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336" r:id="rId7"/>
    <p:sldId id="334" r:id="rId8"/>
    <p:sldId id="262" r:id="rId9"/>
    <p:sldId id="263" r:id="rId10"/>
    <p:sldId id="264" r:id="rId11"/>
    <p:sldId id="265" r:id="rId12"/>
    <p:sldId id="33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317" r:id="rId27"/>
    <p:sldId id="318" r:id="rId28"/>
    <p:sldId id="319" r:id="rId29"/>
    <p:sldId id="323" r:id="rId30"/>
    <p:sldId id="324" r:id="rId31"/>
    <p:sldId id="325" r:id="rId32"/>
    <p:sldId id="326" r:id="rId33"/>
    <p:sldId id="327" r:id="rId34"/>
    <p:sldId id="328" r:id="rId35"/>
    <p:sldId id="329" r:id="rId36"/>
    <p:sldId id="330" r:id="rId37"/>
    <p:sldId id="331" r:id="rId38"/>
    <p:sldId id="279" r:id="rId39"/>
    <p:sldId id="280" r:id="rId40"/>
    <p:sldId id="281" r:id="rId41"/>
    <p:sldId id="282" r:id="rId42"/>
    <p:sldId id="321" r:id="rId43"/>
    <p:sldId id="322" r:id="rId44"/>
    <p:sldId id="307" r:id="rId45"/>
    <p:sldId id="332" r:id="rId46"/>
    <p:sldId id="308" r:id="rId47"/>
    <p:sldId id="309" r:id="rId48"/>
    <p:sldId id="310" r:id="rId49"/>
    <p:sldId id="311" r:id="rId50"/>
    <p:sldId id="312" r:id="rId51"/>
    <p:sldId id="316" r:id="rId52"/>
    <p:sldId id="285" r:id="rId53"/>
    <p:sldId id="286" r:id="rId54"/>
    <p:sldId id="287" r:id="rId55"/>
    <p:sldId id="288" r:id="rId56"/>
    <p:sldId id="289" r:id="rId57"/>
    <p:sldId id="290" r:id="rId58"/>
    <p:sldId id="291" r:id="rId59"/>
    <p:sldId id="292" r:id="rId60"/>
    <p:sldId id="293" r:id="rId61"/>
    <p:sldId id="294" r:id="rId62"/>
    <p:sldId id="295" r:id="rId63"/>
    <p:sldId id="296" r:id="rId64"/>
    <p:sldId id="297" r:id="rId65"/>
    <p:sldId id="298" r:id="rId66"/>
    <p:sldId id="299" r:id="rId6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프로젝트 소개" id="{ADDE6816-B30E-4661-BD43-B78DD91FAE3C}">
          <p14:sldIdLst>
            <p14:sldId id="257"/>
            <p14:sldId id="258"/>
            <p14:sldId id="259"/>
            <p14:sldId id="260"/>
            <p14:sldId id="261"/>
            <p14:sldId id="336"/>
            <p14:sldId id="334"/>
            <p14:sldId id="262"/>
            <p14:sldId id="263"/>
          </p14:sldIdLst>
        </p14:section>
        <p14:section name="프로젝트 제공 기능" id="{1015CDDE-F26B-421F-B45E-267FF0E732ED}">
          <p14:sldIdLst>
            <p14:sldId id="264"/>
            <p14:sldId id="265"/>
            <p14:sldId id="335"/>
          </p14:sldIdLst>
        </p14:section>
        <p14:section name="회원관리" id="{AE4E7259-1A67-4594-BF8A-F3F57BCEFF8A}">
          <p14:sldIdLst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</p14:sldIdLst>
        </p14:section>
        <p14:section name="카테고리 기능 (용규님)" id="{2FB0C97E-7FF8-4D8D-9B42-6EB85AD813A5}">
          <p14:sldIdLst>
            <p14:sldId id="317"/>
            <p14:sldId id="318"/>
            <p14:sldId id="319"/>
          </p14:sldIdLst>
        </p14:section>
        <p14:section name="필터 및 카테고리 (지서님)" id="{25DCAC9C-D02C-4255-8DFF-BC2D736421C7}">
          <p14:sldIdLst>
            <p14:sldId id="323"/>
            <p14:sldId id="324"/>
            <p14:sldId id="325"/>
            <p14:sldId id="326"/>
            <p14:sldId id="327"/>
            <p14:sldId id="328"/>
            <p14:sldId id="329"/>
            <p14:sldId id="330"/>
            <p14:sldId id="331"/>
          </p14:sldIdLst>
        </p14:section>
        <p14:section name="상품상세" id="{139908B2-979E-430A-BD82-A2A0014B4F07}">
          <p14:sldIdLst>
            <p14:sldId id="279"/>
            <p14:sldId id="280"/>
            <p14:sldId id="281"/>
            <p14:sldId id="282"/>
            <p14:sldId id="321"/>
            <p14:sldId id="322"/>
          </p14:sldIdLst>
        </p14:section>
        <p14:section name="장바구니&amp;주문정보" id="{0AB8D7DE-4E70-49CB-8429-7768B733F903}">
          <p14:sldIdLst>
            <p14:sldId id="307"/>
            <p14:sldId id="332"/>
            <p14:sldId id="308"/>
            <p14:sldId id="309"/>
            <p14:sldId id="310"/>
            <p14:sldId id="311"/>
            <p14:sldId id="312"/>
            <p14:sldId id="316"/>
          </p14:sldIdLst>
        </p14:section>
        <p14:section name="리뷰/Q&amp;A" id="{5CE92575-933B-480C-B51C-9A99F4A6E8DE}">
          <p14:sldIdLst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</p14:sldIdLst>
        </p14:section>
        <p14:section name="공지사항/관리자" id="{6DA750E4-04D4-448D-BD08-7378675E70F3}">
          <p14:sldIdLst>
            <p14:sldId id="293"/>
            <p14:sldId id="294"/>
            <p14:sldId id="295"/>
            <p14:sldId id="296"/>
            <p14:sldId id="297"/>
            <p14:sldId id="298"/>
            <p14:sldId id="29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955B3"/>
    <a:srgbClr val="EFE5F7"/>
    <a:srgbClr val="F4F4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38" y="3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82102\OneDrive\&#48148;&#53461;%20&#54868;&#47732;\cloc&#48516;&#49437;&#54364;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Sheet1!$D$3</c:f>
              <c:strCache>
                <c:ptCount val="1"/>
                <c:pt idx="0">
                  <c:v>File</c:v>
                </c:pt>
              </c:strCache>
            </c:strRef>
          </c:tx>
          <c:spPr>
            <a:solidFill>
              <a:srgbClr val="FC9DFF"/>
            </a:solidFill>
            <a:ln>
              <a:noFill/>
            </a:ln>
            <a:effectLst/>
          </c:spPr>
          <c:invertIfNegative val="0"/>
          <c:cat>
            <c:strRef>
              <c:f>Sheet1!$C$4:$C$8</c:f>
              <c:strCache>
                <c:ptCount val="5"/>
                <c:pt idx="0">
                  <c:v>Java</c:v>
                </c:pt>
                <c:pt idx="1">
                  <c:v>JSP</c:v>
                </c:pt>
                <c:pt idx="2">
                  <c:v>Javascript</c:v>
                </c:pt>
                <c:pt idx="3">
                  <c:v>CSS</c:v>
                </c:pt>
                <c:pt idx="4">
                  <c:v>etc</c:v>
                </c:pt>
              </c:strCache>
            </c:strRef>
          </c:cat>
          <c:val>
            <c:numRef>
              <c:f>Sheet1!$D$4:$D$8</c:f>
              <c:numCache>
                <c:formatCode>#,##0_ </c:formatCode>
                <c:ptCount val="5"/>
                <c:pt idx="0">
                  <c:v>135</c:v>
                </c:pt>
                <c:pt idx="1">
                  <c:v>98</c:v>
                </c:pt>
                <c:pt idx="2">
                  <c:v>6</c:v>
                </c:pt>
                <c:pt idx="3">
                  <c:v>22</c:v>
                </c:pt>
                <c:pt idx="4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88A-4E53-8B5F-7134D60DF98C}"/>
            </c:ext>
          </c:extLst>
        </c:ser>
        <c:ser>
          <c:idx val="1"/>
          <c:order val="1"/>
          <c:tx>
            <c:strRef>
              <c:f>Sheet1!$E$3</c:f>
              <c:strCache>
                <c:ptCount val="1"/>
                <c:pt idx="0">
                  <c:v>Blank</c:v>
                </c:pt>
              </c:strCache>
            </c:strRef>
          </c:tx>
          <c:spPr>
            <a:solidFill>
              <a:srgbClr val="C628D1"/>
            </a:solidFill>
            <a:ln>
              <a:noFill/>
            </a:ln>
            <a:effectLst/>
          </c:spPr>
          <c:invertIfNegative val="0"/>
          <c:cat>
            <c:strRef>
              <c:f>Sheet1!$C$4:$C$8</c:f>
              <c:strCache>
                <c:ptCount val="5"/>
                <c:pt idx="0">
                  <c:v>Java</c:v>
                </c:pt>
                <c:pt idx="1">
                  <c:v>JSP</c:v>
                </c:pt>
                <c:pt idx="2">
                  <c:v>Javascript</c:v>
                </c:pt>
                <c:pt idx="3">
                  <c:v>CSS</c:v>
                </c:pt>
                <c:pt idx="4">
                  <c:v>etc</c:v>
                </c:pt>
              </c:strCache>
            </c:strRef>
          </c:cat>
          <c:val>
            <c:numRef>
              <c:f>Sheet1!$E$4:$E$8</c:f>
              <c:numCache>
                <c:formatCode>#,##0_ </c:formatCode>
                <c:ptCount val="5"/>
                <c:pt idx="0">
                  <c:v>2555</c:v>
                </c:pt>
                <c:pt idx="1">
                  <c:v>2213</c:v>
                </c:pt>
                <c:pt idx="2">
                  <c:v>1794</c:v>
                </c:pt>
                <c:pt idx="3">
                  <c:v>362</c:v>
                </c:pt>
                <c:pt idx="4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88A-4E53-8B5F-7134D60DF98C}"/>
            </c:ext>
          </c:extLst>
        </c:ser>
        <c:ser>
          <c:idx val="2"/>
          <c:order val="2"/>
          <c:tx>
            <c:strRef>
              <c:f>Sheet1!$F$3</c:f>
              <c:strCache>
                <c:ptCount val="1"/>
                <c:pt idx="0">
                  <c:v>Comment</c:v>
                </c:pt>
              </c:strCache>
            </c:strRef>
          </c:tx>
          <c:spPr>
            <a:solidFill>
              <a:srgbClr val="961E9E"/>
            </a:solidFill>
            <a:ln>
              <a:noFill/>
            </a:ln>
            <a:effectLst/>
          </c:spPr>
          <c:invertIfNegative val="0"/>
          <c:cat>
            <c:strRef>
              <c:f>Sheet1!$C$4:$C$8</c:f>
              <c:strCache>
                <c:ptCount val="5"/>
                <c:pt idx="0">
                  <c:v>Java</c:v>
                </c:pt>
                <c:pt idx="1">
                  <c:v>JSP</c:v>
                </c:pt>
                <c:pt idx="2">
                  <c:v>Javascript</c:v>
                </c:pt>
                <c:pt idx="3">
                  <c:v>CSS</c:v>
                </c:pt>
                <c:pt idx="4">
                  <c:v>etc</c:v>
                </c:pt>
              </c:strCache>
            </c:strRef>
          </c:cat>
          <c:val>
            <c:numRef>
              <c:f>Sheet1!$F$4:$F$8</c:f>
              <c:numCache>
                <c:formatCode>#,##0_ </c:formatCode>
                <c:ptCount val="5"/>
                <c:pt idx="0">
                  <c:v>588</c:v>
                </c:pt>
                <c:pt idx="1">
                  <c:v>1385</c:v>
                </c:pt>
                <c:pt idx="2">
                  <c:v>1768</c:v>
                </c:pt>
                <c:pt idx="3">
                  <c:v>253</c:v>
                </c:pt>
                <c:pt idx="4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88A-4E53-8B5F-7134D60DF98C}"/>
            </c:ext>
          </c:extLst>
        </c:ser>
        <c:ser>
          <c:idx val="3"/>
          <c:order val="3"/>
          <c:tx>
            <c:strRef>
              <c:f>Sheet1!$G$3</c:f>
              <c:strCache>
                <c:ptCount val="1"/>
                <c:pt idx="0">
                  <c:v>Code</c:v>
                </c:pt>
              </c:strCache>
            </c:strRef>
          </c:tx>
          <c:spPr>
            <a:solidFill>
              <a:srgbClr val="800080"/>
            </a:solidFill>
            <a:ln>
              <a:noFill/>
            </a:ln>
            <a:effectLst/>
          </c:spPr>
          <c:invertIfNegative val="0"/>
          <c:cat>
            <c:strRef>
              <c:f>Sheet1!$C$4:$C$8</c:f>
              <c:strCache>
                <c:ptCount val="5"/>
                <c:pt idx="0">
                  <c:v>Java</c:v>
                </c:pt>
                <c:pt idx="1">
                  <c:v>JSP</c:v>
                </c:pt>
                <c:pt idx="2">
                  <c:v>Javascript</c:v>
                </c:pt>
                <c:pt idx="3">
                  <c:v>CSS</c:v>
                </c:pt>
                <c:pt idx="4">
                  <c:v>etc</c:v>
                </c:pt>
              </c:strCache>
            </c:strRef>
          </c:cat>
          <c:val>
            <c:numRef>
              <c:f>Sheet1!$G$4:$G$8</c:f>
              <c:numCache>
                <c:formatCode>#,##0_ </c:formatCode>
                <c:ptCount val="5"/>
                <c:pt idx="0">
                  <c:v>9025</c:v>
                </c:pt>
                <c:pt idx="1">
                  <c:v>14716</c:v>
                </c:pt>
                <c:pt idx="2">
                  <c:v>7165</c:v>
                </c:pt>
                <c:pt idx="3">
                  <c:v>4089</c:v>
                </c:pt>
                <c:pt idx="4">
                  <c:v>181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D88A-4E53-8B5F-7134D60DF98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534581808"/>
        <c:axId val="534587216"/>
      </c:barChart>
      <c:catAx>
        <c:axId val="534581808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34587216"/>
        <c:crosses val="autoZero"/>
        <c:auto val="1"/>
        <c:lblAlgn val="ctr"/>
        <c:lblOffset val="100"/>
        <c:noMultiLvlLbl val="0"/>
      </c:catAx>
      <c:valAx>
        <c:axId val="534587216"/>
        <c:scaling>
          <c:orientation val="minMax"/>
        </c:scaling>
        <c:delete val="0"/>
        <c:axPos val="t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" sourceLinked="1"/>
        <c:majorTickMark val="none"/>
        <c:minorTickMark val="none"/>
        <c:tickLblPos val="high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34581808"/>
        <c:crosses val="autoZero"/>
        <c:crossBetween val="between"/>
        <c:majorUnit val="5000"/>
      </c:valAx>
      <c:spPr>
        <a:noFill/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 w="15875">
      <a:solidFill>
        <a:schemeClr val="tx1"/>
      </a:solidFill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1T11:51:28.5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45 1 24575,'-1'19'0,"-1"0"0,-6 28 0,-2 14 0,2 361 0,9-282 0,-2-107 120,-3-18-321,4-15 179,0 0 0,0 0 1,0 0-1,0 0 0,0 0 0,0 0 1,0 1-1,0-1 0,0 0 0,0 0 1,0 0-1,0 0 0,0 0 0,-1 0 1,1 0-1,0 1 0,0-1 0,0 0 0,0 0 1,0 0-1,0 0 0,0 0 0,-1 0 1,1 0-1,0 0 0,0 0 0,0 0 1,0 0-1,0 0 0,-1 0 0,1 0 1,0 0-1,0 0 0,0 0 0,0 0 1,0 0-1,-1 0 0,1 0 0,0 0 0,0 0 1,0 0-1,0 0 0,0 0 0,0 0 1,-1 0-1,1 0 0,0-1 0,0 1 1,0 0-1,0 0 0,0 0 0,0 0 1,0 0-1,0 0 0,0 0 0,0 0 0,-1-1 1,1 1-1,-6-11-6804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1T11:51:41.26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24575,'0'0'-8191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1T11:51:28.5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45 1 24575,'-1'19'0,"-1"0"0,-6 28 0,-2 14 0,2 361 0,9-282 0,-2-107 120,-3-18-321,4-15 179,0 0 0,0 0 1,0 0-1,0 0 0,0 0 0,0 0 1,0 1-1,0-1 0,0 0 0,0 0 1,0 0-1,0 0 0,0 0 0,-1 0 1,1 0-1,0 1 0,0-1 0,0 0 0,0 0 1,0 0-1,0 0 0,0 0 0,-1 0 1,1 0-1,0 0 0,0 0 0,0 0 1,0 0-1,0 0 0,-1 0 0,1 0 1,0 0-1,0 0 0,0 0 0,0 0 1,0 0-1,-1 0 0,1 0 0,0 0 0,0 0 1,0 0-1,0 0 0,0 0 0,0 0 1,-1 0-1,1 0 0,0-1 0,0 1 1,0 0-1,0 0 0,0 0 0,0 0 1,0 0-1,0 0 0,0 0 0,0 0 0,-1-1 1,1 1-1,-6-11-6804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1T11:51:29.5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24575,'0'420'0,"0"-720"-1365,0 271-5461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1T11:51:38.09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440 1 24575,'-1'0'0,"0"0"0,0 1 0,0-1 0,0 0 0,0 1 0,0-1 0,0 1 0,0-1 0,0 1 0,1 0 0,-1-1 0,0 1 0,0 0 0,1-1 0,-1 1 0,0 0 0,1 0 0,-1 0 0,1 0 0,-1 0 0,1-1 0,-1 1 0,1 0 0,0 0 0,-1 0 0,1 0 0,0 0 0,0 1 0,-6 37 0,5-27 0,-7 33-349,-21 61 0,17-64-285,-14 79 0,25-113 353,0 0 1,1 0-1,0 0 0,0 1 0,0-1 0,3 12 0,-3-19 259,0-1-1,1 0 1,-1 0-1,0 1 1,0-1-1,0 0 0,0 0 1,0 1-1,1-1 1,-1 0-1,0 0 1,0 0-1,0 1 1,0-1-1,1 0 1,-1 0-1,0 0 0,0 0 1,1 1-1,-1-1 1,0 0-1,0 0 1,1 0-1,-1 0 1,0 0-1,0 0 1,1 0-1,-1 0 1,0 0-1,1 0 0,-1 0 1,0 0-1,0 0 1,1 0-1,-1 0 1,0 0-1,0 0 1,1 0-1,-1 0 1,0 0-1,0 0 1,1-1-1,-1 1 0,0 0 1,0 0-1,1 0 1,-1 0-1,0-1 1,0 1-1,0 0 1,1 0-1,-1 0 1,0-1-1,0 1 0,0 0 1,0 0-1,0-1 1,1 1-1,10-17-597,-2-7 574,0 0 0,-1 0 0,6-42 0,-8 36 1118,2 0-1,13-30 1344,-19 68-1696,0 12-77,-2-3-540,-3 84-57,3-99-45,0-1 0,0 0 0,0 0 0,0 0 0,0 0 0,-1 0 0,1 1 0,0-1 0,-1 0 0,1 0 0,-1 0 0,1 0 0,-1 0 0,1 0 0,-1 0 0,0 0 0,1 0 0,-1 0 0,0-1 0,-1 2 0,1-2 0,0 1 0,1-1 0,-1 0 0,0 0 0,0 0 0,0 0 0,1 0 0,-1 0 0,0-1 0,0 1 0,1 0 0,-1 0 0,0-1 0,0 1 0,1 0 0,-1-1 0,0 1 0,1 0 0,-1-1 0,0 1 0,1-1 0,-2 0 0,-5-6 0,0 0 0,1-1 0,-10-13 0,10 13 0,2 2 0,0 1 0,-1 0 0,0 0 0,0 0 0,0 0 0,-1 1 0,-7-6 0,11 9 0,0 0 0,0 0 0,-1 0 0,1 0 0,0 1 0,-1-1 0,1 1 0,0-1 0,-1 1 0,1 0 0,0 0 0,-1 0 0,1 0 0,-1 0 0,1 0 0,0 1 0,-1-1 0,1 1 0,0 0 0,-1 0 0,1 0 0,0 0 0,0 0 0,0 0 0,-2 2 0,-5 4 0,0 0 0,1 1 0,0 0 0,1 1 0,0 0 0,0 0 0,-8 16 0,-36 76 0,43-84 0,-5 13 0,-16 30 0,29-59 0,0-1 0,0 0 0,0 1 0,0-1 0,0 0 0,-1 1 0,1-1 0,0 0 0,0 1 0,0-1 0,-1 0 0,1 1 0,0-1 0,0 0 0,-1 0 0,1 1 0,0-1 0,-1 0 0,1 0 0,0 0 0,0 0 0,-1 1 0,1-1 0,-1 0 0,1 0 0,0 0 0,-1 0 0,1 0 0,0 0 0,-1 0 0,1 0 0,0 0 0,-1 0 0,1 0 0,0 0 0,-1 0 0,1 0 0,-1 0 0,1 0 0,0-1 0,-1 1 0,1 0 0,0 0 0,0 0 0,-1 0 0,1-1 0,0 1 0,-1 0 0,1 0 0,0-1 0,0 1 0,-1 0 0,1-1 0,0 1 0,0 0 0,0 0 0,0-1 0,-1 1 0,1 0 0,0-1 0,0 1 0,0-1 0,0 1 0,0-1 0,-8-28 0,7 25 0,0-2 0,-7-28 0,4 29 0,1 21 0,1-8 0,2-17 0,0-36 0,1 1 0,-1 39 0,0 18 0,-16-71 0,15 54 0,-4-18 0,2 17 0,1 13 0,1 83 0,1-114 0,1 1 0,-1 43 0,1 148 0,-3 200 0,2-354 0,-1 0 0,-1 0 0,-6 25 0,8-40 0,0 1 0,0-1 0,0 0 0,0 1 0,0-1 0,0 1 0,0-1 0,0 1 0,0-1 0,0 0 0,0 1 0,-1-1 0,1 1 0,0-1 0,0 0 0,0 1 0,-1-1 0,1 0 0,0 1 0,0-1 0,-1 0 0,1 1 0,0-1 0,-1 0 0,1 0 0,-1 1 0,1-1 0,0 0 0,-1 0 0,0 1 0,-2-11 0,5 2 0,5 23 0,0 19 0,-6-23 0,1 0 0,1 1 0,0-1 0,7 17 0,-10-26 0,1-1 0,0 1 0,-1 0 0,1-1 0,0 1 0,0-1 0,1 0 0,-1 1 0,0-1 0,0 0 0,1 0 0,-1 1 0,0-1 0,1 0 0,-1 0 0,1 0 0,-1-1 0,1 1 0,0 0 0,-1-1 0,1 1 0,0-1 0,0 1 0,-1-1 0,1 0 0,0 0 0,0 0 0,0 0 0,-1 0 0,1 0 0,0 0 0,0-1 0,-1 1 0,1-1 0,2 0 0,4-2 0,0 0 0,-1-1 0,1-1 0,-1 1 0,0-1 0,0 0 0,0 0 0,8-9 0,47-57 0,-46 50 0,252-346 0,-209 271 0,-5-1 0,43-109 0,-77 162 0,-15 38 0,-4 12 0,-7 26 0,-1 0 0,-1 0 0,-14 30 0,-1 7 0,22-63 0,-126 429 0,112-375 0,15-43 0,0-17 0,0 0 0,0 0 0,0 1 0,0-1 0,1 0 0,-1 0 0,0 0 0,0 0 0,0 0 0,0 0 0,0 1 0,0-1 0,1 0 0,-1 0 0,0 0 0,0 0 0,0 0 0,0 0 0,1 0 0,-1 0 0,0 0 0,0 0 0,0 0 0,0 0 0,1 0 0,-1 0 0,0 0 0,0 0 0,0 0 0,0 0 0,1 0 0,-1 0 0,0 0 0,0 0 0,0 0 0,0 0 0,1 0 0,-1 0 0,0 0 0,0 0 0,0 0 0,0-1 0,23-21 0,107-140 0,163-264 0,-293 426 0,21-32 0,-3-1 0,22-50 0,-38 79 0,-1-1 0,1 1 0,-1 0 0,0-1 0,0 1 0,-1 0 0,1-8 0,-1 12 0,0 0 0,0-1 0,0 1 0,0 0 0,-1-1 0,1 1 0,0 0 0,0-1 0,0 1 0,0 0 0,0-1 0,0 1 0,0 0 0,-1-1 0,1 1 0,0 0 0,0-1 0,0 1 0,-1 0 0,1 0 0,0-1 0,0 1 0,-1 0 0,1 0 0,0 0 0,-1-1 0,1 1 0,0 0 0,-1 0 0,1 0 0,0 0 0,-1 0 0,1 0 0,0 0 0,-1-1 0,1 1 0,0 0 0,-1 0 0,1 0 0,0 0 0,-1 1 0,1-1 0,0 0 0,-1 0 0,1 0 0,0 0 0,-1 0 0,1 0 0,0 0 0,-1 1 0,1-1 0,0 0 0,-1 0 0,1 0 0,0 1 0,0-1 0,-1 0 0,1 1 0,-10 8 0,0 1 0,1 0 0,0 0 0,0 1 0,2 0 0,-1 1 0,-7 16 0,5-11 0,-170 352 0,24-41 0,148-313 0,17-25 0,3-5 0,227-233 0,-90 99 0,-142 141 0,33-39 0,-39 46 0,1 0 0,-1-1 0,0 1 0,0-1 0,0 0 0,-1 1 0,1-1 0,0 0 0,-1 1 0,1-1 0,-1 0 0,1 0 0,-1 0 0,0 1 0,0-1 0,0 0 0,0 0 0,0 0 0,0 0 0,0 1 0,-1-1 0,1 0 0,0 0 0,-1 0 0,-1-2 0,0 2 0,0 1 0,0-1 0,0 0 0,0 1 0,-1 0 0,1-1 0,0 1 0,-1 0 0,1 0 0,-1 0 0,1 1 0,-1-1 0,0 0 0,1 1 0,-1 0 0,0 0 0,1 0 0,-1 0 0,0 0 0,-3 1 0,-62 11 0,67-12 0,-43 13 0,0 1 0,0 2 0,2 3 0,0 1 0,-41 26 0,33-13 0,1 1 0,2 2 0,-65 65 0,85-73 0,2 0 0,-25 36 0,43-54 0,0 0 0,1 1 0,0 0 0,0 1 0,2-1 0,-1 1 0,1 0 0,1 0 0,0 0 0,-1 14 0,4-24 0,-1 0 0,2 0 0,-1 0 0,0 1 0,0-1 0,1 0 0,-1 0 0,1 0 0,-1 0 0,1 0 0,0 0 0,0 0 0,0 0 0,0 0 0,0-1 0,0 1 0,1 0 0,2 2 0,-1-1 0,0-1 0,0 0 0,1 0 0,-1 0 0,1 0 0,-1 0 0,1-1 0,0 1 0,5 0 0,9 2 0,-1-2 0,0 0 0,30-2 0,-39 0 0,21-1 0,0-2 0,0-1 0,0-1 0,-1-1 0,0-2 0,0-1 0,36-17 0,-22 6 0,-2-1 0,0-3 0,70-54 0,-108 76 0,35-31 0,-35 31 0,0 0 0,-1 1 0,1-1 0,-1 0 0,1 0 0,-1 0 0,0 0 0,1-1 0,-1 1 0,0 0 0,-1 0 0,1-1 0,0 1 0,-1 0 0,1-4 0,-1 5 0,0 1 0,0 0 0,0-1 0,0 1 0,0 0 0,0-1 0,0 1 0,0 0 0,0-1 0,0 1 0,-1 0 0,1-1 0,0 1 0,0 0 0,0-1 0,-1 1 0,1 0 0,0 0 0,0-1 0,-1 1 0,1 0 0,0 0 0,0-1 0,-1 1 0,1 0 0,0 0 0,-1 0 0,1 0 0,0 0 0,-1-1 0,1 1 0,0 0 0,-1 0 0,-15 3 0,-15 15 0,11-2 0,0 1 0,2 1 0,0 1 0,1 0 0,-14 22 0,0 5 0,-33 64 0,61-104 0,-4 7 0,0 1 0,1-1 0,0 1 0,-3 18 0,8-30 0,0 0 0,0 1 0,1-1 0,0 0 0,-1 0 0,1 1 0,0-1 0,0 0 0,0 1 0,0-1 0,1 0 0,-1 1 0,1-1 0,-1 0 0,1 0 0,0 0 0,0 1 0,0-1 0,0 0 0,0 0 0,0 0 0,0-1 0,1 1 0,-1 0 0,1 0 0,-1-1 0,1 1 0,0-1 0,0 1 0,0-1 0,0 0 0,0 1 0,0-1 0,0 0 0,3 1 0,3-1 0,0 1 0,-1-1 0,1 0 0,0 0 0,0-1 0,0-1 0,0 1 0,0-1 0,0 0 0,8-3 0,18-5 0,33-14 0,-62 21 0,76-31 0,-1-3 0,-3-4 0,-1-3 0,-2-4 0,-2-3 0,77-68 0,-111 83 0,-1-1 0,50-63 0,-72 79 0,-1 0 0,-1-1 0,-1 0 0,0-1 0,-2 0 0,-1-1 0,9-31 0,-17 51 0,0-1 0,0 0 0,0 0 0,-1 1 0,1-1 0,-1 0 0,0 0 0,0 1 0,-1-1 0,1 0 0,-1 0 0,0 1 0,0-1 0,0 0 0,0 1 0,-2-4 0,1 4 0,0 0 0,-1 1 0,1-1 0,-1 1 0,1 0 0,-1-1 0,0 1 0,0 1 0,0-1 0,0 0 0,0 1 0,0-1 0,-1 1 0,1 0 0,0 0 0,-1 0 0,-4 0 0,-9-2 0,0 1 0,0 0 0,0 1 0,0 1 0,0 1 0,-1 1 0,1 0 0,1 1 0,-1 0 0,-32 12 0,28-6 0,0 1 0,0 1 0,1 1 0,0 1 0,1 0 0,1 2 0,-24 23 0,14-9 0,1 2 0,2 2 0,1 0 0,2 1 0,1 1 0,1 1 0,3 1 0,-26 76 0,40-104 0,-4 12 0,1 0 0,1 1 0,-5 41 0,10-58 0,-1 0 0,1 0 0,0-1 0,1 1 0,-1 0 0,1 0 0,0-1 0,0 1 0,0-1 0,1 1 0,0-1 0,0 1 0,0-1 0,0 0 0,0 0 0,1 0 0,0 0 0,0 0 0,0-1 0,0 1 0,1-1 0,-1 0 0,1 0 0,5 3 0,3 0 0,0 0 0,0-1 0,0-1 0,0 0 0,1-1 0,0 0 0,0-1 0,0 0 0,20-1 0,-3-1 0,1-2 0,59-12 0,-46 4 0,-1-2 0,0-2 0,-1-2 0,0-1 0,-2-3 0,0-1 0,-2-2 0,0-2 0,52-44 0,-57 40 0,-2-1 0,0-1 0,-3-2 0,-1-1 0,-1-1 0,-2-1 0,-1-1 0,-2-1 0,31-81 0,-46 102 0,-1 0 0,0 0 0,-1-1 0,-1 0 0,1-21 0,-4 32 0,0 0 0,0 0 0,-1 0 0,0 0 0,0 0 0,-1 0 0,1 0 0,-2 1 0,1-1 0,-1 1 0,0 0 0,0-1 0,-1 1 0,1 1 0,-2-1 0,-5-7 0,1 5 0,-1-1 0,0 1 0,0 1 0,-1 0 0,0 0 0,0 1 0,0 1 0,-1 0 0,0 0 0,-16-3 0,-5 0 0,-1 1 0,-56-4 0,52 9 0,1 2 0,-1 1 0,1 2 0,-1 2 0,1 1 0,0 2 0,1 1 0,0 2 0,0 2 0,1 1 0,-58 33 0,64-30 0,2 1 0,0 2 0,1 0 0,1 2 0,1 1 0,1 1 0,1 0 0,1 2 0,1 1 0,1 0 0,2 1 0,1 1 0,-20 50 0,32-70 0,1 1 0,0 0 0,0-1 0,1 1 0,0 0 0,1 0 0,0 1 0,0-1 0,2 18 0,0-22 0,1 0 0,0 0 0,-1-1 0,2 1 0,-1 0 0,1-1 0,0 0 0,0 0 0,0 1 0,1-2 0,0 1 0,0 0 0,0-1 0,0 0 0,1 0 0,0 0 0,7 5 0,6 2 0,1-1 0,0 0 0,1-1 0,0-1 0,0-1 0,1-1 0,29 5 0,4-2 0,98 1 0,-107-9 0,1-3 0,-1-2 0,0-1 0,0-3 0,0-2 0,-1-1 0,0-3 0,74-33 0,-93 34 0,-1 0 0,-1-2 0,0-1 0,-1-1 0,-1 0 0,34-36 0,-41 36 0,-1 0 0,-1 0 0,0-1 0,-1-1 0,-1 0 0,-1-1 0,0 1 0,-2-2 0,8-29 0,-12 39 0,-1 0 0,-1 1 0,0-1 0,0 0 0,-1 0 0,0 0 0,-1 0 0,-1 1 0,-2-13 0,2 15 0,-1 0 0,0 0 0,0 0 0,-1 1 0,0 0 0,0-1 0,-1 2 0,1-1 0,-2 0 0,1 1 0,-1 0 0,-10-8 0,0 2 0,0 1 0,-1 1 0,-1 1 0,1 1 0,-1 0 0,-1 1 0,1 1 0,-1 1 0,-30-5 0,2 3 0,0 3 0,-89 2 0,101 4 0,0 1 0,0 2 0,1 2 0,0 1 0,0 1 0,1 2 0,-50 23 0,67-26 0,1 0 0,-1 1 0,2 1 0,-1 0 0,1 1 0,1 0 0,0 2 0,1-1 0,0 1 0,1 1 0,0 0 0,1 0 0,1 1 0,0 1 0,1-1 0,-11 33 0,16-39 0,1-1 0,0 1 0,1 0 0,0 0 0,0 0 0,1-1 0,0 1 0,0 0 0,3 16 0,-1-19 0,0 0 0,0-1 0,0 1 0,1 0 0,-1-1 0,2 1 0,-1-1 0,0 0 0,1 0 0,0 0 0,0 0 0,1-1 0,-1 1 0,1-1 0,6 4 0,6 3 0,1-1 0,0 0 0,1-1 0,0-2 0,1 1 0,33 6 0,0-3 0,76 5 0,-67-12 0,0-3 0,0-3 0,109-16 0,-127 9 0,0-1 0,-1-2 0,0-2 0,-1-1 0,75-41 0,-100 47 0,-1-2 0,-1 1 0,0-2 0,19-18 0,-31 27 0,0 0 0,1 0 0,-2 0 0,1-1 0,0 1 0,-1-1 0,1 0 0,-1 1 0,0-1 0,0 0 0,-1 0 0,1 0 0,-1-1 0,0 1 0,0 0 0,0 0 0,-1-1 0,0 1 0,1-1 0,-1 1 0,-1 0 0,1-1 0,-2-7 0,0 8 0,0 1 0,0-1 0,0 1 0,-1-1 0,1 1 0,-1 0 0,1 0 0,-1 0 0,0 1 0,0-1 0,-1 1 0,1-1 0,0 1 0,-1 0 0,0 0 0,1 0 0,-1 1 0,-7-3 0,-7-1 0,-1 1 0,-32-4 0,47 8 0,-36-5 0,1 3 0,0 1 0,0 2 0,-1 2 0,1 1 0,0 2 0,1 2 0,-42 13 0,59-13 0,0 0 0,1 1 0,0 1 0,1 1 0,0 1 0,-31 26 0,38-27 0,0 0 0,1 1 0,0 1 0,1 0 0,1 0 0,0 1 0,1 0 0,0 0 0,1 1 0,-6 18 0,11-26 0,-1 0 0,1 1 0,0-1 0,1 0 0,0 1 0,0-1 0,0 1 0,1 0 0,0-1 0,1 1 0,0-1 0,0 1 0,0-1 0,1 0 0,0 1 0,1-1 0,-1 0 0,2 0 0,-1-1 0,1 1 0,-1 0 0,2-1 0,-1 0 0,1 0 0,0-1 0,0 1 0,1-1 0,-1 0 0,1 0 0,0-1 0,1 0 0,-1 0 0,1 0 0,7 3 0,15 5 0,1-1 0,0-1 0,0-2 0,1 0 0,0-3 0,1 0 0,-1-2 0,1-2 0,-1 0 0,1-2 0,0-2 0,45-9 0,-53 5 0,1-1 0,-1-1 0,-1-1 0,0-2 0,0 0 0,-2-1 0,1-1 0,-2-1 0,1-1 0,-2-1 0,-1 0 0,28-35 0,-29 32 0,-1-1 0,-2-1 0,0 0 0,-1-1 0,-2 0 0,0-1 0,-1 0 0,-2-1 0,0 0 0,-2-1 0,0 1 0,2-36 0,-8 57 0,0-1 0,0 1 0,0-1 0,0 1 0,-1 0 0,1-1 0,-1 1 0,0 0 0,0-1 0,-1 1 0,1 0 0,-5-6 0,4 7 0,0 0 0,0 1 0,-1-1 0,1 1 0,-1 0 0,0 0 0,0 0 0,0 0 0,0 0 0,0 1 0,0-1 0,0 1 0,0 0 0,-1 0 0,1 0 0,-6-1 0,-7 0 0,-1 1 0,0 0 0,1 1 0,-1 1 0,0 0 0,1 2 0,-1-1 0,1 2 0,0 0 0,0 1 0,0 1 0,1 1 0,0 0 0,-29 18 0,21-10 0,-1 1 0,2 2 0,0 0 0,1 2 0,1 0 0,1 1 0,1 1 0,-16 25 0,26-35 0,0 1 0,1 0 0,1 0 0,0 1 0,1 0 0,0 0 0,1 0 0,1 0 0,-2 17 0,5-24 0,-1 0 0,1 0 0,1 0 0,-1 0 0,1 0 0,1 0 0,-1 0 0,1 0 0,0 0 0,1 0 0,0-1 0,0 1 0,0-1 0,1 0 0,0 0 0,0 0 0,0-1 0,1 1 0,-1-1 0,9 7 0,2-1 0,0-1 0,0 0 0,0-1 0,1-1 0,1 0 0,-1-2 0,1 1 0,1-2 0,-1 0 0,32 3 0,-19-4 0,1-2 0,0-1 0,0-1 0,-1-2 0,47-8 0,-53 5 0,0-1 0,0-2 0,0 0 0,-1-2 0,0 0 0,-1-2 0,0 0 0,-1-1 0,-1-1 0,0-2 0,0 0 0,-2 0 0,21-24 0,-21 18 0,-1-1 0,-1 0 0,0-1 0,-2 0 0,-1-1 0,-1-1 0,-1 0 0,-2-1 0,0 0 0,-2 0 0,6-41 0,-11 56 0,-1 0 0,0 0 0,-1 0 0,-1 0 0,0 0 0,0 0 0,-5-19 0,4 25 0,-1 0 0,1 0 0,-1-1 0,0 2 0,0-1 0,-1 0 0,1 1 0,-1-1 0,-1 1 0,1 0 0,-1 1 0,0-1 0,0 1 0,0 0 0,-7-5 0,-1 2 0,-1 1 0,1 0 0,-2 0 0,1 2 0,0-1 0,-1 2 0,0 0 0,0 1 0,0 0 0,0 1 0,0 1 0,0 0 0,0 2 0,-27 4 0,19-1 0,0 1 0,0 1 0,1 1 0,-1 0 0,2 2 0,0 1 0,0 1 0,-35 26 0,33-18 0,0 1 0,2 1 0,0 1 0,2 1 0,0 1 0,2 1 0,1 0 0,1 1 0,1 1 0,-14 39 0,15-29 0,1 0 0,2 1 0,1 1 0,2 0 0,2 0 0,2 0 0,2 60 0,2-86 0,1 0 0,0 0 0,0 0 0,1 0 0,1-1 0,0 1 0,1-1 0,11 21 0,-12-28 0,0 0 0,0 0 0,0-1 0,1 1 0,0-1 0,0 0 0,0 0 0,1 0 0,0-1 0,0 0 0,0 0 0,0-1 0,0 1 0,1-1 0,0-1 0,-1 1 0,1-1 0,11 2 0,-5-3 0,0 0 0,0 0 0,0-1 0,0-1 0,-1 0 0,1-1 0,0 0 0,-1-1 0,1-1 0,-1 0 0,0 0 0,0-1 0,0-1 0,-1 0 0,0 0 0,0-1 0,16-14 0,-7 4 0,-1-1 0,0-1 0,-1-1 0,-2 0 0,0-1 0,-1-1 0,21-39 0,-15 16 0,-3 0 0,-1-1 0,-2-1 0,-2-1 0,-3 0 0,-1 0 0,-3-1 0,1-98 0,-7 142 0,0 0 0,-1 1 0,1-1 0,-1 0 0,0 1 0,0-1 0,0 1 0,-1-1 0,0 1 0,0 0 0,0-1 0,0 1 0,0 0 0,-1 0 0,0 1 0,-4-6 0,4 7 0,1 0 0,-1 1 0,0-1 0,0 1 0,0-1 0,0 1 0,0 0 0,0 0 0,-1 0 0,1 0 0,0 1 0,0 0 0,-1-1 0,1 1 0,0 0 0,-1 0 0,1 1 0,0-1 0,0 1 0,-1 0 0,1-1 0,0 1 0,-5 3 0,-3 1 0,1 0 0,-1 1 0,1 0 0,0 1 0,1 0 0,0 0 0,0 1 0,0 0 0,1 1 0,1 0 0,-1 0 0,1 1 0,1 0 0,0 0 0,0 1 0,-5 13 0,-2 8 0,2 1 0,1-1 0,1 2 0,-6 48 0,11-53 0,1 1 0,2 0 0,1 0 0,1-1 0,1 1 0,2 0 0,1-1 0,10 32 0,-11-49 0,1 1 0,0-1 0,1 0 0,0 0 0,1-1 0,0 1 0,1-1 0,17 18 0,-17-22 0,-1-1 0,1 1 0,0-1 0,1-1 0,0 0 0,-1 0 0,2-1 0,-1 0 0,0 0 0,1-1 0,0 0 0,0-1 0,10 1 0,-14-2 0,1 0 0,0-1 0,-1 0 0,1 0 0,0-1 0,-1 1 0,1-2 0,0 1 0,-1-1 0,0 0 0,1 0 0,-1 0 0,0-1 0,0 0 0,8-6 0,-5 3 0,-1-1 0,-1 0 0,1-1 0,-1 1 0,-1-2 0,0 1 0,0 0 0,0-1 0,4-11 0,3-8 0,-3 0 0,0 0 0,-2-1 0,0-1 0,5-56 0,-10 55 0,0-59 0,-3 83 0,-1-1 0,0 0 0,0 1 0,0-1 0,-1 0 0,0 1 0,-1 0 0,0-1 0,0 1 0,0 0 0,-1 1 0,0-1 0,-5-6 0,7 10 0,-1 1 0,1 0 0,0 0 0,0 0 0,-1 0 0,1 0 0,-1 1 0,0-1 0,0 1 0,1 0 0,-1-1 0,0 1 0,0 1 0,0-1 0,0 0 0,0 1 0,-6-1 0,4 1 0,0 1 0,0 0 0,1 0 0,-1 0 0,0 0 0,0 1 0,0-1 0,1 1 0,-10 6 0,1 1 0,-1 0 0,1 2 0,1-1 0,0 2 0,-17 20 0,13-11 0,0 1 0,1 0 0,1 1 0,1 1 0,2 0 0,0 1 0,1 0 0,2 0 0,1 1 0,0 0 0,-3 39 0,10-61 0,-1-1 0,1 1 0,0-1 0,0 1 0,1 0 0,-1-1 0,1 1 0,0-1 0,0 1 0,0-1 0,0 1 0,0-1 0,4 5 0,-5-7 0,1-1 0,-1 1 0,1-1 0,-1 1 0,1-1 0,-1 1 0,1-1 0,0 1 0,-1-1 0,1 0 0,0 1 0,-1-1 0,1 0 0,0 0 0,0 1 0,-1-1 0,1 0 0,0 0 0,0 0 0,-1 0 0,1 0 0,0 0 0,1 0 0,0-1 0,0 0 0,0 1 0,0-1 0,0 0 0,0-1 0,0 1 0,0 0 0,0 0 0,0-1 0,-1 1 0,4-4 0,2-4-151,-1 0-1,1 0 0,-2 0 0,1-1 1,-1 0-1,-1 0 0,0-1 1,5-18-1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1T11:51:41.26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24575,'0'0'-8191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1T11:51:28.5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45 1 24575,'-1'19'0,"-1"0"0,-6 28 0,-2 14 0,2 361 0,9-282 0,-2-107 120,-3-18-321,4-15 179,0 0 0,0 0 1,0 0-1,0 0 0,0 0 0,0 0 1,0 1-1,0-1 0,0 0 0,0 0 1,0 0-1,0 0 0,0 0 0,-1 0 1,1 0-1,0 1 0,0-1 0,0 0 0,0 0 1,0 0-1,0 0 0,0 0 0,-1 0 1,1 0-1,0 0 0,0 0 0,0 0 1,0 0-1,0 0 0,-1 0 0,1 0 1,0 0-1,0 0 0,0 0 0,0 0 1,0 0-1,-1 0 0,1 0 0,0 0 0,0 0 1,0 0-1,0 0 0,0 0 0,0 0 1,-1 0-1,1 0 0,0-1 0,0 1 1,0 0-1,0 0 0,0 0 0,0 0 1,0 0-1,0 0 0,0 0 0,0 0 0,-1-1 1,1 1-1,-6-11-6804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1T11:51:29.5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24575,'0'420'0,"0"-720"-1365,0 271-5461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1T11:51:38.09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440 1 24575,'-1'0'0,"0"0"0,0 1 0,0-1 0,0 0 0,0 1 0,0-1 0,0 1 0,0-1 0,0 1 0,1 0 0,-1-1 0,0 1 0,0 0 0,1-1 0,-1 1 0,0 0 0,1 0 0,-1 0 0,1 0 0,-1 0 0,1-1 0,-1 1 0,1 0 0,0 0 0,-1 0 0,1 0 0,0 0 0,0 1 0,-6 37 0,5-27 0,-7 33-349,-21 61 0,17-64-285,-14 79 0,25-113 353,0 0 1,1 0-1,0 0 0,0 1 0,0-1 0,3 12 0,-3-19 259,0-1-1,1 0 1,-1 0-1,0 1 1,0-1-1,0 0 0,0 0 1,0 1-1,1-1 1,-1 0-1,0 0 1,0 0-1,0 1 1,0-1-1,1 0 1,-1 0-1,0 0 0,0 0 1,1 1-1,-1-1 1,0 0-1,0 0 1,1 0-1,-1 0 1,0 0-1,0 0 1,1 0-1,-1 0 1,0 0-1,1 0 0,-1 0 1,0 0-1,0 0 1,1 0-1,-1 0 1,0 0-1,0 0 1,1 0-1,-1 0 1,0 0-1,0 0 1,1-1-1,-1 1 0,0 0 1,0 0-1,1 0 1,-1 0-1,0-1 1,0 1-1,0 0 1,1 0-1,-1 0 1,0-1-1,0 1 0,0 0 1,0 0-1,0-1 1,1 1-1,10-17-597,-2-7 574,0 0 0,-1 0 0,6-42 0,-8 36 1118,2 0-1,13-30 1344,-19 68-1696,0 12-77,-2-3-540,-3 84-57,3-99-45,0-1 0,0 0 0,0 0 0,0 0 0,0 0 0,-1 0 0,1 1 0,0-1 0,-1 0 0,1 0 0,-1 0 0,1 0 0,-1 0 0,1 0 0,-1 0 0,0 0 0,1 0 0,-1 0 0,0-1 0,-1 2 0,1-2 0,0 1 0,1-1 0,-1 0 0,0 0 0,0 0 0,0 0 0,1 0 0,-1 0 0,0-1 0,0 1 0,1 0 0,-1 0 0,0-1 0,0 1 0,1 0 0,-1-1 0,0 1 0,1 0 0,-1-1 0,0 1 0,1-1 0,-2 0 0,-5-6 0,0 0 0,1-1 0,-10-13 0,10 13 0,2 2 0,0 1 0,-1 0 0,0 0 0,0 0 0,0 0 0,-1 1 0,-7-6 0,11 9 0,0 0 0,0 0 0,-1 0 0,1 0 0,0 1 0,-1-1 0,1 1 0,0-1 0,-1 1 0,1 0 0,0 0 0,-1 0 0,1 0 0,-1 0 0,1 0 0,0 1 0,-1-1 0,1 1 0,0 0 0,-1 0 0,1 0 0,0 0 0,0 0 0,0 0 0,-2 2 0,-5 4 0,0 0 0,1 1 0,0 0 0,1 1 0,0 0 0,0 0 0,-8 16 0,-36 76 0,43-84 0,-5 13 0,-16 30 0,29-59 0,0-1 0,0 0 0,0 1 0,0-1 0,0 0 0,-1 1 0,1-1 0,0 0 0,0 1 0,0-1 0,-1 0 0,1 1 0,0-1 0,0 0 0,-1 0 0,1 1 0,0-1 0,-1 0 0,1 0 0,0 0 0,0 0 0,-1 1 0,1-1 0,-1 0 0,1 0 0,0 0 0,-1 0 0,1 0 0,0 0 0,-1 0 0,1 0 0,0 0 0,-1 0 0,1 0 0,0 0 0,-1 0 0,1 0 0,-1 0 0,1 0 0,0-1 0,-1 1 0,1 0 0,0 0 0,0 0 0,-1 0 0,1-1 0,0 1 0,-1 0 0,1 0 0,0-1 0,0 1 0,-1 0 0,1-1 0,0 1 0,0 0 0,0 0 0,0-1 0,-1 1 0,1 0 0,0-1 0,0 1 0,0-1 0,0 1 0,0-1 0,-8-28 0,7 25 0,0-2 0,-7-28 0,4 29 0,1 21 0,1-8 0,2-17 0,0-36 0,1 1 0,-1 39 0,0 18 0,-16-71 0,15 54 0,-4-18 0,2 17 0,1 13 0,1 83 0,1-114 0,1 1 0,-1 43 0,1 148 0,-3 200 0,2-354 0,-1 0 0,-1 0 0,-6 25 0,8-40 0,0 1 0,0-1 0,0 0 0,0 1 0,0-1 0,0 1 0,0-1 0,0 1 0,0-1 0,0 0 0,0 1 0,-1-1 0,1 1 0,0-1 0,0 0 0,0 1 0,-1-1 0,1 0 0,0 1 0,0-1 0,-1 0 0,1 1 0,0-1 0,-1 0 0,1 0 0,-1 1 0,1-1 0,0 0 0,-1 0 0,0 1 0,-2-11 0,5 2 0,5 23 0,0 19 0,-6-23 0,1 0 0,1 1 0,0-1 0,7 17 0,-10-26 0,1-1 0,0 1 0,-1 0 0,1-1 0,0 1 0,0-1 0,1 0 0,-1 1 0,0-1 0,0 0 0,1 0 0,-1 1 0,0-1 0,1 0 0,-1 0 0,1 0 0,-1-1 0,1 1 0,0 0 0,-1-1 0,1 1 0,0-1 0,0 1 0,-1-1 0,1 0 0,0 0 0,0 0 0,0 0 0,-1 0 0,1 0 0,0 0 0,0-1 0,-1 1 0,1-1 0,2 0 0,4-2 0,0 0 0,-1-1 0,1-1 0,-1 1 0,0-1 0,0 0 0,0 0 0,8-9 0,47-57 0,-46 50 0,252-346 0,-209 271 0,-5-1 0,43-109 0,-77 162 0,-15 38 0,-4 12 0,-7 26 0,-1 0 0,-1 0 0,-14 30 0,-1 7 0,22-63 0,-126 429 0,112-375 0,15-43 0,0-17 0,0 0 0,0 0 0,0 1 0,0-1 0,1 0 0,-1 0 0,0 0 0,0 0 0,0 0 0,0 0 0,0 1 0,0-1 0,1 0 0,-1 0 0,0 0 0,0 0 0,0 0 0,0 0 0,1 0 0,-1 0 0,0 0 0,0 0 0,0 0 0,0 0 0,1 0 0,-1 0 0,0 0 0,0 0 0,0 0 0,0 0 0,1 0 0,-1 0 0,0 0 0,0 0 0,0 0 0,0 0 0,1 0 0,-1 0 0,0 0 0,0 0 0,0 0 0,0-1 0,23-21 0,107-140 0,163-264 0,-293 426 0,21-32 0,-3-1 0,22-50 0,-38 79 0,-1-1 0,1 1 0,-1 0 0,0-1 0,0 1 0,-1 0 0,1-8 0,-1 12 0,0 0 0,0-1 0,0 1 0,0 0 0,-1-1 0,1 1 0,0 0 0,0-1 0,0 1 0,0 0 0,0-1 0,0 1 0,0 0 0,-1-1 0,1 1 0,0 0 0,0-1 0,0 1 0,-1 0 0,1 0 0,0-1 0,0 1 0,-1 0 0,1 0 0,0 0 0,-1-1 0,1 1 0,0 0 0,-1 0 0,1 0 0,0 0 0,-1 0 0,1 0 0,0 0 0,-1-1 0,1 1 0,0 0 0,-1 0 0,1 0 0,0 0 0,-1 1 0,1-1 0,0 0 0,-1 0 0,1 0 0,0 0 0,-1 0 0,1 0 0,0 0 0,-1 1 0,1-1 0,0 0 0,-1 0 0,1 0 0,0 1 0,0-1 0,-1 0 0,1 1 0,-10 8 0,0 1 0,1 0 0,0 0 0,0 1 0,2 0 0,-1 1 0,-7 16 0,5-11 0,-170 352 0,24-41 0,148-313 0,17-25 0,3-5 0,227-233 0,-90 99 0,-142 141 0,33-39 0,-39 46 0,1 0 0,-1-1 0,0 1 0,0-1 0,0 0 0,-1 1 0,1-1 0,0 0 0,-1 1 0,1-1 0,-1 0 0,1 0 0,-1 0 0,0 1 0,0-1 0,0 0 0,0 0 0,0 0 0,0 0 0,0 1 0,-1-1 0,1 0 0,0 0 0,-1 0 0,-1-2 0,0 2 0,0 1 0,0-1 0,0 0 0,0 1 0,-1 0 0,1-1 0,0 1 0,-1 0 0,1 0 0,-1 0 0,1 1 0,-1-1 0,0 0 0,1 1 0,-1 0 0,0 0 0,1 0 0,-1 0 0,0 0 0,-3 1 0,-62 11 0,67-12 0,-43 13 0,0 1 0,0 2 0,2 3 0,0 1 0,-41 26 0,33-13 0,1 1 0,2 2 0,-65 65 0,85-73 0,2 0 0,-25 36 0,43-54 0,0 0 0,1 1 0,0 0 0,0 1 0,2-1 0,-1 1 0,1 0 0,1 0 0,0 0 0,-1 14 0,4-24 0,-1 0 0,2 0 0,-1 0 0,0 1 0,0-1 0,1 0 0,-1 0 0,1 0 0,-1 0 0,1 0 0,0 0 0,0 0 0,0 0 0,0 0 0,0-1 0,0 1 0,1 0 0,2 2 0,-1-1 0,0-1 0,0 0 0,1 0 0,-1 0 0,1 0 0,-1 0 0,1-1 0,0 1 0,5 0 0,9 2 0,-1-2 0,0 0 0,30-2 0,-39 0 0,21-1 0,0-2 0,0-1 0,0-1 0,-1-1 0,0-2 0,0-1 0,36-17 0,-22 6 0,-2-1 0,0-3 0,70-54 0,-108 76 0,35-31 0,-35 31 0,0 0 0,-1 1 0,1-1 0,-1 0 0,1 0 0,-1 0 0,0 0 0,1-1 0,-1 1 0,0 0 0,-1 0 0,1-1 0,0 1 0,-1 0 0,1-4 0,-1 5 0,0 1 0,0 0 0,0-1 0,0 1 0,0 0 0,0-1 0,0 1 0,0 0 0,0-1 0,0 1 0,-1 0 0,1-1 0,0 1 0,0 0 0,0-1 0,-1 1 0,1 0 0,0 0 0,0-1 0,-1 1 0,1 0 0,0 0 0,0-1 0,-1 1 0,1 0 0,0 0 0,-1 0 0,1 0 0,0 0 0,-1-1 0,1 1 0,0 0 0,-1 0 0,-15 3 0,-15 15 0,11-2 0,0 1 0,2 1 0,0 1 0,1 0 0,-14 22 0,0 5 0,-33 64 0,61-104 0,-4 7 0,0 1 0,1-1 0,0 1 0,-3 18 0,8-30 0,0 0 0,0 1 0,1-1 0,0 0 0,-1 0 0,1 1 0,0-1 0,0 0 0,0 1 0,0-1 0,1 0 0,-1 1 0,1-1 0,-1 0 0,1 0 0,0 0 0,0 1 0,0-1 0,0 0 0,0 0 0,0 0 0,0-1 0,1 1 0,-1 0 0,1 0 0,-1-1 0,1 1 0,0-1 0,0 1 0,0-1 0,0 0 0,0 1 0,0-1 0,0 0 0,3 1 0,3-1 0,0 1 0,-1-1 0,1 0 0,0 0 0,0-1 0,0-1 0,0 1 0,0-1 0,0 0 0,8-3 0,18-5 0,33-14 0,-62 21 0,76-31 0,-1-3 0,-3-4 0,-1-3 0,-2-4 0,-2-3 0,77-68 0,-111 83 0,-1-1 0,50-63 0,-72 79 0,-1 0 0,-1-1 0,-1 0 0,0-1 0,-2 0 0,-1-1 0,9-31 0,-17 51 0,0-1 0,0 0 0,0 0 0,-1 1 0,1-1 0,-1 0 0,0 0 0,0 1 0,-1-1 0,1 0 0,-1 0 0,0 1 0,0-1 0,0 0 0,0 1 0,-2-4 0,1 4 0,0 0 0,-1 1 0,1-1 0,-1 1 0,1 0 0,-1-1 0,0 1 0,0 1 0,0-1 0,0 0 0,0 1 0,0-1 0,-1 1 0,1 0 0,0 0 0,-1 0 0,-4 0 0,-9-2 0,0 1 0,0 0 0,0 1 0,0 1 0,0 1 0,-1 1 0,1 0 0,1 1 0,-1 0 0,-32 12 0,28-6 0,0 1 0,0 1 0,1 1 0,0 1 0,1 0 0,1 2 0,-24 23 0,14-9 0,1 2 0,2 2 0,1 0 0,2 1 0,1 1 0,1 1 0,3 1 0,-26 76 0,40-104 0,-4 12 0,1 0 0,1 1 0,-5 41 0,10-58 0,-1 0 0,1 0 0,0-1 0,1 1 0,-1 0 0,1 0 0,0-1 0,0 1 0,0-1 0,1 1 0,0-1 0,0 1 0,0-1 0,0 0 0,0 0 0,1 0 0,0 0 0,0 0 0,0-1 0,0 1 0,1-1 0,-1 0 0,1 0 0,5 3 0,3 0 0,0 0 0,0-1 0,0-1 0,0 0 0,1-1 0,0 0 0,0-1 0,0 0 0,20-1 0,-3-1 0,1-2 0,59-12 0,-46 4 0,-1-2 0,0-2 0,-1-2 0,0-1 0,-2-3 0,0-1 0,-2-2 0,0-2 0,52-44 0,-57 40 0,-2-1 0,0-1 0,-3-2 0,-1-1 0,-1-1 0,-2-1 0,-1-1 0,-2-1 0,31-81 0,-46 102 0,-1 0 0,0 0 0,-1-1 0,-1 0 0,1-21 0,-4 32 0,0 0 0,0 0 0,-1 0 0,0 0 0,0 0 0,-1 0 0,1 0 0,-2 1 0,1-1 0,-1 1 0,0 0 0,0-1 0,-1 1 0,1 1 0,-2-1 0,-5-7 0,1 5 0,-1-1 0,0 1 0,0 1 0,-1 0 0,0 0 0,0 1 0,0 1 0,-1 0 0,0 0 0,-16-3 0,-5 0 0,-1 1 0,-56-4 0,52 9 0,1 2 0,-1 1 0,1 2 0,-1 2 0,1 1 0,0 2 0,1 1 0,0 2 0,0 2 0,1 1 0,-58 33 0,64-30 0,2 1 0,0 2 0,1 0 0,1 2 0,1 1 0,1 1 0,1 0 0,1 2 0,1 1 0,1 0 0,2 1 0,1 1 0,-20 50 0,32-70 0,1 1 0,0 0 0,0-1 0,1 1 0,0 0 0,1 0 0,0 1 0,0-1 0,2 18 0,0-22 0,1 0 0,0 0 0,-1-1 0,2 1 0,-1 0 0,1-1 0,0 0 0,0 0 0,0 1 0,1-2 0,0 1 0,0 0 0,0-1 0,0 0 0,1 0 0,0 0 0,7 5 0,6 2 0,1-1 0,0 0 0,1-1 0,0-1 0,0-1 0,1-1 0,29 5 0,4-2 0,98 1 0,-107-9 0,1-3 0,-1-2 0,0-1 0,0-3 0,0-2 0,-1-1 0,0-3 0,74-33 0,-93 34 0,-1 0 0,-1-2 0,0-1 0,-1-1 0,-1 0 0,34-36 0,-41 36 0,-1 0 0,-1 0 0,0-1 0,-1-1 0,-1 0 0,-1-1 0,0 1 0,-2-2 0,8-29 0,-12 39 0,-1 0 0,-1 1 0,0-1 0,0 0 0,-1 0 0,0 0 0,-1 0 0,-1 1 0,-2-13 0,2 15 0,-1 0 0,0 0 0,0 0 0,-1 1 0,0 0 0,0-1 0,-1 2 0,1-1 0,-2 0 0,1 1 0,-1 0 0,-10-8 0,0 2 0,0 1 0,-1 1 0,-1 1 0,1 1 0,-1 0 0,-1 1 0,1 1 0,-1 1 0,-30-5 0,2 3 0,0 3 0,-89 2 0,101 4 0,0 1 0,0 2 0,1 2 0,0 1 0,0 1 0,1 2 0,-50 23 0,67-26 0,1 0 0,-1 1 0,2 1 0,-1 0 0,1 1 0,1 0 0,0 2 0,1-1 0,0 1 0,1 1 0,0 0 0,1 0 0,1 1 0,0 1 0,1-1 0,-11 33 0,16-39 0,1-1 0,0 1 0,1 0 0,0 0 0,0 0 0,1-1 0,0 1 0,0 0 0,3 16 0,-1-19 0,0 0 0,0-1 0,0 1 0,1 0 0,-1-1 0,2 1 0,-1-1 0,0 0 0,1 0 0,0 0 0,0 0 0,1-1 0,-1 1 0,1-1 0,6 4 0,6 3 0,1-1 0,0 0 0,1-1 0,0-2 0,1 1 0,33 6 0,0-3 0,76 5 0,-67-12 0,0-3 0,0-3 0,109-16 0,-127 9 0,0-1 0,-1-2 0,0-2 0,-1-1 0,75-41 0,-100 47 0,-1-2 0,-1 1 0,0-2 0,19-18 0,-31 27 0,0 0 0,1 0 0,-2 0 0,1-1 0,0 1 0,-1-1 0,1 0 0,-1 1 0,0-1 0,0 0 0,-1 0 0,1 0 0,-1-1 0,0 1 0,0 0 0,0 0 0,-1-1 0,0 1 0,1-1 0,-1 1 0,-1 0 0,1-1 0,-2-7 0,0 8 0,0 1 0,0-1 0,0 1 0,-1-1 0,1 1 0,-1 0 0,1 0 0,-1 0 0,0 1 0,0-1 0,-1 1 0,1-1 0,0 1 0,-1 0 0,0 0 0,1 0 0,-1 1 0,-7-3 0,-7-1 0,-1 1 0,-32-4 0,47 8 0,-36-5 0,1 3 0,0 1 0,0 2 0,-1 2 0,1 1 0,0 2 0,1 2 0,-42 13 0,59-13 0,0 0 0,1 1 0,0 1 0,1 1 0,0 1 0,-31 26 0,38-27 0,0 0 0,1 1 0,0 1 0,1 0 0,1 0 0,0 1 0,1 0 0,0 0 0,1 1 0,-6 18 0,11-26 0,-1 0 0,1 1 0,0-1 0,1 0 0,0 1 0,0-1 0,0 1 0,1 0 0,0-1 0,1 1 0,0-1 0,0 1 0,0-1 0,1 0 0,0 1 0,1-1 0,-1 0 0,2 0 0,-1-1 0,1 1 0,-1 0 0,2-1 0,-1 0 0,1 0 0,0-1 0,0 1 0,1-1 0,-1 0 0,1 0 0,0-1 0,1 0 0,-1 0 0,1 0 0,7 3 0,15 5 0,1-1 0,0-1 0,0-2 0,1 0 0,0-3 0,1 0 0,-1-2 0,1-2 0,-1 0 0,1-2 0,0-2 0,45-9 0,-53 5 0,1-1 0,-1-1 0,-1-1 0,0-2 0,0 0 0,-2-1 0,1-1 0,-2-1 0,1-1 0,-2-1 0,-1 0 0,28-35 0,-29 32 0,-1-1 0,-2-1 0,0 0 0,-1-1 0,-2 0 0,0-1 0,-1 0 0,-2-1 0,0 0 0,-2-1 0,0 1 0,2-36 0,-8 57 0,0-1 0,0 1 0,0-1 0,0 1 0,-1 0 0,1-1 0,-1 1 0,0 0 0,0-1 0,-1 1 0,1 0 0,-5-6 0,4 7 0,0 0 0,0 1 0,-1-1 0,1 1 0,-1 0 0,0 0 0,0 0 0,0 0 0,0 0 0,0 1 0,0-1 0,0 1 0,0 0 0,-1 0 0,1 0 0,-6-1 0,-7 0 0,-1 1 0,0 0 0,1 1 0,-1 1 0,0 0 0,1 2 0,-1-1 0,1 2 0,0 0 0,0 1 0,0 1 0,1 1 0,0 0 0,-29 18 0,21-10 0,-1 1 0,2 2 0,0 0 0,1 2 0,1 0 0,1 1 0,1 1 0,-16 25 0,26-35 0,0 1 0,1 0 0,1 0 0,0 1 0,1 0 0,0 0 0,1 0 0,1 0 0,-2 17 0,5-24 0,-1 0 0,1 0 0,1 0 0,-1 0 0,1 0 0,1 0 0,-1 0 0,1 0 0,0 0 0,1 0 0,0-1 0,0 1 0,0-1 0,1 0 0,0 0 0,0 0 0,0-1 0,1 1 0,-1-1 0,9 7 0,2-1 0,0-1 0,0 0 0,0-1 0,1-1 0,1 0 0,-1-2 0,1 1 0,1-2 0,-1 0 0,32 3 0,-19-4 0,1-2 0,0-1 0,0-1 0,-1-2 0,47-8 0,-53 5 0,0-1 0,0-2 0,0 0 0,-1-2 0,0 0 0,-1-2 0,0 0 0,-1-1 0,-1-1 0,0-2 0,0 0 0,-2 0 0,21-24 0,-21 18 0,-1-1 0,-1 0 0,0-1 0,-2 0 0,-1-1 0,-1-1 0,-1 0 0,-2-1 0,0 0 0,-2 0 0,6-41 0,-11 56 0,-1 0 0,0 0 0,-1 0 0,-1 0 0,0 0 0,0 0 0,-5-19 0,4 25 0,-1 0 0,1 0 0,-1-1 0,0 2 0,0-1 0,-1 0 0,1 1 0,-1-1 0,-1 1 0,1 0 0,-1 1 0,0-1 0,0 1 0,0 0 0,-7-5 0,-1 2 0,-1 1 0,1 0 0,-2 0 0,1 2 0,0-1 0,-1 2 0,0 0 0,0 1 0,0 0 0,0 1 0,0 1 0,0 0 0,0 2 0,-27 4 0,19-1 0,0 1 0,0 1 0,1 1 0,-1 0 0,2 2 0,0 1 0,0 1 0,-35 26 0,33-18 0,0 1 0,2 1 0,0 1 0,2 1 0,0 1 0,2 1 0,1 0 0,1 1 0,1 1 0,-14 39 0,15-29 0,1 0 0,2 1 0,1 1 0,2 0 0,2 0 0,2 0 0,2 60 0,2-86 0,1 0 0,0 0 0,0 0 0,1 0 0,1-1 0,0 1 0,1-1 0,11 21 0,-12-28 0,0 0 0,0 0 0,0-1 0,1 1 0,0-1 0,0 0 0,0 0 0,1 0 0,0-1 0,0 0 0,0 0 0,0-1 0,0 1 0,1-1 0,0-1 0,-1 1 0,1-1 0,11 2 0,-5-3 0,0 0 0,0 0 0,0-1 0,0-1 0,-1 0 0,1-1 0,0 0 0,-1-1 0,1-1 0,-1 0 0,0 0 0,0-1 0,0-1 0,-1 0 0,0 0 0,0-1 0,16-14 0,-7 4 0,-1-1 0,0-1 0,-1-1 0,-2 0 0,0-1 0,-1-1 0,21-39 0,-15 16 0,-3 0 0,-1-1 0,-2-1 0,-2-1 0,-3 0 0,-1 0 0,-3-1 0,1-98 0,-7 142 0,0 0 0,-1 1 0,1-1 0,-1 0 0,0 1 0,0-1 0,0 1 0,-1-1 0,0 1 0,0 0 0,0-1 0,0 1 0,0 0 0,-1 0 0,0 1 0,-4-6 0,4 7 0,1 0 0,-1 1 0,0-1 0,0 1 0,0-1 0,0 1 0,0 0 0,0 0 0,-1 0 0,1 0 0,0 1 0,0 0 0,-1-1 0,1 1 0,0 0 0,-1 0 0,1 1 0,0-1 0,0 1 0,-1 0 0,1-1 0,0 1 0,-5 3 0,-3 1 0,1 0 0,-1 1 0,1 0 0,0 1 0,1 0 0,0 0 0,0 1 0,0 0 0,1 1 0,1 0 0,-1 0 0,1 1 0,1 0 0,0 0 0,0 1 0,-5 13 0,-2 8 0,2 1 0,1-1 0,1 2 0,-6 48 0,11-53 0,1 1 0,2 0 0,1 0 0,1-1 0,1 1 0,2 0 0,1-1 0,10 32 0,-11-49 0,1 1 0,0-1 0,1 0 0,0 0 0,1-1 0,0 1 0,1-1 0,17 18 0,-17-22 0,-1-1 0,1 1 0,0-1 0,1-1 0,0 0 0,-1 0 0,2-1 0,-1 0 0,0 0 0,1-1 0,0 0 0,0-1 0,10 1 0,-14-2 0,1 0 0,0-1 0,-1 0 0,1 0 0,0-1 0,-1 1 0,1-2 0,0 1 0,-1-1 0,0 0 0,1 0 0,-1 0 0,0-1 0,0 0 0,8-6 0,-5 3 0,-1-1 0,-1 0 0,1-1 0,-1 1 0,-1-2 0,0 1 0,0 0 0,0-1 0,4-11 0,3-8 0,-3 0 0,0 0 0,-2-1 0,0-1 0,5-56 0,-10 55 0,0-59 0,-3 83 0,-1-1 0,0 0 0,0 1 0,0-1 0,-1 0 0,0 1 0,-1 0 0,0-1 0,0 1 0,0 0 0,-1 1 0,0-1 0,-5-6 0,7 10 0,-1 1 0,1 0 0,0 0 0,0 0 0,-1 0 0,1 0 0,-1 1 0,0-1 0,0 1 0,1 0 0,-1-1 0,0 1 0,0 1 0,0-1 0,0 0 0,0 1 0,-6-1 0,4 1 0,0 1 0,0 0 0,1 0 0,-1 0 0,0 0 0,0 1 0,0-1 0,1 1 0,-10 6 0,1 1 0,-1 0 0,1 2 0,1-1 0,0 2 0,-17 20 0,13-11 0,0 1 0,1 0 0,1 1 0,1 1 0,2 0 0,0 1 0,1 0 0,2 0 0,1 1 0,0 0 0,-3 39 0,10-61 0,-1-1 0,1 1 0,0-1 0,0 1 0,1 0 0,-1-1 0,1 1 0,0-1 0,0 1 0,0-1 0,0 1 0,0-1 0,4 5 0,-5-7 0,1-1 0,-1 1 0,1-1 0,-1 1 0,1-1 0,-1 1 0,1-1 0,0 1 0,-1-1 0,1 0 0,0 1 0,-1-1 0,1 0 0,0 0 0,0 1 0,-1-1 0,1 0 0,0 0 0,0 0 0,-1 0 0,1 0 0,0 0 0,1 0 0,0-1 0,0 0 0,0 1 0,0-1 0,0 0 0,0-1 0,0 1 0,0 0 0,0 0 0,0-1 0,-1 1 0,4-4 0,2-4-151,-1 0-1,1 0 0,-2 0 0,1-1 1,-1 0-1,-1 0 0,0-1 1,5-18-1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1T11:51:41.26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24575,'0'0'-8191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1T11:51:28.5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45 1 24575,'-1'19'0,"-1"0"0,-6 28 0,-2 14 0,2 361 0,9-282 0,-2-107 120,-3-18-321,4-15 179,0 0 0,0 0 1,0 0-1,0 0 0,0 0 0,0 0 1,0 1-1,0-1 0,0 0 0,0 0 1,0 0-1,0 0 0,0 0 0,-1 0 1,1 0-1,0 1 0,0-1 0,0 0 0,0 0 1,0 0-1,0 0 0,0 0 0,-1 0 1,1 0-1,0 0 0,0 0 0,0 0 1,0 0-1,0 0 0,-1 0 0,1 0 1,0 0-1,0 0 0,0 0 0,0 0 1,0 0-1,-1 0 0,1 0 0,0 0 0,0 0 1,0 0-1,0 0 0,0 0 0,0 0 1,-1 0-1,1 0 0,0-1 0,0 1 1,0 0-1,0 0 0,0 0 0,0 0 1,0 0-1,0 0 0,0 0 0,0 0 0,-1-1 1,1 1-1,-6-11-6804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1T11:51:29.5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24575,'0'420'0,"0"-720"-1365,0 271-5461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1T11:51:29.5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24575,'0'420'0,"0"-720"-1365,0 271-5461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1T11:51:38.09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440 1 24575,'-1'0'0,"0"0"0,0 1 0,0-1 0,0 0 0,0 1 0,0-1 0,0 1 0,0-1 0,0 1 0,1 0 0,-1-1 0,0 1 0,0 0 0,1-1 0,-1 1 0,0 0 0,1 0 0,-1 0 0,1 0 0,-1 0 0,1-1 0,-1 1 0,1 0 0,0 0 0,-1 0 0,1 0 0,0 0 0,0 1 0,-6 37 0,5-27 0,-7 33-349,-21 61 0,17-64-285,-14 79 0,25-113 353,0 0 1,1 0-1,0 0 0,0 1 0,0-1 0,3 12 0,-3-19 259,0-1-1,1 0 1,-1 0-1,0 1 1,0-1-1,0 0 0,0 0 1,0 1-1,1-1 1,-1 0-1,0 0 1,0 0-1,0 1 1,0-1-1,1 0 1,-1 0-1,0 0 0,0 0 1,1 1-1,-1-1 1,0 0-1,0 0 1,1 0-1,-1 0 1,0 0-1,0 0 1,1 0-1,-1 0 1,0 0-1,1 0 0,-1 0 1,0 0-1,0 0 1,1 0-1,-1 0 1,0 0-1,0 0 1,1 0-1,-1 0 1,0 0-1,0 0 1,1-1-1,-1 1 0,0 0 1,0 0-1,1 0 1,-1 0-1,0-1 1,0 1-1,0 0 1,1 0-1,-1 0 1,0-1-1,0 1 0,0 0 1,0 0-1,0-1 1,1 1-1,10-17-597,-2-7 574,0 0 0,-1 0 0,6-42 0,-8 36 1118,2 0-1,13-30 1344,-19 68-1696,0 12-77,-2-3-540,-3 84-57,3-99-45,0-1 0,0 0 0,0 0 0,0 0 0,0 0 0,-1 0 0,1 1 0,0-1 0,-1 0 0,1 0 0,-1 0 0,1 0 0,-1 0 0,1 0 0,-1 0 0,0 0 0,1 0 0,-1 0 0,0-1 0,-1 2 0,1-2 0,0 1 0,1-1 0,-1 0 0,0 0 0,0 0 0,0 0 0,1 0 0,-1 0 0,0-1 0,0 1 0,1 0 0,-1 0 0,0-1 0,0 1 0,1 0 0,-1-1 0,0 1 0,1 0 0,-1-1 0,0 1 0,1-1 0,-2 0 0,-5-6 0,0 0 0,1-1 0,-10-13 0,10 13 0,2 2 0,0 1 0,-1 0 0,0 0 0,0 0 0,0 0 0,-1 1 0,-7-6 0,11 9 0,0 0 0,0 0 0,-1 0 0,1 0 0,0 1 0,-1-1 0,1 1 0,0-1 0,-1 1 0,1 0 0,0 0 0,-1 0 0,1 0 0,-1 0 0,1 0 0,0 1 0,-1-1 0,1 1 0,0 0 0,-1 0 0,1 0 0,0 0 0,0 0 0,0 0 0,-2 2 0,-5 4 0,0 0 0,1 1 0,0 0 0,1 1 0,0 0 0,0 0 0,-8 16 0,-36 76 0,43-84 0,-5 13 0,-16 30 0,29-59 0,0-1 0,0 0 0,0 1 0,0-1 0,0 0 0,-1 1 0,1-1 0,0 0 0,0 1 0,0-1 0,-1 0 0,1 1 0,0-1 0,0 0 0,-1 0 0,1 1 0,0-1 0,-1 0 0,1 0 0,0 0 0,0 0 0,-1 1 0,1-1 0,-1 0 0,1 0 0,0 0 0,-1 0 0,1 0 0,0 0 0,-1 0 0,1 0 0,0 0 0,-1 0 0,1 0 0,0 0 0,-1 0 0,1 0 0,-1 0 0,1 0 0,0-1 0,-1 1 0,1 0 0,0 0 0,0 0 0,-1 0 0,1-1 0,0 1 0,-1 0 0,1 0 0,0-1 0,0 1 0,-1 0 0,1-1 0,0 1 0,0 0 0,0 0 0,0-1 0,-1 1 0,1 0 0,0-1 0,0 1 0,0-1 0,0 1 0,0-1 0,-8-28 0,7 25 0,0-2 0,-7-28 0,4 29 0,1 21 0,1-8 0,2-17 0,0-36 0,1 1 0,-1 39 0,0 18 0,-16-71 0,15 54 0,-4-18 0,2 17 0,1 13 0,1 83 0,1-114 0,1 1 0,-1 43 0,1 148 0,-3 200 0,2-354 0,-1 0 0,-1 0 0,-6 25 0,8-40 0,0 1 0,0-1 0,0 0 0,0 1 0,0-1 0,0 1 0,0-1 0,0 1 0,0-1 0,0 0 0,0 1 0,-1-1 0,1 1 0,0-1 0,0 0 0,0 1 0,-1-1 0,1 0 0,0 1 0,0-1 0,-1 0 0,1 1 0,0-1 0,-1 0 0,1 0 0,-1 1 0,1-1 0,0 0 0,-1 0 0,0 1 0,-2-11 0,5 2 0,5 23 0,0 19 0,-6-23 0,1 0 0,1 1 0,0-1 0,7 17 0,-10-26 0,1-1 0,0 1 0,-1 0 0,1-1 0,0 1 0,0-1 0,1 0 0,-1 1 0,0-1 0,0 0 0,1 0 0,-1 1 0,0-1 0,1 0 0,-1 0 0,1 0 0,-1-1 0,1 1 0,0 0 0,-1-1 0,1 1 0,0-1 0,0 1 0,-1-1 0,1 0 0,0 0 0,0 0 0,0 0 0,-1 0 0,1 0 0,0 0 0,0-1 0,-1 1 0,1-1 0,2 0 0,4-2 0,0 0 0,-1-1 0,1-1 0,-1 1 0,0-1 0,0 0 0,0 0 0,8-9 0,47-57 0,-46 50 0,252-346 0,-209 271 0,-5-1 0,43-109 0,-77 162 0,-15 38 0,-4 12 0,-7 26 0,-1 0 0,-1 0 0,-14 30 0,-1 7 0,22-63 0,-126 429 0,112-375 0,15-43 0,0-17 0,0 0 0,0 0 0,0 1 0,0-1 0,1 0 0,-1 0 0,0 0 0,0 0 0,0 0 0,0 0 0,0 1 0,0-1 0,1 0 0,-1 0 0,0 0 0,0 0 0,0 0 0,0 0 0,1 0 0,-1 0 0,0 0 0,0 0 0,0 0 0,0 0 0,1 0 0,-1 0 0,0 0 0,0 0 0,0 0 0,0 0 0,1 0 0,-1 0 0,0 0 0,0 0 0,0 0 0,0 0 0,1 0 0,-1 0 0,0 0 0,0 0 0,0 0 0,0-1 0,23-21 0,107-140 0,163-264 0,-293 426 0,21-32 0,-3-1 0,22-50 0,-38 79 0,-1-1 0,1 1 0,-1 0 0,0-1 0,0 1 0,-1 0 0,1-8 0,-1 12 0,0 0 0,0-1 0,0 1 0,0 0 0,-1-1 0,1 1 0,0 0 0,0-1 0,0 1 0,0 0 0,0-1 0,0 1 0,0 0 0,-1-1 0,1 1 0,0 0 0,0-1 0,0 1 0,-1 0 0,1 0 0,0-1 0,0 1 0,-1 0 0,1 0 0,0 0 0,-1-1 0,1 1 0,0 0 0,-1 0 0,1 0 0,0 0 0,-1 0 0,1 0 0,0 0 0,-1-1 0,1 1 0,0 0 0,-1 0 0,1 0 0,0 0 0,-1 1 0,1-1 0,0 0 0,-1 0 0,1 0 0,0 0 0,-1 0 0,1 0 0,0 0 0,-1 1 0,1-1 0,0 0 0,-1 0 0,1 0 0,0 1 0,0-1 0,-1 0 0,1 1 0,-10 8 0,0 1 0,1 0 0,0 0 0,0 1 0,2 0 0,-1 1 0,-7 16 0,5-11 0,-170 352 0,24-41 0,148-313 0,17-25 0,3-5 0,227-233 0,-90 99 0,-142 141 0,33-39 0,-39 46 0,1 0 0,-1-1 0,0 1 0,0-1 0,0 0 0,-1 1 0,1-1 0,0 0 0,-1 1 0,1-1 0,-1 0 0,1 0 0,-1 0 0,0 1 0,0-1 0,0 0 0,0 0 0,0 0 0,0 0 0,0 1 0,-1-1 0,1 0 0,0 0 0,-1 0 0,-1-2 0,0 2 0,0 1 0,0-1 0,0 0 0,0 1 0,-1 0 0,1-1 0,0 1 0,-1 0 0,1 0 0,-1 0 0,1 1 0,-1-1 0,0 0 0,1 1 0,-1 0 0,0 0 0,1 0 0,-1 0 0,0 0 0,-3 1 0,-62 11 0,67-12 0,-43 13 0,0 1 0,0 2 0,2 3 0,0 1 0,-41 26 0,33-13 0,1 1 0,2 2 0,-65 65 0,85-73 0,2 0 0,-25 36 0,43-54 0,0 0 0,1 1 0,0 0 0,0 1 0,2-1 0,-1 1 0,1 0 0,1 0 0,0 0 0,-1 14 0,4-24 0,-1 0 0,2 0 0,-1 0 0,0 1 0,0-1 0,1 0 0,-1 0 0,1 0 0,-1 0 0,1 0 0,0 0 0,0 0 0,0 0 0,0 0 0,0-1 0,0 1 0,1 0 0,2 2 0,-1-1 0,0-1 0,0 0 0,1 0 0,-1 0 0,1 0 0,-1 0 0,1-1 0,0 1 0,5 0 0,9 2 0,-1-2 0,0 0 0,30-2 0,-39 0 0,21-1 0,0-2 0,0-1 0,0-1 0,-1-1 0,0-2 0,0-1 0,36-17 0,-22 6 0,-2-1 0,0-3 0,70-54 0,-108 76 0,35-31 0,-35 31 0,0 0 0,-1 1 0,1-1 0,-1 0 0,1 0 0,-1 0 0,0 0 0,1-1 0,-1 1 0,0 0 0,-1 0 0,1-1 0,0 1 0,-1 0 0,1-4 0,-1 5 0,0 1 0,0 0 0,0-1 0,0 1 0,0 0 0,0-1 0,0 1 0,0 0 0,0-1 0,0 1 0,-1 0 0,1-1 0,0 1 0,0 0 0,0-1 0,-1 1 0,1 0 0,0 0 0,0-1 0,-1 1 0,1 0 0,0 0 0,0-1 0,-1 1 0,1 0 0,0 0 0,-1 0 0,1 0 0,0 0 0,-1-1 0,1 1 0,0 0 0,-1 0 0,-15 3 0,-15 15 0,11-2 0,0 1 0,2 1 0,0 1 0,1 0 0,-14 22 0,0 5 0,-33 64 0,61-104 0,-4 7 0,0 1 0,1-1 0,0 1 0,-3 18 0,8-30 0,0 0 0,0 1 0,1-1 0,0 0 0,-1 0 0,1 1 0,0-1 0,0 0 0,0 1 0,0-1 0,1 0 0,-1 1 0,1-1 0,-1 0 0,1 0 0,0 0 0,0 1 0,0-1 0,0 0 0,0 0 0,0 0 0,0-1 0,1 1 0,-1 0 0,1 0 0,-1-1 0,1 1 0,0-1 0,0 1 0,0-1 0,0 0 0,0 1 0,0-1 0,0 0 0,3 1 0,3-1 0,0 1 0,-1-1 0,1 0 0,0 0 0,0-1 0,0-1 0,0 1 0,0-1 0,0 0 0,8-3 0,18-5 0,33-14 0,-62 21 0,76-31 0,-1-3 0,-3-4 0,-1-3 0,-2-4 0,-2-3 0,77-68 0,-111 83 0,-1-1 0,50-63 0,-72 79 0,-1 0 0,-1-1 0,-1 0 0,0-1 0,-2 0 0,-1-1 0,9-31 0,-17 51 0,0-1 0,0 0 0,0 0 0,-1 1 0,1-1 0,-1 0 0,0 0 0,0 1 0,-1-1 0,1 0 0,-1 0 0,0 1 0,0-1 0,0 0 0,0 1 0,-2-4 0,1 4 0,0 0 0,-1 1 0,1-1 0,-1 1 0,1 0 0,-1-1 0,0 1 0,0 1 0,0-1 0,0 0 0,0 1 0,0-1 0,-1 1 0,1 0 0,0 0 0,-1 0 0,-4 0 0,-9-2 0,0 1 0,0 0 0,0 1 0,0 1 0,0 1 0,-1 1 0,1 0 0,1 1 0,-1 0 0,-32 12 0,28-6 0,0 1 0,0 1 0,1 1 0,0 1 0,1 0 0,1 2 0,-24 23 0,14-9 0,1 2 0,2 2 0,1 0 0,2 1 0,1 1 0,1 1 0,3 1 0,-26 76 0,40-104 0,-4 12 0,1 0 0,1 1 0,-5 41 0,10-58 0,-1 0 0,1 0 0,0-1 0,1 1 0,-1 0 0,1 0 0,0-1 0,0 1 0,0-1 0,1 1 0,0-1 0,0 1 0,0-1 0,0 0 0,0 0 0,1 0 0,0 0 0,0 0 0,0-1 0,0 1 0,1-1 0,-1 0 0,1 0 0,5 3 0,3 0 0,0 0 0,0-1 0,0-1 0,0 0 0,1-1 0,0 0 0,0-1 0,0 0 0,20-1 0,-3-1 0,1-2 0,59-12 0,-46 4 0,-1-2 0,0-2 0,-1-2 0,0-1 0,-2-3 0,0-1 0,-2-2 0,0-2 0,52-44 0,-57 40 0,-2-1 0,0-1 0,-3-2 0,-1-1 0,-1-1 0,-2-1 0,-1-1 0,-2-1 0,31-81 0,-46 102 0,-1 0 0,0 0 0,-1-1 0,-1 0 0,1-21 0,-4 32 0,0 0 0,0 0 0,-1 0 0,0 0 0,0 0 0,-1 0 0,1 0 0,-2 1 0,1-1 0,-1 1 0,0 0 0,0-1 0,-1 1 0,1 1 0,-2-1 0,-5-7 0,1 5 0,-1-1 0,0 1 0,0 1 0,-1 0 0,0 0 0,0 1 0,0 1 0,-1 0 0,0 0 0,-16-3 0,-5 0 0,-1 1 0,-56-4 0,52 9 0,1 2 0,-1 1 0,1 2 0,-1 2 0,1 1 0,0 2 0,1 1 0,0 2 0,0 2 0,1 1 0,-58 33 0,64-30 0,2 1 0,0 2 0,1 0 0,1 2 0,1 1 0,1 1 0,1 0 0,1 2 0,1 1 0,1 0 0,2 1 0,1 1 0,-20 50 0,32-70 0,1 1 0,0 0 0,0-1 0,1 1 0,0 0 0,1 0 0,0 1 0,0-1 0,2 18 0,0-22 0,1 0 0,0 0 0,-1-1 0,2 1 0,-1 0 0,1-1 0,0 0 0,0 0 0,0 1 0,1-2 0,0 1 0,0 0 0,0-1 0,0 0 0,1 0 0,0 0 0,7 5 0,6 2 0,1-1 0,0 0 0,1-1 0,0-1 0,0-1 0,1-1 0,29 5 0,4-2 0,98 1 0,-107-9 0,1-3 0,-1-2 0,0-1 0,0-3 0,0-2 0,-1-1 0,0-3 0,74-33 0,-93 34 0,-1 0 0,-1-2 0,0-1 0,-1-1 0,-1 0 0,34-36 0,-41 36 0,-1 0 0,-1 0 0,0-1 0,-1-1 0,-1 0 0,-1-1 0,0 1 0,-2-2 0,8-29 0,-12 39 0,-1 0 0,-1 1 0,0-1 0,0 0 0,-1 0 0,0 0 0,-1 0 0,-1 1 0,-2-13 0,2 15 0,-1 0 0,0 0 0,0 0 0,-1 1 0,0 0 0,0-1 0,-1 2 0,1-1 0,-2 0 0,1 1 0,-1 0 0,-10-8 0,0 2 0,0 1 0,-1 1 0,-1 1 0,1 1 0,-1 0 0,-1 1 0,1 1 0,-1 1 0,-30-5 0,2 3 0,0 3 0,-89 2 0,101 4 0,0 1 0,0 2 0,1 2 0,0 1 0,0 1 0,1 2 0,-50 23 0,67-26 0,1 0 0,-1 1 0,2 1 0,-1 0 0,1 1 0,1 0 0,0 2 0,1-1 0,0 1 0,1 1 0,0 0 0,1 0 0,1 1 0,0 1 0,1-1 0,-11 33 0,16-39 0,1-1 0,0 1 0,1 0 0,0 0 0,0 0 0,1-1 0,0 1 0,0 0 0,3 16 0,-1-19 0,0 0 0,0-1 0,0 1 0,1 0 0,-1-1 0,2 1 0,-1-1 0,0 0 0,1 0 0,0 0 0,0 0 0,1-1 0,-1 1 0,1-1 0,6 4 0,6 3 0,1-1 0,0 0 0,1-1 0,0-2 0,1 1 0,33 6 0,0-3 0,76 5 0,-67-12 0,0-3 0,0-3 0,109-16 0,-127 9 0,0-1 0,-1-2 0,0-2 0,-1-1 0,75-41 0,-100 47 0,-1-2 0,-1 1 0,0-2 0,19-18 0,-31 27 0,0 0 0,1 0 0,-2 0 0,1-1 0,0 1 0,-1-1 0,1 0 0,-1 1 0,0-1 0,0 0 0,-1 0 0,1 0 0,-1-1 0,0 1 0,0 0 0,0 0 0,-1-1 0,0 1 0,1-1 0,-1 1 0,-1 0 0,1-1 0,-2-7 0,0 8 0,0 1 0,0-1 0,0 1 0,-1-1 0,1 1 0,-1 0 0,1 0 0,-1 0 0,0 1 0,0-1 0,-1 1 0,1-1 0,0 1 0,-1 0 0,0 0 0,1 0 0,-1 1 0,-7-3 0,-7-1 0,-1 1 0,-32-4 0,47 8 0,-36-5 0,1 3 0,0 1 0,0 2 0,-1 2 0,1 1 0,0 2 0,1 2 0,-42 13 0,59-13 0,0 0 0,1 1 0,0 1 0,1 1 0,0 1 0,-31 26 0,38-27 0,0 0 0,1 1 0,0 1 0,1 0 0,1 0 0,0 1 0,1 0 0,0 0 0,1 1 0,-6 18 0,11-26 0,-1 0 0,1 1 0,0-1 0,1 0 0,0 1 0,0-1 0,0 1 0,1 0 0,0-1 0,1 1 0,0-1 0,0 1 0,0-1 0,1 0 0,0 1 0,1-1 0,-1 0 0,2 0 0,-1-1 0,1 1 0,-1 0 0,2-1 0,-1 0 0,1 0 0,0-1 0,0 1 0,1-1 0,-1 0 0,1 0 0,0-1 0,1 0 0,-1 0 0,1 0 0,7 3 0,15 5 0,1-1 0,0-1 0,0-2 0,1 0 0,0-3 0,1 0 0,-1-2 0,1-2 0,-1 0 0,1-2 0,0-2 0,45-9 0,-53 5 0,1-1 0,-1-1 0,-1-1 0,0-2 0,0 0 0,-2-1 0,1-1 0,-2-1 0,1-1 0,-2-1 0,-1 0 0,28-35 0,-29 32 0,-1-1 0,-2-1 0,0 0 0,-1-1 0,-2 0 0,0-1 0,-1 0 0,-2-1 0,0 0 0,-2-1 0,0 1 0,2-36 0,-8 57 0,0-1 0,0 1 0,0-1 0,0 1 0,-1 0 0,1-1 0,-1 1 0,0 0 0,0-1 0,-1 1 0,1 0 0,-5-6 0,4 7 0,0 0 0,0 1 0,-1-1 0,1 1 0,-1 0 0,0 0 0,0 0 0,0 0 0,0 0 0,0 1 0,0-1 0,0 1 0,0 0 0,-1 0 0,1 0 0,-6-1 0,-7 0 0,-1 1 0,0 0 0,1 1 0,-1 1 0,0 0 0,1 2 0,-1-1 0,1 2 0,0 0 0,0 1 0,0 1 0,1 1 0,0 0 0,-29 18 0,21-10 0,-1 1 0,2 2 0,0 0 0,1 2 0,1 0 0,1 1 0,1 1 0,-16 25 0,26-35 0,0 1 0,1 0 0,1 0 0,0 1 0,1 0 0,0 0 0,1 0 0,1 0 0,-2 17 0,5-24 0,-1 0 0,1 0 0,1 0 0,-1 0 0,1 0 0,1 0 0,-1 0 0,1 0 0,0 0 0,1 0 0,0-1 0,0 1 0,0-1 0,1 0 0,0 0 0,0 0 0,0-1 0,1 1 0,-1-1 0,9 7 0,2-1 0,0-1 0,0 0 0,0-1 0,1-1 0,1 0 0,-1-2 0,1 1 0,1-2 0,-1 0 0,32 3 0,-19-4 0,1-2 0,0-1 0,0-1 0,-1-2 0,47-8 0,-53 5 0,0-1 0,0-2 0,0 0 0,-1-2 0,0 0 0,-1-2 0,0 0 0,-1-1 0,-1-1 0,0-2 0,0 0 0,-2 0 0,21-24 0,-21 18 0,-1-1 0,-1 0 0,0-1 0,-2 0 0,-1-1 0,-1-1 0,-1 0 0,-2-1 0,0 0 0,-2 0 0,6-41 0,-11 56 0,-1 0 0,0 0 0,-1 0 0,-1 0 0,0 0 0,0 0 0,-5-19 0,4 25 0,-1 0 0,1 0 0,-1-1 0,0 2 0,0-1 0,-1 0 0,1 1 0,-1-1 0,-1 1 0,1 0 0,-1 1 0,0-1 0,0 1 0,0 0 0,-7-5 0,-1 2 0,-1 1 0,1 0 0,-2 0 0,1 2 0,0-1 0,-1 2 0,0 0 0,0 1 0,0 0 0,0 1 0,0 1 0,0 0 0,0 2 0,-27 4 0,19-1 0,0 1 0,0 1 0,1 1 0,-1 0 0,2 2 0,0 1 0,0 1 0,-35 26 0,33-18 0,0 1 0,2 1 0,0 1 0,2 1 0,0 1 0,2 1 0,1 0 0,1 1 0,1 1 0,-14 39 0,15-29 0,1 0 0,2 1 0,1 1 0,2 0 0,2 0 0,2 0 0,2 60 0,2-86 0,1 0 0,0 0 0,0 0 0,1 0 0,1-1 0,0 1 0,1-1 0,11 21 0,-12-28 0,0 0 0,0 0 0,0-1 0,1 1 0,0-1 0,0 0 0,0 0 0,1 0 0,0-1 0,0 0 0,0 0 0,0-1 0,0 1 0,1-1 0,0-1 0,-1 1 0,1-1 0,11 2 0,-5-3 0,0 0 0,0 0 0,0-1 0,0-1 0,-1 0 0,1-1 0,0 0 0,-1-1 0,1-1 0,-1 0 0,0 0 0,0-1 0,0-1 0,-1 0 0,0 0 0,0-1 0,16-14 0,-7 4 0,-1-1 0,0-1 0,-1-1 0,-2 0 0,0-1 0,-1-1 0,21-39 0,-15 16 0,-3 0 0,-1-1 0,-2-1 0,-2-1 0,-3 0 0,-1 0 0,-3-1 0,1-98 0,-7 142 0,0 0 0,-1 1 0,1-1 0,-1 0 0,0 1 0,0-1 0,0 1 0,-1-1 0,0 1 0,0 0 0,0-1 0,0 1 0,0 0 0,-1 0 0,0 1 0,-4-6 0,4 7 0,1 0 0,-1 1 0,0-1 0,0 1 0,0-1 0,0 1 0,0 0 0,0 0 0,-1 0 0,1 0 0,0 1 0,0 0 0,-1-1 0,1 1 0,0 0 0,-1 0 0,1 1 0,0-1 0,0 1 0,-1 0 0,1-1 0,0 1 0,-5 3 0,-3 1 0,1 0 0,-1 1 0,1 0 0,0 1 0,1 0 0,0 0 0,0 1 0,0 0 0,1 1 0,1 0 0,-1 0 0,1 1 0,1 0 0,0 0 0,0 1 0,-5 13 0,-2 8 0,2 1 0,1-1 0,1 2 0,-6 48 0,11-53 0,1 1 0,2 0 0,1 0 0,1-1 0,1 1 0,2 0 0,1-1 0,10 32 0,-11-49 0,1 1 0,0-1 0,1 0 0,0 0 0,1-1 0,0 1 0,1-1 0,17 18 0,-17-22 0,-1-1 0,1 1 0,0-1 0,1-1 0,0 0 0,-1 0 0,2-1 0,-1 0 0,0 0 0,1-1 0,0 0 0,0-1 0,10 1 0,-14-2 0,1 0 0,0-1 0,-1 0 0,1 0 0,0-1 0,-1 1 0,1-2 0,0 1 0,-1-1 0,0 0 0,1 0 0,-1 0 0,0-1 0,0 0 0,8-6 0,-5 3 0,-1-1 0,-1 0 0,1-1 0,-1 1 0,-1-2 0,0 1 0,0 0 0,0-1 0,4-11 0,3-8 0,-3 0 0,0 0 0,-2-1 0,0-1 0,5-56 0,-10 55 0,0-59 0,-3 83 0,-1-1 0,0 0 0,0 1 0,0-1 0,-1 0 0,0 1 0,-1 0 0,0-1 0,0 1 0,0 0 0,-1 1 0,0-1 0,-5-6 0,7 10 0,-1 1 0,1 0 0,0 0 0,0 0 0,-1 0 0,1 0 0,-1 1 0,0-1 0,0 1 0,1 0 0,-1-1 0,0 1 0,0 1 0,0-1 0,0 0 0,0 1 0,-6-1 0,4 1 0,0 1 0,0 0 0,1 0 0,-1 0 0,0 0 0,0 1 0,0-1 0,1 1 0,-10 6 0,1 1 0,-1 0 0,1 2 0,1-1 0,0 2 0,-17 20 0,13-11 0,0 1 0,1 0 0,1 1 0,1 1 0,2 0 0,0 1 0,1 0 0,2 0 0,1 1 0,0 0 0,-3 39 0,10-61 0,-1-1 0,1 1 0,0-1 0,0 1 0,1 0 0,-1-1 0,1 1 0,0-1 0,0 1 0,0-1 0,0 1 0,0-1 0,4 5 0,-5-7 0,1-1 0,-1 1 0,1-1 0,-1 1 0,1-1 0,-1 1 0,1-1 0,0 1 0,-1-1 0,1 0 0,0 1 0,-1-1 0,1 0 0,0 0 0,0 1 0,-1-1 0,1 0 0,0 0 0,0 0 0,-1 0 0,1 0 0,0 0 0,1 0 0,0-1 0,0 0 0,0 1 0,0-1 0,0 0 0,0-1 0,0 1 0,0 0 0,0 0 0,0-1 0,-1 1 0,4-4 0,2-4-151,-1 0-1,1 0 0,-2 0 0,1-1 1,-1 0-1,-1 0 0,0-1 1,5-18-1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1T11:51:41.26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24575,'0'0'-8191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1T11:51:28.5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45 1 24575,'-1'19'0,"-1"0"0,-6 28 0,-2 14 0,2 361 0,9-282 0,-2-107 120,-3-18-321,4-15 179,0 0 0,0 0 1,0 0-1,0 0 0,0 0 0,0 0 1,0 1-1,0-1 0,0 0 0,0 0 1,0 0-1,0 0 0,0 0 0,-1 0 1,1 0-1,0 1 0,0-1 0,0 0 0,0 0 1,0 0-1,0 0 0,0 0 0,-1 0 1,1 0-1,0 0 0,0 0 0,0 0 1,0 0-1,0 0 0,-1 0 0,1 0 1,0 0-1,0 0 0,0 0 0,0 0 1,0 0-1,-1 0 0,1 0 0,0 0 0,0 0 1,0 0-1,0 0 0,0 0 0,0 0 1,-1 0-1,1 0 0,0-1 0,0 1 1,0 0-1,0 0 0,0 0 0,0 0 1,0 0-1,0 0 0,0 0 0,0 0 0,-1-1 1,1 1-1,-6-11-6804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1T11:51:29.5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24575,'0'420'0,"0"-720"-1365,0 271-5461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1T11:51:38.09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440 1 24575,'-1'0'0,"0"0"0,0 1 0,0-1 0,0 0 0,0 1 0,0-1 0,0 1 0,0-1 0,0 1 0,1 0 0,-1-1 0,0 1 0,0 0 0,1-1 0,-1 1 0,0 0 0,1 0 0,-1 0 0,1 0 0,-1 0 0,1-1 0,-1 1 0,1 0 0,0 0 0,-1 0 0,1 0 0,0 0 0,0 1 0,-6 37 0,5-27 0,-7 33-349,-21 61 0,17-64-285,-14 79 0,25-113 353,0 0 1,1 0-1,0 0 0,0 1 0,0-1 0,3 12 0,-3-19 259,0-1-1,1 0 1,-1 0-1,0 1 1,0-1-1,0 0 0,0 0 1,0 1-1,1-1 1,-1 0-1,0 0 1,0 0-1,0 1 1,0-1-1,1 0 1,-1 0-1,0 0 0,0 0 1,1 1-1,-1-1 1,0 0-1,0 0 1,1 0-1,-1 0 1,0 0-1,0 0 1,1 0-1,-1 0 1,0 0-1,1 0 0,-1 0 1,0 0-1,0 0 1,1 0-1,-1 0 1,0 0-1,0 0 1,1 0-1,-1 0 1,0 0-1,0 0 1,1-1-1,-1 1 0,0 0 1,0 0-1,1 0 1,-1 0-1,0-1 1,0 1-1,0 0 1,1 0-1,-1 0 1,0-1-1,0 1 0,0 0 1,0 0-1,0-1 1,1 1-1,10-17-597,-2-7 574,0 0 0,-1 0 0,6-42 0,-8 36 1118,2 0-1,13-30 1344,-19 68-1696,0 12-77,-2-3-540,-3 84-57,3-99-45,0-1 0,0 0 0,0 0 0,0 0 0,0 0 0,-1 0 0,1 1 0,0-1 0,-1 0 0,1 0 0,-1 0 0,1 0 0,-1 0 0,1 0 0,-1 0 0,0 0 0,1 0 0,-1 0 0,0-1 0,-1 2 0,1-2 0,0 1 0,1-1 0,-1 0 0,0 0 0,0 0 0,0 0 0,1 0 0,-1 0 0,0-1 0,0 1 0,1 0 0,-1 0 0,0-1 0,0 1 0,1 0 0,-1-1 0,0 1 0,1 0 0,-1-1 0,0 1 0,1-1 0,-2 0 0,-5-6 0,0 0 0,1-1 0,-10-13 0,10 13 0,2 2 0,0 1 0,-1 0 0,0 0 0,0 0 0,0 0 0,-1 1 0,-7-6 0,11 9 0,0 0 0,0 0 0,-1 0 0,1 0 0,0 1 0,-1-1 0,1 1 0,0-1 0,-1 1 0,1 0 0,0 0 0,-1 0 0,1 0 0,-1 0 0,1 0 0,0 1 0,-1-1 0,1 1 0,0 0 0,-1 0 0,1 0 0,0 0 0,0 0 0,0 0 0,-2 2 0,-5 4 0,0 0 0,1 1 0,0 0 0,1 1 0,0 0 0,0 0 0,-8 16 0,-36 76 0,43-84 0,-5 13 0,-16 30 0,29-59 0,0-1 0,0 0 0,0 1 0,0-1 0,0 0 0,-1 1 0,1-1 0,0 0 0,0 1 0,0-1 0,-1 0 0,1 1 0,0-1 0,0 0 0,-1 0 0,1 1 0,0-1 0,-1 0 0,1 0 0,0 0 0,0 0 0,-1 1 0,1-1 0,-1 0 0,1 0 0,0 0 0,-1 0 0,1 0 0,0 0 0,-1 0 0,1 0 0,0 0 0,-1 0 0,1 0 0,0 0 0,-1 0 0,1 0 0,-1 0 0,1 0 0,0-1 0,-1 1 0,1 0 0,0 0 0,0 0 0,-1 0 0,1-1 0,0 1 0,-1 0 0,1 0 0,0-1 0,0 1 0,-1 0 0,1-1 0,0 1 0,0 0 0,0 0 0,0-1 0,-1 1 0,1 0 0,0-1 0,0 1 0,0-1 0,0 1 0,0-1 0,-8-28 0,7 25 0,0-2 0,-7-28 0,4 29 0,1 21 0,1-8 0,2-17 0,0-36 0,1 1 0,-1 39 0,0 18 0,-16-71 0,15 54 0,-4-18 0,2 17 0,1 13 0,1 83 0,1-114 0,1 1 0,-1 43 0,1 148 0,-3 200 0,2-354 0,-1 0 0,-1 0 0,-6 25 0,8-40 0,0 1 0,0-1 0,0 0 0,0 1 0,0-1 0,0 1 0,0-1 0,0 1 0,0-1 0,0 0 0,0 1 0,-1-1 0,1 1 0,0-1 0,0 0 0,0 1 0,-1-1 0,1 0 0,0 1 0,0-1 0,-1 0 0,1 1 0,0-1 0,-1 0 0,1 0 0,-1 1 0,1-1 0,0 0 0,-1 0 0,0 1 0,-2-11 0,5 2 0,5 23 0,0 19 0,-6-23 0,1 0 0,1 1 0,0-1 0,7 17 0,-10-26 0,1-1 0,0 1 0,-1 0 0,1-1 0,0 1 0,0-1 0,1 0 0,-1 1 0,0-1 0,0 0 0,1 0 0,-1 1 0,0-1 0,1 0 0,-1 0 0,1 0 0,-1-1 0,1 1 0,0 0 0,-1-1 0,1 1 0,0-1 0,0 1 0,-1-1 0,1 0 0,0 0 0,0 0 0,0 0 0,-1 0 0,1 0 0,0 0 0,0-1 0,-1 1 0,1-1 0,2 0 0,4-2 0,0 0 0,-1-1 0,1-1 0,-1 1 0,0-1 0,0 0 0,0 0 0,8-9 0,47-57 0,-46 50 0,252-346 0,-209 271 0,-5-1 0,43-109 0,-77 162 0,-15 38 0,-4 12 0,-7 26 0,-1 0 0,-1 0 0,-14 30 0,-1 7 0,22-63 0,-126 429 0,112-375 0,15-43 0,0-17 0,0 0 0,0 0 0,0 1 0,0-1 0,1 0 0,-1 0 0,0 0 0,0 0 0,0 0 0,0 0 0,0 1 0,0-1 0,1 0 0,-1 0 0,0 0 0,0 0 0,0 0 0,0 0 0,1 0 0,-1 0 0,0 0 0,0 0 0,0 0 0,0 0 0,1 0 0,-1 0 0,0 0 0,0 0 0,0 0 0,0 0 0,1 0 0,-1 0 0,0 0 0,0 0 0,0 0 0,0 0 0,1 0 0,-1 0 0,0 0 0,0 0 0,0 0 0,0-1 0,23-21 0,107-140 0,163-264 0,-293 426 0,21-32 0,-3-1 0,22-50 0,-38 79 0,-1-1 0,1 1 0,-1 0 0,0-1 0,0 1 0,-1 0 0,1-8 0,-1 12 0,0 0 0,0-1 0,0 1 0,0 0 0,-1-1 0,1 1 0,0 0 0,0-1 0,0 1 0,0 0 0,0-1 0,0 1 0,0 0 0,-1-1 0,1 1 0,0 0 0,0-1 0,0 1 0,-1 0 0,1 0 0,0-1 0,0 1 0,-1 0 0,1 0 0,0 0 0,-1-1 0,1 1 0,0 0 0,-1 0 0,1 0 0,0 0 0,-1 0 0,1 0 0,0 0 0,-1-1 0,1 1 0,0 0 0,-1 0 0,1 0 0,0 0 0,-1 1 0,1-1 0,0 0 0,-1 0 0,1 0 0,0 0 0,-1 0 0,1 0 0,0 0 0,-1 1 0,1-1 0,0 0 0,-1 0 0,1 0 0,0 1 0,0-1 0,-1 0 0,1 1 0,-10 8 0,0 1 0,1 0 0,0 0 0,0 1 0,2 0 0,-1 1 0,-7 16 0,5-11 0,-170 352 0,24-41 0,148-313 0,17-25 0,3-5 0,227-233 0,-90 99 0,-142 141 0,33-39 0,-39 46 0,1 0 0,-1-1 0,0 1 0,0-1 0,0 0 0,-1 1 0,1-1 0,0 0 0,-1 1 0,1-1 0,-1 0 0,1 0 0,-1 0 0,0 1 0,0-1 0,0 0 0,0 0 0,0 0 0,0 0 0,0 1 0,-1-1 0,1 0 0,0 0 0,-1 0 0,-1-2 0,0 2 0,0 1 0,0-1 0,0 0 0,0 1 0,-1 0 0,1-1 0,0 1 0,-1 0 0,1 0 0,-1 0 0,1 1 0,-1-1 0,0 0 0,1 1 0,-1 0 0,0 0 0,1 0 0,-1 0 0,0 0 0,-3 1 0,-62 11 0,67-12 0,-43 13 0,0 1 0,0 2 0,2 3 0,0 1 0,-41 26 0,33-13 0,1 1 0,2 2 0,-65 65 0,85-73 0,2 0 0,-25 36 0,43-54 0,0 0 0,1 1 0,0 0 0,0 1 0,2-1 0,-1 1 0,1 0 0,1 0 0,0 0 0,-1 14 0,4-24 0,-1 0 0,2 0 0,-1 0 0,0 1 0,0-1 0,1 0 0,-1 0 0,1 0 0,-1 0 0,1 0 0,0 0 0,0 0 0,0 0 0,0 0 0,0-1 0,0 1 0,1 0 0,2 2 0,-1-1 0,0-1 0,0 0 0,1 0 0,-1 0 0,1 0 0,-1 0 0,1-1 0,0 1 0,5 0 0,9 2 0,-1-2 0,0 0 0,30-2 0,-39 0 0,21-1 0,0-2 0,0-1 0,0-1 0,-1-1 0,0-2 0,0-1 0,36-17 0,-22 6 0,-2-1 0,0-3 0,70-54 0,-108 76 0,35-31 0,-35 31 0,0 0 0,-1 1 0,1-1 0,-1 0 0,1 0 0,-1 0 0,0 0 0,1-1 0,-1 1 0,0 0 0,-1 0 0,1-1 0,0 1 0,-1 0 0,1-4 0,-1 5 0,0 1 0,0 0 0,0-1 0,0 1 0,0 0 0,0-1 0,0 1 0,0 0 0,0-1 0,0 1 0,-1 0 0,1-1 0,0 1 0,0 0 0,0-1 0,-1 1 0,1 0 0,0 0 0,0-1 0,-1 1 0,1 0 0,0 0 0,0-1 0,-1 1 0,1 0 0,0 0 0,-1 0 0,1 0 0,0 0 0,-1-1 0,1 1 0,0 0 0,-1 0 0,-15 3 0,-15 15 0,11-2 0,0 1 0,2 1 0,0 1 0,1 0 0,-14 22 0,0 5 0,-33 64 0,61-104 0,-4 7 0,0 1 0,1-1 0,0 1 0,-3 18 0,8-30 0,0 0 0,0 1 0,1-1 0,0 0 0,-1 0 0,1 1 0,0-1 0,0 0 0,0 1 0,0-1 0,1 0 0,-1 1 0,1-1 0,-1 0 0,1 0 0,0 0 0,0 1 0,0-1 0,0 0 0,0 0 0,0 0 0,0-1 0,1 1 0,-1 0 0,1 0 0,-1-1 0,1 1 0,0-1 0,0 1 0,0-1 0,0 0 0,0 1 0,0-1 0,0 0 0,3 1 0,3-1 0,0 1 0,-1-1 0,1 0 0,0 0 0,0-1 0,0-1 0,0 1 0,0-1 0,0 0 0,8-3 0,18-5 0,33-14 0,-62 21 0,76-31 0,-1-3 0,-3-4 0,-1-3 0,-2-4 0,-2-3 0,77-68 0,-111 83 0,-1-1 0,50-63 0,-72 79 0,-1 0 0,-1-1 0,-1 0 0,0-1 0,-2 0 0,-1-1 0,9-31 0,-17 51 0,0-1 0,0 0 0,0 0 0,-1 1 0,1-1 0,-1 0 0,0 0 0,0 1 0,-1-1 0,1 0 0,-1 0 0,0 1 0,0-1 0,0 0 0,0 1 0,-2-4 0,1 4 0,0 0 0,-1 1 0,1-1 0,-1 1 0,1 0 0,-1-1 0,0 1 0,0 1 0,0-1 0,0 0 0,0 1 0,0-1 0,-1 1 0,1 0 0,0 0 0,-1 0 0,-4 0 0,-9-2 0,0 1 0,0 0 0,0 1 0,0 1 0,0 1 0,-1 1 0,1 0 0,1 1 0,-1 0 0,-32 12 0,28-6 0,0 1 0,0 1 0,1 1 0,0 1 0,1 0 0,1 2 0,-24 23 0,14-9 0,1 2 0,2 2 0,1 0 0,2 1 0,1 1 0,1 1 0,3 1 0,-26 76 0,40-104 0,-4 12 0,1 0 0,1 1 0,-5 41 0,10-58 0,-1 0 0,1 0 0,0-1 0,1 1 0,-1 0 0,1 0 0,0-1 0,0 1 0,0-1 0,1 1 0,0-1 0,0 1 0,0-1 0,0 0 0,0 0 0,1 0 0,0 0 0,0 0 0,0-1 0,0 1 0,1-1 0,-1 0 0,1 0 0,5 3 0,3 0 0,0 0 0,0-1 0,0-1 0,0 0 0,1-1 0,0 0 0,0-1 0,0 0 0,20-1 0,-3-1 0,1-2 0,59-12 0,-46 4 0,-1-2 0,0-2 0,-1-2 0,0-1 0,-2-3 0,0-1 0,-2-2 0,0-2 0,52-44 0,-57 40 0,-2-1 0,0-1 0,-3-2 0,-1-1 0,-1-1 0,-2-1 0,-1-1 0,-2-1 0,31-81 0,-46 102 0,-1 0 0,0 0 0,-1-1 0,-1 0 0,1-21 0,-4 32 0,0 0 0,0 0 0,-1 0 0,0 0 0,0 0 0,-1 0 0,1 0 0,-2 1 0,1-1 0,-1 1 0,0 0 0,0-1 0,-1 1 0,1 1 0,-2-1 0,-5-7 0,1 5 0,-1-1 0,0 1 0,0 1 0,-1 0 0,0 0 0,0 1 0,0 1 0,-1 0 0,0 0 0,-16-3 0,-5 0 0,-1 1 0,-56-4 0,52 9 0,1 2 0,-1 1 0,1 2 0,-1 2 0,1 1 0,0 2 0,1 1 0,0 2 0,0 2 0,1 1 0,-58 33 0,64-30 0,2 1 0,0 2 0,1 0 0,1 2 0,1 1 0,1 1 0,1 0 0,1 2 0,1 1 0,1 0 0,2 1 0,1 1 0,-20 50 0,32-70 0,1 1 0,0 0 0,0-1 0,1 1 0,0 0 0,1 0 0,0 1 0,0-1 0,2 18 0,0-22 0,1 0 0,0 0 0,-1-1 0,2 1 0,-1 0 0,1-1 0,0 0 0,0 0 0,0 1 0,1-2 0,0 1 0,0 0 0,0-1 0,0 0 0,1 0 0,0 0 0,7 5 0,6 2 0,1-1 0,0 0 0,1-1 0,0-1 0,0-1 0,1-1 0,29 5 0,4-2 0,98 1 0,-107-9 0,1-3 0,-1-2 0,0-1 0,0-3 0,0-2 0,-1-1 0,0-3 0,74-33 0,-93 34 0,-1 0 0,-1-2 0,0-1 0,-1-1 0,-1 0 0,34-36 0,-41 36 0,-1 0 0,-1 0 0,0-1 0,-1-1 0,-1 0 0,-1-1 0,0 1 0,-2-2 0,8-29 0,-12 39 0,-1 0 0,-1 1 0,0-1 0,0 0 0,-1 0 0,0 0 0,-1 0 0,-1 1 0,-2-13 0,2 15 0,-1 0 0,0 0 0,0 0 0,-1 1 0,0 0 0,0-1 0,-1 2 0,1-1 0,-2 0 0,1 1 0,-1 0 0,-10-8 0,0 2 0,0 1 0,-1 1 0,-1 1 0,1 1 0,-1 0 0,-1 1 0,1 1 0,-1 1 0,-30-5 0,2 3 0,0 3 0,-89 2 0,101 4 0,0 1 0,0 2 0,1 2 0,0 1 0,0 1 0,1 2 0,-50 23 0,67-26 0,1 0 0,-1 1 0,2 1 0,-1 0 0,1 1 0,1 0 0,0 2 0,1-1 0,0 1 0,1 1 0,0 0 0,1 0 0,1 1 0,0 1 0,1-1 0,-11 33 0,16-39 0,1-1 0,0 1 0,1 0 0,0 0 0,0 0 0,1-1 0,0 1 0,0 0 0,3 16 0,-1-19 0,0 0 0,0-1 0,0 1 0,1 0 0,-1-1 0,2 1 0,-1-1 0,0 0 0,1 0 0,0 0 0,0 0 0,1-1 0,-1 1 0,1-1 0,6 4 0,6 3 0,1-1 0,0 0 0,1-1 0,0-2 0,1 1 0,33 6 0,0-3 0,76 5 0,-67-12 0,0-3 0,0-3 0,109-16 0,-127 9 0,0-1 0,-1-2 0,0-2 0,-1-1 0,75-41 0,-100 47 0,-1-2 0,-1 1 0,0-2 0,19-18 0,-31 27 0,0 0 0,1 0 0,-2 0 0,1-1 0,0 1 0,-1-1 0,1 0 0,-1 1 0,0-1 0,0 0 0,-1 0 0,1 0 0,-1-1 0,0 1 0,0 0 0,0 0 0,-1-1 0,0 1 0,1-1 0,-1 1 0,-1 0 0,1-1 0,-2-7 0,0 8 0,0 1 0,0-1 0,0 1 0,-1-1 0,1 1 0,-1 0 0,1 0 0,-1 0 0,0 1 0,0-1 0,-1 1 0,1-1 0,0 1 0,-1 0 0,0 0 0,1 0 0,-1 1 0,-7-3 0,-7-1 0,-1 1 0,-32-4 0,47 8 0,-36-5 0,1 3 0,0 1 0,0 2 0,-1 2 0,1 1 0,0 2 0,1 2 0,-42 13 0,59-13 0,0 0 0,1 1 0,0 1 0,1 1 0,0 1 0,-31 26 0,38-27 0,0 0 0,1 1 0,0 1 0,1 0 0,1 0 0,0 1 0,1 0 0,0 0 0,1 1 0,-6 18 0,11-26 0,-1 0 0,1 1 0,0-1 0,1 0 0,0 1 0,0-1 0,0 1 0,1 0 0,0-1 0,1 1 0,0-1 0,0 1 0,0-1 0,1 0 0,0 1 0,1-1 0,-1 0 0,2 0 0,-1-1 0,1 1 0,-1 0 0,2-1 0,-1 0 0,1 0 0,0-1 0,0 1 0,1-1 0,-1 0 0,1 0 0,0-1 0,1 0 0,-1 0 0,1 0 0,7 3 0,15 5 0,1-1 0,0-1 0,0-2 0,1 0 0,0-3 0,1 0 0,-1-2 0,1-2 0,-1 0 0,1-2 0,0-2 0,45-9 0,-53 5 0,1-1 0,-1-1 0,-1-1 0,0-2 0,0 0 0,-2-1 0,1-1 0,-2-1 0,1-1 0,-2-1 0,-1 0 0,28-35 0,-29 32 0,-1-1 0,-2-1 0,0 0 0,-1-1 0,-2 0 0,0-1 0,-1 0 0,-2-1 0,0 0 0,-2-1 0,0 1 0,2-36 0,-8 57 0,0-1 0,0 1 0,0-1 0,0 1 0,-1 0 0,1-1 0,-1 1 0,0 0 0,0-1 0,-1 1 0,1 0 0,-5-6 0,4 7 0,0 0 0,0 1 0,-1-1 0,1 1 0,-1 0 0,0 0 0,0 0 0,0 0 0,0 0 0,0 1 0,0-1 0,0 1 0,0 0 0,-1 0 0,1 0 0,-6-1 0,-7 0 0,-1 1 0,0 0 0,1 1 0,-1 1 0,0 0 0,1 2 0,-1-1 0,1 2 0,0 0 0,0 1 0,0 1 0,1 1 0,0 0 0,-29 18 0,21-10 0,-1 1 0,2 2 0,0 0 0,1 2 0,1 0 0,1 1 0,1 1 0,-16 25 0,26-35 0,0 1 0,1 0 0,1 0 0,0 1 0,1 0 0,0 0 0,1 0 0,1 0 0,-2 17 0,5-24 0,-1 0 0,1 0 0,1 0 0,-1 0 0,1 0 0,1 0 0,-1 0 0,1 0 0,0 0 0,1 0 0,0-1 0,0 1 0,0-1 0,1 0 0,0 0 0,0 0 0,0-1 0,1 1 0,-1-1 0,9 7 0,2-1 0,0-1 0,0 0 0,0-1 0,1-1 0,1 0 0,-1-2 0,1 1 0,1-2 0,-1 0 0,32 3 0,-19-4 0,1-2 0,0-1 0,0-1 0,-1-2 0,47-8 0,-53 5 0,0-1 0,0-2 0,0 0 0,-1-2 0,0 0 0,-1-2 0,0 0 0,-1-1 0,-1-1 0,0-2 0,0 0 0,-2 0 0,21-24 0,-21 18 0,-1-1 0,-1 0 0,0-1 0,-2 0 0,-1-1 0,-1-1 0,-1 0 0,-2-1 0,0 0 0,-2 0 0,6-41 0,-11 56 0,-1 0 0,0 0 0,-1 0 0,-1 0 0,0 0 0,0 0 0,-5-19 0,4 25 0,-1 0 0,1 0 0,-1-1 0,0 2 0,0-1 0,-1 0 0,1 1 0,-1-1 0,-1 1 0,1 0 0,-1 1 0,0-1 0,0 1 0,0 0 0,-7-5 0,-1 2 0,-1 1 0,1 0 0,-2 0 0,1 2 0,0-1 0,-1 2 0,0 0 0,0 1 0,0 0 0,0 1 0,0 1 0,0 0 0,0 2 0,-27 4 0,19-1 0,0 1 0,0 1 0,1 1 0,-1 0 0,2 2 0,0 1 0,0 1 0,-35 26 0,33-18 0,0 1 0,2 1 0,0 1 0,2 1 0,0 1 0,2 1 0,1 0 0,1 1 0,1 1 0,-14 39 0,15-29 0,1 0 0,2 1 0,1 1 0,2 0 0,2 0 0,2 0 0,2 60 0,2-86 0,1 0 0,0 0 0,0 0 0,1 0 0,1-1 0,0 1 0,1-1 0,11 21 0,-12-28 0,0 0 0,0 0 0,0-1 0,1 1 0,0-1 0,0 0 0,0 0 0,1 0 0,0-1 0,0 0 0,0 0 0,0-1 0,0 1 0,1-1 0,0-1 0,-1 1 0,1-1 0,11 2 0,-5-3 0,0 0 0,0 0 0,0-1 0,0-1 0,-1 0 0,1-1 0,0 0 0,-1-1 0,1-1 0,-1 0 0,0 0 0,0-1 0,0-1 0,-1 0 0,0 0 0,0-1 0,16-14 0,-7 4 0,-1-1 0,0-1 0,-1-1 0,-2 0 0,0-1 0,-1-1 0,21-39 0,-15 16 0,-3 0 0,-1-1 0,-2-1 0,-2-1 0,-3 0 0,-1 0 0,-3-1 0,1-98 0,-7 142 0,0 0 0,-1 1 0,1-1 0,-1 0 0,0 1 0,0-1 0,0 1 0,-1-1 0,0 1 0,0 0 0,0-1 0,0 1 0,0 0 0,-1 0 0,0 1 0,-4-6 0,4 7 0,1 0 0,-1 1 0,0-1 0,0 1 0,0-1 0,0 1 0,0 0 0,0 0 0,-1 0 0,1 0 0,0 1 0,0 0 0,-1-1 0,1 1 0,0 0 0,-1 0 0,1 1 0,0-1 0,0 1 0,-1 0 0,1-1 0,0 1 0,-5 3 0,-3 1 0,1 0 0,-1 1 0,1 0 0,0 1 0,1 0 0,0 0 0,0 1 0,0 0 0,1 1 0,1 0 0,-1 0 0,1 1 0,1 0 0,0 0 0,0 1 0,-5 13 0,-2 8 0,2 1 0,1-1 0,1 2 0,-6 48 0,11-53 0,1 1 0,2 0 0,1 0 0,1-1 0,1 1 0,2 0 0,1-1 0,10 32 0,-11-49 0,1 1 0,0-1 0,1 0 0,0 0 0,1-1 0,0 1 0,1-1 0,17 18 0,-17-22 0,-1-1 0,1 1 0,0-1 0,1-1 0,0 0 0,-1 0 0,2-1 0,-1 0 0,0 0 0,1-1 0,0 0 0,0-1 0,10 1 0,-14-2 0,1 0 0,0-1 0,-1 0 0,1 0 0,0-1 0,-1 1 0,1-2 0,0 1 0,-1-1 0,0 0 0,1 0 0,-1 0 0,0-1 0,0 0 0,8-6 0,-5 3 0,-1-1 0,-1 0 0,1-1 0,-1 1 0,-1-2 0,0 1 0,0 0 0,0-1 0,4-11 0,3-8 0,-3 0 0,0 0 0,-2-1 0,0-1 0,5-56 0,-10 55 0,0-59 0,-3 83 0,-1-1 0,0 0 0,0 1 0,0-1 0,-1 0 0,0 1 0,-1 0 0,0-1 0,0 1 0,0 0 0,-1 1 0,0-1 0,-5-6 0,7 10 0,-1 1 0,1 0 0,0 0 0,0 0 0,-1 0 0,1 0 0,-1 1 0,0-1 0,0 1 0,1 0 0,-1-1 0,0 1 0,0 1 0,0-1 0,0 0 0,0 1 0,-6-1 0,4 1 0,0 1 0,0 0 0,1 0 0,-1 0 0,0 0 0,0 1 0,0-1 0,1 1 0,-10 6 0,1 1 0,-1 0 0,1 2 0,1-1 0,0 2 0,-17 20 0,13-11 0,0 1 0,1 0 0,1 1 0,1 1 0,2 0 0,0 1 0,1 0 0,2 0 0,1 1 0,0 0 0,-3 39 0,10-61 0,-1-1 0,1 1 0,0-1 0,0 1 0,1 0 0,-1-1 0,1 1 0,0-1 0,0 1 0,0-1 0,0 1 0,0-1 0,4 5 0,-5-7 0,1-1 0,-1 1 0,1-1 0,-1 1 0,1-1 0,-1 1 0,1-1 0,0 1 0,-1-1 0,1 0 0,0 1 0,-1-1 0,1 0 0,0 0 0,0 1 0,-1-1 0,1 0 0,0 0 0,0 0 0,-1 0 0,1 0 0,0 0 0,1 0 0,0-1 0,0 0 0,0 1 0,0-1 0,0 0 0,0-1 0,0 1 0,0 0 0,0 0 0,0-1 0,-1 1 0,4-4 0,2-4-151,-1 0-1,1 0 0,-2 0 0,1-1 1,-1 0-1,-1 0 0,0-1 1,5-18-1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1T11:51:41.26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24575,'0'0'-8191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1T11:51:28.5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45 1 24575,'-1'19'0,"-1"0"0,-6 28 0,-2 14 0,2 361 0,9-282 0,-2-107 120,-3-18-321,4-15 179,0 0 0,0 0 1,0 0-1,0 0 0,0 0 0,0 0 1,0 1-1,0-1 0,0 0 0,0 0 1,0 0-1,0 0 0,0 0 0,-1 0 1,1 0-1,0 1 0,0-1 0,0 0 0,0 0 1,0 0-1,0 0 0,0 0 0,-1 0 1,1 0-1,0 0 0,0 0 0,0 0 1,0 0-1,0 0 0,-1 0 0,1 0 1,0 0-1,0 0 0,0 0 0,0 0 1,0 0-1,-1 0 0,1 0 0,0 0 0,0 0 1,0 0-1,0 0 0,0 0 0,0 0 1,-1 0-1,1 0 0,0-1 0,0 1 1,0 0-1,0 0 0,0 0 0,0 0 1,0 0-1,0 0 0,0 0 0,0 0 0,-1-1 1,1 1-1,-6-11-6804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1T11:51:29.5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24575,'0'420'0,"0"-720"-1365,0 271-5461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1T11:51:38.09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440 1 24575,'-1'0'0,"0"0"0,0 1 0,0-1 0,0 0 0,0 1 0,0-1 0,0 1 0,0-1 0,0 1 0,1 0 0,-1-1 0,0 1 0,0 0 0,1-1 0,-1 1 0,0 0 0,1 0 0,-1 0 0,1 0 0,-1 0 0,1-1 0,-1 1 0,1 0 0,0 0 0,-1 0 0,1 0 0,0 0 0,0 1 0,-6 37 0,5-27 0,-7 33-349,-21 61 0,17-64-285,-14 79 0,25-113 353,0 0 1,1 0-1,0 0 0,0 1 0,0-1 0,3 12 0,-3-19 259,0-1-1,1 0 1,-1 0-1,0 1 1,0-1-1,0 0 0,0 0 1,0 1-1,1-1 1,-1 0-1,0 0 1,0 0-1,0 1 1,0-1-1,1 0 1,-1 0-1,0 0 0,0 0 1,1 1-1,-1-1 1,0 0-1,0 0 1,1 0-1,-1 0 1,0 0-1,0 0 1,1 0-1,-1 0 1,0 0-1,1 0 0,-1 0 1,0 0-1,0 0 1,1 0-1,-1 0 1,0 0-1,0 0 1,1 0-1,-1 0 1,0 0-1,0 0 1,1-1-1,-1 1 0,0 0 1,0 0-1,1 0 1,-1 0-1,0-1 1,0 1-1,0 0 1,1 0-1,-1 0 1,0-1-1,0 1 0,0 0 1,0 0-1,0-1 1,1 1-1,10-17-597,-2-7 574,0 0 0,-1 0 0,6-42 0,-8 36 1118,2 0-1,13-30 1344,-19 68-1696,0 12-77,-2-3-540,-3 84-57,3-99-45,0-1 0,0 0 0,0 0 0,0 0 0,0 0 0,-1 0 0,1 1 0,0-1 0,-1 0 0,1 0 0,-1 0 0,1 0 0,-1 0 0,1 0 0,-1 0 0,0 0 0,1 0 0,-1 0 0,0-1 0,-1 2 0,1-2 0,0 1 0,1-1 0,-1 0 0,0 0 0,0 0 0,0 0 0,1 0 0,-1 0 0,0-1 0,0 1 0,1 0 0,-1 0 0,0-1 0,0 1 0,1 0 0,-1-1 0,0 1 0,1 0 0,-1-1 0,0 1 0,1-1 0,-2 0 0,-5-6 0,0 0 0,1-1 0,-10-13 0,10 13 0,2 2 0,0 1 0,-1 0 0,0 0 0,0 0 0,0 0 0,-1 1 0,-7-6 0,11 9 0,0 0 0,0 0 0,-1 0 0,1 0 0,0 1 0,-1-1 0,1 1 0,0-1 0,-1 1 0,1 0 0,0 0 0,-1 0 0,1 0 0,-1 0 0,1 0 0,0 1 0,-1-1 0,1 1 0,0 0 0,-1 0 0,1 0 0,0 0 0,0 0 0,0 0 0,-2 2 0,-5 4 0,0 0 0,1 1 0,0 0 0,1 1 0,0 0 0,0 0 0,-8 16 0,-36 76 0,43-84 0,-5 13 0,-16 30 0,29-59 0,0-1 0,0 0 0,0 1 0,0-1 0,0 0 0,-1 1 0,1-1 0,0 0 0,0 1 0,0-1 0,-1 0 0,1 1 0,0-1 0,0 0 0,-1 0 0,1 1 0,0-1 0,-1 0 0,1 0 0,0 0 0,0 0 0,-1 1 0,1-1 0,-1 0 0,1 0 0,0 0 0,-1 0 0,1 0 0,0 0 0,-1 0 0,1 0 0,0 0 0,-1 0 0,1 0 0,0 0 0,-1 0 0,1 0 0,-1 0 0,1 0 0,0-1 0,-1 1 0,1 0 0,0 0 0,0 0 0,-1 0 0,1-1 0,0 1 0,-1 0 0,1 0 0,0-1 0,0 1 0,-1 0 0,1-1 0,0 1 0,0 0 0,0 0 0,0-1 0,-1 1 0,1 0 0,0-1 0,0 1 0,0-1 0,0 1 0,0-1 0,-8-28 0,7 25 0,0-2 0,-7-28 0,4 29 0,1 21 0,1-8 0,2-17 0,0-36 0,1 1 0,-1 39 0,0 18 0,-16-71 0,15 54 0,-4-18 0,2 17 0,1 13 0,1 83 0,1-114 0,1 1 0,-1 43 0,1 148 0,-3 200 0,2-354 0,-1 0 0,-1 0 0,-6 25 0,8-40 0,0 1 0,0-1 0,0 0 0,0 1 0,0-1 0,0 1 0,0-1 0,0 1 0,0-1 0,0 0 0,0 1 0,-1-1 0,1 1 0,0-1 0,0 0 0,0 1 0,-1-1 0,1 0 0,0 1 0,0-1 0,-1 0 0,1 1 0,0-1 0,-1 0 0,1 0 0,-1 1 0,1-1 0,0 0 0,-1 0 0,0 1 0,-2-11 0,5 2 0,5 23 0,0 19 0,-6-23 0,1 0 0,1 1 0,0-1 0,7 17 0,-10-26 0,1-1 0,0 1 0,-1 0 0,1-1 0,0 1 0,0-1 0,1 0 0,-1 1 0,0-1 0,0 0 0,1 0 0,-1 1 0,0-1 0,1 0 0,-1 0 0,1 0 0,-1-1 0,1 1 0,0 0 0,-1-1 0,1 1 0,0-1 0,0 1 0,-1-1 0,1 0 0,0 0 0,0 0 0,0 0 0,-1 0 0,1 0 0,0 0 0,0-1 0,-1 1 0,1-1 0,2 0 0,4-2 0,0 0 0,-1-1 0,1-1 0,-1 1 0,0-1 0,0 0 0,0 0 0,8-9 0,47-57 0,-46 50 0,252-346 0,-209 271 0,-5-1 0,43-109 0,-77 162 0,-15 38 0,-4 12 0,-7 26 0,-1 0 0,-1 0 0,-14 30 0,-1 7 0,22-63 0,-126 429 0,112-375 0,15-43 0,0-17 0,0 0 0,0 0 0,0 1 0,0-1 0,1 0 0,-1 0 0,0 0 0,0 0 0,0 0 0,0 0 0,0 1 0,0-1 0,1 0 0,-1 0 0,0 0 0,0 0 0,0 0 0,0 0 0,1 0 0,-1 0 0,0 0 0,0 0 0,0 0 0,0 0 0,1 0 0,-1 0 0,0 0 0,0 0 0,0 0 0,0 0 0,1 0 0,-1 0 0,0 0 0,0 0 0,0 0 0,0 0 0,1 0 0,-1 0 0,0 0 0,0 0 0,0 0 0,0-1 0,23-21 0,107-140 0,163-264 0,-293 426 0,21-32 0,-3-1 0,22-50 0,-38 79 0,-1-1 0,1 1 0,-1 0 0,0-1 0,0 1 0,-1 0 0,1-8 0,-1 12 0,0 0 0,0-1 0,0 1 0,0 0 0,-1-1 0,1 1 0,0 0 0,0-1 0,0 1 0,0 0 0,0-1 0,0 1 0,0 0 0,-1-1 0,1 1 0,0 0 0,0-1 0,0 1 0,-1 0 0,1 0 0,0-1 0,0 1 0,-1 0 0,1 0 0,0 0 0,-1-1 0,1 1 0,0 0 0,-1 0 0,1 0 0,0 0 0,-1 0 0,1 0 0,0 0 0,-1-1 0,1 1 0,0 0 0,-1 0 0,1 0 0,0 0 0,-1 1 0,1-1 0,0 0 0,-1 0 0,1 0 0,0 0 0,-1 0 0,1 0 0,0 0 0,-1 1 0,1-1 0,0 0 0,-1 0 0,1 0 0,0 1 0,0-1 0,-1 0 0,1 1 0,-10 8 0,0 1 0,1 0 0,0 0 0,0 1 0,2 0 0,-1 1 0,-7 16 0,5-11 0,-170 352 0,24-41 0,148-313 0,17-25 0,3-5 0,227-233 0,-90 99 0,-142 141 0,33-39 0,-39 46 0,1 0 0,-1-1 0,0 1 0,0-1 0,0 0 0,-1 1 0,1-1 0,0 0 0,-1 1 0,1-1 0,-1 0 0,1 0 0,-1 0 0,0 1 0,0-1 0,0 0 0,0 0 0,0 0 0,0 0 0,0 1 0,-1-1 0,1 0 0,0 0 0,-1 0 0,-1-2 0,0 2 0,0 1 0,0-1 0,0 0 0,0 1 0,-1 0 0,1-1 0,0 1 0,-1 0 0,1 0 0,-1 0 0,1 1 0,-1-1 0,0 0 0,1 1 0,-1 0 0,0 0 0,1 0 0,-1 0 0,0 0 0,-3 1 0,-62 11 0,67-12 0,-43 13 0,0 1 0,0 2 0,2 3 0,0 1 0,-41 26 0,33-13 0,1 1 0,2 2 0,-65 65 0,85-73 0,2 0 0,-25 36 0,43-54 0,0 0 0,1 1 0,0 0 0,0 1 0,2-1 0,-1 1 0,1 0 0,1 0 0,0 0 0,-1 14 0,4-24 0,-1 0 0,2 0 0,-1 0 0,0 1 0,0-1 0,1 0 0,-1 0 0,1 0 0,-1 0 0,1 0 0,0 0 0,0 0 0,0 0 0,0 0 0,0-1 0,0 1 0,1 0 0,2 2 0,-1-1 0,0-1 0,0 0 0,1 0 0,-1 0 0,1 0 0,-1 0 0,1-1 0,0 1 0,5 0 0,9 2 0,-1-2 0,0 0 0,30-2 0,-39 0 0,21-1 0,0-2 0,0-1 0,0-1 0,-1-1 0,0-2 0,0-1 0,36-17 0,-22 6 0,-2-1 0,0-3 0,70-54 0,-108 76 0,35-31 0,-35 31 0,0 0 0,-1 1 0,1-1 0,-1 0 0,1 0 0,-1 0 0,0 0 0,1-1 0,-1 1 0,0 0 0,-1 0 0,1-1 0,0 1 0,-1 0 0,1-4 0,-1 5 0,0 1 0,0 0 0,0-1 0,0 1 0,0 0 0,0-1 0,0 1 0,0 0 0,0-1 0,0 1 0,-1 0 0,1-1 0,0 1 0,0 0 0,0-1 0,-1 1 0,1 0 0,0 0 0,0-1 0,-1 1 0,1 0 0,0 0 0,0-1 0,-1 1 0,1 0 0,0 0 0,-1 0 0,1 0 0,0 0 0,-1-1 0,1 1 0,0 0 0,-1 0 0,-15 3 0,-15 15 0,11-2 0,0 1 0,2 1 0,0 1 0,1 0 0,-14 22 0,0 5 0,-33 64 0,61-104 0,-4 7 0,0 1 0,1-1 0,0 1 0,-3 18 0,8-30 0,0 0 0,0 1 0,1-1 0,0 0 0,-1 0 0,1 1 0,0-1 0,0 0 0,0 1 0,0-1 0,1 0 0,-1 1 0,1-1 0,-1 0 0,1 0 0,0 0 0,0 1 0,0-1 0,0 0 0,0 0 0,0 0 0,0-1 0,1 1 0,-1 0 0,1 0 0,-1-1 0,1 1 0,0-1 0,0 1 0,0-1 0,0 0 0,0 1 0,0-1 0,0 0 0,3 1 0,3-1 0,0 1 0,-1-1 0,1 0 0,0 0 0,0-1 0,0-1 0,0 1 0,0-1 0,0 0 0,8-3 0,18-5 0,33-14 0,-62 21 0,76-31 0,-1-3 0,-3-4 0,-1-3 0,-2-4 0,-2-3 0,77-68 0,-111 83 0,-1-1 0,50-63 0,-72 79 0,-1 0 0,-1-1 0,-1 0 0,0-1 0,-2 0 0,-1-1 0,9-31 0,-17 51 0,0-1 0,0 0 0,0 0 0,-1 1 0,1-1 0,-1 0 0,0 0 0,0 1 0,-1-1 0,1 0 0,-1 0 0,0 1 0,0-1 0,0 0 0,0 1 0,-2-4 0,1 4 0,0 0 0,-1 1 0,1-1 0,-1 1 0,1 0 0,-1-1 0,0 1 0,0 1 0,0-1 0,0 0 0,0 1 0,0-1 0,-1 1 0,1 0 0,0 0 0,-1 0 0,-4 0 0,-9-2 0,0 1 0,0 0 0,0 1 0,0 1 0,0 1 0,-1 1 0,1 0 0,1 1 0,-1 0 0,-32 12 0,28-6 0,0 1 0,0 1 0,1 1 0,0 1 0,1 0 0,1 2 0,-24 23 0,14-9 0,1 2 0,2 2 0,1 0 0,2 1 0,1 1 0,1 1 0,3 1 0,-26 76 0,40-104 0,-4 12 0,1 0 0,1 1 0,-5 41 0,10-58 0,-1 0 0,1 0 0,0-1 0,1 1 0,-1 0 0,1 0 0,0-1 0,0 1 0,0-1 0,1 1 0,0-1 0,0 1 0,0-1 0,0 0 0,0 0 0,1 0 0,0 0 0,0 0 0,0-1 0,0 1 0,1-1 0,-1 0 0,1 0 0,5 3 0,3 0 0,0 0 0,0-1 0,0-1 0,0 0 0,1-1 0,0 0 0,0-1 0,0 0 0,20-1 0,-3-1 0,1-2 0,59-12 0,-46 4 0,-1-2 0,0-2 0,-1-2 0,0-1 0,-2-3 0,0-1 0,-2-2 0,0-2 0,52-44 0,-57 40 0,-2-1 0,0-1 0,-3-2 0,-1-1 0,-1-1 0,-2-1 0,-1-1 0,-2-1 0,31-81 0,-46 102 0,-1 0 0,0 0 0,-1-1 0,-1 0 0,1-21 0,-4 32 0,0 0 0,0 0 0,-1 0 0,0 0 0,0 0 0,-1 0 0,1 0 0,-2 1 0,1-1 0,-1 1 0,0 0 0,0-1 0,-1 1 0,1 1 0,-2-1 0,-5-7 0,1 5 0,-1-1 0,0 1 0,0 1 0,-1 0 0,0 0 0,0 1 0,0 1 0,-1 0 0,0 0 0,-16-3 0,-5 0 0,-1 1 0,-56-4 0,52 9 0,1 2 0,-1 1 0,1 2 0,-1 2 0,1 1 0,0 2 0,1 1 0,0 2 0,0 2 0,1 1 0,-58 33 0,64-30 0,2 1 0,0 2 0,1 0 0,1 2 0,1 1 0,1 1 0,1 0 0,1 2 0,1 1 0,1 0 0,2 1 0,1 1 0,-20 50 0,32-70 0,1 1 0,0 0 0,0-1 0,1 1 0,0 0 0,1 0 0,0 1 0,0-1 0,2 18 0,0-22 0,1 0 0,0 0 0,-1-1 0,2 1 0,-1 0 0,1-1 0,0 0 0,0 0 0,0 1 0,1-2 0,0 1 0,0 0 0,0-1 0,0 0 0,1 0 0,0 0 0,7 5 0,6 2 0,1-1 0,0 0 0,1-1 0,0-1 0,0-1 0,1-1 0,29 5 0,4-2 0,98 1 0,-107-9 0,1-3 0,-1-2 0,0-1 0,0-3 0,0-2 0,-1-1 0,0-3 0,74-33 0,-93 34 0,-1 0 0,-1-2 0,0-1 0,-1-1 0,-1 0 0,34-36 0,-41 36 0,-1 0 0,-1 0 0,0-1 0,-1-1 0,-1 0 0,-1-1 0,0 1 0,-2-2 0,8-29 0,-12 39 0,-1 0 0,-1 1 0,0-1 0,0 0 0,-1 0 0,0 0 0,-1 0 0,-1 1 0,-2-13 0,2 15 0,-1 0 0,0 0 0,0 0 0,-1 1 0,0 0 0,0-1 0,-1 2 0,1-1 0,-2 0 0,1 1 0,-1 0 0,-10-8 0,0 2 0,0 1 0,-1 1 0,-1 1 0,1 1 0,-1 0 0,-1 1 0,1 1 0,-1 1 0,-30-5 0,2 3 0,0 3 0,-89 2 0,101 4 0,0 1 0,0 2 0,1 2 0,0 1 0,0 1 0,1 2 0,-50 23 0,67-26 0,1 0 0,-1 1 0,2 1 0,-1 0 0,1 1 0,1 0 0,0 2 0,1-1 0,0 1 0,1 1 0,0 0 0,1 0 0,1 1 0,0 1 0,1-1 0,-11 33 0,16-39 0,1-1 0,0 1 0,1 0 0,0 0 0,0 0 0,1-1 0,0 1 0,0 0 0,3 16 0,-1-19 0,0 0 0,0-1 0,0 1 0,1 0 0,-1-1 0,2 1 0,-1-1 0,0 0 0,1 0 0,0 0 0,0 0 0,1-1 0,-1 1 0,1-1 0,6 4 0,6 3 0,1-1 0,0 0 0,1-1 0,0-2 0,1 1 0,33 6 0,0-3 0,76 5 0,-67-12 0,0-3 0,0-3 0,109-16 0,-127 9 0,0-1 0,-1-2 0,0-2 0,-1-1 0,75-41 0,-100 47 0,-1-2 0,-1 1 0,0-2 0,19-18 0,-31 27 0,0 0 0,1 0 0,-2 0 0,1-1 0,0 1 0,-1-1 0,1 0 0,-1 1 0,0-1 0,0 0 0,-1 0 0,1 0 0,-1-1 0,0 1 0,0 0 0,0 0 0,-1-1 0,0 1 0,1-1 0,-1 1 0,-1 0 0,1-1 0,-2-7 0,0 8 0,0 1 0,0-1 0,0 1 0,-1-1 0,1 1 0,-1 0 0,1 0 0,-1 0 0,0 1 0,0-1 0,-1 1 0,1-1 0,0 1 0,-1 0 0,0 0 0,1 0 0,-1 1 0,-7-3 0,-7-1 0,-1 1 0,-32-4 0,47 8 0,-36-5 0,1 3 0,0 1 0,0 2 0,-1 2 0,1 1 0,0 2 0,1 2 0,-42 13 0,59-13 0,0 0 0,1 1 0,0 1 0,1 1 0,0 1 0,-31 26 0,38-27 0,0 0 0,1 1 0,0 1 0,1 0 0,1 0 0,0 1 0,1 0 0,0 0 0,1 1 0,-6 18 0,11-26 0,-1 0 0,1 1 0,0-1 0,1 0 0,0 1 0,0-1 0,0 1 0,1 0 0,0-1 0,1 1 0,0-1 0,0 1 0,0-1 0,1 0 0,0 1 0,1-1 0,-1 0 0,2 0 0,-1-1 0,1 1 0,-1 0 0,2-1 0,-1 0 0,1 0 0,0-1 0,0 1 0,1-1 0,-1 0 0,1 0 0,0-1 0,1 0 0,-1 0 0,1 0 0,7 3 0,15 5 0,1-1 0,0-1 0,0-2 0,1 0 0,0-3 0,1 0 0,-1-2 0,1-2 0,-1 0 0,1-2 0,0-2 0,45-9 0,-53 5 0,1-1 0,-1-1 0,-1-1 0,0-2 0,0 0 0,-2-1 0,1-1 0,-2-1 0,1-1 0,-2-1 0,-1 0 0,28-35 0,-29 32 0,-1-1 0,-2-1 0,0 0 0,-1-1 0,-2 0 0,0-1 0,-1 0 0,-2-1 0,0 0 0,-2-1 0,0 1 0,2-36 0,-8 57 0,0-1 0,0 1 0,0-1 0,0 1 0,-1 0 0,1-1 0,-1 1 0,0 0 0,0-1 0,-1 1 0,1 0 0,-5-6 0,4 7 0,0 0 0,0 1 0,-1-1 0,1 1 0,-1 0 0,0 0 0,0 0 0,0 0 0,0 0 0,0 1 0,0-1 0,0 1 0,0 0 0,-1 0 0,1 0 0,-6-1 0,-7 0 0,-1 1 0,0 0 0,1 1 0,-1 1 0,0 0 0,1 2 0,-1-1 0,1 2 0,0 0 0,0 1 0,0 1 0,1 1 0,0 0 0,-29 18 0,21-10 0,-1 1 0,2 2 0,0 0 0,1 2 0,1 0 0,1 1 0,1 1 0,-16 25 0,26-35 0,0 1 0,1 0 0,1 0 0,0 1 0,1 0 0,0 0 0,1 0 0,1 0 0,-2 17 0,5-24 0,-1 0 0,1 0 0,1 0 0,-1 0 0,1 0 0,1 0 0,-1 0 0,1 0 0,0 0 0,1 0 0,0-1 0,0 1 0,0-1 0,1 0 0,0 0 0,0 0 0,0-1 0,1 1 0,-1-1 0,9 7 0,2-1 0,0-1 0,0 0 0,0-1 0,1-1 0,1 0 0,-1-2 0,1 1 0,1-2 0,-1 0 0,32 3 0,-19-4 0,1-2 0,0-1 0,0-1 0,-1-2 0,47-8 0,-53 5 0,0-1 0,0-2 0,0 0 0,-1-2 0,0 0 0,-1-2 0,0 0 0,-1-1 0,-1-1 0,0-2 0,0 0 0,-2 0 0,21-24 0,-21 18 0,-1-1 0,-1 0 0,0-1 0,-2 0 0,-1-1 0,-1-1 0,-1 0 0,-2-1 0,0 0 0,-2 0 0,6-41 0,-11 56 0,-1 0 0,0 0 0,-1 0 0,-1 0 0,0 0 0,0 0 0,-5-19 0,4 25 0,-1 0 0,1 0 0,-1-1 0,0 2 0,0-1 0,-1 0 0,1 1 0,-1-1 0,-1 1 0,1 0 0,-1 1 0,0-1 0,0 1 0,0 0 0,-7-5 0,-1 2 0,-1 1 0,1 0 0,-2 0 0,1 2 0,0-1 0,-1 2 0,0 0 0,0 1 0,0 0 0,0 1 0,0 1 0,0 0 0,0 2 0,-27 4 0,19-1 0,0 1 0,0 1 0,1 1 0,-1 0 0,2 2 0,0 1 0,0 1 0,-35 26 0,33-18 0,0 1 0,2 1 0,0 1 0,2 1 0,0 1 0,2 1 0,1 0 0,1 1 0,1 1 0,-14 39 0,15-29 0,1 0 0,2 1 0,1 1 0,2 0 0,2 0 0,2 0 0,2 60 0,2-86 0,1 0 0,0 0 0,0 0 0,1 0 0,1-1 0,0 1 0,1-1 0,11 21 0,-12-28 0,0 0 0,0 0 0,0-1 0,1 1 0,0-1 0,0 0 0,0 0 0,1 0 0,0-1 0,0 0 0,0 0 0,0-1 0,0 1 0,1-1 0,0-1 0,-1 1 0,1-1 0,11 2 0,-5-3 0,0 0 0,0 0 0,0-1 0,0-1 0,-1 0 0,1-1 0,0 0 0,-1-1 0,1-1 0,-1 0 0,0 0 0,0-1 0,0-1 0,-1 0 0,0 0 0,0-1 0,16-14 0,-7 4 0,-1-1 0,0-1 0,-1-1 0,-2 0 0,0-1 0,-1-1 0,21-39 0,-15 16 0,-3 0 0,-1-1 0,-2-1 0,-2-1 0,-3 0 0,-1 0 0,-3-1 0,1-98 0,-7 142 0,0 0 0,-1 1 0,1-1 0,-1 0 0,0 1 0,0-1 0,0 1 0,-1-1 0,0 1 0,0 0 0,0-1 0,0 1 0,0 0 0,-1 0 0,0 1 0,-4-6 0,4 7 0,1 0 0,-1 1 0,0-1 0,0 1 0,0-1 0,0 1 0,0 0 0,0 0 0,-1 0 0,1 0 0,0 1 0,0 0 0,-1-1 0,1 1 0,0 0 0,-1 0 0,1 1 0,0-1 0,0 1 0,-1 0 0,1-1 0,0 1 0,-5 3 0,-3 1 0,1 0 0,-1 1 0,1 0 0,0 1 0,1 0 0,0 0 0,0 1 0,0 0 0,1 1 0,1 0 0,-1 0 0,1 1 0,1 0 0,0 0 0,0 1 0,-5 13 0,-2 8 0,2 1 0,1-1 0,1 2 0,-6 48 0,11-53 0,1 1 0,2 0 0,1 0 0,1-1 0,1 1 0,2 0 0,1-1 0,10 32 0,-11-49 0,1 1 0,0-1 0,1 0 0,0 0 0,1-1 0,0 1 0,1-1 0,17 18 0,-17-22 0,-1-1 0,1 1 0,0-1 0,1-1 0,0 0 0,-1 0 0,2-1 0,-1 0 0,0 0 0,1-1 0,0 0 0,0-1 0,10 1 0,-14-2 0,1 0 0,0-1 0,-1 0 0,1 0 0,0-1 0,-1 1 0,1-2 0,0 1 0,-1-1 0,0 0 0,1 0 0,-1 0 0,0-1 0,0 0 0,8-6 0,-5 3 0,-1-1 0,-1 0 0,1-1 0,-1 1 0,-1-2 0,0 1 0,0 0 0,0-1 0,4-11 0,3-8 0,-3 0 0,0 0 0,-2-1 0,0-1 0,5-56 0,-10 55 0,0-59 0,-3 83 0,-1-1 0,0 0 0,0 1 0,0-1 0,-1 0 0,0 1 0,-1 0 0,0-1 0,0 1 0,0 0 0,-1 1 0,0-1 0,-5-6 0,7 10 0,-1 1 0,1 0 0,0 0 0,0 0 0,-1 0 0,1 0 0,-1 1 0,0-1 0,0 1 0,1 0 0,-1-1 0,0 1 0,0 1 0,0-1 0,0 0 0,0 1 0,-6-1 0,4 1 0,0 1 0,0 0 0,1 0 0,-1 0 0,0 0 0,0 1 0,0-1 0,1 1 0,-10 6 0,1 1 0,-1 0 0,1 2 0,1-1 0,0 2 0,-17 20 0,13-11 0,0 1 0,1 0 0,1 1 0,1 1 0,2 0 0,0 1 0,1 0 0,2 0 0,1 1 0,0 0 0,-3 39 0,10-61 0,-1-1 0,1 1 0,0-1 0,0 1 0,1 0 0,-1-1 0,1 1 0,0-1 0,0 1 0,0-1 0,0 1 0,0-1 0,4 5 0,-5-7 0,1-1 0,-1 1 0,1-1 0,-1 1 0,1-1 0,-1 1 0,1-1 0,0 1 0,-1-1 0,1 0 0,0 1 0,-1-1 0,1 0 0,0 0 0,0 1 0,-1-1 0,1 0 0,0 0 0,0 0 0,-1 0 0,1 0 0,0 0 0,1 0 0,0-1 0,0 0 0,0 1 0,0-1 0,0 0 0,0-1 0,0 1 0,0 0 0,0 0 0,0-1 0,-1 1 0,4-4 0,2-4-151,-1 0-1,1 0 0,-2 0 0,1-1 1,-1 0-1,-1 0 0,0-1 1,5-18-1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1T11:51:38.09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440 1 24575,'-1'0'0,"0"0"0,0 1 0,0-1 0,0 0 0,0 1 0,0-1 0,0 1 0,0-1 0,0 1 0,1 0 0,-1-1 0,0 1 0,0 0 0,1-1 0,-1 1 0,0 0 0,1 0 0,-1 0 0,1 0 0,-1 0 0,1-1 0,-1 1 0,1 0 0,0 0 0,-1 0 0,1 0 0,0 0 0,0 1 0,-6 37 0,5-27 0,-7 33-349,-21 61 0,17-64-285,-14 79 0,25-113 353,0 0 1,1 0-1,0 0 0,0 1 0,0-1 0,3 12 0,-3-19 259,0-1-1,1 0 1,-1 0-1,0 1 1,0-1-1,0 0 0,0 0 1,0 1-1,1-1 1,-1 0-1,0 0 1,0 0-1,0 1 1,0-1-1,1 0 1,-1 0-1,0 0 0,0 0 1,1 1-1,-1-1 1,0 0-1,0 0 1,1 0-1,-1 0 1,0 0-1,0 0 1,1 0-1,-1 0 1,0 0-1,1 0 0,-1 0 1,0 0-1,0 0 1,1 0-1,-1 0 1,0 0-1,0 0 1,1 0-1,-1 0 1,0 0-1,0 0 1,1-1-1,-1 1 0,0 0 1,0 0-1,1 0 1,-1 0-1,0-1 1,0 1-1,0 0 1,1 0-1,-1 0 1,0-1-1,0 1 0,0 0 1,0 0-1,0-1 1,1 1-1,10-17-597,-2-7 574,0 0 0,-1 0 0,6-42 0,-8 36 1118,2 0-1,13-30 1344,-19 68-1696,0 12-77,-2-3-540,-3 84-57,3-99-45,0-1 0,0 0 0,0 0 0,0 0 0,0 0 0,-1 0 0,1 1 0,0-1 0,-1 0 0,1 0 0,-1 0 0,1 0 0,-1 0 0,1 0 0,-1 0 0,0 0 0,1 0 0,-1 0 0,0-1 0,-1 2 0,1-2 0,0 1 0,1-1 0,-1 0 0,0 0 0,0 0 0,0 0 0,1 0 0,-1 0 0,0-1 0,0 1 0,1 0 0,-1 0 0,0-1 0,0 1 0,1 0 0,-1-1 0,0 1 0,1 0 0,-1-1 0,0 1 0,1-1 0,-2 0 0,-5-6 0,0 0 0,1-1 0,-10-13 0,10 13 0,2 2 0,0 1 0,-1 0 0,0 0 0,0 0 0,0 0 0,-1 1 0,-7-6 0,11 9 0,0 0 0,0 0 0,-1 0 0,1 0 0,0 1 0,-1-1 0,1 1 0,0-1 0,-1 1 0,1 0 0,0 0 0,-1 0 0,1 0 0,-1 0 0,1 0 0,0 1 0,-1-1 0,1 1 0,0 0 0,-1 0 0,1 0 0,0 0 0,0 0 0,0 0 0,-2 2 0,-5 4 0,0 0 0,1 1 0,0 0 0,1 1 0,0 0 0,0 0 0,-8 16 0,-36 76 0,43-84 0,-5 13 0,-16 30 0,29-59 0,0-1 0,0 0 0,0 1 0,0-1 0,0 0 0,-1 1 0,1-1 0,0 0 0,0 1 0,0-1 0,-1 0 0,1 1 0,0-1 0,0 0 0,-1 0 0,1 1 0,0-1 0,-1 0 0,1 0 0,0 0 0,0 0 0,-1 1 0,1-1 0,-1 0 0,1 0 0,0 0 0,-1 0 0,1 0 0,0 0 0,-1 0 0,1 0 0,0 0 0,-1 0 0,1 0 0,0 0 0,-1 0 0,1 0 0,-1 0 0,1 0 0,0-1 0,-1 1 0,1 0 0,0 0 0,0 0 0,-1 0 0,1-1 0,0 1 0,-1 0 0,1 0 0,0-1 0,0 1 0,-1 0 0,1-1 0,0 1 0,0 0 0,0 0 0,0-1 0,-1 1 0,1 0 0,0-1 0,0 1 0,0-1 0,0 1 0,0-1 0,-8-28 0,7 25 0,0-2 0,-7-28 0,4 29 0,1 21 0,1-8 0,2-17 0,0-36 0,1 1 0,-1 39 0,0 18 0,-16-71 0,15 54 0,-4-18 0,2 17 0,1 13 0,1 83 0,1-114 0,1 1 0,-1 43 0,1 148 0,-3 200 0,2-354 0,-1 0 0,-1 0 0,-6 25 0,8-40 0,0 1 0,0-1 0,0 0 0,0 1 0,0-1 0,0 1 0,0-1 0,0 1 0,0-1 0,0 0 0,0 1 0,-1-1 0,1 1 0,0-1 0,0 0 0,0 1 0,-1-1 0,1 0 0,0 1 0,0-1 0,-1 0 0,1 1 0,0-1 0,-1 0 0,1 0 0,-1 1 0,1-1 0,0 0 0,-1 0 0,0 1 0,-2-11 0,5 2 0,5 23 0,0 19 0,-6-23 0,1 0 0,1 1 0,0-1 0,7 17 0,-10-26 0,1-1 0,0 1 0,-1 0 0,1-1 0,0 1 0,0-1 0,1 0 0,-1 1 0,0-1 0,0 0 0,1 0 0,-1 1 0,0-1 0,1 0 0,-1 0 0,1 0 0,-1-1 0,1 1 0,0 0 0,-1-1 0,1 1 0,0-1 0,0 1 0,-1-1 0,1 0 0,0 0 0,0 0 0,0 0 0,-1 0 0,1 0 0,0 0 0,0-1 0,-1 1 0,1-1 0,2 0 0,4-2 0,0 0 0,-1-1 0,1-1 0,-1 1 0,0-1 0,0 0 0,0 0 0,8-9 0,47-57 0,-46 50 0,252-346 0,-209 271 0,-5-1 0,43-109 0,-77 162 0,-15 38 0,-4 12 0,-7 26 0,-1 0 0,-1 0 0,-14 30 0,-1 7 0,22-63 0,-126 429 0,112-375 0,15-43 0,0-17 0,0 0 0,0 0 0,0 1 0,0-1 0,1 0 0,-1 0 0,0 0 0,0 0 0,0 0 0,0 0 0,0 1 0,0-1 0,1 0 0,-1 0 0,0 0 0,0 0 0,0 0 0,0 0 0,1 0 0,-1 0 0,0 0 0,0 0 0,0 0 0,0 0 0,1 0 0,-1 0 0,0 0 0,0 0 0,0 0 0,0 0 0,1 0 0,-1 0 0,0 0 0,0 0 0,0 0 0,0 0 0,1 0 0,-1 0 0,0 0 0,0 0 0,0 0 0,0-1 0,23-21 0,107-140 0,163-264 0,-293 426 0,21-32 0,-3-1 0,22-50 0,-38 79 0,-1-1 0,1 1 0,-1 0 0,0-1 0,0 1 0,-1 0 0,1-8 0,-1 12 0,0 0 0,0-1 0,0 1 0,0 0 0,-1-1 0,1 1 0,0 0 0,0-1 0,0 1 0,0 0 0,0-1 0,0 1 0,0 0 0,-1-1 0,1 1 0,0 0 0,0-1 0,0 1 0,-1 0 0,1 0 0,0-1 0,0 1 0,-1 0 0,1 0 0,0 0 0,-1-1 0,1 1 0,0 0 0,-1 0 0,1 0 0,0 0 0,-1 0 0,1 0 0,0 0 0,-1-1 0,1 1 0,0 0 0,-1 0 0,1 0 0,0 0 0,-1 1 0,1-1 0,0 0 0,-1 0 0,1 0 0,0 0 0,-1 0 0,1 0 0,0 0 0,-1 1 0,1-1 0,0 0 0,-1 0 0,1 0 0,0 1 0,0-1 0,-1 0 0,1 1 0,-10 8 0,0 1 0,1 0 0,0 0 0,0 1 0,2 0 0,-1 1 0,-7 16 0,5-11 0,-170 352 0,24-41 0,148-313 0,17-25 0,3-5 0,227-233 0,-90 99 0,-142 141 0,33-39 0,-39 46 0,1 0 0,-1-1 0,0 1 0,0-1 0,0 0 0,-1 1 0,1-1 0,0 0 0,-1 1 0,1-1 0,-1 0 0,1 0 0,-1 0 0,0 1 0,0-1 0,0 0 0,0 0 0,0 0 0,0 0 0,0 1 0,-1-1 0,1 0 0,0 0 0,-1 0 0,-1-2 0,0 2 0,0 1 0,0-1 0,0 0 0,0 1 0,-1 0 0,1-1 0,0 1 0,-1 0 0,1 0 0,-1 0 0,1 1 0,-1-1 0,0 0 0,1 1 0,-1 0 0,0 0 0,1 0 0,-1 0 0,0 0 0,-3 1 0,-62 11 0,67-12 0,-43 13 0,0 1 0,0 2 0,2 3 0,0 1 0,-41 26 0,33-13 0,1 1 0,2 2 0,-65 65 0,85-73 0,2 0 0,-25 36 0,43-54 0,0 0 0,1 1 0,0 0 0,0 1 0,2-1 0,-1 1 0,1 0 0,1 0 0,0 0 0,-1 14 0,4-24 0,-1 0 0,2 0 0,-1 0 0,0 1 0,0-1 0,1 0 0,-1 0 0,1 0 0,-1 0 0,1 0 0,0 0 0,0 0 0,0 0 0,0 0 0,0-1 0,0 1 0,1 0 0,2 2 0,-1-1 0,0-1 0,0 0 0,1 0 0,-1 0 0,1 0 0,-1 0 0,1-1 0,0 1 0,5 0 0,9 2 0,-1-2 0,0 0 0,30-2 0,-39 0 0,21-1 0,0-2 0,0-1 0,0-1 0,-1-1 0,0-2 0,0-1 0,36-17 0,-22 6 0,-2-1 0,0-3 0,70-54 0,-108 76 0,35-31 0,-35 31 0,0 0 0,-1 1 0,1-1 0,-1 0 0,1 0 0,-1 0 0,0 0 0,1-1 0,-1 1 0,0 0 0,-1 0 0,1-1 0,0 1 0,-1 0 0,1-4 0,-1 5 0,0 1 0,0 0 0,0-1 0,0 1 0,0 0 0,0-1 0,0 1 0,0 0 0,0-1 0,0 1 0,-1 0 0,1-1 0,0 1 0,0 0 0,0-1 0,-1 1 0,1 0 0,0 0 0,0-1 0,-1 1 0,1 0 0,0 0 0,0-1 0,-1 1 0,1 0 0,0 0 0,-1 0 0,1 0 0,0 0 0,-1-1 0,1 1 0,0 0 0,-1 0 0,-15 3 0,-15 15 0,11-2 0,0 1 0,2 1 0,0 1 0,1 0 0,-14 22 0,0 5 0,-33 64 0,61-104 0,-4 7 0,0 1 0,1-1 0,0 1 0,-3 18 0,8-30 0,0 0 0,0 1 0,1-1 0,0 0 0,-1 0 0,1 1 0,0-1 0,0 0 0,0 1 0,0-1 0,1 0 0,-1 1 0,1-1 0,-1 0 0,1 0 0,0 0 0,0 1 0,0-1 0,0 0 0,0 0 0,0 0 0,0-1 0,1 1 0,-1 0 0,1 0 0,-1-1 0,1 1 0,0-1 0,0 1 0,0-1 0,0 0 0,0 1 0,0-1 0,0 0 0,3 1 0,3-1 0,0 1 0,-1-1 0,1 0 0,0 0 0,0-1 0,0-1 0,0 1 0,0-1 0,0 0 0,8-3 0,18-5 0,33-14 0,-62 21 0,76-31 0,-1-3 0,-3-4 0,-1-3 0,-2-4 0,-2-3 0,77-68 0,-111 83 0,-1-1 0,50-63 0,-72 79 0,-1 0 0,-1-1 0,-1 0 0,0-1 0,-2 0 0,-1-1 0,9-31 0,-17 51 0,0-1 0,0 0 0,0 0 0,-1 1 0,1-1 0,-1 0 0,0 0 0,0 1 0,-1-1 0,1 0 0,-1 0 0,0 1 0,0-1 0,0 0 0,0 1 0,-2-4 0,1 4 0,0 0 0,-1 1 0,1-1 0,-1 1 0,1 0 0,-1-1 0,0 1 0,0 1 0,0-1 0,0 0 0,0 1 0,0-1 0,-1 1 0,1 0 0,0 0 0,-1 0 0,-4 0 0,-9-2 0,0 1 0,0 0 0,0 1 0,0 1 0,0 1 0,-1 1 0,1 0 0,1 1 0,-1 0 0,-32 12 0,28-6 0,0 1 0,0 1 0,1 1 0,0 1 0,1 0 0,1 2 0,-24 23 0,14-9 0,1 2 0,2 2 0,1 0 0,2 1 0,1 1 0,1 1 0,3 1 0,-26 76 0,40-104 0,-4 12 0,1 0 0,1 1 0,-5 41 0,10-58 0,-1 0 0,1 0 0,0-1 0,1 1 0,-1 0 0,1 0 0,0-1 0,0 1 0,0-1 0,1 1 0,0-1 0,0 1 0,0-1 0,0 0 0,0 0 0,1 0 0,0 0 0,0 0 0,0-1 0,0 1 0,1-1 0,-1 0 0,1 0 0,5 3 0,3 0 0,0 0 0,0-1 0,0-1 0,0 0 0,1-1 0,0 0 0,0-1 0,0 0 0,20-1 0,-3-1 0,1-2 0,59-12 0,-46 4 0,-1-2 0,0-2 0,-1-2 0,0-1 0,-2-3 0,0-1 0,-2-2 0,0-2 0,52-44 0,-57 40 0,-2-1 0,0-1 0,-3-2 0,-1-1 0,-1-1 0,-2-1 0,-1-1 0,-2-1 0,31-81 0,-46 102 0,-1 0 0,0 0 0,-1-1 0,-1 0 0,1-21 0,-4 32 0,0 0 0,0 0 0,-1 0 0,0 0 0,0 0 0,-1 0 0,1 0 0,-2 1 0,1-1 0,-1 1 0,0 0 0,0-1 0,-1 1 0,1 1 0,-2-1 0,-5-7 0,1 5 0,-1-1 0,0 1 0,0 1 0,-1 0 0,0 0 0,0 1 0,0 1 0,-1 0 0,0 0 0,-16-3 0,-5 0 0,-1 1 0,-56-4 0,52 9 0,1 2 0,-1 1 0,1 2 0,-1 2 0,1 1 0,0 2 0,1 1 0,0 2 0,0 2 0,1 1 0,-58 33 0,64-30 0,2 1 0,0 2 0,1 0 0,1 2 0,1 1 0,1 1 0,1 0 0,1 2 0,1 1 0,1 0 0,2 1 0,1 1 0,-20 50 0,32-70 0,1 1 0,0 0 0,0-1 0,1 1 0,0 0 0,1 0 0,0 1 0,0-1 0,2 18 0,0-22 0,1 0 0,0 0 0,-1-1 0,2 1 0,-1 0 0,1-1 0,0 0 0,0 0 0,0 1 0,1-2 0,0 1 0,0 0 0,0-1 0,0 0 0,1 0 0,0 0 0,7 5 0,6 2 0,1-1 0,0 0 0,1-1 0,0-1 0,0-1 0,1-1 0,29 5 0,4-2 0,98 1 0,-107-9 0,1-3 0,-1-2 0,0-1 0,0-3 0,0-2 0,-1-1 0,0-3 0,74-33 0,-93 34 0,-1 0 0,-1-2 0,0-1 0,-1-1 0,-1 0 0,34-36 0,-41 36 0,-1 0 0,-1 0 0,0-1 0,-1-1 0,-1 0 0,-1-1 0,0 1 0,-2-2 0,8-29 0,-12 39 0,-1 0 0,-1 1 0,0-1 0,0 0 0,-1 0 0,0 0 0,-1 0 0,-1 1 0,-2-13 0,2 15 0,-1 0 0,0 0 0,0 0 0,-1 1 0,0 0 0,0-1 0,-1 2 0,1-1 0,-2 0 0,1 1 0,-1 0 0,-10-8 0,0 2 0,0 1 0,-1 1 0,-1 1 0,1 1 0,-1 0 0,-1 1 0,1 1 0,-1 1 0,-30-5 0,2 3 0,0 3 0,-89 2 0,101 4 0,0 1 0,0 2 0,1 2 0,0 1 0,0 1 0,1 2 0,-50 23 0,67-26 0,1 0 0,-1 1 0,2 1 0,-1 0 0,1 1 0,1 0 0,0 2 0,1-1 0,0 1 0,1 1 0,0 0 0,1 0 0,1 1 0,0 1 0,1-1 0,-11 33 0,16-39 0,1-1 0,0 1 0,1 0 0,0 0 0,0 0 0,1-1 0,0 1 0,0 0 0,3 16 0,-1-19 0,0 0 0,0-1 0,0 1 0,1 0 0,-1-1 0,2 1 0,-1-1 0,0 0 0,1 0 0,0 0 0,0 0 0,1-1 0,-1 1 0,1-1 0,6 4 0,6 3 0,1-1 0,0 0 0,1-1 0,0-2 0,1 1 0,33 6 0,0-3 0,76 5 0,-67-12 0,0-3 0,0-3 0,109-16 0,-127 9 0,0-1 0,-1-2 0,0-2 0,-1-1 0,75-41 0,-100 47 0,-1-2 0,-1 1 0,0-2 0,19-18 0,-31 27 0,0 0 0,1 0 0,-2 0 0,1-1 0,0 1 0,-1-1 0,1 0 0,-1 1 0,0-1 0,0 0 0,-1 0 0,1 0 0,-1-1 0,0 1 0,0 0 0,0 0 0,-1-1 0,0 1 0,1-1 0,-1 1 0,-1 0 0,1-1 0,-2-7 0,0 8 0,0 1 0,0-1 0,0 1 0,-1-1 0,1 1 0,-1 0 0,1 0 0,-1 0 0,0 1 0,0-1 0,-1 1 0,1-1 0,0 1 0,-1 0 0,0 0 0,1 0 0,-1 1 0,-7-3 0,-7-1 0,-1 1 0,-32-4 0,47 8 0,-36-5 0,1 3 0,0 1 0,0 2 0,-1 2 0,1 1 0,0 2 0,1 2 0,-42 13 0,59-13 0,0 0 0,1 1 0,0 1 0,1 1 0,0 1 0,-31 26 0,38-27 0,0 0 0,1 1 0,0 1 0,1 0 0,1 0 0,0 1 0,1 0 0,0 0 0,1 1 0,-6 18 0,11-26 0,-1 0 0,1 1 0,0-1 0,1 0 0,0 1 0,0-1 0,0 1 0,1 0 0,0-1 0,1 1 0,0-1 0,0 1 0,0-1 0,1 0 0,0 1 0,1-1 0,-1 0 0,2 0 0,-1-1 0,1 1 0,-1 0 0,2-1 0,-1 0 0,1 0 0,0-1 0,0 1 0,1-1 0,-1 0 0,1 0 0,0-1 0,1 0 0,-1 0 0,1 0 0,7 3 0,15 5 0,1-1 0,0-1 0,0-2 0,1 0 0,0-3 0,1 0 0,-1-2 0,1-2 0,-1 0 0,1-2 0,0-2 0,45-9 0,-53 5 0,1-1 0,-1-1 0,-1-1 0,0-2 0,0 0 0,-2-1 0,1-1 0,-2-1 0,1-1 0,-2-1 0,-1 0 0,28-35 0,-29 32 0,-1-1 0,-2-1 0,0 0 0,-1-1 0,-2 0 0,0-1 0,-1 0 0,-2-1 0,0 0 0,-2-1 0,0 1 0,2-36 0,-8 57 0,0-1 0,0 1 0,0-1 0,0 1 0,-1 0 0,1-1 0,-1 1 0,0 0 0,0-1 0,-1 1 0,1 0 0,-5-6 0,4 7 0,0 0 0,0 1 0,-1-1 0,1 1 0,-1 0 0,0 0 0,0 0 0,0 0 0,0 0 0,0 1 0,0-1 0,0 1 0,0 0 0,-1 0 0,1 0 0,-6-1 0,-7 0 0,-1 1 0,0 0 0,1 1 0,-1 1 0,0 0 0,1 2 0,-1-1 0,1 2 0,0 0 0,0 1 0,0 1 0,1 1 0,0 0 0,-29 18 0,21-10 0,-1 1 0,2 2 0,0 0 0,1 2 0,1 0 0,1 1 0,1 1 0,-16 25 0,26-35 0,0 1 0,1 0 0,1 0 0,0 1 0,1 0 0,0 0 0,1 0 0,1 0 0,-2 17 0,5-24 0,-1 0 0,1 0 0,1 0 0,-1 0 0,1 0 0,1 0 0,-1 0 0,1 0 0,0 0 0,1 0 0,0-1 0,0 1 0,0-1 0,1 0 0,0 0 0,0 0 0,0-1 0,1 1 0,-1-1 0,9 7 0,2-1 0,0-1 0,0 0 0,0-1 0,1-1 0,1 0 0,-1-2 0,1 1 0,1-2 0,-1 0 0,32 3 0,-19-4 0,1-2 0,0-1 0,0-1 0,-1-2 0,47-8 0,-53 5 0,0-1 0,0-2 0,0 0 0,-1-2 0,0 0 0,-1-2 0,0 0 0,-1-1 0,-1-1 0,0-2 0,0 0 0,-2 0 0,21-24 0,-21 18 0,-1-1 0,-1 0 0,0-1 0,-2 0 0,-1-1 0,-1-1 0,-1 0 0,-2-1 0,0 0 0,-2 0 0,6-41 0,-11 56 0,-1 0 0,0 0 0,-1 0 0,-1 0 0,0 0 0,0 0 0,-5-19 0,4 25 0,-1 0 0,1 0 0,-1-1 0,0 2 0,0-1 0,-1 0 0,1 1 0,-1-1 0,-1 1 0,1 0 0,-1 1 0,0-1 0,0 1 0,0 0 0,-7-5 0,-1 2 0,-1 1 0,1 0 0,-2 0 0,1 2 0,0-1 0,-1 2 0,0 0 0,0 1 0,0 0 0,0 1 0,0 1 0,0 0 0,0 2 0,-27 4 0,19-1 0,0 1 0,0 1 0,1 1 0,-1 0 0,2 2 0,0 1 0,0 1 0,-35 26 0,33-18 0,0 1 0,2 1 0,0 1 0,2 1 0,0 1 0,2 1 0,1 0 0,1 1 0,1 1 0,-14 39 0,15-29 0,1 0 0,2 1 0,1 1 0,2 0 0,2 0 0,2 0 0,2 60 0,2-86 0,1 0 0,0 0 0,0 0 0,1 0 0,1-1 0,0 1 0,1-1 0,11 21 0,-12-28 0,0 0 0,0 0 0,0-1 0,1 1 0,0-1 0,0 0 0,0 0 0,1 0 0,0-1 0,0 0 0,0 0 0,0-1 0,0 1 0,1-1 0,0-1 0,-1 1 0,1-1 0,11 2 0,-5-3 0,0 0 0,0 0 0,0-1 0,0-1 0,-1 0 0,1-1 0,0 0 0,-1-1 0,1-1 0,-1 0 0,0 0 0,0-1 0,0-1 0,-1 0 0,0 0 0,0-1 0,16-14 0,-7 4 0,-1-1 0,0-1 0,-1-1 0,-2 0 0,0-1 0,-1-1 0,21-39 0,-15 16 0,-3 0 0,-1-1 0,-2-1 0,-2-1 0,-3 0 0,-1 0 0,-3-1 0,1-98 0,-7 142 0,0 0 0,-1 1 0,1-1 0,-1 0 0,0 1 0,0-1 0,0 1 0,-1-1 0,0 1 0,0 0 0,0-1 0,0 1 0,0 0 0,-1 0 0,0 1 0,-4-6 0,4 7 0,1 0 0,-1 1 0,0-1 0,0 1 0,0-1 0,0 1 0,0 0 0,0 0 0,-1 0 0,1 0 0,0 1 0,0 0 0,-1-1 0,1 1 0,0 0 0,-1 0 0,1 1 0,0-1 0,0 1 0,-1 0 0,1-1 0,0 1 0,-5 3 0,-3 1 0,1 0 0,-1 1 0,1 0 0,0 1 0,1 0 0,0 0 0,0 1 0,0 0 0,1 1 0,1 0 0,-1 0 0,1 1 0,1 0 0,0 0 0,0 1 0,-5 13 0,-2 8 0,2 1 0,1-1 0,1 2 0,-6 48 0,11-53 0,1 1 0,2 0 0,1 0 0,1-1 0,1 1 0,2 0 0,1-1 0,10 32 0,-11-49 0,1 1 0,0-1 0,1 0 0,0 0 0,1-1 0,0 1 0,1-1 0,17 18 0,-17-22 0,-1-1 0,1 1 0,0-1 0,1-1 0,0 0 0,-1 0 0,2-1 0,-1 0 0,0 0 0,1-1 0,0 0 0,0-1 0,10 1 0,-14-2 0,1 0 0,0-1 0,-1 0 0,1 0 0,0-1 0,-1 1 0,1-2 0,0 1 0,-1-1 0,0 0 0,1 0 0,-1 0 0,0-1 0,0 0 0,8-6 0,-5 3 0,-1-1 0,-1 0 0,1-1 0,-1 1 0,-1-2 0,0 1 0,0 0 0,0-1 0,4-11 0,3-8 0,-3 0 0,0 0 0,-2-1 0,0-1 0,5-56 0,-10 55 0,0-59 0,-3 83 0,-1-1 0,0 0 0,0 1 0,0-1 0,-1 0 0,0 1 0,-1 0 0,0-1 0,0 1 0,0 0 0,-1 1 0,0-1 0,-5-6 0,7 10 0,-1 1 0,1 0 0,0 0 0,0 0 0,-1 0 0,1 0 0,-1 1 0,0-1 0,0 1 0,1 0 0,-1-1 0,0 1 0,0 1 0,0-1 0,0 0 0,0 1 0,-6-1 0,4 1 0,0 1 0,0 0 0,1 0 0,-1 0 0,0 0 0,0 1 0,0-1 0,1 1 0,-10 6 0,1 1 0,-1 0 0,1 2 0,1-1 0,0 2 0,-17 20 0,13-11 0,0 1 0,1 0 0,1 1 0,1 1 0,2 0 0,0 1 0,1 0 0,2 0 0,1 1 0,0 0 0,-3 39 0,10-61 0,-1-1 0,1 1 0,0-1 0,0 1 0,1 0 0,-1-1 0,1 1 0,0-1 0,0 1 0,0-1 0,0 1 0,0-1 0,4 5 0,-5-7 0,1-1 0,-1 1 0,1-1 0,-1 1 0,1-1 0,-1 1 0,1-1 0,0 1 0,-1-1 0,1 0 0,0 1 0,-1-1 0,1 0 0,0 0 0,0 1 0,-1-1 0,1 0 0,0 0 0,0 0 0,-1 0 0,1 0 0,0 0 0,1 0 0,0-1 0,0 0 0,0 1 0,0-1 0,0 0 0,0-1 0,0 1 0,0 0 0,0 0 0,0-1 0,-1 1 0,4-4 0,2-4-151,-1 0-1,1 0 0,-2 0 0,1-1 1,-1 0-1,-1 0 0,0-1 1,5-18-1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1T11:51:40.42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24575,'0'0'-8191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1T11:51:41.26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24575,'0'0'-8191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1T11:51:28.5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45 1 24575,'-1'19'0,"-1"0"0,-6 28 0,-2 14 0,2 361 0,9-282 0,-2-107 120,-3-18-321,4-15 179,0 0 0,0 0 1,0 0-1,0 0 0,0 0 0,0 0 1,0 1-1,0-1 0,0 0 0,0 0 1,0 0-1,0 0 0,0 0 0,-1 0 1,1 0-1,0 1 0,0-1 0,0 0 0,0 0 1,0 0-1,0 0 0,0 0 0,-1 0 1,1 0-1,0 0 0,0 0 0,0 0 1,0 0-1,0 0 0,-1 0 0,1 0 1,0 0-1,0 0 0,0 0 0,0 0 1,0 0-1,-1 0 0,1 0 0,0 0 0,0 0 1,0 0-1,0 0 0,0 0 0,0 0 1,-1 0-1,1 0 0,0-1 0,0 1 1,0 0-1,0 0 0,0 0 0,0 0 1,0 0-1,0 0 0,0 0 0,0 0 0,-1-1 1,1 1-1,-6-11-6804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1T11:51:29.5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24575,'0'420'0,"0"-720"-1365,0 271-5461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1T11:51:38.09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440 1 24575,'-1'0'0,"0"0"0,0 1 0,0-1 0,0 0 0,0 1 0,0-1 0,0 1 0,0-1 0,0 1 0,1 0 0,-1-1 0,0 1 0,0 0 0,1-1 0,-1 1 0,0 0 0,1 0 0,-1 0 0,1 0 0,-1 0 0,1-1 0,-1 1 0,1 0 0,0 0 0,-1 0 0,1 0 0,0 0 0,0 1 0,-6 37 0,5-27 0,-7 33-349,-21 61 0,17-64-285,-14 79 0,25-113 353,0 0 1,1 0-1,0 0 0,0 1 0,0-1 0,3 12 0,-3-19 259,0-1-1,1 0 1,-1 0-1,0 1 1,0-1-1,0 0 0,0 0 1,0 1-1,1-1 1,-1 0-1,0 0 1,0 0-1,0 1 1,0-1-1,1 0 1,-1 0-1,0 0 0,0 0 1,1 1-1,-1-1 1,0 0-1,0 0 1,1 0-1,-1 0 1,0 0-1,0 0 1,1 0-1,-1 0 1,0 0-1,1 0 0,-1 0 1,0 0-1,0 0 1,1 0-1,-1 0 1,0 0-1,0 0 1,1 0-1,-1 0 1,0 0-1,0 0 1,1-1-1,-1 1 0,0 0 1,0 0-1,1 0 1,-1 0-1,0-1 1,0 1-1,0 0 1,1 0-1,-1 0 1,0-1-1,0 1 0,0 0 1,0 0-1,0-1 1,1 1-1,10-17-597,-2-7 574,0 0 0,-1 0 0,6-42 0,-8 36 1118,2 0-1,13-30 1344,-19 68-1696,0 12-77,-2-3-540,-3 84-57,3-99-45,0-1 0,0 0 0,0 0 0,0 0 0,0 0 0,-1 0 0,1 1 0,0-1 0,-1 0 0,1 0 0,-1 0 0,1 0 0,-1 0 0,1 0 0,-1 0 0,0 0 0,1 0 0,-1 0 0,0-1 0,-1 2 0,1-2 0,0 1 0,1-1 0,-1 0 0,0 0 0,0 0 0,0 0 0,1 0 0,-1 0 0,0-1 0,0 1 0,1 0 0,-1 0 0,0-1 0,0 1 0,1 0 0,-1-1 0,0 1 0,1 0 0,-1-1 0,0 1 0,1-1 0,-2 0 0,-5-6 0,0 0 0,1-1 0,-10-13 0,10 13 0,2 2 0,0 1 0,-1 0 0,0 0 0,0 0 0,0 0 0,-1 1 0,-7-6 0,11 9 0,0 0 0,0 0 0,-1 0 0,1 0 0,0 1 0,-1-1 0,1 1 0,0-1 0,-1 1 0,1 0 0,0 0 0,-1 0 0,1 0 0,-1 0 0,1 0 0,0 1 0,-1-1 0,1 1 0,0 0 0,-1 0 0,1 0 0,0 0 0,0 0 0,0 0 0,-2 2 0,-5 4 0,0 0 0,1 1 0,0 0 0,1 1 0,0 0 0,0 0 0,-8 16 0,-36 76 0,43-84 0,-5 13 0,-16 30 0,29-59 0,0-1 0,0 0 0,0 1 0,0-1 0,0 0 0,-1 1 0,1-1 0,0 0 0,0 1 0,0-1 0,-1 0 0,1 1 0,0-1 0,0 0 0,-1 0 0,1 1 0,0-1 0,-1 0 0,1 0 0,0 0 0,0 0 0,-1 1 0,1-1 0,-1 0 0,1 0 0,0 0 0,-1 0 0,1 0 0,0 0 0,-1 0 0,1 0 0,0 0 0,-1 0 0,1 0 0,0 0 0,-1 0 0,1 0 0,-1 0 0,1 0 0,0-1 0,-1 1 0,1 0 0,0 0 0,0 0 0,-1 0 0,1-1 0,0 1 0,-1 0 0,1 0 0,0-1 0,0 1 0,-1 0 0,1-1 0,0 1 0,0 0 0,0 0 0,0-1 0,-1 1 0,1 0 0,0-1 0,0 1 0,0-1 0,0 1 0,0-1 0,-8-28 0,7 25 0,0-2 0,-7-28 0,4 29 0,1 21 0,1-8 0,2-17 0,0-36 0,1 1 0,-1 39 0,0 18 0,-16-71 0,15 54 0,-4-18 0,2 17 0,1 13 0,1 83 0,1-114 0,1 1 0,-1 43 0,1 148 0,-3 200 0,2-354 0,-1 0 0,-1 0 0,-6 25 0,8-40 0,0 1 0,0-1 0,0 0 0,0 1 0,0-1 0,0 1 0,0-1 0,0 1 0,0-1 0,0 0 0,0 1 0,-1-1 0,1 1 0,0-1 0,0 0 0,0 1 0,-1-1 0,1 0 0,0 1 0,0-1 0,-1 0 0,1 1 0,0-1 0,-1 0 0,1 0 0,-1 1 0,1-1 0,0 0 0,-1 0 0,0 1 0,-2-11 0,5 2 0,5 23 0,0 19 0,-6-23 0,1 0 0,1 1 0,0-1 0,7 17 0,-10-26 0,1-1 0,0 1 0,-1 0 0,1-1 0,0 1 0,0-1 0,1 0 0,-1 1 0,0-1 0,0 0 0,1 0 0,-1 1 0,0-1 0,1 0 0,-1 0 0,1 0 0,-1-1 0,1 1 0,0 0 0,-1-1 0,1 1 0,0-1 0,0 1 0,-1-1 0,1 0 0,0 0 0,0 0 0,0 0 0,-1 0 0,1 0 0,0 0 0,0-1 0,-1 1 0,1-1 0,2 0 0,4-2 0,0 0 0,-1-1 0,1-1 0,-1 1 0,0-1 0,0 0 0,0 0 0,8-9 0,47-57 0,-46 50 0,252-346 0,-209 271 0,-5-1 0,43-109 0,-77 162 0,-15 38 0,-4 12 0,-7 26 0,-1 0 0,-1 0 0,-14 30 0,-1 7 0,22-63 0,-126 429 0,112-375 0,15-43 0,0-17 0,0 0 0,0 0 0,0 1 0,0-1 0,1 0 0,-1 0 0,0 0 0,0 0 0,0 0 0,0 0 0,0 1 0,0-1 0,1 0 0,-1 0 0,0 0 0,0 0 0,0 0 0,0 0 0,1 0 0,-1 0 0,0 0 0,0 0 0,0 0 0,0 0 0,1 0 0,-1 0 0,0 0 0,0 0 0,0 0 0,0 0 0,1 0 0,-1 0 0,0 0 0,0 0 0,0 0 0,0 0 0,1 0 0,-1 0 0,0 0 0,0 0 0,0 0 0,0-1 0,23-21 0,107-140 0,163-264 0,-293 426 0,21-32 0,-3-1 0,22-50 0,-38 79 0,-1-1 0,1 1 0,-1 0 0,0-1 0,0 1 0,-1 0 0,1-8 0,-1 12 0,0 0 0,0-1 0,0 1 0,0 0 0,-1-1 0,1 1 0,0 0 0,0-1 0,0 1 0,0 0 0,0-1 0,0 1 0,0 0 0,-1-1 0,1 1 0,0 0 0,0-1 0,0 1 0,-1 0 0,1 0 0,0-1 0,0 1 0,-1 0 0,1 0 0,0 0 0,-1-1 0,1 1 0,0 0 0,-1 0 0,1 0 0,0 0 0,-1 0 0,1 0 0,0 0 0,-1-1 0,1 1 0,0 0 0,-1 0 0,1 0 0,0 0 0,-1 1 0,1-1 0,0 0 0,-1 0 0,1 0 0,0 0 0,-1 0 0,1 0 0,0 0 0,-1 1 0,1-1 0,0 0 0,-1 0 0,1 0 0,0 1 0,0-1 0,-1 0 0,1 1 0,-10 8 0,0 1 0,1 0 0,0 0 0,0 1 0,2 0 0,-1 1 0,-7 16 0,5-11 0,-170 352 0,24-41 0,148-313 0,17-25 0,3-5 0,227-233 0,-90 99 0,-142 141 0,33-39 0,-39 46 0,1 0 0,-1-1 0,0 1 0,0-1 0,0 0 0,-1 1 0,1-1 0,0 0 0,-1 1 0,1-1 0,-1 0 0,1 0 0,-1 0 0,0 1 0,0-1 0,0 0 0,0 0 0,0 0 0,0 0 0,0 1 0,-1-1 0,1 0 0,0 0 0,-1 0 0,-1-2 0,0 2 0,0 1 0,0-1 0,0 0 0,0 1 0,-1 0 0,1-1 0,0 1 0,-1 0 0,1 0 0,-1 0 0,1 1 0,-1-1 0,0 0 0,1 1 0,-1 0 0,0 0 0,1 0 0,-1 0 0,0 0 0,-3 1 0,-62 11 0,67-12 0,-43 13 0,0 1 0,0 2 0,2 3 0,0 1 0,-41 26 0,33-13 0,1 1 0,2 2 0,-65 65 0,85-73 0,2 0 0,-25 36 0,43-54 0,0 0 0,1 1 0,0 0 0,0 1 0,2-1 0,-1 1 0,1 0 0,1 0 0,0 0 0,-1 14 0,4-24 0,-1 0 0,2 0 0,-1 0 0,0 1 0,0-1 0,1 0 0,-1 0 0,1 0 0,-1 0 0,1 0 0,0 0 0,0 0 0,0 0 0,0 0 0,0-1 0,0 1 0,1 0 0,2 2 0,-1-1 0,0-1 0,0 0 0,1 0 0,-1 0 0,1 0 0,-1 0 0,1-1 0,0 1 0,5 0 0,9 2 0,-1-2 0,0 0 0,30-2 0,-39 0 0,21-1 0,0-2 0,0-1 0,0-1 0,-1-1 0,0-2 0,0-1 0,36-17 0,-22 6 0,-2-1 0,0-3 0,70-54 0,-108 76 0,35-31 0,-35 31 0,0 0 0,-1 1 0,1-1 0,-1 0 0,1 0 0,-1 0 0,0 0 0,1-1 0,-1 1 0,0 0 0,-1 0 0,1-1 0,0 1 0,-1 0 0,1-4 0,-1 5 0,0 1 0,0 0 0,0-1 0,0 1 0,0 0 0,0-1 0,0 1 0,0 0 0,0-1 0,0 1 0,-1 0 0,1-1 0,0 1 0,0 0 0,0-1 0,-1 1 0,1 0 0,0 0 0,0-1 0,-1 1 0,1 0 0,0 0 0,0-1 0,-1 1 0,1 0 0,0 0 0,-1 0 0,1 0 0,0 0 0,-1-1 0,1 1 0,0 0 0,-1 0 0,-15 3 0,-15 15 0,11-2 0,0 1 0,2 1 0,0 1 0,1 0 0,-14 22 0,0 5 0,-33 64 0,61-104 0,-4 7 0,0 1 0,1-1 0,0 1 0,-3 18 0,8-30 0,0 0 0,0 1 0,1-1 0,0 0 0,-1 0 0,1 1 0,0-1 0,0 0 0,0 1 0,0-1 0,1 0 0,-1 1 0,1-1 0,-1 0 0,1 0 0,0 0 0,0 1 0,0-1 0,0 0 0,0 0 0,0 0 0,0-1 0,1 1 0,-1 0 0,1 0 0,-1-1 0,1 1 0,0-1 0,0 1 0,0-1 0,0 0 0,0 1 0,0-1 0,0 0 0,3 1 0,3-1 0,0 1 0,-1-1 0,1 0 0,0 0 0,0-1 0,0-1 0,0 1 0,0-1 0,0 0 0,8-3 0,18-5 0,33-14 0,-62 21 0,76-31 0,-1-3 0,-3-4 0,-1-3 0,-2-4 0,-2-3 0,77-68 0,-111 83 0,-1-1 0,50-63 0,-72 79 0,-1 0 0,-1-1 0,-1 0 0,0-1 0,-2 0 0,-1-1 0,9-31 0,-17 51 0,0-1 0,0 0 0,0 0 0,-1 1 0,1-1 0,-1 0 0,0 0 0,0 1 0,-1-1 0,1 0 0,-1 0 0,0 1 0,0-1 0,0 0 0,0 1 0,-2-4 0,1 4 0,0 0 0,-1 1 0,1-1 0,-1 1 0,1 0 0,-1-1 0,0 1 0,0 1 0,0-1 0,0 0 0,0 1 0,0-1 0,-1 1 0,1 0 0,0 0 0,-1 0 0,-4 0 0,-9-2 0,0 1 0,0 0 0,0 1 0,0 1 0,0 1 0,-1 1 0,1 0 0,1 1 0,-1 0 0,-32 12 0,28-6 0,0 1 0,0 1 0,1 1 0,0 1 0,1 0 0,1 2 0,-24 23 0,14-9 0,1 2 0,2 2 0,1 0 0,2 1 0,1 1 0,1 1 0,3 1 0,-26 76 0,40-104 0,-4 12 0,1 0 0,1 1 0,-5 41 0,10-58 0,-1 0 0,1 0 0,0-1 0,1 1 0,-1 0 0,1 0 0,0-1 0,0 1 0,0-1 0,1 1 0,0-1 0,0 1 0,0-1 0,0 0 0,0 0 0,1 0 0,0 0 0,0 0 0,0-1 0,0 1 0,1-1 0,-1 0 0,1 0 0,5 3 0,3 0 0,0 0 0,0-1 0,0-1 0,0 0 0,1-1 0,0 0 0,0-1 0,0 0 0,20-1 0,-3-1 0,1-2 0,59-12 0,-46 4 0,-1-2 0,0-2 0,-1-2 0,0-1 0,-2-3 0,0-1 0,-2-2 0,0-2 0,52-44 0,-57 40 0,-2-1 0,0-1 0,-3-2 0,-1-1 0,-1-1 0,-2-1 0,-1-1 0,-2-1 0,31-81 0,-46 102 0,-1 0 0,0 0 0,-1-1 0,-1 0 0,1-21 0,-4 32 0,0 0 0,0 0 0,-1 0 0,0 0 0,0 0 0,-1 0 0,1 0 0,-2 1 0,1-1 0,-1 1 0,0 0 0,0-1 0,-1 1 0,1 1 0,-2-1 0,-5-7 0,1 5 0,-1-1 0,0 1 0,0 1 0,-1 0 0,0 0 0,0 1 0,0 1 0,-1 0 0,0 0 0,-16-3 0,-5 0 0,-1 1 0,-56-4 0,52 9 0,1 2 0,-1 1 0,1 2 0,-1 2 0,1 1 0,0 2 0,1 1 0,0 2 0,0 2 0,1 1 0,-58 33 0,64-30 0,2 1 0,0 2 0,1 0 0,1 2 0,1 1 0,1 1 0,1 0 0,1 2 0,1 1 0,1 0 0,2 1 0,1 1 0,-20 50 0,32-70 0,1 1 0,0 0 0,0-1 0,1 1 0,0 0 0,1 0 0,0 1 0,0-1 0,2 18 0,0-22 0,1 0 0,0 0 0,-1-1 0,2 1 0,-1 0 0,1-1 0,0 0 0,0 0 0,0 1 0,1-2 0,0 1 0,0 0 0,0-1 0,0 0 0,1 0 0,0 0 0,7 5 0,6 2 0,1-1 0,0 0 0,1-1 0,0-1 0,0-1 0,1-1 0,29 5 0,4-2 0,98 1 0,-107-9 0,1-3 0,-1-2 0,0-1 0,0-3 0,0-2 0,-1-1 0,0-3 0,74-33 0,-93 34 0,-1 0 0,-1-2 0,0-1 0,-1-1 0,-1 0 0,34-36 0,-41 36 0,-1 0 0,-1 0 0,0-1 0,-1-1 0,-1 0 0,-1-1 0,0 1 0,-2-2 0,8-29 0,-12 39 0,-1 0 0,-1 1 0,0-1 0,0 0 0,-1 0 0,0 0 0,-1 0 0,-1 1 0,-2-13 0,2 15 0,-1 0 0,0 0 0,0 0 0,-1 1 0,0 0 0,0-1 0,-1 2 0,1-1 0,-2 0 0,1 1 0,-1 0 0,-10-8 0,0 2 0,0 1 0,-1 1 0,-1 1 0,1 1 0,-1 0 0,-1 1 0,1 1 0,-1 1 0,-30-5 0,2 3 0,0 3 0,-89 2 0,101 4 0,0 1 0,0 2 0,1 2 0,0 1 0,0 1 0,1 2 0,-50 23 0,67-26 0,1 0 0,-1 1 0,2 1 0,-1 0 0,1 1 0,1 0 0,0 2 0,1-1 0,0 1 0,1 1 0,0 0 0,1 0 0,1 1 0,0 1 0,1-1 0,-11 33 0,16-39 0,1-1 0,0 1 0,1 0 0,0 0 0,0 0 0,1-1 0,0 1 0,0 0 0,3 16 0,-1-19 0,0 0 0,0-1 0,0 1 0,1 0 0,-1-1 0,2 1 0,-1-1 0,0 0 0,1 0 0,0 0 0,0 0 0,1-1 0,-1 1 0,1-1 0,6 4 0,6 3 0,1-1 0,0 0 0,1-1 0,0-2 0,1 1 0,33 6 0,0-3 0,76 5 0,-67-12 0,0-3 0,0-3 0,109-16 0,-127 9 0,0-1 0,-1-2 0,0-2 0,-1-1 0,75-41 0,-100 47 0,-1-2 0,-1 1 0,0-2 0,19-18 0,-31 27 0,0 0 0,1 0 0,-2 0 0,1-1 0,0 1 0,-1-1 0,1 0 0,-1 1 0,0-1 0,0 0 0,-1 0 0,1 0 0,-1-1 0,0 1 0,0 0 0,0 0 0,-1-1 0,0 1 0,1-1 0,-1 1 0,-1 0 0,1-1 0,-2-7 0,0 8 0,0 1 0,0-1 0,0 1 0,-1-1 0,1 1 0,-1 0 0,1 0 0,-1 0 0,0 1 0,0-1 0,-1 1 0,1-1 0,0 1 0,-1 0 0,0 0 0,1 0 0,-1 1 0,-7-3 0,-7-1 0,-1 1 0,-32-4 0,47 8 0,-36-5 0,1 3 0,0 1 0,0 2 0,-1 2 0,1 1 0,0 2 0,1 2 0,-42 13 0,59-13 0,0 0 0,1 1 0,0 1 0,1 1 0,0 1 0,-31 26 0,38-27 0,0 0 0,1 1 0,0 1 0,1 0 0,1 0 0,0 1 0,1 0 0,0 0 0,1 1 0,-6 18 0,11-26 0,-1 0 0,1 1 0,0-1 0,1 0 0,0 1 0,0-1 0,0 1 0,1 0 0,0-1 0,1 1 0,0-1 0,0 1 0,0-1 0,1 0 0,0 1 0,1-1 0,-1 0 0,2 0 0,-1-1 0,1 1 0,-1 0 0,2-1 0,-1 0 0,1 0 0,0-1 0,0 1 0,1-1 0,-1 0 0,1 0 0,0-1 0,1 0 0,-1 0 0,1 0 0,7 3 0,15 5 0,1-1 0,0-1 0,0-2 0,1 0 0,0-3 0,1 0 0,-1-2 0,1-2 0,-1 0 0,1-2 0,0-2 0,45-9 0,-53 5 0,1-1 0,-1-1 0,-1-1 0,0-2 0,0 0 0,-2-1 0,1-1 0,-2-1 0,1-1 0,-2-1 0,-1 0 0,28-35 0,-29 32 0,-1-1 0,-2-1 0,0 0 0,-1-1 0,-2 0 0,0-1 0,-1 0 0,-2-1 0,0 0 0,-2-1 0,0 1 0,2-36 0,-8 57 0,0-1 0,0 1 0,0-1 0,0 1 0,-1 0 0,1-1 0,-1 1 0,0 0 0,0-1 0,-1 1 0,1 0 0,-5-6 0,4 7 0,0 0 0,0 1 0,-1-1 0,1 1 0,-1 0 0,0 0 0,0 0 0,0 0 0,0 0 0,0 1 0,0-1 0,0 1 0,0 0 0,-1 0 0,1 0 0,-6-1 0,-7 0 0,-1 1 0,0 0 0,1 1 0,-1 1 0,0 0 0,1 2 0,-1-1 0,1 2 0,0 0 0,0 1 0,0 1 0,1 1 0,0 0 0,-29 18 0,21-10 0,-1 1 0,2 2 0,0 0 0,1 2 0,1 0 0,1 1 0,1 1 0,-16 25 0,26-35 0,0 1 0,1 0 0,1 0 0,0 1 0,1 0 0,0 0 0,1 0 0,1 0 0,-2 17 0,5-24 0,-1 0 0,1 0 0,1 0 0,-1 0 0,1 0 0,1 0 0,-1 0 0,1 0 0,0 0 0,1 0 0,0-1 0,0 1 0,0-1 0,1 0 0,0 0 0,0 0 0,0-1 0,1 1 0,-1-1 0,9 7 0,2-1 0,0-1 0,0 0 0,0-1 0,1-1 0,1 0 0,-1-2 0,1 1 0,1-2 0,-1 0 0,32 3 0,-19-4 0,1-2 0,0-1 0,0-1 0,-1-2 0,47-8 0,-53 5 0,0-1 0,0-2 0,0 0 0,-1-2 0,0 0 0,-1-2 0,0 0 0,-1-1 0,-1-1 0,0-2 0,0 0 0,-2 0 0,21-24 0,-21 18 0,-1-1 0,-1 0 0,0-1 0,-2 0 0,-1-1 0,-1-1 0,-1 0 0,-2-1 0,0 0 0,-2 0 0,6-41 0,-11 56 0,-1 0 0,0 0 0,-1 0 0,-1 0 0,0 0 0,0 0 0,-5-19 0,4 25 0,-1 0 0,1 0 0,-1-1 0,0 2 0,0-1 0,-1 0 0,1 1 0,-1-1 0,-1 1 0,1 0 0,-1 1 0,0-1 0,0 1 0,0 0 0,-7-5 0,-1 2 0,-1 1 0,1 0 0,-2 0 0,1 2 0,0-1 0,-1 2 0,0 0 0,0 1 0,0 0 0,0 1 0,0 1 0,0 0 0,0 2 0,-27 4 0,19-1 0,0 1 0,0 1 0,1 1 0,-1 0 0,2 2 0,0 1 0,0 1 0,-35 26 0,33-18 0,0 1 0,2 1 0,0 1 0,2 1 0,0 1 0,2 1 0,1 0 0,1 1 0,1 1 0,-14 39 0,15-29 0,1 0 0,2 1 0,1 1 0,2 0 0,2 0 0,2 0 0,2 60 0,2-86 0,1 0 0,0 0 0,0 0 0,1 0 0,1-1 0,0 1 0,1-1 0,11 21 0,-12-28 0,0 0 0,0 0 0,0-1 0,1 1 0,0-1 0,0 0 0,0 0 0,1 0 0,0-1 0,0 0 0,0 0 0,0-1 0,0 1 0,1-1 0,0-1 0,-1 1 0,1-1 0,11 2 0,-5-3 0,0 0 0,0 0 0,0-1 0,0-1 0,-1 0 0,1-1 0,0 0 0,-1-1 0,1-1 0,-1 0 0,0 0 0,0-1 0,0-1 0,-1 0 0,0 0 0,0-1 0,16-14 0,-7 4 0,-1-1 0,0-1 0,-1-1 0,-2 0 0,0-1 0,-1-1 0,21-39 0,-15 16 0,-3 0 0,-1-1 0,-2-1 0,-2-1 0,-3 0 0,-1 0 0,-3-1 0,1-98 0,-7 142 0,0 0 0,-1 1 0,1-1 0,-1 0 0,0 1 0,0-1 0,0 1 0,-1-1 0,0 1 0,0 0 0,0-1 0,0 1 0,0 0 0,-1 0 0,0 1 0,-4-6 0,4 7 0,1 0 0,-1 1 0,0-1 0,0 1 0,0-1 0,0 1 0,0 0 0,0 0 0,-1 0 0,1 0 0,0 1 0,0 0 0,-1-1 0,1 1 0,0 0 0,-1 0 0,1 1 0,0-1 0,0 1 0,-1 0 0,1-1 0,0 1 0,-5 3 0,-3 1 0,1 0 0,-1 1 0,1 0 0,0 1 0,1 0 0,0 0 0,0 1 0,0 0 0,1 1 0,1 0 0,-1 0 0,1 1 0,1 0 0,0 0 0,0 1 0,-5 13 0,-2 8 0,2 1 0,1-1 0,1 2 0,-6 48 0,11-53 0,1 1 0,2 0 0,1 0 0,1-1 0,1 1 0,2 0 0,1-1 0,10 32 0,-11-49 0,1 1 0,0-1 0,1 0 0,0 0 0,1-1 0,0 1 0,1-1 0,17 18 0,-17-22 0,-1-1 0,1 1 0,0-1 0,1-1 0,0 0 0,-1 0 0,2-1 0,-1 0 0,0 0 0,1-1 0,0 0 0,0-1 0,10 1 0,-14-2 0,1 0 0,0-1 0,-1 0 0,1 0 0,0-1 0,-1 1 0,1-2 0,0 1 0,-1-1 0,0 0 0,1 0 0,-1 0 0,0-1 0,0 0 0,8-6 0,-5 3 0,-1-1 0,-1 0 0,1-1 0,-1 1 0,-1-2 0,0 1 0,0 0 0,0-1 0,4-11 0,3-8 0,-3 0 0,0 0 0,-2-1 0,0-1 0,5-56 0,-10 55 0,0-59 0,-3 83 0,-1-1 0,0 0 0,0 1 0,0-1 0,-1 0 0,0 1 0,-1 0 0,0-1 0,0 1 0,0 0 0,-1 1 0,0-1 0,-5-6 0,7 10 0,-1 1 0,1 0 0,0 0 0,0 0 0,-1 0 0,1 0 0,-1 1 0,0-1 0,0 1 0,1 0 0,-1-1 0,0 1 0,0 1 0,0-1 0,0 0 0,0 1 0,-6-1 0,4 1 0,0 1 0,0 0 0,1 0 0,-1 0 0,0 0 0,0 1 0,0-1 0,1 1 0,-10 6 0,1 1 0,-1 0 0,1 2 0,1-1 0,0 2 0,-17 20 0,13-11 0,0 1 0,1 0 0,1 1 0,1 1 0,2 0 0,0 1 0,1 0 0,2 0 0,1 1 0,0 0 0,-3 39 0,10-61 0,-1-1 0,1 1 0,0-1 0,0 1 0,1 0 0,-1-1 0,1 1 0,0-1 0,0 1 0,0-1 0,0 1 0,0-1 0,4 5 0,-5-7 0,1-1 0,-1 1 0,1-1 0,-1 1 0,1-1 0,-1 1 0,1-1 0,0 1 0,-1-1 0,1 0 0,0 1 0,-1-1 0,1 0 0,0 0 0,0 1 0,-1-1 0,1 0 0,0 0 0,0 0 0,-1 0 0,1 0 0,0 0 0,1 0 0,0-1 0,0 0 0,0 1 0,0-1 0,0 0 0,0-1 0,0 1 0,0 0 0,0 0 0,0-1 0,-1 1 0,4-4 0,2-4-151,-1 0-1,1 0 0,-2 0 0,1-1 1,-1 0-1,-1 0 0,0-1 1,5-18-1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1T11:51:40.42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24575,'0'0'-8191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1T11:51:41.26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24575,'0'0'-8191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1T11:51:40.42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24575,'0'0'-8191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1T11:51:41.26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24575,'0'0'-8191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1T11:51:28.5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45 1 24575,'-1'19'0,"-1"0"0,-6 28 0,-2 14 0,2 361 0,9-282 0,-2-107 120,-3-18-321,4-15 179,0 0 0,0 0 1,0 0-1,0 0 0,0 0 0,0 0 1,0 1-1,0-1 0,0 0 0,0 0 1,0 0-1,0 0 0,0 0 0,-1 0 1,1 0-1,0 1 0,0-1 0,0 0 0,0 0 1,0 0-1,0 0 0,0 0 0,-1 0 1,1 0-1,0 0 0,0 0 0,0 0 1,0 0-1,0 0 0,-1 0 0,1 0 1,0 0-1,0 0 0,0 0 0,0 0 1,0 0-1,-1 0 0,1 0 0,0 0 0,0 0 1,0 0-1,0 0 0,0 0 0,0 0 1,-1 0-1,1 0 0,0-1 0,0 1 1,0 0-1,0 0 0,0 0 0,0 0 1,0 0-1,0 0 0,0 0 0,0 0 0,-1-1 1,1 1-1,-6-11-6804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1T11:51:29.5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24575,'0'420'0,"0"-720"-1365,0 271-5461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1T11:51:38.09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440 1 24575,'-1'0'0,"0"0"0,0 1 0,0-1 0,0 0 0,0 1 0,0-1 0,0 1 0,0-1 0,0 1 0,1 0 0,-1-1 0,0 1 0,0 0 0,1-1 0,-1 1 0,0 0 0,1 0 0,-1 0 0,1 0 0,-1 0 0,1-1 0,-1 1 0,1 0 0,0 0 0,-1 0 0,1 0 0,0 0 0,0 1 0,-6 37 0,5-27 0,-7 33-349,-21 61 0,17-64-285,-14 79 0,25-113 353,0 0 1,1 0-1,0 0 0,0 1 0,0-1 0,3 12 0,-3-19 259,0-1-1,1 0 1,-1 0-1,0 1 1,0-1-1,0 0 0,0 0 1,0 1-1,1-1 1,-1 0-1,0 0 1,0 0-1,0 1 1,0-1-1,1 0 1,-1 0-1,0 0 0,0 0 1,1 1-1,-1-1 1,0 0-1,0 0 1,1 0-1,-1 0 1,0 0-1,0 0 1,1 0-1,-1 0 1,0 0-1,1 0 0,-1 0 1,0 0-1,0 0 1,1 0-1,-1 0 1,0 0-1,0 0 1,1 0-1,-1 0 1,0 0-1,0 0 1,1-1-1,-1 1 0,0 0 1,0 0-1,1 0 1,-1 0-1,0-1 1,0 1-1,0 0 1,1 0-1,-1 0 1,0-1-1,0 1 0,0 0 1,0 0-1,0-1 1,1 1-1,10-17-597,-2-7 574,0 0 0,-1 0 0,6-42 0,-8 36 1118,2 0-1,13-30 1344,-19 68-1696,0 12-77,-2-3-540,-3 84-57,3-99-45,0-1 0,0 0 0,0 0 0,0 0 0,0 0 0,-1 0 0,1 1 0,0-1 0,-1 0 0,1 0 0,-1 0 0,1 0 0,-1 0 0,1 0 0,-1 0 0,0 0 0,1 0 0,-1 0 0,0-1 0,-1 2 0,1-2 0,0 1 0,1-1 0,-1 0 0,0 0 0,0 0 0,0 0 0,1 0 0,-1 0 0,0-1 0,0 1 0,1 0 0,-1 0 0,0-1 0,0 1 0,1 0 0,-1-1 0,0 1 0,1 0 0,-1-1 0,0 1 0,1-1 0,-2 0 0,-5-6 0,0 0 0,1-1 0,-10-13 0,10 13 0,2 2 0,0 1 0,-1 0 0,0 0 0,0 0 0,0 0 0,-1 1 0,-7-6 0,11 9 0,0 0 0,0 0 0,-1 0 0,1 0 0,0 1 0,-1-1 0,1 1 0,0-1 0,-1 1 0,1 0 0,0 0 0,-1 0 0,1 0 0,-1 0 0,1 0 0,0 1 0,-1-1 0,1 1 0,0 0 0,-1 0 0,1 0 0,0 0 0,0 0 0,0 0 0,-2 2 0,-5 4 0,0 0 0,1 1 0,0 0 0,1 1 0,0 0 0,0 0 0,-8 16 0,-36 76 0,43-84 0,-5 13 0,-16 30 0,29-59 0,0-1 0,0 0 0,0 1 0,0-1 0,0 0 0,-1 1 0,1-1 0,0 0 0,0 1 0,0-1 0,-1 0 0,1 1 0,0-1 0,0 0 0,-1 0 0,1 1 0,0-1 0,-1 0 0,1 0 0,0 0 0,0 0 0,-1 1 0,1-1 0,-1 0 0,1 0 0,0 0 0,-1 0 0,1 0 0,0 0 0,-1 0 0,1 0 0,0 0 0,-1 0 0,1 0 0,0 0 0,-1 0 0,1 0 0,-1 0 0,1 0 0,0-1 0,-1 1 0,1 0 0,0 0 0,0 0 0,-1 0 0,1-1 0,0 1 0,-1 0 0,1 0 0,0-1 0,0 1 0,-1 0 0,1-1 0,0 1 0,0 0 0,0 0 0,0-1 0,-1 1 0,1 0 0,0-1 0,0 1 0,0-1 0,0 1 0,0-1 0,-8-28 0,7 25 0,0-2 0,-7-28 0,4 29 0,1 21 0,1-8 0,2-17 0,0-36 0,1 1 0,-1 39 0,0 18 0,-16-71 0,15 54 0,-4-18 0,2 17 0,1 13 0,1 83 0,1-114 0,1 1 0,-1 43 0,1 148 0,-3 200 0,2-354 0,-1 0 0,-1 0 0,-6 25 0,8-40 0,0 1 0,0-1 0,0 0 0,0 1 0,0-1 0,0 1 0,0-1 0,0 1 0,0-1 0,0 0 0,0 1 0,-1-1 0,1 1 0,0-1 0,0 0 0,0 1 0,-1-1 0,1 0 0,0 1 0,0-1 0,-1 0 0,1 1 0,0-1 0,-1 0 0,1 0 0,-1 1 0,1-1 0,0 0 0,-1 0 0,0 1 0,-2-11 0,5 2 0,5 23 0,0 19 0,-6-23 0,1 0 0,1 1 0,0-1 0,7 17 0,-10-26 0,1-1 0,0 1 0,-1 0 0,1-1 0,0 1 0,0-1 0,1 0 0,-1 1 0,0-1 0,0 0 0,1 0 0,-1 1 0,0-1 0,1 0 0,-1 0 0,1 0 0,-1-1 0,1 1 0,0 0 0,-1-1 0,1 1 0,0-1 0,0 1 0,-1-1 0,1 0 0,0 0 0,0 0 0,0 0 0,-1 0 0,1 0 0,0 0 0,0-1 0,-1 1 0,1-1 0,2 0 0,4-2 0,0 0 0,-1-1 0,1-1 0,-1 1 0,0-1 0,0 0 0,0 0 0,8-9 0,47-57 0,-46 50 0,252-346 0,-209 271 0,-5-1 0,43-109 0,-77 162 0,-15 38 0,-4 12 0,-7 26 0,-1 0 0,-1 0 0,-14 30 0,-1 7 0,22-63 0,-126 429 0,112-375 0,15-43 0,0-17 0,0 0 0,0 0 0,0 1 0,0-1 0,1 0 0,-1 0 0,0 0 0,0 0 0,0 0 0,0 0 0,0 1 0,0-1 0,1 0 0,-1 0 0,0 0 0,0 0 0,0 0 0,0 0 0,1 0 0,-1 0 0,0 0 0,0 0 0,0 0 0,0 0 0,1 0 0,-1 0 0,0 0 0,0 0 0,0 0 0,0 0 0,1 0 0,-1 0 0,0 0 0,0 0 0,0 0 0,0 0 0,1 0 0,-1 0 0,0 0 0,0 0 0,0 0 0,0-1 0,23-21 0,107-140 0,163-264 0,-293 426 0,21-32 0,-3-1 0,22-50 0,-38 79 0,-1-1 0,1 1 0,-1 0 0,0-1 0,0 1 0,-1 0 0,1-8 0,-1 12 0,0 0 0,0-1 0,0 1 0,0 0 0,-1-1 0,1 1 0,0 0 0,0-1 0,0 1 0,0 0 0,0-1 0,0 1 0,0 0 0,-1-1 0,1 1 0,0 0 0,0-1 0,0 1 0,-1 0 0,1 0 0,0-1 0,0 1 0,-1 0 0,1 0 0,0 0 0,-1-1 0,1 1 0,0 0 0,-1 0 0,1 0 0,0 0 0,-1 0 0,1 0 0,0 0 0,-1-1 0,1 1 0,0 0 0,-1 0 0,1 0 0,0 0 0,-1 1 0,1-1 0,0 0 0,-1 0 0,1 0 0,0 0 0,-1 0 0,1 0 0,0 0 0,-1 1 0,1-1 0,0 0 0,-1 0 0,1 0 0,0 1 0,0-1 0,-1 0 0,1 1 0,-10 8 0,0 1 0,1 0 0,0 0 0,0 1 0,2 0 0,-1 1 0,-7 16 0,5-11 0,-170 352 0,24-41 0,148-313 0,17-25 0,3-5 0,227-233 0,-90 99 0,-142 141 0,33-39 0,-39 46 0,1 0 0,-1-1 0,0 1 0,0-1 0,0 0 0,-1 1 0,1-1 0,0 0 0,-1 1 0,1-1 0,-1 0 0,1 0 0,-1 0 0,0 1 0,0-1 0,0 0 0,0 0 0,0 0 0,0 0 0,0 1 0,-1-1 0,1 0 0,0 0 0,-1 0 0,-1-2 0,0 2 0,0 1 0,0-1 0,0 0 0,0 1 0,-1 0 0,1-1 0,0 1 0,-1 0 0,1 0 0,-1 0 0,1 1 0,-1-1 0,0 0 0,1 1 0,-1 0 0,0 0 0,1 0 0,-1 0 0,0 0 0,-3 1 0,-62 11 0,67-12 0,-43 13 0,0 1 0,0 2 0,2 3 0,0 1 0,-41 26 0,33-13 0,1 1 0,2 2 0,-65 65 0,85-73 0,2 0 0,-25 36 0,43-54 0,0 0 0,1 1 0,0 0 0,0 1 0,2-1 0,-1 1 0,1 0 0,1 0 0,0 0 0,-1 14 0,4-24 0,-1 0 0,2 0 0,-1 0 0,0 1 0,0-1 0,1 0 0,-1 0 0,1 0 0,-1 0 0,1 0 0,0 0 0,0 0 0,0 0 0,0 0 0,0-1 0,0 1 0,1 0 0,2 2 0,-1-1 0,0-1 0,0 0 0,1 0 0,-1 0 0,1 0 0,-1 0 0,1-1 0,0 1 0,5 0 0,9 2 0,-1-2 0,0 0 0,30-2 0,-39 0 0,21-1 0,0-2 0,0-1 0,0-1 0,-1-1 0,0-2 0,0-1 0,36-17 0,-22 6 0,-2-1 0,0-3 0,70-54 0,-108 76 0,35-31 0,-35 31 0,0 0 0,-1 1 0,1-1 0,-1 0 0,1 0 0,-1 0 0,0 0 0,1-1 0,-1 1 0,0 0 0,-1 0 0,1-1 0,0 1 0,-1 0 0,1-4 0,-1 5 0,0 1 0,0 0 0,0-1 0,0 1 0,0 0 0,0-1 0,0 1 0,0 0 0,0-1 0,0 1 0,-1 0 0,1-1 0,0 1 0,0 0 0,0-1 0,-1 1 0,1 0 0,0 0 0,0-1 0,-1 1 0,1 0 0,0 0 0,0-1 0,-1 1 0,1 0 0,0 0 0,-1 0 0,1 0 0,0 0 0,-1-1 0,1 1 0,0 0 0,-1 0 0,-15 3 0,-15 15 0,11-2 0,0 1 0,2 1 0,0 1 0,1 0 0,-14 22 0,0 5 0,-33 64 0,61-104 0,-4 7 0,0 1 0,1-1 0,0 1 0,-3 18 0,8-30 0,0 0 0,0 1 0,1-1 0,0 0 0,-1 0 0,1 1 0,0-1 0,0 0 0,0 1 0,0-1 0,1 0 0,-1 1 0,1-1 0,-1 0 0,1 0 0,0 0 0,0 1 0,0-1 0,0 0 0,0 0 0,0 0 0,0-1 0,1 1 0,-1 0 0,1 0 0,-1-1 0,1 1 0,0-1 0,0 1 0,0-1 0,0 0 0,0 1 0,0-1 0,0 0 0,3 1 0,3-1 0,0 1 0,-1-1 0,1 0 0,0 0 0,0-1 0,0-1 0,0 1 0,0-1 0,0 0 0,8-3 0,18-5 0,33-14 0,-62 21 0,76-31 0,-1-3 0,-3-4 0,-1-3 0,-2-4 0,-2-3 0,77-68 0,-111 83 0,-1-1 0,50-63 0,-72 79 0,-1 0 0,-1-1 0,-1 0 0,0-1 0,-2 0 0,-1-1 0,9-31 0,-17 51 0,0-1 0,0 0 0,0 0 0,-1 1 0,1-1 0,-1 0 0,0 0 0,0 1 0,-1-1 0,1 0 0,-1 0 0,0 1 0,0-1 0,0 0 0,0 1 0,-2-4 0,1 4 0,0 0 0,-1 1 0,1-1 0,-1 1 0,1 0 0,-1-1 0,0 1 0,0 1 0,0-1 0,0 0 0,0 1 0,0-1 0,-1 1 0,1 0 0,0 0 0,-1 0 0,-4 0 0,-9-2 0,0 1 0,0 0 0,0 1 0,0 1 0,0 1 0,-1 1 0,1 0 0,1 1 0,-1 0 0,-32 12 0,28-6 0,0 1 0,0 1 0,1 1 0,0 1 0,1 0 0,1 2 0,-24 23 0,14-9 0,1 2 0,2 2 0,1 0 0,2 1 0,1 1 0,1 1 0,3 1 0,-26 76 0,40-104 0,-4 12 0,1 0 0,1 1 0,-5 41 0,10-58 0,-1 0 0,1 0 0,0-1 0,1 1 0,-1 0 0,1 0 0,0-1 0,0 1 0,0-1 0,1 1 0,0-1 0,0 1 0,0-1 0,0 0 0,0 0 0,1 0 0,0 0 0,0 0 0,0-1 0,0 1 0,1-1 0,-1 0 0,1 0 0,5 3 0,3 0 0,0 0 0,0-1 0,0-1 0,0 0 0,1-1 0,0 0 0,0-1 0,0 0 0,20-1 0,-3-1 0,1-2 0,59-12 0,-46 4 0,-1-2 0,0-2 0,-1-2 0,0-1 0,-2-3 0,0-1 0,-2-2 0,0-2 0,52-44 0,-57 40 0,-2-1 0,0-1 0,-3-2 0,-1-1 0,-1-1 0,-2-1 0,-1-1 0,-2-1 0,31-81 0,-46 102 0,-1 0 0,0 0 0,-1-1 0,-1 0 0,1-21 0,-4 32 0,0 0 0,0 0 0,-1 0 0,0 0 0,0 0 0,-1 0 0,1 0 0,-2 1 0,1-1 0,-1 1 0,0 0 0,0-1 0,-1 1 0,1 1 0,-2-1 0,-5-7 0,1 5 0,-1-1 0,0 1 0,0 1 0,-1 0 0,0 0 0,0 1 0,0 1 0,-1 0 0,0 0 0,-16-3 0,-5 0 0,-1 1 0,-56-4 0,52 9 0,1 2 0,-1 1 0,1 2 0,-1 2 0,1 1 0,0 2 0,1 1 0,0 2 0,0 2 0,1 1 0,-58 33 0,64-30 0,2 1 0,0 2 0,1 0 0,1 2 0,1 1 0,1 1 0,1 0 0,1 2 0,1 1 0,1 0 0,2 1 0,1 1 0,-20 50 0,32-70 0,1 1 0,0 0 0,0-1 0,1 1 0,0 0 0,1 0 0,0 1 0,0-1 0,2 18 0,0-22 0,1 0 0,0 0 0,-1-1 0,2 1 0,-1 0 0,1-1 0,0 0 0,0 0 0,0 1 0,1-2 0,0 1 0,0 0 0,0-1 0,0 0 0,1 0 0,0 0 0,7 5 0,6 2 0,1-1 0,0 0 0,1-1 0,0-1 0,0-1 0,1-1 0,29 5 0,4-2 0,98 1 0,-107-9 0,1-3 0,-1-2 0,0-1 0,0-3 0,0-2 0,-1-1 0,0-3 0,74-33 0,-93 34 0,-1 0 0,-1-2 0,0-1 0,-1-1 0,-1 0 0,34-36 0,-41 36 0,-1 0 0,-1 0 0,0-1 0,-1-1 0,-1 0 0,-1-1 0,0 1 0,-2-2 0,8-29 0,-12 39 0,-1 0 0,-1 1 0,0-1 0,0 0 0,-1 0 0,0 0 0,-1 0 0,-1 1 0,-2-13 0,2 15 0,-1 0 0,0 0 0,0 0 0,-1 1 0,0 0 0,0-1 0,-1 2 0,1-1 0,-2 0 0,1 1 0,-1 0 0,-10-8 0,0 2 0,0 1 0,-1 1 0,-1 1 0,1 1 0,-1 0 0,-1 1 0,1 1 0,-1 1 0,-30-5 0,2 3 0,0 3 0,-89 2 0,101 4 0,0 1 0,0 2 0,1 2 0,0 1 0,0 1 0,1 2 0,-50 23 0,67-26 0,1 0 0,-1 1 0,2 1 0,-1 0 0,1 1 0,1 0 0,0 2 0,1-1 0,0 1 0,1 1 0,0 0 0,1 0 0,1 1 0,0 1 0,1-1 0,-11 33 0,16-39 0,1-1 0,0 1 0,1 0 0,0 0 0,0 0 0,1-1 0,0 1 0,0 0 0,3 16 0,-1-19 0,0 0 0,0-1 0,0 1 0,1 0 0,-1-1 0,2 1 0,-1-1 0,0 0 0,1 0 0,0 0 0,0 0 0,1-1 0,-1 1 0,1-1 0,6 4 0,6 3 0,1-1 0,0 0 0,1-1 0,0-2 0,1 1 0,33 6 0,0-3 0,76 5 0,-67-12 0,0-3 0,0-3 0,109-16 0,-127 9 0,0-1 0,-1-2 0,0-2 0,-1-1 0,75-41 0,-100 47 0,-1-2 0,-1 1 0,0-2 0,19-18 0,-31 27 0,0 0 0,1 0 0,-2 0 0,1-1 0,0 1 0,-1-1 0,1 0 0,-1 1 0,0-1 0,0 0 0,-1 0 0,1 0 0,-1-1 0,0 1 0,0 0 0,0 0 0,-1-1 0,0 1 0,1-1 0,-1 1 0,-1 0 0,1-1 0,-2-7 0,0 8 0,0 1 0,0-1 0,0 1 0,-1-1 0,1 1 0,-1 0 0,1 0 0,-1 0 0,0 1 0,0-1 0,-1 1 0,1-1 0,0 1 0,-1 0 0,0 0 0,1 0 0,-1 1 0,-7-3 0,-7-1 0,-1 1 0,-32-4 0,47 8 0,-36-5 0,1 3 0,0 1 0,0 2 0,-1 2 0,1 1 0,0 2 0,1 2 0,-42 13 0,59-13 0,0 0 0,1 1 0,0 1 0,1 1 0,0 1 0,-31 26 0,38-27 0,0 0 0,1 1 0,0 1 0,1 0 0,1 0 0,0 1 0,1 0 0,0 0 0,1 1 0,-6 18 0,11-26 0,-1 0 0,1 1 0,0-1 0,1 0 0,0 1 0,0-1 0,0 1 0,1 0 0,0-1 0,1 1 0,0-1 0,0 1 0,0-1 0,1 0 0,0 1 0,1-1 0,-1 0 0,2 0 0,-1-1 0,1 1 0,-1 0 0,2-1 0,-1 0 0,1 0 0,0-1 0,0 1 0,1-1 0,-1 0 0,1 0 0,0-1 0,1 0 0,-1 0 0,1 0 0,7 3 0,15 5 0,1-1 0,0-1 0,0-2 0,1 0 0,0-3 0,1 0 0,-1-2 0,1-2 0,-1 0 0,1-2 0,0-2 0,45-9 0,-53 5 0,1-1 0,-1-1 0,-1-1 0,0-2 0,0 0 0,-2-1 0,1-1 0,-2-1 0,1-1 0,-2-1 0,-1 0 0,28-35 0,-29 32 0,-1-1 0,-2-1 0,0 0 0,-1-1 0,-2 0 0,0-1 0,-1 0 0,-2-1 0,0 0 0,-2-1 0,0 1 0,2-36 0,-8 57 0,0-1 0,0 1 0,0-1 0,0 1 0,-1 0 0,1-1 0,-1 1 0,0 0 0,0-1 0,-1 1 0,1 0 0,-5-6 0,4 7 0,0 0 0,0 1 0,-1-1 0,1 1 0,-1 0 0,0 0 0,0 0 0,0 0 0,0 0 0,0 1 0,0-1 0,0 1 0,0 0 0,-1 0 0,1 0 0,-6-1 0,-7 0 0,-1 1 0,0 0 0,1 1 0,-1 1 0,0 0 0,1 2 0,-1-1 0,1 2 0,0 0 0,0 1 0,0 1 0,1 1 0,0 0 0,-29 18 0,21-10 0,-1 1 0,2 2 0,0 0 0,1 2 0,1 0 0,1 1 0,1 1 0,-16 25 0,26-35 0,0 1 0,1 0 0,1 0 0,0 1 0,1 0 0,0 0 0,1 0 0,1 0 0,-2 17 0,5-24 0,-1 0 0,1 0 0,1 0 0,-1 0 0,1 0 0,1 0 0,-1 0 0,1 0 0,0 0 0,1 0 0,0-1 0,0 1 0,0-1 0,1 0 0,0 0 0,0 0 0,0-1 0,1 1 0,-1-1 0,9 7 0,2-1 0,0-1 0,0 0 0,0-1 0,1-1 0,1 0 0,-1-2 0,1 1 0,1-2 0,-1 0 0,32 3 0,-19-4 0,1-2 0,0-1 0,0-1 0,-1-2 0,47-8 0,-53 5 0,0-1 0,0-2 0,0 0 0,-1-2 0,0 0 0,-1-2 0,0 0 0,-1-1 0,-1-1 0,0-2 0,0 0 0,-2 0 0,21-24 0,-21 18 0,-1-1 0,-1 0 0,0-1 0,-2 0 0,-1-1 0,-1-1 0,-1 0 0,-2-1 0,0 0 0,-2 0 0,6-41 0,-11 56 0,-1 0 0,0 0 0,-1 0 0,-1 0 0,0 0 0,0 0 0,-5-19 0,4 25 0,-1 0 0,1 0 0,-1-1 0,0 2 0,0-1 0,-1 0 0,1 1 0,-1-1 0,-1 1 0,1 0 0,-1 1 0,0-1 0,0 1 0,0 0 0,-7-5 0,-1 2 0,-1 1 0,1 0 0,-2 0 0,1 2 0,0-1 0,-1 2 0,0 0 0,0 1 0,0 0 0,0 1 0,0 1 0,0 0 0,0 2 0,-27 4 0,19-1 0,0 1 0,0 1 0,1 1 0,-1 0 0,2 2 0,0 1 0,0 1 0,-35 26 0,33-18 0,0 1 0,2 1 0,0 1 0,2 1 0,0 1 0,2 1 0,1 0 0,1 1 0,1 1 0,-14 39 0,15-29 0,1 0 0,2 1 0,1 1 0,2 0 0,2 0 0,2 0 0,2 60 0,2-86 0,1 0 0,0 0 0,0 0 0,1 0 0,1-1 0,0 1 0,1-1 0,11 21 0,-12-28 0,0 0 0,0 0 0,0-1 0,1 1 0,0-1 0,0 0 0,0 0 0,1 0 0,0-1 0,0 0 0,0 0 0,0-1 0,0 1 0,1-1 0,0-1 0,-1 1 0,1-1 0,11 2 0,-5-3 0,0 0 0,0 0 0,0-1 0,0-1 0,-1 0 0,1-1 0,0 0 0,-1-1 0,1-1 0,-1 0 0,0 0 0,0-1 0,0-1 0,-1 0 0,0 0 0,0-1 0,16-14 0,-7 4 0,-1-1 0,0-1 0,-1-1 0,-2 0 0,0-1 0,-1-1 0,21-39 0,-15 16 0,-3 0 0,-1-1 0,-2-1 0,-2-1 0,-3 0 0,-1 0 0,-3-1 0,1-98 0,-7 142 0,0 0 0,-1 1 0,1-1 0,-1 0 0,0 1 0,0-1 0,0 1 0,-1-1 0,0 1 0,0 0 0,0-1 0,0 1 0,0 0 0,-1 0 0,0 1 0,-4-6 0,4 7 0,1 0 0,-1 1 0,0-1 0,0 1 0,0-1 0,0 1 0,0 0 0,0 0 0,-1 0 0,1 0 0,0 1 0,0 0 0,-1-1 0,1 1 0,0 0 0,-1 0 0,1 1 0,0-1 0,0 1 0,-1 0 0,1-1 0,0 1 0,-5 3 0,-3 1 0,1 0 0,-1 1 0,1 0 0,0 1 0,1 0 0,0 0 0,0 1 0,0 0 0,1 1 0,1 0 0,-1 0 0,1 1 0,1 0 0,0 0 0,0 1 0,-5 13 0,-2 8 0,2 1 0,1-1 0,1 2 0,-6 48 0,11-53 0,1 1 0,2 0 0,1 0 0,1-1 0,1 1 0,2 0 0,1-1 0,10 32 0,-11-49 0,1 1 0,0-1 0,1 0 0,0 0 0,1-1 0,0 1 0,1-1 0,17 18 0,-17-22 0,-1-1 0,1 1 0,0-1 0,1-1 0,0 0 0,-1 0 0,2-1 0,-1 0 0,0 0 0,1-1 0,0 0 0,0-1 0,10 1 0,-14-2 0,1 0 0,0-1 0,-1 0 0,1 0 0,0-1 0,-1 1 0,1-2 0,0 1 0,-1-1 0,0 0 0,1 0 0,-1 0 0,0-1 0,0 0 0,8-6 0,-5 3 0,-1-1 0,-1 0 0,1-1 0,-1 1 0,-1-2 0,0 1 0,0 0 0,0-1 0,4-11 0,3-8 0,-3 0 0,0 0 0,-2-1 0,0-1 0,5-56 0,-10 55 0,0-59 0,-3 83 0,-1-1 0,0 0 0,0 1 0,0-1 0,-1 0 0,0 1 0,-1 0 0,0-1 0,0 1 0,0 0 0,-1 1 0,0-1 0,-5-6 0,7 10 0,-1 1 0,1 0 0,0 0 0,0 0 0,-1 0 0,1 0 0,-1 1 0,0-1 0,0 1 0,1 0 0,-1-1 0,0 1 0,0 1 0,0-1 0,0 0 0,0 1 0,-6-1 0,4 1 0,0 1 0,0 0 0,1 0 0,-1 0 0,0 0 0,0 1 0,0-1 0,1 1 0,-10 6 0,1 1 0,-1 0 0,1 2 0,1-1 0,0 2 0,-17 20 0,13-11 0,0 1 0,1 0 0,1 1 0,1 1 0,2 0 0,0 1 0,1 0 0,2 0 0,1 1 0,0 0 0,-3 39 0,10-61 0,-1-1 0,1 1 0,0-1 0,0 1 0,1 0 0,-1-1 0,1 1 0,0-1 0,0 1 0,0-1 0,0 1 0,0-1 0,4 5 0,-5-7 0,1-1 0,-1 1 0,1-1 0,-1 1 0,1-1 0,-1 1 0,1-1 0,0 1 0,-1-1 0,1 0 0,0 1 0,-1-1 0,1 0 0,0 0 0,0 1 0,-1-1 0,1 0 0,0 0 0,0 0 0,-1 0 0,1 0 0,0 0 0,1 0 0,0-1 0,0 0 0,0 1 0,0-1 0,0 0 0,0-1 0,0 1 0,0 0 0,0 0 0,0-1 0,-1 1 0,4-4 0,2-4-151,-1 0-1,1 0 0,-2 0 0,1-1 1,-1 0-1,-1 0 0,0-1 1,5-18-1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1T11:51:40.42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24575,'0'0'-8191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40458-C238-4598-B50D-2AE2A5115E60}" type="datetimeFigureOut">
              <a:rPr lang="ko-KR" altLang="en-US" smtClean="0"/>
              <a:t>2022-10-14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DDC95-4745-4D4D-8804-254885C442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63495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40458-C238-4598-B50D-2AE2A5115E60}" type="datetimeFigureOut">
              <a:rPr lang="ko-KR" altLang="en-US" smtClean="0"/>
              <a:t>2022-10-14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DDC95-4745-4D4D-8804-254885C442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10013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40458-C238-4598-B50D-2AE2A5115E60}" type="datetimeFigureOut">
              <a:rPr lang="ko-KR" altLang="en-US" smtClean="0"/>
              <a:t>2022-10-14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DDC95-4745-4D4D-8804-254885C442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81445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40458-C238-4598-B50D-2AE2A5115E60}" type="datetimeFigureOut">
              <a:rPr lang="ko-KR" altLang="en-US" smtClean="0"/>
              <a:t>2022-10-14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DDC95-4745-4D4D-8804-254885C442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13863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40458-C238-4598-B50D-2AE2A5115E60}" type="datetimeFigureOut">
              <a:rPr lang="ko-KR" altLang="en-US" smtClean="0"/>
              <a:t>2022-10-14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DDC95-4745-4D4D-8804-254885C442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88710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40458-C238-4598-B50D-2AE2A5115E60}" type="datetimeFigureOut">
              <a:rPr lang="ko-KR" altLang="en-US" smtClean="0"/>
              <a:t>2022-10-14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DDC95-4745-4D4D-8804-254885C442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37207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40458-C238-4598-B50D-2AE2A5115E60}" type="datetimeFigureOut">
              <a:rPr lang="ko-KR" altLang="en-US" smtClean="0"/>
              <a:t>2022-10-14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DDC95-4745-4D4D-8804-254885C442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1538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40458-C238-4598-B50D-2AE2A5115E60}" type="datetimeFigureOut">
              <a:rPr lang="ko-KR" altLang="en-US" smtClean="0"/>
              <a:t>2022-10-14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DDC95-4745-4D4D-8804-254885C442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99548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40458-C238-4598-B50D-2AE2A5115E60}" type="datetimeFigureOut">
              <a:rPr lang="ko-KR" altLang="en-US" smtClean="0"/>
              <a:t>2022-10-14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DDC95-4745-4D4D-8804-254885C442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62582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40458-C238-4598-B50D-2AE2A5115E60}" type="datetimeFigureOut">
              <a:rPr lang="ko-KR" altLang="en-US" smtClean="0"/>
              <a:t>2022-10-14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DDC95-4745-4D4D-8804-254885C442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97483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40458-C238-4598-B50D-2AE2A5115E60}" type="datetimeFigureOut">
              <a:rPr lang="ko-KR" altLang="en-US" smtClean="0"/>
              <a:t>2022-10-14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DDC95-4745-4D4D-8804-254885C442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39641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E40458-C238-4598-B50D-2AE2A5115E60}" type="datetimeFigureOut">
              <a:rPr lang="ko-KR" altLang="en-US" smtClean="0"/>
              <a:t>2022-10-14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DDC95-4745-4D4D-8804-254885C442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52312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image" Target="../media/image160.png"/><Relationship Id="rId3" Type="http://schemas.openxmlformats.org/officeDocument/2006/relationships/customXml" Target="../ink/ink1.xml"/><Relationship Id="rId7" Type="http://schemas.openxmlformats.org/officeDocument/2006/relationships/image" Target="../media/image140.png"/><Relationship Id="rId12" Type="http://schemas.openxmlformats.org/officeDocument/2006/relationships/customXml" Target="../ink/ink5.xml"/><Relationship Id="rId2" Type="http://schemas.openxmlformats.org/officeDocument/2006/relationships/image" Target="../media/image2.png"/><Relationship Id="rId16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11" Type="http://schemas.openxmlformats.org/officeDocument/2006/relationships/image" Target="../media/image24.emf"/><Relationship Id="rId5" Type="http://schemas.openxmlformats.org/officeDocument/2006/relationships/image" Target="../media/image130.png"/><Relationship Id="rId15" Type="http://schemas.openxmlformats.org/officeDocument/2006/relationships/image" Target="../media/image31.png"/><Relationship Id="rId10" Type="http://schemas.openxmlformats.org/officeDocument/2006/relationships/customXml" Target="../ink/ink4.xml"/><Relationship Id="rId9" Type="http://schemas.openxmlformats.org/officeDocument/2006/relationships/image" Target="../media/image150.png"/><Relationship Id="rId1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1.png"/><Relationship Id="rId13" Type="http://schemas.openxmlformats.org/officeDocument/2006/relationships/image" Target="../media/image31.png"/><Relationship Id="rId3" Type="http://schemas.openxmlformats.org/officeDocument/2006/relationships/customXml" Target="../ink/ink6.xml"/><Relationship Id="rId7" Type="http://schemas.openxmlformats.org/officeDocument/2006/relationships/customXml" Target="../ink/ink8.xml"/><Relationship Id="rId12" Type="http://schemas.openxmlformats.org/officeDocument/2006/relationships/image" Target="../media/image16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.png"/><Relationship Id="rId11" Type="http://schemas.openxmlformats.org/officeDocument/2006/relationships/customXml" Target="../ink/ink10.xml"/><Relationship Id="rId5" Type="http://schemas.openxmlformats.org/officeDocument/2006/relationships/customXml" Target="../ink/ink7.xml"/><Relationship Id="rId10" Type="http://schemas.openxmlformats.org/officeDocument/2006/relationships/image" Target="../media/image24.emf"/><Relationship Id="rId4" Type="http://schemas.openxmlformats.org/officeDocument/2006/relationships/image" Target="../media/image190.png"/><Relationship Id="rId9" Type="http://schemas.openxmlformats.org/officeDocument/2006/relationships/customXml" Target="../ink/ink9.xml"/><Relationship Id="rId1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1.png"/><Relationship Id="rId3" Type="http://schemas.openxmlformats.org/officeDocument/2006/relationships/customXml" Target="../ink/ink11.xml"/><Relationship Id="rId7" Type="http://schemas.openxmlformats.org/officeDocument/2006/relationships/customXml" Target="../ink/ink13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.png"/><Relationship Id="rId11" Type="http://schemas.openxmlformats.org/officeDocument/2006/relationships/image" Target="../media/image34.png"/><Relationship Id="rId5" Type="http://schemas.openxmlformats.org/officeDocument/2006/relationships/customXml" Target="../ink/ink12.xml"/><Relationship Id="rId10" Type="http://schemas.openxmlformats.org/officeDocument/2006/relationships/image" Target="../media/image160.png"/><Relationship Id="rId4" Type="http://schemas.openxmlformats.org/officeDocument/2006/relationships/image" Target="../media/image190.png"/><Relationship Id="rId9" Type="http://schemas.openxmlformats.org/officeDocument/2006/relationships/customXml" Target="../ink/ink14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0.png"/><Relationship Id="rId3" Type="http://schemas.openxmlformats.org/officeDocument/2006/relationships/customXml" Target="../ink/ink15.xml"/><Relationship Id="rId7" Type="http://schemas.openxmlformats.org/officeDocument/2006/relationships/customXml" Target="../ink/ink17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0.png"/><Relationship Id="rId11" Type="http://schemas.openxmlformats.org/officeDocument/2006/relationships/image" Target="../media/image35.png"/><Relationship Id="rId5" Type="http://schemas.openxmlformats.org/officeDocument/2006/relationships/customXml" Target="../ink/ink16.xml"/><Relationship Id="rId10" Type="http://schemas.openxmlformats.org/officeDocument/2006/relationships/image" Target="../media/image260.png"/><Relationship Id="rId4" Type="http://schemas.openxmlformats.org/officeDocument/2006/relationships/image" Target="../media/image230.png"/><Relationship Id="rId9" Type="http://schemas.openxmlformats.org/officeDocument/2006/relationships/customXml" Target="../ink/ink18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0.png"/><Relationship Id="rId3" Type="http://schemas.openxmlformats.org/officeDocument/2006/relationships/customXml" Target="../ink/ink19.xml"/><Relationship Id="rId7" Type="http://schemas.openxmlformats.org/officeDocument/2006/relationships/customXml" Target="../ink/ink2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0.png"/><Relationship Id="rId11" Type="http://schemas.openxmlformats.org/officeDocument/2006/relationships/image" Target="../media/image36.png"/><Relationship Id="rId5" Type="http://schemas.openxmlformats.org/officeDocument/2006/relationships/customXml" Target="../ink/ink20.xml"/><Relationship Id="rId10" Type="http://schemas.openxmlformats.org/officeDocument/2006/relationships/image" Target="../media/image260.png"/><Relationship Id="rId4" Type="http://schemas.openxmlformats.org/officeDocument/2006/relationships/image" Target="../media/image230.png"/><Relationship Id="rId9" Type="http://schemas.openxmlformats.org/officeDocument/2006/relationships/customXml" Target="../ink/ink2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0.png"/><Relationship Id="rId3" Type="http://schemas.openxmlformats.org/officeDocument/2006/relationships/customXml" Target="../ink/ink23.xml"/><Relationship Id="rId7" Type="http://schemas.openxmlformats.org/officeDocument/2006/relationships/customXml" Target="../ink/ink25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0.png"/><Relationship Id="rId11" Type="http://schemas.openxmlformats.org/officeDocument/2006/relationships/image" Target="../media/image37.png"/><Relationship Id="rId5" Type="http://schemas.openxmlformats.org/officeDocument/2006/relationships/customXml" Target="../ink/ink24.xml"/><Relationship Id="rId10" Type="http://schemas.openxmlformats.org/officeDocument/2006/relationships/image" Target="../media/image290.png"/><Relationship Id="rId4" Type="http://schemas.openxmlformats.org/officeDocument/2006/relationships/image" Target="../media/image220.png"/><Relationship Id="rId9" Type="http://schemas.openxmlformats.org/officeDocument/2006/relationships/customXml" Target="../ink/ink2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customXml" Target="../ink/ink29.xml"/><Relationship Id="rId13" Type="http://schemas.openxmlformats.org/officeDocument/2006/relationships/image" Target="../media/image55.png"/><Relationship Id="rId3" Type="http://schemas.openxmlformats.org/officeDocument/2006/relationships/customXml" Target="../ink/ink27.xml"/><Relationship Id="rId7" Type="http://schemas.openxmlformats.org/officeDocument/2006/relationships/image" Target="../media/image141.png"/><Relationship Id="rId12" Type="http://schemas.openxmlformats.org/officeDocument/2006/relationships/customXml" Target="../ink/ink31.xml"/><Relationship Id="rId17" Type="http://schemas.openxmlformats.org/officeDocument/2006/relationships/image" Target="../media/image59.png"/><Relationship Id="rId2" Type="http://schemas.openxmlformats.org/officeDocument/2006/relationships/image" Target="../media/image42.png"/><Relationship Id="rId16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8.xml"/><Relationship Id="rId11" Type="http://schemas.openxmlformats.org/officeDocument/2006/relationships/image" Target="../media/image161.png"/><Relationship Id="rId5" Type="http://schemas.openxmlformats.org/officeDocument/2006/relationships/image" Target="../media/image1300.png"/><Relationship Id="rId15" Type="http://schemas.openxmlformats.org/officeDocument/2006/relationships/image" Target="../media/image57.png"/><Relationship Id="rId10" Type="http://schemas.openxmlformats.org/officeDocument/2006/relationships/customXml" Target="../ink/ink30.xml"/><Relationship Id="rId9" Type="http://schemas.openxmlformats.org/officeDocument/2006/relationships/image" Target="../media/image151.png"/><Relationship Id="rId14" Type="http://schemas.openxmlformats.org/officeDocument/2006/relationships/image" Target="../media/image56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0.png"/><Relationship Id="rId13" Type="http://schemas.openxmlformats.org/officeDocument/2006/relationships/image" Target="../media/image61.png"/><Relationship Id="rId3" Type="http://schemas.openxmlformats.org/officeDocument/2006/relationships/customXml" Target="../ink/ink32.xml"/><Relationship Id="rId7" Type="http://schemas.openxmlformats.org/officeDocument/2006/relationships/customXml" Target="../ink/ink34.xml"/><Relationship Id="rId12" Type="http://schemas.openxmlformats.org/officeDocument/2006/relationships/image" Target="../media/image60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1.png"/><Relationship Id="rId11" Type="http://schemas.openxmlformats.org/officeDocument/2006/relationships/customXml" Target="../ink/ink36.xml"/><Relationship Id="rId5" Type="http://schemas.openxmlformats.org/officeDocument/2006/relationships/customXml" Target="../ink/ink33.xml"/><Relationship Id="rId15" Type="http://schemas.openxmlformats.org/officeDocument/2006/relationships/image" Target="../media/image63.png"/><Relationship Id="rId10" Type="http://schemas.openxmlformats.org/officeDocument/2006/relationships/image" Target="../media/image161.png"/><Relationship Id="rId4" Type="http://schemas.openxmlformats.org/officeDocument/2006/relationships/image" Target="../media/image1900.png"/><Relationship Id="rId9" Type="http://schemas.openxmlformats.org/officeDocument/2006/relationships/customXml" Target="../ink/ink35.xml"/><Relationship Id="rId14" Type="http://schemas.openxmlformats.org/officeDocument/2006/relationships/image" Target="../media/image6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png"/><Relationship Id="rId4" Type="http://schemas.openxmlformats.org/officeDocument/2006/relationships/image" Target="../media/image8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7" Type="http://schemas.openxmlformats.org/officeDocument/2006/relationships/image" Target="../media/image8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5" Type="http://schemas.openxmlformats.org/officeDocument/2006/relationships/image" Target="../media/image82.png"/><Relationship Id="rId4" Type="http://schemas.openxmlformats.org/officeDocument/2006/relationships/image" Target="../media/image8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jpeg"/><Relationship Id="rId10" Type="http://schemas.openxmlformats.org/officeDocument/2006/relationships/image" Target="../media/image12.png"/><Relationship Id="rId4" Type="http://schemas.openxmlformats.org/officeDocument/2006/relationships/image" Target="../media/image6.jpeg"/><Relationship Id="rId9" Type="http://schemas.openxmlformats.org/officeDocument/2006/relationships/image" Target="../media/image11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1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5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1.xml"/><Relationship Id="rId4" Type="http://schemas.openxmlformats.org/officeDocument/2006/relationships/image" Target="../media/image17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8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1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3.png"/><Relationship Id="rId4" Type="http://schemas.openxmlformats.org/officeDocument/2006/relationships/image" Target="../media/image109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55B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/>
          <p:cNvGrpSpPr/>
          <p:nvPr/>
        </p:nvGrpSpPr>
        <p:grpSpPr>
          <a:xfrm>
            <a:off x="3504831" y="2246679"/>
            <a:ext cx="5229964" cy="203007"/>
            <a:chOff x="3504831" y="1970909"/>
            <a:chExt cx="5229964" cy="203007"/>
          </a:xfrm>
        </p:grpSpPr>
        <p:sp>
          <p:nvSpPr>
            <p:cNvPr id="5" name="Freeform 9"/>
            <p:cNvSpPr>
              <a:spLocks/>
            </p:cNvSpPr>
            <p:nvPr/>
          </p:nvSpPr>
          <p:spPr bwMode="auto">
            <a:xfrm>
              <a:off x="4252434" y="1985548"/>
              <a:ext cx="131646" cy="17373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카페24 아네모네" pitchFamily="2" charset="-127"/>
                <a:ea typeface="카페24 아네모네" pitchFamily="2" charset="-127"/>
              </a:endParaRPr>
            </a:p>
          </p:txBody>
        </p:sp>
        <p:grpSp>
          <p:nvGrpSpPr>
            <p:cNvPr id="6" name="Group 12"/>
            <p:cNvGrpSpPr>
              <a:grpSpLocks noChangeAspect="1"/>
            </p:cNvGrpSpPr>
            <p:nvPr/>
          </p:nvGrpSpPr>
          <p:grpSpPr bwMode="auto">
            <a:xfrm>
              <a:off x="3504831" y="1995603"/>
              <a:ext cx="193117" cy="153620"/>
              <a:chOff x="6124" y="305"/>
              <a:chExt cx="841" cy="669"/>
            </a:xfrm>
            <a:solidFill>
              <a:schemeClr val="bg1"/>
            </a:solidFill>
          </p:grpSpPr>
          <p:sp>
            <p:nvSpPr>
              <p:cNvPr id="23" name="Freeform 13"/>
              <p:cNvSpPr>
                <a:spLocks/>
              </p:cNvSpPr>
              <p:nvPr/>
            </p:nvSpPr>
            <p:spPr bwMode="auto">
              <a:xfrm>
                <a:off x="6244" y="440"/>
                <a:ext cx="601" cy="534"/>
              </a:xfrm>
              <a:custGeom>
                <a:avLst/>
                <a:gdLst>
                  <a:gd name="T0" fmla="*/ 902 w 1802"/>
                  <a:gd name="T1" fmla="*/ 0 h 1602"/>
                  <a:gd name="T2" fmla="*/ 2 w 1802"/>
                  <a:gd name="T3" fmla="*/ 742 h 1602"/>
                  <a:gd name="T4" fmla="*/ 2 w 1802"/>
                  <a:gd name="T5" fmla="*/ 743 h 1602"/>
                  <a:gd name="T6" fmla="*/ 2 w 1802"/>
                  <a:gd name="T7" fmla="*/ 746 h 1602"/>
                  <a:gd name="T8" fmla="*/ 0 w 1802"/>
                  <a:gd name="T9" fmla="*/ 749 h 1602"/>
                  <a:gd name="T10" fmla="*/ 0 w 1802"/>
                  <a:gd name="T11" fmla="*/ 751 h 1602"/>
                  <a:gd name="T12" fmla="*/ 0 w 1802"/>
                  <a:gd name="T13" fmla="*/ 1501 h 1602"/>
                  <a:gd name="T14" fmla="*/ 2 w 1802"/>
                  <a:gd name="T15" fmla="*/ 1521 h 1602"/>
                  <a:gd name="T16" fmla="*/ 16 w 1802"/>
                  <a:gd name="T17" fmla="*/ 1557 h 1602"/>
                  <a:gd name="T18" fmla="*/ 30 w 1802"/>
                  <a:gd name="T19" fmla="*/ 1572 h 1602"/>
                  <a:gd name="T20" fmla="*/ 45 w 1802"/>
                  <a:gd name="T21" fmla="*/ 1586 h 1602"/>
                  <a:gd name="T22" fmla="*/ 81 w 1802"/>
                  <a:gd name="T23" fmla="*/ 1601 h 1602"/>
                  <a:gd name="T24" fmla="*/ 100 w 1802"/>
                  <a:gd name="T25" fmla="*/ 1602 h 1602"/>
                  <a:gd name="T26" fmla="*/ 702 w 1802"/>
                  <a:gd name="T27" fmla="*/ 1602 h 1602"/>
                  <a:gd name="T28" fmla="*/ 702 w 1802"/>
                  <a:gd name="T29" fmla="*/ 1001 h 1602"/>
                  <a:gd name="T30" fmla="*/ 1102 w 1802"/>
                  <a:gd name="T31" fmla="*/ 1001 h 1602"/>
                  <a:gd name="T32" fmla="*/ 1102 w 1802"/>
                  <a:gd name="T33" fmla="*/ 1602 h 1602"/>
                  <a:gd name="T34" fmla="*/ 1703 w 1802"/>
                  <a:gd name="T35" fmla="*/ 1602 h 1602"/>
                  <a:gd name="T36" fmla="*/ 1723 w 1802"/>
                  <a:gd name="T37" fmla="*/ 1601 h 1602"/>
                  <a:gd name="T38" fmla="*/ 1758 w 1802"/>
                  <a:gd name="T39" fmla="*/ 1586 h 1602"/>
                  <a:gd name="T40" fmla="*/ 1773 w 1802"/>
                  <a:gd name="T41" fmla="*/ 1572 h 1602"/>
                  <a:gd name="T42" fmla="*/ 1786 w 1802"/>
                  <a:gd name="T43" fmla="*/ 1557 h 1602"/>
                  <a:gd name="T44" fmla="*/ 1802 w 1802"/>
                  <a:gd name="T45" fmla="*/ 1521 h 1602"/>
                  <a:gd name="T46" fmla="*/ 1802 w 1802"/>
                  <a:gd name="T47" fmla="*/ 1501 h 1602"/>
                  <a:gd name="T48" fmla="*/ 1802 w 1802"/>
                  <a:gd name="T49" fmla="*/ 751 h 1602"/>
                  <a:gd name="T50" fmla="*/ 1802 w 1802"/>
                  <a:gd name="T51" fmla="*/ 745 h 1602"/>
                  <a:gd name="T52" fmla="*/ 1801 w 1802"/>
                  <a:gd name="T53" fmla="*/ 742 h 1602"/>
                  <a:gd name="T54" fmla="*/ 902 w 1802"/>
                  <a:gd name="T55" fmla="*/ 0 h 16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802" h="1602">
                    <a:moveTo>
                      <a:pt x="902" y="0"/>
                    </a:moveTo>
                    <a:lnTo>
                      <a:pt x="2" y="742"/>
                    </a:lnTo>
                    <a:lnTo>
                      <a:pt x="2" y="743"/>
                    </a:lnTo>
                    <a:lnTo>
                      <a:pt x="2" y="746"/>
                    </a:lnTo>
                    <a:lnTo>
                      <a:pt x="0" y="749"/>
                    </a:lnTo>
                    <a:lnTo>
                      <a:pt x="0" y="751"/>
                    </a:lnTo>
                    <a:lnTo>
                      <a:pt x="0" y="1501"/>
                    </a:lnTo>
                    <a:lnTo>
                      <a:pt x="2" y="1521"/>
                    </a:lnTo>
                    <a:lnTo>
                      <a:pt x="16" y="1557"/>
                    </a:lnTo>
                    <a:lnTo>
                      <a:pt x="30" y="1572"/>
                    </a:lnTo>
                    <a:lnTo>
                      <a:pt x="45" y="1586"/>
                    </a:lnTo>
                    <a:lnTo>
                      <a:pt x="81" y="1601"/>
                    </a:lnTo>
                    <a:lnTo>
                      <a:pt x="100" y="1602"/>
                    </a:lnTo>
                    <a:lnTo>
                      <a:pt x="702" y="1602"/>
                    </a:lnTo>
                    <a:lnTo>
                      <a:pt x="702" y="1001"/>
                    </a:lnTo>
                    <a:lnTo>
                      <a:pt x="1102" y="1001"/>
                    </a:lnTo>
                    <a:lnTo>
                      <a:pt x="1102" y="1602"/>
                    </a:lnTo>
                    <a:lnTo>
                      <a:pt x="1703" y="1602"/>
                    </a:lnTo>
                    <a:lnTo>
                      <a:pt x="1723" y="1601"/>
                    </a:lnTo>
                    <a:lnTo>
                      <a:pt x="1758" y="1586"/>
                    </a:lnTo>
                    <a:lnTo>
                      <a:pt x="1773" y="1572"/>
                    </a:lnTo>
                    <a:lnTo>
                      <a:pt x="1786" y="1557"/>
                    </a:lnTo>
                    <a:lnTo>
                      <a:pt x="1802" y="1521"/>
                    </a:lnTo>
                    <a:lnTo>
                      <a:pt x="1802" y="1501"/>
                    </a:lnTo>
                    <a:lnTo>
                      <a:pt x="1802" y="751"/>
                    </a:lnTo>
                    <a:lnTo>
                      <a:pt x="1802" y="745"/>
                    </a:lnTo>
                    <a:lnTo>
                      <a:pt x="1801" y="742"/>
                    </a:lnTo>
                    <a:lnTo>
                      <a:pt x="90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  <a:latin typeface="카페24 아네모네" pitchFamily="2" charset="-127"/>
                  <a:ea typeface="카페24 아네모네" pitchFamily="2" charset="-127"/>
                </a:endParaRPr>
              </a:p>
            </p:txBody>
          </p:sp>
          <p:sp>
            <p:nvSpPr>
              <p:cNvPr id="24" name="Freeform 14"/>
              <p:cNvSpPr>
                <a:spLocks/>
              </p:cNvSpPr>
              <p:nvPr/>
            </p:nvSpPr>
            <p:spPr bwMode="auto">
              <a:xfrm>
                <a:off x="6124" y="305"/>
                <a:ext cx="841" cy="394"/>
              </a:xfrm>
              <a:custGeom>
                <a:avLst/>
                <a:gdLst>
                  <a:gd name="T0" fmla="*/ 2505 w 2522"/>
                  <a:gd name="T1" fmla="*/ 978 h 1181"/>
                  <a:gd name="T2" fmla="*/ 2162 w 2522"/>
                  <a:gd name="T3" fmla="*/ 694 h 1181"/>
                  <a:gd name="T4" fmla="*/ 2162 w 2522"/>
                  <a:gd name="T5" fmla="*/ 54 h 1181"/>
                  <a:gd name="T6" fmla="*/ 2162 w 2522"/>
                  <a:gd name="T7" fmla="*/ 44 h 1181"/>
                  <a:gd name="T8" fmla="*/ 2155 w 2522"/>
                  <a:gd name="T9" fmla="*/ 26 h 1181"/>
                  <a:gd name="T10" fmla="*/ 2149 w 2522"/>
                  <a:gd name="T11" fmla="*/ 18 h 1181"/>
                  <a:gd name="T12" fmla="*/ 2141 w 2522"/>
                  <a:gd name="T13" fmla="*/ 13 h 1181"/>
                  <a:gd name="T14" fmla="*/ 2123 w 2522"/>
                  <a:gd name="T15" fmla="*/ 5 h 1181"/>
                  <a:gd name="T16" fmla="*/ 2113 w 2522"/>
                  <a:gd name="T17" fmla="*/ 5 h 1181"/>
                  <a:gd name="T18" fmla="*/ 1812 w 2522"/>
                  <a:gd name="T19" fmla="*/ 5 h 1181"/>
                  <a:gd name="T20" fmla="*/ 1802 w 2522"/>
                  <a:gd name="T21" fmla="*/ 5 h 1181"/>
                  <a:gd name="T22" fmla="*/ 1783 w 2522"/>
                  <a:gd name="T23" fmla="*/ 13 h 1181"/>
                  <a:gd name="T24" fmla="*/ 1776 w 2522"/>
                  <a:gd name="T25" fmla="*/ 18 h 1181"/>
                  <a:gd name="T26" fmla="*/ 1770 w 2522"/>
                  <a:gd name="T27" fmla="*/ 26 h 1181"/>
                  <a:gd name="T28" fmla="*/ 1763 w 2522"/>
                  <a:gd name="T29" fmla="*/ 44 h 1181"/>
                  <a:gd name="T30" fmla="*/ 1762 w 2522"/>
                  <a:gd name="T31" fmla="*/ 54 h 1181"/>
                  <a:gd name="T32" fmla="*/ 1762 w 2522"/>
                  <a:gd name="T33" fmla="*/ 360 h 1181"/>
                  <a:gd name="T34" fmla="*/ 1380 w 2522"/>
                  <a:gd name="T35" fmla="*/ 41 h 1181"/>
                  <a:gd name="T36" fmla="*/ 1354 w 2522"/>
                  <a:gd name="T37" fmla="*/ 23 h 1181"/>
                  <a:gd name="T38" fmla="*/ 1295 w 2522"/>
                  <a:gd name="T39" fmla="*/ 1 h 1181"/>
                  <a:gd name="T40" fmla="*/ 1262 w 2522"/>
                  <a:gd name="T41" fmla="*/ 0 h 1181"/>
                  <a:gd name="T42" fmla="*/ 1227 w 2522"/>
                  <a:gd name="T43" fmla="*/ 1 h 1181"/>
                  <a:gd name="T44" fmla="*/ 1168 w 2522"/>
                  <a:gd name="T45" fmla="*/ 23 h 1181"/>
                  <a:gd name="T46" fmla="*/ 1142 w 2522"/>
                  <a:gd name="T47" fmla="*/ 41 h 1181"/>
                  <a:gd name="T48" fmla="*/ 17 w 2522"/>
                  <a:gd name="T49" fmla="*/ 978 h 1181"/>
                  <a:gd name="T50" fmla="*/ 10 w 2522"/>
                  <a:gd name="T51" fmla="*/ 985 h 1181"/>
                  <a:gd name="T52" fmla="*/ 1 w 2522"/>
                  <a:gd name="T53" fmla="*/ 1001 h 1181"/>
                  <a:gd name="T54" fmla="*/ 0 w 2522"/>
                  <a:gd name="T55" fmla="*/ 1012 h 1181"/>
                  <a:gd name="T56" fmla="*/ 0 w 2522"/>
                  <a:gd name="T57" fmla="*/ 1023 h 1181"/>
                  <a:gd name="T58" fmla="*/ 6 w 2522"/>
                  <a:gd name="T59" fmla="*/ 1040 h 1181"/>
                  <a:gd name="T60" fmla="*/ 12 w 2522"/>
                  <a:gd name="T61" fmla="*/ 1048 h 1181"/>
                  <a:gd name="T62" fmla="*/ 108 w 2522"/>
                  <a:gd name="T63" fmla="*/ 1164 h 1181"/>
                  <a:gd name="T64" fmla="*/ 122 w 2522"/>
                  <a:gd name="T65" fmla="*/ 1177 h 1181"/>
                  <a:gd name="T66" fmla="*/ 141 w 2522"/>
                  <a:gd name="T67" fmla="*/ 1181 h 1181"/>
                  <a:gd name="T68" fmla="*/ 160 w 2522"/>
                  <a:gd name="T69" fmla="*/ 1181 h 1181"/>
                  <a:gd name="T70" fmla="*/ 179 w 2522"/>
                  <a:gd name="T71" fmla="*/ 1171 h 1181"/>
                  <a:gd name="T72" fmla="*/ 1262 w 2522"/>
                  <a:gd name="T73" fmla="*/ 268 h 1181"/>
                  <a:gd name="T74" fmla="*/ 2344 w 2522"/>
                  <a:gd name="T75" fmla="*/ 1171 h 1181"/>
                  <a:gd name="T76" fmla="*/ 2358 w 2522"/>
                  <a:gd name="T77" fmla="*/ 1180 h 1181"/>
                  <a:gd name="T78" fmla="*/ 2377 w 2522"/>
                  <a:gd name="T79" fmla="*/ 1181 h 1181"/>
                  <a:gd name="T80" fmla="*/ 2383 w 2522"/>
                  <a:gd name="T81" fmla="*/ 1181 h 1181"/>
                  <a:gd name="T82" fmla="*/ 2401 w 2522"/>
                  <a:gd name="T83" fmla="*/ 1177 h 1181"/>
                  <a:gd name="T84" fmla="*/ 2414 w 2522"/>
                  <a:gd name="T85" fmla="*/ 1164 h 1181"/>
                  <a:gd name="T86" fmla="*/ 2512 w 2522"/>
                  <a:gd name="T87" fmla="*/ 1048 h 1181"/>
                  <a:gd name="T88" fmla="*/ 2518 w 2522"/>
                  <a:gd name="T89" fmla="*/ 1040 h 1181"/>
                  <a:gd name="T90" fmla="*/ 2522 w 2522"/>
                  <a:gd name="T91" fmla="*/ 1023 h 1181"/>
                  <a:gd name="T92" fmla="*/ 2522 w 2522"/>
                  <a:gd name="T93" fmla="*/ 1012 h 1181"/>
                  <a:gd name="T94" fmla="*/ 2521 w 2522"/>
                  <a:gd name="T95" fmla="*/ 1001 h 1181"/>
                  <a:gd name="T96" fmla="*/ 2512 w 2522"/>
                  <a:gd name="T97" fmla="*/ 985 h 1181"/>
                  <a:gd name="T98" fmla="*/ 2505 w 2522"/>
                  <a:gd name="T99" fmla="*/ 978 h 1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522" h="1181">
                    <a:moveTo>
                      <a:pt x="2505" y="978"/>
                    </a:moveTo>
                    <a:lnTo>
                      <a:pt x="2162" y="694"/>
                    </a:lnTo>
                    <a:lnTo>
                      <a:pt x="2162" y="54"/>
                    </a:lnTo>
                    <a:lnTo>
                      <a:pt x="2162" y="44"/>
                    </a:lnTo>
                    <a:lnTo>
                      <a:pt x="2155" y="26"/>
                    </a:lnTo>
                    <a:lnTo>
                      <a:pt x="2149" y="18"/>
                    </a:lnTo>
                    <a:lnTo>
                      <a:pt x="2141" y="13"/>
                    </a:lnTo>
                    <a:lnTo>
                      <a:pt x="2123" y="5"/>
                    </a:lnTo>
                    <a:lnTo>
                      <a:pt x="2113" y="5"/>
                    </a:lnTo>
                    <a:lnTo>
                      <a:pt x="1812" y="5"/>
                    </a:lnTo>
                    <a:lnTo>
                      <a:pt x="1802" y="5"/>
                    </a:lnTo>
                    <a:lnTo>
                      <a:pt x="1783" y="13"/>
                    </a:lnTo>
                    <a:lnTo>
                      <a:pt x="1776" y="18"/>
                    </a:lnTo>
                    <a:lnTo>
                      <a:pt x="1770" y="26"/>
                    </a:lnTo>
                    <a:lnTo>
                      <a:pt x="1763" y="44"/>
                    </a:lnTo>
                    <a:lnTo>
                      <a:pt x="1762" y="54"/>
                    </a:lnTo>
                    <a:lnTo>
                      <a:pt x="1762" y="360"/>
                    </a:lnTo>
                    <a:lnTo>
                      <a:pt x="1380" y="41"/>
                    </a:lnTo>
                    <a:lnTo>
                      <a:pt x="1354" y="23"/>
                    </a:lnTo>
                    <a:lnTo>
                      <a:pt x="1295" y="1"/>
                    </a:lnTo>
                    <a:lnTo>
                      <a:pt x="1262" y="0"/>
                    </a:lnTo>
                    <a:lnTo>
                      <a:pt x="1227" y="1"/>
                    </a:lnTo>
                    <a:lnTo>
                      <a:pt x="1168" y="23"/>
                    </a:lnTo>
                    <a:lnTo>
                      <a:pt x="1142" y="41"/>
                    </a:lnTo>
                    <a:lnTo>
                      <a:pt x="17" y="978"/>
                    </a:lnTo>
                    <a:lnTo>
                      <a:pt x="10" y="985"/>
                    </a:lnTo>
                    <a:lnTo>
                      <a:pt x="1" y="1001"/>
                    </a:lnTo>
                    <a:lnTo>
                      <a:pt x="0" y="1012"/>
                    </a:lnTo>
                    <a:lnTo>
                      <a:pt x="0" y="1023"/>
                    </a:lnTo>
                    <a:lnTo>
                      <a:pt x="6" y="1040"/>
                    </a:lnTo>
                    <a:lnTo>
                      <a:pt x="12" y="1048"/>
                    </a:lnTo>
                    <a:lnTo>
                      <a:pt x="108" y="1164"/>
                    </a:lnTo>
                    <a:lnTo>
                      <a:pt x="122" y="1177"/>
                    </a:lnTo>
                    <a:lnTo>
                      <a:pt x="141" y="1181"/>
                    </a:lnTo>
                    <a:lnTo>
                      <a:pt x="160" y="1181"/>
                    </a:lnTo>
                    <a:lnTo>
                      <a:pt x="179" y="1171"/>
                    </a:lnTo>
                    <a:lnTo>
                      <a:pt x="1262" y="268"/>
                    </a:lnTo>
                    <a:lnTo>
                      <a:pt x="2344" y="1171"/>
                    </a:lnTo>
                    <a:lnTo>
                      <a:pt x="2358" y="1180"/>
                    </a:lnTo>
                    <a:lnTo>
                      <a:pt x="2377" y="1181"/>
                    </a:lnTo>
                    <a:lnTo>
                      <a:pt x="2383" y="1181"/>
                    </a:lnTo>
                    <a:lnTo>
                      <a:pt x="2401" y="1177"/>
                    </a:lnTo>
                    <a:lnTo>
                      <a:pt x="2414" y="1164"/>
                    </a:lnTo>
                    <a:lnTo>
                      <a:pt x="2512" y="1048"/>
                    </a:lnTo>
                    <a:lnTo>
                      <a:pt x="2518" y="1040"/>
                    </a:lnTo>
                    <a:lnTo>
                      <a:pt x="2522" y="1023"/>
                    </a:lnTo>
                    <a:lnTo>
                      <a:pt x="2522" y="1012"/>
                    </a:lnTo>
                    <a:lnTo>
                      <a:pt x="2521" y="1001"/>
                    </a:lnTo>
                    <a:lnTo>
                      <a:pt x="2512" y="985"/>
                    </a:lnTo>
                    <a:lnTo>
                      <a:pt x="2505" y="97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  <a:latin typeface="카페24 아네모네" pitchFamily="2" charset="-127"/>
                  <a:ea typeface="카페24 아네모네" pitchFamily="2" charset="-127"/>
                </a:endParaRPr>
              </a:p>
            </p:txBody>
          </p:sp>
        </p:grpSp>
        <p:sp>
          <p:nvSpPr>
            <p:cNvPr id="7" name="Freeform 36"/>
            <p:cNvSpPr>
              <a:spLocks noEditPoints="1"/>
            </p:cNvSpPr>
            <p:nvPr/>
          </p:nvSpPr>
          <p:spPr bwMode="auto">
            <a:xfrm>
              <a:off x="7109486" y="1983796"/>
              <a:ext cx="105376" cy="177233"/>
            </a:xfrm>
            <a:custGeom>
              <a:avLst/>
              <a:gdLst>
                <a:gd name="T0" fmla="*/ 937 w 1926"/>
                <a:gd name="T1" fmla="*/ 3639 h 4045"/>
                <a:gd name="T2" fmla="*/ 893 w 1926"/>
                <a:gd name="T3" fmla="*/ 3665 h 4045"/>
                <a:gd name="T4" fmla="*/ 863 w 1926"/>
                <a:gd name="T5" fmla="*/ 3712 h 4045"/>
                <a:gd name="T6" fmla="*/ 851 w 1926"/>
                <a:gd name="T7" fmla="*/ 3772 h 4045"/>
                <a:gd name="T8" fmla="*/ 863 w 1926"/>
                <a:gd name="T9" fmla="*/ 3832 h 4045"/>
                <a:gd name="T10" fmla="*/ 893 w 1926"/>
                <a:gd name="T11" fmla="*/ 3878 h 4045"/>
                <a:gd name="T12" fmla="*/ 937 w 1926"/>
                <a:gd name="T13" fmla="*/ 3905 h 4045"/>
                <a:gd name="T14" fmla="*/ 988 w 1926"/>
                <a:gd name="T15" fmla="*/ 3905 h 4045"/>
                <a:gd name="T16" fmla="*/ 1033 w 1926"/>
                <a:gd name="T17" fmla="*/ 3878 h 4045"/>
                <a:gd name="T18" fmla="*/ 1064 w 1926"/>
                <a:gd name="T19" fmla="*/ 3832 h 4045"/>
                <a:gd name="T20" fmla="*/ 1075 w 1926"/>
                <a:gd name="T21" fmla="*/ 3772 h 4045"/>
                <a:gd name="T22" fmla="*/ 1064 w 1926"/>
                <a:gd name="T23" fmla="*/ 3712 h 4045"/>
                <a:gd name="T24" fmla="*/ 1033 w 1926"/>
                <a:gd name="T25" fmla="*/ 3665 h 4045"/>
                <a:gd name="T26" fmla="*/ 988 w 1926"/>
                <a:gd name="T27" fmla="*/ 3639 h 4045"/>
                <a:gd name="T28" fmla="*/ 156 w 1926"/>
                <a:gd name="T29" fmla="*/ 434 h 4045"/>
                <a:gd name="T30" fmla="*/ 1770 w 1926"/>
                <a:gd name="T31" fmla="*/ 3540 h 4045"/>
                <a:gd name="T32" fmla="*/ 156 w 1926"/>
                <a:gd name="T33" fmla="*/ 434 h 4045"/>
                <a:gd name="T34" fmla="*/ 716 w 1926"/>
                <a:gd name="T35" fmla="*/ 200 h 4045"/>
                <a:gd name="T36" fmla="*/ 701 w 1926"/>
                <a:gd name="T37" fmla="*/ 217 h 4045"/>
                <a:gd name="T38" fmla="*/ 701 w 1926"/>
                <a:gd name="T39" fmla="*/ 243 h 4045"/>
                <a:gd name="T40" fmla="*/ 716 w 1926"/>
                <a:gd name="T41" fmla="*/ 260 h 4045"/>
                <a:gd name="T42" fmla="*/ 1199 w 1926"/>
                <a:gd name="T43" fmla="*/ 262 h 4045"/>
                <a:gd name="T44" fmla="*/ 1218 w 1926"/>
                <a:gd name="T45" fmla="*/ 254 h 4045"/>
                <a:gd name="T46" fmla="*/ 1226 w 1926"/>
                <a:gd name="T47" fmla="*/ 230 h 4045"/>
                <a:gd name="T48" fmla="*/ 1218 w 1926"/>
                <a:gd name="T49" fmla="*/ 207 h 4045"/>
                <a:gd name="T50" fmla="*/ 1199 w 1926"/>
                <a:gd name="T51" fmla="*/ 197 h 4045"/>
                <a:gd name="T52" fmla="*/ 224 w 1926"/>
                <a:gd name="T53" fmla="*/ 0 h 4045"/>
                <a:gd name="T54" fmla="*/ 1738 w 1926"/>
                <a:gd name="T55" fmla="*/ 4 h 4045"/>
                <a:gd name="T56" fmla="*/ 1805 w 1926"/>
                <a:gd name="T57" fmla="*/ 31 h 4045"/>
                <a:gd name="T58" fmla="*/ 1860 w 1926"/>
                <a:gd name="T59" fmla="*/ 81 h 4045"/>
                <a:gd name="T60" fmla="*/ 1900 w 1926"/>
                <a:gd name="T61" fmla="*/ 148 h 4045"/>
                <a:gd name="T62" fmla="*/ 1923 w 1926"/>
                <a:gd name="T63" fmla="*/ 229 h 4045"/>
                <a:gd name="T64" fmla="*/ 1926 w 1926"/>
                <a:gd name="T65" fmla="*/ 3772 h 4045"/>
                <a:gd name="T66" fmla="*/ 1915 w 1926"/>
                <a:gd name="T67" fmla="*/ 3857 h 4045"/>
                <a:gd name="T68" fmla="*/ 1882 w 1926"/>
                <a:gd name="T69" fmla="*/ 3932 h 4045"/>
                <a:gd name="T70" fmla="*/ 1834 w 1926"/>
                <a:gd name="T71" fmla="*/ 3992 h 4045"/>
                <a:gd name="T72" fmla="*/ 1773 w 1926"/>
                <a:gd name="T73" fmla="*/ 4032 h 4045"/>
                <a:gd name="T74" fmla="*/ 1702 w 1926"/>
                <a:gd name="T75" fmla="*/ 4045 h 4045"/>
                <a:gd name="T76" fmla="*/ 188 w 1926"/>
                <a:gd name="T77" fmla="*/ 4041 h 4045"/>
                <a:gd name="T78" fmla="*/ 122 w 1926"/>
                <a:gd name="T79" fmla="*/ 4014 h 4045"/>
                <a:gd name="T80" fmla="*/ 66 w 1926"/>
                <a:gd name="T81" fmla="*/ 3964 h 4045"/>
                <a:gd name="T82" fmla="*/ 25 w 1926"/>
                <a:gd name="T83" fmla="*/ 3897 h 4045"/>
                <a:gd name="T84" fmla="*/ 3 w 1926"/>
                <a:gd name="T85" fmla="*/ 3816 h 4045"/>
                <a:gd name="T86" fmla="*/ 0 w 1926"/>
                <a:gd name="T87" fmla="*/ 273 h 4045"/>
                <a:gd name="T88" fmla="*/ 12 w 1926"/>
                <a:gd name="T89" fmla="*/ 188 h 4045"/>
                <a:gd name="T90" fmla="*/ 43 w 1926"/>
                <a:gd name="T91" fmla="*/ 113 h 4045"/>
                <a:gd name="T92" fmla="*/ 92 w 1926"/>
                <a:gd name="T93" fmla="*/ 53 h 4045"/>
                <a:gd name="T94" fmla="*/ 154 w 1926"/>
                <a:gd name="T95" fmla="*/ 13 h 4045"/>
                <a:gd name="T96" fmla="*/ 224 w 1926"/>
                <a:gd name="T97" fmla="*/ 0 h 4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26" h="4045">
                  <a:moveTo>
                    <a:pt x="963" y="3636"/>
                  </a:moveTo>
                  <a:lnTo>
                    <a:pt x="937" y="3639"/>
                  </a:lnTo>
                  <a:lnTo>
                    <a:pt x="914" y="3649"/>
                  </a:lnTo>
                  <a:lnTo>
                    <a:pt x="893" y="3665"/>
                  </a:lnTo>
                  <a:lnTo>
                    <a:pt x="876" y="3686"/>
                  </a:lnTo>
                  <a:lnTo>
                    <a:pt x="863" y="3712"/>
                  </a:lnTo>
                  <a:lnTo>
                    <a:pt x="854" y="3741"/>
                  </a:lnTo>
                  <a:lnTo>
                    <a:pt x="851" y="3772"/>
                  </a:lnTo>
                  <a:lnTo>
                    <a:pt x="854" y="3804"/>
                  </a:lnTo>
                  <a:lnTo>
                    <a:pt x="863" y="3832"/>
                  </a:lnTo>
                  <a:lnTo>
                    <a:pt x="876" y="3857"/>
                  </a:lnTo>
                  <a:lnTo>
                    <a:pt x="893" y="3878"/>
                  </a:lnTo>
                  <a:lnTo>
                    <a:pt x="914" y="3894"/>
                  </a:lnTo>
                  <a:lnTo>
                    <a:pt x="937" y="3905"/>
                  </a:lnTo>
                  <a:lnTo>
                    <a:pt x="963" y="3909"/>
                  </a:lnTo>
                  <a:lnTo>
                    <a:pt x="988" y="3905"/>
                  </a:lnTo>
                  <a:lnTo>
                    <a:pt x="1013" y="3894"/>
                  </a:lnTo>
                  <a:lnTo>
                    <a:pt x="1033" y="3878"/>
                  </a:lnTo>
                  <a:lnTo>
                    <a:pt x="1051" y="3857"/>
                  </a:lnTo>
                  <a:lnTo>
                    <a:pt x="1064" y="3832"/>
                  </a:lnTo>
                  <a:lnTo>
                    <a:pt x="1072" y="3804"/>
                  </a:lnTo>
                  <a:lnTo>
                    <a:pt x="1075" y="3772"/>
                  </a:lnTo>
                  <a:lnTo>
                    <a:pt x="1072" y="3741"/>
                  </a:lnTo>
                  <a:lnTo>
                    <a:pt x="1064" y="3712"/>
                  </a:lnTo>
                  <a:lnTo>
                    <a:pt x="1051" y="3686"/>
                  </a:lnTo>
                  <a:lnTo>
                    <a:pt x="1033" y="3665"/>
                  </a:lnTo>
                  <a:lnTo>
                    <a:pt x="1013" y="3649"/>
                  </a:lnTo>
                  <a:lnTo>
                    <a:pt x="988" y="3639"/>
                  </a:lnTo>
                  <a:lnTo>
                    <a:pt x="963" y="3636"/>
                  </a:lnTo>
                  <a:close/>
                  <a:moveTo>
                    <a:pt x="156" y="434"/>
                  </a:moveTo>
                  <a:lnTo>
                    <a:pt x="156" y="3540"/>
                  </a:lnTo>
                  <a:lnTo>
                    <a:pt x="1770" y="3540"/>
                  </a:lnTo>
                  <a:lnTo>
                    <a:pt x="1770" y="434"/>
                  </a:lnTo>
                  <a:lnTo>
                    <a:pt x="156" y="434"/>
                  </a:lnTo>
                  <a:close/>
                  <a:moveTo>
                    <a:pt x="727" y="197"/>
                  </a:moveTo>
                  <a:lnTo>
                    <a:pt x="716" y="200"/>
                  </a:lnTo>
                  <a:lnTo>
                    <a:pt x="707" y="207"/>
                  </a:lnTo>
                  <a:lnTo>
                    <a:pt x="701" y="217"/>
                  </a:lnTo>
                  <a:lnTo>
                    <a:pt x="699" y="230"/>
                  </a:lnTo>
                  <a:lnTo>
                    <a:pt x="701" y="243"/>
                  </a:lnTo>
                  <a:lnTo>
                    <a:pt x="707" y="254"/>
                  </a:lnTo>
                  <a:lnTo>
                    <a:pt x="716" y="260"/>
                  </a:lnTo>
                  <a:lnTo>
                    <a:pt x="727" y="262"/>
                  </a:lnTo>
                  <a:lnTo>
                    <a:pt x="1199" y="262"/>
                  </a:lnTo>
                  <a:lnTo>
                    <a:pt x="1210" y="260"/>
                  </a:lnTo>
                  <a:lnTo>
                    <a:pt x="1218" y="254"/>
                  </a:lnTo>
                  <a:lnTo>
                    <a:pt x="1224" y="243"/>
                  </a:lnTo>
                  <a:lnTo>
                    <a:pt x="1226" y="230"/>
                  </a:lnTo>
                  <a:lnTo>
                    <a:pt x="1224" y="217"/>
                  </a:lnTo>
                  <a:lnTo>
                    <a:pt x="1218" y="207"/>
                  </a:lnTo>
                  <a:lnTo>
                    <a:pt x="1210" y="200"/>
                  </a:lnTo>
                  <a:lnTo>
                    <a:pt x="1199" y="197"/>
                  </a:lnTo>
                  <a:lnTo>
                    <a:pt x="727" y="197"/>
                  </a:lnTo>
                  <a:close/>
                  <a:moveTo>
                    <a:pt x="224" y="0"/>
                  </a:moveTo>
                  <a:lnTo>
                    <a:pt x="1702" y="0"/>
                  </a:lnTo>
                  <a:lnTo>
                    <a:pt x="1738" y="4"/>
                  </a:lnTo>
                  <a:lnTo>
                    <a:pt x="1773" y="13"/>
                  </a:lnTo>
                  <a:lnTo>
                    <a:pt x="1805" y="31"/>
                  </a:lnTo>
                  <a:lnTo>
                    <a:pt x="1834" y="53"/>
                  </a:lnTo>
                  <a:lnTo>
                    <a:pt x="1860" y="81"/>
                  </a:lnTo>
                  <a:lnTo>
                    <a:pt x="1882" y="113"/>
                  </a:lnTo>
                  <a:lnTo>
                    <a:pt x="1900" y="148"/>
                  </a:lnTo>
                  <a:lnTo>
                    <a:pt x="1915" y="188"/>
                  </a:lnTo>
                  <a:lnTo>
                    <a:pt x="1923" y="229"/>
                  </a:lnTo>
                  <a:lnTo>
                    <a:pt x="1926" y="273"/>
                  </a:lnTo>
                  <a:lnTo>
                    <a:pt x="1926" y="3772"/>
                  </a:lnTo>
                  <a:lnTo>
                    <a:pt x="1923" y="3816"/>
                  </a:lnTo>
                  <a:lnTo>
                    <a:pt x="1915" y="3857"/>
                  </a:lnTo>
                  <a:lnTo>
                    <a:pt x="1900" y="3897"/>
                  </a:lnTo>
                  <a:lnTo>
                    <a:pt x="1882" y="3932"/>
                  </a:lnTo>
                  <a:lnTo>
                    <a:pt x="1860" y="3964"/>
                  </a:lnTo>
                  <a:lnTo>
                    <a:pt x="1834" y="3992"/>
                  </a:lnTo>
                  <a:lnTo>
                    <a:pt x="1805" y="4014"/>
                  </a:lnTo>
                  <a:lnTo>
                    <a:pt x="1773" y="4032"/>
                  </a:lnTo>
                  <a:lnTo>
                    <a:pt x="1738" y="4041"/>
                  </a:lnTo>
                  <a:lnTo>
                    <a:pt x="1702" y="4045"/>
                  </a:lnTo>
                  <a:lnTo>
                    <a:pt x="224" y="4045"/>
                  </a:lnTo>
                  <a:lnTo>
                    <a:pt x="188" y="4041"/>
                  </a:lnTo>
                  <a:lnTo>
                    <a:pt x="154" y="4032"/>
                  </a:lnTo>
                  <a:lnTo>
                    <a:pt x="122" y="4014"/>
                  </a:lnTo>
                  <a:lnTo>
                    <a:pt x="92" y="3992"/>
                  </a:lnTo>
                  <a:lnTo>
                    <a:pt x="66" y="3964"/>
                  </a:lnTo>
                  <a:lnTo>
                    <a:pt x="43" y="3932"/>
                  </a:lnTo>
                  <a:lnTo>
                    <a:pt x="25" y="3897"/>
                  </a:lnTo>
                  <a:lnTo>
                    <a:pt x="12" y="3857"/>
                  </a:lnTo>
                  <a:lnTo>
                    <a:pt x="3" y="3816"/>
                  </a:lnTo>
                  <a:lnTo>
                    <a:pt x="0" y="3772"/>
                  </a:lnTo>
                  <a:lnTo>
                    <a:pt x="0" y="273"/>
                  </a:lnTo>
                  <a:lnTo>
                    <a:pt x="3" y="229"/>
                  </a:lnTo>
                  <a:lnTo>
                    <a:pt x="12" y="188"/>
                  </a:lnTo>
                  <a:lnTo>
                    <a:pt x="25" y="148"/>
                  </a:lnTo>
                  <a:lnTo>
                    <a:pt x="43" y="113"/>
                  </a:lnTo>
                  <a:lnTo>
                    <a:pt x="66" y="81"/>
                  </a:lnTo>
                  <a:lnTo>
                    <a:pt x="92" y="53"/>
                  </a:lnTo>
                  <a:lnTo>
                    <a:pt x="122" y="31"/>
                  </a:lnTo>
                  <a:lnTo>
                    <a:pt x="154" y="13"/>
                  </a:lnTo>
                  <a:lnTo>
                    <a:pt x="188" y="4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카페24 아네모네" pitchFamily="2" charset="-127"/>
                <a:ea typeface="카페24 아네모네" pitchFamily="2" charset="-127"/>
              </a:endParaRPr>
            </a:p>
          </p:txBody>
        </p:sp>
        <p:sp>
          <p:nvSpPr>
            <p:cNvPr id="8" name="자유형 7"/>
            <p:cNvSpPr>
              <a:spLocks/>
            </p:cNvSpPr>
            <p:nvPr/>
          </p:nvSpPr>
          <p:spPr bwMode="auto">
            <a:xfrm>
              <a:off x="6371635" y="2002996"/>
              <a:ext cx="158629" cy="138832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  <a:latin typeface="카페24 아네모네" pitchFamily="2" charset="-127"/>
                <a:ea typeface="카페24 아네모네" pitchFamily="2" charset="-127"/>
              </a:endParaRPr>
            </a:p>
          </p:txBody>
        </p:sp>
        <p:sp>
          <p:nvSpPr>
            <p:cNvPr id="9" name="Freeform 6"/>
            <p:cNvSpPr>
              <a:spLocks/>
            </p:cNvSpPr>
            <p:nvPr/>
          </p:nvSpPr>
          <p:spPr bwMode="auto">
            <a:xfrm rot="10800000" flipH="1" flipV="1">
              <a:off x="5677142" y="2001358"/>
              <a:ext cx="160288" cy="142111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카페24 아네모네" pitchFamily="2" charset="-127"/>
                <a:ea typeface="카페24 아네모네" pitchFamily="2" charset="-127"/>
              </a:endParaRPr>
            </a:p>
          </p:txBody>
        </p:sp>
        <p:grpSp>
          <p:nvGrpSpPr>
            <p:cNvPr id="10" name="Group 20"/>
            <p:cNvGrpSpPr>
              <a:grpSpLocks noChangeAspect="1"/>
            </p:cNvGrpSpPr>
            <p:nvPr/>
          </p:nvGrpSpPr>
          <p:grpSpPr bwMode="auto">
            <a:xfrm>
              <a:off x="4981630" y="1985051"/>
              <a:ext cx="128093" cy="174724"/>
              <a:chOff x="2597" y="4163"/>
              <a:chExt cx="217" cy="296"/>
            </a:xfrm>
            <a:solidFill>
              <a:schemeClr val="bg1"/>
            </a:solidFill>
          </p:grpSpPr>
          <p:sp>
            <p:nvSpPr>
              <p:cNvPr id="19" name="Freeform 22"/>
              <p:cNvSpPr>
                <a:spLocks noEditPoints="1"/>
              </p:cNvSpPr>
              <p:nvPr/>
            </p:nvSpPr>
            <p:spPr bwMode="auto">
              <a:xfrm>
                <a:off x="2630" y="4163"/>
                <a:ext cx="151" cy="176"/>
              </a:xfrm>
              <a:custGeom>
                <a:avLst/>
                <a:gdLst>
                  <a:gd name="T0" fmla="*/ 410 w 1662"/>
                  <a:gd name="T1" fmla="*/ 645 h 1942"/>
                  <a:gd name="T2" fmla="*/ 309 w 1662"/>
                  <a:gd name="T3" fmla="*/ 847 h 1942"/>
                  <a:gd name="T4" fmla="*/ 255 w 1662"/>
                  <a:gd name="T5" fmla="*/ 1023 h 1942"/>
                  <a:gd name="T6" fmla="*/ 263 w 1662"/>
                  <a:gd name="T7" fmla="*/ 1206 h 1942"/>
                  <a:gd name="T8" fmla="*/ 347 w 1662"/>
                  <a:gd name="T9" fmla="*/ 1429 h 1942"/>
                  <a:gd name="T10" fmla="*/ 476 w 1662"/>
                  <a:gd name="T11" fmla="*/ 1620 h 1942"/>
                  <a:gd name="T12" fmla="*/ 638 w 1662"/>
                  <a:gd name="T13" fmla="*/ 1753 h 1942"/>
                  <a:gd name="T14" fmla="*/ 825 w 1662"/>
                  <a:gd name="T15" fmla="*/ 1803 h 1942"/>
                  <a:gd name="T16" fmla="*/ 1013 w 1662"/>
                  <a:gd name="T17" fmla="*/ 1753 h 1942"/>
                  <a:gd name="T18" fmla="*/ 1176 w 1662"/>
                  <a:gd name="T19" fmla="*/ 1619 h 1942"/>
                  <a:gd name="T20" fmla="*/ 1305 w 1662"/>
                  <a:gd name="T21" fmla="*/ 1428 h 1942"/>
                  <a:gd name="T22" fmla="*/ 1388 w 1662"/>
                  <a:gd name="T23" fmla="*/ 1205 h 1942"/>
                  <a:gd name="T24" fmla="*/ 1418 w 1662"/>
                  <a:gd name="T25" fmla="*/ 974 h 1942"/>
                  <a:gd name="T26" fmla="*/ 1266 w 1662"/>
                  <a:gd name="T27" fmla="*/ 836 h 1942"/>
                  <a:gd name="T28" fmla="*/ 1012 w 1662"/>
                  <a:gd name="T29" fmla="*/ 794 h 1942"/>
                  <a:gd name="T30" fmla="*/ 806 w 1662"/>
                  <a:gd name="T31" fmla="*/ 713 h 1942"/>
                  <a:gd name="T32" fmla="*/ 646 w 1662"/>
                  <a:gd name="T33" fmla="*/ 610 h 1942"/>
                  <a:gd name="T34" fmla="*/ 526 w 1662"/>
                  <a:gd name="T35" fmla="*/ 499 h 1942"/>
                  <a:gd name="T36" fmla="*/ 944 w 1662"/>
                  <a:gd name="T37" fmla="*/ 23 h 1942"/>
                  <a:gd name="T38" fmla="*/ 1152 w 1662"/>
                  <a:gd name="T39" fmla="*/ 118 h 1942"/>
                  <a:gd name="T40" fmla="*/ 1271 w 1662"/>
                  <a:gd name="T41" fmla="*/ 205 h 1942"/>
                  <a:gd name="T42" fmla="*/ 1388 w 1662"/>
                  <a:gd name="T43" fmla="*/ 323 h 1942"/>
                  <a:gd name="T44" fmla="*/ 1455 w 1662"/>
                  <a:gd name="T45" fmla="*/ 429 h 1942"/>
                  <a:gd name="T46" fmla="*/ 1524 w 1662"/>
                  <a:gd name="T47" fmla="*/ 626 h 1942"/>
                  <a:gd name="T48" fmla="*/ 1555 w 1662"/>
                  <a:gd name="T49" fmla="*/ 892 h 1942"/>
                  <a:gd name="T50" fmla="*/ 1619 w 1662"/>
                  <a:gd name="T51" fmla="*/ 939 h 1942"/>
                  <a:gd name="T52" fmla="*/ 1657 w 1662"/>
                  <a:gd name="T53" fmla="*/ 1032 h 1942"/>
                  <a:gd name="T54" fmla="*/ 1655 w 1662"/>
                  <a:gd name="T55" fmla="*/ 1183 h 1942"/>
                  <a:gd name="T56" fmla="*/ 1611 w 1662"/>
                  <a:gd name="T57" fmla="*/ 1304 h 1942"/>
                  <a:gd name="T58" fmla="*/ 1537 w 1662"/>
                  <a:gd name="T59" fmla="*/ 1372 h 1942"/>
                  <a:gd name="T60" fmla="*/ 1445 w 1662"/>
                  <a:gd name="T61" fmla="*/ 1454 h 1942"/>
                  <a:gd name="T62" fmla="*/ 1313 w 1662"/>
                  <a:gd name="T63" fmla="*/ 1670 h 1942"/>
                  <a:gd name="T64" fmla="*/ 1141 w 1662"/>
                  <a:gd name="T65" fmla="*/ 1836 h 1942"/>
                  <a:gd name="T66" fmla="*/ 937 w 1662"/>
                  <a:gd name="T67" fmla="*/ 1930 h 1942"/>
                  <a:gd name="T68" fmla="*/ 714 w 1662"/>
                  <a:gd name="T69" fmla="*/ 1930 h 1942"/>
                  <a:gd name="T70" fmla="*/ 510 w 1662"/>
                  <a:gd name="T71" fmla="*/ 1836 h 1942"/>
                  <a:gd name="T72" fmla="*/ 337 w 1662"/>
                  <a:gd name="T73" fmla="*/ 1669 h 1942"/>
                  <a:gd name="T74" fmla="*/ 205 w 1662"/>
                  <a:gd name="T75" fmla="*/ 1452 h 1942"/>
                  <a:gd name="T76" fmla="*/ 111 w 1662"/>
                  <a:gd name="T77" fmla="*/ 1364 h 1942"/>
                  <a:gd name="T78" fmla="*/ 39 w 1662"/>
                  <a:gd name="T79" fmla="*/ 1284 h 1942"/>
                  <a:gd name="T80" fmla="*/ 2 w 1662"/>
                  <a:gd name="T81" fmla="*/ 1143 h 1942"/>
                  <a:gd name="T82" fmla="*/ 9 w 1662"/>
                  <a:gd name="T83" fmla="*/ 1009 h 1942"/>
                  <a:gd name="T84" fmla="*/ 50 w 1662"/>
                  <a:gd name="T85" fmla="*/ 930 h 1942"/>
                  <a:gd name="T86" fmla="*/ 98 w 1662"/>
                  <a:gd name="T87" fmla="*/ 851 h 1942"/>
                  <a:gd name="T88" fmla="*/ 85 w 1662"/>
                  <a:gd name="T89" fmla="*/ 643 h 1942"/>
                  <a:gd name="T90" fmla="*/ 120 w 1662"/>
                  <a:gd name="T91" fmla="*/ 487 h 1942"/>
                  <a:gd name="T92" fmla="*/ 183 w 1662"/>
                  <a:gd name="T93" fmla="*/ 377 h 1942"/>
                  <a:gd name="T94" fmla="*/ 257 w 1662"/>
                  <a:gd name="T95" fmla="*/ 305 h 1942"/>
                  <a:gd name="T96" fmla="*/ 319 w 1662"/>
                  <a:gd name="T97" fmla="*/ 266 h 1942"/>
                  <a:gd name="T98" fmla="*/ 352 w 1662"/>
                  <a:gd name="T99" fmla="*/ 246 h 1942"/>
                  <a:gd name="T100" fmla="*/ 390 w 1662"/>
                  <a:gd name="T101" fmla="*/ 196 h 1942"/>
                  <a:gd name="T102" fmla="*/ 459 w 1662"/>
                  <a:gd name="T103" fmla="*/ 127 h 1942"/>
                  <a:gd name="T104" fmla="*/ 559 w 1662"/>
                  <a:gd name="T105" fmla="*/ 57 h 1942"/>
                  <a:gd name="T106" fmla="*/ 690 w 1662"/>
                  <a:gd name="T107" fmla="*/ 10 h 19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662" h="1942">
                    <a:moveTo>
                      <a:pt x="526" y="499"/>
                    </a:moveTo>
                    <a:lnTo>
                      <a:pt x="484" y="546"/>
                    </a:lnTo>
                    <a:lnTo>
                      <a:pt x="445" y="595"/>
                    </a:lnTo>
                    <a:lnTo>
                      <a:pt x="410" y="645"/>
                    </a:lnTo>
                    <a:lnTo>
                      <a:pt x="379" y="696"/>
                    </a:lnTo>
                    <a:lnTo>
                      <a:pt x="352" y="747"/>
                    </a:lnTo>
                    <a:lnTo>
                      <a:pt x="329" y="797"/>
                    </a:lnTo>
                    <a:lnTo>
                      <a:pt x="309" y="847"/>
                    </a:lnTo>
                    <a:lnTo>
                      <a:pt x="291" y="895"/>
                    </a:lnTo>
                    <a:lnTo>
                      <a:pt x="277" y="941"/>
                    </a:lnTo>
                    <a:lnTo>
                      <a:pt x="264" y="984"/>
                    </a:lnTo>
                    <a:lnTo>
                      <a:pt x="255" y="1023"/>
                    </a:lnTo>
                    <a:lnTo>
                      <a:pt x="247" y="1059"/>
                    </a:lnTo>
                    <a:lnTo>
                      <a:pt x="241" y="1091"/>
                    </a:lnTo>
                    <a:lnTo>
                      <a:pt x="250" y="1148"/>
                    </a:lnTo>
                    <a:lnTo>
                      <a:pt x="263" y="1206"/>
                    </a:lnTo>
                    <a:lnTo>
                      <a:pt x="280" y="1263"/>
                    </a:lnTo>
                    <a:lnTo>
                      <a:pt x="299" y="1320"/>
                    </a:lnTo>
                    <a:lnTo>
                      <a:pt x="322" y="1375"/>
                    </a:lnTo>
                    <a:lnTo>
                      <a:pt x="347" y="1429"/>
                    </a:lnTo>
                    <a:lnTo>
                      <a:pt x="375" y="1480"/>
                    </a:lnTo>
                    <a:lnTo>
                      <a:pt x="406" y="1530"/>
                    </a:lnTo>
                    <a:lnTo>
                      <a:pt x="440" y="1576"/>
                    </a:lnTo>
                    <a:lnTo>
                      <a:pt x="476" y="1620"/>
                    </a:lnTo>
                    <a:lnTo>
                      <a:pt x="513" y="1659"/>
                    </a:lnTo>
                    <a:lnTo>
                      <a:pt x="553" y="1695"/>
                    </a:lnTo>
                    <a:lnTo>
                      <a:pt x="594" y="1726"/>
                    </a:lnTo>
                    <a:lnTo>
                      <a:pt x="638" y="1753"/>
                    </a:lnTo>
                    <a:lnTo>
                      <a:pt x="683" y="1774"/>
                    </a:lnTo>
                    <a:lnTo>
                      <a:pt x="729" y="1789"/>
                    </a:lnTo>
                    <a:lnTo>
                      <a:pt x="777" y="1800"/>
                    </a:lnTo>
                    <a:lnTo>
                      <a:pt x="825" y="1803"/>
                    </a:lnTo>
                    <a:lnTo>
                      <a:pt x="875" y="1800"/>
                    </a:lnTo>
                    <a:lnTo>
                      <a:pt x="922" y="1789"/>
                    </a:lnTo>
                    <a:lnTo>
                      <a:pt x="968" y="1774"/>
                    </a:lnTo>
                    <a:lnTo>
                      <a:pt x="1013" y="1753"/>
                    </a:lnTo>
                    <a:lnTo>
                      <a:pt x="1056" y="1726"/>
                    </a:lnTo>
                    <a:lnTo>
                      <a:pt x="1099" y="1695"/>
                    </a:lnTo>
                    <a:lnTo>
                      <a:pt x="1139" y="1659"/>
                    </a:lnTo>
                    <a:lnTo>
                      <a:pt x="1176" y="1619"/>
                    </a:lnTo>
                    <a:lnTo>
                      <a:pt x="1212" y="1576"/>
                    </a:lnTo>
                    <a:lnTo>
                      <a:pt x="1245" y="1529"/>
                    </a:lnTo>
                    <a:lnTo>
                      <a:pt x="1276" y="1480"/>
                    </a:lnTo>
                    <a:lnTo>
                      <a:pt x="1305" y="1428"/>
                    </a:lnTo>
                    <a:lnTo>
                      <a:pt x="1330" y="1374"/>
                    </a:lnTo>
                    <a:lnTo>
                      <a:pt x="1353" y="1319"/>
                    </a:lnTo>
                    <a:lnTo>
                      <a:pt x="1372" y="1262"/>
                    </a:lnTo>
                    <a:lnTo>
                      <a:pt x="1388" y="1205"/>
                    </a:lnTo>
                    <a:lnTo>
                      <a:pt x="1401" y="1147"/>
                    </a:lnTo>
                    <a:lnTo>
                      <a:pt x="1411" y="1089"/>
                    </a:lnTo>
                    <a:lnTo>
                      <a:pt x="1416" y="1032"/>
                    </a:lnTo>
                    <a:lnTo>
                      <a:pt x="1418" y="974"/>
                    </a:lnTo>
                    <a:lnTo>
                      <a:pt x="1417" y="904"/>
                    </a:lnTo>
                    <a:lnTo>
                      <a:pt x="1414" y="838"/>
                    </a:lnTo>
                    <a:lnTo>
                      <a:pt x="1339" y="839"/>
                    </a:lnTo>
                    <a:lnTo>
                      <a:pt x="1266" y="836"/>
                    </a:lnTo>
                    <a:lnTo>
                      <a:pt x="1198" y="830"/>
                    </a:lnTo>
                    <a:lnTo>
                      <a:pt x="1133" y="820"/>
                    </a:lnTo>
                    <a:lnTo>
                      <a:pt x="1070" y="808"/>
                    </a:lnTo>
                    <a:lnTo>
                      <a:pt x="1012" y="794"/>
                    </a:lnTo>
                    <a:lnTo>
                      <a:pt x="956" y="777"/>
                    </a:lnTo>
                    <a:lnTo>
                      <a:pt x="903" y="757"/>
                    </a:lnTo>
                    <a:lnTo>
                      <a:pt x="853" y="737"/>
                    </a:lnTo>
                    <a:lnTo>
                      <a:pt x="806" y="713"/>
                    </a:lnTo>
                    <a:lnTo>
                      <a:pt x="762" y="690"/>
                    </a:lnTo>
                    <a:lnTo>
                      <a:pt x="721" y="664"/>
                    </a:lnTo>
                    <a:lnTo>
                      <a:pt x="682" y="638"/>
                    </a:lnTo>
                    <a:lnTo>
                      <a:pt x="646" y="610"/>
                    </a:lnTo>
                    <a:lnTo>
                      <a:pt x="612" y="583"/>
                    </a:lnTo>
                    <a:lnTo>
                      <a:pt x="581" y="555"/>
                    </a:lnTo>
                    <a:lnTo>
                      <a:pt x="552" y="527"/>
                    </a:lnTo>
                    <a:lnTo>
                      <a:pt x="526" y="499"/>
                    </a:lnTo>
                    <a:close/>
                    <a:moveTo>
                      <a:pt x="808" y="0"/>
                    </a:moveTo>
                    <a:lnTo>
                      <a:pt x="851" y="3"/>
                    </a:lnTo>
                    <a:lnTo>
                      <a:pt x="897" y="11"/>
                    </a:lnTo>
                    <a:lnTo>
                      <a:pt x="944" y="23"/>
                    </a:lnTo>
                    <a:lnTo>
                      <a:pt x="993" y="39"/>
                    </a:lnTo>
                    <a:lnTo>
                      <a:pt x="1044" y="60"/>
                    </a:lnTo>
                    <a:lnTo>
                      <a:pt x="1097" y="86"/>
                    </a:lnTo>
                    <a:lnTo>
                      <a:pt x="1152" y="118"/>
                    </a:lnTo>
                    <a:lnTo>
                      <a:pt x="1179" y="135"/>
                    </a:lnTo>
                    <a:lnTo>
                      <a:pt x="1208" y="155"/>
                    </a:lnTo>
                    <a:lnTo>
                      <a:pt x="1239" y="179"/>
                    </a:lnTo>
                    <a:lnTo>
                      <a:pt x="1271" y="205"/>
                    </a:lnTo>
                    <a:lnTo>
                      <a:pt x="1304" y="233"/>
                    </a:lnTo>
                    <a:lnTo>
                      <a:pt x="1334" y="261"/>
                    </a:lnTo>
                    <a:lnTo>
                      <a:pt x="1363" y="292"/>
                    </a:lnTo>
                    <a:lnTo>
                      <a:pt x="1388" y="323"/>
                    </a:lnTo>
                    <a:lnTo>
                      <a:pt x="1409" y="353"/>
                    </a:lnTo>
                    <a:lnTo>
                      <a:pt x="1409" y="353"/>
                    </a:lnTo>
                    <a:lnTo>
                      <a:pt x="1433" y="389"/>
                    </a:lnTo>
                    <a:lnTo>
                      <a:pt x="1455" y="429"/>
                    </a:lnTo>
                    <a:lnTo>
                      <a:pt x="1475" y="472"/>
                    </a:lnTo>
                    <a:lnTo>
                      <a:pt x="1493" y="519"/>
                    </a:lnTo>
                    <a:lnTo>
                      <a:pt x="1509" y="570"/>
                    </a:lnTo>
                    <a:lnTo>
                      <a:pt x="1524" y="626"/>
                    </a:lnTo>
                    <a:lnTo>
                      <a:pt x="1535" y="685"/>
                    </a:lnTo>
                    <a:lnTo>
                      <a:pt x="1545" y="749"/>
                    </a:lnTo>
                    <a:lnTo>
                      <a:pt x="1551" y="817"/>
                    </a:lnTo>
                    <a:lnTo>
                      <a:pt x="1555" y="892"/>
                    </a:lnTo>
                    <a:lnTo>
                      <a:pt x="1573" y="900"/>
                    </a:lnTo>
                    <a:lnTo>
                      <a:pt x="1590" y="910"/>
                    </a:lnTo>
                    <a:lnTo>
                      <a:pt x="1605" y="922"/>
                    </a:lnTo>
                    <a:lnTo>
                      <a:pt x="1619" y="939"/>
                    </a:lnTo>
                    <a:lnTo>
                      <a:pt x="1632" y="957"/>
                    </a:lnTo>
                    <a:lnTo>
                      <a:pt x="1642" y="979"/>
                    </a:lnTo>
                    <a:lnTo>
                      <a:pt x="1651" y="1003"/>
                    </a:lnTo>
                    <a:lnTo>
                      <a:pt x="1657" y="1032"/>
                    </a:lnTo>
                    <a:lnTo>
                      <a:pt x="1661" y="1064"/>
                    </a:lnTo>
                    <a:lnTo>
                      <a:pt x="1662" y="1102"/>
                    </a:lnTo>
                    <a:lnTo>
                      <a:pt x="1660" y="1143"/>
                    </a:lnTo>
                    <a:lnTo>
                      <a:pt x="1655" y="1183"/>
                    </a:lnTo>
                    <a:lnTo>
                      <a:pt x="1648" y="1218"/>
                    </a:lnTo>
                    <a:lnTo>
                      <a:pt x="1638" y="1250"/>
                    </a:lnTo>
                    <a:lnTo>
                      <a:pt x="1625" y="1278"/>
                    </a:lnTo>
                    <a:lnTo>
                      <a:pt x="1611" y="1304"/>
                    </a:lnTo>
                    <a:lnTo>
                      <a:pt x="1595" y="1325"/>
                    </a:lnTo>
                    <a:lnTo>
                      <a:pt x="1577" y="1344"/>
                    </a:lnTo>
                    <a:lnTo>
                      <a:pt x="1558" y="1360"/>
                    </a:lnTo>
                    <a:lnTo>
                      <a:pt x="1537" y="1372"/>
                    </a:lnTo>
                    <a:lnTo>
                      <a:pt x="1515" y="1382"/>
                    </a:lnTo>
                    <a:lnTo>
                      <a:pt x="1493" y="1390"/>
                    </a:lnTo>
                    <a:lnTo>
                      <a:pt x="1471" y="1395"/>
                    </a:lnTo>
                    <a:lnTo>
                      <a:pt x="1445" y="1454"/>
                    </a:lnTo>
                    <a:lnTo>
                      <a:pt x="1416" y="1512"/>
                    </a:lnTo>
                    <a:lnTo>
                      <a:pt x="1385" y="1567"/>
                    </a:lnTo>
                    <a:lnTo>
                      <a:pt x="1350" y="1620"/>
                    </a:lnTo>
                    <a:lnTo>
                      <a:pt x="1313" y="1670"/>
                    </a:lnTo>
                    <a:lnTo>
                      <a:pt x="1273" y="1717"/>
                    </a:lnTo>
                    <a:lnTo>
                      <a:pt x="1231" y="1761"/>
                    </a:lnTo>
                    <a:lnTo>
                      <a:pt x="1187" y="1801"/>
                    </a:lnTo>
                    <a:lnTo>
                      <a:pt x="1141" y="1836"/>
                    </a:lnTo>
                    <a:lnTo>
                      <a:pt x="1092" y="1868"/>
                    </a:lnTo>
                    <a:lnTo>
                      <a:pt x="1042" y="1893"/>
                    </a:lnTo>
                    <a:lnTo>
                      <a:pt x="990" y="1915"/>
                    </a:lnTo>
                    <a:lnTo>
                      <a:pt x="937" y="1930"/>
                    </a:lnTo>
                    <a:lnTo>
                      <a:pt x="882" y="1939"/>
                    </a:lnTo>
                    <a:lnTo>
                      <a:pt x="825" y="1942"/>
                    </a:lnTo>
                    <a:lnTo>
                      <a:pt x="769" y="1939"/>
                    </a:lnTo>
                    <a:lnTo>
                      <a:pt x="714" y="1930"/>
                    </a:lnTo>
                    <a:lnTo>
                      <a:pt x="661" y="1915"/>
                    </a:lnTo>
                    <a:lnTo>
                      <a:pt x="608" y="1893"/>
                    </a:lnTo>
                    <a:lnTo>
                      <a:pt x="558" y="1867"/>
                    </a:lnTo>
                    <a:lnTo>
                      <a:pt x="510" y="1836"/>
                    </a:lnTo>
                    <a:lnTo>
                      <a:pt x="464" y="1800"/>
                    </a:lnTo>
                    <a:lnTo>
                      <a:pt x="419" y="1760"/>
                    </a:lnTo>
                    <a:lnTo>
                      <a:pt x="377" y="1716"/>
                    </a:lnTo>
                    <a:lnTo>
                      <a:pt x="337" y="1669"/>
                    </a:lnTo>
                    <a:lnTo>
                      <a:pt x="300" y="1618"/>
                    </a:lnTo>
                    <a:lnTo>
                      <a:pt x="266" y="1565"/>
                    </a:lnTo>
                    <a:lnTo>
                      <a:pt x="234" y="1510"/>
                    </a:lnTo>
                    <a:lnTo>
                      <a:pt x="205" y="1452"/>
                    </a:lnTo>
                    <a:lnTo>
                      <a:pt x="179" y="1392"/>
                    </a:lnTo>
                    <a:lnTo>
                      <a:pt x="156" y="1386"/>
                    </a:lnTo>
                    <a:lnTo>
                      <a:pt x="133" y="1376"/>
                    </a:lnTo>
                    <a:lnTo>
                      <a:pt x="111" y="1364"/>
                    </a:lnTo>
                    <a:lnTo>
                      <a:pt x="91" y="1349"/>
                    </a:lnTo>
                    <a:lnTo>
                      <a:pt x="72" y="1330"/>
                    </a:lnTo>
                    <a:lnTo>
                      <a:pt x="55" y="1309"/>
                    </a:lnTo>
                    <a:lnTo>
                      <a:pt x="39" y="1284"/>
                    </a:lnTo>
                    <a:lnTo>
                      <a:pt x="26" y="1254"/>
                    </a:lnTo>
                    <a:lnTo>
                      <a:pt x="15" y="1221"/>
                    </a:lnTo>
                    <a:lnTo>
                      <a:pt x="7" y="1184"/>
                    </a:lnTo>
                    <a:lnTo>
                      <a:pt x="2" y="1143"/>
                    </a:lnTo>
                    <a:lnTo>
                      <a:pt x="0" y="1104"/>
                    </a:lnTo>
                    <a:lnTo>
                      <a:pt x="1" y="1068"/>
                    </a:lnTo>
                    <a:lnTo>
                      <a:pt x="4" y="1038"/>
                    </a:lnTo>
                    <a:lnTo>
                      <a:pt x="9" y="1009"/>
                    </a:lnTo>
                    <a:lnTo>
                      <a:pt x="17" y="985"/>
                    </a:lnTo>
                    <a:lnTo>
                      <a:pt x="27" y="964"/>
                    </a:lnTo>
                    <a:lnTo>
                      <a:pt x="38" y="946"/>
                    </a:lnTo>
                    <a:lnTo>
                      <a:pt x="50" y="930"/>
                    </a:lnTo>
                    <a:lnTo>
                      <a:pt x="65" y="916"/>
                    </a:lnTo>
                    <a:lnTo>
                      <a:pt x="80" y="906"/>
                    </a:lnTo>
                    <a:lnTo>
                      <a:pt x="96" y="897"/>
                    </a:lnTo>
                    <a:lnTo>
                      <a:pt x="98" y="851"/>
                    </a:lnTo>
                    <a:lnTo>
                      <a:pt x="89" y="794"/>
                    </a:lnTo>
                    <a:lnTo>
                      <a:pt x="85" y="740"/>
                    </a:lnTo>
                    <a:lnTo>
                      <a:pt x="83" y="690"/>
                    </a:lnTo>
                    <a:lnTo>
                      <a:pt x="85" y="643"/>
                    </a:lnTo>
                    <a:lnTo>
                      <a:pt x="90" y="599"/>
                    </a:lnTo>
                    <a:lnTo>
                      <a:pt x="98" y="559"/>
                    </a:lnTo>
                    <a:lnTo>
                      <a:pt x="108" y="522"/>
                    </a:lnTo>
                    <a:lnTo>
                      <a:pt x="120" y="487"/>
                    </a:lnTo>
                    <a:lnTo>
                      <a:pt x="134" y="455"/>
                    </a:lnTo>
                    <a:lnTo>
                      <a:pt x="149" y="427"/>
                    </a:lnTo>
                    <a:lnTo>
                      <a:pt x="166" y="400"/>
                    </a:lnTo>
                    <a:lnTo>
                      <a:pt x="183" y="377"/>
                    </a:lnTo>
                    <a:lnTo>
                      <a:pt x="202" y="355"/>
                    </a:lnTo>
                    <a:lnTo>
                      <a:pt x="220" y="337"/>
                    </a:lnTo>
                    <a:lnTo>
                      <a:pt x="239" y="320"/>
                    </a:lnTo>
                    <a:lnTo>
                      <a:pt x="257" y="305"/>
                    </a:lnTo>
                    <a:lnTo>
                      <a:pt x="274" y="293"/>
                    </a:lnTo>
                    <a:lnTo>
                      <a:pt x="290" y="282"/>
                    </a:lnTo>
                    <a:lnTo>
                      <a:pt x="305" y="273"/>
                    </a:lnTo>
                    <a:lnTo>
                      <a:pt x="319" y="266"/>
                    </a:lnTo>
                    <a:lnTo>
                      <a:pt x="331" y="260"/>
                    </a:lnTo>
                    <a:lnTo>
                      <a:pt x="341" y="255"/>
                    </a:lnTo>
                    <a:lnTo>
                      <a:pt x="348" y="253"/>
                    </a:lnTo>
                    <a:lnTo>
                      <a:pt x="352" y="246"/>
                    </a:lnTo>
                    <a:lnTo>
                      <a:pt x="359" y="237"/>
                    </a:lnTo>
                    <a:lnTo>
                      <a:pt x="367" y="225"/>
                    </a:lnTo>
                    <a:lnTo>
                      <a:pt x="377" y="212"/>
                    </a:lnTo>
                    <a:lnTo>
                      <a:pt x="390" y="196"/>
                    </a:lnTo>
                    <a:lnTo>
                      <a:pt x="404" y="180"/>
                    </a:lnTo>
                    <a:lnTo>
                      <a:pt x="421" y="163"/>
                    </a:lnTo>
                    <a:lnTo>
                      <a:pt x="439" y="145"/>
                    </a:lnTo>
                    <a:lnTo>
                      <a:pt x="459" y="127"/>
                    </a:lnTo>
                    <a:lnTo>
                      <a:pt x="481" y="108"/>
                    </a:lnTo>
                    <a:lnTo>
                      <a:pt x="505" y="91"/>
                    </a:lnTo>
                    <a:lnTo>
                      <a:pt x="531" y="74"/>
                    </a:lnTo>
                    <a:lnTo>
                      <a:pt x="559" y="57"/>
                    </a:lnTo>
                    <a:lnTo>
                      <a:pt x="589" y="43"/>
                    </a:lnTo>
                    <a:lnTo>
                      <a:pt x="620" y="30"/>
                    </a:lnTo>
                    <a:lnTo>
                      <a:pt x="655" y="19"/>
                    </a:lnTo>
                    <a:lnTo>
                      <a:pt x="690" y="10"/>
                    </a:lnTo>
                    <a:lnTo>
                      <a:pt x="728" y="3"/>
                    </a:lnTo>
                    <a:lnTo>
                      <a:pt x="767" y="0"/>
                    </a:lnTo>
                    <a:lnTo>
                      <a:pt x="80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  <a:latin typeface="카페24 아네모네" pitchFamily="2" charset="-127"/>
                  <a:ea typeface="카페24 아네모네" pitchFamily="2" charset="-127"/>
                </a:endParaRPr>
              </a:p>
            </p:txBody>
          </p:sp>
          <p:sp>
            <p:nvSpPr>
              <p:cNvPr id="20" name="Freeform 23"/>
              <p:cNvSpPr>
                <a:spLocks noEditPoints="1"/>
              </p:cNvSpPr>
              <p:nvPr/>
            </p:nvSpPr>
            <p:spPr bwMode="auto">
              <a:xfrm>
                <a:off x="2664" y="4250"/>
                <a:ext cx="83" cy="27"/>
              </a:xfrm>
              <a:custGeom>
                <a:avLst/>
                <a:gdLst>
                  <a:gd name="T0" fmla="*/ 613 w 916"/>
                  <a:gd name="T1" fmla="*/ 78 h 300"/>
                  <a:gd name="T2" fmla="*/ 561 w 916"/>
                  <a:gd name="T3" fmla="*/ 109 h 300"/>
                  <a:gd name="T4" fmla="*/ 554 w 916"/>
                  <a:gd name="T5" fmla="*/ 165 h 300"/>
                  <a:gd name="T6" fmla="*/ 579 w 916"/>
                  <a:gd name="T7" fmla="*/ 210 h 300"/>
                  <a:gd name="T8" fmla="*/ 665 w 916"/>
                  <a:gd name="T9" fmla="*/ 229 h 300"/>
                  <a:gd name="T10" fmla="*/ 787 w 916"/>
                  <a:gd name="T11" fmla="*/ 223 h 300"/>
                  <a:gd name="T12" fmla="*/ 839 w 916"/>
                  <a:gd name="T13" fmla="*/ 191 h 300"/>
                  <a:gd name="T14" fmla="*/ 846 w 916"/>
                  <a:gd name="T15" fmla="*/ 135 h 300"/>
                  <a:gd name="T16" fmla="*/ 820 w 916"/>
                  <a:gd name="T17" fmla="*/ 90 h 300"/>
                  <a:gd name="T18" fmla="*/ 734 w 916"/>
                  <a:gd name="T19" fmla="*/ 72 h 300"/>
                  <a:gd name="T20" fmla="*/ 153 w 916"/>
                  <a:gd name="T21" fmla="*/ 74 h 300"/>
                  <a:gd name="T22" fmla="*/ 85 w 916"/>
                  <a:gd name="T23" fmla="*/ 99 h 300"/>
                  <a:gd name="T24" fmla="*/ 70 w 916"/>
                  <a:gd name="T25" fmla="*/ 150 h 300"/>
                  <a:gd name="T26" fmla="*/ 85 w 916"/>
                  <a:gd name="T27" fmla="*/ 201 h 300"/>
                  <a:gd name="T28" fmla="*/ 153 w 916"/>
                  <a:gd name="T29" fmla="*/ 227 h 300"/>
                  <a:gd name="T30" fmla="*/ 280 w 916"/>
                  <a:gd name="T31" fmla="*/ 227 h 300"/>
                  <a:gd name="T32" fmla="*/ 348 w 916"/>
                  <a:gd name="T33" fmla="*/ 201 h 300"/>
                  <a:gd name="T34" fmla="*/ 363 w 916"/>
                  <a:gd name="T35" fmla="*/ 150 h 300"/>
                  <a:gd name="T36" fmla="*/ 348 w 916"/>
                  <a:gd name="T37" fmla="*/ 99 h 300"/>
                  <a:gd name="T38" fmla="*/ 280 w 916"/>
                  <a:gd name="T39" fmla="*/ 74 h 300"/>
                  <a:gd name="T40" fmla="*/ 234 w 916"/>
                  <a:gd name="T41" fmla="*/ 0 h 300"/>
                  <a:gd name="T42" fmla="*/ 321 w 916"/>
                  <a:gd name="T43" fmla="*/ 9 h 300"/>
                  <a:gd name="T44" fmla="*/ 400 w 916"/>
                  <a:gd name="T45" fmla="*/ 53 h 300"/>
                  <a:gd name="T46" fmla="*/ 574 w 916"/>
                  <a:gd name="T47" fmla="*/ 17 h 300"/>
                  <a:gd name="T48" fmla="*/ 662 w 916"/>
                  <a:gd name="T49" fmla="*/ 1 h 300"/>
                  <a:gd name="T50" fmla="*/ 732 w 916"/>
                  <a:gd name="T51" fmla="*/ 0 h 300"/>
                  <a:gd name="T52" fmla="*/ 806 w 916"/>
                  <a:gd name="T53" fmla="*/ 10 h 300"/>
                  <a:gd name="T54" fmla="*/ 875 w 916"/>
                  <a:gd name="T55" fmla="*/ 45 h 300"/>
                  <a:gd name="T56" fmla="*/ 914 w 916"/>
                  <a:gd name="T57" fmla="*/ 123 h 300"/>
                  <a:gd name="T58" fmla="*/ 900 w 916"/>
                  <a:gd name="T59" fmla="*/ 223 h 300"/>
                  <a:gd name="T60" fmla="*/ 843 w 916"/>
                  <a:gd name="T61" fmla="*/ 277 h 300"/>
                  <a:gd name="T62" fmla="*/ 768 w 916"/>
                  <a:gd name="T63" fmla="*/ 297 h 300"/>
                  <a:gd name="T64" fmla="*/ 699 w 916"/>
                  <a:gd name="T65" fmla="*/ 300 h 300"/>
                  <a:gd name="T66" fmla="*/ 632 w 916"/>
                  <a:gd name="T67" fmla="*/ 297 h 300"/>
                  <a:gd name="T68" fmla="*/ 557 w 916"/>
                  <a:gd name="T69" fmla="*/ 277 h 300"/>
                  <a:gd name="T70" fmla="*/ 500 w 916"/>
                  <a:gd name="T71" fmla="*/ 224 h 300"/>
                  <a:gd name="T72" fmla="*/ 485 w 916"/>
                  <a:gd name="T73" fmla="*/ 137 h 300"/>
                  <a:gd name="T74" fmla="*/ 432 w 916"/>
                  <a:gd name="T75" fmla="*/ 150 h 300"/>
                  <a:gd name="T76" fmla="*/ 405 w 916"/>
                  <a:gd name="T77" fmla="*/ 241 h 300"/>
                  <a:gd name="T78" fmla="*/ 342 w 916"/>
                  <a:gd name="T79" fmla="*/ 284 h 300"/>
                  <a:gd name="T80" fmla="*/ 266 w 916"/>
                  <a:gd name="T81" fmla="*/ 298 h 300"/>
                  <a:gd name="T82" fmla="*/ 201 w 916"/>
                  <a:gd name="T83" fmla="*/ 299 h 300"/>
                  <a:gd name="T84" fmla="*/ 129 w 916"/>
                  <a:gd name="T85" fmla="*/ 294 h 300"/>
                  <a:gd name="T86" fmla="*/ 57 w 916"/>
                  <a:gd name="T87" fmla="*/ 267 h 300"/>
                  <a:gd name="T88" fmla="*/ 7 w 916"/>
                  <a:gd name="T89" fmla="*/ 202 h 300"/>
                  <a:gd name="T90" fmla="*/ 7 w 916"/>
                  <a:gd name="T91" fmla="*/ 98 h 300"/>
                  <a:gd name="T92" fmla="*/ 57 w 916"/>
                  <a:gd name="T93" fmla="*/ 33 h 300"/>
                  <a:gd name="T94" fmla="*/ 129 w 916"/>
                  <a:gd name="T95" fmla="*/ 6 h 300"/>
                  <a:gd name="T96" fmla="*/ 201 w 916"/>
                  <a:gd name="T97" fmla="*/ 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16" h="300">
                    <a:moveTo>
                      <a:pt x="699" y="71"/>
                    </a:moveTo>
                    <a:lnTo>
                      <a:pt x="665" y="72"/>
                    </a:lnTo>
                    <a:lnTo>
                      <a:pt x="636" y="74"/>
                    </a:lnTo>
                    <a:lnTo>
                      <a:pt x="613" y="78"/>
                    </a:lnTo>
                    <a:lnTo>
                      <a:pt x="594" y="83"/>
                    </a:lnTo>
                    <a:lnTo>
                      <a:pt x="579" y="90"/>
                    </a:lnTo>
                    <a:lnTo>
                      <a:pt x="569" y="99"/>
                    </a:lnTo>
                    <a:lnTo>
                      <a:pt x="561" y="109"/>
                    </a:lnTo>
                    <a:lnTo>
                      <a:pt x="556" y="122"/>
                    </a:lnTo>
                    <a:lnTo>
                      <a:pt x="554" y="135"/>
                    </a:lnTo>
                    <a:lnTo>
                      <a:pt x="553" y="150"/>
                    </a:lnTo>
                    <a:lnTo>
                      <a:pt x="554" y="165"/>
                    </a:lnTo>
                    <a:lnTo>
                      <a:pt x="556" y="179"/>
                    </a:lnTo>
                    <a:lnTo>
                      <a:pt x="561" y="191"/>
                    </a:lnTo>
                    <a:lnTo>
                      <a:pt x="569" y="201"/>
                    </a:lnTo>
                    <a:lnTo>
                      <a:pt x="579" y="210"/>
                    </a:lnTo>
                    <a:lnTo>
                      <a:pt x="594" y="216"/>
                    </a:lnTo>
                    <a:lnTo>
                      <a:pt x="613" y="223"/>
                    </a:lnTo>
                    <a:lnTo>
                      <a:pt x="636" y="227"/>
                    </a:lnTo>
                    <a:lnTo>
                      <a:pt x="665" y="229"/>
                    </a:lnTo>
                    <a:lnTo>
                      <a:pt x="699" y="230"/>
                    </a:lnTo>
                    <a:lnTo>
                      <a:pt x="734" y="229"/>
                    </a:lnTo>
                    <a:lnTo>
                      <a:pt x="763" y="227"/>
                    </a:lnTo>
                    <a:lnTo>
                      <a:pt x="787" y="223"/>
                    </a:lnTo>
                    <a:lnTo>
                      <a:pt x="805" y="216"/>
                    </a:lnTo>
                    <a:lnTo>
                      <a:pt x="820" y="210"/>
                    </a:lnTo>
                    <a:lnTo>
                      <a:pt x="831" y="201"/>
                    </a:lnTo>
                    <a:lnTo>
                      <a:pt x="839" y="191"/>
                    </a:lnTo>
                    <a:lnTo>
                      <a:pt x="843" y="179"/>
                    </a:lnTo>
                    <a:lnTo>
                      <a:pt x="846" y="165"/>
                    </a:lnTo>
                    <a:lnTo>
                      <a:pt x="847" y="150"/>
                    </a:lnTo>
                    <a:lnTo>
                      <a:pt x="846" y="135"/>
                    </a:lnTo>
                    <a:lnTo>
                      <a:pt x="843" y="122"/>
                    </a:lnTo>
                    <a:lnTo>
                      <a:pt x="839" y="109"/>
                    </a:lnTo>
                    <a:lnTo>
                      <a:pt x="831" y="99"/>
                    </a:lnTo>
                    <a:lnTo>
                      <a:pt x="820" y="90"/>
                    </a:lnTo>
                    <a:lnTo>
                      <a:pt x="805" y="83"/>
                    </a:lnTo>
                    <a:lnTo>
                      <a:pt x="787" y="78"/>
                    </a:lnTo>
                    <a:lnTo>
                      <a:pt x="763" y="74"/>
                    </a:lnTo>
                    <a:lnTo>
                      <a:pt x="734" y="72"/>
                    </a:lnTo>
                    <a:lnTo>
                      <a:pt x="699" y="71"/>
                    </a:lnTo>
                    <a:close/>
                    <a:moveTo>
                      <a:pt x="216" y="71"/>
                    </a:moveTo>
                    <a:lnTo>
                      <a:pt x="182" y="72"/>
                    </a:lnTo>
                    <a:lnTo>
                      <a:pt x="153" y="74"/>
                    </a:lnTo>
                    <a:lnTo>
                      <a:pt x="130" y="78"/>
                    </a:lnTo>
                    <a:lnTo>
                      <a:pt x="111" y="83"/>
                    </a:lnTo>
                    <a:lnTo>
                      <a:pt x="96" y="90"/>
                    </a:lnTo>
                    <a:lnTo>
                      <a:pt x="85" y="99"/>
                    </a:lnTo>
                    <a:lnTo>
                      <a:pt x="78" y="109"/>
                    </a:lnTo>
                    <a:lnTo>
                      <a:pt x="73" y="122"/>
                    </a:lnTo>
                    <a:lnTo>
                      <a:pt x="70" y="135"/>
                    </a:lnTo>
                    <a:lnTo>
                      <a:pt x="70" y="150"/>
                    </a:lnTo>
                    <a:lnTo>
                      <a:pt x="70" y="165"/>
                    </a:lnTo>
                    <a:lnTo>
                      <a:pt x="73" y="179"/>
                    </a:lnTo>
                    <a:lnTo>
                      <a:pt x="78" y="191"/>
                    </a:lnTo>
                    <a:lnTo>
                      <a:pt x="85" y="201"/>
                    </a:lnTo>
                    <a:lnTo>
                      <a:pt x="96" y="210"/>
                    </a:lnTo>
                    <a:lnTo>
                      <a:pt x="111" y="216"/>
                    </a:lnTo>
                    <a:lnTo>
                      <a:pt x="130" y="223"/>
                    </a:lnTo>
                    <a:lnTo>
                      <a:pt x="153" y="227"/>
                    </a:lnTo>
                    <a:lnTo>
                      <a:pt x="182" y="229"/>
                    </a:lnTo>
                    <a:lnTo>
                      <a:pt x="216" y="230"/>
                    </a:lnTo>
                    <a:lnTo>
                      <a:pt x="250" y="229"/>
                    </a:lnTo>
                    <a:lnTo>
                      <a:pt x="280" y="227"/>
                    </a:lnTo>
                    <a:lnTo>
                      <a:pt x="304" y="223"/>
                    </a:lnTo>
                    <a:lnTo>
                      <a:pt x="322" y="216"/>
                    </a:lnTo>
                    <a:lnTo>
                      <a:pt x="337" y="210"/>
                    </a:lnTo>
                    <a:lnTo>
                      <a:pt x="348" y="201"/>
                    </a:lnTo>
                    <a:lnTo>
                      <a:pt x="355" y="191"/>
                    </a:lnTo>
                    <a:lnTo>
                      <a:pt x="360" y="179"/>
                    </a:lnTo>
                    <a:lnTo>
                      <a:pt x="363" y="165"/>
                    </a:lnTo>
                    <a:lnTo>
                      <a:pt x="363" y="150"/>
                    </a:lnTo>
                    <a:lnTo>
                      <a:pt x="363" y="135"/>
                    </a:lnTo>
                    <a:lnTo>
                      <a:pt x="360" y="122"/>
                    </a:lnTo>
                    <a:lnTo>
                      <a:pt x="355" y="109"/>
                    </a:lnTo>
                    <a:lnTo>
                      <a:pt x="348" y="99"/>
                    </a:lnTo>
                    <a:lnTo>
                      <a:pt x="337" y="90"/>
                    </a:lnTo>
                    <a:lnTo>
                      <a:pt x="322" y="83"/>
                    </a:lnTo>
                    <a:lnTo>
                      <a:pt x="304" y="78"/>
                    </a:lnTo>
                    <a:lnTo>
                      <a:pt x="280" y="74"/>
                    </a:lnTo>
                    <a:lnTo>
                      <a:pt x="250" y="72"/>
                    </a:lnTo>
                    <a:lnTo>
                      <a:pt x="216" y="71"/>
                    </a:lnTo>
                    <a:close/>
                    <a:moveTo>
                      <a:pt x="216" y="0"/>
                    </a:moveTo>
                    <a:lnTo>
                      <a:pt x="234" y="0"/>
                    </a:lnTo>
                    <a:lnTo>
                      <a:pt x="254" y="1"/>
                    </a:lnTo>
                    <a:lnTo>
                      <a:pt x="276" y="2"/>
                    </a:lnTo>
                    <a:lnTo>
                      <a:pt x="298" y="5"/>
                    </a:lnTo>
                    <a:lnTo>
                      <a:pt x="321" y="9"/>
                    </a:lnTo>
                    <a:lnTo>
                      <a:pt x="343" y="17"/>
                    </a:lnTo>
                    <a:lnTo>
                      <a:pt x="364" y="26"/>
                    </a:lnTo>
                    <a:lnTo>
                      <a:pt x="383" y="37"/>
                    </a:lnTo>
                    <a:lnTo>
                      <a:pt x="400" y="53"/>
                    </a:lnTo>
                    <a:lnTo>
                      <a:pt x="516" y="53"/>
                    </a:lnTo>
                    <a:lnTo>
                      <a:pt x="533" y="37"/>
                    </a:lnTo>
                    <a:lnTo>
                      <a:pt x="553" y="26"/>
                    </a:lnTo>
                    <a:lnTo>
                      <a:pt x="574" y="17"/>
                    </a:lnTo>
                    <a:lnTo>
                      <a:pt x="596" y="9"/>
                    </a:lnTo>
                    <a:lnTo>
                      <a:pt x="618" y="5"/>
                    </a:lnTo>
                    <a:lnTo>
                      <a:pt x="640" y="2"/>
                    </a:lnTo>
                    <a:lnTo>
                      <a:pt x="662" y="1"/>
                    </a:lnTo>
                    <a:lnTo>
                      <a:pt x="682" y="0"/>
                    </a:lnTo>
                    <a:lnTo>
                      <a:pt x="699" y="0"/>
                    </a:lnTo>
                    <a:lnTo>
                      <a:pt x="715" y="0"/>
                    </a:lnTo>
                    <a:lnTo>
                      <a:pt x="732" y="0"/>
                    </a:lnTo>
                    <a:lnTo>
                      <a:pt x="749" y="1"/>
                    </a:lnTo>
                    <a:lnTo>
                      <a:pt x="768" y="3"/>
                    </a:lnTo>
                    <a:lnTo>
                      <a:pt x="787" y="6"/>
                    </a:lnTo>
                    <a:lnTo>
                      <a:pt x="806" y="10"/>
                    </a:lnTo>
                    <a:lnTo>
                      <a:pt x="825" y="16"/>
                    </a:lnTo>
                    <a:lnTo>
                      <a:pt x="843" y="24"/>
                    </a:lnTo>
                    <a:lnTo>
                      <a:pt x="860" y="33"/>
                    </a:lnTo>
                    <a:lnTo>
                      <a:pt x="875" y="45"/>
                    </a:lnTo>
                    <a:lnTo>
                      <a:pt x="889" y="59"/>
                    </a:lnTo>
                    <a:lnTo>
                      <a:pt x="900" y="77"/>
                    </a:lnTo>
                    <a:lnTo>
                      <a:pt x="908" y="98"/>
                    </a:lnTo>
                    <a:lnTo>
                      <a:pt x="914" y="123"/>
                    </a:lnTo>
                    <a:lnTo>
                      <a:pt x="916" y="150"/>
                    </a:lnTo>
                    <a:lnTo>
                      <a:pt x="914" y="178"/>
                    </a:lnTo>
                    <a:lnTo>
                      <a:pt x="908" y="202"/>
                    </a:lnTo>
                    <a:lnTo>
                      <a:pt x="900" y="223"/>
                    </a:lnTo>
                    <a:lnTo>
                      <a:pt x="889" y="241"/>
                    </a:lnTo>
                    <a:lnTo>
                      <a:pt x="875" y="255"/>
                    </a:lnTo>
                    <a:lnTo>
                      <a:pt x="860" y="267"/>
                    </a:lnTo>
                    <a:lnTo>
                      <a:pt x="843" y="277"/>
                    </a:lnTo>
                    <a:lnTo>
                      <a:pt x="825" y="285"/>
                    </a:lnTo>
                    <a:lnTo>
                      <a:pt x="806" y="290"/>
                    </a:lnTo>
                    <a:lnTo>
                      <a:pt x="787" y="294"/>
                    </a:lnTo>
                    <a:lnTo>
                      <a:pt x="768" y="297"/>
                    </a:lnTo>
                    <a:lnTo>
                      <a:pt x="749" y="298"/>
                    </a:lnTo>
                    <a:lnTo>
                      <a:pt x="732" y="299"/>
                    </a:lnTo>
                    <a:lnTo>
                      <a:pt x="715" y="299"/>
                    </a:lnTo>
                    <a:lnTo>
                      <a:pt x="699" y="300"/>
                    </a:lnTo>
                    <a:lnTo>
                      <a:pt x="685" y="299"/>
                    </a:lnTo>
                    <a:lnTo>
                      <a:pt x="668" y="299"/>
                    </a:lnTo>
                    <a:lnTo>
                      <a:pt x="650" y="298"/>
                    </a:lnTo>
                    <a:lnTo>
                      <a:pt x="632" y="297"/>
                    </a:lnTo>
                    <a:lnTo>
                      <a:pt x="613" y="294"/>
                    </a:lnTo>
                    <a:lnTo>
                      <a:pt x="593" y="290"/>
                    </a:lnTo>
                    <a:lnTo>
                      <a:pt x="575" y="285"/>
                    </a:lnTo>
                    <a:lnTo>
                      <a:pt x="557" y="277"/>
                    </a:lnTo>
                    <a:lnTo>
                      <a:pt x="540" y="267"/>
                    </a:lnTo>
                    <a:lnTo>
                      <a:pt x="524" y="255"/>
                    </a:lnTo>
                    <a:lnTo>
                      <a:pt x="511" y="241"/>
                    </a:lnTo>
                    <a:lnTo>
                      <a:pt x="500" y="224"/>
                    </a:lnTo>
                    <a:lnTo>
                      <a:pt x="491" y="202"/>
                    </a:lnTo>
                    <a:lnTo>
                      <a:pt x="486" y="179"/>
                    </a:lnTo>
                    <a:lnTo>
                      <a:pt x="484" y="150"/>
                    </a:lnTo>
                    <a:lnTo>
                      <a:pt x="485" y="137"/>
                    </a:lnTo>
                    <a:lnTo>
                      <a:pt x="486" y="125"/>
                    </a:lnTo>
                    <a:lnTo>
                      <a:pt x="430" y="125"/>
                    </a:lnTo>
                    <a:lnTo>
                      <a:pt x="432" y="137"/>
                    </a:lnTo>
                    <a:lnTo>
                      <a:pt x="432" y="150"/>
                    </a:lnTo>
                    <a:lnTo>
                      <a:pt x="430" y="179"/>
                    </a:lnTo>
                    <a:lnTo>
                      <a:pt x="425" y="202"/>
                    </a:lnTo>
                    <a:lnTo>
                      <a:pt x="416" y="224"/>
                    </a:lnTo>
                    <a:lnTo>
                      <a:pt x="405" y="241"/>
                    </a:lnTo>
                    <a:lnTo>
                      <a:pt x="392" y="255"/>
                    </a:lnTo>
                    <a:lnTo>
                      <a:pt x="377" y="267"/>
                    </a:lnTo>
                    <a:lnTo>
                      <a:pt x="360" y="277"/>
                    </a:lnTo>
                    <a:lnTo>
                      <a:pt x="342" y="284"/>
                    </a:lnTo>
                    <a:lnTo>
                      <a:pt x="323" y="290"/>
                    </a:lnTo>
                    <a:lnTo>
                      <a:pt x="304" y="294"/>
                    </a:lnTo>
                    <a:lnTo>
                      <a:pt x="285" y="296"/>
                    </a:lnTo>
                    <a:lnTo>
                      <a:pt x="266" y="298"/>
                    </a:lnTo>
                    <a:lnTo>
                      <a:pt x="248" y="299"/>
                    </a:lnTo>
                    <a:lnTo>
                      <a:pt x="231" y="299"/>
                    </a:lnTo>
                    <a:lnTo>
                      <a:pt x="216" y="299"/>
                    </a:lnTo>
                    <a:lnTo>
                      <a:pt x="201" y="299"/>
                    </a:lnTo>
                    <a:lnTo>
                      <a:pt x="185" y="299"/>
                    </a:lnTo>
                    <a:lnTo>
                      <a:pt x="167" y="298"/>
                    </a:lnTo>
                    <a:lnTo>
                      <a:pt x="148" y="296"/>
                    </a:lnTo>
                    <a:lnTo>
                      <a:pt x="129" y="294"/>
                    </a:lnTo>
                    <a:lnTo>
                      <a:pt x="110" y="290"/>
                    </a:lnTo>
                    <a:lnTo>
                      <a:pt x="91" y="284"/>
                    </a:lnTo>
                    <a:lnTo>
                      <a:pt x="73" y="277"/>
                    </a:lnTo>
                    <a:lnTo>
                      <a:pt x="57" y="267"/>
                    </a:lnTo>
                    <a:lnTo>
                      <a:pt x="41" y="255"/>
                    </a:lnTo>
                    <a:lnTo>
                      <a:pt x="27" y="240"/>
                    </a:lnTo>
                    <a:lnTo>
                      <a:pt x="16" y="223"/>
                    </a:lnTo>
                    <a:lnTo>
                      <a:pt x="7" y="202"/>
                    </a:lnTo>
                    <a:lnTo>
                      <a:pt x="2" y="178"/>
                    </a:lnTo>
                    <a:lnTo>
                      <a:pt x="0" y="150"/>
                    </a:lnTo>
                    <a:lnTo>
                      <a:pt x="2" y="122"/>
                    </a:lnTo>
                    <a:lnTo>
                      <a:pt x="7" y="98"/>
                    </a:lnTo>
                    <a:lnTo>
                      <a:pt x="16" y="77"/>
                    </a:lnTo>
                    <a:lnTo>
                      <a:pt x="27" y="59"/>
                    </a:lnTo>
                    <a:lnTo>
                      <a:pt x="41" y="45"/>
                    </a:lnTo>
                    <a:lnTo>
                      <a:pt x="57" y="33"/>
                    </a:lnTo>
                    <a:lnTo>
                      <a:pt x="73" y="23"/>
                    </a:lnTo>
                    <a:lnTo>
                      <a:pt x="91" y="16"/>
                    </a:lnTo>
                    <a:lnTo>
                      <a:pt x="110" y="10"/>
                    </a:lnTo>
                    <a:lnTo>
                      <a:pt x="129" y="6"/>
                    </a:lnTo>
                    <a:lnTo>
                      <a:pt x="148" y="3"/>
                    </a:lnTo>
                    <a:lnTo>
                      <a:pt x="167" y="1"/>
                    </a:lnTo>
                    <a:lnTo>
                      <a:pt x="185" y="0"/>
                    </a:lnTo>
                    <a:lnTo>
                      <a:pt x="201" y="0"/>
                    </a:lnTo>
                    <a:lnTo>
                      <a:pt x="2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  <a:latin typeface="카페24 아네모네" pitchFamily="2" charset="-127"/>
                  <a:ea typeface="카페24 아네모네" pitchFamily="2" charset="-127"/>
                </a:endParaRPr>
              </a:p>
            </p:txBody>
          </p:sp>
          <p:sp>
            <p:nvSpPr>
              <p:cNvPr id="21" name="Freeform 24"/>
              <p:cNvSpPr>
                <a:spLocks noEditPoints="1"/>
              </p:cNvSpPr>
              <p:nvPr/>
            </p:nvSpPr>
            <p:spPr bwMode="auto">
              <a:xfrm>
                <a:off x="2597" y="4335"/>
                <a:ext cx="217" cy="124"/>
              </a:xfrm>
              <a:custGeom>
                <a:avLst/>
                <a:gdLst>
                  <a:gd name="T0" fmla="*/ 1796 w 2393"/>
                  <a:gd name="T1" fmla="*/ 704 h 1360"/>
                  <a:gd name="T2" fmla="*/ 1761 w 2393"/>
                  <a:gd name="T3" fmla="*/ 720 h 1360"/>
                  <a:gd name="T4" fmla="*/ 1590 w 2393"/>
                  <a:gd name="T5" fmla="*/ 904 h 1360"/>
                  <a:gd name="T6" fmla="*/ 1882 w 2393"/>
                  <a:gd name="T7" fmla="*/ 733 h 1360"/>
                  <a:gd name="T8" fmla="*/ 1851 w 2393"/>
                  <a:gd name="T9" fmla="*/ 709 h 1360"/>
                  <a:gd name="T10" fmla="*/ 1814 w 2393"/>
                  <a:gd name="T11" fmla="*/ 702 h 1360"/>
                  <a:gd name="T12" fmla="*/ 1831 w 2393"/>
                  <a:gd name="T13" fmla="*/ 20 h 1360"/>
                  <a:gd name="T14" fmla="*/ 1950 w 2393"/>
                  <a:gd name="T15" fmla="*/ 61 h 1360"/>
                  <a:gd name="T16" fmla="*/ 2057 w 2393"/>
                  <a:gd name="T17" fmla="*/ 121 h 1360"/>
                  <a:gd name="T18" fmla="*/ 2154 w 2393"/>
                  <a:gd name="T19" fmla="*/ 196 h 1360"/>
                  <a:gd name="T20" fmla="*/ 2235 w 2393"/>
                  <a:gd name="T21" fmla="*/ 286 h 1360"/>
                  <a:gd name="T22" fmla="*/ 2301 w 2393"/>
                  <a:gd name="T23" fmla="*/ 388 h 1360"/>
                  <a:gd name="T24" fmla="*/ 2352 w 2393"/>
                  <a:gd name="T25" fmla="*/ 501 h 1360"/>
                  <a:gd name="T26" fmla="*/ 2382 w 2393"/>
                  <a:gd name="T27" fmla="*/ 622 h 1360"/>
                  <a:gd name="T28" fmla="*/ 2393 w 2393"/>
                  <a:gd name="T29" fmla="*/ 748 h 1360"/>
                  <a:gd name="T30" fmla="*/ 2390 w 2393"/>
                  <a:gd name="T31" fmla="*/ 1230 h 1360"/>
                  <a:gd name="T32" fmla="*/ 2370 w 2393"/>
                  <a:gd name="T33" fmla="*/ 1282 h 1360"/>
                  <a:gd name="T34" fmla="*/ 2335 w 2393"/>
                  <a:gd name="T35" fmla="*/ 1324 h 1360"/>
                  <a:gd name="T36" fmla="*/ 2286 w 2393"/>
                  <a:gd name="T37" fmla="*/ 1351 h 1360"/>
                  <a:gd name="T38" fmla="*/ 2230 w 2393"/>
                  <a:gd name="T39" fmla="*/ 1360 h 1360"/>
                  <a:gd name="T40" fmla="*/ 129 w 2393"/>
                  <a:gd name="T41" fmla="*/ 1358 h 1360"/>
                  <a:gd name="T42" fmla="*/ 77 w 2393"/>
                  <a:gd name="T43" fmla="*/ 1339 h 1360"/>
                  <a:gd name="T44" fmla="*/ 36 w 2393"/>
                  <a:gd name="T45" fmla="*/ 1304 h 1360"/>
                  <a:gd name="T46" fmla="*/ 10 w 2393"/>
                  <a:gd name="T47" fmla="*/ 1256 h 1360"/>
                  <a:gd name="T48" fmla="*/ 0 w 2393"/>
                  <a:gd name="T49" fmla="*/ 1200 h 1360"/>
                  <a:gd name="T50" fmla="*/ 3 w 2393"/>
                  <a:gd name="T51" fmla="*/ 684 h 1360"/>
                  <a:gd name="T52" fmla="*/ 23 w 2393"/>
                  <a:gd name="T53" fmla="*/ 561 h 1360"/>
                  <a:gd name="T54" fmla="*/ 63 w 2393"/>
                  <a:gd name="T55" fmla="*/ 443 h 1360"/>
                  <a:gd name="T56" fmla="*/ 122 w 2393"/>
                  <a:gd name="T57" fmla="*/ 336 h 1360"/>
                  <a:gd name="T58" fmla="*/ 195 w 2393"/>
                  <a:gd name="T59" fmla="*/ 240 h 1360"/>
                  <a:gd name="T60" fmla="*/ 283 w 2393"/>
                  <a:gd name="T61" fmla="*/ 157 h 1360"/>
                  <a:gd name="T62" fmla="*/ 385 w 2393"/>
                  <a:gd name="T63" fmla="*/ 89 h 1360"/>
                  <a:gd name="T64" fmla="*/ 498 w 2393"/>
                  <a:gd name="T65" fmla="*/ 38 h 1360"/>
                  <a:gd name="T66" fmla="*/ 640 w 2393"/>
                  <a:gd name="T67" fmla="*/ 0 h 1360"/>
                  <a:gd name="T68" fmla="*/ 1748 w 2393"/>
                  <a:gd name="T69" fmla="*/ 0 h 1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393" h="1360">
                    <a:moveTo>
                      <a:pt x="1814" y="702"/>
                    </a:moveTo>
                    <a:lnTo>
                      <a:pt x="1796" y="704"/>
                    </a:lnTo>
                    <a:lnTo>
                      <a:pt x="1778" y="709"/>
                    </a:lnTo>
                    <a:lnTo>
                      <a:pt x="1761" y="720"/>
                    </a:lnTo>
                    <a:lnTo>
                      <a:pt x="1746" y="733"/>
                    </a:lnTo>
                    <a:lnTo>
                      <a:pt x="1590" y="904"/>
                    </a:lnTo>
                    <a:lnTo>
                      <a:pt x="2038" y="904"/>
                    </a:lnTo>
                    <a:lnTo>
                      <a:pt x="1882" y="733"/>
                    </a:lnTo>
                    <a:lnTo>
                      <a:pt x="1867" y="719"/>
                    </a:lnTo>
                    <a:lnTo>
                      <a:pt x="1851" y="709"/>
                    </a:lnTo>
                    <a:lnTo>
                      <a:pt x="1833" y="703"/>
                    </a:lnTo>
                    <a:lnTo>
                      <a:pt x="1814" y="702"/>
                    </a:lnTo>
                    <a:close/>
                    <a:moveTo>
                      <a:pt x="1748" y="0"/>
                    </a:moveTo>
                    <a:lnTo>
                      <a:pt x="1831" y="20"/>
                    </a:lnTo>
                    <a:lnTo>
                      <a:pt x="1892" y="38"/>
                    </a:lnTo>
                    <a:lnTo>
                      <a:pt x="1950" y="61"/>
                    </a:lnTo>
                    <a:lnTo>
                      <a:pt x="2005" y="88"/>
                    </a:lnTo>
                    <a:lnTo>
                      <a:pt x="2057" y="121"/>
                    </a:lnTo>
                    <a:lnTo>
                      <a:pt x="2107" y="157"/>
                    </a:lnTo>
                    <a:lnTo>
                      <a:pt x="2154" y="196"/>
                    </a:lnTo>
                    <a:lnTo>
                      <a:pt x="2196" y="239"/>
                    </a:lnTo>
                    <a:lnTo>
                      <a:pt x="2235" y="286"/>
                    </a:lnTo>
                    <a:lnTo>
                      <a:pt x="2270" y="336"/>
                    </a:lnTo>
                    <a:lnTo>
                      <a:pt x="2301" y="388"/>
                    </a:lnTo>
                    <a:lnTo>
                      <a:pt x="2328" y="443"/>
                    </a:lnTo>
                    <a:lnTo>
                      <a:pt x="2352" y="501"/>
                    </a:lnTo>
                    <a:lnTo>
                      <a:pt x="2369" y="561"/>
                    </a:lnTo>
                    <a:lnTo>
                      <a:pt x="2382" y="622"/>
                    </a:lnTo>
                    <a:lnTo>
                      <a:pt x="2390" y="684"/>
                    </a:lnTo>
                    <a:lnTo>
                      <a:pt x="2393" y="748"/>
                    </a:lnTo>
                    <a:lnTo>
                      <a:pt x="2393" y="1200"/>
                    </a:lnTo>
                    <a:lnTo>
                      <a:pt x="2390" y="1230"/>
                    </a:lnTo>
                    <a:lnTo>
                      <a:pt x="2383" y="1256"/>
                    </a:lnTo>
                    <a:lnTo>
                      <a:pt x="2370" y="1282"/>
                    </a:lnTo>
                    <a:lnTo>
                      <a:pt x="2354" y="1304"/>
                    </a:lnTo>
                    <a:lnTo>
                      <a:pt x="2335" y="1324"/>
                    </a:lnTo>
                    <a:lnTo>
                      <a:pt x="2311" y="1339"/>
                    </a:lnTo>
                    <a:lnTo>
                      <a:pt x="2286" y="1351"/>
                    </a:lnTo>
                    <a:lnTo>
                      <a:pt x="2259" y="1358"/>
                    </a:lnTo>
                    <a:lnTo>
                      <a:pt x="2230" y="1360"/>
                    </a:lnTo>
                    <a:lnTo>
                      <a:pt x="157" y="1360"/>
                    </a:lnTo>
                    <a:lnTo>
                      <a:pt x="129" y="1358"/>
                    </a:lnTo>
                    <a:lnTo>
                      <a:pt x="101" y="1351"/>
                    </a:lnTo>
                    <a:lnTo>
                      <a:pt x="77" y="1339"/>
                    </a:lnTo>
                    <a:lnTo>
                      <a:pt x="55" y="1324"/>
                    </a:lnTo>
                    <a:lnTo>
                      <a:pt x="36" y="1304"/>
                    </a:lnTo>
                    <a:lnTo>
                      <a:pt x="21" y="1282"/>
                    </a:lnTo>
                    <a:lnTo>
                      <a:pt x="10" y="1256"/>
                    </a:lnTo>
                    <a:lnTo>
                      <a:pt x="3" y="1230"/>
                    </a:lnTo>
                    <a:lnTo>
                      <a:pt x="0" y="1200"/>
                    </a:lnTo>
                    <a:lnTo>
                      <a:pt x="0" y="748"/>
                    </a:lnTo>
                    <a:lnTo>
                      <a:pt x="3" y="684"/>
                    </a:lnTo>
                    <a:lnTo>
                      <a:pt x="11" y="622"/>
                    </a:lnTo>
                    <a:lnTo>
                      <a:pt x="23" y="561"/>
                    </a:lnTo>
                    <a:lnTo>
                      <a:pt x="41" y="501"/>
                    </a:lnTo>
                    <a:lnTo>
                      <a:pt x="63" y="443"/>
                    </a:lnTo>
                    <a:lnTo>
                      <a:pt x="90" y="389"/>
                    </a:lnTo>
                    <a:lnTo>
                      <a:pt x="122" y="336"/>
                    </a:lnTo>
                    <a:lnTo>
                      <a:pt x="156" y="286"/>
                    </a:lnTo>
                    <a:lnTo>
                      <a:pt x="195" y="240"/>
                    </a:lnTo>
                    <a:lnTo>
                      <a:pt x="237" y="196"/>
                    </a:lnTo>
                    <a:lnTo>
                      <a:pt x="283" y="157"/>
                    </a:lnTo>
                    <a:lnTo>
                      <a:pt x="332" y="121"/>
                    </a:lnTo>
                    <a:lnTo>
                      <a:pt x="385" y="89"/>
                    </a:lnTo>
                    <a:lnTo>
                      <a:pt x="440" y="62"/>
                    </a:lnTo>
                    <a:lnTo>
                      <a:pt x="498" y="38"/>
                    </a:lnTo>
                    <a:lnTo>
                      <a:pt x="559" y="20"/>
                    </a:lnTo>
                    <a:lnTo>
                      <a:pt x="640" y="0"/>
                    </a:lnTo>
                    <a:lnTo>
                      <a:pt x="1193" y="1280"/>
                    </a:lnTo>
                    <a:lnTo>
                      <a:pt x="174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  <a:latin typeface="카페24 아네모네" pitchFamily="2" charset="-127"/>
                  <a:ea typeface="카페24 아네모네" pitchFamily="2" charset="-127"/>
                </a:endParaRPr>
              </a:p>
            </p:txBody>
          </p:sp>
          <p:sp>
            <p:nvSpPr>
              <p:cNvPr id="22" name="Freeform 25"/>
              <p:cNvSpPr>
                <a:spLocks/>
              </p:cNvSpPr>
              <p:nvPr/>
            </p:nvSpPr>
            <p:spPr bwMode="auto">
              <a:xfrm>
                <a:off x="2689" y="4347"/>
                <a:ext cx="34" cy="83"/>
              </a:xfrm>
              <a:custGeom>
                <a:avLst/>
                <a:gdLst>
                  <a:gd name="T0" fmla="*/ 135 w 373"/>
                  <a:gd name="T1" fmla="*/ 0 h 915"/>
                  <a:gd name="T2" fmla="*/ 237 w 373"/>
                  <a:gd name="T3" fmla="*/ 0 h 915"/>
                  <a:gd name="T4" fmla="*/ 258 w 373"/>
                  <a:gd name="T5" fmla="*/ 2 h 915"/>
                  <a:gd name="T6" fmla="*/ 278 w 373"/>
                  <a:gd name="T7" fmla="*/ 9 h 915"/>
                  <a:gd name="T8" fmla="*/ 295 w 373"/>
                  <a:gd name="T9" fmla="*/ 21 h 915"/>
                  <a:gd name="T10" fmla="*/ 310 w 373"/>
                  <a:gd name="T11" fmla="*/ 36 h 915"/>
                  <a:gd name="T12" fmla="*/ 321 w 373"/>
                  <a:gd name="T13" fmla="*/ 53 h 915"/>
                  <a:gd name="T14" fmla="*/ 328 w 373"/>
                  <a:gd name="T15" fmla="*/ 74 h 915"/>
                  <a:gd name="T16" fmla="*/ 366 w 373"/>
                  <a:gd name="T17" fmla="*/ 234 h 915"/>
                  <a:gd name="T18" fmla="*/ 368 w 373"/>
                  <a:gd name="T19" fmla="*/ 257 h 915"/>
                  <a:gd name="T20" fmla="*/ 365 w 373"/>
                  <a:gd name="T21" fmla="*/ 281 h 915"/>
                  <a:gd name="T22" fmla="*/ 357 w 373"/>
                  <a:gd name="T23" fmla="*/ 301 h 915"/>
                  <a:gd name="T24" fmla="*/ 345 w 373"/>
                  <a:gd name="T25" fmla="*/ 319 h 915"/>
                  <a:gd name="T26" fmla="*/ 329 w 373"/>
                  <a:gd name="T27" fmla="*/ 334 h 915"/>
                  <a:gd name="T28" fmla="*/ 309 w 373"/>
                  <a:gd name="T29" fmla="*/ 345 h 915"/>
                  <a:gd name="T30" fmla="*/ 287 w 373"/>
                  <a:gd name="T31" fmla="*/ 351 h 915"/>
                  <a:gd name="T32" fmla="*/ 373 w 373"/>
                  <a:gd name="T33" fmla="*/ 438 h 915"/>
                  <a:gd name="T34" fmla="*/ 187 w 373"/>
                  <a:gd name="T35" fmla="*/ 915 h 915"/>
                  <a:gd name="T36" fmla="*/ 0 w 373"/>
                  <a:gd name="T37" fmla="*/ 438 h 915"/>
                  <a:gd name="T38" fmla="*/ 85 w 373"/>
                  <a:gd name="T39" fmla="*/ 351 h 915"/>
                  <a:gd name="T40" fmla="*/ 63 w 373"/>
                  <a:gd name="T41" fmla="*/ 345 h 915"/>
                  <a:gd name="T42" fmla="*/ 44 w 373"/>
                  <a:gd name="T43" fmla="*/ 334 h 915"/>
                  <a:gd name="T44" fmla="*/ 27 w 373"/>
                  <a:gd name="T45" fmla="*/ 319 h 915"/>
                  <a:gd name="T46" fmla="*/ 15 w 373"/>
                  <a:gd name="T47" fmla="*/ 301 h 915"/>
                  <a:gd name="T48" fmla="*/ 7 w 373"/>
                  <a:gd name="T49" fmla="*/ 281 h 915"/>
                  <a:gd name="T50" fmla="*/ 4 w 373"/>
                  <a:gd name="T51" fmla="*/ 257 h 915"/>
                  <a:gd name="T52" fmla="*/ 6 w 373"/>
                  <a:gd name="T53" fmla="*/ 234 h 915"/>
                  <a:gd name="T54" fmla="*/ 44 w 373"/>
                  <a:gd name="T55" fmla="*/ 74 h 915"/>
                  <a:gd name="T56" fmla="*/ 52 w 373"/>
                  <a:gd name="T57" fmla="*/ 53 h 915"/>
                  <a:gd name="T58" fmla="*/ 63 w 373"/>
                  <a:gd name="T59" fmla="*/ 36 h 915"/>
                  <a:gd name="T60" fmla="*/ 77 w 373"/>
                  <a:gd name="T61" fmla="*/ 21 h 915"/>
                  <a:gd name="T62" fmla="*/ 95 w 373"/>
                  <a:gd name="T63" fmla="*/ 9 h 915"/>
                  <a:gd name="T64" fmla="*/ 114 w 373"/>
                  <a:gd name="T65" fmla="*/ 2 h 915"/>
                  <a:gd name="T66" fmla="*/ 135 w 373"/>
                  <a:gd name="T67" fmla="*/ 0 h 9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73" h="915">
                    <a:moveTo>
                      <a:pt x="135" y="0"/>
                    </a:moveTo>
                    <a:lnTo>
                      <a:pt x="237" y="0"/>
                    </a:lnTo>
                    <a:lnTo>
                      <a:pt x="258" y="2"/>
                    </a:lnTo>
                    <a:lnTo>
                      <a:pt x="278" y="9"/>
                    </a:lnTo>
                    <a:lnTo>
                      <a:pt x="295" y="21"/>
                    </a:lnTo>
                    <a:lnTo>
                      <a:pt x="310" y="36"/>
                    </a:lnTo>
                    <a:lnTo>
                      <a:pt x="321" y="53"/>
                    </a:lnTo>
                    <a:lnTo>
                      <a:pt x="328" y="74"/>
                    </a:lnTo>
                    <a:lnTo>
                      <a:pt x="366" y="234"/>
                    </a:lnTo>
                    <a:lnTo>
                      <a:pt x="368" y="257"/>
                    </a:lnTo>
                    <a:lnTo>
                      <a:pt x="365" y="281"/>
                    </a:lnTo>
                    <a:lnTo>
                      <a:pt x="357" y="301"/>
                    </a:lnTo>
                    <a:lnTo>
                      <a:pt x="345" y="319"/>
                    </a:lnTo>
                    <a:lnTo>
                      <a:pt x="329" y="334"/>
                    </a:lnTo>
                    <a:lnTo>
                      <a:pt x="309" y="345"/>
                    </a:lnTo>
                    <a:lnTo>
                      <a:pt x="287" y="351"/>
                    </a:lnTo>
                    <a:lnTo>
                      <a:pt x="373" y="438"/>
                    </a:lnTo>
                    <a:lnTo>
                      <a:pt x="187" y="915"/>
                    </a:lnTo>
                    <a:lnTo>
                      <a:pt x="0" y="438"/>
                    </a:lnTo>
                    <a:lnTo>
                      <a:pt x="85" y="351"/>
                    </a:lnTo>
                    <a:lnTo>
                      <a:pt x="63" y="345"/>
                    </a:lnTo>
                    <a:lnTo>
                      <a:pt x="44" y="334"/>
                    </a:lnTo>
                    <a:lnTo>
                      <a:pt x="27" y="319"/>
                    </a:lnTo>
                    <a:lnTo>
                      <a:pt x="15" y="301"/>
                    </a:lnTo>
                    <a:lnTo>
                      <a:pt x="7" y="281"/>
                    </a:lnTo>
                    <a:lnTo>
                      <a:pt x="4" y="257"/>
                    </a:lnTo>
                    <a:lnTo>
                      <a:pt x="6" y="234"/>
                    </a:lnTo>
                    <a:lnTo>
                      <a:pt x="44" y="74"/>
                    </a:lnTo>
                    <a:lnTo>
                      <a:pt x="52" y="53"/>
                    </a:lnTo>
                    <a:lnTo>
                      <a:pt x="63" y="36"/>
                    </a:lnTo>
                    <a:lnTo>
                      <a:pt x="77" y="21"/>
                    </a:lnTo>
                    <a:lnTo>
                      <a:pt x="95" y="9"/>
                    </a:lnTo>
                    <a:lnTo>
                      <a:pt x="114" y="2"/>
                    </a:lnTo>
                    <a:lnTo>
                      <a:pt x="13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  <a:latin typeface="카페24 아네모네" pitchFamily="2" charset="-127"/>
                  <a:ea typeface="카페24 아네모네" pitchFamily="2" charset="-127"/>
                </a:endParaRPr>
              </a:p>
            </p:txBody>
          </p:sp>
        </p:grpSp>
        <p:grpSp>
          <p:nvGrpSpPr>
            <p:cNvPr id="11" name="Group 16"/>
            <p:cNvGrpSpPr>
              <a:grpSpLocks noChangeAspect="1"/>
            </p:cNvGrpSpPr>
            <p:nvPr/>
          </p:nvGrpSpPr>
          <p:grpSpPr bwMode="auto">
            <a:xfrm>
              <a:off x="8572315" y="1979036"/>
              <a:ext cx="162480" cy="186754"/>
              <a:chOff x="1039" y="1681"/>
              <a:chExt cx="1071" cy="1231"/>
            </a:xfrm>
            <a:solidFill>
              <a:schemeClr val="bg1"/>
            </a:solidFill>
          </p:grpSpPr>
          <p:sp>
            <p:nvSpPr>
              <p:cNvPr id="15" name="Freeform 17"/>
              <p:cNvSpPr>
                <a:spLocks noEditPoints="1"/>
              </p:cNvSpPr>
              <p:nvPr/>
            </p:nvSpPr>
            <p:spPr bwMode="auto">
              <a:xfrm>
                <a:off x="1039" y="1681"/>
                <a:ext cx="1071" cy="1099"/>
              </a:xfrm>
              <a:custGeom>
                <a:avLst/>
                <a:gdLst>
                  <a:gd name="T0" fmla="*/ 3169 w 3212"/>
                  <a:gd name="T1" fmla="*/ 566 h 3298"/>
                  <a:gd name="T2" fmla="*/ 3035 w 3212"/>
                  <a:gd name="T3" fmla="*/ 475 h 3298"/>
                  <a:gd name="T4" fmla="*/ 2711 w 3212"/>
                  <a:gd name="T5" fmla="*/ 199 h 3298"/>
                  <a:gd name="T6" fmla="*/ 2384 w 3212"/>
                  <a:gd name="T7" fmla="*/ 19 h 3298"/>
                  <a:gd name="T8" fmla="*/ 2347 w 3212"/>
                  <a:gd name="T9" fmla="*/ 4 h 3298"/>
                  <a:gd name="T10" fmla="*/ 2278 w 3212"/>
                  <a:gd name="T11" fmla="*/ 47 h 3298"/>
                  <a:gd name="T12" fmla="*/ 2171 w 3212"/>
                  <a:gd name="T13" fmla="*/ 190 h 3298"/>
                  <a:gd name="T14" fmla="*/ 1698 w 3212"/>
                  <a:gd name="T15" fmla="*/ 610 h 3298"/>
                  <a:gd name="T16" fmla="*/ 716 w 3212"/>
                  <a:gd name="T17" fmla="*/ 1337 h 3298"/>
                  <a:gd name="T18" fmla="*/ 296 w 3212"/>
                  <a:gd name="T19" fmla="*/ 1713 h 3298"/>
                  <a:gd name="T20" fmla="*/ 59 w 3212"/>
                  <a:gd name="T21" fmla="*/ 2061 h 3298"/>
                  <a:gd name="T22" fmla="*/ 0 w 3212"/>
                  <a:gd name="T23" fmla="*/ 2479 h 3298"/>
                  <a:gd name="T24" fmla="*/ 29 w 3212"/>
                  <a:gd name="T25" fmla="*/ 2758 h 3298"/>
                  <a:gd name="T26" fmla="*/ 183 w 3212"/>
                  <a:gd name="T27" fmla="*/ 2915 h 3298"/>
                  <a:gd name="T28" fmla="*/ 615 w 3212"/>
                  <a:gd name="T29" fmla="*/ 3255 h 3298"/>
                  <a:gd name="T30" fmla="*/ 886 w 3212"/>
                  <a:gd name="T31" fmla="*/ 3291 h 3298"/>
                  <a:gd name="T32" fmla="*/ 1138 w 3212"/>
                  <a:gd name="T33" fmla="*/ 3171 h 3298"/>
                  <a:gd name="T34" fmla="*/ 1808 w 3212"/>
                  <a:gd name="T35" fmla="*/ 2600 h 3298"/>
                  <a:gd name="T36" fmla="*/ 2812 w 3212"/>
                  <a:gd name="T37" fmla="*/ 1724 h 3298"/>
                  <a:gd name="T38" fmla="*/ 3103 w 3212"/>
                  <a:gd name="T39" fmla="*/ 1438 h 3298"/>
                  <a:gd name="T40" fmla="*/ 3146 w 3212"/>
                  <a:gd name="T41" fmla="*/ 1401 h 3298"/>
                  <a:gd name="T42" fmla="*/ 3193 w 3212"/>
                  <a:gd name="T43" fmla="*/ 1183 h 3298"/>
                  <a:gd name="T44" fmla="*/ 3208 w 3212"/>
                  <a:gd name="T45" fmla="*/ 620 h 3298"/>
                  <a:gd name="T46" fmla="*/ 1001 w 3212"/>
                  <a:gd name="T47" fmla="*/ 3114 h 3298"/>
                  <a:gd name="T48" fmla="*/ 881 w 3212"/>
                  <a:gd name="T49" fmla="*/ 3066 h 3298"/>
                  <a:gd name="T50" fmla="*/ 844 w 3212"/>
                  <a:gd name="T51" fmla="*/ 2610 h 3298"/>
                  <a:gd name="T52" fmla="*/ 840 w 3212"/>
                  <a:gd name="T53" fmla="*/ 2398 h 3298"/>
                  <a:gd name="T54" fmla="*/ 401 w 3212"/>
                  <a:gd name="T55" fmla="*/ 2082 h 3298"/>
                  <a:gd name="T56" fmla="*/ 241 w 3212"/>
                  <a:gd name="T57" fmla="*/ 1969 h 3298"/>
                  <a:gd name="T58" fmla="*/ 752 w 3212"/>
                  <a:gd name="T59" fmla="*/ 2141 h 3298"/>
                  <a:gd name="T60" fmla="*/ 1034 w 3212"/>
                  <a:gd name="T61" fmla="*/ 2354 h 3298"/>
                  <a:gd name="T62" fmla="*/ 1418 w 3212"/>
                  <a:gd name="T63" fmla="*/ 2074 h 3298"/>
                  <a:gd name="T64" fmla="*/ 1624 w 3212"/>
                  <a:gd name="T65" fmla="*/ 1847 h 3298"/>
                  <a:gd name="T66" fmla="*/ 1420 w 3212"/>
                  <a:gd name="T67" fmla="*/ 1596 h 3298"/>
                  <a:gd name="T68" fmla="*/ 1082 w 3212"/>
                  <a:gd name="T69" fmla="*/ 1248 h 3298"/>
                  <a:gd name="T70" fmla="*/ 1614 w 3212"/>
                  <a:gd name="T71" fmla="*/ 825 h 3298"/>
                  <a:gd name="T72" fmla="*/ 2194 w 3212"/>
                  <a:gd name="T73" fmla="*/ 338 h 3298"/>
                  <a:gd name="T74" fmla="*/ 2374 w 3212"/>
                  <a:gd name="T75" fmla="*/ 118 h 3298"/>
                  <a:gd name="T76" fmla="*/ 2661 w 3212"/>
                  <a:gd name="T77" fmla="*/ 304 h 3298"/>
                  <a:gd name="T78" fmla="*/ 2993 w 3212"/>
                  <a:gd name="T79" fmla="*/ 603 h 3298"/>
                  <a:gd name="T80" fmla="*/ 2474 w 3212"/>
                  <a:gd name="T81" fmla="*/ 1257 h 3298"/>
                  <a:gd name="T82" fmla="*/ 1732 w 3212"/>
                  <a:gd name="T83" fmla="*/ 1951 h 3298"/>
                  <a:gd name="T84" fmla="*/ 1047 w 3212"/>
                  <a:gd name="T85" fmla="*/ 2462 h 3298"/>
                  <a:gd name="T86" fmla="*/ 1012 w 3212"/>
                  <a:gd name="T87" fmla="*/ 2472 h 3298"/>
                  <a:gd name="T88" fmla="*/ 3078 w 3212"/>
                  <a:gd name="T89" fmla="*/ 1147 h 3298"/>
                  <a:gd name="T90" fmla="*/ 3067 w 3212"/>
                  <a:gd name="T91" fmla="*/ 1301 h 3298"/>
                  <a:gd name="T92" fmla="*/ 3051 w 3212"/>
                  <a:gd name="T93" fmla="*/ 1343 h 3298"/>
                  <a:gd name="T94" fmla="*/ 3018 w 3212"/>
                  <a:gd name="T95" fmla="*/ 1366 h 3298"/>
                  <a:gd name="T96" fmla="*/ 2890 w 3212"/>
                  <a:gd name="T97" fmla="*/ 1493 h 3298"/>
                  <a:gd name="T98" fmla="*/ 1823 w 3212"/>
                  <a:gd name="T99" fmla="*/ 2434 h 3298"/>
                  <a:gd name="T100" fmla="*/ 1765 w 3212"/>
                  <a:gd name="T101" fmla="*/ 2231 h 3298"/>
                  <a:gd name="T102" fmla="*/ 1749 w 3212"/>
                  <a:gd name="T103" fmla="*/ 2105 h 3298"/>
                  <a:gd name="T104" fmla="*/ 2236 w 3212"/>
                  <a:gd name="T105" fmla="*/ 1651 h 3298"/>
                  <a:gd name="T106" fmla="*/ 3095 w 3212"/>
                  <a:gd name="T107" fmla="*/ 770 h 3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212" h="3298">
                    <a:moveTo>
                      <a:pt x="3208" y="620"/>
                    </a:moveTo>
                    <a:lnTo>
                      <a:pt x="3206" y="606"/>
                    </a:lnTo>
                    <a:lnTo>
                      <a:pt x="3192" y="581"/>
                    </a:lnTo>
                    <a:lnTo>
                      <a:pt x="3169" y="566"/>
                    </a:lnTo>
                    <a:lnTo>
                      <a:pt x="3143" y="561"/>
                    </a:lnTo>
                    <a:lnTo>
                      <a:pt x="3130" y="564"/>
                    </a:lnTo>
                    <a:lnTo>
                      <a:pt x="3101" y="533"/>
                    </a:lnTo>
                    <a:lnTo>
                      <a:pt x="3035" y="475"/>
                    </a:lnTo>
                    <a:lnTo>
                      <a:pt x="3003" y="448"/>
                    </a:lnTo>
                    <a:lnTo>
                      <a:pt x="2931" y="383"/>
                    </a:lnTo>
                    <a:lnTo>
                      <a:pt x="2786" y="258"/>
                    </a:lnTo>
                    <a:lnTo>
                      <a:pt x="2711" y="199"/>
                    </a:lnTo>
                    <a:lnTo>
                      <a:pt x="2651" y="148"/>
                    </a:lnTo>
                    <a:lnTo>
                      <a:pt x="2507" y="53"/>
                    </a:lnTo>
                    <a:lnTo>
                      <a:pt x="2432" y="24"/>
                    </a:lnTo>
                    <a:lnTo>
                      <a:pt x="2384" y="19"/>
                    </a:lnTo>
                    <a:lnTo>
                      <a:pt x="2363" y="20"/>
                    </a:lnTo>
                    <a:lnTo>
                      <a:pt x="2361" y="17"/>
                    </a:lnTo>
                    <a:lnTo>
                      <a:pt x="2358" y="14"/>
                    </a:lnTo>
                    <a:lnTo>
                      <a:pt x="2347" y="4"/>
                    </a:lnTo>
                    <a:lnTo>
                      <a:pt x="2320" y="0"/>
                    </a:lnTo>
                    <a:lnTo>
                      <a:pt x="2294" y="10"/>
                    </a:lnTo>
                    <a:lnTo>
                      <a:pt x="2278" y="32"/>
                    </a:lnTo>
                    <a:lnTo>
                      <a:pt x="2278" y="47"/>
                    </a:lnTo>
                    <a:lnTo>
                      <a:pt x="2276" y="62"/>
                    </a:lnTo>
                    <a:lnTo>
                      <a:pt x="2253" y="102"/>
                    </a:lnTo>
                    <a:lnTo>
                      <a:pt x="2199" y="163"/>
                    </a:lnTo>
                    <a:lnTo>
                      <a:pt x="2171" y="190"/>
                    </a:lnTo>
                    <a:lnTo>
                      <a:pt x="2102" y="260"/>
                    </a:lnTo>
                    <a:lnTo>
                      <a:pt x="1952" y="394"/>
                    </a:lnTo>
                    <a:lnTo>
                      <a:pt x="1878" y="459"/>
                    </a:lnTo>
                    <a:lnTo>
                      <a:pt x="1698" y="610"/>
                    </a:lnTo>
                    <a:lnTo>
                      <a:pt x="1326" y="897"/>
                    </a:lnTo>
                    <a:lnTo>
                      <a:pt x="1138" y="1036"/>
                    </a:lnTo>
                    <a:lnTo>
                      <a:pt x="969" y="1157"/>
                    </a:lnTo>
                    <a:lnTo>
                      <a:pt x="716" y="1337"/>
                    </a:lnTo>
                    <a:lnTo>
                      <a:pt x="553" y="1467"/>
                    </a:lnTo>
                    <a:lnTo>
                      <a:pt x="475" y="1536"/>
                    </a:lnTo>
                    <a:lnTo>
                      <a:pt x="415" y="1592"/>
                    </a:lnTo>
                    <a:lnTo>
                      <a:pt x="296" y="1713"/>
                    </a:lnTo>
                    <a:lnTo>
                      <a:pt x="186" y="1845"/>
                    </a:lnTo>
                    <a:lnTo>
                      <a:pt x="117" y="1951"/>
                    </a:lnTo>
                    <a:lnTo>
                      <a:pt x="77" y="2024"/>
                    </a:lnTo>
                    <a:lnTo>
                      <a:pt x="59" y="2061"/>
                    </a:lnTo>
                    <a:lnTo>
                      <a:pt x="44" y="2100"/>
                    </a:lnTo>
                    <a:lnTo>
                      <a:pt x="21" y="2181"/>
                    </a:lnTo>
                    <a:lnTo>
                      <a:pt x="2" y="2306"/>
                    </a:lnTo>
                    <a:lnTo>
                      <a:pt x="0" y="2479"/>
                    </a:lnTo>
                    <a:lnTo>
                      <a:pt x="12" y="2650"/>
                    </a:lnTo>
                    <a:lnTo>
                      <a:pt x="18" y="2732"/>
                    </a:lnTo>
                    <a:lnTo>
                      <a:pt x="19" y="2742"/>
                    </a:lnTo>
                    <a:lnTo>
                      <a:pt x="29" y="2758"/>
                    </a:lnTo>
                    <a:lnTo>
                      <a:pt x="49" y="2771"/>
                    </a:lnTo>
                    <a:lnTo>
                      <a:pt x="67" y="2770"/>
                    </a:lnTo>
                    <a:lnTo>
                      <a:pt x="101" y="2817"/>
                    </a:lnTo>
                    <a:lnTo>
                      <a:pt x="183" y="2915"/>
                    </a:lnTo>
                    <a:lnTo>
                      <a:pt x="278" y="3016"/>
                    </a:lnTo>
                    <a:lnTo>
                      <a:pt x="383" y="3109"/>
                    </a:lnTo>
                    <a:lnTo>
                      <a:pt x="497" y="3193"/>
                    </a:lnTo>
                    <a:lnTo>
                      <a:pt x="615" y="3255"/>
                    </a:lnTo>
                    <a:lnTo>
                      <a:pt x="704" y="3285"/>
                    </a:lnTo>
                    <a:lnTo>
                      <a:pt x="765" y="3297"/>
                    </a:lnTo>
                    <a:lnTo>
                      <a:pt x="825" y="3298"/>
                    </a:lnTo>
                    <a:lnTo>
                      <a:pt x="886" y="3291"/>
                    </a:lnTo>
                    <a:lnTo>
                      <a:pt x="916" y="3282"/>
                    </a:lnTo>
                    <a:lnTo>
                      <a:pt x="955" y="3271"/>
                    </a:lnTo>
                    <a:lnTo>
                      <a:pt x="1030" y="3236"/>
                    </a:lnTo>
                    <a:lnTo>
                      <a:pt x="1138" y="3171"/>
                    </a:lnTo>
                    <a:lnTo>
                      <a:pt x="1342" y="3009"/>
                    </a:lnTo>
                    <a:lnTo>
                      <a:pt x="1463" y="2899"/>
                    </a:lnTo>
                    <a:lnTo>
                      <a:pt x="1634" y="2748"/>
                    </a:lnTo>
                    <a:lnTo>
                      <a:pt x="1808" y="2600"/>
                    </a:lnTo>
                    <a:lnTo>
                      <a:pt x="2017" y="2424"/>
                    </a:lnTo>
                    <a:lnTo>
                      <a:pt x="2429" y="2066"/>
                    </a:lnTo>
                    <a:lnTo>
                      <a:pt x="2633" y="1884"/>
                    </a:lnTo>
                    <a:lnTo>
                      <a:pt x="2812" y="1724"/>
                    </a:lnTo>
                    <a:lnTo>
                      <a:pt x="2987" y="1560"/>
                    </a:lnTo>
                    <a:lnTo>
                      <a:pt x="3021" y="1530"/>
                    </a:lnTo>
                    <a:lnTo>
                      <a:pt x="3075" y="1478"/>
                    </a:lnTo>
                    <a:lnTo>
                      <a:pt x="3103" y="1438"/>
                    </a:lnTo>
                    <a:lnTo>
                      <a:pt x="3111" y="1416"/>
                    </a:lnTo>
                    <a:lnTo>
                      <a:pt x="3124" y="1415"/>
                    </a:lnTo>
                    <a:lnTo>
                      <a:pt x="3134" y="1409"/>
                    </a:lnTo>
                    <a:lnTo>
                      <a:pt x="3146" y="1401"/>
                    </a:lnTo>
                    <a:lnTo>
                      <a:pt x="3163" y="1378"/>
                    </a:lnTo>
                    <a:lnTo>
                      <a:pt x="3180" y="1337"/>
                    </a:lnTo>
                    <a:lnTo>
                      <a:pt x="3192" y="1241"/>
                    </a:lnTo>
                    <a:lnTo>
                      <a:pt x="3193" y="1183"/>
                    </a:lnTo>
                    <a:lnTo>
                      <a:pt x="3202" y="1042"/>
                    </a:lnTo>
                    <a:lnTo>
                      <a:pt x="3212" y="832"/>
                    </a:lnTo>
                    <a:lnTo>
                      <a:pt x="3212" y="691"/>
                    </a:lnTo>
                    <a:lnTo>
                      <a:pt x="3208" y="620"/>
                    </a:lnTo>
                    <a:close/>
                    <a:moveTo>
                      <a:pt x="1004" y="2495"/>
                    </a:moveTo>
                    <a:lnTo>
                      <a:pt x="998" y="2649"/>
                    </a:lnTo>
                    <a:lnTo>
                      <a:pt x="999" y="2958"/>
                    </a:lnTo>
                    <a:lnTo>
                      <a:pt x="1001" y="3114"/>
                    </a:lnTo>
                    <a:lnTo>
                      <a:pt x="942" y="3145"/>
                    </a:lnTo>
                    <a:lnTo>
                      <a:pt x="880" y="3170"/>
                    </a:lnTo>
                    <a:lnTo>
                      <a:pt x="884" y="3137"/>
                    </a:lnTo>
                    <a:lnTo>
                      <a:pt x="881" y="3066"/>
                    </a:lnTo>
                    <a:lnTo>
                      <a:pt x="868" y="2961"/>
                    </a:lnTo>
                    <a:lnTo>
                      <a:pt x="860" y="2895"/>
                    </a:lnTo>
                    <a:lnTo>
                      <a:pt x="850" y="2780"/>
                    </a:lnTo>
                    <a:lnTo>
                      <a:pt x="844" y="2610"/>
                    </a:lnTo>
                    <a:lnTo>
                      <a:pt x="850" y="2495"/>
                    </a:lnTo>
                    <a:lnTo>
                      <a:pt x="857" y="2439"/>
                    </a:lnTo>
                    <a:lnTo>
                      <a:pt x="856" y="2424"/>
                    </a:lnTo>
                    <a:lnTo>
                      <a:pt x="840" y="2398"/>
                    </a:lnTo>
                    <a:lnTo>
                      <a:pt x="828" y="2390"/>
                    </a:lnTo>
                    <a:lnTo>
                      <a:pt x="717" y="2318"/>
                    </a:lnTo>
                    <a:lnTo>
                      <a:pt x="506" y="2162"/>
                    </a:lnTo>
                    <a:lnTo>
                      <a:pt x="401" y="2082"/>
                    </a:lnTo>
                    <a:lnTo>
                      <a:pt x="382" y="2064"/>
                    </a:lnTo>
                    <a:lnTo>
                      <a:pt x="314" y="2010"/>
                    </a:lnTo>
                    <a:lnTo>
                      <a:pt x="264" y="1978"/>
                    </a:lnTo>
                    <a:lnTo>
                      <a:pt x="241" y="1969"/>
                    </a:lnTo>
                    <a:lnTo>
                      <a:pt x="294" y="1899"/>
                    </a:lnTo>
                    <a:lnTo>
                      <a:pt x="350" y="1830"/>
                    </a:lnTo>
                    <a:lnTo>
                      <a:pt x="510" y="1955"/>
                    </a:lnTo>
                    <a:lnTo>
                      <a:pt x="752" y="2141"/>
                    </a:lnTo>
                    <a:lnTo>
                      <a:pt x="909" y="2270"/>
                    </a:lnTo>
                    <a:lnTo>
                      <a:pt x="985" y="2338"/>
                    </a:lnTo>
                    <a:lnTo>
                      <a:pt x="999" y="2349"/>
                    </a:lnTo>
                    <a:lnTo>
                      <a:pt x="1034" y="2354"/>
                    </a:lnTo>
                    <a:lnTo>
                      <a:pt x="1053" y="2346"/>
                    </a:lnTo>
                    <a:lnTo>
                      <a:pt x="1132" y="2302"/>
                    </a:lnTo>
                    <a:lnTo>
                      <a:pt x="1280" y="2195"/>
                    </a:lnTo>
                    <a:lnTo>
                      <a:pt x="1418" y="2074"/>
                    </a:lnTo>
                    <a:lnTo>
                      <a:pt x="1548" y="1943"/>
                    </a:lnTo>
                    <a:lnTo>
                      <a:pt x="1610" y="1877"/>
                    </a:lnTo>
                    <a:lnTo>
                      <a:pt x="1617" y="1868"/>
                    </a:lnTo>
                    <a:lnTo>
                      <a:pt x="1624" y="1847"/>
                    </a:lnTo>
                    <a:lnTo>
                      <a:pt x="1626" y="1827"/>
                    </a:lnTo>
                    <a:lnTo>
                      <a:pt x="1617" y="1807"/>
                    </a:lnTo>
                    <a:lnTo>
                      <a:pt x="1610" y="1796"/>
                    </a:lnTo>
                    <a:lnTo>
                      <a:pt x="1420" y="1596"/>
                    </a:lnTo>
                    <a:lnTo>
                      <a:pt x="1231" y="1395"/>
                    </a:lnTo>
                    <a:lnTo>
                      <a:pt x="1201" y="1360"/>
                    </a:lnTo>
                    <a:lnTo>
                      <a:pt x="1132" y="1288"/>
                    </a:lnTo>
                    <a:lnTo>
                      <a:pt x="1082" y="1248"/>
                    </a:lnTo>
                    <a:lnTo>
                      <a:pt x="1056" y="1235"/>
                    </a:lnTo>
                    <a:lnTo>
                      <a:pt x="1244" y="1103"/>
                    </a:lnTo>
                    <a:lnTo>
                      <a:pt x="1430" y="964"/>
                    </a:lnTo>
                    <a:lnTo>
                      <a:pt x="1614" y="825"/>
                    </a:lnTo>
                    <a:lnTo>
                      <a:pt x="1885" y="607"/>
                    </a:lnTo>
                    <a:lnTo>
                      <a:pt x="2060" y="458"/>
                    </a:lnTo>
                    <a:lnTo>
                      <a:pt x="2145" y="380"/>
                    </a:lnTo>
                    <a:lnTo>
                      <a:pt x="2194" y="338"/>
                    </a:lnTo>
                    <a:lnTo>
                      <a:pt x="2299" y="235"/>
                    </a:lnTo>
                    <a:lnTo>
                      <a:pt x="2344" y="177"/>
                    </a:lnTo>
                    <a:lnTo>
                      <a:pt x="2367" y="138"/>
                    </a:lnTo>
                    <a:lnTo>
                      <a:pt x="2374" y="118"/>
                    </a:lnTo>
                    <a:lnTo>
                      <a:pt x="2422" y="140"/>
                    </a:lnTo>
                    <a:lnTo>
                      <a:pt x="2466" y="163"/>
                    </a:lnTo>
                    <a:lnTo>
                      <a:pt x="2534" y="206"/>
                    </a:lnTo>
                    <a:lnTo>
                      <a:pt x="2661" y="304"/>
                    </a:lnTo>
                    <a:lnTo>
                      <a:pt x="2721" y="354"/>
                    </a:lnTo>
                    <a:lnTo>
                      <a:pt x="2833" y="453"/>
                    </a:lnTo>
                    <a:lnTo>
                      <a:pt x="2944" y="554"/>
                    </a:lnTo>
                    <a:lnTo>
                      <a:pt x="2993" y="603"/>
                    </a:lnTo>
                    <a:lnTo>
                      <a:pt x="3048" y="646"/>
                    </a:lnTo>
                    <a:lnTo>
                      <a:pt x="2937" y="771"/>
                    </a:lnTo>
                    <a:lnTo>
                      <a:pt x="2708" y="1016"/>
                    </a:lnTo>
                    <a:lnTo>
                      <a:pt x="2474" y="1257"/>
                    </a:lnTo>
                    <a:lnTo>
                      <a:pt x="2233" y="1490"/>
                    </a:lnTo>
                    <a:lnTo>
                      <a:pt x="2112" y="1605"/>
                    </a:lnTo>
                    <a:lnTo>
                      <a:pt x="1987" y="1720"/>
                    </a:lnTo>
                    <a:lnTo>
                      <a:pt x="1732" y="1951"/>
                    </a:lnTo>
                    <a:lnTo>
                      <a:pt x="1467" y="2169"/>
                    </a:lnTo>
                    <a:lnTo>
                      <a:pt x="1261" y="2322"/>
                    </a:lnTo>
                    <a:lnTo>
                      <a:pt x="1120" y="2417"/>
                    </a:lnTo>
                    <a:lnTo>
                      <a:pt x="1047" y="2462"/>
                    </a:lnTo>
                    <a:lnTo>
                      <a:pt x="1047" y="2462"/>
                    </a:lnTo>
                    <a:lnTo>
                      <a:pt x="1047" y="2463"/>
                    </a:lnTo>
                    <a:lnTo>
                      <a:pt x="1033" y="2460"/>
                    </a:lnTo>
                    <a:lnTo>
                      <a:pt x="1012" y="2472"/>
                    </a:lnTo>
                    <a:lnTo>
                      <a:pt x="1005" y="2485"/>
                    </a:lnTo>
                    <a:lnTo>
                      <a:pt x="1004" y="2495"/>
                    </a:lnTo>
                    <a:close/>
                    <a:moveTo>
                      <a:pt x="3082" y="1081"/>
                    </a:moveTo>
                    <a:lnTo>
                      <a:pt x="3078" y="1147"/>
                    </a:lnTo>
                    <a:lnTo>
                      <a:pt x="3074" y="1213"/>
                    </a:lnTo>
                    <a:lnTo>
                      <a:pt x="3072" y="1247"/>
                    </a:lnTo>
                    <a:lnTo>
                      <a:pt x="3069" y="1280"/>
                    </a:lnTo>
                    <a:lnTo>
                      <a:pt x="3067" y="1301"/>
                    </a:lnTo>
                    <a:lnTo>
                      <a:pt x="3065" y="1316"/>
                    </a:lnTo>
                    <a:lnTo>
                      <a:pt x="3059" y="1320"/>
                    </a:lnTo>
                    <a:lnTo>
                      <a:pt x="3052" y="1334"/>
                    </a:lnTo>
                    <a:lnTo>
                      <a:pt x="3051" y="1343"/>
                    </a:lnTo>
                    <a:lnTo>
                      <a:pt x="3038" y="1349"/>
                    </a:lnTo>
                    <a:lnTo>
                      <a:pt x="3018" y="1372"/>
                    </a:lnTo>
                    <a:lnTo>
                      <a:pt x="3016" y="1389"/>
                    </a:lnTo>
                    <a:lnTo>
                      <a:pt x="3018" y="1366"/>
                    </a:lnTo>
                    <a:lnTo>
                      <a:pt x="3010" y="1369"/>
                    </a:lnTo>
                    <a:lnTo>
                      <a:pt x="2990" y="1393"/>
                    </a:lnTo>
                    <a:lnTo>
                      <a:pt x="2941" y="1444"/>
                    </a:lnTo>
                    <a:lnTo>
                      <a:pt x="2890" y="1493"/>
                    </a:lnTo>
                    <a:lnTo>
                      <a:pt x="2734" y="1637"/>
                    </a:lnTo>
                    <a:lnTo>
                      <a:pt x="2574" y="1779"/>
                    </a:lnTo>
                    <a:lnTo>
                      <a:pt x="2201" y="2110"/>
                    </a:lnTo>
                    <a:lnTo>
                      <a:pt x="1823" y="2434"/>
                    </a:lnTo>
                    <a:lnTo>
                      <a:pt x="1804" y="2451"/>
                    </a:lnTo>
                    <a:lnTo>
                      <a:pt x="1785" y="2467"/>
                    </a:lnTo>
                    <a:lnTo>
                      <a:pt x="1778" y="2349"/>
                    </a:lnTo>
                    <a:lnTo>
                      <a:pt x="1765" y="2231"/>
                    </a:lnTo>
                    <a:lnTo>
                      <a:pt x="1764" y="2181"/>
                    </a:lnTo>
                    <a:lnTo>
                      <a:pt x="1765" y="2130"/>
                    </a:lnTo>
                    <a:lnTo>
                      <a:pt x="1764" y="2118"/>
                    </a:lnTo>
                    <a:lnTo>
                      <a:pt x="1749" y="2105"/>
                    </a:lnTo>
                    <a:lnTo>
                      <a:pt x="1739" y="2103"/>
                    </a:lnTo>
                    <a:lnTo>
                      <a:pt x="1927" y="1936"/>
                    </a:lnTo>
                    <a:lnTo>
                      <a:pt x="2106" y="1769"/>
                    </a:lnTo>
                    <a:lnTo>
                      <a:pt x="2236" y="1651"/>
                    </a:lnTo>
                    <a:lnTo>
                      <a:pt x="2489" y="1406"/>
                    </a:lnTo>
                    <a:lnTo>
                      <a:pt x="2737" y="1157"/>
                    </a:lnTo>
                    <a:lnTo>
                      <a:pt x="2977" y="901"/>
                    </a:lnTo>
                    <a:lnTo>
                      <a:pt x="3095" y="770"/>
                    </a:lnTo>
                    <a:lnTo>
                      <a:pt x="3093" y="926"/>
                    </a:lnTo>
                    <a:lnTo>
                      <a:pt x="3082" y="10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  <a:latin typeface="카페24 아네모네" pitchFamily="2" charset="-127"/>
                  <a:ea typeface="카페24 아네모네" pitchFamily="2" charset="-127"/>
                </a:endParaRPr>
              </a:p>
            </p:txBody>
          </p:sp>
          <p:sp>
            <p:nvSpPr>
              <p:cNvPr id="16" name="Freeform 18"/>
              <p:cNvSpPr>
                <a:spLocks/>
              </p:cNvSpPr>
              <p:nvPr/>
            </p:nvSpPr>
            <p:spPr bwMode="auto">
              <a:xfrm>
                <a:off x="1398" y="2746"/>
                <a:ext cx="212" cy="132"/>
              </a:xfrm>
              <a:custGeom>
                <a:avLst/>
                <a:gdLst>
                  <a:gd name="T0" fmla="*/ 544 w 635"/>
                  <a:gd name="T1" fmla="*/ 0 h 398"/>
                  <a:gd name="T2" fmla="*/ 504 w 635"/>
                  <a:gd name="T3" fmla="*/ 18 h 398"/>
                  <a:gd name="T4" fmla="*/ 496 w 635"/>
                  <a:gd name="T5" fmla="*/ 52 h 398"/>
                  <a:gd name="T6" fmla="*/ 530 w 635"/>
                  <a:gd name="T7" fmla="*/ 177 h 398"/>
                  <a:gd name="T8" fmla="*/ 515 w 635"/>
                  <a:gd name="T9" fmla="*/ 226 h 398"/>
                  <a:gd name="T10" fmla="*/ 478 w 635"/>
                  <a:gd name="T11" fmla="*/ 262 h 398"/>
                  <a:gd name="T12" fmla="*/ 403 w 635"/>
                  <a:gd name="T13" fmla="*/ 291 h 398"/>
                  <a:gd name="T14" fmla="*/ 352 w 635"/>
                  <a:gd name="T15" fmla="*/ 272 h 398"/>
                  <a:gd name="T16" fmla="*/ 332 w 635"/>
                  <a:gd name="T17" fmla="*/ 226 h 398"/>
                  <a:gd name="T18" fmla="*/ 331 w 635"/>
                  <a:gd name="T19" fmla="*/ 198 h 398"/>
                  <a:gd name="T20" fmla="*/ 303 w 635"/>
                  <a:gd name="T21" fmla="*/ 164 h 398"/>
                  <a:gd name="T22" fmla="*/ 246 w 635"/>
                  <a:gd name="T23" fmla="*/ 180 h 398"/>
                  <a:gd name="T24" fmla="*/ 236 w 635"/>
                  <a:gd name="T25" fmla="*/ 209 h 398"/>
                  <a:gd name="T26" fmla="*/ 220 w 635"/>
                  <a:gd name="T27" fmla="*/ 268 h 398"/>
                  <a:gd name="T28" fmla="*/ 160 w 635"/>
                  <a:gd name="T29" fmla="*/ 310 h 398"/>
                  <a:gd name="T30" fmla="*/ 122 w 635"/>
                  <a:gd name="T31" fmla="*/ 304 h 398"/>
                  <a:gd name="T32" fmla="*/ 83 w 635"/>
                  <a:gd name="T33" fmla="*/ 270 h 398"/>
                  <a:gd name="T34" fmla="*/ 83 w 635"/>
                  <a:gd name="T35" fmla="*/ 182 h 398"/>
                  <a:gd name="T36" fmla="*/ 90 w 635"/>
                  <a:gd name="T37" fmla="*/ 149 h 398"/>
                  <a:gd name="T38" fmla="*/ 62 w 635"/>
                  <a:gd name="T39" fmla="*/ 126 h 398"/>
                  <a:gd name="T40" fmla="*/ 34 w 635"/>
                  <a:gd name="T41" fmla="*/ 139 h 398"/>
                  <a:gd name="T42" fmla="*/ 7 w 635"/>
                  <a:gd name="T43" fmla="*/ 193 h 398"/>
                  <a:gd name="T44" fmla="*/ 3 w 635"/>
                  <a:gd name="T45" fmla="*/ 268 h 398"/>
                  <a:gd name="T46" fmla="*/ 31 w 635"/>
                  <a:gd name="T47" fmla="*/ 336 h 398"/>
                  <a:gd name="T48" fmla="*/ 93 w 635"/>
                  <a:gd name="T49" fmla="*/ 383 h 398"/>
                  <a:gd name="T50" fmla="*/ 139 w 635"/>
                  <a:gd name="T51" fmla="*/ 398 h 398"/>
                  <a:gd name="T52" fmla="*/ 229 w 635"/>
                  <a:gd name="T53" fmla="*/ 383 h 398"/>
                  <a:gd name="T54" fmla="*/ 279 w 635"/>
                  <a:gd name="T55" fmla="*/ 339 h 398"/>
                  <a:gd name="T56" fmla="*/ 350 w 635"/>
                  <a:gd name="T57" fmla="*/ 379 h 398"/>
                  <a:gd name="T58" fmla="*/ 470 w 635"/>
                  <a:gd name="T59" fmla="*/ 375 h 398"/>
                  <a:gd name="T60" fmla="*/ 527 w 635"/>
                  <a:gd name="T61" fmla="*/ 350 h 398"/>
                  <a:gd name="T62" fmla="*/ 600 w 635"/>
                  <a:gd name="T63" fmla="*/ 271 h 398"/>
                  <a:gd name="T64" fmla="*/ 635 w 635"/>
                  <a:gd name="T65" fmla="*/ 166 h 398"/>
                  <a:gd name="T66" fmla="*/ 614 w 635"/>
                  <a:gd name="T67" fmla="*/ 64 h 398"/>
                  <a:gd name="T68" fmla="*/ 555 w 635"/>
                  <a:gd name="T69" fmla="*/ 6 h 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635" h="398">
                    <a:moveTo>
                      <a:pt x="555" y="6"/>
                    </a:moveTo>
                    <a:lnTo>
                      <a:pt x="544" y="0"/>
                    </a:lnTo>
                    <a:lnTo>
                      <a:pt x="521" y="3"/>
                    </a:lnTo>
                    <a:lnTo>
                      <a:pt x="504" y="18"/>
                    </a:lnTo>
                    <a:lnTo>
                      <a:pt x="495" y="39"/>
                    </a:lnTo>
                    <a:lnTo>
                      <a:pt x="496" y="52"/>
                    </a:lnTo>
                    <a:lnTo>
                      <a:pt x="514" y="113"/>
                    </a:lnTo>
                    <a:lnTo>
                      <a:pt x="530" y="177"/>
                    </a:lnTo>
                    <a:lnTo>
                      <a:pt x="527" y="202"/>
                    </a:lnTo>
                    <a:lnTo>
                      <a:pt x="515" y="226"/>
                    </a:lnTo>
                    <a:lnTo>
                      <a:pt x="494" y="251"/>
                    </a:lnTo>
                    <a:lnTo>
                      <a:pt x="478" y="262"/>
                    </a:lnTo>
                    <a:lnTo>
                      <a:pt x="453" y="278"/>
                    </a:lnTo>
                    <a:lnTo>
                      <a:pt x="403" y="291"/>
                    </a:lnTo>
                    <a:lnTo>
                      <a:pt x="370" y="284"/>
                    </a:lnTo>
                    <a:lnTo>
                      <a:pt x="352" y="272"/>
                    </a:lnTo>
                    <a:lnTo>
                      <a:pt x="339" y="252"/>
                    </a:lnTo>
                    <a:lnTo>
                      <a:pt x="332" y="226"/>
                    </a:lnTo>
                    <a:lnTo>
                      <a:pt x="332" y="209"/>
                    </a:lnTo>
                    <a:lnTo>
                      <a:pt x="331" y="198"/>
                    </a:lnTo>
                    <a:lnTo>
                      <a:pt x="324" y="180"/>
                    </a:lnTo>
                    <a:lnTo>
                      <a:pt x="303" y="164"/>
                    </a:lnTo>
                    <a:lnTo>
                      <a:pt x="268" y="164"/>
                    </a:lnTo>
                    <a:lnTo>
                      <a:pt x="246" y="180"/>
                    </a:lnTo>
                    <a:lnTo>
                      <a:pt x="237" y="198"/>
                    </a:lnTo>
                    <a:lnTo>
                      <a:pt x="236" y="209"/>
                    </a:lnTo>
                    <a:lnTo>
                      <a:pt x="233" y="231"/>
                    </a:lnTo>
                    <a:lnTo>
                      <a:pt x="220" y="268"/>
                    </a:lnTo>
                    <a:lnTo>
                      <a:pt x="196" y="297"/>
                    </a:lnTo>
                    <a:lnTo>
                      <a:pt x="160" y="310"/>
                    </a:lnTo>
                    <a:lnTo>
                      <a:pt x="137" y="307"/>
                    </a:lnTo>
                    <a:lnTo>
                      <a:pt x="122" y="304"/>
                    </a:lnTo>
                    <a:lnTo>
                      <a:pt x="102" y="294"/>
                    </a:lnTo>
                    <a:lnTo>
                      <a:pt x="83" y="270"/>
                    </a:lnTo>
                    <a:lnTo>
                      <a:pt x="76" y="228"/>
                    </a:lnTo>
                    <a:lnTo>
                      <a:pt x="83" y="182"/>
                    </a:lnTo>
                    <a:lnTo>
                      <a:pt x="88" y="162"/>
                    </a:lnTo>
                    <a:lnTo>
                      <a:pt x="90" y="149"/>
                    </a:lnTo>
                    <a:lnTo>
                      <a:pt x="80" y="131"/>
                    </a:lnTo>
                    <a:lnTo>
                      <a:pt x="62" y="126"/>
                    </a:lnTo>
                    <a:lnTo>
                      <a:pt x="43" y="130"/>
                    </a:lnTo>
                    <a:lnTo>
                      <a:pt x="34" y="139"/>
                    </a:lnTo>
                    <a:lnTo>
                      <a:pt x="23" y="157"/>
                    </a:lnTo>
                    <a:lnTo>
                      <a:pt x="7" y="193"/>
                    </a:lnTo>
                    <a:lnTo>
                      <a:pt x="0" y="232"/>
                    </a:lnTo>
                    <a:lnTo>
                      <a:pt x="3" y="268"/>
                    </a:lnTo>
                    <a:lnTo>
                      <a:pt x="13" y="304"/>
                    </a:lnTo>
                    <a:lnTo>
                      <a:pt x="31" y="336"/>
                    </a:lnTo>
                    <a:lnTo>
                      <a:pt x="59" y="362"/>
                    </a:lnTo>
                    <a:lnTo>
                      <a:pt x="93" y="383"/>
                    </a:lnTo>
                    <a:lnTo>
                      <a:pt x="113" y="390"/>
                    </a:lnTo>
                    <a:lnTo>
                      <a:pt x="139" y="398"/>
                    </a:lnTo>
                    <a:lnTo>
                      <a:pt x="187" y="398"/>
                    </a:lnTo>
                    <a:lnTo>
                      <a:pt x="229" y="383"/>
                    </a:lnTo>
                    <a:lnTo>
                      <a:pt x="265" y="356"/>
                    </a:lnTo>
                    <a:lnTo>
                      <a:pt x="279" y="339"/>
                    </a:lnTo>
                    <a:lnTo>
                      <a:pt x="299" y="356"/>
                    </a:lnTo>
                    <a:lnTo>
                      <a:pt x="350" y="379"/>
                    </a:lnTo>
                    <a:lnTo>
                      <a:pt x="409" y="386"/>
                    </a:lnTo>
                    <a:lnTo>
                      <a:pt x="470" y="375"/>
                    </a:lnTo>
                    <a:lnTo>
                      <a:pt x="502" y="362"/>
                    </a:lnTo>
                    <a:lnTo>
                      <a:pt x="527" y="350"/>
                    </a:lnTo>
                    <a:lnTo>
                      <a:pt x="567" y="316"/>
                    </a:lnTo>
                    <a:lnTo>
                      <a:pt x="600" y="271"/>
                    </a:lnTo>
                    <a:lnTo>
                      <a:pt x="623" y="221"/>
                    </a:lnTo>
                    <a:lnTo>
                      <a:pt x="635" y="166"/>
                    </a:lnTo>
                    <a:lnTo>
                      <a:pt x="632" y="113"/>
                    </a:lnTo>
                    <a:lnTo>
                      <a:pt x="614" y="64"/>
                    </a:lnTo>
                    <a:lnTo>
                      <a:pt x="581" y="23"/>
                    </a:lnTo>
                    <a:lnTo>
                      <a:pt x="555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  <a:latin typeface="카페24 아네모네" pitchFamily="2" charset="-127"/>
                  <a:ea typeface="카페24 아네모네" pitchFamily="2" charset="-127"/>
                </a:endParaRPr>
              </a:p>
            </p:txBody>
          </p:sp>
          <p:sp>
            <p:nvSpPr>
              <p:cNvPr id="17" name="Freeform 19"/>
              <p:cNvSpPr>
                <a:spLocks/>
              </p:cNvSpPr>
              <p:nvPr/>
            </p:nvSpPr>
            <p:spPr bwMode="auto">
              <a:xfrm>
                <a:off x="1655" y="2515"/>
                <a:ext cx="176" cy="179"/>
              </a:xfrm>
              <a:custGeom>
                <a:avLst/>
                <a:gdLst>
                  <a:gd name="T0" fmla="*/ 301 w 528"/>
                  <a:gd name="T1" fmla="*/ 1 h 538"/>
                  <a:gd name="T2" fmla="*/ 268 w 528"/>
                  <a:gd name="T3" fmla="*/ 27 h 538"/>
                  <a:gd name="T4" fmla="*/ 273 w 528"/>
                  <a:gd name="T5" fmla="*/ 82 h 538"/>
                  <a:gd name="T6" fmla="*/ 298 w 528"/>
                  <a:gd name="T7" fmla="*/ 95 h 538"/>
                  <a:gd name="T8" fmla="*/ 373 w 528"/>
                  <a:gd name="T9" fmla="*/ 112 h 538"/>
                  <a:gd name="T10" fmla="*/ 419 w 528"/>
                  <a:gd name="T11" fmla="*/ 145 h 538"/>
                  <a:gd name="T12" fmla="*/ 423 w 528"/>
                  <a:gd name="T13" fmla="*/ 191 h 538"/>
                  <a:gd name="T14" fmla="*/ 409 w 528"/>
                  <a:gd name="T15" fmla="*/ 220 h 538"/>
                  <a:gd name="T16" fmla="*/ 357 w 528"/>
                  <a:gd name="T17" fmla="*/ 265 h 538"/>
                  <a:gd name="T18" fmla="*/ 245 w 528"/>
                  <a:gd name="T19" fmla="*/ 269 h 538"/>
                  <a:gd name="T20" fmla="*/ 207 w 528"/>
                  <a:gd name="T21" fmla="*/ 256 h 538"/>
                  <a:gd name="T22" fmla="*/ 188 w 528"/>
                  <a:gd name="T23" fmla="*/ 250 h 538"/>
                  <a:gd name="T24" fmla="*/ 150 w 528"/>
                  <a:gd name="T25" fmla="*/ 268 h 538"/>
                  <a:gd name="T26" fmla="*/ 141 w 528"/>
                  <a:gd name="T27" fmla="*/ 324 h 538"/>
                  <a:gd name="T28" fmla="*/ 161 w 528"/>
                  <a:gd name="T29" fmla="*/ 341 h 538"/>
                  <a:gd name="T30" fmla="*/ 173 w 528"/>
                  <a:gd name="T31" fmla="*/ 347 h 538"/>
                  <a:gd name="T32" fmla="*/ 178 w 528"/>
                  <a:gd name="T33" fmla="*/ 348 h 538"/>
                  <a:gd name="T34" fmla="*/ 184 w 528"/>
                  <a:gd name="T35" fmla="*/ 351 h 538"/>
                  <a:gd name="T36" fmla="*/ 220 w 528"/>
                  <a:gd name="T37" fmla="*/ 367 h 538"/>
                  <a:gd name="T38" fmla="*/ 243 w 528"/>
                  <a:gd name="T39" fmla="*/ 399 h 538"/>
                  <a:gd name="T40" fmla="*/ 180 w 528"/>
                  <a:gd name="T41" fmla="*/ 443 h 538"/>
                  <a:gd name="T42" fmla="*/ 131 w 528"/>
                  <a:gd name="T43" fmla="*/ 456 h 538"/>
                  <a:gd name="T44" fmla="*/ 62 w 528"/>
                  <a:gd name="T45" fmla="*/ 456 h 538"/>
                  <a:gd name="T46" fmla="*/ 50 w 528"/>
                  <a:gd name="T47" fmla="*/ 443 h 538"/>
                  <a:gd name="T48" fmla="*/ 10 w 528"/>
                  <a:gd name="T49" fmla="*/ 446 h 538"/>
                  <a:gd name="T50" fmla="*/ 3 w 528"/>
                  <a:gd name="T51" fmla="*/ 475 h 538"/>
                  <a:gd name="T52" fmla="*/ 45 w 528"/>
                  <a:gd name="T53" fmla="*/ 525 h 538"/>
                  <a:gd name="T54" fmla="*/ 134 w 528"/>
                  <a:gd name="T55" fmla="*/ 538 h 538"/>
                  <a:gd name="T56" fmla="*/ 190 w 528"/>
                  <a:gd name="T57" fmla="*/ 528 h 538"/>
                  <a:gd name="T58" fmla="*/ 302 w 528"/>
                  <a:gd name="T59" fmla="*/ 465 h 538"/>
                  <a:gd name="T60" fmla="*/ 355 w 528"/>
                  <a:gd name="T61" fmla="*/ 383 h 538"/>
                  <a:gd name="T62" fmla="*/ 357 w 528"/>
                  <a:gd name="T63" fmla="*/ 366 h 538"/>
                  <a:gd name="T64" fmla="*/ 425 w 528"/>
                  <a:gd name="T65" fmla="*/ 341 h 538"/>
                  <a:gd name="T66" fmla="*/ 497 w 528"/>
                  <a:gd name="T67" fmla="*/ 271 h 538"/>
                  <a:gd name="T68" fmla="*/ 520 w 528"/>
                  <a:gd name="T69" fmla="*/ 220 h 538"/>
                  <a:gd name="T70" fmla="*/ 520 w 528"/>
                  <a:gd name="T71" fmla="*/ 127 h 538"/>
                  <a:gd name="T72" fmla="*/ 469 w 528"/>
                  <a:gd name="T73" fmla="*/ 53 h 538"/>
                  <a:gd name="T74" fmla="*/ 384 w 528"/>
                  <a:gd name="T75" fmla="*/ 9 h 538"/>
                  <a:gd name="T76" fmla="*/ 311 w 528"/>
                  <a:gd name="T77" fmla="*/ 0 h 5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28" h="538">
                    <a:moveTo>
                      <a:pt x="311" y="0"/>
                    </a:moveTo>
                    <a:lnTo>
                      <a:pt x="301" y="1"/>
                    </a:lnTo>
                    <a:lnTo>
                      <a:pt x="285" y="9"/>
                    </a:lnTo>
                    <a:lnTo>
                      <a:pt x="268" y="27"/>
                    </a:lnTo>
                    <a:lnTo>
                      <a:pt x="263" y="60"/>
                    </a:lnTo>
                    <a:lnTo>
                      <a:pt x="273" y="82"/>
                    </a:lnTo>
                    <a:lnTo>
                      <a:pt x="288" y="92"/>
                    </a:lnTo>
                    <a:lnTo>
                      <a:pt x="298" y="95"/>
                    </a:lnTo>
                    <a:lnTo>
                      <a:pt x="321" y="99"/>
                    </a:lnTo>
                    <a:lnTo>
                      <a:pt x="373" y="112"/>
                    </a:lnTo>
                    <a:lnTo>
                      <a:pt x="404" y="129"/>
                    </a:lnTo>
                    <a:lnTo>
                      <a:pt x="419" y="145"/>
                    </a:lnTo>
                    <a:lnTo>
                      <a:pt x="426" y="165"/>
                    </a:lnTo>
                    <a:lnTo>
                      <a:pt x="423" y="191"/>
                    </a:lnTo>
                    <a:lnTo>
                      <a:pt x="416" y="206"/>
                    </a:lnTo>
                    <a:lnTo>
                      <a:pt x="409" y="220"/>
                    </a:lnTo>
                    <a:lnTo>
                      <a:pt x="391" y="242"/>
                    </a:lnTo>
                    <a:lnTo>
                      <a:pt x="357" y="265"/>
                    </a:lnTo>
                    <a:lnTo>
                      <a:pt x="302" y="276"/>
                    </a:lnTo>
                    <a:lnTo>
                      <a:pt x="245" y="269"/>
                    </a:lnTo>
                    <a:lnTo>
                      <a:pt x="217" y="260"/>
                    </a:lnTo>
                    <a:lnTo>
                      <a:pt x="207" y="256"/>
                    </a:lnTo>
                    <a:lnTo>
                      <a:pt x="199" y="253"/>
                    </a:lnTo>
                    <a:lnTo>
                      <a:pt x="188" y="250"/>
                    </a:lnTo>
                    <a:lnTo>
                      <a:pt x="171" y="253"/>
                    </a:lnTo>
                    <a:lnTo>
                      <a:pt x="150" y="268"/>
                    </a:lnTo>
                    <a:lnTo>
                      <a:pt x="135" y="299"/>
                    </a:lnTo>
                    <a:lnTo>
                      <a:pt x="141" y="324"/>
                    </a:lnTo>
                    <a:lnTo>
                      <a:pt x="151" y="337"/>
                    </a:lnTo>
                    <a:lnTo>
                      <a:pt x="161" y="341"/>
                    </a:lnTo>
                    <a:lnTo>
                      <a:pt x="167" y="344"/>
                    </a:lnTo>
                    <a:lnTo>
                      <a:pt x="173" y="347"/>
                    </a:lnTo>
                    <a:lnTo>
                      <a:pt x="173" y="347"/>
                    </a:lnTo>
                    <a:lnTo>
                      <a:pt x="178" y="348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220" y="367"/>
                    </a:lnTo>
                    <a:lnTo>
                      <a:pt x="252" y="386"/>
                    </a:lnTo>
                    <a:lnTo>
                      <a:pt x="243" y="399"/>
                    </a:lnTo>
                    <a:lnTo>
                      <a:pt x="220" y="420"/>
                    </a:lnTo>
                    <a:lnTo>
                      <a:pt x="180" y="443"/>
                    </a:lnTo>
                    <a:lnTo>
                      <a:pt x="150" y="452"/>
                    </a:lnTo>
                    <a:lnTo>
                      <a:pt x="131" y="456"/>
                    </a:lnTo>
                    <a:lnTo>
                      <a:pt x="85" y="459"/>
                    </a:lnTo>
                    <a:lnTo>
                      <a:pt x="62" y="456"/>
                    </a:lnTo>
                    <a:lnTo>
                      <a:pt x="57" y="453"/>
                    </a:lnTo>
                    <a:lnTo>
                      <a:pt x="50" y="443"/>
                    </a:lnTo>
                    <a:lnTo>
                      <a:pt x="30" y="438"/>
                    </a:lnTo>
                    <a:lnTo>
                      <a:pt x="10" y="446"/>
                    </a:lnTo>
                    <a:lnTo>
                      <a:pt x="0" y="463"/>
                    </a:lnTo>
                    <a:lnTo>
                      <a:pt x="3" y="475"/>
                    </a:lnTo>
                    <a:lnTo>
                      <a:pt x="13" y="498"/>
                    </a:lnTo>
                    <a:lnTo>
                      <a:pt x="45" y="525"/>
                    </a:lnTo>
                    <a:lnTo>
                      <a:pt x="88" y="537"/>
                    </a:lnTo>
                    <a:lnTo>
                      <a:pt x="134" y="538"/>
                    </a:lnTo>
                    <a:lnTo>
                      <a:pt x="155" y="534"/>
                    </a:lnTo>
                    <a:lnTo>
                      <a:pt x="190" y="528"/>
                    </a:lnTo>
                    <a:lnTo>
                      <a:pt x="250" y="504"/>
                    </a:lnTo>
                    <a:lnTo>
                      <a:pt x="302" y="465"/>
                    </a:lnTo>
                    <a:lnTo>
                      <a:pt x="341" y="414"/>
                    </a:lnTo>
                    <a:lnTo>
                      <a:pt x="355" y="383"/>
                    </a:lnTo>
                    <a:lnTo>
                      <a:pt x="358" y="374"/>
                    </a:lnTo>
                    <a:lnTo>
                      <a:pt x="357" y="366"/>
                    </a:lnTo>
                    <a:lnTo>
                      <a:pt x="381" y="360"/>
                    </a:lnTo>
                    <a:lnTo>
                      <a:pt x="425" y="341"/>
                    </a:lnTo>
                    <a:lnTo>
                      <a:pt x="463" y="311"/>
                    </a:lnTo>
                    <a:lnTo>
                      <a:pt x="497" y="271"/>
                    </a:lnTo>
                    <a:lnTo>
                      <a:pt x="509" y="246"/>
                    </a:lnTo>
                    <a:lnTo>
                      <a:pt x="520" y="220"/>
                    </a:lnTo>
                    <a:lnTo>
                      <a:pt x="528" y="171"/>
                    </a:lnTo>
                    <a:lnTo>
                      <a:pt x="520" y="127"/>
                    </a:lnTo>
                    <a:lnTo>
                      <a:pt x="499" y="86"/>
                    </a:lnTo>
                    <a:lnTo>
                      <a:pt x="469" y="53"/>
                    </a:lnTo>
                    <a:lnTo>
                      <a:pt x="430" y="26"/>
                    </a:lnTo>
                    <a:lnTo>
                      <a:pt x="384" y="9"/>
                    </a:lnTo>
                    <a:lnTo>
                      <a:pt x="337" y="0"/>
                    </a:lnTo>
                    <a:lnTo>
                      <a:pt x="31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  <a:latin typeface="카페24 아네모네" pitchFamily="2" charset="-127"/>
                  <a:ea typeface="카페24 아네모네" pitchFamily="2" charset="-127"/>
                </a:endParaRPr>
              </a:p>
            </p:txBody>
          </p:sp>
          <p:sp>
            <p:nvSpPr>
              <p:cNvPr id="18" name="Freeform 20"/>
              <p:cNvSpPr>
                <a:spLocks/>
              </p:cNvSpPr>
              <p:nvPr/>
            </p:nvSpPr>
            <p:spPr bwMode="auto">
              <a:xfrm>
                <a:off x="1665" y="2702"/>
                <a:ext cx="205" cy="210"/>
              </a:xfrm>
              <a:custGeom>
                <a:avLst/>
                <a:gdLst>
                  <a:gd name="T0" fmla="*/ 388 w 613"/>
                  <a:gd name="T1" fmla="*/ 3 h 630"/>
                  <a:gd name="T2" fmla="*/ 357 w 613"/>
                  <a:gd name="T3" fmla="*/ 52 h 630"/>
                  <a:gd name="T4" fmla="*/ 381 w 613"/>
                  <a:gd name="T5" fmla="*/ 89 h 630"/>
                  <a:gd name="T6" fmla="*/ 466 w 613"/>
                  <a:gd name="T7" fmla="*/ 128 h 630"/>
                  <a:gd name="T8" fmla="*/ 511 w 613"/>
                  <a:gd name="T9" fmla="*/ 174 h 630"/>
                  <a:gd name="T10" fmla="*/ 506 w 613"/>
                  <a:gd name="T11" fmla="*/ 230 h 630"/>
                  <a:gd name="T12" fmla="*/ 486 w 613"/>
                  <a:gd name="T13" fmla="*/ 265 h 630"/>
                  <a:gd name="T14" fmla="*/ 431 w 613"/>
                  <a:gd name="T15" fmla="*/ 307 h 630"/>
                  <a:gd name="T16" fmla="*/ 349 w 613"/>
                  <a:gd name="T17" fmla="*/ 312 h 630"/>
                  <a:gd name="T18" fmla="*/ 257 w 613"/>
                  <a:gd name="T19" fmla="*/ 265 h 630"/>
                  <a:gd name="T20" fmla="*/ 253 w 613"/>
                  <a:gd name="T21" fmla="*/ 260 h 630"/>
                  <a:gd name="T22" fmla="*/ 239 w 613"/>
                  <a:gd name="T23" fmla="*/ 252 h 630"/>
                  <a:gd name="T24" fmla="*/ 198 w 613"/>
                  <a:gd name="T25" fmla="*/ 256 h 630"/>
                  <a:gd name="T26" fmla="*/ 175 w 613"/>
                  <a:gd name="T27" fmla="*/ 311 h 630"/>
                  <a:gd name="T28" fmla="*/ 188 w 613"/>
                  <a:gd name="T29" fmla="*/ 334 h 630"/>
                  <a:gd name="T30" fmla="*/ 214 w 613"/>
                  <a:gd name="T31" fmla="*/ 354 h 630"/>
                  <a:gd name="T32" fmla="*/ 256 w 613"/>
                  <a:gd name="T33" fmla="*/ 422 h 630"/>
                  <a:gd name="T34" fmla="*/ 224 w 613"/>
                  <a:gd name="T35" fmla="*/ 512 h 630"/>
                  <a:gd name="T36" fmla="*/ 180 w 613"/>
                  <a:gd name="T37" fmla="*/ 543 h 630"/>
                  <a:gd name="T38" fmla="*/ 119 w 613"/>
                  <a:gd name="T39" fmla="*/ 547 h 630"/>
                  <a:gd name="T40" fmla="*/ 72 w 613"/>
                  <a:gd name="T41" fmla="*/ 495 h 630"/>
                  <a:gd name="T42" fmla="*/ 51 w 613"/>
                  <a:gd name="T43" fmla="*/ 397 h 630"/>
                  <a:gd name="T44" fmla="*/ 37 w 613"/>
                  <a:gd name="T45" fmla="*/ 374 h 630"/>
                  <a:gd name="T46" fmla="*/ 5 w 613"/>
                  <a:gd name="T47" fmla="*/ 387 h 630"/>
                  <a:gd name="T48" fmla="*/ 0 w 613"/>
                  <a:gd name="T49" fmla="*/ 425 h 630"/>
                  <a:gd name="T50" fmla="*/ 13 w 613"/>
                  <a:gd name="T51" fmla="*/ 540 h 630"/>
                  <a:gd name="T52" fmla="*/ 66 w 613"/>
                  <a:gd name="T53" fmla="*/ 607 h 630"/>
                  <a:gd name="T54" fmla="*/ 131 w 613"/>
                  <a:gd name="T55" fmla="*/ 630 h 630"/>
                  <a:gd name="T56" fmla="*/ 220 w 613"/>
                  <a:gd name="T57" fmla="*/ 615 h 630"/>
                  <a:gd name="T58" fmla="*/ 263 w 613"/>
                  <a:gd name="T59" fmla="*/ 594 h 630"/>
                  <a:gd name="T60" fmla="*/ 329 w 613"/>
                  <a:gd name="T61" fmla="*/ 522 h 630"/>
                  <a:gd name="T62" fmla="*/ 352 w 613"/>
                  <a:gd name="T63" fmla="*/ 452 h 630"/>
                  <a:gd name="T64" fmla="*/ 352 w 613"/>
                  <a:gd name="T65" fmla="*/ 410 h 630"/>
                  <a:gd name="T66" fmla="*/ 446 w 613"/>
                  <a:gd name="T67" fmla="*/ 404 h 630"/>
                  <a:gd name="T68" fmla="*/ 555 w 613"/>
                  <a:gd name="T69" fmla="*/ 338 h 630"/>
                  <a:gd name="T70" fmla="*/ 594 w 613"/>
                  <a:gd name="T71" fmla="*/ 283 h 630"/>
                  <a:gd name="T72" fmla="*/ 613 w 613"/>
                  <a:gd name="T73" fmla="*/ 177 h 630"/>
                  <a:gd name="T74" fmla="*/ 574 w 613"/>
                  <a:gd name="T75" fmla="*/ 82 h 630"/>
                  <a:gd name="T76" fmla="*/ 489 w 613"/>
                  <a:gd name="T77" fmla="*/ 17 h 630"/>
                  <a:gd name="T78" fmla="*/ 404 w 613"/>
                  <a:gd name="T79" fmla="*/ 0 h 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13" h="630">
                    <a:moveTo>
                      <a:pt x="404" y="0"/>
                    </a:moveTo>
                    <a:lnTo>
                      <a:pt x="388" y="3"/>
                    </a:lnTo>
                    <a:lnTo>
                      <a:pt x="365" y="21"/>
                    </a:lnTo>
                    <a:lnTo>
                      <a:pt x="357" y="52"/>
                    </a:lnTo>
                    <a:lnTo>
                      <a:pt x="367" y="79"/>
                    </a:lnTo>
                    <a:lnTo>
                      <a:pt x="381" y="89"/>
                    </a:lnTo>
                    <a:lnTo>
                      <a:pt x="410" y="101"/>
                    </a:lnTo>
                    <a:lnTo>
                      <a:pt x="466" y="128"/>
                    </a:lnTo>
                    <a:lnTo>
                      <a:pt x="498" y="152"/>
                    </a:lnTo>
                    <a:lnTo>
                      <a:pt x="511" y="174"/>
                    </a:lnTo>
                    <a:lnTo>
                      <a:pt x="515" y="200"/>
                    </a:lnTo>
                    <a:lnTo>
                      <a:pt x="506" y="230"/>
                    </a:lnTo>
                    <a:lnTo>
                      <a:pt x="498" y="249"/>
                    </a:lnTo>
                    <a:lnTo>
                      <a:pt x="486" y="265"/>
                    </a:lnTo>
                    <a:lnTo>
                      <a:pt x="462" y="291"/>
                    </a:lnTo>
                    <a:lnTo>
                      <a:pt x="431" y="307"/>
                    </a:lnTo>
                    <a:lnTo>
                      <a:pt x="400" y="314"/>
                    </a:lnTo>
                    <a:lnTo>
                      <a:pt x="349" y="312"/>
                    </a:lnTo>
                    <a:lnTo>
                      <a:pt x="285" y="286"/>
                    </a:lnTo>
                    <a:lnTo>
                      <a:pt x="257" y="265"/>
                    </a:lnTo>
                    <a:lnTo>
                      <a:pt x="257" y="265"/>
                    </a:lnTo>
                    <a:lnTo>
                      <a:pt x="253" y="260"/>
                    </a:lnTo>
                    <a:lnTo>
                      <a:pt x="247" y="258"/>
                    </a:lnTo>
                    <a:lnTo>
                      <a:pt x="239" y="252"/>
                    </a:lnTo>
                    <a:lnTo>
                      <a:pt x="223" y="249"/>
                    </a:lnTo>
                    <a:lnTo>
                      <a:pt x="198" y="256"/>
                    </a:lnTo>
                    <a:lnTo>
                      <a:pt x="177" y="285"/>
                    </a:lnTo>
                    <a:lnTo>
                      <a:pt x="175" y="311"/>
                    </a:lnTo>
                    <a:lnTo>
                      <a:pt x="181" y="327"/>
                    </a:lnTo>
                    <a:lnTo>
                      <a:pt x="188" y="334"/>
                    </a:lnTo>
                    <a:lnTo>
                      <a:pt x="201" y="344"/>
                    </a:lnTo>
                    <a:lnTo>
                      <a:pt x="214" y="354"/>
                    </a:lnTo>
                    <a:lnTo>
                      <a:pt x="234" y="376"/>
                    </a:lnTo>
                    <a:lnTo>
                      <a:pt x="256" y="422"/>
                    </a:lnTo>
                    <a:lnTo>
                      <a:pt x="253" y="469"/>
                    </a:lnTo>
                    <a:lnTo>
                      <a:pt x="224" y="512"/>
                    </a:lnTo>
                    <a:lnTo>
                      <a:pt x="198" y="531"/>
                    </a:lnTo>
                    <a:lnTo>
                      <a:pt x="180" y="543"/>
                    </a:lnTo>
                    <a:lnTo>
                      <a:pt x="146" y="551"/>
                    </a:lnTo>
                    <a:lnTo>
                      <a:pt x="119" y="547"/>
                    </a:lnTo>
                    <a:lnTo>
                      <a:pt x="96" y="533"/>
                    </a:lnTo>
                    <a:lnTo>
                      <a:pt x="72" y="495"/>
                    </a:lnTo>
                    <a:lnTo>
                      <a:pt x="54" y="430"/>
                    </a:lnTo>
                    <a:lnTo>
                      <a:pt x="51" y="397"/>
                    </a:lnTo>
                    <a:lnTo>
                      <a:pt x="50" y="386"/>
                    </a:lnTo>
                    <a:lnTo>
                      <a:pt x="37" y="374"/>
                    </a:lnTo>
                    <a:lnTo>
                      <a:pt x="20" y="374"/>
                    </a:lnTo>
                    <a:lnTo>
                      <a:pt x="5" y="387"/>
                    </a:lnTo>
                    <a:lnTo>
                      <a:pt x="2" y="397"/>
                    </a:lnTo>
                    <a:lnTo>
                      <a:pt x="0" y="425"/>
                    </a:lnTo>
                    <a:lnTo>
                      <a:pt x="1" y="484"/>
                    </a:lnTo>
                    <a:lnTo>
                      <a:pt x="13" y="540"/>
                    </a:lnTo>
                    <a:lnTo>
                      <a:pt x="43" y="589"/>
                    </a:lnTo>
                    <a:lnTo>
                      <a:pt x="66" y="607"/>
                    </a:lnTo>
                    <a:lnTo>
                      <a:pt x="87" y="619"/>
                    </a:lnTo>
                    <a:lnTo>
                      <a:pt x="131" y="630"/>
                    </a:lnTo>
                    <a:lnTo>
                      <a:pt x="175" y="628"/>
                    </a:lnTo>
                    <a:lnTo>
                      <a:pt x="220" y="615"/>
                    </a:lnTo>
                    <a:lnTo>
                      <a:pt x="241" y="606"/>
                    </a:lnTo>
                    <a:lnTo>
                      <a:pt x="263" y="594"/>
                    </a:lnTo>
                    <a:lnTo>
                      <a:pt x="300" y="561"/>
                    </a:lnTo>
                    <a:lnTo>
                      <a:pt x="329" y="522"/>
                    </a:lnTo>
                    <a:lnTo>
                      <a:pt x="348" y="476"/>
                    </a:lnTo>
                    <a:lnTo>
                      <a:pt x="352" y="452"/>
                    </a:lnTo>
                    <a:lnTo>
                      <a:pt x="355" y="430"/>
                    </a:lnTo>
                    <a:lnTo>
                      <a:pt x="352" y="410"/>
                    </a:lnTo>
                    <a:lnTo>
                      <a:pt x="384" y="413"/>
                    </a:lnTo>
                    <a:lnTo>
                      <a:pt x="446" y="404"/>
                    </a:lnTo>
                    <a:lnTo>
                      <a:pt x="505" y="380"/>
                    </a:lnTo>
                    <a:lnTo>
                      <a:pt x="555" y="338"/>
                    </a:lnTo>
                    <a:lnTo>
                      <a:pt x="577" y="309"/>
                    </a:lnTo>
                    <a:lnTo>
                      <a:pt x="594" y="283"/>
                    </a:lnTo>
                    <a:lnTo>
                      <a:pt x="611" y="230"/>
                    </a:lnTo>
                    <a:lnTo>
                      <a:pt x="613" y="177"/>
                    </a:lnTo>
                    <a:lnTo>
                      <a:pt x="600" y="127"/>
                    </a:lnTo>
                    <a:lnTo>
                      <a:pt x="574" y="82"/>
                    </a:lnTo>
                    <a:lnTo>
                      <a:pt x="537" y="44"/>
                    </a:lnTo>
                    <a:lnTo>
                      <a:pt x="489" y="17"/>
                    </a:lnTo>
                    <a:lnTo>
                      <a:pt x="434" y="1"/>
                    </a:lnTo>
                    <a:lnTo>
                      <a:pt x="40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  <a:latin typeface="카페24 아네모네" pitchFamily="2" charset="-127"/>
                  <a:ea typeface="카페24 아네모네" pitchFamily="2" charset="-127"/>
                </a:endParaRPr>
              </a:p>
            </p:txBody>
          </p:sp>
        </p:grpSp>
        <p:grpSp>
          <p:nvGrpSpPr>
            <p:cNvPr id="12" name="Group 31"/>
            <p:cNvGrpSpPr>
              <a:grpSpLocks noChangeAspect="1"/>
            </p:cNvGrpSpPr>
            <p:nvPr/>
          </p:nvGrpSpPr>
          <p:grpSpPr bwMode="auto">
            <a:xfrm>
              <a:off x="7821844" y="1970909"/>
              <a:ext cx="167284" cy="203007"/>
              <a:chOff x="2647" y="1727"/>
              <a:chExt cx="192" cy="233"/>
            </a:xfrm>
            <a:solidFill>
              <a:schemeClr val="bg1"/>
            </a:solidFill>
          </p:grpSpPr>
          <p:sp>
            <p:nvSpPr>
              <p:cNvPr id="13" name="Freeform 32"/>
              <p:cNvSpPr>
                <a:spLocks/>
              </p:cNvSpPr>
              <p:nvPr/>
            </p:nvSpPr>
            <p:spPr bwMode="auto">
              <a:xfrm>
                <a:off x="2699" y="1727"/>
                <a:ext cx="140" cy="152"/>
              </a:xfrm>
              <a:custGeom>
                <a:avLst/>
                <a:gdLst>
                  <a:gd name="T0" fmla="*/ 94 w 421"/>
                  <a:gd name="T1" fmla="*/ 455 h 455"/>
                  <a:gd name="T2" fmla="*/ 0 w 421"/>
                  <a:gd name="T3" fmla="*/ 362 h 455"/>
                  <a:gd name="T4" fmla="*/ 172 w 421"/>
                  <a:gd name="T5" fmla="*/ 191 h 455"/>
                  <a:gd name="T6" fmla="*/ 371 w 421"/>
                  <a:gd name="T7" fmla="*/ 1 h 455"/>
                  <a:gd name="T8" fmla="*/ 377 w 421"/>
                  <a:gd name="T9" fmla="*/ 0 h 455"/>
                  <a:gd name="T10" fmla="*/ 404 w 421"/>
                  <a:gd name="T11" fmla="*/ 4 h 455"/>
                  <a:gd name="T12" fmla="*/ 419 w 421"/>
                  <a:gd name="T13" fmla="*/ 21 h 455"/>
                  <a:gd name="T14" fmla="*/ 421 w 421"/>
                  <a:gd name="T15" fmla="*/ 37 h 455"/>
                  <a:gd name="T16" fmla="*/ 364 w 421"/>
                  <a:gd name="T17" fmla="*/ 120 h 455"/>
                  <a:gd name="T18" fmla="*/ 130 w 421"/>
                  <a:gd name="T19" fmla="*/ 410 h 455"/>
                  <a:gd name="T20" fmla="*/ 94 w 421"/>
                  <a:gd name="T21" fmla="*/ 455 h 4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21" h="455">
                    <a:moveTo>
                      <a:pt x="94" y="455"/>
                    </a:moveTo>
                    <a:lnTo>
                      <a:pt x="0" y="362"/>
                    </a:lnTo>
                    <a:lnTo>
                      <a:pt x="172" y="191"/>
                    </a:lnTo>
                    <a:lnTo>
                      <a:pt x="371" y="1"/>
                    </a:lnTo>
                    <a:lnTo>
                      <a:pt x="377" y="0"/>
                    </a:lnTo>
                    <a:lnTo>
                      <a:pt x="404" y="4"/>
                    </a:lnTo>
                    <a:lnTo>
                      <a:pt x="419" y="21"/>
                    </a:lnTo>
                    <a:lnTo>
                      <a:pt x="421" y="37"/>
                    </a:lnTo>
                    <a:lnTo>
                      <a:pt x="364" y="120"/>
                    </a:lnTo>
                    <a:lnTo>
                      <a:pt x="130" y="410"/>
                    </a:lnTo>
                    <a:lnTo>
                      <a:pt x="94" y="45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  <a:latin typeface="카페24 아네모네" pitchFamily="2" charset="-127"/>
                  <a:ea typeface="카페24 아네모네" pitchFamily="2" charset="-127"/>
                </a:endParaRPr>
              </a:p>
            </p:txBody>
          </p:sp>
          <p:sp>
            <p:nvSpPr>
              <p:cNvPr id="14" name="Freeform 33"/>
              <p:cNvSpPr>
                <a:spLocks/>
              </p:cNvSpPr>
              <p:nvPr/>
            </p:nvSpPr>
            <p:spPr bwMode="auto">
              <a:xfrm>
                <a:off x="2647" y="1856"/>
                <a:ext cx="76" cy="104"/>
              </a:xfrm>
              <a:custGeom>
                <a:avLst/>
                <a:gdLst>
                  <a:gd name="T0" fmla="*/ 22 w 226"/>
                  <a:gd name="T1" fmla="*/ 314 h 314"/>
                  <a:gd name="T2" fmla="*/ 21 w 226"/>
                  <a:gd name="T3" fmla="*/ 301 h 314"/>
                  <a:gd name="T4" fmla="*/ 37 w 226"/>
                  <a:gd name="T5" fmla="*/ 242 h 314"/>
                  <a:gd name="T6" fmla="*/ 63 w 226"/>
                  <a:gd name="T7" fmla="*/ 219 h 314"/>
                  <a:gd name="T8" fmla="*/ 90 w 226"/>
                  <a:gd name="T9" fmla="*/ 211 h 314"/>
                  <a:gd name="T10" fmla="*/ 107 w 226"/>
                  <a:gd name="T11" fmla="*/ 209 h 314"/>
                  <a:gd name="T12" fmla="*/ 125 w 226"/>
                  <a:gd name="T13" fmla="*/ 208 h 314"/>
                  <a:gd name="T14" fmla="*/ 153 w 226"/>
                  <a:gd name="T15" fmla="*/ 199 h 314"/>
                  <a:gd name="T16" fmla="*/ 188 w 226"/>
                  <a:gd name="T17" fmla="*/ 173 h 314"/>
                  <a:gd name="T18" fmla="*/ 223 w 226"/>
                  <a:gd name="T19" fmla="*/ 107 h 314"/>
                  <a:gd name="T20" fmla="*/ 226 w 226"/>
                  <a:gd name="T21" fmla="*/ 91 h 314"/>
                  <a:gd name="T22" fmla="*/ 132 w 226"/>
                  <a:gd name="T23" fmla="*/ 0 h 314"/>
                  <a:gd name="T24" fmla="*/ 96 w 226"/>
                  <a:gd name="T25" fmla="*/ 17 h 314"/>
                  <a:gd name="T26" fmla="*/ 44 w 226"/>
                  <a:gd name="T27" fmla="*/ 61 h 314"/>
                  <a:gd name="T28" fmla="*/ 13 w 226"/>
                  <a:gd name="T29" fmla="*/ 113 h 314"/>
                  <a:gd name="T30" fmla="*/ 0 w 226"/>
                  <a:gd name="T31" fmla="*/ 165 h 314"/>
                  <a:gd name="T32" fmla="*/ 2 w 226"/>
                  <a:gd name="T33" fmla="*/ 239 h 314"/>
                  <a:gd name="T34" fmla="*/ 19 w 226"/>
                  <a:gd name="T35" fmla="*/ 307 h 314"/>
                  <a:gd name="T36" fmla="*/ 22 w 226"/>
                  <a:gd name="T37" fmla="*/ 314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26" h="314">
                    <a:moveTo>
                      <a:pt x="22" y="314"/>
                    </a:moveTo>
                    <a:lnTo>
                      <a:pt x="21" y="301"/>
                    </a:lnTo>
                    <a:lnTo>
                      <a:pt x="37" y="242"/>
                    </a:lnTo>
                    <a:lnTo>
                      <a:pt x="63" y="219"/>
                    </a:lnTo>
                    <a:lnTo>
                      <a:pt x="90" y="211"/>
                    </a:lnTo>
                    <a:lnTo>
                      <a:pt x="107" y="209"/>
                    </a:lnTo>
                    <a:lnTo>
                      <a:pt x="125" y="208"/>
                    </a:lnTo>
                    <a:lnTo>
                      <a:pt x="153" y="199"/>
                    </a:lnTo>
                    <a:lnTo>
                      <a:pt x="188" y="173"/>
                    </a:lnTo>
                    <a:lnTo>
                      <a:pt x="223" y="107"/>
                    </a:lnTo>
                    <a:lnTo>
                      <a:pt x="226" y="91"/>
                    </a:lnTo>
                    <a:lnTo>
                      <a:pt x="132" y="0"/>
                    </a:lnTo>
                    <a:lnTo>
                      <a:pt x="96" y="17"/>
                    </a:lnTo>
                    <a:lnTo>
                      <a:pt x="44" y="61"/>
                    </a:lnTo>
                    <a:lnTo>
                      <a:pt x="13" y="113"/>
                    </a:lnTo>
                    <a:lnTo>
                      <a:pt x="0" y="165"/>
                    </a:lnTo>
                    <a:lnTo>
                      <a:pt x="2" y="239"/>
                    </a:lnTo>
                    <a:lnTo>
                      <a:pt x="19" y="307"/>
                    </a:lnTo>
                    <a:lnTo>
                      <a:pt x="22" y="3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  <a:latin typeface="카페24 아네모네" pitchFamily="2" charset="-127"/>
                  <a:ea typeface="카페24 아네모네" pitchFamily="2" charset="-127"/>
                </a:endParaRPr>
              </a:p>
            </p:txBody>
          </p:sp>
        </p:grpSp>
      </p:grpSp>
      <p:sp>
        <p:nvSpPr>
          <p:cNvPr id="25" name="모서리가 둥근 직사각형 24"/>
          <p:cNvSpPr/>
          <p:nvPr/>
        </p:nvSpPr>
        <p:spPr>
          <a:xfrm>
            <a:off x="2771913" y="2810968"/>
            <a:ext cx="6676887" cy="1082655"/>
          </a:xfrm>
          <a:prstGeom prst="roundRect">
            <a:avLst>
              <a:gd name="adj" fmla="val 50000"/>
            </a:avLst>
          </a:prstGeom>
          <a:solidFill>
            <a:srgbClr val="F4F4FE"/>
          </a:solidFill>
          <a:ln>
            <a:noFill/>
          </a:ln>
          <a:effectLst>
            <a:outerShdw blurRad="190500" dist="101600" dir="2700000" algn="tl" rotWithShape="0">
              <a:srgbClr val="5955B3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87425" latinLnBrk="0">
              <a:defRPr/>
            </a:pPr>
            <a:r>
              <a:rPr lang="ko-KR" altLang="en-US" sz="3600" kern="0" dirty="0">
                <a:solidFill>
                  <a:srgbClr val="5955B3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신발</a:t>
            </a:r>
            <a:r>
              <a:rPr lang="en-US" altLang="ko-KR" sz="3600" kern="0" dirty="0">
                <a:solidFill>
                  <a:srgbClr val="5955B3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4</a:t>
            </a:r>
            <a:r>
              <a:rPr lang="ko-KR" altLang="en-US" sz="3600" kern="0" dirty="0">
                <a:solidFill>
                  <a:srgbClr val="5955B3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조</a:t>
            </a:r>
            <a:r>
              <a:rPr lang="en-US" altLang="ko-KR" sz="3600" kern="0" dirty="0">
                <a:solidFill>
                  <a:srgbClr val="5955B3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! - </a:t>
            </a:r>
            <a:r>
              <a:rPr lang="ko-KR" altLang="en-US" sz="3600" kern="0" dirty="0" err="1">
                <a:solidFill>
                  <a:srgbClr val="5955B3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신사몰</a:t>
            </a:r>
            <a:endParaRPr lang="en-US" altLang="ko-KR" sz="1000" kern="0" dirty="0">
              <a:solidFill>
                <a:srgbClr val="5955B3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9575799" y="3675908"/>
            <a:ext cx="217715" cy="217715"/>
          </a:xfrm>
          <a:prstGeom prst="ellipse">
            <a:avLst/>
          </a:prstGeom>
          <a:solidFill>
            <a:srgbClr val="5955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prstClr val="white"/>
                </a:solidFill>
                <a:latin typeface="카페24 아네모네" pitchFamily="2" charset="-127"/>
                <a:ea typeface="카페24 아네모네" pitchFamily="2" charset="-127"/>
              </a:rPr>
              <a:t>+</a:t>
            </a:r>
            <a:endParaRPr lang="ko-KR" altLang="en-US" sz="3200" b="1" dirty="0">
              <a:solidFill>
                <a:prstClr val="white"/>
              </a:solidFill>
              <a:latin typeface="카페24 아네모네" pitchFamily="2" charset="-127"/>
              <a:ea typeface="카페24 아네모네" pitchFamily="2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5962790" y="3244334"/>
            <a:ext cx="2359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latin typeface="카페24 아네모네" pitchFamily="2" charset="-127"/>
                <a:ea typeface="카페24 아네모네" pitchFamily="2" charset="-127"/>
              </a:rPr>
              <a:t> 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3048000" y="4047032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ko-KR" altLang="en-US" b="1" dirty="0">
                <a:solidFill>
                  <a:srgbClr val="FFFF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김성현  </a:t>
            </a:r>
            <a:r>
              <a:rPr lang="ko-KR" altLang="en-US" b="1" dirty="0" err="1">
                <a:solidFill>
                  <a:srgbClr val="FFFF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선예림</a:t>
            </a:r>
            <a:r>
              <a:rPr lang="ko-KR" altLang="en-US" b="1" dirty="0">
                <a:solidFill>
                  <a:srgbClr val="FFFF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  이우현  </a:t>
            </a:r>
            <a:r>
              <a:rPr lang="ko-KR" altLang="en-US" b="1" dirty="0" err="1">
                <a:solidFill>
                  <a:srgbClr val="FFFF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정지서</a:t>
            </a:r>
            <a:r>
              <a:rPr lang="ko-KR" altLang="en-US" b="1" dirty="0">
                <a:solidFill>
                  <a:srgbClr val="FFFF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  최용규  </a:t>
            </a:r>
            <a:r>
              <a:rPr lang="ko-KR" altLang="en-US" b="1" dirty="0" err="1">
                <a:solidFill>
                  <a:srgbClr val="FFFF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한의정</a:t>
            </a:r>
            <a:r>
              <a:rPr lang="ko-KR" altLang="en-US" b="1" dirty="0">
                <a:solidFill>
                  <a:srgbClr val="FFFF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  홍성대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/>
            </a:r>
            <a:b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2" name="Google Shape;91;p1"/>
          <p:cNvPicPr preferRelativeResize="0"/>
          <p:nvPr/>
        </p:nvPicPr>
        <p:blipFill rotWithShape="1">
          <a:blip r:embed="rId2">
            <a:alphaModFix/>
          </a:blip>
          <a:srcRect l="22447" t="9977" r="17772" b="9494"/>
          <a:stretch/>
        </p:blipFill>
        <p:spPr>
          <a:xfrm>
            <a:off x="2924831" y="2868654"/>
            <a:ext cx="955500" cy="954000"/>
          </a:xfrm>
          <a:prstGeom prst="ellipse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71610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55B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548795" y="94343"/>
            <a:ext cx="11480799" cy="6669314"/>
          </a:xfrm>
          <a:prstGeom prst="roundRect">
            <a:avLst>
              <a:gd name="adj" fmla="val 2541"/>
            </a:avLst>
          </a:prstGeom>
          <a:solidFill>
            <a:schemeClr val="bg1"/>
          </a:solidFill>
          <a:ln>
            <a:noFill/>
          </a:ln>
          <a:effectLst>
            <a:outerShdw dist="1016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+mn-ea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204154" y="1034170"/>
            <a:ext cx="193117" cy="5222353"/>
            <a:chOff x="581527" y="787428"/>
            <a:chExt cx="193117" cy="5222353"/>
          </a:xfrm>
          <a:solidFill>
            <a:schemeClr val="bg1"/>
          </a:solidFill>
        </p:grpSpPr>
        <p:sp>
          <p:nvSpPr>
            <p:cNvPr id="5" name="Freeform 9"/>
            <p:cNvSpPr>
              <a:spLocks/>
            </p:cNvSpPr>
            <p:nvPr/>
          </p:nvSpPr>
          <p:spPr bwMode="auto">
            <a:xfrm>
              <a:off x="612262" y="1494240"/>
              <a:ext cx="131646" cy="17373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+mn-ea"/>
              </a:endParaRPr>
            </a:p>
          </p:txBody>
        </p:sp>
        <p:grpSp>
          <p:nvGrpSpPr>
            <p:cNvPr id="6" name="Group 12"/>
            <p:cNvGrpSpPr>
              <a:grpSpLocks noChangeAspect="1"/>
            </p:cNvGrpSpPr>
            <p:nvPr/>
          </p:nvGrpSpPr>
          <p:grpSpPr bwMode="auto">
            <a:xfrm>
              <a:off x="581527" y="787428"/>
              <a:ext cx="193117" cy="153620"/>
              <a:chOff x="6124" y="305"/>
              <a:chExt cx="841" cy="669"/>
            </a:xfrm>
            <a:grpFill/>
          </p:grpSpPr>
          <p:sp>
            <p:nvSpPr>
              <p:cNvPr id="23" name="Freeform 13"/>
              <p:cNvSpPr>
                <a:spLocks/>
              </p:cNvSpPr>
              <p:nvPr/>
            </p:nvSpPr>
            <p:spPr bwMode="auto">
              <a:xfrm>
                <a:off x="6244" y="440"/>
                <a:ext cx="601" cy="534"/>
              </a:xfrm>
              <a:custGeom>
                <a:avLst/>
                <a:gdLst>
                  <a:gd name="T0" fmla="*/ 902 w 1802"/>
                  <a:gd name="T1" fmla="*/ 0 h 1602"/>
                  <a:gd name="T2" fmla="*/ 2 w 1802"/>
                  <a:gd name="T3" fmla="*/ 742 h 1602"/>
                  <a:gd name="T4" fmla="*/ 2 w 1802"/>
                  <a:gd name="T5" fmla="*/ 743 h 1602"/>
                  <a:gd name="T6" fmla="*/ 2 w 1802"/>
                  <a:gd name="T7" fmla="*/ 746 h 1602"/>
                  <a:gd name="T8" fmla="*/ 0 w 1802"/>
                  <a:gd name="T9" fmla="*/ 749 h 1602"/>
                  <a:gd name="T10" fmla="*/ 0 w 1802"/>
                  <a:gd name="T11" fmla="*/ 751 h 1602"/>
                  <a:gd name="T12" fmla="*/ 0 w 1802"/>
                  <a:gd name="T13" fmla="*/ 1501 h 1602"/>
                  <a:gd name="T14" fmla="*/ 2 w 1802"/>
                  <a:gd name="T15" fmla="*/ 1521 h 1602"/>
                  <a:gd name="T16" fmla="*/ 16 w 1802"/>
                  <a:gd name="T17" fmla="*/ 1557 h 1602"/>
                  <a:gd name="T18" fmla="*/ 30 w 1802"/>
                  <a:gd name="T19" fmla="*/ 1572 h 1602"/>
                  <a:gd name="T20" fmla="*/ 45 w 1802"/>
                  <a:gd name="T21" fmla="*/ 1586 h 1602"/>
                  <a:gd name="T22" fmla="*/ 81 w 1802"/>
                  <a:gd name="T23" fmla="*/ 1601 h 1602"/>
                  <a:gd name="T24" fmla="*/ 100 w 1802"/>
                  <a:gd name="T25" fmla="*/ 1602 h 1602"/>
                  <a:gd name="T26" fmla="*/ 702 w 1802"/>
                  <a:gd name="T27" fmla="*/ 1602 h 1602"/>
                  <a:gd name="T28" fmla="*/ 702 w 1802"/>
                  <a:gd name="T29" fmla="*/ 1001 h 1602"/>
                  <a:gd name="T30" fmla="*/ 1102 w 1802"/>
                  <a:gd name="T31" fmla="*/ 1001 h 1602"/>
                  <a:gd name="T32" fmla="*/ 1102 w 1802"/>
                  <a:gd name="T33" fmla="*/ 1602 h 1602"/>
                  <a:gd name="T34" fmla="*/ 1703 w 1802"/>
                  <a:gd name="T35" fmla="*/ 1602 h 1602"/>
                  <a:gd name="T36" fmla="*/ 1723 w 1802"/>
                  <a:gd name="T37" fmla="*/ 1601 h 1602"/>
                  <a:gd name="T38" fmla="*/ 1758 w 1802"/>
                  <a:gd name="T39" fmla="*/ 1586 h 1602"/>
                  <a:gd name="T40" fmla="*/ 1773 w 1802"/>
                  <a:gd name="T41" fmla="*/ 1572 h 1602"/>
                  <a:gd name="T42" fmla="*/ 1786 w 1802"/>
                  <a:gd name="T43" fmla="*/ 1557 h 1602"/>
                  <a:gd name="T44" fmla="*/ 1802 w 1802"/>
                  <a:gd name="T45" fmla="*/ 1521 h 1602"/>
                  <a:gd name="T46" fmla="*/ 1802 w 1802"/>
                  <a:gd name="T47" fmla="*/ 1501 h 1602"/>
                  <a:gd name="T48" fmla="*/ 1802 w 1802"/>
                  <a:gd name="T49" fmla="*/ 751 h 1602"/>
                  <a:gd name="T50" fmla="*/ 1802 w 1802"/>
                  <a:gd name="T51" fmla="*/ 745 h 1602"/>
                  <a:gd name="T52" fmla="*/ 1801 w 1802"/>
                  <a:gd name="T53" fmla="*/ 742 h 1602"/>
                  <a:gd name="T54" fmla="*/ 902 w 1802"/>
                  <a:gd name="T55" fmla="*/ 0 h 16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802" h="1602">
                    <a:moveTo>
                      <a:pt x="902" y="0"/>
                    </a:moveTo>
                    <a:lnTo>
                      <a:pt x="2" y="742"/>
                    </a:lnTo>
                    <a:lnTo>
                      <a:pt x="2" y="743"/>
                    </a:lnTo>
                    <a:lnTo>
                      <a:pt x="2" y="746"/>
                    </a:lnTo>
                    <a:lnTo>
                      <a:pt x="0" y="749"/>
                    </a:lnTo>
                    <a:lnTo>
                      <a:pt x="0" y="751"/>
                    </a:lnTo>
                    <a:lnTo>
                      <a:pt x="0" y="1501"/>
                    </a:lnTo>
                    <a:lnTo>
                      <a:pt x="2" y="1521"/>
                    </a:lnTo>
                    <a:lnTo>
                      <a:pt x="16" y="1557"/>
                    </a:lnTo>
                    <a:lnTo>
                      <a:pt x="30" y="1572"/>
                    </a:lnTo>
                    <a:lnTo>
                      <a:pt x="45" y="1586"/>
                    </a:lnTo>
                    <a:lnTo>
                      <a:pt x="81" y="1601"/>
                    </a:lnTo>
                    <a:lnTo>
                      <a:pt x="100" y="1602"/>
                    </a:lnTo>
                    <a:lnTo>
                      <a:pt x="702" y="1602"/>
                    </a:lnTo>
                    <a:lnTo>
                      <a:pt x="702" y="1001"/>
                    </a:lnTo>
                    <a:lnTo>
                      <a:pt x="1102" y="1001"/>
                    </a:lnTo>
                    <a:lnTo>
                      <a:pt x="1102" y="1602"/>
                    </a:lnTo>
                    <a:lnTo>
                      <a:pt x="1703" y="1602"/>
                    </a:lnTo>
                    <a:lnTo>
                      <a:pt x="1723" y="1601"/>
                    </a:lnTo>
                    <a:lnTo>
                      <a:pt x="1758" y="1586"/>
                    </a:lnTo>
                    <a:lnTo>
                      <a:pt x="1773" y="1572"/>
                    </a:lnTo>
                    <a:lnTo>
                      <a:pt x="1786" y="1557"/>
                    </a:lnTo>
                    <a:lnTo>
                      <a:pt x="1802" y="1521"/>
                    </a:lnTo>
                    <a:lnTo>
                      <a:pt x="1802" y="1501"/>
                    </a:lnTo>
                    <a:lnTo>
                      <a:pt x="1802" y="751"/>
                    </a:lnTo>
                    <a:lnTo>
                      <a:pt x="1802" y="745"/>
                    </a:lnTo>
                    <a:lnTo>
                      <a:pt x="1801" y="742"/>
                    </a:lnTo>
                    <a:lnTo>
                      <a:pt x="90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  <a:latin typeface="+mn-ea"/>
                </a:endParaRPr>
              </a:p>
            </p:txBody>
          </p:sp>
          <p:sp>
            <p:nvSpPr>
              <p:cNvPr id="24" name="Freeform 14"/>
              <p:cNvSpPr>
                <a:spLocks/>
              </p:cNvSpPr>
              <p:nvPr/>
            </p:nvSpPr>
            <p:spPr bwMode="auto">
              <a:xfrm>
                <a:off x="6124" y="305"/>
                <a:ext cx="841" cy="394"/>
              </a:xfrm>
              <a:custGeom>
                <a:avLst/>
                <a:gdLst>
                  <a:gd name="T0" fmla="*/ 2505 w 2522"/>
                  <a:gd name="T1" fmla="*/ 978 h 1181"/>
                  <a:gd name="T2" fmla="*/ 2162 w 2522"/>
                  <a:gd name="T3" fmla="*/ 694 h 1181"/>
                  <a:gd name="T4" fmla="*/ 2162 w 2522"/>
                  <a:gd name="T5" fmla="*/ 54 h 1181"/>
                  <a:gd name="T6" fmla="*/ 2162 w 2522"/>
                  <a:gd name="T7" fmla="*/ 44 h 1181"/>
                  <a:gd name="T8" fmla="*/ 2155 w 2522"/>
                  <a:gd name="T9" fmla="*/ 26 h 1181"/>
                  <a:gd name="T10" fmla="*/ 2149 w 2522"/>
                  <a:gd name="T11" fmla="*/ 18 h 1181"/>
                  <a:gd name="T12" fmla="*/ 2141 w 2522"/>
                  <a:gd name="T13" fmla="*/ 13 h 1181"/>
                  <a:gd name="T14" fmla="*/ 2123 w 2522"/>
                  <a:gd name="T15" fmla="*/ 5 h 1181"/>
                  <a:gd name="T16" fmla="*/ 2113 w 2522"/>
                  <a:gd name="T17" fmla="*/ 5 h 1181"/>
                  <a:gd name="T18" fmla="*/ 1812 w 2522"/>
                  <a:gd name="T19" fmla="*/ 5 h 1181"/>
                  <a:gd name="T20" fmla="*/ 1802 w 2522"/>
                  <a:gd name="T21" fmla="*/ 5 h 1181"/>
                  <a:gd name="T22" fmla="*/ 1783 w 2522"/>
                  <a:gd name="T23" fmla="*/ 13 h 1181"/>
                  <a:gd name="T24" fmla="*/ 1776 w 2522"/>
                  <a:gd name="T25" fmla="*/ 18 h 1181"/>
                  <a:gd name="T26" fmla="*/ 1770 w 2522"/>
                  <a:gd name="T27" fmla="*/ 26 h 1181"/>
                  <a:gd name="T28" fmla="*/ 1763 w 2522"/>
                  <a:gd name="T29" fmla="*/ 44 h 1181"/>
                  <a:gd name="T30" fmla="*/ 1762 w 2522"/>
                  <a:gd name="T31" fmla="*/ 54 h 1181"/>
                  <a:gd name="T32" fmla="*/ 1762 w 2522"/>
                  <a:gd name="T33" fmla="*/ 360 h 1181"/>
                  <a:gd name="T34" fmla="*/ 1380 w 2522"/>
                  <a:gd name="T35" fmla="*/ 41 h 1181"/>
                  <a:gd name="T36" fmla="*/ 1354 w 2522"/>
                  <a:gd name="T37" fmla="*/ 23 h 1181"/>
                  <a:gd name="T38" fmla="*/ 1295 w 2522"/>
                  <a:gd name="T39" fmla="*/ 1 h 1181"/>
                  <a:gd name="T40" fmla="*/ 1262 w 2522"/>
                  <a:gd name="T41" fmla="*/ 0 h 1181"/>
                  <a:gd name="T42" fmla="*/ 1227 w 2522"/>
                  <a:gd name="T43" fmla="*/ 1 h 1181"/>
                  <a:gd name="T44" fmla="*/ 1168 w 2522"/>
                  <a:gd name="T45" fmla="*/ 23 h 1181"/>
                  <a:gd name="T46" fmla="*/ 1142 w 2522"/>
                  <a:gd name="T47" fmla="*/ 41 h 1181"/>
                  <a:gd name="T48" fmla="*/ 17 w 2522"/>
                  <a:gd name="T49" fmla="*/ 978 h 1181"/>
                  <a:gd name="T50" fmla="*/ 10 w 2522"/>
                  <a:gd name="T51" fmla="*/ 985 h 1181"/>
                  <a:gd name="T52" fmla="*/ 1 w 2522"/>
                  <a:gd name="T53" fmla="*/ 1001 h 1181"/>
                  <a:gd name="T54" fmla="*/ 0 w 2522"/>
                  <a:gd name="T55" fmla="*/ 1012 h 1181"/>
                  <a:gd name="T56" fmla="*/ 0 w 2522"/>
                  <a:gd name="T57" fmla="*/ 1023 h 1181"/>
                  <a:gd name="T58" fmla="*/ 6 w 2522"/>
                  <a:gd name="T59" fmla="*/ 1040 h 1181"/>
                  <a:gd name="T60" fmla="*/ 12 w 2522"/>
                  <a:gd name="T61" fmla="*/ 1048 h 1181"/>
                  <a:gd name="T62" fmla="*/ 108 w 2522"/>
                  <a:gd name="T63" fmla="*/ 1164 h 1181"/>
                  <a:gd name="T64" fmla="*/ 122 w 2522"/>
                  <a:gd name="T65" fmla="*/ 1177 h 1181"/>
                  <a:gd name="T66" fmla="*/ 141 w 2522"/>
                  <a:gd name="T67" fmla="*/ 1181 h 1181"/>
                  <a:gd name="T68" fmla="*/ 160 w 2522"/>
                  <a:gd name="T69" fmla="*/ 1181 h 1181"/>
                  <a:gd name="T70" fmla="*/ 179 w 2522"/>
                  <a:gd name="T71" fmla="*/ 1171 h 1181"/>
                  <a:gd name="T72" fmla="*/ 1262 w 2522"/>
                  <a:gd name="T73" fmla="*/ 268 h 1181"/>
                  <a:gd name="T74" fmla="*/ 2344 w 2522"/>
                  <a:gd name="T75" fmla="*/ 1171 h 1181"/>
                  <a:gd name="T76" fmla="*/ 2358 w 2522"/>
                  <a:gd name="T77" fmla="*/ 1180 h 1181"/>
                  <a:gd name="T78" fmla="*/ 2377 w 2522"/>
                  <a:gd name="T79" fmla="*/ 1181 h 1181"/>
                  <a:gd name="T80" fmla="*/ 2383 w 2522"/>
                  <a:gd name="T81" fmla="*/ 1181 h 1181"/>
                  <a:gd name="T82" fmla="*/ 2401 w 2522"/>
                  <a:gd name="T83" fmla="*/ 1177 h 1181"/>
                  <a:gd name="T84" fmla="*/ 2414 w 2522"/>
                  <a:gd name="T85" fmla="*/ 1164 h 1181"/>
                  <a:gd name="T86" fmla="*/ 2512 w 2522"/>
                  <a:gd name="T87" fmla="*/ 1048 h 1181"/>
                  <a:gd name="T88" fmla="*/ 2518 w 2522"/>
                  <a:gd name="T89" fmla="*/ 1040 h 1181"/>
                  <a:gd name="T90" fmla="*/ 2522 w 2522"/>
                  <a:gd name="T91" fmla="*/ 1023 h 1181"/>
                  <a:gd name="T92" fmla="*/ 2522 w 2522"/>
                  <a:gd name="T93" fmla="*/ 1012 h 1181"/>
                  <a:gd name="T94" fmla="*/ 2521 w 2522"/>
                  <a:gd name="T95" fmla="*/ 1001 h 1181"/>
                  <a:gd name="T96" fmla="*/ 2512 w 2522"/>
                  <a:gd name="T97" fmla="*/ 985 h 1181"/>
                  <a:gd name="T98" fmla="*/ 2505 w 2522"/>
                  <a:gd name="T99" fmla="*/ 978 h 1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522" h="1181">
                    <a:moveTo>
                      <a:pt x="2505" y="978"/>
                    </a:moveTo>
                    <a:lnTo>
                      <a:pt x="2162" y="694"/>
                    </a:lnTo>
                    <a:lnTo>
                      <a:pt x="2162" y="54"/>
                    </a:lnTo>
                    <a:lnTo>
                      <a:pt x="2162" y="44"/>
                    </a:lnTo>
                    <a:lnTo>
                      <a:pt x="2155" y="26"/>
                    </a:lnTo>
                    <a:lnTo>
                      <a:pt x="2149" y="18"/>
                    </a:lnTo>
                    <a:lnTo>
                      <a:pt x="2141" y="13"/>
                    </a:lnTo>
                    <a:lnTo>
                      <a:pt x="2123" y="5"/>
                    </a:lnTo>
                    <a:lnTo>
                      <a:pt x="2113" y="5"/>
                    </a:lnTo>
                    <a:lnTo>
                      <a:pt x="1812" y="5"/>
                    </a:lnTo>
                    <a:lnTo>
                      <a:pt x="1802" y="5"/>
                    </a:lnTo>
                    <a:lnTo>
                      <a:pt x="1783" y="13"/>
                    </a:lnTo>
                    <a:lnTo>
                      <a:pt x="1776" y="18"/>
                    </a:lnTo>
                    <a:lnTo>
                      <a:pt x="1770" y="26"/>
                    </a:lnTo>
                    <a:lnTo>
                      <a:pt x="1763" y="44"/>
                    </a:lnTo>
                    <a:lnTo>
                      <a:pt x="1762" y="54"/>
                    </a:lnTo>
                    <a:lnTo>
                      <a:pt x="1762" y="360"/>
                    </a:lnTo>
                    <a:lnTo>
                      <a:pt x="1380" y="41"/>
                    </a:lnTo>
                    <a:lnTo>
                      <a:pt x="1354" y="23"/>
                    </a:lnTo>
                    <a:lnTo>
                      <a:pt x="1295" y="1"/>
                    </a:lnTo>
                    <a:lnTo>
                      <a:pt x="1262" y="0"/>
                    </a:lnTo>
                    <a:lnTo>
                      <a:pt x="1227" y="1"/>
                    </a:lnTo>
                    <a:lnTo>
                      <a:pt x="1168" y="23"/>
                    </a:lnTo>
                    <a:lnTo>
                      <a:pt x="1142" y="41"/>
                    </a:lnTo>
                    <a:lnTo>
                      <a:pt x="17" y="978"/>
                    </a:lnTo>
                    <a:lnTo>
                      <a:pt x="10" y="985"/>
                    </a:lnTo>
                    <a:lnTo>
                      <a:pt x="1" y="1001"/>
                    </a:lnTo>
                    <a:lnTo>
                      <a:pt x="0" y="1012"/>
                    </a:lnTo>
                    <a:lnTo>
                      <a:pt x="0" y="1023"/>
                    </a:lnTo>
                    <a:lnTo>
                      <a:pt x="6" y="1040"/>
                    </a:lnTo>
                    <a:lnTo>
                      <a:pt x="12" y="1048"/>
                    </a:lnTo>
                    <a:lnTo>
                      <a:pt x="108" y="1164"/>
                    </a:lnTo>
                    <a:lnTo>
                      <a:pt x="122" y="1177"/>
                    </a:lnTo>
                    <a:lnTo>
                      <a:pt x="141" y="1181"/>
                    </a:lnTo>
                    <a:lnTo>
                      <a:pt x="160" y="1181"/>
                    </a:lnTo>
                    <a:lnTo>
                      <a:pt x="179" y="1171"/>
                    </a:lnTo>
                    <a:lnTo>
                      <a:pt x="1262" y="268"/>
                    </a:lnTo>
                    <a:lnTo>
                      <a:pt x="2344" y="1171"/>
                    </a:lnTo>
                    <a:lnTo>
                      <a:pt x="2358" y="1180"/>
                    </a:lnTo>
                    <a:lnTo>
                      <a:pt x="2377" y="1181"/>
                    </a:lnTo>
                    <a:lnTo>
                      <a:pt x="2383" y="1181"/>
                    </a:lnTo>
                    <a:lnTo>
                      <a:pt x="2401" y="1177"/>
                    </a:lnTo>
                    <a:lnTo>
                      <a:pt x="2414" y="1164"/>
                    </a:lnTo>
                    <a:lnTo>
                      <a:pt x="2512" y="1048"/>
                    </a:lnTo>
                    <a:lnTo>
                      <a:pt x="2518" y="1040"/>
                    </a:lnTo>
                    <a:lnTo>
                      <a:pt x="2522" y="1023"/>
                    </a:lnTo>
                    <a:lnTo>
                      <a:pt x="2522" y="1012"/>
                    </a:lnTo>
                    <a:lnTo>
                      <a:pt x="2521" y="1001"/>
                    </a:lnTo>
                    <a:lnTo>
                      <a:pt x="2512" y="985"/>
                    </a:lnTo>
                    <a:lnTo>
                      <a:pt x="2505" y="97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  <a:latin typeface="+mn-ea"/>
                </a:endParaRPr>
              </a:p>
            </p:txBody>
          </p:sp>
        </p:grpSp>
        <p:sp>
          <p:nvSpPr>
            <p:cNvPr id="7" name="Freeform 36"/>
            <p:cNvSpPr>
              <a:spLocks noEditPoints="1"/>
            </p:cNvSpPr>
            <p:nvPr/>
          </p:nvSpPr>
          <p:spPr bwMode="auto">
            <a:xfrm>
              <a:off x="625397" y="4336406"/>
              <a:ext cx="105376" cy="177233"/>
            </a:xfrm>
            <a:custGeom>
              <a:avLst/>
              <a:gdLst>
                <a:gd name="T0" fmla="*/ 937 w 1926"/>
                <a:gd name="T1" fmla="*/ 3639 h 4045"/>
                <a:gd name="T2" fmla="*/ 893 w 1926"/>
                <a:gd name="T3" fmla="*/ 3665 h 4045"/>
                <a:gd name="T4" fmla="*/ 863 w 1926"/>
                <a:gd name="T5" fmla="*/ 3712 h 4045"/>
                <a:gd name="T6" fmla="*/ 851 w 1926"/>
                <a:gd name="T7" fmla="*/ 3772 h 4045"/>
                <a:gd name="T8" fmla="*/ 863 w 1926"/>
                <a:gd name="T9" fmla="*/ 3832 h 4045"/>
                <a:gd name="T10" fmla="*/ 893 w 1926"/>
                <a:gd name="T11" fmla="*/ 3878 h 4045"/>
                <a:gd name="T12" fmla="*/ 937 w 1926"/>
                <a:gd name="T13" fmla="*/ 3905 h 4045"/>
                <a:gd name="T14" fmla="*/ 988 w 1926"/>
                <a:gd name="T15" fmla="*/ 3905 h 4045"/>
                <a:gd name="T16" fmla="*/ 1033 w 1926"/>
                <a:gd name="T17" fmla="*/ 3878 h 4045"/>
                <a:gd name="T18" fmla="*/ 1064 w 1926"/>
                <a:gd name="T19" fmla="*/ 3832 h 4045"/>
                <a:gd name="T20" fmla="*/ 1075 w 1926"/>
                <a:gd name="T21" fmla="*/ 3772 h 4045"/>
                <a:gd name="T22" fmla="*/ 1064 w 1926"/>
                <a:gd name="T23" fmla="*/ 3712 h 4045"/>
                <a:gd name="T24" fmla="*/ 1033 w 1926"/>
                <a:gd name="T25" fmla="*/ 3665 h 4045"/>
                <a:gd name="T26" fmla="*/ 988 w 1926"/>
                <a:gd name="T27" fmla="*/ 3639 h 4045"/>
                <a:gd name="T28" fmla="*/ 156 w 1926"/>
                <a:gd name="T29" fmla="*/ 434 h 4045"/>
                <a:gd name="T30" fmla="*/ 1770 w 1926"/>
                <a:gd name="T31" fmla="*/ 3540 h 4045"/>
                <a:gd name="T32" fmla="*/ 156 w 1926"/>
                <a:gd name="T33" fmla="*/ 434 h 4045"/>
                <a:gd name="T34" fmla="*/ 716 w 1926"/>
                <a:gd name="T35" fmla="*/ 200 h 4045"/>
                <a:gd name="T36" fmla="*/ 701 w 1926"/>
                <a:gd name="T37" fmla="*/ 217 h 4045"/>
                <a:gd name="T38" fmla="*/ 701 w 1926"/>
                <a:gd name="T39" fmla="*/ 243 h 4045"/>
                <a:gd name="T40" fmla="*/ 716 w 1926"/>
                <a:gd name="T41" fmla="*/ 260 h 4045"/>
                <a:gd name="T42" fmla="*/ 1199 w 1926"/>
                <a:gd name="T43" fmla="*/ 262 h 4045"/>
                <a:gd name="T44" fmla="*/ 1218 w 1926"/>
                <a:gd name="T45" fmla="*/ 254 h 4045"/>
                <a:gd name="T46" fmla="*/ 1226 w 1926"/>
                <a:gd name="T47" fmla="*/ 230 h 4045"/>
                <a:gd name="T48" fmla="*/ 1218 w 1926"/>
                <a:gd name="T49" fmla="*/ 207 h 4045"/>
                <a:gd name="T50" fmla="*/ 1199 w 1926"/>
                <a:gd name="T51" fmla="*/ 197 h 4045"/>
                <a:gd name="T52" fmla="*/ 224 w 1926"/>
                <a:gd name="T53" fmla="*/ 0 h 4045"/>
                <a:gd name="T54" fmla="*/ 1738 w 1926"/>
                <a:gd name="T55" fmla="*/ 4 h 4045"/>
                <a:gd name="T56" fmla="*/ 1805 w 1926"/>
                <a:gd name="T57" fmla="*/ 31 h 4045"/>
                <a:gd name="T58" fmla="*/ 1860 w 1926"/>
                <a:gd name="T59" fmla="*/ 81 h 4045"/>
                <a:gd name="T60" fmla="*/ 1900 w 1926"/>
                <a:gd name="T61" fmla="*/ 148 h 4045"/>
                <a:gd name="T62" fmla="*/ 1923 w 1926"/>
                <a:gd name="T63" fmla="*/ 229 h 4045"/>
                <a:gd name="T64" fmla="*/ 1926 w 1926"/>
                <a:gd name="T65" fmla="*/ 3772 h 4045"/>
                <a:gd name="T66" fmla="*/ 1915 w 1926"/>
                <a:gd name="T67" fmla="*/ 3857 h 4045"/>
                <a:gd name="T68" fmla="*/ 1882 w 1926"/>
                <a:gd name="T69" fmla="*/ 3932 h 4045"/>
                <a:gd name="T70" fmla="*/ 1834 w 1926"/>
                <a:gd name="T71" fmla="*/ 3992 h 4045"/>
                <a:gd name="T72" fmla="*/ 1773 w 1926"/>
                <a:gd name="T73" fmla="*/ 4032 h 4045"/>
                <a:gd name="T74" fmla="*/ 1702 w 1926"/>
                <a:gd name="T75" fmla="*/ 4045 h 4045"/>
                <a:gd name="T76" fmla="*/ 188 w 1926"/>
                <a:gd name="T77" fmla="*/ 4041 h 4045"/>
                <a:gd name="T78" fmla="*/ 122 w 1926"/>
                <a:gd name="T79" fmla="*/ 4014 h 4045"/>
                <a:gd name="T80" fmla="*/ 66 w 1926"/>
                <a:gd name="T81" fmla="*/ 3964 h 4045"/>
                <a:gd name="T82" fmla="*/ 25 w 1926"/>
                <a:gd name="T83" fmla="*/ 3897 h 4045"/>
                <a:gd name="T84" fmla="*/ 3 w 1926"/>
                <a:gd name="T85" fmla="*/ 3816 h 4045"/>
                <a:gd name="T86" fmla="*/ 0 w 1926"/>
                <a:gd name="T87" fmla="*/ 273 h 4045"/>
                <a:gd name="T88" fmla="*/ 12 w 1926"/>
                <a:gd name="T89" fmla="*/ 188 h 4045"/>
                <a:gd name="T90" fmla="*/ 43 w 1926"/>
                <a:gd name="T91" fmla="*/ 113 h 4045"/>
                <a:gd name="T92" fmla="*/ 92 w 1926"/>
                <a:gd name="T93" fmla="*/ 53 h 4045"/>
                <a:gd name="T94" fmla="*/ 154 w 1926"/>
                <a:gd name="T95" fmla="*/ 13 h 4045"/>
                <a:gd name="T96" fmla="*/ 224 w 1926"/>
                <a:gd name="T97" fmla="*/ 0 h 4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26" h="4045">
                  <a:moveTo>
                    <a:pt x="963" y="3636"/>
                  </a:moveTo>
                  <a:lnTo>
                    <a:pt x="937" y="3639"/>
                  </a:lnTo>
                  <a:lnTo>
                    <a:pt x="914" y="3649"/>
                  </a:lnTo>
                  <a:lnTo>
                    <a:pt x="893" y="3665"/>
                  </a:lnTo>
                  <a:lnTo>
                    <a:pt x="876" y="3686"/>
                  </a:lnTo>
                  <a:lnTo>
                    <a:pt x="863" y="3712"/>
                  </a:lnTo>
                  <a:lnTo>
                    <a:pt x="854" y="3741"/>
                  </a:lnTo>
                  <a:lnTo>
                    <a:pt x="851" y="3772"/>
                  </a:lnTo>
                  <a:lnTo>
                    <a:pt x="854" y="3804"/>
                  </a:lnTo>
                  <a:lnTo>
                    <a:pt x="863" y="3832"/>
                  </a:lnTo>
                  <a:lnTo>
                    <a:pt x="876" y="3857"/>
                  </a:lnTo>
                  <a:lnTo>
                    <a:pt x="893" y="3878"/>
                  </a:lnTo>
                  <a:lnTo>
                    <a:pt x="914" y="3894"/>
                  </a:lnTo>
                  <a:lnTo>
                    <a:pt x="937" y="3905"/>
                  </a:lnTo>
                  <a:lnTo>
                    <a:pt x="963" y="3909"/>
                  </a:lnTo>
                  <a:lnTo>
                    <a:pt x="988" y="3905"/>
                  </a:lnTo>
                  <a:lnTo>
                    <a:pt x="1013" y="3894"/>
                  </a:lnTo>
                  <a:lnTo>
                    <a:pt x="1033" y="3878"/>
                  </a:lnTo>
                  <a:lnTo>
                    <a:pt x="1051" y="3857"/>
                  </a:lnTo>
                  <a:lnTo>
                    <a:pt x="1064" y="3832"/>
                  </a:lnTo>
                  <a:lnTo>
                    <a:pt x="1072" y="3804"/>
                  </a:lnTo>
                  <a:lnTo>
                    <a:pt x="1075" y="3772"/>
                  </a:lnTo>
                  <a:lnTo>
                    <a:pt x="1072" y="3741"/>
                  </a:lnTo>
                  <a:lnTo>
                    <a:pt x="1064" y="3712"/>
                  </a:lnTo>
                  <a:lnTo>
                    <a:pt x="1051" y="3686"/>
                  </a:lnTo>
                  <a:lnTo>
                    <a:pt x="1033" y="3665"/>
                  </a:lnTo>
                  <a:lnTo>
                    <a:pt x="1013" y="3649"/>
                  </a:lnTo>
                  <a:lnTo>
                    <a:pt x="988" y="3639"/>
                  </a:lnTo>
                  <a:lnTo>
                    <a:pt x="963" y="3636"/>
                  </a:lnTo>
                  <a:close/>
                  <a:moveTo>
                    <a:pt x="156" y="434"/>
                  </a:moveTo>
                  <a:lnTo>
                    <a:pt x="156" y="3540"/>
                  </a:lnTo>
                  <a:lnTo>
                    <a:pt x="1770" y="3540"/>
                  </a:lnTo>
                  <a:lnTo>
                    <a:pt x="1770" y="434"/>
                  </a:lnTo>
                  <a:lnTo>
                    <a:pt x="156" y="434"/>
                  </a:lnTo>
                  <a:close/>
                  <a:moveTo>
                    <a:pt x="727" y="197"/>
                  </a:moveTo>
                  <a:lnTo>
                    <a:pt x="716" y="200"/>
                  </a:lnTo>
                  <a:lnTo>
                    <a:pt x="707" y="207"/>
                  </a:lnTo>
                  <a:lnTo>
                    <a:pt x="701" y="217"/>
                  </a:lnTo>
                  <a:lnTo>
                    <a:pt x="699" y="230"/>
                  </a:lnTo>
                  <a:lnTo>
                    <a:pt x="701" y="243"/>
                  </a:lnTo>
                  <a:lnTo>
                    <a:pt x="707" y="254"/>
                  </a:lnTo>
                  <a:lnTo>
                    <a:pt x="716" y="260"/>
                  </a:lnTo>
                  <a:lnTo>
                    <a:pt x="727" y="262"/>
                  </a:lnTo>
                  <a:lnTo>
                    <a:pt x="1199" y="262"/>
                  </a:lnTo>
                  <a:lnTo>
                    <a:pt x="1210" y="260"/>
                  </a:lnTo>
                  <a:lnTo>
                    <a:pt x="1218" y="254"/>
                  </a:lnTo>
                  <a:lnTo>
                    <a:pt x="1224" y="243"/>
                  </a:lnTo>
                  <a:lnTo>
                    <a:pt x="1226" y="230"/>
                  </a:lnTo>
                  <a:lnTo>
                    <a:pt x="1224" y="217"/>
                  </a:lnTo>
                  <a:lnTo>
                    <a:pt x="1218" y="207"/>
                  </a:lnTo>
                  <a:lnTo>
                    <a:pt x="1210" y="200"/>
                  </a:lnTo>
                  <a:lnTo>
                    <a:pt x="1199" y="197"/>
                  </a:lnTo>
                  <a:lnTo>
                    <a:pt x="727" y="197"/>
                  </a:lnTo>
                  <a:close/>
                  <a:moveTo>
                    <a:pt x="224" y="0"/>
                  </a:moveTo>
                  <a:lnTo>
                    <a:pt x="1702" y="0"/>
                  </a:lnTo>
                  <a:lnTo>
                    <a:pt x="1738" y="4"/>
                  </a:lnTo>
                  <a:lnTo>
                    <a:pt x="1773" y="13"/>
                  </a:lnTo>
                  <a:lnTo>
                    <a:pt x="1805" y="31"/>
                  </a:lnTo>
                  <a:lnTo>
                    <a:pt x="1834" y="53"/>
                  </a:lnTo>
                  <a:lnTo>
                    <a:pt x="1860" y="81"/>
                  </a:lnTo>
                  <a:lnTo>
                    <a:pt x="1882" y="113"/>
                  </a:lnTo>
                  <a:lnTo>
                    <a:pt x="1900" y="148"/>
                  </a:lnTo>
                  <a:lnTo>
                    <a:pt x="1915" y="188"/>
                  </a:lnTo>
                  <a:lnTo>
                    <a:pt x="1923" y="229"/>
                  </a:lnTo>
                  <a:lnTo>
                    <a:pt x="1926" y="273"/>
                  </a:lnTo>
                  <a:lnTo>
                    <a:pt x="1926" y="3772"/>
                  </a:lnTo>
                  <a:lnTo>
                    <a:pt x="1923" y="3816"/>
                  </a:lnTo>
                  <a:lnTo>
                    <a:pt x="1915" y="3857"/>
                  </a:lnTo>
                  <a:lnTo>
                    <a:pt x="1900" y="3897"/>
                  </a:lnTo>
                  <a:lnTo>
                    <a:pt x="1882" y="3932"/>
                  </a:lnTo>
                  <a:lnTo>
                    <a:pt x="1860" y="3964"/>
                  </a:lnTo>
                  <a:lnTo>
                    <a:pt x="1834" y="3992"/>
                  </a:lnTo>
                  <a:lnTo>
                    <a:pt x="1805" y="4014"/>
                  </a:lnTo>
                  <a:lnTo>
                    <a:pt x="1773" y="4032"/>
                  </a:lnTo>
                  <a:lnTo>
                    <a:pt x="1738" y="4041"/>
                  </a:lnTo>
                  <a:lnTo>
                    <a:pt x="1702" y="4045"/>
                  </a:lnTo>
                  <a:lnTo>
                    <a:pt x="224" y="4045"/>
                  </a:lnTo>
                  <a:lnTo>
                    <a:pt x="188" y="4041"/>
                  </a:lnTo>
                  <a:lnTo>
                    <a:pt x="154" y="4032"/>
                  </a:lnTo>
                  <a:lnTo>
                    <a:pt x="122" y="4014"/>
                  </a:lnTo>
                  <a:lnTo>
                    <a:pt x="92" y="3992"/>
                  </a:lnTo>
                  <a:lnTo>
                    <a:pt x="66" y="3964"/>
                  </a:lnTo>
                  <a:lnTo>
                    <a:pt x="43" y="3932"/>
                  </a:lnTo>
                  <a:lnTo>
                    <a:pt x="25" y="3897"/>
                  </a:lnTo>
                  <a:lnTo>
                    <a:pt x="12" y="3857"/>
                  </a:lnTo>
                  <a:lnTo>
                    <a:pt x="3" y="3816"/>
                  </a:lnTo>
                  <a:lnTo>
                    <a:pt x="0" y="3772"/>
                  </a:lnTo>
                  <a:lnTo>
                    <a:pt x="0" y="273"/>
                  </a:lnTo>
                  <a:lnTo>
                    <a:pt x="3" y="229"/>
                  </a:lnTo>
                  <a:lnTo>
                    <a:pt x="12" y="188"/>
                  </a:lnTo>
                  <a:lnTo>
                    <a:pt x="25" y="148"/>
                  </a:lnTo>
                  <a:lnTo>
                    <a:pt x="43" y="113"/>
                  </a:lnTo>
                  <a:lnTo>
                    <a:pt x="66" y="81"/>
                  </a:lnTo>
                  <a:lnTo>
                    <a:pt x="92" y="53"/>
                  </a:lnTo>
                  <a:lnTo>
                    <a:pt x="122" y="31"/>
                  </a:lnTo>
                  <a:lnTo>
                    <a:pt x="154" y="13"/>
                  </a:lnTo>
                  <a:lnTo>
                    <a:pt x="188" y="4"/>
                  </a:lnTo>
                  <a:lnTo>
                    <a:pt x="22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8" name="자유형 7"/>
            <p:cNvSpPr>
              <a:spLocks/>
            </p:cNvSpPr>
            <p:nvPr/>
          </p:nvSpPr>
          <p:spPr bwMode="auto">
            <a:xfrm>
              <a:off x="598771" y="3644382"/>
              <a:ext cx="158629" cy="138832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9" name="Freeform 6"/>
            <p:cNvSpPr>
              <a:spLocks/>
            </p:cNvSpPr>
            <p:nvPr/>
          </p:nvSpPr>
          <p:spPr bwMode="auto">
            <a:xfrm rot="10800000" flipH="1" flipV="1">
              <a:off x="597941" y="2949079"/>
              <a:ext cx="160288" cy="142111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+mn-ea"/>
              </a:endParaRPr>
            </a:p>
          </p:txBody>
        </p:sp>
        <p:grpSp>
          <p:nvGrpSpPr>
            <p:cNvPr id="10" name="Group 20"/>
            <p:cNvGrpSpPr>
              <a:grpSpLocks noChangeAspect="1"/>
            </p:cNvGrpSpPr>
            <p:nvPr/>
          </p:nvGrpSpPr>
          <p:grpSpPr bwMode="auto">
            <a:xfrm>
              <a:off x="614039" y="2221163"/>
              <a:ext cx="128093" cy="174724"/>
              <a:chOff x="2597" y="4163"/>
              <a:chExt cx="217" cy="296"/>
            </a:xfrm>
            <a:grpFill/>
          </p:grpSpPr>
          <p:sp>
            <p:nvSpPr>
              <p:cNvPr id="19" name="Freeform 22"/>
              <p:cNvSpPr>
                <a:spLocks noEditPoints="1"/>
              </p:cNvSpPr>
              <p:nvPr/>
            </p:nvSpPr>
            <p:spPr bwMode="auto">
              <a:xfrm>
                <a:off x="2630" y="4163"/>
                <a:ext cx="151" cy="176"/>
              </a:xfrm>
              <a:custGeom>
                <a:avLst/>
                <a:gdLst>
                  <a:gd name="T0" fmla="*/ 410 w 1662"/>
                  <a:gd name="T1" fmla="*/ 645 h 1942"/>
                  <a:gd name="T2" fmla="*/ 309 w 1662"/>
                  <a:gd name="T3" fmla="*/ 847 h 1942"/>
                  <a:gd name="T4" fmla="*/ 255 w 1662"/>
                  <a:gd name="T5" fmla="*/ 1023 h 1942"/>
                  <a:gd name="T6" fmla="*/ 263 w 1662"/>
                  <a:gd name="T7" fmla="*/ 1206 h 1942"/>
                  <a:gd name="T8" fmla="*/ 347 w 1662"/>
                  <a:gd name="T9" fmla="*/ 1429 h 1942"/>
                  <a:gd name="T10" fmla="*/ 476 w 1662"/>
                  <a:gd name="T11" fmla="*/ 1620 h 1942"/>
                  <a:gd name="T12" fmla="*/ 638 w 1662"/>
                  <a:gd name="T13" fmla="*/ 1753 h 1942"/>
                  <a:gd name="T14" fmla="*/ 825 w 1662"/>
                  <a:gd name="T15" fmla="*/ 1803 h 1942"/>
                  <a:gd name="T16" fmla="*/ 1013 w 1662"/>
                  <a:gd name="T17" fmla="*/ 1753 h 1942"/>
                  <a:gd name="T18" fmla="*/ 1176 w 1662"/>
                  <a:gd name="T19" fmla="*/ 1619 h 1942"/>
                  <a:gd name="T20" fmla="*/ 1305 w 1662"/>
                  <a:gd name="T21" fmla="*/ 1428 h 1942"/>
                  <a:gd name="T22" fmla="*/ 1388 w 1662"/>
                  <a:gd name="T23" fmla="*/ 1205 h 1942"/>
                  <a:gd name="T24" fmla="*/ 1418 w 1662"/>
                  <a:gd name="T25" fmla="*/ 974 h 1942"/>
                  <a:gd name="T26" fmla="*/ 1266 w 1662"/>
                  <a:gd name="T27" fmla="*/ 836 h 1942"/>
                  <a:gd name="T28" fmla="*/ 1012 w 1662"/>
                  <a:gd name="T29" fmla="*/ 794 h 1942"/>
                  <a:gd name="T30" fmla="*/ 806 w 1662"/>
                  <a:gd name="T31" fmla="*/ 713 h 1942"/>
                  <a:gd name="T32" fmla="*/ 646 w 1662"/>
                  <a:gd name="T33" fmla="*/ 610 h 1942"/>
                  <a:gd name="T34" fmla="*/ 526 w 1662"/>
                  <a:gd name="T35" fmla="*/ 499 h 1942"/>
                  <a:gd name="T36" fmla="*/ 944 w 1662"/>
                  <a:gd name="T37" fmla="*/ 23 h 1942"/>
                  <a:gd name="T38" fmla="*/ 1152 w 1662"/>
                  <a:gd name="T39" fmla="*/ 118 h 1942"/>
                  <a:gd name="T40" fmla="*/ 1271 w 1662"/>
                  <a:gd name="T41" fmla="*/ 205 h 1942"/>
                  <a:gd name="T42" fmla="*/ 1388 w 1662"/>
                  <a:gd name="T43" fmla="*/ 323 h 1942"/>
                  <a:gd name="T44" fmla="*/ 1455 w 1662"/>
                  <a:gd name="T45" fmla="*/ 429 h 1942"/>
                  <a:gd name="T46" fmla="*/ 1524 w 1662"/>
                  <a:gd name="T47" fmla="*/ 626 h 1942"/>
                  <a:gd name="T48" fmla="*/ 1555 w 1662"/>
                  <a:gd name="T49" fmla="*/ 892 h 1942"/>
                  <a:gd name="T50" fmla="*/ 1619 w 1662"/>
                  <a:gd name="T51" fmla="*/ 939 h 1942"/>
                  <a:gd name="T52" fmla="*/ 1657 w 1662"/>
                  <a:gd name="T53" fmla="*/ 1032 h 1942"/>
                  <a:gd name="T54" fmla="*/ 1655 w 1662"/>
                  <a:gd name="T55" fmla="*/ 1183 h 1942"/>
                  <a:gd name="T56" fmla="*/ 1611 w 1662"/>
                  <a:gd name="T57" fmla="*/ 1304 h 1942"/>
                  <a:gd name="T58" fmla="*/ 1537 w 1662"/>
                  <a:gd name="T59" fmla="*/ 1372 h 1942"/>
                  <a:gd name="T60" fmla="*/ 1445 w 1662"/>
                  <a:gd name="T61" fmla="*/ 1454 h 1942"/>
                  <a:gd name="T62" fmla="*/ 1313 w 1662"/>
                  <a:gd name="T63" fmla="*/ 1670 h 1942"/>
                  <a:gd name="T64" fmla="*/ 1141 w 1662"/>
                  <a:gd name="T65" fmla="*/ 1836 h 1942"/>
                  <a:gd name="T66" fmla="*/ 937 w 1662"/>
                  <a:gd name="T67" fmla="*/ 1930 h 1942"/>
                  <a:gd name="T68" fmla="*/ 714 w 1662"/>
                  <a:gd name="T69" fmla="*/ 1930 h 1942"/>
                  <a:gd name="T70" fmla="*/ 510 w 1662"/>
                  <a:gd name="T71" fmla="*/ 1836 h 1942"/>
                  <a:gd name="T72" fmla="*/ 337 w 1662"/>
                  <a:gd name="T73" fmla="*/ 1669 h 1942"/>
                  <a:gd name="T74" fmla="*/ 205 w 1662"/>
                  <a:gd name="T75" fmla="*/ 1452 h 1942"/>
                  <a:gd name="T76" fmla="*/ 111 w 1662"/>
                  <a:gd name="T77" fmla="*/ 1364 h 1942"/>
                  <a:gd name="T78" fmla="*/ 39 w 1662"/>
                  <a:gd name="T79" fmla="*/ 1284 h 1942"/>
                  <a:gd name="T80" fmla="*/ 2 w 1662"/>
                  <a:gd name="T81" fmla="*/ 1143 h 1942"/>
                  <a:gd name="T82" fmla="*/ 9 w 1662"/>
                  <a:gd name="T83" fmla="*/ 1009 h 1942"/>
                  <a:gd name="T84" fmla="*/ 50 w 1662"/>
                  <a:gd name="T85" fmla="*/ 930 h 1942"/>
                  <a:gd name="T86" fmla="*/ 98 w 1662"/>
                  <a:gd name="T87" fmla="*/ 851 h 1942"/>
                  <a:gd name="T88" fmla="*/ 85 w 1662"/>
                  <a:gd name="T89" fmla="*/ 643 h 1942"/>
                  <a:gd name="T90" fmla="*/ 120 w 1662"/>
                  <a:gd name="T91" fmla="*/ 487 h 1942"/>
                  <a:gd name="T92" fmla="*/ 183 w 1662"/>
                  <a:gd name="T93" fmla="*/ 377 h 1942"/>
                  <a:gd name="T94" fmla="*/ 257 w 1662"/>
                  <a:gd name="T95" fmla="*/ 305 h 1942"/>
                  <a:gd name="T96" fmla="*/ 319 w 1662"/>
                  <a:gd name="T97" fmla="*/ 266 h 1942"/>
                  <a:gd name="T98" fmla="*/ 352 w 1662"/>
                  <a:gd name="T99" fmla="*/ 246 h 1942"/>
                  <a:gd name="T100" fmla="*/ 390 w 1662"/>
                  <a:gd name="T101" fmla="*/ 196 h 1942"/>
                  <a:gd name="T102" fmla="*/ 459 w 1662"/>
                  <a:gd name="T103" fmla="*/ 127 h 1942"/>
                  <a:gd name="T104" fmla="*/ 559 w 1662"/>
                  <a:gd name="T105" fmla="*/ 57 h 1942"/>
                  <a:gd name="T106" fmla="*/ 690 w 1662"/>
                  <a:gd name="T107" fmla="*/ 10 h 19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662" h="1942">
                    <a:moveTo>
                      <a:pt x="526" y="499"/>
                    </a:moveTo>
                    <a:lnTo>
                      <a:pt x="484" y="546"/>
                    </a:lnTo>
                    <a:lnTo>
                      <a:pt x="445" y="595"/>
                    </a:lnTo>
                    <a:lnTo>
                      <a:pt x="410" y="645"/>
                    </a:lnTo>
                    <a:lnTo>
                      <a:pt x="379" y="696"/>
                    </a:lnTo>
                    <a:lnTo>
                      <a:pt x="352" y="747"/>
                    </a:lnTo>
                    <a:lnTo>
                      <a:pt x="329" y="797"/>
                    </a:lnTo>
                    <a:lnTo>
                      <a:pt x="309" y="847"/>
                    </a:lnTo>
                    <a:lnTo>
                      <a:pt x="291" y="895"/>
                    </a:lnTo>
                    <a:lnTo>
                      <a:pt x="277" y="941"/>
                    </a:lnTo>
                    <a:lnTo>
                      <a:pt x="264" y="984"/>
                    </a:lnTo>
                    <a:lnTo>
                      <a:pt x="255" y="1023"/>
                    </a:lnTo>
                    <a:lnTo>
                      <a:pt x="247" y="1059"/>
                    </a:lnTo>
                    <a:lnTo>
                      <a:pt x="241" y="1091"/>
                    </a:lnTo>
                    <a:lnTo>
                      <a:pt x="250" y="1148"/>
                    </a:lnTo>
                    <a:lnTo>
                      <a:pt x="263" y="1206"/>
                    </a:lnTo>
                    <a:lnTo>
                      <a:pt x="280" y="1263"/>
                    </a:lnTo>
                    <a:lnTo>
                      <a:pt x="299" y="1320"/>
                    </a:lnTo>
                    <a:lnTo>
                      <a:pt x="322" y="1375"/>
                    </a:lnTo>
                    <a:lnTo>
                      <a:pt x="347" y="1429"/>
                    </a:lnTo>
                    <a:lnTo>
                      <a:pt x="375" y="1480"/>
                    </a:lnTo>
                    <a:lnTo>
                      <a:pt x="406" y="1530"/>
                    </a:lnTo>
                    <a:lnTo>
                      <a:pt x="440" y="1576"/>
                    </a:lnTo>
                    <a:lnTo>
                      <a:pt x="476" y="1620"/>
                    </a:lnTo>
                    <a:lnTo>
                      <a:pt x="513" y="1659"/>
                    </a:lnTo>
                    <a:lnTo>
                      <a:pt x="553" y="1695"/>
                    </a:lnTo>
                    <a:lnTo>
                      <a:pt x="594" y="1726"/>
                    </a:lnTo>
                    <a:lnTo>
                      <a:pt x="638" y="1753"/>
                    </a:lnTo>
                    <a:lnTo>
                      <a:pt x="683" y="1774"/>
                    </a:lnTo>
                    <a:lnTo>
                      <a:pt x="729" y="1789"/>
                    </a:lnTo>
                    <a:lnTo>
                      <a:pt x="777" y="1800"/>
                    </a:lnTo>
                    <a:lnTo>
                      <a:pt x="825" y="1803"/>
                    </a:lnTo>
                    <a:lnTo>
                      <a:pt x="875" y="1800"/>
                    </a:lnTo>
                    <a:lnTo>
                      <a:pt x="922" y="1789"/>
                    </a:lnTo>
                    <a:lnTo>
                      <a:pt x="968" y="1774"/>
                    </a:lnTo>
                    <a:lnTo>
                      <a:pt x="1013" y="1753"/>
                    </a:lnTo>
                    <a:lnTo>
                      <a:pt x="1056" y="1726"/>
                    </a:lnTo>
                    <a:lnTo>
                      <a:pt x="1099" y="1695"/>
                    </a:lnTo>
                    <a:lnTo>
                      <a:pt x="1139" y="1659"/>
                    </a:lnTo>
                    <a:lnTo>
                      <a:pt x="1176" y="1619"/>
                    </a:lnTo>
                    <a:lnTo>
                      <a:pt x="1212" y="1576"/>
                    </a:lnTo>
                    <a:lnTo>
                      <a:pt x="1245" y="1529"/>
                    </a:lnTo>
                    <a:lnTo>
                      <a:pt x="1276" y="1480"/>
                    </a:lnTo>
                    <a:lnTo>
                      <a:pt x="1305" y="1428"/>
                    </a:lnTo>
                    <a:lnTo>
                      <a:pt x="1330" y="1374"/>
                    </a:lnTo>
                    <a:lnTo>
                      <a:pt x="1353" y="1319"/>
                    </a:lnTo>
                    <a:lnTo>
                      <a:pt x="1372" y="1262"/>
                    </a:lnTo>
                    <a:lnTo>
                      <a:pt x="1388" y="1205"/>
                    </a:lnTo>
                    <a:lnTo>
                      <a:pt x="1401" y="1147"/>
                    </a:lnTo>
                    <a:lnTo>
                      <a:pt x="1411" y="1089"/>
                    </a:lnTo>
                    <a:lnTo>
                      <a:pt x="1416" y="1032"/>
                    </a:lnTo>
                    <a:lnTo>
                      <a:pt x="1418" y="974"/>
                    </a:lnTo>
                    <a:lnTo>
                      <a:pt x="1417" y="904"/>
                    </a:lnTo>
                    <a:lnTo>
                      <a:pt x="1414" y="838"/>
                    </a:lnTo>
                    <a:lnTo>
                      <a:pt x="1339" y="839"/>
                    </a:lnTo>
                    <a:lnTo>
                      <a:pt x="1266" y="836"/>
                    </a:lnTo>
                    <a:lnTo>
                      <a:pt x="1198" y="830"/>
                    </a:lnTo>
                    <a:lnTo>
                      <a:pt x="1133" y="820"/>
                    </a:lnTo>
                    <a:lnTo>
                      <a:pt x="1070" y="808"/>
                    </a:lnTo>
                    <a:lnTo>
                      <a:pt x="1012" y="794"/>
                    </a:lnTo>
                    <a:lnTo>
                      <a:pt x="956" y="777"/>
                    </a:lnTo>
                    <a:lnTo>
                      <a:pt x="903" y="757"/>
                    </a:lnTo>
                    <a:lnTo>
                      <a:pt x="853" y="737"/>
                    </a:lnTo>
                    <a:lnTo>
                      <a:pt x="806" y="713"/>
                    </a:lnTo>
                    <a:lnTo>
                      <a:pt x="762" y="690"/>
                    </a:lnTo>
                    <a:lnTo>
                      <a:pt x="721" y="664"/>
                    </a:lnTo>
                    <a:lnTo>
                      <a:pt x="682" y="638"/>
                    </a:lnTo>
                    <a:lnTo>
                      <a:pt x="646" y="610"/>
                    </a:lnTo>
                    <a:lnTo>
                      <a:pt x="612" y="583"/>
                    </a:lnTo>
                    <a:lnTo>
                      <a:pt x="581" y="555"/>
                    </a:lnTo>
                    <a:lnTo>
                      <a:pt x="552" y="527"/>
                    </a:lnTo>
                    <a:lnTo>
                      <a:pt x="526" y="499"/>
                    </a:lnTo>
                    <a:close/>
                    <a:moveTo>
                      <a:pt x="808" y="0"/>
                    </a:moveTo>
                    <a:lnTo>
                      <a:pt x="851" y="3"/>
                    </a:lnTo>
                    <a:lnTo>
                      <a:pt x="897" y="11"/>
                    </a:lnTo>
                    <a:lnTo>
                      <a:pt x="944" y="23"/>
                    </a:lnTo>
                    <a:lnTo>
                      <a:pt x="993" y="39"/>
                    </a:lnTo>
                    <a:lnTo>
                      <a:pt x="1044" y="60"/>
                    </a:lnTo>
                    <a:lnTo>
                      <a:pt x="1097" y="86"/>
                    </a:lnTo>
                    <a:lnTo>
                      <a:pt x="1152" y="118"/>
                    </a:lnTo>
                    <a:lnTo>
                      <a:pt x="1179" y="135"/>
                    </a:lnTo>
                    <a:lnTo>
                      <a:pt x="1208" y="155"/>
                    </a:lnTo>
                    <a:lnTo>
                      <a:pt x="1239" y="179"/>
                    </a:lnTo>
                    <a:lnTo>
                      <a:pt x="1271" y="205"/>
                    </a:lnTo>
                    <a:lnTo>
                      <a:pt x="1304" y="233"/>
                    </a:lnTo>
                    <a:lnTo>
                      <a:pt x="1334" y="261"/>
                    </a:lnTo>
                    <a:lnTo>
                      <a:pt x="1363" y="292"/>
                    </a:lnTo>
                    <a:lnTo>
                      <a:pt x="1388" y="323"/>
                    </a:lnTo>
                    <a:lnTo>
                      <a:pt x="1409" y="353"/>
                    </a:lnTo>
                    <a:lnTo>
                      <a:pt x="1409" y="353"/>
                    </a:lnTo>
                    <a:lnTo>
                      <a:pt x="1433" y="389"/>
                    </a:lnTo>
                    <a:lnTo>
                      <a:pt x="1455" y="429"/>
                    </a:lnTo>
                    <a:lnTo>
                      <a:pt x="1475" y="472"/>
                    </a:lnTo>
                    <a:lnTo>
                      <a:pt x="1493" y="519"/>
                    </a:lnTo>
                    <a:lnTo>
                      <a:pt x="1509" y="570"/>
                    </a:lnTo>
                    <a:lnTo>
                      <a:pt x="1524" y="626"/>
                    </a:lnTo>
                    <a:lnTo>
                      <a:pt x="1535" y="685"/>
                    </a:lnTo>
                    <a:lnTo>
                      <a:pt x="1545" y="749"/>
                    </a:lnTo>
                    <a:lnTo>
                      <a:pt x="1551" y="817"/>
                    </a:lnTo>
                    <a:lnTo>
                      <a:pt x="1555" y="892"/>
                    </a:lnTo>
                    <a:lnTo>
                      <a:pt x="1573" y="900"/>
                    </a:lnTo>
                    <a:lnTo>
                      <a:pt x="1590" y="910"/>
                    </a:lnTo>
                    <a:lnTo>
                      <a:pt x="1605" y="922"/>
                    </a:lnTo>
                    <a:lnTo>
                      <a:pt x="1619" y="939"/>
                    </a:lnTo>
                    <a:lnTo>
                      <a:pt x="1632" y="957"/>
                    </a:lnTo>
                    <a:lnTo>
                      <a:pt x="1642" y="979"/>
                    </a:lnTo>
                    <a:lnTo>
                      <a:pt x="1651" y="1003"/>
                    </a:lnTo>
                    <a:lnTo>
                      <a:pt x="1657" y="1032"/>
                    </a:lnTo>
                    <a:lnTo>
                      <a:pt x="1661" y="1064"/>
                    </a:lnTo>
                    <a:lnTo>
                      <a:pt x="1662" y="1102"/>
                    </a:lnTo>
                    <a:lnTo>
                      <a:pt x="1660" y="1143"/>
                    </a:lnTo>
                    <a:lnTo>
                      <a:pt x="1655" y="1183"/>
                    </a:lnTo>
                    <a:lnTo>
                      <a:pt x="1648" y="1218"/>
                    </a:lnTo>
                    <a:lnTo>
                      <a:pt x="1638" y="1250"/>
                    </a:lnTo>
                    <a:lnTo>
                      <a:pt x="1625" y="1278"/>
                    </a:lnTo>
                    <a:lnTo>
                      <a:pt x="1611" y="1304"/>
                    </a:lnTo>
                    <a:lnTo>
                      <a:pt x="1595" y="1325"/>
                    </a:lnTo>
                    <a:lnTo>
                      <a:pt x="1577" y="1344"/>
                    </a:lnTo>
                    <a:lnTo>
                      <a:pt x="1558" y="1360"/>
                    </a:lnTo>
                    <a:lnTo>
                      <a:pt x="1537" y="1372"/>
                    </a:lnTo>
                    <a:lnTo>
                      <a:pt x="1515" y="1382"/>
                    </a:lnTo>
                    <a:lnTo>
                      <a:pt x="1493" y="1390"/>
                    </a:lnTo>
                    <a:lnTo>
                      <a:pt x="1471" y="1395"/>
                    </a:lnTo>
                    <a:lnTo>
                      <a:pt x="1445" y="1454"/>
                    </a:lnTo>
                    <a:lnTo>
                      <a:pt x="1416" y="1512"/>
                    </a:lnTo>
                    <a:lnTo>
                      <a:pt x="1385" y="1567"/>
                    </a:lnTo>
                    <a:lnTo>
                      <a:pt x="1350" y="1620"/>
                    </a:lnTo>
                    <a:lnTo>
                      <a:pt x="1313" y="1670"/>
                    </a:lnTo>
                    <a:lnTo>
                      <a:pt x="1273" y="1717"/>
                    </a:lnTo>
                    <a:lnTo>
                      <a:pt x="1231" y="1761"/>
                    </a:lnTo>
                    <a:lnTo>
                      <a:pt x="1187" y="1801"/>
                    </a:lnTo>
                    <a:lnTo>
                      <a:pt x="1141" y="1836"/>
                    </a:lnTo>
                    <a:lnTo>
                      <a:pt x="1092" y="1868"/>
                    </a:lnTo>
                    <a:lnTo>
                      <a:pt x="1042" y="1893"/>
                    </a:lnTo>
                    <a:lnTo>
                      <a:pt x="990" y="1915"/>
                    </a:lnTo>
                    <a:lnTo>
                      <a:pt x="937" y="1930"/>
                    </a:lnTo>
                    <a:lnTo>
                      <a:pt x="882" y="1939"/>
                    </a:lnTo>
                    <a:lnTo>
                      <a:pt x="825" y="1942"/>
                    </a:lnTo>
                    <a:lnTo>
                      <a:pt x="769" y="1939"/>
                    </a:lnTo>
                    <a:lnTo>
                      <a:pt x="714" y="1930"/>
                    </a:lnTo>
                    <a:lnTo>
                      <a:pt x="661" y="1915"/>
                    </a:lnTo>
                    <a:lnTo>
                      <a:pt x="608" y="1893"/>
                    </a:lnTo>
                    <a:lnTo>
                      <a:pt x="558" y="1867"/>
                    </a:lnTo>
                    <a:lnTo>
                      <a:pt x="510" y="1836"/>
                    </a:lnTo>
                    <a:lnTo>
                      <a:pt x="464" y="1800"/>
                    </a:lnTo>
                    <a:lnTo>
                      <a:pt x="419" y="1760"/>
                    </a:lnTo>
                    <a:lnTo>
                      <a:pt x="377" y="1716"/>
                    </a:lnTo>
                    <a:lnTo>
                      <a:pt x="337" y="1669"/>
                    </a:lnTo>
                    <a:lnTo>
                      <a:pt x="300" y="1618"/>
                    </a:lnTo>
                    <a:lnTo>
                      <a:pt x="266" y="1565"/>
                    </a:lnTo>
                    <a:lnTo>
                      <a:pt x="234" y="1510"/>
                    </a:lnTo>
                    <a:lnTo>
                      <a:pt x="205" y="1452"/>
                    </a:lnTo>
                    <a:lnTo>
                      <a:pt x="179" y="1392"/>
                    </a:lnTo>
                    <a:lnTo>
                      <a:pt x="156" y="1386"/>
                    </a:lnTo>
                    <a:lnTo>
                      <a:pt x="133" y="1376"/>
                    </a:lnTo>
                    <a:lnTo>
                      <a:pt x="111" y="1364"/>
                    </a:lnTo>
                    <a:lnTo>
                      <a:pt x="91" y="1349"/>
                    </a:lnTo>
                    <a:lnTo>
                      <a:pt x="72" y="1330"/>
                    </a:lnTo>
                    <a:lnTo>
                      <a:pt x="55" y="1309"/>
                    </a:lnTo>
                    <a:lnTo>
                      <a:pt x="39" y="1284"/>
                    </a:lnTo>
                    <a:lnTo>
                      <a:pt x="26" y="1254"/>
                    </a:lnTo>
                    <a:lnTo>
                      <a:pt x="15" y="1221"/>
                    </a:lnTo>
                    <a:lnTo>
                      <a:pt x="7" y="1184"/>
                    </a:lnTo>
                    <a:lnTo>
                      <a:pt x="2" y="1143"/>
                    </a:lnTo>
                    <a:lnTo>
                      <a:pt x="0" y="1104"/>
                    </a:lnTo>
                    <a:lnTo>
                      <a:pt x="1" y="1068"/>
                    </a:lnTo>
                    <a:lnTo>
                      <a:pt x="4" y="1038"/>
                    </a:lnTo>
                    <a:lnTo>
                      <a:pt x="9" y="1009"/>
                    </a:lnTo>
                    <a:lnTo>
                      <a:pt x="17" y="985"/>
                    </a:lnTo>
                    <a:lnTo>
                      <a:pt x="27" y="964"/>
                    </a:lnTo>
                    <a:lnTo>
                      <a:pt x="38" y="946"/>
                    </a:lnTo>
                    <a:lnTo>
                      <a:pt x="50" y="930"/>
                    </a:lnTo>
                    <a:lnTo>
                      <a:pt x="65" y="916"/>
                    </a:lnTo>
                    <a:lnTo>
                      <a:pt x="80" y="906"/>
                    </a:lnTo>
                    <a:lnTo>
                      <a:pt x="96" y="897"/>
                    </a:lnTo>
                    <a:lnTo>
                      <a:pt x="98" y="851"/>
                    </a:lnTo>
                    <a:lnTo>
                      <a:pt x="89" y="794"/>
                    </a:lnTo>
                    <a:lnTo>
                      <a:pt x="85" y="740"/>
                    </a:lnTo>
                    <a:lnTo>
                      <a:pt x="83" y="690"/>
                    </a:lnTo>
                    <a:lnTo>
                      <a:pt x="85" y="643"/>
                    </a:lnTo>
                    <a:lnTo>
                      <a:pt x="90" y="599"/>
                    </a:lnTo>
                    <a:lnTo>
                      <a:pt x="98" y="559"/>
                    </a:lnTo>
                    <a:lnTo>
                      <a:pt x="108" y="522"/>
                    </a:lnTo>
                    <a:lnTo>
                      <a:pt x="120" y="487"/>
                    </a:lnTo>
                    <a:lnTo>
                      <a:pt x="134" y="455"/>
                    </a:lnTo>
                    <a:lnTo>
                      <a:pt x="149" y="427"/>
                    </a:lnTo>
                    <a:lnTo>
                      <a:pt x="166" y="400"/>
                    </a:lnTo>
                    <a:lnTo>
                      <a:pt x="183" y="377"/>
                    </a:lnTo>
                    <a:lnTo>
                      <a:pt x="202" y="355"/>
                    </a:lnTo>
                    <a:lnTo>
                      <a:pt x="220" y="337"/>
                    </a:lnTo>
                    <a:lnTo>
                      <a:pt x="239" y="320"/>
                    </a:lnTo>
                    <a:lnTo>
                      <a:pt x="257" y="305"/>
                    </a:lnTo>
                    <a:lnTo>
                      <a:pt x="274" y="293"/>
                    </a:lnTo>
                    <a:lnTo>
                      <a:pt x="290" y="282"/>
                    </a:lnTo>
                    <a:lnTo>
                      <a:pt x="305" y="273"/>
                    </a:lnTo>
                    <a:lnTo>
                      <a:pt x="319" y="266"/>
                    </a:lnTo>
                    <a:lnTo>
                      <a:pt x="331" y="260"/>
                    </a:lnTo>
                    <a:lnTo>
                      <a:pt x="341" y="255"/>
                    </a:lnTo>
                    <a:lnTo>
                      <a:pt x="348" y="253"/>
                    </a:lnTo>
                    <a:lnTo>
                      <a:pt x="352" y="246"/>
                    </a:lnTo>
                    <a:lnTo>
                      <a:pt x="359" y="237"/>
                    </a:lnTo>
                    <a:lnTo>
                      <a:pt x="367" y="225"/>
                    </a:lnTo>
                    <a:lnTo>
                      <a:pt x="377" y="212"/>
                    </a:lnTo>
                    <a:lnTo>
                      <a:pt x="390" y="196"/>
                    </a:lnTo>
                    <a:lnTo>
                      <a:pt x="404" y="180"/>
                    </a:lnTo>
                    <a:lnTo>
                      <a:pt x="421" y="163"/>
                    </a:lnTo>
                    <a:lnTo>
                      <a:pt x="439" y="145"/>
                    </a:lnTo>
                    <a:lnTo>
                      <a:pt x="459" y="127"/>
                    </a:lnTo>
                    <a:lnTo>
                      <a:pt x="481" y="108"/>
                    </a:lnTo>
                    <a:lnTo>
                      <a:pt x="505" y="91"/>
                    </a:lnTo>
                    <a:lnTo>
                      <a:pt x="531" y="74"/>
                    </a:lnTo>
                    <a:lnTo>
                      <a:pt x="559" y="57"/>
                    </a:lnTo>
                    <a:lnTo>
                      <a:pt x="589" y="43"/>
                    </a:lnTo>
                    <a:lnTo>
                      <a:pt x="620" y="30"/>
                    </a:lnTo>
                    <a:lnTo>
                      <a:pt x="655" y="19"/>
                    </a:lnTo>
                    <a:lnTo>
                      <a:pt x="690" y="10"/>
                    </a:lnTo>
                    <a:lnTo>
                      <a:pt x="728" y="3"/>
                    </a:lnTo>
                    <a:lnTo>
                      <a:pt x="767" y="0"/>
                    </a:lnTo>
                    <a:lnTo>
                      <a:pt x="80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  <a:latin typeface="+mn-ea"/>
                </a:endParaRPr>
              </a:p>
            </p:txBody>
          </p:sp>
          <p:sp>
            <p:nvSpPr>
              <p:cNvPr id="20" name="Freeform 23"/>
              <p:cNvSpPr>
                <a:spLocks noEditPoints="1"/>
              </p:cNvSpPr>
              <p:nvPr/>
            </p:nvSpPr>
            <p:spPr bwMode="auto">
              <a:xfrm>
                <a:off x="2664" y="4250"/>
                <a:ext cx="83" cy="27"/>
              </a:xfrm>
              <a:custGeom>
                <a:avLst/>
                <a:gdLst>
                  <a:gd name="T0" fmla="*/ 613 w 916"/>
                  <a:gd name="T1" fmla="*/ 78 h 300"/>
                  <a:gd name="T2" fmla="*/ 561 w 916"/>
                  <a:gd name="T3" fmla="*/ 109 h 300"/>
                  <a:gd name="T4" fmla="*/ 554 w 916"/>
                  <a:gd name="T5" fmla="*/ 165 h 300"/>
                  <a:gd name="T6" fmla="*/ 579 w 916"/>
                  <a:gd name="T7" fmla="*/ 210 h 300"/>
                  <a:gd name="T8" fmla="*/ 665 w 916"/>
                  <a:gd name="T9" fmla="*/ 229 h 300"/>
                  <a:gd name="T10" fmla="*/ 787 w 916"/>
                  <a:gd name="T11" fmla="*/ 223 h 300"/>
                  <a:gd name="T12" fmla="*/ 839 w 916"/>
                  <a:gd name="T13" fmla="*/ 191 h 300"/>
                  <a:gd name="T14" fmla="*/ 846 w 916"/>
                  <a:gd name="T15" fmla="*/ 135 h 300"/>
                  <a:gd name="T16" fmla="*/ 820 w 916"/>
                  <a:gd name="T17" fmla="*/ 90 h 300"/>
                  <a:gd name="T18" fmla="*/ 734 w 916"/>
                  <a:gd name="T19" fmla="*/ 72 h 300"/>
                  <a:gd name="T20" fmla="*/ 153 w 916"/>
                  <a:gd name="T21" fmla="*/ 74 h 300"/>
                  <a:gd name="T22" fmla="*/ 85 w 916"/>
                  <a:gd name="T23" fmla="*/ 99 h 300"/>
                  <a:gd name="T24" fmla="*/ 70 w 916"/>
                  <a:gd name="T25" fmla="*/ 150 h 300"/>
                  <a:gd name="T26" fmla="*/ 85 w 916"/>
                  <a:gd name="T27" fmla="*/ 201 h 300"/>
                  <a:gd name="T28" fmla="*/ 153 w 916"/>
                  <a:gd name="T29" fmla="*/ 227 h 300"/>
                  <a:gd name="T30" fmla="*/ 280 w 916"/>
                  <a:gd name="T31" fmla="*/ 227 h 300"/>
                  <a:gd name="T32" fmla="*/ 348 w 916"/>
                  <a:gd name="T33" fmla="*/ 201 h 300"/>
                  <a:gd name="T34" fmla="*/ 363 w 916"/>
                  <a:gd name="T35" fmla="*/ 150 h 300"/>
                  <a:gd name="T36" fmla="*/ 348 w 916"/>
                  <a:gd name="T37" fmla="*/ 99 h 300"/>
                  <a:gd name="T38" fmla="*/ 280 w 916"/>
                  <a:gd name="T39" fmla="*/ 74 h 300"/>
                  <a:gd name="T40" fmla="*/ 234 w 916"/>
                  <a:gd name="T41" fmla="*/ 0 h 300"/>
                  <a:gd name="T42" fmla="*/ 321 w 916"/>
                  <a:gd name="T43" fmla="*/ 9 h 300"/>
                  <a:gd name="T44" fmla="*/ 400 w 916"/>
                  <a:gd name="T45" fmla="*/ 53 h 300"/>
                  <a:gd name="T46" fmla="*/ 574 w 916"/>
                  <a:gd name="T47" fmla="*/ 17 h 300"/>
                  <a:gd name="T48" fmla="*/ 662 w 916"/>
                  <a:gd name="T49" fmla="*/ 1 h 300"/>
                  <a:gd name="T50" fmla="*/ 732 w 916"/>
                  <a:gd name="T51" fmla="*/ 0 h 300"/>
                  <a:gd name="T52" fmla="*/ 806 w 916"/>
                  <a:gd name="T53" fmla="*/ 10 h 300"/>
                  <a:gd name="T54" fmla="*/ 875 w 916"/>
                  <a:gd name="T55" fmla="*/ 45 h 300"/>
                  <a:gd name="T56" fmla="*/ 914 w 916"/>
                  <a:gd name="T57" fmla="*/ 123 h 300"/>
                  <a:gd name="T58" fmla="*/ 900 w 916"/>
                  <a:gd name="T59" fmla="*/ 223 h 300"/>
                  <a:gd name="T60" fmla="*/ 843 w 916"/>
                  <a:gd name="T61" fmla="*/ 277 h 300"/>
                  <a:gd name="T62" fmla="*/ 768 w 916"/>
                  <a:gd name="T63" fmla="*/ 297 h 300"/>
                  <a:gd name="T64" fmla="*/ 699 w 916"/>
                  <a:gd name="T65" fmla="*/ 300 h 300"/>
                  <a:gd name="T66" fmla="*/ 632 w 916"/>
                  <a:gd name="T67" fmla="*/ 297 h 300"/>
                  <a:gd name="T68" fmla="*/ 557 w 916"/>
                  <a:gd name="T69" fmla="*/ 277 h 300"/>
                  <a:gd name="T70" fmla="*/ 500 w 916"/>
                  <a:gd name="T71" fmla="*/ 224 h 300"/>
                  <a:gd name="T72" fmla="*/ 485 w 916"/>
                  <a:gd name="T73" fmla="*/ 137 h 300"/>
                  <a:gd name="T74" fmla="*/ 432 w 916"/>
                  <a:gd name="T75" fmla="*/ 150 h 300"/>
                  <a:gd name="T76" fmla="*/ 405 w 916"/>
                  <a:gd name="T77" fmla="*/ 241 h 300"/>
                  <a:gd name="T78" fmla="*/ 342 w 916"/>
                  <a:gd name="T79" fmla="*/ 284 h 300"/>
                  <a:gd name="T80" fmla="*/ 266 w 916"/>
                  <a:gd name="T81" fmla="*/ 298 h 300"/>
                  <a:gd name="T82" fmla="*/ 201 w 916"/>
                  <a:gd name="T83" fmla="*/ 299 h 300"/>
                  <a:gd name="T84" fmla="*/ 129 w 916"/>
                  <a:gd name="T85" fmla="*/ 294 h 300"/>
                  <a:gd name="T86" fmla="*/ 57 w 916"/>
                  <a:gd name="T87" fmla="*/ 267 h 300"/>
                  <a:gd name="T88" fmla="*/ 7 w 916"/>
                  <a:gd name="T89" fmla="*/ 202 h 300"/>
                  <a:gd name="T90" fmla="*/ 7 w 916"/>
                  <a:gd name="T91" fmla="*/ 98 h 300"/>
                  <a:gd name="T92" fmla="*/ 57 w 916"/>
                  <a:gd name="T93" fmla="*/ 33 h 300"/>
                  <a:gd name="T94" fmla="*/ 129 w 916"/>
                  <a:gd name="T95" fmla="*/ 6 h 300"/>
                  <a:gd name="T96" fmla="*/ 201 w 916"/>
                  <a:gd name="T97" fmla="*/ 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16" h="300">
                    <a:moveTo>
                      <a:pt x="699" y="71"/>
                    </a:moveTo>
                    <a:lnTo>
                      <a:pt x="665" y="72"/>
                    </a:lnTo>
                    <a:lnTo>
                      <a:pt x="636" y="74"/>
                    </a:lnTo>
                    <a:lnTo>
                      <a:pt x="613" y="78"/>
                    </a:lnTo>
                    <a:lnTo>
                      <a:pt x="594" y="83"/>
                    </a:lnTo>
                    <a:lnTo>
                      <a:pt x="579" y="90"/>
                    </a:lnTo>
                    <a:lnTo>
                      <a:pt x="569" y="99"/>
                    </a:lnTo>
                    <a:lnTo>
                      <a:pt x="561" y="109"/>
                    </a:lnTo>
                    <a:lnTo>
                      <a:pt x="556" y="122"/>
                    </a:lnTo>
                    <a:lnTo>
                      <a:pt x="554" y="135"/>
                    </a:lnTo>
                    <a:lnTo>
                      <a:pt x="553" y="150"/>
                    </a:lnTo>
                    <a:lnTo>
                      <a:pt x="554" y="165"/>
                    </a:lnTo>
                    <a:lnTo>
                      <a:pt x="556" y="179"/>
                    </a:lnTo>
                    <a:lnTo>
                      <a:pt x="561" y="191"/>
                    </a:lnTo>
                    <a:lnTo>
                      <a:pt x="569" y="201"/>
                    </a:lnTo>
                    <a:lnTo>
                      <a:pt x="579" y="210"/>
                    </a:lnTo>
                    <a:lnTo>
                      <a:pt x="594" y="216"/>
                    </a:lnTo>
                    <a:lnTo>
                      <a:pt x="613" y="223"/>
                    </a:lnTo>
                    <a:lnTo>
                      <a:pt x="636" y="227"/>
                    </a:lnTo>
                    <a:lnTo>
                      <a:pt x="665" y="229"/>
                    </a:lnTo>
                    <a:lnTo>
                      <a:pt x="699" y="230"/>
                    </a:lnTo>
                    <a:lnTo>
                      <a:pt x="734" y="229"/>
                    </a:lnTo>
                    <a:lnTo>
                      <a:pt x="763" y="227"/>
                    </a:lnTo>
                    <a:lnTo>
                      <a:pt x="787" y="223"/>
                    </a:lnTo>
                    <a:lnTo>
                      <a:pt x="805" y="216"/>
                    </a:lnTo>
                    <a:lnTo>
                      <a:pt x="820" y="210"/>
                    </a:lnTo>
                    <a:lnTo>
                      <a:pt x="831" y="201"/>
                    </a:lnTo>
                    <a:lnTo>
                      <a:pt x="839" y="191"/>
                    </a:lnTo>
                    <a:lnTo>
                      <a:pt x="843" y="179"/>
                    </a:lnTo>
                    <a:lnTo>
                      <a:pt x="846" y="165"/>
                    </a:lnTo>
                    <a:lnTo>
                      <a:pt x="847" y="150"/>
                    </a:lnTo>
                    <a:lnTo>
                      <a:pt x="846" y="135"/>
                    </a:lnTo>
                    <a:lnTo>
                      <a:pt x="843" y="122"/>
                    </a:lnTo>
                    <a:lnTo>
                      <a:pt x="839" y="109"/>
                    </a:lnTo>
                    <a:lnTo>
                      <a:pt x="831" y="99"/>
                    </a:lnTo>
                    <a:lnTo>
                      <a:pt x="820" y="90"/>
                    </a:lnTo>
                    <a:lnTo>
                      <a:pt x="805" y="83"/>
                    </a:lnTo>
                    <a:lnTo>
                      <a:pt x="787" y="78"/>
                    </a:lnTo>
                    <a:lnTo>
                      <a:pt x="763" y="74"/>
                    </a:lnTo>
                    <a:lnTo>
                      <a:pt x="734" y="72"/>
                    </a:lnTo>
                    <a:lnTo>
                      <a:pt x="699" y="71"/>
                    </a:lnTo>
                    <a:close/>
                    <a:moveTo>
                      <a:pt x="216" y="71"/>
                    </a:moveTo>
                    <a:lnTo>
                      <a:pt x="182" y="72"/>
                    </a:lnTo>
                    <a:lnTo>
                      <a:pt x="153" y="74"/>
                    </a:lnTo>
                    <a:lnTo>
                      <a:pt x="130" y="78"/>
                    </a:lnTo>
                    <a:lnTo>
                      <a:pt x="111" y="83"/>
                    </a:lnTo>
                    <a:lnTo>
                      <a:pt x="96" y="90"/>
                    </a:lnTo>
                    <a:lnTo>
                      <a:pt x="85" y="99"/>
                    </a:lnTo>
                    <a:lnTo>
                      <a:pt x="78" y="109"/>
                    </a:lnTo>
                    <a:lnTo>
                      <a:pt x="73" y="122"/>
                    </a:lnTo>
                    <a:lnTo>
                      <a:pt x="70" y="135"/>
                    </a:lnTo>
                    <a:lnTo>
                      <a:pt x="70" y="150"/>
                    </a:lnTo>
                    <a:lnTo>
                      <a:pt x="70" y="165"/>
                    </a:lnTo>
                    <a:lnTo>
                      <a:pt x="73" y="179"/>
                    </a:lnTo>
                    <a:lnTo>
                      <a:pt x="78" y="191"/>
                    </a:lnTo>
                    <a:lnTo>
                      <a:pt x="85" y="201"/>
                    </a:lnTo>
                    <a:lnTo>
                      <a:pt x="96" y="210"/>
                    </a:lnTo>
                    <a:lnTo>
                      <a:pt x="111" y="216"/>
                    </a:lnTo>
                    <a:lnTo>
                      <a:pt x="130" y="223"/>
                    </a:lnTo>
                    <a:lnTo>
                      <a:pt x="153" y="227"/>
                    </a:lnTo>
                    <a:lnTo>
                      <a:pt x="182" y="229"/>
                    </a:lnTo>
                    <a:lnTo>
                      <a:pt x="216" y="230"/>
                    </a:lnTo>
                    <a:lnTo>
                      <a:pt x="250" y="229"/>
                    </a:lnTo>
                    <a:lnTo>
                      <a:pt x="280" y="227"/>
                    </a:lnTo>
                    <a:lnTo>
                      <a:pt x="304" y="223"/>
                    </a:lnTo>
                    <a:lnTo>
                      <a:pt x="322" y="216"/>
                    </a:lnTo>
                    <a:lnTo>
                      <a:pt x="337" y="210"/>
                    </a:lnTo>
                    <a:lnTo>
                      <a:pt x="348" y="201"/>
                    </a:lnTo>
                    <a:lnTo>
                      <a:pt x="355" y="191"/>
                    </a:lnTo>
                    <a:lnTo>
                      <a:pt x="360" y="179"/>
                    </a:lnTo>
                    <a:lnTo>
                      <a:pt x="363" y="165"/>
                    </a:lnTo>
                    <a:lnTo>
                      <a:pt x="363" y="150"/>
                    </a:lnTo>
                    <a:lnTo>
                      <a:pt x="363" y="135"/>
                    </a:lnTo>
                    <a:lnTo>
                      <a:pt x="360" y="122"/>
                    </a:lnTo>
                    <a:lnTo>
                      <a:pt x="355" y="109"/>
                    </a:lnTo>
                    <a:lnTo>
                      <a:pt x="348" y="99"/>
                    </a:lnTo>
                    <a:lnTo>
                      <a:pt x="337" y="90"/>
                    </a:lnTo>
                    <a:lnTo>
                      <a:pt x="322" y="83"/>
                    </a:lnTo>
                    <a:lnTo>
                      <a:pt x="304" y="78"/>
                    </a:lnTo>
                    <a:lnTo>
                      <a:pt x="280" y="74"/>
                    </a:lnTo>
                    <a:lnTo>
                      <a:pt x="250" y="72"/>
                    </a:lnTo>
                    <a:lnTo>
                      <a:pt x="216" y="71"/>
                    </a:lnTo>
                    <a:close/>
                    <a:moveTo>
                      <a:pt x="216" y="0"/>
                    </a:moveTo>
                    <a:lnTo>
                      <a:pt x="234" y="0"/>
                    </a:lnTo>
                    <a:lnTo>
                      <a:pt x="254" y="1"/>
                    </a:lnTo>
                    <a:lnTo>
                      <a:pt x="276" y="2"/>
                    </a:lnTo>
                    <a:lnTo>
                      <a:pt x="298" y="5"/>
                    </a:lnTo>
                    <a:lnTo>
                      <a:pt x="321" y="9"/>
                    </a:lnTo>
                    <a:lnTo>
                      <a:pt x="343" y="17"/>
                    </a:lnTo>
                    <a:lnTo>
                      <a:pt x="364" y="26"/>
                    </a:lnTo>
                    <a:lnTo>
                      <a:pt x="383" y="37"/>
                    </a:lnTo>
                    <a:lnTo>
                      <a:pt x="400" y="53"/>
                    </a:lnTo>
                    <a:lnTo>
                      <a:pt x="516" y="53"/>
                    </a:lnTo>
                    <a:lnTo>
                      <a:pt x="533" y="37"/>
                    </a:lnTo>
                    <a:lnTo>
                      <a:pt x="553" y="26"/>
                    </a:lnTo>
                    <a:lnTo>
                      <a:pt x="574" y="17"/>
                    </a:lnTo>
                    <a:lnTo>
                      <a:pt x="596" y="9"/>
                    </a:lnTo>
                    <a:lnTo>
                      <a:pt x="618" y="5"/>
                    </a:lnTo>
                    <a:lnTo>
                      <a:pt x="640" y="2"/>
                    </a:lnTo>
                    <a:lnTo>
                      <a:pt x="662" y="1"/>
                    </a:lnTo>
                    <a:lnTo>
                      <a:pt x="682" y="0"/>
                    </a:lnTo>
                    <a:lnTo>
                      <a:pt x="699" y="0"/>
                    </a:lnTo>
                    <a:lnTo>
                      <a:pt x="715" y="0"/>
                    </a:lnTo>
                    <a:lnTo>
                      <a:pt x="732" y="0"/>
                    </a:lnTo>
                    <a:lnTo>
                      <a:pt x="749" y="1"/>
                    </a:lnTo>
                    <a:lnTo>
                      <a:pt x="768" y="3"/>
                    </a:lnTo>
                    <a:lnTo>
                      <a:pt x="787" y="6"/>
                    </a:lnTo>
                    <a:lnTo>
                      <a:pt x="806" y="10"/>
                    </a:lnTo>
                    <a:lnTo>
                      <a:pt x="825" y="16"/>
                    </a:lnTo>
                    <a:lnTo>
                      <a:pt x="843" y="24"/>
                    </a:lnTo>
                    <a:lnTo>
                      <a:pt x="860" y="33"/>
                    </a:lnTo>
                    <a:lnTo>
                      <a:pt x="875" y="45"/>
                    </a:lnTo>
                    <a:lnTo>
                      <a:pt x="889" y="59"/>
                    </a:lnTo>
                    <a:lnTo>
                      <a:pt x="900" y="77"/>
                    </a:lnTo>
                    <a:lnTo>
                      <a:pt x="908" y="98"/>
                    </a:lnTo>
                    <a:lnTo>
                      <a:pt x="914" y="123"/>
                    </a:lnTo>
                    <a:lnTo>
                      <a:pt x="916" y="150"/>
                    </a:lnTo>
                    <a:lnTo>
                      <a:pt x="914" y="178"/>
                    </a:lnTo>
                    <a:lnTo>
                      <a:pt x="908" y="202"/>
                    </a:lnTo>
                    <a:lnTo>
                      <a:pt x="900" y="223"/>
                    </a:lnTo>
                    <a:lnTo>
                      <a:pt x="889" y="241"/>
                    </a:lnTo>
                    <a:lnTo>
                      <a:pt x="875" y="255"/>
                    </a:lnTo>
                    <a:lnTo>
                      <a:pt x="860" y="267"/>
                    </a:lnTo>
                    <a:lnTo>
                      <a:pt x="843" y="277"/>
                    </a:lnTo>
                    <a:lnTo>
                      <a:pt x="825" y="285"/>
                    </a:lnTo>
                    <a:lnTo>
                      <a:pt x="806" y="290"/>
                    </a:lnTo>
                    <a:lnTo>
                      <a:pt x="787" y="294"/>
                    </a:lnTo>
                    <a:lnTo>
                      <a:pt x="768" y="297"/>
                    </a:lnTo>
                    <a:lnTo>
                      <a:pt x="749" y="298"/>
                    </a:lnTo>
                    <a:lnTo>
                      <a:pt x="732" y="299"/>
                    </a:lnTo>
                    <a:lnTo>
                      <a:pt x="715" y="299"/>
                    </a:lnTo>
                    <a:lnTo>
                      <a:pt x="699" y="300"/>
                    </a:lnTo>
                    <a:lnTo>
                      <a:pt x="685" y="299"/>
                    </a:lnTo>
                    <a:lnTo>
                      <a:pt x="668" y="299"/>
                    </a:lnTo>
                    <a:lnTo>
                      <a:pt x="650" y="298"/>
                    </a:lnTo>
                    <a:lnTo>
                      <a:pt x="632" y="297"/>
                    </a:lnTo>
                    <a:lnTo>
                      <a:pt x="613" y="294"/>
                    </a:lnTo>
                    <a:lnTo>
                      <a:pt x="593" y="290"/>
                    </a:lnTo>
                    <a:lnTo>
                      <a:pt x="575" y="285"/>
                    </a:lnTo>
                    <a:lnTo>
                      <a:pt x="557" y="277"/>
                    </a:lnTo>
                    <a:lnTo>
                      <a:pt x="540" y="267"/>
                    </a:lnTo>
                    <a:lnTo>
                      <a:pt x="524" y="255"/>
                    </a:lnTo>
                    <a:lnTo>
                      <a:pt x="511" y="241"/>
                    </a:lnTo>
                    <a:lnTo>
                      <a:pt x="500" y="224"/>
                    </a:lnTo>
                    <a:lnTo>
                      <a:pt x="491" y="202"/>
                    </a:lnTo>
                    <a:lnTo>
                      <a:pt x="486" y="179"/>
                    </a:lnTo>
                    <a:lnTo>
                      <a:pt x="484" y="150"/>
                    </a:lnTo>
                    <a:lnTo>
                      <a:pt x="485" y="137"/>
                    </a:lnTo>
                    <a:lnTo>
                      <a:pt x="486" y="125"/>
                    </a:lnTo>
                    <a:lnTo>
                      <a:pt x="430" y="125"/>
                    </a:lnTo>
                    <a:lnTo>
                      <a:pt x="432" y="137"/>
                    </a:lnTo>
                    <a:lnTo>
                      <a:pt x="432" y="150"/>
                    </a:lnTo>
                    <a:lnTo>
                      <a:pt x="430" y="179"/>
                    </a:lnTo>
                    <a:lnTo>
                      <a:pt x="425" y="202"/>
                    </a:lnTo>
                    <a:lnTo>
                      <a:pt x="416" y="224"/>
                    </a:lnTo>
                    <a:lnTo>
                      <a:pt x="405" y="241"/>
                    </a:lnTo>
                    <a:lnTo>
                      <a:pt x="392" y="255"/>
                    </a:lnTo>
                    <a:lnTo>
                      <a:pt x="377" y="267"/>
                    </a:lnTo>
                    <a:lnTo>
                      <a:pt x="360" y="277"/>
                    </a:lnTo>
                    <a:lnTo>
                      <a:pt x="342" y="284"/>
                    </a:lnTo>
                    <a:lnTo>
                      <a:pt x="323" y="290"/>
                    </a:lnTo>
                    <a:lnTo>
                      <a:pt x="304" y="294"/>
                    </a:lnTo>
                    <a:lnTo>
                      <a:pt x="285" y="296"/>
                    </a:lnTo>
                    <a:lnTo>
                      <a:pt x="266" y="298"/>
                    </a:lnTo>
                    <a:lnTo>
                      <a:pt x="248" y="299"/>
                    </a:lnTo>
                    <a:lnTo>
                      <a:pt x="231" y="299"/>
                    </a:lnTo>
                    <a:lnTo>
                      <a:pt x="216" y="299"/>
                    </a:lnTo>
                    <a:lnTo>
                      <a:pt x="201" y="299"/>
                    </a:lnTo>
                    <a:lnTo>
                      <a:pt x="185" y="299"/>
                    </a:lnTo>
                    <a:lnTo>
                      <a:pt x="167" y="298"/>
                    </a:lnTo>
                    <a:lnTo>
                      <a:pt x="148" y="296"/>
                    </a:lnTo>
                    <a:lnTo>
                      <a:pt x="129" y="294"/>
                    </a:lnTo>
                    <a:lnTo>
                      <a:pt x="110" y="290"/>
                    </a:lnTo>
                    <a:lnTo>
                      <a:pt x="91" y="284"/>
                    </a:lnTo>
                    <a:lnTo>
                      <a:pt x="73" y="277"/>
                    </a:lnTo>
                    <a:lnTo>
                      <a:pt x="57" y="267"/>
                    </a:lnTo>
                    <a:lnTo>
                      <a:pt x="41" y="255"/>
                    </a:lnTo>
                    <a:lnTo>
                      <a:pt x="27" y="240"/>
                    </a:lnTo>
                    <a:lnTo>
                      <a:pt x="16" y="223"/>
                    </a:lnTo>
                    <a:lnTo>
                      <a:pt x="7" y="202"/>
                    </a:lnTo>
                    <a:lnTo>
                      <a:pt x="2" y="178"/>
                    </a:lnTo>
                    <a:lnTo>
                      <a:pt x="0" y="150"/>
                    </a:lnTo>
                    <a:lnTo>
                      <a:pt x="2" y="122"/>
                    </a:lnTo>
                    <a:lnTo>
                      <a:pt x="7" y="98"/>
                    </a:lnTo>
                    <a:lnTo>
                      <a:pt x="16" y="77"/>
                    </a:lnTo>
                    <a:lnTo>
                      <a:pt x="27" y="59"/>
                    </a:lnTo>
                    <a:lnTo>
                      <a:pt x="41" y="45"/>
                    </a:lnTo>
                    <a:lnTo>
                      <a:pt x="57" y="33"/>
                    </a:lnTo>
                    <a:lnTo>
                      <a:pt x="73" y="23"/>
                    </a:lnTo>
                    <a:lnTo>
                      <a:pt x="91" y="16"/>
                    </a:lnTo>
                    <a:lnTo>
                      <a:pt x="110" y="10"/>
                    </a:lnTo>
                    <a:lnTo>
                      <a:pt x="129" y="6"/>
                    </a:lnTo>
                    <a:lnTo>
                      <a:pt x="148" y="3"/>
                    </a:lnTo>
                    <a:lnTo>
                      <a:pt x="167" y="1"/>
                    </a:lnTo>
                    <a:lnTo>
                      <a:pt x="185" y="0"/>
                    </a:lnTo>
                    <a:lnTo>
                      <a:pt x="201" y="0"/>
                    </a:lnTo>
                    <a:lnTo>
                      <a:pt x="2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  <a:latin typeface="+mn-ea"/>
                </a:endParaRPr>
              </a:p>
            </p:txBody>
          </p:sp>
          <p:sp>
            <p:nvSpPr>
              <p:cNvPr id="21" name="Freeform 24"/>
              <p:cNvSpPr>
                <a:spLocks noEditPoints="1"/>
              </p:cNvSpPr>
              <p:nvPr/>
            </p:nvSpPr>
            <p:spPr bwMode="auto">
              <a:xfrm>
                <a:off x="2597" y="4335"/>
                <a:ext cx="217" cy="124"/>
              </a:xfrm>
              <a:custGeom>
                <a:avLst/>
                <a:gdLst>
                  <a:gd name="T0" fmla="*/ 1796 w 2393"/>
                  <a:gd name="T1" fmla="*/ 704 h 1360"/>
                  <a:gd name="T2" fmla="*/ 1761 w 2393"/>
                  <a:gd name="T3" fmla="*/ 720 h 1360"/>
                  <a:gd name="T4" fmla="*/ 1590 w 2393"/>
                  <a:gd name="T5" fmla="*/ 904 h 1360"/>
                  <a:gd name="T6" fmla="*/ 1882 w 2393"/>
                  <a:gd name="T7" fmla="*/ 733 h 1360"/>
                  <a:gd name="T8" fmla="*/ 1851 w 2393"/>
                  <a:gd name="T9" fmla="*/ 709 h 1360"/>
                  <a:gd name="T10" fmla="*/ 1814 w 2393"/>
                  <a:gd name="T11" fmla="*/ 702 h 1360"/>
                  <a:gd name="T12" fmla="*/ 1831 w 2393"/>
                  <a:gd name="T13" fmla="*/ 20 h 1360"/>
                  <a:gd name="T14" fmla="*/ 1950 w 2393"/>
                  <a:gd name="T15" fmla="*/ 61 h 1360"/>
                  <a:gd name="T16" fmla="*/ 2057 w 2393"/>
                  <a:gd name="T17" fmla="*/ 121 h 1360"/>
                  <a:gd name="T18" fmla="*/ 2154 w 2393"/>
                  <a:gd name="T19" fmla="*/ 196 h 1360"/>
                  <a:gd name="T20" fmla="*/ 2235 w 2393"/>
                  <a:gd name="T21" fmla="*/ 286 h 1360"/>
                  <a:gd name="T22" fmla="*/ 2301 w 2393"/>
                  <a:gd name="T23" fmla="*/ 388 h 1360"/>
                  <a:gd name="T24" fmla="*/ 2352 w 2393"/>
                  <a:gd name="T25" fmla="*/ 501 h 1360"/>
                  <a:gd name="T26" fmla="*/ 2382 w 2393"/>
                  <a:gd name="T27" fmla="*/ 622 h 1360"/>
                  <a:gd name="T28" fmla="*/ 2393 w 2393"/>
                  <a:gd name="T29" fmla="*/ 748 h 1360"/>
                  <a:gd name="T30" fmla="*/ 2390 w 2393"/>
                  <a:gd name="T31" fmla="*/ 1230 h 1360"/>
                  <a:gd name="T32" fmla="*/ 2370 w 2393"/>
                  <a:gd name="T33" fmla="*/ 1282 h 1360"/>
                  <a:gd name="T34" fmla="*/ 2335 w 2393"/>
                  <a:gd name="T35" fmla="*/ 1324 h 1360"/>
                  <a:gd name="T36" fmla="*/ 2286 w 2393"/>
                  <a:gd name="T37" fmla="*/ 1351 h 1360"/>
                  <a:gd name="T38" fmla="*/ 2230 w 2393"/>
                  <a:gd name="T39" fmla="*/ 1360 h 1360"/>
                  <a:gd name="T40" fmla="*/ 129 w 2393"/>
                  <a:gd name="T41" fmla="*/ 1358 h 1360"/>
                  <a:gd name="T42" fmla="*/ 77 w 2393"/>
                  <a:gd name="T43" fmla="*/ 1339 h 1360"/>
                  <a:gd name="T44" fmla="*/ 36 w 2393"/>
                  <a:gd name="T45" fmla="*/ 1304 h 1360"/>
                  <a:gd name="T46" fmla="*/ 10 w 2393"/>
                  <a:gd name="T47" fmla="*/ 1256 h 1360"/>
                  <a:gd name="T48" fmla="*/ 0 w 2393"/>
                  <a:gd name="T49" fmla="*/ 1200 h 1360"/>
                  <a:gd name="T50" fmla="*/ 3 w 2393"/>
                  <a:gd name="T51" fmla="*/ 684 h 1360"/>
                  <a:gd name="T52" fmla="*/ 23 w 2393"/>
                  <a:gd name="T53" fmla="*/ 561 h 1360"/>
                  <a:gd name="T54" fmla="*/ 63 w 2393"/>
                  <a:gd name="T55" fmla="*/ 443 h 1360"/>
                  <a:gd name="T56" fmla="*/ 122 w 2393"/>
                  <a:gd name="T57" fmla="*/ 336 h 1360"/>
                  <a:gd name="T58" fmla="*/ 195 w 2393"/>
                  <a:gd name="T59" fmla="*/ 240 h 1360"/>
                  <a:gd name="T60" fmla="*/ 283 w 2393"/>
                  <a:gd name="T61" fmla="*/ 157 h 1360"/>
                  <a:gd name="T62" fmla="*/ 385 w 2393"/>
                  <a:gd name="T63" fmla="*/ 89 h 1360"/>
                  <a:gd name="T64" fmla="*/ 498 w 2393"/>
                  <a:gd name="T65" fmla="*/ 38 h 1360"/>
                  <a:gd name="T66" fmla="*/ 640 w 2393"/>
                  <a:gd name="T67" fmla="*/ 0 h 1360"/>
                  <a:gd name="T68" fmla="*/ 1748 w 2393"/>
                  <a:gd name="T69" fmla="*/ 0 h 1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393" h="1360">
                    <a:moveTo>
                      <a:pt x="1814" y="702"/>
                    </a:moveTo>
                    <a:lnTo>
                      <a:pt x="1796" y="704"/>
                    </a:lnTo>
                    <a:lnTo>
                      <a:pt x="1778" y="709"/>
                    </a:lnTo>
                    <a:lnTo>
                      <a:pt x="1761" y="720"/>
                    </a:lnTo>
                    <a:lnTo>
                      <a:pt x="1746" y="733"/>
                    </a:lnTo>
                    <a:lnTo>
                      <a:pt x="1590" y="904"/>
                    </a:lnTo>
                    <a:lnTo>
                      <a:pt x="2038" y="904"/>
                    </a:lnTo>
                    <a:lnTo>
                      <a:pt x="1882" y="733"/>
                    </a:lnTo>
                    <a:lnTo>
                      <a:pt x="1867" y="719"/>
                    </a:lnTo>
                    <a:lnTo>
                      <a:pt x="1851" y="709"/>
                    </a:lnTo>
                    <a:lnTo>
                      <a:pt x="1833" y="703"/>
                    </a:lnTo>
                    <a:lnTo>
                      <a:pt x="1814" y="702"/>
                    </a:lnTo>
                    <a:close/>
                    <a:moveTo>
                      <a:pt x="1748" y="0"/>
                    </a:moveTo>
                    <a:lnTo>
                      <a:pt x="1831" y="20"/>
                    </a:lnTo>
                    <a:lnTo>
                      <a:pt x="1892" y="38"/>
                    </a:lnTo>
                    <a:lnTo>
                      <a:pt x="1950" y="61"/>
                    </a:lnTo>
                    <a:lnTo>
                      <a:pt x="2005" y="88"/>
                    </a:lnTo>
                    <a:lnTo>
                      <a:pt x="2057" y="121"/>
                    </a:lnTo>
                    <a:lnTo>
                      <a:pt x="2107" y="157"/>
                    </a:lnTo>
                    <a:lnTo>
                      <a:pt x="2154" y="196"/>
                    </a:lnTo>
                    <a:lnTo>
                      <a:pt x="2196" y="239"/>
                    </a:lnTo>
                    <a:lnTo>
                      <a:pt x="2235" y="286"/>
                    </a:lnTo>
                    <a:lnTo>
                      <a:pt x="2270" y="336"/>
                    </a:lnTo>
                    <a:lnTo>
                      <a:pt x="2301" y="388"/>
                    </a:lnTo>
                    <a:lnTo>
                      <a:pt x="2328" y="443"/>
                    </a:lnTo>
                    <a:lnTo>
                      <a:pt x="2352" y="501"/>
                    </a:lnTo>
                    <a:lnTo>
                      <a:pt x="2369" y="561"/>
                    </a:lnTo>
                    <a:lnTo>
                      <a:pt x="2382" y="622"/>
                    </a:lnTo>
                    <a:lnTo>
                      <a:pt x="2390" y="684"/>
                    </a:lnTo>
                    <a:lnTo>
                      <a:pt x="2393" y="748"/>
                    </a:lnTo>
                    <a:lnTo>
                      <a:pt x="2393" y="1200"/>
                    </a:lnTo>
                    <a:lnTo>
                      <a:pt x="2390" y="1230"/>
                    </a:lnTo>
                    <a:lnTo>
                      <a:pt x="2383" y="1256"/>
                    </a:lnTo>
                    <a:lnTo>
                      <a:pt x="2370" y="1282"/>
                    </a:lnTo>
                    <a:lnTo>
                      <a:pt x="2354" y="1304"/>
                    </a:lnTo>
                    <a:lnTo>
                      <a:pt x="2335" y="1324"/>
                    </a:lnTo>
                    <a:lnTo>
                      <a:pt x="2311" y="1339"/>
                    </a:lnTo>
                    <a:lnTo>
                      <a:pt x="2286" y="1351"/>
                    </a:lnTo>
                    <a:lnTo>
                      <a:pt x="2259" y="1358"/>
                    </a:lnTo>
                    <a:lnTo>
                      <a:pt x="2230" y="1360"/>
                    </a:lnTo>
                    <a:lnTo>
                      <a:pt x="157" y="1360"/>
                    </a:lnTo>
                    <a:lnTo>
                      <a:pt x="129" y="1358"/>
                    </a:lnTo>
                    <a:lnTo>
                      <a:pt x="101" y="1351"/>
                    </a:lnTo>
                    <a:lnTo>
                      <a:pt x="77" y="1339"/>
                    </a:lnTo>
                    <a:lnTo>
                      <a:pt x="55" y="1324"/>
                    </a:lnTo>
                    <a:lnTo>
                      <a:pt x="36" y="1304"/>
                    </a:lnTo>
                    <a:lnTo>
                      <a:pt x="21" y="1282"/>
                    </a:lnTo>
                    <a:lnTo>
                      <a:pt x="10" y="1256"/>
                    </a:lnTo>
                    <a:lnTo>
                      <a:pt x="3" y="1230"/>
                    </a:lnTo>
                    <a:lnTo>
                      <a:pt x="0" y="1200"/>
                    </a:lnTo>
                    <a:lnTo>
                      <a:pt x="0" y="748"/>
                    </a:lnTo>
                    <a:lnTo>
                      <a:pt x="3" y="684"/>
                    </a:lnTo>
                    <a:lnTo>
                      <a:pt x="11" y="622"/>
                    </a:lnTo>
                    <a:lnTo>
                      <a:pt x="23" y="561"/>
                    </a:lnTo>
                    <a:lnTo>
                      <a:pt x="41" y="501"/>
                    </a:lnTo>
                    <a:lnTo>
                      <a:pt x="63" y="443"/>
                    </a:lnTo>
                    <a:lnTo>
                      <a:pt x="90" y="389"/>
                    </a:lnTo>
                    <a:lnTo>
                      <a:pt x="122" y="336"/>
                    </a:lnTo>
                    <a:lnTo>
                      <a:pt x="156" y="286"/>
                    </a:lnTo>
                    <a:lnTo>
                      <a:pt x="195" y="240"/>
                    </a:lnTo>
                    <a:lnTo>
                      <a:pt x="237" y="196"/>
                    </a:lnTo>
                    <a:lnTo>
                      <a:pt x="283" y="157"/>
                    </a:lnTo>
                    <a:lnTo>
                      <a:pt x="332" y="121"/>
                    </a:lnTo>
                    <a:lnTo>
                      <a:pt x="385" y="89"/>
                    </a:lnTo>
                    <a:lnTo>
                      <a:pt x="440" y="62"/>
                    </a:lnTo>
                    <a:lnTo>
                      <a:pt x="498" y="38"/>
                    </a:lnTo>
                    <a:lnTo>
                      <a:pt x="559" y="20"/>
                    </a:lnTo>
                    <a:lnTo>
                      <a:pt x="640" y="0"/>
                    </a:lnTo>
                    <a:lnTo>
                      <a:pt x="1193" y="1280"/>
                    </a:lnTo>
                    <a:lnTo>
                      <a:pt x="174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  <a:latin typeface="+mn-ea"/>
                </a:endParaRPr>
              </a:p>
            </p:txBody>
          </p:sp>
          <p:sp>
            <p:nvSpPr>
              <p:cNvPr id="22" name="Freeform 25"/>
              <p:cNvSpPr>
                <a:spLocks/>
              </p:cNvSpPr>
              <p:nvPr/>
            </p:nvSpPr>
            <p:spPr bwMode="auto">
              <a:xfrm>
                <a:off x="2689" y="4347"/>
                <a:ext cx="34" cy="83"/>
              </a:xfrm>
              <a:custGeom>
                <a:avLst/>
                <a:gdLst>
                  <a:gd name="T0" fmla="*/ 135 w 373"/>
                  <a:gd name="T1" fmla="*/ 0 h 915"/>
                  <a:gd name="T2" fmla="*/ 237 w 373"/>
                  <a:gd name="T3" fmla="*/ 0 h 915"/>
                  <a:gd name="T4" fmla="*/ 258 w 373"/>
                  <a:gd name="T5" fmla="*/ 2 h 915"/>
                  <a:gd name="T6" fmla="*/ 278 w 373"/>
                  <a:gd name="T7" fmla="*/ 9 h 915"/>
                  <a:gd name="T8" fmla="*/ 295 w 373"/>
                  <a:gd name="T9" fmla="*/ 21 h 915"/>
                  <a:gd name="T10" fmla="*/ 310 w 373"/>
                  <a:gd name="T11" fmla="*/ 36 h 915"/>
                  <a:gd name="T12" fmla="*/ 321 w 373"/>
                  <a:gd name="T13" fmla="*/ 53 h 915"/>
                  <a:gd name="T14" fmla="*/ 328 w 373"/>
                  <a:gd name="T15" fmla="*/ 74 h 915"/>
                  <a:gd name="T16" fmla="*/ 366 w 373"/>
                  <a:gd name="T17" fmla="*/ 234 h 915"/>
                  <a:gd name="T18" fmla="*/ 368 w 373"/>
                  <a:gd name="T19" fmla="*/ 257 h 915"/>
                  <a:gd name="T20" fmla="*/ 365 w 373"/>
                  <a:gd name="T21" fmla="*/ 281 h 915"/>
                  <a:gd name="T22" fmla="*/ 357 w 373"/>
                  <a:gd name="T23" fmla="*/ 301 h 915"/>
                  <a:gd name="T24" fmla="*/ 345 w 373"/>
                  <a:gd name="T25" fmla="*/ 319 h 915"/>
                  <a:gd name="T26" fmla="*/ 329 w 373"/>
                  <a:gd name="T27" fmla="*/ 334 h 915"/>
                  <a:gd name="T28" fmla="*/ 309 w 373"/>
                  <a:gd name="T29" fmla="*/ 345 h 915"/>
                  <a:gd name="T30" fmla="*/ 287 w 373"/>
                  <a:gd name="T31" fmla="*/ 351 h 915"/>
                  <a:gd name="T32" fmla="*/ 373 w 373"/>
                  <a:gd name="T33" fmla="*/ 438 h 915"/>
                  <a:gd name="T34" fmla="*/ 187 w 373"/>
                  <a:gd name="T35" fmla="*/ 915 h 915"/>
                  <a:gd name="T36" fmla="*/ 0 w 373"/>
                  <a:gd name="T37" fmla="*/ 438 h 915"/>
                  <a:gd name="T38" fmla="*/ 85 w 373"/>
                  <a:gd name="T39" fmla="*/ 351 h 915"/>
                  <a:gd name="T40" fmla="*/ 63 w 373"/>
                  <a:gd name="T41" fmla="*/ 345 h 915"/>
                  <a:gd name="T42" fmla="*/ 44 w 373"/>
                  <a:gd name="T43" fmla="*/ 334 h 915"/>
                  <a:gd name="T44" fmla="*/ 27 w 373"/>
                  <a:gd name="T45" fmla="*/ 319 h 915"/>
                  <a:gd name="T46" fmla="*/ 15 w 373"/>
                  <a:gd name="T47" fmla="*/ 301 h 915"/>
                  <a:gd name="T48" fmla="*/ 7 w 373"/>
                  <a:gd name="T49" fmla="*/ 281 h 915"/>
                  <a:gd name="T50" fmla="*/ 4 w 373"/>
                  <a:gd name="T51" fmla="*/ 257 h 915"/>
                  <a:gd name="T52" fmla="*/ 6 w 373"/>
                  <a:gd name="T53" fmla="*/ 234 h 915"/>
                  <a:gd name="T54" fmla="*/ 44 w 373"/>
                  <a:gd name="T55" fmla="*/ 74 h 915"/>
                  <a:gd name="T56" fmla="*/ 52 w 373"/>
                  <a:gd name="T57" fmla="*/ 53 h 915"/>
                  <a:gd name="T58" fmla="*/ 63 w 373"/>
                  <a:gd name="T59" fmla="*/ 36 h 915"/>
                  <a:gd name="T60" fmla="*/ 77 w 373"/>
                  <a:gd name="T61" fmla="*/ 21 h 915"/>
                  <a:gd name="T62" fmla="*/ 95 w 373"/>
                  <a:gd name="T63" fmla="*/ 9 h 915"/>
                  <a:gd name="T64" fmla="*/ 114 w 373"/>
                  <a:gd name="T65" fmla="*/ 2 h 915"/>
                  <a:gd name="T66" fmla="*/ 135 w 373"/>
                  <a:gd name="T67" fmla="*/ 0 h 9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73" h="915">
                    <a:moveTo>
                      <a:pt x="135" y="0"/>
                    </a:moveTo>
                    <a:lnTo>
                      <a:pt x="237" y="0"/>
                    </a:lnTo>
                    <a:lnTo>
                      <a:pt x="258" y="2"/>
                    </a:lnTo>
                    <a:lnTo>
                      <a:pt x="278" y="9"/>
                    </a:lnTo>
                    <a:lnTo>
                      <a:pt x="295" y="21"/>
                    </a:lnTo>
                    <a:lnTo>
                      <a:pt x="310" y="36"/>
                    </a:lnTo>
                    <a:lnTo>
                      <a:pt x="321" y="53"/>
                    </a:lnTo>
                    <a:lnTo>
                      <a:pt x="328" y="74"/>
                    </a:lnTo>
                    <a:lnTo>
                      <a:pt x="366" y="234"/>
                    </a:lnTo>
                    <a:lnTo>
                      <a:pt x="368" y="257"/>
                    </a:lnTo>
                    <a:lnTo>
                      <a:pt x="365" y="281"/>
                    </a:lnTo>
                    <a:lnTo>
                      <a:pt x="357" y="301"/>
                    </a:lnTo>
                    <a:lnTo>
                      <a:pt x="345" y="319"/>
                    </a:lnTo>
                    <a:lnTo>
                      <a:pt x="329" y="334"/>
                    </a:lnTo>
                    <a:lnTo>
                      <a:pt x="309" y="345"/>
                    </a:lnTo>
                    <a:lnTo>
                      <a:pt x="287" y="351"/>
                    </a:lnTo>
                    <a:lnTo>
                      <a:pt x="373" y="438"/>
                    </a:lnTo>
                    <a:lnTo>
                      <a:pt x="187" y="915"/>
                    </a:lnTo>
                    <a:lnTo>
                      <a:pt x="0" y="438"/>
                    </a:lnTo>
                    <a:lnTo>
                      <a:pt x="85" y="351"/>
                    </a:lnTo>
                    <a:lnTo>
                      <a:pt x="63" y="345"/>
                    </a:lnTo>
                    <a:lnTo>
                      <a:pt x="44" y="334"/>
                    </a:lnTo>
                    <a:lnTo>
                      <a:pt x="27" y="319"/>
                    </a:lnTo>
                    <a:lnTo>
                      <a:pt x="15" y="301"/>
                    </a:lnTo>
                    <a:lnTo>
                      <a:pt x="7" y="281"/>
                    </a:lnTo>
                    <a:lnTo>
                      <a:pt x="4" y="257"/>
                    </a:lnTo>
                    <a:lnTo>
                      <a:pt x="6" y="234"/>
                    </a:lnTo>
                    <a:lnTo>
                      <a:pt x="44" y="74"/>
                    </a:lnTo>
                    <a:lnTo>
                      <a:pt x="52" y="53"/>
                    </a:lnTo>
                    <a:lnTo>
                      <a:pt x="63" y="36"/>
                    </a:lnTo>
                    <a:lnTo>
                      <a:pt x="77" y="21"/>
                    </a:lnTo>
                    <a:lnTo>
                      <a:pt x="95" y="9"/>
                    </a:lnTo>
                    <a:lnTo>
                      <a:pt x="114" y="2"/>
                    </a:lnTo>
                    <a:lnTo>
                      <a:pt x="13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  <a:latin typeface="+mn-ea"/>
                </a:endParaRPr>
              </a:p>
            </p:txBody>
          </p:sp>
        </p:grpSp>
        <p:grpSp>
          <p:nvGrpSpPr>
            <p:cNvPr id="11" name="Group 16"/>
            <p:cNvGrpSpPr>
              <a:grpSpLocks noChangeAspect="1"/>
            </p:cNvGrpSpPr>
            <p:nvPr/>
          </p:nvGrpSpPr>
          <p:grpSpPr bwMode="auto">
            <a:xfrm>
              <a:off x="596845" y="5823027"/>
              <a:ext cx="162480" cy="186754"/>
              <a:chOff x="1039" y="1681"/>
              <a:chExt cx="1071" cy="1231"/>
            </a:xfrm>
            <a:grpFill/>
          </p:grpSpPr>
          <p:sp>
            <p:nvSpPr>
              <p:cNvPr id="15" name="Freeform 17"/>
              <p:cNvSpPr>
                <a:spLocks noEditPoints="1"/>
              </p:cNvSpPr>
              <p:nvPr/>
            </p:nvSpPr>
            <p:spPr bwMode="auto">
              <a:xfrm>
                <a:off x="1039" y="1681"/>
                <a:ext cx="1071" cy="1099"/>
              </a:xfrm>
              <a:custGeom>
                <a:avLst/>
                <a:gdLst>
                  <a:gd name="T0" fmla="*/ 3169 w 3212"/>
                  <a:gd name="T1" fmla="*/ 566 h 3298"/>
                  <a:gd name="T2" fmla="*/ 3035 w 3212"/>
                  <a:gd name="T3" fmla="*/ 475 h 3298"/>
                  <a:gd name="T4" fmla="*/ 2711 w 3212"/>
                  <a:gd name="T5" fmla="*/ 199 h 3298"/>
                  <a:gd name="T6" fmla="*/ 2384 w 3212"/>
                  <a:gd name="T7" fmla="*/ 19 h 3298"/>
                  <a:gd name="T8" fmla="*/ 2347 w 3212"/>
                  <a:gd name="T9" fmla="*/ 4 h 3298"/>
                  <a:gd name="T10" fmla="*/ 2278 w 3212"/>
                  <a:gd name="T11" fmla="*/ 47 h 3298"/>
                  <a:gd name="T12" fmla="*/ 2171 w 3212"/>
                  <a:gd name="T13" fmla="*/ 190 h 3298"/>
                  <a:gd name="T14" fmla="*/ 1698 w 3212"/>
                  <a:gd name="T15" fmla="*/ 610 h 3298"/>
                  <a:gd name="T16" fmla="*/ 716 w 3212"/>
                  <a:gd name="T17" fmla="*/ 1337 h 3298"/>
                  <a:gd name="T18" fmla="*/ 296 w 3212"/>
                  <a:gd name="T19" fmla="*/ 1713 h 3298"/>
                  <a:gd name="T20" fmla="*/ 59 w 3212"/>
                  <a:gd name="T21" fmla="*/ 2061 h 3298"/>
                  <a:gd name="T22" fmla="*/ 0 w 3212"/>
                  <a:gd name="T23" fmla="*/ 2479 h 3298"/>
                  <a:gd name="T24" fmla="*/ 29 w 3212"/>
                  <a:gd name="T25" fmla="*/ 2758 h 3298"/>
                  <a:gd name="T26" fmla="*/ 183 w 3212"/>
                  <a:gd name="T27" fmla="*/ 2915 h 3298"/>
                  <a:gd name="T28" fmla="*/ 615 w 3212"/>
                  <a:gd name="T29" fmla="*/ 3255 h 3298"/>
                  <a:gd name="T30" fmla="*/ 886 w 3212"/>
                  <a:gd name="T31" fmla="*/ 3291 h 3298"/>
                  <a:gd name="T32" fmla="*/ 1138 w 3212"/>
                  <a:gd name="T33" fmla="*/ 3171 h 3298"/>
                  <a:gd name="T34" fmla="*/ 1808 w 3212"/>
                  <a:gd name="T35" fmla="*/ 2600 h 3298"/>
                  <a:gd name="T36" fmla="*/ 2812 w 3212"/>
                  <a:gd name="T37" fmla="*/ 1724 h 3298"/>
                  <a:gd name="T38" fmla="*/ 3103 w 3212"/>
                  <a:gd name="T39" fmla="*/ 1438 h 3298"/>
                  <a:gd name="T40" fmla="*/ 3146 w 3212"/>
                  <a:gd name="T41" fmla="*/ 1401 h 3298"/>
                  <a:gd name="T42" fmla="*/ 3193 w 3212"/>
                  <a:gd name="T43" fmla="*/ 1183 h 3298"/>
                  <a:gd name="T44" fmla="*/ 3208 w 3212"/>
                  <a:gd name="T45" fmla="*/ 620 h 3298"/>
                  <a:gd name="T46" fmla="*/ 1001 w 3212"/>
                  <a:gd name="T47" fmla="*/ 3114 h 3298"/>
                  <a:gd name="T48" fmla="*/ 881 w 3212"/>
                  <a:gd name="T49" fmla="*/ 3066 h 3298"/>
                  <a:gd name="T50" fmla="*/ 844 w 3212"/>
                  <a:gd name="T51" fmla="*/ 2610 h 3298"/>
                  <a:gd name="T52" fmla="*/ 840 w 3212"/>
                  <a:gd name="T53" fmla="*/ 2398 h 3298"/>
                  <a:gd name="T54" fmla="*/ 401 w 3212"/>
                  <a:gd name="T55" fmla="*/ 2082 h 3298"/>
                  <a:gd name="T56" fmla="*/ 241 w 3212"/>
                  <a:gd name="T57" fmla="*/ 1969 h 3298"/>
                  <a:gd name="T58" fmla="*/ 752 w 3212"/>
                  <a:gd name="T59" fmla="*/ 2141 h 3298"/>
                  <a:gd name="T60" fmla="*/ 1034 w 3212"/>
                  <a:gd name="T61" fmla="*/ 2354 h 3298"/>
                  <a:gd name="T62" fmla="*/ 1418 w 3212"/>
                  <a:gd name="T63" fmla="*/ 2074 h 3298"/>
                  <a:gd name="T64" fmla="*/ 1624 w 3212"/>
                  <a:gd name="T65" fmla="*/ 1847 h 3298"/>
                  <a:gd name="T66" fmla="*/ 1420 w 3212"/>
                  <a:gd name="T67" fmla="*/ 1596 h 3298"/>
                  <a:gd name="T68" fmla="*/ 1082 w 3212"/>
                  <a:gd name="T69" fmla="*/ 1248 h 3298"/>
                  <a:gd name="T70" fmla="*/ 1614 w 3212"/>
                  <a:gd name="T71" fmla="*/ 825 h 3298"/>
                  <a:gd name="T72" fmla="*/ 2194 w 3212"/>
                  <a:gd name="T73" fmla="*/ 338 h 3298"/>
                  <a:gd name="T74" fmla="*/ 2374 w 3212"/>
                  <a:gd name="T75" fmla="*/ 118 h 3298"/>
                  <a:gd name="T76" fmla="*/ 2661 w 3212"/>
                  <a:gd name="T77" fmla="*/ 304 h 3298"/>
                  <a:gd name="T78" fmla="*/ 2993 w 3212"/>
                  <a:gd name="T79" fmla="*/ 603 h 3298"/>
                  <a:gd name="T80" fmla="*/ 2474 w 3212"/>
                  <a:gd name="T81" fmla="*/ 1257 h 3298"/>
                  <a:gd name="T82" fmla="*/ 1732 w 3212"/>
                  <a:gd name="T83" fmla="*/ 1951 h 3298"/>
                  <a:gd name="T84" fmla="*/ 1047 w 3212"/>
                  <a:gd name="T85" fmla="*/ 2462 h 3298"/>
                  <a:gd name="T86" fmla="*/ 1012 w 3212"/>
                  <a:gd name="T87" fmla="*/ 2472 h 3298"/>
                  <a:gd name="T88" fmla="*/ 3078 w 3212"/>
                  <a:gd name="T89" fmla="*/ 1147 h 3298"/>
                  <a:gd name="T90" fmla="*/ 3067 w 3212"/>
                  <a:gd name="T91" fmla="*/ 1301 h 3298"/>
                  <a:gd name="T92" fmla="*/ 3051 w 3212"/>
                  <a:gd name="T93" fmla="*/ 1343 h 3298"/>
                  <a:gd name="T94" fmla="*/ 3018 w 3212"/>
                  <a:gd name="T95" fmla="*/ 1366 h 3298"/>
                  <a:gd name="T96" fmla="*/ 2890 w 3212"/>
                  <a:gd name="T97" fmla="*/ 1493 h 3298"/>
                  <a:gd name="T98" fmla="*/ 1823 w 3212"/>
                  <a:gd name="T99" fmla="*/ 2434 h 3298"/>
                  <a:gd name="T100" fmla="*/ 1765 w 3212"/>
                  <a:gd name="T101" fmla="*/ 2231 h 3298"/>
                  <a:gd name="T102" fmla="*/ 1749 w 3212"/>
                  <a:gd name="T103" fmla="*/ 2105 h 3298"/>
                  <a:gd name="T104" fmla="*/ 2236 w 3212"/>
                  <a:gd name="T105" fmla="*/ 1651 h 3298"/>
                  <a:gd name="T106" fmla="*/ 3095 w 3212"/>
                  <a:gd name="T107" fmla="*/ 770 h 3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212" h="3298">
                    <a:moveTo>
                      <a:pt x="3208" y="620"/>
                    </a:moveTo>
                    <a:lnTo>
                      <a:pt x="3206" y="606"/>
                    </a:lnTo>
                    <a:lnTo>
                      <a:pt x="3192" y="581"/>
                    </a:lnTo>
                    <a:lnTo>
                      <a:pt x="3169" y="566"/>
                    </a:lnTo>
                    <a:lnTo>
                      <a:pt x="3143" y="561"/>
                    </a:lnTo>
                    <a:lnTo>
                      <a:pt x="3130" y="564"/>
                    </a:lnTo>
                    <a:lnTo>
                      <a:pt x="3101" y="533"/>
                    </a:lnTo>
                    <a:lnTo>
                      <a:pt x="3035" y="475"/>
                    </a:lnTo>
                    <a:lnTo>
                      <a:pt x="3003" y="448"/>
                    </a:lnTo>
                    <a:lnTo>
                      <a:pt x="2931" y="383"/>
                    </a:lnTo>
                    <a:lnTo>
                      <a:pt x="2786" y="258"/>
                    </a:lnTo>
                    <a:lnTo>
                      <a:pt x="2711" y="199"/>
                    </a:lnTo>
                    <a:lnTo>
                      <a:pt x="2651" y="148"/>
                    </a:lnTo>
                    <a:lnTo>
                      <a:pt x="2507" y="53"/>
                    </a:lnTo>
                    <a:lnTo>
                      <a:pt x="2432" y="24"/>
                    </a:lnTo>
                    <a:lnTo>
                      <a:pt x="2384" y="19"/>
                    </a:lnTo>
                    <a:lnTo>
                      <a:pt x="2363" y="20"/>
                    </a:lnTo>
                    <a:lnTo>
                      <a:pt x="2361" y="17"/>
                    </a:lnTo>
                    <a:lnTo>
                      <a:pt x="2358" y="14"/>
                    </a:lnTo>
                    <a:lnTo>
                      <a:pt x="2347" y="4"/>
                    </a:lnTo>
                    <a:lnTo>
                      <a:pt x="2320" y="0"/>
                    </a:lnTo>
                    <a:lnTo>
                      <a:pt x="2294" y="10"/>
                    </a:lnTo>
                    <a:lnTo>
                      <a:pt x="2278" y="32"/>
                    </a:lnTo>
                    <a:lnTo>
                      <a:pt x="2278" y="47"/>
                    </a:lnTo>
                    <a:lnTo>
                      <a:pt x="2276" y="62"/>
                    </a:lnTo>
                    <a:lnTo>
                      <a:pt x="2253" y="102"/>
                    </a:lnTo>
                    <a:lnTo>
                      <a:pt x="2199" y="163"/>
                    </a:lnTo>
                    <a:lnTo>
                      <a:pt x="2171" y="190"/>
                    </a:lnTo>
                    <a:lnTo>
                      <a:pt x="2102" y="260"/>
                    </a:lnTo>
                    <a:lnTo>
                      <a:pt x="1952" y="394"/>
                    </a:lnTo>
                    <a:lnTo>
                      <a:pt x="1878" y="459"/>
                    </a:lnTo>
                    <a:lnTo>
                      <a:pt x="1698" y="610"/>
                    </a:lnTo>
                    <a:lnTo>
                      <a:pt x="1326" y="897"/>
                    </a:lnTo>
                    <a:lnTo>
                      <a:pt x="1138" y="1036"/>
                    </a:lnTo>
                    <a:lnTo>
                      <a:pt x="969" y="1157"/>
                    </a:lnTo>
                    <a:lnTo>
                      <a:pt x="716" y="1337"/>
                    </a:lnTo>
                    <a:lnTo>
                      <a:pt x="553" y="1467"/>
                    </a:lnTo>
                    <a:lnTo>
                      <a:pt x="475" y="1536"/>
                    </a:lnTo>
                    <a:lnTo>
                      <a:pt x="415" y="1592"/>
                    </a:lnTo>
                    <a:lnTo>
                      <a:pt x="296" y="1713"/>
                    </a:lnTo>
                    <a:lnTo>
                      <a:pt x="186" y="1845"/>
                    </a:lnTo>
                    <a:lnTo>
                      <a:pt x="117" y="1951"/>
                    </a:lnTo>
                    <a:lnTo>
                      <a:pt x="77" y="2024"/>
                    </a:lnTo>
                    <a:lnTo>
                      <a:pt x="59" y="2061"/>
                    </a:lnTo>
                    <a:lnTo>
                      <a:pt x="44" y="2100"/>
                    </a:lnTo>
                    <a:lnTo>
                      <a:pt x="21" y="2181"/>
                    </a:lnTo>
                    <a:lnTo>
                      <a:pt x="2" y="2306"/>
                    </a:lnTo>
                    <a:lnTo>
                      <a:pt x="0" y="2479"/>
                    </a:lnTo>
                    <a:lnTo>
                      <a:pt x="12" y="2650"/>
                    </a:lnTo>
                    <a:lnTo>
                      <a:pt x="18" y="2732"/>
                    </a:lnTo>
                    <a:lnTo>
                      <a:pt x="19" y="2742"/>
                    </a:lnTo>
                    <a:lnTo>
                      <a:pt x="29" y="2758"/>
                    </a:lnTo>
                    <a:lnTo>
                      <a:pt x="49" y="2771"/>
                    </a:lnTo>
                    <a:lnTo>
                      <a:pt x="67" y="2770"/>
                    </a:lnTo>
                    <a:lnTo>
                      <a:pt x="101" y="2817"/>
                    </a:lnTo>
                    <a:lnTo>
                      <a:pt x="183" y="2915"/>
                    </a:lnTo>
                    <a:lnTo>
                      <a:pt x="278" y="3016"/>
                    </a:lnTo>
                    <a:lnTo>
                      <a:pt x="383" y="3109"/>
                    </a:lnTo>
                    <a:lnTo>
                      <a:pt x="497" y="3193"/>
                    </a:lnTo>
                    <a:lnTo>
                      <a:pt x="615" y="3255"/>
                    </a:lnTo>
                    <a:lnTo>
                      <a:pt x="704" y="3285"/>
                    </a:lnTo>
                    <a:lnTo>
                      <a:pt x="765" y="3297"/>
                    </a:lnTo>
                    <a:lnTo>
                      <a:pt x="825" y="3298"/>
                    </a:lnTo>
                    <a:lnTo>
                      <a:pt x="886" y="3291"/>
                    </a:lnTo>
                    <a:lnTo>
                      <a:pt x="916" y="3282"/>
                    </a:lnTo>
                    <a:lnTo>
                      <a:pt x="955" y="3271"/>
                    </a:lnTo>
                    <a:lnTo>
                      <a:pt x="1030" y="3236"/>
                    </a:lnTo>
                    <a:lnTo>
                      <a:pt x="1138" y="3171"/>
                    </a:lnTo>
                    <a:lnTo>
                      <a:pt x="1342" y="3009"/>
                    </a:lnTo>
                    <a:lnTo>
                      <a:pt x="1463" y="2899"/>
                    </a:lnTo>
                    <a:lnTo>
                      <a:pt x="1634" y="2748"/>
                    </a:lnTo>
                    <a:lnTo>
                      <a:pt x="1808" y="2600"/>
                    </a:lnTo>
                    <a:lnTo>
                      <a:pt x="2017" y="2424"/>
                    </a:lnTo>
                    <a:lnTo>
                      <a:pt x="2429" y="2066"/>
                    </a:lnTo>
                    <a:lnTo>
                      <a:pt x="2633" y="1884"/>
                    </a:lnTo>
                    <a:lnTo>
                      <a:pt x="2812" y="1724"/>
                    </a:lnTo>
                    <a:lnTo>
                      <a:pt x="2987" y="1560"/>
                    </a:lnTo>
                    <a:lnTo>
                      <a:pt x="3021" y="1530"/>
                    </a:lnTo>
                    <a:lnTo>
                      <a:pt x="3075" y="1478"/>
                    </a:lnTo>
                    <a:lnTo>
                      <a:pt x="3103" y="1438"/>
                    </a:lnTo>
                    <a:lnTo>
                      <a:pt x="3111" y="1416"/>
                    </a:lnTo>
                    <a:lnTo>
                      <a:pt x="3124" y="1415"/>
                    </a:lnTo>
                    <a:lnTo>
                      <a:pt x="3134" y="1409"/>
                    </a:lnTo>
                    <a:lnTo>
                      <a:pt x="3146" y="1401"/>
                    </a:lnTo>
                    <a:lnTo>
                      <a:pt x="3163" y="1378"/>
                    </a:lnTo>
                    <a:lnTo>
                      <a:pt x="3180" y="1337"/>
                    </a:lnTo>
                    <a:lnTo>
                      <a:pt x="3192" y="1241"/>
                    </a:lnTo>
                    <a:lnTo>
                      <a:pt x="3193" y="1183"/>
                    </a:lnTo>
                    <a:lnTo>
                      <a:pt x="3202" y="1042"/>
                    </a:lnTo>
                    <a:lnTo>
                      <a:pt x="3212" y="832"/>
                    </a:lnTo>
                    <a:lnTo>
                      <a:pt x="3212" y="691"/>
                    </a:lnTo>
                    <a:lnTo>
                      <a:pt x="3208" y="620"/>
                    </a:lnTo>
                    <a:close/>
                    <a:moveTo>
                      <a:pt x="1004" y="2495"/>
                    </a:moveTo>
                    <a:lnTo>
                      <a:pt x="998" y="2649"/>
                    </a:lnTo>
                    <a:lnTo>
                      <a:pt x="999" y="2958"/>
                    </a:lnTo>
                    <a:lnTo>
                      <a:pt x="1001" y="3114"/>
                    </a:lnTo>
                    <a:lnTo>
                      <a:pt x="942" y="3145"/>
                    </a:lnTo>
                    <a:lnTo>
                      <a:pt x="880" y="3170"/>
                    </a:lnTo>
                    <a:lnTo>
                      <a:pt x="884" y="3137"/>
                    </a:lnTo>
                    <a:lnTo>
                      <a:pt x="881" y="3066"/>
                    </a:lnTo>
                    <a:lnTo>
                      <a:pt x="868" y="2961"/>
                    </a:lnTo>
                    <a:lnTo>
                      <a:pt x="860" y="2895"/>
                    </a:lnTo>
                    <a:lnTo>
                      <a:pt x="850" y="2780"/>
                    </a:lnTo>
                    <a:lnTo>
                      <a:pt x="844" y="2610"/>
                    </a:lnTo>
                    <a:lnTo>
                      <a:pt x="850" y="2495"/>
                    </a:lnTo>
                    <a:lnTo>
                      <a:pt x="857" y="2439"/>
                    </a:lnTo>
                    <a:lnTo>
                      <a:pt x="856" y="2424"/>
                    </a:lnTo>
                    <a:lnTo>
                      <a:pt x="840" y="2398"/>
                    </a:lnTo>
                    <a:lnTo>
                      <a:pt x="828" y="2390"/>
                    </a:lnTo>
                    <a:lnTo>
                      <a:pt x="717" y="2318"/>
                    </a:lnTo>
                    <a:lnTo>
                      <a:pt x="506" y="2162"/>
                    </a:lnTo>
                    <a:lnTo>
                      <a:pt x="401" y="2082"/>
                    </a:lnTo>
                    <a:lnTo>
                      <a:pt x="382" y="2064"/>
                    </a:lnTo>
                    <a:lnTo>
                      <a:pt x="314" y="2010"/>
                    </a:lnTo>
                    <a:lnTo>
                      <a:pt x="264" y="1978"/>
                    </a:lnTo>
                    <a:lnTo>
                      <a:pt x="241" y="1969"/>
                    </a:lnTo>
                    <a:lnTo>
                      <a:pt x="294" y="1899"/>
                    </a:lnTo>
                    <a:lnTo>
                      <a:pt x="350" y="1830"/>
                    </a:lnTo>
                    <a:lnTo>
                      <a:pt x="510" y="1955"/>
                    </a:lnTo>
                    <a:lnTo>
                      <a:pt x="752" y="2141"/>
                    </a:lnTo>
                    <a:lnTo>
                      <a:pt x="909" y="2270"/>
                    </a:lnTo>
                    <a:lnTo>
                      <a:pt x="985" y="2338"/>
                    </a:lnTo>
                    <a:lnTo>
                      <a:pt x="999" y="2349"/>
                    </a:lnTo>
                    <a:lnTo>
                      <a:pt x="1034" y="2354"/>
                    </a:lnTo>
                    <a:lnTo>
                      <a:pt x="1053" y="2346"/>
                    </a:lnTo>
                    <a:lnTo>
                      <a:pt x="1132" y="2302"/>
                    </a:lnTo>
                    <a:lnTo>
                      <a:pt x="1280" y="2195"/>
                    </a:lnTo>
                    <a:lnTo>
                      <a:pt x="1418" y="2074"/>
                    </a:lnTo>
                    <a:lnTo>
                      <a:pt x="1548" y="1943"/>
                    </a:lnTo>
                    <a:lnTo>
                      <a:pt x="1610" y="1877"/>
                    </a:lnTo>
                    <a:lnTo>
                      <a:pt x="1617" y="1868"/>
                    </a:lnTo>
                    <a:lnTo>
                      <a:pt x="1624" y="1847"/>
                    </a:lnTo>
                    <a:lnTo>
                      <a:pt x="1626" y="1827"/>
                    </a:lnTo>
                    <a:lnTo>
                      <a:pt x="1617" y="1807"/>
                    </a:lnTo>
                    <a:lnTo>
                      <a:pt x="1610" y="1796"/>
                    </a:lnTo>
                    <a:lnTo>
                      <a:pt x="1420" y="1596"/>
                    </a:lnTo>
                    <a:lnTo>
                      <a:pt x="1231" y="1395"/>
                    </a:lnTo>
                    <a:lnTo>
                      <a:pt x="1201" y="1360"/>
                    </a:lnTo>
                    <a:lnTo>
                      <a:pt x="1132" y="1288"/>
                    </a:lnTo>
                    <a:lnTo>
                      <a:pt x="1082" y="1248"/>
                    </a:lnTo>
                    <a:lnTo>
                      <a:pt x="1056" y="1235"/>
                    </a:lnTo>
                    <a:lnTo>
                      <a:pt x="1244" y="1103"/>
                    </a:lnTo>
                    <a:lnTo>
                      <a:pt x="1430" y="964"/>
                    </a:lnTo>
                    <a:lnTo>
                      <a:pt x="1614" y="825"/>
                    </a:lnTo>
                    <a:lnTo>
                      <a:pt x="1885" y="607"/>
                    </a:lnTo>
                    <a:lnTo>
                      <a:pt x="2060" y="458"/>
                    </a:lnTo>
                    <a:lnTo>
                      <a:pt x="2145" y="380"/>
                    </a:lnTo>
                    <a:lnTo>
                      <a:pt x="2194" y="338"/>
                    </a:lnTo>
                    <a:lnTo>
                      <a:pt x="2299" y="235"/>
                    </a:lnTo>
                    <a:lnTo>
                      <a:pt x="2344" y="177"/>
                    </a:lnTo>
                    <a:lnTo>
                      <a:pt x="2367" y="138"/>
                    </a:lnTo>
                    <a:lnTo>
                      <a:pt x="2374" y="118"/>
                    </a:lnTo>
                    <a:lnTo>
                      <a:pt x="2422" y="140"/>
                    </a:lnTo>
                    <a:lnTo>
                      <a:pt x="2466" y="163"/>
                    </a:lnTo>
                    <a:lnTo>
                      <a:pt x="2534" y="206"/>
                    </a:lnTo>
                    <a:lnTo>
                      <a:pt x="2661" y="304"/>
                    </a:lnTo>
                    <a:lnTo>
                      <a:pt x="2721" y="354"/>
                    </a:lnTo>
                    <a:lnTo>
                      <a:pt x="2833" y="453"/>
                    </a:lnTo>
                    <a:lnTo>
                      <a:pt x="2944" y="554"/>
                    </a:lnTo>
                    <a:lnTo>
                      <a:pt x="2993" y="603"/>
                    </a:lnTo>
                    <a:lnTo>
                      <a:pt x="3048" y="646"/>
                    </a:lnTo>
                    <a:lnTo>
                      <a:pt x="2937" y="771"/>
                    </a:lnTo>
                    <a:lnTo>
                      <a:pt x="2708" y="1016"/>
                    </a:lnTo>
                    <a:lnTo>
                      <a:pt x="2474" y="1257"/>
                    </a:lnTo>
                    <a:lnTo>
                      <a:pt x="2233" y="1490"/>
                    </a:lnTo>
                    <a:lnTo>
                      <a:pt x="2112" y="1605"/>
                    </a:lnTo>
                    <a:lnTo>
                      <a:pt x="1987" y="1720"/>
                    </a:lnTo>
                    <a:lnTo>
                      <a:pt x="1732" y="1951"/>
                    </a:lnTo>
                    <a:lnTo>
                      <a:pt x="1467" y="2169"/>
                    </a:lnTo>
                    <a:lnTo>
                      <a:pt x="1261" y="2322"/>
                    </a:lnTo>
                    <a:lnTo>
                      <a:pt x="1120" y="2417"/>
                    </a:lnTo>
                    <a:lnTo>
                      <a:pt x="1047" y="2462"/>
                    </a:lnTo>
                    <a:lnTo>
                      <a:pt x="1047" y="2462"/>
                    </a:lnTo>
                    <a:lnTo>
                      <a:pt x="1047" y="2463"/>
                    </a:lnTo>
                    <a:lnTo>
                      <a:pt x="1033" y="2460"/>
                    </a:lnTo>
                    <a:lnTo>
                      <a:pt x="1012" y="2472"/>
                    </a:lnTo>
                    <a:lnTo>
                      <a:pt x="1005" y="2485"/>
                    </a:lnTo>
                    <a:lnTo>
                      <a:pt x="1004" y="2495"/>
                    </a:lnTo>
                    <a:close/>
                    <a:moveTo>
                      <a:pt x="3082" y="1081"/>
                    </a:moveTo>
                    <a:lnTo>
                      <a:pt x="3078" y="1147"/>
                    </a:lnTo>
                    <a:lnTo>
                      <a:pt x="3074" y="1213"/>
                    </a:lnTo>
                    <a:lnTo>
                      <a:pt x="3072" y="1247"/>
                    </a:lnTo>
                    <a:lnTo>
                      <a:pt x="3069" y="1280"/>
                    </a:lnTo>
                    <a:lnTo>
                      <a:pt x="3067" y="1301"/>
                    </a:lnTo>
                    <a:lnTo>
                      <a:pt x="3065" y="1316"/>
                    </a:lnTo>
                    <a:lnTo>
                      <a:pt x="3059" y="1320"/>
                    </a:lnTo>
                    <a:lnTo>
                      <a:pt x="3052" y="1334"/>
                    </a:lnTo>
                    <a:lnTo>
                      <a:pt x="3051" y="1343"/>
                    </a:lnTo>
                    <a:lnTo>
                      <a:pt x="3038" y="1349"/>
                    </a:lnTo>
                    <a:lnTo>
                      <a:pt x="3018" y="1372"/>
                    </a:lnTo>
                    <a:lnTo>
                      <a:pt x="3016" y="1389"/>
                    </a:lnTo>
                    <a:lnTo>
                      <a:pt x="3018" y="1366"/>
                    </a:lnTo>
                    <a:lnTo>
                      <a:pt x="3010" y="1369"/>
                    </a:lnTo>
                    <a:lnTo>
                      <a:pt x="2990" y="1393"/>
                    </a:lnTo>
                    <a:lnTo>
                      <a:pt x="2941" y="1444"/>
                    </a:lnTo>
                    <a:lnTo>
                      <a:pt x="2890" y="1493"/>
                    </a:lnTo>
                    <a:lnTo>
                      <a:pt x="2734" y="1637"/>
                    </a:lnTo>
                    <a:lnTo>
                      <a:pt x="2574" y="1779"/>
                    </a:lnTo>
                    <a:lnTo>
                      <a:pt x="2201" y="2110"/>
                    </a:lnTo>
                    <a:lnTo>
                      <a:pt x="1823" y="2434"/>
                    </a:lnTo>
                    <a:lnTo>
                      <a:pt x="1804" y="2451"/>
                    </a:lnTo>
                    <a:lnTo>
                      <a:pt x="1785" y="2467"/>
                    </a:lnTo>
                    <a:lnTo>
                      <a:pt x="1778" y="2349"/>
                    </a:lnTo>
                    <a:lnTo>
                      <a:pt x="1765" y="2231"/>
                    </a:lnTo>
                    <a:lnTo>
                      <a:pt x="1764" y="2181"/>
                    </a:lnTo>
                    <a:lnTo>
                      <a:pt x="1765" y="2130"/>
                    </a:lnTo>
                    <a:lnTo>
                      <a:pt x="1764" y="2118"/>
                    </a:lnTo>
                    <a:lnTo>
                      <a:pt x="1749" y="2105"/>
                    </a:lnTo>
                    <a:lnTo>
                      <a:pt x="1739" y="2103"/>
                    </a:lnTo>
                    <a:lnTo>
                      <a:pt x="1927" y="1936"/>
                    </a:lnTo>
                    <a:lnTo>
                      <a:pt x="2106" y="1769"/>
                    </a:lnTo>
                    <a:lnTo>
                      <a:pt x="2236" y="1651"/>
                    </a:lnTo>
                    <a:lnTo>
                      <a:pt x="2489" y="1406"/>
                    </a:lnTo>
                    <a:lnTo>
                      <a:pt x="2737" y="1157"/>
                    </a:lnTo>
                    <a:lnTo>
                      <a:pt x="2977" y="901"/>
                    </a:lnTo>
                    <a:lnTo>
                      <a:pt x="3095" y="770"/>
                    </a:lnTo>
                    <a:lnTo>
                      <a:pt x="3093" y="926"/>
                    </a:lnTo>
                    <a:lnTo>
                      <a:pt x="3082" y="10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  <a:latin typeface="+mn-ea"/>
                </a:endParaRPr>
              </a:p>
            </p:txBody>
          </p:sp>
          <p:sp>
            <p:nvSpPr>
              <p:cNvPr id="16" name="Freeform 18"/>
              <p:cNvSpPr>
                <a:spLocks/>
              </p:cNvSpPr>
              <p:nvPr/>
            </p:nvSpPr>
            <p:spPr bwMode="auto">
              <a:xfrm>
                <a:off x="1398" y="2746"/>
                <a:ext cx="212" cy="132"/>
              </a:xfrm>
              <a:custGeom>
                <a:avLst/>
                <a:gdLst>
                  <a:gd name="T0" fmla="*/ 544 w 635"/>
                  <a:gd name="T1" fmla="*/ 0 h 398"/>
                  <a:gd name="T2" fmla="*/ 504 w 635"/>
                  <a:gd name="T3" fmla="*/ 18 h 398"/>
                  <a:gd name="T4" fmla="*/ 496 w 635"/>
                  <a:gd name="T5" fmla="*/ 52 h 398"/>
                  <a:gd name="T6" fmla="*/ 530 w 635"/>
                  <a:gd name="T7" fmla="*/ 177 h 398"/>
                  <a:gd name="T8" fmla="*/ 515 w 635"/>
                  <a:gd name="T9" fmla="*/ 226 h 398"/>
                  <a:gd name="T10" fmla="*/ 478 w 635"/>
                  <a:gd name="T11" fmla="*/ 262 h 398"/>
                  <a:gd name="T12" fmla="*/ 403 w 635"/>
                  <a:gd name="T13" fmla="*/ 291 h 398"/>
                  <a:gd name="T14" fmla="*/ 352 w 635"/>
                  <a:gd name="T15" fmla="*/ 272 h 398"/>
                  <a:gd name="T16" fmla="*/ 332 w 635"/>
                  <a:gd name="T17" fmla="*/ 226 h 398"/>
                  <a:gd name="T18" fmla="*/ 331 w 635"/>
                  <a:gd name="T19" fmla="*/ 198 h 398"/>
                  <a:gd name="T20" fmla="*/ 303 w 635"/>
                  <a:gd name="T21" fmla="*/ 164 h 398"/>
                  <a:gd name="T22" fmla="*/ 246 w 635"/>
                  <a:gd name="T23" fmla="*/ 180 h 398"/>
                  <a:gd name="T24" fmla="*/ 236 w 635"/>
                  <a:gd name="T25" fmla="*/ 209 h 398"/>
                  <a:gd name="T26" fmla="*/ 220 w 635"/>
                  <a:gd name="T27" fmla="*/ 268 h 398"/>
                  <a:gd name="T28" fmla="*/ 160 w 635"/>
                  <a:gd name="T29" fmla="*/ 310 h 398"/>
                  <a:gd name="T30" fmla="*/ 122 w 635"/>
                  <a:gd name="T31" fmla="*/ 304 h 398"/>
                  <a:gd name="T32" fmla="*/ 83 w 635"/>
                  <a:gd name="T33" fmla="*/ 270 h 398"/>
                  <a:gd name="T34" fmla="*/ 83 w 635"/>
                  <a:gd name="T35" fmla="*/ 182 h 398"/>
                  <a:gd name="T36" fmla="*/ 90 w 635"/>
                  <a:gd name="T37" fmla="*/ 149 h 398"/>
                  <a:gd name="T38" fmla="*/ 62 w 635"/>
                  <a:gd name="T39" fmla="*/ 126 h 398"/>
                  <a:gd name="T40" fmla="*/ 34 w 635"/>
                  <a:gd name="T41" fmla="*/ 139 h 398"/>
                  <a:gd name="T42" fmla="*/ 7 w 635"/>
                  <a:gd name="T43" fmla="*/ 193 h 398"/>
                  <a:gd name="T44" fmla="*/ 3 w 635"/>
                  <a:gd name="T45" fmla="*/ 268 h 398"/>
                  <a:gd name="T46" fmla="*/ 31 w 635"/>
                  <a:gd name="T47" fmla="*/ 336 h 398"/>
                  <a:gd name="T48" fmla="*/ 93 w 635"/>
                  <a:gd name="T49" fmla="*/ 383 h 398"/>
                  <a:gd name="T50" fmla="*/ 139 w 635"/>
                  <a:gd name="T51" fmla="*/ 398 h 398"/>
                  <a:gd name="T52" fmla="*/ 229 w 635"/>
                  <a:gd name="T53" fmla="*/ 383 h 398"/>
                  <a:gd name="T54" fmla="*/ 279 w 635"/>
                  <a:gd name="T55" fmla="*/ 339 h 398"/>
                  <a:gd name="T56" fmla="*/ 350 w 635"/>
                  <a:gd name="T57" fmla="*/ 379 h 398"/>
                  <a:gd name="T58" fmla="*/ 470 w 635"/>
                  <a:gd name="T59" fmla="*/ 375 h 398"/>
                  <a:gd name="T60" fmla="*/ 527 w 635"/>
                  <a:gd name="T61" fmla="*/ 350 h 398"/>
                  <a:gd name="T62" fmla="*/ 600 w 635"/>
                  <a:gd name="T63" fmla="*/ 271 h 398"/>
                  <a:gd name="T64" fmla="*/ 635 w 635"/>
                  <a:gd name="T65" fmla="*/ 166 h 398"/>
                  <a:gd name="T66" fmla="*/ 614 w 635"/>
                  <a:gd name="T67" fmla="*/ 64 h 398"/>
                  <a:gd name="T68" fmla="*/ 555 w 635"/>
                  <a:gd name="T69" fmla="*/ 6 h 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635" h="398">
                    <a:moveTo>
                      <a:pt x="555" y="6"/>
                    </a:moveTo>
                    <a:lnTo>
                      <a:pt x="544" y="0"/>
                    </a:lnTo>
                    <a:lnTo>
                      <a:pt x="521" y="3"/>
                    </a:lnTo>
                    <a:lnTo>
                      <a:pt x="504" y="18"/>
                    </a:lnTo>
                    <a:lnTo>
                      <a:pt x="495" y="39"/>
                    </a:lnTo>
                    <a:lnTo>
                      <a:pt x="496" y="52"/>
                    </a:lnTo>
                    <a:lnTo>
                      <a:pt x="514" y="113"/>
                    </a:lnTo>
                    <a:lnTo>
                      <a:pt x="530" y="177"/>
                    </a:lnTo>
                    <a:lnTo>
                      <a:pt x="527" y="202"/>
                    </a:lnTo>
                    <a:lnTo>
                      <a:pt x="515" y="226"/>
                    </a:lnTo>
                    <a:lnTo>
                      <a:pt x="494" y="251"/>
                    </a:lnTo>
                    <a:lnTo>
                      <a:pt x="478" y="262"/>
                    </a:lnTo>
                    <a:lnTo>
                      <a:pt x="453" y="278"/>
                    </a:lnTo>
                    <a:lnTo>
                      <a:pt x="403" y="291"/>
                    </a:lnTo>
                    <a:lnTo>
                      <a:pt x="370" y="284"/>
                    </a:lnTo>
                    <a:lnTo>
                      <a:pt x="352" y="272"/>
                    </a:lnTo>
                    <a:lnTo>
                      <a:pt x="339" y="252"/>
                    </a:lnTo>
                    <a:lnTo>
                      <a:pt x="332" y="226"/>
                    </a:lnTo>
                    <a:lnTo>
                      <a:pt x="332" y="209"/>
                    </a:lnTo>
                    <a:lnTo>
                      <a:pt x="331" y="198"/>
                    </a:lnTo>
                    <a:lnTo>
                      <a:pt x="324" y="180"/>
                    </a:lnTo>
                    <a:lnTo>
                      <a:pt x="303" y="164"/>
                    </a:lnTo>
                    <a:lnTo>
                      <a:pt x="268" y="164"/>
                    </a:lnTo>
                    <a:lnTo>
                      <a:pt x="246" y="180"/>
                    </a:lnTo>
                    <a:lnTo>
                      <a:pt x="237" y="198"/>
                    </a:lnTo>
                    <a:lnTo>
                      <a:pt x="236" y="209"/>
                    </a:lnTo>
                    <a:lnTo>
                      <a:pt x="233" y="231"/>
                    </a:lnTo>
                    <a:lnTo>
                      <a:pt x="220" y="268"/>
                    </a:lnTo>
                    <a:lnTo>
                      <a:pt x="196" y="297"/>
                    </a:lnTo>
                    <a:lnTo>
                      <a:pt x="160" y="310"/>
                    </a:lnTo>
                    <a:lnTo>
                      <a:pt x="137" y="307"/>
                    </a:lnTo>
                    <a:lnTo>
                      <a:pt x="122" y="304"/>
                    </a:lnTo>
                    <a:lnTo>
                      <a:pt x="102" y="294"/>
                    </a:lnTo>
                    <a:lnTo>
                      <a:pt x="83" y="270"/>
                    </a:lnTo>
                    <a:lnTo>
                      <a:pt x="76" y="228"/>
                    </a:lnTo>
                    <a:lnTo>
                      <a:pt x="83" y="182"/>
                    </a:lnTo>
                    <a:lnTo>
                      <a:pt x="88" y="162"/>
                    </a:lnTo>
                    <a:lnTo>
                      <a:pt x="90" y="149"/>
                    </a:lnTo>
                    <a:lnTo>
                      <a:pt x="80" y="131"/>
                    </a:lnTo>
                    <a:lnTo>
                      <a:pt x="62" y="126"/>
                    </a:lnTo>
                    <a:lnTo>
                      <a:pt x="43" y="130"/>
                    </a:lnTo>
                    <a:lnTo>
                      <a:pt x="34" y="139"/>
                    </a:lnTo>
                    <a:lnTo>
                      <a:pt x="23" y="157"/>
                    </a:lnTo>
                    <a:lnTo>
                      <a:pt x="7" y="193"/>
                    </a:lnTo>
                    <a:lnTo>
                      <a:pt x="0" y="232"/>
                    </a:lnTo>
                    <a:lnTo>
                      <a:pt x="3" y="268"/>
                    </a:lnTo>
                    <a:lnTo>
                      <a:pt x="13" y="304"/>
                    </a:lnTo>
                    <a:lnTo>
                      <a:pt x="31" y="336"/>
                    </a:lnTo>
                    <a:lnTo>
                      <a:pt x="59" y="362"/>
                    </a:lnTo>
                    <a:lnTo>
                      <a:pt x="93" y="383"/>
                    </a:lnTo>
                    <a:lnTo>
                      <a:pt x="113" y="390"/>
                    </a:lnTo>
                    <a:lnTo>
                      <a:pt x="139" y="398"/>
                    </a:lnTo>
                    <a:lnTo>
                      <a:pt x="187" y="398"/>
                    </a:lnTo>
                    <a:lnTo>
                      <a:pt x="229" y="383"/>
                    </a:lnTo>
                    <a:lnTo>
                      <a:pt x="265" y="356"/>
                    </a:lnTo>
                    <a:lnTo>
                      <a:pt x="279" y="339"/>
                    </a:lnTo>
                    <a:lnTo>
                      <a:pt x="299" y="356"/>
                    </a:lnTo>
                    <a:lnTo>
                      <a:pt x="350" y="379"/>
                    </a:lnTo>
                    <a:lnTo>
                      <a:pt x="409" y="386"/>
                    </a:lnTo>
                    <a:lnTo>
                      <a:pt x="470" y="375"/>
                    </a:lnTo>
                    <a:lnTo>
                      <a:pt x="502" y="362"/>
                    </a:lnTo>
                    <a:lnTo>
                      <a:pt x="527" y="350"/>
                    </a:lnTo>
                    <a:lnTo>
                      <a:pt x="567" y="316"/>
                    </a:lnTo>
                    <a:lnTo>
                      <a:pt x="600" y="271"/>
                    </a:lnTo>
                    <a:lnTo>
                      <a:pt x="623" y="221"/>
                    </a:lnTo>
                    <a:lnTo>
                      <a:pt x="635" y="166"/>
                    </a:lnTo>
                    <a:lnTo>
                      <a:pt x="632" y="113"/>
                    </a:lnTo>
                    <a:lnTo>
                      <a:pt x="614" y="64"/>
                    </a:lnTo>
                    <a:lnTo>
                      <a:pt x="581" y="23"/>
                    </a:lnTo>
                    <a:lnTo>
                      <a:pt x="555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  <a:latin typeface="+mn-ea"/>
                </a:endParaRPr>
              </a:p>
            </p:txBody>
          </p:sp>
          <p:sp>
            <p:nvSpPr>
              <p:cNvPr id="17" name="Freeform 19"/>
              <p:cNvSpPr>
                <a:spLocks/>
              </p:cNvSpPr>
              <p:nvPr/>
            </p:nvSpPr>
            <p:spPr bwMode="auto">
              <a:xfrm>
                <a:off x="1655" y="2515"/>
                <a:ext cx="176" cy="179"/>
              </a:xfrm>
              <a:custGeom>
                <a:avLst/>
                <a:gdLst>
                  <a:gd name="T0" fmla="*/ 301 w 528"/>
                  <a:gd name="T1" fmla="*/ 1 h 538"/>
                  <a:gd name="T2" fmla="*/ 268 w 528"/>
                  <a:gd name="T3" fmla="*/ 27 h 538"/>
                  <a:gd name="T4" fmla="*/ 273 w 528"/>
                  <a:gd name="T5" fmla="*/ 82 h 538"/>
                  <a:gd name="T6" fmla="*/ 298 w 528"/>
                  <a:gd name="T7" fmla="*/ 95 h 538"/>
                  <a:gd name="T8" fmla="*/ 373 w 528"/>
                  <a:gd name="T9" fmla="*/ 112 h 538"/>
                  <a:gd name="T10" fmla="*/ 419 w 528"/>
                  <a:gd name="T11" fmla="*/ 145 h 538"/>
                  <a:gd name="T12" fmla="*/ 423 w 528"/>
                  <a:gd name="T13" fmla="*/ 191 h 538"/>
                  <a:gd name="T14" fmla="*/ 409 w 528"/>
                  <a:gd name="T15" fmla="*/ 220 h 538"/>
                  <a:gd name="T16" fmla="*/ 357 w 528"/>
                  <a:gd name="T17" fmla="*/ 265 h 538"/>
                  <a:gd name="T18" fmla="*/ 245 w 528"/>
                  <a:gd name="T19" fmla="*/ 269 h 538"/>
                  <a:gd name="T20" fmla="*/ 207 w 528"/>
                  <a:gd name="T21" fmla="*/ 256 h 538"/>
                  <a:gd name="T22" fmla="*/ 188 w 528"/>
                  <a:gd name="T23" fmla="*/ 250 h 538"/>
                  <a:gd name="T24" fmla="*/ 150 w 528"/>
                  <a:gd name="T25" fmla="*/ 268 h 538"/>
                  <a:gd name="T26" fmla="*/ 141 w 528"/>
                  <a:gd name="T27" fmla="*/ 324 h 538"/>
                  <a:gd name="T28" fmla="*/ 161 w 528"/>
                  <a:gd name="T29" fmla="*/ 341 h 538"/>
                  <a:gd name="T30" fmla="*/ 173 w 528"/>
                  <a:gd name="T31" fmla="*/ 347 h 538"/>
                  <a:gd name="T32" fmla="*/ 178 w 528"/>
                  <a:gd name="T33" fmla="*/ 348 h 538"/>
                  <a:gd name="T34" fmla="*/ 184 w 528"/>
                  <a:gd name="T35" fmla="*/ 351 h 538"/>
                  <a:gd name="T36" fmla="*/ 220 w 528"/>
                  <a:gd name="T37" fmla="*/ 367 h 538"/>
                  <a:gd name="T38" fmla="*/ 243 w 528"/>
                  <a:gd name="T39" fmla="*/ 399 h 538"/>
                  <a:gd name="T40" fmla="*/ 180 w 528"/>
                  <a:gd name="T41" fmla="*/ 443 h 538"/>
                  <a:gd name="T42" fmla="*/ 131 w 528"/>
                  <a:gd name="T43" fmla="*/ 456 h 538"/>
                  <a:gd name="T44" fmla="*/ 62 w 528"/>
                  <a:gd name="T45" fmla="*/ 456 h 538"/>
                  <a:gd name="T46" fmla="*/ 50 w 528"/>
                  <a:gd name="T47" fmla="*/ 443 h 538"/>
                  <a:gd name="T48" fmla="*/ 10 w 528"/>
                  <a:gd name="T49" fmla="*/ 446 h 538"/>
                  <a:gd name="T50" fmla="*/ 3 w 528"/>
                  <a:gd name="T51" fmla="*/ 475 h 538"/>
                  <a:gd name="T52" fmla="*/ 45 w 528"/>
                  <a:gd name="T53" fmla="*/ 525 h 538"/>
                  <a:gd name="T54" fmla="*/ 134 w 528"/>
                  <a:gd name="T55" fmla="*/ 538 h 538"/>
                  <a:gd name="T56" fmla="*/ 190 w 528"/>
                  <a:gd name="T57" fmla="*/ 528 h 538"/>
                  <a:gd name="T58" fmla="*/ 302 w 528"/>
                  <a:gd name="T59" fmla="*/ 465 h 538"/>
                  <a:gd name="T60" fmla="*/ 355 w 528"/>
                  <a:gd name="T61" fmla="*/ 383 h 538"/>
                  <a:gd name="T62" fmla="*/ 357 w 528"/>
                  <a:gd name="T63" fmla="*/ 366 h 538"/>
                  <a:gd name="T64" fmla="*/ 425 w 528"/>
                  <a:gd name="T65" fmla="*/ 341 h 538"/>
                  <a:gd name="T66" fmla="*/ 497 w 528"/>
                  <a:gd name="T67" fmla="*/ 271 h 538"/>
                  <a:gd name="T68" fmla="*/ 520 w 528"/>
                  <a:gd name="T69" fmla="*/ 220 h 538"/>
                  <a:gd name="T70" fmla="*/ 520 w 528"/>
                  <a:gd name="T71" fmla="*/ 127 h 538"/>
                  <a:gd name="T72" fmla="*/ 469 w 528"/>
                  <a:gd name="T73" fmla="*/ 53 h 538"/>
                  <a:gd name="T74" fmla="*/ 384 w 528"/>
                  <a:gd name="T75" fmla="*/ 9 h 538"/>
                  <a:gd name="T76" fmla="*/ 311 w 528"/>
                  <a:gd name="T77" fmla="*/ 0 h 5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28" h="538">
                    <a:moveTo>
                      <a:pt x="311" y="0"/>
                    </a:moveTo>
                    <a:lnTo>
                      <a:pt x="301" y="1"/>
                    </a:lnTo>
                    <a:lnTo>
                      <a:pt x="285" y="9"/>
                    </a:lnTo>
                    <a:lnTo>
                      <a:pt x="268" y="27"/>
                    </a:lnTo>
                    <a:lnTo>
                      <a:pt x="263" y="60"/>
                    </a:lnTo>
                    <a:lnTo>
                      <a:pt x="273" y="82"/>
                    </a:lnTo>
                    <a:lnTo>
                      <a:pt x="288" y="92"/>
                    </a:lnTo>
                    <a:lnTo>
                      <a:pt x="298" y="95"/>
                    </a:lnTo>
                    <a:lnTo>
                      <a:pt x="321" y="99"/>
                    </a:lnTo>
                    <a:lnTo>
                      <a:pt x="373" y="112"/>
                    </a:lnTo>
                    <a:lnTo>
                      <a:pt x="404" y="129"/>
                    </a:lnTo>
                    <a:lnTo>
                      <a:pt x="419" y="145"/>
                    </a:lnTo>
                    <a:lnTo>
                      <a:pt x="426" y="165"/>
                    </a:lnTo>
                    <a:lnTo>
                      <a:pt x="423" y="191"/>
                    </a:lnTo>
                    <a:lnTo>
                      <a:pt x="416" y="206"/>
                    </a:lnTo>
                    <a:lnTo>
                      <a:pt x="409" y="220"/>
                    </a:lnTo>
                    <a:lnTo>
                      <a:pt x="391" y="242"/>
                    </a:lnTo>
                    <a:lnTo>
                      <a:pt x="357" y="265"/>
                    </a:lnTo>
                    <a:lnTo>
                      <a:pt x="302" y="276"/>
                    </a:lnTo>
                    <a:lnTo>
                      <a:pt x="245" y="269"/>
                    </a:lnTo>
                    <a:lnTo>
                      <a:pt x="217" y="260"/>
                    </a:lnTo>
                    <a:lnTo>
                      <a:pt x="207" y="256"/>
                    </a:lnTo>
                    <a:lnTo>
                      <a:pt x="199" y="253"/>
                    </a:lnTo>
                    <a:lnTo>
                      <a:pt x="188" y="250"/>
                    </a:lnTo>
                    <a:lnTo>
                      <a:pt x="171" y="253"/>
                    </a:lnTo>
                    <a:lnTo>
                      <a:pt x="150" y="268"/>
                    </a:lnTo>
                    <a:lnTo>
                      <a:pt x="135" y="299"/>
                    </a:lnTo>
                    <a:lnTo>
                      <a:pt x="141" y="324"/>
                    </a:lnTo>
                    <a:lnTo>
                      <a:pt x="151" y="337"/>
                    </a:lnTo>
                    <a:lnTo>
                      <a:pt x="161" y="341"/>
                    </a:lnTo>
                    <a:lnTo>
                      <a:pt x="167" y="344"/>
                    </a:lnTo>
                    <a:lnTo>
                      <a:pt x="173" y="347"/>
                    </a:lnTo>
                    <a:lnTo>
                      <a:pt x="173" y="347"/>
                    </a:lnTo>
                    <a:lnTo>
                      <a:pt x="178" y="348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220" y="367"/>
                    </a:lnTo>
                    <a:lnTo>
                      <a:pt x="252" y="386"/>
                    </a:lnTo>
                    <a:lnTo>
                      <a:pt x="243" y="399"/>
                    </a:lnTo>
                    <a:lnTo>
                      <a:pt x="220" y="420"/>
                    </a:lnTo>
                    <a:lnTo>
                      <a:pt x="180" y="443"/>
                    </a:lnTo>
                    <a:lnTo>
                      <a:pt x="150" y="452"/>
                    </a:lnTo>
                    <a:lnTo>
                      <a:pt x="131" y="456"/>
                    </a:lnTo>
                    <a:lnTo>
                      <a:pt x="85" y="459"/>
                    </a:lnTo>
                    <a:lnTo>
                      <a:pt x="62" y="456"/>
                    </a:lnTo>
                    <a:lnTo>
                      <a:pt x="57" y="453"/>
                    </a:lnTo>
                    <a:lnTo>
                      <a:pt x="50" y="443"/>
                    </a:lnTo>
                    <a:lnTo>
                      <a:pt x="30" y="438"/>
                    </a:lnTo>
                    <a:lnTo>
                      <a:pt x="10" y="446"/>
                    </a:lnTo>
                    <a:lnTo>
                      <a:pt x="0" y="463"/>
                    </a:lnTo>
                    <a:lnTo>
                      <a:pt x="3" y="475"/>
                    </a:lnTo>
                    <a:lnTo>
                      <a:pt x="13" y="498"/>
                    </a:lnTo>
                    <a:lnTo>
                      <a:pt x="45" y="525"/>
                    </a:lnTo>
                    <a:lnTo>
                      <a:pt x="88" y="537"/>
                    </a:lnTo>
                    <a:lnTo>
                      <a:pt x="134" y="538"/>
                    </a:lnTo>
                    <a:lnTo>
                      <a:pt x="155" y="534"/>
                    </a:lnTo>
                    <a:lnTo>
                      <a:pt x="190" y="528"/>
                    </a:lnTo>
                    <a:lnTo>
                      <a:pt x="250" y="504"/>
                    </a:lnTo>
                    <a:lnTo>
                      <a:pt x="302" y="465"/>
                    </a:lnTo>
                    <a:lnTo>
                      <a:pt x="341" y="414"/>
                    </a:lnTo>
                    <a:lnTo>
                      <a:pt x="355" y="383"/>
                    </a:lnTo>
                    <a:lnTo>
                      <a:pt x="358" y="374"/>
                    </a:lnTo>
                    <a:lnTo>
                      <a:pt x="357" y="366"/>
                    </a:lnTo>
                    <a:lnTo>
                      <a:pt x="381" y="360"/>
                    </a:lnTo>
                    <a:lnTo>
                      <a:pt x="425" y="341"/>
                    </a:lnTo>
                    <a:lnTo>
                      <a:pt x="463" y="311"/>
                    </a:lnTo>
                    <a:lnTo>
                      <a:pt x="497" y="271"/>
                    </a:lnTo>
                    <a:lnTo>
                      <a:pt x="509" y="246"/>
                    </a:lnTo>
                    <a:lnTo>
                      <a:pt x="520" y="220"/>
                    </a:lnTo>
                    <a:lnTo>
                      <a:pt x="528" y="171"/>
                    </a:lnTo>
                    <a:lnTo>
                      <a:pt x="520" y="127"/>
                    </a:lnTo>
                    <a:lnTo>
                      <a:pt x="499" y="86"/>
                    </a:lnTo>
                    <a:lnTo>
                      <a:pt x="469" y="53"/>
                    </a:lnTo>
                    <a:lnTo>
                      <a:pt x="430" y="26"/>
                    </a:lnTo>
                    <a:lnTo>
                      <a:pt x="384" y="9"/>
                    </a:lnTo>
                    <a:lnTo>
                      <a:pt x="337" y="0"/>
                    </a:lnTo>
                    <a:lnTo>
                      <a:pt x="31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  <a:latin typeface="+mn-ea"/>
                </a:endParaRPr>
              </a:p>
            </p:txBody>
          </p:sp>
          <p:sp>
            <p:nvSpPr>
              <p:cNvPr id="18" name="Freeform 20"/>
              <p:cNvSpPr>
                <a:spLocks/>
              </p:cNvSpPr>
              <p:nvPr/>
            </p:nvSpPr>
            <p:spPr bwMode="auto">
              <a:xfrm>
                <a:off x="1665" y="2702"/>
                <a:ext cx="205" cy="210"/>
              </a:xfrm>
              <a:custGeom>
                <a:avLst/>
                <a:gdLst>
                  <a:gd name="T0" fmla="*/ 388 w 613"/>
                  <a:gd name="T1" fmla="*/ 3 h 630"/>
                  <a:gd name="T2" fmla="*/ 357 w 613"/>
                  <a:gd name="T3" fmla="*/ 52 h 630"/>
                  <a:gd name="T4" fmla="*/ 381 w 613"/>
                  <a:gd name="T5" fmla="*/ 89 h 630"/>
                  <a:gd name="T6" fmla="*/ 466 w 613"/>
                  <a:gd name="T7" fmla="*/ 128 h 630"/>
                  <a:gd name="T8" fmla="*/ 511 w 613"/>
                  <a:gd name="T9" fmla="*/ 174 h 630"/>
                  <a:gd name="T10" fmla="*/ 506 w 613"/>
                  <a:gd name="T11" fmla="*/ 230 h 630"/>
                  <a:gd name="T12" fmla="*/ 486 w 613"/>
                  <a:gd name="T13" fmla="*/ 265 h 630"/>
                  <a:gd name="T14" fmla="*/ 431 w 613"/>
                  <a:gd name="T15" fmla="*/ 307 h 630"/>
                  <a:gd name="T16" fmla="*/ 349 w 613"/>
                  <a:gd name="T17" fmla="*/ 312 h 630"/>
                  <a:gd name="T18" fmla="*/ 257 w 613"/>
                  <a:gd name="T19" fmla="*/ 265 h 630"/>
                  <a:gd name="T20" fmla="*/ 253 w 613"/>
                  <a:gd name="T21" fmla="*/ 260 h 630"/>
                  <a:gd name="T22" fmla="*/ 239 w 613"/>
                  <a:gd name="T23" fmla="*/ 252 h 630"/>
                  <a:gd name="T24" fmla="*/ 198 w 613"/>
                  <a:gd name="T25" fmla="*/ 256 h 630"/>
                  <a:gd name="T26" fmla="*/ 175 w 613"/>
                  <a:gd name="T27" fmla="*/ 311 h 630"/>
                  <a:gd name="T28" fmla="*/ 188 w 613"/>
                  <a:gd name="T29" fmla="*/ 334 h 630"/>
                  <a:gd name="T30" fmla="*/ 214 w 613"/>
                  <a:gd name="T31" fmla="*/ 354 h 630"/>
                  <a:gd name="T32" fmla="*/ 256 w 613"/>
                  <a:gd name="T33" fmla="*/ 422 h 630"/>
                  <a:gd name="T34" fmla="*/ 224 w 613"/>
                  <a:gd name="T35" fmla="*/ 512 h 630"/>
                  <a:gd name="T36" fmla="*/ 180 w 613"/>
                  <a:gd name="T37" fmla="*/ 543 h 630"/>
                  <a:gd name="T38" fmla="*/ 119 w 613"/>
                  <a:gd name="T39" fmla="*/ 547 h 630"/>
                  <a:gd name="T40" fmla="*/ 72 w 613"/>
                  <a:gd name="T41" fmla="*/ 495 h 630"/>
                  <a:gd name="T42" fmla="*/ 51 w 613"/>
                  <a:gd name="T43" fmla="*/ 397 h 630"/>
                  <a:gd name="T44" fmla="*/ 37 w 613"/>
                  <a:gd name="T45" fmla="*/ 374 h 630"/>
                  <a:gd name="T46" fmla="*/ 5 w 613"/>
                  <a:gd name="T47" fmla="*/ 387 h 630"/>
                  <a:gd name="T48" fmla="*/ 0 w 613"/>
                  <a:gd name="T49" fmla="*/ 425 h 630"/>
                  <a:gd name="T50" fmla="*/ 13 w 613"/>
                  <a:gd name="T51" fmla="*/ 540 h 630"/>
                  <a:gd name="T52" fmla="*/ 66 w 613"/>
                  <a:gd name="T53" fmla="*/ 607 h 630"/>
                  <a:gd name="T54" fmla="*/ 131 w 613"/>
                  <a:gd name="T55" fmla="*/ 630 h 630"/>
                  <a:gd name="T56" fmla="*/ 220 w 613"/>
                  <a:gd name="T57" fmla="*/ 615 h 630"/>
                  <a:gd name="T58" fmla="*/ 263 w 613"/>
                  <a:gd name="T59" fmla="*/ 594 h 630"/>
                  <a:gd name="T60" fmla="*/ 329 w 613"/>
                  <a:gd name="T61" fmla="*/ 522 h 630"/>
                  <a:gd name="T62" fmla="*/ 352 w 613"/>
                  <a:gd name="T63" fmla="*/ 452 h 630"/>
                  <a:gd name="T64" fmla="*/ 352 w 613"/>
                  <a:gd name="T65" fmla="*/ 410 h 630"/>
                  <a:gd name="T66" fmla="*/ 446 w 613"/>
                  <a:gd name="T67" fmla="*/ 404 h 630"/>
                  <a:gd name="T68" fmla="*/ 555 w 613"/>
                  <a:gd name="T69" fmla="*/ 338 h 630"/>
                  <a:gd name="T70" fmla="*/ 594 w 613"/>
                  <a:gd name="T71" fmla="*/ 283 h 630"/>
                  <a:gd name="T72" fmla="*/ 613 w 613"/>
                  <a:gd name="T73" fmla="*/ 177 h 630"/>
                  <a:gd name="T74" fmla="*/ 574 w 613"/>
                  <a:gd name="T75" fmla="*/ 82 h 630"/>
                  <a:gd name="T76" fmla="*/ 489 w 613"/>
                  <a:gd name="T77" fmla="*/ 17 h 630"/>
                  <a:gd name="T78" fmla="*/ 404 w 613"/>
                  <a:gd name="T79" fmla="*/ 0 h 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13" h="630">
                    <a:moveTo>
                      <a:pt x="404" y="0"/>
                    </a:moveTo>
                    <a:lnTo>
                      <a:pt x="388" y="3"/>
                    </a:lnTo>
                    <a:lnTo>
                      <a:pt x="365" y="21"/>
                    </a:lnTo>
                    <a:lnTo>
                      <a:pt x="357" y="52"/>
                    </a:lnTo>
                    <a:lnTo>
                      <a:pt x="367" y="79"/>
                    </a:lnTo>
                    <a:lnTo>
                      <a:pt x="381" y="89"/>
                    </a:lnTo>
                    <a:lnTo>
                      <a:pt x="410" y="101"/>
                    </a:lnTo>
                    <a:lnTo>
                      <a:pt x="466" y="128"/>
                    </a:lnTo>
                    <a:lnTo>
                      <a:pt x="498" y="152"/>
                    </a:lnTo>
                    <a:lnTo>
                      <a:pt x="511" y="174"/>
                    </a:lnTo>
                    <a:lnTo>
                      <a:pt x="515" y="200"/>
                    </a:lnTo>
                    <a:lnTo>
                      <a:pt x="506" y="230"/>
                    </a:lnTo>
                    <a:lnTo>
                      <a:pt x="498" y="249"/>
                    </a:lnTo>
                    <a:lnTo>
                      <a:pt x="486" y="265"/>
                    </a:lnTo>
                    <a:lnTo>
                      <a:pt x="462" y="291"/>
                    </a:lnTo>
                    <a:lnTo>
                      <a:pt x="431" y="307"/>
                    </a:lnTo>
                    <a:lnTo>
                      <a:pt x="400" y="314"/>
                    </a:lnTo>
                    <a:lnTo>
                      <a:pt x="349" y="312"/>
                    </a:lnTo>
                    <a:lnTo>
                      <a:pt x="285" y="286"/>
                    </a:lnTo>
                    <a:lnTo>
                      <a:pt x="257" y="265"/>
                    </a:lnTo>
                    <a:lnTo>
                      <a:pt x="257" y="265"/>
                    </a:lnTo>
                    <a:lnTo>
                      <a:pt x="253" y="260"/>
                    </a:lnTo>
                    <a:lnTo>
                      <a:pt x="247" y="258"/>
                    </a:lnTo>
                    <a:lnTo>
                      <a:pt x="239" y="252"/>
                    </a:lnTo>
                    <a:lnTo>
                      <a:pt x="223" y="249"/>
                    </a:lnTo>
                    <a:lnTo>
                      <a:pt x="198" y="256"/>
                    </a:lnTo>
                    <a:lnTo>
                      <a:pt x="177" y="285"/>
                    </a:lnTo>
                    <a:lnTo>
                      <a:pt x="175" y="311"/>
                    </a:lnTo>
                    <a:lnTo>
                      <a:pt x="181" y="327"/>
                    </a:lnTo>
                    <a:lnTo>
                      <a:pt x="188" y="334"/>
                    </a:lnTo>
                    <a:lnTo>
                      <a:pt x="201" y="344"/>
                    </a:lnTo>
                    <a:lnTo>
                      <a:pt x="214" y="354"/>
                    </a:lnTo>
                    <a:lnTo>
                      <a:pt x="234" y="376"/>
                    </a:lnTo>
                    <a:lnTo>
                      <a:pt x="256" y="422"/>
                    </a:lnTo>
                    <a:lnTo>
                      <a:pt x="253" y="469"/>
                    </a:lnTo>
                    <a:lnTo>
                      <a:pt x="224" y="512"/>
                    </a:lnTo>
                    <a:lnTo>
                      <a:pt x="198" y="531"/>
                    </a:lnTo>
                    <a:lnTo>
                      <a:pt x="180" y="543"/>
                    </a:lnTo>
                    <a:lnTo>
                      <a:pt x="146" y="551"/>
                    </a:lnTo>
                    <a:lnTo>
                      <a:pt x="119" y="547"/>
                    </a:lnTo>
                    <a:lnTo>
                      <a:pt x="96" y="533"/>
                    </a:lnTo>
                    <a:lnTo>
                      <a:pt x="72" y="495"/>
                    </a:lnTo>
                    <a:lnTo>
                      <a:pt x="54" y="430"/>
                    </a:lnTo>
                    <a:lnTo>
                      <a:pt x="51" y="397"/>
                    </a:lnTo>
                    <a:lnTo>
                      <a:pt x="50" y="386"/>
                    </a:lnTo>
                    <a:lnTo>
                      <a:pt x="37" y="374"/>
                    </a:lnTo>
                    <a:lnTo>
                      <a:pt x="20" y="374"/>
                    </a:lnTo>
                    <a:lnTo>
                      <a:pt x="5" y="387"/>
                    </a:lnTo>
                    <a:lnTo>
                      <a:pt x="2" y="397"/>
                    </a:lnTo>
                    <a:lnTo>
                      <a:pt x="0" y="425"/>
                    </a:lnTo>
                    <a:lnTo>
                      <a:pt x="1" y="484"/>
                    </a:lnTo>
                    <a:lnTo>
                      <a:pt x="13" y="540"/>
                    </a:lnTo>
                    <a:lnTo>
                      <a:pt x="43" y="589"/>
                    </a:lnTo>
                    <a:lnTo>
                      <a:pt x="66" y="607"/>
                    </a:lnTo>
                    <a:lnTo>
                      <a:pt x="87" y="619"/>
                    </a:lnTo>
                    <a:lnTo>
                      <a:pt x="131" y="630"/>
                    </a:lnTo>
                    <a:lnTo>
                      <a:pt x="175" y="628"/>
                    </a:lnTo>
                    <a:lnTo>
                      <a:pt x="220" y="615"/>
                    </a:lnTo>
                    <a:lnTo>
                      <a:pt x="241" y="606"/>
                    </a:lnTo>
                    <a:lnTo>
                      <a:pt x="263" y="594"/>
                    </a:lnTo>
                    <a:lnTo>
                      <a:pt x="300" y="561"/>
                    </a:lnTo>
                    <a:lnTo>
                      <a:pt x="329" y="522"/>
                    </a:lnTo>
                    <a:lnTo>
                      <a:pt x="348" y="476"/>
                    </a:lnTo>
                    <a:lnTo>
                      <a:pt x="352" y="452"/>
                    </a:lnTo>
                    <a:lnTo>
                      <a:pt x="355" y="430"/>
                    </a:lnTo>
                    <a:lnTo>
                      <a:pt x="352" y="410"/>
                    </a:lnTo>
                    <a:lnTo>
                      <a:pt x="384" y="413"/>
                    </a:lnTo>
                    <a:lnTo>
                      <a:pt x="446" y="404"/>
                    </a:lnTo>
                    <a:lnTo>
                      <a:pt x="505" y="380"/>
                    </a:lnTo>
                    <a:lnTo>
                      <a:pt x="555" y="338"/>
                    </a:lnTo>
                    <a:lnTo>
                      <a:pt x="577" y="309"/>
                    </a:lnTo>
                    <a:lnTo>
                      <a:pt x="594" y="283"/>
                    </a:lnTo>
                    <a:lnTo>
                      <a:pt x="611" y="230"/>
                    </a:lnTo>
                    <a:lnTo>
                      <a:pt x="613" y="177"/>
                    </a:lnTo>
                    <a:lnTo>
                      <a:pt x="600" y="127"/>
                    </a:lnTo>
                    <a:lnTo>
                      <a:pt x="574" y="82"/>
                    </a:lnTo>
                    <a:lnTo>
                      <a:pt x="537" y="44"/>
                    </a:lnTo>
                    <a:lnTo>
                      <a:pt x="489" y="17"/>
                    </a:lnTo>
                    <a:lnTo>
                      <a:pt x="434" y="1"/>
                    </a:lnTo>
                    <a:lnTo>
                      <a:pt x="40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  <a:latin typeface="+mn-ea"/>
                </a:endParaRPr>
              </a:p>
            </p:txBody>
          </p:sp>
        </p:grpSp>
        <p:grpSp>
          <p:nvGrpSpPr>
            <p:cNvPr id="12" name="Group 31"/>
            <p:cNvGrpSpPr>
              <a:grpSpLocks noChangeAspect="1"/>
            </p:cNvGrpSpPr>
            <p:nvPr/>
          </p:nvGrpSpPr>
          <p:grpSpPr bwMode="auto">
            <a:xfrm>
              <a:off x="594443" y="5066831"/>
              <a:ext cx="167284" cy="203007"/>
              <a:chOff x="2647" y="1727"/>
              <a:chExt cx="192" cy="233"/>
            </a:xfrm>
            <a:grpFill/>
          </p:grpSpPr>
          <p:sp>
            <p:nvSpPr>
              <p:cNvPr id="13" name="Freeform 32"/>
              <p:cNvSpPr>
                <a:spLocks/>
              </p:cNvSpPr>
              <p:nvPr/>
            </p:nvSpPr>
            <p:spPr bwMode="auto">
              <a:xfrm>
                <a:off x="2699" y="1727"/>
                <a:ext cx="140" cy="152"/>
              </a:xfrm>
              <a:custGeom>
                <a:avLst/>
                <a:gdLst>
                  <a:gd name="T0" fmla="*/ 94 w 421"/>
                  <a:gd name="T1" fmla="*/ 455 h 455"/>
                  <a:gd name="T2" fmla="*/ 0 w 421"/>
                  <a:gd name="T3" fmla="*/ 362 h 455"/>
                  <a:gd name="T4" fmla="*/ 172 w 421"/>
                  <a:gd name="T5" fmla="*/ 191 h 455"/>
                  <a:gd name="T6" fmla="*/ 371 w 421"/>
                  <a:gd name="T7" fmla="*/ 1 h 455"/>
                  <a:gd name="T8" fmla="*/ 377 w 421"/>
                  <a:gd name="T9" fmla="*/ 0 h 455"/>
                  <a:gd name="T10" fmla="*/ 404 w 421"/>
                  <a:gd name="T11" fmla="*/ 4 h 455"/>
                  <a:gd name="T12" fmla="*/ 419 w 421"/>
                  <a:gd name="T13" fmla="*/ 21 h 455"/>
                  <a:gd name="T14" fmla="*/ 421 w 421"/>
                  <a:gd name="T15" fmla="*/ 37 h 455"/>
                  <a:gd name="T16" fmla="*/ 364 w 421"/>
                  <a:gd name="T17" fmla="*/ 120 h 455"/>
                  <a:gd name="T18" fmla="*/ 130 w 421"/>
                  <a:gd name="T19" fmla="*/ 410 h 455"/>
                  <a:gd name="T20" fmla="*/ 94 w 421"/>
                  <a:gd name="T21" fmla="*/ 455 h 4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21" h="455">
                    <a:moveTo>
                      <a:pt x="94" y="455"/>
                    </a:moveTo>
                    <a:lnTo>
                      <a:pt x="0" y="362"/>
                    </a:lnTo>
                    <a:lnTo>
                      <a:pt x="172" y="191"/>
                    </a:lnTo>
                    <a:lnTo>
                      <a:pt x="371" y="1"/>
                    </a:lnTo>
                    <a:lnTo>
                      <a:pt x="377" y="0"/>
                    </a:lnTo>
                    <a:lnTo>
                      <a:pt x="404" y="4"/>
                    </a:lnTo>
                    <a:lnTo>
                      <a:pt x="419" y="21"/>
                    </a:lnTo>
                    <a:lnTo>
                      <a:pt x="421" y="37"/>
                    </a:lnTo>
                    <a:lnTo>
                      <a:pt x="364" y="120"/>
                    </a:lnTo>
                    <a:lnTo>
                      <a:pt x="130" y="410"/>
                    </a:lnTo>
                    <a:lnTo>
                      <a:pt x="94" y="45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  <a:latin typeface="+mn-ea"/>
                </a:endParaRPr>
              </a:p>
            </p:txBody>
          </p:sp>
          <p:sp>
            <p:nvSpPr>
              <p:cNvPr id="14" name="Freeform 33"/>
              <p:cNvSpPr>
                <a:spLocks/>
              </p:cNvSpPr>
              <p:nvPr/>
            </p:nvSpPr>
            <p:spPr bwMode="auto">
              <a:xfrm>
                <a:off x="2647" y="1856"/>
                <a:ext cx="76" cy="104"/>
              </a:xfrm>
              <a:custGeom>
                <a:avLst/>
                <a:gdLst>
                  <a:gd name="T0" fmla="*/ 22 w 226"/>
                  <a:gd name="T1" fmla="*/ 314 h 314"/>
                  <a:gd name="T2" fmla="*/ 21 w 226"/>
                  <a:gd name="T3" fmla="*/ 301 h 314"/>
                  <a:gd name="T4" fmla="*/ 37 w 226"/>
                  <a:gd name="T5" fmla="*/ 242 h 314"/>
                  <a:gd name="T6" fmla="*/ 63 w 226"/>
                  <a:gd name="T7" fmla="*/ 219 h 314"/>
                  <a:gd name="T8" fmla="*/ 90 w 226"/>
                  <a:gd name="T9" fmla="*/ 211 h 314"/>
                  <a:gd name="T10" fmla="*/ 107 w 226"/>
                  <a:gd name="T11" fmla="*/ 209 h 314"/>
                  <a:gd name="T12" fmla="*/ 125 w 226"/>
                  <a:gd name="T13" fmla="*/ 208 h 314"/>
                  <a:gd name="T14" fmla="*/ 153 w 226"/>
                  <a:gd name="T15" fmla="*/ 199 h 314"/>
                  <a:gd name="T16" fmla="*/ 188 w 226"/>
                  <a:gd name="T17" fmla="*/ 173 h 314"/>
                  <a:gd name="T18" fmla="*/ 223 w 226"/>
                  <a:gd name="T19" fmla="*/ 107 h 314"/>
                  <a:gd name="T20" fmla="*/ 226 w 226"/>
                  <a:gd name="T21" fmla="*/ 91 h 314"/>
                  <a:gd name="T22" fmla="*/ 132 w 226"/>
                  <a:gd name="T23" fmla="*/ 0 h 314"/>
                  <a:gd name="T24" fmla="*/ 96 w 226"/>
                  <a:gd name="T25" fmla="*/ 17 h 314"/>
                  <a:gd name="T26" fmla="*/ 44 w 226"/>
                  <a:gd name="T27" fmla="*/ 61 h 314"/>
                  <a:gd name="T28" fmla="*/ 13 w 226"/>
                  <a:gd name="T29" fmla="*/ 113 h 314"/>
                  <a:gd name="T30" fmla="*/ 0 w 226"/>
                  <a:gd name="T31" fmla="*/ 165 h 314"/>
                  <a:gd name="T32" fmla="*/ 2 w 226"/>
                  <a:gd name="T33" fmla="*/ 239 h 314"/>
                  <a:gd name="T34" fmla="*/ 19 w 226"/>
                  <a:gd name="T35" fmla="*/ 307 h 314"/>
                  <a:gd name="T36" fmla="*/ 22 w 226"/>
                  <a:gd name="T37" fmla="*/ 314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26" h="314">
                    <a:moveTo>
                      <a:pt x="22" y="314"/>
                    </a:moveTo>
                    <a:lnTo>
                      <a:pt x="21" y="301"/>
                    </a:lnTo>
                    <a:lnTo>
                      <a:pt x="37" y="242"/>
                    </a:lnTo>
                    <a:lnTo>
                      <a:pt x="63" y="219"/>
                    </a:lnTo>
                    <a:lnTo>
                      <a:pt x="90" y="211"/>
                    </a:lnTo>
                    <a:lnTo>
                      <a:pt x="107" y="209"/>
                    </a:lnTo>
                    <a:lnTo>
                      <a:pt x="125" y="208"/>
                    </a:lnTo>
                    <a:lnTo>
                      <a:pt x="153" y="199"/>
                    </a:lnTo>
                    <a:lnTo>
                      <a:pt x="188" y="173"/>
                    </a:lnTo>
                    <a:lnTo>
                      <a:pt x="223" y="107"/>
                    </a:lnTo>
                    <a:lnTo>
                      <a:pt x="226" y="91"/>
                    </a:lnTo>
                    <a:lnTo>
                      <a:pt x="132" y="0"/>
                    </a:lnTo>
                    <a:lnTo>
                      <a:pt x="96" y="17"/>
                    </a:lnTo>
                    <a:lnTo>
                      <a:pt x="44" y="61"/>
                    </a:lnTo>
                    <a:lnTo>
                      <a:pt x="13" y="113"/>
                    </a:lnTo>
                    <a:lnTo>
                      <a:pt x="0" y="165"/>
                    </a:lnTo>
                    <a:lnTo>
                      <a:pt x="2" y="239"/>
                    </a:lnTo>
                    <a:lnTo>
                      <a:pt x="19" y="307"/>
                    </a:lnTo>
                    <a:lnTo>
                      <a:pt x="22" y="3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  <a:latin typeface="+mn-ea"/>
                </a:endParaRPr>
              </a:p>
            </p:txBody>
          </p:sp>
        </p:grpSp>
      </p:grpSp>
      <p:sp>
        <p:nvSpPr>
          <p:cNvPr id="25" name="모서리가 둥근 직사각형 24"/>
          <p:cNvSpPr/>
          <p:nvPr/>
        </p:nvSpPr>
        <p:spPr>
          <a:xfrm>
            <a:off x="752612" y="225445"/>
            <a:ext cx="11207159" cy="650762"/>
          </a:xfrm>
          <a:prstGeom prst="roundRect">
            <a:avLst/>
          </a:prstGeom>
          <a:solidFill>
            <a:srgbClr val="F4F4FE"/>
          </a:solidFill>
          <a:ln>
            <a:noFill/>
          </a:ln>
          <a:effectLst>
            <a:outerShdw blurRad="190500" dist="101600" dir="2700000" algn="tl" rotWithShape="0">
              <a:srgbClr val="5955B3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2400" kern="0" dirty="0">
                <a:solidFill>
                  <a:srgbClr val="5955B3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프로젝트 제공 기능</a:t>
            </a:r>
            <a:endParaRPr lang="en-US" altLang="ko-KR" sz="2400" kern="0" dirty="0">
              <a:solidFill>
                <a:srgbClr val="5955B3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11658599" y="598713"/>
            <a:ext cx="217715" cy="217715"/>
          </a:xfrm>
          <a:prstGeom prst="ellipse">
            <a:avLst/>
          </a:prstGeom>
          <a:solidFill>
            <a:srgbClr val="5955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prstClr val="white"/>
                </a:solidFill>
                <a:latin typeface="+mn-ea"/>
              </a:rPr>
              <a:t>+</a:t>
            </a:r>
            <a:endParaRPr lang="ko-KR" altLang="en-US" b="1" dirty="0">
              <a:solidFill>
                <a:prstClr val="white"/>
              </a:solidFill>
              <a:latin typeface="+mn-ea"/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156851" y="354496"/>
            <a:ext cx="298491" cy="298491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+mn-ea"/>
            </a:endParaRPr>
          </a:p>
        </p:txBody>
      </p:sp>
      <p:graphicFrame>
        <p:nvGraphicFramePr>
          <p:cNvPr id="27" name="표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7670651"/>
              </p:ext>
            </p:extLst>
          </p:nvPr>
        </p:nvGraphicFramePr>
        <p:xfrm>
          <a:off x="972457" y="1007308"/>
          <a:ext cx="9580465" cy="5625246"/>
        </p:xfrm>
        <a:graphic>
          <a:graphicData uri="http://schemas.openxmlformats.org/drawingml/2006/table">
            <a:tbl>
              <a:tblPr/>
              <a:tblGrid>
                <a:gridCol w="15397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489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9184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0852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메인 화면</a:t>
                      </a:r>
                    </a:p>
                  </a:txBody>
                  <a:tcPr marL="5701" marR="5701" marT="570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5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 dirty="0">
                          <a:solidFill>
                            <a:srgbClr val="000000"/>
                          </a:solidFill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화면 구현</a:t>
                      </a:r>
                    </a:p>
                  </a:txBody>
                  <a:tcPr marL="5701" marR="5701" marT="570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- </a:t>
                      </a:r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메인 화면의 배너</a:t>
                      </a:r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, </a:t>
                      </a:r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상품 정렬을 통해 클릭 시</a:t>
                      </a:r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 </a:t>
                      </a:r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상품 상세 페이지로 바로 이동</a:t>
                      </a:r>
                    </a:p>
                  </a:txBody>
                  <a:tcPr marL="5701" marR="5701" marT="570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49464470"/>
                  </a:ext>
                </a:extLst>
              </a:tr>
              <a:tr h="308526"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회원 관리</a:t>
                      </a:r>
                    </a:p>
                  </a:txBody>
                  <a:tcPr marL="5701" marR="5701" marT="570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5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 dirty="0">
                          <a:solidFill>
                            <a:srgbClr val="000000"/>
                          </a:solidFill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회원가입</a:t>
                      </a:r>
                    </a:p>
                  </a:txBody>
                  <a:tcPr marL="5701" marR="5701" marT="5701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- </a:t>
                      </a:r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사이트 회원 가입</a:t>
                      </a:r>
                    </a:p>
                  </a:txBody>
                  <a:tcPr marL="5701" marR="5701" marT="5701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852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로그인 </a:t>
                      </a:r>
                      <a:r>
                        <a:rPr lang="en-US" altLang="ko-KR" sz="1050" b="1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</a:t>
                      </a:r>
                      <a:r>
                        <a:rPr lang="en-US" altLang="ko-KR" sz="1050" b="1" baseline="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 </a:t>
                      </a:r>
                      <a:r>
                        <a:rPr lang="ko-KR" altLang="en-US" sz="1050" b="1" baseline="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로그아웃</a:t>
                      </a:r>
                      <a:endParaRPr lang="en-US" altLang="ko-KR" sz="1050" b="1" baseline="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marL="5701" marR="5701" marT="5701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- </a:t>
                      </a:r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회원 로그인</a:t>
                      </a:r>
                      <a:r>
                        <a:rPr lang="en-US" altLang="ko-KR" sz="1050" b="0" i="0" u="none" strike="noStrike" baseline="0" dirty="0">
                          <a:solidFill>
                            <a:srgbClr val="000000"/>
                          </a:solidFill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 / </a:t>
                      </a:r>
                      <a:r>
                        <a:rPr lang="ko-KR" altLang="en-US" sz="1050" b="0" i="0" u="none" strike="noStrike" baseline="0" dirty="0">
                          <a:solidFill>
                            <a:srgbClr val="000000"/>
                          </a:solidFill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로그아웃</a:t>
                      </a:r>
                      <a:endParaRPr lang="ko-KR" altLang="en-US" sz="1050" b="0" i="0" u="none" strike="noStrike" dirty="0">
                        <a:solidFill>
                          <a:srgbClr val="000000"/>
                        </a:solidFill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marL="5701" marR="5701" marT="5701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8526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latin typeface="HY강B" pitchFamily="18" charset="-127"/>
                        <a:ea typeface="HY강B" pitchFamily="18" charset="-127"/>
                      </a:endParaRPr>
                    </a:p>
                  </a:txBody>
                  <a:tcPr marL="5701" marR="5701" marT="570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E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 baseline="0" dirty="0">
                          <a:solidFill>
                            <a:srgbClr val="000000"/>
                          </a:solidFill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아이디 찾기</a:t>
                      </a:r>
                      <a:endParaRPr lang="ko-KR" altLang="en-US" sz="1050" b="1" i="0" u="none" strike="noStrike" dirty="0">
                        <a:solidFill>
                          <a:srgbClr val="000000"/>
                        </a:solidFill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marL="5701" marR="5701" marT="570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5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- </a:t>
                      </a:r>
                      <a:r>
                        <a:rPr lang="ko-KR" altLang="en-US" sz="105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이름과 이메일을 통한 아이디 찾기</a:t>
                      </a:r>
                      <a:endParaRPr lang="ko-KR" altLang="en-US" sz="1050" b="0" i="0" u="none" strike="noStrike" dirty="0">
                        <a:solidFill>
                          <a:srgbClr val="000000"/>
                        </a:solidFill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marL="5701" marR="5701" marT="570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7907898"/>
                  </a:ext>
                </a:extLst>
              </a:tr>
              <a:tr h="30852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 dirty="0">
                          <a:solidFill>
                            <a:srgbClr val="000000"/>
                          </a:solidFill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비밀번호 찾기</a:t>
                      </a:r>
                    </a:p>
                  </a:txBody>
                  <a:tcPr marL="5701" marR="5701" marT="570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5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- ID,</a:t>
                      </a:r>
                      <a:r>
                        <a:rPr lang="en-US" altLang="ko-KR" sz="1050" baseline="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 </a:t>
                      </a:r>
                      <a:r>
                        <a:rPr lang="ko-KR" altLang="en-US" sz="1050" baseline="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이름</a:t>
                      </a:r>
                      <a:r>
                        <a:rPr lang="en-US" altLang="ko-KR" sz="1050" baseline="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,</a:t>
                      </a:r>
                      <a:r>
                        <a:rPr lang="ko-KR" altLang="en-US" sz="105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 이메일을 통한 비밀번호 찾기</a:t>
                      </a:r>
                      <a:endParaRPr lang="ko-KR" altLang="en-US" sz="1050" b="0" i="0" u="none" strike="noStrike" dirty="0">
                        <a:solidFill>
                          <a:srgbClr val="000000"/>
                        </a:solidFill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marL="5701" marR="5701" marT="570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10734121"/>
                  </a:ext>
                </a:extLst>
              </a:tr>
              <a:tr h="555916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latin typeface="HY강B" pitchFamily="18" charset="-127"/>
                        <a:ea typeface="HY강B" pitchFamily="18" charset="-127"/>
                      </a:endParaRPr>
                    </a:p>
                  </a:txBody>
                  <a:tcPr marL="5701" marR="5701" marT="570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E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 baseline="0" dirty="0">
                          <a:solidFill>
                            <a:srgbClr val="000000"/>
                          </a:solidFill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개인정보 수정</a:t>
                      </a:r>
                      <a:endParaRPr lang="ko-KR" altLang="en-US" sz="1050" b="1" i="0" u="none" strike="noStrike" dirty="0">
                        <a:solidFill>
                          <a:srgbClr val="000000"/>
                        </a:solidFill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marL="5701" marR="5701" marT="570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5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- </a:t>
                      </a:r>
                      <a:r>
                        <a:rPr lang="ko-KR" altLang="en-US" sz="105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이름</a:t>
                      </a:r>
                      <a:r>
                        <a:rPr lang="en-US" altLang="ko-KR" sz="105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, </a:t>
                      </a:r>
                      <a:r>
                        <a:rPr lang="ko-KR" altLang="en-US" sz="105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아이디를 제외한 모든 회원정보 변경 가능</a:t>
                      </a:r>
                      <a:endParaRPr lang="ko-KR" altLang="en-US" sz="1050" b="0" i="0" u="none" strike="noStrike" dirty="0">
                        <a:solidFill>
                          <a:srgbClr val="000000"/>
                        </a:solidFill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marL="5701" marR="5701" marT="570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7719597"/>
                  </a:ext>
                </a:extLst>
              </a:tr>
              <a:tr h="308526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latin typeface="HY강B" pitchFamily="18" charset="-127"/>
                        <a:ea typeface="HY강B" pitchFamily="18" charset="-127"/>
                      </a:endParaRPr>
                    </a:p>
                  </a:txBody>
                  <a:tcPr marL="5701" marR="5701" marT="570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E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 baseline="0" dirty="0">
                          <a:solidFill>
                            <a:srgbClr val="000000"/>
                          </a:solidFill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마이페이지</a:t>
                      </a:r>
                      <a:endParaRPr lang="ko-KR" altLang="en-US" sz="1050" b="1" i="0" u="none" strike="noStrike" dirty="0">
                        <a:solidFill>
                          <a:srgbClr val="000000"/>
                        </a:solidFill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marL="5701" marR="5701" marT="570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5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- </a:t>
                      </a:r>
                      <a:r>
                        <a:rPr lang="ko-KR" altLang="en-US" sz="105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회원정보변경</a:t>
                      </a:r>
                      <a:r>
                        <a:rPr lang="en-US" altLang="ko-KR" sz="105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, </a:t>
                      </a:r>
                      <a:r>
                        <a:rPr lang="ko-KR" altLang="en-US" sz="105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회원 탈퇴</a:t>
                      </a:r>
                      <a:r>
                        <a:rPr lang="en-US" altLang="ko-KR" sz="105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, </a:t>
                      </a:r>
                      <a:r>
                        <a:rPr lang="ko-KR" altLang="en-US" sz="105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찜 목록</a:t>
                      </a:r>
                      <a:r>
                        <a:rPr lang="en-US" altLang="ko-KR" sz="105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, </a:t>
                      </a:r>
                      <a:r>
                        <a:rPr lang="ko-KR" altLang="en-US" sz="105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주문 내역 확인 등 포함</a:t>
                      </a:r>
                      <a:endParaRPr lang="ko-KR" altLang="en-US" sz="1050" b="0" i="0" u="none" strike="noStrike" dirty="0">
                        <a:solidFill>
                          <a:srgbClr val="000000"/>
                        </a:solidFill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marL="5701" marR="5701" marT="570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74797794"/>
                  </a:ext>
                </a:extLst>
              </a:tr>
              <a:tr h="353160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상품 상세 정보</a:t>
                      </a:r>
                      <a:endParaRPr lang="en-US" altLang="ko-KR" sz="1100" b="1" i="0" u="none" strike="noStrike" dirty="0">
                        <a:solidFill>
                          <a:srgbClr val="000000"/>
                        </a:solidFill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marL="5701" marR="5701" marT="570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5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 dirty="0">
                          <a:solidFill>
                            <a:srgbClr val="000000"/>
                          </a:solidFill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상품정보 표시</a:t>
                      </a:r>
                    </a:p>
                  </a:txBody>
                  <a:tcPr marL="5701" marR="5701" marT="570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5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- </a:t>
                      </a:r>
                      <a:r>
                        <a:rPr lang="ko-KR" altLang="en-US" sz="105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상품명</a:t>
                      </a:r>
                      <a:r>
                        <a:rPr lang="en-US" altLang="ko-KR" sz="105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, </a:t>
                      </a:r>
                      <a:r>
                        <a:rPr lang="ko-KR" altLang="en-US" sz="105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사이즈</a:t>
                      </a:r>
                      <a:r>
                        <a:rPr lang="en-US" altLang="ko-KR" sz="105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, </a:t>
                      </a:r>
                      <a:r>
                        <a:rPr lang="ko-KR" altLang="en-US" sz="105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색상</a:t>
                      </a:r>
                      <a:r>
                        <a:rPr lang="en-US" altLang="ko-KR" sz="105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, </a:t>
                      </a:r>
                      <a:r>
                        <a:rPr lang="ko-KR" altLang="en-US" sz="105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가격 등 상품의 정보와 상품의 자세한 사진 표시</a:t>
                      </a:r>
                      <a:endParaRPr lang="en-US" altLang="ko-KR" sz="1050" b="0" i="0" u="none" strike="noStrike" dirty="0">
                        <a:solidFill>
                          <a:srgbClr val="000000"/>
                        </a:solidFill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marL="5701" marR="5701" marT="570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316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 dirty="0">
                          <a:solidFill>
                            <a:srgbClr val="000000"/>
                          </a:solidFill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상품 구매</a:t>
                      </a:r>
                    </a:p>
                  </a:txBody>
                  <a:tcPr marL="5701" marR="5701" marT="570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- </a:t>
                      </a:r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상품 사이즈 별로 선택</a:t>
                      </a:r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, </a:t>
                      </a:r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수량을 지정하여 구매 페이지로 이동 가능</a:t>
                      </a:r>
                      <a:endParaRPr lang="en-US" altLang="ko-KR" sz="1050" b="0" i="0" u="none" strike="noStrike" dirty="0">
                        <a:solidFill>
                          <a:srgbClr val="000000"/>
                        </a:solidFill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marL="5701" marR="5701" marT="570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38848161"/>
                  </a:ext>
                </a:extLst>
              </a:tr>
              <a:tr h="24883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 dirty="0">
                          <a:solidFill>
                            <a:srgbClr val="000000"/>
                          </a:solidFill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찜 등록</a:t>
                      </a:r>
                    </a:p>
                  </a:txBody>
                  <a:tcPr marL="5701" marR="5701" marT="570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- </a:t>
                      </a:r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찜 기능을 통해 마음에 드는 상품들을 목록으로 따로 저장</a:t>
                      </a:r>
                    </a:p>
                  </a:txBody>
                  <a:tcPr marL="5701" marR="5701" marT="570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852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 dirty="0">
                          <a:solidFill>
                            <a:srgbClr val="000000"/>
                          </a:solidFill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찜 목록 변경</a:t>
                      </a:r>
                    </a:p>
                  </a:txBody>
                  <a:tcPr marL="5701" marR="5701" marT="570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- </a:t>
                      </a:r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찜 상품 선택 후 결제로 이동하거나 찜 목록에서 삭제</a:t>
                      </a:r>
                      <a:endParaRPr lang="en-US" altLang="ko-KR" sz="1050" b="0" i="0" u="none" strike="noStrike" dirty="0">
                        <a:solidFill>
                          <a:srgbClr val="000000"/>
                        </a:solidFill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marL="5701" marR="5701" marT="570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8526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카테고리 분류</a:t>
                      </a:r>
                    </a:p>
                  </a:txBody>
                  <a:tcPr marL="5701" marR="5701" marT="570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5F7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 dirty="0">
                          <a:solidFill>
                            <a:schemeClr val="tx1"/>
                          </a:solidFill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상품 정렬</a:t>
                      </a:r>
                      <a:endParaRPr lang="ko-KR" altLang="en-US" sz="1050" b="1" i="0" u="none" strike="noStrike" dirty="0">
                        <a:solidFill>
                          <a:srgbClr val="000000"/>
                        </a:solidFill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marL="5701" marR="5701" marT="5701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5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- </a:t>
                      </a:r>
                      <a:r>
                        <a:rPr lang="ko-KR" altLang="en-US" sz="105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브랜드 </a:t>
                      </a:r>
                      <a:r>
                        <a:rPr lang="en-US" altLang="ko-KR" sz="105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</a:t>
                      </a:r>
                      <a:r>
                        <a:rPr lang="en-US" altLang="ko-KR" sz="1050" baseline="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 </a:t>
                      </a:r>
                      <a:r>
                        <a:rPr lang="ko-KR" altLang="en-US" sz="1050" baseline="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성별 에 따라 상품 정렬</a:t>
                      </a:r>
                      <a:endParaRPr lang="en-US" altLang="ko-KR" sz="105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marL="5701" marR="5701" marT="5701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0852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5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- </a:t>
                      </a:r>
                      <a:r>
                        <a:rPr lang="ko-KR" altLang="en-US" sz="105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각 탭에 마우스 </a:t>
                      </a:r>
                      <a:r>
                        <a:rPr lang="en-US" altLang="ko-KR" sz="105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over or click</a:t>
                      </a:r>
                      <a:r>
                        <a:rPr lang="ko-KR" altLang="en-US" sz="1050" baseline="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 시</a:t>
                      </a:r>
                      <a:r>
                        <a:rPr lang="ko-KR" altLang="en-US" sz="105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 창이 내려오면서 카테고리 탭 출력</a:t>
                      </a:r>
                      <a:endParaRPr lang="en-US" altLang="ko-KR" sz="1050" b="0" i="0" u="none" strike="noStrike" dirty="0">
                        <a:solidFill>
                          <a:srgbClr val="000000"/>
                        </a:solidFill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marL="5701" marR="5701" marT="5701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2119985"/>
                  </a:ext>
                </a:extLst>
              </a:tr>
              <a:tr h="30852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050" b="0" i="0" u="none" strike="noStrike" dirty="0">
                        <a:solidFill>
                          <a:srgbClr val="000000"/>
                        </a:solidFill>
                        <a:latin typeface="HY강B" pitchFamily="18" charset="-127"/>
                        <a:ea typeface="HY강B" pitchFamily="18" charset="-127"/>
                      </a:endParaRPr>
                    </a:p>
                  </a:txBody>
                  <a:tcPr marL="5701" marR="5701" marT="570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5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- </a:t>
                      </a:r>
                      <a:r>
                        <a:rPr lang="ko-KR" altLang="en-US" sz="105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각 카테고리에 마우스 </a:t>
                      </a:r>
                      <a:r>
                        <a:rPr lang="en-US" altLang="ko-KR" sz="105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over</a:t>
                      </a:r>
                      <a:r>
                        <a:rPr lang="ko-KR" altLang="en-US" sz="105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하면 한 편에 그에 대한 광고나 설명 출력</a:t>
                      </a:r>
                      <a:endParaRPr lang="ko-KR" altLang="en-US" sz="1050" b="0" i="0" u="none" strike="noStrike" dirty="0">
                        <a:solidFill>
                          <a:srgbClr val="000000"/>
                        </a:solidFill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marL="5701" marR="5701" marT="570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11862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검색</a:t>
                      </a:r>
                    </a:p>
                  </a:txBody>
                  <a:tcPr marL="5701" marR="5701" marT="570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5F7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 dirty="0">
                          <a:solidFill>
                            <a:srgbClr val="000000"/>
                          </a:solidFill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검색</a:t>
                      </a:r>
                    </a:p>
                  </a:txBody>
                  <a:tcPr marL="5701" marR="5701" marT="5701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5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- </a:t>
                      </a:r>
                      <a:r>
                        <a:rPr lang="ko-KR" altLang="en-US" sz="105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검색 탭 클릭 시</a:t>
                      </a:r>
                      <a:r>
                        <a:rPr lang="en-US" altLang="ko-KR" sz="105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,</a:t>
                      </a:r>
                      <a:r>
                        <a:rPr lang="ko-KR" altLang="en-US" sz="105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 </a:t>
                      </a:r>
                      <a:r>
                        <a:rPr lang="en-US" altLang="ko-KR" sz="105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[</a:t>
                      </a:r>
                      <a:r>
                        <a:rPr lang="ko-KR" altLang="en-US" sz="105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인기검색어</a:t>
                      </a:r>
                      <a:r>
                        <a:rPr lang="en-US" altLang="ko-KR" sz="105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,</a:t>
                      </a:r>
                      <a:r>
                        <a:rPr lang="ko-KR" altLang="en-US" sz="105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 </a:t>
                      </a:r>
                      <a:r>
                        <a:rPr lang="ko-KR" altLang="en-US" sz="105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추천검색어</a:t>
                      </a:r>
                      <a:r>
                        <a:rPr lang="en-US" altLang="ko-KR" sz="105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,</a:t>
                      </a:r>
                      <a:r>
                        <a:rPr lang="ko-KR" altLang="en-US" sz="105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 </a:t>
                      </a:r>
                      <a:r>
                        <a:rPr lang="ko-KR" altLang="en-US" sz="105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최근검색어</a:t>
                      </a:r>
                      <a:r>
                        <a:rPr lang="en-US" altLang="ko-KR" sz="105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]</a:t>
                      </a:r>
                      <a:r>
                        <a:rPr lang="ko-KR" altLang="en-US" sz="105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가 </a:t>
                      </a:r>
                      <a:r>
                        <a:rPr lang="en-US" altLang="ko-KR" sz="105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3</a:t>
                      </a:r>
                      <a:r>
                        <a:rPr lang="ko-KR" altLang="en-US" sz="105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분할 창으로 내려오며 출력</a:t>
                      </a:r>
                      <a:endParaRPr lang="en-US" altLang="ko-KR" sz="1050" b="0" i="0" u="none" strike="noStrike" dirty="0">
                        <a:solidFill>
                          <a:srgbClr val="000000"/>
                        </a:solidFill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marL="5701" marR="5701" marT="5701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0852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050" b="0" i="0" u="none" strike="noStrike" dirty="0">
                        <a:solidFill>
                          <a:srgbClr val="000000"/>
                        </a:solidFill>
                        <a:latin typeface="HY강B" pitchFamily="18" charset="-127"/>
                        <a:ea typeface="HY강B" pitchFamily="18" charset="-127"/>
                      </a:endParaRPr>
                    </a:p>
                  </a:txBody>
                  <a:tcPr marL="5701" marR="5701" marT="570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5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- </a:t>
                      </a:r>
                      <a:r>
                        <a:rPr lang="ko-KR" altLang="en-US" sz="105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검색어를</a:t>
                      </a:r>
                      <a:r>
                        <a:rPr lang="ko-KR" altLang="en-US" sz="105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 포함한 검색 결과</a:t>
                      </a:r>
                      <a:r>
                        <a:rPr lang="en-US" altLang="ko-KR" sz="105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, </a:t>
                      </a:r>
                      <a:r>
                        <a:rPr lang="ko-KR" altLang="en-US" sz="105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상품 내용 출력</a:t>
                      </a:r>
                      <a:endParaRPr lang="ko-KR" altLang="en-US" sz="1050" b="0" i="0" u="none" strike="noStrike" dirty="0">
                        <a:solidFill>
                          <a:srgbClr val="000000"/>
                        </a:solidFill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marL="5701" marR="5701" marT="570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08526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latin typeface="HY강B" pitchFamily="18" charset="-127"/>
                        <a:ea typeface="HY강B" pitchFamily="18" charset="-127"/>
                      </a:endParaRPr>
                    </a:p>
                  </a:txBody>
                  <a:tcPr marL="5701" marR="5701" marT="570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E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 dirty="0" err="1">
                          <a:solidFill>
                            <a:srgbClr val="000000"/>
                          </a:solidFill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필터링</a:t>
                      </a:r>
                      <a:endParaRPr lang="ko-KR" altLang="en-US" sz="1050" b="1" i="0" u="none" strike="noStrike" dirty="0">
                        <a:solidFill>
                          <a:srgbClr val="000000"/>
                        </a:solidFill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marL="5701" marR="5701" marT="5701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- </a:t>
                      </a:r>
                      <a:r>
                        <a:rPr lang="ko-KR" altLang="en-US" sz="105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검색 결과에서 세부 결과를 원할 경우</a:t>
                      </a:r>
                      <a:r>
                        <a:rPr lang="en-US" altLang="ko-KR" sz="105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,</a:t>
                      </a:r>
                      <a:r>
                        <a:rPr lang="en-US" altLang="ko-KR" sz="1050" baseline="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 </a:t>
                      </a:r>
                      <a:r>
                        <a:rPr lang="ko-KR" altLang="en-US" sz="105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필터링</a:t>
                      </a:r>
                      <a:r>
                        <a:rPr lang="ko-KR" altLang="en-US" sz="105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 가능</a:t>
                      </a:r>
                      <a:endParaRPr lang="ko-KR" altLang="en-US" sz="1050" b="0" i="0" u="none" strike="noStrike" dirty="0">
                        <a:solidFill>
                          <a:srgbClr val="000000"/>
                        </a:solidFill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marL="5701" marR="5701" marT="5701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361175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880133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55B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548795" y="94343"/>
            <a:ext cx="11480799" cy="6669314"/>
          </a:xfrm>
          <a:prstGeom prst="roundRect">
            <a:avLst>
              <a:gd name="adj" fmla="val 2541"/>
            </a:avLst>
          </a:prstGeom>
          <a:solidFill>
            <a:schemeClr val="bg1"/>
          </a:solidFill>
          <a:ln>
            <a:noFill/>
          </a:ln>
          <a:effectLst>
            <a:outerShdw dist="1016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204154" y="1034170"/>
            <a:ext cx="193117" cy="5222353"/>
            <a:chOff x="581527" y="787428"/>
            <a:chExt cx="193117" cy="5222353"/>
          </a:xfrm>
          <a:solidFill>
            <a:schemeClr val="bg1"/>
          </a:solidFill>
        </p:grpSpPr>
        <p:sp>
          <p:nvSpPr>
            <p:cNvPr id="5" name="Freeform 9"/>
            <p:cNvSpPr>
              <a:spLocks/>
            </p:cNvSpPr>
            <p:nvPr/>
          </p:nvSpPr>
          <p:spPr bwMode="auto">
            <a:xfrm>
              <a:off x="612262" y="1494240"/>
              <a:ext cx="131646" cy="17373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6" name="Group 12"/>
            <p:cNvGrpSpPr>
              <a:grpSpLocks noChangeAspect="1"/>
            </p:cNvGrpSpPr>
            <p:nvPr/>
          </p:nvGrpSpPr>
          <p:grpSpPr bwMode="auto">
            <a:xfrm>
              <a:off x="581527" y="787428"/>
              <a:ext cx="193117" cy="153620"/>
              <a:chOff x="6124" y="305"/>
              <a:chExt cx="841" cy="669"/>
            </a:xfrm>
            <a:grpFill/>
          </p:grpSpPr>
          <p:sp>
            <p:nvSpPr>
              <p:cNvPr id="23" name="Freeform 13"/>
              <p:cNvSpPr>
                <a:spLocks/>
              </p:cNvSpPr>
              <p:nvPr/>
            </p:nvSpPr>
            <p:spPr bwMode="auto">
              <a:xfrm>
                <a:off x="6244" y="440"/>
                <a:ext cx="601" cy="534"/>
              </a:xfrm>
              <a:custGeom>
                <a:avLst/>
                <a:gdLst>
                  <a:gd name="T0" fmla="*/ 902 w 1802"/>
                  <a:gd name="T1" fmla="*/ 0 h 1602"/>
                  <a:gd name="T2" fmla="*/ 2 w 1802"/>
                  <a:gd name="T3" fmla="*/ 742 h 1602"/>
                  <a:gd name="T4" fmla="*/ 2 w 1802"/>
                  <a:gd name="T5" fmla="*/ 743 h 1602"/>
                  <a:gd name="T6" fmla="*/ 2 w 1802"/>
                  <a:gd name="T7" fmla="*/ 746 h 1602"/>
                  <a:gd name="T8" fmla="*/ 0 w 1802"/>
                  <a:gd name="T9" fmla="*/ 749 h 1602"/>
                  <a:gd name="T10" fmla="*/ 0 w 1802"/>
                  <a:gd name="T11" fmla="*/ 751 h 1602"/>
                  <a:gd name="T12" fmla="*/ 0 w 1802"/>
                  <a:gd name="T13" fmla="*/ 1501 h 1602"/>
                  <a:gd name="T14" fmla="*/ 2 w 1802"/>
                  <a:gd name="T15" fmla="*/ 1521 h 1602"/>
                  <a:gd name="T16" fmla="*/ 16 w 1802"/>
                  <a:gd name="T17" fmla="*/ 1557 h 1602"/>
                  <a:gd name="T18" fmla="*/ 30 w 1802"/>
                  <a:gd name="T19" fmla="*/ 1572 h 1602"/>
                  <a:gd name="T20" fmla="*/ 45 w 1802"/>
                  <a:gd name="T21" fmla="*/ 1586 h 1602"/>
                  <a:gd name="T22" fmla="*/ 81 w 1802"/>
                  <a:gd name="T23" fmla="*/ 1601 h 1602"/>
                  <a:gd name="T24" fmla="*/ 100 w 1802"/>
                  <a:gd name="T25" fmla="*/ 1602 h 1602"/>
                  <a:gd name="T26" fmla="*/ 702 w 1802"/>
                  <a:gd name="T27" fmla="*/ 1602 h 1602"/>
                  <a:gd name="T28" fmla="*/ 702 w 1802"/>
                  <a:gd name="T29" fmla="*/ 1001 h 1602"/>
                  <a:gd name="T30" fmla="*/ 1102 w 1802"/>
                  <a:gd name="T31" fmla="*/ 1001 h 1602"/>
                  <a:gd name="T32" fmla="*/ 1102 w 1802"/>
                  <a:gd name="T33" fmla="*/ 1602 h 1602"/>
                  <a:gd name="T34" fmla="*/ 1703 w 1802"/>
                  <a:gd name="T35" fmla="*/ 1602 h 1602"/>
                  <a:gd name="T36" fmla="*/ 1723 w 1802"/>
                  <a:gd name="T37" fmla="*/ 1601 h 1602"/>
                  <a:gd name="T38" fmla="*/ 1758 w 1802"/>
                  <a:gd name="T39" fmla="*/ 1586 h 1602"/>
                  <a:gd name="T40" fmla="*/ 1773 w 1802"/>
                  <a:gd name="T41" fmla="*/ 1572 h 1602"/>
                  <a:gd name="T42" fmla="*/ 1786 w 1802"/>
                  <a:gd name="T43" fmla="*/ 1557 h 1602"/>
                  <a:gd name="T44" fmla="*/ 1802 w 1802"/>
                  <a:gd name="T45" fmla="*/ 1521 h 1602"/>
                  <a:gd name="T46" fmla="*/ 1802 w 1802"/>
                  <a:gd name="T47" fmla="*/ 1501 h 1602"/>
                  <a:gd name="T48" fmla="*/ 1802 w 1802"/>
                  <a:gd name="T49" fmla="*/ 751 h 1602"/>
                  <a:gd name="T50" fmla="*/ 1802 w 1802"/>
                  <a:gd name="T51" fmla="*/ 745 h 1602"/>
                  <a:gd name="T52" fmla="*/ 1801 w 1802"/>
                  <a:gd name="T53" fmla="*/ 742 h 1602"/>
                  <a:gd name="T54" fmla="*/ 902 w 1802"/>
                  <a:gd name="T55" fmla="*/ 0 h 16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802" h="1602">
                    <a:moveTo>
                      <a:pt x="902" y="0"/>
                    </a:moveTo>
                    <a:lnTo>
                      <a:pt x="2" y="742"/>
                    </a:lnTo>
                    <a:lnTo>
                      <a:pt x="2" y="743"/>
                    </a:lnTo>
                    <a:lnTo>
                      <a:pt x="2" y="746"/>
                    </a:lnTo>
                    <a:lnTo>
                      <a:pt x="0" y="749"/>
                    </a:lnTo>
                    <a:lnTo>
                      <a:pt x="0" y="751"/>
                    </a:lnTo>
                    <a:lnTo>
                      <a:pt x="0" y="1501"/>
                    </a:lnTo>
                    <a:lnTo>
                      <a:pt x="2" y="1521"/>
                    </a:lnTo>
                    <a:lnTo>
                      <a:pt x="16" y="1557"/>
                    </a:lnTo>
                    <a:lnTo>
                      <a:pt x="30" y="1572"/>
                    </a:lnTo>
                    <a:lnTo>
                      <a:pt x="45" y="1586"/>
                    </a:lnTo>
                    <a:lnTo>
                      <a:pt x="81" y="1601"/>
                    </a:lnTo>
                    <a:lnTo>
                      <a:pt x="100" y="1602"/>
                    </a:lnTo>
                    <a:lnTo>
                      <a:pt x="702" y="1602"/>
                    </a:lnTo>
                    <a:lnTo>
                      <a:pt x="702" y="1001"/>
                    </a:lnTo>
                    <a:lnTo>
                      <a:pt x="1102" y="1001"/>
                    </a:lnTo>
                    <a:lnTo>
                      <a:pt x="1102" y="1602"/>
                    </a:lnTo>
                    <a:lnTo>
                      <a:pt x="1703" y="1602"/>
                    </a:lnTo>
                    <a:lnTo>
                      <a:pt x="1723" y="1601"/>
                    </a:lnTo>
                    <a:lnTo>
                      <a:pt x="1758" y="1586"/>
                    </a:lnTo>
                    <a:lnTo>
                      <a:pt x="1773" y="1572"/>
                    </a:lnTo>
                    <a:lnTo>
                      <a:pt x="1786" y="1557"/>
                    </a:lnTo>
                    <a:lnTo>
                      <a:pt x="1802" y="1521"/>
                    </a:lnTo>
                    <a:lnTo>
                      <a:pt x="1802" y="1501"/>
                    </a:lnTo>
                    <a:lnTo>
                      <a:pt x="1802" y="751"/>
                    </a:lnTo>
                    <a:lnTo>
                      <a:pt x="1802" y="745"/>
                    </a:lnTo>
                    <a:lnTo>
                      <a:pt x="1801" y="742"/>
                    </a:lnTo>
                    <a:lnTo>
                      <a:pt x="90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14"/>
              <p:cNvSpPr>
                <a:spLocks/>
              </p:cNvSpPr>
              <p:nvPr/>
            </p:nvSpPr>
            <p:spPr bwMode="auto">
              <a:xfrm>
                <a:off x="6124" y="305"/>
                <a:ext cx="841" cy="394"/>
              </a:xfrm>
              <a:custGeom>
                <a:avLst/>
                <a:gdLst>
                  <a:gd name="T0" fmla="*/ 2505 w 2522"/>
                  <a:gd name="T1" fmla="*/ 978 h 1181"/>
                  <a:gd name="T2" fmla="*/ 2162 w 2522"/>
                  <a:gd name="T3" fmla="*/ 694 h 1181"/>
                  <a:gd name="T4" fmla="*/ 2162 w 2522"/>
                  <a:gd name="T5" fmla="*/ 54 h 1181"/>
                  <a:gd name="T6" fmla="*/ 2162 w 2522"/>
                  <a:gd name="T7" fmla="*/ 44 h 1181"/>
                  <a:gd name="T8" fmla="*/ 2155 w 2522"/>
                  <a:gd name="T9" fmla="*/ 26 h 1181"/>
                  <a:gd name="T10" fmla="*/ 2149 w 2522"/>
                  <a:gd name="T11" fmla="*/ 18 h 1181"/>
                  <a:gd name="T12" fmla="*/ 2141 w 2522"/>
                  <a:gd name="T13" fmla="*/ 13 h 1181"/>
                  <a:gd name="T14" fmla="*/ 2123 w 2522"/>
                  <a:gd name="T15" fmla="*/ 5 h 1181"/>
                  <a:gd name="T16" fmla="*/ 2113 w 2522"/>
                  <a:gd name="T17" fmla="*/ 5 h 1181"/>
                  <a:gd name="T18" fmla="*/ 1812 w 2522"/>
                  <a:gd name="T19" fmla="*/ 5 h 1181"/>
                  <a:gd name="T20" fmla="*/ 1802 w 2522"/>
                  <a:gd name="T21" fmla="*/ 5 h 1181"/>
                  <a:gd name="T22" fmla="*/ 1783 w 2522"/>
                  <a:gd name="T23" fmla="*/ 13 h 1181"/>
                  <a:gd name="T24" fmla="*/ 1776 w 2522"/>
                  <a:gd name="T25" fmla="*/ 18 h 1181"/>
                  <a:gd name="T26" fmla="*/ 1770 w 2522"/>
                  <a:gd name="T27" fmla="*/ 26 h 1181"/>
                  <a:gd name="T28" fmla="*/ 1763 w 2522"/>
                  <a:gd name="T29" fmla="*/ 44 h 1181"/>
                  <a:gd name="T30" fmla="*/ 1762 w 2522"/>
                  <a:gd name="T31" fmla="*/ 54 h 1181"/>
                  <a:gd name="T32" fmla="*/ 1762 w 2522"/>
                  <a:gd name="T33" fmla="*/ 360 h 1181"/>
                  <a:gd name="T34" fmla="*/ 1380 w 2522"/>
                  <a:gd name="T35" fmla="*/ 41 h 1181"/>
                  <a:gd name="T36" fmla="*/ 1354 w 2522"/>
                  <a:gd name="T37" fmla="*/ 23 h 1181"/>
                  <a:gd name="T38" fmla="*/ 1295 w 2522"/>
                  <a:gd name="T39" fmla="*/ 1 h 1181"/>
                  <a:gd name="T40" fmla="*/ 1262 w 2522"/>
                  <a:gd name="T41" fmla="*/ 0 h 1181"/>
                  <a:gd name="T42" fmla="*/ 1227 w 2522"/>
                  <a:gd name="T43" fmla="*/ 1 h 1181"/>
                  <a:gd name="T44" fmla="*/ 1168 w 2522"/>
                  <a:gd name="T45" fmla="*/ 23 h 1181"/>
                  <a:gd name="T46" fmla="*/ 1142 w 2522"/>
                  <a:gd name="T47" fmla="*/ 41 h 1181"/>
                  <a:gd name="T48" fmla="*/ 17 w 2522"/>
                  <a:gd name="T49" fmla="*/ 978 h 1181"/>
                  <a:gd name="T50" fmla="*/ 10 w 2522"/>
                  <a:gd name="T51" fmla="*/ 985 h 1181"/>
                  <a:gd name="T52" fmla="*/ 1 w 2522"/>
                  <a:gd name="T53" fmla="*/ 1001 h 1181"/>
                  <a:gd name="T54" fmla="*/ 0 w 2522"/>
                  <a:gd name="T55" fmla="*/ 1012 h 1181"/>
                  <a:gd name="T56" fmla="*/ 0 w 2522"/>
                  <a:gd name="T57" fmla="*/ 1023 h 1181"/>
                  <a:gd name="T58" fmla="*/ 6 w 2522"/>
                  <a:gd name="T59" fmla="*/ 1040 h 1181"/>
                  <a:gd name="T60" fmla="*/ 12 w 2522"/>
                  <a:gd name="T61" fmla="*/ 1048 h 1181"/>
                  <a:gd name="T62" fmla="*/ 108 w 2522"/>
                  <a:gd name="T63" fmla="*/ 1164 h 1181"/>
                  <a:gd name="T64" fmla="*/ 122 w 2522"/>
                  <a:gd name="T65" fmla="*/ 1177 h 1181"/>
                  <a:gd name="T66" fmla="*/ 141 w 2522"/>
                  <a:gd name="T67" fmla="*/ 1181 h 1181"/>
                  <a:gd name="T68" fmla="*/ 160 w 2522"/>
                  <a:gd name="T69" fmla="*/ 1181 h 1181"/>
                  <a:gd name="T70" fmla="*/ 179 w 2522"/>
                  <a:gd name="T71" fmla="*/ 1171 h 1181"/>
                  <a:gd name="T72" fmla="*/ 1262 w 2522"/>
                  <a:gd name="T73" fmla="*/ 268 h 1181"/>
                  <a:gd name="T74" fmla="*/ 2344 w 2522"/>
                  <a:gd name="T75" fmla="*/ 1171 h 1181"/>
                  <a:gd name="T76" fmla="*/ 2358 w 2522"/>
                  <a:gd name="T77" fmla="*/ 1180 h 1181"/>
                  <a:gd name="T78" fmla="*/ 2377 w 2522"/>
                  <a:gd name="T79" fmla="*/ 1181 h 1181"/>
                  <a:gd name="T80" fmla="*/ 2383 w 2522"/>
                  <a:gd name="T81" fmla="*/ 1181 h 1181"/>
                  <a:gd name="T82" fmla="*/ 2401 w 2522"/>
                  <a:gd name="T83" fmla="*/ 1177 h 1181"/>
                  <a:gd name="T84" fmla="*/ 2414 w 2522"/>
                  <a:gd name="T85" fmla="*/ 1164 h 1181"/>
                  <a:gd name="T86" fmla="*/ 2512 w 2522"/>
                  <a:gd name="T87" fmla="*/ 1048 h 1181"/>
                  <a:gd name="T88" fmla="*/ 2518 w 2522"/>
                  <a:gd name="T89" fmla="*/ 1040 h 1181"/>
                  <a:gd name="T90" fmla="*/ 2522 w 2522"/>
                  <a:gd name="T91" fmla="*/ 1023 h 1181"/>
                  <a:gd name="T92" fmla="*/ 2522 w 2522"/>
                  <a:gd name="T93" fmla="*/ 1012 h 1181"/>
                  <a:gd name="T94" fmla="*/ 2521 w 2522"/>
                  <a:gd name="T95" fmla="*/ 1001 h 1181"/>
                  <a:gd name="T96" fmla="*/ 2512 w 2522"/>
                  <a:gd name="T97" fmla="*/ 985 h 1181"/>
                  <a:gd name="T98" fmla="*/ 2505 w 2522"/>
                  <a:gd name="T99" fmla="*/ 978 h 1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522" h="1181">
                    <a:moveTo>
                      <a:pt x="2505" y="978"/>
                    </a:moveTo>
                    <a:lnTo>
                      <a:pt x="2162" y="694"/>
                    </a:lnTo>
                    <a:lnTo>
                      <a:pt x="2162" y="54"/>
                    </a:lnTo>
                    <a:lnTo>
                      <a:pt x="2162" y="44"/>
                    </a:lnTo>
                    <a:lnTo>
                      <a:pt x="2155" y="26"/>
                    </a:lnTo>
                    <a:lnTo>
                      <a:pt x="2149" y="18"/>
                    </a:lnTo>
                    <a:lnTo>
                      <a:pt x="2141" y="13"/>
                    </a:lnTo>
                    <a:lnTo>
                      <a:pt x="2123" y="5"/>
                    </a:lnTo>
                    <a:lnTo>
                      <a:pt x="2113" y="5"/>
                    </a:lnTo>
                    <a:lnTo>
                      <a:pt x="1812" y="5"/>
                    </a:lnTo>
                    <a:lnTo>
                      <a:pt x="1802" y="5"/>
                    </a:lnTo>
                    <a:lnTo>
                      <a:pt x="1783" y="13"/>
                    </a:lnTo>
                    <a:lnTo>
                      <a:pt x="1776" y="18"/>
                    </a:lnTo>
                    <a:lnTo>
                      <a:pt x="1770" y="26"/>
                    </a:lnTo>
                    <a:lnTo>
                      <a:pt x="1763" y="44"/>
                    </a:lnTo>
                    <a:lnTo>
                      <a:pt x="1762" y="54"/>
                    </a:lnTo>
                    <a:lnTo>
                      <a:pt x="1762" y="360"/>
                    </a:lnTo>
                    <a:lnTo>
                      <a:pt x="1380" y="41"/>
                    </a:lnTo>
                    <a:lnTo>
                      <a:pt x="1354" y="23"/>
                    </a:lnTo>
                    <a:lnTo>
                      <a:pt x="1295" y="1"/>
                    </a:lnTo>
                    <a:lnTo>
                      <a:pt x="1262" y="0"/>
                    </a:lnTo>
                    <a:lnTo>
                      <a:pt x="1227" y="1"/>
                    </a:lnTo>
                    <a:lnTo>
                      <a:pt x="1168" y="23"/>
                    </a:lnTo>
                    <a:lnTo>
                      <a:pt x="1142" y="41"/>
                    </a:lnTo>
                    <a:lnTo>
                      <a:pt x="17" y="978"/>
                    </a:lnTo>
                    <a:lnTo>
                      <a:pt x="10" y="985"/>
                    </a:lnTo>
                    <a:lnTo>
                      <a:pt x="1" y="1001"/>
                    </a:lnTo>
                    <a:lnTo>
                      <a:pt x="0" y="1012"/>
                    </a:lnTo>
                    <a:lnTo>
                      <a:pt x="0" y="1023"/>
                    </a:lnTo>
                    <a:lnTo>
                      <a:pt x="6" y="1040"/>
                    </a:lnTo>
                    <a:lnTo>
                      <a:pt x="12" y="1048"/>
                    </a:lnTo>
                    <a:lnTo>
                      <a:pt x="108" y="1164"/>
                    </a:lnTo>
                    <a:lnTo>
                      <a:pt x="122" y="1177"/>
                    </a:lnTo>
                    <a:lnTo>
                      <a:pt x="141" y="1181"/>
                    </a:lnTo>
                    <a:lnTo>
                      <a:pt x="160" y="1181"/>
                    </a:lnTo>
                    <a:lnTo>
                      <a:pt x="179" y="1171"/>
                    </a:lnTo>
                    <a:lnTo>
                      <a:pt x="1262" y="268"/>
                    </a:lnTo>
                    <a:lnTo>
                      <a:pt x="2344" y="1171"/>
                    </a:lnTo>
                    <a:lnTo>
                      <a:pt x="2358" y="1180"/>
                    </a:lnTo>
                    <a:lnTo>
                      <a:pt x="2377" y="1181"/>
                    </a:lnTo>
                    <a:lnTo>
                      <a:pt x="2383" y="1181"/>
                    </a:lnTo>
                    <a:lnTo>
                      <a:pt x="2401" y="1177"/>
                    </a:lnTo>
                    <a:lnTo>
                      <a:pt x="2414" y="1164"/>
                    </a:lnTo>
                    <a:lnTo>
                      <a:pt x="2512" y="1048"/>
                    </a:lnTo>
                    <a:lnTo>
                      <a:pt x="2518" y="1040"/>
                    </a:lnTo>
                    <a:lnTo>
                      <a:pt x="2522" y="1023"/>
                    </a:lnTo>
                    <a:lnTo>
                      <a:pt x="2522" y="1012"/>
                    </a:lnTo>
                    <a:lnTo>
                      <a:pt x="2521" y="1001"/>
                    </a:lnTo>
                    <a:lnTo>
                      <a:pt x="2512" y="985"/>
                    </a:lnTo>
                    <a:lnTo>
                      <a:pt x="2505" y="97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7" name="Freeform 36"/>
            <p:cNvSpPr>
              <a:spLocks noEditPoints="1"/>
            </p:cNvSpPr>
            <p:nvPr/>
          </p:nvSpPr>
          <p:spPr bwMode="auto">
            <a:xfrm>
              <a:off x="625397" y="4336406"/>
              <a:ext cx="105376" cy="177233"/>
            </a:xfrm>
            <a:custGeom>
              <a:avLst/>
              <a:gdLst>
                <a:gd name="T0" fmla="*/ 937 w 1926"/>
                <a:gd name="T1" fmla="*/ 3639 h 4045"/>
                <a:gd name="T2" fmla="*/ 893 w 1926"/>
                <a:gd name="T3" fmla="*/ 3665 h 4045"/>
                <a:gd name="T4" fmla="*/ 863 w 1926"/>
                <a:gd name="T5" fmla="*/ 3712 h 4045"/>
                <a:gd name="T6" fmla="*/ 851 w 1926"/>
                <a:gd name="T7" fmla="*/ 3772 h 4045"/>
                <a:gd name="T8" fmla="*/ 863 w 1926"/>
                <a:gd name="T9" fmla="*/ 3832 h 4045"/>
                <a:gd name="T10" fmla="*/ 893 w 1926"/>
                <a:gd name="T11" fmla="*/ 3878 h 4045"/>
                <a:gd name="T12" fmla="*/ 937 w 1926"/>
                <a:gd name="T13" fmla="*/ 3905 h 4045"/>
                <a:gd name="T14" fmla="*/ 988 w 1926"/>
                <a:gd name="T15" fmla="*/ 3905 h 4045"/>
                <a:gd name="T16" fmla="*/ 1033 w 1926"/>
                <a:gd name="T17" fmla="*/ 3878 h 4045"/>
                <a:gd name="T18" fmla="*/ 1064 w 1926"/>
                <a:gd name="T19" fmla="*/ 3832 h 4045"/>
                <a:gd name="T20" fmla="*/ 1075 w 1926"/>
                <a:gd name="T21" fmla="*/ 3772 h 4045"/>
                <a:gd name="T22" fmla="*/ 1064 w 1926"/>
                <a:gd name="T23" fmla="*/ 3712 h 4045"/>
                <a:gd name="T24" fmla="*/ 1033 w 1926"/>
                <a:gd name="T25" fmla="*/ 3665 h 4045"/>
                <a:gd name="T26" fmla="*/ 988 w 1926"/>
                <a:gd name="T27" fmla="*/ 3639 h 4045"/>
                <a:gd name="T28" fmla="*/ 156 w 1926"/>
                <a:gd name="T29" fmla="*/ 434 h 4045"/>
                <a:gd name="T30" fmla="*/ 1770 w 1926"/>
                <a:gd name="T31" fmla="*/ 3540 h 4045"/>
                <a:gd name="T32" fmla="*/ 156 w 1926"/>
                <a:gd name="T33" fmla="*/ 434 h 4045"/>
                <a:gd name="T34" fmla="*/ 716 w 1926"/>
                <a:gd name="T35" fmla="*/ 200 h 4045"/>
                <a:gd name="T36" fmla="*/ 701 w 1926"/>
                <a:gd name="T37" fmla="*/ 217 h 4045"/>
                <a:gd name="T38" fmla="*/ 701 w 1926"/>
                <a:gd name="T39" fmla="*/ 243 h 4045"/>
                <a:gd name="T40" fmla="*/ 716 w 1926"/>
                <a:gd name="T41" fmla="*/ 260 h 4045"/>
                <a:gd name="T42" fmla="*/ 1199 w 1926"/>
                <a:gd name="T43" fmla="*/ 262 h 4045"/>
                <a:gd name="T44" fmla="*/ 1218 w 1926"/>
                <a:gd name="T45" fmla="*/ 254 h 4045"/>
                <a:gd name="T46" fmla="*/ 1226 w 1926"/>
                <a:gd name="T47" fmla="*/ 230 h 4045"/>
                <a:gd name="T48" fmla="*/ 1218 w 1926"/>
                <a:gd name="T49" fmla="*/ 207 h 4045"/>
                <a:gd name="T50" fmla="*/ 1199 w 1926"/>
                <a:gd name="T51" fmla="*/ 197 h 4045"/>
                <a:gd name="T52" fmla="*/ 224 w 1926"/>
                <a:gd name="T53" fmla="*/ 0 h 4045"/>
                <a:gd name="T54" fmla="*/ 1738 w 1926"/>
                <a:gd name="T55" fmla="*/ 4 h 4045"/>
                <a:gd name="T56" fmla="*/ 1805 w 1926"/>
                <a:gd name="T57" fmla="*/ 31 h 4045"/>
                <a:gd name="T58" fmla="*/ 1860 w 1926"/>
                <a:gd name="T59" fmla="*/ 81 h 4045"/>
                <a:gd name="T60" fmla="*/ 1900 w 1926"/>
                <a:gd name="T61" fmla="*/ 148 h 4045"/>
                <a:gd name="T62" fmla="*/ 1923 w 1926"/>
                <a:gd name="T63" fmla="*/ 229 h 4045"/>
                <a:gd name="T64" fmla="*/ 1926 w 1926"/>
                <a:gd name="T65" fmla="*/ 3772 h 4045"/>
                <a:gd name="T66" fmla="*/ 1915 w 1926"/>
                <a:gd name="T67" fmla="*/ 3857 h 4045"/>
                <a:gd name="T68" fmla="*/ 1882 w 1926"/>
                <a:gd name="T69" fmla="*/ 3932 h 4045"/>
                <a:gd name="T70" fmla="*/ 1834 w 1926"/>
                <a:gd name="T71" fmla="*/ 3992 h 4045"/>
                <a:gd name="T72" fmla="*/ 1773 w 1926"/>
                <a:gd name="T73" fmla="*/ 4032 h 4045"/>
                <a:gd name="T74" fmla="*/ 1702 w 1926"/>
                <a:gd name="T75" fmla="*/ 4045 h 4045"/>
                <a:gd name="T76" fmla="*/ 188 w 1926"/>
                <a:gd name="T77" fmla="*/ 4041 h 4045"/>
                <a:gd name="T78" fmla="*/ 122 w 1926"/>
                <a:gd name="T79" fmla="*/ 4014 h 4045"/>
                <a:gd name="T80" fmla="*/ 66 w 1926"/>
                <a:gd name="T81" fmla="*/ 3964 h 4045"/>
                <a:gd name="T82" fmla="*/ 25 w 1926"/>
                <a:gd name="T83" fmla="*/ 3897 h 4045"/>
                <a:gd name="T84" fmla="*/ 3 w 1926"/>
                <a:gd name="T85" fmla="*/ 3816 h 4045"/>
                <a:gd name="T86" fmla="*/ 0 w 1926"/>
                <a:gd name="T87" fmla="*/ 273 h 4045"/>
                <a:gd name="T88" fmla="*/ 12 w 1926"/>
                <a:gd name="T89" fmla="*/ 188 h 4045"/>
                <a:gd name="T90" fmla="*/ 43 w 1926"/>
                <a:gd name="T91" fmla="*/ 113 h 4045"/>
                <a:gd name="T92" fmla="*/ 92 w 1926"/>
                <a:gd name="T93" fmla="*/ 53 h 4045"/>
                <a:gd name="T94" fmla="*/ 154 w 1926"/>
                <a:gd name="T95" fmla="*/ 13 h 4045"/>
                <a:gd name="T96" fmla="*/ 224 w 1926"/>
                <a:gd name="T97" fmla="*/ 0 h 4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26" h="4045">
                  <a:moveTo>
                    <a:pt x="963" y="3636"/>
                  </a:moveTo>
                  <a:lnTo>
                    <a:pt x="937" y="3639"/>
                  </a:lnTo>
                  <a:lnTo>
                    <a:pt x="914" y="3649"/>
                  </a:lnTo>
                  <a:lnTo>
                    <a:pt x="893" y="3665"/>
                  </a:lnTo>
                  <a:lnTo>
                    <a:pt x="876" y="3686"/>
                  </a:lnTo>
                  <a:lnTo>
                    <a:pt x="863" y="3712"/>
                  </a:lnTo>
                  <a:lnTo>
                    <a:pt x="854" y="3741"/>
                  </a:lnTo>
                  <a:lnTo>
                    <a:pt x="851" y="3772"/>
                  </a:lnTo>
                  <a:lnTo>
                    <a:pt x="854" y="3804"/>
                  </a:lnTo>
                  <a:lnTo>
                    <a:pt x="863" y="3832"/>
                  </a:lnTo>
                  <a:lnTo>
                    <a:pt x="876" y="3857"/>
                  </a:lnTo>
                  <a:lnTo>
                    <a:pt x="893" y="3878"/>
                  </a:lnTo>
                  <a:lnTo>
                    <a:pt x="914" y="3894"/>
                  </a:lnTo>
                  <a:lnTo>
                    <a:pt x="937" y="3905"/>
                  </a:lnTo>
                  <a:lnTo>
                    <a:pt x="963" y="3909"/>
                  </a:lnTo>
                  <a:lnTo>
                    <a:pt x="988" y="3905"/>
                  </a:lnTo>
                  <a:lnTo>
                    <a:pt x="1013" y="3894"/>
                  </a:lnTo>
                  <a:lnTo>
                    <a:pt x="1033" y="3878"/>
                  </a:lnTo>
                  <a:lnTo>
                    <a:pt x="1051" y="3857"/>
                  </a:lnTo>
                  <a:lnTo>
                    <a:pt x="1064" y="3832"/>
                  </a:lnTo>
                  <a:lnTo>
                    <a:pt x="1072" y="3804"/>
                  </a:lnTo>
                  <a:lnTo>
                    <a:pt x="1075" y="3772"/>
                  </a:lnTo>
                  <a:lnTo>
                    <a:pt x="1072" y="3741"/>
                  </a:lnTo>
                  <a:lnTo>
                    <a:pt x="1064" y="3712"/>
                  </a:lnTo>
                  <a:lnTo>
                    <a:pt x="1051" y="3686"/>
                  </a:lnTo>
                  <a:lnTo>
                    <a:pt x="1033" y="3665"/>
                  </a:lnTo>
                  <a:lnTo>
                    <a:pt x="1013" y="3649"/>
                  </a:lnTo>
                  <a:lnTo>
                    <a:pt x="988" y="3639"/>
                  </a:lnTo>
                  <a:lnTo>
                    <a:pt x="963" y="3636"/>
                  </a:lnTo>
                  <a:close/>
                  <a:moveTo>
                    <a:pt x="156" y="434"/>
                  </a:moveTo>
                  <a:lnTo>
                    <a:pt x="156" y="3540"/>
                  </a:lnTo>
                  <a:lnTo>
                    <a:pt x="1770" y="3540"/>
                  </a:lnTo>
                  <a:lnTo>
                    <a:pt x="1770" y="434"/>
                  </a:lnTo>
                  <a:lnTo>
                    <a:pt x="156" y="434"/>
                  </a:lnTo>
                  <a:close/>
                  <a:moveTo>
                    <a:pt x="727" y="197"/>
                  </a:moveTo>
                  <a:lnTo>
                    <a:pt x="716" y="200"/>
                  </a:lnTo>
                  <a:lnTo>
                    <a:pt x="707" y="207"/>
                  </a:lnTo>
                  <a:lnTo>
                    <a:pt x="701" y="217"/>
                  </a:lnTo>
                  <a:lnTo>
                    <a:pt x="699" y="230"/>
                  </a:lnTo>
                  <a:lnTo>
                    <a:pt x="701" y="243"/>
                  </a:lnTo>
                  <a:lnTo>
                    <a:pt x="707" y="254"/>
                  </a:lnTo>
                  <a:lnTo>
                    <a:pt x="716" y="260"/>
                  </a:lnTo>
                  <a:lnTo>
                    <a:pt x="727" y="262"/>
                  </a:lnTo>
                  <a:lnTo>
                    <a:pt x="1199" y="262"/>
                  </a:lnTo>
                  <a:lnTo>
                    <a:pt x="1210" y="260"/>
                  </a:lnTo>
                  <a:lnTo>
                    <a:pt x="1218" y="254"/>
                  </a:lnTo>
                  <a:lnTo>
                    <a:pt x="1224" y="243"/>
                  </a:lnTo>
                  <a:lnTo>
                    <a:pt x="1226" y="230"/>
                  </a:lnTo>
                  <a:lnTo>
                    <a:pt x="1224" y="217"/>
                  </a:lnTo>
                  <a:lnTo>
                    <a:pt x="1218" y="207"/>
                  </a:lnTo>
                  <a:lnTo>
                    <a:pt x="1210" y="200"/>
                  </a:lnTo>
                  <a:lnTo>
                    <a:pt x="1199" y="197"/>
                  </a:lnTo>
                  <a:lnTo>
                    <a:pt x="727" y="197"/>
                  </a:lnTo>
                  <a:close/>
                  <a:moveTo>
                    <a:pt x="224" y="0"/>
                  </a:moveTo>
                  <a:lnTo>
                    <a:pt x="1702" y="0"/>
                  </a:lnTo>
                  <a:lnTo>
                    <a:pt x="1738" y="4"/>
                  </a:lnTo>
                  <a:lnTo>
                    <a:pt x="1773" y="13"/>
                  </a:lnTo>
                  <a:lnTo>
                    <a:pt x="1805" y="31"/>
                  </a:lnTo>
                  <a:lnTo>
                    <a:pt x="1834" y="53"/>
                  </a:lnTo>
                  <a:lnTo>
                    <a:pt x="1860" y="81"/>
                  </a:lnTo>
                  <a:lnTo>
                    <a:pt x="1882" y="113"/>
                  </a:lnTo>
                  <a:lnTo>
                    <a:pt x="1900" y="148"/>
                  </a:lnTo>
                  <a:lnTo>
                    <a:pt x="1915" y="188"/>
                  </a:lnTo>
                  <a:lnTo>
                    <a:pt x="1923" y="229"/>
                  </a:lnTo>
                  <a:lnTo>
                    <a:pt x="1926" y="273"/>
                  </a:lnTo>
                  <a:lnTo>
                    <a:pt x="1926" y="3772"/>
                  </a:lnTo>
                  <a:lnTo>
                    <a:pt x="1923" y="3816"/>
                  </a:lnTo>
                  <a:lnTo>
                    <a:pt x="1915" y="3857"/>
                  </a:lnTo>
                  <a:lnTo>
                    <a:pt x="1900" y="3897"/>
                  </a:lnTo>
                  <a:lnTo>
                    <a:pt x="1882" y="3932"/>
                  </a:lnTo>
                  <a:lnTo>
                    <a:pt x="1860" y="3964"/>
                  </a:lnTo>
                  <a:lnTo>
                    <a:pt x="1834" y="3992"/>
                  </a:lnTo>
                  <a:lnTo>
                    <a:pt x="1805" y="4014"/>
                  </a:lnTo>
                  <a:lnTo>
                    <a:pt x="1773" y="4032"/>
                  </a:lnTo>
                  <a:lnTo>
                    <a:pt x="1738" y="4041"/>
                  </a:lnTo>
                  <a:lnTo>
                    <a:pt x="1702" y="4045"/>
                  </a:lnTo>
                  <a:lnTo>
                    <a:pt x="224" y="4045"/>
                  </a:lnTo>
                  <a:lnTo>
                    <a:pt x="188" y="4041"/>
                  </a:lnTo>
                  <a:lnTo>
                    <a:pt x="154" y="4032"/>
                  </a:lnTo>
                  <a:lnTo>
                    <a:pt x="122" y="4014"/>
                  </a:lnTo>
                  <a:lnTo>
                    <a:pt x="92" y="3992"/>
                  </a:lnTo>
                  <a:lnTo>
                    <a:pt x="66" y="3964"/>
                  </a:lnTo>
                  <a:lnTo>
                    <a:pt x="43" y="3932"/>
                  </a:lnTo>
                  <a:lnTo>
                    <a:pt x="25" y="3897"/>
                  </a:lnTo>
                  <a:lnTo>
                    <a:pt x="12" y="3857"/>
                  </a:lnTo>
                  <a:lnTo>
                    <a:pt x="3" y="3816"/>
                  </a:lnTo>
                  <a:lnTo>
                    <a:pt x="0" y="3772"/>
                  </a:lnTo>
                  <a:lnTo>
                    <a:pt x="0" y="273"/>
                  </a:lnTo>
                  <a:lnTo>
                    <a:pt x="3" y="229"/>
                  </a:lnTo>
                  <a:lnTo>
                    <a:pt x="12" y="188"/>
                  </a:lnTo>
                  <a:lnTo>
                    <a:pt x="25" y="148"/>
                  </a:lnTo>
                  <a:lnTo>
                    <a:pt x="43" y="113"/>
                  </a:lnTo>
                  <a:lnTo>
                    <a:pt x="66" y="81"/>
                  </a:lnTo>
                  <a:lnTo>
                    <a:pt x="92" y="53"/>
                  </a:lnTo>
                  <a:lnTo>
                    <a:pt x="122" y="31"/>
                  </a:lnTo>
                  <a:lnTo>
                    <a:pt x="154" y="13"/>
                  </a:lnTo>
                  <a:lnTo>
                    <a:pt x="188" y="4"/>
                  </a:lnTo>
                  <a:lnTo>
                    <a:pt x="22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" name="자유형 7"/>
            <p:cNvSpPr>
              <a:spLocks/>
            </p:cNvSpPr>
            <p:nvPr/>
          </p:nvSpPr>
          <p:spPr bwMode="auto">
            <a:xfrm>
              <a:off x="598771" y="3644382"/>
              <a:ext cx="158629" cy="138832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" name="Freeform 6"/>
            <p:cNvSpPr>
              <a:spLocks/>
            </p:cNvSpPr>
            <p:nvPr/>
          </p:nvSpPr>
          <p:spPr bwMode="auto">
            <a:xfrm rot="10800000" flipH="1" flipV="1">
              <a:off x="597941" y="2949079"/>
              <a:ext cx="160288" cy="142111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10" name="Group 20"/>
            <p:cNvGrpSpPr>
              <a:grpSpLocks noChangeAspect="1"/>
            </p:cNvGrpSpPr>
            <p:nvPr/>
          </p:nvGrpSpPr>
          <p:grpSpPr bwMode="auto">
            <a:xfrm>
              <a:off x="614039" y="2221163"/>
              <a:ext cx="128093" cy="174724"/>
              <a:chOff x="2597" y="4163"/>
              <a:chExt cx="217" cy="296"/>
            </a:xfrm>
            <a:grpFill/>
          </p:grpSpPr>
          <p:sp>
            <p:nvSpPr>
              <p:cNvPr id="19" name="Freeform 22"/>
              <p:cNvSpPr>
                <a:spLocks noEditPoints="1"/>
              </p:cNvSpPr>
              <p:nvPr/>
            </p:nvSpPr>
            <p:spPr bwMode="auto">
              <a:xfrm>
                <a:off x="2630" y="4163"/>
                <a:ext cx="151" cy="176"/>
              </a:xfrm>
              <a:custGeom>
                <a:avLst/>
                <a:gdLst>
                  <a:gd name="T0" fmla="*/ 410 w 1662"/>
                  <a:gd name="T1" fmla="*/ 645 h 1942"/>
                  <a:gd name="T2" fmla="*/ 309 w 1662"/>
                  <a:gd name="T3" fmla="*/ 847 h 1942"/>
                  <a:gd name="T4" fmla="*/ 255 w 1662"/>
                  <a:gd name="T5" fmla="*/ 1023 h 1942"/>
                  <a:gd name="T6" fmla="*/ 263 w 1662"/>
                  <a:gd name="T7" fmla="*/ 1206 h 1942"/>
                  <a:gd name="T8" fmla="*/ 347 w 1662"/>
                  <a:gd name="T9" fmla="*/ 1429 h 1942"/>
                  <a:gd name="T10" fmla="*/ 476 w 1662"/>
                  <a:gd name="T11" fmla="*/ 1620 h 1942"/>
                  <a:gd name="T12" fmla="*/ 638 w 1662"/>
                  <a:gd name="T13" fmla="*/ 1753 h 1942"/>
                  <a:gd name="T14" fmla="*/ 825 w 1662"/>
                  <a:gd name="T15" fmla="*/ 1803 h 1942"/>
                  <a:gd name="T16" fmla="*/ 1013 w 1662"/>
                  <a:gd name="T17" fmla="*/ 1753 h 1942"/>
                  <a:gd name="T18" fmla="*/ 1176 w 1662"/>
                  <a:gd name="T19" fmla="*/ 1619 h 1942"/>
                  <a:gd name="T20" fmla="*/ 1305 w 1662"/>
                  <a:gd name="T21" fmla="*/ 1428 h 1942"/>
                  <a:gd name="T22" fmla="*/ 1388 w 1662"/>
                  <a:gd name="T23" fmla="*/ 1205 h 1942"/>
                  <a:gd name="T24" fmla="*/ 1418 w 1662"/>
                  <a:gd name="T25" fmla="*/ 974 h 1942"/>
                  <a:gd name="T26" fmla="*/ 1266 w 1662"/>
                  <a:gd name="T27" fmla="*/ 836 h 1942"/>
                  <a:gd name="T28" fmla="*/ 1012 w 1662"/>
                  <a:gd name="T29" fmla="*/ 794 h 1942"/>
                  <a:gd name="T30" fmla="*/ 806 w 1662"/>
                  <a:gd name="T31" fmla="*/ 713 h 1942"/>
                  <a:gd name="T32" fmla="*/ 646 w 1662"/>
                  <a:gd name="T33" fmla="*/ 610 h 1942"/>
                  <a:gd name="T34" fmla="*/ 526 w 1662"/>
                  <a:gd name="T35" fmla="*/ 499 h 1942"/>
                  <a:gd name="T36" fmla="*/ 944 w 1662"/>
                  <a:gd name="T37" fmla="*/ 23 h 1942"/>
                  <a:gd name="T38" fmla="*/ 1152 w 1662"/>
                  <a:gd name="T39" fmla="*/ 118 h 1942"/>
                  <a:gd name="T40" fmla="*/ 1271 w 1662"/>
                  <a:gd name="T41" fmla="*/ 205 h 1942"/>
                  <a:gd name="T42" fmla="*/ 1388 w 1662"/>
                  <a:gd name="T43" fmla="*/ 323 h 1942"/>
                  <a:gd name="T44" fmla="*/ 1455 w 1662"/>
                  <a:gd name="T45" fmla="*/ 429 h 1942"/>
                  <a:gd name="T46" fmla="*/ 1524 w 1662"/>
                  <a:gd name="T47" fmla="*/ 626 h 1942"/>
                  <a:gd name="T48" fmla="*/ 1555 w 1662"/>
                  <a:gd name="T49" fmla="*/ 892 h 1942"/>
                  <a:gd name="T50" fmla="*/ 1619 w 1662"/>
                  <a:gd name="T51" fmla="*/ 939 h 1942"/>
                  <a:gd name="T52" fmla="*/ 1657 w 1662"/>
                  <a:gd name="T53" fmla="*/ 1032 h 1942"/>
                  <a:gd name="T54" fmla="*/ 1655 w 1662"/>
                  <a:gd name="T55" fmla="*/ 1183 h 1942"/>
                  <a:gd name="T56" fmla="*/ 1611 w 1662"/>
                  <a:gd name="T57" fmla="*/ 1304 h 1942"/>
                  <a:gd name="T58" fmla="*/ 1537 w 1662"/>
                  <a:gd name="T59" fmla="*/ 1372 h 1942"/>
                  <a:gd name="T60" fmla="*/ 1445 w 1662"/>
                  <a:gd name="T61" fmla="*/ 1454 h 1942"/>
                  <a:gd name="T62" fmla="*/ 1313 w 1662"/>
                  <a:gd name="T63" fmla="*/ 1670 h 1942"/>
                  <a:gd name="T64" fmla="*/ 1141 w 1662"/>
                  <a:gd name="T65" fmla="*/ 1836 h 1942"/>
                  <a:gd name="T66" fmla="*/ 937 w 1662"/>
                  <a:gd name="T67" fmla="*/ 1930 h 1942"/>
                  <a:gd name="T68" fmla="*/ 714 w 1662"/>
                  <a:gd name="T69" fmla="*/ 1930 h 1942"/>
                  <a:gd name="T70" fmla="*/ 510 w 1662"/>
                  <a:gd name="T71" fmla="*/ 1836 h 1942"/>
                  <a:gd name="T72" fmla="*/ 337 w 1662"/>
                  <a:gd name="T73" fmla="*/ 1669 h 1942"/>
                  <a:gd name="T74" fmla="*/ 205 w 1662"/>
                  <a:gd name="T75" fmla="*/ 1452 h 1942"/>
                  <a:gd name="T76" fmla="*/ 111 w 1662"/>
                  <a:gd name="T77" fmla="*/ 1364 h 1942"/>
                  <a:gd name="T78" fmla="*/ 39 w 1662"/>
                  <a:gd name="T79" fmla="*/ 1284 h 1942"/>
                  <a:gd name="T80" fmla="*/ 2 w 1662"/>
                  <a:gd name="T81" fmla="*/ 1143 h 1942"/>
                  <a:gd name="T82" fmla="*/ 9 w 1662"/>
                  <a:gd name="T83" fmla="*/ 1009 h 1942"/>
                  <a:gd name="T84" fmla="*/ 50 w 1662"/>
                  <a:gd name="T85" fmla="*/ 930 h 1942"/>
                  <a:gd name="T86" fmla="*/ 98 w 1662"/>
                  <a:gd name="T87" fmla="*/ 851 h 1942"/>
                  <a:gd name="T88" fmla="*/ 85 w 1662"/>
                  <a:gd name="T89" fmla="*/ 643 h 1942"/>
                  <a:gd name="T90" fmla="*/ 120 w 1662"/>
                  <a:gd name="T91" fmla="*/ 487 h 1942"/>
                  <a:gd name="T92" fmla="*/ 183 w 1662"/>
                  <a:gd name="T93" fmla="*/ 377 h 1942"/>
                  <a:gd name="T94" fmla="*/ 257 w 1662"/>
                  <a:gd name="T95" fmla="*/ 305 h 1942"/>
                  <a:gd name="T96" fmla="*/ 319 w 1662"/>
                  <a:gd name="T97" fmla="*/ 266 h 1942"/>
                  <a:gd name="T98" fmla="*/ 352 w 1662"/>
                  <a:gd name="T99" fmla="*/ 246 h 1942"/>
                  <a:gd name="T100" fmla="*/ 390 w 1662"/>
                  <a:gd name="T101" fmla="*/ 196 h 1942"/>
                  <a:gd name="T102" fmla="*/ 459 w 1662"/>
                  <a:gd name="T103" fmla="*/ 127 h 1942"/>
                  <a:gd name="T104" fmla="*/ 559 w 1662"/>
                  <a:gd name="T105" fmla="*/ 57 h 1942"/>
                  <a:gd name="T106" fmla="*/ 690 w 1662"/>
                  <a:gd name="T107" fmla="*/ 10 h 19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662" h="1942">
                    <a:moveTo>
                      <a:pt x="526" y="499"/>
                    </a:moveTo>
                    <a:lnTo>
                      <a:pt x="484" y="546"/>
                    </a:lnTo>
                    <a:lnTo>
                      <a:pt x="445" y="595"/>
                    </a:lnTo>
                    <a:lnTo>
                      <a:pt x="410" y="645"/>
                    </a:lnTo>
                    <a:lnTo>
                      <a:pt x="379" y="696"/>
                    </a:lnTo>
                    <a:lnTo>
                      <a:pt x="352" y="747"/>
                    </a:lnTo>
                    <a:lnTo>
                      <a:pt x="329" y="797"/>
                    </a:lnTo>
                    <a:lnTo>
                      <a:pt x="309" y="847"/>
                    </a:lnTo>
                    <a:lnTo>
                      <a:pt x="291" y="895"/>
                    </a:lnTo>
                    <a:lnTo>
                      <a:pt x="277" y="941"/>
                    </a:lnTo>
                    <a:lnTo>
                      <a:pt x="264" y="984"/>
                    </a:lnTo>
                    <a:lnTo>
                      <a:pt x="255" y="1023"/>
                    </a:lnTo>
                    <a:lnTo>
                      <a:pt x="247" y="1059"/>
                    </a:lnTo>
                    <a:lnTo>
                      <a:pt x="241" y="1091"/>
                    </a:lnTo>
                    <a:lnTo>
                      <a:pt x="250" y="1148"/>
                    </a:lnTo>
                    <a:lnTo>
                      <a:pt x="263" y="1206"/>
                    </a:lnTo>
                    <a:lnTo>
                      <a:pt x="280" y="1263"/>
                    </a:lnTo>
                    <a:lnTo>
                      <a:pt x="299" y="1320"/>
                    </a:lnTo>
                    <a:lnTo>
                      <a:pt x="322" y="1375"/>
                    </a:lnTo>
                    <a:lnTo>
                      <a:pt x="347" y="1429"/>
                    </a:lnTo>
                    <a:lnTo>
                      <a:pt x="375" y="1480"/>
                    </a:lnTo>
                    <a:lnTo>
                      <a:pt x="406" y="1530"/>
                    </a:lnTo>
                    <a:lnTo>
                      <a:pt x="440" y="1576"/>
                    </a:lnTo>
                    <a:lnTo>
                      <a:pt x="476" y="1620"/>
                    </a:lnTo>
                    <a:lnTo>
                      <a:pt x="513" y="1659"/>
                    </a:lnTo>
                    <a:lnTo>
                      <a:pt x="553" y="1695"/>
                    </a:lnTo>
                    <a:lnTo>
                      <a:pt x="594" y="1726"/>
                    </a:lnTo>
                    <a:lnTo>
                      <a:pt x="638" y="1753"/>
                    </a:lnTo>
                    <a:lnTo>
                      <a:pt x="683" y="1774"/>
                    </a:lnTo>
                    <a:lnTo>
                      <a:pt x="729" y="1789"/>
                    </a:lnTo>
                    <a:lnTo>
                      <a:pt x="777" y="1800"/>
                    </a:lnTo>
                    <a:lnTo>
                      <a:pt x="825" y="1803"/>
                    </a:lnTo>
                    <a:lnTo>
                      <a:pt x="875" y="1800"/>
                    </a:lnTo>
                    <a:lnTo>
                      <a:pt x="922" y="1789"/>
                    </a:lnTo>
                    <a:lnTo>
                      <a:pt x="968" y="1774"/>
                    </a:lnTo>
                    <a:lnTo>
                      <a:pt x="1013" y="1753"/>
                    </a:lnTo>
                    <a:lnTo>
                      <a:pt x="1056" y="1726"/>
                    </a:lnTo>
                    <a:lnTo>
                      <a:pt x="1099" y="1695"/>
                    </a:lnTo>
                    <a:lnTo>
                      <a:pt x="1139" y="1659"/>
                    </a:lnTo>
                    <a:lnTo>
                      <a:pt x="1176" y="1619"/>
                    </a:lnTo>
                    <a:lnTo>
                      <a:pt x="1212" y="1576"/>
                    </a:lnTo>
                    <a:lnTo>
                      <a:pt x="1245" y="1529"/>
                    </a:lnTo>
                    <a:lnTo>
                      <a:pt x="1276" y="1480"/>
                    </a:lnTo>
                    <a:lnTo>
                      <a:pt x="1305" y="1428"/>
                    </a:lnTo>
                    <a:lnTo>
                      <a:pt x="1330" y="1374"/>
                    </a:lnTo>
                    <a:lnTo>
                      <a:pt x="1353" y="1319"/>
                    </a:lnTo>
                    <a:lnTo>
                      <a:pt x="1372" y="1262"/>
                    </a:lnTo>
                    <a:lnTo>
                      <a:pt x="1388" y="1205"/>
                    </a:lnTo>
                    <a:lnTo>
                      <a:pt x="1401" y="1147"/>
                    </a:lnTo>
                    <a:lnTo>
                      <a:pt x="1411" y="1089"/>
                    </a:lnTo>
                    <a:lnTo>
                      <a:pt x="1416" y="1032"/>
                    </a:lnTo>
                    <a:lnTo>
                      <a:pt x="1418" y="974"/>
                    </a:lnTo>
                    <a:lnTo>
                      <a:pt x="1417" y="904"/>
                    </a:lnTo>
                    <a:lnTo>
                      <a:pt x="1414" y="838"/>
                    </a:lnTo>
                    <a:lnTo>
                      <a:pt x="1339" y="839"/>
                    </a:lnTo>
                    <a:lnTo>
                      <a:pt x="1266" y="836"/>
                    </a:lnTo>
                    <a:lnTo>
                      <a:pt x="1198" y="830"/>
                    </a:lnTo>
                    <a:lnTo>
                      <a:pt x="1133" y="820"/>
                    </a:lnTo>
                    <a:lnTo>
                      <a:pt x="1070" y="808"/>
                    </a:lnTo>
                    <a:lnTo>
                      <a:pt x="1012" y="794"/>
                    </a:lnTo>
                    <a:lnTo>
                      <a:pt x="956" y="777"/>
                    </a:lnTo>
                    <a:lnTo>
                      <a:pt x="903" y="757"/>
                    </a:lnTo>
                    <a:lnTo>
                      <a:pt x="853" y="737"/>
                    </a:lnTo>
                    <a:lnTo>
                      <a:pt x="806" y="713"/>
                    </a:lnTo>
                    <a:lnTo>
                      <a:pt x="762" y="690"/>
                    </a:lnTo>
                    <a:lnTo>
                      <a:pt x="721" y="664"/>
                    </a:lnTo>
                    <a:lnTo>
                      <a:pt x="682" y="638"/>
                    </a:lnTo>
                    <a:lnTo>
                      <a:pt x="646" y="610"/>
                    </a:lnTo>
                    <a:lnTo>
                      <a:pt x="612" y="583"/>
                    </a:lnTo>
                    <a:lnTo>
                      <a:pt x="581" y="555"/>
                    </a:lnTo>
                    <a:lnTo>
                      <a:pt x="552" y="527"/>
                    </a:lnTo>
                    <a:lnTo>
                      <a:pt x="526" y="499"/>
                    </a:lnTo>
                    <a:close/>
                    <a:moveTo>
                      <a:pt x="808" y="0"/>
                    </a:moveTo>
                    <a:lnTo>
                      <a:pt x="851" y="3"/>
                    </a:lnTo>
                    <a:lnTo>
                      <a:pt x="897" y="11"/>
                    </a:lnTo>
                    <a:lnTo>
                      <a:pt x="944" y="23"/>
                    </a:lnTo>
                    <a:lnTo>
                      <a:pt x="993" y="39"/>
                    </a:lnTo>
                    <a:lnTo>
                      <a:pt x="1044" y="60"/>
                    </a:lnTo>
                    <a:lnTo>
                      <a:pt x="1097" y="86"/>
                    </a:lnTo>
                    <a:lnTo>
                      <a:pt x="1152" y="118"/>
                    </a:lnTo>
                    <a:lnTo>
                      <a:pt x="1179" y="135"/>
                    </a:lnTo>
                    <a:lnTo>
                      <a:pt x="1208" y="155"/>
                    </a:lnTo>
                    <a:lnTo>
                      <a:pt x="1239" y="179"/>
                    </a:lnTo>
                    <a:lnTo>
                      <a:pt x="1271" y="205"/>
                    </a:lnTo>
                    <a:lnTo>
                      <a:pt x="1304" y="233"/>
                    </a:lnTo>
                    <a:lnTo>
                      <a:pt x="1334" y="261"/>
                    </a:lnTo>
                    <a:lnTo>
                      <a:pt x="1363" y="292"/>
                    </a:lnTo>
                    <a:lnTo>
                      <a:pt x="1388" y="323"/>
                    </a:lnTo>
                    <a:lnTo>
                      <a:pt x="1409" y="353"/>
                    </a:lnTo>
                    <a:lnTo>
                      <a:pt x="1409" y="353"/>
                    </a:lnTo>
                    <a:lnTo>
                      <a:pt x="1433" y="389"/>
                    </a:lnTo>
                    <a:lnTo>
                      <a:pt x="1455" y="429"/>
                    </a:lnTo>
                    <a:lnTo>
                      <a:pt x="1475" y="472"/>
                    </a:lnTo>
                    <a:lnTo>
                      <a:pt x="1493" y="519"/>
                    </a:lnTo>
                    <a:lnTo>
                      <a:pt x="1509" y="570"/>
                    </a:lnTo>
                    <a:lnTo>
                      <a:pt x="1524" y="626"/>
                    </a:lnTo>
                    <a:lnTo>
                      <a:pt x="1535" y="685"/>
                    </a:lnTo>
                    <a:lnTo>
                      <a:pt x="1545" y="749"/>
                    </a:lnTo>
                    <a:lnTo>
                      <a:pt x="1551" y="817"/>
                    </a:lnTo>
                    <a:lnTo>
                      <a:pt x="1555" y="892"/>
                    </a:lnTo>
                    <a:lnTo>
                      <a:pt x="1573" y="900"/>
                    </a:lnTo>
                    <a:lnTo>
                      <a:pt x="1590" y="910"/>
                    </a:lnTo>
                    <a:lnTo>
                      <a:pt x="1605" y="922"/>
                    </a:lnTo>
                    <a:lnTo>
                      <a:pt x="1619" y="939"/>
                    </a:lnTo>
                    <a:lnTo>
                      <a:pt x="1632" y="957"/>
                    </a:lnTo>
                    <a:lnTo>
                      <a:pt x="1642" y="979"/>
                    </a:lnTo>
                    <a:lnTo>
                      <a:pt x="1651" y="1003"/>
                    </a:lnTo>
                    <a:lnTo>
                      <a:pt x="1657" y="1032"/>
                    </a:lnTo>
                    <a:lnTo>
                      <a:pt x="1661" y="1064"/>
                    </a:lnTo>
                    <a:lnTo>
                      <a:pt x="1662" y="1102"/>
                    </a:lnTo>
                    <a:lnTo>
                      <a:pt x="1660" y="1143"/>
                    </a:lnTo>
                    <a:lnTo>
                      <a:pt x="1655" y="1183"/>
                    </a:lnTo>
                    <a:lnTo>
                      <a:pt x="1648" y="1218"/>
                    </a:lnTo>
                    <a:lnTo>
                      <a:pt x="1638" y="1250"/>
                    </a:lnTo>
                    <a:lnTo>
                      <a:pt x="1625" y="1278"/>
                    </a:lnTo>
                    <a:lnTo>
                      <a:pt x="1611" y="1304"/>
                    </a:lnTo>
                    <a:lnTo>
                      <a:pt x="1595" y="1325"/>
                    </a:lnTo>
                    <a:lnTo>
                      <a:pt x="1577" y="1344"/>
                    </a:lnTo>
                    <a:lnTo>
                      <a:pt x="1558" y="1360"/>
                    </a:lnTo>
                    <a:lnTo>
                      <a:pt x="1537" y="1372"/>
                    </a:lnTo>
                    <a:lnTo>
                      <a:pt x="1515" y="1382"/>
                    </a:lnTo>
                    <a:lnTo>
                      <a:pt x="1493" y="1390"/>
                    </a:lnTo>
                    <a:lnTo>
                      <a:pt x="1471" y="1395"/>
                    </a:lnTo>
                    <a:lnTo>
                      <a:pt x="1445" y="1454"/>
                    </a:lnTo>
                    <a:lnTo>
                      <a:pt x="1416" y="1512"/>
                    </a:lnTo>
                    <a:lnTo>
                      <a:pt x="1385" y="1567"/>
                    </a:lnTo>
                    <a:lnTo>
                      <a:pt x="1350" y="1620"/>
                    </a:lnTo>
                    <a:lnTo>
                      <a:pt x="1313" y="1670"/>
                    </a:lnTo>
                    <a:lnTo>
                      <a:pt x="1273" y="1717"/>
                    </a:lnTo>
                    <a:lnTo>
                      <a:pt x="1231" y="1761"/>
                    </a:lnTo>
                    <a:lnTo>
                      <a:pt x="1187" y="1801"/>
                    </a:lnTo>
                    <a:lnTo>
                      <a:pt x="1141" y="1836"/>
                    </a:lnTo>
                    <a:lnTo>
                      <a:pt x="1092" y="1868"/>
                    </a:lnTo>
                    <a:lnTo>
                      <a:pt x="1042" y="1893"/>
                    </a:lnTo>
                    <a:lnTo>
                      <a:pt x="990" y="1915"/>
                    </a:lnTo>
                    <a:lnTo>
                      <a:pt x="937" y="1930"/>
                    </a:lnTo>
                    <a:lnTo>
                      <a:pt x="882" y="1939"/>
                    </a:lnTo>
                    <a:lnTo>
                      <a:pt x="825" y="1942"/>
                    </a:lnTo>
                    <a:lnTo>
                      <a:pt x="769" y="1939"/>
                    </a:lnTo>
                    <a:lnTo>
                      <a:pt x="714" y="1930"/>
                    </a:lnTo>
                    <a:lnTo>
                      <a:pt x="661" y="1915"/>
                    </a:lnTo>
                    <a:lnTo>
                      <a:pt x="608" y="1893"/>
                    </a:lnTo>
                    <a:lnTo>
                      <a:pt x="558" y="1867"/>
                    </a:lnTo>
                    <a:lnTo>
                      <a:pt x="510" y="1836"/>
                    </a:lnTo>
                    <a:lnTo>
                      <a:pt x="464" y="1800"/>
                    </a:lnTo>
                    <a:lnTo>
                      <a:pt x="419" y="1760"/>
                    </a:lnTo>
                    <a:lnTo>
                      <a:pt x="377" y="1716"/>
                    </a:lnTo>
                    <a:lnTo>
                      <a:pt x="337" y="1669"/>
                    </a:lnTo>
                    <a:lnTo>
                      <a:pt x="300" y="1618"/>
                    </a:lnTo>
                    <a:lnTo>
                      <a:pt x="266" y="1565"/>
                    </a:lnTo>
                    <a:lnTo>
                      <a:pt x="234" y="1510"/>
                    </a:lnTo>
                    <a:lnTo>
                      <a:pt x="205" y="1452"/>
                    </a:lnTo>
                    <a:lnTo>
                      <a:pt x="179" y="1392"/>
                    </a:lnTo>
                    <a:lnTo>
                      <a:pt x="156" y="1386"/>
                    </a:lnTo>
                    <a:lnTo>
                      <a:pt x="133" y="1376"/>
                    </a:lnTo>
                    <a:lnTo>
                      <a:pt x="111" y="1364"/>
                    </a:lnTo>
                    <a:lnTo>
                      <a:pt x="91" y="1349"/>
                    </a:lnTo>
                    <a:lnTo>
                      <a:pt x="72" y="1330"/>
                    </a:lnTo>
                    <a:lnTo>
                      <a:pt x="55" y="1309"/>
                    </a:lnTo>
                    <a:lnTo>
                      <a:pt x="39" y="1284"/>
                    </a:lnTo>
                    <a:lnTo>
                      <a:pt x="26" y="1254"/>
                    </a:lnTo>
                    <a:lnTo>
                      <a:pt x="15" y="1221"/>
                    </a:lnTo>
                    <a:lnTo>
                      <a:pt x="7" y="1184"/>
                    </a:lnTo>
                    <a:lnTo>
                      <a:pt x="2" y="1143"/>
                    </a:lnTo>
                    <a:lnTo>
                      <a:pt x="0" y="1104"/>
                    </a:lnTo>
                    <a:lnTo>
                      <a:pt x="1" y="1068"/>
                    </a:lnTo>
                    <a:lnTo>
                      <a:pt x="4" y="1038"/>
                    </a:lnTo>
                    <a:lnTo>
                      <a:pt x="9" y="1009"/>
                    </a:lnTo>
                    <a:lnTo>
                      <a:pt x="17" y="985"/>
                    </a:lnTo>
                    <a:lnTo>
                      <a:pt x="27" y="964"/>
                    </a:lnTo>
                    <a:lnTo>
                      <a:pt x="38" y="946"/>
                    </a:lnTo>
                    <a:lnTo>
                      <a:pt x="50" y="930"/>
                    </a:lnTo>
                    <a:lnTo>
                      <a:pt x="65" y="916"/>
                    </a:lnTo>
                    <a:lnTo>
                      <a:pt x="80" y="906"/>
                    </a:lnTo>
                    <a:lnTo>
                      <a:pt x="96" y="897"/>
                    </a:lnTo>
                    <a:lnTo>
                      <a:pt x="98" y="851"/>
                    </a:lnTo>
                    <a:lnTo>
                      <a:pt x="89" y="794"/>
                    </a:lnTo>
                    <a:lnTo>
                      <a:pt x="85" y="740"/>
                    </a:lnTo>
                    <a:lnTo>
                      <a:pt x="83" y="690"/>
                    </a:lnTo>
                    <a:lnTo>
                      <a:pt x="85" y="643"/>
                    </a:lnTo>
                    <a:lnTo>
                      <a:pt x="90" y="599"/>
                    </a:lnTo>
                    <a:lnTo>
                      <a:pt x="98" y="559"/>
                    </a:lnTo>
                    <a:lnTo>
                      <a:pt x="108" y="522"/>
                    </a:lnTo>
                    <a:lnTo>
                      <a:pt x="120" y="487"/>
                    </a:lnTo>
                    <a:lnTo>
                      <a:pt x="134" y="455"/>
                    </a:lnTo>
                    <a:lnTo>
                      <a:pt x="149" y="427"/>
                    </a:lnTo>
                    <a:lnTo>
                      <a:pt x="166" y="400"/>
                    </a:lnTo>
                    <a:lnTo>
                      <a:pt x="183" y="377"/>
                    </a:lnTo>
                    <a:lnTo>
                      <a:pt x="202" y="355"/>
                    </a:lnTo>
                    <a:lnTo>
                      <a:pt x="220" y="337"/>
                    </a:lnTo>
                    <a:lnTo>
                      <a:pt x="239" y="320"/>
                    </a:lnTo>
                    <a:lnTo>
                      <a:pt x="257" y="305"/>
                    </a:lnTo>
                    <a:lnTo>
                      <a:pt x="274" y="293"/>
                    </a:lnTo>
                    <a:lnTo>
                      <a:pt x="290" y="282"/>
                    </a:lnTo>
                    <a:lnTo>
                      <a:pt x="305" y="273"/>
                    </a:lnTo>
                    <a:lnTo>
                      <a:pt x="319" y="266"/>
                    </a:lnTo>
                    <a:lnTo>
                      <a:pt x="331" y="260"/>
                    </a:lnTo>
                    <a:lnTo>
                      <a:pt x="341" y="255"/>
                    </a:lnTo>
                    <a:lnTo>
                      <a:pt x="348" y="253"/>
                    </a:lnTo>
                    <a:lnTo>
                      <a:pt x="352" y="246"/>
                    </a:lnTo>
                    <a:lnTo>
                      <a:pt x="359" y="237"/>
                    </a:lnTo>
                    <a:lnTo>
                      <a:pt x="367" y="225"/>
                    </a:lnTo>
                    <a:lnTo>
                      <a:pt x="377" y="212"/>
                    </a:lnTo>
                    <a:lnTo>
                      <a:pt x="390" y="196"/>
                    </a:lnTo>
                    <a:lnTo>
                      <a:pt x="404" y="180"/>
                    </a:lnTo>
                    <a:lnTo>
                      <a:pt x="421" y="163"/>
                    </a:lnTo>
                    <a:lnTo>
                      <a:pt x="439" y="145"/>
                    </a:lnTo>
                    <a:lnTo>
                      <a:pt x="459" y="127"/>
                    </a:lnTo>
                    <a:lnTo>
                      <a:pt x="481" y="108"/>
                    </a:lnTo>
                    <a:lnTo>
                      <a:pt x="505" y="91"/>
                    </a:lnTo>
                    <a:lnTo>
                      <a:pt x="531" y="74"/>
                    </a:lnTo>
                    <a:lnTo>
                      <a:pt x="559" y="57"/>
                    </a:lnTo>
                    <a:lnTo>
                      <a:pt x="589" y="43"/>
                    </a:lnTo>
                    <a:lnTo>
                      <a:pt x="620" y="30"/>
                    </a:lnTo>
                    <a:lnTo>
                      <a:pt x="655" y="19"/>
                    </a:lnTo>
                    <a:lnTo>
                      <a:pt x="690" y="10"/>
                    </a:lnTo>
                    <a:lnTo>
                      <a:pt x="728" y="3"/>
                    </a:lnTo>
                    <a:lnTo>
                      <a:pt x="767" y="0"/>
                    </a:lnTo>
                    <a:lnTo>
                      <a:pt x="80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20" name="Freeform 23"/>
              <p:cNvSpPr>
                <a:spLocks noEditPoints="1"/>
              </p:cNvSpPr>
              <p:nvPr/>
            </p:nvSpPr>
            <p:spPr bwMode="auto">
              <a:xfrm>
                <a:off x="2664" y="4250"/>
                <a:ext cx="83" cy="27"/>
              </a:xfrm>
              <a:custGeom>
                <a:avLst/>
                <a:gdLst>
                  <a:gd name="T0" fmla="*/ 613 w 916"/>
                  <a:gd name="T1" fmla="*/ 78 h 300"/>
                  <a:gd name="T2" fmla="*/ 561 w 916"/>
                  <a:gd name="T3" fmla="*/ 109 h 300"/>
                  <a:gd name="T4" fmla="*/ 554 w 916"/>
                  <a:gd name="T5" fmla="*/ 165 h 300"/>
                  <a:gd name="T6" fmla="*/ 579 w 916"/>
                  <a:gd name="T7" fmla="*/ 210 h 300"/>
                  <a:gd name="T8" fmla="*/ 665 w 916"/>
                  <a:gd name="T9" fmla="*/ 229 h 300"/>
                  <a:gd name="T10" fmla="*/ 787 w 916"/>
                  <a:gd name="T11" fmla="*/ 223 h 300"/>
                  <a:gd name="T12" fmla="*/ 839 w 916"/>
                  <a:gd name="T13" fmla="*/ 191 h 300"/>
                  <a:gd name="T14" fmla="*/ 846 w 916"/>
                  <a:gd name="T15" fmla="*/ 135 h 300"/>
                  <a:gd name="T16" fmla="*/ 820 w 916"/>
                  <a:gd name="T17" fmla="*/ 90 h 300"/>
                  <a:gd name="T18" fmla="*/ 734 w 916"/>
                  <a:gd name="T19" fmla="*/ 72 h 300"/>
                  <a:gd name="T20" fmla="*/ 153 w 916"/>
                  <a:gd name="T21" fmla="*/ 74 h 300"/>
                  <a:gd name="T22" fmla="*/ 85 w 916"/>
                  <a:gd name="T23" fmla="*/ 99 h 300"/>
                  <a:gd name="T24" fmla="*/ 70 w 916"/>
                  <a:gd name="T25" fmla="*/ 150 h 300"/>
                  <a:gd name="T26" fmla="*/ 85 w 916"/>
                  <a:gd name="T27" fmla="*/ 201 h 300"/>
                  <a:gd name="T28" fmla="*/ 153 w 916"/>
                  <a:gd name="T29" fmla="*/ 227 h 300"/>
                  <a:gd name="T30" fmla="*/ 280 w 916"/>
                  <a:gd name="T31" fmla="*/ 227 h 300"/>
                  <a:gd name="T32" fmla="*/ 348 w 916"/>
                  <a:gd name="T33" fmla="*/ 201 h 300"/>
                  <a:gd name="T34" fmla="*/ 363 w 916"/>
                  <a:gd name="T35" fmla="*/ 150 h 300"/>
                  <a:gd name="T36" fmla="*/ 348 w 916"/>
                  <a:gd name="T37" fmla="*/ 99 h 300"/>
                  <a:gd name="T38" fmla="*/ 280 w 916"/>
                  <a:gd name="T39" fmla="*/ 74 h 300"/>
                  <a:gd name="T40" fmla="*/ 234 w 916"/>
                  <a:gd name="T41" fmla="*/ 0 h 300"/>
                  <a:gd name="T42" fmla="*/ 321 w 916"/>
                  <a:gd name="T43" fmla="*/ 9 h 300"/>
                  <a:gd name="T44" fmla="*/ 400 w 916"/>
                  <a:gd name="T45" fmla="*/ 53 h 300"/>
                  <a:gd name="T46" fmla="*/ 574 w 916"/>
                  <a:gd name="T47" fmla="*/ 17 h 300"/>
                  <a:gd name="T48" fmla="*/ 662 w 916"/>
                  <a:gd name="T49" fmla="*/ 1 h 300"/>
                  <a:gd name="T50" fmla="*/ 732 w 916"/>
                  <a:gd name="T51" fmla="*/ 0 h 300"/>
                  <a:gd name="T52" fmla="*/ 806 w 916"/>
                  <a:gd name="T53" fmla="*/ 10 h 300"/>
                  <a:gd name="T54" fmla="*/ 875 w 916"/>
                  <a:gd name="T55" fmla="*/ 45 h 300"/>
                  <a:gd name="T56" fmla="*/ 914 w 916"/>
                  <a:gd name="T57" fmla="*/ 123 h 300"/>
                  <a:gd name="T58" fmla="*/ 900 w 916"/>
                  <a:gd name="T59" fmla="*/ 223 h 300"/>
                  <a:gd name="T60" fmla="*/ 843 w 916"/>
                  <a:gd name="T61" fmla="*/ 277 h 300"/>
                  <a:gd name="T62" fmla="*/ 768 w 916"/>
                  <a:gd name="T63" fmla="*/ 297 h 300"/>
                  <a:gd name="T64" fmla="*/ 699 w 916"/>
                  <a:gd name="T65" fmla="*/ 300 h 300"/>
                  <a:gd name="T66" fmla="*/ 632 w 916"/>
                  <a:gd name="T67" fmla="*/ 297 h 300"/>
                  <a:gd name="T68" fmla="*/ 557 w 916"/>
                  <a:gd name="T69" fmla="*/ 277 h 300"/>
                  <a:gd name="T70" fmla="*/ 500 w 916"/>
                  <a:gd name="T71" fmla="*/ 224 h 300"/>
                  <a:gd name="T72" fmla="*/ 485 w 916"/>
                  <a:gd name="T73" fmla="*/ 137 h 300"/>
                  <a:gd name="T74" fmla="*/ 432 w 916"/>
                  <a:gd name="T75" fmla="*/ 150 h 300"/>
                  <a:gd name="T76" fmla="*/ 405 w 916"/>
                  <a:gd name="T77" fmla="*/ 241 h 300"/>
                  <a:gd name="T78" fmla="*/ 342 w 916"/>
                  <a:gd name="T79" fmla="*/ 284 h 300"/>
                  <a:gd name="T80" fmla="*/ 266 w 916"/>
                  <a:gd name="T81" fmla="*/ 298 h 300"/>
                  <a:gd name="T82" fmla="*/ 201 w 916"/>
                  <a:gd name="T83" fmla="*/ 299 h 300"/>
                  <a:gd name="T84" fmla="*/ 129 w 916"/>
                  <a:gd name="T85" fmla="*/ 294 h 300"/>
                  <a:gd name="T86" fmla="*/ 57 w 916"/>
                  <a:gd name="T87" fmla="*/ 267 h 300"/>
                  <a:gd name="T88" fmla="*/ 7 w 916"/>
                  <a:gd name="T89" fmla="*/ 202 h 300"/>
                  <a:gd name="T90" fmla="*/ 7 w 916"/>
                  <a:gd name="T91" fmla="*/ 98 h 300"/>
                  <a:gd name="T92" fmla="*/ 57 w 916"/>
                  <a:gd name="T93" fmla="*/ 33 h 300"/>
                  <a:gd name="T94" fmla="*/ 129 w 916"/>
                  <a:gd name="T95" fmla="*/ 6 h 300"/>
                  <a:gd name="T96" fmla="*/ 201 w 916"/>
                  <a:gd name="T97" fmla="*/ 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16" h="300">
                    <a:moveTo>
                      <a:pt x="699" y="71"/>
                    </a:moveTo>
                    <a:lnTo>
                      <a:pt x="665" y="72"/>
                    </a:lnTo>
                    <a:lnTo>
                      <a:pt x="636" y="74"/>
                    </a:lnTo>
                    <a:lnTo>
                      <a:pt x="613" y="78"/>
                    </a:lnTo>
                    <a:lnTo>
                      <a:pt x="594" y="83"/>
                    </a:lnTo>
                    <a:lnTo>
                      <a:pt x="579" y="90"/>
                    </a:lnTo>
                    <a:lnTo>
                      <a:pt x="569" y="99"/>
                    </a:lnTo>
                    <a:lnTo>
                      <a:pt x="561" y="109"/>
                    </a:lnTo>
                    <a:lnTo>
                      <a:pt x="556" y="122"/>
                    </a:lnTo>
                    <a:lnTo>
                      <a:pt x="554" y="135"/>
                    </a:lnTo>
                    <a:lnTo>
                      <a:pt x="553" y="150"/>
                    </a:lnTo>
                    <a:lnTo>
                      <a:pt x="554" y="165"/>
                    </a:lnTo>
                    <a:lnTo>
                      <a:pt x="556" y="179"/>
                    </a:lnTo>
                    <a:lnTo>
                      <a:pt x="561" y="191"/>
                    </a:lnTo>
                    <a:lnTo>
                      <a:pt x="569" y="201"/>
                    </a:lnTo>
                    <a:lnTo>
                      <a:pt x="579" y="210"/>
                    </a:lnTo>
                    <a:lnTo>
                      <a:pt x="594" y="216"/>
                    </a:lnTo>
                    <a:lnTo>
                      <a:pt x="613" y="223"/>
                    </a:lnTo>
                    <a:lnTo>
                      <a:pt x="636" y="227"/>
                    </a:lnTo>
                    <a:lnTo>
                      <a:pt x="665" y="229"/>
                    </a:lnTo>
                    <a:lnTo>
                      <a:pt x="699" y="230"/>
                    </a:lnTo>
                    <a:lnTo>
                      <a:pt x="734" y="229"/>
                    </a:lnTo>
                    <a:lnTo>
                      <a:pt x="763" y="227"/>
                    </a:lnTo>
                    <a:lnTo>
                      <a:pt x="787" y="223"/>
                    </a:lnTo>
                    <a:lnTo>
                      <a:pt x="805" y="216"/>
                    </a:lnTo>
                    <a:lnTo>
                      <a:pt x="820" y="210"/>
                    </a:lnTo>
                    <a:lnTo>
                      <a:pt x="831" y="201"/>
                    </a:lnTo>
                    <a:lnTo>
                      <a:pt x="839" y="191"/>
                    </a:lnTo>
                    <a:lnTo>
                      <a:pt x="843" y="179"/>
                    </a:lnTo>
                    <a:lnTo>
                      <a:pt x="846" y="165"/>
                    </a:lnTo>
                    <a:lnTo>
                      <a:pt x="847" y="150"/>
                    </a:lnTo>
                    <a:lnTo>
                      <a:pt x="846" y="135"/>
                    </a:lnTo>
                    <a:lnTo>
                      <a:pt x="843" y="122"/>
                    </a:lnTo>
                    <a:lnTo>
                      <a:pt x="839" y="109"/>
                    </a:lnTo>
                    <a:lnTo>
                      <a:pt x="831" y="99"/>
                    </a:lnTo>
                    <a:lnTo>
                      <a:pt x="820" y="90"/>
                    </a:lnTo>
                    <a:lnTo>
                      <a:pt x="805" y="83"/>
                    </a:lnTo>
                    <a:lnTo>
                      <a:pt x="787" y="78"/>
                    </a:lnTo>
                    <a:lnTo>
                      <a:pt x="763" y="74"/>
                    </a:lnTo>
                    <a:lnTo>
                      <a:pt x="734" y="72"/>
                    </a:lnTo>
                    <a:lnTo>
                      <a:pt x="699" y="71"/>
                    </a:lnTo>
                    <a:close/>
                    <a:moveTo>
                      <a:pt x="216" y="71"/>
                    </a:moveTo>
                    <a:lnTo>
                      <a:pt x="182" y="72"/>
                    </a:lnTo>
                    <a:lnTo>
                      <a:pt x="153" y="74"/>
                    </a:lnTo>
                    <a:lnTo>
                      <a:pt x="130" y="78"/>
                    </a:lnTo>
                    <a:lnTo>
                      <a:pt x="111" y="83"/>
                    </a:lnTo>
                    <a:lnTo>
                      <a:pt x="96" y="90"/>
                    </a:lnTo>
                    <a:lnTo>
                      <a:pt x="85" y="99"/>
                    </a:lnTo>
                    <a:lnTo>
                      <a:pt x="78" y="109"/>
                    </a:lnTo>
                    <a:lnTo>
                      <a:pt x="73" y="122"/>
                    </a:lnTo>
                    <a:lnTo>
                      <a:pt x="70" y="135"/>
                    </a:lnTo>
                    <a:lnTo>
                      <a:pt x="70" y="150"/>
                    </a:lnTo>
                    <a:lnTo>
                      <a:pt x="70" y="165"/>
                    </a:lnTo>
                    <a:lnTo>
                      <a:pt x="73" y="179"/>
                    </a:lnTo>
                    <a:lnTo>
                      <a:pt x="78" y="191"/>
                    </a:lnTo>
                    <a:lnTo>
                      <a:pt x="85" y="201"/>
                    </a:lnTo>
                    <a:lnTo>
                      <a:pt x="96" y="210"/>
                    </a:lnTo>
                    <a:lnTo>
                      <a:pt x="111" y="216"/>
                    </a:lnTo>
                    <a:lnTo>
                      <a:pt x="130" y="223"/>
                    </a:lnTo>
                    <a:lnTo>
                      <a:pt x="153" y="227"/>
                    </a:lnTo>
                    <a:lnTo>
                      <a:pt x="182" y="229"/>
                    </a:lnTo>
                    <a:lnTo>
                      <a:pt x="216" y="230"/>
                    </a:lnTo>
                    <a:lnTo>
                      <a:pt x="250" y="229"/>
                    </a:lnTo>
                    <a:lnTo>
                      <a:pt x="280" y="227"/>
                    </a:lnTo>
                    <a:lnTo>
                      <a:pt x="304" y="223"/>
                    </a:lnTo>
                    <a:lnTo>
                      <a:pt x="322" y="216"/>
                    </a:lnTo>
                    <a:lnTo>
                      <a:pt x="337" y="210"/>
                    </a:lnTo>
                    <a:lnTo>
                      <a:pt x="348" y="201"/>
                    </a:lnTo>
                    <a:lnTo>
                      <a:pt x="355" y="191"/>
                    </a:lnTo>
                    <a:lnTo>
                      <a:pt x="360" y="179"/>
                    </a:lnTo>
                    <a:lnTo>
                      <a:pt x="363" y="165"/>
                    </a:lnTo>
                    <a:lnTo>
                      <a:pt x="363" y="150"/>
                    </a:lnTo>
                    <a:lnTo>
                      <a:pt x="363" y="135"/>
                    </a:lnTo>
                    <a:lnTo>
                      <a:pt x="360" y="122"/>
                    </a:lnTo>
                    <a:lnTo>
                      <a:pt x="355" y="109"/>
                    </a:lnTo>
                    <a:lnTo>
                      <a:pt x="348" y="99"/>
                    </a:lnTo>
                    <a:lnTo>
                      <a:pt x="337" y="90"/>
                    </a:lnTo>
                    <a:lnTo>
                      <a:pt x="322" y="83"/>
                    </a:lnTo>
                    <a:lnTo>
                      <a:pt x="304" y="78"/>
                    </a:lnTo>
                    <a:lnTo>
                      <a:pt x="280" y="74"/>
                    </a:lnTo>
                    <a:lnTo>
                      <a:pt x="250" y="72"/>
                    </a:lnTo>
                    <a:lnTo>
                      <a:pt x="216" y="71"/>
                    </a:lnTo>
                    <a:close/>
                    <a:moveTo>
                      <a:pt x="216" y="0"/>
                    </a:moveTo>
                    <a:lnTo>
                      <a:pt x="234" y="0"/>
                    </a:lnTo>
                    <a:lnTo>
                      <a:pt x="254" y="1"/>
                    </a:lnTo>
                    <a:lnTo>
                      <a:pt x="276" y="2"/>
                    </a:lnTo>
                    <a:lnTo>
                      <a:pt x="298" y="5"/>
                    </a:lnTo>
                    <a:lnTo>
                      <a:pt x="321" y="9"/>
                    </a:lnTo>
                    <a:lnTo>
                      <a:pt x="343" y="17"/>
                    </a:lnTo>
                    <a:lnTo>
                      <a:pt x="364" y="26"/>
                    </a:lnTo>
                    <a:lnTo>
                      <a:pt x="383" y="37"/>
                    </a:lnTo>
                    <a:lnTo>
                      <a:pt x="400" y="53"/>
                    </a:lnTo>
                    <a:lnTo>
                      <a:pt x="516" y="53"/>
                    </a:lnTo>
                    <a:lnTo>
                      <a:pt x="533" y="37"/>
                    </a:lnTo>
                    <a:lnTo>
                      <a:pt x="553" y="26"/>
                    </a:lnTo>
                    <a:lnTo>
                      <a:pt x="574" y="17"/>
                    </a:lnTo>
                    <a:lnTo>
                      <a:pt x="596" y="9"/>
                    </a:lnTo>
                    <a:lnTo>
                      <a:pt x="618" y="5"/>
                    </a:lnTo>
                    <a:lnTo>
                      <a:pt x="640" y="2"/>
                    </a:lnTo>
                    <a:lnTo>
                      <a:pt x="662" y="1"/>
                    </a:lnTo>
                    <a:lnTo>
                      <a:pt x="682" y="0"/>
                    </a:lnTo>
                    <a:lnTo>
                      <a:pt x="699" y="0"/>
                    </a:lnTo>
                    <a:lnTo>
                      <a:pt x="715" y="0"/>
                    </a:lnTo>
                    <a:lnTo>
                      <a:pt x="732" y="0"/>
                    </a:lnTo>
                    <a:lnTo>
                      <a:pt x="749" y="1"/>
                    </a:lnTo>
                    <a:lnTo>
                      <a:pt x="768" y="3"/>
                    </a:lnTo>
                    <a:lnTo>
                      <a:pt x="787" y="6"/>
                    </a:lnTo>
                    <a:lnTo>
                      <a:pt x="806" y="10"/>
                    </a:lnTo>
                    <a:lnTo>
                      <a:pt x="825" y="16"/>
                    </a:lnTo>
                    <a:lnTo>
                      <a:pt x="843" y="24"/>
                    </a:lnTo>
                    <a:lnTo>
                      <a:pt x="860" y="33"/>
                    </a:lnTo>
                    <a:lnTo>
                      <a:pt x="875" y="45"/>
                    </a:lnTo>
                    <a:lnTo>
                      <a:pt x="889" y="59"/>
                    </a:lnTo>
                    <a:lnTo>
                      <a:pt x="900" y="77"/>
                    </a:lnTo>
                    <a:lnTo>
                      <a:pt x="908" y="98"/>
                    </a:lnTo>
                    <a:lnTo>
                      <a:pt x="914" y="123"/>
                    </a:lnTo>
                    <a:lnTo>
                      <a:pt x="916" y="150"/>
                    </a:lnTo>
                    <a:lnTo>
                      <a:pt x="914" y="178"/>
                    </a:lnTo>
                    <a:lnTo>
                      <a:pt x="908" y="202"/>
                    </a:lnTo>
                    <a:lnTo>
                      <a:pt x="900" y="223"/>
                    </a:lnTo>
                    <a:lnTo>
                      <a:pt x="889" y="241"/>
                    </a:lnTo>
                    <a:lnTo>
                      <a:pt x="875" y="255"/>
                    </a:lnTo>
                    <a:lnTo>
                      <a:pt x="860" y="267"/>
                    </a:lnTo>
                    <a:lnTo>
                      <a:pt x="843" y="277"/>
                    </a:lnTo>
                    <a:lnTo>
                      <a:pt x="825" y="285"/>
                    </a:lnTo>
                    <a:lnTo>
                      <a:pt x="806" y="290"/>
                    </a:lnTo>
                    <a:lnTo>
                      <a:pt x="787" y="294"/>
                    </a:lnTo>
                    <a:lnTo>
                      <a:pt x="768" y="297"/>
                    </a:lnTo>
                    <a:lnTo>
                      <a:pt x="749" y="298"/>
                    </a:lnTo>
                    <a:lnTo>
                      <a:pt x="732" y="299"/>
                    </a:lnTo>
                    <a:lnTo>
                      <a:pt x="715" y="299"/>
                    </a:lnTo>
                    <a:lnTo>
                      <a:pt x="699" y="300"/>
                    </a:lnTo>
                    <a:lnTo>
                      <a:pt x="685" y="299"/>
                    </a:lnTo>
                    <a:lnTo>
                      <a:pt x="668" y="299"/>
                    </a:lnTo>
                    <a:lnTo>
                      <a:pt x="650" y="298"/>
                    </a:lnTo>
                    <a:lnTo>
                      <a:pt x="632" y="297"/>
                    </a:lnTo>
                    <a:lnTo>
                      <a:pt x="613" y="294"/>
                    </a:lnTo>
                    <a:lnTo>
                      <a:pt x="593" y="290"/>
                    </a:lnTo>
                    <a:lnTo>
                      <a:pt x="575" y="285"/>
                    </a:lnTo>
                    <a:lnTo>
                      <a:pt x="557" y="277"/>
                    </a:lnTo>
                    <a:lnTo>
                      <a:pt x="540" y="267"/>
                    </a:lnTo>
                    <a:lnTo>
                      <a:pt x="524" y="255"/>
                    </a:lnTo>
                    <a:lnTo>
                      <a:pt x="511" y="241"/>
                    </a:lnTo>
                    <a:lnTo>
                      <a:pt x="500" y="224"/>
                    </a:lnTo>
                    <a:lnTo>
                      <a:pt x="491" y="202"/>
                    </a:lnTo>
                    <a:lnTo>
                      <a:pt x="486" y="179"/>
                    </a:lnTo>
                    <a:lnTo>
                      <a:pt x="484" y="150"/>
                    </a:lnTo>
                    <a:lnTo>
                      <a:pt x="485" y="137"/>
                    </a:lnTo>
                    <a:lnTo>
                      <a:pt x="486" y="125"/>
                    </a:lnTo>
                    <a:lnTo>
                      <a:pt x="430" y="125"/>
                    </a:lnTo>
                    <a:lnTo>
                      <a:pt x="432" y="137"/>
                    </a:lnTo>
                    <a:lnTo>
                      <a:pt x="432" y="150"/>
                    </a:lnTo>
                    <a:lnTo>
                      <a:pt x="430" y="179"/>
                    </a:lnTo>
                    <a:lnTo>
                      <a:pt x="425" y="202"/>
                    </a:lnTo>
                    <a:lnTo>
                      <a:pt x="416" y="224"/>
                    </a:lnTo>
                    <a:lnTo>
                      <a:pt x="405" y="241"/>
                    </a:lnTo>
                    <a:lnTo>
                      <a:pt x="392" y="255"/>
                    </a:lnTo>
                    <a:lnTo>
                      <a:pt x="377" y="267"/>
                    </a:lnTo>
                    <a:lnTo>
                      <a:pt x="360" y="277"/>
                    </a:lnTo>
                    <a:lnTo>
                      <a:pt x="342" y="284"/>
                    </a:lnTo>
                    <a:lnTo>
                      <a:pt x="323" y="290"/>
                    </a:lnTo>
                    <a:lnTo>
                      <a:pt x="304" y="294"/>
                    </a:lnTo>
                    <a:lnTo>
                      <a:pt x="285" y="296"/>
                    </a:lnTo>
                    <a:lnTo>
                      <a:pt x="266" y="298"/>
                    </a:lnTo>
                    <a:lnTo>
                      <a:pt x="248" y="299"/>
                    </a:lnTo>
                    <a:lnTo>
                      <a:pt x="231" y="299"/>
                    </a:lnTo>
                    <a:lnTo>
                      <a:pt x="216" y="299"/>
                    </a:lnTo>
                    <a:lnTo>
                      <a:pt x="201" y="299"/>
                    </a:lnTo>
                    <a:lnTo>
                      <a:pt x="185" y="299"/>
                    </a:lnTo>
                    <a:lnTo>
                      <a:pt x="167" y="298"/>
                    </a:lnTo>
                    <a:lnTo>
                      <a:pt x="148" y="296"/>
                    </a:lnTo>
                    <a:lnTo>
                      <a:pt x="129" y="294"/>
                    </a:lnTo>
                    <a:lnTo>
                      <a:pt x="110" y="290"/>
                    </a:lnTo>
                    <a:lnTo>
                      <a:pt x="91" y="284"/>
                    </a:lnTo>
                    <a:lnTo>
                      <a:pt x="73" y="277"/>
                    </a:lnTo>
                    <a:lnTo>
                      <a:pt x="57" y="267"/>
                    </a:lnTo>
                    <a:lnTo>
                      <a:pt x="41" y="255"/>
                    </a:lnTo>
                    <a:lnTo>
                      <a:pt x="27" y="240"/>
                    </a:lnTo>
                    <a:lnTo>
                      <a:pt x="16" y="223"/>
                    </a:lnTo>
                    <a:lnTo>
                      <a:pt x="7" y="202"/>
                    </a:lnTo>
                    <a:lnTo>
                      <a:pt x="2" y="178"/>
                    </a:lnTo>
                    <a:lnTo>
                      <a:pt x="0" y="150"/>
                    </a:lnTo>
                    <a:lnTo>
                      <a:pt x="2" y="122"/>
                    </a:lnTo>
                    <a:lnTo>
                      <a:pt x="7" y="98"/>
                    </a:lnTo>
                    <a:lnTo>
                      <a:pt x="16" y="77"/>
                    </a:lnTo>
                    <a:lnTo>
                      <a:pt x="27" y="59"/>
                    </a:lnTo>
                    <a:lnTo>
                      <a:pt x="41" y="45"/>
                    </a:lnTo>
                    <a:lnTo>
                      <a:pt x="57" y="33"/>
                    </a:lnTo>
                    <a:lnTo>
                      <a:pt x="73" y="23"/>
                    </a:lnTo>
                    <a:lnTo>
                      <a:pt x="91" y="16"/>
                    </a:lnTo>
                    <a:lnTo>
                      <a:pt x="110" y="10"/>
                    </a:lnTo>
                    <a:lnTo>
                      <a:pt x="129" y="6"/>
                    </a:lnTo>
                    <a:lnTo>
                      <a:pt x="148" y="3"/>
                    </a:lnTo>
                    <a:lnTo>
                      <a:pt x="167" y="1"/>
                    </a:lnTo>
                    <a:lnTo>
                      <a:pt x="185" y="0"/>
                    </a:lnTo>
                    <a:lnTo>
                      <a:pt x="201" y="0"/>
                    </a:lnTo>
                    <a:lnTo>
                      <a:pt x="2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21" name="Freeform 24"/>
              <p:cNvSpPr>
                <a:spLocks noEditPoints="1"/>
              </p:cNvSpPr>
              <p:nvPr/>
            </p:nvSpPr>
            <p:spPr bwMode="auto">
              <a:xfrm>
                <a:off x="2597" y="4335"/>
                <a:ext cx="217" cy="124"/>
              </a:xfrm>
              <a:custGeom>
                <a:avLst/>
                <a:gdLst>
                  <a:gd name="T0" fmla="*/ 1796 w 2393"/>
                  <a:gd name="T1" fmla="*/ 704 h 1360"/>
                  <a:gd name="T2" fmla="*/ 1761 w 2393"/>
                  <a:gd name="T3" fmla="*/ 720 h 1360"/>
                  <a:gd name="T4" fmla="*/ 1590 w 2393"/>
                  <a:gd name="T5" fmla="*/ 904 h 1360"/>
                  <a:gd name="T6" fmla="*/ 1882 w 2393"/>
                  <a:gd name="T7" fmla="*/ 733 h 1360"/>
                  <a:gd name="T8" fmla="*/ 1851 w 2393"/>
                  <a:gd name="T9" fmla="*/ 709 h 1360"/>
                  <a:gd name="T10" fmla="*/ 1814 w 2393"/>
                  <a:gd name="T11" fmla="*/ 702 h 1360"/>
                  <a:gd name="T12" fmla="*/ 1831 w 2393"/>
                  <a:gd name="T13" fmla="*/ 20 h 1360"/>
                  <a:gd name="T14" fmla="*/ 1950 w 2393"/>
                  <a:gd name="T15" fmla="*/ 61 h 1360"/>
                  <a:gd name="T16" fmla="*/ 2057 w 2393"/>
                  <a:gd name="T17" fmla="*/ 121 h 1360"/>
                  <a:gd name="T18" fmla="*/ 2154 w 2393"/>
                  <a:gd name="T19" fmla="*/ 196 h 1360"/>
                  <a:gd name="T20" fmla="*/ 2235 w 2393"/>
                  <a:gd name="T21" fmla="*/ 286 h 1360"/>
                  <a:gd name="T22" fmla="*/ 2301 w 2393"/>
                  <a:gd name="T23" fmla="*/ 388 h 1360"/>
                  <a:gd name="T24" fmla="*/ 2352 w 2393"/>
                  <a:gd name="T25" fmla="*/ 501 h 1360"/>
                  <a:gd name="T26" fmla="*/ 2382 w 2393"/>
                  <a:gd name="T27" fmla="*/ 622 h 1360"/>
                  <a:gd name="T28" fmla="*/ 2393 w 2393"/>
                  <a:gd name="T29" fmla="*/ 748 h 1360"/>
                  <a:gd name="T30" fmla="*/ 2390 w 2393"/>
                  <a:gd name="T31" fmla="*/ 1230 h 1360"/>
                  <a:gd name="T32" fmla="*/ 2370 w 2393"/>
                  <a:gd name="T33" fmla="*/ 1282 h 1360"/>
                  <a:gd name="T34" fmla="*/ 2335 w 2393"/>
                  <a:gd name="T35" fmla="*/ 1324 h 1360"/>
                  <a:gd name="T36" fmla="*/ 2286 w 2393"/>
                  <a:gd name="T37" fmla="*/ 1351 h 1360"/>
                  <a:gd name="T38" fmla="*/ 2230 w 2393"/>
                  <a:gd name="T39" fmla="*/ 1360 h 1360"/>
                  <a:gd name="T40" fmla="*/ 129 w 2393"/>
                  <a:gd name="T41" fmla="*/ 1358 h 1360"/>
                  <a:gd name="T42" fmla="*/ 77 w 2393"/>
                  <a:gd name="T43" fmla="*/ 1339 h 1360"/>
                  <a:gd name="T44" fmla="*/ 36 w 2393"/>
                  <a:gd name="T45" fmla="*/ 1304 h 1360"/>
                  <a:gd name="T46" fmla="*/ 10 w 2393"/>
                  <a:gd name="T47" fmla="*/ 1256 h 1360"/>
                  <a:gd name="T48" fmla="*/ 0 w 2393"/>
                  <a:gd name="T49" fmla="*/ 1200 h 1360"/>
                  <a:gd name="T50" fmla="*/ 3 w 2393"/>
                  <a:gd name="T51" fmla="*/ 684 h 1360"/>
                  <a:gd name="T52" fmla="*/ 23 w 2393"/>
                  <a:gd name="T53" fmla="*/ 561 h 1360"/>
                  <a:gd name="T54" fmla="*/ 63 w 2393"/>
                  <a:gd name="T55" fmla="*/ 443 h 1360"/>
                  <a:gd name="T56" fmla="*/ 122 w 2393"/>
                  <a:gd name="T57" fmla="*/ 336 h 1360"/>
                  <a:gd name="T58" fmla="*/ 195 w 2393"/>
                  <a:gd name="T59" fmla="*/ 240 h 1360"/>
                  <a:gd name="T60" fmla="*/ 283 w 2393"/>
                  <a:gd name="T61" fmla="*/ 157 h 1360"/>
                  <a:gd name="T62" fmla="*/ 385 w 2393"/>
                  <a:gd name="T63" fmla="*/ 89 h 1360"/>
                  <a:gd name="T64" fmla="*/ 498 w 2393"/>
                  <a:gd name="T65" fmla="*/ 38 h 1360"/>
                  <a:gd name="T66" fmla="*/ 640 w 2393"/>
                  <a:gd name="T67" fmla="*/ 0 h 1360"/>
                  <a:gd name="T68" fmla="*/ 1748 w 2393"/>
                  <a:gd name="T69" fmla="*/ 0 h 1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393" h="1360">
                    <a:moveTo>
                      <a:pt x="1814" y="702"/>
                    </a:moveTo>
                    <a:lnTo>
                      <a:pt x="1796" y="704"/>
                    </a:lnTo>
                    <a:lnTo>
                      <a:pt x="1778" y="709"/>
                    </a:lnTo>
                    <a:lnTo>
                      <a:pt x="1761" y="720"/>
                    </a:lnTo>
                    <a:lnTo>
                      <a:pt x="1746" y="733"/>
                    </a:lnTo>
                    <a:lnTo>
                      <a:pt x="1590" y="904"/>
                    </a:lnTo>
                    <a:lnTo>
                      <a:pt x="2038" y="904"/>
                    </a:lnTo>
                    <a:lnTo>
                      <a:pt x="1882" y="733"/>
                    </a:lnTo>
                    <a:lnTo>
                      <a:pt x="1867" y="719"/>
                    </a:lnTo>
                    <a:lnTo>
                      <a:pt x="1851" y="709"/>
                    </a:lnTo>
                    <a:lnTo>
                      <a:pt x="1833" y="703"/>
                    </a:lnTo>
                    <a:lnTo>
                      <a:pt x="1814" y="702"/>
                    </a:lnTo>
                    <a:close/>
                    <a:moveTo>
                      <a:pt x="1748" y="0"/>
                    </a:moveTo>
                    <a:lnTo>
                      <a:pt x="1831" y="20"/>
                    </a:lnTo>
                    <a:lnTo>
                      <a:pt x="1892" y="38"/>
                    </a:lnTo>
                    <a:lnTo>
                      <a:pt x="1950" y="61"/>
                    </a:lnTo>
                    <a:lnTo>
                      <a:pt x="2005" y="88"/>
                    </a:lnTo>
                    <a:lnTo>
                      <a:pt x="2057" y="121"/>
                    </a:lnTo>
                    <a:lnTo>
                      <a:pt x="2107" y="157"/>
                    </a:lnTo>
                    <a:lnTo>
                      <a:pt x="2154" y="196"/>
                    </a:lnTo>
                    <a:lnTo>
                      <a:pt x="2196" y="239"/>
                    </a:lnTo>
                    <a:lnTo>
                      <a:pt x="2235" y="286"/>
                    </a:lnTo>
                    <a:lnTo>
                      <a:pt x="2270" y="336"/>
                    </a:lnTo>
                    <a:lnTo>
                      <a:pt x="2301" y="388"/>
                    </a:lnTo>
                    <a:lnTo>
                      <a:pt x="2328" y="443"/>
                    </a:lnTo>
                    <a:lnTo>
                      <a:pt x="2352" y="501"/>
                    </a:lnTo>
                    <a:lnTo>
                      <a:pt x="2369" y="561"/>
                    </a:lnTo>
                    <a:lnTo>
                      <a:pt x="2382" y="622"/>
                    </a:lnTo>
                    <a:lnTo>
                      <a:pt x="2390" y="684"/>
                    </a:lnTo>
                    <a:lnTo>
                      <a:pt x="2393" y="748"/>
                    </a:lnTo>
                    <a:lnTo>
                      <a:pt x="2393" y="1200"/>
                    </a:lnTo>
                    <a:lnTo>
                      <a:pt x="2390" y="1230"/>
                    </a:lnTo>
                    <a:lnTo>
                      <a:pt x="2383" y="1256"/>
                    </a:lnTo>
                    <a:lnTo>
                      <a:pt x="2370" y="1282"/>
                    </a:lnTo>
                    <a:lnTo>
                      <a:pt x="2354" y="1304"/>
                    </a:lnTo>
                    <a:lnTo>
                      <a:pt x="2335" y="1324"/>
                    </a:lnTo>
                    <a:lnTo>
                      <a:pt x="2311" y="1339"/>
                    </a:lnTo>
                    <a:lnTo>
                      <a:pt x="2286" y="1351"/>
                    </a:lnTo>
                    <a:lnTo>
                      <a:pt x="2259" y="1358"/>
                    </a:lnTo>
                    <a:lnTo>
                      <a:pt x="2230" y="1360"/>
                    </a:lnTo>
                    <a:lnTo>
                      <a:pt x="157" y="1360"/>
                    </a:lnTo>
                    <a:lnTo>
                      <a:pt x="129" y="1358"/>
                    </a:lnTo>
                    <a:lnTo>
                      <a:pt x="101" y="1351"/>
                    </a:lnTo>
                    <a:lnTo>
                      <a:pt x="77" y="1339"/>
                    </a:lnTo>
                    <a:lnTo>
                      <a:pt x="55" y="1324"/>
                    </a:lnTo>
                    <a:lnTo>
                      <a:pt x="36" y="1304"/>
                    </a:lnTo>
                    <a:lnTo>
                      <a:pt x="21" y="1282"/>
                    </a:lnTo>
                    <a:lnTo>
                      <a:pt x="10" y="1256"/>
                    </a:lnTo>
                    <a:lnTo>
                      <a:pt x="3" y="1230"/>
                    </a:lnTo>
                    <a:lnTo>
                      <a:pt x="0" y="1200"/>
                    </a:lnTo>
                    <a:lnTo>
                      <a:pt x="0" y="748"/>
                    </a:lnTo>
                    <a:lnTo>
                      <a:pt x="3" y="684"/>
                    </a:lnTo>
                    <a:lnTo>
                      <a:pt x="11" y="622"/>
                    </a:lnTo>
                    <a:lnTo>
                      <a:pt x="23" y="561"/>
                    </a:lnTo>
                    <a:lnTo>
                      <a:pt x="41" y="501"/>
                    </a:lnTo>
                    <a:lnTo>
                      <a:pt x="63" y="443"/>
                    </a:lnTo>
                    <a:lnTo>
                      <a:pt x="90" y="389"/>
                    </a:lnTo>
                    <a:lnTo>
                      <a:pt x="122" y="336"/>
                    </a:lnTo>
                    <a:lnTo>
                      <a:pt x="156" y="286"/>
                    </a:lnTo>
                    <a:lnTo>
                      <a:pt x="195" y="240"/>
                    </a:lnTo>
                    <a:lnTo>
                      <a:pt x="237" y="196"/>
                    </a:lnTo>
                    <a:lnTo>
                      <a:pt x="283" y="157"/>
                    </a:lnTo>
                    <a:lnTo>
                      <a:pt x="332" y="121"/>
                    </a:lnTo>
                    <a:lnTo>
                      <a:pt x="385" y="89"/>
                    </a:lnTo>
                    <a:lnTo>
                      <a:pt x="440" y="62"/>
                    </a:lnTo>
                    <a:lnTo>
                      <a:pt x="498" y="38"/>
                    </a:lnTo>
                    <a:lnTo>
                      <a:pt x="559" y="20"/>
                    </a:lnTo>
                    <a:lnTo>
                      <a:pt x="640" y="0"/>
                    </a:lnTo>
                    <a:lnTo>
                      <a:pt x="1193" y="1280"/>
                    </a:lnTo>
                    <a:lnTo>
                      <a:pt x="174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22" name="Freeform 25"/>
              <p:cNvSpPr>
                <a:spLocks/>
              </p:cNvSpPr>
              <p:nvPr/>
            </p:nvSpPr>
            <p:spPr bwMode="auto">
              <a:xfrm>
                <a:off x="2689" y="4347"/>
                <a:ext cx="34" cy="83"/>
              </a:xfrm>
              <a:custGeom>
                <a:avLst/>
                <a:gdLst>
                  <a:gd name="T0" fmla="*/ 135 w 373"/>
                  <a:gd name="T1" fmla="*/ 0 h 915"/>
                  <a:gd name="T2" fmla="*/ 237 w 373"/>
                  <a:gd name="T3" fmla="*/ 0 h 915"/>
                  <a:gd name="T4" fmla="*/ 258 w 373"/>
                  <a:gd name="T5" fmla="*/ 2 h 915"/>
                  <a:gd name="T6" fmla="*/ 278 w 373"/>
                  <a:gd name="T7" fmla="*/ 9 h 915"/>
                  <a:gd name="T8" fmla="*/ 295 w 373"/>
                  <a:gd name="T9" fmla="*/ 21 h 915"/>
                  <a:gd name="T10" fmla="*/ 310 w 373"/>
                  <a:gd name="T11" fmla="*/ 36 h 915"/>
                  <a:gd name="T12" fmla="*/ 321 w 373"/>
                  <a:gd name="T13" fmla="*/ 53 h 915"/>
                  <a:gd name="T14" fmla="*/ 328 w 373"/>
                  <a:gd name="T15" fmla="*/ 74 h 915"/>
                  <a:gd name="T16" fmla="*/ 366 w 373"/>
                  <a:gd name="T17" fmla="*/ 234 h 915"/>
                  <a:gd name="T18" fmla="*/ 368 w 373"/>
                  <a:gd name="T19" fmla="*/ 257 h 915"/>
                  <a:gd name="T20" fmla="*/ 365 w 373"/>
                  <a:gd name="T21" fmla="*/ 281 h 915"/>
                  <a:gd name="T22" fmla="*/ 357 w 373"/>
                  <a:gd name="T23" fmla="*/ 301 h 915"/>
                  <a:gd name="T24" fmla="*/ 345 w 373"/>
                  <a:gd name="T25" fmla="*/ 319 h 915"/>
                  <a:gd name="T26" fmla="*/ 329 w 373"/>
                  <a:gd name="T27" fmla="*/ 334 h 915"/>
                  <a:gd name="T28" fmla="*/ 309 w 373"/>
                  <a:gd name="T29" fmla="*/ 345 h 915"/>
                  <a:gd name="T30" fmla="*/ 287 w 373"/>
                  <a:gd name="T31" fmla="*/ 351 h 915"/>
                  <a:gd name="T32" fmla="*/ 373 w 373"/>
                  <a:gd name="T33" fmla="*/ 438 h 915"/>
                  <a:gd name="T34" fmla="*/ 187 w 373"/>
                  <a:gd name="T35" fmla="*/ 915 h 915"/>
                  <a:gd name="T36" fmla="*/ 0 w 373"/>
                  <a:gd name="T37" fmla="*/ 438 h 915"/>
                  <a:gd name="T38" fmla="*/ 85 w 373"/>
                  <a:gd name="T39" fmla="*/ 351 h 915"/>
                  <a:gd name="T40" fmla="*/ 63 w 373"/>
                  <a:gd name="T41" fmla="*/ 345 h 915"/>
                  <a:gd name="T42" fmla="*/ 44 w 373"/>
                  <a:gd name="T43" fmla="*/ 334 h 915"/>
                  <a:gd name="T44" fmla="*/ 27 w 373"/>
                  <a:gd name="T45" fmla="*/ 319 h 915"/>
                  <a:gd name="T46" fmla="*/ 15 w 373"/>
                  <a:gd name="T47" fmla="*/ 301 h 915"/>
                  <a:gd name="T48" fmla="*/ 7 w 373"/>
                  <a:gd name="T49" fmla="*/ 281 h 915"/>
                  <a:gd name="T50" fmla="*/ 4 w 373"/>
                  <a:gd name="T51" fmla="*/ 257 h 915"/>
                  <a:gd name="T52" fmla="*/ 6 w 373"/>
                  <a:gd name="T53" fmla="*/ 234 h 915"/>
                  <a:gd name="T54" fmla="*/ 44 w 373"/>
                  <a:gd name="T55" fmla="*/ 74 h 915"/>
                  <a:gd name="T56" fmla="*/ 52 w 373"/>
                  <a:gd name="T57" fmla="*/ 53 h 915"/>
                  <a:gd name="T58" fmla="*/ 63 w 373"/>
                  <a:gd name="T59" fmla="*/ 36 h 915"/>
                  <a:gd name="T60" fmla="*/ 77 w 373"/>
                  <a:gd name="T61" fmla="*/ 21 h 915"/>
                  <a:gd name="T62" fmla="*/ 95 w 373"/>
                  <a:gd name="T63" fmla="*/ 9 h 915"/>
                  <a:gd name="T64" fmla="*/ 114 w 373"/>
                  <a:gd name="T65" fmla="*/ 2 h 915"/>
                  <a:gd name="T66" fmla="*/ 135 w 373"/>
                  <a:gd name="T67" fmla="*/ 0 h 9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73" h="915">
                    <a:moveTo>
                      <a:pt x="135" y="0"/>
                    </a:moveTo>
                    <a:lnTo>
                      <a:pt x="237" y="0"/>
                    </a:lnTo>
                    <a:lnTo>
                      <a:pt x="258" y="2"/>
                    </a:lnTo>
                    <a:lnTo>
                      <a:pt x="278" y="9"/>
                    </a:lnTo>
                    <a:lnTo>
                      <a:pt x="295" y="21"/>
                    </a:lnTo>
                    <a:lnTo>
                      <a:pt x="310" y="36"/>
                    </a:lnTo>
                    <a:lnTo>
                      <a:pt x="321" y="53"/>
                    </a:lnTo>
                    <a:lnTo>
                      <a:pt x="328" y="74"/>
                    </a:lnTo>
                    <a:lnTo>
                      <a:pt x="366" y="234"/>
                    </a:lnTo>
                    <a:lnTo>
                      <a:pt x="368" y="257"/>
                    </a:lnTo>
                    <a:lnTo>
                      <a:pt x="365" y="281"/>
                    </a:lnTo>
                    <a:lnTo>
                      <a:pt x="357" y="301"/>
                    </a:lnTo>
                    <a:lnTo>
                      <a:pt x="345" y="319"/>
                    </a:lnTo>
                    <a:lnTo>
                      <a:pt x="329" y="334"/>
                    </a:lnTo>
                    <a:lnTo>
                      <a:pt x="309" y="345"/>
                    </a:lnTo>
                    <a:lnTo>
                      <a:pt x="287" y="351"/>
                    </a:lnTo>
                    <a:lnTo>
                      <a:pt x="373" y="438"/>
                    </a:lnTo>
                    <a:lnTo>
                      <a:pt x="187" y="915"/>
                    </a:lnTo>
                    <a:lnTo>
                      <a:pt x="0" y="438"/>
                    </a:lnTo>
                    <a:lnTo>
                      <a:pt x="85" y="351"/>
                    </a:lnTo>
                    <a:lnTo>
                      <a:pt x="63" y="345"/>
                    </a:lnTo>
                    <a:lnTo>
                      <a:pt x="44" y="334"/>
                    </a:lnTo>
                    <a:lnTo>
                      <a:pt x="27" y="319"/>
                    </a:lnTo>
                    <a:lnTo>
                      <a:pt x="15" y="301"/>
                    </a:lnTo>
                    <a:lnTo>
                      <a:pt x="7" y="281"/>
                    </a:lnTo>
                    <a:lnTo>
                      <a:pt x="4" y="257"/>
                    </a:lnTo>
                    <a:lnTo>
                      <a:pt x="6" y="234"/>
                    </a:lnTo>
                    <a:lnTo>
                      <a:pt x="44" y="74"/>
                    </a:lnTo>
                    <a:lnTo>
                      <a:pt x="52" y="53"/>
                    </a:lnTo>
                    <a:lnTo>
                      <a:pt x="63" y="36"/>
                    </a:lnTo>
                    <a:lnTo>
                      <a:pt x="77" y="21"/>
                    </a:lnTo>
                    <a:lnTo>
                      <a:pt x="95" y="9"/>
                    </a:lnTo>
                    <a:lnTo>
                      <a:pt x="114" y="2"/>
                    </a:lnTo>
                    <a:lnTo>
                      <a:pt x="13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1" name="Group 16"/>
            <p:cNvGrpSpPr>
              <a:grpSpLocks noChangeAspect="1"/>
            </p:cNvGrpSpPr>
            <p:nvPr/>
          </p:nvGrpSpPr>
          <p:grpSpPr bwMode="auto">
            <a:xfrm>
              <a:off x="596845" y="5823027"/>
              <a:ext cx="162480" cy="186754"/>
              <a:chOff x="1039" y="1681"/>
              <a:chExt cx="1071" cy="1231"/>
            </a:xfrm>
            <a:grpFill/>
          </p:grpSpPr>
          <p:sp>
            <p:nvSpPr>
              <p:cNvPr id="15" name="Freeform 17"/>
              <p:cNvSpPr>
                <a:spLocks noEditPoints="1"/>
              </p:cNvSpPr>
              <p:nvPr/>
            </p:nvSpPr>
            <p:spPr bwMode="auto">
              <a:xfrm>
                <a:off x="1039" y="1681"/>
                <a:ext cx="1071" cy="1099"/>
              </a:xfrm>
              <a:custGeom>
                <a:avLst/>
                <a:gdLst>
                  <a:gd name="T0" fmla="*/ 3169 w 3212"/>
                  <a:gd name="T1" fmla="*/ 566 h 3298"/>
                  <a:gd name="T2" fmla="*/ 3035 w 3212"/>
                  <a:gd name="T3" fmla="*/ 475 h 3298"/>
                  <a:gd name="T4" fmla="*/ 2711 w 3212"/>
                  <a:gd name="T5" fmla="*/ 199 h 3298"/>
                  <a:gd name="T6" fmla="*/ 2384 w 3212"/>
                  <a:gd name="T7" fmla="*/ 19 h 3298"/>
                  <a:gd name="T8" fmla="*/ 2347 w 3212"/>
                  <a:gd name="T9" fmla="*/ 4 h 3298"/>
                  <a:gd name="T10" fmla="*/ 2278 w 3212"/>
                  <a:gd name="T11" fmla="*/ 47 h 3298"/>
                  <a:gd name="T12" fmla="*/ 2171 w 3212"/>
                  <a:gd name="T13" fmla="*/ 190 h 3298"/>
                  <a:gd name="T14" fmla="*/ 1698 w 3212"/>
                  <a:gd name="T15" fmla="*/ 610 h 3298"/>
                  <a:gd name="T16" fmla="*/ 716 w 3212"/>
                  <a:gd name="T17" fmla="*/ 1337 h 3298"/>
                  <a:gd name="T18" fmla="*/ 296 w 3212"/>
                  <a:gd name="T19" fmla="*/ 1713 h 3298"/>
                  <a:gd name="T20" fmla="*/ 59 w 3212"/>
                  <a:gd name="T21" fmla="*/ 2061 h 3298"/>
                  <a:gd name="T22" fmla="*/ 0 w 3212"/>
                  <a:gd name="T23" fmla="*/ 2479 h 3298"/>
                  <a:gd name="T24" fmla="*/ 29 w 3212"/>
                  <a:gd name="T25" fmla="*/ 2758 h 3298"/>
                  <a:gd name="T26" fmla="*/ 183 w 3212"/>
                  <a:gd name="T27" fmla="*/ 2915 h 3298"/>
                  <a:gd name="T28" fmla="*/ 615 w 3212"/>
                  <a:gd name="T29" fmla="*/ 3255 h 3298"/>
                  <a:gd name="T30" fmla="*/ 886 w 3212"/>
                  <a:gd name="T31" fmla="*/ 3291 h 3298"/>
                  <a:gd name="T32" fmla="*/ 1138 w 3212"/>
                  <a:gd name="T33" fmla="*/ 3171 h 3298"/>
                  <a:gd name="T34" fmla="*/ 1808 w 3212"/>
                  <a:gd name="T35" fmla="*/ 2600 h 3298"/>
                  <a:gd name="T36" fmla="*/ 2812 w 3212"/>
                  <a:gd name="T37" fmla="*/ 1724 h 3298"/>
                  <a:gd name="T38" fmla="*/ 3103 w 3212"/>
                  <a:gd name="T39" fmla="*/ 1438 h 3298"/>
                  <a:gd name="T40" fmla="*/ 3146 w 3212"/>
                  <a:gd name="T41" fmla="*/ 1401 h 3298"/>
                  <a:gd name="T42" fmla="*/ 3193 w 3212"/>
                  <a:gd name="T43" fmla="*/ 1183 h 3298"/>
                  <a:gd name="T44" fmla="*/ 3208 w 3212"/>
                  <a:gd name="T45" fmla="*/ 620 h 3298"/>
                  <a:gd name="T46" fmla="*/ 1001 w 3212"/>
                  <a:gd name="T47" fmla="*/ 3114 h 3298"/>
                  <a:gd name="T48" fmla="*/ 881 w 3212"/>
                  <a:gd name="T49" fmla="*/ 3066 h 3298"/>
                  <a:gd name="T50" fmla="*/ 844 w 3212"/>
                  <a:gd name="T51" fmla="*/ 2610 h 3298"/>
                  <a:gd name="T52" fmla="*/ 840 w 3212"/>
                  <a:gd name="T53" fmla="*/ 2398 h 3298"/>
                  <a:gd name="T54" fmla="*/ 401 w 3212"/>
                  <a:gd name="T55" fmla="*/ 2082 h 3298"/>
                  <a:gd name="T56" fmla="*/ 241 w 3212"/>
                  <a:gd name="T57" fmla="*/ 1969 h 3298"/>
                  <a:gd name="T58" fmla="*/ 752 w 3212"/>
                  <a:gd name="T59" fmla="*/ 2141 h 3298"/>
                  <a:gd name="T60" fmla="*/ 1034 w 3212"/>
                  <a:gd name="T61" fmla="*/ 2354 h 3298"/>
                  <a:gd name="T62" fmla="*/ 1418 w 3212"/>
                  <a:gd name="T63" fmla="*/ 2074 h 3298"/>
                  <a:gd name="T64" fmla="*/ 1624 w 3212"/>
                  <a:gd name="T65" fmla="*/ 1847 h 3298"/>
                  <a:gd name="T66" fmla="*/ 1420 w 3212"/>
                  <a:gd name="T67" fmla="*/ 1596 h 3298"/>
                  <a:gd name="T68" fmla="*/ 1082 w 3212"/>
                  <a:gd name="T69" fmla="*/ 1248 h 3298"/>
                  <a:gd name="T70" fmla="*/ 1614 w 3212"/>
                  <a:gd name="T71" fmla="*/ 825 h 3298"/>
                  <a:gd name="T72" fmla="*/ 2194 w 3212"/>
                  <a:gd name="T73" fmla="*/ 338 h 3298"/>
                  <a:gd name="T74" fmla="*/ 2374 w 3212"/>
                  <a:gd name="T75" fmla="*/ 118 h 3298"/>
                  <a:gd name="T76" fmla="*/ 2661 w 3212"/>
                  <a:gd name="T77" fmla="*/ 304 h 3298"/>
                  <a:gd name="T78" fmla="*/ 2993 w 3212"/>
                  <a:gd name="T79" fmla="*/ 603 h 3298"/>
                  <a:gd name="T80" fmla="*/ 2474 w 3212"/>
                  <a:gd name="T81" fmla="*/ 1257 h 3298"/>
                  <a:gd name="T82" fmla="*/ 1732 w 3212"/>
                  <a:gd name="T83" fmla="*/ 1951 h 3298"/>
                  <a:gd name="T84" fmla="*/ 1047 w 3212"/>
                  <a:gd name="T85" fmla="*/ 2462 h 3298"/>
                  <a:gd name="T86" fmla="*/ 1012 w 3212"/>
                  <a:gd name="T87" fmla="*/ 2472 h 3298"/>
                  <a:gd name="T88" fmla="*/ 3078 w 3212"/>
                  <a:gd name="T89" fmla="*/ 1147 h 3298"/>
                  <a:gd name="T90" fmla="*/ 3067 w 3212"/>
                  <a:gd name="T91" fmla="*/ 1301 h 3298"/>
                  <a:gd name="T92" fmla="*/ 3051 w 3212"/>
                  <a:gd name="T93" fmla="*/ 1343 h 3298"/>
                  <a:gd name="T94" fmla="*/ 3018 w 3212"/>
                  <a:gd name="T95" fmla="*/ 1366 h 3298"/>
                  <a:gd name="T96" fmla="*/ 2890 w 3212"/>
                  <a:gd name="T97" fmla="*/ 1493 h 3298"/>
                  <a:gd name="T98" fmla="*/ 1823 w 3212"/>
                  <a:gd name="T99" fmla="*/ 2434 h 3298"/>
                  <a:gd name="T100" fmla="*/ 1765 w 3212"/>
                  <a:gd name="T101" fmla="*/ 2231 h 3298"/>
                  <a:gd name="T102" fmla="*/ 1749 w 3212"/>
                  <a:gd name="T103" fmla="*/ 2105 h 3298"/>
                  <a:gd name="T104" fmla="*/ 2236 w 3212"/>
                  <a:gd name="T105" fmla="*/ 1651 h 3298"/>
                  <a:gd name="T106" fmla="*/ 3095 w 3212"/>
                  <a:gd name="T107" fmla="*/ 770 h 3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212" h="3298">
                    <a:moveTo>
                      <a:pt x="3208" y="620"/>
                    </a:moveTo>
                    <a:lnTo>
                      <a:pt x="3206" y="606"/>
                    </a:lnTo>
                    <a:lnTo>
                      <a:pt x="3192" y="581"/>
                    </a:lnTo>
                    <a:lnTo>
                      <a:pt x="3169" y="566"/>
                    </a:lnTo>
                    <a:lnTo>
                      <a:pt x="3143" y="561"/>
                    </a:lnTo>
                    <a:lnTo>
                      <a:pt x="3130" y="564"/>
                    </a:lnTo>
                    <a:lnTo>
                      <a:pt x="3101" y="533"/>
                    </a:lnTo>
                    <a:lnTo>
                      <a:pt x="3035" y="475"/>
                    </a:lnTo>
                    <a:lnTo>
                      <a:pt x="3003" y="448"/>
                    </a:lnTo>
                    <a:lnTo>
                      <a:pt x="2931" y="383"/>
                    </a:lnTo>
                    <a:lnTo>
                      <a:pt x="2786" y="258"/>
                    </a:lnTo>
                    <a:lnTo>
                      <a:pt x="2711" y="199"/>
                    </a:lnTo>
                    <a:lnTo>
                      <a:pt x="2651" y="148"/>
                    </a:lnTo>
                    <a:lnTo>
                      <a:pt x="2507" y="53"/>
                    </a:lnTo>
                    <a:lnTo>
                      <a:pt x="2432" y="24"/>
                    </a:lnTo>
                    <a:lnTo>
                      <a:pt x="2384" y="19"/>
                    </a:lnTo>
                    <a:lnTo>
                      <a:pt x="2363" y="20"/>
                    </a:lnTo>
                    <a:lnTo>
                      <a:pt x="2361" y="17"/>
                    </a:lnTo>
                    <a:lnTo>
                      <a:pt x="2358" y="14"/>
                    </a:lnTo>
                    <a:lnTo>
                      <a:pt x="2347" y="4"/>
                    </a:lnTo>
                    <a:lnTo>
                      <a:pt x="2320" y="0"/>
                    </a:lnTo>
                    <a:lnTo>
                      <a:pt x="2294" y="10"/>
                    </a:lnTo>
                    <a:lnTo>
                      <a:pt x="2278" y="32"/>
                    </a:lnTo>
                    <a:lnTo>
                      <a:pt x="2278" y="47"/>
                    </a:lnTo>
                    <a:lnTo>
                      <a:pt x="2276" y="62"/>
                    </a:lnTo>
                    <a:lnTo>
                      <a:pt x="2253" y="102"/>
                    </a:lnTo>
                    <a:lnTo>
                      <a:pt x="2199" y="163"/>
                    </a:lnTo>
                    <a:lnTo>
                      <a:pt x="2171" y="190"/>
                    </a:lnTo>
                    <a:lnTo>
                      <a:pt x="2102" y="260"/>
                    </a:lnTo>
                    <a:lnTo>
                      <a:pt x="1952" y="394"/>
                    </a:lnTo>
                    <a:lnTo>
                      <a:pt x="1878" y="459"/>
                    </a:lnTo>
                    <a:lnTo>
                      <a:pt x="1698" y="610"/>
                    </a:lnTo>
                    <a:lnTo>
                      <a:pt x="1326" y="897"/>
                    </a:lnTo>
                    <a:lnTo>
                      <a:pt x="1138" y="1036"/>
                    </a:lnTo>
                    <a:lnTo>
                      <a:pt x="969" y="1157"/>
                    </a:lnTo>
                    <a:lnTo>
                      <a:pt x="716" y="1337"/>
                    </a:lnTo>
                    <a:lnTo>
                      <a:pt x="553" y="1467"/>
                    </a:lnTo>
                    <a:lnTo>
                      <a:pt x="475" y="1536"/>
                    </a:lnTo>
                    <a:lnTo>
                      <a:pt x="415" y="1592"/>
                    </a:lnTo>
                    <a:lnTo>
                      <a:pt x="296" y="1713"/>
                    </a:lnTo>
                    <a:lnTo>
                      <a:pt x="186" y="1845"/>
                    </a:lnTo>
                    <a:lnTo>
                      <a:pt x="117" y="1951"/>
                    </a:lnTo>
                    <a:lnTo>
                      <a:pt x="77" y="2024"/>
                    </a:lnTo>
                    <a:lnTo>
                      <a:pt x="59" y="2061"/>
                    </a:lnTo>
                    <a:lnTo>
                      <a:pt x="44" y="2100"/>
                    </a:lnTo>
                    <a:lnTo>
                      <a:pt x="21" y="2181"/>
                    </a:lnTo>
                    <a:lnTo>
                      <a:pt x="2" y="2306"/>
                    </a:lnTo>
                    <a:lnTo>
                      <a:pt x="0" y="2479"/>
                    </a:lnTo>
                    <a:lnTo>
                      <a:pt x="12" y="2650"/>
                    </a:lnTo>
                    <a:lnTo>
                      <a:pt x="18" y="2732"/>
                    </a:lnTo>
                    <a:lnTo>
                      <a:pt x="19" y="2742"/>
                    </a:lnTo>
                    <a:lnTo>
                      <a:pt x="29" y="2758"/>
                    </a:lnTo>
                    <a:lnTo>
                      <a:pt x="49" y="2771"/>
                    </a:lnTo>
                    <a:lnTo>
                      <a:pt x="67" y="2770"/>
                    </a:lnTo>
                    <a:lnTo>
                      <a:pt x="101" y="2817"/>
                    </a:lnTo>
                    <a:lnTo>
                      <a:pt x="183" y="2915"/>
                    </a:lnTo>
                    <a:lnTo>
                      <a:pt x="278" y="3016"/>
                    </a:lnTo>
                    <a:lnTo>
                      <a:pt x="383" y="3109"/>
                    </a:lnTo>
                    <a:lnTo>
                      <a:pt x="497" y="3193"/>
                    </a:lnTo>
                    <a:lnTo>
                      <a:pt x="615" y="3255"/>
                    </a:lnTo>
                    <a:lnTo>
                      <a:pt x="704" y="3285"/>
                    </a:lnTo>
                    <a:lnTo>
                      <a:pt x="765" y="3297"/>
                    </a:lnTo>
                    <a:lnTo>
                      <a:pt x="825" y="3298"/>
                    </a:lnTo>
                    <a:lnTo>
                      <a:pt x="886" y="3291"/>
                    </a:lnTo>
                    <a:lnTo>
                      <a:pt x="916" y="3282"/>
                    </a:lnTo>
                    <a:lnTo>
                      <a:pt x="955" y="3271"/>
                    </a:lnTo>
                    <a:lnTo>
                      <a:pt x="1030" y="3236"/>
                    </a:lnTo>
                    <a:lnTo>
                      <a:pt x="1138" y="3171"/>
                    </a:lnTo>
                    <a:lnTo>
                      <a:pt x="1342" y="3009"/>
                    </a:lnTo>
                    <a:lnTo>
                      <a:pt x="1463" y="2899"/>
                    </a:lnTo>
                    <a:lnTo>
                      <a:pt x="1634" y="2748"/>
                    </a:lnTo>
                    <a:lnTo>
                      <a:pt x="1808" y="2600"/>
                    </a:lnTo>
                    <a:lnTo>
                      <a:pt x="2017" y="2424"/>
                    </a:lnTo>
                    <a:lnTo>
                      <a:pt x="2429" y="2066"/>
                    </a:lnTo>
                    <a:lnTo>
                      <a:pt x="2633" y="1884"/>
                    </a:lnTo>
                    <a:lnTo>
                      <a:pt x="2812" y="1724"/>
                    </a:lnTo>
                    <a:lnTo>
                      <a:pt x="2987" y="1560"/>
                    </a:lnTo>
                    <a:lnTo>
                      <a:pt x="3021" y="1530"/>
                    </a:lnTo>
                    <a:lnTo>
                      <a:pt x="3075" y="1478"/>
                    </a:lnTo>
                    <a:lnTo>
                      <a:pt x="3103" y="1438"/>
                    </a:lnTo>
                    <a:lnTo>
                      <a:pt x="3111" y="1416"/>
                    </a:lnTo>
                    <a:lnTo>
                      <a:pt x="3124" y="1415"/>
                    </a:lnTo>
                    <a:lnTo>
                      <a:pt x="3134" y="1409"/>
                    </a:lnTo>
                    <a:lnTo>
                      <a:pt x="3146" y="1401"/>
                    </a:lnTo>
                    <a:lnTo>
                      <a:pt x="3163" y="1378"/>
                    </a:lnTo>
                    <a:lnTo>
                      <a:pt x="3180" y="1337"/>
                    </a:lnTo>
                    <a:lnTo>
                      <a:pt x="3192" y="1241"/>
                    </a:lnTo>
                    <a:lnTo>
                      <a:pt x="3193" y="1183"/>
                    </a:lnTo>
                    <a:lnTo>
                      <a:pt x="3202" y="1042"/>
                    </a:lnTo>
                    <a:lnTo>
                      <a:pt x="3212" y="832"/>
                    </a:lnTo>
                    <a:lnTo>
                      <a:pt x="3212" y="691"/>
                    </a:lnTo>
                    <a:lnTo>
                      <a:pt x="3208" y="620"/>
                    </a:lnTo>
                    <a:close/>
                    <a:moveTo>
                      <a:pt x="1004" y="2495"/>
                    </a:moveTo>
                    <a:lnTo>
                      <a:pt x="998" y="2649"/>
                    </a:lnTo>
                    <a:lnTo>
                      <a:pt x="999" y="2958"/>
                    </a:lnTo>
                    <a:lnTo>
                      <a:pt x="1001" y="3114"/>
                    </a:lnTo>
                    <a:lnTo>
                      <a:pt x="942" y="3145"/>
                    </a:lnTo>
                    <a:lnTo>
                      <a:pt x="880" y="3170"/>
                    </a:lnTo>
                    <a:lnTo>
                      <a:pt x="884" y="3137"/>
                    </a:lnTo>
                    <a:lnTo>
                      <a:pt x="881" y="3066"/>
                    </a:lnTo>
                    <a:lnTo>
                      <a:pt x="868" y="2961"/>
                    </a:lnTo>
                    <a:lnTo>
                      <a:pt x="860" y="2895"/>
                    </a:lnTo>
                    <a:lnTo>
                      <a:pt x="850" y="2780"/>
                    </a:lnTo>
                    <a:lnTo>
                      <a:pt x="844" y="2610"/>
                    </a:lnTo>
                    <a:lnTo>
                      <a:pt x="850" y="2495"/>
                    </a:lnTo>
                    <a:lnTo>
                      <a:pt x="857" y="2439"/>
                    </a:lnTo>
                    <a:lnTo>
                      <a:pt x="856" y="2424"/>
                    </a:lnTo>
                    <a:lnTo>
                      <a:pt x="840" y="2398"/>
                    </a:lnTo>
                    <a:lnTo>
                      <a:pt x="828" y="2390"/>
                    </a:lnTo>
                    <a:lnTo>
                      <a:pt x="717" y="2318"/>
                    </a:lnTo>
                    <a:lnTo>
                      <a:pt x="506" y="2162"/>
                    </a:lnTo>
                    <a:lnTo>
                      <a:pt x="401" y="2082"/>
                    </a:lnTo>
                    <a:lnTo>
                      <a:pt x="382" y="2064"/>
                    </a:lnTo>
                    <a:lnTo>
                      <a:pt x="314" y="2010"/>
                    </a:lnTo>
                    <a:lnTo>
                      <a:pt x="264" y="1978"/>
                    </a:lnTo>
                    <a:lnTo>
                      <a:pt x="241" y="1969"/>
                    </a:lnTo>
                    <a:lnTo>
                      <a:pt x="294" y="1899"/>
                    </a:lnTo>
                    <a:lnTo>
                      <a:pt x="350" y="1830"/>
                    </a:lnTo>
                    <a:lnTo>
                      <a:pt x="510" y="1955"/>
                    </a:lnTo>
                    <a:lnTo>
                      <a:pt x="752" y="2141"/>
                    </a:lnTo>
                    <a:lnTo>
                      <a:pt x="909" y="2270"/>
                    </a:lnTo>
                    <a:lnTo>
                      <a:pt x="985" y="2338"/>
                    </a:lnTo>
                    <a:lnTo>
                      <a:pt x="999" y="2349"/>
                    </a:lnTo>
                    <a:lnTo>
                      <a:pt x="1034" y="2354"/>
                    </a:lnTo>
                    <a:lnTo>
                      <a:pt x="1053" y="2346"/>
                    </a:lnTo>
                    <a:lnTo>
                      <a:pt x="1132" y="2302"/>
                    </a:lnTo>
                    <a:lnTo>
                      <a:pt x="1280" y="2195"/>
                    </a:lnTo>
                    <a:lnTo>
                      <a:pt x="1418" y="2074"/>
                    </a:lnTo>
                    <a:lnTo>
                      <a:pt x="1548" y="1943"/>
                    </a:lnTo>
                    <a:lnTo>
                      <a:pt x="1610" y="1877"/>
                    </a:lnTo>
                    <a:lnTo>
                      <a:pt x="1617" y="1868"/>
                    </a:lnTo>
                    <a:lnTo>
                      <a:pt x="1624" y="1847"/>
                    </a:lnTo>
                    <a:lnTo>
                      <a:pt x="1626" y="1827"/>
                    </a:lnTo>
                    <a:lnTo>
                      <a:pt x="1617" y="1807"/>
                    </a:lnTo>
                    <a:lnTo>
                      <a:pt x="1610" y="1796"/>
                    </a:lnTo>
                    <a:lnTo>
                      <a:pt x="1420" y="1596"/>
                    </a:lnTo>
                    <a:lnTo>
                      <a:pt x="1231" y="1395"/>
                    </a:lnTo>
                    <a:lnTo>
                      <a:pt x="1201" y="1360"/>
                    </a:lnTo>
                    <a:lnTo>
                      <a:pt x="1132" y="1288"/>
                    </a:lnTo>
                    <a:lnTo>
                      <a:pt x="1082" y="1248"/>
                    </a:lnTo>
                    <a:lnTo>
                      <a:pt x="1056" y="1235"/>
                    </a:lnTo>
                    <a:lnTo>
                      <a:pt x="1244" y="1103"/>
                    </a:lnTo>
                    <a:lnTo>
                      <a:pt x="1430" y="964"/>
                    </a:lnTo>
                    <a:lnTo>
                      <a:pt x="1614" y="825"/>
                    </a:lnTo>
                    <a:lnTo>
                      <a:pt x="1885" y="607"/>
                    </a:lnTo>
                    <a:lnTo>
                      <a:pt x="2060" y="458"/>
                    </a:lnTo>
                    <a:lnTo>
                      <a:pt x="2145" y="380"/>
                    </a:lnTo>
                    <a:lnTo>
                      <a:pt x="2194" y="338"/>
                    </a:lnTo>
                    <a:lnTo>
                      <a:pt x="2299" y="235"/>
                    </a:lnTo>
                    <a:lnTo>
                      <a:pt x="2344" y="177"/>
                    </a:lnTo>
                    <a:lnTo>
                      <a:pt x="2367" y="138"/>
                    </a:lnTo>
                    <a:lnTo>
                      <a:pt x="2374" y="118"/>
                    </a:lnTo>
                    <a:lnTo>
                      <a:pt x="2422" y="140"/>
                    </a:lnTo>
                    <a:lnTo>
                      <a:pt x="2466" y="163"/>
                    </a:lnTo>
                    <a:lnTo>
                      <a:pt x="2534" y="206"/>
                    </a:lnTo>
                    <a:lnTo>
                      <a:pt x="2661" y="304"/>
                    </a:lnTo>
                    <a:lnTo>
                      <a:pt x="2721" y="354"/>
                    </a:lnTo>
                    <a:lnTo>
                      <a:pt x="2833" y="453"/>
                    </a:lnTo>
                    <a:lnTo>
                      <a:pt x="2944" y="554"/>
                    </a:lnTo>
                    <a:lnTo>
                      <a:pt x="2993" y="603"/>
                    </a:lnTo>
                    <a:lnTo>
                      <a:pt x="3048" y="646"/>
                    </a:lnTo>
                    <a:lnTo>
                      <a:pt x="2937" y="771"/>
                    </a:lnTo>
                    <a:lnTo>
                      <a:pt x="2708" y="1016"/>
                    </a:lnTo>
                    <a:lnTo>
                      <a:pt x="2474" y="1257"/>
                    </a:lnTo>
                    <a:lnTo>
                      <a:pt x="2233" y="1490"/>
                    </a:lnTo>
                    <a:lnTo>
                      <a:pt x="2112" y="1605"/>
                    </a:lnTo>
                    <a:lnTo>
                      <a:pt x="1987" y="1720"/>
                    </a:lnTo>
                    <a:lnTo>
                      <a:pt x="1732" y="1951"/>
                    </a:lnTo>
                    <a:lnTo>
                      <a:pt x="1467" y="2169"/>
                    </a:lnTo>
                    <a:lnTo>
                      <a:pt x="1261" y="2322"/>
                    </a:lnTo>
                    <a:lnTo>
                      <a:pt x="1120" y="2417"/>
                    </a:lnTo>
                    <a:lnTo>
                      <a:pt x="1047" y="2462"/>
                    </a:lnTo>
                    <a:lnTo>
                      <a:pt x="1047" y="2462"/>
                    </a:lnTo>
                    <a:lnTo>
                      <a:pt x="1047" y="2463"/>
                    </a:lnTo>
                    <a:lnTo>
                      <a:pt x="1033" y="2460"/>
                    </a:lnTo>
                    <a:lnTo>
                      <a:pt x="1012" y="2472"/>
                    </a:lnTo>
                    <a:lnTo>
                      <a:pt x="1005" y="2485"/>
                    </a:lnTo>
                    <a:lnTo>
                      <a:pt x="1004" y="2495"/>
                    </a:lnTo>
                    <a:close/>
                    <a:moveTo>
                      <a:pt x="3082" y="1081"/>
                    </a:moveTo>
                    <a:lnTo>
                      <a:pt x="3078" y="1147"/>
                    </a:lnTo>
                    <a:lnTo>
                      <a:pt x="3074" y="1213"/>
                    </a:lnTo>
                    <a:lnTo>
                      <a:pt x="3072" y="1247"/>
                    </a:lnTo>
                    <a:lnTo>
                      <a:pt x="3069" y="1280"/>
                    </a:lnTo>
                    <a:lnTo>
                      <a:pt x="3067" y="1301"/>
                    </a:lnTo>
                    <a:lnTo>
                      <a:pt x="3065" y="1316"/>
                    </a:lnTo>
                    <a:lnTo>
                      <a:pt x="3059" y="1320"/>
                    </a:lnTo>
                    <a:lnTo>
                      <a:pt x="3052" y="1334"/>
                    </a:lnTo>
                    <a:lnTo>
                      <a:pt x="3051" y="1343"/>
                    </a:lnTo>
                    <a:lnTo>
                      <a:pt x="3038" y="1349"/>
                    </a:lnTo>
                    <a:lnTo>
                      <a:pt x="3018" y="1372"/>
                    </a:lnTo>
                    <a:lnTo>
                      <a:pt x="3016" y="1389"/>
                    </a:lnTo>
                    <a:lnTo>
                      <a:pt x="3018" y="1366"/>
                    </a:lnTo>
                    <a:lnTo>
                      <a:pt x="3010" y="1369"/>
                    </a:lnTo>
                    <a:lnTo>
                      <a:pt x="2990" y="1393"/>
                    </a:lnTo>
                    <a:lnTo>
                      <a:pt x="2941" y="1444"/>
                    </a:lnTo>
                    <a:lnTo>
                      <a:pt x="2890" y="1493"/>
                    </a:lnTo>
                    <a:lnTo>
                      <a:pt x="2734" y="1637"/>
                    </a:lnTo>
                    <a:lnTo>
                      <a:pt x="2574" y="1779"/>
                    </a:lnTo>
                    <a:lnTo>
                      <a:pt x="2201" y="2110"/>
                    </a:lnTo>
                    <a:lnTo>
                      <a:pt x="1823" y="2434"/>
                    </a:lnTo>
                    <a:lnTo>
                      <a:pt x="1804" y="2451"/>
                    </a:lnTo>
                    <a:lnTo>
                      <a:pt x="1785" y="2467"/>
                    </a:lnTo>
                    <a:lnTo>
                      <a:pt x="1778" y="2349"/>
                    </a:lnTo>
                    <a:lnTo>
                      <a:pt x="1765" y="2231"/>
                    </a:lnTo>
                    <a:lnTo>
                      <a:pt x="1764" y="2181"/>
                    </a:lnTo>
                    <a:lnTo>
                      <a:pt x="1765" y="2130"/>
                    </a:lnTo>
                    <a:lnTo>
                      <a:pt x="1764" y="2118"/>
                    </a:lnTo>
                    <a:lnTo>
                      <a:pt x="1749" y="2105"/>
                    </a:lnTo>
                    <a:lnTo>
                      <a:pt x="1739" y="2103"/>
                    </a:lnTo>
                    <a:lnTo>
                      <a:pt x="1927" y="1936"/>
                    </a:lnTo>
                    <a:lnTo>
                      <a:pt x="2106" y="1769"/>
                    </a:lnTo>
                    <a:lnTo>
                      <a:pt x="2236" y="1651"/>
                    </a:lnTo>
                    <a:lnTo>
                      <a:pt x="2489" y="1406"/>
                    </a:lnTo>
                    <a:lnTo>
                      <a:pt x="2737" y="1157"/>
                    </a:lnTo>
                    <a:lnTo>
                      <a:pt x="2977" y="901"/>
                    </a:lnTo>
                    <a:lnTo>
                      <a:pt x="3095" y="770"/>
                    </a:lnTo>
                    <a:lnTo>
                      <a:pt x="3093" y="926"/>
                    </a:lnTo>
                    <a:lnTo>
                      <a:pt x="3082" y="10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8"/>
              <p:cNvSpPr>
                <a:spLocks/>
              </p:cNvSpPr>
              <p:nvPr/>
            </p:nvSpPr>
            <p:spPr bwMode="auto">
              <a:xfrm>
                <a:off x="1398" y="2746"/>
                <a:ext cx="212" cy="132"/>
              </a:xfrm>
              <a:custGeom>
                <a:avLst/>
                <a:gdLst>
                  <a:gd name="T0" fmla="*/ 544 w 635"/>
                  <a:gd name="T1" fmla="*/ 0 h 398"/>
                  <a:gd name="T2" fmla="*/ 504 w 635"/>
                  <a:gd name="T3" fmla="*/ 18 h 398"/>
                  <a:gd name="T4" fmla="*/ 496 w 635"/>
                  <a:gd name="T5" fmla="*/ 52 h 398"/>
                  <a:gd name="T6" fmla="*/ 530 w 635"/>
                  <a:gd name="T7" fmla="*/ 177 h 398"/>
                  <a:gd name="T8" fmla="*/ 515 w 635"/>
                  <a:gd name="T9" fmla="*/ 226 h 398"/>
                  <a:gd name="T10" fmla="*/ 478 w 635"/>
                  <a:gd name="T11" fmla="*/ 262 h 398"/>
                  <a:gd name="T12" fmla="*/ 403 w 635"/>
                  <a:gd name="T13" fmla="*/ 291 h 398"/>
                  <a:gd name="T14" fmla="*/ 352 w 635"/>
                  <a:gd name="T15" fmla="*/ 272 h 398"/>
                  <a:gd name="T16" fmla="*/ 332 w 635"/>
                  <a:gd name="T17" fmla="*/ 226 h 398"/>
                  <a:gd name="T18" fmla="*/ 331 w 635"/>
                  <a:gd name="T19" fmla="*/ 198 h 398"/>
                  <a:gd name="T20" fmla="*/ 303 w 635"/>
                  <a:gd name="T21" fmla="*/ 164 h 398"/>
                  <a:gd name="T22" fmla="*/ 246 w 635"/>
                  <a:gd name="T23" fmla="*/ 180 h 398"/>
                  <a:gd name="T24" fmla="*/ 236 w 635"/>
                  <a:gd name="T25" fmla="*/ 209 h 398"/>
                  <a:gd name="T26" fmla="*/ 220 w 635"/>
                  <a:gd name="T27" fmla="*/ 268 h 398"/>
                  <a:gd name="T28" fmla="*/ 160 w 635"/>
                  <a:gd name="T29" fmla="*/ 310 h 398"/>
                  <a:gd name="T30" fmla="*/ 122 w 635"/>
                  <a:gd name="T31" fmla="*/ 304 h 398"/>
                  <a:gd name="T32" fmla="*/ 83 w 635"/>
                  <a:gd name="T33" fmla="*/ 270 h 398"/>
                  <a:gd name="T34" fmla="*/ 83 w 635"/>
                  <a:gd name="T35" fmla="*/ 182 h 398"/>
                  <a:gd name="T36" fmla="*/ 90 w 635"/>
                  <a:gd name="T37" fmla="*/ 149 h 398"/>
                  <a:gd name="T38" fmla="*/ 62 w 635"/>
                  <a:gd name="T39" fmla="*/ 126 h 398"/>
                  <a:gd name="T40" fmla="*/ 34 w 635"/>
                  <a:gd name="T41" fmla="*/ 139 h 398"/>
                  <a:gd name="T42" fmla="*/ 7 w 635"/>
                  <a:gd name="T43" fmla="*/ 193 h 398"/>
                  <a:gd name="T44" fmla="*/ 3 w 635"/>
                  <a:gd name="T45" fmla="*/ 268 h 398"/>
                  <a:gd name="T46" fmla="*/ 31 w 635"/>
                  <a:gd name="T47" fmla="*/ 336 h 398"/>
                  <a:gd name="T48" fmla="*/ 93 w 635"/>
                  <a:gd name="T49" fmla="*/ 383 h 398"/>
                  <a:gd name="T50" fmla="*/ 139 w 635"/>
                  <a:gd name="T51" fmla="*/ 398 h 398"/>
                  <a:gd name="T52" fmla="*/ 229 w 635"/>
                  <a:gd name="T53" fmla="*/ 383 h 398"/>
                  <a:gd name="T54" fmla="*/ 279 w 635"/>
                  <a:gd name="T55" fmla="*/ 339 h 398"/>
                  <a:gd name="T56" fmla="*/ 350 w 635"/>
                  <a:gd name="T57" fmla="*/ 379 h 398"/>
                  <a:gd name="T58" fmla="*/ 470 w 635"/>
                  <a:gd name="T59" fmla="*/ 375 h 398"/>
                  <a:gd name="T60" fmla="*/ 527 w 635"/>
                  <a:gd name="T61" fmla="*/ 350 h 398"/>
                  <a:gd name="T62" fmla="*/ 600 w 635"/>
                  <a:gd name="T63" fmla="*/ 271 h 398"/>
                  <a:gd name="T64" fmla="*/ 635 w 635"/>
                  <a:gd name="T65" fmla="*/ 166 h 398"/>
                  <a:gd name="T66" fmla="*/ 614 w 635"/>
                  <a:gd name="T67" fmla="*/ 64 h 398"/>
                  <a:gd name="T68" fmla="*/ 555 w 635"/>
                  <a:gd name="T69" fmla="*/ 6 h 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635" h="398">
                    <a:moveTo>
                      <a:pt x="555" y="6"/>
                    </a:moveTo>
                    <a:lnTo>
                      <a:pt x="544" y="0"/>
                    </a:lnTo>
                    <a:lnTo>
                      <a:pt x="521" y="3"/>
                    </a:lnTo>
                    <a:lnTo>
                      <a:pt x="504" y="18"/>
                    </a:lnTo>
                    <a:lnTo>
                      <a:pt x="495" y="39"/>
                    </a:lnTo>
                    <a:lnTo>
                      <a:pt x="496" y="52"/>
                    </a:lnTo>
                    <a:lnTo>
                      <a:pt x="514" y="113"/>
                    </a:lnTo>
                    <a:lnTo>
                      <a:pt x="530" y="177"/>
                    </a:lnTo>
                    <a:lnTo>
                      <a:pt x="527" y="202"/>
                    </a:lnTo>
                    <a:lnTo>
                      <a:pt x="515" y="226"/>
                    </a:lnTo>
                    <a:lnTo>
                      <a:pt x="494" y="251"/>
                    </a:lnTo>
                    <a:lnTo>
                      <a:pt x="478" y="262"/>
                    </a:lnTo>
                    <a:lnTo>
                      <a:pt x="453" y="278"/>
                    </a:lnTo>
                    <a:lnTo>
                      <a:pt x="403" y="291"/>
                    </a:lnTo>
                    <a:lnTo>
                      <a:pt x="370" y="284"/>
                    </a:lnTo>
                    <a:lnTo>
                      <a:pt x="352" y="272"/>
                    </a:lnTo>
                    <a:lnTo>
                      <a:pt x="339" y="252"/>
                    </a:lnTo>
                    <a:lnTo>
                      <a:pt x="332" y="226"/>
                    </a:lnTo>
                    <a:lnTo>
                      <a:pt x="332" y="209"/>
                    </a:lnTo>
                    <a:lnTo>
                      <a:pt x="331" y="198"/>
                    </a:lnTo>
                    <a:lnTo>
                      <a:pt x="324" y="180"/>
                    </a:lnTo>
                    <a:lnTo>
                      <a:pt x="303" y="164"/>
                    </a:lnTo>
                    <a:lnTo>
                      <a:pt x="268" y="164"/>
                    </a:lnTo>
                    <a:lnTo>
                      <a:pt x="246" y="180"/>
                    </a:lnTo>
                    <a:lnTo>
                      <a:pt x="237" y="198"/>
                    </a:lnTo>
                    <a:lnTo>
                      <a:pt x="236" y="209"/>
                    </a:lnTo>
                    <a:lnTo>
                      <a:pt x="233" y="231"/>
                    </a:lnTo>
                    <a:lnTo>
                      <a:pt x="220" y="268"/>
                    </a:lnTo>
                    <a:lnTo>
                      <a:pt x="196" y="297"/>
                    </a:lnTo>
                    <a:lnTo>
                      <a:pt x="160" y="310"/>
                    </a:lnTo>
                    <a:lnTo>
                      <a:pt x="137" y="307"/>
                    </a:lnTo>
                    <a:lnTo>
                      <a:pt x="122" y="304"/>
                    </a:lnTo>
                    <a:lnTo>
                      <a:pt x="102" y="294"/>
                    </a:lnTo>
                    <a:lnTo>
                      <a:pt x="83" y="270"/>
                    </a:lnTo>
                    <a:lnTo>
                      <a:pt x="76" y="228"/>
                    </a:lnTo>
                    <a:lnTo>
                      <a:pt x="83" y="182"/>
                    </a:lnTo>
                    <a:lnTo>
                      <a:pt x="88" y="162"/>
                    </a:lnTo>
                    <a:lnTo>
                      <a:pt x="90" y="149"/>
                    </a:lnTo>
                    <a:lnTo>
                      <a:pt x="80" y="131"/>
                    </a:lnTo>
                    <a:lnTo>
                      <a:pt x="62" y="126"/>
                    </a:lnTo>
                    <a:lnTo>
                      <a:pt x="43" y="130"/>
                    </a:lnTo>
                    <a:lnTo>
                      <a:pt x="34" y="139"/>
                    </a:lnTo>
                    <a:lnTo>
                      <a:pt x="23" y="157"/>
                    </a:lnTo>
                    <a:lnTo>
                      <a:pt x="7" y="193"/>
                    </a:lnTo>
                    <a:lnTo>
                      <a:pt x="0" y="232"/>
                    </a:lnTo>
                    <a:lnTo>
                      <a:pt x="3" y="268"/>
                    </a:lnTo>
                    <a:lnTo>
                      <a:pt x="13" y="304"/>
                    </a:lnTo>
                    <a:lnTo>
                      <a:pt x="31" y="336"/>
                    </a:lnTo>
                    <a:lnTo>
                      <a:pt x="59" y="362"/>
                    </a:lnTo>
                    <a:lnTo>
                      <a:pt x="93" y="383"/>
                    </a:lnTo>
                    <a:lnTo>
                      <a:pt x="113" y="390"/>
                    </a:lnTo>
                    <a:lnTo>
                      <a:pt x="139" y="398"/>
                    </a:lnTo>
                    <a:lnTo>
                      <a:pt x="187" y="398"/>
                    </a:lnTo>
                    <a:lnTo>
                      <a:pt x="229" y="383"/>
                    </a:lnTo>
                    <a:lnTo>
                      <a:pt x="265" y="356"/>
                    </a:lnTo>
                    <a:lnTo>
                      <a:pt x="279" y="339"/>
                    </a:lnTo>
                    <a:lnTo>
                      <a:pt x="299" y="356"/>
                    </a:lnTo>
                    <a:lnTo>
                      <a:pt x="350" y="379"/>
                    </a:lnTo>
                    <a:lnTo>
                      <a:pt x="409" y="386"/>
                    </a:lnTo>
                    <a:lnTo>
                      <a:pt x="470" y="375"/>
                    </a:lnTo>
                    <a:lnTo>
                      <a:pt x="502" y="362"/>
                    </a:lnTo>
                    <a:lnTo>
                      <a:pt x="527" y="350"/>
                    </a:lnTo>
                    <a:lnTo>
                      <a:pt x="567" y="316"/>
                    </a:lnTo>
                    <a:lnTo>
                      <a:pt x="600" y="271"/>
                    </a:lnTo>
                    <a:lnTo>
                      <a:pt x="623" y="221"/>
                    </a:lnTo>
                    <a:lnTo>
                      <a:pt x="635" y="166"/>
                    </a:lnTo>
                    <a:lnTo>
                      <a:pt x="632" y="113"/>
                    </a:lnTo>
                    <a:lnTo>
                      <a:pt x="614" y="64"/>
                    </a:lnTo>
                    <a:lnTo>
                      <a:pt x="581" y="23"/>
                    </a:lnTo>
                    <a:lnTo>
                      <a:pt x="555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9"/>
              <p:cNvSpPr>
                <a:spLocks/>
              </p:cNvSpPr>
              <p:nvPr/>
            </p:nvSpPr>
            <p:spPr bwMode="auto">
              <a:xfrm>
                <a:off x="1655" y="2515"/>
                <a:ext cx="176" cy="179"/>
              </a:xfrm>
              <a:custGeom>
                <a:avLst/>
                <a:gdLst>
                  <a:gd name="T0" fmla="*/ 301 w 528"/>
                  <a:gd name="T1" fmla="*/ 1 h 538"/>
                  <a:gd name="T2" fmla="*/ 268 w 528"/>
                  <a:gd name="T3" fmla="*/ 27 h 538"/>
                  <a:gd name="T4" fmla="*/ 273 w 528"/>
                  <a:gd name="T5" fmla="*/ 82 h 538"/>
                  <a:gd name="T6" fmla="*/ 298 w 528"/>
                  <a:gd name="T7" fmla="*/ 95 h 538"/>
                  <a:gd name="T8" fmla="*/ 373 w 528"/>
                  <a:gd name="T9" fmla="*/ 112 h 538"/>
                  <a:gd name="T10" fmla="*/ 419 w 528"/>
                  <a:gd name="T11" fmla="*/ 145 h 538"/>
                  <a:gd name="T12" fmla="*/ 423 w 528"/>
                  <a:gd name="T13" fmla="*/ 191 h 538"/>
                  <a:gd name="T14" fmla="*/ 409 w 528"/>
                  <a:gd name="T15" fmla="*/ 220 h 538"/>
                  <a:gd name="T16" fmla="*/ 357 w 528"/>
                  <a:gd name="T17" fmla="*/ 265 h 538"/>
                  <a:gd name="T18" fmla="*/ 245 w 528"/>
                  <a:gd name="T19" fmla="*/ 269 h 538"/>
                  <a:gd name="T20" fmla="*/ 207 w 528"/>
                  <a:gd name="T21" fmla="*/ 256 h 538"/>
                  <a:gd name="T22" fmla="*/ 188 w 528"/>
                  <a:gd name="T23" fmla="*/ 250 h 538"/>
                  <a:gd name="T24" fmla="*/ 150 w 528"/>
                  <a:gd name="T25" fmla="*/ 268 h 538"/>
                  <a:gd name="T26" fmla="*/ 141 w 528"/>
                  <a:gd name="T27" fmla="*/ 324 h 538"/>
                  <a:gd name="T28" fmla="*/ 161 w 528"/>
                  <a:gd name="T29" fmla="*/ 341 h 538"/>
                  <a:gd name="T30" fmla="*/ 173 w 528"/>
                  <a:gd name="T31" fmla="*/ 347 h 538"/>
                  <a:gd name="T32" fmla="*/ 178 w 528"/>
                  <a:gd name="T33" fmla="*/ 348 h 538"/>
                  <a:gd name="T34" fmla="*/ 184 w 528"/>
                  <a:gd name="T35" fmla="*/ 351 h 538"/>
                  <a:gd name="T36" fmla="*/ 220 w 528"/>
                  <a:gd name="T37" fmla="*/ 367 h 538"/>
                  <a:gd name="T38" fmla="*/ 243 w 528"/>
                  <a:gd name="T39" fmla="*/ 399 h 538"/>
                  <a:gd name="T40" fmla="*/ 180 w 528"/>
                  <a:gd name="T41" fmla="*/ 443 h 538"/>
                  <a:gd name="T42" fmla="*/ 131 w 528"/>
                  <a:gd name="T43" fmla="*/ 456 h 538"/>
                  <a:gd name="T44" fmla="*/ 62 w 528"/>
                  <a:gd name="T45" fmla="*/ 456 h 538"/>
                  <a:gd name="T46" fmla="*/ 50 w 528"/>
                  <a:gd name="T47" fmla="*/ 443 h 538"/>
                  <a:gd name="T48" fmla="*/ 10 w 528"/>
                  <a:gd name="T49" fmla="*/ 446 h 538"/>
                  <a:gd name="T50" fmla="*/ 3 w 528"/>
                  <a:gd name="T51" fmla="*/ 475 h 538"/>
                  <a:gd name="T52" fmla="*/ 45 w 528"/>
                  <a:gd name="T53" fmla="*/ 525 h 538"/>
                  <a:gd name="T54" fmla="*/ 134 w 528"/>
                  <a:gd name="T55" fmla="*/ 538 h 538"/>
                  <a:gd name="T56" fmla="*/ 190 w 528"/>
                  <a:gd name="T57" fmla="*/ 528 h 538"/>
                  <a:gd name="T58" fmla="*/ 302 w 528"/>
                  <a:gd name="T59" fmla="*/ 465 h 538"/>
                  <a:gd name="T60" fmla="*/ 355 w 528"/>
                  <a:gd name="T61" fmla="*/ 383 h 538"/>
                  <a:gd name="T62" fmla="*/ 357 w 528"/>
                  <a:gd name="T63" fmla="*/ 366 h 538"/>
                  <a:gd name="T64" fmla="*/ 425 w 528"/>
                  <a:gd name="T65" fmla="*/ 341 h 538"/>
                  <a:gd name="T66" fmla="*/ 497 w 528"/>
                  <a:gd name="T67" fmla="*/ 271 h 538"/>
                  <a:gd name="T68" fmla="*/ 520 w 528"/>
                  <a:gd name="T69" fmla="*/ 220 h 538"/>
                  <a:gd name="T70" fmla="*/ 520 w 528"/>
                  <a:gd name="T71" fmla="*/ 127 h 538"/>
                  <a:gd name="T72" fmla="*/ 469 w 528"/>
                  <a:gd name="T73" fmla="*/ 53 h 538"/>
                  <a:gd name="T74" fmla="*/ 384 w 528"/>
                  <a:gd name="T75" fmla="*/ 9 h 538"/>
                  <a:gd name="T76" fmla="*/ 311 w 528"/>
                  <a:gd name="T77" fmla="*/ 0 h 5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28" h="538">
                    <a:moveTo>
                      <a:pt x="311" y="0"/>
                    </a:moveTo>
                    <a:lnTo>
                      <a:pt x="301" y="1"/>
                    </a:lnTo>
                    <a:lnTo>
                      <a:pt x="285" y="9"/>
                    </a:lnTo>
                    <a:lnTo>
                      <a:pt x="268" y="27"/>
                    </a:lnTo>
                    <a:lnTo>
                      <a:pt x="263" y="60"/>
                    </a:lnTo>
                    <a:lnTo>
                      <a:pt x="273" y="82"/>
                    </a:lnTo>
                    <a:lnTo>
                      <a:pt x="288" y="92"/>
                    </a:lnTo>
                    <a:lnTo>
                      <a:pt x="298" y="95"/>
                    </a:lnTo>
                    <a:lnTo>
                      <a:pt x="321" y="99"/>
                    </a:lnTo>
                    <a:lnTo>
                      <a:pt x="373" y="112"/>
                    </a:lnTo>
                    <a:lnTo>
                      <a:pt x="404" y="129"/>
                    </a:lnTo>
                    <a:lnTo>
                      <a:pt x="419" y="145"/>
                    </a:lnTo>
                    <a:lnTo>
                      <a:pt x="426" y="165"/>
                    </a:lnTo>
                    <a:lnTo>
                      <a:pt x="423" y="191"/>
                    </a:lnTo>
                    <a:lnTo>
                      <a:pt x="416" y="206"/>
                    </a:lnTo>
                    <a:lnTo>
                      <a:pt x="409" y="220"/>
                    </a:lnTo>
                    <a:lnTo>
                      <a:pt x="391" y="242"/>
                    </a:lnTo>
                    <a:lnTo>
                      <a:pt x="357" y="265"/>
                    </a:lnTo>
                    <a:lnTo>
                      <a:pt x="302" y="276"/>
                    </a:lnTo>
                    <a:lnTo>
                      <a:pt x="245" y="269"/>
                    </a:lnTo>
                    <a:lnTo>
                      <a:pt x="217" y="260"/>
                    </a:lnTo>
                    <a:lnTo>
                      <a:pt x="207" y="256"/>
                    </a:lnTo>
                    <a:lnTo>
                      <a:pt x="199" y="253"/>
                    </a:lnTo>
                    <a:lnTo>
                      <a:pt x="188" y="250"/>
                    </a:lnTo>
                    <a:lnTo>
                      <a:pt x="171" y="253"/>
                    </a:lnTo>
                    <a:lnTo>
                      <a:pt x="150" y="268"/>
                    </a:lnTo>
                    <a:lnTo>
                      <a:pt x="135" y="299"/>
                    </a:lnTo>
                    <a:lnTo>
                      <a:pt x="141" y="324"/>
                    </a:lnTo>
                    <a:lnTo>
                      <a:pt x="151" y="337"/>
                    </a:lnTo>
                    <a:lnTo>
                      <a:pt x="161" y="341"/>
                    </a:lnTo>
                    <a:lnTo>
                      <a:pt x="167" y="344"/>
                    </a:lnTo>
                    <a:lnTo>
                      <a:pt x="173" y="347"/>
                    </a:lnTo>
                    <a:lnTo>
                      <a:pt x="173" y="347"/>
                    </a:lnTo>
                    <a:lnTo>
                      <a:pt x="178" y="348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220" y="367"/>
                    </a:lnTo>
                    <a:lnTo>
                      <a:pt x="252" y="386"/>
                    </a:lnTo>
                    <a:lnTo>
                      <a:pt x="243" y="399"/>
                    </a:lnTo>
                    <a:lnTo>
                      <a:pt x="220" y="420"/>
                    </a:lnTo>
                    <a:lnTo>
                      <a:pt x="180" y="443"/>
                    </a:lnTo>
                    <a:lnTo>
                      <a:pt x="150" y="452"/>
                    </a:lnTo>
                    <a:lnTo>
                      <a:pt x="131" y="456"/>
                    </a:lnTo>
                    <a:lnTo>
                      <a:pt x="85" y="459"/>
                    </a:lnTo>
                    <a:lnTo>
                      <a:pt x="62" y="456"/>
                    </a:lnTo>
                    <a:lnTo>
                      <a:pt x="57" y="453"/>
                    </a:lnTo>
                    <a:lnTo>
                      <a:pt x="50" y="443"/>
                    </a:lnTo>
                    <a:lnTo>
                      <a:pt x="30" y="438"/>
                    </a:lnTo>
                    <a:lnTo>
                      <a:pt x="10" y="446"/>
                    </a:lnTo>
                    <a:lnTo>
                      <a:pt x="0" y="463"/>
                    </a:lnTo>
                    <a:lnTo>
                      <a:pt x="3" y="475"/>
                    </a:lnTo>
                    <a:lnTo>
                      <a:pt x="13" y="498"/>
                    </a:lnTo>
                    <a:lnTo>
                      <a:pt x="45" y="525"/>
                    </a:lnTo>
                    <a:lnTo>
                      <a:pt x="88" y="537"/>
                    </a:lnTo>
                    <a:lnTo>
                      <a:pt x="134" y="538"/>
                    </a:lnTo>
                    <a:lnTo>
                      <a:pt x="155" y="534"/>
                    </a:lnTo>
                    <a:lnTo>
                      <a:pt x="190" y="528"/>
                    </a:lnTo>
                    <a:lnTo>
                      <a:pt x="250" y="504"/>
                    </a:lnTo>
                    <a:lnTo>
                      <a:pt x="302" y="465"/>
                    </a:lnTo>
                    <a:lnTo>
                      <a:pt x="341" y="414"/>
                    </a:lnTo>
                    <a:lnTo>
                      <a:pt x="355" y="383"/>
                    </a:lnTo>
                    <a:lnTo>
                      <a:pt x="358" y="374"/>
                    </a:lnTo>
                    <a:lnTo>
                      <a:pt x="357" y="366"/>
                    </a:lnTo>
                    <a:lnTo>
                      <a:pt x="381" y="360"/>
                    </a:lnTo>
                    <a:lnTo>
                      <a:pt x="425" y="341"/>
                    </a:lnTo>
                    <a:lnTo>
                      <a:pt x="463" y="311"/>
                    </a:lnTo>
                    <a:lnTo>
                      <a:pt x="497" y="271"/>
                    </a:lnTo>
                    <a:lnTo>
                      <a:pt x="509" y="246"/>
                    </a:lnTo>
                    <a:lnTo>
                      <a:pt x="520" y="220"/>
                    </a:lnTo>
                    <a:lnTo>
                      <a:pt x="528" y="171"/>
                    </a:lnTo>
                    <a:lnTo>
                      <a:pt x="520" y="127"/>
                    </a:lnTo>
                    <a:lnTo>
                      <a:pt x="499" y="86"/>
                    </a:lnTo>
                    <a:lnTo>
                      <a:pt x="469" y="53"/>
                    </a:lnTo>
                    <a:lnTo>
                      <a:pt x="430" y="26"/>
                    </a:lnTo>
                    <a:lnTo>
                      <a:pt x="384" y="9"/>
                    </a:lnTo>
                    <a:lnTo>
                      <a:pt x="337" y="0"/>
                    </a:lnTo>
                    <a:lnTo>
                      <a:pt x="31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20"/>
              <p:cNvSpPr>
                <a:spLocks/>
              </p:cNvSpPr>
              <p:nvPr/>
            </p:nvSpPr>
            <p:spPr bwMode="auto">
              <a:xfrm>
                <a:off x="1665" y="2702"/>
                <a:ext cx="205" cy="210"/>
              </a:xfrm>
              <a:custGeom>
                <a:avLst/>
                <a:gdLst>
                  <a:gd name="T0" fmla="*/ 388 w 613"/>
                  <a:gd name="T1" fmla="*/ 3 h 630"/>
                  <a:gd name="T2" fmla="*/ 357 w 613"/>
                  <a:gd name="T3" fmla="*/ 52 h 630"/>
                  <a:gd name="T4" fmla="*/ 381 w 613"/>
                  <a:gd name="T5" fmla="*/ 89 h 630"/>
                  <a:gd name="T6" fmla="*/ 466 w 613"/>
                  <a:gd name="T7" fmla="*/ 128 h 630"/>
                  <a:gd name="T8" fmla="*/ 511 w 613"/>
                  <a:gd name="T9" fmla="*/ 174 h 630"/>
                  <a:gd name="T10" fmla="*/ 506 w 613"/>
                  <a:gd name="T11" fmla="*/ 230 h 630"/>
                  <a:gd name="T12" fmla="*/ 486 w 613"/>
                  <a:gd name="T13" fmla="*/ 265 h 630"/>
                  <a:gd name="T14" fmla="*/ 431 w 613"/>
                  <a:gd name="T15" fmla="*/ 307 h 630"/>
                  <a:gd name="T16" fmla="*/ 349 w 613"/>
                  <a:gd name="T17" fmla="*/ 312 h 630"/>
                  <a:gd name="T18" fmla="*/ 257 w 613"/>
                  <a:gd name="T19" fmla="*/ 265 h 630"/>
                  <a:gd name="T20" fmla="*/ 253 w 613"/>
                  <a:gd name="T21" fmla="*/ 260 h 630"/>
                  <a:gd name="T22" fmla="*/ 239 w 613"/>
                  <a:gd name="T23" fmla="*/ 252 h 630"/>
                  <a:gd name="T24" fmla="*/ 198 w 613"/>
                  <a:gd name="T25" fmla="*/ 256 h 630"/>
                  <a:gd name="T26" fmla="*/ 175 w 613"/>
                  <a:gd name="T27" fmla="*/ 311 h 630"/>
                  <a:gd name="T28" fmla="*/ 188 w 613"/>
                  <a:gd name="T29" fmla="*/ 334 h 630"/>
                  <a:gd name="T30" fmla="*/ 214 w 613"/>
                  <a:gd name="T31" fmla="*/ 354 h 630"/>
                  <a:gd name="T32" fmla="*/ 256 w 613"/>
                  <a:gd name="T33" fmla="*/ 422 h 630"/>
                  <a:gd name="T34" fmla="*/ 224 w 613"/>
                  <a:gd name="T35" fmla="*/ 512 h 630"/>
                  <a:gd name="T36" fmla="*/ 180 w 613"/>
                  <a:gd name="T37" fmla="*/ 543 h 630"/>
                  <a:gd name="T38" fmla="*/ 119 w 613"/>
                  <a:gd name="T39" fmla="*/ 547 h 630"/>
                  <a:gd name="T40" fmla="*/ 72 w 613"/>
                  <a:gd name="T41" fmla="*/ 495 h 630"/>
                  <a:gd name="T42" fmla="*/ 51 w 613"/>
                  <a:gd name="T43" fmla="*/ 397 h 630"/>
                  <a:gd name="T44" fmla="*/ 37 w 613"/>
                  <a:gd name="T45" fmla="*/ 374 h 630"/>
                  <a:gd name="T46" fmla="*/ 5 w 613"/>
                  <a:gd name="T47" fmla="*/ 387 h 630"/>
                  <a:gd name="T48" fmla="*/ 0 w 613"/>
                  <a:gd name="T49" fmla="*/ 425 h 630"/>
                  <a:gd name="T50" fmla="*/ 13 w 613"/>
                  <a:gd name="T51" fmla="*/ 540 h 630"/>
                  <a:gd name="T52" fmla="*/ 66 w 613"/>
                  <a:gd name="T53" fmla="*/ 607 h 630"/>
                  <a:gd name="T54" fmla="*/ 131 w 613"/>
                  <a:gd name="T55" fmla="*/ 630 h 630"/>
                  <a:gd name="T56" fmla="*/ 220 w 613"/>
                  <a:gd name="T57" fmla="*/ 615 h 630"/>
                  <a:gd name="T58" fmla="*/ 263 w 613"/>
                  <a:gd name="T59" fmla="*/ 594 h 630"/>
                  <a:gd name="T60" fmla="*/ 329 w 613"/>
                  <a:gd name="T61" fmla="*/ 522 h 630"/>
                  <a:gd name="T62" fmla="*/ 352 w 613"/>
                  <a:gd name="T63" fmla="*/ 452 h 630"/>
                  <a:gd name="T64" fmla="*/ 352 w 613"/>
                  <a:gd name="T65" fmla="*/ 410 h 630"/>
                  <a:gd name="T66" fmla="*/ 446 w 613"/>
                  <a:gd name="T67" fmla="*/ 404 h 630"/>
                  <a:gd name="T68" fmla="*/ 555 w 613"/>
                  <a:gd name="T69" fmla="*/ 338 h 630"/>
                  <a:gd name="T70" fmla="*/ 594 w 613"/>
                  <a:gd name="T71" fmla="*/ 283 h 630"/>
                  <a:gd name="T72" fmla="*/ 613 w 613"/>
                  <a:gd name="T73" fmla="*/ 177 h 630"/>
                  <a:gd name="T74" fmla="*/ 574 w 613"/>
                  <a:gd name="T75" fmla="*/ 82 h 630"/>
                  <a:gd name="T76" fmla="*/ 489 w 613"/>
                  <a:gd name="T77" fmla="*/ 17 h 630"/>
                  <a:gd name="T78" fmla="*/ 404 w 613"/>
                  <a:gd name="T79" fmla="*/ 0 h 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13" h="630">
                    <a:moveTo>
                      <a:pt x="404" y="0"/>
                    </a:moveTo>
                    <a:lnTo>
                      <a:pt x="388" y="3"/>
                    </a:lnTo>
                    <a:lnTo>
                      <a:pt x="365" y="21"/>
                    </a:lnTo>
                    <a:lnTo>
                      <a:pt x="357" y="52"/>
                    </a:lnTo>
                    <a:lnTo>
                      <a:pt x="367" y="79"/>
                    </a:lnTo>
                    <a:lnTo>
                      <a:pt x="381" y="89"/>
                    </a:lnTo>
                    <a:lnTo>
                      <a:pt x="410" y="101"/>
                    </a:lnTo>
                    <a:lnTo>
                      <a:pt x="466" y="128"/>
                    </a:lnTo>
                    <a:lnTo>
                      <a:pt x="498" y="152"/>
                    </a:lnTo>
                    <a:lnTo>
                      <a:pt x="511" y="174"/>
                    </a:lnTo>
                    <a:lnTo>
                      <a:pt x="515" y="200"/>
                    </a:lnTo>
                    <a:lnTo>
                      <a:pt x="506" y="230"/>
                    </a:lnTo>
                    <a:lnTo>
                      <a:pt x="498" y="249"/>
                    </a:lnTo>
                    <a:lnTo>
                      <a:pt x="486" y="265"/>
                    </a:lnTo>
                    <a:lnTo>
                      <a:pt x="462" y="291"/>
                    </a:lnTo>
                    <a:lnTo>
                      <a:pt x="431" y="307"/>
                    </a:lnTo>
                    <a:lnTo>
                      <a:pt x="400" y="314"/>
                    </a:lnTo>
                    <a:lnTo>
                      <a:pt x="349" y="312"/>
                    </a:lnTo>
                    <a:lnTo>
                      <a:pt x="285" y="286"/>
                    </a:lnTo>
                    <a:lnTo>
                      <a:pt x="257" y="265"/>
                    </a:lnTo>
                    <a:lnTo>
                      <a:pt x="257" y="265"/>
                    </a:lnTo>
                    <a:lnTo>
                      <a:pt x="253" y="260"/>
                    </a:lnTo>
                    <a:lnTo>
                      <a:pt x="247" y="258"/>
                    </a:lnTo>
                    <a:lnTo>
                      <a:pt x="239" y="252"/>
                    </a:lnTo>
                    <a:lnTo>
                      <a:pt x="223" y="249"/>
                    </a:lnTo>
                    <a:lnTo>
                      <a:pt x="198" y="256"/>
                    </a:lnTo>
                    <a:lnTo>
                      <a:pt x="177" y="285"/>
                    </a:lnTo>
                    <a:lnTo>
                      <a:pt x="175" y="311"/>
                    </a:lnTo>
                    <a:lnTo>
                      <a:pt x="181" y="327"/>
                    </a:lnTo>
                    <a:lnTo>
                      <a:pt x="188" y="334"/>
                    </a:lnTo>
                    <a:lnTo>
                      <a:pt x="201" y="344"/>
                    </a:lnTo>
                    <a:lnTo>
                      <a:pt x="214" y="354"/>
                    </a:lnTo>
                    <a:lnTo>
                      <a:pt x="234" y="376"/>
                    </a:lnTo>
                    <a:lnTo>
                      <a:pt x="256" y="422"/>
                    </a:lnTo>
                    <a:lnTo>
                      <a:pt x="253" y="469"/>
                    </a:lnTo>
                    <a:lnTo>
                      <a:pt x="224" y="512"/>
                    </a:lnTo>
                    <a:lnTo>
                      <a:pt x="198" y="531"/>
                    </a:lnTo>
                    <a:lnTo>
                      <a:pt x="180" y="543"/>
                    </a:lnTo>
                    <a:lnTo>
                      <a:pt x="146" y="551"/>
                    </a:lnTo>
                    <a:lnTo>
                      <a:pt x="119" y="547"/>
                    </a:lnTo>
                    <a:lnTo>
                      <a:pt x="96" y="533"/>
                    </a:lnTo>
                    <a:lnTo>
                      <a:pt x="72" y="495"/>
                    </a:lnTo>
                    <a:lnTo>
                      <a:pt x="54" y="430"/>
                    </a:lnTo>
                    <a:lnTo>
                      <a:pt x="51" y="397"/>
                    </a:lnTo>
                    <a:lnTo>
                      <a:pt x="50" y="386"/>
                    </a:lnTo>
                    <a:lnTo>
                      <a:pt x="37" y="374"/>
                    </a:lnTo>
                    <a:lnTo>
                      <a:pt x="20" y="374"/>
                    </a:lnTo>
                    <a:lnTo>
                      <a:pt x="5" y="387"/>
                    </a:lnTo>
                    <a:lnTo>
                      <a:pt x="2" y="397"/>
                    </a:lnTo>
                    <a:lnTo>
                      <a:pt x="0" y="425"/>
                    </a:lnTo>
                    <a:lnTo>
                      <a:pt x="1" y="484"/>
                    </a:lnTo>
                    <a:lnTo>
                      <a:pt x="13" y="540"/>
                    </a:lnTo>
                    <a:lnTo>
                      <a:pt x="43" y="589"/>
                    </a:lnTo>
                    <a:lnTo>
                      <a:pt x="66" y="607"/>
                    </a:lnTo>
                    <a:lnTo>
                      <a:pt x="87" y="619"/>
                    </a:lnTo>
                    <a:lnTo>
                      <a:pt x="131" y="630"/>
                    </a:lnTo>
                    <a:lnTo>
                      <a:pt x="175" y="628"/>
                    </a:lnTo>
                    <a:lnTo>
                      <a:pt x="220" y="615"/>
                    </a:lnTo>
                    <a:lnTo>
                      <a:pt x="241" y="606"/>
                    </a:lnTo>
                    <a:lnTo>
                      <a:pt x="263" y="594"/>
                    </a:lnTo>
                    <a:lnTo>
                      <a:pt x="300" y="561"/>
                    </a:lnTo>
                    <a:lnTo>
                      <a:pt x="329" y="522"/>
                    </a:lnTo>
                    <a:lnTo>
                      <a:pt x="348" y="476"/>
                    </a:lnTo>
                    <a:lnTo>
                      <a:pt x="352" y="452"/>
                    </a:lnTo>
                    <a:lnTo>
                      <a:pt x="355" y="430"/>
                    </a:lnTo>
                    <a:lnTo>
                      <a:pt x="352" y="410"/>
                    </a:lnTo>
                    <a:lnTo>
                      <a:pt x="384" y="413"/>
                    </a:lnTo>
                    <a:lnTo>
                      <a:pt x="446" y="404"/>
                    </a:lnTo>
                    <a:lnTo>
                      <a:pt x="505" y="380"/>
                    </a:lnTo>
                    <a:lnTo>
                      <a:pt x="555" y="338"/>
                    </a:lnTo>
                    <a:lnTo>
                      <a:pt x="577" y="309"/>
                    </a:lnTo>
                    <a:lnTo>
                      <a:pt x="594" y="283"/>
                    </a:lnTo>
                    <a:lnTo>
                      <a:pt x="611" y="230"/>
                    </a:lnTo>
                    <a:lnTo>
                      <a:pt x="613" y="177"/>
                    </a:lnTo>
                    <a:lnTo>
                      <a:pt x="600" y="127"/>
                    </a:lnTo>
                    <a:lnTo>
                      <a:pt x="574" y="82"/>
                    </a:lnTo>
                    <a:lnTo>
                      <a:pt x="537" y="44"/>
                    </a:lnTo>
                    <a:lnTo>
                      <a:pt x="489" y="17"/>
                    </a:lnTo>
                    <a:lnTo>
                      <a:pt x="434" y="1"/>
                    </a:lnTo>
                    <a:lnTo>
                      <a:pt x="40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2" name="Group 31"/>
            <p:cNvGrpSpPr>
              <a:grpSpLocks noChangeAspect="1"/>
            </p:cNvGrpSpPr>
            <p:nvPr/>
          </p:nvGrpSpPr>
          <p:grpSpPr bwMode="auto">
            <a:xfrm>
              <a:off x="594443" y="5066831"/>
              <a:ext cx="167284" cy="203007"/>
              <a:chOff x="2647" y="1727"/>
              <a:chExt cx="192" cy="233"/>
            </a:xfrm>
            <a:grpFill/>
          </p:grpSpPr>
          <p:sp>
            <p:nvSpPr>
              <p:cNvPr id="13" name="Freeform 32"/>
              <p:cNvSpPr>
                <a:spLocks/>
              </p:cNvSpPr>
              <p:nvPr/>
            </p:nvSpPr>
            <p:spPr bwMode="auto">
              <a:xfrm>
                <a:off x="2699" y="1727"/>
                <a:ext cx="140" cy="152"/>
              </a:xfrm>
              <a:custGeom>
                <a:avLst/>
                <a:gdLst>
                  <a:gd name="T0" fmla="*/ 94 w 421"/>
                  <a:gd name="T1" fmla="*/ 455 h 455"/>
                  <a:gd name="T2" fmla="*/ 0 w 421"/>
                  <a:gd name="T3" fmla="*/ 362 h 455"/>
                  <a:gd name="T4" fmla="*/ 172 w 421"/>
                  <a:gd name="T5" fmla="*/ 191 h 455"/>
                  <a:gd name="T6" fmla="*/ 371 w 421"/>
                  <a:gd name="T7" fmla="*/ 1 h 455"/>
                  <a:gd name="T8" fmla="*/ 377 w 421"/>
                  <a:gd name="T9" fmla="*/ 0 h 455"/>
                  <a:gd name="T10" fmla="*/ 404 w 421"/>
                  <a:gd name="T11" fmla="*/ 4 h 455"/>
                  <a:gd name="T12" fmla="*/ 419 w 421"/>
                  <a:gd name="T13" fmla="*/ 21 h 455"/>
                  <a:gd name="T14" fmla="*/ 421 w 421"/>
                  <a:gd name="T15" fmla="*/ 37 h 455"/>
                  <a:gd name="T16" fmla="*/ 364 w 421"/>
                  <a:gd name="T17" fmla="*/ 120 h 455"/>
                  <a:gd name="T18" fmla="*/ 130 w 421"/>
                  <a:gd name="T19" fmla="*/ 410 h 455"/>
                  <a:gd name="T20" fmla="*/ 94 w 421"/>
                  <a:gd name="T21" fmla="*/ 455 h 4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21" h="455">
                    <a:moveTo>
                      <a:pt x="94" y="455"/>
                    </a:moveTo>
                    <a:lnTo>
                      <a:pt x="0" y="362"/>
                    </a:lnTo>
                    <a:lnTo>
                      <a:pt x="172" y="191"/>
                    </a:lnTo>
                    <a:lnTo>
                      <a:pt x="371" y="1"/>
                    </a:lnTo>
                    <a:lnTo>
                      <a:pt x="377" y="0"/>
                    </a:lnTo>
                    <a:lnTo>
                      <a:pt x="404" y="4"/>
                    </a:lnTo>
                    <a:lnTo>
                      <a:pt x="419" y="21"/>
                    </a:lnTo>
                    <a:lnTo>
                      <a:pt x="421" y="37"/>
                    </a:lnTo>
                    <a:lnTo>
                      <a:pt x="364" y="120"/>
                    </a:lnTo>
                    <a:lnTo>
                      <a:pt x="130" y="410"/>
                    </a:lnTo>
                    <a:lnTo>
                      <a:pt x="94" y="45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" name="Freeform 33"/>
              <p:cNvSpPr>
                <a:spLocks/>
              </p:cNvSpPr>
              <p:nvPr/>
            </p:nvSpPr>
            <p:spPr bwMode="auto">
              <a:xfrm>
                <a:off x="2647" y="1856"/>
                <a:ext cx="76" cy="104"/>
              </a:xfrm>
              <a:custGeom>
                <a:avLst/>
                <a:gdLst>
                  <a:gd name="T0" fmla="*/ 22 w 226"/>
                  <a:gd name="T1" fmla="*/ 314 h 314"/>
                  <a:gd name="T2" fmla="*/ 21 w 226"/>
                  <a:gd name="T3" fmla="*/ 301 h 314"/>
                  <a:gd name="T4" fmla="*/ 37 w 226"/>
                  <a:gd name="T5" fmla="*/ 242 h 314"/>
                  <a:gd name="T6" fmla="*/ 63 w 226"/>
                  <a:gd name="T7" fmla="*/ 219 h 314"/>
                  <a:gd name="T8" fmla="*/ 90 w 226"/>
                  <a:gd name="T9" fmla="*/ 211 h 314"/>
                  <a:gd name="T10" fmla="*/ 107 w 226"/>
                  <a:gd name="T11" fmla="*/ 209 h 314"/>
                  <a:gd name="T12" fmla="*/ 125 w 226"/>
                  <a:gd name="T13" fmla="*/ 208 h 314"/>
                  <a:gd name="T14" fmla="*/ 153 w 226"/>
                  <a:gd name="T15" fmla="*/ 199 h 314"/>
                  <a:gd name="T16" fmla="*/ 188 w 226"/>
                  <a:gd name="T17" fmla="*/ 173 h 314"/>
                  <a:gd name="T18" fmla="*/ 223 w 226"/>
                  <a:gd name="T19" fmla="*/ 107 h 314"/>
                  <a:gd name="T20" fmla="*/ 226 w 226"/>
                  <a:gd name="T21" fmla="*/ 91 h 314"/>
                  <a:gd name="T22" fmla="*/ 132 w 226"/>
                  <a:gd name="T23" fmla="*/ 0 h 314"/>
                  <a:gd name="T24" fmla="*/ 96 w 226"/>
                  <a:gd name="T25" fmla="*/ 17 h 314"/>
                  <a:gd name="T26" fmla="*/ 44 w 226"/>
                  <a:gd name="T27" fmla="*/ 61 h 314"/>
                  <a:gd name="T28" fmla="*/ 13 w 226"/>
                  <a:gd name="T29" fmla="*/ 113 h 314"/>
                  <a:gd name="T30" fmla="*/ 0 w 226"/>
                  <a:gd name="T31" fmla="*/ 165 h 314"/>
                  <a:gd name="T32" fmla="*/ 2 w 226"/>
                  <a:gd name="T33" fmla="*/ 239 h 314"/>
                  <a:gd name="T34" fmla="*/ 19 w 226"/>
                  <a:gd name="T35" fmla="*/ 307 h 314"/>
                  <a:gd name="T36" fmla="*/ 22 w 226"/>
                  <a:gd name="T37" fmla="*/ 314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26" h="314">
                    <a:moveTo>
                      <a:pt x="22" y="314"/>
                    </a:moveTo>
                    <a:lnTo>
                      <a:pt x="21" y="301"/>
                    </a:lnTo>
                    <a:lnTo>
                      <a:pt x="37" y="242"/>
                    </a:lnTo>
                    <a:lnTo>
                      <a:pt x="63" y="219"/>
                    </a:lnTo>
                    <a:lnTo>
                      <a:pt x="90" y="211"/>
                    </a:lnTo>
                    <a:lnTo>
                      <a:pt x="107" y="209"/>
                    </a:lnTo>
                    <a:lnTo>
                      <a:pt x="125" y="208"/>
                    </a:lnTo>
                    <a:lnTo>
                      <a:pt x="153" y="199"/>
                    </a:lnTo>
                    <a:lnTo>
                      <a:pt x="188" y="173"/>
                    </a:lnTo>
                    <a:lnTo>
                      <a:pt x="223" y="107"/>
                    </a:lnTo>
                    <a:lnTo>
                      <a:pt x="226" y="91"/>
                    </a:lnTo>
                    <a:lnTo>
                      <a:pt x="132" y="0"/>
                    </a:lnTo>
                    <a:lnTo>
                      <a:pt x="96" y="17"/>
                    </a:lnTo>
                    <a:lnTo>
                      <a:pt x="44" y="61"/>
                    </a:lnTo>
                    <a:lnTo>
                      <a:pt x="13" y="113"/>
                    </a:lnTo>
                    <a:lnTo>
                      <a:pt x="0" y="165"/>
                    </a:lnTo>
                    <a:lnTo>
                      <a:pt x="2" y="239"/>
                    </a:lnTo>
                    <a:lnTo>
                      <a:pt x="19" y="307"/>
                    </a:lnTo>
                    <a:lnTo>
                      <a:pt x="22" y="3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25" name="모서리가 둥근 직사각형 24"/>
          <p:cNvSpPr/>
          <p:nvPr/>
        </p:nvSpPr>
        <p:spPr>
          <a:xfrm>
            <a:off x="752612" y="225445"/>
            <a:ext cx="11207159" cy="650762"/>
          </a:xfrm>
          <a:prstGeom prst="roundRect">
            <a:avLst/>
          </a:prstGeom>
          <a:solidFill>
            <a:srgbClr val="F4F4FE"/>
          </a:solidFill>
          <a:ln>
            <a:noFill/>
          </a:ln>
          <a:effectLst>
            <a:outerShdw blurRad="190500" dist="101600" dir="2700000" algn="tl" rotWithShape="0">
              <a:srgbClr val="5955B3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2400" kern="0" dirty="0">
                <a:solidFill>
                  <a:srgbClr val="5955B3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프로젝트 제공 기능</a:t>
            </a:r>
            <a:endParaRPr lang="en-US" altLang="ko-KR" sz="2400" kern="0" dirty="0">
              <a:solidFill>
                <a:srgbClr val="5955B3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11658599" y="598713"/>
            <a:ext cx="217715" cy="217715"/>
          </a:xfrm>
          <a:prstGeom prst="ellipse">
            <a:avLst/>
          </a:prstGeom>
          <a:solidFill>
            <a:srgbClr val="5955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prstClr val="white"/>
                </a:solidFill>
              </a:rPr>
              <a:t>+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156851" y="354496"/>
            <a:ext cx="298491" cy="298491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aphicFrame>
        <p:nvGraphicFramePr>
          <p:cNvPr id="27" name="표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2419129"/>
              </p:ext>
            </p:extLst>
          </p:nvPr>
        </p:nvGraphicFramePr>
        <p:xfrm>
          <a:off x="1003579" y="1065170"/>
          <a:ext cx="9161880" cy="5388911"/>
        </p:xfrm>
        <a:graphic>
          <a:graphicData uri="http://schemas.openxmlformats.org/drawingml/2006/table">
            <a:tbl>
              <a:tblPr/>
              <a:tblGrid>
                <a:gridCol w="14724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768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125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00918">
                <a:tc rowSpan="8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장바구니</a:t>
                      </a:r>
                    </a:p>
                  </a:txBody>
                  <a:tcPr marL="5701" marR="5701" marT="570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5F7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 dirty="0">
                          <a:solidFill>
                            <a:srgbClr val="000000"/>
                          </a:solidFill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장바구니</a:t>
                      </a:r>
                    </a:p>
                  </a:txBody>
                  <a:tcPr marL="5701" marR="5701" marT="5701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- </a:t>
                      </a:r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등록 상품 수량 변경 </a:t>
                      </a:r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 </a:t>
                      </a:r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상품 </a:t>
                      </a:r>
                      <a:r>
                        <a:rPr lang="ko-KR" altLang="en-US" sz="1050" b="0" i="0" u="none" strike="noStrike" dirty="0" err="1">
                          <a:solidFill>
                            <a:srgbClr val="000000"/>
                          </a:solidFill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단건</a:t>
                      </a:r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 삭제 </a:t>
                      </a:r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 </a:t>
                      </a:r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선택 삭제</a:t>
                      </a:r>
                    </a:p>
                  </a:txBody>
                  <a:tcPr marL="5701" marR="5701" marT="5701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31700997"/>
                  </a:ext>
                </a:extLst>
              </a:tr>
              <a:tr h="30091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050" b="1" baseline="0" dirty="0">
                        <a:latin typeface="+mn-lt"/>
                      </a:endParaRPr>
                    </a:p>
                  </a:txBody>
                  <a:tcPr marL="5701" marR="5701" marT="5701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- </a:t>
                      </a:r>
                      <a:r>
                        <a:rPr lang="ko-KR" altLang="en-US" sz="105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가격 정보 하단에 </a:t>
                      </a:r>
                      <a:r>
                        <a:rPr lang="ko-KR" altLang="en-US" sz="105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찜한</a:t>
                      </a:r>
                      <a:r>
                        <a:rPr lang="ko-KR" altLang="en-US" sz="105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 목록</a:t>
                      </a:r>
                      <a:r>
                        <a:rPr lang="en-US" altLang="ko-KR" sz="105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(</a:t>
                      </a:r>
                      <a:r>
                        <a:rPr lang="ko-KR" altLang="en-US" sz="105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좋아요 누른 목록</a:t>
                      </a:r>
                      <a:r>
                        <a:rPr lang="en-US" altLang="ko-KR" sz="105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) </a:t>
                      </a:r>
                      <a:r>
                        <a:rPr lang="ko-KR" altLang="en-US" sz="105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상품 보여주기</a:t>
                      </a:r>
                      <a:endParaRPr lang="en-US" altLang="ko-KR" sz="1050" b="0" i="0" u="none" strike="noStrike" dirty="0">
                        <a:solidFill>
                          <a:srgbClr val="000000"/>
                        </a:solidFill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marL="5701" marR="5701" marT="5701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4762024"/>
                  </a:ext>
                </a:extLst>
              </a:tr>
              <a:tr h="300918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latin typeface="HY강B" pitchFamily="18" charset="-127"/>
                        <a:ea typeface="HY강B" pitchFamily="18" charset="-127"/>
                      </a:endParaRPr>
                    </a:p>
                  </a:txBody>
                  <a:tcPr marL="5701" marR="5701" marT="570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EF3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50" b="1" i="0" u="none" strike="noStrike" dirty="0">
                        <a:solidFill>
                          <a:srgbClr val="000000"/>
                        </a:solidFill>
                        <a:latin typeface="+mn-lt"/>
                        <a:ea typeface="HY강B" pitchFamily="18" charset="-127"/>
                      </a:endParaRPr>
                    </a:p>
                  </a:txBody>
                  <a:tcPr marL="5701" marR="5701" marT="570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5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- </a:t>
                      </a:r>
                      <a:r>
                        <a:rPr lang="ko-KR" altLang="en-US" sz="105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전체 상품 주문</a:t>
                      </a:r>
                      <a:endParaRPr lang="ko-KR" altLang="en-US" sz="1050" b="0" i="0" u="none" strike="noStrike" dirty="0">
                        <a:solidFill>
                          <a:srgbClr val="000000"/>
                        </a:solidFill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marL="5701" marR="5701" marT="570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7907898"/>
                  </a:ext>
                </a:extLst>
              </a:tr>
              <a:tr h="30091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 dirty="0">
                          <a:solidFill>
                            <a:srgbClr val="000000"/>
                          </a:solidFill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주문 정보</a:t>
                      </a:r>
                    </a:p>
                  </a:txBody>
                  <a:tcPr marL="5701" marR="5701" marT="5701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5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- </a:t>
                      </a:r>
                      <a:r>
                        <a:rPr lang="ko-KR" altLang="en-US" sz="105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선택한 상품</a:t>
                      </a:r>
                      <a:r>
                        <a:rPr lang="en-US" altLang="ko-KR" sz="105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, </a:t>
                      </a:r>
                      <a:r>
                        <a:rPr lang="ko-KR" altLang="en-US" sz="105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수량</a:t>
                      </a:r>
                      <a:r>
                        <a:rPr lang="en-US" altLang="ko-KR" sz="105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, </a:t>
                      </a:r>
                      <a:r>
                        <a:rPr lang="ko-KR" altLang="en-US" sz="105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가격</a:t>
                      </a:r>
                      <a:r>
                        <a:rPr lang="en-US" altLang="ko-KR" sz="105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, </a:t>
                      </a:r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결제 예정 금액</a:t>
                      </a:r>
                      <a:r>
                        <a:rPr lang="ko-KR" altLang="en-US" sz="105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 표시</a:t>
                      </a:r>
                      <a:endParaRPr lang="ko-KR" altLang="en-US" sz="1050" b="0" i="0" u="none" strike="noStrike" dirty="0">
                        <a:solidFill>
                          <a:srgbClr val="000000"/>
                        </a:solidFill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marL="5701" marR="5701" marT="5701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10734121"/>
                  </a:ext>
                </a:extLst>
              </a:tr>
              <a:tr h="30091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- </a:t>
                      </a:r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고객정보</a:t>
                      </a:r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, </a:t>
                      </a:r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배송정보</a:t>
                      </a:r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 </a:t>
                      </a:r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 입력 </a:t>
                      </a:r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( </a:t>
                      </a:r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이름 </a:t>
                      </a:r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 </a:t>
                      </a:r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주문번호 </a:t>
                      </a:r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 </a:t>
                      </a:r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이메일 </a:t>
                      </a:r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 </a:t>
                      </a:r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주소</a:t>
                      </a:r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)</a:t>
                      </a:r>
                    </a:p>
                  </a:txBody>
                  <a:tcPr marL="5701" marR="5701" marT="570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2170629"/>
                  </a:ext>
                </a:extLst>
              </a:tr>
              <a:tr h="30091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 baseline="0" dirty="0">
                          <a:solidFill>
                            <a:srgbClr val="000000"/>
                          </a:solidFill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주문 완료</a:t>
                      </a:r>
                      <a:endParaRPr lang="ko-KR" altLang="en-US" sz="1050" b="1" i="0" u="none" strike="noStrike" dirty="0">
                        <a:solidFill>
                          <a:srgbClr val="000000"/>
                        </a:solidFill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marL="5701" marR="5701" marT="5701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5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-</a:t>
                      </a:r>
                      <a:r>
                        <a:rPr lang="en-US" altLang="ko-KR" sz="1050" baseline="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 </a:t>
                      </a:r>
                      <a:r>
                        <a:rPr lang="ko-KR" altLang="en-US" sz="105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주문 완료 메시지 표시</a:t>
                      </a:r>
                      <a:endParaRPr lang="ko-KR" altLang="en-US" sz="1050" b="0" i="0" u="none" strike="noStrike" dirty="0">
                        <a:solidFill>
                          <a:srgbClr val="000000"/>
                        </a:solidFill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marL="5701" marR="5701" marT="5701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51254888"/>
                  </a:ext>
                </a:extLst>
              </a:tr>
              <a:tr h="300918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latin typeface="+mn-lt"/>
                        <a:ea typeface="HY강B" pitchFamily="18" charset="-127"/>
                      </a:endParaRPr>
                    </a:p>
                  </a:txBody>
                  <a:tcPr marL="5701" marR="5701" marT="570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EF3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50" b="1" i="0" u="none" strike="noStrike" dirty="0">
                        <a:solidFill>
                          <a:srgbClr val="000000"/>
                        </a:solidFill>
                        <a:latin typeface="+mn-lt"/>
                        <a:ea typeface="HY강B" pitchFamily="18" charset="-127"/>
                      </a:endParaRPr>
                    </a:p>
                  </a:txBody>
                  <a:tcPr marL="5701" marR="5701" marT="570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- </a:t>
                      </a:r>
                      <a:r>
                        <a:rPr lang="ko-KR" altLang="en-US" sz="1050" b="0" i="0" u="none" strike="noStrike" dirty="0" err="1">
                          <a:solidFill>
                            <a:srgbClr val="000000"/>
                          </a:solidFill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마이페이지</a:t>
                      </a:r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 </a:t>
                      </a:r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– </a:t>
                      </a:r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주문내역 확인</a:t>
                      </a:r>
                      <a:r>
                        <a:rPr lang="en-US" altLang="ko-KR" sz="1050" b="0" i="0" u="none" strike="noStrike" baseline="0" dirty="0">
                          <a:solidFill>
                            <a:srgbClr val="000000"/>
                          </a:solidFill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 </a:t>
                      </a:r>
                      <a:r>
                        <a:rPr lang="ko-KR" altLang="en-US" sz="1050" b="0" i="0" u="none" strike="noStrike" baseline="0" dirty="0">
                          <a:solidFill>
                            <a:srgbClr val="000000"/>
                          </a:solidFill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페이지로 이동</a:t>
                      </a:r>
                      <a:r>
                        <a:rPr lang="en-US" altLang="ko-KR" sz="1050" b="0" i="0" u="none" strike="noStrike" baseline="0" dirty="0">
                          <a:solidFill>
                            <a:srgbClr val="000000"/>
                          </a:solidFill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 </a:t>
                      </a:r>
                      <a:r>
                        <a:rPr lang="ko-KR" altLang="en-US" sz="1050" b="0" i="0" u="none" strike="noStrike" baseline="0" dirty="0">
                          <a:solidFill>
                            <a:srgbClr val="000000"/>
                          </a:solidFill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홈으</a:t>
                      </a:r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로 이동</a:t>
                      </a:r>
                    </a:p>
                  </a:txBody>
                  <a:tcPr marL="5701" marR="5701" marT="5701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51693179"/>
                  </a:ext>
                </a:extLst>
              </a:tr>
              <a:tr h="175942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latin typeface="+mn-lt"/>
                        <a:ea typeface="HY강B" pitchFamily="18" charset="-127"/>
                      </a:endParaRPr>
                    </a:p>
                  </a:txBody>
                  <a:tcPr marL="5701" marR="5701" marT="570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EF3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50" b="1" i="0" u="none" strike="noStrike" dirty="0">
                        <a:solidFill>
                          <a:srgbClr val="000000"/>
                        </a:solidFill>
                        <a:latin typeface="+mn-lt"/>
                        <a:ea typeface="HY강B" pitchFamily="18" charset="-127"/>
                      </a:endParaRPr>
                    </a:p>
                  </a:txBody>
                  <a:tcPr marL="5701" marR="5701" marT="570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50" b="0" i="0" u="none" strike="noStrike" dirty="0">
                        <a:solidFill>
                          <a:srgbClr val="000000"/>
                        </a:solidFill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marL="5701" marR="5701" marT="5701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19177631"/>
                  </a:ext>
                </a:extLst>
              </a:tr>
              <a:tr h="344452"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게시판</a:t>
                      </a:r>
                      <a:endParaRPr lang="en-US" altLang="ko-KR" sz="1100" b="1" i="0" u="none" strike="noStrike" dirty="0">
                        <a:solidFill>
                          <a:srgbClr val="000000"/>
                        </a:solidFill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marL="5701" marR="5701" marT="570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5F7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 dirty="0">
                          <a:solidFill>
                            <a:srgbClr val="000000"/>
                          </a:solidFill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리뷰</a:t>
                      </a:r>
                    </a:p>
                  </a:txBody>
                  <a:tcPr marL="5701" marR="5701" marT="570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altLang="ko-KR" sz="105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  <a:p>
                      <a:pPr algn="l" fontAlgn="ctr"/>
                      <a:r>
                        <a:rPr lang="en-US" altLang="ko-KR" sz="105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- </a:t>
                      </a:r>
                      <a:r>
                        <a:rPr lang="ko-KR" altLang="en-US" sz="105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상품 상세 정보 페이지에서 리뷰 탭에 해당 상품 리뷰 모아보기 </a:t>
                      </a:r>
                      <a:endParaRPr lang="en-US" altLang="ko-KR" sz="1050" b="0" i="0" u="none" strike="noStrike" dirty="0">
                        <a:solidFill>
                          <a:srgbClr val="000000"/>
                        </a:solidFill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marL="5701" marR="5701" marT="5701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594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50" b="1" i="0" u="none" strike="noStrike" dirty="0">
                        <a:solidFill>
                          <a:srgbClr val="000000"/>
                        </a:solidFill>
                        <a:latin typeface="+mn-lt"/>
                        <a:ea typeface="HY강B" pitchFamily="18" charset="-127"/>
                      </a:endParaRPr>
                    </a:p>
                  </a:txBody>
                  <a:tcPr marL="5701" marR="5701" marT="570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altLang="ko-KR" sz="1050" b="0" i="0" u="none" strike="noStrike" dirty="0">
                        <a:solidFill>
                          <a:srgbClr val="000000"/>
                        </a:solidFill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  <a:p>
                      <a:pPr algn="l" fontAlgn="ctr"/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- </a:t>
                      </a:r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상세 리뷰 작성 </a:t>
                      </a:r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 </a:t>
                      </a:r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 </a:t>
                      </a:r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 </a:t>
                      </a:r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삭제 가능</a:t>
                      </a:r>
                    </a:p>
                  </a:txBody>
                  <a:tcPr marL="5701" marR="5701" marT="570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091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50" b="1" i="0" u="none" strike="noStrike" dirty="0">
                        <a:solidFill>
                          <a:srgbClr val="000000"/>
                        </a:solidFill>
                        <a:latin typeface="+mn-lt"/>
                        <a:ea typeface="HY강B" pitchFamily="18" charset="-127"/>
                      </a:endParaRPr>
                    </a:p>
                  </a:txBody>
                  <a:tcPr marL="5701" marR="5701" marT="570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altLang="ko-KR" sz="1050" b="0" i="0" u="none" strike="noStrike" dirty="0">
                        <a:solidFill>
                          <a:srgbClr val="000000"/>
                        </a:solidFill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marL="5701" marR="5701" marT="570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0918"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100" b="1" i="0" u="none" strike="noStrike" dirty="0">
                        <a:solidFill>
                          <a:srgbClr val="000000"/>
                        </a:solidFill>
                        <a:latin typeface="+mn-lt"/>
                        <a:ea typeface="HY강B" pitchFamily="18" charset="-127"/>
                      </a:endParaRPr>
                    </a:p>
                  </a:txBody>
                  <a:tcPr marL="5701" marR="5701" marT="570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EF3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 i="0" u="none" strike="noStrike" dirty="0">
                          <a:solidFill>
                            <a:srgbClr val="000000"/>
                          </a:solidFill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Q</a:t>
                      </a:r>
                      <a:r>
                        <a:rPr lang="en-US" altLang="ko-KR" sz="1050" b="1" i="0" u="none" strike="noStrike" baseline="0" dirty="0">
                          <a:solidFill>
                            <a:srgbClr val="000000"/>
                          </a:solidFill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 &amp; A</a:t>
                      </a:r>
                      <a:endParaRPr lang="ko-KR" altLang="en-US" sz="1050" b="1" i="0" u="none" strike="noStrike" dirty="0">
                        <a:solidFill>
                          <a:srgbClr val="000000"/>
                        </a:solidFill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marL="5701" marR="5701" marT="5701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altLang="ko-KR" sz="1050" b="0" i="0" u="none" strike="noStrike" dirty="0">
                        <a:solidFill>
                          <a:srgbClr val="000000"/>
                        </a:solidFill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  <a:p>
                      <a:pPr algn="l" fontAlgn="ctr"/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- </a:t>
                      </a:r>
                      <a:r>
                        <a:rPr lang="ko-KR" altLang="en-US" sz="105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상품 상세 정보 페이지에서 </a:t>
                      </a:r>
                      <a:r>
                        <a:rPr lang="en-US" altLang="ko-KR" sz="105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Q&amp;A </a:t>
                      </a:r>
                      <a:r>
                        <a:rPr lang="ko-KR" altLang="en-US" sz="105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탭에 해당 상품 </a:t>
                      </a:r>
                      <a:r>
                        <a:rPr lang="en-US" altLang="ko-KR" sz="105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Q&amp;A </a:t>
                      </a:r>
                      <a:r>
                        <a:rPr lang="ko-KR" altLang="en-US" sz="105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모아보기</a:t>
                      </a:r>
                      <a:endParaRPr lang="en-US" altLang="ko-KR" sz="1050" b="0" i="0" u="none" strike="noStrike" dirty="0">
                        <a:solidFill>
                          <a:srgbClr val="000000"/>
                        </a:solidFill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marL="5701" marR="5701" marT="5701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83408798"/>
                  </a:ext>
                </a:extLst>
              </a:tr>
              <a:tr h="300918"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100" b="1" i="0" u="none" strike="noStrike" dirty="0">
                        <a:solidFill>
                          <a:srgbClr val="000000"/>
                        </a:solidFill>
                        <a:latin typeface="+mn-lt"/>
                        <a:ea typeface="HY강B" pitchFamily="18" charset="-127"/>
                      </a:endParaRPr>
                    </a:p>
                  </a:txBody>
                  <a:tcPr marL="5701" marR="5701" marT="570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EF3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b="1" i="0" u="none" strike="noStrike" dirty="0">
                        <a:solidFill>
                          <a:srgbClr val="000000"/>
                        </a:solidFill>
                        <a:latin typeface="+mn-lt"/>
                        <a:ea typeface="HY강B" pitchFamily="18" charset="-127"/>
                      </a:endParaRPr>
                    </a:p>
                  </a:txBody>
                  <a:tcPr marL="5701" marR="5701" marT="5701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- </a:t>
                      </a:r>
                      <a:r>
                        <a:rPr lang="en-US" altLang="ko-KR" sz="105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Q&amp;A </a:t>
                      </a:r>
                      <a:r>
                        <a:rPr lang="ko-KR" altLang="en-US" sz="105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작성 </a:t>
                      </a:r>
                      <a:r>
                        <a:rPr lang="en-US" altLang="ko-KR" sz="105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 </a:t>
                      </a:r>
                      <a:r>
                        <a:rPr lang="ko-KR" altLang="en-US" sz="105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 </a:t>
                      </a:r>
                      <a:r>
                        <a:rPr lang="en-US" altLang="ko-KR" sz="105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 </a:t>
                      </a:r>
                      <a:r>
                        <a:rPr lang="ko-KR" altLang="en-US" sz="105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삭제 가능</a:t>
                      </a:r>
                      <a:endParaRPr lang="en-US" altLang="ko-KR" sz="1050" b="0" i="0" u="none" strike="noStrike" dirty="0">
                        <a:solidFill>
                          <a:srgbClr val="000000"/>
                        </a:solidFill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marL="5701" marR="5701" marT="5701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5061248"/>
                  </a:ext>
                </a:extLst>
              </a:tr>
              <a:tr h="300918"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100" b="1" i="0" u="none" strike="noStrike" dirty="0">
                        <a:solidFill>
                          <a:srgbClr val="000000"/>
                        </a:solidFill>
                        <a:latin typeface="+mn-lt"/>
                        <a:ea typeface="HY강B" pitchFamily="18" charset="-127"/>
                      </a:endParaRPr>
                    </a:p>
                  </a:txBody>
                  <a:tcPr marL="5701" marR="5701" marT="570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EF3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b="1" i="0" u="none" strike="noStrike" dirty="0">
                        <a:solidFill>
                          <a:srgbClr val="000000"/>
                        </a:solidFill>
                        <a:latin typeface="+mn-lt"/>
                        <a:ea typeface="HY강B" pitchFamily="18" charset="-127"/>
                      </a:endParaRPr>
                    </a:p>
                  </a:txBody>
                  <a:tcPr marL="5701" marR="5701" marT="5701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altLang="ko-KR" sz="1050" b="0" i="0" u="none" strike="noStrike" dirty="0">
                        <a:solidFill>
                          <a:srgbClr val="000000"/>
                        </a:solidFill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marL="5701" marR="5701" marT="5701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11198911"/>
                  </a:ext>
                </a:extLst>
              </a:tr>
              <a:tr h="296856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관리자</a:t>
                      </a:r>
                    </a:p>
                  </a:txBody>
                  <a:tcPr marL="5701" marR="5701" marT="570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5F7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 dirty="0">
                          <a:solidFill>
                            <a:srgbClr val="000000"/>
                          </a:solidFill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게시판 관리</a:t>
                      </a:r>
                    </a:p>
                  </a:txBody>
                  <a:tcPr marL="5701" marR="5701" marT="5701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5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- </a:t>
                      </a:r>
                      <a:r>
                        <a:rPr lang="ko-KR" altLang="en-US" sz="105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게시판 분류 </a:t>
                      </a:r>
                      <a:r>
                        <a:rPr lang="en-US" altLang="ko-KR" sz="105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(</a:t>
                      </a:r>
                      <a:r>
                        <a:rPr lang="ko-KR" altLang="en-US" sz="105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공지사항</a:t>
                      </a:r>
                      <a:r>
                        <a:rPr lang="en-US" altLang="ko-KR" sz="105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, FAQ</a:t>
                      </a:r>
                      <a:r>
                        <a:rPr lang="en-US" altLang="ko-KR" sz="1050" baseline="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 </a:t>
                      </a:r>
                      <a:r>
                        <a:rPr lang="ko-KR" altLang="en-US" sz="105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등</a:t>
                      </a:r>
                      <a:r>
                        <a:rPr lang="en-US" altLang="ko-KR" sz="105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)</a:t>
                      </a:r>
                      <a:endParaRPr lang="en-US" altLang="ko-KR" sz="1050" b="0" i="0" u="none" strike="noStrike" dirty="0">
                        <a:solidFill>
                          <a:srgbClr val="000000"/>
                        </a:solidFill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marL="5701" marR="5701" marT="5701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0091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050" b="0" i="0" u="none" strike="noStrike" dirty="0">
                        <a:solidFill>
                          <a:srgbClr val="000000"/>
                        </a:solidFill>
                        <a:latin typeface="HY강B" pitchFamily="18" charset="-127"/>
                        <a:ea typeface="HY강B" pitchFamily="18" charset="-127"/>
                      </a:endParaRPr>
                    </a:p>
                  </a:txBody>
                  <a:tcPr marL="5701" marR="5701" marT="570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5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- </a:t>
                      </a:r>
                      <a:r>
                        <a:rPr lang="ko-KR" altLang="en-US" sz="105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게시물 관리 </a:t>
                      </a:r>
                      <a:r>
                        <a:rPr lang="en-US" altLang="ko-KR" sz="105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(</a:t>
                      </a:r>
                      <a:r>
                        <a:rPr lang="ko-KR" altLang="en-US" sz="105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</a:t>
                      </a:r>
                      <a:r>
                        <a:rPr lang="en-US" altLang="ko-KR" sz="105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, </a:t>
                      </a:r>
                      <a:r>
                        <a:rPr lang="ko-KR" altLang="en-US" sz="105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삭제</a:t>
                      </a:r>
                      <a:r>
                        <a:rPr lang="en-US" altLang="ko-KR" sz="105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)</a:t>
                      </a:r>
                      <a:endParaRPr lang="ko-KR" altLang="en-US" sz="1050" b="0" i="0" u="none" strike="noStrike" dirty="0">
                        <a:solidFill>
                          <a:srgbClr val="000000"/>
                        </a:solidFill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marL="5701" marR="5701" marT="570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64247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latin typeface="HY강B" pitchFamily="18" charset="-127"/>
                        <a:ea typeface="HY강B" pitchFamily="18" charset="-127"/>
                      </a:endParaRPr>
                    </a:p>
                  </a:txBody>
                  <a:tcPr marL="5701" marR="5701" marT="570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EF3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 dirty="0">
                          <a:solidFill>
                            <a:srgbClr val="000000"/>
                          </a:solidFill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상품 관리</a:t>
                      </a:r>
                    </a:p>
                  </a:txBody>
                  <a:tcPr marL="5701" marR="5701" marT="5701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05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상품 목록 보여주기 </a:t>
                      </a:r>
                      <a:r>
                        <a:rPr lang="en-US" altLang="ko-KR" sz="105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(</a:t>
                      </a:r>
                      <a:r>
                        <a:rPr lang="ko-KR" altLang="en-US" sz="105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상품코드</a:t>
                      </a:r>
                      <a:r>
                        <a:rPr lang="en-US" altLang="ko-KR" sz="105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, </a:t>
                      </a:r>
                      <a:r>
                        <a:rPr lang="ko-KR" altLang="en-US" sz="105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상품명</a:t>
                      </a:r>
                      <a:r>
                        <a:rPr lang="en-US" altLang="ko-KR" sz="105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, </a:t>
                      </a:r>
                      <a:r>
                        <a:rPr lang="ko-KR" altLang="en-US" sz="105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판매가 등</a:t>
                      </a:r>
                      <a:r>
                        <a:rPr lang="en-US" altLang="ko-KR" sz="105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)</a:t>
                      </a:r>
                    </a:p>
                  </a:txBody>
                  <a:tcPr marL="5701" marR="5701" marT="5701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36117504"/>
                  </a:ext>
                </a:extLst>
              </a:tr>
              <a:tr h="345834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latin typeface="+mn-lt"/>
                        <a:ea typeface="HY강B" pitchFamily="18" charset="-127"/>
                      </a:endParaRPr>
                    </a:p>
                  </a:txBody>
                  <a:tcPr marL="5701" marR="5701" marT="570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EF3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50" b="1" i="0" u="none" strike="noStrike" dirty="0">
                        <a:solidFill>
                          <a:srgbClr val="000000"/>
                        </a:solidFill>
                        <a:latin typeface="+mn-lt"/>
                        <a:ea typeface="HY강B" pitchFamily="18" charset="-127"/>
                      </a:endParaRPr>
                    </a:p>
                  </a:txBody>
                  <a:tcPr marL="5701" marR="5701" marT="5701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상품 등록 </a:t>
                      </a:r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 </a:t>
                      </a:r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삭제 </a:t>
                      </a:r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/ </a:t>
                      </a:r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수정</a:t>
                      </a:r>
                    </a:p>
                  </a:txBody>
                  <a:tcPr marL="5701" marR="5701" marT="5701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433103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733998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55B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624114" y="116116"/>
            <a:ext cx="11480799" cy="6669314"/>
          </a:xfrm>
          <a:prstGeom prst="roundRect">
            <a:avLst>
              <a:gd name="adj" fmla="val 2541"/>
            </a:avLst>
          </a:prstGeom>
          <a:solidFill>
            <a:schemeClr val="bg1"/>
          </a:solidFill>
          <a:ln>
            <a:noFill/>
          </a:ln>
          <a:effectLst>
            <a:outerShdw dist="1016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204154" y="1034170"/>
            <a:ext cx="193117" cy="5222353"/>
            <a:chOff x="581527" y="787428"/>
            <a:chExt cx="193117" cy="5222353"/>
          </a:xfrm>
          <a:solidFill>
            <a:schemeClr val="bg1"/>
          </a:solidFill>
        </p:grpSpPr>
        <p:sp>
          <p:nvSpPr>
            <p:cNvPr id="5" name="Freeform 9"/>
            <p:cNvSpPr>
              <a:spLocks/>
            </p:cNvSpPr>
            <p:nvPr/>
          </p:nvSpPr>
          <p:spPr bwMode="auto">
            <a:xfrm>
              <a:off x="612262" y="1494240"/>
              <a:ext cx="131646" cy="17373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6" name="Group 12"/>
            <p:cNvGrpSpPr>
              <a:grpSpLocks noChangeAspect="1"/>
            </p:cNvGrpSpPr>
            <p:nvPr/>
          </p:nvGrpSpPr>
          <p:grpSpPr bwMode="auto">
            <a:xfrm>
              <a:off x="581527" y="787428"/>
              <a:ext cx="193117" cy="153620"/>
              <a:chOff x="6124" y="305"/>
              <a:chExt cx="841" cy="669"/>
            </a:xfrm>
            <a:grpFill/>
          </p:grpSpPr>
          <p:sp>
            <p:nvSpPr>
              <p:cNvPr id="23" name="Freeform 13"/>
              <p:cNvSpPr>
                <a:spLocks/>
              </p:cNvSpPr>
              <p:nvPr/>
            </p:nvSpPr>
            <p:spPr bwMode="auto">
              <a:xfrm>
                <a:off x="6244" y="440"/>
                <a:ext cx="601" cy="534"/>
              </a:xfrm>
              <a:custGeom>
                <a:avLst/>
                <a:gdLst>
                  <a:gd name="T0" fmla="*/ 902 w 1802"/>
                  <a:gd name="T1" fmla="*/ 0 h 1602"/>
                  <a:gd name="T2" fmla="*/ 2 w 1802"/>
                  <a:gd name="T3" fmla="*/ 742 h 1602"/>
                  <a:gd name="T4" fmla="*/ 2 w 1802"/>
                  <a:gd name="T5" fmla="*/ 743 h 1602"/>
                  <a:gd name="T6" fmla="*/ 2 w 1802"/>
                  <a:gd name="T7" fmla="*/ 746 h 1602"/>
                  <a:gd name="T8" fmla="*/ 0 w 1802"/>
                  <a:gd name="T9" fmla="*/ 749 h 1602"/>
                  <a:gd name="T10" fmla="*/ 0 w 1802"/>
                  <a:gd name="T11" fmla="*/ 751 h 1602"/>
                  <a:gd name="T12" fmla="*/ 0 w 1802"/>
                  <a:gd name="T13" fmla="*/ 1501 h 1602"/>
                  <a:gd name="T14" fmla="*/ 2 w 1802"/>
                  <a:gd name="T15" fmla="*/ 1521 h 1602"/>
                  <a:gd name="T16" fmla="*/ 16 w 1802"/>
                  <a:gd name="T17" fmla="*/ 1557 h 1602"/>
                  <a:gd name="T18" fmla="*/ 30 w 1802"/>
                  <a:gd name="T19" fmla="*/ 1572 h 1602"/>
                  <a:gd name="T20" fmla="*/ 45 w 1802"/>
                  <a:gd name="T21" fmla="*/ 1586 h 1602"/>
                  <a:gd name="T22" fmla="*/ 81 w 1802"/>
                  <a:gd name="T23" fmla="*/ 1601 h 1602"/>
                  <a:gd name="T24" fmla="*/ 100 w 1802"/>
                  <a:gd name="T25" fmla="*/ 1602 h 1602"/>
                  <a:gd name="T26" fmla="*/ 702 w 1802"/>
                  <a:gd name="T27" fmla="*/ 1602 h 1602"/>
                  <a:gd name="T28" fmla="*/ 702 w 1802"/>
                  <a:gd name="T29" fmla="*/ 1001 h 1602"/>
                  <a:gd name="T30" fmla="*/ 1102 w 1802"/>
                  <a:gd name="T31" fmla="*/ 1001 h 1602"/>
                  <a:gd name="T32" fmla="*/ 1102 w 1802"/>
                  <a:gd name="T33" fmla="*/ 1602 h 1602"/>
                  <a:gd name="T34" fmla="*/ 1703 w 1802"/>
                  <a:gd name="T35" fmla="*/ 1602 h 1602"/>
                  <a:gd name="T36" fmla="*/ 1723 w 1802"/>
                  <a:gd name="T37" fmla="*/ 1601 h 1602"/>
                  <a:gd name="T38" fmla="*/ 1758 w 1802"/>
                  <a:gd name="T39" fmla="*/ 1586 h 1602"/>
                  <a:gd name="T40" fmla="*/ 1773 w 1802"/>
                  <a:gd name="T41" fmla="*/ 1572 h 1602"/>
                  <a:gd name="T42" fmla="*/ 1786 w 1802"/>
                  <a:gd name="T43" fmla="*/ 1557 h 1602"/>
                  <a:gd name="T44" fmla="*/ 1802 w 1802"/>
                  <a:gd name="T45" fmla="*/ 1521 h 1602"/>
                  <a:gd name="T46" fmla="*/ 1802 w 1802"/>
                  <a:gd name="T47" fmla="*/ 1501 h 1602"/>
                  <a:gd name="T48" fmla="*/ 1802 w 1802"/>
                  <a:gd name="T49" fmla="*/ 751 h 1602"/>
                  <a:gd name="T50" fmla="*/ 1802 w 1802"/>
                  <a:gd name="T51" fmla="*/ 745 h 1602"/>
                  <a:gd name="T52" fmla="*/ 1801 w 1802"/>
                  <a:gd name="T53" fmla="*/ 742 h 1602"/>
                  <a:gd name="T54" fmla="*/ 902 w 1802"/>
                  <a:gd name="T55" fmla="*/ 0 h 16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802" h="1602">
                    <a:moveTo>
                      <a:pt x="902" y="0"/>
                    </a:moveTo>
                    <a:lnTo>
                      <a:pt x="2" y="742"/>
                    </a:lnTo>
                    <a:lnTo>
                      <a:pt x="2" y="743"/>
                    </a:lnTo>
                    <a:lnTo>
                      <a:pt x="2" y="746"/>
                    </a:lnTo>
                    <a:lnTo>
                      <a:pt x="0" y="749"/>
                    </a:lnTo>
                    <a:lnTo>
                      <a:pt x="0" y="751"/>
                    </a:lnTo>
                    <a:lnTo>
                      <a:pt x="0" y="1501"/>
                    </a:lnTo>
                    <a:lnTo>
                      <a:pt x="2" y="1521"/>
                    </a:lnTo>
                    <a:lnTo>
                      <a:pt x="16" y="1557"/>
                    </a:lnTo>
                    <a:lnTo>
                      <a:pt x="30" y="1572"/>
                    </a:lnTo>
                    <a:lnTo>
                      <a:pt x="45" y="1586"/>
                    </a:lnTo>
                    <a:lnTo>
                      <a:pt x="81" y="1601"/>
                    </a:lnTo>
                    <a:lnTo>
                      <a:pt x="100" y="1602"/>
                    </a:lnTo>
                    <a:lnTo>
                      <a:pt x="702" y="1602"/>
                    </a:lnTo>
                    <a:lnTo>
                      <a:pt x="702" y="1001"/>
                    </a:lnTo>
                    <a:lnTo>
                      <a:pt x="1102" y="1001"/>
                    </a:lnTo>
                    <a:lnTo>
                      <a:pt x="1102" y="1602"/>
                    </a:lnTo>
                    <a:lnTo>
                      <a:pt x="1703" y="1602"/>
                    </a:lnTo>
                    <a:lnTo>
                      <a:pt x="1723" y="1601"/>
                    </a:lnTo>
                    <a:lnTo>
                      <a:pt x="1758" y="1586"/>
                    </a:lnTo>
                    <a:lnTo>
                      <a:pt x="1773" y="1572"/>
                    </a:lnTo>
                    <a:lnTo>
                      <a:pt x="1786" y="1557"/>
                    </a:lnTo>
                    <a:lnTo>
                      <a:pt x="1802" y="1521"/>
                    </a:lnTo>
                    <a:lnTo>
                      <a:pt x="1802" y="1501"/>
                    </a:lnTo>
                    <a:lnTo>
                      <a:pt x="1802" y="751"/>
                    </a:lnTo>
                    <a:lnTo>
                      <a:pt x="1802" y="745"/>
                    </a:lnTo>
                    <a:lnTo>
                      <a:pt x="1801" y="742"/>
                    </a:lnTo>
                    <a:lnTo>
                      <a:pt x="90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14"/>
              <p:cNvSpPr>
                <a:spLocks/>
              </p:cNvSpPr>
              <p:nvPr/>
            </p:nvSpPr>
            <p:spPr bwMode="auto">
              <a:xfrm>
                <a:off x="6124" y="305"/>
                <a:ext cx="841" cy="394"/>
              </a:xfrm>
              <a:custGeom>
                <a:avLst/>
                <a:gdLst>
                  <a:gd name="T0" fmla="*/ 2505 w 2522"/>
                  <a:gd name="T1" fmla="*/ 978 h 1181"/>
                  <a:gd name="T2" fmla="*/ 2162 w 2522"/>
                  <a:gd name="T3" fmla="*/ 694 h 1181"/>
                  <a:gd name="T4" fmla="*/ 2162 w 2522"/>
                  <a:gd name="T5" fmla="*/ 54 h 1181"/>
                  <a:gd name="T6" fmla="*/ 2162 w 2522"/>
                  <a:gd name="T7" fmla="*/ 44 h 1181"/>
                  <a:gd name="T8" fmla="*/ 2155 w 2522"/>
                  <a:gd name="T9" fmla="*/ 26 h 1181"/>
                  <a:gd name="T10" fmla="*/ 2149 w 2522"/>
                  <a:gd name="T11" fmla="*/ 18 h 1181"/>
                  <a:gd name="T12" fmla="*/ 2141 w 2522"/>
                  <a:gd name="T13" fmla="*/ 13 h 1181"/>
                  <a:gd name="T14" fmla="*/ 2123 w 2522"/>
                  <a:gd name="T15" fmla="*/ 5 h 1181"/>
                  <a:gd name="T16" fmla="*/ 2113 w 2522"/>
                  <a:gd name="T17" fmla="*/ 5 h 1181"/>
                  <a:gd name="T18" fmla="*/ 1812 w 2522"/>
                  <a:gd name="T19" fmla="*/ 5 h 1181"/>
                  <a:gd name="T20" fmla="*/ 1802 w 2522"/>
                  <a:gd name="T21" fmla="*/ 5 h 1181"/>
                  <a:gd name="T22" fmla="*/ 1783 w 2522"/>
                  <a:gd name="T23" fmla="*/ 13 h 1181"/>
                  <a:gd name="T24" fmla="*/ 1776 w 2522"/>
                  <a:gd name="T25" fmla="*/ 18 h 1181"/>
                  <a:gd name="T26" fmla="*/ 1770 w 2522"/>
                  <a:gd name="T27" fmla="*/ 26 h 1181"/>
                  <a:gd name="T28" fmla="*/ 1763 w 2522"/>
                  <a:gd name="T29" fmla="*/ 44 h 1181"/>
                  <a:gd name="T30" fmla="*/ 1762 w 2522"/>
                  <a:gd name="T31" fmla="*/ 54 h 1181"/>
                  <a:gd name="T32" fmla="*/ 1762 w 2522"/>
                  <a:gd name="T33" fmla="*/ 360 h 1181"/>
                  <a:gd name="T34" fmla="*/ 1380 w 2522"/>
                  <a:gd name="T35" fmla="*/ 41 h 1181"/>
                  <a:gd name="T36" fmla="*/ 1354 w 2522"/>
                  <a:gd name="T37" fmla="*/ 23 h 1181"/>
                  <a:gd name="T38" fmla="*/ 1295 w 2522"/>
                  <a:gd name="T39" fmla="*/ 1 h 1181"/>
                  <a:gd name="T40" fmla="*/ 1262 w 2522"/>
                  <a:gd name="T41" fmla="*/ 0 h 1181"/>
                  <a:gd name="T42" fmla="*/ 1227 w 2522"/>
                  <a:gd name="T43" fmla="*/ 1 h 1181"/>
                  <a:gd name="T44" fmla="*/ 1168 w 2522"/>
                  <a:gd name="T45" fmla="*/ 23 h 1181"/>
                  <a:gd name="T46" fmla="*/ 1142 w 2522"/>
                  <a:gd name="T47" fmla="*/ 41 h 1181"/>
                  <a:gd name="T48" fmla="*/ 17 w 2522"/>
                  <a:gd name="T49" fmla="*/ 978 h 1181"/>
                  <a:gd name="T50" fmla="*/ 10 w 2522"/>
                  <a:gd name="T51" fmla="*/ 985 h 1181"/>
                  <a:gd name="T52" fmla="*/ 1 w 2522"/>
                  <a:gd name="T53" fmla="*/ 1001 h 1181"/>
                  <a:gd name="T54" fmla="*/ 0 w 2522"/>
                  <a:gd name="T55" fmla="*/ 1012 h 1181"/>
                  <a:gd name="T56" fmla="*/ 0 w 2522"/>
                  <a:gd name="T57" fmla="*/ 1023 h 1181"/>
                  <a:gd name="T58" fmla="*/ 6 w 2522"/>
                  <a:gd name="T59" fmla="*/ 1040 h 1181"/>
                  <a:gd name="T60" fmla="*/ 12 w 2522"/>
                  <a:gd name="T61" fmla="*/ 1048 h 1181"/>
                  <a:gd name="T62" fmla="*/ 108 w 2522"/>
                  <a:gd name="T63" fmla="*/ 1164 h 1181"/>
                  <a:gd name="T64" fmla="*/ 122 w 2522"/>
                  <a:gd name="T65" fmla="*/ 1177 h 1181"/>
                  <a:gd name="T66" fmla="*/ 141 w 2522"/>
                  <a:gd name="T67" fmla="*/ 1181 h 1181"/>
                  <a:gd name="T68" fmla="*/ 160 w 2522"/>
                  <a:gd name="T69" fmla="*/ 1181 h 1181"/>
                  <a:gd name="T70" fmla="*/ 179 w 2522"/>
                  <a:gd name="T71" fmla="*/ 1171 h 1181"/>
                  <a:gd name="T72" fmla="*/ 1262 w 2522"/>
                  <a:gd name="T73" fmla="*/ 268 h 1181"/>
                  <a:gd name="T74" fmla="*/ 2344 w 2522"/>
                  <a:gd name="T75" fmla="*/ 1171 h 1181"/>
                  <a:gd name="T76" fmla="*/ 2358 w 2522"/>
                  <a:gd name="T77" fmla="*/ 1180 h 1181"/>
                  <a:gd name="T78" fmla="*/ 2377 w 2522"/>
                  <a:gd name="T79" fmla="*/ 1181 h 1181"/>
                  <a:gd name="T80" fmla="*/ 2383 w 2522"/>
                  <a:gd name="T81" fmla="*/ 1181 h 1181"/>
                  <a:gd name="T82" fmla="*/ 2401 w 2522"/>
                  <a:gd name="T83" fmla="*/ 1177 h 1181"/>
                  <a:gd name="T84" fmla="*/ 2414 w 2522"/>
                  <a:gd name="T85" fmla="*/ 1164 h 1181"/>
                  <a:gd name="T86" fmla="*/ 2512 w 2522"/>
                  <a:gd name="T87" fmla="*/ 1048 h 1181"/>
                  <a:gd name="T88" fmla="*/ 2518 w 2522"/>
                  <a:gd name="T89" fmla="*/ 1040 h 1181"/>
                  <a:gd name="T90" fmla="*/ 2522 w 2522"/>
                  <a:gd name="T91" fmla="*/ 1023 h 1181"/>
                  <a:gd name="T92" fmla="*/ 2522 w 2522"/>
                  <a:gd name="T93" fmla="*/ 1012 h 1181"/>
                  <a:gd name="T94" fmla="*/ 2521 w 2522"/>
                  <a:gd name="T95" fmla="*/ 1001 h 1181"/>
                  <a:gd name="T96" fmla="*/ 2512 w 2522"/>
                  <a:gd name="T97" fmla="*/ 985 h 1181"/>
                  <a:gd name="T98" fmla="*/ 2505 w 2522"/>
                  <a:gd name="T99" fmla="*/ 978 h 1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522" h="1181">
                    <a:moveTo>
                      <a:pt x="2505" y="978"/>
                    </a:moveTo>
                    <a:lnTo>
                      <a:pt x="2162" y="694"/>
                    </a:lnTo>
                    <a:lnTo>
                      <a:pt x="2162" y="54"/>
                    </a:lnTo>
                    <a:lnTo>
                      <a:pt x="2162" y="44"/>
                    </a:lnTo>
                    <a:lnTo>
                      <a:pt x="2155" y="26"/>
                    </a:lnTo>
                    <a:lnTo>
                      <a:pt x="2149" y="18"/>
                    </a:lnTo>
                    <a:lnTo>
                      <a:pt x="2141" y="13"/>
                    </a:lnTo>
                    <a:lnTo>
                      <a:pt x="2123" y="5"/>
                    </a:lnTo>
                    <a:lnTo>
                      <a:pt x="2113" y="5"/>
                    </a:lnTo>
                    <a:lnTo>
                      <a:pt x="1812" y="5"/>
                    </a:lnTo>
                    <a:lnTo>
                      <a:pt x="1802" y="5"/>
                    </a:lnTo>
                    <a:lnTo>
                      <a:pt x="1783" y="13"/>
                    </a:lnTo>
                    <a:lnTo>
                      <a:pt x="1776" y="18"/>
                    </a:lnTo>
                    <a:lnTo>
                      <a:pt x="1770" y="26"/>
                    </a:lnTo>
                    <a:lnTo>
                      <a:pt x="1763" y="44"/>
                    </a:lnTo>
                    <a:lnTo>
                      <a:pt x="1762" y="54"/>
                    </a:lnTo>
                    <a:lnTo>
                      <a:pt x="1762" y="360"/>
                    </a:lnTo>
                    <a:lnTo>
                      <a:pt x="1380" y="41"/>
                    </a:lnTo>
                    <a:lnTo>
                      <a:pt x="1354" y="23"/>
                    </a:lnTo>
                    <a:lnTo>
                      <a:pt x="1295" y="1"/>
                    </a:lnTo>
                    <a:lnTo>
                      <a:pt x="1262" y="0"/>
                    </a:lnTo>
                    <a:lnTo>
                      <a:pt x="1227" y="1"/>
                    </a:lnTo>
                    <a:lnTo>
                      <a:pt x="1168" y="23"/>
                    </a:lnTo>
                    <a:lnTo>
                      <a:pt x="1142" y="41"/>
                    </a:lnTo>
                    <a:lnTo>
                      <a:pt x="17" y="978"/>
                    </a:lnTo>
                    <a:lnTo>
                      <a:pt x="10" y="985"/>
                    </a:lnTo>
                    <a:lnTo>
                      <a:pt x="1" y="1001"/>
                    </a:lnTo>
                    <a:lnTo>
                      <a:pt x="0" y="1012"/>
                    </a:lnTo>
                    <a:lnTo>
                      <a:pt x="0" y="1023"/>
                    </a:lnTo>
                    <a:lnTo>
                      <a:pt x="6" y="1040"/>
                    </a:lnTo>
                    <a:lnTo>
                      <a:pt x="12" y="1048"/>
                    </a:lnTo>
                    <a:lnTo>
                      <a:pt x="108" y="1164"/>
                    </a:lnTo>
                    <a:lnTo>
                      <a:pt x="122" y="1177"/>
                    </a:lnTo>
                    <a:lnTo>
                      <a:pt x="141" y="1181"/>
                    </a:lnTo>
                    <a:lnTo>
                      <a:pt x="160" y="1181"/>
                    </a:lnTo>
                    <a:lnTo>
                      <a:pt x="179" y="1171"/>
                    </a:lnTo>
                    <a:lnTo>
                      <a:pt x="1262" y="268"/>
                    </a:lnTo>
                    <a:lnTo>
                      <a:pt x="2344" y="1171"/>
                    </a:lnTo>
                    <a:lnTo>
                      <a:pt x="2358" y="1180"/>
                    </a:lnTo>
                    <a:lnTo>
                      <a:pt x="2377" y="1181"/>
                    </a:lnTo>
                    <a:lnTo>
                      <a:pt x="2383" y="1181"/>
                    </a:lnTo>
                    <a:lnTo>
                      <a:pt x="2401" y="1177"/>
                    </a:lnTo>
                    <a:lnTo>
                      <a:pt x="2414" y="1164"/>
                    </a:lnTo>
                    <a:lnTo>
                      <a:pt x="2512" y="1048"/>
                    </a:lnTo>
                    <a:lnTo>
                      <a:pt x="2518" y="1040"/>
                    </a:lnTo>
                    <a:lnTo>
                      <a:pt x="2522" y="1023"/>
                    </a:lnTo>
                    <a:lnTo>
                      <a:pt x="2522" y="1012"/>
                    </a:lnTo>
                    <a:lnTo>
                      <a:pt x="2521" y="1001"/>
                    </a:lnTo>
                    <a:lnTo>
                      <a:pt x="2512" y="985"/>
                    </a:lnTo>
                    <a:lnTo>
                      <a:pt x="2505" y="97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7" name="Freeform 36"/>
            <p:cNvSpPr>
              <a:spLocks noEditPoints="1"/>
            </p:cNvSpPr>
            <p:nvPr/>
          </p:nvSpPr>
          <p:spPr bwMode="auto">
            <a:xfrm>
              <a:off x="625397" y="4336406"/>
              <a:ext cx="105376" cy="177233"/>
            </a:xfrm>
            <a:custGeom>
              <a:avLst/>
              <a:gdLst>
                <a:gd name="T0" fmla="*/ 937 w 1926"/>
                <a:gd name="T1" fmla="*/ 3639 h 4045"/>
                <a:gd name="T2" fmla="*/ 893 w 1926"/>
                <a:gd name="T3" fmla="*/ 3665 h 4045"/>
                <a:gd name="T4" fmla="*/ 863 w 1926"/>
                <a:gd name="T5" fmla="*/ 3712 h 4045"/>
                <a:gd name="T6" fmla="*/ 851 w 1926"/>
                <a:gd name="T7" fmla="*/ 3772 h 4045"/>
                <a:gd name="T8" fmla="*/ 863 w 1926"/>
                <a:gd name="T9" fmla="*/ 3832 h 4045"/>
                <a:gd name="T10" fmla="*/ 893 w 1926"/>
                <a:gd name="T11" fmla="*/ 3878 h 4045"/>
                <a:gd name="T12" fmla="*/ 937 w 1926"/>
                <a:gd name="T13" fmla="*/ 3905 h 4045"/>
                <a:gd name="T14" fmla="*/ 988 w 1926"/>
                <a:gd name="T15" fmla="*/ 3905 h 4045"/>
                <a:gd name="T16" fmla="*/ 1033 w 1926"/>
                <a:gd name="T17" fmla="*/ 3878 h 4045"/>
                <a:gd name="T18" fmla="*/ 1064 w 1926"/>
                <a:gd name="T19" fmla="*/ 3832 h 4045"/>
                <a:gd name="T20" fmla="*/ 1075 w 1926"/>
                <a:gd name="T21" fmla="*/ 3772 h 4045"/>
                <a:gd name="T22" fmla="*/ 1064 w 1926"/>
                <a:gd name="T23" fmla="*/ 3712 h 4045"/>
                <a:gd name="T24" fmla="*/ 1033 w 1926"/>
                <a:gd name="T25" fmla="*/ 3665 h 4045"/>
                <a:gd name="T26" fmla="*/ 988 w 1926"/>
                <a:gd name="T27" fmla="*/ 3639 h 4045"/>
                <a:gd name="T28" fmla="*/ 156 w 1926"/>
                <a:gd name="T29" fmla="*/ 434 h 4045"/>
                <a:gd name="T30" fmla="*/ 1770 w 1926"/>
                <a:gd name="T31" fmla="*/ 3540 h 4045"/>
                <a:gd name="T32" fmla="*/ 156 w 1926"/>
                <a:gd name="T33" fmla="*/ 434 h 4045"/>
                <a:gd name="T34" fmla="*/ 716 w 1926"/>
                <a:gd name="T35" fmla="*/ 200 h 4045"/>
                <a:gd name="T36" fmla="*/ 701 w 1926"/>
                <a:gd name="T37" fmla="*/ 217 h 4045"/>
                <a:gd name="T38" fmla="*/ 701 w 1926"/>
                <a:gd name="T39" fmla="*/ 243 h 4045"/>
                <a:gd name="T40" fmla="*/ 716 w 1926"/>
                <a:gd name="T41" fmla="*/ 260 h 4045"/>
                <a:gd name="T42" fmla="*/ 1199 w 1926"/>
                <a:gd name="T43" fmla="*/ 262 h 4045"/>
                <a:gd name="T44" fmla="*/ 1218 w 1926"/>
                <a:gd name="T45" fmla="*/ 254 h 4045"/>
                <a:gd name="T46" fmla="*/ 1226 w 1926"/>
                <a:gd name="T47" fmla="*/ 230 h 4045"/>
                <a:gd name="T48" fmla="*/ 1218 w 1926"/>
                <a:gd name="T49" fmla="*/ 207 h 4045"/>
                <a:gd name="T50" fmla="*/ 1199 w 1926"/>
                <a:gd name="T51" fmla="*/ 197 h 4045"/>
                <a:gd name="T52" fmla="*/ 224 w 1926"/>
                <a:gd name="T53" fmla="*/ 0 h 4045"/>
                <a:gd name="T54" fmla="*/ 1738 w 1926"/>
                <a:gd name="T55" fmla="*/ 4 h 4045"/>
                <a:gd name="T56" fmla="*/ 1805 w 1926"/>
                <a:gd name="T57" fmla="*/ 31 h 4045"/>
                <a:gd name="T58" fmla="*/ 1860 w 1926"/>
                <a:gd name="T59" fmla="*/ 81 h 4045"/>
                <a:gd name="T60" fmla="*/ 1900 w 1926"/>
                <a:gd name="T61" fmla="*/ 148 h 4045"/>
                <a:gd name="T62" fmla="*/ 1923 w 1926"/>
                <a:gd name="T63" fmla="*/ 229 h 4045"/>
                <a:gd name="T64" fmla="*/ 1926 w 1926"/>
                <a:gd name="T65" fmla="*/ 3772 h 4045"/>
                <a:gd name="T66" fmla="*/ 1915 w 1926"/>
                <a:gd name="T67" fmla="*/ 3857 h 4045"/>
                <a:gd name="T68" fmla="*/ 1882 w 1926"/>
                <a:gd name="T69" fmla="*/ 3932 h 4045"/>
                <a:gd name="T70" fmla="*/ 1834 w 1926"/>
                <a:gd name="T71" fmla="*/ 3992 h 4045"/>
                <a:gd name="T72" fmla="*/ 1773 w 1926"/>
                <a:gd name="T73" fmla="*/ 4032 h 4045"/>
                <a:gd name="T74" fmla="*/ 1702 w 1926"/>
                <a:gd name="T75" fmla="*/ 4045 h 4045"/>
                <a:gd name="T76" fmla="*/ 188 w 1926"/>
                <a:gd name="T77" fmla="*/ 4041 h 4045"/>
                <a:gd name="T78" fmla="*/ 122 w 1926"/>
                <a:gd name="T79" fmla="*/ 4014 h 4045"/>
                <a:gd name="T80" fmla="*/ 66 w 1926"/>
                <a:gd name="T81" fmla="*/ 3964 h 4045"/>
                <a:gd name="T82" fmla="*/ 25 w 1926"/>
                <a:gd name="T83" fmla="*/ 3897 h 4045"/>
                <a:gd name="T84" fmla="*/ 3 w 1926"/>
                <a:gd name="T85" fmla="*/ 3816 h 4045"/>
                <a:gd name="T86" fmla="*/ 0 w 1926"/>
                <a:gd name="T87" fmla="*/ 273 h 4045"/>
                <a:gd name="T88" fmla="*/ 12 w 1926"/>
                <a:gd name="T89" fmla="*/ 188 h 4045"/>
                <a:gd name="T90" fmla="*/ 43 w 1926"/>
                <a:gd name="T91" fmla="*/ 113 h 4045"/>
                <a:gd name="T92" fmla="*/ 92 w 1926"/>
                <a:gd name="T93" fmla="*/ 53 h 4045"/>
                <a:gd name="T94" fmla="*/ 154 w 1926"/>
                <a:gd name="T95" fmla="*/ 13 h 4045"/>
                <a:gd name="T96" fmla="*/ 224 w 1926"/>
                <a:gd name="T97" fmla="*/ 0 h 4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26" h="4045">
                  <a:moveTo>
                    <a:pt x="963" y="3636"/>
                  </a:moveTo>
                  <a:lnTo>
                    <a:pt x="937" y="3639"/>
                  </a:lnTo>
                  <a:lnTo>
                    <a:pt x="914" y="3649"/>
                  </a:lnTo>
                  <a:lnTo>
                    <a:pt x="893" y="3665"/>
                  </a:lnTo>
                  <a:lnTo>
                    <a:pt x="876" y="3686"/>
                  </a:lnTo>
                  <a:lnTo>
                    <a:pt x="863" y="3712"/>
                  </a:lnTo>
                  <a:lnTo>
                    <a:pt x="854" y="3741"/>
                  </a:lnTo>
                  <a:lnTo>
                    <a:pt x="851" y="3772"/>
                  </a:lnTo>
                  <a:lnTo>
                    <a:pt x="854" y="3804"/>
                  </a:lnTo>
                  <a:lnTo>
                    <a:pt x="863" y="3832"/>
                  </a:lnTo>
                  <a:lnTo>
                    <a:pt x="876" y="3857"/>
                  </a:lnTo>
                  <a:lnTo>
                    <a:pt x="893" y="3878"/>
                  </a:lnTo>
                  <a:lnTo>
                    <a:pt x="914" y="3894"/>
                  </a:lnTo>
                  <a:lnTo>
                    <a:pt x="937" y="3905"/>
                  </a:lnTo>
                  <a:lnTo>
                    <a:pt x="963" y="3909"/>
                  </a:lnTo>
                  <a:lnTo>
                    <a:pt x="988" y="3905"/>
                  </a:lnTo>
                  <a:lnTo>
                    <a:pt x="1013" y="3894"/>
                  </a:lnTo>
                  <a:lnTo>
                    <a:pt x="1033" y="3878"/>
                  </a:lnTo>
                  <a:lnTo>
                    <a:pt x="1051" y="3857"/>
                  </a:lnTo>
                  <a:lnTo>
                    <a:pt x="1064" y="3832"/>
                  </a:lnTo>
                  <a:lnTo>
                    <a:pt x="1072" y="3804"/>
                  </a:lnTo>
                  <a:lnTo>
                    <a:pt x="1075" y="3772"/>
                  </a:lnTo>
                  <a:lnTo>
                    <a:pt x="1072" y="3741"/>
                  </a:lnTo>
                  <a:lnTo>
                    <a:pt x="1064" y="3712"/>
                  </a:lnTo>
                  <a:lnTo>
                    <a:pt x="1051" y="3686"/>
                  </a:lnTo>
                  <a:lnTo>
                    <a:pt x="1033" y="3665"/>
                  </a:lnTo>
                  <a:lnTo>
                    <a:pt x="1013" y="3649"/>
                  </a:lnTo>
                  <a:lnTo>
                    <a:pt x="988" y="3639"/>
                  </a:lnTo>
                  <a:lnTo>
                    <a:pt x="963" y="3636"/>
                  </a:lnTo>
                  <a:close/>
                  <a:moveTo>
                    <a:pt x="156" y="434"/>
                  </a:moveTo>
                  <a:lnTo>
                    <a:pt x="156" y="3540"/>
                  </a:lnTo>
                  <a:lnTo>
                    <a:pt x="1770" y="3540"/>
                  </a:lnTo>
                  <a:lnTo>
                    <a:pt x="1770" y="434"/>
                  </a:lnTo>
                  <a:lnTo>
                    <a:pt x="156" y="434"/>
                  </a:lnTo>
                  <a:close/>
                  <a:moveTo>
                    <a:pt x="727" y="197"/>
                  </a:moveTo>
                  <a:lnTo>
                    <a:pt x="716" y="200"/>
                  </a:lnTo>
                  <a:lnTo>
                    <a:pt x="707" y="207"/>
                  </a:lnTo>
                  <a:lnTo>
                    <a:pt x="701" y="217"/>
                  </a:lnTo>
                  <a:lnTo>
                    <a:pt x="699" y="230"/>
                  </a:lnTo>
                  <a:lnTo>
                    <a:pt x="701" y="243"/>
                  </a:lnTo>
                  <a:lnTo>
                    <a:pt x="707" y="254"/>
                  </a:lnTo>
                  <a:lnTo>
                    <a:pt x="716" y="260"/>
                  </a:lnTo>
                  <a:lnTo>
                    <a:pt x="727" y="262"/>
                  </a:lnTo>
                  <a:lnTo>
                    <a:pt x="1199" y="262"/>
                  </a:lnTo>
                  <a:lnTo>
                    <a:pt x="1210" y="260"/>
                  </a:lnTo>
                  <a:lnTo>
                    <a:pt x="1218" y="254"/>
                  </a:lnTo>
                  <a:lnTo>
                    <a:pt x="1224" y="243"/>
                  </a:lnTo>
                  <a:lnTo>
                    <a:pt x="1226" y="230"/>
                  </a:lnTo>
                  <a:lnTo>
                    <a:pt x="1224" y="217"/>
                  </a:lnTo>
                  <a:lnTo>
                    <a:pt x="1218" y="207"/>
                  </a:lnTo>
                  <a:lnTo>
                    <a:pt x="1210" y="200"/>
                  </a:lnTo>
                  <a:lnTo>
                    <a:pt x="1199" y="197"/>
                  </a:lnTo>
                  <a:lnTo>
                    <a:pt x="727" y="197"/>
                  </a:lnTo>
                  <a:close/>
                  <a:moveTo>
                    <a:pt x="224" y="0"/>
                  </a:moveTo>
                  <a:lnTo>
                    <a:pt x="1702" y="0"/>
                  </a:lnTo>
                  <a:lnTo>
                    <a:pt x="1738" y="4"/>
                  </a:lnTo>
                  <a:lnTo>
                    <a:pt x="1773" y="13"/>
                  </a:lnTo>
                  <a:lnTo>
                    <a:pt x="1805" y="31"/>
                  </a:lnTo>
                  <a:lnTo>
                    <a:pt x="1834" y="53"/>
                  </a:lnTo>
                  <a:lnTo>
                    <a:pt x="1860" y="81"/>
                  </a:lnTo>
                  <a:lnTo>
                    <a:pt x="1882" y="113"/>
                  </a:lnTo>
                  <a:lnTo>
                    <a:pt x="1900" y="148"/>
                  </a:lnTo>
                  <a:lnTo>
                    <a:pt x="1915" y="188"/>
                  </a:lnTo>
                  <a:lnTo>
                    <a:pt x="1923" y="229"/>
                  </a:lnTo>
                  <a:lnTo>
                    <a:pt x="1926" y="273"/>
                  </a:lnTo>
                  <a:lnTo>
                    <a:pt x="1926" y="3772"/>
                  </a:lnTo>
                  <a:lnTo>
                    <a:pt x="1923" y="3816"/>
                  </a:lnTo>
                  <a:lnTo>
                    <a:pt x="1915" y="3857"/>
                  </a:lnTo>
                  <a:lnTo>
                    <a:pt x="1900" y="3897"/>
                  </a:lnTo>
                  <a:lnTo>
                    <a:pt x="1882" y="3932"/>
                  </a:lnTo>
                  <a:lnTo>
                    <a:pt x="1860" y="3964"/>
                  </a:lnTo>
                  <a:lnTo>
                    <a:pt x="1834" y="3992"/>
                  </a:lnTo>
                  <a:lnTo>
                    <a:pt x="1805" y="4014"/>
                  </a:lnTo>
                  <a:lnTo>
                    <a:pt x="1773" y="4032"/>
                  </a:lnTo>
                  <a:lnTo>
                    <a:pt x="1738" y="4041"/>
                  </a:lnTo>
                  <a:lnTo>
                    <a:pt x="1702" y="4045"/>
                  </a:lnTo>
                  <a:lnTo>
                    <a:pt x="224" y="4045"/>
                  </a:lnTo>
                  <a:lnTo>
                    <a:pt x="188" y="4041"/>
                  </a:lnTo>
                  <a:lnTo>
                    <a:pt x="154" y="4032"/>
                  </a:lnTo>
                  <a:lnTo>
                    <a:pt x="122" y="4014"/>
                  </a:lnTo>
                  <a:lnTo>
                    <a:pt x="92" y="3992"/>
                  </a:lnTo>
                  <a:lnTo>
                    <a:pt x="66" y="3964"/>
                  </a:lnTo>
                  <a:lnTo>
                    <a:pt x="43" y="3932"/>
                  </a:lnTo>
                  <a:lnTo>
                    <a:pt x="25" y="3897"/>
                  </a:lnTo>
                  <a:lnTo>
                    <a:pt x="12" y="3857"/>
                  </a:lnTo>
                  <a:lnTo>
                    <a:pt x="3" y="3816"/>
                  </a:lnTo>
                  <a:lnTo>
                    <a:pt x="0" y="3772"/>
                  </a:lnTo>
                  <a:lnTo>
                    <a:pt x="0" y="273"/>
                  </a:lnTo>
                  <a:lnTo>
                    <a:pt x="3" y="229"/>
                  </a:lnTo>
                  <a:lnTo>
                    <a:pt x="12" y="188"/>
                  </a:lnTo>
                  <a:lnTo>
                    <a:pt x="25" y="148"/>
                  </a:lnTo>
                  <a:lnTo>
                    <a:pt x="43" y="113"/>
                  </a:lnTo>
                  <a:lnTo>
                    <a:pt x="66" y="81"/>
                  </a:lnTo>
                  <a:lnTo>
                    <a:pt x="92" y="53"/>
                  </a:lnTo>
                  <a:lnTo>
                    <a:pt x="122" y="31"/>
                  </a:lnTo>
                  <a:lnTo>
                    <a:pt x="154" y="13"/>
                  </a:lnTo>
                  <a:lnTo>
                    <a:pt x="188" y="4"/>
                  </a:lnTo>
                  <a:lnTo>
                    <a:pt x="22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" name="자유형 7"/>
            <p:cNvSpPr>
              <a:spLocks/>
            </p:cNvSpPr>
            <p:nvPr/>
          </p:nvSpPr>
          <p:spPr bwMode="auto">
            <a:xfrm>
              <a:off x="598771" y="3644382"/>
              <a:ext cx="158629" cy="138832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" name="Freeform 6"/>
            <p:cNvSpPr>
              <a:spLocks/>
            </p:cNvSpPr>
            <p:nvPr/>
          </p:nvSpPr>
          <p:spPr bwMode="auto">
            <a:xfrm rot="10800000" flipH="1" flipV="1">
              <a:off x="597941" y="2949079"/>
              <a:ext cx="160288" cy="142111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10" name="Group 20"/>
            <p:cNvGrpSpPr>
              <a:grpSpLocks noChangeAspect="1"/>
            </p:cNvGrpSpPr>
            <p:nvPr/>
          </p:nvGrpSpPr>
          <p:grpSpPr bwMode="auto">
            <a:xfrm>
              <a:off x="614039" y="2221163"/>
              <a:ext cx="128093" cy="174724"/>
              <a:chOff x="2597" y="4163"/>
              <a:chExt cx="217" cy="296"/>
            </a:xfrm>
            <a:grpFill/>
          </p:grpSpPr>
          <p:sp>
            <p:nvSpPr>
              <p:cNvPr id="19" name="Freeform 22"/>
              <p:cNvSpPr>
                <a:spLocks noEditPoints="1"/>
              </p:cNvSpPr>
              <p:nvPr/>
            </p:nvSpPr>
            <p:spPr bwMode="auto">
              <a:xfrm>
                <a:off x="2630" y="4163"/>
                <a:ext cx="151" cy="176"/>
              </a:xfrm>
              <a:custGeom>
                <a:avLst/>
                <a:gdLst>
                  <a:gd name="T0" fmla="*/ 410 w 1662"/>
                  <a:gd name="T1" fmla="*/ 645 h 1942"/>
                  <a:gd name="T2" fmla="*/ 309 w 1662"/>
                  <a:gd name="T3" fmla="*/ 847 h 1942"/>
                  <a:gd name="T4" fmla="*/ 255 w 1662"/>
                  <a:gd name="T5" fmla="*/ 1023 h 1942"/>
                  <a:gd name="T6" fmla="*/ 263 w 1662"/>
                  <a:gd name="T7" fmla="*/ 1206 h 1942"/>
                  <a:gd name="T8" fmla="*/ 347 w 1662"/>
                  <a:gd name="T9" fmla="*/ 1429 h 1942"/>
                  <a:gd name="T10" fmla="*/ 476 w 1662"/>
                  <a:gd name="T11" fmla="*/ 1620 h 1942"/>
                  <a:gd name="T12" fmla="*/ 638 w 1662"/>
                  <a:gd name="T13" fmla="*/ 1753 h 1942"/>
                  <a:gd name="T14" fmla="*/ 825 w 1662"/>
                  <a:gd name="T15" fmla="*/ 1803 h 1942"/>
                  <a:gd name="T16" fmla="*/ 1013 w 1662"/>
                  <a:gd name="T17" fmla="*/ 1753 h 1942"/>
                  <a:gd name="T18" fmla="*/ 1176 w 1662"/>
                  <a:gd name="T19" fmla="*/ 1619 h 1942"/>
                  <a:gd name="T20" fmla="*/ 1305 w 1662"/>
                  <a:gd name="T21" fmla="*/ 1428 h 1942"/>
                  <a:gd name="T22" fmla="*/ 1388 w 1662"/>
                  <a:gd name="T23" fmla="*/ 1205 h 1942"/>
                  <a:gd name="T24" fmla="*/ 1418 w 1662"/>
                  <a:gd name="T25" fmla="*/ 974 h 1942"/>
                  <a:gd name="T26" fmla="*/ 1266 w 1662"/>
                  <a:gd name="T27" fmla="*/ 836 h 1942"/>
                  <a:gd name="T28" fmla="*/ 1012 w 1662"/>
                  <a:gd name="T29" fmla="*/ 794 h 1942"/>
                  <a:gd name="T30" fmla="*/ 806 w 1662"/>
                  <a:gd name="T31" fmla="*/ 713 h 1942"/>
                  <a:gd name="T32" fmla="*/ 646 w 1662"/>
                  <a:gd name="T33" fmla="*/ 610 h 1942"/>
                  <a:gd name="T34" fmla="*/ 526 w 1662"/>
                  <a:gd name="T35" fmla="*/ 499 h 1942"/>
                  <a:gd name="T36" fmla="*/ 944 w 1662"/>
                  <a:gd name="T37" fmla="*/ 23 h 1942"/>
                  <a:gd name="T38" fmla="*/ 1152 w 1662"/>
                  <a:gd name="T39" fmla="*/ 118 h 1942"/>
                  <a:gd name="T40" fmla="*/ 1271 w 1662"/>
                  <a:gd name="T41" fmla="*/ 205 h 1942"/>
                  <a:gd name="T42" fmla="*/ 1388 w 1662"/>
                  <a:gd name="T43" fmla="*/ 323 h 1942"/>
                  <a:gd name="T44" fmla="*/ 1455 w 1662"/>
                  <a:gd name="T45" fmla="*/ 429 h 1942"/>
                  <a:gd name="T46" fmla="*/ 1524 w 1662"/>
                  <a:gd name="T47" fmla="*/ 626 h 1942"/>
                  <a:gd name="T48" fmla="*/ 1555 w 1662"/>
                  <a:gd name="T49" fmla="*/ 892 h 1942"/>
                  <a:gd name="T50" fmla="*/ 1619 w 1662"/>
                  <a:gd name="T51" fmla="*/ 939 h 1942"/>
                  <a:gd name="T52" fmla="*/ 1657 w 1662"/>
                  <a:gd name="T53" fmla="*/ 1032 h 1942"/>
                  <a:gd name="T54" fmla="*/ 1655 w 1662"/>
                  <a:gd name="T55" fmla="*/ 1183 h 1942"/>
                  <a:gd name="T56" fmla="*/ 1611 w 1662"/>
                  <a:gd name="T57" fmla="*/ 1304 h 1942"/>
                  <a:gd name="T58" fmla="*/ 1537 w 1662"/>
                  <a:gd name="T59" fmla="*/ 1372 h 1942"/>
                  <a:gd name="T60" fmla="*/ 1445 w 1662"/>
                  <a:gd name="T61" fmla="*/ 1454 h 1942"/>
                  <a:gd name="T62" fmla="*/ 1313 w 1662"/>
                  <a:gd name="T63" fmla="*/ 1670 h 1942"/>
                  <a:gd name="T64" fmla="*/ 1141 w 1662"/>
                  <a:gd name="T65" fmla="*/ 1836 h 1942"/>
                  <a:gd name="T66" fmla="*/ 937 w 1662"/>
                  <a:gd name="T67" fmla="*/ 1930 h 1942"/>
                  <a:gd name="T68" fmla="*/ 714 w 1662"/>
                  <a:gd name="T69" fmla="*/ 1930 h 1942"/>
                  <a:gd name="T70" fmla="*/ 510 w 1662"/>
                  <a:gd name="T71" fmla="*/ 1836 h 1942"/>
                  <a:gd name="T72" fmla="*/ 337 w 1662"/>
                  <a:gd name="T73" fmla="*/ 1669 h 1942"/>
                  <a:gd name="T74" fmla="*/ 205 w 1662"/>
                  <a:gd name="T75" fmla="*/ 1452 h 1942"/>
                  <a:gd name="T76" fmla="*/ 111 w 1662"/>
                  <a:gd name="T77" fmla="*/ 1364 h 1942"/>
                  <a:gd name="T78" fmla="*/ 39 w 1662"/>
                  <a:gd name="T79" fmla="*/ 1284 h 1942"/>
                  <a:gd name="T80" fmla="*/ 2 w 1662"/>
                  <a:gd name="T81" fmla="*/ 1143 h 1942"/>
                  <a:gd name="T82" fmla="*/ 9 w 1662"/>
                  <a:gd name="T83" fmla="*/ 1009 h 1942"/>
                  <a:gd name="T84" fmla="*/ 50 w 1662"/>
                  <a:gd name="T85" fmla="*/ 930 h 1942"/>
                  <a:gd name="T86" fmla="*/ 98 w 1662"/>
                  <a:gd name="T87" fmla="*/ 851 h 1942"/>
                  <a:gd name="T88" fmla="*/ 85 w 1662"/>
                  <a:gd name="T89" fmla="*/ 643 h 1942"/>
                  <a:gd name="T90" fmla="*/ 120 w 1662"/>
                  <a:gd name="T91" fmla="*/ 487 h 1942"/>
                  <a:gd name="T92" fmla="*/ 183 w 1662"/>
                  <a:gd name="T93" fmla="*/ 377 h 1942"/>
                  <a:gd name="T94" fmla="*/ 257 w 1662"/>
                  <a:gd name="T95" fmla="*/ 305 h 1942"/>
                  <a:gd name="T96" fmla="*/ 319 w 1662"/>
                  <a:gd name="T97" fmla="*/ 266 h 1942"/>
                  <a:gd name="T98" fmla="*/ 352 w 1662"/>
                  <a:gd name="T99" fmla="*/ 246 h 1942"/>
                  <a:gd name="T100" fmla="*/ 390 w 1662"/>
                  <a:gd name="T101" fmla="*/ 196 h 1942"/>
                  <a:gd name="T102" fmla="*/ 459 w 1662"/>
                  <a:gd name="T103" fmla="*/ 127 h 1942"/>
                  <a:gd name="T104" fmla="*/ 559 w 1662"/>
                  <a:gd name="T105" fmla="*/ 57 h 1942"/>
                  <a:gd name="T106" fmla="*/ 690 w 1662"/>
                  <a:gd name="T107" fmla="*/ 10 h 19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662" h="1942">
                    <a:moveTo>
                      <a:pt x="526" y="499"/>
                    </a:moveTo>
                    <a:lnTo>
                      <a:pt x="484" y="546"/>
                    </a:lnTo>
                    <a:lnTo>
                      <a:pt x="445" y="595"/>
                    </a:lnTo>
                    <a:lnTo>
                      <a:pt x="410" y="645"/>
                    </a:lnTo>
                    <a:lnTo>
                      <a:pt x="379" y="696"/>
                    </a:lnTo>
                    <a:lnTo>
                      <a:pt x="352" y="747"/>
                    </a:lnTo>
                    <a:lnTo>
                      <a:pt x="329" y="797"/>
                    </a:lnTo>
                    <a:lnTo>
                      <a:pt x="309" y="847"/>
                    </a:lnTo>
                    <a:lnTo>
                      <a:pt x="291" y="895"/>
                    </a:lnTo>
                    <a:lnTo>
                      <a:pt x="277" y="941"/>
                    </a:lnTo>
                    <a:lnTo>
                      <a:pt x="264" y="984"/>
                    </a:lnTo>
                    <a:lnTo>
                      <a:pt x="255" y="1023"/>
                    </a:lnTo>
                    <a:lnTo>
                      <a:pt x="247" y="1059"/>
                    </a:lnTo>
                    <a:lnTo>
                      <a:pt x="241" y="1091"/>
                    </a:lnTo>
                    <a:lnTo>
                      <a:pt x="250" y="1148"/>
                    </a:lnTo>
                    <a:lnTo>
                      <a:pt x="263" y="1206"/>
                    </a:lnTo>
                    <a:lnTo>
                      <a:pt x="280" y="1263"/>
                    </a:lnTo>
                    <a:lnTo>
                      <a:pt x="299" y="1320"/>
                    </a:lnTo>
                    <a:lnTo>
                      <a:pt x="322" y="1375"/>
                    </a:lnTo>
                    <a:lnTo>
                      <a:pt x="347" y="1429"/>
                    </a:lnTo>
                    <a:lnTo>
                      <a:pt x="375" y="1480"/>
                    </a:lnTo>
                    <a:lnTo>
                      <a:pt x="406" y="1530"/>
                    </a:lnTo>
                    <a:lnTo>
                      <a:pt x="440" y="1576"/>
                    </a:lnTo>
                    <a:lnTo>
                      <a:pt x="476" y="1620"/>
                    </a:lnTo>
                    <a:lnTo>
                      <a:pt x="513" y="1659"/>
                    </a:lnTo>
                    <a:lnTo>
                      <a:pt x="553" y="1695"/>
                    </a:lnTo>
                    <a:lnTo>
                      <a:pt x="594" y="1726"/>
                    </a:lnTo>
                    <a:lnTo>
                      <a:pt x="638" y="1753"/>
                    </a:lnTo>
                    <a:lnTo>
                      <a:pt x="683" y="1774"/>
                    </a:lnTo>
                    <a:lnTo>
                      <a:pt x="729" y="1789"/>
                    </a:lnTo>
                    <a:lnTo>
                      <a:pt x="777" y="1800"/>
                    </a:lnTo>
                    <a:lnTo>
                      <a:pt x="825" y="1803"/>
                    </a:lnTo>
                    <a:lnTo>
                      <a:pt x="875" y="1800"/>
                    </a:lnTo>
                    <a:lnTo>
                      <a:pt x="922" y="1789"/>
                    </a:lnTo>
                    <a:lnTo>
                      <a:pt x="968" y="1774"/>
                    </a:lnTo>
                    <a:lnTo>
                      <a:pt x="1013" y="1753"/>
                    </a:lnTo>
                    <a:lnTo>
                      <a:pt x="1056" y="1726"/>
                    </a:lnTo>
                    <a:lnTo>
                      <a:pt x="1099" y="1695"/>
                    </a:lnTo>
                    <a:lnTo>
                      <a:pt x="1139" y="1659"/>
                    </a:lnTo>
                    <a:lnTo>
                      <a:pt x="1176" y="1619"/>
                    </a:lnTo>
                    <a:lnTo>
                      <a:pt x="1212" y="1576"/>
                    </a:lnTo>
                    <a:lnTo>
                      <a:pt x="1245" y="1529"/>
                    </a:lnTo>
                    <a:lnTo>
                      <a:pt x="1276" y="1480"/>
                    </a:lnTo>
                    <a:lnTo>
                      <a:pt x="1305" y="1428"/>
                    </a:lnTo>
                    <a:lnTo>
                      <a:pt x="1330" y="1374"/>
                    </a:lnTo>
                    <a:lnTo>
                      <a:pt x="1353" y="1319"/>
                    </a:lnTo>
                    <a:lnTo>
                      <a:pt x="1372" y="1262"/>
                    </a:lnTo>
                    <a:lnTo>
                      <a:pt x="1388" y="1205"/>
                    </a:lnTo>
                    <a:lnTo>
                      <a:pt x="1401" y="1147"/>
                    </a:lnTo>
                    <a:lnTo>
                      <a:pt x="1411" y="1089"/>
                    </a:lnTo>
                    <a:lnTo>
                      <a:pt x="1416" y="1032"/>
                    </a:lnTo>
                    <a:lnTo>
                      <a:pt x="1418" y="974"/>
                    </a:lnTo>
                    <a:lnTo>
                      <a:pt x="1417" y="904"/>
                    </a:lnTo>
                    <a:lnTo>
                      <a:pt x="1414" y="838"/>
                    </a:lnTo>
                    <a:lnTo>
                      <a:pt x="1339" y="839"/>
                    </a:lnTo>
                    <a:lnTo>
                      <a:pt x="1266" y="836"/>
                    </a:lnTo>
                    <a:lnTo>
                      <a:pt x="1198" y="830"/>
                    </a:lnTo>
                    <a:lnTo>
                      <a:pt x="1133" y="820"/>
                    </a:lnTo>
                    <a:lnTo>
                      <a:pt x="1070" y="808"/>
                    </a:lnTo>
                    <a:lnTo>
                      <a:pt x="1012" y="794"/>
                    </a:lnTo>
                    <a:lnTo>
                      <a:pt x="956" y="777"/>
                    </a:lnTo>
                    <a:lnTo>
                      <a:pt x="903" y="757"/>
                    </a:lnTo>
                    <a:lnTo>
                      <a:pt x="853" y="737"/>
                    </a:lnTo>
                    <a:lnTo>
                      <a:pt x="806" y="713"/>
                    </a:lnTo>
                    <a:lnTo>
                      <a:pt x="762" y="690"/>
                    </a:lnTo>
                    <a:lnTo>
                      <a:pt x="721" y="664"/>
                    </a:lnTo>
                    <a:lnTo>
                      <a:pt x="682" y="638"/>
                    </a:lnTo>
                    <a:lnTo>
                      <a:pt x="646" y="610"/>
                    </a:lnTo>
                    <a:lnTo>
                      <a:pt x="612" y="583"/>
                    </a:lnTo>
                    <a:lnTo>
                      <a:pt x="581" y="555"/>
                    </a:lnTo>
                    <a:lnTo>
                      <a:pt x="552" y="527"/>
                    </a:lnTo>
                    <a:lnTo>
                      <a:pt x="526" y="499"/>
                    </a:lnTo>
                    <a:close/>
                    <a:moveTo>
                      <a:pt x="808" y="0"/>
                    </a:moveTo>
                    <a:lnTo>
                      <a:pt x="851" y="3"/>
                    </a:lnTo>
                    <a:lnTo>
                      <a:pt x="897" y="11"/>
                    </a:lnTo>
                    <a:lnTo>
                      <a:pt x="944" y="23"/>
                    </a:lnTo>
                    <a:lnTo>
                      <a:pt x="993" y="39"/>
                    </a:lnTo>
                    <a:lnTo>
                      <a:pt x="1044" y="60"/>
                    </a:lnTo>
                    <a:lnTo>
                      <a:pt x="1097" y="86"/>
                    </a:lnTo>
                    <a:lnTo>
                      <a:pt x="1152" y="118"/>
                    </a:lnTo>
                    <a:lnTo>
                      <a:pt x="1179" y="135"/>
                    </a:lnTo>
                    <a:lnTo>
                      <a:pt x="1208" y="155"/>
                    </a:lnTo>
                    <a:lnTo>
                      <a:pt x="1239" y="179"/>
                    </a:lnTo>
                    <a:lnTo>
                      <a:pt x="1271" y="205"/>
                    </a:lnTo>
                    <a:lnTo>
                      <a:pt x="1304" y="233"/>
                    </a:lnTo>
                    <a:lnTo>
                      <a:pt x="1334" y="261"/>
                    </a:lnTo>
                    <a:lnTo>
                      <a:pt x="1363" y="292"/>
                    </a:lnTo>
                    <a:lnTo>
                      <a:pt x="1388" y="323"/>
                    </a:lnTo>
                    <a:lnTo>
                      <a:pt x="1409" y="353"/>
                    </a:lnTo>
                    <a:lnTo>
                      <a:pt x="1409" y="353"/>
                    </a:lnTo>
                    <a:lnTo>
                      <a:pt x="1433" y="389"/>
                    </a:lnTo>
                    <a:lnTo>
                      <a:pt x="1455" y="429"/>
                    </a:lnTo>
                    <a:lnTo>
                      <a:pt x="1475" y="472"/>
                    </a:lnTo>
                    <a:lnTo>
                      <a:pt x="1493" y="519"/>
                    </a:lnTo>
                    <a:lnTo>
                      <a:pt x="1509" y="570"/>
                    </a:lnTo>
                    <a:lnTo>
                      <a:pt x="1524" y="626"/>
                    </a:lnTo>
                    <a:lnTo>
                      <a:pt x="1535" y="685"/>
                    </a:lnTo>
                    <a:lnTo>
                      <a:pt x="1545" y="749"/>
                    </a:lnTo>
                    <a:lnTo>
                      <a:pt x="1551" y="817"/>
                    </a:lnTo>
                    <a:lnTo>
                      <a:pt x="1555" y="892"/>
                    </a:lnTo>
                    <a:lnTo>
                      <a:pt x="1573" y="900"/>
                    </a:lnTo>
                    <a:lnTo>
                      <a:pt x="1590" y="910"/>
                    </a:lnTo>
                    <a:lnTo>
                      <a:pt x="1605" y="922"/>
                    </a:lnTo>
                    <a:lnTo>
                      <a:pt x="1619" y="939"/>
                    </a:lnTo>
                    <a:lnTo>
                      <a:pt x="1632" y="957"/>
                    </a:lnTo>
                    <a:lnTo>
                      <a:pt x="1642" y="979"/>
                    </a:lnTo>
                    <a:lnTo>
                      <a:pt x="1651" y="1003"/>
                    </a:lnTo>
                    <a:lnTo>
                      <a:pt x="1657" y="1032"/>
                    </a:lnTo>
                    <a:lnTo>
                      <a:pt x="1661" y="1064"/>
                    </a:lnTo>
                    <a:lnTo>
                      <a:pt x="1662" y="1102"/>
                    </a:lnTo>
                    <a:lnTo>
                      <a:pt x="1660" y="1143"/>
                    </a:lnTo>
                    <a:lnTo>
                      <a:pt x="1655" y="1183"/>
                    </a:lnTo>
                    <a:lnTo>
                      <a:pt x="1648" y="1218"/>
                    </a:lnTo>
                    <a:lnTo>
                      <a:pt x="1638" y="1250"/>
                    </a:lnTo>
                    <a:lnTo>
                      <a:pt x="1625" y="1278"/>
                    </a:lnTo>
                    <a:lnTo>
                      <a:pt x="1611" y="1304"/>
                    </a:lnTo>
                    <a:lnTo>
                      <a:pt x="1595" y="1325"/>
                    </a:lnTo>
                    <a:lnTo>
                      <a:pt x="1577" y="1344"/>
                    </a:lnTo>
                    <a:lnTo>
                      <a:pt x="1558" y="1360"/>
                    </a:lnTo>
                    <a:lnTo>
                      <a:pt x="1537" y="1372"/>
                    </a:lnTo>
                    <a:lnTo>
                      <a:pt x="1515" y="1382"/>
                    </a:lnTo>
                    <a:lnTo>
                      <a:pt x="1493" y="1390"/>
                    </a:lnTo>
                    <a:lnTo>
                      <a:pt x="1471" y="1395"/>
                    </a:lnTo>
                    <a:lnTo>
                      <a:pt x="1445" y="1454"/>
                    </a:lnTo>
                    <a:lnTo>
                      <a:pt x="1416" y="1512"/>
                    </a:lnTo>
                    <a:lnTo>
                      <a:pt x="1385" y="1567"/>
                    </a:lnTo>
                    <a:lnTo>
                      <a:pt x="1350" y="1620"/>
                    </a:lnTo>
                    <a:lnTo>
                      <a:pt x="1313" y="1670"/>
                    </a:lnTo>
                    <a:lnTo>
                      <a:pt x="1273" y="1717"/>
                    </a:lnTo>
                    <a:lnTo>
                      <a:pt x="1231" y="1761"/>
                    </a:lnTo>
                    <a:lnTo>
                      <a:pt x="1187" y="1801"/>
                    </a:lnTo>
                    <a:lnTo>
                      <a:pt x="1141" y="1836"/>
                    </a:lnTo>
                    <a:lnTo>
                      <a:pt x="1092" y="1868"/>
                    </a:lnTo>
                    <a:lnTo>
                      <a:pt x="1042" y="1893"/>
                    </a:lnTo>
                    <a:lnTo>
                      <a:pt x="990" y="1915"/>
                    </a:lnTo>
                    <a:lnTo>
                      <a:pt x="937" y="1930"/>
                    </a:lnTo>
                    <a:lnTo>
                      <a:pt x="882" y="1939"/>
                    </a:lnTo>
                    <a:lnTo>
                      <a:pt x="825" y="1942"/>
                    </a:lnTo>
                    <a:lnTo>
                      <a:pt x="769" y="1939"/>
                    </a:lnTo>
                    <a:lnTo>
                      <a:pt x="714" y="1930"/>
                    </a:lnTo>
                    <a:lnTo>
                      <a:pt x="661" y="1915"/>
                    </a:lnTo>
                    <a:lnTo>
                      <a:pt x="608" y="1893"/>
                    </a:lnTo>
                    <a:lnTo>
                      <a:pt x="558" y="1867"/>
                    </a:lnTo>
                    <a:lnTo>
                      <a:pt x="510" y="1836"/>
                    </a:lnTo>
                    <a:lnTo>
                      <a:pt x="464" y="1800"/>
                    </a:lnTo>
                    <a:lnTo>
                      <a:pt x="419" y="1760"/>
                    </a:lnTo>
                    <a:lnTo>
                      <a:pt x="377" y="1716"/>
                    </a:lnTo>
                    <a:lnTo>
                      <a:pt x="337" y="1669"/>
                    </a:lnTo>
                    <a:lnTo>
                      <a:pt x="300" y="1618"/>
                    </a:lnTo>
                    <a:lnTo>
                      <a:pt x="266" y="1565"/>
                    </a:lnTo>
                    <a:lnTo>
                      <a:pt x="234" y="1510"/>
                    </a:lnTo>
                    <a:lnTo>
                      <a:pt x="205" y="1452"/>
                    </a:lnTo>
                    <a:lnTo>
                      <a:pt x="179" y="1392"/>
                    </a:lnTo>
                    <a:lnTo>
                      <a:pt x="156" y="1386"/>
                    </a:lnTo>
                    <a:lnTo>
                      <a:pt x="133" y="1376"/>
                    </a:lnTo>
                    <a:lnTo>
                      <a:pt x="111" y="1364"/>
                    </a:lnTo>
                    <a:lnTo>
                      <a:pt x="91" y="1349"/>
                    </a:lnTo>
                    <a:lnTo>
                      <a:pt x="72" y="1330"/>
                    </a:lnTo>
                    <a:lnTo>
                      <a:pt x="55" y="1309"/>
                    </a:lnTo>
                    <a:lnTo>
                      <a:pt x="39" y="1284"/>
                    </a:lnTo>
                    <a:lnTo>
                      <a:pt x="26" y="1254"/>
                    </a:lnTo>
                    <a:lnTo>
                      <a:pt x="15" y="1221"/>
                    </a:lnTo>
                    <a:lnTo>
                      <a:pt x="7" y="1184"/>
                    </a:lnTo>
                    <a:lnTo>
                      <a:pt x="2" y="1143"/>
                    </a:lnTo>
                    <a:lnTo>
                      <a:pt x="0" y="1104"/>
                    </a:lnTo>
                    <a:lnTo>
                      <a:pt x="1" y="1068"/>
                    </a:lnTo>
                    <a:lnTo>
                      <a:pt x="4" y="1038"/>
                    </a:lnTo>
                    <a:lnTo>
                      <a:pt x="9" y="1009"/>
                    </a:lnTo>
                    <a:lnTo>
                      <a:pt x="17" y="985"/>
                    </a:lnTo>
                    <a:lnTo>
                      <a:pt x="27" y="964"/>
                    </a:lnTo>
                    <a:lnTo>
                      <a:pt x="38" y="946"/>
                    </a:lnTo>
                    <a:lnTo>
                      <a:pt x="50" y="930"/>
                    </a:lnTo>
                    <a:lnTo>
                      <a:pt x="65" y="916"/>
                    </a:lnTo>
                    <a:lnTo>
                      <a:pt x="80" y="906"/>
                    </a:lnTo>
                    <a:lnTo>
                      <a:pt x="96" y="897"/>
                    </a:lnTo>
                    <a:lnTo>
                      <a:pt x="98" y="851"/>
                    </a:lnTo>
                    <a:lnTo>
                      <a:pt x="89" y="794"/>
                    </a:lnTo>
                    <a:lnTo>
                      <a:pt x="85" y="740"/>
                    </a:lnTo>
                    <a:lnTo>
                      <a:pt x="83" y="690"/>
                    </a:lnTo>
                    <a:lnTo>
                      <a:pt x="85" y="643"/>
                    </a:lnTo>
                    <a:lnTo>
                      <a:pt x="90" y="599"/>
                    </a:lnTo>
                    <a:lnTo>
                      <a:pt x="98" y="559"/>
                    </a:lnTo>
                    <a:lnTo>
                      <a:pt x="108" y="522"/>
                    </a:lnTo>
                    <a:lnTo>
                      <a:pt x="120" y="487"/>
                    </a:lnTo>
                    <a:lnTo>
                      <a:pt x="134" y="455"/>
                    </a:lnTo>
                    <a:lnTo>
                      <a:pt x="149" y="427"/>
                    </a:lnTo>
                    <a:lnTo>
                      <a:pt x="166" y="400"/>
                    </a:lnTo>
                    <a:lnTo>
                      <a:pt x="183" y="377"/>
                    </a:lnTo>
                    <a:lnTo>
                      <a:pt x="202" y="355"/>
                    </a:lnTo>
                    <a:lnTo>
                      <a:pt x="220" y="337"/>
                    </a:lnTo>
                    <a:lnTo>
                      <a:pt x="239" y="320"/>
                    </a:lnTo>
                    <a:lnTo>
                      <a:pt x="257" y="305"/>
                    </a:lnTo>
                    <a:lnTo>
                      <a:pt x="274" y="293"/>
                    </a:lnTo>
                    <a:lnTo>
                      <a:pt x="290" y="282"/>
                    </a:lnTo>
                    <a:lnTo>
                      <a:pt x="305" y="273"/>
                    </a:lnTo>
                    <a:lnTo>
                      <a:pt x="319" y="266"/>
                    </a:lnTo>
                    <a:lnTo>
                      <a:pt x="331" y="260"/>
                    </a:lnTo>
                    <a:lnTo>
                      <a:pt x="341" y="255"/>
                    </a:lnTo>
                    <a:lnTo>
                      <a:pt x="348" y="253"/>
                    </a:lnTo>
                    <a:lnTo>
                      <a:pt x="352" y="246"/>
                    </a:lnTo>
                    <a:lnTo>
                      <a:pt x="359" y="237"/>
                    </a:lnTo>
                    <a:lnTo>
                      <a:pt x="367" y="225"/>
                    </a:lnTo>
                    <a:lnTo>
                      <a:pt x="377" y="212"/>
                    </a:lnTo>
                    <a:lnTo>
                      <a:pt x="390" y="196"/>
                    </a:lnTo>
                    <a:lnTo>
                      <a:pt x="404" y="180"/>
                    </a:lnTo>
                    <a:lnTo>
                      <a:pt x="421" y="163"/>
                    </a:lnTo>
                    <a:lnTo>
                      <a:pt x="439" y="145"/>
                    </a:lnTo>
                    <a:lnTo>
                      <a:pt x="459" y="127"/>
                    </a:lnTo>
                    <a:lnTo>
                      <a:pt x="481" y="108"/>
                    </a:lnTo>
                    <a:lnTo>
                      <a:pt x="505" y="91"/>
                    </a:lnTo>
                    <a:lnTo>
                      <a:pt x="531" y="74"/>
                    </a:lnTo>
                    <a:lnTo>
                      <a:pt x="559" y="57"/>
                    </a:lnTo>
                    <a:lnTo>
                      <a:pt x="589" y="43"/>
                    </a:lnTo>
                    <a:lnTo>
                      <a:pt x="620" y="30"/>
                    </a:lnTo>
                    <a:lnTo>
                      <a:pt x="655" y="19"/>
                    </a:lnTo>
                    <a:lnTo>
                      <a:pt x="690" y="10"/>
                    </a:lnTo>
                    <a:lnTo>
                      <a:pt x="728" y="3"/>
                    </a:lnTo>
                    <a:lnTo>
                      <a:pt x="767" y="0"/>
                    </a:lnTo>
                    <a:lnTo>
                      <a:pt x="80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20" name="Freeform 23"/>
              <p:cNvSpPr>
                <a:spLocks noEditPoints="1"/>
              </p:cNvSpPr>
              <p:nvPr/>
            </p:nvSpPr>
            <p:spPr bwMode="auto">
              <a:xfrm>
                <a:off x="2664" y="4250"/>
                <a:ext cx="83" cy="27"/>
              </a:xfrm>
              <a:custGeom>
                <a:avLst/>
                <a:gdLst>
                  <a:gd name="T0" fmla="*/ 613 w 916"/>
                  <a:gd name="T1" fmla="*/ 78 h 300"/>
                  <a:gd name="T2" fmla="*/ 561 w 916"/>
                  <a:gd name="T3" fmla="*/ 109 h 300"/>
                  <a:gd name="T4" fmla="*/ 554 w 916"/>
                  <a:gd name="T5" fmla="*/ 165 h 300"/>
                  <a:gd name="T6" fmla="*/ 579 w 916"/>
                  <a:gd name="T7" fmla="*/ 210 h 300"/>
                  <a:gd name="T8" fmla="*/ 665 w 916"/>
                  <a:gd name="T9" fmla="*/ 229 h 300"/>
                  <a:gd name="T10" fmla="*/ 787 w 916"/>
                  <a:gd name="T11" fmla="*/ 223 h 300"/>
                  <a:gd name="T12" fmla="*/ 839 w 916"/>
                  <a:gd name="T13" fmla="*/ 191 h 300"/>
                  <a:gd name="T14" fmla="*/ 846 w 916"/>
                  <a:gd name="T15" fmla="*/ 135 h 300"/>
                  <a:gd name="T16" fmla="*/ 820 w 916"/>
                  <a:gd name="T17" fmla="*/ 90 h 300"/>
                  <a:gd name="T18" fmla="*/ 734 w 916"/>
                  <a:gd name="T19" fmla="*/ 72 h 300"/>
                  <a:gd name="T20" fmla="*/ 153 w 916"/>
                  <a:gd name="T21" fmla="*/ 74 h 300"/>
                  <a:gd name="T22" fmla="*/ 85 w 916"/>
                  <a:gd name="T23" fmla="*/ 99 h 300"/>
                  <a:gd name="T24" fmla="*/ 70 w 916"/>
                  <a:gd name="T25" fmla="*/ 150 h 300"/>
                  <a:gd name="T26" fmla="*/ 85 w 916"/>
                  <a:gd name="T27" fmla="*/ 201 h 300"/>
                  <a:gd name="T28" fmla="*/ 153 w 916"/>
                  <a:gd name="T29" fmla="*/ 227 h 300"/>
                  <a:gd name="T30" fmla="*/ 280 w 916"/>
                  <a:gd name="T31" fmla="*/ 227 h 300"/>
                  <a:gd name="T32" fmla="*/ 348 w 916"/>
                  <a:gd name="T33" fmla="*/ 201 h 300"/>
                  <a:gd name="T34" fmla="*/ 363 w 916"/>
                  <a:gd name="T35" fmla="*/ 150 h 300"/>
                  <a:gd name="T36" fmla="*/ 348 w 916"/>
                  <a:gd name="T37" fmla="*/ 99 h 300"/>
                  <a:gd name="T38" fmla="*/ 280 w 916"/>
                  <a:gd name="T39" fmla="*/ 74 h 300"/>
                  <a:gd name="T40" fmla="*/ 234 w 916"/>
                  <a:gd name="T41" fmla="*/ 0 h 300"/>
                  <a:gd name="T42" fmla="*/ 321 w 916"/>
                  <a:gd name="T43" fmla="*/ 9 h 300"/>
                  <a:gd name="T44" fmla="*/ 400 w 916"/>
                  <a:gd name="T45" fmla="*/ 53 h 300"/>
                  <a:gd name="T46" fmla="*/ 574 w 916"/>
                  <a:gd name="T47" fmla="*/ 17 h 300"/>
                  <a:gd name="T48" fmla="*/ 662 w 916"/>
                  <a:gd name="T49" fmla="*/ 1 h 300"/>
                  <a:gd name="T50" fmla="*/ 732 w 916"/>
                  <a:gd name="T51" fmla="*/ 0 h 300"/>
                  <a:gd name="T52" fmla="*/ 806 w 916"/>
                  <a:gd name="T53" fmla="*/ 10 h 300"/>
                  <a:gd name="T54" fmla="*/ 875 w 916"/>
                  <a:gd name="T55" fmla="*/ 45 h 300"/>
                  <a:gd name="T56" fmla="*/ 914 w 916"/>
                  <a:gd name="T57" fmla="*/ 123 h 300"/>
                  <a:gd name="T58" fmla="*/ 900 w 916"/>
                  <a:gd name="T59" fmla="*/ 223 h 300"/>
                  <a:gd name="T60" fmla="*/ 843 w 916"/>
                  <a:gd name="T61" fmla="*/ 277 h 300"/>
                  <a:gd name="T62" fmla="*/ 768 w 916"/>
                  <a:gd name="T63" fmla="*/ 297 h 300"/>
                  <a:gd name="T64" fmla="*/ 699 w 916"/>
                  <a:gd name="T65" fmla="*/ 300 h 300"/>
                  <a:gd name="T66" fmla="*/ 632 w 916"/>
                  <a:gd name="T67" fmla="*/ 297 h 300"/>
                  <a:gd name="T68" fmla="*/ 557 w 916"/>
                  <a:gd name="T69" fmla="*/ 277 h 300"/>
                  <a:gd name="T70" fmla="*/ 500 w 916"/>
                  <a:gd name="T71" fmla="*/ 224 h 300"/>
                  <a:gd name="T72" fmla="*/ 485 w 916"/>
                  <a:gd name="T73" fmla="*/ 137 h 300"/>
                  <a:gd name="T74" fmla="*/ 432 w 916"/>
                  <a:gd name="T75" fmla="*/ 150 h 300"/>
                  <a:gd name="T76" fmla="*/ 405 w 916"/>
                  <a:gd name="T77" fmla="*/ 241 h 300"/>
                  <a:gd name="T78" fmla="*/ 342 w 916"/>
                  <a:gd name="T79" fmla="*/ 284 h 300"/>
                  <a:gd name="T80" fmla="*/ 266 w 916"/>
                  <a:gd name="T81" fmla="*/ 298 h 300"/>
                  <a:gd name="T82" fmla="*/ 201 w 916"/>
                  <a:gd name="T83" fmla="*/ 299 h 300"/>
                  <a:gd name="T84" fmla="*/ 129 w 916"/>
                  <a:gd name="T85" fmla="*/ 294 h 300"/>
                  <a:gd name="T86" fmla="*/ 57 w 916"/>
                  <a:gd name="T87" fmla="*/ 267 h 300"/>
                  <a:gd name="T88" fmla="*/ 7 w 916"/>
                  <a:gd name="T89" fmla="*/ 202 h 300"/>
                  <a:gd name="T90" fmla="*/ 7 w 916"/>
                  <a:gd name="T91" fmla="*/ 98 h 300"/>
                  <a:gd name="T92" fmla="*/ 57 w 916"/>
                  <a:gd name="T93" fmla="*/ 33 h 300"/>
                  <a:gd name="T94" fmla="*/ 129 w 916"/>
                  <a:gd name="T95" fmla="*/ 6 h 300"/>
                  <a:gd name="T96" fmla="*/ 201 w 916"/>
                  <a:gd name="T97" fmla="*/ 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16" h="300">
                    <a:moveTo>
                      <a:pt x="699" y="71"/>
                    </a:moveTo>
                    <a:lnTo>
                      <a:pt x="665" y="72"/>
                    </a:lnTo>
                    <a:lnTo>
                      <a:pt x="636" y="74"/>
                    </a:lnTo>
                    <a:lnTo>
                      <a:pt x="613" y="78"/>
                    </a:lnTo>
                    <a:lnTo>
                      <a:pt x="594" y="83"/>
                    </a:lnTo>
                    <a:lnTo>
                      <a:pt x="579" y="90"/>
                    </a:lnTo>
                    <a:lnTo>
                      <a:pt x="569" y="99"/>
                    </a:lnTo>
                    <a:lnTo>
                      <a:pt x="561" y="109"/>
                    </a:lnTo>
                    <a:lnTo>
                      <a:pt x="556" y="122"/>
                    </a:lnTo>
                    <a:lnTo>
                      <a:pt x="554" y="135"/>
                    </a:lnTo>
                    <a:lnTo>
                      <a:pt x="553" y="150"/>
                    </a:lnTo>
                    <a:lnTo>
                      <a:pt x="554" y="165"/>
                    </a:lnTo>
                    <a:lnTo>
                      <a:pt x="556" y="179"/>
                    </a:lnTo>
                    <a:lnTo>
                      <a:pt x="561" y="191"/>
                    </a:lnTo>
                    <a:lnTo>
                      <a:pt x="569" y="201"/>
                    </a:lnTo>
                    <a:lnTo>
                      <a:pt x="579" y="210"/>
                    </a:lnTo>
                    <a:lnTo>
                      <a:pt x="594" y="216"/>
                    </a:lnTo>
                    <a:lnTo>
                      <a:pt x="613" y="223"/>
                    </a:lnTo>
                    <a:lnTo>
                      <a:pt x="636" y="227"/>
                    </a:lnTo>
                    <a:lnTo>
                      <a:pt x="665" y="229"/>
                    </a:lnTo>
                    <a:lnTo>
                      <a:pt x="699" y="230"/>
                    </a:lnTo>
                    <a:lnTo>
                      <a:pt x="734" y="229"/>
                    </a:lnTo>
                    <a:lnTo>
                      <a:pt x="763" y="227"/>
                    </a:lnTo>
                    <a:lnTo>
                      <a:pt x="787" y="223"/>
                    </a:lnTo>
                    <a:lnTo>
                      <a:pt x="805" y="216"/>
                    </a:lnTo>
                    <a:lnTo>
                      <a:pt x="820" y="210"/>
                    </a:lnTo>
                    <a:lnTo>
                      <a:pt x="831" y="201"/>
                    </a:lnTo>
                    <a:lnTo>
                      <a:pt x="839" y="191"/>
                    </a:lnTo>
                    <a:lnTo>
                      <a:pt x="843" y="179"/>
                    </a:lnTo>
                    <a:lnTo>
                      <a:pt x="846" y="165"/>
                    </a:lnTo>
                    <a:lnTo>
                      <a:pt x="847" y="150"/>
                    </a:lnTo>
                    <a:lnTo>
                      <a:pt x="846" y="135"/>
                    </a:lnTo>
                    <a:lnTo>
                      <a:pt x="843" y="122"/>
                    </a:lnTo>
                    <a:lnTo>
                      <a:pt x="839" y="109"/>
                    </a:lnTo>
                    <a:lnTo>
                      <a:pt x="831" y="99"/>
                    </a:lnTo>
                    <a:lnTo>
                      <a:pt x="820" y="90"/>
                    </a:lnTo>
                    <a:lnTo>
                      <a:pt x="805" y="83"/>
                    </a:lnTo>
                    <a:lnTo>
                      <a:pt x="787" y="78"/>
                    </a:lnTo>
                    <a:lnTo>
                      <a:pt x="763" y="74"/>
                    </a:lnTo>
                    <a:lnTo>
                      <a:pt x="734" y="72"/>
                    </a:lnTo>
                    <a:lnTo>
                      <a:pt x="699" y="71"/>
                    </a:lnTo>
                    <a:close/>
                    <a:moveTo>
                      <a:pt x="216" y="71"/>
                    </a:moveTo>
                    <a:lnTo>
                      <a:pt x="182" y="72"/>
                    </a:lnTo>
                    <a:lnTo>
                      <a:pt x="153" y="74"/>
                    </a:lnTo>
                    <a:lnTo>
                      <a:pt x="130" y="78"/>
                    </a:lnTo>
                    <a:lnTo>
                      <a:pt x="111" y="83"/>
                    </a:lnTo>
                    <a:lnTo>
                      <a:pt x="96" y="90"/>
                    </a:lnTo>
                    <a:lnTo>
                      <a:pt x="85" y="99"/>
                    </a:lnTo>
                    <a:lnTo>
                      <a:pt x="78" y="109"/>
                    </a:lnTo>
                    <a:lnTo>
                      <a:pt x="73" y="122"/>
                    </a:lnTo>
                    <a:lnTo>
                      <a:pt x="70" y="135"/>
                    </a:lnTo>
                    <a:lnTo>
                      <a:pt x="70" y="150"/>
                    </a:lnTo>
                    <a:lnTo>
                      <a:pt x="70" y="165"/>
                    </a:lnTo>
                    <a:lnTo>
                      <a:pt x="73" y="179"/>
                    </a:lnTo>
                    <a:lnTo>
                      <a:pt x="78" y="191"/>
                    </a:lnTo>
                    <a:lnTo>
                      <a:pt x="85" y="201"/>
                    </a:lnTo>
                    <a:lnTo>
                      <a:pt x="96" y="210"/>
                    </a:lnTo>
                    <a:lnTo>
                      <a:pt x="111" y="216"/>
                    </a:lnTo>
                    <a:lnTo>
                      <a:pt x="130" y="223"/>
                    </a:lnTo>
                    <a:lnTo>
                      <a:pt x="153" y="227"/>
                    </a:lnTo>
                    <a:lnTo>
                      <a:pt x="182" y="229"/>
                    </a:lnTo>
                    <a:lnTo>
                      <a:pt x="216" y="230"/>
                    </a:lnTo>
                    <a:lnTo>
                      <a:pt x="250" y="229"/>
                    </a:lnTo>
                    <a:lnTo>
                      <a:pt x="280" y="227"/>
                    </a:lnTo>
                    <a:lnTo>
                      <a:pt x="304" y="223"/>
                    </a:lnTo>
                    <a:lnTo>
                      <a:pt x="322" y="216"/>
                    </a:lnTo>
                    <a:lnTo>
                      <a:pt x="337" y="210"/>
                    </a:lnTo>
                    <a:lnTo>
                      <a:pt x="348" y="201"/>
                    </a:lnTo>
                    <a:lnTo>
                      <a:pt x="355" y="191"/>
                    </a:lnTo>
                    <a:lnTo>
                      <a:pt x="360" y="179"/>
                    </a:lnTo>
                    <a:lnTo>
                      <a:pt x="363" y="165"/>
                    </a:lnTo>
                    <a:lnTo>
                      <a:pt x="363" y="150"/>
                    </a:lnTo>
                    <a:lnTo>
                      <a:pt x="363" y="135"/>
                    </a:lnTo>
                    <a:lnTo>
                      <a:pt x="360" y="122"/>
                    </a:lnTo>
                    <a:lnTo>
                      <a:pt x="355" y="109"/>
                    </a:lnTo>
                    <a:lnTo>
                      <a:pt x="348" y="99"/>
                    </a:lnTo>
                    <a:lnTo>
                      <a:pt x="337" y="90"/>
                    </a:lnTo>
                    <a:lnTo>
                      <a:pt x="322" y="83"/>
                    </a:lnTo>
                    <a:lnTo>
                      <a:pt x="304" y="78"/>
                    </a:lnTo>
                    <a:lnTo>
                      <a:pt x="280" y="74"/>
                    </a:lnTo>
                    <a:lnTo>
                      <a:pt x="250" y="72"/>
                    </a:lnTo>
                    <a:lnTo>
                      <a:pt x="216" y="71"/>
                    </a:lnTo>
                    <a:close/>
                    <a:moveTo>
                      <a:pt x="216" y="0"/>
                    </a:moveTo>
                    <a:lnTo>
                      <a:pt x="234" y="0"/>
                    </a:lnTo>
                    <a:lnTo>
                      <a:pt x="254" y="1"/>
                    </a:lnTo>
                    <a:lnTo>
                      <a:pt x="276" y="2"/>
                    </a:lnTo>
                    <a:lnTo>
                      <a:pt x="298" y="5"/>
                    </a:lnTo>
                    <a:lnTo>
                      <a:pt x="321" y="9"/>
                    </a:lnTo>
                    <a:lnTo>
                      <a:pt x="343" y="17"/>
                    </a:lnTo>
                    <a:lnTo>
                      <a:pt x="364" y="26"/>
                    </a:lnTo>
                    <a:lnTo>
                      <a:pt x="383" y="37"/>
                    </a:lnTo>
                    <a:lnTo>
                      <a:pt x="400" y="53"/>
                    </a:lnTo>
                    <a:lnTo>
                      <a:pt x="516" y="53"/>
                    </a:lnTo>
                    <a:lnTo>
                      <a:pt x="533" y="37"/>
                    </a:lnTo>
                    <a:lnTo>
                      <a:pt x="553" y="26"/>
                    </a:lnTo>
                    <a:lnTo>
                      <a:pt x="574" y="17"/>
                    </a:lnTo>
                    <a:lnTo>
                      <a:pt x="596" y="9"/>
                    </a:lnTo>
                    <a:lnTo>
                      <a:pt x="618" y="5"/>
                    </a:lnTo>
                    <a:lnTo>
                      <a:pt x="640" y="2"/>
                    </a:lnTo>
                    <a:lnTo>
                      <a:pt x="662" y="1"/>
                    </a:lnTo>
                    <a:lnTo>
                      <a:pt x="682" y="0"/>
                    </a:lnTo>
                    <a:lnTo>
                      <a:pt x="699" y="0"/>
                    </a:lnTo>
                    <a:lnTo>
                      <a:pt x="715" y="0"/>
                    </a:lnTo>
                    <a:lnTo>
                      <a:pt x="732" y="0"/>
                    </a:lnTo>
                    <a:lnTo>
                      <a:pt x="749" y="1"/>
                    </a:lnTo>
                    <a:lnTo>
                      <a:pt x="768" y="3"/>
                    </a:lnTo>
                    <a:lnTo>
                      <a:pt x="787" y="6"/>
                    </a:lnTo>
                    <a:lnTo>
                      <a:pt x="806" y="10"/>
                    </a:lnTo>
                    <a:lnTo>
                      <a:pt x="825" y="16"/>
                    </a:lnTo>
                    <a:lnTo>
                      <a:pt x="843" y="24"/>
                    </a:lnTo>
                    <a:lnTo>
                      <a:pt x="860" y="33"/>
                    </a:lnTo>
                    <a:lnTo>
                      <a:pt x="875" y="45"/>
                    </a:lnTo>
                    <a:lnTo>
                      <a:pt x="889" y="59"/>
                    </a:lnTo>
                    <a:lnTo>
                      <a:pt x="900" y="77"/>
                    </a:lnTo>
                    <a:lnTo>
                      <a:pt x="908" y="98"/>
                    </a:lnTo>
                    <a:lnTo>
                      <a:pt x="914" y="123"/>
                    </a:lnTo>
                    <a:lnTo>
                      <a:pt x="916" y="150"/>
                    </a:lnTo>
                    <a:lnTo>
                      <a:pt x="914" y="178"/>
                    </a:lnTo>
                    <a:lnTo>
                      <a:pt x="908" y="202"/>
                    </a:lnTo>
                    <a:lnTo>
                      <a:pt x="900" y="223"/>
                    </a:lnTo>
                    <a:lnTo>
                      <a:pt x="889" y="241"/>
                    </a:lnTo>
                    <a:lnTo>
                      <a:pt x="875" y="255"/>
                    </a:lnTo>
                    <a:lnTo>
                      <a:pt x="860" y="267"/>
                    </a:lnTo>
                    <a:lnTo>
                      <a:pt x="843" y="277"/>
                    </a:lnTo>
                    <a:lnTo>
                      <a:pt x="825" y="285"/>
                    </a:lnTo>
                    <a:lnTo>
                      <a:pt x="806" y="290"/>
                    </a:lnTo>
                    <a:lnTo>
                      <a:pt x="787" y="294"/>
                    </a:lnTo>
                    <a:lnTo>
                      <a:pt x="768" y="297"/>
                    </a:lnTo>
                    <a:lnTo>
                      <a:pt x="749" y="298"/>
                    </a:lnTo>
                    <a:lnTo>
                      <a:pt x="732" y="299"/>
                    </a:lnTo>
                    <a:lnTo>
                      <a:pt x="715" y="299"/>
                    </a:lnTo>
                    <a:lnTo>
                      <a:pt x="699" y="300"/>
                    </a:lnTo>
                    <a:lnTo>
                      <a:pt x="685" y="299"/>
                    </a:lnTo>
                    <a:lnTo>
                      <a:pt x="668" y="299"/>
                    </a:lnTo>
                    <a:lnTo>
                      <a:pt x="650" y="298"/>
                    </a:lnTo>
                    <a:lnTo>
                      <a:pt x="632" y="297"/>
                    </a:lnTo>
                    <a:lnTo>
                      <a:pt x="613" y="294"/>
                    </a:lnTo>
                    <a:lnTo>
                      <a:pt x="593" y="290"/>
                    </a:lnTo>
                    <a:lnTo>
                      <a:pt x="575" y="285"/>
                    </a:lnTo>
                    <a:lnTo>
                      <a:pt x="557" y="277"/>
                    </a:lnTo>
                    <a:lnTo>
                      <a:pt x="540" y="267"/>
                    </a:lnTo>
                    <a:lnTo>
                      <a:pt x="524" y="255"/>
                    </a:lnTo>
                    <a:lnTo>
                      <a:pt x="511" y="241"/>
                    </a:lnTo>
                    <a:lnTo>
                      <a:pt x="500" y="224"/>
                    </a:lnTo>
                    <a:lnTo>
                      <a:pt x="491" y="202"/>
                    </a:lnTo>
                    <a:lnTo>
                      <a:pt x="486" y="179"/>
                    </a:lnTo>
                    <a:lnTo>
                      <a:pt x="484" y="150"/>
                    </a:lnTo>
                    <a:lnTo>
                      <a:pt x="485" y="137"/>
                    </a:lnTo>
                    <a:lnTo>
                      <a:pt x="486" y="125"/>
                    </a:lnTo>
                    <a:lnTo>
                      <a:pt x="430" y="125"/>
                    </a:lnTo>
                    <a:lnTo>
                      <a:pt x="432" y="137"/>
                    </a:lnTo>
                    <a:lnTo>
                      <a:pt x="432" y="150"/>
                    </a:lnTo>
                    <a:lnTo>
                      <a:pt x="430" y="179"/>
                    </a:lnTo>
                    <a:lnTo>
                      <a:pt x="425" y="202"/>
                    </a:lnTo>
                    <a:lnTo>
                      <a:pt x="416" y="224"/>
                    </a:lnTo>
                    <a:lnTo>
                      <a:pt x="405" y="241"/>
                    </a:lnTo>
                    <a:lnTo>
                      <a:pt x="392" y="255"/>
                    </a:lnTo>
                    <a:lnTo>
                      <a:pt x="377" y="267"/>
                    </a:lnTo>
                    <a:lnTo>
                      <a:pt x="360" y="277"/>
                    </a:lnTo>
                    <a:lnTo>
                      <a:pt x="342" y="284"/>
                    </a:lnTo>
                    <a:lnTo>
                      <a:pt x="323" y="290"/>
                    </a:lnTo>
                    <a:lnTo>
                      <a:pt x="304" y="294"/>
                    </a:lnTo>
                    <a:lnTo>
                      <a:pt x="285" y="296"/>
                    </a:lnTo>
                    <a:lnTo>
                      <a:pt x="266" y="298"/>
                    </a:lnTo>
                    <a:lnTo>
                      <a:pt x="248" y="299"/>
                    </a:lnTo>
                    <a:lnTo>
                      <a:pt x="231" y="299"/>
                    </a:lnTo>
                    <a:lnTo>
                      <a:pt x="216" y="299"/>
                    </a:lnTo>
                    <a:lnTo>
                      <a:pt x="201" y="299"/>
                    </a:lnTo>
                    <a:lnTo>
                      <a:pt x="185" y="299"/>
                    </a:lnTo>
                    <a:lnTo>
                      <a:pt x="167" y="298"/>
                    </a:lnTo>
                    <a:lnTo>
                      <a:pt x="148" y="296"/>
                    </a:lnTo>
                    <a:lnTo>
                      <a:pt x="129" y="294"/>
                    </a:lnTo>
                    <a:lnTo>
                      <a:pt x="110" y="290"/>
                    </a:lnTo>
                    <a:lnTo>
                      <a:pt x="91" y="284"/>
                    </a:lnTo>
                    <a:lnTo>
                      <a:pt x="73" y="277"/>
                    </a:lnTo>
                    <a:lnTo>
                      <a:pt x="57" y="267"/>
                    </a:lnTo>
                    <a:lnTo>
                      <a:pt x="41" y="255"/>
                    </a:lnTo>
                    <a:lnTo>
                      <a:pt x="27" y="240"/>
                    </a:lnTo>
                    <a:lnTo>
                      <a:pt x="16" y="223"/>
                    </a:lnTo>
                    <a:lnTo>
                      <a:pt x="7" y="202"/>
                    </a:lnTo>
                    <a:lnTo>
                      <a:pt x="2" y="178"/>
                    </a:lnTo>
                    <a:lnTo>
                      <a:pt x="0" y="150"/>
                    </a:lnTo>
                    <a:lnTo>
                      <a:pt x="2" y="122"/>
                    </a:lnTo>
                    <a:lnTo>
                      <a:pt x="7" y="98"/>
                    </a:lnTo>
                    <a:lnTo>
                      <a:pt x="16" y="77"/>
                    </a:lnTo>
                    <a:lnTo>
                      <a:pt x="27" y="59"/>
                    </a:lnTo>
                    <a:lnTo>
                      <a:pt x="41" y="45"/>
                    </a:lnTo>
                    <a:lnTo>
                      <a:pt x="57" y="33"/>
                    </a:lnTo>
                    <a:lnTo>
                      <a:pt x="73" y="23"/>
                    </a:lnTo>
                    <a:lnTo>
                      <a:pt x="91" y="16"/>
                    </a:lnTo>
                    <a:lnTo>
                      <a:pt x="110" y="10"/>
                    </a:lnTo>
                    <a:lnTo>
                      <a:pt x="129" y="6"/>
                    </a:lnTo>
                    <a:lnTo>
                      <a:pt x="148" y="3"/>
                    </a:lnTo>
                    <a:lnTo>
                      <a:pt x="167" y="1"/>
                    </a:lnTo>
                    <a:lnTo>
                      <a:pt x="185" y="0"/>
                    </a:lnTo>
                    <a:lnTo>
                      <a:pt x="201" y="0"/>
                    </a:lnTo>
                    <a:lnTo>
                      <a:pt x="2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21" name="Freeform 24"/>
              <p:cNvSpPr>
                <a:spLocks noEditPoints="1"/>
              </p:cNvSpPr>
              <p:nvPr/>
            </p:nvSpPr>
            <p:spPr bwMode="auto">
              <a:xfrm>
                <a:off x="2597" y="4335"/>
                <a:ext cx="217" cy="124"/>
              </a:xfrm>
              <a:custGeom>
                <a:avLst/>
                <a:gdLst>
                  <a:gd name="T0" fmla="*/ 1796 w 2393"/>
                  <a:gd name="T1" fmla="*/ 704 h 1360"/>
                  <a:gd name="T2" fmla="*/ 1761 w 2393"/>
                  <a:gd name="T3" fmla="*/ 720 h 1360"/>
                  <a:gd name="T4" fmla="*/ 1590 w 2393"/>
                  <a:gd name="T5" fmla="*/ 904 h 1360"/>
                  <a:gd name="T6" fmla="*/ 1882 w 2393"/>
                  <a:gd name="T7" fmla="*/ 733 h 1360"/>
                  <a:gd name="T8" fmla="*/ 1851 w 2393"/>
                  <a:gd name="T9" fmla="*/ 709 h 1360"/>
                  <a:gd name="T10" fmla="*/ 1814 w 2393"/>
                  <a:gd name="T11" fmla="*/ 702 h 1360"/>
                  <a:gd name="T12" fmla="*/ 1831 w 2393"/>
                  <a:gd name="T13" fmla="*/ 20 h 1360"/>
                  <a:gd name="T14" fmla="*/ 1950 w 2393"/>
                  <a:gd name="T15" fmla="*/ 61 h 1360"/>
                  <a:gd name="T16" fmla="*/ 2057 w 2393"/>
                  <a:gd name="T17" fmla="*/ 121 h 1360"/>
                  <a:gd name="T18" fmla="*/ 2154 w 2393"/>
                  <a:gd name="T19" fmla="*/ 196 h 1360"/>
                  <a:gd name="T20" fmla="*/ 2235 w 2393"/>
                  <a:gd name="T21" fmla="*/ 286 h 1360"/>
                  <a:gd name="T22" fmla="*/ 2301 w 2393"/>
                  <a:gd name="T23" fmla="*/ 388 h 1360"/>
                  <a:gd name="T24" fmla="*/ 2352 w 2393"/>
                  <a:gd name="T25" fmla="*/ 501 h 1360"/>
                  <a:gd name="T26" fmla="*/ 2382 w 2393"/>
                  <a:gd name="T27" fmla="*/ 622 h 1360"/>
                  <a:gd name="T28" fmla="*/ 2393 w 2393"/>
                  <a:gd name="T29" fmla="*/ 748 h 1360"/>
                  <a:gd name="T30" fmla="*/ 2390 w 2393"/>
                  <a:gd name="T31" fmla="*/ 1230 h 1360"/>
                  <a:gd name="T32" fmla="*/ 2370 w 2393"/>
                  <a:gd name="T33" fmla="*/ 1282 h 1360"/>
                  <a:gd name="T34" fmla="*/ 2335 w 2393"/>
                  <a:gd name="T35" fmla="*/ 1324 h 1360"/>
                  <a:gd name="T36" fmla="*/ 2286 w 2393"/>
                  <a:gd name="T37" fmla="*/ 1351 h 1360"/>
                  <a:gd name="T38" fmla="*/ 2230 w 2393"/>
                  <a:gd name="T39" fmla="*/ 1360 h 1360"/>
                  <a:gd name="T40" fmla="*/ 129 w 2393"/>
                  <a:gd name="T41" fmla="*/ 1358 h 1360"/>
                  <a:gd name="T42" fmla="*/ 77 w 2393"/>
                  <a:gd name="T43" fmla="*/ 1339 h 1360"/>
                  <a:gd name="T44" fmla="*/ 36 w 2393"/>
                  <a:gd name="T45" fmla="*/ 1304 h 1360"/>
                  <a:gd name="T46" fmla="*/ 10 w 2393"/>
                  <a:gd name="T47" fmla="*/ 1256 h 1360"/>
                  <a:gd name="T48" fmla="*/ 0 w 2393"/>
                  <a:gd name="T49" fmla="*/ 1200 h 1360"/>
                  <a:gd name="T50" fmla="*/ 3 w 2393"/>
                  <a:gd name="T51" fmla="*/ 684 h 1360"/>
                  <a:gd name="T52" fmla="*/ 23 w 2393"/>
                  <a:gd name="T53" fmla="*/ 561 h 1360"/>
                  <a:gd name="T54" fmla="*/ 63 w 2393"/>
                  <a:gd name="T55" fmla="*/ 443 h 1360"/>
                  <a:gd name="T56" fmla="*/ 122 w 2393"/>
                  <a:gd name="T57" fmla="*/ 336 h 1360"/>
                  <a:gd name="T58" fmla="*/ 195 w 2393"/>
                  <a:gd name="T59" fmla="*/ 240 h 1360"/>
                  <a:gd name="T60" fmla="*/ 283 w 2393"/>
                  <a:gd name="T61" fmla="*/ 157 h 1360"/>
                  <a:gd name="T62" fmla="*/ 385 w 2393"/>
                  <a:gd name="T63" fmla="*/ 89 h 1360"/>
                  <a:gd name="T64" fmla="*/ 498 w 2393"/>
                  <a:gd name="T65" fmla="*/ 38 h 1360"/>
                  <a:gd name="T66" fmla="*/ 640 w 2393"/>
                  <a:gd name="T67" fmla="*/ 0 h 1360"/>
                  <a:gd name="T68" fmla="*/ 1748 w 2393"/>
                  <a:gd name="T69" fmla="*/ 0 h 1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393" h="1360">
                    <a:moveTo>
                      <a:pt x="1814" y="702"/>
                    </a:moveTo>
                    <a:lnTo>
                      <a:pt x="1796" y="704"/>
                    </a:lnTo>
                    <a:lnTo>
                      <a:pt x="1778" y="709"/>
                    </a:lnTo>
                    <a:lnTo>
                      <a:pt x="1761" y="720"/>
                    </a:lnTo>
                    <a:lnTo>
                      <a:pt x="1746" y="733"/>
                    </a:lnTo>
                    <a:lnTo>
                      <a:pt x="1590" y="904"/>
                    </a:lnTo>
                    <a:lnTo>
                      <a:pt x="2038" y="904"/>
                    </a:lnTo>
                    <a:lnTo>
                      <a:pt x="1882" y="733"/>
                    </a:lnTo>
                    <a:lnTo>
                      <a:pt x="1867" y="719"/>
                    </a:lnTo>
                    <a:lnTo>
                      <a:pt x="1851" y="709"/>
                    </a:lnTo>
                    <a:lnTo>
                      <a:pt x="1833" y="703"/>
                    </a:lnTo>
                    <a:lnTo>
                      <a:pt x="1814" y="702"/>
                    </a:lnTo>
                    <a:close/>
                    <a:moveTo>
                      <a:pt x="1748" y="0"/>
                    </a:moveTo>
                    <a:lnTo>
                      <a:pt x="1831" y="20"/>
                    </a:lnTo>
                    <a:lnTo>
                      <a:pt x="1892" y="38"/>
                    </a:lnTo>
                    <a:lnTo>
                      <a:pt x="1950" y="61"/>
                    </a:lnTo>
                    <a:lnTo>
                      <a:pt x="2005" y="88"/>
                    </a:lnTo>
                    <a:lnTo>
                      <a:pt x="2057" y="121"/>
                    </a:lnTo>
                    <a:lnTo>
                      <a:pt x="2107" y="157"/>
                    </a:lnTo>
                    <a:lnTo>
                      <a:pt x="2154" y="196"/>
                    </a:lnTo>
                    <a:lnTo>
                      <a:pt x="2196" y="239"/>
                    </a:lnTo>
                    <a:lnTo>
                      <a:pt x="2235" y="286"/>
                    </a:lnTo>
                    <a:lnTo>
                      <a:pt x="2270" y="336"/>
                    </a:lnTo>
                    <a:lnTo>
                      <a:pt x="2301" y="388"/>
                    </a:lnTo>
                    <a:lnTo>
                      <a:pt x="2328" y="443"/>
                    </a:lnTo>
                    <a:lnTo>
                      <a:pt x="2352" y="501"/>
                    </a:lnTo>
                    <a:lnTo>
                      <a:pt x="2369" y="561"/>
                    </a:lnTo>
                    <a:lnTo>
                      <a:pt x="2382" y="622"/>
                    </a:lnTo>
                    <a:lnTo>
                      <a:pt x="2390" y="684"/>
                    </a:lnTo>
                    <a:lnTo>
                      <a:pt x="2393" y="748"/>
                    </a:lnTo>
                    <a:lnTo>
                      <a:pt x="2393" y="1200"/>
                    </a:lnTo>
                    <a:lnTo>
                      <a:pt x="2390" y="1230"/>
                    </a:lnTo>
                    <a:lnTo>
                      <a:pt x="2383" y="1256"/>
                    </a:lnTo>
                    <a:lnTo>
                      <a:pt x="2370" y="1282"/>
                    </a:lnTo>
                    <a:lnTo>
                      <a:pt x="2354" y="1304"/>
                    </a:lnTo>
                    <a:lnTo>
                      <a:pt x="2335" y="1324"/>
                    </a:lnTo>
                    <a:lnTo>
                      <a:pt x="2311" y="1339"/>
                    </a:lnTo>
                    <a:lnTo>
                      <a:pt x="2286" y="1351"/>
                    </a:lnTo>
                    <a:lnTo>
                      <a:pt x="2259" y="1358"/>
                    </a:lnTo>
                    <a:lnTo>
                      <a:pt x="2230" y="1360"/>
                    </a:lnTo>
                    <a:lnTo>
                      <a:pt x="157" y="1360"/>
                    </a:lnTo>
                    <a:lnTo>
                      <a:pt x="129" y="1358"/>
                    </a:lnTo>
                    <a:lnTo>
                      <a:pt x="101" y="1351"/>
                    </a:lnTo>
                    <a:lnTo>
                      <a:pt x="77" y="1339"/>
                    </a:lnTo>
                    <a:lnTo>
                      <a:pt x="55" y="1324"/>
                    </a:lnTo>
                    <a:lnTo>
                      <a:pt x="36" y="1304"/>
                    </a:lnTo>
                    <a:lnTo>
                      <a:pt x="21" y="1282"/>
                    </a:lnTo>
                    <a:lnTo>
                      <a:pt x="10" y="1256"/>
                    </a:lnTo>
                    <a:lnTo>
                      <a:pt x="3" y="1230"/>
                    </a:lnTo>
                    <a:lnTo>
                      <a:pt x="0" y="1200"/>
                    </a:lnTo>
                    <a:lnTo>
                      <a:pt x="0" y="748"/>
                    </a:lnTo>
                    <a:lnTo>
                      <a:pt x="3" y="684"/>
                    </a:lnTo>
                    <a:lnTo>
                      <a:pt x="11" y="622"/>
                    </a:lnTo>
                    <a:lnTo>
                      <a:pt x="23" y="561"/>
                    </a:lnTo>
                    <a:lnTo>
                      <a:pt x="41" y="501"/>
                    </a:lnTo>
                    <a:lnTo>
                      <a:pt x="63" y="443"/>
                    </a:lnTo>
                    <a:lnTo>
                      <a:pt x="90" y="389"/>
                    </a:lnTo>
                    <a:lnTo>
                      <a:pt x="122" y="336"/>
                    </a:lnTo>
                    <a:lnTo>
                      <a:pt x="156" y="286"/>
                    </a:lnTo>
                    <a:lnTo>
                      <a:pt x="195" y="240"/>
                    </a:lnTo>
                    <a:lnTo>
                      <a:pt x="237" y="196"/>
                    </a:lnTo>
                    <a:lnTo>
                      <a:pt x="283" y="157"/>
                    </a:lnTo>
                    <a:lnTo>
                      <a:pt x="332" y="121"/>
                    </a:lnTo>
                    <a:lnTo>
                      <a:pt x="385" y="89"/>
                    </a:lnTo>
                    <a:lnTo>
                      <a:pt x="440" y="62"/>
                    </a:lnTo>
                    <a:lnTo>
                      <a:pt x="498" y="38"/>
                    </a:lnTo>
                    <a:lnTo>
                      <a:pt x="559" y="20"/>
                    </a:lnTo>
                    <a:lnTo>
                      <a:pt x="640" y="0"/>
                    </a:lnTo>
                    <a:lnTo>
                      <a:pt x="1193" y="1280"/>
                    </a:lnTo>
                    <a:lnTo>
                      <a:pt x="174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22" name="Freeform 25"/>
              <p:cNvSpPr>
                <a:spLocks/>
              </p:cNvSpPr>
              <p:nvPr/>
            </p:nvSpPr>
            <p:spPr bwMode="auto">
              <a:xfrm>
                <a:off x="2689" y="4347"/>
                <a:ext cx="34" cy="83"/>
              </a:xfrm>
              <a:custGeom>
                <a:avLst/>
                <a:gdLst>
                  <a:gd name="T0" fmla="*/ 135 w 373"/>
                  <a:gd name="T1" fmla="*/ 0 h 915"/>
                  <a:gd name="T2" fmla="*/ 237 w 373"/>
                  <a:gd name="T3" fmla="*/ 0 h 915"/>
                  <a:gd name="T4" fmla="*/ 258 w 373"/>
                  <a:gd name="T5" fmla="*/ 2 h 915"/>
                  <a:gd name="T6" fmla="*/ 278 w 373"/>
                  <a:gd name="T7" fmla="*/ 9 h 915"/>
                  <a:gd name="T8" fmla="*/ 295 w 373"/>
                  <a:gd name="T9" fmla="*/ 21 h 915"/>
                  <a:gd name="T10" fmla="*/ 310 w 373"/>
                  <a:gd name="T11" fmla="*/ 36 h 915"/>
                  <a:gd name="T12" fmla="*/ 321 w 373"/>
                  <a:gd name="T13" fmla="*/ 53 h 915"/>
                  <a:gd name="T14" fmla="*/ 328 w 373"/>
                  <a:gd name="T15" fmla="*/ 74 h 915"/>
                  <a:gd name="T16" fmla="*/ 366 w 373"/>
                  <a:gd name="T17" fmla="*/ 234 h 915"/>
                  <a:gd name="T18" fmla="*/ 368 w 373"/>
                  <a:gd name="T19" fmla="*/ 257 h 915"/>
                  <a:gd name="T20" fmla="*/ 365 w 373"/>
                  <a:gd name="T21" fmla="*/ 281 h 915"/>
                  <a:gd name="T22" fmla="*/ 357 w 373"/>
                  <a:gd name="T23" fmla="*/ 301 h 915"/>
                  <a:gd name="T24" fmla="*/ 345 w 373"/>
                  <a:gd name="T25" fmla="*/ 319 h 915"/>
                  <a:gd name="T26" fmla="*/ 329 w 373"/>
                  <a:gd name="T27" fmla="*/ 334 h 915"/>
                  <a:gd name="T28" fmla="*/ 309 w 373"/>
                  <a:gd name="T29" fmla="*/ 345 h 915"/>
                  <a:gd name="T30" fmla="*/ 287 w 373"/>
                  <a:gd name="T31" fmla="*/ 351 h 915"/>
                  <a:gd name="T32" fmla="*/ 373 w 373"/>
                  <a:gd name="T33" fmla="*/ 438 h 915"/>
                  <a:gd name="T34" fmla="*/ 187 w 373"/>
                  <a:gd name="T35" fmla="*/ 915 h 915"/>
                  <a:gd name="T36" fmla="*/ 0 w 373"/>
                  <a:gd name="T37" fmla="*/ 438 h 915"/>
                  <a:gd name="T38" fmla="*/ 85 w 373"/>
                  <a:gd name="T39" fmla="*/ 351 h 915"/>
                  <a:gd name="T40" fmla="*/ 63 w 373"/>
                  <a:gd name="T41" fmla="*/ 345 h 915"/>
                  <a:gd name="T42" fmla="*/ 44 w 373"/>
                  <a:gd name="T43" fmla="*/ 334 h 915"/>
                  <a:gd name="T44" fmla="*/ 27 w 373"/>
                  <a:gd name="T45" fmla="*/ 319 h 915"/>
                  <a:gd name="T46" fmla="*/ 15 w 373"/>
                  <a:gd name="T47" fmla="*/ 301 h 915"/>
                  <a:gd name="T48" fmla="*/ 7 w 373"/>
                  <a:gd name="T49" fmla="*/ 281 h 915"/>
                  <a:gd name="T50" fmla="*/ 4 w 373"/>
                  <a:gd name="T51" fmla="*/ 257 h 915"/>
                  <a:gd name="T52" fmla="*/ 6 w 373"/>
                  <a:gd name="T53" fmla="*/ 234 h 915"/>
                  <a:gd name="T54" fmla="*/ 44 w 373"/>
                  <a:gd name="T55" fmla="*/ 74 h 915"/>
                  <a:gd name="T56" fmla="*/ 52 w 373"/>
                  <a:gd name="T57" fmla="*/ 53 h 915"/>
                  <a:gd name="T58" fmla="*/ 63 w 373"/>
                  <a:gd name="T59" fmla="*/ 36 h 915"/>
                  <a:gd name="T60" fmla="*/ 77 w 373"/>
                  <a:gd name="T61" fmla="*/ 21 h 915"/>
                  <a:gd name="T62" fmla="*/ 95 w 373"/>
                  <a:gd name="T63" fmla="*/ 9 h 915"/>
                  <a:gd name="T64" fmla="*/ 114 w 373"/>
                  <a:gd name="T65" fmla="*/ 2 h 915"/>
                  <a:gd name="T66" fmla="*/ 135 w 373"/>
                  <a:gd name="T67" fmla="*/ 0 h 9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73" h="915">
                    <a:moveTo>
                      <a:pt x="135" y="0"/>
                    </a:moveTo>
                    <a:lnTo>
                      <a:pt x="237" y="0"/>
                    </a:lnTo>
                    <a:lnTo>
                      <a:pt x="258" y="2"/>
                    </a:lnTo>
                    <a:lnTo>
                      <a:pt x="278" y="9"/>
                    </a:lnTo>
                    <a:lnTo>
                      <a:pt x="295" y="21"/>
                    </a:lnTo>
                    <a:lnTo>
                      <a:pt x="310" y="36"/>
                    </a:lnTo>
                    <a:lnTo>
                      <a:pt x="321" y="53"/>
                    </a:lnTo>
                    <a:lnTo>
                      <a:pt x="328" y="74"/>
                    </a:lnTo>
                    <a:lnTo>
                      <a:pt x="366" y="234"/>
                    </a:lnTo>
                    <a:lnTo>
                      <a:pt x="368" y="257"/>
                    </a:lnTo>
                    <a:lnTo>
                      <a:pt x="365" y="281"/>
                    </a:lnTo>
                    <a:lnTo>
                      <a:pt x="357" y="301"/>
                    </a:lnTo>
                    <a:lnTo>
                      <a:pt x="345" y="319"/>
                    </a:lnTo>
                    <a:lnTo>
                      <a:pt x="329" y="334"/>
                    </a:lnTo>
                    <a:lnTo>
                      <a:pt x="309" y="345"/>
                    </a:lnTo>
                    <a:lnTo>
                      <a:pt x="287" y="351"/>
                    </a:lnTo>
                    <a:lnTo>
                      <a:pt x="373" y="438"/>
                    </a:lnTo>
                    <a:lnTo>
                      <a:pt x="187" y="915"/>
                    </a:lnTo>
                    <a:lnTo>
                      <a:pt x="0" y="438"/>
                    </a:lnTo>
                    <a:lnTo>
                      <a:pt x="85" y="351"/>
                    </a:lnTo>
                    <a:lnTo>
                      <a:pt x="63" y="345"/>
                    </a:lnTo>
                    <a:lnTo>
                      <a:pt x="44" y="334"/>
                    </a:lnTo>
                    <a:lnTo>
                      <a:pt x="27" y="319"/>
                    </a:lnTo>
                    <a:lnTo>
                      <a:pt x="15" y="301"/>
                    </a:lnTo>
                    <a:lnTo>
                      <a:pt x="7" y="281"/>
                    </a:lnTo>
                    <a:lnTo>
                      <a:pt x="4" y="257"/>
                    </a:lnTo>
                    <a:lnTo>
                      <a:pt x="6" y="234"/>
                    </a:lnTo>
                    <a:lnTo>
                      <a:pt x="44" y="74"/>
                    </a:lnTo>
                    <a:lnTo>
                      <a:pt x="52" y="53"/>
                    </a:lnTo>
                    <a:lnTo>
                      <a:pt x="63" y="36"/>
                    </a:lnTo>
                    <a:lnTo>
                      <a:pt x="77" y="21"/>
                    </a:lnTo>
                    <a:lnTo>
                      <a:pt x="95" y="9"/>
                    </a:lnTo>
                    <a:lnTo>
                      <a:pt x="114" y="2"/>
                    </a:lnTo>
                    <a:lnTo>
                      <a:pt x="13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1" name="Group 16"/>
            <p:cNvGrpSpPr>
              <a:grpSpLocks noChangeAspect="1"/>
            </p:cNvGrpSpPr>
            <p:nvPr/>
          </p:nvGrpSpPr>
          <p:grpSpPr bwMode="auto">
            <a:xfrm>
              <a:off x="596845" y="5823027"/>
              <a:ext cx="162480" cy="186754"/>
              <a:chOff x="1039" y="1681"/>
              <a:chExt cx="1071" cy="1231"/>
            </a:xfrm>
            <a:grpFill/>
          </p:grpSpPr>
          <p:sp>
            <p:nvSpPr>
              <p:cNvPr id="15" name="Freeform 17"/>
              <p:cNvSpPr>
                <a:spLocks noEditPoints="1"/>
              </p:cNvSpPr>
              <p:nvPr/>
            </p:nvSpPr>
            <p:spPr bwMode="auto">
              <a:xfrm>
                <a:off x="1039" y="1681"/>
                <a:ext cx="1071" cy="1099"/>
              </a:xfrm>
              <a:custGeom>
                <a:avLst/>
                <a:gdLst>
                  <a:gd name="T0" fmla="*/ 3169 w 3212"/>
                  <a:gd name="T1" fmla="*/ 566 h 3298"/>
                  <a:gd name="T2" fmla="*/ 3035 w 3212"/>
                  <a:gd name="T3" fmla="*/ 475 h 3298"/>
                  <a:gd name="T4" fmla="*/ 2711 w 3212"/>
                  <a:gd name="T5" fmla="*/ 199 h 3298"/>
                  <a:gd name="T6" fmla="*/ 2384 w 3212"/>
                  <a:gd name="T7" fmla="*/ 19 h 3298"/>
                  <a:gd name="T8" fmla="*/ 2347 w 3212"/>
                  <a:gd name="T9" fmla="*/ 4 h 3298"/>
                  <a:gd name="T10" fmla="*/ 2278 w 3212"/>
                  <a:gd name="T11" fmla="*/ 47 h 3298"/>
                  <a:gd name="T12" fmla="*/ 2171 w 3212"/>
                  <a:gd name="T13" fmla="*/ 190 h 3298"/>
                  <a:gd name="T14" fmla="*/ 1698 w 3212"/>
                  <a:gd name="T15" fmla="*/ 610 h 3298"/>
                  <a:gd name="T16" fmla="*/ 716 w 3212"/>
                  <a:gd name="T17" fmla="*/ 1337 h 3298"/>
                  <a:gd name="T18" fmla="*/ 296 w 3212"/>
                  <a:gd name="T19" fmla="*/ 1713 h 3298"/>
                  <a:gd name="T20" fmla="*/ 59 w 3212"/>
                  <a:gd name="T21" fmla="*/ 2061 h 3298"/>
                  <a:gd name="T22" fmla="*/ 0 w 3212"/>
                  <a:gd name="T23" fmla="*/ 2479 h 3298"/>
                  <a:gd name="T24" fmla="*/ 29 w 3212"/>
                  <a:gd name="T25" fmla="*/ 2758 h 3298"/>
                  <a:gd name="T26" fmla="*/ 183 w 3212"/>
                  <a:gd name="T27" fmla="*/ 2915 h 3298"/>
                  <a:gd name="T28" fmla="*/ 615 w 3212"/>
                  <a:gd name="T29" fmla="*/ 3255 h 3298"/>
                  <a:gd name="T30" fmla="*/ 886 w 3212"/>
                  <a:gd name="T31" fmla="*/ 3291 h 3298"/>
                  <a:gd name="T32" fmla="*/ 1138 w 3212"/>
                  <a:gd name="T33" fmla="*/ 3171 h 3298"/>
                  <a:gd name="T34" fmla="*/ 1808 w 3212"/>
                  <a:gd name="T35" fmla="*/ 2600 h 3298"/>
                  <a:gd name="T36" fmla="*/ 2812 w 3212"/>
                  <a:gd name="T37" fmla="*/ 1724 h 3298"/>
                  <a:gd name="T38" fmla="*/ 3103 w 3212"/>
                  <a:gd name="T39" fmla="*/ 1438 h 3298"/>
                  <a:gd name="T40" fmla="*/ 3146 w 3212"/>
                  <a:gd name="T41" fmla="*/ 1401 h 3298"/>
                  <a:gd name="T42" fmla="*/ 3193 w 3212"/>
                  <a:gd name="T43" fmla="*/ 1183 h 3298"/>
                  <a:gd name="T44" fmla="*/ 3208 w 3212"/>
                  <a:gd name="T45" fmla="*/ 620 h 3298"/>
                  <a:gd name="T46" fmla="*/ 1001 w 3212"/>
                  <a:gd name="T47" fmla="*/ 3114 h 3298"/>
                  <a:gd name="T48" fmla="*/ 881 w 3212"/>
                  <a:gd name="T49" fmla="*/ 3066 h 3298"/>
                  <a:gd name="T50" fmla="*/ 844 w 3212"/>
                  <a:gd name="T51" fmla="*/ 2610 h 3298"/>
                  <a:gd name="T52" fmla="*/ 840 w 3212"/>
                  <a:gd name="T53" fmla="*/ 2398 h 3298"/>
                  <a:gd name="T54" fmla="*/ 401 w 3212"/>
                  <a:gd name="T55" fmla="*/ 2082 h 3298"/>
                  <a:gd name="T56" fmla="*/ 241 w 3212"/>
                  <a:gd name="T57" fmla="*/ 1969 h 3298"/>
                  <a:gd name="T58" fmla="*/ 752 w 3212"/>
                  <a:gd name="T59" fmla="*/ 2141 h 3298"/>
                  <a:gd name="T60" fmla="*/ 1034 w 3212"/>
                  <a:gd name="T61" fmla="*/ 2354 h 3298"/>
                  <a:gd name="T62" fmla="*/ 1418 w 3212"/>
                  <a:gd name="T63" fmla="*/ 2074 h 3298"/>
                  <a:gd name="T64" fmla="*/ 1624 w 3212"/>
                  <a:gd name="T65" fmla="*/ 1847 h 3298"/>
                  <a:gd name="T66" fmla="*/ 1420 w 3212"/>
                  <a:gd name="T67" fmla="*/ 1596 h 3298"/>
                  <a:gd name="T68" fmla="*/ 1082 w 3212"/>
                  <a:gd name="T69" fmla="*/ 1248 h 3298"/>
                  <a:gd name="T70" fmla="*/ 1614 w 3212"/>
                  <a:gd name="T71" fmla="*/ 825 h 3298"/>
                  <a:gd name="T72" fmla="*/ 2194 w 3212"/>
                  <a:gd name="T73" fmla="*/ 338 h 3298"/>
                  <a:gd name="T74" fmla="*/ 2374 w 3212"/>
                  <a:gd name="T75" fmla="*/ 118 h 3298"/>
                  <a:gd name="T76" fmla="*/ 2661 w 3212"/>
                  <a:gd name="T77" fmla="*/ 304 h 3298"/>
                  <a:gd name="T78" fmla="*/ 2993 w 3212"/>
                  <a:gd name="T79" fmla="*/ 603 h 3298"/>
                  <a:gd name="T80" fmla="*/ 2474 w 3212"/>
                  <a:gd name="T81" fmla="*/ 1257 h 3298"/>
                  <a:gd name="T82" fmla="*/ 1732 w 3212"/>
                  <a:gd name="T83" fmla="*/ 1951 h 3298"/>
                  <a:gd name="T84" fmla="*/ 1047 w 3212"/>
                  <a:gd name="T85" fmla="*/ 2462 h 3298"/>
                  <a:gd name="T86" fmla="*/ 1012 w 3212"/>
                  <a:gd name="T87" fmla="*/ 2472 h 3298"/>
                  <a:gd name="T88" fmla="*/ 3078 w 3212"/>
                  <a:gd name="T89" fmla="*/ 1147 h 3298"/>
                  <a:gd name="T90" fmla="*/ 3067 w 3212"/>
                  <a:gd name="T91" fmla="*/ 1301 h 3298"/>
                  <a:gd name="T92" fmla="*/ 3051 w 3212"/>
                  <a:gd name="T93" fmla="*/ 1343 h 3298"/>
                  <a:gd name="T94" fmla="*/ 3018 w 3212"/>
                  <a:gd name="T95" fmla="*/ 1366 h 3298"/>
                  <a:gd name="T96" fmla="*/ 2890 w 3212"/>
                  <a:gd name="T97" fmla="*/ 1493 h 3298"/>
                  <a:gd name="T98" fmla="*/ 1823 w 3212"/>
                  <a:gd name="T99" fmla="*/ 2434 h 3298"/>
                  <a:gd name="T100" fmla="*/ 1765 w 3212"/>
                  <a:gd name="T101" fmla="*/ 2231 h 3298"/>
                  <a:gd name="T102" fmla="*/ 1749 w 3212"/>
                  <a:gd name="T103" fmla="*/ 2105 h 3298"/>
                  <a:gd name="T104" fmla="*/ 2236 w 3212"/>
                  <a:gd name="T105" fmla="*/ 1651 h 3298"/>
                  <a:gd name="T106" fmla="*/ 3095 w 3212"/>
                  <a:gd name="T107" fmla="*/ 770 h 3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212" h="3298">
                    <a:moveTo>
                      <a:pt x="3208" y="620"/>
                    </a:moveTo>
                    <a:lnTo>
                      <a:pt x="3206" y="606"/>
                    </a:lnTo>
                    <a:lnTo>
                      <a:pt x="3192" y="581"/>
                    </a:lnTo>
                    <a:lnTo>
                      <a:pt x="3169" y="566"/>
                    </a:lnTo>
                    <a:lnTo>
                      <a:pt x="3143" y="561"/>
                    </a:lnTo>
                    <a:lnTo>
                      <a:pt x="3130" y="564"/>
                    </a:lnTo>
                    <a:lnTo>
                      <a:pt x="3101" y="533"/>
                    </a:lnTo>
                    <a:lnTo>
                      <a:pt x="3035" y="475"/>
                    </a:lnTo>
                    <a:lnTo>
                      <a:pt x="3003" y="448"/>
                    </a:lnTo>
                    <a:lnTo>
                      <a:pt x="2931" y="383"/>
                    </a:lnTo>
                    <a:lnTo>
                      <a:pt x="2786" y="258"/>
                    </a:lnTo>
                    <a:lnTo>
                      <a:pt x="2711" y="199"/>
                    </a:lnTo>
                    <a:lnTo>
                      <a:pt x="2651" y="148"/>
                    </a:lnTo>
                    <a:lnTo>
                      <a:pt x="2507" y="53"/>
                    </a:lnTo>
                    <a:lnTo>
                      <a:pt x="2432" y="24"/>
                    </a:lnTo>
                    <a:lnTo>
                      <a:pt x="2384" y="19"/>
                    </a:lnTo>
                    <a:lnTo>
                      <a:pt x="2363" y="20"/>
                    </a:lnTo>
                    <a:lnTo>
                      <a:pt x="2361" y="17"/>
                    </a:lnTo>
                    <a:lnTo>
                      <a:pt x="2358" y="14"/>
                    </a:lnTo>
                    <a:lnTo>
                      <a:pt x="2347" y="4"/>
                    </a:lnTo>
                    <a:lnTo>
                      <a:pt x="2320" y="0"/>
                    </a:lnTo>
                    <a:lnTo>
                      <a:pt x="2294" y="10"/>
                    </a:lnTo>
                    <a:lnTo>
                      <a:pt x="2278" y="32"/>
                    </a:lnTo>
                    <a:lnTo>
                      <a:pt x="2278" y="47"/>
                    </a:lnTo>
                    <a:lnTo>
                      <a:pt x="2276" y="62"/>
                    </a:lnTo>
                    <a:lnTo>
                      <a:pt x="2253" y="102"/>
                    </a:lnTo>
                    <a:lnTo>
                      <a:pt x="2199" y="163"/>
                    </a:lnTo>
                    <a:lnTo>
                      <a:pt x="2171" y="190"/>
                    </a:lnTo>
                    <a:lnTo>
                      <a:pt x="2102" y="260"/>
                    </a:lnTo>
                    <a:lnTo>
                      <a:pt x="1952" y="394"/>
                    </a:lnTo>
                    <a:lnTo>
                      <a:pt x="1878" y="459"/>
                    </a:lnTo>
                    <a:lnTo>
                      <a:pt x="1698" y="610"/>
                    </a:lnTo>
                    <a:lnTo>
                      <a:pt x="1326" y="897"/>
                    </a:lnTo>
                    <a:lnTo>
                      <a:pt x="1138" y="1036"/>
                    </a:lnTo>
                    <a:lnTo>
                      <a:pt x="969" y="1157"/>
                    </a:lnTo>
                    <a:lnTo>
                      <a:pt x="716" y="1337"/>
                    </a:lnTo>
                    <a:lnTo>
                      <a:pt x="553" y="1467"/>
                    </a:lnTo>
                    <a:lnTo>
                      <a:pt x="475" y="1536"/>
                    </a:lnTo>
                    <a:lnTo>
                      <a:pt x="415" y="1592"/>
                    </a:lnTo>
                    <a:lnTo>
                      <a:pt x="296" y="1713"/>
                    </a:lnTo>
                    <a:lnTo>
                      <a:pt x="186" y="1845"/>
                    </a:lnTo>
                    <a:lnTo>
                      <a:pt x="117" y="1951"/>
                    </a:lnTo>
                    <a:lnTo>
                      <a:pt x="77" y="2024"/>
                    </a:lnTo>
                    <a:lnTo>
                      <a:pt x="59" y="2061"/>
                    </a:lnTo>
                    <a:lnTo>
                      <a:pt x="44" y="2100"/>
                    </a:lnTo>
                    <a:lnTo>
                      <a:pt x="21" y="2181"/>
                    </a:lnTo>
                    <a:lnTo>
                      <a:pt x="2" y="2306"/>
                    </a:lnTo>
                    <a:lnTo>
                      <a:pt x="0" y="2479"/>
                    </a:lnTo>
                    <a:lnTo>
                      <a:pt x="12" y="2650"/>
                    </a:lnTo>
                    <a:lnTo>
                      <a:pt x="18" y="2732"/>
                    </a:lnTo>
                    <a:lnTo>
                      <a:pt x="19" y="2742"/>
                    </a:lnTo>
                    <a:lnTo>
                      <a:pt x="29" y="2758"/>
                    </a:lnTo>
                    <a:lnTo>
                      <a:pt x="49" y="2771"/>
                    </a:lnTo>
                    <a:lnTo>
                      <a:pt x="67" y="2770"/>
                    </a:lnTo>
                    <a:lnTo>
                      <a:pt x="101" y="2817"/>
                    </a:lnTo>
                    <a:lnTo>
                      <a:pt x="183" y="2915"/>
                    </a:lnTo>
                    <a:lnTo>
                      <a:pt x="278" y="3016"/>
                    </a:lnTo>
                    <a:lnTo>
                      <a:pt x="383" y="3109"/>
                    </a:lnTo>
                    <a:lnTo>
                      <a:pt x="497" y="3193"/>
                    </a:lnTo>
                    <a:lnTo>
                      <a:pt x="615" y="3255"/>
                    </a:lnTo>
                    <a:lnTo>
                      <a:pt x="704" y="3285"/>
                    </a:lnTo>
                    <a:lnTo>
                      <a:pt x="765" y="3297"/>
                    </a:lnTo>
                    <a:lnTo>
                      <a:pt x="825" y="3298"/>
                    </a:lnTo>
                    <a:lnTo>
                      <a:pt x="886" y="3291"/>
                    </a:lnTo>
                    <a:lnTo>
                      <a:pt x="916" y="3282"/>
                    </a:lnTo>
                    <a:lnTo>
                      <a:pt x="955" y="3271"/>
                    </a:lnTo>
                    <a:lnTo>
                      <a:pt x="1030" y="3236"/>
                    </a:lnTo>
                    <a:lnTo>
                      <a:pt x="1138" y="3171"/>
                    </a:lnTo>
                    <a:lnTo>
                      <a:pt x="1342" y="3009"/>
                    </a:lnTo>
                    <a:lnTo>
                      <a:pt x="1463" y="2899"/>
                    </a:lnTo>
                    <a:lnTo>
                      <a:pt x="1634" y="2748"/>
                    </a:lnTo>
                    <a:lnTo>
                      <a:pt x="1808" y="2600"/>
                    </a:lnTo>
                    <a:lnTo>
                      <a:pt x="2017" y="2424"/>
                    </a:lnTo>
                    <a:lnTo>
                      <a:pt x="2429" y="2066"/>
                    </a:lnTo>
                    <a:lnTo>
                      <a:pt x="2633" y="1884"/>
                    </a:lnTo>
                    <a:lnTo>
                      <a:pt x="2812" y="1724"/>
                    </a:lnTo>
                    <a:lnTo>
                      <a:pt x="2987" y="1560"/>
                    </a:lnTo>
                    <a:lnTo>
                      <a:pt x="3021" y="1530"/>
                    </a:lnTo>
                    <a:lnTo>
                      <a:pt x="3075" y="1478"/>
                    </a:lnTo>
                    <a:lnTo>
                      <a:pt x="3103" y="1438"/>
                    </a:lnTo>
                    <a:lnTo>
                      <a:pt x="3111" y="1416"/>
                    </a:lnTo>
                    <a:lnTo>
                      <a:pt x="3124" y="1415"/>
                    </a:lnTo>
                    <a:lnTo>
                      <a:pt x="3134" y="1409"/>
                    </a:lnTo>
                    <a:lnTo>
                      <a:pt x="3146" y="1401"/>
                    </a:lnTo>
                    <a:lnTo>
                      <a:pt x="3163" y="1378"/>
                    </a:lnTo>
                    <a:lnTo>
                      <a:pt x="3180" y="1337"/>
                    </a:lnTo>
                    <a:lnTo>
                      <a:pt x="3192" y="1241"/>
                    </a:lnTo>
                    <a:lnTo>
                      <a:pt x="3193" y="1183"/>
                    </a:lnTo>
                    <a:lnTo>
                      <a:pt x="3202" y="1042"/>
                    </a:lnTo>
                    <a:lnTo>
                      <a:pt x="3212" y="832"/>
                    </a:lnTo>
                    <a:lnTo>
                      <a:pt x="3212" y="691"/>
                    </a:lnTo>
                    <a:lnTo>
                      <a:pt x="3208" y="620"/>
                    </a:lnTo>
                    <a:close/>
                    <a:moveTo>
                      <a:pt x="1004" y="2495"/>
                    </a:moveTo>
                    <a:lnTo>
                      <a:pt x="998" y="2649"/>
                    </a:lnTo>
                    <a:lnTo>
                      <a:pt x="999" y="2958"/>
                    </a:lnTo>
                    <a:lnTo>
                      <a:pt x="1001" y="3114"/>
                    </a:lnTo>
                    <a:lnTo>
                      <a:pt x="942" y="3145"/>
                    </a:lnTo>
                    <a:lnTo>
                      <a:pt x="880" y="3170"/>
                    </a:lnTo>
                    <a:lnTo>
                      <a:pt x="884" y="3137"/>
                    </a:lnTo>
                    <a:lnTo>
                      <a:pt x="881" y="3066"/>
                    </a:lnTo>
                    <a:lnTo>
                      <a:pt x="868" y="2961"/>
                    </a:lnTo>
                    <a:lnTo>
                      <a:pt x="860" y="2895"/>
                    </a:lnTo>
                    <a:lnTo>
                      <a:pt x="850" y="2780"/>
                    </a:lnTo>
                    <a:lnTo>
                      <a:pt x="844" y="2610"/>
                    </a:lnTo>
                    <a:lnTo>
                      <a:pt x="850" y="2495"/>
                    </a:lnTo>
                    <a:lnTo>
                      <a:pt x="857" y="2439"/>
                    </a:lnTo>
                    <a:lnTo>
                      <a:pt x="856" y="2424"/>
                    </a:lnTo>
                    <a:lnTo>
                      <a:pt x="840" y="2398"/>
                    </a:lnTo>
                    <a:lnTo>
                      <a:pt x="828" y="2390"/>
                    </a:lnTo>
                    <a:lnTo>
                      <a:pt x="717" y="2318"/>
                    </a:lnTo>
                    <a:lnTo>
                      <a:pt x="506" y="2162"/>
                    </a:lnTo>
                    <a:lnTo>
                      <a:pt x="401" y="2082"/>
                    </a:lnTo>
                    <a:lnTo>
                      <a:pt x="382" y="2064"/>
                    </a:lnTo>
                    <a:lnTo>
                      <a:pt x="314" y="2010"/>
                    </a:lnTo>
                    <a:lnTo>
                      <a:pt x="264" y="1978"/>
                    </a:lnTo>
                    <a:lnTo>
                      <a:pt x="241" y="1969"/>
                    </a:lnTo>
                    <a:lnTo>
                      <a:pt x="294" y="1899"/>
                    </a:lnTo>
                    <a:lnTo>
                      <a:pt x="350" y="1830"/>
                    </a:lnTo>
                    <a:lnTo>
                      <a:pt x="510" y="1955"/>
                    </a:lnTo>
                    <a:lnTo>
                      <a:pt x="752" y="2141"/>
                    </a:lnTo>
                    <a:lnTo>
                      <a:pt x="909" y="2270"/>
                    </a:lnTo>
                    <a:lnTo>
                      <a:pt x="985" y="2338"/>
                    </a:lnTo>
                    <a:lnTo>
                      <a:pt x="999" y="2349"/>
                    </a:lnTo>
                    <a:lnTo>
                      <a:pt x="1034" y="2354"/>
                    </a:lnTo>
                    <a:lnTo>
                      <a:pt x="1053" y="2346"/>
                    </a:lnTo>
                    <a:lnTo>
                      <a:pt x="1132" y="2302"/>
                    </a:lnTo>
                    <a:lnTo>
                      <a:pt x="1280" y="2195"/>
                    </a:lnTo>
                    <a:lnTo>
                      <a:pt x="1418" y="2074"/>
                    </a:lnTo>
                    <a:lnTo>
                      <a:pt x="1548" y="1943"/>
                    </a:lnTo>
                    <a:lnTo>
                      <a:pt x="1610" y="1877"/>
                    </a:lnTo>
                    <a:lnTo>
                      <a:pt x="1617" y="1868"/>
                    </a:lnTo>
                    <a:lnTo>
                      <a:pt x="1624" y="1847"/>
                    </a:lnTo>
                    <a:lnTo>
                      <a:pt x="1626" y="1827"/>
                    </a:lnTo>
                    <a:lnTo>
                      <a:pt x="1617" y="1807"/>
                    </a:lnTo>
                    <a:lnTo>
                      <a:pt x="1610" y="1796"/>
                    </a:lnTo>
                    <a:lnTo>
                      <a:pt x="1420" y="1596"/>
                    </a:lnTo>
                    <a:lnTo>
                      <a:pt x="1231" y="1395"/>
                    </a:lnTo>
                    <a:lnTo>
                      <a:pt x="1201" y="1360"/>
                    </a:lnTo>
                    <a:lnTo>
                      <a:pt x="1132" y="1288"/>
                    </a:lnTo>
                    <a:lnTo>
                      <a:pt x="1082" y="1248"/>
                    </a:lnTo>
                    <a:lnTo>
                      <a:pt x="1056" y="1235"/>
                    </a:lnTo>
                    <a:lnTo>
                      <a:pt x="1244" y="1103"/>
                    </a:lnTo>
                    <a:lnTo>
                      <a:pt x="1430" y="964"/>
                    </a:lnTo>
                    <a:lnTo>
                      <a:pt x="1614" y="825"/>
                    </a:lnTo>
                    <a:lnTo>
                      <a:pt x="1885" y="607"/>
                    </a:lnTo>
                    <a:lnTo>
                      <a:pt x="2060" y="458"/>
                    </a:lnTo>
                    <a:lnTo>
                      <a:pt x="2145" y="380"/>
                    </a:lnTo>
                    <a:lnTo>
                      <a:pt x="2194" y="338"/>
                    </a:lnTo>
                    <a:lnTo>
                      <a:pt x="2299" y="235"/>
                    </a:lnTo>
                    <a:lnTo>
                      <a:pt x="2344" y="177"/>
                    </a:lnTo>
                    <a:lnTo>
                      <a:pt x="2367" y="138"/>
                    </a:lnTo>
                    <a:lnTo>
                      <a:pt x="2374" y="118"/>
                    </a:lnTo>
                    <a:lnTo>
                      <a:pt x="2422" y="140"/>
                    </a:lnTo>
                    <a:lnTo>
                      <a:pt x="2466" y="163"/>
                    </a:lnTo>
                    <a:lnTo>
                      <a:pt x="2534" y="206"/>
                    </a:lnTo>
                    <a:lnTo>
                      <a:pt x="2661" y="304"/>
                    </a:lnTo>
                    <a:lnTo>
                      <a:pt x="2721" y="354"/>
                    </a:lnTo>
                    <a:lnTo>
                      <a:pt x="2833" y="453"/>
                    </a:lnTo>
                    <a:lnTo>
                      <a:pt x="2944" y="554"/>
                    </a:lnTo>
                    <a:lnTo>
                      <a:pt x="2993" y="603"/>
                    </a:lnTo>
                    <a:lnTo>
                      <a:pt x="3048" y="646"/>
                    </a:lnTo>
                    <a:lnTo>
                      <a:pt x="2937" y="771"/>
                    </a:lnTo>
                    <a:lnTo>
                      <a:pt x="2708" y="1016"/>
                    </a:lnTo>
                    <a:lnTo>
                      <a:pt x="2474" y="1257"/>
                    </a:lnTo>
                    <a:lnTo>
                      <a:pt x="2233" y="1490"/>
                    </a:lnTo>
                    <a:lnTo>
                      <a:pt x="2112" y="1605"/>
                    </a:lnTo>
                    <a:lnTo>
                      <a:pt x="1987" y="1720"/>
                    </a:lnTo>
                    <a:lnTo>
                      <a:pt x="1732" y="1951"/>
                    </a:lnTo>
                    <a:lnTo>
                      <a:pt x="1467" y="2169"/>
                    </a:lnTo>
                    <a:lnTo>
                      <a:pt x="1261" y="2322"/>
                    </a:lnTo>
                    <a:lnTo>
                      <a:pt x="1120" y="2417"/>
                    </a:lnTo>
                    <a:lnTo>
                      <a:pt x="1047" y="2462"/>
                    </a:lnTo>
                    <a:lnTo>
                      <a:pt x="1047" y="2462"/>
                    </a:lnTo>
                    <a:lnTo>
                      <a:pt x="1047" y="2463"/>
                    </a:lnTo>
                    <a:lnTo>
                      <a:pt x="1033" y="2460"/>
                    </a:lnTo>
                    <a:lnTo>
                      <a:pt x="1012" y="2472"/>
                    </a:lnTo>
                    <a:lnTo>
                      <a:pt x="1005" y="2485"/>
                    </a:lnTo>
                    <a:lnTo>
                      <a:pt x="1004" y="2495"/>
                    </a:lnTo>
                    <a:close/>
                    <a:moveTo>
                      <a:pt x="3082" y="1081"/>
                    </a:moveTo>
                    <a:lnTo>
                      <a:pt x="3078" y="1147"/>
                    </a:lnTo>
                    <a:lnTo>
                      <a:pt x="3074" y="1213"/>
                    </a:lnTo>
                    <a:lnTo>
                      <a:pt x="3072" y="1247"/>
                    </a:lnTo>
                    <a:lnTo>
                      <a:pt x="3069" y="1280"/>
                    </a:lnTo>
                    <a:lnTo>
                      <a:pt x="3067" y="1301"/>
                    </a:lnTo>
                    <a:lnTo>
                      <a:pt x="3065" y="1316"/>
                    </a:lnTo>
                    <a:lnTo>
                      <a:pt x="3059" y="1320"/>
                    </a:lnTo>
                    <a:lnTo>
                      <a:pt x="3052" y="1334"/>
                    </a:lnTo>
                    <a:lnTo>
                      <a:pt x="3051" y="1343"/>
                    </a:lnTo>
                    <a:lnTo>
                      <a:pt x="3038" y="1349"/>
                    </a:lnTo>
                    <a:lnTo>
                      <a:pt x="3018" y="1372"/>
                    </a:lnTo>
                    <a:lnTo>
                      <a:pt x="3016" y="1389"/>
                    </a:lnTo>
                    <a:lnTo>
                      <a:pt x="3018" y="1366"/>
                    </a:lnTo>
                    <a:lnTo>
                      <a:pt x="3010" y="1369"/>
                    </a:lnTo>
                    <a:lnTo>
                      <a:pt x="2990" y="1393"/>
                    </a:lnTo>
                    <a:lnTo>
                      <a:pt x="2941" y="1444"/>
                    </a:lnTo>
                    <a:lnTo>
                      <a:pt x="2890" y="1493"/>
                    </a:lnTo>
                    <a:lnTo>
                      <a:pt x="2734" y="1637"/>
                    </a:lnTo>
                    <a:lnTo>
                      <a:pt x="2574" y="1779"/>
                    </a:lnTo>
                    <a:lnTo>
                      <a:pt x="2201" y="2110"/>
                    </a:lnTo>
                    <a:lnTo>
                      <a:pt x="1823" y="2434"/>
                    </a:lnTo>
                    <a:lnTo>
                      <a:pt x="1804" y="2451"/>
                    </a:lnTo>
                    <a:lnTo>
                      <a:pt x="1785" y="2467"/>
                    </a:lnTo>
                    <a:lnTo>
                      <a:pt x="1778" y="2349"/>
                    </a:lnTo>
                    <a:lnTo>
                      <a:pt x="1765" y="2231"/>
                    </a:lnTo>
                    <a:lnTo>
                      <a:pt x="1764" y="2181"/>
                    </a:lnTo>
                    <a:lnTo>
                      <a:pt x="1765" y="2130"/>
                    </a:lnTo>
                    <a:lnTo>
                      <a:pt x="1764" y="2118"/>
                    </a:lnTo>
                    <a:lnTo>
                      <a:pt x="1749" y="2105"/>
                    </a:lnTo>
                    <a:lnTo>
                      <a:pt x="1739" y="2103"/>
                    </a:lnTo>
                    <a:lnTo>
                      <a:pt x="1927" y="1936"/>
                    </a:lnTo>
                    <a:lnTo>
                      <a:pt x="2106" y="1769"/>
                    </a:lnTo>
                    <a:lnTo>
                      <a:pt x="2236" y="1651"/>
                    </a:lnTo>
                    <a:lnTo>
                      <a:pt x="2489" y="1406"/>
                    </a:lnTo>
                    <a:lnTo>
                      <a:pt x="2737" y="1157"/>
                    </a:lnTo>
                    <a:lnTo>
                      <a:pt x="2977" y="901"/>
                    </a:lnTo>
                    <a:lnTo>
                      <a:pt x="3095" y="770"/>
                    </a:lnTo>
                    <a:lnTo>
                      <a:pt x="3093" y="926"/>
                    </a:lnTo>
                    <a:lnTo>
                      <a:pt x="3082" y="10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8"/>
              <p:cNvSpPr>
                <a:spLocks/>
              </p:cNvSpPr>
              <p:nvPr/>
            </p:nvSpPr>
            <p:spPr bwMode="auto">
              <a:xfrm>
                <a:off x="1398" y="2746"/>
                <a:ext cx="212" cy="132"/>
              </a:xfrm>
              <a:custGeom>
                <a:avLst/>
                <a:gdLst>
                  <a:gd name="T0" fmla="*/ 544 w 635"/>
                  <a:gd name="T1" fmla="*/ 0 h 398"/>
                  <a:gd name="T2" fmla="*/ 504 w 635"/>
                  <a:gd name="T3" fmla="*/ 18 h 398"/>
                  <a:gd name="T4" fmla="*/ 496 w 635"/>
                  <a:gd name="T5" fmla="*/ 52 h 398"/>
                  <a:gd name="T6" fmla="*/ 530 w 635"/>
                  <a:gd name="T7" fmla="*/ 177 h 398"/>
                  <a:gd name="T8" fmla="*/ 515 w 635"/>
                  <a:gd name="T9" fmla="*/ 226 h 398"/>
                  <a:gd name="T10" fmla="*/ 478 w 635"/>
                  <a:gd name="T11" fmla="*/ 262 h 398"/>
                  <a:gd name="T12" fmla="*/ 403 w 635"/>
                  <a:gd name="T13" fmla="*/ 291 h 398"/>
                  <a:gd name="T14" fmla="*/ 352 w 635"/>
                  <a:gd name="T15" fmla="*/ 272 h 398"/>
                  <a:gd name="T16" fmla="*/ 332 w 635"/>
                  <a:gd name="T17" fmla="*/ 226 h 398"/>
                  <a:gd name="T18" fmla="*/ 331 w 635"/>
                  <a:gd name="T19" fmla="*/ 198 h 398"/>
                  <a:gd name="T20" fmla="*/ 303 w 635"/>
                  <a:gd name="T21" fmla="*/ 164 h 398"/>
                  <a:gd name="T22" fmla="*/ 246 w 635"/>
                  <a:gd name="T23" fmla="*/ 180 h 398"/>
                  <a:gd name="T24" fmla="*/ 236 w 635"/>
                  <a:gd name="T25" fmla="*/ 209 h 398"/>
                  <a:gd name="T26" fmla="*/ 220 w 635"/>
                  <a:gd name="T27" fmla="*/ 268 h 398"/>
                  <a:gd name="T28" fmla="*/ 160 w 635"/>
                  <a:gd name="T29" fmla="*/ 310 h 398"/>
                  <a:gd name="T30" fmla="*/ 122 w 635"/>
                  <a:gd name="T31" fmla="*/ 304 h 398"/>
                  <a:gd name="T32" fmla="*/ 83 w 635"/>
                  <a:gd name="T33" fmla="*/ 270 h 398"/>
                  <a:gd name="T34" fmla="*/ 83 w 635"/>
                  <a:gd name="T35" fmla="*/ 182 h 398"/>
                  <a:gd name="T36" fmla="*/ 90 w 635"/>
                  <a:gd name="T37" fmla="*/ 149 h 398"/>
                  <a:gd name="T38" fmla="*/ 62 w 635"/>
                  <a:gd name="T39" fmla="*/ 126 h 398"/>
                  <a:gd name="T40" fmla="*/ 34 w 635"/>
                  <a:gd name="T41" fmla="*/ 139 h 398"/>
                  <a:gd name="T42" fmla="*/ 7 w 635"/>
                  <a:gd name="T43" fmla="*/ 193 h 398"/>
                  <a:gd name="T44" fmla="*/ 3 w 635"/>
                  <a:gd name="T45" fmla="*/ 268 h 398"/>
                  <a:gd name="T46" fmla="*/ 31 w 635"/>
                  <a:gd name="T47" fmla="*/ 336 h 398"/>
                  <a:gd name="T48" fmla="*/ 93 w 635"/>
                  <a:gd name="T49" fmla="*/ 383 h 398"/>
                  <a:gd name="T50" fmla="*/ 139 w 635"/>
                  <a:gd name="T51" fmla="*/ 398 h 398"/>
                  <a:gd name="T52" fmla="*/ 229 w 635"/>
                  <a:gd name="T53" fmla="*/ 383 h 398"/>
                  <a:gd name="T54" fmla="*/ 279 w 635"/>
                  <a:gd name="T55" fmla="*/ 339 h 398"/>
                  <a:gd name="T56" fmla="*/ 350 w 635"/>
                  <a:gd name="T57" fmla="*/ 379 h 398"/>
                  <a:gd name="T58" fmla="*/ 470 w 635"/>
                  <a:gd name="T59" fmla="*/ 375 h 398"/>
                  <a:gd name="T60" fmla="*/ 527 w 635"/>
                  <a:gd name="T61" fmla="*/ 350 h 398"/>
                  <a:gd name="T62" fmla="*/ 600 w 635"/>
                  <a:gd name="T63" fmla="*/ 271 h 398"/>
                  <a:gd name="T64" fmla="*/ 635 w 635"/>
                  <a:gd name="T65" fmla="*/ 166 h 398"/>
                  <a:gd name="T66" fmla="*/ 614 w 635"/>
                  <a:gd name="T67" fmla="*/ 64 h 398"/>
                  <a:gd name="T68" fmla="*/ 555 w 635"/>
                  <a:gd name="T69" fmla="*/ 6 h 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635" h="398">
                    <a:moveTo>
                      <a:pt x="555" y="6"/>
                    </a:moveTo>
                    <a:lnTo>
                      <a:pt x="544" y="0"/>
                    </a:lnTo>
                    <a:lnTo>
                      <a:pt x="521" y="3"/>
                    </a:lnTo>
                    <a:lnTo>
                      <a:pt x="504" y="18"/>
                    </a:lnTo>
                    <a:lnTo>
                      <a:pt x="495" y="39"/>
                    </a:lnTo>
                    <a:lnTo>
                      <a:pt x="496" y="52"/>
                    </a:lnTo>
                    <a:lnTo>
                      <a:pt x="514" y="113"/>
                    </a:lnTo>
                    <a:lnTo>
                      <a:pt x="530" y="177"/>
                    </a:lnTo>
                    <a:lnTo>
                      <a:pt x="527" y="202"/>
                    </a:lnTo>
                    <a:lnTo>
                      <a:pt x="515" y="226"/>
                    </a:lnTo>
                    <a:lnTo>
                      <a:pt x="494" y="251"/>
                    </a:lnTo>
                    <a:lnTo>
                      <a:pt x="478" y="262"/>
                    </a:lnTo>
                    <a:lnTo>
                      <a:pt x="453" y="278"/>
                    </a:lnTo>
                    <a:lnTo>
                      <a:pt x="403" y="291"/>
                    </a:lnTo>
                    <a:lnTo>
                      <a:pt x="370" y="284"/>
                    </a:lnTo>
                    <a:lnTo>
                      <a:pt x="352" y="272"/>
                    </a:lnTo>
                    <a:lnTo>
                      <a:pt x="339" y="252"/>
                    </a:lnTo>
                    <a:lnTo>
                      <a:pt x="332" y="226"/>
                    </a:lnTo>
                    <a:lnTo>
                      <a:pt x="332" y="209"/>
                    </a:lnTo>
                    <a:lnTo>
                      <a:pt x="331" y="198"/>
                    </a:lnTo>
                    <a:lnTo>
                      <a:pt x="324" y="180"/>
                    </a:lnTo>
                    <a:lnTo>
                      <a:pt x="303" y="164"/>
                    </a:lnTo>
                    <a:lnTo>
                      <a:pt x="268" y="164"/>
                    </a:lnTo>
                    <a:lnTo>
                      <a:pt x="246" y="180"/>
                    </a:lnTo>
                    <a:lnTo>
                      <a:pt x="237" y="198"/>
                    </a:lnTo>
                    <a:lnTo>
                      <a:pt x="236" y="209"/>
                    </a:lnTo>
                    <a:lnTo>
                      <a:pt x="233" y="231"/>
                    </a:lnTo>
                    <a:lnTo>
                      <a:pt x="220" y="268"/>
                    </a:lnTo>
                    <a:lnTo>
                      <a:pt x="196" y="297"/>
                    </a:lnTo>
                    <a:lnTo>
                      <a:pt x="160" y="310"/>
                    </a:lnTo>
                    <a:lnTo>
                      <a:pt x="137" y="307"/>
                    </a:lnTo>
                    <a:lnTo>
                      <a:pt x="122" y="304"/>
                    </a:lnTo>
                    <a:lnTo>
                      <a:pt x="102" y="294"/>
                    </a:lnTo>
                    <a:lnTo>
                      <a:pt x="83" y="270"/>
                    </a:lnTo>
                    <a:lnTo>
                      <a:pt x="76" y="228"/>
                    </a:lnTo>
                    <a:lnTo>
                      <a:pt x="83" y="182"/>
                    </a:lnTo>
                    <a:lnTo>
                      <a:pt x="88" y="162"/>
                    </a:lnTo>
                    <a:lnTo>
                      <a:pt x="90" y="149"/>
                    </a:lnTo>
                    <a:lnTo>
                      <a:pt x="80" y="131"/>
                    </a:lnTo>
                    <a:lnTo>
                      <a:pt x="62" y="126"/>
                    </a:lnTo>
                    <a:lnTo>
                      <a:pt x="43" y="130"/>
                    </a:lnTo>
                    <a:lnTo>
                      <a:pt x="34" y="139"/>
                    </a:lnTo>
                    <a:lnTo>
                      <a:pt x="23" y="157"/>
                    </a:lnTo>
                    <a:lnTo>
                      <a:pt x="7" y="193"/>
                    </a:lnTo>
                    <a:lnTo>
                      <a:pt x="0" y="232"/>
                    </a:lnTo>
                    <a:lnTo>
                      <a:pt x="3" y="268"/>
                    </a:lnTo>
                    <a:lnTo>
                      <a:pt x="13" y="304"/>
                    </a:lnTo>
                    <a:lnTo>
                      <a:pt x="31" y="336"/>
                    </a:lnTo>
                    <a:lnTo>
                      <a:pt x="59" y="362"/>
                    </a:lnTo>
                    <a:lnTo>
                      <a:pt x="93" y="383"/>
                    </a:lnTo>
                    <a:lnTo>
                      <a:pt x="113" y="390"/>
                    </a:lnTo>
                    <a:lnTo>
                      <a:pt x="139" y="398"/>
                    </a:lnTo>
                    <a:lnTo>
                      <a:pt x="187" y="398"/>
                    </a:lnTo>
                    <a:lnTo>
                      <a:pt x="229" y="383"/>
                    </a:lnTo>
                    <a:lnTo>
                      <a:pt x="265" y="356"/>
                    </a:lnTo>
                    <a:lnTo>
                      <a:pt x="279" y="339"/>
                    </a:lnTo>
                    <a:lnTo>
                      <a:pt x="299" y="356"/>
                    </a:lnTo>
                    <a:lnTo>
                      <a:pt x="350" y="379"/>
                    </a:lnTo>
                    <a:lnTo>
                      <a:pt x="409" y="386"/>
                    </a:lnTo>
                    <a:lnTo>
                      <a:pt x="470" y="375"/>
                    </a:lnTo>
                    <a:lnTo>
                      <a:pt x="502" y="362"/>
                    </a:lnTo>
                    <a:lnTo>
                      <a:pt x="527" y="350"/>
                    </a:lnTo>
                    <a:lnTo>
                      <a:pt x="567" y="316"/>
                    </a:lnTo>
                    <a:lnTo>
                      <a:pt x="600" y="271"/>
                    </a:lnTo>
                    <a:lnTo>
                      <a:pt x="623" y="221"/>
                    </a:lnTo>
                    <a:lnTo>
                      <a:pt x="635" y="166"/>
                    </a:lnTo>
                    <a:lnTo>
                      <a:pt x="632" y="113"/>
                    </a:lnTo>
                    <a:lnTo>
                      <a:pt x="614" y="64"/>
                    </a:lnTo>
                    <a:lnTo>
                      <a:pt x="581" y="23"/>
                    </a:lnTo>
                    <a:lnTo>
                      <a:pt x="555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9"/>
              <p:cNvSpPr>
                <a:spLocks/>
              </p:cNvSpPr>
              <p:nvPr/>
            </p:nvSpPr>
            <p:spPr bwMode="auto">
              <a:xfrm>
                <a:off x="1655" y="2515"/>
                <a:ext cx="176" cy="179"/>
              </a:xfrm>
              <a:custGeom>
                <a:avLst/>
                <a:gdLst>
                  <a:gd name="T0" fmla="*/ 301 w 528"/>
                  <a:gd name="T1" fmla="*/ 1 h 538"/>
                  <a:gd name="T2" fmla="*/ 268 w 528"/>
                  <a:gd name="T3" fmla="*/ 27 h 538"/>
                  <a:gd name="T4" fmla="*/ 273 w 528"/>
                  <a:gd name="T5" fmla="*/ 82 h 538"/>
                  <a:gd name="T6" fmla="*/ 298 w 528"/>
                  <a:gd name="T7" fmla="*/ 95 h 538"/>
                  <a:gd name="T8" fmla="*/ 373 w 528"/>
                  <a:gd name="T9" fmla="*/ 112 h 538"/>
                  <a:gd name="T10" fmla="*/ 419 w 528"/>
                  <a:gd name="T11" fmla="*/ 145 h 538"/>
                  <a:gd name="T12" fmla="*/ 423 w 528"/>
                  <a:gd name="T13" fmla="*/ 191 h 538"/>
                  <a:gd name="T14" fmla="*/ 409 w 528"/>
                  <a:gd name="T15" fmla="*/ 220 h 538"/>
                  <a:gd name="T16" fmla="*/ 357 w 528"/>
                  <a:gd name="T17" fmla="*/ 265 h 538"/>
                  <a:gd name="T18" fmla="*/ 245 w 528"/>
                  <a:gd name="T19" fmla="*/ 269 h 538"/>
                  <a:gd name="T20" fmla="*/ 207 w 528"/>
                  <a:gd name="T21" fmla="*/ 256 h 538"/>
                  <a:gd name="T22" fmla="*/ 188 w 528"/>
                  <a:gd name="T23" fmla="*/ 250 h 538"/>
                  <a:gd name="T24" fmla="*/ 150 w 528"/>
                  <a:gd name="T25" fmla="*/ 268 h 538"/>
                  <a:gd name="T26" fmla="*/ 141 w 528"/>
                  <a:gd name="T27" fmla="*/ 324 h 538"/>
                  <a:gd name="T28" fmla="*/ 161 w 528"/>
                  <a:gd name="T29" fmla="*/ 341 h 538"/>
                  <a:gd name="T30" fmla="*/ 173 w 528"/>
                  <a:gd name="T31" fmla="*/ 347 h 538"/>
                  <a:gd name="T32" fmla="*/ 178 w 528"/>
                  <a:gd name="T33" fmla="*/ 348 h 538"/>
                  <a:gd name="T34" fmla="*/ 184 w 528"/>
                  <a:gd name="T35" fmla="*/ 351 h 538"/>
                  <a:gd name="T36" fmla="*/ 220 w 528"/>
                  <a:gd name="T37" fmla="*/ 367 h 538"/>
                  <a:gd name="T38" fmla="*/ 243 w 528"/>
                  <a:gd name="T39" fmla="*/ 399 h 538"/>
                  <a:gd name="T40" fmla="*/ 180 w 528"/>
                  <a:gd name="T41" fmla="*/ 443 h 538"/>
                  <a:gd name="T42" fmla="*/ 131 w 528"/>
                  <a:gd name="T43" fmla="*/ 456 h 538"/>
                  <a:gd name="T44" fmla="*/ 62 w 528"/>
                  <a:gd name="T45" fmla="*/ 456 h 538"/>
                  <a:gd name="T46" fmla="*/ 50 w 528"/>
                  <a:gd name="T47" fmla="*/ 443 h 538"/>
                  <a:gd name="T48" fmla="*/ 10 w 528"/>
                  <a:gd name="T49" fmla="*/ 446 h 538"/>
                  <a:gd name="T50" fmla="*/ 3 w 528"/>
                  <a:gd name="T51" fmla="*/ 475 h 538"/>
                  <a:gd name="T52" fmla="*/ 45 w 528"/>
                  <a:gd name="T53" fmla="*/ 525 h 538"/>
                  <a:gd name="T54" fmla="*/ 134 w 528"/>
                  <a:gd name="T55" fmla="*/ 538 h 538"/>
                  <a:gd name="T56" fmla="*/ 190 w 528"/>
                  <a:gd name="T57" fmla="*/ 528 h 538"/>
                  <a:gd name="T58" fmla="*/ 302 w 528"/>
                  <a:gd name="T59" fmla="*/ 465 h 538"/>
                  <a:gd name="T60" fmla="*/ 355 w 528"/>
                  <a:gd name="T61" fmla="*/ 383 h 538"/>
                  <a:gd name="T62" fmla="*/ 357 w 528"/>
                  <a:gd name="T63" fmla="*/ 366 h 538"/>
                  <a:gd name="T64" fmla="*/ 425 w 528"/>
                  <a:gd name="T65" fmla="*/ 341 h 538"/>
                  <a:gd name="T66" fmla="*/ 497 w 528"/>
                  <a:gd name="T67" fmla="*/ 271 h 538"/>
                  <a:gd name="T68" fmla="*/ 520 w 528"/>
                  <a:gd name="T69" fmla="*/ 220 h 538"/>
                  <a:gd name="T70" fmla="*/ 520 w 528"/>
                  <a:gd name="T71" fmla="*/ 127 h 538"/>
                  <a:gd name="T72" fmla="*/ 469 w 528"/>
                  <a:gd name="T73" fmla="*/ 53 h 538"/>
                  <a:gd name="T74" fmla="*/ 384 w 528"/>
                  <a:gd name="T75" fmla="*/ 9 h 538"/>
                  <a:gd name="T76" fmla="*/ 311 w 528"/>
                  <a:gd name="T77" fmla="*/ 0 h 5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28" h="538">
                    <a:moveTo>
                      <a:pt x="311" y="0"/>
                    </a:moveTo>
                    <a:lnTo>
                      <a:pt x="301" y="1"/>
                    </a:lnTo>
                    <a:lnTo>
                      <a:pt x="285" y="9"/>
                    </a:lnTo>
                    <a:lnTo>
                      <a:pt x="268" y="27"/>
                    </a:lnTo>
                    <a:lnTo>
                      <a:pt x="263" y="60"/>
                    </a:lnTo>
                    <a:lnTo>
                      <a:pt x="273" y="82"/>
                    </a:lnTo>
                    <a:lnTo>
                      <a:pt x="288" y="92"/>
                    </a:lnTo>
                    <a:lnTo>
                      <a:pt x="298" y="95"/>
                    </a:lnTo>
                    <a:lnTo>
                      <a:pt x="321" y="99"/>
                    </a:lnTo>
                    <a:lnTo>
                      <a:pt x="373" y="112"/>
                    </a:lnTo>
                    <a:lnTo>
                      <a:pt x="404" y="129"/>
                    </a:lnTo>
                    <a:lnTo>
                      <a:pt x="419" y="145"/>
                    </a:lnTo>
                    <a:lnTo>
                      <a:pt x="426" y="165"/>
                    </a:lnTo>
                    <a:lnTo>
                      <a:pt x="423" y="191"/>
                    </a:lnTo>
                    <a:lnTo>
                      <a:pt x="416" y="206"/>
                    </a:lnTo>
                    <a:lnTo>
                      <a:pt x="409" y="220"/>
                    </a:lnTo>
                    <a:lnTo>
                      <a:pt x="391" y="242"/>
                    </a:lnTo>
                    <a:lnTo>
                      <a:pt x="357" y="265"/>
                    </a:lnTo>
                    <a:lnTo>
                      <a:pt x="302" y="276"/>
                    </a:lnTo>
                    <a:lnTo>
                      <a:pt x="245" y="269"/>
                    </a:lnTo>
                    <a:lnTo>
                      <a:pt x="217" y="260"/>
                    </a:lnTo>
                    <a:lnTo>
                      <a:pt x="207" y="256"/>
                    </a:lnTo>
                    <a:lnTo>
                      <a:pt x="199" y="253"/>
                    </a:lnTo>
                    <a:lnTo>
                      <a:pt x="188" y="250"/>
                    </a:lnTo>
                    <a:lnTo>
                      <a:pt x="171" y="253"/>
                    </a:lnTo>
                    <a:lnTo>
                      <a:pt x="150" y="268"/>
                    </a:lnTo>
                    <a:lnTo>
                      <a:pt x="135" y="299"/>
                    </a:lnTo>
                    <a:lnTo>
                      <a:pt x="141" y="324"/>
                    </a:lnTo>
                    <a:lnTo>
                      <a:pt x="151" y="337"/>
                    </a:lnTo>
                    <a:lnTo>
                      <a:pt x="161" y="341"/>
                    </a:lnTo>
                    <a:lnTo>
                      <a:pt x="167" y="344"/>
                    </a:lnTo>
                    <a:lnTo>
                      <a:pt x="173" y="347"/>
                    </a:lnTo>
                    <a:lnTo>
                      <a:pt x="173" y="347"/>
                    </a:lnTo>
                    <a:lnTo>
                      <a:pt x="178" y="348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220" y="367"/>
                    </a:lnTo>
                    <a:lnTo>
                      <a:pt x="252" y="386"/>
                    </a:lnTo>
                    <a:lnTo>
                      <a:pt x="243" y="399"/>
                    </a:lnTo>
                    <a:lnTo>
                      <a:pt x="220" y="420"/>
                    </a:lnTo>
                    <a:lnTo>
                      <a:pt x="180" y="443"/>
                    </a:lnTo>
                    <a:lnTo>
                      <a:pt x="150" y="452"/>
                    </a:lnTo>
                    <a:lnTo>
                      <a:pt x="131" y="456"/>
                    </a:lnTo>
                    <a:lnTo>
                      <a:pt x="85" y="459"/>
                    </a:lnTo>
                    <a:lnTo>
                      <a:pt x="62" y="456"/>
                    </a:lnTo>
                    <a:lnTo>
                      <a:pt x="57" y="453"/>
                    </a:lnTo>
                    <a:lnTo>
                      <a:pt x="50" y="443"/>
                    </a:lnTo>
                    <a:lnTo>
                      <a:pt x="30" y="438"/>
                    </a:lnTo>
                    <a:lnTo>
                      <a:pt x="10" y="446"/>
                    </a:lnTo>
                    <a:lnTo>
                      <a:pt x="0" y="463"/>
                    </a:lnTo>
                    <a:lnTo>
                      <a:pt x="3" y="475"/>
                    </a:lnTo>
                    <a:lnTo>
                      <a:pt x="13" y="498"/>
                    </a:lnTo>
                    <a:lnTo>
                      <a:pt x="45" y="525"/>
                    </a:lnTo>
                    <a:lnTo>
                      <a:pt x="88" y="537"/>
                    </a:lnTo>
                    <a:lnTo>
                      <a:pt x="134" y="538"/>
                    </a:lnTo>
                    <a:lnTo>
                      <a:pt x="155" y="534"/>
                    </a:lnTo>
                    <a:lnTo>
                      <a:pt x="190" y="528"/>
                    </a:lnTo>
                    <a:lnTo>
                      <a:pt x="250" y="504"/>
                    </a:lnTo>
                    <a:lnTo>
                      <a:pt x="302" y="465"/>
                    </a:lnTo>
                    <a:lnTo>
                      <a:pt x="341" y="414"/>
                    </a:lnTo>
                    <a:lnTo>
                      <a:pt x="355" y="383"/>
                    </a:lnTo>
                    <a:lnTo>
                      <a:pt x="358" y="374"/>
                    </a:lnTo>
                    <a:lnTo>
                      <a:pt x="357" y="366"/>
                    </a:lnTo>
                    <a:lnTo>
                      <a:pt x="381" y="360"/>
                    </a:lnTo>
                    <a:lnTo>
                      <a:pt x="425" y="341"/>
                    </a:lnTo>
                    <a:lnTo>
                      <a:pt x="463" y="311"/>
                    </a:lnTo>
                    <a:lnTo>
                      <a:pt x="497" y="271"/>
                    </a:lnTo>
                    <a:lnTo>
                      <a:pt x="509" y="246"/>
                    </a:lnTo>
                    <a:lnTo>
                      <a:pt x="520" y="220"/>
                    </a:lnTo>
                    <a:lnTo>
                      <a:pt x="528" y="171"/>
                    </a:lnTo>
                    <a:lnTo>
                      <a:pt x="520" y="127"/>
                    </a:lnTo>
                    <a:lnTo>
                      <a:pt x="499" y="86"/>
                    </a:lnTo>
                    <a:lnTo>
                      <a:pt x="469" y="53"/>
                    </a:lnTo>
                    <a:lnTo>
                      <a:pt x="430" y="26"/>
                    </a:lnTo>
                    <a:lnTo>
                      <a:pt x="384" y="9"/>
                    </a:lnTo>
                    <a:lnTo>
                      <a:pt x="337" y="0"/>
                    </a:lnTo>
                    <a:lnTo>
                      <a:pt x="31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20"/>
              <p:cNvSpPr>
                <a:spLocks/>
              </p:cNvSpPr>
              <p:nvPr/>
            </p:nvSpPr>
            <p:spPr bwMode="auto">
              <a:xfrm>
                <a:off x="1665" y="2702"/>
                <a:ext cx="205" cy="210"/>
              </a:xfrm>
              <a:custGeom>
                <a:avLst/>
                <a:gdLst>
                  <a:gd name="T0" fmla="*/ 388 w 613"/>
                  <a:gd name="T1" fmla="*/ 3 h 630"/>
                  <a:gd name="T2" fmla="*/ 357 w 613"/>
                  <a:gd name="T3" fmla="*/ 52 h 630"/>
                  <a:gd name="T4" fmla="*/ 381 w 613"/>
                  <a:gd name="T5" fmla="*/ 89 h 630"/>
                  <a:gd name="T6" fmla="*/ 466 w 613"/>
                  <a:gd name="T7" fmla="*/ 128 h 630"/>
                  <a:gd name="T8" fmla="*/ 511 w 613"/>
                  <a:gd name="T9" fmla="*/ 174 h 630"/>
                  <a:gd name="T10" fmla="*/ 506 w 613"/>
                  <a:gd name="T11" fmla="*/ 230 h 630"/>
                  <a:gd name="T12" fmla="*/ 486 w 613"/>
                  <a:gd name="T13" fmla="*/ 265 h 630"/>
                  <a:gd name="T14" fmla="*/ 431 w 613"/>
                  <a:gd name="T15" fmla="*/ 307 h 630"/>
                  <a:gd name="T16" fmla="*/ 349 w 613"/>
                  <a:gd name="T17" fmla="*/ 312 h 630"/>
                  <a:gd name="T18" fmla="*/ 257 w 613"/>
                  <a:gd name="T19" fmla="*/ 265 h 630"/>
                  <a:gd name="T20" fmla="*/ 253 w 613"/>
                  <a:gd name="T21" fmla="*/ 260 h 630"/>
                  <a:gd name="T22" fmla="*/ 239 w 613"/>
                  <a:gd name="T23" fmla="*/ 252 h 630"/>
                  <a:gd name="T24" fmla="*/ 198 w 613"/>
                  <a:gd name="T25" fmla="*/ 256 h 630"/>
                  <a:gd name="T26" fmla="*/ 175 w 613"/>
                  <a:gd name="T27" fmla="*/ 311 h 630"/>
                  <a:gd name="T28" fmla="*/ 188 w 613"/>
                  <a:gd name="T29" fmla="*/ 334 h 630"/>
                  <a:gd name="T30" fmla="*/ 214 w 613"/>
                  <a:gd name="T31" fmla="*/ 354 h 630"/>
                  <a:gd name="T32" fmla="*/ 256 w 613"/>
                  <a:gd name="T33" fmla="*/ 422 h 630"/>
                  <a:gd name="T34" fmla="*/ 224 w 613"/>
                  <a:gd name="T35" fmla="*/ 512 h 630"/>
                  <a:gd name="T36" fmla="*/ 180 w 613"/>
                  <a:gd name="T37" fmla="*/ 543 h 630"/>
                  <a:gd name="T38" fmla="*/ 119 w 613"/>
                  <a:gd name="T39" fmla="*/ 547 h 630"/>
                  <a:gd name="T40" fmla="*/ 72 w 613"/>
                  <a:gd name="T41" fmla="*/ 495 h 630"/>
                  <a:gd name="T42" fmla="*/ 51 w 613"/>
                  <a:gd name="T43" fmla="*/ 397 h 630"/>
                  <a:gd name="T44" fmla="*/ 37 w 613"/>
                  <a:gd name="T45" fmla="*/ 374 h 630"/>
                  <a:gd name="T46" fmla="*/ 5 w 613"/>
                  <a:gd name="T47" fmla="*/ 387 h 630"/>
                  <a:gd name="T48" fmla="*/ 0 w 613"/>
                  <a:gd name="T49" fmla="*/ 425 h 630"/>
                  <a:gd name="T50" fmla="*/ 13 w 613"/>
                  <a:gd name="T51" fmla="*/ 540 h 630"/>
                  <a:gd name="T52" fmla="*/ 66 w 613"/>
                  <a:gd name="T53" fmla="*/ 607 h 630"/>
                  <a:gd name="T54" fmla="*/ 131 w 613"/>
                  <a:gd name="T55" fmla="*/ 630 h 630"/>
                  <a:gd name="T56" fmla="*/ 220 w 613"/>
                  <a:gd name="T57" fmla="*/ 615 h 630"/>
                  <a:gd name="T58" fmla="*/ 263 w 613"/>
                  <a:gd name="T59" fmla="*/ 594 h 630"/>
                  <a:gd name="T60" fmla="*/ 329 w 613"/>
                  <a:gd name="T61" fmla="*/ 522 h 630"/>
                  <a:gd name="T62" fmla="*/ 352 w 613"/>
                  <a:gd name="T63" fmla="*/ 452 h 630"/>
                  <a:gd name="T64" fmla="*/ 352 w 613"/>
                  <a:gd name="T65" fmla="*/ 410 h 630"/>
                  <a:gd name="T66" fmla="*/ 446 w 613"/>
                  <a:gd name="T67" fmla="*/ 404 h 630"/>
                  <a:gd name="T68" fmla="*/ 555 w 613"/>
                  <a:gd name="T69" fmla="*/ 338 h 630"/>
                  <a:gd name="T70" fmla="*/ 594 w 613"/>
                  <a:gd name="T71" fmla="*/ 283 h 630"/>
                  <a:gd name="T72" fmla="*/ 613 w 613"/>
                  <a:gd name="T73" fmla="*/ 177 h 630"/>
                  <a:gd name="T74" fmla="*/ 574 w 613"/>
                  <a:gd name="T75" fmla="*/ 82 h 630"/>
                  <a:gd name="T76" fmla="*/ 489 w 613"/>
                  <a:gd name="T77" fmla="*/ 17 h 630"/>
                  <a:gd name="T78" fmla="*/ 404 w 613"/>
                  <a:gd name="T79" fmla="*/ 0 h 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13" h="630">
                    <a:moveTo>
                      <a:pt x="404" y="0"/>
                    </a:moveTo>
                    <a:lnTo>
                      <a:pt x="388" y="3"/>
                    </a:lnTo>
                    <a:lnTo>
                      <a:pt x="365" y="21"/>
                    </a:lnTo>
                    <a:lnTo>
                      <a:pt x="357" y="52"/>
                    </a:lnTo>
                    <a:lnTo>
                      <a:pt x="367" y="79"/>
                    </a:lnTo>
                    <a:lnTo>
                      <a:pt x="381" y="89"/>
                    </a:lnTo>
                    <a:lnTo>
                      <a:pt x="410" y="101"/>
                    </a:lnTo>
                    <a:lnTo>
                      <a:pt x="466" y="128"/>
                    </a:lnTo>
                    <a:lnTo>
                      <a:pt x="498" y="152"/>
                    </a:lnTo>
                    <a:lnTo>
                      <a:pt x="511" y="174"/>
                    </a:lnTo>
                    <a:lnTo>
                      <a:pt x="515" y="200"/>
                    </a:lnTo>
                    <a:lnTo>
                      <a:pt x="506" y="230"/>
                    </a:lnTo>
                    <a:lnTo>
                      <a:pt x="498" y="249"/>
                    </a:lnTo>
                    <a:lnTo>
                      <a:pt x="486" y="265"/>
                    </a:lnTo>
                    <a:lnTo>
                      <a:pt x="462" y="291"/>
                    </a:lnTo>
                    <a:lnTo>
                      <a:pt x="431" y="307"/>
                    </a:lnTo>
                    <a:lnTo>
                      <a:pt x="400" y="314"/>
                    </a:lnTo>
                    <a:lnTo>
                      <a:pt x="349" y="312"/>
                    </a:lnTo>
                    <a:lnTo>
                      <a:pt x="285" y="286"/>
                    </a:lnTo>
                    <a:lnTo>
                      <a:pt x="257" y="265"/>
                    </a:lnTo>
                    <a:lnTo>
                      <a:pt x="257" y="265"/>
                    </a:lnTo>
                    <a:lnTo>
                      <a:pt x="253" y="260"/>
                    </a:lnTo>
                    <a:lnTo>
                      <a:pt x="247" y="258"/>
                    </a:lnTo>
                    <a:lnTo>
                      <a:pt x="239" y="252"/>
                    </a:lnTo>
                    <a:lnTo>
                      <a:pt x="223" y="249"/>
                    </a:lnTo>
                    <a:lnTo>
                      <a:pt x="198" y="256"/>
                    </a:lnTo>
                    <a:lnTo>
                      <a:pt x="177" y="285"/>
                    </a:lnTo>
                    <a:lnTo>
                      <a:pt x="175" y="311"/>
                    </a:lnTo>
                    <a:lnTo>
                      <a:pt x="181" y="327"/>
                    </a:lnTo>
                    <a:lnTo>
                      <a:pt x="188" y="334"/>
                    </a:lnTo>
                    <a:lnTo>
                      <a:pt x="201" y="344"/>
                    </a:lnTo>
                    <a:lnTo>
                      <a:pt x="214" y="354"/>
                    </a:lnTo>
                    <a:lnTo>
                      <a:pt x="234" y="376"/>
                    </a:lnTo>
                    <a:lnTo>
                      <a:pt x="256" y="422"/>
                    </a:lnTo>
                    <a:lnTo>
                      <a:pt x="253" y="469"/>
                    </a:lnTo>
                    <a:lnTo>
                      <a:pt x="224" y="512"/>
                    </a:lnTo>
                    <a:lnTo>
                      <a:pt x="198" y="531"/>
                    </a:lnTo>
                    <a:lnTo>
                      <a:pt x="180" y="543"/>
                    </a:lnTo>
                    <a:lnTo>
                      <a:pt x="146" y="551"/>
                    </a:lnTo>
                    <a:lnTo>
                      <a:pt x="119" y="547"/>
                    </a:lnTo>
                    <a:lnTo>
                      <a:pt x="96" y="533"/>
                    </a:lnTo>
                    <a:lnTo>
                      <a:pt x="72" y="495"/>
                    </a:lnTo>
                    <a:lnTo>
                      <a:pt x="54" y="430"/>
                    </a:lnTo>
                    <a:lnTo>
                      <a:pt x="51" y="397"/>
                    </a:lnTo>
                    <a:lnTo>
                      <a:pt x="50" y="386"/>
                    </a:lnTo>
                    <a:lnTo>
                      <a:pt x="37" y="374"/>
                    </a:lnTo>
                    <a:lnTo>
                      <a:pt x="20" y="374"/>
                    </a:lnTo>
                    <a:lnTo>
                      <a:pt x="5" y="387"/>
                    </a:lnTo>
                    <a:lnTo>
                      <a:pt x="2" y="397"/>
                    </a:lnTo>
                    <a:lnTo>
                      <a:pt x="0" y="425"/>
                    </a:lnTo>
                    <a:lnTo>
                      <a:pt x="1" y="484"/>
                    </a:lnTo>
                    <a:lnTo>
                      <a:pt x="13" y="540"/>
                    </a:lnTo>
                    <a:lnTo>
                      <a:pt x="43" y="589"/>
                    </a:lnTo>
                    <a:lnTo>
                      <a:pt x="66" y="607"/>
                    </a:lnTo>
                    <a:lnTo>
                      <a:pt x="87" y="619"/>
                    </a:lnTo>
                    <a:lnTo>
                      <a:pt x="131" y="630"/>
                    </a:lnTo>
                    <a:lnTo>
                      <a:pt x="175" y="628"/>
                    </a:lnTo>
                    <a:lnTo>
                      <a:pt x="220" y="615"/>
                    </a:lnTo>
                    <a:lnTo>
                      <a:pt x="241" y="606"/>
                    </a:lnTo>
                    <a:lnTo>
                      <a:pt x="263" y="594"/>
                    </a:lnTo>
                    <a:lnTo>
                      <a:pt x="300" y="561"/>
                    </a:lnTo>
                    <a:lnTo>
                      <a:pt x="329" y="522"/>
                    </a:lnTo>
                    <a:lnTo>
                      <a:pt x="348" y="476"/>
                    </a:lnTo>
                    <a:lnTo>
                      <a:pt x="352" y="452"/>
                    </a:lnTo>
                    <a:lnTo>
                      <a:pt x="355" y="430"/>
                    </a:lnTo>
                    <a:lnTo>
                      <a:pt x="352" y="410"/>
                    </a:lnTo>
                    <a:lnTo>
                      <a:pt x="384" y="413"/>
                    </a:lnTo>
                    <a:lnTo>
                      <a:pt x="446" y="404"/>
                    </a:lnTo>
                    <a:lnTo>
                      <a:pt x="505" y="380"/>
                    </a:lnTo>
                    <a:lnTo>
                      <a:pt x="555" y="338"/>
                    </a:lnTo>
                    <a:lnTo>
                      <a:pt x="577" y="309"/>
                    </a:lnTo>
                    <a:lnTo>
                      <a:pt x="594" y="283"/>
                    </a:lnTo>
                    <a:lnTo>
                      <a:pt x="611" y="230"/>
                    </a:lnTo>
                    <a:lnTo>
                      <a:pt x="613" y="177"/>
                    </a:lnTo>
                    <a:lnTo>
                      <a:pt x="600" y="127"/>
                    </a:lnTo>
                    <a:lnTo>
                      <a:pt x="574" y="82"/>
                    </a:lnTo>
                    <a:lnTo>
                      <a:pt x="537" y="44"/>
                    </a:lnTo>
                    <a:lnTo>
                      <a:pt x="489" y="17"/>
                    </a:lnTo>
                    <a:lnTo>
                      <a:pt x="434" y="1"/>
                    </a:lnTo>
                    <a:lnTo>
                      <a:pt x="40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2" name="Group 31"/>
            <p:cNvGrpSpPr>
              <a:grpSpLocks noChangeAspect="1"/>
            </p:cNvGrpSpPr>
            <p:nvPr/>
          </p:nvGrpSpPr>
          <p:grpSpPr bwMode="auto">
            <a:xfrm>
              <a:off x="594443" y="5066831"/>
              <a:ext cx="167284" cy="203007"/>
              <a:chOff x="2647" y="1727"/>
              <a:chExt cx="192" cy="233"/>
            </a:xfrm>
            <a:grpFill/>
          </p:grpSpPr>
          <p:sp>
            <p:nvSpPr>
              <p:cNvPr id="13" name="Freeform 32"/>
              <p:cNvSpPr>
                <a:spLocks/>
              </p:cNvSpPr>
              <p:nvPr/>
            </p:nvSpPr>
            <p:spPr bwMode="auto">
              <a:xfrm>
                <a:off x="2699" y="1727"/>
                <a:ext cx="140" cy="152"/>
              </a:xfrm>
              <a:custGeom>
                <a:avLst/>
                <a:gdLst>
                  <a:gd name="T0" fmla="*/ 94 w 421"/>
                  <a:gd name="T1" fmla="*/ 455 h 455"/>
                  <a:gd name="T2" fmla="*/ 0 w 421"/>
                  <a:gd name="T3" fmla="*/ 362 h 455"/>
                  <a:gd name="T4" fmla="*/ 172 w 421"/>
                  <a:gd name="T5" fmla="*/ 191 h 455"/>
                  <a:gd name="T6" fmla="*/ 371 w 421"/>
                  <a:gd name="T7" fmla="*/ 1 h 455"/>
                  <a:gd name="T8" fmla="*/ 377 w 421"/>
                  <a:gd name="T9" fmla="*/ 0 h 455"/>
                  <a:gd name="T10" fmla="*/ 404 w 421"/>
                  <a:gd name="T11" fmla="*/ 4 h 455"/>
                  <a:gd name="T12" fmla="*/ 419 w 421"/>
                  <a:gd name="T13" fmla="*/ 21 h 455"/>
                  <a:gd name="T14" fmla="*/ 421 w 421"/>
                  <a:gd name="T15" fmla="*/ 37 h 455"/>
                  <a:gd name="T16" fmla="*/ 364 w 421"/>
                  <a:gd name="T17" fmla="*/ 120 h 455"/>
                  <a:gd name="T18" fmla="*/ 130 w 421"/>
                  <a:gd name="T19" fmla="*/ 410 h 455"/>
                  <a:gd name="T20" fmla="*/ 94 w 421"/>
                  <a:gd name="T21" fmla="*/ 455 h 4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21" h="455">
                    <a:moveTo>
                      <a:pt x="94" y="455"/>
                    </a:moveTo>
                    <a:lnTo>
                      <a:pt x="0" y="362"/>
                    </a:lnTo>
                    <a:lnTo>
                      <a:pt x="172" y="191"/>
                    </a:lnTo>
                    <a:lnTo>
                      <a:pt x="371" y="1"/>
                    </a:lnTo>
                    <a:lnTo>
                      <a:pt x="377" y="0"/>
                    </a:lnTo>
                    <a:lnTo>
                      <a:pt x="404" y="4"/>
                    </a:lnTo>
                    <a:lnTo>
                      <a:pt x="419" y="21"/>
                    </a:lnTo>
                    <a:lnTo>
                      <a:pt x="421" y="37"/>
                    </a:lnTo>
                    <a:lnTo>
                      <a:pt x="364" y="120"/>
                    </a:lnTo>
                    <a:lnTo>
                      <a:pt x="130" y="410"/>
                    </a:lnTo>
                    <a:lnTo>
                      <a:pt x="94" y="45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" name="Freeform 33"/>
              <p:cNvSpPr>
                <a:spLocks/>
              </p:cNvSpPr>
              <p:nvPr/>
            </p:nvSpPr>
            <p:spPr bwMode="auto">
              <a:xfrm>
                <a:off x="2647" y="1856"/>
                <a:ext cx="76" cy="104"/>
              </a:xfrm>
              <a:custGeom>
                <a:avLst/>
                <a:gdLst>
                  <a:gd name="T0" fmla="*/ 22 w 226"/>
                  <a:gd name="T1" fmla="*/ 314 h 314"/>
                  <a:gd name="T2" fmla="*/ 21 w 226"/>
                  <a:gd name="T3" fmla="*/ 301 h 314"/>
                  <a:gd name="T4" fmla="*/ 37 w 226"/>
                  <a:gd name="T5" fmla="*/ 242 h 314"/>
                  <a:gd name="T6" fmla="*/ 63 w 226"/>
                  <a:gd name="T7" fmla="*/ 219 h 314"/>
                  <a:gd name="T8" fmla="*/ 90 w 226"/>
                  <a:gd name="T9" fmla="*/ 211 h 314"/>
                  <a:gd name="T10" fmla="*/ 107 w 226"/>
                  <a:gd name="T11" fmla="*/ 209 h 314"/>
                  <a:gd name="T12" fmla="*/ 125 w 226"/>
                  <a:gd name="T13" fmla="*/ 208 h 314"/>
                  <a:gd name="T14" fmla="*/ 153 w 226"/>
                  <a:gd name="T15" fmla="*/ 199 h 314"/>
                  <a:gd name="T16" fmla="*/ 188 w 226"/>
                  <a:gd name="T17" fmla="*/ 173 h 314"/>
                  <a:gd name="T18" fmla="*/ 223 w 226"/>
                  <a:gd name="T19" fmla="*/ 107 h 314"/>
                  <a:gd name="T20" fmla="*/ 226 w 226"/>
                  <a:gd name="T21" fmla="*/ 91 h 314"/>
                  <a:gd name="T22" fmla="*/ 132 w 226"/>
                  <a:gd name="T23" fmla="*/ 0 h 314"/>
                  <a:gd name="T24" fmla="*/ 96 w 226"/>
                  <a:gd name="T25" fmla="*/ 17 h 314"/>
                  <a:gd name="T26" fmla="*/ 44 w 226"/>
                  <a:gd name="T27" fmla="*/ 61 h 314"/>
                  <a:gd name="T28" fmla="*/ 13 w 226"/>
                  <a:gd name="T29" fmla="*/ 113 h 314"/>
                  <a:gd name="T30" fmla="*/ 0 w 226"/>
                  <a:gd name="T31" fmla="*/ 165 h 314"/>
                  <a:gd name="T32" fmla="*/ 2 w 226"/>
                  <a:gd name="T33" fmla="*/ 239 h 314"/>
                  <a:gd name="T34" fmla="*/ 19 w 226"/>
                  <a:gd name="T35" fmla="*/ 307 h 314"/>
                  <a:gd name="T36" fmla="*/ 22 w 226"/>
                  <a:gd name="T37" fmla="*/ 314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26" h="314">
                    <a:moveTo>
                      <a:pt x="22" y="314"/>
                    </a:moveTo>
                    <a:lnTo>
                      <a:pt x="21" y="301"/>
                    </a:lnTo>
                    <a:lnTo>
                      <a:pt x="37" y="242"/>
                    </a:lnTo>
                    <a:lnTo>
                      <a:pt x="63" y="219"/>
                    </a:lnTo>
                    <a:lnTo>
                      <a:pt x="90" y="211"/>
                    </a:lnTo>
                    <a:lnTo>
                      <a:pt x="107" y="209"/>
                    </a:lnTo>
                    <a:lnTo>
                      <a:pt x="125" y="208"/>
                    </a:lnTo>
                    <a:lnTo>
                      <a:pt x="153" y="199"/>
                    </a:lnTo>
                    <a:lnTo>
                      <a:pt x="188" y="173"/>
                    </a:lnTo>
                    <a:lnTo>
                      <a:pt x="223" y="107"/>
                    </a:lnTo>
                    <a:lnTo>
                      <a:pt x="226" y="91"/>
                    </a:lnTo>
                    <a:lnTo>
                      <a:pt x="132" y="0"/>
                    </a:lnTo>
                    <a:lnTo>
                      <a:pt x="96" y="17"/>
                    </a:lnTo>
                    <a:lnTo>
                      <a:pt x="44" y="61"/>
                    </a:lnTo>
                    <a:lnTo>
                      <a:pt x="13" y="113"/>
                    </a:lnTo>
                    <a:lnTo>
                      <a:pt x="0" y="165"/>
                    </a:lnTo>
                    <a:lnTo>
                      <a:pt x="2" y="239"/>
                    </a:lnTo>
                    <a:lnTo>
                      <a:pt x="19" y="307"/>
                    </a:lnTo>
                    <a:lnTo>
                      <a:pt x="22" y="3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25" name="모서리가 둥근 직사각형 24"/>
          <p:cNvSpPr/>
          <p:nvPr/>
        </p:nvSpPr>
        <p:spPr>
          <a:xfrm>
            <a:off x="752612" y="225445"/>
            <a:ext cx="11207159" cy="650762"/>
          </a:xfrm>
          <a:prstGeom prst="roundRect">
            <a:avLst/>
          </a:prstGeom>
          <a:solidFill>
            <a:srgbClr val="F4F4FE"/>
          </a:solidFill>
          <a:ln>
            <a:noFill/>
          </a:ln>
          <a:effectLst>
            <a:outerShdw blurRad="190500" dist="101600" dir="2700000" algn="tl" rotWithShape="0">
              <a:srgbClr val="5955B3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2400" kern="0" dirty="0">
                <a:solidFill>
                  <a:srgbClr val="5955B3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프로젝트 시연</a:t>
            </a:r>
            <a:endParaRPr lang="en-US" altLang="ko-KR" sz="2400" kern="0" dirty="0">
              <a:solidFill>
                <a:srgbClr val="5955B3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11658599" y="598713"/>
            <a:ext cx="217715" cy="217715"/>
          </a:xfrm>
          <a:prstGeom prst="ellipse">
            <a:avLst/>
          </a:prstGeom>
          <a:solidFill>
            <a:srgbClr val="5955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prstClr val="white"/>
                </a:solidFill>
              </a:rPr>
              <a:t>+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156851" y="354496"/>
            <a:ext cx="298491" cy="298491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52" name="Group 28"/>
          <p:cNvGrpSpPr>
            <a:grpSpLocks noChangeAspect="1"/>
          </p:cNvGrpSpPr>
          <p:nvPr/>
        </p:nvGrpSpPr>
        <p:grpSpPr bwMode="auto">
          <a:xfrm>
            <a:off x="2726630" y="3026669"/>
            <a:ext cx="305908" cy="267729"/>
            <a:chOff x="496" y="4251"/>
            <a:chExt cx="641" cy="561"/>
          </a:xfrm>
          <a:solidFill>
            <a:schemeClr val="bg1"/>
          </a:solidFill>
        </p:grpSpPr>
        <p:sp>
          <p:nvSpPr>
            <p:cNvPr id="53" name="Freeform 30"/>
            <p:cNvSpPr>
              <a:spLocks/>
            </p:cNvSpPr>
            <p:nvPr/>
          </p:nvSpPr>
          <p:spPr bwMode="auto">
            <a:xfrm>
              <a:off x="709" y="4720"/>
              <a:ext cx="88" cy="92"/>
            </a:xfrm>
            <a:custGeom>
              <a:avLst/>
              <a:gdLst>
                <a:gd name="T0" fmla="*/ 0 w 526"/>
                <a:gd name="T1" fmla="*/ 0 h 553"/>
                <a:gd name="T2" fmla="*/ 526 w 526"/>
                <a:gd name="T3" fmla="*/ 250 h 553"/>
                <a:gd name="T4" fmla="*/ 97 w 526"/>
                <a:gd name="T5" fmla="*/ 542 h 553"/>
                <a:gd name="T6" fmla="*/ 81 w 526"/>
                <a:gd name="T7" fmla="*/ 549 h 553"/>
                <a:gd name="T8" fmla="*/ 65 w 526"/>
                <a:gd name="T9" fmla="*/ 553 h 553"/>
                <a:gd name="T10" fmla="*/ 49 w 526"/>
                <a:gd name="T11" fmla="*/ 552 h 553"/>
                <a:gd name="T12" fmla="*/ 34 w 526"/>
                <a:gd name="T13" fmla="*/ 546 h 553"/>
                <a:gd name="T14" fmla="*/ 20 w 526"/>
                <a:gd name="T15" fmla="*/ 535 h 553"/>
                <a:gd name="T16" fmla="*/ 9 w 526"/>
                <a:gd name="T17" fmla="*/ 522 h 553"/>
                <a:gd name="T18" fmla="*/ 2 w 526"/>
                <a:gd name="T19" fmla="*/ 507 h 553"/>
                <a:gd name="T20" fmla="*/ 0 w 526"/>
                <a:gd name="T21" fmla="*/ 490 h 553"/>
                <a:gd name="T22" fmla="*/ 0 w 526"/>
                <a:gd name="T23" fmla="*/ 0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26" h="553">
                  <a:moveTo>
                    <a:pt x="0" y="0"/>
                  </a:moveTo>
                  <a:lnTo>
                    <a:pt x="526" y="250"/>
                  </a:lnTo>
                  <a:lnTo>
                    <a:pt x="97" y="542"/>
                  </a:lnTo>
                  <a:lnTo>
                    <a:pt x="81" y="549"/>
                  </a:lnTo>
                  <a:lnTo>
                    <a:pt x="65" y="553"/>
                  </a:lnTo>
                  <a:lnTo>
                    <a:pt x="49" y="552"/>
                  </a:lnTo>
                  <a:lnTo>
                    <a:pt x="34" y="546"/>
                  </a:lnTo>
                  <a:lnTo>
                    <a:pt x="20" y="535"/>
                  </a:lnTo>
                  <a:lnTo>
                    <a:pt x="9" y="522"/>
                  </a:lnTo>
                  <a:lnTo>
                    <a:pt x="2" y="507"/>
                  </a:lnTo>
                  <a:lnTo>
                    <a:pt x="0" y="4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4" name="Freeform 31"/>
            <p:cNvSpPr>
              <a:spLocks/>
            </p:cNvSpPr>
            <p:nvPr/>
          </p:nvSpPr>
          <p:spPr bwMode="auto">
            <a:xfrm>
              <a:off x="496" y="4251"/>
              <a:ext cx="641" cy="530"/>
            </a:xfrm>
            <a:custGeom>
              <a:avLst/>
              <a:gdLst>
                <a:gd name="T0" fmla="*/ 3785 w 3847"/>
                <a:gd name="T1" fmla="*/ 0 h 3180"/>
                <a:gd name="T2" fmla="*/ 3800 w 3847"/>
                <a:gd name="T3" fmla="*/ 2 h 3180"/>
                <a:gd name="T4" fmla="*/ 3814 w 3847"/>
                <a:gd name="T5" fmla="*/ 7 h 3180"/>
                <a:gd name="T6" fmla="*/ 3827 w 3847"/>
                <a:gd name="T7" fmla="*/ 16 h 3180"/>
                <a:gd name="T8" fmla="*/ 3839 w 3847"/>
                <a:gd name="T9" fmla="*/ 31 h 3180"/>
                <a:gd name="T10" fmla="*/ 3846 w 3847"/>
                <a:gd name="T11" fmla="*/ 49 h 3180"/>
                <a:gd name="T12" fmla="*/ 3847 w 3847"/>
                <a:gd name="T13" fmla="*/ 66 h 3180"/>
                <a:gd name="T14" fmla="*/ 3842 w 3847"/>
                <a:gd name="T15" fmla="*/ 85 h 3180"/>
                <a:gd name="T16" fmla="*/ 2642 w 3847"/>
                <a:gd name="T17" fmla="*/ 3110 h 3180"/>
                <a:gd name="T18" fmla="*/ 2631 w 3847"/>
                <a:gd name="T19" fmla="*/ 3130 h 3180"/>
                <a:gd name="T20" fmla="*/ 2617 w 3847"/>
                <a:gd name="T21" fmla="*/ 3147 h 3180"/>
                <a:gd name="T22" fmla="*/ 2600 w 3847"/>
                <a:gd name="T23" fmla="*/ 3161 h 3180"/>
                <a:gd name="T24" fmla="*/ 2579 w 3847"/>
                <a:gd name="T25" fmla="*/ 3172 h 3180"/>
                <a:gd name="T26" fmla="*/ 2559 w 3847"/>
                <a:gd name="T27" fmla="*/ 3178 h 3180"/>
                <a:gd name="T28" fmla="*/ 2539 w 3847"/>
                <a:gd name="T29" fmla="*/ 3180 h 3180"/>
                <a:gd name="T30" fmla="*/ 2514 w 3847"/>
                <a:gd name="T31" fmla="*/ 3177 h 3180"/>
                <a:gd name="T32" fmla="*/ 2491 w 3847"/>
                <a:gd name="T33" fmla="*/ 3168 h 3180"/>
                <a:gd name="T34" fmla="*/ 1278 w 3847"/>
                <a:gd name="T35" fmla="*/ 2591 h 3180"/>
                <a:gd name="T36" fmla="*/ 2984 w 3847"/>
                <a:gd name="T37" fmla="*/ 878 h 3180"/>
                <a:gd name="T38" fmla="*/ 1036 w 3847"/>
                <a:gd name="T39" fmla="*/ 2477 h 3180"/>
                <a:gd name="T40" fmla="*/ 63 w 3847"/>
                <a:gd name="T41" fmla="*/ 2014 h 3180"/>
                <a:gd name="T42" fmla="*/ 42 w 3847"/>
                <a:gd name="T43" fmla="*/ 2000 h 3180"/>
                <a:gd name="T44" fmla="*/ 24 w 3847"/>
                <a:gd name="T45" fmla="*/ 1983 h 3180"/>
                <a:gd name="T46" fmla="*/ 11 w 3847"/>
                <a:gd name="T47" fmla="*/ 1963 h 3180"/>
                <a:gd name="T48" fmla="*/ 3 w 3847"/>
                <a:gd name="T49" fmla="*/ 1940 h 3180"/>
                <a:gd name="T50" fmla="*/ 0 w 3847"/>
                <a:gd name="T51" fmla="*/ 1915 h 3180"/>
                <a:gd name="T52" fmla="*/ 2 w 3847"/>
                <a:gd name="T53" fmla="*/ 1891 h 3180"/>
                <a:gd name="T54" fmla="*/ 10 w 3847"/>
                <a:gd name="T55" fmla="*/ 1867 h 3180"/>
                <a:gd name="T56" fmla="*/ 23 w 3847"/>
                <a:gd name="T57" fmla="*/ 1846 h 3180"/>
                <a:gd name="T58" fmla="*/ 41 w 3847"/>
                <a:gd name="T59" fmla="*/ 1829 h 3180"/>
                <a:gd name="T60" fmla="*/ 62 w 3847"/>
                <a:gd name="T61" fmla="*/ 1816 h 3180"/>
                <a:gd name="T62" fmla="*/ 3757 w 3847"/>
                <a:gd name="T63" fmla="*/ 5 h 3180"/>
                <a:gd name="T64" fmla="*/ 3771 w 3847"/>
                <a:gd name="T65" fmla="*/ 1 h 3180"/>
                <a:gd name="T66" fmla="*/ 3785 w 3847"/>
                <a:gd name="T67" fmla="*/ 0 h 3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847" h="3180">
                  <a:moveTo>
                    <a:pt x="3785" y="0"/>
                  </a:moveTo>
                  <a:lnTo>
                    <a:pt x="3800" y="2"/>
                  </a:lnTo>
                  <a:lnTo>
                    <a:pt x="3814" y="7"/>
                  </a:lnTo>
                  <a:lnTo>
                    <a:pt x="3827" y="16"/>
                  </a:lnTo>
                  <a:lnTo>
                    <a:pt x="3839" y="31"/>
                  </a:lnTo>
                  <a:lnTo>
                    <a:pt x="3846" y="49"/>
                  </a:lnTo>
                  <a:lnTo>
                    <a:pt x="3847" y="66"/>
                  </a:lnTo>
                  <a:lnTo>
                    <a:pt x="3842" y="85"/>
                  </a:lnTo>
                  <a:lnTo>
                    <a:pt x="2642" y="3110"/>
                  </a:lnTo>
                  <a:lnTo>
                    <a:pt x="2631" y="3130"/>
                  </a:lnTo>
                  <a:lnTo>
                    <a:pt x="2617" y="3147"/>
                  </a:lnTo>
                  <a:lnTo>
                    <a:pt x="2600" y="3161"/>
                  </a:lnTo>
                  <a:lnTo>
                    <a:pt x="2579" y="3172"/>
                  </a:lnTo>
                  <a:lnTo>
                    <a:pt x="2559" y="3178"/>
                  </a:lnTo>
                  <a:lnTo>
                    <a:pt x="2539" y="3180"/>
                  </a:lnTo>
                  <a:lnTo>
                    <a:pt x="2514" y="3177"/>
                  </a:lnTo>
                  <a:lnTo>
                    <a:pt x="2491" y="3168"/>
                  </a:lnTo>
                  <a:lnTo>
                    <a:pt x="1278" y="2591"/>
                  </a:lnTo>
                  <a:lnTo>
                    <a:pt x="2984" y="878"/>
                  </a:lnTo>
                  <a:lnTo>
                    <a:pt x="1036" y="2477"/>
                  </a:lnTo>
                  <a:lnTo>
                    <a:pt x="63" y="2014"/>
                  </a:lnTo>
                  <a:lnTo>
                    <a:pt x="42" y="2000"/>
                  </a:lnTo>
                  <a:lnTo>
                    <a:pt x="24" y="1983"/>
                  </a:lnTo>
                  <a:lnTo>
                    <a:pt x="11" y="1963"/>
                  </a:lnTo>
                  <a:lnTo>
                    <a:pt x="3" y="1940"/>
                  </a:lnTo>
                  <a:lnTo>
                    <a:pt x="0" y="1915"/>
                  </a:lnTo>
                  <a:lnTo>
                    <a:pt x="2" y="1891"/>
                  </a:lnTo>
                  <a:lnTo>
                    <a:pt x="10" y="1867"/>
                  </a:lnTo>
                  <a:lnTo>
                    <a:pt x="23" y="1846"/>
                  </a:lnTo>
                  <a:lnTo>
                    <a:pt x="41" y="1829"/>
                  </a:lnTo>
                  <a:lnTo>
                    <a:pt x="62" y="1816"/>
                  </a:lnTo>
                  <a:lnTo>
                    <a:pt x="3757" y="5"/>
                  </a:lnTo>
                  <a:lnTo>
                    <a:pt x="3771" y="1"/>
                  </a:lnTo>
                  <a:lnTo>
                    <a:pt x="378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82" name="Group 14"/>
          <p:cNvGrpSpPr>
            <a:grpSpLocks noChangeAspect="1"/>
          </p:cNvGrpSpPr>
          <p:nvPr/>
        </p:nvGrpSpPr>
        <p:grpSpPr bwMode="auto">
          <a:xfrm>
            <a:off x="9860267" y="3075814"/>
            <a:ext cx="282952" cy="240012"/>
            <a:chOff x="3669" y="3943"/>
            <a:chExt cx="626" cy="531"/>
          </a:xfrm>
          <a:solidFill>
            <a:schemeClr val="bg1"/>
          </a:solidFill>
        </p:grpSpPr>
        <p:sp>
          <p:nvSpPr>
            <p:cNvPr id="83" name="Freeform 16"/>
            <p:cNvSpPr>
              <a:spLocks noEditPoints="1"/>
            </p:cNvSpPr>
            <p:nvPr/>
          </p:nvSpPr>
          <p:spPr bwMode="auto">
            <a:xfrm>
              <a:off x="3669" y="3943"/>
              <a:ext cx="626" cy="531"/>
            </a:xfrm>
            <a:custGeom>
              <a:avLst/>
              <a:gdLst>
                <a:gd name="T0" fmla="*/ 1532 w 3756"/>
                <a:gd name="T1" fmla="*/ 2536 h 3186"/>
                <a:gd name="T2" fmla="*/ 1516 w 3756"/>
                <a:gd name="T3" fmla="*/ 2550 h 3186"/>
                <a:gd name="T4" fmla="*/ 1450 w 3756"/>
                <a:gd name="T5" fmla="*/ 2904 h 3186"/>
                <a:gd name="T6" fmla="*/ 1457 w 3756"/>
                <a:gd name="T7" fmla="*/ 2929 h 3186"/>
                <a:gd name="T8" fmla="*/ 1481 w 3756"/>
                <a:gd name="T9" fmla="*/ 2941 h 3186"/>
                <a:gd name="T10" fmla="*/ 2288 w 3756"/>
                <a:gd name="T11" fmla="*/ 2937 h 3186"/>
                <a:gd name="T12" fmla="*/ 2304 w 3756"/>
                <a:gd name="T13" fmla="*/ 2921 h 3186"/>
                <a:gd name="T14" fmla="*/ 2306 w 3756"/>
                <a:gd name="T15" fmla="*/ 2905 h 3186"/>
                <a:gd name="T16" fmla="*/ 2243 w 3756"/>
                <a:gd name="T17" fmla="*/ 2560 h 3186"/>
                <a:gd name="T18" fmla="*/ 2233 w 3756"/>
                <a:gd name="T19" fmla="*/ 2542 h 3186"/>
                <a:gd name="T20" fmla="*/ 2214 w 3756"/>
                <a:gd name="T21" fmla="*/ 2534 h 3186"/>
                <a:gd name="T22" fmla="*/ 585 w 3756"/>
                <a:gd name="T23" fmla="*/ 305 h 3186"/>
                <a:gd name="T24" fmla="*/ 560 w 3756"/>
                <a:gd name="T25" fmla="*/ 314 h 3186"/>
                <a:gd name="T26" fmla="*/ 544 w 3756"/>
                <a:gd name="T27" fmla="*/ 336 h 3186"/>
                <a:gd name="T28" fmla="*/ 542 w 3756"/>
                <a:gd name="T29" fmla="*/ 1890 h 3186"/>
                <a:gd name="T30" fmla="*/ 553 w 3756"/>
                <a:gd name="T31" fmla="*/ 1921 h 3186"/>
                <a:gd name="T32" fmla="*/ 3188 w 3756"/>
                <a:gd name="T33" fmla="*/ 1930 h 3186"/>
                <a:gd name="T34" fmla="*/ 3211 w 3756"/>
                <a:gd name="T35" fmla="*/ 1906 h 3186"/>
                <a:gd name="T36" fmla="*/ 3214 w 3756"/>
                <a:gd name="T37" fmla="*/ 350 h 3186"/>
                <a:gd name="T38" fmla="*/ 3206 w 3756"/>
                <a:gd name="T39" fmla="*/ 324 h 3186"/>
                <a:gd name="T40" fmla="*/ 3185 w 3756"/>
                <a:gd name="T41" fmla="*/ 308 h 3186"/>
                <a:gd name="T42" fmla="*/ 585 w 3756"/>
                <a:gd name="T43" fmla="*/ 305 h 3186"/>
                <a:gd name="T44" fmla="*/ 3170 w 3756"/>
                <a:gd name="T45" fmla="*/ 0 h 3186"/>
                <a:gd name="T46" fmla="*/ 3263 w 3756"/>
                <a:gd name="T47" fmla="*/ 13 h 3186"/>
                <a:gd name="T48" fmla="*/ 3346 w 3756"/>
                <a:gd name="T49" fmla="*/ 48 h 3186"/>
                <a:gd name="T50" fmla="*/ 3418 w 3756"/>
                <a:gd name="T51" fmla="*/ 103 h 3186"/>
                <a:gd name="T52" fmla="*/ 3473 w 3756"/>
                <a:gd name="T53" fmla="*/ 173 h 3186"/>
                <a:gd name="T54" fmla="*/ 3508 w 3756"/>
                <a:gd name="T55" fmla="*/ 256 h 3186"/>
                <a:gd name="T56" fmla="*/ 3520 w 3756"/>
                <a:gd name="T57" fmla="*/ 350 h 3186"/>
                <a:gd name="T58" fmla="*/ 3518 w 3756"/>
                <a:gd name="T59" fmla="*/ 1931 h 3186"/>
                <a:gd name="T60" fmla="*/ 3500 w 3756"/>
                <a:gd name="T61" fmla="*/ 2009 h 3186"/>
                <a:gd name="T62" fmla="*/ 3516 w 3756"/>
                <a:gd name="T63" fmla="*/ 2049 h 3186"/>
                <a:gd name="T64" fmla="*/ 3754 w 3756"/>
                <a:gd name="T65" fmla="*/ 3006 h 3186"/>
                <a:gd name="T66" fmla="*/ 3753 w 3756"/>
                <a:gd name="T67" fmla="*/ 3060 h 3186"/>
                <a:gd name="T68" fmla="*/ 3729 w 3756"/>
                <a:gd name="T69" fmla="*/ 3116 h 3186"/>
                <a:gd name="T70" fmla="*/ 3687 w 3756"/>
                <a:gd name="T71" fmla="*/ 3158 h 3186"/>
                <a:gd name="T72" fmla="*/ 3631 w 3756"/>
                <a:gd name="T73" fmla="*/ 3182 h 3186"/>
                <a:gd name="T74" fmla="*/ 157 w 3756"/>
                <a:gd name="T75" fmla="*/ 3186 h 3186"/>
                <a:gd name="T76" fmla="*/ 101 w 3756"/>
                <a:gd name="T77" fmla="*/ 3175 h 3186"/>
                <a:gd name="T78" fmla="*/ 52 w 3756"/>
                <a:gd name="T79" fmla="*/ 3146 h 3186"/>
                <a:gd name="T80" fmla="*/ 18 w 3756"/>
                <a:gd name="T81" fmla="*/ 3101 h 3186"/>
                <a:gd name="T82" fmla="*/ 1 w 3756"/>
                <a:gd name="T83" fmla="*/ 3047 h 3186"/>
                <a:gd name="T84" fmla="*/ 5 w 3756"/>
                <a:gd name="T85" fmla="*/ 2991 h 3186"/>
                <a:gd name="T86" fmla="*/ 247 w 3756"/>
                <a:gd name="T87" fmla="*/ 2028 h 3186"/>
                <a:gd name="T88" fmla="*/ 245 w 3756"/>
                <a:gd name="T89" fmla="*/ 1970 h 3186"/>
                <a:gd name="T90" fmla="*/ 236 w 3756"/>
                <a:gd name="T91" fmla="*/ 1890 h 3186"/>
                <a:gd name="T92" fmla="*/ 239 w 3756"/>
                <a:gd name="T93" fmla="*/ 302 h 3186"/>
                <a:gd name="T94" fmla="*/ 263 w 3756"/>
                <a:gd name="T95" fmla="*/ 214 h 3186"/>
                <a:gd name="T96" fmla="*/ 308 w 3756"/>
                <a:gd name="T97" fmla="*/ 136 h 3186"/>
                <a:gd name="T98" fmla="*/ 372 w 3756"/>
                <a:gd name="T99" fmla="*/ 73 h 3186"/>
                <a:gd name="T100" fmla="*/ 450 w 3756"/>
                <a:gd name="T101" fmla="*/ 27 h 3186"/>
                <a:gd name="T102" fmla="*/ 538 w 3756"/>
                <a:gd name="T103" fmla="*/ 3 h 3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756" h="3186">
                  <a:moveTo>
                    <a:pt x="1542" y="2534"/>
                  </a:moveTo>
                  <a:lnTo>
                    <a:pt x="1532" y="2536"/>
                  </a:lnTo>
                  <a:lnTo>
                    <a:pt x="1523" y="2542"/>
                  </a:lnTo>
                  <a:lnTo>
                    <a:pt x="1516" y="2550"/>
                  </a:lnTo>
                  <a:lnTo>
                    <a:pt x="1513" y="2560"/>
                  </a:lnTo>
                  <a:lnTo>
                    <a:pt x="1450" y="2904"/>
                  </a:lnTo>
                  <a:lnTo>
                    <a:pt x="1451" y="2917"/>
                  </a:lnTo>
                  <a:lnTo>
                    <a:pt x="1457" y="2929"/>
                  </a:lnTo>
                  <a:lnTo>
                    <a:pt x="1467" y="2937"/>
                  </a:lnTo>
                  <a:lnTo>
                    <a:pt x="1481" y="2941"/>
                  </a:lnTo>
                  <a:lnTo>
                    <a:pt x="2275" y="2941"/>
                  </a:lnTo>
                  <a:lnTo>
                    <a:pt x="2288" y="2937"/>
                  </a:lnTo>
                  <a:lnTo>
                    <a:pt x="2297" y="2932"/>
                  </a:lnTo>
                  <a:lnTo>
                    <a:pt x="2304" y="2921"/>
                  </a:lnTo>
                  <a:lnTo>
                    <a:pt x="2306" y="2909"/>
                  </a:lnTo>
                  <a:lnTo>
                    <a:pt x="2306" y="2905"/>
                  </a:lnTo>
                  <a:lnTo>
                    <a:pt x="2305" y="2901"/>
                  </a:lnTo>
                  <a:lnTo>
                    <a:pt x="2243" y="2560"/>
                  </a:lnTo>
                  <a:lnTo>
                    <a:pt x="2240" y="2550"/>
                  </a:lnTo>
                  <a:lnTo>
                    <a:pt x="2233" y="2542"/>
                  </a:lnTo>
                  <a:lnTo>
                    <a:pt x="2224" y="2536"/>
                  </a:lnTo>
                  <a:lnTo>
                    <a:pt x="2214" y="2534"/>
                  </a:lnTo>
                  <a:lnTo>
                    <a:pt x="1542" y="2534"/>
                  </a:lnTo>
                  <a:close/>
                  <a:moveTo>
                    <a:pt x="585" y="305"/>
                  </a:moveTo>
                  <a:lnTo>
                    <a:pt x="571" y="308"/>
                  </a:lnTo>
                  <a:lnTo>
                    <a:pt x="560" y="314"/>
                  </a:lnTo>
                  <a:lnTo>
                    <a:pt x="550" y="324"/>
                  </a:lnTo>
                  <a:lnTo>
                    <a:pt x="544" y="336"/>
                  </a:lnTo>
                  <a:lnTo>
                    <a:pt x="542" y="350"/>
                  </a:lnTo>
                  <a:lnTo>
                    <a:pt x="542" y="1890"/>
                  </a:lnTo>
                  <a:lnTo>
                    <a:pt x="544" y="1906"/>
                  </a:lnTo>
                  <a:lnTo>
                    <a:pt x="553" y="1921"/>
                  </a:lnTo>
                  <a:lnTo>
                    <a:pt x="567" y="1930"/>
                  </a:lnTo>
                  <a:lnTo>
                    <a:pt x="3188" y="1930"/>
                  </a:lnTo>
                  <a:lnTo>
                    <a:pt x="3202" y="1921"/>
                  </a:lnTo>
                  <a:lnTo>
                    <a:pt x="3211" y="1906"/>
                  </a:lnTo>
                  <a:lnTo>
                    <a:pt x="3214" y="1890"/>
                  </a:lnTo>
                  <a:lnTo>
                    <a:pt x="3214" y="350"/>
                  </a:lnTo>
                  <a:lnTo>
                    <a:pt x="3212" y="336"/>
                  </a:lnTo>
                  <a:lnTo>
                    <a:pt x="3206" y="324"/>
                  </a:lnTo>
                  <a:lnTo>
                    <a:pt x="3196" y="314"/>
                  </a:lnTo>
                  <a:lnTo>
                    <a:pt x="3185" y="308"/>
                  </a:lnTo>
                  <a:lnTo>
                    <a:pt x="3170" y="305"/>
                  </a:lnTo>
                  <a:lnTo>
                    <a:pt x="585" y="305"/>
                  </a:lnTo>
                  <a:close/>
                  <a:moveTo>
                    <a:pt x="585" y="0"/>
                  </a:moveTo>
                  <a:lnTo>
                    <a:pt x="3170" y="0"/>
                  </a:lnTo>
                  <a:lnTo>
                    <a:pt x="3218" y="3"/>
                  </a:lnTo>
                  <a:lnTo>
                    <a:pt x="3263" y="13"/>
                  </a:lnTo>
                  <a:lnTo>
                    <a:pt x="3306" y="27"/>
                  </a:lnTo>
                  <a:lnTo>
                    <a:pt x="3346" y="48"/>
                  </a:lnTo>
                  <a:lnTo>
                    <a:pt x="3384" y="73"/>
                  </a:lnTo>
                  <a:lnTo>
                    <a:pt x="3418" y="103"/>
                  </a:lnTo>
                  <a:lnTo>
                    <a:pt x="3448" y="136"/>
                  </a:lnTo>
                  <a:lnTo>
                    <a:pt x="3473" y="173"/>
                  </a:lnTo>
                  <a:lnTo>
                    <a:pt x="3493" y="214"/>
                  </a:lnTo>
                  <a:lnTo>
                    <a:pt x="3508" y="256"/>
                  </a:lnTo>
                  <a:lnTo>
                    <a:pt x="3517" y="302"/>
                  </a:lnTo>
                  <a:lnTo>
                    <a:pt x="3520" y="350"/>
                  </a:lnTo>
                  <a:lnTo>
                    <a:pt x="3520" y="1890"/>
                  </a:lnTo>
                  <a:lnTo>
                    <a:pt x="3518" y="1931"/>
                  </a:lnTo>
                  <a:lnTo>
                    <a:pt x="3510" y="1970"/>
                  </a:lnTo>
                  <a:lnTo>
                    <a:pt x="3500" y="2009"/>
                  </a:lnTo>
                  <a:lnTo>
                    <a:pt x="3509" y="2028"/>
                  </a:lnTo>
                  <a:lnTo>
                    <a:pt x="3516" y="2049"/>
                  </a:lnTo>
                  <a:lnTo>
                    <a:pt x="3749" y="2983"/>
                  </a:lnTo>
                  <a:lnTo>
                    <a:pt x="3754" y="3006"/>
                  </a:lnTo>
                  <a:lnTo>
                    <a:pt x="3756" y="3029"/>
                  </a:lnTo>
                  <a:lnTo>
                    <a:pt x="3753" y="3060"/>
                  </a:lnTo>
                  <a:lnTo>
                    <a:pt x="3743" y="3090"/>
                  </a:lnTo>
                  <a:lnTo>
                    <a:pt x="3729" y="3116"/>
                  </a:lnTo>
                  <a:lnTo>
                    <a:pt x="3710" y="3140"/>
                  </a:lnTo>
                  <a:lnTo>
                    <a:pt x="3687" y="3158"/>
                  </a:lnTo>
                  <a:lnTo>
                    <a:pt x="3660" y="3173"/>
                  </a:lnTo>
                  <a:lnTo>
                    <a:pt x="3631" y="3182"/>
                  </a:lnTo>
                  <a:lnTo>
                    <a:pt x="3599" y="3186"/>
                  </a:lnTo>
                  <a:lnTo>
                    <a:pt x="157" y="3186"/>
                  </a:lnTo>
                  <a:lnTo>
                    <a:pt x="129" y="3183"/>
                  </a:lnTo>
                  <a:lnTo>
                    <a:pt x="101" y="3175"/>
                  </a:lnTo>
                  <a:lnTo>
                    <a:pt x="75" y="3163"/>
                  </a:lnTo>
                  <a:lnTo>
                    <a:pt x="52" y="3146"/>
                  </a:lnTo>
                  <a:lnTo>
                    <a:pt x="33" y="3125"/>
                  </a:lnTo>
                  <a:lnTo>
                    <a:pt x="18" y="3101"/>
                  </a:lnTo>
                  <a:lnTo>
                    <a:pt x="7" y="3075"/>
                  </a:lnTo>
                  <a:lnTo>
                    <a:pt x="1" y="3047"/>
                  </a:lnTo>
                  <a:lnTo>
                    <a:pt x="0" y="3019"/>
                  </a:lnTo>
                  <a:lnTo>
                    <a:pt x="5" y="2991"/>
                  </a:lnTo>
                  <a:lnTo>
                    <a:pt x="240" y="2049"/>
                  </a:lnTo>
                  <a:lnTo>
                    <a:pt x="247" y="2028"/>
                  </a:lnTo>
                  <a:lnTo>
                    <a:pt x="256" y="2009"/>
                  </a:lnTo>
                  <a:lnTo>
                    <a:pt x="245" y="1970"/>
                  </a:lnTo>
                  <a:lnTo>
                    <a:pt x="238" y="1931"/>
                  </a:lnTo>
                  <a:lnTo>
                    <a:pt x="236" y="1890"/>
                  </a:lnTo>
                  <a:lnTo>
                    <a:pt x="236" y="350"/>
                  </a:lnTo>
                  <a:lnTo>
                    <a:pt x="239" y="302"/>
                  </a:lnTo>
                  <a:lnTo>
                    <a:pt x="248" y="256"/>
                  </a:lnTo>
                  <a:lnTo>
                    <a:pt x="263" y="214"/>
                  </a:lnTo>
                  <a:lnTo>
                    <a:pt x="283" y="173"/>
                  </a:lnTo>
                  <a:lnTo>
                    <a:pt x="308" y="136"/>
                  </a:lnTo>
                  <a:lnTo>
                    <a:pt x="338" y="103"/>
                  </a:lnTo>
                  <a:lnTo>
                    <a:pt x="372" y="73"/>
                  </a:lnTo>
                  <a:lnTo>
                    <a:pt x="409" y="48"/>
                  </a:lnTo>
                  <a:lnTo>
                    <a:pt x="450" y="27"/>
                  </a:lnTo>
                  <a:lnTo>
                    <a:pt x="493" y="13"/>
                  </a:lnTo>
                  <a:lnTo>
                    <a:pt x="538" y="3"/>
                  </a:lnTo>
                  <a:lnTo>
                    <a:pt x="58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4" name="Freeform 17"/>
            <p:cNvSpPr>
              <a:spLocks/>
            </p:cNvSpPr>
            <p:nvPr/>
          </p:nvSpPr>
          <p:spPr bwMode="auto">
            <a:xfrm>
              <a:off x="3928" y="4071"/>
              <a:ext cx="108" cy="109"/>
            </a:xfrm>
            <a:custGeom>
              <a:avLst/>
              <a:gdLst>
                <a:gd name="T0" fmla="*/ 49 w 654"/>
                <a:gd name="T1" fmla="*/ 0 h 654"/>
                <a:gd name="T2" fmla="*/ 63 w 654"/>
                <a:gd name="T3" fmla="*/ 2 h 654"/>
                <a:gd name="T4" fmla="*/ 515 w 654"/>
                <a:gd name="T5" fmla="*/ 174 h 654"/>
                <a:gd name="T6" fmla="*/ 527 w 654"/>
                <a:gd name="T7" fmla="*/ 181 h 654"/>
                <a:gd name="T8" fmla="*/ 536 w 654"/>
                <a:gd name="T9" fmla="*/ 192 h 654"/>
                <a:gd name="T10" fmla="*/ 542 w 654"/>
                <a:gd name="T11" fmla="*/ 205 h 654"/>
                <a:gd name="T12" fmla="*/ 544 w 654"/>
                <a:gd name="T13" fmla="*/ 220 h 654"/>
                <a:gd name="T14" fmla="*/ 541 w 654"/>
                <a:gd name="T15" fmla="*/ 234 h 654"/>
                <a:gd name="T16" fmla="*/ 534 w 654"/>
                <a:gd name="T17" fmla="*/ 247 h 654"/>
                <a:gd name="T18" fmla="*/ 524 w 654"/>
                <a:gd name="T19" fmla="*/ 256 h 654"/>
                <a:gd name="T20" fmla="*/ 510 w 654"/>
                <a:gd name="T21" fmla="*/ 262 h 654"/>
                <a:gd name="T22" fmla="*/ 412 w 654"/>
                <a:gd name="T23" fmla="*/ 289 h 654"/>
                <a:gd name="T24" fmla="*/ 641 w 654"/>
                <a:gd name="T25" fmla="*/ 518 h 654"/>
                <a:gd name="T26" fmla="*/ 649 w 654"/>
                <a:gd name="T27" fmla="*/ 529 h 654"/>
                <a:gd name="T28" fmla="*/ 654 w 654"/>
                <a:gd name="T29" fmla="*/ 543 h 654"/>
                <a:gd name="T30" fmla="*/ 654 w 654"/>
                <a:gd name="T31" fmla="*/ 558 h 654"/>
                <a:gd name="T32" fmla="*/ 649 w 654"/>
                <a:gd name="T33" fmla="*/ 572 h 654"/>
                <a:gd name="T34" fmla="*/ 641 w 654"/>
                <a:gd name="T35" fmla="*/ 583 h 654"/>
                <a:gd name="T36" fmla="*/ 583 w 654"/>
                <a:gd name="T37" fmla="*/ 641 h 654"/>
                <a:gd name="T38" fmla="*/ 571 w 654"/>
                <a:gd name="T39" fmla="*/ 649 h 654"/>
                <a:gd name="T40" fmla="*/ 557 w 654"/>
                <a:gd name="T41" fmla="*/ 654 h 654"/>
                <a:gd name="T42" fmla="*/ 543 w 654"/>
                <a:gd name="T43" fmla="*/ 654 h 654"/>
                <a:gd name="T44" fmla="*/ 530 w 654"/>
                <a:gd name="T45" fmla="*/ 649 h 654"/>
                <a:gd name="T46" fmla="*/ 517 w 654"/>
                <a:gd name="T47" fmla="*/ 641 h 654"/>
                <a:gd name="T48" fmla="*/ 289 w 654"/>
                <a:gd name="T49" fmla="*/ 412 h 654"/>
                <a:gd name="T50" fmla="*/ 262 w 654"/>
                <a:gd name="T51" fmla="*/ 510 h 654"/>
                <a:gd name="T52" fmla="*/ 256 w 654"/>
                <a:gd name="T53" fmla="*/ 524 h 654"/>
                <a:gd name="T54" fmla="*/ 246 w 654"/>
                <a:gd name="T55" fmla="*/ 534 h 654"/>
                <a:gd name="T56" fmla="*/ 234 w 654"/>
                <a:gd name="T57" fmla="*/ 541 h 654"/>
                <a:gd name="T58" fmla="*/ 220 w 654"/>
                <a:gd name="T59" fmla="*/ 544 h 654"/>
                <a:gd name="T60" fmla="*/ 205 w 654"/>
                <a:gd name="T61" fmla="*/ 543 h 654"/>
                <a:gd name="T62" fmla="*/ 192 w 654"/>
                <a:gd name="T63" fmla="*/ 536 h 654"/>
                <a:gd name="T64" fmla="*/ 181 w 654"/>
                <a:gd name="T65" fmla="*/ 527 h 654"/>
                <a:gd name="T66" fmla="*/ 174 w 654"/>
                <a:gd name="T67" fmla="*/ 515 h 654"/>
                <a:gd name="T68" fmla="*/ 3 w 654"/>
                <a:gd name="T69" fmla="*/ 62 h 654"/>
                <a:gd name="T70" fmla="*/ 0 w 654"/>
                <a:gd name="T71" fmla="*/ 50 h 654"/>
                <a:gd name="T72" fmla="*/ 0 w 654"/>
                <a:gd name="T73" fmla="*/ 36 h 654"/>
                <a:gd name="T74" fmla="*/ 5 w 654"/>
                <a:gd name="T75" fmla="*/ 24 h 654"/>
                <a:gd name="T76" fmla="*/ 14 w 654"/>
                <a:gd name="T77" fmla="*/ 13 h 654"/>
                <a:gd name="T78" fmla="*/ 24 w 654"/>
                <a:gd name="T79" fmla="*/ 5 h 654"/>
                <a:gd name="T80" fmla="*/ 37 w 654"/>
                <a:gd name="T81" fmla="*/ 1 h 654"/>
                <a:gd name="T82" fmla="*/ 49 w 654"/>
                <a:gd name="T83" fmla="*/ 0 h 6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654" h="654">
                  <a:moveTo>
                    <a:pt x="49" y="0"/>
                  </a:moveTo>
                  <a:lnTo>
                    <a:pt x="63" y="2"/>
                  </a:lnTo>
                  <a:lnTo>
                    <a:pt x="515" y="174"/>
                  </a:lnTo>
                  <a:lnTo>
                    <a:pt x="527" y="181"/>
                  </a:lnTo>
                  <a:lnTo>
                    <a:pt x="536" y="192"/>
                  </a:lnTo>
                  <a:lnTo>
                    <a:pt x="542" y="205"/>
                  </a:lnTo>
                  <a:lnTo>
                    <a:pt x="544" y="220"/>
                  </a:lnTo>
                  <a:lnTo>
                    <a:pt x="541" y="234"/>
                  </a:lnTo>
                  <a:lnTo>
                    <a:pt x="534" y="247"/>
                  </a:lnTo>
                  <a:lnTo>
                    <a:pt x="524" y="256"/>
                  </a:lnTo>
                  <a:lnTo>
                    <a:pt x="510" y="262"/>
                  </a:lnTo>
                  <a:lnTo>
                    <a:pt x="412" y="289"/>
                  </a:lnTo>
                  <a:lnTo>
                    <a:pt x="641" y="518"/>
                  </a:lnTo>
                  <a:lnTo>
                    <a:pt x="649" y="529"/>
                  </a:lnTo>
                  <a:lnTo>
                    <a:pt x="654" y="543"/>
                  </a:lnTo>
                  <a:lnTo>
                    <a:pt x="654" y="558"/>
                  </a:lnTo>
                  <a:lnTo>
                    <a:pt x="649" y="572"/>
                  </a:lnTo>
                  <a:lnTo>
                    <a:pt x="641" y="583"/>
                  </a:lnTo>
                  <a:lnTo>
                    <a:pt x="583" y="641"/>
                  </a:lnTo>
                  <a:lnTo>
                    <a:pt x="571" y="649"/>
                  </a:lnTo>
                  <a:lnTo>
                    <a:pt x="557" y="654"/>
                  </a:lnTo>
                  <a:lnTo>
                    <a:pt x="543" y="654"/>
                  </a:lnTo>
                  <a:lnTo>
                    <a:pt x="530" y="649"/>
                  </a:lnTo>
                  <a:lnTo>
                    <a:pt x="517" y="641"/>
                  </a:lnTo>
                  <a:lnTo>
                    <a:pt x="289" y="412"/>
                  </a:lnTo>
                  <a:lnTo>
                    <a:pt x="262" y="510"/>
                  </a:lnTo>
                  <a:lnTo>
                    <a:pt x="256" y="524"/>
                  </a:lnTo>
                  <a:lnTo>
                    <a:pt x="246" y="534"/>
                  </a:lnTo>
                  <a:lnTo>
                    <a:pt x="234" y="541"/>
                  </a:lnTo>
                  <a:lnTo>
                    <a:pt x="220" y="544"/>
                  </a:lnTo>
                  <a:lnTo>
                    <a:pt x="205" y="543"/>
                  </a:lnTo>
                  <a:lnTo>
                    <a:pt x="192" y="536"/>
                  </a:lnTo>
                  <a:lnTo>
                    <a:pt x="181" y="527"/>
                  </a:lnTo>
                  <a:lnTo>
                    <a:pt x="174" y="515"/>
                  </a:lnTo>
                  <a:lnTo>
                    <a:pt x="3" y="62"/>
                  </a:lnTo>
                  <a:lnTo>
                    <a:pt x="0" y="50"/>
                  </a:lnTo>
                  <a:lnTo>
                    <a:pt x="0" y="36"/>
                  </a:lnTo>
                  <a:lnTo>
                    <a:pt x="5" y="24"/>
                  </a:lnTo>
                  <a:lnTo>
                    <a:pt x="14" y="13"/>
                  </a:lnTo>
                  <a:lnTo>
                    <a:pt x="24" y="5"/>
                  </a:lnTo>
                  <a:lnTo>
                    <a:pt x="37" y="1"/>
                  </a:lnTo>
                  <a:lnTo>
                    <a:pt x="4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85" name="Freeform 11"/>
          <p:cNvSpPr>
            <a:spLocks noEditPoints="1"/>
          </p:cNvSpPr>
          <p:nvPr/>
        </p:nvSpPr>
        <p:spPr bwMode="auto">
          <a:xfrm>
            <a:off x="6312875" y="3023245"/>
            <a:ext cx="245832" cy="301813"/>
          </a:xfrm>
          <a:custGeom>
            <a:avLst/>
            <a:gdLst>
              <a:gd name="T0" fmla="*/ 1930 w 2831"/>
              <a:gd name="T1" fmla="*/ 2787 h 3472"/>
              <a:gd name="T2" fmla="*/ 1791 w 2831"/>
              <a:gd name="T3" fmla="*/ 2855 h 3472"/>
              <a:gd name="T4" fmla="*/ 2114 w 2831"/>
              <a:gd name="T5" fmla="*/ 3172 h 3472"/>
              <a:gd name="T6" fmla="*/ 2628 w 2831"/>
              <a:gd name="T7" fmla="*/ 2656 h 3472"/>
              <a:gd name="T8" fmla="*/ 2538 w 2831"/>
              <a:gd name="T9" fmla="*/ 2529 h 3472"/>
              <a:gd name="T10" fmla="*/ 1440 w 2831"/>
              <a:gd name="T11" fmla="*/ 2529 h 3472"/>
              <a:gd name="T12" fmla="*/ 914 w 2831"/>
              <a:gd name="T13" fmla="*/ 2569 h 3472"/>
              <a:gd name="T14" fmla="*/ 928 w 2831"/>
              <a:gd name="T15" fmla="*/ 2433 h 3472"/>
              <a:gd name="T16" fmla="*/ 807 w 2831"/>
              <a:gd name="T17" fmla="*/ 2382 h 3472"/>
              <a:gd name="T18" fmla="*/ 439 w 2831"/>
              <a:gd name="T19" fmla="*/ 2514 h 3472"/>
              <a:gd name="T20" fmla="*/ 470 w 2831"/>
              <a:gd name="T21" fmla="*/ 2433 h 3472"/>
              <a:gd name="T22" fmla="*/ 2186 w 2831"/>
              <a:gd name="T23" fmla="*/ 2182 h 3472"/>
              <a:gd name="T24" fmla="*/ 2642 w 2831"/>
              <a:gd name="T25" fmla="*/ 2371 h 3472"/>
              <a:gd name="T26" fmla="*/ 2831 w 2831"/>
              <a:gd name="T27" fmla="*/ 2827 h 3472"/>
              <a:gd name="T28" fmla="*/ 2642 w 2831"/>
              <a:gd name="T29" fmla="*/ 3283 h 3472"/>
              <a:gd name="T30" fmla="*/ 2186 w 2831"/>
              <a:gd name="T31" fmla="*/ 3472 h 3472"/>
              <a:gd name="T32" fmla="*/ 1729 w 2831"/>
              <a:gd name="T33" fmla="*/ 3283 h 3472"/>
              <a:gd name="T34" fmla="*/ 1540 w 2831"/>
              <a:gd name="T35" fmla="*/ 2827 h 3472"/>
              <a:gd name="T36" fmla="*/ 1729 w 2831"/>
              <a:gd name="T37" fmla="*/ 2371 h 3472"/>
              <a:gd name="T38" fmla="*/ 2186 w 2831"/>
              <a:gd name="T39" fmla="*/ 2182 h 3472"/>
              <a:gd name="T40" fmla="*/ 1540 w 2831"/>
              <a:gd name="T41" fmla="*/ 2083 h 3472"/>
              <a:gd name="T42" fmla="*/ 914 w 2831"/>
              <a:gd name="T43" fmla="*/ 2123 h 3472"/>
              <a:gd name="T44" fmla="*/ 928 w 2831"/>
              <a:gd name="T45" fmla="*/ 1986 h 3472"/>
              <a:gd name="T46" fmla="*/ 807 w 2831"/>
              <a:gd name="T47" fmla="*/ 1957 h 3472"/>
              <a:gd name="T48" fmla="*/ 439 w 2831"/>
              <a:gd name="T49" fmla="*/ 2088 h 3472"/>
              <a:gd name="T50" fmla="*/ 470 w 2831"/>
              <a:gd name="T51" fmla="*/ 2007 h 3472"/>
              <a:gd name="T52" fmla="*/ 944 w 2831"/>
              <a:gd name="T53" fmla="*/ 1588 h 3472"/>
              <a:gd name="T54" fmla="*/ 1786 w 2831"/>
              <a:gd name="T55" fmla="*/ 1702 h 3472"/>
              <a:gd name="T56" fmla="*/ 904 w 2831"/>
              <a:gd name="T57" fmla="*/ 1716 h 3472"/>
              <a:gd name="T58" fmla="*/ 944 w 2831"/>
              <a:gd name="T59" fmla="*/ 1588 h 3472"/>
              <a:gd name="T60" fmla="*/ 800 w 2831"/>
              <a:gd name="T61" fmla="*/ 1548 h 3472"/>
              <a:gd name="T62" fmla="*/ 430 w 2831"/>
              <a:gd name="T63" fmla="*/ 1656 h 3472"/>
              <a:gd name="T64" fmla="*/ 484 w 2831"/>
              <a:gd name="T65" fmla="*/ 1589 h 3472"/>
              <a:gd name="T66" fmla="*/ 1738 w 2831"/>
              <a:gd name="T67" fmla="*/ 1140 h 3472"/>
              <a:gd name="T68" fmla="*/ 1778 w 2831"/>
              <a:gd name="T69" fmla="*/ 1269 h 3472"/>
              <a:gd name="T70" fmla="*/ 896 w 2831"/>
              <a:gd name="T71" fmla="*/ 1255 h 3472"/>
              <a:gd name="T72" fmla="*/ 769 w 2831"/>
              <a:gd name="T73" fmla="*/ 1030 h 3472"/>
              <a:gd name="T74" fmla="*/ 616 w 2831"/>
              <a:gd name="T75" fmla="*/ 1312 h 3472"/>
              <a:gd name="T76" fmla="*/ 423 w 2831"/>
              <a:gd name="T77" fmla="*/ 1202 h 3472"/>
              <a:gd name="T78" fmla="*/ 496 w 2831"/>
              <a:gd name="T79" fmla="*/ 1154 h 3472"/>
              <a:gd name="T80" fmla="*/ 548 w 2831"/>
              <a:gd name="T81" fmla="*/ 372 h 3472"/>
              <a:gd name="T82" fmla="*/ 681 w 2831"/>
              <a:gd name="T83" fmla="*/ 618 h 3472"/>
              <a:gd name="T84" fmla="*/ 1588 w 2831"/>
              <a:gd name="T85" fmla="*/ 597 h 3472"/>
              <a:gd name="T86" fmla="*/ 1683 w 2831"/>
              <a:gd name="T87" fmla="*/ 347 h 3472"/>
              <a:gd name="T88" fmla="*/ 2201 w 2831"/>
              <a:gd name="T89" fmla="*/ 438 h 3472"/>
              <a:gd name="T90" fmla="*/ 2118 w 2831"/>
              <a:gd name="T91" fmla="*/ 2037 h 3472"/>
              <a:gd name="T92" fmla="*/ 1412 w 2831"/>
              <a:gd name="T93" fmla="*/ 3005 h 3472"/>
              <a:gd name="T94" fmla="*/ 47 w 2831"/>
              <a:gd name="T95" fmla="*/ 3054 h 3472"/>
              <a:gd name="T96" fmla="*/ 21 w 2831"/>
              <a:gd name="T97" fmla="*/ 455 h 3472"/>
              <a:gd name="T98" fmla="*/ 1118 w 2831"/>
              <a:gd name="T99" fmla="*/ 99 h 3472"/>
              <a:gd name="T100" fmla="*/ 1053 w 2831"/>
              <a:gd name="T101" fmla="*/ 211 h 3472"/>
              <a:gd name="T102" fmla="*/ 1182 w 2831"/>
              <a:gd name="T103" fmla="*/ 211 h 3472"/>
              <a:gd name="T104" fmla="*/ 1118 w 2831"/>
              <a:gd name="T105" fmla="*/ 99 h 3472"/>
              <a:gd name="T106" fmla="*/ 1268 w 2831"/>
              <a:gd name="T107" fmla="*/ 85 h 3472"/>
              <a:gd name="T108" fmla="*/ 1328 w 2831"/>
              <a:gd name="T109" fmla="*/ 238 h 3472"/>
              <a:gd name="T110" fmla="*/ 1564 w 2831"/>
              <a:gd name="T111" fmla="*/ 312 h 3472"/>
              <a:gd name="T112" fmla="*/ 1547 w 2831"/>
              <a:gd name="T113" fmla="*/ 503 h 3472"/>
              <a:gd name="T114" fmla="*/ 711 w 2831"/>
              <a:gd name="T115" fmla="*/ 521 h 3472"/>
              <a:gd name="T116" fmla="*/ 657 w 2831"/>
              <a:gd name="T117" fmla="*/ 338 h 3472"/>
              <a:gd name="T118" fmla="*/ 889 w 2831"/>
              <a:gd name="T119" fmla="*/ 245 h 3472"/>
              <a:gd name="T120" fmla="*/ 954 w 2831"/>
              <a:gd name="T121" fmla="*/ 112 h 34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831" h="3472">
                <a:moveTo>
                  <a:pt x="2538" y="2529"/>
                </a:moveTo>
                <a:lnTo>
                  <a:pt x="2517" y="2531"/>
                </a:lnTo>
                <a:lnTo>
                  <a:pt x="2496" y="2537"/>
                </a:lnTo>
                <a:lnTo>
                  <a:pt x="2476" y="2547"/>
                </a:lnTo>
                <a:lnTo>
                  <a:pt x="2459" y="2563"/>
                </a:lnTo>
                <a:lnTo>
                  <a:pt x="2124" y="2939"/>
                </a:lnTo>
                <a:lnTo>
                  <a:pt x="1950" y="2800"/>
                </a:lnTo>
                <a:lnTo>
                  <a:pt x="1930" y="2787"/>
                </a:lnTo>
                <a:lnTo>
                  <a:pt x="1909" y="2780"/>
                </a:lnTo>
                <a:lnTo>
                  <a:pt x="1888" y="2778"/>
                </a:lnTo>
                <a:lnTo>
                  <a:pt x="1866" y="2780"/>
                </a:lnTo>
                <a:lnTo>
                  <a:pt x="1845" y="2787"/>
                </a:lnTo>
                <a:lnTo>
                  <a:pt x="1826" y="2799"/>
                </a:lnTo>
                <a:lnTo>
                  <a:pt x="1810" y="2814"/>
                </a:lnTo>
                <a:lnTo>
                  <a:pt x="1797" y="2834"/>
                </a:lnTo>
                <a:lnTo>
                  <a:pt x="1791" y="2855"/>
                </a:lnTo>
                <a:lnTo>
                  <a:pt x="1788" y="2876"/>
                </a:lnTo>
                <a:lnTo>
                  <a:pt x="1791" y="2899"/>
                </a:lnTo>
                <a:lnTo>
                  <a:pt x="1797" y="2920"/>
                </a:lnTo>
                <a:lnTo>
                  <a:pt x="1809" y="2938"/>
                </a:lnTo>
                <a:lnTo>
                  <a:pt x="1826" y="2954"/>
                </a:lnTo>
                <a:lnTo>
                  <a:pt x="2073" y="3152"/>
                </a:lnTo>
                <a:lnTo>
                  <a:pt x="2093" y="3165"/>
                </a:lnTo>
                <a:lnTo>
                  <a:pt x="2114" y="3172"/>
                </a:lnTo>
                <a:lnTo>
                  <a:pt x="2135" y="3174"/>
                </a:lnTo>
                <a:lnTo>
                  <a:pt x="2156" y="3172"/>
                </a:lnTo>
                <a:lnTo>
                  <a:pt x="2175" y="3166"/>
                </a:lnTo>
                <a:lnTo>
                  <a:pt x="2194" y="3155"/>
                </a:lnTo>
                <a:lnTo>
                  <a:pt x="2210" y="3142"/>
                </a:lnTo>
                <a:lnTo>
                  <a:pt x="2607" y="2694"/>
                </a:lnTo>
                <a:lnTo>
                  <a:pt x="2620" y="2676"/>
                </a:lnTo>
                <a:lnTo>
                  <a:pt x="2628" y="2656"/>
                </a:lnTo>
                <a:lnTo>
                  <a:pt x="2633" y="2633"/>
                </a:lnTo>
                <a:lnTo>
                  <a:pt x="2631" y="2612"/>
                </a:lnTo>
                <a:lnTo>
                  <a:pt x="2625" y="2591"/>
                </a:lnTo>
                <a:lnTo>
                  <a:pt x="2615" y="2571"/>
                </a:lnTo>
                <a:lnTo>
                  <a:pt x="2599" y="2555"/>
                </a:lnTo>
                <a:lnTo>
                  <a:pt x="2580" y="2542"/>
                </a:lnTo>
                <a:lnTo>
                  <a:pt x="2560" y="2534"/>
                </a:lnTo>
                <a:lnTo>
                  <a:pt x="2538" y="2529"/>
                </a:lnTo>
                <a:close/>
                <a:moveTo>
                  <a:pt x="944" y="2430"/>
                </a:moveTo>
                <a:lnTo>
                  <a:pt x="1391" y="2430"/>
                </a:lnTo>
                <a:lnTo>
                  <a:pt x="1406" y="2433"/>
                </a:lnTo>
                <a:lnTo>
                  <a:pt x="1420" y="2440"/>
                </a:lnTo>
                <a:lnTo>
                  <a:pt x="1431" y="2450"/>
                </a:lnTo>
                <a:lnTo>
                  <a:pt x="1438" y="2464"/>
                </a:lnTo>
                <a:lnTo>
                  <a:pt x="1440" y="2480"/>
                </a:lnTo>
                <a:lnTo>
                  <a:pt x="1440" y="2529"/>
                </a:lnTo>
                <a:lnTo>
                  <a:pt x="1438" y="2545"/>
                </a:lnTo>
                <a:lnTo>
                  <a:pt x="1431" y="2559"/>
                </a:lnTo>
                <a:lnTo>
                  <a:pt x="1420" y="2569"/>
                </a:lnTo>
                <a:lnTo>
                  <a:pt x="1406" y="2577"/>
                </a:lnTo>
                <a:lnTo>
                  <a:pt x="1391" y="2579"/>
                </a:lnTo>
                <a:lnTo>
                  <a:pt x="944" y="2579"/>
                </a:lnTo>
                <a:lnTo>
                  <a:pt x="928" y="2577"/>
                </a:lnTo>
                <a:lnTo>
                  <a:pt x="914" y="2569"/>
                </a:lnTo>
                <a:lnTo>
                  <a:pt x="904" y="2559"/>
                </a:lnTo>
                <a:lnTo>
                  <a:pt x="896" y="2545"/>
                </a:lnTo>
                <a:lnTo>
                  <a:pt x="894" y="2529"/>
                </a:lnTo>
                <a:lnTo>
                  <a:pt x="894" y="2480"/>
                </a:lnTo>
                <a:lnTo>
                  <a:pt x="896" y="2464"/>
                </a:lnTo>
                <a:lnTo>
                  <a:pt x="904" y="2450"/>
                </a:lnTo>
                <a:lnTo>
                  <a:pt x="914" y="2440"/>
                </a:lnTo>
                <a:lnTo>
                  <a:pt x="928" y="2433"/>
                </a:lnTo>
                <a:lnTo>
                  <a:pt x="944" y="2430"/>
                </a:lnTo>
                <a:close/>
                <a:moveTo>
                  <a:pt x="769" y="2319"/>
                </a:moveTo>
                <a:lnTo>
                  <a:pt x="783" y="2322"/>
                </a:lnTo>
                <a:lnTo>
                  <a:pt x="795" y="2330"/>
                </a:lnTo>
                <a:lnTo>
                  <a:pt x="805" y="2341"/>
                </a:lnTo>
                <a:lnTo>
                  <a:pt x="810" y="2355"/>
                </a:lnTo>
                <a:lnTo>
                  <a:pt x="810" y="2368"/>
                </a:lnTo>
                <a:lnTo>
                  <a:pt x="807" y="2382"/>
                </a:lnTo>
                <a:lnTo>
                  <a:pt x="800" y="2395"/>
                </a:lnTo>
                <a:lnTo>
                  <a:pt x="616" y="2600"/>
                </a:lnTo>
                <a:lnTo>
                  <a:pt x="606" y="2608"/>
                </a:lnTo>
                <a:lnTo>
                  <a:pt x="594" y="2613"/>
                </a:lnTo>
                <a:lnTo>
                  <a:pt x="581" y="2616"/>
                </a:lnTo>
                <a:lnTo>
                  <a:pt x="567" y="2612"/>
                </a:lnTo>
                <a:lnTo>
                  <a:pt x="553" y="2605"/>
                </a:lnTo>
                <a:lnTo>
                  <a:pt x="439" y="2514"/>
                </a:lnTo>
                <a:lnTo>
                  <a:pt x="430" y="2503"/>
                </a:lnTo>
                <a:lnTo>
                  <a:pt x="423" y="2490"/>
                </a:lnTo>
                <a:lnTo>
                  <a:pt x="422" y="2477"/>
                </a:lnTo>
                <a:lnTo>
                  <a:pt x="425" y="2463"/>
                </a:lnTo>
                <a:lnTo>
                  <a:pt x="432" y="2449"/>
                </a:lnTo>
                <a:lnTo>
                  <a:pt x="442" y="2440"/>
                </a:lnTo>
                <a:lnTo>
                  <a:pt x="456" y="2435"/>
                </a:lnTo>
                <a:lnTo>
                  <a:pt x="470" y="2433"/>
                </a:lnTo>
                <a:lnTo>
                  <a:pt x="484" y="2436"/>
                </a:lnTo>
                <a:lnTo>
                  <a:pt x="496" y="2443"/>
                </a:lnTo>
                <a:lnTo>
                  <a:pt x="576" y="2507"/>
                </a:lnTo>
                <a:lnTo>
                  <a:pt x="731" y="2334"/>
                </a:lnTo>
                <a:lnTo>
                  <a:pt x="742" y="2324"/>
                </a:lnTo>
                <a:lnTo>
                  <a:pt x="755" y="2320"/>
                </a:lnTo>
                <a:lnTo>
                  <a:pt x="769" y="2319"/>
                </a:lnTo>
                <a:close/>
                <a:moveTo>
                  <a:pt x="2186" y="2182"/>
                </a:moveTo>
                <a:lnTo>
                  <a:pt x="2251" y="2185"/>
                </a:lnTo>
                <a:lnTo>
                  <a:pt x="2316" y="2196"/>
                </a:lnTo>
                <a:lnTo>
                  <a:pt x="2378" y="2212"/>
                </a:lnTo>
                <a:lnTo>
                  <a:pt x="2437" y="2233"/>
                </a:lnTo>
                <a:lnTo>
                  <a:pt x="2494" y="2260"/>
                </a:lnTo>
                <a:lnTo>
                  <a:pt x="2546" y="2293"/>
                </a:lnTo>
                <a:lnTo>
                  <a:pt x="2596" y="2329"/>
                </a:lnTo>
                <a:lnTo>
                  <a:pt x="2642" y="2371"/>
                </a:lnTo>
                <a:lnTo>
                  <a:pt x="2683" y="2417"/>
                </a:lnTo>
                <a:lnTo>
                  <a:pt x="2721" y="2466"/>
                </a:lnTo>
                <a:lnTo>
                  <a:pt x="2753" y="2520"/>
                </a:lnTo>
                <a:lnTo>
                  <a:pt x="2780" y="2577"/>
                </a:lnTo>
                <a:lnTo>
                  <a:pt x="2802" y="2636"/>
                </a:lnTo>
                <a:lnTo>
                  <a:pt x="2818" y="2698"/>
                </a:lnTo>
                <a:lnTo>
                  <a:pt x="2828" y="2761"/>
                </a:lnTo>
                <a:lnTo>
                  <a:pt x="2831" y="2827"/>
                </a:lnTo>
                <a:lnTo>
                  <a:pt x="2828" y="2893"/>
                </a:lnTo>
                <a:lnTo>
                  <a:pt x="2818" y="2958"/>
                </a:lnTo>
                <a:lnTo>
                  <a:pt x="2802" y="3019"/>
                </a:lnTo>
                <a:lnTo>
                  <a:pt x="2780" y="3079"/>
                </a:lnTo>
                <a:lnTo>
                  <a:pt x="2753" y="3134"/>
                </a:lnTo>
                <a:lnTo>
                  <a:pt x="2721" y="3188"/>
                </a:lnTo>
                <a:lnTo>
                  <a:pt x="2683" y="3237"/>
                </a:lnTo>
                <a:lnTo>
                  <a:pt x="2642" y="3283"/>
                </a:lnTo>
                <a:lnTo>
                  <a:pt x="2596" y="3325"/>
                </a:lnTo>
                <a:lnTo>
                  <a:pt x="2546" y="3362"/>
                </a:lnTo>
                <a:lnTo>
                  <a:pt x="2494" y="3394"/>
                </a:lnTo>
                <a:lnTo>
                  <a:pt x="2437" y="3421"/>
                </a:lnTo>
                <a:lnTo>
                  <a:pt x="2378" y="3443"/>
                </a:lnTo>
                <a:lnTo>
                  <a:pt x="2316" y="3459"/>
                </a:lnTo>
                <a:lnTo>
                  <a:pt x="2251" y="3469"/>
                </a:lnTo>
                <a:lnTo>
                  <a:pt x="2186" y="3472"/>
                </a:lnTo>
                <a:lnTo>
                  <a:pt x="2120" y="3469"/>
                </a:lnTo>
                <a:lnTo>
                  <a:pt x="2055" y="3459"/>
                </a:lnTo>
                <a:lnTo>
                  <a:pt x="1993" y="3443"/>
                </a:lnTo>
                <a:lnTo>
                  <a:pt x="1934" y="3421"/>
                </a:lnTo>
                <a:lnTo>
                  <a:pt x="1877" y="3394"/>
                </a:lnTo>
                <a:lnTo>
                  <a:pt x="1825" y="3362"/>
                </a:lnTo>
                <a:lnTo>
                  <a:pt x="1775" y="3325"/>
                </a:lnTo>
                <a:lnTo>
                  <a:pt x="1729" y="3283"/>
                </a:lnTo>
                <a:lnTo>
                  <a:pt x="1688" y="3237"/>
                </a:lnTo>
                <a:lnTo>
                  <a:pt x="1650" y="3188"/>
                </a:lnTo>
                <a:lnTo>
                  <a:pt x="1618" y="3134"/>
                </a:lnTo>
                <a:lnTo>
                  <a:pt x="1591" y="3079"/>
                </a:lnTo>
                <a:lnTo>
                  <a:pt x="1569" y="3019"/>
                </a:lnTo>
                <a:lnTo>
                  <a:pt x="1553" y="2958"/>
                </a:lnTo>
                <a:lnTo>
                  <a:pt x="1543" y="2893"/>
                </a:lnTo>
                <a:lnTo>
                  <a:pt x="1540" y="2827"/>
                </a:lnTo>
                <a:lnTo>
                  <a:pt x="1543" y="2761"/>
                </a:lnTo>
                <a:lnTo>
                  <a:pt x="1553" y="2698"/>
                </a:lnTo>
                <a:lnTo>
                  <a:pt x="1569" y="2636"/>
                </a:lnTo>
                <a:lnTo>
                  <a:pt x="1591" y="2577"/>
                </a:lnTo>
                <a:lnTo>
                  <a:pt x="1618" y="2520"/>
                </a:lnTo>
                <a:lnTo>
                  <a:pt x="1650" y="2466"/>
                </a:lnTo>
                <a:lnTo>
                  <a:pt x="1688" y="2417"/>
                </a:lnTo>
                <a:lnTo>
                  <a:pt x="1729" y="2371"/>
                </a:lnTo>
                <a:lnTo>
                  <a:pt x="1775" y="2329"/>
                </a:lnTo>
                <a:lnTo>
                  <a:pt x="1825" y="2293"/>
                </a:lnTo>
                <a:lnTo>
                  <a:pt x="1877" y="2260"/>
                </a:lnTo>
                <a:lnTo>
                  <a:pt x="1934" y="2233"/>
                </a:lnTo>
                <a:lnTo>
                  <a:pt x="1993" y="2212"/>
                </a:lnTo>
                <a:lnTo>
                  <a:pt x="2055" y="2196"/>
                </a:lnTo>
                <a:lnTo>
                  <a:pt x="2120" y="2185"/>
                </a:lnTo>
                <a:lnTo>
                  <a:pt x="2186" y="2182"/>
                </a:lnTo>
                <a:close/>
                <a:moveTo>
                  <a:pt x="944" y="1984"/>
                </a:moveTo>
                <a:lnTo>
                  <a:pt x="1491" y="1984"/>
                </a:lnTo>
                <a:lnTo>
                  <a:pt x="1505" y="1986"/>
                </a:lnTo>
                <a:lnTo>
                  <a:pt x="1519" y="1994"/>
                </a:lnTo>
                <a:lnTo>
                  <a:pt x="1531" y="2004"/>
                </a:lnTo>
                <a:lnTo>
                  <a:pt x="1537" y="2018"/>
                </a:lnTo>
                <a:lnTo>
                  <a:pt x="1540" y="2034"/>
                </a:lnTo>
                <a:lnTo>
                  <a:pt x="1540" y="2083"/>
                </a:lnTo>
                <a:lnTo>
                  <a:pt x="1537" y="2099"/>
                </a:lnTo>
                <a:lnTo>
                  <a:pt x="1531" y="2113"/>
                </a:lnTo>
                <a:lnTo>
                  <a:pt x="1519" y="2123"/>
                </a:lnTo>
                <a:lnTo>
                  <a:pt x="1505" y="2131"/>
                </a:lnTo>
                <a:lnTo>
                  <a:pt x="1491" y="2133"/>
                </a:lnTo>
                <a:lnTo>
                  <a:pt x="944" y="2133"/>
                </a:lnTo>
                <a:lnTo>
                  <a:pt x="928" y="2131"/>
                </a:lnTo>
                <a:lnTo>
                  <a:pt x="914" y="2123"/>
                </a:lnTo>
                <a:lnTo>
                  <a:pt x="904" y="2113"/>
                </a:lnTo>
                <a:lnTo>
                  <a:pt x="896" y="2099"/>
                </a:lnTo>
                <a:lnTo>
                  <a:pt x="894" y="2083"/>
                </a:lnTo>
                <a:lnTo>
                  <a:pt x="894" y="2034"/>
                </a:lnTo>
                <a:lnTo>
                  <a:pt x="896" y="2018"/>
                </a:lnTo>
                <a:lnTo>
                  <a:pt x="904" y="2004"/>
                </a:lnTo>
                <a:lnTo>
                  <a:pt x="914" y="1994"/>
                </a:lnTo>
                <a:lnTo>
                  <a:pt x="928" y="1986"/>
                </a:lnTo>
                <a:lnTo>
                  <a:pt x="944" y="1984"/>
                </a:lnTo>
                <a:close/>
                <a:moveTo>
                  <a:pt x="769" y="1894"/>
                </a:moveTo>
                <a:lnTo>
                  <a:pt x="783" y="1897"/>
                </a:lnTo>
                <a:lnTo>
                  <a:pt x="795" y="1905"/>
                </a:lnTo>
                <a:lnTo>
                  <a:pt x="805" y="1916"/>
                </a:lnTo>
                <a:lnTo>
                  <a:pt x="810" y="1930"/>
                </a:lnTo>
                <a:lnTo>
                  <a:pt x="810" y="1943"/>
                </a:lnTo>
                <a:lnTo>
                  <a:pt x="807" y="1957"/>
                </a:lnTo>
                <a:lnTo>
                  <a:pt x="800" y="1970"/>
                </a:lnTo>
                <a:lnTo>
                  <a:pt x="616" y="2175"/>
                </a:lnTo>
                <a:lnTo>
                  <a:pt x="606" y="2183"/>
                </a:lnTo>
                <a:lnTo>
                  <a:pt x="594" y="2188"/>
                </a:lnTo>
                <a:lnTo>
                  <a:pt x="581" y="2191"/>
                </a:lnTo>
                <a:lnTo>
                  <a:pt x="567" y="2187"/>
                </a:lnTo>
                <a:lnTo>
                  <a:pt x="553" y="2180"/>
                </a:lnTo>
                <a:lnTo>
                  <a:pt x="439" y="2088"/>
                </a:lnTo>
                <a:lnTo>
                  <a:pt x="430" y="2078"/>
                </a:lnTo>
                <a:lnTo>
                  <a:pt x="423" y="2065"/>
                </a:lnTo>
                <a:lnTo>
                  <a:pt x="422" y="2052"/>
                </a:lnTo>
                <a:lnTo>
                  <a:pt x="425" y="2038"/>
                </a:lnTo>
                <a:lnTo>
                  <a:pt x="432" y="2024"/>
                </a:lnTo>
                <a:lnTo>
                  <a:pt x="442" y="2015"/>
                </a:lnTo>
                <a:lnTo>
                  <a:pt x="456" y="2010"/>
                </a:lnTo>
                <a:lnTo>
                  <a:pt x="470" y="2007"/>
                </a:lnTo>
                <a:lnTo>
                  <a:pt x="484" y="2011"/>
                </a:lnTo>
                <a:lnTo>
                  <a:pt x="496" y="2018"/>
                </a:lnTo>
                <a:lnTo>
                  <a:pt x="576" y="2082"/>
                </a:lnTo>
                <a:lnTo>
                  <a:pt x="731" y="1909"/>
                </a:lnTo>
                <a:lnTo>
                  <a:pt x="742" y="1899"/>
                </a:lnTo>
                <a:lnTo>
                  <a:pt x="755" y="1895"/>
                </a:lnTo>
                <a:lnTo>
                  <a:pt x="769" y="1894"/>
                </a:lnTo>
                <a:close/>
                <a:moveTo>
                  <a:pt x="944" y="1588"/>
                </a:moveTo>
                <a:lnTo>
                  <a:pt x="1738" y="1588"/>
                </a:lnTo>
                <a:lnTo>
                  <a:pt x="1754" y="1590"/>
                </a:lnTo>
                <a:lnTo>
                  <a:pt x="1768" y="1597"/>
                </a:lnTo>
                <a:lnTo>
                  <a:pt x="1778" y="1608"/>
                </a:lnTo>
                <a:lnTo>
                  <a:pt x="1786" y="1621"/>
                </a:lnTo>
                <a:lnTo>
                  <a:pt x="1788" y="1637"/>
                </a:lnTo>
                <a:lnTo>
                  <a:pt x="1788" y="1687"/>
                </a:lnTo>
                <a:lnTo>
                  <a:pt x="1786" y="1702"/>
                </a:lnTo>
                <a:lnTo>
                  <a:pt x="1778" y="1716"/>
                </a:lnTo>
                <a:lnTo>
                  <a:pt x="1768" y="1727"/>
                </a:lnTo>
                <a:lnTo>
                  <a:pt x="1754" y="1734"/>
                </a:lnTo>
                <a:lnTo>
                  <a:pt x="1738" y="1736"/>
                </a:lnTo>
                <a:lnTo>
                  <a:pt x="944" y="1736"/>
                </a:lnTo>
                <a:lnTo>
                  <a:pt x="928" y="1734"/>
                </a:lnTo>
                <a:lnTo>
                  <a:pt x="914" y="1727"/>
                </a:lnTo>
                <a:lnTo>
                  <a:pt x="904" y="1716"/>
                </a:lnTo>
                <a:lnTo>
                  <a:pt x="896" y="1702"/>
                </a:lnTo>
                <a:lnTo>
                  <a:pt x="894" y="1687"/>
                </a:lnTo>
                <a:lnTo>
                  <a:pt x="894" y="1637"/>
                </a:lnTo>
                <a:lnTo>
                  <a:pt x="896" y="1621"/>
                </a:lnTo>
                <a:lnTo>
                  <a:pt x="904" y="1608"/>
                </a:lnTo>
                <a:lnTo>
                  <a:pt x="914" y="1597"/>
                </a:lnTo>
                <a:lnTo>
                  <a:pt x="928" y="1590"/>
                </a:lnTo>
                <a:lnTo>
                  <a:pt x="944" y="1588"/>
                </a:lnTo>
                <a:close/>
                <a:moveTo>
                  <a:pt x="769" y="1472"/>
                </a:moveTo>
                <a:lnTo>
                  <a:pt x="783" y="1475"/>
                </a:lnTo>
                <a:lnTo>
                  <a:pt x="795" y="1483"/>
                </a:lnTo>
                <a:lnTo>
                  <a:pt x="805" y="1494"/>
                </a:lnTo>
                <a:lnTo>
                  <a:pt x="810" y="1508"/>
                </a:lnTo>
                <a:lnTo>
                  <a:pt x="810" y="1521"/>
                </a:lnTo>
                <a:lnTo>
                  <a:pt x="807" y="1535"/>
                </a:lnTo>
                <a:lnTo>
                  <a:pt x="800" y="1548"/>
                </a:lnTo>
                <a:lnTo>
                  <a:pt x="616" y="1753"/>
                </a:lnTo>
                <a:lnTo>
                  <a:pt x="606" y="1761"/>
                </a:lnTo>
                <a:lnTo>
                  <a:pt x="594" y="1767"/>
                </a:lnTo>
                <a:lnTo>
                  <a:pt x="581" y="1769"/>
                </a:lnTo>
                <a:lnTo>
                  <a:pt x="567" y="1765"/>
                </a:lnTo>
                <a:lnTo>
                  <a:pt x="553" y="1758"/>
                </a:lnTo>
                <a:lnTo>
                  <a:pt x="439" y="1667"/>
                </a:lnTo>
                <a:lnTo>
                  <a:pt x="430" y="1656"/>
                </a:lnTo>
                <a:lnTo>
                  <a:pt x="423" y="1643"/>
                </a:lnTo>
                <a:lnTo>
                  <a:pt x="422" y="1630"/>
                </a:lnTo>
                <a:lnTo>
                  <a:pt x="425" y="1615"/>
                </a:lnTo>
                <a:lnTo>
                  <a:pt x="432" y="1602"/>
                </a:lnTo>
                <a:lnTo>
                  <a:pt x="442" y="1593"/>
                </a:lnTo>
                <a:lnTo>
                  <a:pt x="456" y="1588"/>
                </a:lnTo>
                <a:lnTo>
                  <a:pt x="470" y="1586"/>
                </a:lnTo>
                <a:lnTo>
                  <a:pt x="484" y="1589"/>
                </a:lnTo>
                <a:lnTo>
                  <a:pt x="496" y="1596"/>
                </a:lnTo>
                <a:lnTo>
                  <a:pt x="576" y="1660"/>
                </a:lnTo>
                <a:lnTo>
                  <a:pt x="731" y="1487"/>
                </a:lnTo>
                <a:lnTo>
                  <a:pt x="742" y="1477"/>
                </a:lnTo>
                <a:lnTo>
                  <a:pt x="755" y="1473"/>
                </a:lnTo>
                <a:lnTo>
                  <a:pt x="769" y="1472"/>
                </a:lnTo>
                <a:close/>
                <a:moveTo>
                  <a:pt x="944" y="1140"/>
                </a:moveTo>
                <a:lnTo>
                  <a:pt x="1738" y="1140"/>
                </a:lnTo>
                <a:lnTo>
                  <a:pt x="1754" y="1144"/>
                </a:lnTo>
                <a:lnTo>
                  <a:pt x="1768" y="1150"/>
                </a:lnTo>
                <a:lnTo>
                  <a:pt x="1778" y="1162"/>
                </a:lnTo>
                <a:lnTo>
                  <a:pt x="1786" y="1175"/>
                </a:lnTo>
                <a:lnTo>
                  <a:pt x="1788" y="1190"/>
                </a:lnTo>
                <a:lnTo>
                  <a:pt x="1788" y="1240"/>
                </a:lnTo>
                <a:lnTo>
                  <a:pt x="1786" y="1255"/>
                </a:lnTo>
                <a:lnTo>
                  <a:pt x="1778" y="1269"/>
                </a:lnTo>
                <a:lnTo>
                  <a:pt x="1768" y="1280"/>
                </a:lnTo>
                <a:lnTo>
                  <a:pt x="1754" y="1287"/>
                </a:lnTo>
                <a:lnTo>
                  <a:pt x="1738" y="1290"/>
                </a:lnTo>
                <a:lnTo>
                  <a:pt x="944" y="1290"/>
                </a:lnTo>
                <a:lnTo>
                  <a:pt x="928" y="1287"/>
                </a:lnTo>
                <a:lnTo>
                  <a:pt x="914" y="1280"/>
                </a:lnTo>
                <a:lnTo>
                  <a:pt x="904" y="1269"/>
                </a:lnTo>
                <a:lnTo>
                  <a:pt x="896" y="1255"/>
                </a:lnTo>
                <a:lnTo>
                  <a:pt x="894" y="1240"/>
                </a:lnTo>
                <a:lnTo>
                  <a:pt x="894" y="1190"/>
                </a:lnTo>
                <a:lnTo>
                  <a:pt x="896" y="1175"/>
                </a:lnTo>
                <a:lnTo>
                  <a:pt x="904" y="1162"/>
                </a:lnTo>
                <a:lnTo>
                  <a:pt x="914" y="1150"/>
                </a:lnTo>
                <a:lnTo>
                  <a:pt x="928" y="1144"/>
                </a:lnTo>
                <a:lnTo>
                  <a:pt x="944" y="1140"/>
                </a:lnTo>
                <a:close/>
                <a:moveTo>
                  <a:pt x="769" y="1030"/>
                </a:moveTo>
                <a:lnTo>
                  <a:pt x="783" y="1034"/>
                </a:lnTo>
                <a:lnTo>
                  <a:pt x="795" y="1042"/>
                </a:lnTo>
                <a:lnTo>
                  <a:pt x="805" y="1053"/>
                </a:lnTo>
                <a:lnTo>
                  <a:pt x="810" y="1066"/>
                </a:lnTo>
                <a:lnTo>
                  <a:pt x="810" y="1081"/>
                </a:lnTo>
                <a:lnTo>
                  <a:pt x="807" y="1094"/>
                </a:lnTo>
                <a:lnTo>
                  <a:pt x="800" y="1106"/>
                </a:lnTo>
                <a:lnTo>
                  <a:pt x="616" y="1312"/>
                </a:lnTo>
                <a:lnTo>
                  <a:pt x="606" y="1320"/>
                </a:lnTo>
                <a:lnTo>
                  <a:pt x="594" y="1326"/>
                </a:lnTo>
                <a:lnTo>
                  <a:pt x="581" y="1327"/>
                </a:lnTo>
                <a:lnTo>
                  <a:pt x="567" y="1325"/>
                </a:lnTo>
                <a:lnTo>
                  <a:pt x="553" y="1317"/>
                </a:lnTo>
                <a:lnTo>
                  <a:pt x="439" y="1226"/>
                </a:lnTo>
                <a:lnTo>
                  <a:pt x="430" y="1215"/>
                </a:lnTo>
                <a:lnTo>
                  <a:pt x="423" y="1202"/>
                </a:lnTo>
                <a:lnTo>
                  <a:pt x="422" y="1188"/>
                </a:lnTo>
                <a:lnTo>
                  <a:pt x="425" y="1174"/>
                </a:lnTo>
                <a:lnTo>
                  <a:pt x="432" y="1162"/>
                </a:lnTo>
                <a:lnTo>
                  <a:pt x="442" y="1152"/>
                </a:lnTo>
                <a:lnTo>
                  <a:pt x="456" y="1146"/>
                </a:lnTo>
                <a:lnTo>
                  <a:pt x="470" y="1145"/>
                </a:lnTo>
                <a:lnTo>
                  <a:pt x="484" y="1147"/>
                </a:lnTo>
                <a:lnTo>
                  <a:pt x="496" y="1154"/>
                </a:lnTo>
                <a:lnTo>
                  <a:pt x="576" y="1218"/>
                </a:lnTo>
                <a:lnTo>
                  <a:pt x="731" y="1046"/>
                </a:lnTo>
                <a:lnTo>
                  <a:pt x="742" y="1036"/>
                </a:lnTo>
                <a:lnTo>
                  <a:pt x="755" y="1031"/>
                </a:lnTo>
                <a:lnTo>
                  <a:pt x="769" y="1030"/>
                </a:lnTo>
                <a:close/>
                <a:moveTo>
                  <a:pt x="150" y="347"/>
                </a:moveTo>
                <a:lnTo>
                  <a:pt x="552" y="347"/>
                </a:lnTo>
                <a:lnTo>
                  <a:pt x="548" y="372"/>
                </a:lnTo>
                <a:lnTo>
                  <a:pt x="547" y="399"/>
                </a:lnTo>
                <a:lnTo>
                  <a:pt x="550" y="439"/>
                </a:lnTo>
                <a:lnTo>
                  <a:pt x="559" y="477"/>
                </a:lnTo>
                <a:lnTo>
                  <a:pt x="574" y="511"/>
                </a:lnTo>
                <a:lnTo>
                  <a:pt x="594" y="544"/>
                </a:lnTo>
                <a:lnTo>
                  <a:pt x="618" y="572"/>
                </a:lnTo>
                <a:lnTo>
                  <a:pt x="648" y="598"/>
                </a:lnTo>
                <a:lnTo>
                  <a:pt x="681" y="618"/>
                </a:lnTo>
                <a:lnTo>
                  <a:pt x="715" y="632"/>
                </a:lnTo>
                <a:lnTo>
                  <a:pt x="753" y="642"/>
                </a:lnTo>
                <a:lnTo>
                  <a:pt x="793" y="645"/>
                </a:lnTo>
                <a:lnTo>
                  <a:pt x="1442" y="645"/>
                </a:lnTo>
                <a:lnTo>
                  <a:pt x="1482" y="642"/>
                </a:lnTo>
                <a:lnTo>
                  <a:pt x="1520" y="632"/>
                </a:lnTo>
                <a:lnTo>
                  <a:pt x="1555" y="618"/>
                </a:lnTo>
                <a:lnTo>
                  <a:pt x="1588" y="597"/>
                </a:lnTo>
                <a:lnTo>
                  <a:pt x="1616" y="572"/>
                </a:lnTo>
                <a:lnTo>
                  <a:pt x="1641" y="543"/>
                </a:lnTo>
                <a:lnTo>
                  <a:pt x="1661" y="510"/>
                </a:lnTo>
                <a:lnTo>
                  <a:pt x="1676" y="475"/>
                </a:lnTo>
                <a:lnTo>
                  <a:pt x="1686" y="436"/>
                </a:lnTo>
                <a:lnTo>
                  <a:pt x="1689" y="396"/>
                </a:lnTo>
                <a:lnTo>
                  <a:pt x="1688" y="371"/>
                </a:lnTo>
                <a:lnTo>
                  <a:pt x="1683" y="347"/>
                </a:lnTo>
                <a:lnTo>
                  <a:pt x="1987" y="347"/>
                </a:lnTo>
                <a:lnTo>
                  <a:pt x="2029" y="349"/>
                </a:lnTo>
                <a:lnTo>
                  <a:pt x="2067" y="356"/>
                </a:lnTo>
                <a:lnTo>
                  <a:pt x="2101" y="366"/>
                </a:lnTo>
                <a:lnTo>
                  <a:pt x="2132" y="379"/>
                </a:lnTo>
                <a:lnTo>
                  <a:pt x="2159" y="396"/>
                </a:lnTo>
                <a:lnTo>
                  <a:pt x="2182" y="416"/>
                </a:lnTo>
                <a:lnTo>
                  <a:pt x="2201" y="438"/>
                </a:lnTo>
                <a:lnTo>
                  <a:pt x="2215" y="462"/>
                </a:lnTo>
                <a:lnTo>
                  <a:pt x="2226" y="488"/>
                </a:lnTo>
                <a:lnTo>
                  <a:pt x="2233" y="517"/>
                </a:lnTo>
                <a:lnTo>
                  <a:pt x="2235" y="546"/>
                </a:lnTo>
                <a:lnTo>
                  <a:pt x="2235" y="2036"/>
                </a:lnTo>
                <a:lnTo>
                  <a:pt x="2210" y="2035"/>
                </a:lnTo>
                <a:lnTo>
                  <a:pt x="2186" y="2034"/>
                </a:lnTo>
                <a:lnTo>
                  <a:pt x="2118" y="2037"/>
                </a:lnTo>
                <a:lnTo>
                  <a:pt x="2051" y="2045"/>
                </a:lnTo>
                <a:lnTo>
                  <a:pt x="1987" y="2060"/>
                </a:lnTo>
                <a:lnTo>
                  <a:pt x="1987" y="893"/>
                </a:lnTo>
                <a:lnTo>
                  <a:pt x="249" y="893"/>
                </a:lnTo>
                <a:lnTo>
                  <a:pt x="249" y="2876"/>
                </a:lnTo>
                <a:lnTo>
                  <a:pt x="1394" y="2876"/>
                </a:lnTo>
                <a:lnTo>
                  <a:pt x="1400" y="2942"/>
                </a:lnTo>
                <a:lnTo>
                  <a:pt x="1412" y="3005"/>
                </a:lnTo>
                <a:lnTo>
                  <a:pt x="1429" y="3066"/>
                </a:lnTo>
                <a:lnTo>
                  <a:pt x="1450" y="3125"/>
                </a:lnTo>
                <a:lnTo>
                  <a:pt x="199" y="3125"/>
                </a:lnTo>
                <a:lnTo>
                  <a:pt x="163" y="3122"/>
                </a:lnTo>
                <a:lnTo>
                  <a:pt x="130" y="3112"/>
                </a:lnTo>
                <a:lnTo>
                  <a:pt x="99" y="3097"/>
                </a:lnTo>
                <a:lnTo>
                  <a:pt x="71" y="3079"/>
                </a:lnTo>
                <a:lnTo>
                  <a:pt x="47" y="3054"/>
                </a:lnTo>
                <a:lnTo>
                  <a:pt x="27" y="3027"/>
                </a:lnTo>
                <a:lnTo>
                  <a:pt x="13" y="2995"/>
                </a:lnTo>
                <a:lnTo>
                  <a:pt x="3" y="2962"/>
                </a:lnTo>
                <a:lnTo>
                  <a:pt x="0" y="2926"/>
                </a:lnTo>
                <a:lnTo>
                  <a:pt x="0" y="546"/>
                </a:lnTo>
                <a:lnTo>
                  <a:pt x="3" y="513"/>
                </a:lnTo>
                <a:lnTo>
                  <a:pt x="9" y="483"/>
                </a:lnTo>
                <a:lnTo>
                  <a:pt x="21" y="455"/>
                </a:lnTo>
                <a:lnTo>
                  <a:pt x="36" y="428"/>
                </a:lnTo>
                <a:lnTo>
                  <a:pt x="53" y="405"/>
                </a:lnTo>
                <a:lnTo>
                  <a:pt x="71" y="385"/>
                </a:lnTo>
                <a:lnTo>
                  <a:pt x="91" y="369"/>
                </a:lnTo>
                <a:lnTo>
                  <a:pt x="111" y="358"/>
                </a:lnTo>
                <a:lnTo>
                  <a:pt x="131" y="349"/>
                </a:lnTo>
                <a:lnTo>
                  <a:pt x="150" y="347"/>
                </a:lnTo>
                <a:close/>
                <a:moveTo>
                  <a:pt x="1118" y="99"/>
                </a:moveTo>
                <a:lnTo>
                  <a:pt x="1098" y="102"/>
                </a:lnTo>
                <a:lnTo>
                  <a:pt x="1080" y="109"/>
                </a:lnTo>
                <a:lnTo>
                  <a:pt x="1065" y="121"/>
                </a:lnTo>
                <a:lnTo>
                  <a:pt x="1053" y="136"/>
                </a:lnTo>
                <a:lnTo>
                  <a:pt x="1046" y="154"/>
                </a:lnTo>
                <a:lnTo>
                  <a:pt x="1043" y="174"/>
                </a:lnTo>
                <a:lnTo>
                  <a:pt x="1046" y="194"/>
                </a:lnTo>
                <a:lnTo>
                  <a:pt x="1053" y="211"/>
                </a:lnTo>
                <a:lnTo>
                  <a:pt x="1065" y="226"/>
                </a:lnTo>
                <a:lnTo>
                  <a:pt x="1080" y="238"/>
                </a:lnTo>
                <a:lnTo>
                  <a:pt x="1098" y="245"/>
                </a:lnTo>
                <a:lnTo>
                  <a:pt x="1118" y="248"/>
                </a:lnTo>
                <a:lnTo>
                  <a:pt x="1138" y="245"/>
                </a:lnTo>
                <a:lnTo>
                  <a:pt x="1156" y="238"/>
                </a:lnTo>
                <a:lnTo>
                  <a:pt x="1170" y="226"/>
                </a:lnTo>
                <a:lnTo>
                  <a:pt x="1182" y="211"/>
                </a:lnTo>
                <a:lnTo>
                  <a:pt x="1189" y="194"/>
                </a:lnTo>
                <a:lnTo>
                  <a:pt x="1193" y="174"/>
                </a:lnTo>
                <a:lnTo>
                  <a:pt x="1189" y="154"/>
                </a:lnTo>
                <a:lnTo>
                  <a:pt x="1182" y="136"/>
                </a:lnTo>
                <a:lnTo>
                  <a:pt x="1170" y="121"/>
                </a:lnTo>
                <a:lnTo>
                  <a:pt x="1156" y="109"/>
                </a:lnTo>
                <a:lnTo>
                  <a:pt x="1138" y="102"/>
                </a:lnTo>
                <a:lnTo>
                  <a:pt x="1118" y="99"/>
                </a:lnTo>
                <a:close/>
                <a:moveTo>
                  <a:pt x="1116" y="0"/>
                </a:moveTo>
                <a:lnTo>
                  <a:pt x="1120" y="0"/>
                </a:lnTo>
                <a:lnTo>
                  <a:pt x="1150" y="3"/>
                </a:lnTo>
                <a:lnTo>
                  <a:pt x="1180" y="11"/>
                </a:lnTo>
                <a:lnTo>
                  <a:pt x="1206" y="23"/>
                </a:lnTo>
                <a:lnTo>
                  <a:pt x="1230" y="40"/>
                </a:lnTo>
                <a:lnTo>
                  <a:pt x="1252" y="61"/>
                </a:lnTo>
                <a:lnTo>
                  <a:pt x="1268" y="85"/>
                </a:lnTo>
                <a:lnTo>
                  <a:pt x="1281" y="112"/>
                </a:lnTo>
                <a:lnTo>
                  <a:pt x="1288" y="141"/>
                </a:lnTo>
                <a:lnTo>
                  <a:pt x="1292" y="171"/>
                </a:lnTo>
                <a:lnTo>
                  <a:pt x="1292" y="174"/>
                </a:lnTo>
                <a:lnTo>
                  <a:pt x="1294" y="194"/>
                </a:lnTo>
                <a:lnTo>
                  <a:pt x="1302" y="211"/>
                </a:lnTo>
                <a:lnTo>
                  <a:pt x="1314" y="226"/>
                </a:lnTo>
                <a:lnTo>
                  <a:pt x="1328" y="238"/>
                </a:lnTo>
                <a:lnTo>
                  <a:pt x="1345" y="245"/>
                </a:lnTo>
                <a:lnTo>
                  <a:pt x="1365" y="248"/>
                </a:lnTo>
                <a:lnTo>
                  <a:pt x="1442" y="248"/>
                </a:lnTo>
                <a:lnTo>
                  <a:pt x="1472" y="251"/>
                </a:lnTo>
                <a:lnTo>
                  <a:pt x="1499" y="260"/>
                </a:lnTo>
                <a:lnTo>
                  <a:pt x="1524" y="274"/>
                </a:lnTo>
                <a:lnTo>
                  <a:pt x="1547" y="291"/>
                </a:lnTo>
                <a:lnTo>
                  <a:pt x="1564" y="312"/>
                </a:lnTo>
                <a:lnTo>
                  <a:pt x="1578" y="338"/>
                </a:lnTo>
                <a:lnTo>
                  <a:pt x="1587" y="366"/>
                </a:lnTo>
                <a:lnTo>
                  <a:pt x="1590" y="396"/>
                </a:lnTo>
                <a:lnTo>
                  <a:pt x="1590" y="399"/>
                </a:lnTo>
                <a:lnTo>
                  <a:pt x="1587" y="428"/>
                </a:lnTo>
                <a:lnTo>
                  <a:pt x="1578" y="456"/>
                </a:lnTo>
                <a:lnTo>
                  <a:pt x="1564" y="481"/>
                </a:lnTo>
                <a:lnTo>
                  <a:pt x="1547" y="503"/>
                </a:lnTo>
                <a:lnTo>
                  <a:pt x="1524" y="521"/>
                </a:lnTo>
                <a:lnTo>
                  <a:pt x="1499" y="534"/>
                </a:lnTo>
                <a:lnTo>
                  <a:pt x="1472" y="543"/>
                </a:lnTo>
                <a:lnTo>
                  <a:pt x="1442" y="546"/>
                </a:lnTo>
                <a:lnTo>
                  <a:pt x="793" y="546"/>
                </a:lnTo>
                <a:lnTo>
                  <a:pt x="764" y="543"/>
                </a:lnTo>
                <a:lnTo>
                  <a:pt x="736" y="534"/>
                </a:lnTo>
                <a:lnTo>
                  <a:pt x="711" y="521"/>
                </a:lnTo>
                <a:lnTo>
                  <a:pt x="689" y="503"/>
                </a:lnTo>
                <a:lnTo>
                  <a:pt x="671" y="481"/>
                </a:lnTo>
                <a:lnTo>
                  <a:pt x="657" y="456"/>
                </a:lnTo>
                <a:lnTo>
                  <a:pt x="649" y="428"/>
                </a:lnTo>
                <a:lnTo>
                  <a:pt x="646" y="399"/>
                </a:lnTo>
                <a:lnTo>
                  <a:pt x="646" y="396"/>
                </a:lnTo>
                <a:lnTo>
                  <a:pt x="649" y="366"/>
                </a:lnTo>
                <a:lnTo>
                  <a:pt x="657" y="338"/>
                </a:lnTo>
                <a:lnTo>
                  <a:pt x="671" y="312"/>
                </a:lnTo>
                <a:lnTo>
                  <a:pt x="689" y="291"/>
                </a:lnTo>
                <a:lnTo>
                  <a:pt x="711" y="274"/>
                </a:lnTo>
                <a:lnTo>
                  <a:pt x="736" y="260"/>
                </a:lnTo>
                <a:lnTo>
                  <a:pt x="764" y="251"/>
                </a:lnTo>
                <a:lnTo>
                  <a:pt x="793" y="248"/>
                </a:lnTo>
                <a:lnTo>
                  <a:pt x="870" y="248"/>
                </a:lnTo>
                <a:lnTo>
                  <a:pt x="889" y="245"/>
                </a:lnTo>
                <a:lnTo>
                  <a:pt x="907" y="238"/>
                </a:lnTo>
                <a:lnTo>
                  <a:pt x="922" y="226"/>
                </a:lnTo>
                <a:lnTo>
                  <a:pt x="933" y="211"/>
                </a:lnTo>
                <a:lnTo>
                  <a:pt x="941" y="194"/>
                </a:lnTo>
                <a:lnTo>
                  <a:pt x="944" y="174"/>
                </a:lnTo>
                <a:lnTo>
                  <a:pt x="944" y="171"/>
                </a:lnTo>
                <a:lnTo>
                  <a:pt x="947" y="141"/>
                </a:lnTo>
                <a:lnTo>
                  <a:pt x="954" y="112"/>
                </a:lnTo>
                <a:lnTo>
                  <a:pt x="967" y="85"/>
                </a:lnTo>
                <a:lnTo>
                  <a:pt x="984" y="61"/>
                </a:lnTo>
                <a:lnTo>
                  <a:pt x="1005" y="40"/>
                </a:lnTo>
                <a:lnTo>
                  <a:pt x="1029" y="23"/>
                </a:lnTo>
                <a:lnTo>
                  <a:pt x="1056" y="11"/>
                </a:lnTo>
                <a:lnTo>
                  <a:pt x="1085" y="3"/>
                </a:lnTo>
                <a:lnTo>
                  <a:pt x="1116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5534CAC2-336F-7DFB-AA42-66F54EFEC250}"/>
              </a:ext>
            </a:extLst>
          </p:cNvPr>
          <p:cNvSpPr/>
          <p:nvPr/>
        </p:nvSpPr>
        <p:spPr>
          <a:xfrm>
            <a:off x="1187079" y="1322699"/>
            <a:ext cx="1378839" cy="1037946"/>
          </a:xfrm>
          <a:prstGeom prst="roundRect">
            <a:avLst/>
          </a:prstGeom>
          <a:solidFill>
            <a:srgbClr val="EFE5F7"/>
          </a:solidFill>
          <a:ln>
            <a:solidFill>
              <a:srgbClr val="5955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6957201-D12F-69EE-306E-2E26CEAD605E}"/>
              </a:ext>
            </a:extLst>
          </p:cNvPr>
          <p:cNvSpPr txBox="1"/>
          <p:nvPr/>
        </p:nvSpPr>
        <p:spPr>
          <a:xfrm>
            <a:off x="1187079" y="1649729"/>
            <a:ext cx="1378839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메인 화면</a:t>
            </a: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C480B0F5-F238-C1D0-D3D9-E64E8FC3C69D}"/>
              </a:ext>
            </a:extLst>
          </p:cNvPr>
          <p:cNvSpPr/>
          <p:nvPr/>
        </p:nvSpPr>
        <p:spPr>
          <a:xfrm>
            <a:off x="3099262" y="1322699"/>
            <a:ext cx="1378839" cy="1037946"/>
          </a:xfrm>
          <a:prstGeom prst="roundRect">
            <a:avLst/>
          </a:prstGeom>
          <a:solidFill>
            <a:srgbClr val="EFE5F7"/>
          </a:solidFill>
          <a:ln>
            <a:solidFill>
              <a:srgbClr val="5955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회원가입</a:t>
            </a:r>
            <a:endParaRPr lang="en-US" altLang="ko-KR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2F6A98E2-99AC-A591-61E5-9A7D75DC511F}"/>
              </a:ext>
            </a:extLst>
          </p:cNvPr>
          <p:cNvCxnSpPr>
            <a:cxnSpLocks/>
          </p:cNvCxnSpPr>
          <p:nvPr/>
        </p:nvCxnSpPr>
        <p:spPr>
          <a:xfrm>
            <a:off x="2636959" y="1841672"/>
            <a:ext cx="395579" cy="0"/>
          </a:xfrm>
          <a:prstGeom prst="straightConnector1">
            <a:avLst/>
          </a:prstGeom>
          <a:ln w="28575">
            <a:solidFill>
              <a:srgbClr val="5955B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5B3B660F-EAA9-EFCB-72FF-FF360C10FBB4}"/>
              </a:ext>
            </a:extLst>
          </p:cNvPr>
          <p:cNvSpPr/>
          <p:nvPr/>
        </p:nvSpPr>
        <p:spPr>
          <a:xfrm>
            <a:off x="6902648" y="1322699"/>
            <a:ext cx="1378839" cy="1037946"/>
          </a:xfrm>
          <a:prstGeom prst="roundRect">
            <a:avLst/>
          </a:prstGeom>
          <a:solidFill>
            <a:srgbClr val="EFE5F7"/>
          </a:solidFill>
          <a:ln>
            <a:solidFill>
              <a:srgbClr val="5955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카테고리</a:t>
            </a:r>
            <a:endParaRPr lang="en-US" altLang="ko-KR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검색</a:t>
            </a:r>
            <a:endParaRPr lang="en-US" altLang="ko-KR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필터기능</a:t>
            </a: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B9F757FD-5CB3-49C3-A2B0-C78BBA4BF7BA}"/>
              </a:ext>
            </a:extLst>
          </p:cNvPr>
          <p:cNvSpPr/>
          <p:nvPr/>
        </p:nvSpPr>
        <p:spPr>
          <a:xfrm>
            <a:off x="4985674" y="1322699"/>
            <a:ext cx="1378839" cy="1037946"/>
          </a:xfrm>
          <a:prstGeom prst="roundRect">
            <a:avLst/>
          </a:prstGeom>
          <a:solidFill>
            <a:srgbClr val="EFE5F7"/>
          </a:solidFill>
          <a:ln>
            <a:solidFill>
              <a:srgbClr val="5955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상품 상세</a:t>
            </a:r>
            <a:endParaRPr lang="en-US" altLang="ko-KR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페이지</a:t>
            </a: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45C26C5F-5E55-FB19-8446-BB5CB626182E}"/>
              </a:ext>
            </a:extLst>
          </p:cNvPr>
          <p:cNvSpPr/>
          <p:nvPr/>
        </p:nvSpPr>
        <p:spPr>
          <a:xfrm>
            <a:off x="8865621" y="1322699"/>
            <a:ext cx="1378839" cy="1037946"/>
          </a:xfrm>
          <a:prstGeom prst="roundRect">
            <a:avLst/>
          </a:prstGeom>
          <a:solidFill>
            <a:srgbClr val="EFE5F7"/>
          </a:solidFill>
          <a:ln>
            <a:solidFill>
              <a:srgbClr val="5955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장바구니</a:t>
            </a:r>
            <a:r>
              <a:rPr lang="en-US" altLang="ko-KR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&amp;</a:t>
            </a:r>
            <a:r>
              <a:rPr lang="ko-KR" altLang="en-US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en-US" altLang="ko-KR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주문관련 </a:t>
            </a: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61CE7F14-1239-584C-7569-9DF08A7C5969}"/>
              </a:ext>
            </a:extLst>
          </p:cNvPr>
          <p:cNvSpPr/>
          <p:nvPr/>
        </p:nvSpPr>
        <p:spPr>
          <a:xfrm>
            <a:off x="3093973" y="2735811"/>
            <a:ext cx="1378839" cy="1037946"/>
          </a:xfrm>
          <a:prstGeom prst="roundRect">
            <a:avLst/>
          </a:prstGeom>
          <a:solidFill>
            <a:srgbClr val="EFE5F7"/>
          </a:solidFill>
          <a:ln>
            <a:solidFill>
              <a:srgbClr val="5955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리뷰</a:t>
            </a:r>
            <a:endParaRPr lang="en-US" altLang="ko-KR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Q&amp;A</a:t>
            </a:r>
            <a:r>
              <a:rPr lang="ko-KR" altLang="en-US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관련 기능</a:t>
            </a:r>
            <a:endParaRPr lang="en-US" altLang="ko-KR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EBAE4BCA-D88D-00AC-69CF-3A52F5B44E9A}"/>
              </a:ext>
            </a:extLst>
          </p:cNvPr>
          <p:cNvSpPr/>
          <p:nvPr/>
        </p:nvSpPr>
        <p:spPr>
          <a:xfrm>
            <a:off x="1187078" y="2731519"/>
            <a:ext cx="1378839" cy="1037946"/>
          </a:xfrm>
          <a:prstGeom prst="roundRect">
            <a:avLst/>
          </a:prstGeom>
          <a:solidFill>
            <a:srgbClr val="EFE5F7"/>
          </a:solidFill>
          <a:ln>
            <a:solidFill>
              <a:srgbClr val="5955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마이</a:t>
            </a:r>
            <a:endParaRPr lang="en-US" altLang="ko-KR" dirty="0" smtClean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페이지</a:t>
            </a:r>
            <a:endParaRPr lang="ko-KR" altLang="en-US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BFAA08D2-0837-E84B-CF64-8D6534325A6A}"/>
              </a:ext>
            </a:extLst>
          </p:cNvPr>
          <p:cNvSpPr/>
          <p:nvPr/>
        </p:nvSpPr>
        <p:spPr>
          <a:xfrm>
            <a:off x="4985674" y="2731519"/>
            <a:ext cx="1378839" cy="1037946"/>
          </a:xfrm>
          <a:prstGeom prst="roundRect">
            <a:avLst/>
          </a:prstGeom>
          <a:solidFill>
            <a:srgbClr val="EFE5F7"/>
          </a:solidFill>
          <a:ln>
            <a:solidFill>
              <a:srgbClr val="5955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회원탈퇴</a:t>
            </a:r>
            <a:endParaRPr lang="en-US" altLang="ko-KR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0A772EC4-8E07-DC15-5A0F-DB7E53D961D6}"/>
              </a:ext>
            </a:extLst>
          </p:cNvPr>
          <p:cNvSpPr/>
          <p:nvPr/>
        </p:nvSpPr>
        <p:spPr>
          <a:xfrm>
            <a:off x="1187078" y="4189113"/>
            <a:ext cx="1378839" cy="1037946"/>
          </a:xfrm>
          <a:prstGeom prst="roundRect">
            <a:avLst/>
          </a:prstGeom>
          <a:solidFill>
            <a:srgbClr val="EFE5F7"/>
          </a:solidFill>
          <a:ln>
            <a:solidFill>
              <a:srgbClr val="5955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관리자</a:t>
            </a:r>
            <a:endParaRPr lang="en-US" altLang="ko-KR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BC2CD558-5B74-88BE-FAB2-8C66C8516271}"/>
              </a:ext>
            </a:extLst>
          </p:cNvPr>
          <p:cNvCxnSpPr>
            <a:cxnSpLocks/>
          </p:cNvCxnSpPr>
          <p:nvPr/>
        </p:nvCxnSpPr>
        <p:spPr>
          <a:xfrm>
            <a:off x="1110343" y="3960540"/>
            <a:ext cx="10067730" cy="0"/>
          </a:xfrm>
          <a:prstGeom prst="line">
            <a:avLst/>
          </a:prstGeom>
          <a:ln w="12700">
            <a:solidFill>
              <a:srgbClr val="5955B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04E382C9-068A-CC28-D86E-C437A4E94710}"/>
              </a:ext>
            </a:extLst>
          </p:cNvPr>
          <p:cNvSpPr/>
          <p:nvPr/>
        </p:nvSpPr>
        <p:spPr>
          <a:xfrm>
            <a:off x="3101301" y="4187697"/>
            <a:ext cx="1378839" cy="1037946"/>
          </a:xfrm>
          <a:prstGeom prst="roundRect">
            <a:avLst/>
          </a:prstGeom>
          <a:solidFill>
            <a:srgbClr val="EFE5F7"/>
          </a:solidFill>
          <a:ln>
            <a:solidFill>
              <a:srgbClr val="5955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공지사항</a:t>
            </a:r>
            <a:endParaRPr lang="en-US" altLang="ko-KR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관련 기능</a:t>
            </a:r>
            <a:endParaRPr lang="en-US" altLang="ko-KR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4B3FEFB0-6B5F-80C4-465E-4AA50F3EEC3F}"/>
              </a:ext>
            </a:extLst>
          </p:cNvPr>
          <p:cNvSpPr/>
          <p:nvPr/>
        </p:nvSpPr>
        <p:spPr>
          <a:xfrm>
            <a:off x="3101301" y="5471273"/>
            <a:ext cx="1378839" cy="1037946"/>
          </a:xfrm>
          <a:prstGeom prst="roundRect">
            <a:avLst/>
          </a:prstGeom>
          <a:solidFill>
            <a:srgbClr val="EFE5F7"/>
          </a:solidFill>
          <a:ln>
            <a:solidFill>
              <a:srgbClr val="5955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상품 관리</a:t>
            </a:r>
            <a:endParaRPr lang="en-US" altLang="ko-KR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284E603F-A454-574A-2877-21AE18D5B269}"/>
              </a:ext>
            </a:extLst>
          </p:cNvPr>
          <p:cNvCxnSpPr>
            <a:cxnSpLocks/>
          </p:cNvCxnSpPr>
          <p:nvPr/>
        </p:nvCxnSpPr>
        <p:spPr>
          <a:xfrm>
            <a:off x="4538457" y="1827847"/>
            <a:ext cx="395579" cy="0"/>
          </a:xfrm>
          <a:prstGeom prst="straightConnector1">
            <a:avLst/>
          </a:prstGeom>
          <a:ln w="28575">
            <a:solidFill>
              <a:srgbClr val="5955B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2A72780D-C179-64CE-A8F2-A036906AD981}"/>
              </a:ext>
            </a:extLst>
          </p:cNvPr>
          <p:cNvCxnSpPr>
            <a:cxnSpLocks/>
          </p:cNvCxnSpPr>
          <p:nvPr/>
        </p:nvCxnSpPr>
        <p:spPr>
          <a:xfrm>
            <a:off x="6435791" y="1827847"/>
            <a:ext cx="395579" cy="0"/>
          </a:xfrm>
          <a:prstGeom prst="straightConnector1">
            <a:avLst/>
          </a:prstGeom>
          <a:ln w="28575">
            <a:solidFill>
              <a:srgbClr val="5955B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A29CA1CF-592C-0E9F-03D6-4E5A04AE8E57}"/>
              </a:ext>
            </a:extLst>
          </p:cNvPr>
          <p:cNvCxnSpPr>
            <a:cxnSpLocks/>
          </p:cNvCxnSpPr>
          <p:nvPr/>
        </p:nvCxnSpPr>
        <p:spPr>
          <a:xfrm>
            <a:off x="8386402" y="1827847"/>
            <a:ext cx="395579" cy="0"/>
          </a:xfrm>
          <a:prstGeom prst="straightConnector1">
            <a:avLst/>
          </a:prstGeom>
          <a:ln w="28575">
            <a:solidFill>
              <a:srgbClr val="5955B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818B684E-7F6E-D27D-D889-A14E30511591}"/>
              </a:ext>
            </a:extLst>
          </p:cNvPr>
          <p:cNvCxnSpPr>
            <a:cxnSpLocks/>
          </p:cNvCxnSpPr>
          <p:nvPr/>
        </p:nvCxnSpPr>
        <p:spPr>
          <a:xfrm>
            <a:off x="10328988" y="1827847"/>
            <a:ext cx="395579" cy="0"/>
          </a:xfrm>
          <a:prstGeom prst="straightConnector1">
            <a:avLst/>
          </a:prstGeom>
          <a:ln w="28575">
            <a:solidFill>
              <a:srgbClr val="5955B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E5E31320-7966-3212-6EBF-5B4FB3481D2F}"/>
              </a:ext>
            </a:extLst>
          </p:cNvPr>
          <p:cNvCxnSpPr>
            <a:cxnSpLocks/>
          </p:cNvCxnSpPr>
          <p:nvPr/>
        </p:nvCxnSpPr>
        <p:spPr>
          <a:xfrm>
            <a:off x="2654628" y="3252649"/>
            <a:ext cx="395579" cy="0"/>
          </a:xfrm>
          <a:prstGeom prst="straightConnector1">
            <a:avLst/>
          </a:prstGeom>
          <a:ln w="28575">
            <a:solidFill>
              <a:srgbClr val="5955B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E6B45016-1105-69B7-73DA-D7C2AC60C5F6}"/>
              </a:ext>
            </a:extLst>
          </p:cNvPr>
          <p:cNvCxnSpPr>
            <a:cxnSpLocks/>
          </p:cNvCxnSpPr>
          <p:nvPr/>
        </p:nvCxnSpPr>
        <p:spPr>
          <a:xfrm>
            <a:off x="4538456" y="3216638"/>
            <a:ext cx="395579" cy="0"/>
          </a:xfrm>
          <a:prstGeom prst="straightConnector1">
            <a:avLst/>
          </a:prstGeom>
          <a:ln w="28575">
            <a:solidFill>
              <a:srgbClr val="5955B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1BBE2489-102D-DEB8-FAAE-2FBD2B7F8A17}"/>
              </a:ext>
            </a:extLst>
          </p:cNvPr>
          <p:cNvCxnSpPr>
            <a:cxnSpLocks/>
          </p:cNvCxnSpPr>
          <p:nvPr/>
        </p:nvCxnSpPr>
        <p:spPr>
          <a:xfrm>
            <a:off x="2654628" y="4671764"/>
            <a:ext cx="395579" cy="0"/>
          </a:xfrm>
          <a:prstGeom prst="straightConnector1">
            <a:avLst/>
          </a:prstGeom>
          <a:ln w="28575">
            <a:solidFill>
              <a:srgbClr val="5955B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A3D3BE6E-3579-C34F-5111-01829B4C5338}"/>
              </a:ext>
            </a:extLst>
          </p:cNvPr>
          <p:cNvCxnSpPr>
            <a:cxnSpLocks/>
          </p:cNvCxnSpPr>
          <p:nvPr/>
        </p:nvCxnSpPr>
        <p:spPr>
          <a:xfrm>
            <a:off x="2654628" y="5302270"/>
            <a:ext cx="283362" cy="287473"/>
          </a:xfrm>
          <a:prstGeom prst="straightConnector1">
            <a:avLst/>
          </a:prstGeom>
          <a:ln w="28575">
            <a:solidFill>
              <a:srgbClr val="5955B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80622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55B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548795" y="94343"/>
            <a:ext cx="11480799" cy="6669314"/>
          </a:xfrm>
          <a:prstGeom prst="roundRect">
            <a:avLst>
              <a:gd name="adj" fmla="val 2541"/>
            </a:avLst>
          </a:prstGeom>
          <a:solidFill>
            <a:schemeClr val="bg1"/>
          </a:solidFill>
          <a:ln>
            <a:noFill/>
          </a:ln>
          <a:effectLst>
            <a:outerShdw dist="1016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204154" y="1034170"/>
            <a:ext cx="193117" cy="5222353"/>
            <a:chOff x="581527" y="787428"/>
            <a:chExt cx="193117" cy="5222353"/>
          </a:xfrm>
          <a:solidFill>
            <a:schemeClr val="bg1"/>
          </a:solidFill>
        </p:grpSpPr>
        <p:sp>
          <p:nvSpPr>
            <p:cNvPr id="5" name="Freeform 9"/>
            <p:cNvSpPr>
              <a:spLocks/>
            </p:cNvSpPr>
            <p:nvPr/>
          </p:nvSpPr>
          <p:spPr bwMode="auto">
            <a:xfrm>
              <a:off x="612262" y="1494240"/>
              <a:ext cx="131646" cy="17373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6" name="Group 12"/>
            <p:cNvGrpSpPr>
              <a:grpSpLocks noChangeAspect="1"/>
            </p:cNvGrpSpPr>
            <p:nvPr/>
          </p:nvGrpSpPr>
          <p:grpSpPr bwMode="auto">
            <a:xfrm>
              <a:off x="581527" y="787428"/>
              <a:ext cx="193117" cy="153620"/>
              <a:chOff x="6124" y="305"/>
              <a:chExt cx="841" cy="669"/>
            </a:xfrm>
            <a:grpFill/>
          </p:grpSpPr>
          <p:sp>
            <p:nvSpPr>
              <p:cNvPr id="23" name="Freeform 13"/>
              <p:cNvSpPr>
                <a:spLocks/>
              </p:cNvSpPr>
              <p:nvPr/>
            </p:nvSpPr>
            <p:spPr bwMode="auto">
              <a:xfrm>
                <a:off x="6244" y="440"/>
                <a:ext cx="601" cy="534"/>
              </a:xfrm>
              <a:custGeom>
                <a:avLst/>
                <a:gdLst>
                  <a:gd name="T0" fmla="*/ 902 w 1802"/>
                  <a:gd name="T1" fmla="*/ 0 h 1602"/>
                  <a:gd name="T2" fmla="*/ 2 w 1802"/>
                  <a:gd name="T3" fmla="*/ 742 h 1602"/>
                  <a:gd name="T4" fmla="*/ 2 w 1802"/>
                  <a:gd name="T5" fmla="*/ 743 h 1602"/>
                  <a:gd name="T6" fmla="*/ 2 w 1802"/>
                  <a:gd name="T7" fmla="*/ 746 h 1602"/>
                  <a:gd name="T8" fmla="*/ 0 w 1802"/>
                  <a:gd name="T9" fmla="*/ 749 h 1602"/>
                  <a:gd name="T10" fmla="*/ 0 w 1802"/>
                  <a:gd name="T11" fmla="*/ 751 h 1602"/>
                  <a:gd name="T12" fmla="*/ 0 w 1802"/>
                  <a:gd name="T13" fmla="*/ 1501 h 1602"/>
                  <a:gd name="T14" fmla="*/ 2 w 1802"/>
                  <a:gd name="T15" fmla="*/ 1521 h 1602"/>
                  <a:gd name="T16" fmla="*/ 16 w 1802"/>
                  <a:gd name="T17" fmla="*/ 1557 h 1602"/>
                  <a:gd name="T18" fmla="*/ 30 w 1802"/>
                  <a:gd name="T19" fmla="*/ 1572 h 1602"/>
                  <a:gd name="T20" fmla="*/ 45 w 1802"/>
                  <a:gd name="T21" fmla="*/ 1586 h 1602"/>
                  <a:gd name="T22" fmla="*/ 81 w 1802"/>
                  <a:gd name="T23" fmla="*/ 1601 h 1602"/>
                  <a:gd name="T24" fmla="*/ 100 w 1802"/>
                  <a:gd name="T25" fmla="*/ 1602 h 1602"/>
                  <a:gd name="T26" fmla="*/ 702 w 1802"/>
                  <a:gd name="T27" fmla="*/ 1602 h 1602"/>
                  <a:gd name="T28" fmla="*/ 702 w 1802"/>
                  <a:gd name="T29" fmla="*/ 1001 h 1602"/>
                  <a:gd name="T30" fmla="*/ 1102 w 1802"/>
                  <a:gd name="T31" fmla="*/ 1001 h 1602"/>
                  <a:gd name="T32" fmla="*/ 1102 w 1802"/>
                  <a:gd name="T33" fmla="*/ 1602 h 1602"/>
                  <a:gd name="T34" fmla="*/ 1703 w 1802"/>
                  <a:gd name="T35" fmla="*/ 1602 h 1602"/>
                  <a:gd name="T36" fmla="*/ 1723 w 1802"/>
                  <a:gd name="T37" fmla="*/ 1601 h 1602"/>
                  <a:gd name="T38" fmla="*/ 1758 w 1802"/>
                  <a:gd name="T39" fmla="*/ 1586 h 1602"/>
                  <a:gd name="T40" fmla="*/ 1773 w 1802"/>
                  <a:gd name="T41" fmla="*/ 1572 h 1602"/>
                  <a:gd name="T42" fmla="*/ 1786 w 1802"/>
                  <a:gd name="T43" fmla="*/ 1557 h 1602"/>
                  <a:gd name="T44" fmla="*/ 1802 w 1802"/>
                  <a:gd name="T45" fmla="*/ 1521 h 1602"/>
                  <a:gd name="T46" fmla="*/ 1802 w 1802"/>
                  <a:gd name="T47" fmla="*/ 1501 h 1602"/>
                  <a:gd name="T48" fmla="*/ 1802 w 1802"/>
                  <a:gd name="T49" fmla="*/ 751 h 1602"/>
                  <a:gd name="T50" fmla="*/ 1802 w 1802"/>
                  <a:gd name="T51" fmla="*/ 745 h 1602"/>
                  <a:gd name="T52" fmla="*/ 1801 w 1802"/>
                  <a:gd name="T53" fmla="*/ 742 h 1602"/>
                  <a:gd name="T54" fmla="*/ 902 w 1802"/>
                  <a:gd name="T55" fmla="*/ 0 h 16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802" h="1602">
                    <a:moveTo>
                      <a:pt x="902" y="0"/>
                    </a:moveTo>
                    <a:lnTo>
                      <a:pt x="2" y="742"/>
                    </a:lnTo>
                    <a:lnTo>
                      <a:pt x="2" y="743"/>
                    </a:lnTo>
                    <a:lnTo>
                      <a:pt x="2" y="746"/>
                    </a:lnTo>
                    <a:lnTo>
                      <a:pt x="0" y="749"/>
                    </a:lnTo>
                    <a:lnTo>
                      <a:pt x="0" y="751"/>
                    </a:lnTo>
                    <a:lnTo>
                      <a:pt x="0" y="1501"/>
                    </a:lnTo>
                    <a:lnTo>
                      <a:pt x="2" y="1521"/>
                    </a:lnTo>
                    <a:lnTo>
                      <a:pt x="16" y="1557"/>
                    </a:lnTo>
                    <a:lnTo>
                      <a:pt x="30" y="1572"/>
                    </a:lnTo>
                    <a:lnTo>
                      <a:pt x="45" y="1586"/>
                    </a:lnTo>
                    <a:lnTo>
                      <a:pt x="81" y="1601"/>
                    </a:lnTo>
                    <a:lnTo>
                      <a:pt x="100" y="1602"/>
                    </a:lnTo>
                    <a:lnTo>
                      <a:pt x="702" y="1602"/>
                    </a:lnTo>
                    <a:lnTo>
                      <a:pt x="702" y="1001"/>
                    </a:lnTo>
                    <a:lnTo>
                      <a:pt x="1102" y="1001"/>
                    </a:lnTo>
                    <a:lnTo>
                      <a:pt x="1102" y="1602"/>
                    </a:lnTo>
                    <a:lnTo>
                      <a:pt x="1703" y="1602"/>
                    </a:lnTo>
                    <a:lnTo>
                      <a:pt x="1723" y="1601"/>
                    </a:lnTo>
                    <a:lnTo>
                      <a:pt x="1758" y="1586"/>
                    </a:lnTo>
                    <a:lnTo>
                      <a:pt x="1773" y="1572"/>
                    </a:lnTo>
                    <a:lnTo>
                      <a:pt x="1786" y="1557"/>
                    </a:lnTo>
                    <a:lnTo>
                      <a:pt x="1802" y="1521"/>
                    </a:lnTo>
                    <a:lnTo>
                      <a:pt x="1802" y="1501"/>
                    </a:lnTo>
                    <a:lnTo>
                      <a:pt x="1802" y="751"/>
                    </a:lnTo>
                    <a:lnTo>
                      <a:pt x="1802" y="745"/>
                    </a:lnTo>
                    <a:lnTo>
                      <a:pt x="1801" y="742"/>
                    </a:lnTo>
                    <a:lnTo>
                      <a:pt x="90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14"/>
              <p:cNvSpPr>
                <a:spLocks/>
              </p:cNvSpPr>
              <p:nvPr/>
            </p:nvSpPr>
            <p:spPr bwMode="auto">
              <a:xfrm>
                <a:off x="6124" y="305"/>
                <a:ext cx="841" cy="394"/>
              </a:xfrm>
              <a:custGeom>
                <a:avLst/>
                <a:gdLst>
                  <a:gd name="T0" fmla="*/ 2505 w 2522"/>
                  <a:gd name="T1" fmla="*/ 978 h 1181"/>
                  <a:gd name="T2" fmla="*/ 2162 w 2522"/>
                  <a:gd name="T3" fmla="*/ 694 h 1181"/>
                  <a:gd name="T4" fmla="*/ 2162 w 2522"/>
                  <a:gd name="T5" fmla="*/ 54 h 1181"/>
                  <a:gd name="T6" fmla="*/ 2162 w 2522"/>
                  <a:gd name="T7" fmla="*/ 44 h 1181"/>
                  <a:gd name="T8" fmla="*/ 2155 w 2522"/>
                  <a:gd name="T9" fmla="*/ 26 h 1181"/>
                  <a:gd name="T10" fmla="*/ 2149 w 2522"/>
                  <a:gd name="T11" fmla="*/ 18 h 1181"/>
                  <a:gd name="T12" fmla="*/ 2141 w 2522"/>
                  <a:gd name="T13" fmla="*/ 13 h 1181"/>
                  <a:gd name="T14" fmla="*/ 2123 w 2522"/>
                  <a:gd name="T15" fmla="*/ 5 h 1181"/>
                  <a:gd name="T16" fmla="*/ 2113 w 2522"/>
                  <a:gd name="T17" fmla="*/ 5 h 1181"/>
                  <a:gd name="T18" fmla="*/ 1812 w 2522"/>
                  <a:gd name="T19" fmla="*/ 5 h 1181"/>
                  <a:gd name="T20" fmla="*/ 1802 w 2522"/>
                  <a:gd name="T21" fmla="*/ 5 h 1181"/>
                  <a:gd name="T22" fmla="*/ 1783 w 2522"/>
                  <a:gd name="T23" fmla="*/ 13 h 1181"/>
                  <a:gd name="T24" fmla="*/ 1776 w 2522"/>
                  <a:gd name="T25" fmla="*/ 18 h 1181"/>
                  <a:gd name="T26" fmla="*/ 1770 w 2522"/>
                  <a:gd name="T27" fmla="*/ 26 h 1181"/>
                  <a:gd name="T28" fmla="*/ 1763 w 2522"/>
                  <a:gd name="T29" fmla="*/ 44 h 1181"/>
                  <a:gd name="T30" fmla="*/ 1762 w 2522"/>
                  <a:gd name="T31" fmla="*/ 54 h 1181"/>
                  <a:gd name="T32" fmla="*/ 1762 w 2522"/>
                  <a:gd name="T33" fmla="*/ 360 h 1181"/>
                  <a:gd name="T34" fmla="*/ 1380 w 2522"/>
                  <a:gd name="T35" fmla="*/ 41 h 1181"/>
                  <a:gd name="T36" fmla="*/ 1354 w 2522"/>
                  <a:gd name="T37" fmla="*/ 23 h 1181"/>
                  <a:gd name="T38" fmla="*/ 1295 w 2522"/>
                  <a:gd name="T39" fmla="*/ 1 h 1181"/>
                  <a:gd name="T40" fmla="*/ 1262 w 2522"/>
                  <a:gd name="T41" fmla="*/ 0 h 1181"/>
                  <a:gd name="T42" fmla="*/ 1227 w 2522"/>
                  <a:gd name="T43" fmla="*/ 1 h 1181"/>
                  <a:gd name="T44" fmla="*/ 1168 w 2522"/>
                  <a:gd name="T45" fmla="*/ 23 h 1181"/>
                  <a:gd name="T46" fmla="*/ 1142 w 2522"/>
                  <a:gd name="T47" fmla="*/ 41 h 1181"/>
                  <a:gd name="T48" fmla="*/ 17 w 2522"/>
                  <a:gd name="T49" fmla="*/ 978 h 1181"/>
                  <a:gd name="T50" fmla="*/ 10 w 2522"/>
                  <a:gd name="T51" fmla="*/ 985 h 1181"/>
                  <a:gd name="T52" fmla="*/ 1 w 2522"/>
                  <a:gd name="T53" fmla="*/ 1001 h 1181"/>
                  <a:gd name="T54" fmla="*/ 0 w 2522"/>
                  <a:gd name="T55" fmla="*/ 1012 h 1181"/>
                  <a:gd name="T56" fmla="*/ 0 w 2522"/>
                  <a:gd name="T57" fmla="*/ 1023 h 1181"/>
                  <a:gd name="T58" fmla="*/ 6 w 2522"/>
                  <a:gd name="T59" fmla="*/ 1040 h 1181"/>
                  <a:gd name="T60" fmla="*/ 12 w 2522"/>
                  <a:gd name="T61" fmla="*/ 1048 h 1181"/>
                  <a:gd name="T62" fmla="*/ 108 w 2522"/>
                  <a:gd name="T63" fmla="*/ 1164 h 1181"/>
                  <a:gd name="T64" fmla="*/ 122 w 2522"/>
                  <a:gd name="T65" fmla="*/ 1177 h 1181"/>
                  <a:gd name="T66" fmla="*/ 141 w 2522"/>
                  <a:gd name="T67" fmla="*/ 1181 h 1181"/>
                  <a:gd name="T68" fmla="*/ 160 w 2522"/>
                  <a:gd name="T69" fmla="*/ 1181 h 1181"/>
                  <a:gd name="T70" fmla="*/ 179 w 2522"/>
                  <a:gd name="T71" fmla="*/ 1171 h 1181"/>
                  <a:gd name="T72" fmla="*/ 1262 w 2522"/>
                  <a:gd name="T73" fmla="*/ 268 h 1181"/>
                  <a:gd name="T74" fmla="*/ 2344 w 2522"/>
                  <a:gd name="T75" fmla="*/ 1171 h 1181"/>
                  <a:gd name="T76" fmla="*/ 2358 w 2522"/>
                  <a:gd name="T77" fmla="*/ 1180 h 1181"/>
                  <a:gd name="T78" fmla="*/ 2377 w 2522"/>
                  <a:gd name="T79" fmla="*/ 1181 h 1181"/>
                  <a:gd name="T80" fmla="*/ 2383 w 2522"/>
                  <a:gd name="T81" fmla="*/ 1181 h 1181"/>
                  <a:gd name="T82" fmla="*/ 2401 w 2522"/>
                  <a:gd name="T83" fmla="*/ 1177 h 1181"/>
                  <a:gd name="T84" fmla="*/ 2414 w 2522"/>
                  <a:gd name="T85" fmla="*/ 1164 h 1181"/>
                  <a:gd name="T86" fmla="*/ 2512 w 2522"/>
                  <a:gd name="T87" fmla="*/ 1048 h 1181"/>
                  <a:gd name="T88" fmla="*/ 2518 w 2522"/>
                  <a:gd name="T89" fmla="*/ 1040 h 1181"/>
                  <a:gd name="T90" fmla="*/ 2522 w 2522"/>
                  <a:gd name="T91" fmla="*/ 1023 h 1181"/>
                  <a:gd name="T92" fmla="*/ 2522 w 2522"/>
                  <a:gd name="T93" fmla="*/ 1012 h 1181"/>
                  <a:gd name="T94" fmla="*/ 2521 w 2522"/>
                  <a:gd name="T95" fmla="*/ 1001 h 1181"/>
                  <a:gd name="T96" fmla="*/ 2512 w 2522"/>
                  <a:gd name="T97" fmla="*/ 985 h 1181"/>
                  <a:gd name="T98" fmla="*/ 2505 w 2522"/>
                  <a:gd name="T99" fmla="*/ 978 h 1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522" h="1181">
                    <a:moveTo>
                      <a:pt x="2505" y="978"/>
                    </a:moveTo>
                    <a:lnTo>
                      <a:pt x="2162" y="694"/>
                    </a:lnTo>
                    <a:lnTo>
                      <a:pt x="2162" y="54"/>
                    </a:lnTo>
                    <a:lnTo>
                      <a:pt x="2162" y="44"/>
                    </a:lnTo>
                    <a:lnTo>
                      <a:pt x="2155" y="26"/>
                    </a:lnTo>
                    <a:lnTo>
                      <a:pt x="2149" y="18"/>
                    </a:lnTo>
                    <a:lnTo>
                      <a:pt x="2141" y="13"/>
                    </a:lnTo>
                    <a:lnTo>
                      <a:pt x="2123" y="5"/>
                    </a:lnTo>
                    <a:lnTo>
                      <a:pt x="2113" y="5"/>
                    </a:lnTo>
                    <a:lnTo>
                      <a:pt x="1812" y="5"/>
                    </a:lnTo>
                    <a:lnTo>
                      <a:pt x="1802" y="5"/>
                    </a:lnTo>
                    <a:lnTo>
                      <a:pt x="1783" y="13"/>
                    </a:lnTo>
                    <a:lnTo>
                      <a:pt x="1776" y="18"/>
                    </a:lnTo>
                    <a:lnTo>
                      <a:pt x="1770" y="26"/>
                    </a:lnTo>
                    <a:lnTo>
                      <a:pt x="1763" y="44"/>
                    </a:lnTo>
                    <a:lnTo>
                      <a:pt x="1762" y="54"/>
                    </a:lnTo>
                    <a:lnTo>
                      <a:pt x="1762" y="360"/>
                    </a:lnTo>
                    <a:lnTo>
                      <a:pt x="1380" y="41"/>
                    </a:lnTo>
                    <a:lnTo>
                      <a:pt x="1354" y="23"/>
                    </a:lnTo>
                    <a:lnTo>
                      <a:pt x="1295" y="1"/>
                    </a:lnTo>
                    <a:lnTo>
                      <a:pt x="1262" y="0"/>
                    </a:lnTo>
                    <a:lnTo>
                      <a:pt x="1227" y="1"/>
                    </a:lnTo>
                    <a:lnTo>
                      <a:pt x="1168" y="23"/>
                    </a:lnTo>
                    <a:lnTo>
                      <a:pt x="1142" y="41"/>
                    </a:lnTo>
                    <a:lnTo>
                      <a:pt x="17" y="978"/>
                    </a:lnTo>
                    <a:lnTo>
                      <a:pt x="10" y="985"/>
                    </a:lnTo>
                    <a:lnTo>
                      <a:pt x="1" y="1001"/>
                    </a:lnTo>
                    <a:lnTo>
                      <a:pt x="0" y="1012"/>
                    </a:lnTo>
                    <a:lnTo>
                      <a:pt x="0" y="1023"/>
                    </a:lnTo>
                    <a:lnTo>
                      <a:pt x="6" y="1040"/>
                    </a:lnTo>
                    <a:lnTo>
                      <a:pt x="12" y="1048"/>
                    </a:lnTo>
                    <a:lnTo>
                      <a:pt x="108" y="1164"/>
                    </a:lnTo>
                    <a:lnTo>
                      <a:pt x="122" y="1177"/>
                    </a:lnTo>
                    <a:lnTo>
                      <a:pt x="141" y="1181"/>
                    </a:lnTo>
                    <a:lnTo>
                      <a:pt x="160" y="1181"/>
                    </a:lnTo>
                    <a:lnTo>
                      <a:pt x="179" y="1171"/>
                    </a:lnTo>
                    <a:lnTo>
                      <a:pt x="1262" y="268"/>
                    </a:lnTo>
                    <a:lnTo>
                      <a:pt x="2344" y="1171"/>
                    </a:lnTo>
                    <a:lnTo>
                      <a:pt x="2358" y="1180"/>
                    </a:lnTo>
                    <a:lnTo>
                      <a:pt x="2377" y="1181"/>
                    </a:lnTo>
                    <a:lnTo>
                      <a:pt x="2383" y="1181"/>
                    </a:lnTo>
                    <a:lnTo>
                      <a:pt x="2401" y="1177"/>
                    </a:lnTo>
                    <a:lnTo>
                      <a:pt x="2414" y="1164"/>
                    </a:lnTo>
                    <a:lnTo>
                      <a:pt x="2512" y="1048"/>
                    </a:lnTo>
                    <a:lnTo>
                      <a:pt x="2518" y="1040"/>
                    </a:lnTo>
                    <a:lnTo>
                      <a:pt x="2522" y="1023"/>
                    </a:lnTo>
                    <a:lnTo>
                      <a:pt x="2522" y="1012"/>
                    </a:lnTo>
                    <a:lnTo>
                      <a:pt x="2521" y="1001"/>
                    </a:lnTo>
                    <a:lnTo>
                      <a:pt x="2512" y="985"/>
                    </a:lnTo>
                    <a:lnTo>
                      <a:pt x="2505" y="97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7" name="Freeform 36"/>
            <p:cNvSpPr>
              <a:spLocks noEditPoints="1"/>
            </p:cNvSpPr>
            <p:nvPr/>
          </p:nvSpPr>
          <p:spPr bwMode="auto">
            <a:xfrm>
              <a:off x="625397" y="4336406"/>
              <a:ext cx="105376" cy="177233"/>
            </a:xfrm>
            <a:custGeom>
              <a:avLst/>
              <a:gdLst>
                <a:gd name="T0" fmla="*/ 937 w 1926"/>
                <a:gd name="T1" fmla="*/ 3639 h 4045"/>
                <a:gd name="T2" fmla="*/ 893 w 1926"/>
                <a:gd name="T3" fmla="*/ 3665 h 4045"/>
                <a:gd name="T4" fmla="*/ 863 w 1926"/>
                <a:gd name="T5" fmla="*/ 3712 h 4045"/>
                <a:gd name="T6" fmla="*/ 851 w 1926"/>
                <a:gd name="T7" fmla="*/ 3772 h 4045"/>
                <a:gd name="T8" fmla="*/ 863 w 1926"/>
                <a:gd name="T9" fmla="*/ 3832 h 4045"/>
                <a:gd name="T10" fmla="*/ 893 w 1926"/>
                <a:gd name="T11" fmla="*/ 3878 h 4045"/>
                <a:gd name="T12" fmla="*/ 937 w 1926"/>
                <a:gd name="T13" fmla="*/ 3905 h 4045"/>
                <a:gd name="T14" fmla="*/ 988 w 1926"/>
                <a:gd name="T15" fmla="*/ 3905 h 4045"/>
                <a:gd name="T16" fmla="*/ 1033 w 1926"/>
                <a:gd name="T17" fmla="*/ 3878 h 4045"/>
                <a:gd name="T18" fmla="*/ 1064 w 1926"/>
                <a:gd name="T19" fmla="*/ 3832 h 4045"/>
                <a:gd name="T20" fmla="*/ 1075 w 1926"/>
                <a:gd name="T21" fmla="*/ 3772 h 4045"/>
                <a:gd name="T22" fmla="*/ 1064 w 1926"/>
                <a:gd name="T23" fmla="*/ 3712 h 4045"/>
                <a:gd name="T24" fmla="*/ 1033 w 1926"/>
                <a:gd name="T25" fmla="*/ 3665 h 4045"/>
                <a:gd name="T26" fmla="*/ 988 w 1926"/>
                <a:gd name="T27" fmla="*/ 3639 h 4045"/>
                <a:gd name="T28" fmla="*/ 156 w 1926"/>
                <a:gd name="T29" fmla="*/ 434 h 4045"/>
                <a:gd name="T30" fmla="*/ 1770 w 1926"/>
                <a:gd name="T31" fmla="*/ 3540 h 4045"/>
                <a:gd name="T32" fmla="*/ 156 w 1926"/>
                <a:gd name="T33" fmla="*/ 434 h 4045"/>
                <a:gd name="T34" fmla="*/ 716 w 1926"/>
                <a:gd name="T35" fmla="*/ 200 h 4045"/>
                <a:gd name="T36" fmla="*/ 701 w 1926"/>
                <a:gd name="T37" fmla="*/ 217 h 4045"/>
                <a:gd name="T38" fmla="*/ 701 w 1926"/>
                <a:gd name="T39" fmla="*/ 243 h 4045"/>
                <a:gd name="T40" fmla="*/ 716 w 1926"/>
                <a:gd name="T41" fmla="*/ 260 h 4045"/>
                <a:gd name="T42" fmla="*/ 1199 w 1926"/>
                <a:gd name="T43" fmla="*/ 262 h 4045"/>
                <a:gd name="T44" fmla="*/ 1218 w 1926"/>
                <a:gd name="T45" fmla="*/ 254 h 4045"/>
                <a:gd name="T46" fmla="*/ 1226 w 1926"/>
                <a:gd name="T47" fmla="*/ 230 h 4045"/>
                <a:gd name="T48" fmla="*/ 1218 w 1926"/>
                <a:gd name="T49" fmla="*/ 207 h 4045"/>
                <a:gd name="T50" fmla="*/ 1199 w 1926"/>
                <a:gd name="T51" fmla="*/ 197 h 4045"/>
                <a:gd name="T52" fmla="*/ 224 w 1926"/>
                <a:gd name="T53" fmla="*/ 0 h 4045"/>
                <a:gd name="T54" fmla="*/ 1738 w 1926"/>
                <a:gd name="T55" fmla="*/ 4 h 4045"/>
                <a:gd name="T56" fmla="*/ 1805 w 1926"/>
                <a:gd name="T57" fmla="*/ 31 h 4045"/>
                <a:gd name="T58" fmla="*/ 1860 w 1926"/>
                <a:gd name="T59" fmla="*/ 81 h 4045"/>
                <a:gd name="T60" fmla="*/ 1900 w 1926"/>
                <a:gd name="T61" fmla="*/ 148 h 4045"/>
                <a:gd name="T62" fmla="*/ 1923 w 1926"/>
                <a:gd name="T63" fmla="*/ 229 h 4045"/>
                <a:gd name="T64" fmla="*/ 1926 w 1926"/>
                <a:gd name="T65" fmla="*/ 3772 h 4045"/>
                <a:gd name="T66" fmla="*/ 1915 w 1926"/>
                <a:gd name="T67" fmla="*/ 3857 h 4045"/>
                <a:gd name="T68" fmla="*/ 1882 w 1926"/>
                <a:gd name="T69" fmla="*/ 3932 h 4045"/>
                <a:gd name="T70" fmla="*/ 1834 w 1926"/>
                <a:gd name="T71" fmla="*/ 3992 h 4045"/>
                <a:gd name="T72" fmla="*/ 1773 w 1926"/>
                <a:gd name="T73" fmla="*/ 4032 h 4045"/>
                <a:gd name="T74" fmla="*/ 1702 w 1926"/>
                <a:gd name="T75" fmla="*/ 4045 h 4045"/>
                <a:gd name="T76" fmla="*/ 188 w 1926"/>
                <a:gd name="T77" fmla="*/ 4041 h 4045"/>
                <a:gd name="T78" fmla="*/ 122 w 1926"/>
                <a:gd name="T79" fmla="*/ 4014 h 4045"/>
                <a:gd name="T80" fmla="*/ 66 w 1926"/>
                <a:gd name="T81" fmla="*/ 3964 h 4045"/>
                <a:gd name="T82" fmla="*/ 25 w 1926"/>
                <a:gd name="T83" fmla="*/ 3897 h 4045"/>
                <a:gd name="T84" fmla="*/ 3 w 1926"/>
                <a:gd name="T85" fmla="*/ 3816 h 4045"/>
                <a:gd name="T86" fmla="*/ 0 w 1926"/>
                <a:gd name="T87" fmla="*/ 273 h 4045"/>
                <a:gd name="T88" fmla="*/ 12 w 1926"/>
                <a:gd name="T89" fmla="*/ 188 h 4045"/>
                <a:gd name="T90" fmla="*/ 43 w 1926"/>
                <a:gd name="T91" fmla="*/ 113 h 4045"/>
                <a:gd name="T92" fmla="*/ 92 w 1926"/>
                <a:gd name="T93" fmla="*/ 53 h 4045"/>
                <a:gd name="T94" fmla="*/ 154 w 1926"/>
                <a:gd name="T95" fmla="*/ 13 h 4045"/>
                <a:gd name="T96" fmla="*/ 224 w 1926"/>
                <a:gd name="T97" fmla="*/ 0 h 4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26" h="4045">
                  <a:moveTo>
                    <a:pt x="963" y="3636"/>
                  </a:moveTo>
                  <a:lnTo>
                    <a:pt x="937" y="3639"/>
                  </a:lnTo>
                  <a:lnTo>
                    <a:pt x="914" y="3649"/>
                  </a:lnTo>
                  <a:lnTo>
                    <a:pt x="893" y="3665"/>
                  </a:lnTo>
                  <a:lnTo>
                    <a:pt x="876" y="3686"/>
                  </a:lnTo>
                  <a:lnTo>
                    <a:pt x="863" y="3712"/>
                  </a:lnTo>
                  <a:lnTo>
                    <a:pt x="854" y="3741"/>
                  </a:lnTo>
                  <a:lnTo>
                    <a:pt x="851" y="3772"/>
                  </a:lnTo>
                  <a:lnTo>
                    <a:pt x="854" y="3804"/>
                  </a:lnTo>
                  <a:lnTo>
                    <a:pt x="863" y="3832"/>
                  </a:lnTo>
                  <a:lnTo>
                    <a:pt x="876" y="3857"/>
                  </a:lnTo>
                  <a:lnTo>
                    <a:pt x="893" y="3878"/>
                  </a:lnTo>
                  <a:lnTo>
                    <a:pt x="914" y="3894"/>
                  </a:lnTo>
                  <a:lnTo>
                    <a:pt x="937" y="3905"/>
                  </a:lnTo>
                  <a:lnTo>
                    <a:pt x="963" y="3909"/>
                  </a:lnTo>
                  <a:lnTo>
                    <a:pt x="988" y="3905"/>
                  </a:lnTo>
                  <a:lnTo>
                    <a:pt x="1013" y="3894"/>
                  </a:lnTo>
                  <a:lnTo>
                    <a:pt x="1033" y="3878"/>
                  </a:lnTo>
                  <a:lnTo>
                    <a:pt x="1051" y="3857"/>
                  </a:lnTo>
                  <a:lnTo>
                    <a:pt x="1064" y="3832"/>
                  </a:lnTo>
                  <a:lnTo>
                    <a:pt x="1072" y="3804"/>
                  </a:lnTo>
                  <a:lnTo>
                    <a:pt x="1075" y="3772"/>
                  </a:lnTo>
                  <a:lnTo>
                    <a:pt x="1072" y="3741"/>
                  </a:lnTo>
                  <a:lnTo>
                    <a:pt x="1064" y="3712"/>
                  </a:lnTo>
                  <a:lnTo>
                    <a:pt x="1051" y="3686"/>
                  </a:lnTo>
                  <a:lnTo>
                    <a:pt x="1033" y="3665"/>
                  </a:lnTo>
                  <a:lnTo>
                    <a:pt x="1013" y="3649"/>
                  </a:lnTo>
                  <a:lnTo>
                    <a:pt x="988" y="3639"/>
                  </a:lnTo>
                  <a:lnTo>
                    <a:pt x="963" y="3636"/>
                  </a:lnTo>
                  <a:close/>
                  <a:moveTo>
                    <a:pt x="156" y="434"/>
                  </a:moveTo>
                  <a:lnTo>
                    <a:pt x="156" y="3540"/>
                  </a:lnTo>
                  <a:lnTo>
                    <a:pt x="1770" y="3540"/>
                  </a:lnTo>
                  <a:lnTo>
                    <a:pt x="1770" y="434"/>
                  </a:lnTo>
                  <a:lnTo>
                    <a:pt x="156" y="434"/>
                  </a:lnTo>
                  <a:close/>
                  <a:moveTo>
                    <a:pt x="727" y="197"/>
                  </a:moveTo>
                  <a:lnTo>
                    <a:pt x="716" y="200"/>
                  </a:lnTo>
                  <a:lnTo>
                    <a:pt x="707" y="207"/>
                  </a:lnTo>
                  <a:lnTo>
                    <a:pt x="701" y="217"/>
                  </a:lnTo>
                  <a:lnTo>
                    <a:pt x="699" y="230"/>
                  </a:lnTo>
                  <a:lnTo>
                    <a:pt x="701" y="243"/>
                  </a:lnTo>
                  <a:lnTo>
                    <a:pt x="707" y="254"/>
                  </a:lnTo>
                  <a:lnTo>
                    <a:pt x="716" y="260"/>
                  </a:lnTo>
                  <a:lnTo>
                    <a:pt x="727" y="262"/>
                  </a:lnTo>
                  <a:lnTo>
                    <a:pt x="1199" y="262"/>
                  </a:lnTo>
                  <a:lnTo>
                    <a:pt x="1210" y="260"/>
                  </a:lnTo>
                  <a:lnTo>
                    <a:pt x="1218" y="254"/>
                  </a:lnTo>
                  <a:lnTo>
                    <a:pt x="1224" y="243"/>
                  </a:lnTo>
                  <a:lnTo>
                    <a:pt x="1226" y="230"/>
                  </a:lnTo>
                  <a:lnTo>
                    <a:pt x="1224" y="217"/>
                  </a:lnTo>
                  <a:lnTo>
                    <a:pt x="1218" y="207"/>
                  </a:lnTo>
                  <a:lnTo>
                    <a:pt x="1210" y="200"/>
                  </a:lnTo>
                  <a:lnTo>
                    <a:pt x="1199" y="197"/>
                  </a:lnTo>
                  <a:lnTo>
                    <a:pt x="727" y="197"/>
                  </a:lnTo>
                  <a:close/>
                  <a:moveTo>
                    <a:pt x="224" y="0"/>
                  </a:moveTo>
                  <a:lnTo>
                    <a:pt x="1702" y="0"/>
                  </a:lnTo>
                  <a:lnTo>
                    <a:pt x="1738" y="4"/>
                  </a:lnTo>
                  <a:lnTo>
                    <a:pt x="1773" y="13"/>
                  </a:lnTo>
                  <a:lnTo>
                    <a:pt x="1805" y="31"/>
                  </a:lnTo>
                  <a:lnTo>
                    <a:pt x="1834" y="53"/>
                  </a:lnTo>
                  <a:lnTo>
                    <a:pt x="1860" y="81"/>
                  </a:lnTo>
                  <a:lnTo>
                    <a:pt x="1882" y="113"/>
                  </a:lnTo>
                  <a:lnTo>
                    <a:pt x="1900" y="148"/>
                  </a:lnTo>
                  <a:lnTo>
                    <a:pt x="1915" y="188"/>
                  </a:lnTo>
                  <a:lnTo>
                    <a:pt x="1923" y="229"/>
                  </a:lnTo>
                  <a:lnTo>
                    <a:pt x="1926" y="273"/>
                  </a:lnTo>
                  <a:lnTo>
                    <a:pt x="1926" y="3772"/>
                  </a:lnTo>
                  <a:lnTo>
                    <a:pt x="1923" y="3816"/>
                  </a:lnTo>
                  <a:lnTo>
                    <a:pt x="1915" y="3857"/>
                  </a:lnTo>
                  <a:lnTo>
                    <a:pt x="1900" y="3897"/>
                  </a:lnTo>
                  <a:lnTo>
                    <a:pt x="1882" y="3932"/>
                  </a:lnTo>
                  <a:lnTo>
                    <a:pt x="1860" y="3964"/>
                  </a:lnTo>
                  <a:lnTo>
                    <a:pt x="1834" y="3992"/>
                  </a:lnTo>
                  <a:lnTo>
                    <a:pt x="1805" y="4014"/>
                  </a:lnTo>
                  <a:lnTo>
                    <a:pt x="1773" y="4032"/>
                  </a:lnTo>
                  <a:lnTo>
                    <a:pt x="1738" y="4041"/>
                  </a:lnTo>
                  <a:lnTo>
                    <a:pt x="1702" y="4045"/>
                  </a:lnTo>
                  <a:lnTo>
                    <a:pt x="224" y="4045"/>
                  </a:lnTo>
                  <a:lnTo>
                    <a:pt x="188" y="4041"/>
                  </a:lnTo>
                  <a:lnTo>
                    <a:pt x="154" y="4032"/>
                  </a:lnTo>
                  <a:lnTo>
                    <a:pt x="122" y="4014"/>
                  </a:lnTo>
                  <a:lnTo>
                    <a:pt x="92" y="3992"/>
                  </a:lnTo>
                  <a:lnTo>
                    <a:pt x="66" y="3964"/>
                  </a:lnTo>
                  <a:lnTo>
                    <a:pt x="43" y="3932"/>
                  </a:lnTo>
                  <a:lnTo>
                    <a:pt x="25" y="3897"/>
                  </a:lnTo>
                  <a:lnTo>
                    <a:pt x="12" y="3857"/>
                  </a:lnTo>
                  <a:lnTo>
                    <a:pt x="3" y="3816"/>
                  </a:lnTo>
                  <a:lnTo>
                    <a:pt x="0" y="3772"/>
                  </a:lnTo>
                  <a:lnTo>
                    <a:pt x="0" y="273"/>
                  </a:lnTo>
                  <a:lnTo>
                    <a:pt x="3" y="229"/>
                  </a:lnTo>
                  <a:lnTo>
                    <a:pt x="12" y="188"/>
                  </a:lnTo>
                  <a:lnTo>
                    <a:pt x="25" y="148"/>
                  </a:lnTo>
                  <a:lnTo>
                    <a:pt x="43" y="113"/>
                  </a:lnTo>
                  <a:lnTo>
                    <a:pt x="66" y="81"/>
                  </a:lnTo>
                  <a:lnTo>
                    <a:pt x="92" y="53"/>
                  </a:lnTo>
                  <a:lnTo>
                    <a:pt x="122" y="31"/>
                  </a:lnTo>
                  <a:lnTo>
                    <a:pt x="154" y="13"/>
                  </a:lnTo>
                  <a:lnTo>
                    <a:pt x="188" y="4"/>
                  </a:lnTo>
                  <a:lnTo>
                    <a:pt x="22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" name="자유형 7"/>
            <p:cNvSpPr>
              <a:spLocks/>
            </p:cNvSpPr>
            <p:nvPr/>
          </p:nvSpPr>
          <p:spPr bwMode="auto">
            <a:xfrm>
              <a:off x="598771" y="3644382"/>
              <a:ext cx="158629" cy="138832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" name="Freeform 6"/>
            <p:cNvSpPr>
              <a:spLocks/>
            </p:cNvSpPr>
            <p:nvPr/>
          </p:nvSpPr>
          <p:spPr bwMode="auto">
            <a:xfrm rot="10800000" flipH="1" flipV="1">
              <a:off x="597941" y="2949079"/>
              <a:ext cx="160288" cy="142111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10" name="Group 20"/>
            <p:cNvGrpSpPr>
              <a:grpSpLocks noChangeAspect="1"/>
            </p:cNvGrpSpPr>
            <p:nvPr/>
          </p:nvGrpSpPr>
          <p:grpSpPr bwMode="auto">
            <a:xfrm>
              <a:off x="614039" y="2221163"/>
              <a:ext cx="128093" cy="174724"/>
              <a:chOff x="2597" y="4163"/>
              <a:chExt cx="217" cy="296"/>
            </a:xfrm>
            <a:grpFill/>
          </p:grpSpPr>
          <p:sp>
            <p:nvSpPr>
              <p:cNvPr id="19" name="Freeform 22"/>
              <p:cNvSpPr>
                <a:spLocks noEditPoints="1"/>
              </p:cNvSpPr>
              <p:nvPr/>
            </p:nvSpPr>
            <p:spPr bwMode="auto">
              <a:xfrm>
                <a:off x="2630" y="4163"/>
                <a:ext cx="151" cy="176"/>
              </a:xfrm>
              <a:custGeom>
                <a:avLst/>
                <a:gdLst>
                  <a:gd name="T0" fmla="*/ 410 w 1662"/>
                  <a:gd name="T1" fmla="*/ 645 h 1942"/>
                  <a:gd name="T2" fmla="*/ 309 w 1662"/>
                  <a:gd name="T3" fmla="*/ 847 h 1942"/>
                  <a:gd name="T4" fmla="*/ 255 w 1662"/>
                  <a:gd name="T5" fmla="*/ 1023 h 1942"/>
                  <a:gd name="T6" fmla="*/ 263 w 1662"/>
                  <a:gd name="T7" fmla="*/ 1206 h 1942"/>
                  <a:gd name="T8" fmla="*/ 347 w 1662"/>
                  <a:gd name="T9" fmla="*/ 1429 h 1942"/>
                  <a:gd name="T10" fmla="*/ 476 w 1662"/>
                  <a:gd name="T11" fmla="*/ 1620 h 1942"/>
                  <a:gd name="T12" fmla="*/ 638 w 1662"/>
                  <a:gd name="T13" fmla="*/ 1753 h 1942"/>
                  <a:gd name="T14" fmla="*/ 825 w 1662"/>
                  <a:gd name="T15" fmla="*/ 1803 h 1942"/>
                  <a:gd name="T16" fmla="*/ 1013 w 1662"/>
                  <a:gd name="T17" fmla="*/ 1753 h 1942"/>
                  <a:gd name="T18" fmla="*/ 1176 w 1662"/>
                  <a:gd name="T19" fmla="*/ 1619 h 1942"/>
                  <a:gd name="T20" fmla="*/ 1305 w 1662"/>
                  <a:gd name="T21" fmla="*/ 1428 h 1942"/>
                  <a:gd name="T22" fmla="*/ 1388 w 1662"/>
                  <a:gd name="T23" fmla="*/ 1205 h 1942"/>
                  <a:gd name="T24" fmla="*/ 1418 w 1662"/>
                  <a:gd name="T25" fmla="*/ 974 h 1942"/>
                  <a:gd name="T26" fmla="*/ 1266 w 1662"/>
                  <a:gd name="T27" fmla="*/ 836 h 1942"/>
                  <a:gd name="T28" fmla="*/ 1012 w 1662"/>
                  <a:gd name="T29" fmla="*/ 794 h 1942"/>
                  <a:gd name="T30" fmla="*/ 806 w 1662"/>
                  <a:gd name="T31" fmla="*/ 713 h 1942"/>
                  <a:gd name="T32" fmla="*/ 646 w 1662"/>
                  <a:gd name="T33" fmla="*/ 610 h 1942"/>
                  <a:gd name="T34" fmla="*/ 526 w 1662"/>
                  <a:gd name="T35" fmla="*/ 499 h 1942"/>
                  <a:gd name="T36" fmla="*/ 944 w 1662"/>
                  <a:gd name="T37" fmla="*/ 23 h 1942"/>
                  <a:gd name="T38" fmla="*/ 1152 w 1662"/>
                  <a:gd name="T39" fmla="*/ 118 h 1942"/>
                  <a:gd name="T40" fmla="*/ 1271 w 1662"/>
                  <a:gd name="T41" fmla="*/ 205 h 1942"/>
                  <a:gd name="T42" fmla="*/ 1388 w 1662"/>
                  <a:gd name="T43" fmla="*/ 323 h 1942"/>
                  <a:gd name="T44" fmla="*/ 1455 w 1662"/>
                  <a:gd name="T45" fmla="*/ 429 h 1942"/>
                  <a:gd name="T46" fmla="*/ 1524 w 1662"/>
                  <a:gd name="T47" fmla="*/ 626 h 1942"/>
                  <a:gd name="T48" fmla="*/ 1555 w 1662"/>
                  <a:gd name="T49" fmla="*/ 892 h 1942"/>
                  <a:gd name="T50" fmla="*/ 1619 w 1662"/>
                  <a:gd name="T51" fmla="*/ 939 h 1942"/>
                  <a:gd name="T52" fmla="*/ 1657 w 1662"/>
                  <a:gd name="T53" fmla="*/ 1032 h 1942"/>
                  <a:gd name="T54" fmla="*/ 1655 w 1662"/>
                  <a:gd name="T55" fmla="*/ 1183 h 1942"/>
                  <a:gd name="T56" fmla="*/ 1611 w 1662"/>
                  <a:gd name="T57" fmla="*/ 1304 h 1942"/>
                  <a:gd name="T58" fmla="*/ 1537 w 1662"/>
                  <a:gd name="T59" fmla="*/ 1372 h 1942"/>
                  <a:gd name="T60" fmla="*/ 1445 w 1662"/>
                  <a:gd name="T61" fmla="*/ 1454 h 1942"/>
                  <a:gd name="T62" fmla="*/ 1313 w 1662"/>
                  <a:gd name="T63" fmla="*/ 1670 h 1942"/>
                  <a:gd name="T64" fmla="*/ 1141 w 1662"/>
                  <a:gd name="T65" fmla="*/ 1836 h 1942"/>
                  <a:gd name="T66" fmla="*/ 937 w 1662"/>
                  <a:gd name="T67" fmla="*/ 1930 h 1942"/>
                  <a:gd name="T68" fmla="*/ 714 w 1662"/>
                  <a:gd name="T69" fmla="*/ 1930 h 1942"/>
                  <a:gd name="T70" fmla="*/ 510 w 1662"/>
                  <a:gd name="T71" fmla="*/ 1836 h 1942"/>
                  <a:gd name="T72" fmla="*/ 337 w 1662"/>
                  <a:gd name="T73" fmla="*/ 1669 h 1942"/>
                  <a:gd name="T74" fmla="*/ 205 w 1662"/>
                  <a:gd name="T75" fmla="*/ 1452 h 1942"/>
                  <a:gd name="T76" fmla="*/ 111 w 1662"/>
                  <a:gd name="T77" fmla="*/ 1364 h 1942"/>
                  <a:gd name="T78" fmla="*/ 39 w 1662"/>
                  <a:gd name="T79" fmla="*/ 1284 h 1942"/>
                  <a:gd name="T80" fmla="*/ 2 w 1662"/>
                  <a:gd name="T81" fmla="*/ 1143 h 1942"/>
                  <a:gd name="T82" fmla="*/ 9 w 1662"/>
                  <a:gd name="T83" fmla="*/ 1009 h 1942"/>
                  <a:gd name="T84" fmla="*/ 50 w 1662"/>
                  <a:gd name="T85" fmla="*/ 930 h 1942"/>
                  <a:gd name="T86" fmla="*/ 98 w 1662"/>
                  <a:gd name="T87" fmla="*/ 851 h 1942"/>
                  <a:gd name="T88" fmla="*/ 85 w 1662"/>
                  <a:gd name="T89" fmla="*/ 643 h 1942"/>
                  <a:gd name="T90" fmla="*/ 120 w 1662"/>
                  <a:gd name="T91" fmla="*/ 487 h 1942"/>
                  <a:gd name="T92" fmla="*/ 183 w 1662"/>
                  <a:gd name="T93" fmla="*/ 377 h 1942"/>
                  <a:gd name="T94" fmla="*/ 257 w 1662"/>
                  <a:gd name="T95" fmla="*/ 305 h 1942"/>
                  <a:gd name="T96" fmla="*/ 319 w 1662"/>
                  <a:gd name="T97" fmla="*/ 266 h 1942"/>
                  <a:gd name="T98" fmla="*/ 352 w 1662"/>
                  <a:gd name="T99" fmla="*/ 246 h 1942"/>
                  <a:gd name="T100" fmla="*/ 390 w 1662"/>
                  <a:gd name="T101" fmla="*/ 196 h 1942"/>
                  <a:gd name="T102" fmla="*/ 459 w 1662"/>
                  <a:gd name="T103" fmla="*/ 127 h 1942"/>
                  <a:gd name="T104" fmla="*/ 559 w 1662"/>
                  <a:gd name="T105" fmla="*/ 57 h 1942"/>
                  <a:gd name="T106" fmla="*/ 690 w 1662"/>
                  <a:gd name="T107" fmla="*/ 10 h 19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662" h="1942">
                    <a:moveTo>
                      <a:pt x="526" y="499"/>
                    </a:moveTo>
                    <a:lnTo>
                      <a:pt x="484" y="546"/>
                    </a:lnTo>
                    <a:lnTo>
                      <a:pt x="445" y="595"/>
                    </a:lnTo>
                    <a:lnTo>
                      <a:pt x="410" y="645"/>
                    </a:lnTo>
                    <a:lnTo>
                      <a:pt x="379" y="696"/>
                    </a:lnTo>
                    <a:lnTo>
                      <a:pt x="352" y="747"/>
                    </a:lnTo>
                    <a:lnTo>
                      <a:pt x="329" y="797"/>
                    </a:lnTo>
                    <a:lnTo>
                      <a:pt x="309" y="847"/>
                    </a:lnTo>
                    <a:lnTo>
                      <a:pt x="291" y="895"/>
                    </a:lnTo>
                    <a:lnTo>
                      <a:pt x="277" y="941"/>
                    </a:lnTo>
                    <a:lnTo>
                      <a:pt x="264" y="984"/>
                    </a:lnTo>
                    <a:lnTo>
                      <a:pt x="255" y="1023"/>
                    </a:lnTo>
                    <a:lnTo>
                      <a:pt x="247" y="1059"/>
                    </a:lnTo>
                    <a:lnTo>
                      <a:pt x="241" y="1091"/>
                    </a:lnTo>
                    <a:lnTo>
                      <a:pt x="250" y="1148"/>
                    </a:lnTo>
                    <a:lnTo>
                      <a:pt x="263" y="1206"/>
                    </a:lnTo>
                    <a:lnTo>
                      <a:pt x="280" y="1263"/>
                    </a:lnTo>
                    <a:lnTo>
                      <a:pt x="299" y="1320"/>
                    </a:lnTo>
                    <a:lnTo>
                      <a:pt x="322" y="1375"/>
                    </a:lnTo>
                    <a:lnTo>
                      <a:pt x="347" y="1429"/>
                    </a:lnTo>
                    <a:lnTo>
                      <a:pt x="375" y="1480"/>
                    </a:lnTo>
                    <a:lnTo>
                      <a:pt x="406" y="1530"/>
                    </a:lnTo>
                    <a:lnTo>
                      <a:pt x="440" y="1576"/>
                    </a:lnTo>
                    <a:lnTo>
                      <a:pt x="476" y="1620"/>
                    </a:lnTo>
                    <a:lnTo>
                      <a:pt x="513" y="1659"/>
                    </a:lnTo>
                    <a:lnTo>
                      <a:pt x="553" y="1695"/>
                    </a:lnTo>
                    <a:lnTo>
                      <a:pt x="594" y="1726"/>
                    </a:lnTo>
                    <a:lnTo>
                      <a:pt x="638" y="1753"/>
                    </a:lnTo>
                    <a:lnTo>
                      <a:pt x="683" y="1774"/>
                    </a:lnTo>
                    <a:lnTo>
                      <a:pt x="729" y="1789"/>
                    </a:lnTo>
                    <a:lnTo>
                      <a:pt x="777" y="1800"/>
                    </a:lnTo>
                    <a:lnTo>
                      <a:pt x="825" y="1803"/>
                    </a:lnTo>
                    <a:lnTo>
                      <a:pt x="875" y="1800"/>
                    </a:lnTo>
                    <a:lnTo>
                      <a:pt x="922" y="1789"/>
                    </a:lnTo>
                    <a:lnTo>
                      <a:pt x="968" y="1774"/>
                    </a:lnTo>
                    <a:lnTo>
                      <a:pt x="1013" y="1753"/>
                    </a:lnTo>
                    <a:lnTo>
                      <a:pt x="1056" y="1726"/>
                    </a:lnTo>
                    <a:lnTo>
                      <a:pt x="1099" y="1695"/>
                    </a:lnTo>
                    <a:lnTo>
                      <a:pt x="1139" y="1659"/>
                    </a:lnTo>
                    <a:lnTo>
                      <a:pt x="1176" y="1619"/>
                    </a:lnTo>
                    <a:lnTo>
                      <a:pt x="1212" y="1576"/>
                    </a:lnTo>
                    <a:lnTo>
                      <a:pt x="1245" y="1529"/>
                    </a:lnTo>
                    <a:lnTo>
                      <a:pt x="1276" y="1480"/>
                    </a:lnTo>
                    <a:lnTo>
                      <a:pt x="1305" y="1428"/>
                    </a:lnTo>
                    <a:lnTo>
                      <a:pt x="1330" y="1374"/>
                    </a:lnTo>
                    <a:lnTo>
                      <a:pt x="1353" y="1319"/>
                    </a:lnTo>
                    <a:lnTo>
                      <a:pt x="1372" y="1262"/>
                    </a:lnTo>
                    <a:lnTo>
                      <a:pt x="1388" y="1205"/>
                    </a:lnTo>
                    <a:lnTo>
                      <a:pt x="1401" y="1147"/>
                    </a:lnTo>
                    <a:lnTo>
                      <a:pt x="1411" y="1089"/>
                    </a:lnTo>
                    <a:lnTo>
                      <a:pt x="1416" y="1032"/>
                    </a:lnTo>
                    <a:lnTo>
                      <a:pt x="1418" y="974"/>
                    </a:lnTo>
                    <a:lnTo>
                      <a:pt x="1417" y="904"/>
                    </a:lnTo>
                    <a:lnTo>
                      <a:pt x="1414" y="838"/>
                    </a:lnTo>
                    <a:lnTo>
                      <a:pt x="1339" y="839"/>
                    </a:lnTo>
                    <a:lnTo>
                      <a:pt x="1266" y="836"/>
                    </a:lnTo>
                    <a:lnTo>
                      <a:pt x="1198" y="830"/>
                    </a:lnTo>
                    <a:lnTo>
                      <a:pt x="1133" y="820"/>
                    </a:lnTo>
                    <a:lnTo>
                      <a:pt x="1070" y="808"/>
                    </a:lnTo>
                    <a:lnTo>
                      <a:pt x="1012" y="794"/>
                    </a:lnTo>
                    <a:lnTo>
                      <a:pt x="956" y="777"/>
                    </a:lnTo>
                    <a:lnTo>
                      <a:pt x="903" y="757"/>
                    </a:lnTo>
                    <a:lnTo>
                      <a:pt x="853" y="737"/>
                    </a:lnTo>
                    <a:lnTo>
                      <a:pt x="806" y="713"/>
                    </a:lnTo>
                    <a:lnTo>
                      <a:pt x="762" y="690"/>
                    </a:lnTo>
                    <a:lnTo>
                      <a:pt x="721" y="664"/>
                    </a:lnTo>
                    <a:lnTo>
                      <a:pt x="682" y="638"/>
                    </a:lnTo>
                    <a:lnTo>
                      <a:pt x="646" y="610"/>
                    </a:lnTo>
                    <a:lnTo>
                      <a:pt x="612" y="583"/>
                    </a:lnTo>
                    <a:lnTo>
                      <a:pt x="581" y="555"/>
                    </a:lnTo>
                    <a:lnTo>
                      <a:pt x="552" y="527"/>
                    </a:lnTo>
                    <a:lnTo>
                      <a:pt x="526" y="499"/>
                    </a:lnTo>
                    <a:close/>
                    <a:moveTo>
                      <a:pt x="808" y="0"/>
                    </a:moveTo>
                    <a:lnTo>
                      <a:pt x="851" y="3"/>
                    </a:lnTo>
                    <a:lnTo>
                      <a:pt x="897" y="11"/>
                    </a:lnTo>
                    <a:lnTo>
                      <a:pt x="944" y="23"/>
                    </a:lnTo>
                    <a:lnTo>
                      <a:pt x="993" y="39"/>
                    </a:lnTo>
                    <a:lnTo>
                      <a:pt x="1044" y="60"/>
                    </a:lnTo>
                    <a:lnTo>
                      <a:pt x="1097" y="86"/>
                    </a:lnTo>
                    <a:lnTo>
                      <a:pt x="1152" y="118"/>
                    </a:lnTo>
                    <a:lnTo>
                      <a:pt x="1179" y="135"/>
                    </a:lnTo>
                    <a:lnTo>
                      <a:pt x="1208" y="155"/>
                    </a:lnTo>
                    <a:lnTo>
                      <a:pt x="1239" y="179"/>
                    </a:lnTo>
                    <a:lnTo>
                      <a:pt x="1271" y="205"/>
                    </a:lnTo>
                    <a:lnTo>
                      <a:pt x="1304" y="233"/>
                    </a:lnTo>
                    <a:lnTo>
                      <a:pt x="1334" y="261"/>
                    </a:lnTo>
                    <a:lnTo>
                      <a:pt x="1363" y="292"/>
                    </a:lnTo>
                    <a:lnTo>
                      <a:pt x="1388" y="323"/>
                    </a:lnTo>
                    <a:lnTo>
                      <a:pt x="1409" y="353"/>
                    </a:lnTo>
                    <a:lnTo>
                      <a:pt x="1409" y="353"/>
                    </a:lnTo>
                    <a:lnTo>
                      <a:pt x="1433" y="389"/>
                    </a:lnTo>
                    <a:lnTo>
                      <a:pt x="1455" y="429"/>
                    </a:lnTo>
                    <a:lnTo>
                      <a:pt x="1475" y="472"/>
                    </a:lnTo>
                    <a:lnTo>
                      <a:pt x="1493" y="519"/>
                    </a:lnTo>
                    <a:lnTo>
                      <a:pt x="1509" y="570"/>
                    </a:lnTo>
                    <a:lnTo>
                      <a:pt x="1524" y="626"/>
                    </a:lnTo>
                    <a:lnTo>
                      <a:pt x="1535" y="685"/>
                    </a:lnTo>
                    <a:lnTo>
                      <a:pt x="1545" y="749"/>
                    </a:lnTo>
                    <a:lnTo>
                      <a:pt x="1551" y="817"/>
                    </a:lnTo>
                    <a:lnTo>
                      <a:pt x="1555" y="892"/>
                    </a:lnTo>
                    <a:lnTo>
                      <a:pt x="1573" y="900"/>
                    </a:lnTo>
                    <a:lnTo>
                      <a:pt x="1590" y="910"/>
                    </a:lnTo>
                    <a:lnTo>
                      <a:pt x="1605" y="922"/>
                    </a:lnTo>
                    <a:lnTo>
                      <a:pt x="1619" y="939"/>
                    </a:lnTo>
                    <a:lnTo>
                      <a:pt x="1632" y="957"/>
                    </a:lnTo>
                    <a:lnTo>
                      <a:pt x="1642" y="979"/>
                    </a:lnTo>
                    <a:lnTo>
                      <a:pt x="1651" y="1003"/>
                    </a:lnTo>
                    <a:lnTo>
                      <a:pt x="1657" y="1032"/>
                    </a:lnTo>
                    <a:lnTo>
                      <a:pt x="1661" y="1064"/>
                    </a:lnTo>
                    <a:lnTo>
                      <a:pt x="1662" y="1102"/>
                    </a:lnTo>
                    <a:lnTo>
                      <a:pt x="1660" y="1143"/>
                    </a:lnTo>
                    <a:lnTo>
                      <a:pt x="1655" y="1183"/>
                    </a:lnTo>
                    <a:lnTo>
                      <a:pt x="1648" y="1218"/>
                    </a:lnTo>
                    <a:lnTo>
                      <a:pt x="1638" y="1250"/>
                    </a:lnTo>
                    <a:lnTo>
                      <a:pt x="1625" y="1278"/>
                    </a:lnTo>
                    <a:lnTo>
                      <a:pt x="1611" y="1304"/>
                    </a:lnTo>
                    <a:lnTo>
                      <a:pt x="1595" y="1325"/>
                    </a:lnTo>
                    <a:lnTo>
                      <a:pt x="1577" y="1344"/>
                    </a:lnTo>
                    <a:lnTo>
                      <a:pt x="1558" y="1360"/>
                    </a:lnTo>
                    <a:lnTo>
                      <a:pt x="1537" y="1372"/>
                    </a:lnTo>
                    <a:lnTo>
                      <a:pt x="1515" y="1382"/>
                    </a:lnTo>
                    <a:lnTo>
                      <a:pt x="1493" y="1390"/>
                    </a:lnTo>
                    <a:lnTo>
                      <a:pt x="1471" y="1395"/>
                    </a:lnTo>
                    <a:lnTo>
                      <a:pt x="1445" y="1454"/>
                    </a:lnTo>
                    <a:lnTo>
                      <a:pt x="1416" y="1512"/>
                    </a:lnTo>
                    <a:lnTo>
                      <a:pt x="1385" y="1567"/>
                    </a:lnTo>
                    <a:lnTo>
                      <a:pt x="1350" y="1620"/>
                    </a:lnTo>
                    <a:lnTo>
                      <a:pt x="1313" y="1670"/>
                    </a:lnTo>
                    <a:lnTo>
                      <a:pt x="1273" y="1717"/>
                    </a:lnTo>
                    <a:lnTo>
                      <a:pt x="1231" y="1761"/>
                    </a:lnTo>
                    <a:lnTo>
                      <a:pt x="1187" y="1801"/>
                    </a:lnTo>
                    <a:lnTo>
                      <a:pt x="1141" y="1836"/>
                    </a:lnTo>
                    <a:lnTo>
                      <a:pt x="1092" y="1868"/>
                    </a:lnTo>
                    <a:lnTo>
                      <a:pt x="1042" y="1893"/>
                    </a:lnTo>
                    <a:lnTo>
                      <a:pt x="990" y="1915"/>
                    </a:lnTo>
                    <a:lnTo>
                      <a:pt x="937" y="1930"/>
                    </a:lnTo>
                    <a:lnTo>
                      <a:pt x="882" y="1939"/>
                    </a:lnTo>
                    <a:lnTo>
                      <a:pt x="825" y="1942"/>
                    </a:lnTo>
                    <a:lnTo>
                      <a:pt x="769" y="1939"/>
                    </a:lnTo>
                    <a:lnTo>
                      <a:pt x="714" y="1930"/>
                    </a:lnTo>
                    <a:lnTo>
                      <a:pt x="661" y="1915"/>
                    </a:lnTo>
                    <a:lnTo>
                      <a:pt x="608" y="1893"/>
                    </a:lnTo>
                    <a:lnTo>
                      <a:pt x="558" y="1867"/>
                    </a:lnTo>
                    <a:lnTo>
                      <a:pt x="510" y="1836"/>
                    </a:lnTo>
                    <a:lnTo>
                      <a:pt x="464" y="1800"/>
                    </a:lnTo>
                    <a:lnTo>
                      <a:pt x="419" y="1760"/>
                    </a:lnTo>
                    <a:lnTo>
                      <a:pt x="377" y="1716"/>
                    </a:lnTo>
                    <a:lnTo>
                      <a:pt x="337" y="1669"/>
                    </a:lnTo>
                    <a:lnTo>
                      <a:pt x="300" y="1618"/>
                    </a:lnTo>
                    <a:lnTo>
                      <a:pt x="266" y="1565"/>
                    </a:lnTo>
                    <a:lnTo>
                      <a:pt x="234" y="1510"/>
                    </a:lnTo>
                    <a:lnTo>
                      <a:pt x="205" y="1452"/>
                    </a:lnTo>
                    <a:lnTo>
                      <a:pt x="179" y="1392"/>
                    </a:lnTo>
                    <a:lnTo>
                      <a:pt x="156" y="1386"/>
                    </a:lnTo>
                    <a:lnTo>
                      <a:pt x="133" y="1376"/>
                    </a:lnTo>
                    <a:lnTo>
                      <a:pt x="111" y="1364"/>
                    </a:lnTo>
                    <a:lnTo>
                      <a:pt x="91" y="1349"/>
                    </a:lnTo>
                    <a:lnTo>
                      <a:pt x="72" y="1330"/>
                    </a:lnTo>
                    <a:lnTo>
                      <a:pt x="55" y="1309"/>
                    </a:lnTo>
                    <a:lnTo>
                      <a:pt x="39" y="1284"/>
                    </a:lnTo>
                    <a:lnTo>
                      <a:pt x="26" y="1254"/>
                    </a:lnTo>
                    <a:lnTo>
                      <a:pt x="15" y="1221"/>
                    </a:lnTo>
                    <a:lnTo>
                      <a:pt x="7" y="1184"/>
                    </a:lnTo>
                    <a:lnTo>
                      <a:pt x="2" y="1143"/>
                    </a:lnTo>
                    <a:lnTo>
                      <a:pt x="0" y="1104"/>
                    </a:lnTo>
                    <a:lnTo>
                      <a:pt x="1" y="1068"/>
                    </a:lnTo>
                    <a:lnTo>
                      <a:pt x="4" y="1038"/>
                    </a:lnTo>
                    <a:lnTo>
                      <a:pt x="9" y="1009"/>
                    </a:lnTo>
                    <a:lnTo>
                      <a:pt x="17" y="985"/>
                    </a:lnTo>
                    <a:lnTo>
                      <a:pt x="27" y="964"/>
                    </a:lnTo>
                    <a:lnTo>
                      <a:pt x="38" y="946"/>
                    </a:lnTo>
                    <a:lnTo>
                      <a:pt x="50" y="930"/>
                    </a:lnTo>
                    <a:lnTo>
                      <a:pt x="65" y="916"/>
                    </a:lnTo>
                    <a:lnTo>
                      <a:pt x="80" y="906"/>
                    </a:lnTo>
                    <a:lnTo>
                      <a:pt x="96" y="897"/>
                    </a:lnTo>
                    <a:lnTo>
                      <a:pt x="98" y="851"/>
                    </a:lnTo>
                    <a:lnTo>
                      <a:pt x="89" y="794"/>
                    </a:lnTo>
                    <a:lnTo>
                      <a:pt x="85" y="740"/>
                    </a:lnTo>
                    <a:lnTo>
                      <a:pt x="83" y="690"/>
                    </a:lnTo>
                    <a:lnTo>
                      <a:pt x="85" y="643"/>
                    </a:lnTo>
                    <a:lnTo>
                      <a:pt x="90" y="599"/>
                    </a:lnTo>
                    <a:lnTo>
                      <a:pt x="98" y="559"/>
                    </a:lnTo>
                    <a:lnTo>
                      <a:pt x="108" y="522"/>
                    </a:lnTo>
                    <a:lnTo>
                      <a:pt x="120" y="487"/>
                    </a:lnTo>
                    <a:lnTo>
                      <a:pt x="134" y="455"/>
                    </a:lnTo>
                    <a:lnTo>
                      <a:pt x="149" y="427"/>
                    </a:lnTo>
                    <a:lnTo>
                      <a:pt x="166" y="400"/>
                    </a:lnTo>
                    <a:lnTo>
                      <a:pt x="183" y="377"/>
                    </a:lnTo>
                    <a:lnTo>
                      <a:pt x="202" y="355"/>
                    </a:lnTo>
                    <a:lnTo>
                      <a:pt x="220" y="337"/>
                    </a:lnTo>
                    <a:lnTo>
                      <a:pt x="239" y="320"/>
                    </a:lnTo>
                    <a:lnTo>
                      <a:pt x="257" y="305"/>
                    </a:lnTo>
                    <a:lnTo>
                      <a:pt x="274" y="293"/>
                    </a:lnTo>
                    <a:lnTo>
                      <a:pt x="290" y="282"/>
                    </a:lnTo>
                    <a:lnTo>
                      <a:pt x="305" y="273"/>
                    </a:lnTo>
                    <a:lnTo>
                      <a:pt x="319" y="266"/>
                    </a:lnTo>
                    <a:lnTo>
                      <a:pt x="331" y="260"/>
                    </a:lnTo>
                    <a:lnTo>
                      <a:pt x="341" y="255"/>
                    </a:lnTo>
                    <a:lnTo>
                      <a:pt x="348" y="253"/>
                    </a:lnTo>
                    <a:lnTo>
                      <a:pt x="352" y="246"/>
                    </a:lnTo>
                    <a:lnTo>
                      <a:pt x="359" y="237"/>
                    </a:lnTo>
                    <a:lnTo>
                      <a:pt x="367" y="225"/>
                    </a:lnTo>
                    <a:lnTo>
                      <a:pt x="377" y="212"/>
                    </a:lnTo>
                    <a:lnTo>
                      <a:pt x="390" y="196"/>
                    </a:lnTo>
                    <a:lnTo>
                      <a:pt x="404" y="180"/>
                    </a:lnTo>
                    <a:lnTo>
                      <a:pt x="421" y="163"/>
                    </a:lnTo>
                    <a:lnTo>
                      <a:pt x="439" y="145"/>
                    </a:lnTo>
                    <a:lnTo>
                      <a:pt x="459" y="127"/>
                    </a:lnTo>
                    <a:lnTo>
                      <a:pt x="481" y="108"/>
                    </a:lnTo>
                    <a:lnTo>
                      <a:pt x="505" y="91"/>
                    </a:lnTo>
                    <a:lnTo>
                      <a:pt x="531" y="74"/>
                    </a:lnTo>
                    <a:lnTo>
                      <a:pt x="559" y="57"/>
                    </a:lnTo>
                    <a:lnTo>
                      <a:pt x="589" y="43"/>
                    </a:lnTo>
                    <a:lnTo>
                      <a:pt x="620" y="30"/>
                    </a:lnTo>
                    <a:lnTo>
                      <a:pt x="655" y="19"/>
                    </a:lnTo>
                    <a:lnTo>
                      <a:pt x="690" y="10"/>
                    </a:lnTo>
                    <a:lnTo>
                      <a:pt x="728" y="3"/>
                    </a:lnTo>
                    <a:lnTo>
                      <a:pt x="767" y="0"/>
                    </a:lnTo>
                    <a:lnTo>
                      <a:pt x="80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20" name="Freeform 23"/>
              <p:cNvSpPr>
                <a:spLocks noEditPoints="1"/>
              </p:cNvSpPr>
              <p:nvPr/>
            </p:nvSpPr>
            <p:spPr bwMode="auto">
              <a:xfrm>
                <a:off x="2664" y="4250"/>
                <a:ext cx="83" cy="27"/>
              </a:xfrm>
              <a:custGeom>
                <a:avLst/>
                <a:gdLst>
                  <a:gd name="T0" fmla="*/ 613 w 916"/>
                  <a:gd name="T1" fmla="*/ 78 h 300"/>
                  <a:gd name="T2" fmla="*/ 561 w 916"/>
                  <a:gd name="T3" fmla="*/ 109 h 300"/>
                  <a:gd name="T4" fmla="*/ 554 w 916"/>
                  <a:gd name="T5" fmla="*/ 165 h 300"/>
                  <a:gd name="T6" fmla="*/ 579 w 916"/>
                  <a:gd name="T7" fmla="*/ 210 h 300"/>
                  <a:gd name="T8" fmla="*/ 665 w 916"/>
                  <a:gd name="T9" fmla="*/ 229 h 300"/>
                  <a:gd name="T10" fmla="*/ 787 w 916"/>
                  <a:gd name="T11" fmla="*/ 223 h 300"/>
                  <a:gd name="T12" fmla="*/ 839 w 916"/>
                  <a:gd name="T13" fmla="*/ 191 h 300"/>
                  <a:gd name="T14" fmla="*/ 846 w 916"/>
                  <a:gd name="T15" fmla="*/ 135 h 300"/>
                  <a:gd name="T16" fmla="*/ 820 w 916"/>
                  <a:gd name="T17" fmla="*/ 90 h 300"/>
                  <a:gd name="T18" fmla="*/ 734 w 916"/>
                  <a:gd name="T19" fmla="*/ 72 h 300"/>
                  <a:gd name="T20" fmla="*/ 153 w 916"/>
                  <a:gd name="T21" fmla="*/ 74 h 300"/>
                  <a:gd name="T22" fmla="*/ 85 w 916"/>
                  <a:gd name="T23" fmla="*/ 99 h 300"/>
                  <a:gd name="T24" fmla="*/ 70 w 916"/>
                  <a:gd name="T25" fmla="*/ 150 h 300"/>
                  <a:gd name="T26" fmla="*/ 85 w 916"/>
                  <a:gd name="T27" fmla="*/ 201 h 300"/>
                  <a:gd name="T28" fmla="*/ 153 w 916"/>
                  <a:gd name="T29" fmla="*/ 227 h 300"/>
                  <a:gd name="T30" fmla="*/ 280 w 916"/>
                  <a:gd name="T31" fmla="*/ 227 h 300"/>
                  <a:gd name="T32" fmla="*/ 348 w 916"/>
                  <a:gd name="T33" fmla="*/ 201 h 300"/>
                  <a:gd name="T34" fmla="*/ 363 w 916"/>
                  <a:gd name="T35" fmla="*/ 150 h 300"/>
                  <a:gd name="T36" fmla="*/ 348 w 916"/>
                  <a:gd name="T37" fmla="*/ 99 h 300"/>
                  <a:gd name="T38" fmla="*/ 280 w 916"/>
                  <a:gd name="T39" fmla="*/ 74 h 300"/>
                  <a:gd name="T40" fmla="*/ 234 w 916"/>
                  <a:gd name="T41" fmla="*/ 0 h 300"/>
                  <a:gd name="T42" fmla="*/ 321 w 916"/>
                  <a:gd name="T43" fmla="*/ 9 h 300"/>
                  <a:gd name="T44" fmla="*/ 400 w 916"/>
                  <a:gd name="T45" fmla="*/ 53 h 300"/>
                  <a:gd name="T46" fmla="*/ 574 w 916"/>
                  <a:gd name="T47" fmla="*/ 17 h 300"/>
                  <a:gd name="T48" fmla="*/ 662 w 916"/>
                  <a:gd name="T49" fmla="*/ 1 h 300"/>
                  <a:gd name="T50" fmla="*/ 732 w 916"/>
                  <a:gd name="T51" fmla="*/ 0 h 300"/>
                  <a:gd name="T52" fmla="*/ 806 w 916"/>
                  <a:gd name="T53" fmla="*/ 10 h 300"/>
                  <a:gd name="T54" fmla="*/ 875 w 916"/>
                  <a:gd name="T55" fmla="*/ 45 h 300"/>
                  <a:gd name="T56" fmla="*/ 914 w 916"/>
                  <a:gd name="T57" fmla="*/ 123 h 300"/>
                  <a:gd name="T58" fmla="*/ 900 w 916"/>
                  <a:gd name="T59" fmla="*/ 223 h 300"/>
                  <a:gd name="T60" fmla="*/ 843 w 916"/>
                  <a:gd name="T61" fmla="*/ 277 h 300"/>
                  <a:gd name="T62" fmla="*/ 768 w 916"/>
                  <a:gd name="T63" fmla="*/ 297 h 300"/>
                  <a:gd name="T64" fmla="*/ 699 w 916"/>
                  <a:gd name="T65" fmla="*/ 300 h 300"/>
                  <a:gd name="T66" fmla="*/ 632 w 916"/>
                  <a:gd name="T67" fmla="*/ 297 h 300"/>
                  <a:gd name="T68" fmla="*/ 557 w 916"/>
                  <a:gd name="T69" fmla="*/ 277 h 300"/>
                  <a:gd name="T70" fmla="*/ 500 w 916"/>
                  <a:gd name="T71" fmla="*/ 224 h 300"/>
                  <a:gd name="T72" fmla="*/ 485 w 916"/>
                  <a:gd name="T73" fmla="*/ 137 h 300"/>
                  <a:gd name="T74" fmla="*/ 432 w 916"/>
                  <a:gd name="T75" fmla="*/ 150 h 300"/>
                  <a:gd name="T76" fmla="*/ 405 w 916"/>
                  <a:gd name="T77" fmla="*/ 241 h 300"/>
                  <a:gd name="T78" fmla="*/ 342 w 916"/>
                  <a:gd name="T79" fmla="*/ 284 h 300"/>
                  <a:gd name="T80" fmla="*/ 266 w 916"/>
                  <a:gd name="T81" fmla="*/ 298 h 300"/>
                  <a:gd name="T82" fmla="*/ 201 w 916"/>
                  <a:gd name="T83" fmla="*/ 299 h 300"/>
                  <a:gd name="T84" fmla="*/ 129 w 916"/>
                  <a:gd name="T85" fmla="*/ 294 h 300"/>
                  <a:gd name="T86" fmla="*/ 57 w 916"/>
                  <a:gd name="T87" fmla="*/ 267 h 300"/>
                  <a:gd name="T88" fmla="*/ 7 w 916"/>
                  <a:gd name="T89" fmla="*/ 202 h 300"/>
                  <a:gd name="T90" fmla="*/ 7 w 916"/>
                  <a:gd name="T91" fmla="*/ 98 h 300"/>
                  <a:gd name="T92" fmla="*/ 57 w 916"/>
                  <a:gd name="T93" fmla="*/ 33 h 300"/>
                  <a:gd name="T94" fmla="*/ 129 w 916"/>
                  <a:gd name="T95" fmla="*/ 6 h 300"/>
                  <a:gd name="T96" fmla="*/ 201 w 916"/>
                  <a:gd name="T97" fmla="*/ 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16" h="300">
                    <a:moveTo>
                      <a:pt x="699" y="71"/>
                    </a:moveTo>
                    <a:lnTo>
                      <a:pt x="665" y="72"/>
                    </a:lnTo>
                    <a:lnTo>
                      <a:pt x="636" y="74"/>
                    </a:lnTo>
                    <a:lnTo>
                      <a:pt x="613" y="78"/>
                    </a:lnTo>
                    <a:lnTo>
                      <a:pt x="594" y="83"/>
                    </a:lnTo>
                    <a:lnTo>
                      <a:pt x="579" y="90"/>
                    </a:lnTo>
                    <a:lnTo>
                      <a:pt x="569" y="99"/>
                    </a:lnTo>
                    <a:lnTo>
                      <a:pt x="561" y="109"/>
                    </a:lnTo>
                    <a:lnTo>
                      <a:pt x="556" y="122"/>
                    </a:lnTo>
                    <a:lnTo>
                      <a:pt x="554" y="135"/>
                    </a:lnTo>
                    <a:lnTo>
                      <a:pt x="553" y="150"/>
                    </a:lnTo>
                    <a:lnTo>
                      <a:pt x="554" y="165"/>
                    </a:lnTo>
                    <a:lnTo>
                      <a:pt x="556" y="179"/>
                    </a:lnTo>
                    <a:lnTo>
                      <a:pt x="561" y="191"/>
                    </a:lnTo>
                    <a:lnTo>
                      <a:pt x="569" y="201"/>
                    </a:lnTo>
                    <a:lnTo>
                      <a:pt x="579" y="210"/>
                    </a:lnTo>
                    <a:lnTo>
                      <a:pt x="594" y="216"/>
                    </a:lnTo>
                    <a:lnTo>
                      <a:pt x="613" y="223"/>
                    </a:lnTo>
                    <a:lnTo>
                      <a:pt x="636" y="227"/>
                    </a:lnTo>
                    <a:lnTo>
                      <a:pt x="665" y="229"/>
                    </a:lnTo>
                    <a:lnTo>
                      <a:pt x="699" y="230"/>
                    </a:lnTo>
                    <a:lnTo>
                      <a:pt x="734" y="229"/>
                    </a:lnTo>
                    <a:lnTo>
                      <a:pt x="763" y="227"/>
                    </a:lnTo>
                    <a:lnTo>
                      <a:pt x="787" y="223"/>
                    </a:lnTo>
                    <a:lnTo>
                      <a:pt x="805" y="216"/>
                    </a:lnTo>
                    <a:lnTo>
                      <a:pt x="820" y="210"/>
                    </a:lnTo>
                    <a:lnTo>
                      <a:pt x="831" y="201"/>
                    </a:lnTo>
                    <a:lnTo>
                      <a:pt x="839" y="191"/>
                    </a:lnTo>
                    <a:lnTo>
                      <a:pt x="843" y="179"/>
                    </a:lnTo>
                    <a:lnTo>
                      <a:pt x="846" y="165"/>
                    </a:lnTo>
                    <a:lnTo>
                      <a:pt x="847" y="150"/>
                    </a:lnTo>
                    <a:lnTo>
                      <a:pt x="846" y="135"/>
                    </a:lnTo>
                    <a:lnTo>
                      <a:pt x="843" y="122"/>
                    </a:lnTo>
                    <a:lnTo>
                      <a:pt x="839" y="109"/>
                    </a:lnTo>
                    <a:lnTo>
                      <a:pt x="831" y="99"/>
                    </a:lnTo>
                    <a:lnTo>
                      <a:pt x="820" y="90"/>
                    </a:lnTo>
                    <a:lnTo>
                      <a:pt x="805" y="83"/>
                    </a:lnTo>
                    <a:lnTo>
                      <a:pt x="787" y="78"/>
                    </a:lnTo>
                    <a:lnTo>
                      <a:pt x="763" y="74"/>
                    </a:lnTo>
                    <a:lnTo>
                      <a:pt x="734" y="72"/>
                    </a:lnTo>
                    <a:lnTo>
                      <a:pt x="699" y="71"/>
                    </a:lnTo>
                    <a:close/>
                    <a:moveTo>
                      <a:pt x="216" y="71"/>
                    </a:moveTo>
                    <a:lnTo>
                      <a:pt x="182" y="72"/>
                    </a:lnTo>
                    <a:lnTo>
                      <a:pt x="153" y="74"/>
                    </a:lnTo>
                    <a:lnTo>
                      <a:pt x="130" y="78"/>
                    </a:lnTo>
                    <a:lnTo>
                      <a:pt x="111" y="83"/>
                    </a:lnTo>
                    <a:lnTo>
                      <a:pt x="96" y="90"/>
                    </a:lnTo>
                    <a:lnTo>
                      <a:pt x="85" y="99"/>
                    </a:lnTo>
                    <a:lnTo>
                      <a:pt x="78" y="109"/>
                    </a:lnTo>
                    <a:lnTo>
                      <a:pt x="73" y="122"/>
                    </a:lnTo>
                    <a:lnTo>
                      <a:pt x="70" y="135"/>
                    </a:lnTo>
                    <a:lnTo>
                      <a:pt x="70" y="150"/>
                    </a:lnTo>
                    <a:lnTo>
                      <a:pt x="70" y="165"/>
                    </a:lnTo>
                    <a:lnTo>
                      <a:pt x="73" y="179"/>
                    </a:lnTo>
                    <a:lnTo>
                      <a:pt x="78" y="191"/>
                    </a:lnTo>
                    <a:lnTo>
                      <a:pt x="85" y="201"/>
                    </a:lnTo>
                    <a:lnTo>
                      <a:pt x="96" y="210"/>
                    </a:lnTo>
                    <a:lnTo>
                      <a:pt x="111" y="216"/>
                    </a:lnTo>
                    <a:lnTo>
                      <a:pt x="130" y="223"/>
                    </a:lnTo>
                    <a:lnTo>
                      <a:pt x="153" y="227"/>
                    </a:lnTo>
                    <a:lnTo>
                      <a:pt x="182" y="229"/>
                    </a:lnTo>
                    <a:lnTo>
                      <a:pt x="216" y="230"/>
                    </a:lnTo>
                    <a:lnTo>
                      <a:pt x="250" y="229"/>
                    </a:lnTo>
                    <a:lnTo>
                      <a:pt x="280" y="227"/>
                    </a:lnTo>
                    <a:lnTo>
                      <a:pt x="304" y="223"/>
                    </a:lnTo>
                    <a:lnTo>
                      <a:pt x="322" y="216"/>
                    </a:lnTo>
                    <a:lnTo>
                      <a:pt x="337" y="210"/>
                    </a:lnTo>
                    <a:lnTo>
                      <a:pt x="348" y="201"/>
                    </a:lnTo>
                    <a:lnTo>
                      <a:pt x="355" y="191"/>
                    </a:lnTo>
                    <a:lnTo>
                      <a:pt x="360" y="179"/>
                    </a:lnTo>
                    <a:lnTo>
                      <a:pt x="363" y="165"/>
                    </a:lnTo>
                    <a:lnTo>
                      <a:pt x="363" y="150"/>
                    </a:lnTo>
                    <a:lnTo>
                      <a:pt x="363" y="135"/>
                    </a:lnTo>
                    <a:lnTo>
                      <a:pt x="360" y="122"/>
                    </a:lnTo>
                    <a:lnTo>
                      <a:pt x="355" y="109"/>
                    </a:lnTo>
                    <a:lnTo>
                      <a:pt x="348" y="99"/>
                    </a:lnTo>
                    <a:lnTo>
                      <a:pt x="337" y="90"/>
                    </a:lnTo>
                    <a:lnTo>
                      <a:pt x="322" y="83"/>
                    </a:lnTo>
                    <a:lnTo>
                      <a:pt x="304" y="78"/>
                    </a:lnTo>
                    <a:lnTo>
                      <a:pt x="280" y="74"/>
                    </a:lnTo>
                    <a:lnTo>
                      <a:pt x="250" y="72"/>
                    </a:lnTo>
                    <a:lnTo>
                      <a:pt x="216" y="71"/>
                    </a:lnTo>
                    <a:close/>
                    <a:moveTo>
                      <a:pt x="216" y="0"/>
                    </a:moveTo>
                    <a:lnTo>
                      <a:pt x="234" y="0"/>
                    </a:lnTo>
                    <a:lnTo>
                      <a:pt x="254" y="1"/>
                    </a:lnTo>
                    <a:lnTo>
                      <a:pt x="276" y="2"/>
                    </a:lnTo>
                    <a:lnTo>
                      <a:pt x="298" y="5"/>
                    </a:lnTo>
                    <a:lnTo>
                      <a:pt x="321" y="9"/>
                    </a:lnTo>
                    <a:lnTo>
                      <a:pt x="343" y="17"/>
                    </a:lnTo>
                    <a:lnTo>
                      <a:pt x="364" y="26"/>
                    </a:lnTo>
                    <a:lnTo>
                      <a:pt x="383" y="37"/>
                    </a:lnTo>
                    <a:lnTo>
                      <a:pt x="400" y="53"/>
                    </a:lnTo>
                    <a:lnTo>
                      <a:pt x="516" y="53"/>
                    </a:lnTo>
                    <a:lnTo>
                      <a:pt x="533" y="37"/>
                    </a:lnTo>
                    <a:lnTo>
                      <a:pt x="553" y="26"/>
                    </a:lnTo>
                    <a:lnTo>
                      <a:pt x="574" y="17"/>
                    </a:lnTo>
                    <a:lnTo>
                      <a:pt x="596" y="9"/>
                    </a:lnTo>
                    <a:lnTo>
                      <a:pt x="618" y="5"/>
                    </a:lnTo>
                    <a:lnTo>
                      <a:pt x="640" y="2"/>
                    </a:lnTo>
                    <a:lnTo>
                      <a:pt x="662" y="1"/>
                    </a:lnTo>
                    <a:lnTo>
                      <a:pt x="682" y="0"/>
                    </a:lnTo>
                    <a:lnTo>
                      <a:pt x="699" y="0"/>
                    </a:lnTo>
                    <a:lnTo>
                      <a:pt x="715" y="0"/>
                    </a:lnTo>
                    <a:lnTo>
                      <a:pt x="732" y="0"/>
                    </a:lnTo>
                    <a:lnTo>
                      <a:pt x="749" y="1"/>
                    </a:lnTo>
                    <a:lnTo>
                      <a:pt x="768" y="3"/>
                    </a:lnTo>
                    <a:lnTo>
                      <a:pt x="787" y="6"/>
                    </a:lnTo>
                    <a:lnTo>
                      <a:pt x="806" y="10"/>
                    </a:lnTo>
                    <a:lnTo>
                      <a:pt x="825" y="16"/>
                    </a:lnTo>
                    <a:lnTo>
                      <a:pt x="843" y="24"/>
                    </a:lnTo>
                    <a:lnTo>
                      <a:pt x="860" y="33"/>
                    </a:lnTo>
                    <a:lnTo>
                      <a:pt x="875" y="45"/>
                    </a:lnTo>
                    <a:lnTo>
                      <a:pt x="889" y="59"/>
                    </a:lnTo>
                    <a:lnTo>
                      <a:pt x="900" y="77"/>
                    </a:lnTo>
                    <a:lnTo>
                      <a:pt x="908" y="98"/>
                    </a:lnTo>
                    <a:lnTo>
                      <a:pt x="914" y="123"/>
                    </a:lnTo>
                    <a:lnTo>
                      <a:pt x="916" y="150"/>
                    </a:lnTo>
                    <a:lnTo>
                      <a:pt x="914" y="178"/>
                    </a:lnTo>
                    <a:lnTo>
                      <a:pt x="908" y="202"/>
                    </a:lnTo>
                    <a:lnTo>
                      <a:pt x="900" y="223"/>
                    </a:lnTo>
                    <a:lnTo>
                      <a:pt x="889" y="241"/>
                    </a:lnTo>
                    <a:lnTo>
                      <a:pt x="875" y="255"/>
                    </a:lnTo>
                    <a:lnTo>
                      <a:pt x="860" y="267"/>
                    </a:lnTo>
                    <a:lnTo>
                      <a:pt x="843" y="277"/>
                    </a:lnTo>
                    <a:lnTo>
                      <a:pt x="825" y="285"/>
                    </a:lnTo>
                    <a:lnTo>
                      <a:pt x="806" y="290"/>
                    </a:lnTo>
                    <a:lnTo>
                      <a:pt x="787" y="294"/>
                    </a:lnTo>
                    <a:lnTo>
                      <a:pt x="768" y="297"/>
                    </a:lnTo>
                    <a:lnTo>
                      <a:pt x="749" y="298"/>
                    </a:lnTo>
                    <a:lnTo>
                      <a:pt x="732" y="299"/>
                    </a:lnTo>
                    <a:lnTo>
                      <a:pt x="715" y="299"/>
                    </a:lnTo>
                    <a:lnTo>
                      <a:pt x="699" y="300"/>
                    </a:lnTo>
                    <a:lnTo>
                      <a:pt x="685" y="299"/>
                    </a:lnTo>
                    <a:lnTo>
                      <a:pt x="668" y="299"/>
                    </a:lnTo>
                    <a:lnTo>
                      <a:pt x="650" y="298"/>
                    </a:lnTo>
                    <a:lnTo>
                      <a:pt x="632" y="297"/>
                    </a:lnTo>
                    <a:lnTo>
                      <a:pt x="613" y="294"/>
                    </a:lnTo>
                    <a:lnTo>
                      <a:pt x="593" y="290"/>
                    </a:lnTo>
                    <a:lnTo>
                      <a:pt x="575" y="285"/>
                    </a:lnTo>
                    <a:lnTo>
                      <a:pt x="557" y="277"/>
                    </a:lnTo>
                    <a:lnTo>
                      <a:pt x="540" y="267"/>
                    </a:lnTo>
                    <a:lnTo>
                      <a:pt x="524" y="255"/>
                    </a:lnTo>
                    <a:lnTo>
                      <a:pt x="511" y="241"/>
                    </a:lnTo>
                    <a:lnTo>
                      <a:pt x="500" y="224"/>
                    </a:lnTo>
                    <a:lnTo>
                      <a:pt x="491" y="202"/>
                    </a:lnTo>
                    <a:lnTo>
                      <a:pt x="486" y="179"/>
                    </a:lnTo>
                    <a:lnTo>
                      <a:pt x="484" y="150"/>
                    </a:lnTo>
                    <a:lnTo>
                      <a:pt x="485" y="137"/>
                    </a:lnTo>
                    <a:lnTo>
                      <a:pt x="486" y="125"/>
                    </a:lnTo>
                    <a:lnTo>
                      <a:pt x="430" y="125"/>
                    </a:lnTo>
                    <a:lnTo>
                      <a:pt x="432" y="137"/>
                    </a:lnTo>
                    <a:lnTo>
                      <a:pt x="432" y="150"/>
                    </a:lnTo>
                    <a:lnTo>
                      <a:pt x="430" y="179"/>
                    </a:lnTo>
                    <a:lnTo>
                      <a:pt x="425" y="202"/>
                    </a:lnTo>
                    <a:lnTo>
                      <a:pt x="416" y="224"/>
                    </a:lnTo>
                    <a:lnTo>
                      <a:pt x="405" y="241"/>
                    </a:lnTo>
                    <a:lnTo>
                      <a:pt x="392" y="255"/>
                    </a:lnTo>
                    <a:lnTo>
                      <a:pt x="377" y="267"/>
                    </a:lnTo>
                    <a:lnTo>
                      <a:pt x="360" y="277"/>
                    </a:lnTo>
                    <a:lnTo>
                      <a:pt x="342" y="284"/>
                    </a:lnTo>
                    <a:lnTo>
                      <a:pt x="323" y="290"/>
                    </a:lnTo>
                    <a:lnTo>
                      <a:pt x="304" y="294"/>
                    </a:lnTo>
                    <a:lnTo>
                      <a:pt x="285" y="296"/>
                    </a:lnTo>
                    <a:lnTo>
                      <a:pt x="266" y="298"/>
                    </a:lnTo>
                    <a:lnTo>
                      <a:pt x="248" y="299"/>
                    </a:lnTo>
                    <a:lnTo>
                      <a:pt x="231" y="299"/>
                    </a:lnTo>
                    <a:lnTo>
                      <a:pt x="216" y="299"/>
                    </a:lnTo>
                    <a:lnTo>
                      <a:pt x="201" y="299"/>
                    </a:lnTo>
                    <a:lnTo>
                      <a:pt x="185" y="299"/>
                    </a:lnTo>
                    <a:lnTo>
                      <a:pt x="167" y="298"/>
                    </a:lnTo>
                    <a:lnTo>
                      <a:pt x="148" y="296"/>
                    </a:lnTo>
                    <a:lnTo>
                      <a:pt x="129" y="294"/>
                    </a:lnTo>
                    <a:lnTo>
                      <a:pt x="110" y="290"/>
                    </a:lnTo>
                    <a:lnTo>
                      <a:pt x="91" y="284"/>
                    </a:lnTo>
                    <a:lnTo>
                      <a:pt x="73" y="277"/>
                    </a:lnTo>
                    <a:lnTo>
                      <a:pt x="57" y="267"/>
                    </a:lnTo>
                    <a:lnTo>
                      <a:pt x="41" y="255"/>
                    </a:lnTo>
                    <a:lnTo>
                      <a:pt x="27" y="240"/>
                    </a:lnTo>
                    <a:lnTo>
                      <a:pt x="16" y="223"/>
                    </a:lnTo>
                    <a:lnTo>
                      <a:pt x="7" y="202"/>
                    </a:lnTo>
                    <a:lnTo>
                      <a:pt x="2" y="178"/>
                    </a:lnTo>
                    <a:lnTo>
                      <a:pt x="0" y="150"/>
                    </a:lnTo>
                    <a:lnTo>
                      <a:pt x="2" y="122"/>
                    </a:lnTo>
                    <a:lnTo>
                      <a:pt x="7" y="98"/>
                    </a:lnTo>
                    <a:lnTo>
                      <a:pt x="16" y="77"/>
                    </a:lnTo>
                    <a:lnTo>
                      <a:pt x="27" y="59"/>
                    </a:lnTo>
                    <a:lnTo>
                      <a:pt x="41" y="45"/>
                    </a:lnTo>
                    <a:lnTo>
                      <a:pt x="57" y="33"/>
                    </a:lnTo>
                    <a:lnTo>
                      <a:pt x="73" y="23"/>
                    </a:lnTo>
                    <a:lnTo>
                      <a:pt x="91" y="16"/>
                    </a:lnTo>
                    <a:lnTo>
                      <a:pt x="110" y="10"/>
                    </a:lnTo>
                    <a:lnTo>
                      <a:pt x="129" y="6"/>
                    </a:lnTo>
                    <a:lnTo>
                      <a:pt x="148" y="3"/>
                    </a:lnTo>
                    <a:lnTo>
                      <a:pt x="167" y="1"/>
                    </a:lnTo>
                    <a:lnTo>
                      <a:pt x="185" y="0"/>
                    </a:lnTo>
                    <a:lnTo>
                      <a:pt x="201" y="0"/>
                    </a:lnTo>
                    <a:lnTo>
                      <a:pt x="2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21" name="Freeform 24"/>
              <p:cNvSpPr>
                <a:spLocks noEditPoints="1"/>
              </p:cNvSpPr>
              <p:nvPr/>
            </p:nvSpPr>
            <p:spPr bwMode="auto">
              <a:xfrm>
                <a:off x="2597" y="4335"/>
                <a:ext cx="217" cy="124"/>
              </a:xfrm>
              <a:custGeom>
                <a:avLst/>
                <a:gdLst>
                  <a:gd name="T0" fmla="*/ 1796 w 2393"/>
                  <a:gd name="T1" fmla="*/ 704 h 1360"/>
                  <a:gd name="T2" fmla="*/ 1761 w 2393"/>
                  <a:gd name="T3" fmla="*/ 720 h 1360"/>
                  <a:gd name="T4" fmla="*/ 1590 w 2393"/>
                  <a:gd name="T5" fmla="*/ 904 h 1360"/>
                  <a:gd name="T6" fmla="*/ 1882 w 2393"/>
                  <a:gd name="T7" fmla="*/ 733 h 1360"/>
                  <a:gd name="T8" fmla="*/ 1851 w 2393"/>
                  <a:gd name="T9" fmla="*/ 709 h 1360"/>
                  <a:gd name="T10" fmla="*/ 1814 w 2393"/>
                  <a:gd name="T11" fmla="*/ 702 h 1360"/>
                  <a:gd name="T12" fmla="*/ 1831 w 2393"/>
                  <a:gd name="T13" fmla="*/ 20 h 1360"/>
                  <a:gd name="T14" fmla="*/ 1950 w 2393"/>
                  <a:gd name="T15" fmla="*/ 61 h 1360"/>
                  <a:gd name="T16" fmla="*/ 2057 w 2393"/>
                  <a:gd name="T17" fmla="*/ 121 h 1360"/>
                  <a:gd name="T18" fmla="*/ 2154 w 2393"/>
                  <a:gd name="T19" fmla="*/ 196 h 1360"/>
                  <a:gd name="T20" fmla="*/ 2235 w 2393"/>
                  <a:gd name="T21" fmla="*/ 286 h 1360"/>
                  <a:gd name="T22" fmla="*/ 2301 w 2393"/>
                  <a:gd name="T23" fmla="*/ 388 h 1360"/>
                  <a:gd name="T24" fmla="*/ 2352 w 2393"/>
                  <a:gd name="T25" fmla="*/ 501 h 1360"/>
                  <a:gd name="T26" fmla="*/ 2382 w 2393"/>
                  <a:gd name="T27" fmla="*/ 622 h 1360"/>
                  <a:gd name="T28" fmla="*/ 2393 w 2393"/>
                  <a:gd name="T29" fmla="*/ 748 h 1360"/>
                  <a:gd name="T30" fmla="*/ 2390 w 2393"/>
                  <a:gd name="T31" fmla="*/ 1230 h 1360"/>
                  <a:gd name="T32" fmla="*/ 2370 w 2393"/>
                  <a:gd name="T33" fmla="*/ 1282 h 1360"/>
                  <a:gd name="T34" fmla="*/ 2335 w 2393"/>
                  <a:gd name="T35" fmla="*/ 1324 h 1360"/>
                  <a:gd name="T36" fmla="*/ 2286 w 2393"/>
                  <a:gd name="T37" fmla="*/ 1351 h 1360"/>
                  <a:gd name="T38" fmla="*/ 2230 w 2393"/>
                  <a:gd name="T39" fmla="*/ 1360 h 1360"/>
                  <a:gd name="T40" fmla="*/ 129 w 2393"/>
                  <a:gd name="T41" fmla="*/ 1358 h 1360"/>
                  <a:gd name="T42" fmla="*/ 77 w 2393"/>
                  <a:gd name="T43" fmla="*/ 1339 h 1360"/>
                  <a:gd name="T44" fmla="*/ 36 w 2393"/>
                  <a:gd name="T45" fmla="*/ 1304 h 1360"/>
                  <a:gd name="T46" fmla="*/ 10 w 2393"/>
                  <a:gd name="T47" fmla="*/ 1256 h 1360"/>
                  <a:gd name="T48" fmla="*/ 0 w 2393"/>
                  <a:gd name="T49" fmla="*/ 1200 h 1360"/>
                  <a:gd name="T50" fmla="*/ 3 w 2393"/>
                  <a:gd name="T51" fmla="*/ 684 h 1360"/>
                  <a:gd name="T52" fmla="*/ 23 w 2393"/>
                  <a:gd name="T53" fmla="*/ 561 h 1360"/>
                  <a:gd name="T54" fmla="*/ 63 w 2393"/>
                  <a:gd name="T55" fmla="*/ 443 h 1360"/>
                  <a:gd name="T56" fmla="*/ 122 w 2393"/>
                  <a:gd name="T57" fmla="*/ 336 h 1360"/>
                  <a:gd name="T58" fmla="*/ 195 w 2393"/>
                  <a:gd name="T59" fmla="*/ 240 h 1360"/>
                  <a:gd name="T60" fmla="*/ 283 w 2393"/>
                  <a:gd name="T61" fmla="*/ 157 h 1360"/>
                  <a:gd name="T62" fmla="*/ 385 w 2393"/>
                  <a:gd name="T63" fmla="*/ 89 h 1360"/>
                  <a:gd name="T64" fmla="*/ 498 w 2393"/>
                  <a:gd name="T65" fmla="*/ 38 h 1360"/>
                  <a:gd name="T66" fmla="*/ 640 w 2393"/>
                  <a:gd name="T67" fmla="*/ 0 h 1360"/>
                  <a:gd name="T68" fmla="*/ 1748 w 2393"/>
                  <a:gd name="T69" fmla="*/ 0 h 1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393" h="1360">
                    <a:moveTo>
                      <a:pt x="1814" y="702"/>
                    </a:moveTo>
                    <a:lnTo>
                      <a:pt x="1796" y="704"/>
                    </a:lnTo>
                    <a:lnTo>
                      <a:pt x="1778" y="709"/>
                    </a:lnTo>
                    <a:lnTo>
                      <a:pt x="1761" y="720"/>
                    </a:lnTo>
                    <a:lnTo>
                      <a:pt x="1746" y="733"/>
                    </a:lnTo>
                    <a:lnTo>
                      <a:pt x="1590" y="904"/>
                    </a:lnTo>
                    <a:lnTo>
                      <a:pt x="2038" y="904"/>
                    </a:lnTo>
                    <a:lnTo>
                      <a:pt x="1882" y="733"/>
                    </a:lnTo>
                    <a:lnTo>
                      <a:pt x="1867" y="719"/>
                    </a:lnTo>
                    <a:lnTo>
                      <a:pt x="1851" y="709"/>
                    </a:lnTo>
                    <a:lnTo>
                      <a:pt x="1833" y="703"/>
                    </a:lnTo>
                    <a:lnTo>
                      <a:pt x="1814" y="702"/>
                    </a:lnTo>
                    <a:close/>
                    <a:moveTo>
                      <a:pt x="1748" y="0"/>
                    </a:moveTo>
                    <a:lnTo>
                      <a:pt x="1831" y="20"/>
                    </a:lnTo>
                    <a:lnTo>
                      <a:pt x="1892" y="38"/>
                    </a:lnTo>
                    <a:lnTo>
                      <a:pt x="1950" y="61"/>
                    </a:lnTo>
                    <a:lnTo>
                      <a:pt x="2005" y="88"/>
                    </a:lnTo>
                    <a:lnTo>
                      <a:pt x="2057" y="121"/>
                    </a:lnTo>
                    <a:lnTo>
                      <a:pt x="2107" y="157"/>
                    </a:lnTo>
                    <a:lnTo>
                      <a:pt x="2154" y="196"/>
                    </a:lnTo>
                    <a:lnTo>
                      <a:pt x="2196" y="239"/>
                    </a:lnTo>
                    <a:lnTo>
                      <a:pt x="2235" y="286"/>
                    </a:lnTo>
                    <a:lnTo>
                      <a:pt x="2270" y="336"/>
                    </a:lnTo>
                    <a:lnTo>
                      <a:pt x="2301" y="388"/>
                    </a:lnTo>
                    <a:lnTo>
                      <a:pt x="2328" y="443"/>
                    </a:lnTo>
                    <a:lnTo>
                      <a:pt x="2352" y="501"/>
                    </a:lnTo>
                    <a:lnTo>
                      <a:pt x="2369" y="561"/>
                    </a:lnTo>
                    <a:lnTo>
                      <a:pt x="2382" y="622"/>
                    </a:lnTo>
                    <a:lnTo>
                      <a:pt x="2390" y="684"/>
                    </a:lnTo>
                    <a:lnTo>
                      <a:pt x="2393" y="748"/>
                    </a:lnTo>
                    <a:lnTo>
                      <a:pt x="2393" y="1200"/>
                    </a:lnTo>
                    <a:lnTo>
                      <a:pt x="2390" y="1230"/>
                    </a:lnTo>
                    <a:lnTo>
                      <a:pt x="2383" y="1256"/>
                    </a:lnTo>
                    <a:lnTo>
                      <a:pt x="2370" y="1282"/>
                    </a:lnTo>
                    <a:lnTo>
                      <a:pt x="2354" y="1304"/>
                    </a:lnTo>
                    <a:lnTo>
                      <a:pt x="2335" y="1324"/>
                    </a:lnTo>
                    <a:lnTo>
                      <a:pt x="2311" y="1339"/>
                    </a:lnTo>
                    <a:lnTo>
                      <a:pt x="2286" y="1351"/>
                    </a:lnTo>
                    <a:lnTo>
                      <a:pt x="2259" y="1358"/>
                    </a:lnTo>
                    <a:lnTo>
                      <a:pt x="2230" y="1360"/>
                    </a:lnTo>
                    <a:lnTo>
                      <a:pt x="157" y="1360"/>
                    </a:lnTo>
                    <a:lnTo>
                      <a:pt x="129" y="1358"/>
                    </a:lnTo>
                    <a:lnTo>
                      <a:pt x="101" y="1351"/>
                    </a:lnTo>
                    <a:lnTo>
                      <a:pt x="77" y="1339"/>
                    </a:lnTo>
                    <a:lnTo>
                      <a:pt x="55" y="1324"/>
                    </a:lnTo>
                    <a:lnTo>
                      <a:pt x="36" y="1304"/>
                    </a:lnTo>
                    <a:lnTo>
                      <a:pt x="21" y="1282"/>
                    </a:lnTo>
                    <a:lnTo>
                      <a:pt x="10" y="1256"/>
                    </a:lnTo>
                    <a:lnTo>
                      <a:pt x="3" y="1230"/>
                    </a:lnTo>
                    <a:lnTo>
                      <a:pt x="0" y="1200"/>
                    </a:lnTo>
                    <a:lnTo>
                      <a:pt x="0" y="748"/>
                    </a:lnTo>
                    <a:lnTo>
                      <a:pt x="3" y="684"/>
                    </a:lnTo>
                    <a:lnTo>
                      <a:pt x="11" y="622"/>
                    </a:lnTo>
                    <a:lnTo>
                      <a:pt x="23" y="561"/>
                    </a:lnTo>
                    <a:lnTo>
                      <a:pt x="41" y="501"/>
                    </a:lnTo>
                    <a:lnTo>
                      <a:pt x="63" y="443"/>
                    </a:lnTo>
                    <a:lnTo>
                      <a:pt x="90" y="389"/>
                    </a:lnTo>
                    <a:lnTo>
                      <a:pt x="122" y="336"/>
                    </a:lnTo>
                    <a:lnTo>
                      <a:pt x="156" y="286"/>
                    </a:lnTo>
                    <a:lnTo>
                      <a:pt x="195" y="240"/>
                    </a:lnTo>
                    <a:lnTo>
                      <a:pt x="237" y="196"/>
                    </a:lnTo>
                    <a:lnTo>
                      <a:pt x="283" y="157"/>
                    </a:lnTo>
                    <a:lnTo>
                      <a:pt x="332" y="121"/>
                    </a:lnTo>
                    <a:lnTo>
                      <a:pt x="385" y="89"/>
                    </a:lnTo>
                    <a:lnTo>
                      <a:pt x="440" y="62"/>
                    </a:lnTo>
                    <a:lnTo>
                      <a:pt x="498" y="38"/>
                    </a:lnTo>
                    <a:lnTo>
                      <a:pt x="559" y="20"/>
                    </a:lnTo>
                    <a:lnTo>
                      <a:pt x="640" y="0"/>
                    </a:lnTo>
                    <a:lnTo>
                      <a:pt x="1193" y="1280"/>
                    </a:lnTo>
                    <a:lnTo>
                      <a:pt x="174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22" name="Freeform 25"/>
              <p:cNvSpPr>
                <a:spLocks/>
              </p:cNvSpPr>
              <p:nvPr/>
            </p:nvSpPr>
            <p:spPr bwMode="auto">
              <a:xfrm>
                <a:off x="2689" y="4347"/>
                <a:ext cx="34" cy="83"/>
              </a:xfrm>
              <a:custGeom>
                <a:avLst/>
                <a:gdLst>
                  <a:gd name="T0" fmla="*/ 135 w 373"/>
                  <a:gd name="T1" fmla="*/ 0 h 915"/>
                  <a:gd name="T2" fmla="*/ 237 w 373"/>
                  <a:gd name="T3" fmla="*/ 0 h 915"/>
                  <a:gd name="T4" fmla="*/ 258 w 373"/>
                  <a:gd name="T5" fmla="*/ 2 h 915"/>
                  <a:gd name="T6" fmla="*/ 278 w 373"/>
                  <a:gd name="T7" fmla="*/ 9 h 915"/>
                  <a:gd name="T8" fmla="*/ 295 w 373"/>
                  <a:gd name="T9" fmla="*/ 21 h 915"/>
                  <a:gd name="T10" fmla="*/ 310 w 373"/>
                  <a:gd name="T11" fmla="*/ 36 h 915"/>
                  <a:gd name="T12" fmla="*/ 321 w 373"/>
                  <a:gd name="T13" fmla="*/ 53 h 915"/>
                  <a:gd name="T14" fmla="*/ 328 w 373"/>
                  <a:gd name="T15" fmla="*/ 74 h 915"/>
                  <a:gd name="T16" fmla="*/ 366 w 373"/>
                  <a:gd name="T17" fmla="*/ 234 h 915"/>
                  <a:gd name="T18" fmla="*/ 368 w 373"/>
                  <a:gd name="T19" fmla="*/ 257 h 915"/>
                  <a:gd name="T20" fmla="*/ 365 w 373"/>
                  <a:gd name="T21" fmla="*/ 281 h 915"/>
                  <a:gd name="T22" fmla="*/ 357 w 373"/>
                  <a:gd name="T23" fmla="*/ 301 h 915"/>
                  <a:gd name="T24" fmla="*/ 345 w 373"/>
                  <a:gd name="T25" fmla="*/ 319 h 915"/>
                  <a:gd name="T26" fmla="*/ 329 w 373"/>
                  <a:gd name="T27" fmla="*/ 334 h 915"/>
                  <a:gd name="T28" fmla="*/ 309 w 373"/>
                  <a:gd name="T29" fmla="*/ 345 h 915"/>
                  <a:gd name="T30" fmla="*/ 287 w 373"/>
                  <a:gd name="T31" fmla="*/ 351 h 915"/>
                  <a:gd name="T32" fmla="*/ 373 w 373"/>
                  <a:gd name="T33" fmla="*/ 438 h 915"/>
                  <a:gd name="T34" fmla="*/ 187 w 373"/>
                  <a:gd name="T35" fmla="*/ 915 h 915"/>
                  <a:gd name="T36" fmla="*/ 0 w 373"/>
                  <a:gd name="T37" fmla="*/ 438 h 915"/>
                  <a:gd name="T38" fmla="*/ 85 w 373"/>
                  <a:gd name="T39" fmla="*/ 351 h 915"/>
                  <a:gd name="T40" fmla="*/ 63 w 373"/>
                  <a:gd name="T41" fmla="*/ 345 h 915"/>
                  <a:gd name="T42" fmla="*/ 44 w 373"/>
                  <a:gd name="T43" fmla="*/ 334 h 915"/>
                  <a:gd name="T44" fmla="*/ 27 w 373"/>
                  <a:gd name="T45" fmla="*/ 319 h 915"/>
                  <a:gd name="T46" fmla="*/ 15 w 373"/>
                  <a:gd name="T47" fmla="*/ 301 h 915"/>
                  <a:gd name="T48" fmla="*/ 7 w 373"/>
                  <a:gd name="T49" fmla="*/ 281 h 915"/>
                  <a:gd name="T50" fmla="*/ 4 w 373"/>
                  <a:gd name="T51" fmla="*/ 257 h 915"/>
                  <a:gd name="T52" fmla="*/ 6 w 373"/>
                  <a:gd name="T53" fmla="*/ 234 h 915"/>
                  <a:gd name="T54" fmla="*/ 44 w 373"/>
                  <a:gd name="T55" fmla="*/ 74 h 915"/>
                  <a:gd name="T56" fmla="*/ 52 w 373"/>
                  <a:gd name="T57" fmla="*/ 53 h 915"/>
                  <a:gd name="T58" fmla="*/ 63 w 373"/>
                  <a:gd name="T59" fmla="*/ 36 h 915"/>
                  <a:gd name="T60" fmla="*/ 77 w 373"/>
                  <a:gd name="T61" fmla="*/ 21 h 915"/>
                  <a:gd name="T62" fmla="*/ 95 w 373"/>
                  <a:gd name="T63" fmla="*/ 9 h 915"/>
                  <a:gd name="T64" fmla="*/ 114 w 373"/>
                  <a:gd name="T65" fmla="*/ 2 h 915"/>
                  <a:gd name="T66" fmla="*/ 135 w 373"/>
                  <a:gd name="T67" fmla="*/ 0 h 9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73" h="915">
                    <a:moveTo>
                      <a:pt x="135" y="0"/>
                    </a:moveTo>
                    <a:lnTo>
                      <a:pt x="237" y="0"/>
                    </a:lnTo>
                    <a:lnTo>
                      <a:pt x="258" y="2"/>
                    </a:lnTo>
                    <a:lnTo>
                      <a:pt x="278" y="9"/>
                    </a:lnTo>
                    <a:lnTo>
                      <a:pt x="295" y="21"/>
                    </a:lnTo>
                    <a:lnTo>
                      <a:pt x="310" y="36"/>
                    </a:lnTo>
                    <a:lnTo>
                      <a:pt x="321" y="53"/>
                    </a:lnTo>
                    <a:lnTo>
                      <a:pt x="328" y="74"/>
                    </a:lnTo>
                    <a:lnTo>
                      <a:pt x="366" y="234"/>
                    </a:lnTo>
                    <a:lnTo>
                      <a:pt x="368" y="257"/>
                    </a:lnTo>
                    <a:lnTo>
                      <a:pt x="365" y="281"/>
                    </a:lnTo>
                    <a:lnTo>
                      <a:pt x="357" y="301"/>
                    </a:lnTo>
                    <a:lnTo>
                      <a:pt x="345" y="319"/>
                    </a:lnTo>
                    <a:lnTo>
                      <a:pt x="329" y="334"/>
                    </a:lnTo>
                    <a:lnTo>
                      <a:pt x="309" y="345"/>
                    </a:lnTo>
                    <a:lnTo>
                      <a:pt x="287" y="351"/>
                    </a:lnTo>
                    <a:lnTo>
                      <a:pt x="373" y="438"/>
                    </a:lnTo>
                    <a:lnTo>
                      <a:pt x="187" y="915"/>
                    </a:lnTo>
                    <a:lnTo>
                      <a:pt x="0" y="438"/>
                    </a:lnTo>
                    <a:lnTo>
                      <a:pt x="85" y="351"/>
                    </a:lnTo>
                    <a:lnTo>
                      <a:pt x="63" y="345"/>
                    </a:lnTo>
                    <a:lnTo>
                      <a:pt x="44" y="334"/>
                    </a:lnTo>
                    <a:lnTo>
                      <a:pt x="27" y="319"/>
                    </a:lnTo>
                    <a:lnTo>
                      <a:pt x="15" y="301"/>
                    </a:lnTo>
                    <a:lnTo>
                      <a:pt x="7" y="281"/>
                    </a:lnTo>
                    <a:lnTo>
                      <a:pt x="4" y="257"/>
                    </a:lnTo>
                    <a:lnTo>
                      <a:pt x="6" y="234"/>
                    </a:lnTo>
                    <a:lnTo>
                      <a:pt x="44" y="74"/>
                    </a:lnTo>
                    <a:lnTo>
                      <a:pt x="52" y="53"/>
                    </a:lnTo>
                    <a:lnTo>
                      <a:pt x="63" y="36"/>
                    </a:lnTo>
                    <a:lnTo>
                      <a:pt x="77" y="21"/>
                    </a:lnTo>
                    <a:lnTo>
                      <a:pt x="95" y="9"/>
                    </a:lnTo>
                    <a:lnTo>
                      <a:pt x="114" y="2"/>
                    </a:lnTo>
                    <a:lnTo>
                      <a:pt x="13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1" name="Group 16"/>
            <p:cNvGrpSpPr>
              <a:grpSpLocks noChangeAspect="1"/>
            </p:cNvGrpSpPr>
            <p:nvPr/>
          </p:nvGrpSpPr>
          <p:grpSpPr bwMode="auto">
            <a:xfrm>
              <a:off x="596845" y="5823027"/>
              <a:ext cx="162480" cy="186754"/>
              <a:chOff x="1039" y="1681"/>
              <a:chExt cx="1071" cy="1231"/>
            </a:xfrm>
            <a:grpFill/>
          </p:grpSpPr>
          <p:sp>
            <p:nvSpPr>
              <p:cNvPr id="15" name="Freeform 17"/>
              <p:cNvSpPr>
                <a:spLocks noEditPoints="1"/>
              </p:cNvSpPr>
              <p:nvPr/>
            </p:nvSpPr>
            <p:spPr bwMode="auto">
              <a:xfrm>
                <a:off x="1039" y="1681"/>
                <a:ext cx="1071" cy="1099"/>
              </a:xfrm>
              <a:custGeom>
                <a:avLst/>
                <a:gdLst>
                  <a:gd name="T0" fmla="*/ 3169 w 3212"/>
                  <a:gd name="T1" fmla="*/ 566 h 3298"/>
                  <a:gd name="T2" fmla="*/ 3035 w 3212"/>
                  <a:gd name="T3" fmla="*/ 475 h 3298"/>
                  <a:gd name="T4" fmla="*/ 2711 w 3212"/>
                  <a:gd name="T5" fmla="*/ 199 h 3298"/>
                  <a:gd name="T6" fmla="*/ 2384 w 3212"/>
                  <a:gd name="T7" fmla="*/ 19 h 3298"/>
                  <a:gd name="T8" fmla="*/ 2347 w 3212"/>
                  <a:gd name="T9" fmla="*/ 4 h 3298"/>
                  <a:gd name="T10" fmla="*/ 2278 w 3212"/>
                  <a:gd name="T11" fmla="*/ 47 h 3298"/>
                  <a:gd name="T12" fmla="*/ 2171 w 3212"/>
                  <a:gd name="T13" fmla="*/ 190 h 3298"/>
                  <a:gd name="T14" fmla="*/ 1698 w 3212"/>
                  <a:gd name="T15" fmla="*/ 610 h 3298"/>
                  <a:gd name="T16" fmla="*/ 716 w 3212"/>
                  <a:gd name="T17" fmla="*/ 1337 h 3298"/>
                  <a:gd name="T18" fmla="*/ 296 w 3212"/>
                  <a:gd name="T19" fmla="*/ 1713 h 3298"/>
                  <a:gd name="T20" fmla="*/ 59 w 3212"/>
                  <a:gd name="T21" fmla="*/ 2061 h 3298"/>
                  <a:gd name="T22" fmla="*/ 0 w 3212"/>
                  <a:gd name="T23" fmla="*/ 2479 h 3298"/>
                  <a:gd name="T24" fmla="*/ 29 w 3212"/>
                  <a:gd name="T25" fmla="*/ 2758 h 3298"/>
                  <a:gd name="T26" fmla="*/ 183 w 3212"/>
                  <a:gd name="T27" fmla="*/ 2915 h 3298"/>
                  <a:gd name="T28" fmla="*/ 615 w 3212"/>
                  <a:gd name="T29" fmla="*/ 3255 h 3298"/>
                  <a:gd name="T30" fmla="*/ 886 w 3212"/>
                  <a:gd name="T31" fmla="*/ 3291 h 3298"/>
                  <a:gd name="T32" fmla="*/ 1138 w 3212"/>
                  <a:gd name="T33" fmla="*/ 3171 h 3298"/>
                  <a:gd name="T34" fmla="*/ 1808 w 3212"/>
                  <a:gd name="T35" fmla="*/ 2600 h 3298"/>
                  <a:gd name="T36" fmla="*/ 2812 w 3212"/>
                  <a:gd name="T37" fmla="*/ 1724 h 3298"/>
                  <a:gd name="T38" fmla="*/ 3103 w 3212"/>
                  <a:gd name="T39" fmla="*/ 1438 h 3298"/>
                  <a:gd name="T40" fmla="*/ 3146 w 3212"/>
                  <a:gd name="T41" fmla="*/ 1401 h 3298"/>
                  <a:gd name="T42" fmla="*/ 3193 w 3212"/>
                  <a:gd name="T43" fmla="*/ 1183 h 3298"/>
                  <a:gd name="T44" fmla="*/ 3208 w 3212"/>
                  <a:gd name="T45" fmla="*/ 620 h 3298"/>
                  <a:gd name="T46" fmla="*/ 1001 w 3212"/>
                  <a:gd name="T47" fmla="*/ 3114 h 3298"/>
                  <a:gd name="T48" fmla="*/ 881 w 3212"/>
                  <a:gd name="T49" fmla="*/ 3066 h 3298"/>
                  <a:gd name="T50" fmla="*/ 844 w 3212"/>
                  <a:gd name="T51" fmla="*/ 2610 h 3298"/>
                  <a:gd name="T52" fmla="*/ 840 w 3212"/>
                  <a:gd name="T53" fmla="*/ 2398 h 3298"/>
                  <a:gd name="T54" fmla="*/ 401 w 3212"/>
                  <a:gd name="T55" fmla="*/ 2082 h 3298"/>
                  <a:gd name="T56" fmla="*/ 241 w 3212"/>
                  <a:gd name="T57" fmla="*/ 1969 h 3298"/>
                  <a:gd name="T58" fmla="*/ 752 w 3212"/>
                  <a:gd name="T59" fmla="*/ 2141 h 3298"/>
                  <a:gd name="T60" fmla="*/ 1034 w 3212"/>
                  <a:gd name="T61" fmla="*/ 2354 h 3298"/>
                  <a:gd name="T62" fmla="*/ 1418 w 3212"/>
                  <a:gd name="T63" fmla="*/ 2074 h 3298"/>
                  <a:gd name="T64" fmla="*/ 1624 w 3212"/>
                  <a:gd name="T65" fmla="*/ 1847 h 3298"/>
                  <a:gd name="T66" fmla="*/ 1420 w 3212"/>
                  <a:gd name="T67" fmla="*/ 1596 h 3298"/>
                  <a:gd name="T68" fmla="*/ 1082 w 3212"/>
                  <a:gd name="T69" fmla="*/ 1248 h 3298"/>
                  <a:gd name="T70" fmla="*/ 1614 w 3212"/>
                  <a:gd name="T71" fmla="*/ 825 h 3298"/>
                  <a:gd name="T72" fmla="*/ 2194 w 3212"/>
                  <a:gd name="T73" fmla="*/ 338 h 3298"/>
                  <a:gd name="T74" fmla="*/ 2374 w 3212"/>
                  <a:gd name="T75" fmla="*/ 118 h 3298"/>
                  <a:gd name="T76" fmla="*/ 2661 w 3212"/>
                  <a:gd name="T77" fmla="*/ 304 h 3298"/>
                  <a:gd name="T78" fmla="*/ 2993 w 3212"/>
                  <a:gd name="T79" fmla="*/ 603 h 3298"/>
                  <a:gd name="T80" fmla="*/ 2474 w 3212"/>
                  <a:gd name="T81" fmla="*/ 1257 h 3298"/>
                  <a:gd name="T82" fmla="*/ 1732 w 3212"/>
                  <a:gd name="T83" fmla="*/ 1951 h 3298"/>
                  <a:gd name="T84" fmla="*/ 1047 w 3212"/>
                  <a:gd name="T85" fmla="*/ 2462 h 3298"/>
                  <a:gd name="T86" fmla="*/ 1012 w 3212"/>
                  <a:gd name="T87" fmla="*/ 2472 h 3298"/>
                  <a:gd name="T88" fmla="*/ 3078 w 3212"/>
                  <a:gd name="T89" fmla="*/ 1147 h 3298"/>
                  <a:gd name="T90" fmla="*/ 3067 w 3212"/>
                  <a:gd name="T91" fmla="*/ 1301 h 3298"/>
                  <a:gd name="T92" fmla="*/ 3051 w 3212"/>
                  <a:gd name="T93" fmla="*/ 1343 h 3298"/>
                  <a:gd name="T94" fmla="*/ 3018 w 3212"/>
                  <a:gd name="T95" fmla="*/ 1366 h 3298"/>
                  <a:gd name="T96" fmla="*/ 2890 w 3212"/>
                  <a:gd name="T97" fmla="*/ 1493 h 3298"/>
                  <a:gd name="T98" fmla="*/ 1823 w 3212"/>
                  <a:gd name="T99" fmla="*/ 2434 h 3298"/>
                  <a:gd name="T100" fmla="*/ 1765 w 3212"/>
                  <a:gd name="T101" fmla="*/ 2231 h 3298"/>
                  <a:gd name="T102" fmla="*/ 1749 w 3212"/>
                  <a:gd name="T103" fmla="*/ 2105 h 3298"/>
                  <a:gd name="T104" fmla="*/ 2236 w 3212"/>
                  <a:gd name="T105" fmla="*/ 1651 h 3298"/>
                  <a:gd name="T106" fmla="*/ 3095 w 3212"/>
                  <a:gd name="T107" fmla="*/ 770 h 3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212" h="3298">
                    <a:moveTo>
                      <a:pt x="3208" y="620"/>
                    </a:moveTo>
                    <a:lnTo>
                      <a:pt x="3206" y="606"/>
                    </a:lnTo>
                    <a:lnTo>
                      <a:pt x="3192" y="581"/>
                    </a:lnTo>
                    <a:lnTo>
                      <a:pt x="3169" y="566"/>
                    </a:lnTo>
                    <a:lnTo>
                      <a:pt x="3143" y="561"/>
                    </a:lnTo>
                    <a:lnTo>
                      <a:pt x="3130" y="564"/>
                    </a:lnTo>
                    <a:lnTo>
                      <a:pt x="3101" y="533"/>
                    </a:lnTo>
                    <a:lnTo>
                      <a:pt x="3035" y="475"/>
                    </a:lnTo>
                    <a:lnTo>
                      <a:pt x="3003" y="448"/>
                    </a:lnTo>
                    <a:lnTo>
                      <a:pt x="2931" y="383"/>
                    </a:lnTo>
                    <a:lnTo>
                      <a:pt x="2786" y="258"/>
                    </a:lnTo>
                    <a:lnTo>
                      <a:pt x="2711" y="199"/>
                    </a:lnTo>
                    <a:lnTo>
                      <a:pt x="2651" y="148"/>
                    </a:lnTo>
                    <a:lnTo>
                      <a:pt x="2507" y="53"/>
                    </a:lnTo>
                    <a:lnTo>
                      <a:pt x="2432" y="24"/>
                    </a:lnTo>
                    <a:lnTo>
                      <a:pt x="2384" y="19"/>
                    </a:lnTo>
                    <a:lnTo>
                      <a:pt x="2363" y="20"/>
                    </a:lnTo>
                    <a:lnTo>
                      <a:pt x="2361" y="17"/>
                    </a:lnTo>
                    <a:lnTo>
                      <a:pt x="2358" y="14"/>
                    </a:lnTo>
                    <a:lnTo>
                      <a:pt x="2347" y="4"/>
                    </a:lnTo>
                    <a:lnTo>
                      <a:pt x="2320" y="0"/>
                    </a:lnTo>
                    <a:lnTo>
                      <a:pt x="2294" y="10"/>
                    </a:lnTo>
                    <a:lnTo>
                      <a:pt x="2278" y="32"/>
                    </a:lnTo>
                    <a:lnTo>
                      <a:pt x="2278" y="47"/>
                    </a:lnTo>
                    <a:lnTo>
                      <a:pt x="2276" y="62"/>
                    </a:lnTo>
                    <a:lnTo>
                      <a:pt x="2253" y="102"/>
                    </a:lnTo>
                    <a:lnTo>
                      <a:pt x="2199" y="163"/>
                    </a:lnTo>
                    <a:lnTo>
                      <a:pt x="2171" y="190"/>
                    </a:lnTo>
                    <a:lnTo>
                      <a:pt x="2102" y="260"/>
                    </a:lnTo>
                    <a:lnTo>
                      <a:pt x="1952" y="394"/>
                    </a:lnTo>
                    <a:lnTo>
                      <a:pt x="1878" y="459"/>
                    </a:lnTo>
                    <a:lnTo>
                      <a:pt x="1698" y="610"/>
                    </a:lnTo>
                    <a:lnTo>
                      <a:pt x="1326" y="897"/>
                    </a:lnTo>
                    <a:lnTo>
                      <a:pt x="1138" y="1036"/>
                    </a:lnTo>
                    <a:lnTo>
                      <a:pt x="969" y="1157"/>
                    </a:lnTo>
                    <a:lnTo>
                      <a:pt x="716" y="1337"/>
                    </a:lnTo>
                    <a:lnTo>
                      <a:pt x="553" y="1467"/>
                    </a:lnTo>
                    <a:lnTo>
                      <a:pt x="475" y="1536"/>
                    </a:lnTo>
                    <a:lnTo>
                      <a:pt x="415" y="1592"/>
                    </a:lnTo>
                    <a:lnTo>
                      <a:pt x="296" y="1713"/>
                    </a:lnTo>
                    <a:lnTo>
                      <a:pt x="186" y="1845"/>
                    </a:lnTo>
                    <a:lnTo>
                      <a:pt x="117" y="1951"/>
                    </a:lnTo>
                    <a:lnTo>
                      <a:pt x="77" y="2024"/>
                    </a:lnTo>
                    <a:lnTo>
                      <a:pt x="59" y="2061"/>
                    </a:lnTo>
                    <a:lnTo>
                      <a:pt x="44" y="2100"/>
                    </a:lnTo>
                    <a:lnTo>
                      <a:pt x="21" y="2181"/>
                    </a:lnTo>
                    <a:lnTo>
                      <a:pt x="2" y="2306"/>
                    </a:lnTo>
                    <a:lnTo>
                      <a:pt x="0" y="2479"/>
                    </a:lnTo>
                    <a:lnTo>
                      <a:pt x="12" y="2650"/>
                    </a:lnTo>
                    <a:lnTo>
                      <a:pt x="18" y="2732"/>
                    </a:lnTo>
                    <a:lnTo>
                      <a:pt x="19" y="2742"/>
                    </a:lnTo>
                    <a:lnTo>
                      <a:pt x="29" y="2758"/>
                    </a:lnTo>
                    <a:lnTo>
                      <a:pt x="49" y="2771"/>
                    </a:lnTo>
                    <a:lnTo>
                      <a:pt x="67" y="2770"/>
                    </a:lnTo>
                    <a:lnTo>
                      <a:pt x="101" y="2817"/>
                    </a:lnTo>
                    <a:lnTo>
                      <a:pt x="183" y="2915"/>
                    </a:lnTo>
                    <a:lnTo>
                      <a:pt x="278" y="3016"/>
                    </a:lnTo>
                    <a:lnTo>
                      <a:pt x="383" y="3109"/>
                    </a:lnTo>
                    <a:lnTo>
                      <a:pt x="497" y="3193"/>
                    </a:lnTo>
                    <a:lnTo>
                      <a:pt x="615" y="3255"/>
                    </a:lnTo>
                    <a:lnTo>
                      <a:pt x="704" y="3285"/>
                    </a:lnTo>
                    <a:lnTo>
                      <a:pt x="765" y="3297"/>
                    </a:lnTo>
                    <a:lnTo>
                      <a:pt x="825" y="3298"/>
                    </a:lnTo>
                    <a:lnTo>
                      <a:pt x="886" y="3291"/>
                    </a:lnTo>
                    <a:lnTo>
                      <a:pt x="916" y="3282"/>
                    </a:lnTo>
                    <a:lnTo>
                      <a:pt x="955" y="3271"/>
                    </a:lnTo>
                    <a:lnTo>
                      <a:pt x="1030" y="3236"/>
                    </a:lnTo>
                    <a:lnTo>
                      <a:pt x="1138" y="3171"/>
                    </a:lnTo>
                    <a:lnTo>
                      <a:pt x="1342" y="3009"/>
                    </a:lnTo>
                    <a:lnTo>
                      <a:pt x="1463" y="2899"/>
                    </a:lnTo>
                    <a:lnTo>
                      <a:pt x="1634" y="2748"/>
                    </a:lnTo>
                    <a:lnTo>
                      <a:pt x="1808" y="2600"/>
                    </a:lnTo>
                    <a:lnTo>
                      <a:pt x="2017" y="2424"/>
                    </a:lnTo>
                    <a:lnTo>
                      <a:pt x="2429" y="2066"/>
                    </a:lnTo>
                    <a:lnTo>
                      <a:pt x="2633" y="1884"/>
                    </a:lnTo>
                    <a:lnTo>
                      <a:pt x="2812" y="1724"/>
                    </a:lnTo>
                    <a:lnTo>
                      <a:pt x="2987" y="1560"/>
                    </a:lnTo>
                    <a:lnTo>
                      <a:pt x="3021" y="1530"/>
                    </a:lnTo>
                    <a:lnTo>
                      <a:pt x="3075" y="1478"/>
                    </a:lnTo>
                    <a:lnTo>
                      <a:pt x="3103" y="1438"/>
                    </a:lnTo>
                    <a:lnTo>
                      <a:pt x="3111" y="1416"/>
                    </a:lnTo>
                    <a:lnTo>
                      <a:pt x="3124" y="1415"/>
                    </a:lnTo>
                    <a:lnTo>
                      <a:pt x="3134" y="1409"/>
                    </a:lnTo>
                    <a:lnTo>
                      <a:pt x="3146" y="1401"/>
                    </a:lnTo>
                    <a:lnTo>
                      <a:pt x="3163" y="1378"/>
                    </a:lnTo>
                    <a:lnTo>
                      <a:pt x="3180" y="1337"/>
                    </a:lnTo>
                    <a:lnTo>
                      <a:pt x="3192" y="1241"/>
                    </a:lnTo>
                    <a:lnTo>
                      <a:pt x="3193" y="1183"/>
                    </a:lnTo>
                    <a:lnTo>
                      <a:pt x="3202" y="1042"/>
                    </a:lnTo>
                    <a:lnTo>
                      <a:pt x="3212" y="832"/>
                    </a:lnTo>
                    <a:lnTo>
                      <a:pt x="3212" y="691"/>
                    </a:lnTo>
                    <a:lnTo>
                      <a:pt x="3208" y="620"/>
                    </a:lnTo>
                    <a:close/>
                    <a:moveTo>
                      <a:pt x="1004" y="2495"/>
                    </a:moveTo>
                    <a:lnTo>
                      <a:pt x="998" y="2649"/>
                    </a:lnTo>
                    <a:lnTo>
                      <a:pt x="999" y="2958"/>
                    </a:lnTo>
                    <a:lnTo>
                      <a:pt x="1001" y="3114"/>
                    </a:lnTo>
                    <a:lnTo>
                      <a:pt x="942" y="3145"/>
                    </a:lnTo>
                    <a:lnTo>
                      <a:pt x="880" y="3170"/>
                    </a:lnTo>
                    <a:lnTo>
                      <a:pt x="884" y="3137"/>
                    </a:lnTo>
                    <a:lnTo>
                      <a:pt x="881" y="3066"/>
                    </a:lnTo>
                    <a:lnTo>
                      <a:pt x="868" y="2961"/>
                    </a:lnTo>
                    <a:lnTo>
                      <a:pt x="860" y="2895"/>
                    </a:lnTo>
                    <a:lnTo>
                      <a:pt x="850" y="2780"/>
                    </a:lnTo>
                    <a:lnTo>
                      <a:pt x="844" y="2610"/>
                    </a:lnTo>
                    <a:lnTo>
                      <a:pt x="850" y="2495"/>
                    </a:lnTo>
                    <a:lnTo>
                      <a:pt x="857" y="2439"/>
                    </a:lnTo>
                    <a:lnTo>
                      <a:pt x="856" y="2424"/>
                    </a:lnTo>
                    <a:lnTo>
                      <a:pt x="840" y="2398"/>
                    </a:lnTo>
                    <a:lnTo>
                      <a:pt x="828" y="2390"/>
                    </a:lnTo>
                    <a:lnTo>
                      <a:pt x="717" y="2318"/>
                    </a:lnTo>
                    <a:lnTo>
                      <a:pt x="506" y="2162"/>
                    </a:lnTo>
                    <a:lnTo>
                      <a:pt x="401" y="2082"/>
                    </a:lnTo>
                    <a:lnTo>
                      <a:pt x="382" y="2064"/>
                    </a:lnTo>
                    <a:lnTo>
                      <a:pt x="314" y="2010"/>
                    </a:lnTo>
                    <a:lnTo>
                      <a:pt x="264" y="1978"/>
                    </a:lnTo>
                    <a:lnTo>
                      <a:pt x="241" y="1969"/>
                    </a:lnTo>
                    <a:lnTo>
                      <a:pt x="294" y="1899"/>
                    </a:lnTo>
                    <a:lnTo>
                      <a:pt x="350" y="1830"/>
                    </a:lnTo>
                    <a:lnTo>
                      <a:pt x="510" y="1955"/>
                    </a:lnTo>
                    <a:lnTo>
                      <a:pt x="752" y="2141"/>
                    </a:lnTo>
                    <a:lnTo>
                      <a:pt x="909" y="2270"/>
                    </a:lnTo>
                    <a:lnTo>
                      <a:pt x="985" y="2338"/>
                    </a:lnTo>
                    <a:lnTo>
                      <a:pt x="999" y="2349"/>
                    </a:lnTo>
                    <a:lnTo>
                      <a:pt x="1034" y="2354"/>
                    </a:lnTo>
                    <a:lnTo>
                      <a:pt x="1053" y="2346"/>
                    </a:lnTo>
                    <a:lnTo>
                      <a:pt x="1132" y="2302"/>
                    </a:lnTo>
                    <a:lnTo>
                      <a:pt x="1280" y="2195"/>
                    </a:lnTo>
                    <a:lnTo>
                      <a:pt x="1418" y="2074"/>
                    </a:lnTo>
                    <a:lnTo>
                      <a:pt x="1548" y="1943"/>
                    </a:lnTo>
                    <a:lnTo>
                      <a:pt x="1610" y="1877"/>
                    </a:lnTo>
                    <a:lnTo>
                      <a:pt x="1617" y="1868"/>
                    </a:lnTo>
                    <a:lnTo>
                      <a:pt x="1624" y="1847"/>
                    </a:lnTo>
                    <a:lnTo>
                      <a:pt x="1626" y="1827"/>
                    </a:lnTo>
                    <a:lnTo>
                      <a:pt x="1617" y="1807"/>
                    </a:lnTo>
                    <a:lnTo>
                      <a:pt x="1610" y="1796"/>
                    </a:lnTo>
                    <a:lnTo>
                      <a:pt x="1420" y="1596"/>
                    </a:lnTo>
                    <a:lnTo>
                      <a:pt x="1231" y="1395"/>
                    </a:lnTo>
                    <a:lnTo>
                      <a:pt x="1201" y="1360"/>
                    </a:lnTo>
                    <a:lnTo>
                      <a:pt x="1132" y="1288"/>
                    </a:lnTo>
                    <a:lnTo>
                      <a:pt x="1082" y="1248"/>
                    </a:lnTo>
                    <a:lnTo>
                      <a:pt x="1056" y="1235"/>
                    </a:lnTo>
                    <a:lnTo>
                      <a:pt x="1244" y="1103"/>
                    </a:lnTo>
                    <a:lnTo>
                      <a:pt x="1430" y="964"/>
                    </a:lnTo>
                    <a:lnTo>
                      <a:pt x="1614" y="825"/>
                    </a:lnTo>
                    <a:lnTo>
                      <a:pt x="1885" y="607"/>
                    </a:lnTo>
                    <a:lnTo>
                      <a:pt x="2060" y="458"/>
                    </a:lnTo>
                    <a:lnTo>
                      <a:pt x="2145" y="380"/>
                    </a:lnTo>
                    <a:lnTo>
                      <a:pt x="2194" y="338"/>
                    </a:lnTo>
                    <a:lnTo>
                      <a:pt x="2299" y="235"/>
                    </a:lnTo>
                    <a:lnTo>
                      <a:pt x="2344" y="177"/>
                    </a:lnTo>
                    <a:lnTo>
                      <a:pt x="2367" y="138"/>
                    </a:lnTo>
                    <a:lnTo>
                      <a:pt x="2374" y="118"/>
                    </a:lnTo>
                    <a:lnTo>
                      <a:pt x="2422" y="140"/>
                    </a:lnTo>
                    <a:lnTo>
                      <a:pt x="2466" y="163"/>
                    </a:lnTo>
                    <a:lnTo>
                      <a:pt x="2534" y="206"/>
                    </a:lnTo>
                    <a:lnTo>
                      <a:pt x="2661" y="304"/>
                    </a:lnTo>
                    <a:lnTo>
                      <a:pt x="2721" y="354"/>
                    </a:lnTo>
                    <a:lnTo>
                      <a:pt x="2833" y="453"/>
                    </a:lnTo>
                    <a:lnTo>
                      <a:pt x="2944" y="554"/>
                    </a:lnTo>
                    <a:lnTo>
                      <a:pt x="2993" y="603"/>
                    </a:lnTo>
                    <a:lnTo>
                      <a:pt x="3048" y="646"/>
                    </a:lnTo>
                    <a:lnTo>
                      <a:pt x="2937" y="771"/>
                    </a:lnTo>
                    <a:lnTo>
                      <a:pt x="2708" y="1016"/>
                    </a:lnTo>
                    <a:lnTo>
                      <a:pt x="2474" y="1257"/>
                    </a:lnTo>
                    <a:lnTo>
                      <a:pt x="2233" y="1490"/>
                    </a:lnTo>
                    <a:lnTo>
                      <a:pt x="2112" y="1605"/>
                    </a:lnTo>
                    <a:lnTo>
                      <a:pt x="1987" y="1720"/>
                    </a:lnTo>
                    <a:lnTo>
                      <a:pt x="1732" y="1951"/>
                    </a:lnTo>
                    <a:lnTo>
                      <a:pt x="1467" y="2169"/>
                    </a:lnTo>
                    <a:lnTo>
                      <a:pt x="1261" y="2322"/>
                    </a:lnTo>
                    <a:lnTo>
                      <a:pt x="1120" y="2417"/>
                    </a:lnTo>
                    <a:lnTo>
                      <a:pt x="1047" y="2462"/>
                    </a:lnTo>
                    <a:lnTo>
                      <a:pt x="1047" y="2462"/>
                    </a:lnTo>
                    <a:lnTo>
                      <a:pt x="1047" y="2463"/>
                    </a:lnTo>
                    <a:lnTo>
                      <a:pt x="1033" y="2460"/>
                    </a:lnTo>
                    <a:lnTo>
                      <a:pt x="1012" y="2472"/>
                    </a:lnTo>
                    <a:lnTo>
                      <a:pt x="1005" y="2485"/>
                    </a:lnTo>
                    <a:lnTo>
                      <a:pt x="1004" y="2495"/>
                    </a:lnTo>
                    <a:close/>
                    <a:moveTo>
                      <a:pt x="3082" y="1081"/>
                    </a:moveTo>
                    <a:lnTo>
                      <a:pt x="3078" y="1147"/>
                    </a:lnTo>
                    <a:lnTo>
                      <a:pt x="3074" y="1213"/>
                    </a:lnTo>
                    <a:lnTo>
                      <a:pt x="3072" y="1247"/>
                    </a:lnTo>
                    <a:lnTo>
                      <a:pt x="3069" y="1280"/>
                    </a:lnTo>
                    <a:lnTo>
                      <a:pt x="3067" y="1301"/>
                    </a:lnTo>
                    <a:lnTo>
                      <a:pt x="3065" y="1316"/>
                    </a:lnTo>
                    <a:lnTo>
                      <a:pt x="3059" y="1320"/>
                    </a:lnTo>
                    <a:lnTo>
                      <a:pt x="3052" y="1334"/>
                    </a:lnTo>
                    <a:lnTo>
                      <a:pt x="3051" y="1343"/>
                    </a:lnTo>
                    <a:lnTo>
                      <a:pt x="3038" y="1349"/>
                    </a:lnTo>
                    <a:lnTo>
                      <a:pt x="3018" y="1372"/>
                    </a:lnTo>
                    <a:lnTo>
                      <a:pt x="3016" y="1389"/>
                    </a:lnTo>
                    <a:lnTo>
                      <a:pt x="3018" y="1366"/>
                    </a:lnTo>
                    <a:lnTo>
                      <a:pt x="3010" y="1369"/>
                    </a:lnTo>
                    <a:lnTo>
                      <a:pt x="2990" y="1393"/>
                    </a:lnTo>
                    <a:lnTo>
                      <a:pt x="2941" y="1444"/>
                    </a:lnTo>
                    <a:lnTo>
                      <a:pt x="2890" y="1493"/>
                    </a:lnTo>
                    <a:lnTo>
                      <a:pt x="2734" y="1637"/>
                    </a:lnTo>
                    <a:lnTo>
                      <a:pt x="2574" y="1779"/>
                    </a:lnTo>
                    <a:lnTo>
                      <a:pt x="2201" y="2110"/>
                    </a:lnTo>
                    <a:lnTo>
                      <a:pt x="1823" y="2434"/>
                    </a:lnTo>
                    <a:lnTo>
                      <a:pt x="1804" y="2451"/>
                    </a:lnTo>
                    <a:lnTo>
                      <a:pt x="1785" y="2467"/>
                    </a:lnTo>
                    <a:lnTo>
                      <a:pt x="1778" y="2349"/>
                    </a:lnTo>
                    <a:lnTo>
                      <a:pt x="1765" y="2231"/>
                    </a:lnTo>
                    <a:lnTo>
                      <a:pt x="1764" y="2181"/>
                    </a:lnTo>
                    <a:lnTo>
                      <a:pt x="1765" y="2130"/>
                    </a:lnTo>
                    <a:lnTo>
                      <a:pt x="1764" y="2118"/>
                    </a:lnTo>
                    <a:lnTo>
                      <a:pt x="1749" y="2105"/>
                    </a:lnTo>
                    <a:lnTo>
                      <a:pt x="1739" y="2103"/>
                    </a:lnTo>
                    <a:lnTo>
                      <a:pt x="1927" y="1936"/>
                    </a:lnTo>
                    <a:lnTo>
                      <a:pt x="2106" y="1769"/>
                    </a:lnTo>
                    <a:lnTo>
                      <a:pt x="2236" y="1651"/>
                    </a:lnTo>
                    <a:lnTo>
                      <a:pt x="2489" y="1406"/>
                    </a:lnTo>
                    <a:lnTo>
                      <a:pt x="2737" y="1157"/>
                    </a:lnTo>
                    <a:lnTo>
                      <a:pt x="2977" y="901"/>
                    </a:lnTo>
                    <a:lnTo>
                      <a:pt x="3095" y="770"/>
                    </a:lnTo>
                    <a:lnTo>
                      <a:pt x="3093" y="926"/>
                    </a:lnTo>
                    <a:lnTo>
                      <a:pt x="3082" y="10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8"/>
              <p:cNvSpPr>
                <a:spLocks/>
              </p:cNvSpPr>
              <p:nvPr/>
            </p:nvSpPr>
            <p:spPr bwMode="auto">
              <a:xfrm>
                <a:off x="1398" y="2746"/>
                <a:ext cx="212" cy="132"/>
              </a:xfrm>
              <a:custGeom>
                <a:avLst/>
                <a:gdLst>
                  <a:gd name="T0" fmla="*/ 544 w 635"/>
                  <a:gd name="T1" fmla="*/ 0 h 398"/>
                  <a:gd name="T2" fmla="*/ 504 w 635"/>
                  <a:gd name="T3" fmla="*/ 18 h 398"/>
                  <a:gd name="T4" fmla="*/ 496 w 635"/>
                  <a:gd name="T5" fmla="*/ 52 h 398"/>
                  <a:gd name="T6" fmla="*/ 530 w 635"/>
                  <a:gd name="T7" fmla="*/ 177 h 398"/>
                  <a:gd name="T8" fmla="*/ 515 w 635"/>
                  <a:gd name="T9" fmla="*/ 226 h 398"/>
                  <a:gd name="T10" fmla="*/ 478 w 635"/>
                  <a:gd name="T11" fmla="*/ 262 h 398"/>
                  <a:gd name="T12" fmla="*/ 403 w 635"/>
                  <a:gd name="T13" fmla="*/ 291 h 398"/>
                  <a:gd name="T14" fmla="*/ 352 w 635"/>
                  <a:gd name="T15" fmla="*/ 272 h 398"/>
                  <a:gd name="T16" fmla="*/ 332 w 635"/>
                  <a:gd name="T17" fmla="*/ 226 h 398"/>
                  <a:gd name="T18" fmla="*/ 331 w 635"/>
                  <a:gd name="T19" fmla="*/ 198 h 398"/>
                  <a:gd name="T20" fmla="*/ 303 w 635"/>
                  <a:gd name="T21" fmla="*/ 164 h 398"/>
                  <a:gd name="T22" fmla="*/ 246 w 635"/>
                  <a:gd name="T23" fmla="*/ 180 h 398"/>
                  <a:gd name="T24" fmla="*/ 236 w 635"/>
                  <a:gd name="T25" fmla="*/ 209 h 398"/>
                  <a:gd name="T26" fmla="*/ 220 w 635"/>
                  <a:gd name="T27" fmla="*/ 268 h 398"/>
                  <a:gd name="T28" fmla="*/ 160 w 635"/>
                  <a:gd name="T29" fmla="*/ 310 h 398"/>
                  <a:gd name="T30" fmla="*/ 122 w 635"/>
                  <a:gd name="T31" fmla="*/ 304 h 398"/>
                  <a:gd name="T32" fmla="*/ 83 w 635"/>
                  <a:gd name="T33" fmla="*/ 270 h 398"/>
                  <a:gd name="T34" fmla="*/ 83 w 635"/>
                  <a:gd name="T35" fmla="*/ 182 h 398"/>
                  <a:gd name="T36" fmla="*/ 90 w 635"/>
                  <a:gd name="T37" fmla="*/ 149 h 398"/>
                  <a:gd name="T38" fmla="*/ 62 w 635"/>
                  <a:gd name="T39" fmla="*/ 126 h 398"/>
                  <a:gd name="T40" fmla="*/ 34 w 635"/>
                  <a:gd name="T41" fmla="*/ 139 h 398"/>
                  <a:gd name="T42" fmla="*/ 7 w 635"/>
                  <a:gd name="T43" fmla="*/ 193 h 398"/>
                  <a:gd name="T44" fmla="*/ 3 w 635"/>
                  <a:gd name="T45" fmla="*/ 268 h 398"/>
                  <a:gd name="T46" fmla="*/ 31 w 635"/>
                  <a:gd name="T47" fmla="*/ 336 h 398"/>
                  <a:gd name="T48" fmla="*/ 93 w 635"/>
                  <a:gd name="T49" fmla="*/ 383 h 398"/>
                  <a:gd name="T50" fmla="*/ 139 w 635"/>
                  <a:gd name="T51" fmla="*/ 398 h 398"/>
                  <a:gd name="T52" fmla="*/ 229 w 635"/>
                  <a:gd name="T53" fmla="*/ 383 h 398"/>
                  <a:gd name="T54" fmla="*/ 279 w 635"/>
                  <a:gd name="T55" fmla="*/ 339 h 398"/>
                  <a:gd name="T56" fmla="*/ 350 w 635"/>
                  <a:gd name="T57" fmla="*/ 379 h 398"/>
                  <a:gd name="T58" fmla="*/ 470 w 635"/>
                  <a:gd name="T59" fmla="*/ 375 h 398"/>
                  <a:gd name="T60" fmla="*/ 527 w 635"/>
                  <a:gd name="T61" fmla="*/ 350 h 398"/>
                  <a:gd name="T62" fmla="*/ 600 w 635"/>
                  <a:gd name="T63" fmla="*/ 271 h 398"/>
                  <a:gd name="T64" fmla="*/ 635 w 635"/>
                  <a:gd name="T65" fmla="*/ 166 h 398"/>
                  <a:gd name="T66" fmla="*/ 614 w 635"/>
                  <a:gd name="T67" fmla="*/ 64 h 398"/>
                  <a:gd name="T68" fmla="*/ 555 w 635"/>
                  <a:gd name="T69" fmla="*/ 6 h 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635" h="398">
                    <a:moveTo>
                      <a:pt x="555" y="6"/>
                    </a:moveTo>
                    <a:lnTo>
                      <a:pt x="544" y="0"/>
                    </a:lnTo>
                    <a:lnTo>
                      <a:pt x="521" y="3"/>
                    </a:lnTo>
                    <a:lnTo>
                      <a:pt x="504" y="18"/>
                    </a:lnTo>
                    <a:lnTo>
                      <a:pt x="495" y="39"/>
                    </a:lnTo>
                    <a:lnTo>
                      <a:pt x="496" y="52"/>
                    </a:lnTo>
                    <a:lnTo>
                      <a:pt x="514" y="113"/>
                    </a:lnTo>
                    <a:lnTo>
                      <a:pt x="530" y="177"/>
                    </a:lnTo>
                    <a:lnTo>
                      <a:pt x="527" y="202"/>
                    </a:lnTo>
                    <a:lnTo>
                      <a:pt x="515" y="226"/>
                    </a:lnTo>
                    <a:lnTo>
                      <a:pt x="494" y="251"/>
                    </a:lnTo>
                    <a:lnTo>
                      <a:pt x="478" y="262"/>
                    </a:lnTo>
                    <a:lnTo>
                      <a:pt x="453" y="278"/>
                    </a:lnTo>
                    <a:lnTo>
                      <a:pt x="403" y="291"/>
                    </a:lnTo>
                    <a:lnTo>
                      <a:pt x="370" y="284"/>
                    </a:lnTo>
                    <a:lnTo>
                      <a:pt x="352" y="272"/>
                    </a:lnTo>
                    <a:lnTo>
                      <a:pt x="339" y="252"/>
                    </a:lnTo>
                    <a:lnTo>
                      <a:pt x="332" y="226"/>
                    </a:lnTo>
                    <a:lnTo>
                      <a:pt x="332" y="209"/>
                    </a:lnTo>
                    <a:lnTo>
                      <a:pt x="331" y="198"/>
                    </a:lnTo>
                    <a:lnTo>
                      <a:pt x="324" y="180"/>
                    </a:lnTo>
                    <a:lnTo>
                      <a:pt x="303" y="164"/>
                    </a:lnTo>
                    <a:lnTo>
                      <a:pt x="268" y="164"/>
                    </a:lnTo>
                    <a:lnTo>
                      <a:pt x="246" y="180"/>
                    </a:lnTo>
                    <a:lnTo>
                      <a:pt x="237" y="198"/>
                    </a:lnTo>
                    <a:lnTo>
                      <a:pt x="236" y="209"/>
                    </a:lnTo>
                    <a:lnTo>
                      <a:pt x="233" y="231"/>
                    </a:lnTo>
                    <a:lnTo>
                      <a:pt x="220" y="268"/>
                    </a:lnTo>
                    <a:lnTo>
                      <a:pt x="196" y="297"/>
                    </a:lnTo>
                    <a:lnTo>
                      <a:pt x="160" y="310"/>
                    </a:lnTo>
                    <a:lnTo>
                      <a:pt x="137" y="307"/>
                    </a:lnTo>
                    <a:lnTo>
                      <a:pt x="122" y="304"/>
                    </a:lnTo>
                    <a:lnTo>
                      <a:pt x="102" y="294"/>
                    </a:lnTo>
                    <a:lnTo>
                      <a:pt x="83" y="270"/>
                    </a:lnTo>
                    <a:lnTo>
                      <a:pt x="76" y="228"/>
                    </a:lnTo>
                    <a:lnTo>
                      <a:pt x="83" y="182"/>
                    </a:lnTo>
                    <a:lnTo>
                      <a:pt x="88" y="162"/>
                    </a:lnTo>
                    <a:lnTo>
                      <a:pt x="90" y="149"/>
                    </a:lnTo>
                    <a:lnTo>
                      <a:pt x="80" y="131"/>
                    </a:lnTo>
                    <a:lnTo>
                      <a:pt x="62" y="126"/>
                    </a:lnTo>
                    <a:lnTo>
                      <a:pt x="43" y="130"/>
                    </a:lnTo>
                    <a:lnTo>
                      <a:pt x="34" y="139"/>
                    </a:lnTo>
                    <a:lnTo>
                      <a:pt x="23" y="157"/>
                    </a:lnTo>
                    <a:lnTo>
                      <a:pt x="7" y="193"/>
                    </a:lnTo>
                    <a:lnTo>
                      <a:pt x="0" y="232"/>
                    </a:lnTo>
                    <a:lnTo>
                      <a:pt x="3" y="268"/>
                    </a:lnTo>
                    <a:lnTo>
                      <a:pt x="13" y="304"/>
                    </a:lnTo>
                    <a:lnTo>
                      <a:pt x="31" y="336"/>
                    </a:lnTo>
                    <a:lnTo>
                      <a:pt x="59" y="362"/>
                    </a:lnTo>
                    <a:lnTo>
                      <a:pt x="93" y="383"/>
                    </a:lnTo>
                    <a:lnTo>
                      <a:pt x="113" y="390"/>
                    </a:lnTo>
                    <a:lnTo>
                      <a:pt x="139" y="398"/>
                    </a:lnTo>
                    <a:lnTo>
                      <a:pt x="187" y="398"/>
                    </a:lnTo>
                    <a:lnTo>
                      <a:pt x="229" y="383"/>
                    </a:lnTo>
                    <a:lnTo>
                      <a:pt x="265" y="356"/>
                    </a:lnTo>
                    <a:lnTo>
                      <a:pt x="279" y="339"/>
                    </a:lnTo>
                    <a:lnTo>
                      <a:pt x="299" y="356"/>
                    </a:lnTo>
                    <a:lnTo>
                      <a:pt x="350" y="379"/>
                    </a:lnTo>
                    <a:lnTo>
                      <a:pt x="409" y="386"/>
                    </a:lnTo>
                    <a:lnTo>
                      <a:pt x="470" y="375"/>
                    </a:lnTo>
                    <a:lnTo>
                      <a:pt x="502" y="362"/>
                    </a:lnTo>
                    <a:lnTo>
                      <a:pt x="527" y="350"/>
                    </a:lnTo>
                    <a:lnTo>
                      <a:pt x="567" y="316"/>
                    </a:lnTo>
                    <a:lnTo>
                      <a:pt x="600" y="271"/>
                    </a:lnTo>
                    <a:lnTo>
                      <a:pt x="623" y="221"/>
                    </a:lnTo>
                    <a:lnTo>
                      <a:pt x="635" y="166"/>
                    </a:lnTo>
                    <a:lnTo>
                      <a:pt x="632" y="113"/>
                    </a:lnTo>
                    <a:lnTo>
                      <a:pt x="614" y="64"/>
                    </a:lnTo>
                    <a:lnTo>
                      <a:pt x="581" y="23"/>
                    </a:lnTo>
                    <a:lnTo>
                      <a:pt x="555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9"/>
              <p:cNvSpPr>
                <a:spLocks/>
              </p:cNvSpPr>
              <p:nvPr/>
            </p:nvSpPr>
            <p:spPr bwMode="auto">
              <a:xfrm>
                <a:off x="1655" y="2515"/>
                <a:ext cx="176" cy="179"/>
              </a:xfrm>
              <a:custGeom>
                <a:avLst/>
                <a:gdLst>
                  <a:gd name="T0" fmla="*/ 301 w 528"/>
                  <a:gd name="T1" fmla="*/ 1 h 538"/>
                  <a:gd name="T2" fmla="*/ 268 w 528"/>
                  <a:gd name="T3" fmla="*/ 27 h 538"/>
                  <a:gd name="T4" fmla="*/ 273 w 528"/>
                  <a:gd name="T5" fmla="*/ 82 h 538"/>
                  <a:gd name="T6" fmla="*/ 298 w 528"/>
                  <a:gd name="T7" fmla="*/ 95 h 538"/>
                  <a:gd name="T8" fmla="*/ 373 w 528"/>
                  <a:gd name="T9" fmla="*/ 112 h 538"/>
                  <a:gd name="T10" fmla="*/ 419 w 528"/>
                  <a:gd name="T11" fmla="*/ 145 h 538"/>
                  <a:gd name="T12" fmla="*/ 423 w 528"/>
                  <a:gd name="T13" fmla="*/ 191 h 538"/>
                  <a:gd name="T14" fmla="*/ 409 w 528"/>
                  <a:gd name="T15" fmla="*/ 220 h 538"/>
                  <a:gd name="T16" fmla="*/ 357 w 528"/>
                  <a:gd name="T17" fmla="*/ 265 h 538"/>
                  <a:gd name="T18" fmla="*/ 245 w 528"/>
                  <a:gd name="T19" fmla="*/ 269 h 538"/>
                  <a:gd name="T20" fmla="*/ 207 w 528"/>
                  <a:gd name="T21" fmla="*/ 256 h 538"/>
                  <a:gd name="T22" fmla="*/ 188 w 528"/>
                  <a:gd name="T23" fmla="*/ 250 h 538"/>
                  <a:gd name="T24" fmla="*/ 150 w 528"/>
                  <a:gd name="T25" fmla="*/ 268 h 538"/>
                  <a:gd name="T26" fmla="*/ 141 w 528"/>
                  <a:gd name="T27" fmla="*/ 324 h 538"/>
                  <a:gd name="T28" fmla="*/ 161 w 528"/>
                  <a:gd name="T29" fmla="*/ 341 h 538"/>
                  <a:gd name="T30" fmla="*/ 173 w 528"/>
                  <a:gd name="T31" fmla="*/ 347 h 538"/>
                  <a:gd name="T32" fmla="*/ 178 w 528"/>
                  <a:gd name="T33" fmla="*/ 348 h 538"/>
                  <a:gd name="T34" fmla="*/ 184 w 528"/>
                  <a:gd name="T35" fmla="*/ 351 h 538"/>
                  <a:gd name="T36" fmla="*/ 220 w 528"/>
                  <a:gd name="T37" fmla="*/ 367 h 538"/>
                  <a:gd name="T38" fmla="*/ 243 w 528"/>
                  <a:gd name="T39" fmla="*/ 399 h 538"/>
                  <a:gd name="T40" fmla="*/ 180 w 528"/>
                  <a:gd name="T41" fmla="*/ 443 h 538"/>
                  <a:gd name="T42" fmla="*/ 131 w 528"/>
                  <a:gd name="T43" fmla="*/ 456 h 538"/>
                  <a:gd name="T44" fmla="*/ 62 w 528"/>
                  <a:gd name="T45" fmla="*/ 456 h 538"/>
                  <a:gd name="T46" fmla="*/ 50 w 528"/>
                  <a:gd name="T47" fmla="*/ 443 h 538"/>
                  <a:gd name="T48" fmla="*/ 10 w 528"/>
                  <a:gd name="T49" fmla="*/ 446 h 538"/>
                  <a:gd name="T50" fmla="*/ 3 w 528"/>
                  <a:gd name="T51" fmla="*/ 475 h 538"/>
                  <a:gd name="T52" fmla="*/ 45 w 528"/>
                  <a:gd name="T53" fmla="*/ 525 h 538"/>
                  <a:gd name="T54" fmla="*/ 134 w 528"/>
                  <a:gd name="T55" fmla="*/ 538 h 538"/>
                  <a:gd name="T56" fmla="*/ 190 w 528"/>
                  <a:gd name="T57" fmla="*/ 528 h 538"/>
                  <a:gd name="T58" fmla="*/ 302 w 528"/>
                  <a:gd name="T59" fmla="*/ 465 h 538"/>
                  <a:gd name="T60" fmla="*/ 355 w 528"/>
                  <a:gd name="T61" fmla="*/ 383 h 538"/>
                  <a:gd name="T62" fmla="*/ 357 w 528"/>
                  <a:gd name="T63" fmla="*/ 366 h 538"/>
                  <a:gd name="T64" fmla="*/ 425 w 528"/>
                  <a:gd name="T65" fmla="*/ 341 h 538"/>
                  <a:gd name="T66" fmla="*/ 497 w 528"/>
                  <a:gd name="T67" fmla="*/ 271 h 538"/>
                  <a:gd name="T68" fmla="*/ 520 w 528"/>
                  <a:gd name="T69" fmla="*/ 220 h 538"/>
                  <a:gd name="T70" fmla="*/ 520 w 528"/>
                  <a:gd name="T71" fmla="*/ 127 h 538"/>
                  <a:gd name="T72" fmla="*/ 469 w 528"/>
                  <a:gd name="T73" fmla="*/ 53 h 538"/>
                  <a:gd name="T74" fmla="*/ 384 w 528"/>
                  <a:gd name="T75" fmla="*/ 9 h 538"/>
                  <a:gd name="T76" fmla="*/ 311 w 528"/>
                  <a:gd name="T77" fmla="*/ 0 h 5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28" h="538">
                    <a:moveTo>
                      <a:pt x="311" y="0"/>
                    </a:moveTo>
                    <a:lnTo>
                      <a:pt x="301" y="1"/>
                    </a:lnTo>
                    <a:lnTo>
                      <a:pt x="285" y="9"/>
                    </a:lnTo>
                    <a:lnTo>
                      <a:pt x="268" y="27"/>
                    </a:lnTo>
                    <a:lnTo>
                      <a:pt x="263" y="60"/>
                    </a:lnTo>
                    <a:lnTo>
                      <a:pt x="273" y="82"/>
                    </a:lnTo>
                    <a:lnTo>
                      <a:pt x="288" y="92"/>
                    </a:lnTo>
                    <a:lnTo>
                      <a:pt x="298" y="95"/>
                    </a:lnTo>
                    <a:lnTo>
                      <a:pt x="321" y="99"/>
                    </a:lnTo>
                    <a:lnTo>
                      <a:pt x="373" y="112"/>
                    </a:lnTo>
                    <a:lnTo>
                      <a:pt x="404" y="129"/>
                    </a:lnTo>
                    <a:lnTo>
                      <a:pt x="419" y="145"/>
                    </a:lnTo>
                    <a:lnTo>
                      <a:pt x="426" y="165"/>
                    </a:lnTo>
                    <a:lnTo>
                      <a:pt x="423" y="191"/>
                    </a:lnTo>
                    <a:lnTo>
                      <a:pt x="416" y="206"/>
                    </a:lnTo>
                    <a:lnTo>
                      <a:pt x="409" y="220"/>
                    </a:lnTo>
                    <a:lnTo>
                      <a:pt x="391" y="242"/>
                    </a:lnTo>
                    <a:lnTo>
                      <a:pt x="357" y="265"/>
                    </a:lnTo>
                    <a:lnTo>
                      <a:pt x="302" y="276"/>
                    </a:lnTo>
                    <a:lnTo>
                      <a:pt x="245" y="269"/>
                    </a:lnTo>
                    <a:lnTo>
                      <a:pt x="217" y="260"/>
                    </a:lnTo>
                    <a:lnTo>
                      <a:pt x="207" y="256"/>
                    </a:lnTo>
                    <a:lnTo>
                      <a:pt x="199" y="253"/>
                    </a:lnTo>
                    <a:lnTo>
                      <a:pt x="188" y="250"/>
                    </a:lnTo>
                    <a:lnTo>
                      <a:pt x="171" y="253"/>
                    </a:lnTo>
                    <a:lnTo>
                      <a:pt x="150" y="268"/>
                    </a:lnTo>
                    <a:lnTo>
                      <a:pt x="135" y="299"/>
                    </a:lnTo>
                    <a:lnTo>
                      <a:pt x="141" y="324"/>
                    </a:lnTo>
                    <a:lnTo>
                      <a:pt x="151" y="337"/>
                    </a:lnTo>
                    <a:lnTo>
                      <a:pt x="161" y="341"/>
                    </a:lnTo>
                    <a:lnTo>
                      <a:pt x="167" y="344"/>
                    </a:lnTo>
                    <a:lnTo>
                      <a:pt x="173" y="347"/>
                    </a:lnTo>
                    <a:lnTo>
                      <a:pt x="173" y="347"/>
                    </a:lnTo>
                    <a:lnTo>
                      <a:pt x="178" y="348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220" y="367"/>
                    </a:lnTo>
                    <a:lnTo>
                      <a:pt x="252" y="386"/>
                    </a:lnTo>
                    <a:lnTo>
                      <a:pt x="243" y="399"/>
                    </a:lnTo>
                    <a:lnTo>
                      <a:pt x="220" y="420"/>
                    </a:lnTo>
                    <a:lnTo>
                      <a:pt x="180" y="443"/>
                    </a:lnTo>
                    <a:lnTo>
                      <a:pt x="150" y="452"/>
                    </a:lnTo>
                    <a:lnTo>
                      <a:pt x="131" y="456"/>
                    </a:lnTo>
                    <a:lnTo>
                      <a:pt x="85" y="459"/>
                    </a:lnTo>
                    <a:lnTo>
                      <a:pt x="62" y="456"/>
                    </a:lnTo>
                    <a:lnTo>
                      <a:pt x="57" y="453"/>
                    </a:lnTo>
                    <a:lnTo>
                      <a:pt x="50" y="443"/>
                    </a:lnTo>
                    <a:lnTo>
                      <a:pt x="30" y="438"/>
                    </a:lnTo>
                    <a:lnTo>
                      <a:pt x="10" y="446"/>
                    </a:lnTo>
                    <a:lnTo>
                      <a:pt x="0" y="463"/>
                    </a:lnTo>
                    <a:lnTo>
                      <a:pt x="3" y="475"/>
                    </a:lnTo>
                    <a:lnTo>
                      <a:pt x="13" y="498"/>
                    </a:lnTo>
                    <a:lnTo>
                      <a:pt x="45" y="525"/>
                    </a:lnTo>
                    <a:lnTo>
                      <a:pt x="88" y="537"/>
                    </a:lnTo>
                    <a:lnTo>
                      <a:pt x="134" y="538"/>
                    </a:lnTo>
                    <a:lnTo>
                      <a:pt x="155" y="534"/>
                    </a:lnTo>
                    <a:lnTo>
                      <a:pt x="190" y="528"/>
                    </a:lnTo>
                    <a:lnTo>
                      <a:pt x="250" y="504"/>
                    </a:lnTo>
                    <a:lnTo>
                      <a:pt x="302" y="465"/>
                    </a:lnTo>
                    <a:lnTo>
                      <a:pt x="341" y="414"/>
                    </a:lnTo>
                    <a:lnTo>
                      <a:pt x="355" y="383"/>
                    </a:lnTo>
                    <a:lnTo>
                      <a:pt x="358" y="374"/>
                    </a:lnTo>
                    <a:lnTo>
                      <a:pt x="357" y="366"/>
                    </a:lnTo>
                    <a:lnTo>
                      <a:pt x="381" y="360"/>
                    </a:lnTo>
                    <a:lnTo>
                      <a:pt x="425" y="341"/>
                    </a:lnTo>
                    <a:lnTo>
                      <a:pt x="463" y="311"/>
                    </a:lnTo>
                    <a:lnTo>
                      <a:pt x="497" y="271"/>
                    </a:lnTo>
                    <a:lnTo>
                      <a:pt x="509" y="246"/>
                    </a:lnTo>
                    <a:lnTo>
                      <a:pt x="520" y="220"/>
                    </a:lnTo>
                    <a:lnTo>
                      <a:pt x="528" y="171"/>
                    </a:lnTo>
                    <a:lnTo>
                      <a:pt x="520" y="127"/>
                    </a:lnTo>
                    <a:lnTo>
                      <a:pt x="499" y="86"/>
                    </a:lnTo>
                    <a:lnTo>
                      <a:pt x="469" y="53"/>
                    </a:lnTo>
                    <a:lnTo>
                      <a:pt x="430" y="26"/>
                    </a:lnTo>
                    <a:lnTo>
                      <a:pt x="384" y="9"/>
                    </a:lnTo>
                    <a:lnTo>
                      <a:pt x="337" y="0"/>
                    </a:lnTo>
                    <a:lnTo>
                      <a:pt x="31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20"/>
              <p:cNvSpPr>
                <a:spLocks/>
              </p:cNvSpPr>
              <p:nvPr/>
            </p:nvSpPr>
            <p:spPr bwMode="auto">
              <a:xfrm>
                <a:off x="1665" y="2702"/>
                <a:ext cx="205" cy="210"/>
              </a:xfrm>
              <a:custGeom>
                <a:avLst/>
                <a:gdLst>
                  <a:gd name="T0" fmla="*/ 388 w 613"/>
                  <a:gd name="T1" fmla="*/ 3 h 630"/>
                  <a:gd name="T2" fmla="*/ 357 w 613"/>
                  <a:gd name="T3" fmla="*/ 52 h 630"/>
                  <a:gd name="T4" fmla="*/ 381 w 613"/>
                  <a:gd name="T5" fmla="*/ 89 h 630"/>
                  <a:gd name="T6" fmla="*/ 466 w 613"/>
                  <a:gd name="T7" fmla="*/ 128 h 630"/>
                  <a:gd name="T8" fmla="*/ 511 w 613"/>
                  <a:gd name="T9" fmla="*/ 174 h 630"/>
                  <a:gd name="T10" fmla="*/ 506 w 613"/>
                  <a:gd name="T11" fmla="*/ 230 h 630"/>
                  <a:gd name="T12" fmla="*/ 486 w 613"/>
                  <a:gd name="T13" fmla="*/ 265 h 630"/>
                  <a:gd name="T14" fmla="*/ 431 w 613"/>
                  <a:gd name="T15" fmla="*/ 307 h 630"/>
                  <a:gd name="T16" fmla="*/ 349 w 613"/>
                  <a:gd name="T17" fmla="*/ 312 h 630"/>
                  <a:gd name="T18" fmla="*/ 257 w 613"/>
                  <a:gd name="T19" fmla="*/ 265 h 630"/>
                  <a:gd name="T20" fmla="*/ 253 w 613"/>
                  <a:gd name="T21" fmla="*/ 260 h 630"/>
                  <a:gd name="T22" fmla="*/ 239 w 613"/>
                  <a:gd name="T23" fmla="*/ 252 h 630"/>
                  <a:gd name="T24" fmla="*/ 198 w 613"/>
                  <a:gd name="T25" fmla="*/ 256 h 630"/>
                  <a:gd name="T26" fmla="*/ 175 w 613"/>
                  <a:gd name="T27" fmla="*/ 311 h 630"/>
                  <a:gd name="T28" fmla="*/ 188 w 613"/>
                  <a:gd name="T29" fmla="*/ 334 h 630"/>
                  <a:gd name="T30" fmla="*/ 214 w 613"/>
                  <a:gd name="T31" fmla="*/ 354 h 630"/>
                  <a:gd name="T32" fmla="*/ 256 w 613"/>
                  <a:gd name="T33" fmla="*/ 422 h 630"/>
                  <a:gd name="T34" fmla="*/ 224 w 613"/>
                  <a:gd name="T35" fmla="*/ 512 h 630"/>
                  <a:gd name="T36" fmla="*/ 180 w 613"/>
                  <a:gd name="T37" fmla="*/ 543 h 630"/>
                  <a:gd name="T38" fmla="*/ 119 w 613"/>
                  <a:gd name="T39" fmla="*/ 547 h 630"/>
                  <a:gd name="T40" fmla="*/ 72 w 613"/>
                  <a:gd name="T41" fmla="*/ 495 h 630"/>
                  <a:gd name="T42" fmla="*/ 51 w 613"/>
                  <a:gd name="T43" fmla="*/ 397 h 630"/>
                  <a:gd name="T44" fmla="*/ 37 w 613"/>
                  <a:gd name="T45" fmla="*/ 374 h 630"/>
                  <a:gd name="T46" fmla="*/ 5 w 613"/>
                  <a:gd name="T47" fmla="*/ 387 h 630"/>
                  <a:gd name="T48" fmla="*/ 0 w 613"/>
                  <a:gd name="T49" fmla="*/ 425 h 630"/>
                  <a:gd name="T50" fmla="*/ 13 w 613"/>
                  <a:gd name="T51" fmla="*/ 540 h 630"/>
                  <a:gd name="T52" fmla="*/ 66 w 613"/>
                  <a:gd name="T53" fmla="*/ 607 h 630"/>
                  <a:gd name="T54" fmla="*/ 131 w 613"/>
                  <a:gd name="T55" fmla="*/ 630 h 630"/>
                  <a:gd name="T56" fmla="*/ 220 w 613"/>
                  <a:gd name="T57" fmla="*/ 615 h 630"/>
                  <a:gd name="T58" fmla="*/ 263 w 613"/>
                  <a:gd name="T59" fmla="*/ 594 h 630"/>
                  <a:gd name="T60" fmla="*/ 329 w 613"/>
                  <a:gd name="T61" fmla="*/ 522 h 630"/>
                  <a:gd name="T62" fmla="*/ 352 w 613"/>
                  <a:gd name="T63" fmla="*/ 452 h 630"/>
                  <a:gd name="T64" fmla="*/ 352 w 613"/>
                  <a:gd name="T65" fmla="*/ 410 h 630"/>
                  <a:gd name="T66" fmla="*/ 446 w 613"/>
                  <a:gd name="T67" fmla="*/ 404 h 630"/>
                  <a:gd name="T68" fmla="*/ 555 w 613"/>
                  <a:gd name="T69" fmla="*/ 338 h 630"/>
                  <a:gd name="T70" fmla="*/ 594 w 613"/>
                  <a:gd name="T71" fmla="*/ 283 h 630"/>
                  <a:gd name="T72" fmla="*/ 613 w 613"/>
                  <a:gd name="T73" fmla="*/ 177 h 630"/>
                  <a:gd name="T74" fmla="*/ 574 w 613"/>
                  <a:gd name="T75" fmla="*/ 82 h 630"/>
                  <a:gd name="T76" fmla="*/ 489 w 613"/>
                  <a:gd name="T77" fmla="*/ 17 h 630"/>
                  <a:gd name="T78" fmla="*/ 404 w 613"/>
                  <a:gd name="T79" fmla="*/ 0 h 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13" h="630">
                    <a:moveTo>
                      <a:pt x="404" y="0"/>
                    </a:moveTo>
                    <a:lnTo>
                      <a:pt x="388" y="3"/>
                    </a:lnTo>
                    <a:lnTo>
                      <a:pt x="365" y="21"/>
                    </a:lnTo>
                    <a:lnTo>
                      <a:pt x="357" y="52"/>
                    </a:lnTo>
                    <a:lnTo>
                      <a:pt x="367" y="79"/>
                    </a:lnTo>
                    <a:lnTo>
                      <a:pt x="381" y="89"/>
                    </a:lnTo>
                    <a:lnTo>
                      <a:pt x="410" y="101"/>
                    </a:lnTo>
                    <a:lnTo>
                      <a:pt x="466" y="128"/>
                    </a:lnTo>
                    <a:lnTo>
                      <a:pt x="498" y="152"/>
                    </a:lnTo>
                    <a:lnTo>
                      <a:pt x="511" y="174"/>
                    </a:lnTo>
                    <a:lnTo>
                      <a:pt x="515" y="200"/>
                    </a:lnTo>
                    <a:lnTo>
                      <a:pt x="506" y="230"/>
                    </a:lnTo>
                    <a:lnTo>
                      <a:pt x="498" y="249"/>
                    </a:lnTo>
                    <a:lnTo>
                      <a:pt x="486" y="265"/>
                    </a:lnTo>
                    <a:lnTo>
                      <a:pt x="462" y="291"/>
                    </a:lnTo>
                    <a:lnTo>
                      <a:pt x="431" y="307"/>
                    </a:lnTo>
                    <a:lnTo>
                      <a:pt x="400" y="314"/>
                    </a:lnTo>
                    <a:lnTo>
                      <a:pt x="349" y="312"/>
                    </a:lnTo>
                    <a:lnTo>
                      <a:pt x="285" y="286"/>
                    </a:lnTo>
                    <a:lnTo>
                      <a:pt x="257" y="265"/>
                    </a:lnTo>
                    <a:lnTo>
                      <a:pt x="257" y="265"/>
                    </a:lnTo>
                    <a:lnTo>
                      <a:pt x="253" y="260"/>
                    </a:lnTo>
                    <a:lnTo>
                      <a:pt x="247" y="258"/>
                    </a:lnTo>
                    <a:lnTo>
                      <a:pt x="239" y="252"/>
                    </a:lnTo>
                    <a:lnTo>
                      <a:pt x="223" y="249"/>
                    </a:lnTo>
                    <a:lnTo>
                      <a:pt x="198" y="256"/>
                    </a:lnTo>
                    <a:lnTo>
                      <a:pt x="177" y="285"/>
                    </a:lnTo>
                    <a:lnTo>
                      <a:pt x="175" y="311"/>
                    </a:lnTo>
                    <a:lnTo>
                      <a:pt x="181" y="327"/>
                    </a:lnTo>
                    <a:lnTo>
                      <a:pt x="188" y="334"/>
                    </a:lnTo>
                    <a:lnTo>
                      <a:pt x="201" y="344"/>
                    </a:lnTo>
                    <a:lnTo>
                      <a:pt x="214" y="354"/>
                    </a:lnTo>
                    <a:lnTo>
                      <a:pt x="234" y="376"/>
                    </a:lnTo>
                    <a:lnTo>
                      <a:pt x="256" y="422"/>
                    </a:lnTo>
                    <a:lnTo>
                      <a:pt x="253" y="469"/>
                    </a:lnTo>
                    <a:lnTo>
                      <a:pt x="224" y="512"/>
                    </a:lnTo>
                    <a:lnTo>
                      <a:pt x="198" y="531"/>
                    </a:lnTo>
                    <a:lnTo>
                      <a:pt x="180" y="543"/>
                    </a:lnTo>
                    <a:lnTo>
                      <a:pt x="146" y="551"/>
                    </a:lnTo>
                    <a:lnTo>
                      <a:pt x="119" y="547"/>
                    </a:lnTo>
                    <a:lnTo>
                      <a:pt x="96" y="533"/>
                    </a:lnTo>
                    <a:lnTo>
                      <a:pt x="72" y="495"/>
                    </a:lnTo>
                    <a:lnTo>
                      <a:pt x="54" y="430"/>
                    </a:lnTo>
                    <a:lnTo>
                      <a:pt x="51" y="397"/>
                    </a:lnTo>
                    <a:lnTo>
                      <a:pt x="50" y="386"/>
                    </a:lnTo>
                    <a:lnTo>
                      <a:pt x="37" y="374"/>
                    </a:lnTo>
                    <a:lnTo>
                      <a:pt x="20" y="374"/>
                    </a:lnTo>
                    <a:lnTo>
                      <a:pt x="5" y="387"/>
                    </a:lnTo>
                    <a:lnTo>
                      <a:pt x="2" y="397"/>
                    </a:lnTo>
                    <a:lnTo>
                      <a:pt x="0" y="425"/>
                    </a:lnTo>
                    <a:lnTo>
                      <a:pt x="1" y="484"/>
                    </a:lnTo>
                    <a:lnTo>
                      <a:pt x="13" y="540"/>
                    </a:lnTo>
                    <a:lnTo>
                      <a:pt x="43" y="589"/>
                    </a:lnTo>
                    <a:lnTo>
                      <a:pt x="66" y="607"/>
                    </a:lnTo>
                    <a:lnTo>
                      <a:pt x="87" y="619"/>
                    </a:lnTo>
                    <a:lnTo>
                      <a:pt x="131" y="630"/>
                    </a:lnTo>
                    <a:lnTo>
                      <a:pt x="175" y="628"/>
                    </a:lnTo>
                    <a:lnTo>
                      <a:pt x="220" y="615"/>
                    </a:lnTo>
                    <a:lnTo>
                      <a:pt x="241" y="606"/>
                    </a:lnTo>
                    <a:lnTo>
                      <a:pt x="263" y="594"/>
                    </a:lnTo>
                    <a:lnTo>
                      <a:pt x="300" y="561"/>
                    </a:lnTo>
                    <a:lnTo>
                      <a:pt x="329" y="522"/>
                    </a:lnTo>
                    <a:lnTo>
                      <a:pt x="348" y="476"/>
                    </a:lnTo>
                    <a:lnTo>
                      <a:pt x="352" y="452"/>
                    </a:lnTo>
                    <a:lnTo>
                      <a:pt x="355" y="430"/>
                    </a:lnTo>
                    <a:lnTo>
                      <a:pt x="352" y="410"/>
                    </a:lnTo>
                    <a:lnTo>
                      <a:pt x="384" y="413"/>
                    </a:lnTo>
                    <a:lnTo>
                      <a:pt x="446" y="404"/>
                    </a:lnTo>
                    <a:lnTo>
                      <a:pt x="505" y="380"/>
                    </a:lnTo>
                    <a:lnTo>
                      <a:pt x="555" y="338"/>
                    </a:lnTo>
                    <a:lnTo>
                      <a:pt x="577" y="309"/>
                    </a:lnTo>
                    <a:lnTo>
                      <a:pt x="594" y="283"/>
                    </a:lnTo>
                    <a:lnTo>
                      <a:pt x="611" y="230"/>
                    </a:lnTo>
                    <a:lnTo>
                      <a:pt x="613" y="177"/>
                    </a:lnTo>
                    <a:lnTo>
                      <a:pt x="600" y="127"/>
                    </a:lnTo>
                    <a:lnTo>
                      <a:pt x="574" y="82"/>
                    </a:lnTo>
                    <a:lnTo>
                      <a:pt x="537" y="44"/>
                    </a:lnTo>
                    <a:lnTo>
                      <a:pt x="489" y="17"/>
                    </a:lnTo>
                    <a:lnTo>
                      <a:pt x="434" y="1"/>
                    </a:lnTo>
                    <a:lnTo>
                      <a:pt x="40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2" name="Group 31"/>
            <p:cNvGrpSpPr>
              <a:grpSpLocks noChangeAspect="1"/>
            </p:cNvGrpSpPr>
            <p:nvPr/>
          </p:nvGrpSpPr>
          <p:grpSpPr bwMode="auto">
            <a:xfrm>
              <a:off x="594443" y="5066831"/>
              <a:ext cx="167284" cy="203007"/>
              <a:chOff x="2647" y="1727"/>
              <a:chExt cx="192" cy="233"/>
            </a:xfrm>
            <a:grpFill/>
          </p:grpSpPr>
          <p:sp>
            <p:nvSpPr>
              <p:cNvPr id="13" name="Freeform 32"/>
              <p:cNvSpPr>
                <a:spLocks/>
              </p:cNvSpPr>
              <p:nvPr/>
            </p:nvSpPr>
            <p:spPr bwMode="auto">
              <a:xfrm>
                <a:off x="2699" y="1727"/>
                <a:ext cx="140" cy="152"/>
              </a:xfrm>
              <a:custGeom>
                <a:avLst/>
                <a:gdLst>
                  <a:gd name="T0" fmla="*/ 94 w 421"/>
                  <a:gd name="T1" fmla="*/ 455 h 455"/>
                  <a:gd name="T2" fmla="*/ 0 w 421"/>
                  <a:gd name="T3" fmla="*/ 362 h 455"/>
                  <a:gd name="T4" fmla="*/ 172 w 421"/>
                  <a:gd name="T5" fmla="*/ 191 h 455"/>
                  <a:gd name="T6" fmla="*/ 371 w 421"/>
                  <a:gd name="T7" fmla="*/ 1 h 455"/>
                  <a:gd name="T8" fmla="*/ 377 w 421"/>
                  <a:gd name="T9" fmla="*/ 0 h 455"/>
                  <a:gd name="T10" fmla="*/ 404 w 421"/>
                  <a:gd name="T11" fmla="*/ 4 h 455"/>
                  <a:gd name="T12" fmla="*/ 419 w 421"/>
                  <a:gd name="T13" fmla="*/ 21 h 455"/>
                  <a:gd name="T14" fmla="*/ 421 w 421"/>
                  <a:gd name="T15" fmla="*/ 37 h 455"/>
                  <a:gd name="T16" fmla="*/ 364 w 421"/>
                  <a:gd name="T17" fmla="*/ 120 h 455"/>
                  <a:gd name="T18" fmla="*/ 130 w 421"/>
                  <a:gd name="T19" fmla="*/ 410 h 455"/>
                  <a:gd name="T20" fmla="*/ 94 w 421"/>
                  <a:gd name="T21" fmla="*/ 455 h 4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21" h="455">
                    <a:moveTo>
                      <a:pt x="94" y="455"/>
                    </a:moveTo>
                    <a:lnTo>
                      <a:pt x="0" y="362"/>
                    </a:lnTo>
                    <a:lnTo>
                      <a:pt x="172" y="191"/>
                    </a:lnTo>
                    <a:lnTo>
                      <a:pt x="371" y="1"/>
                    </a:lnTo>
                    <a:lnTo>
                      <a:pt x="377" y="0"/>
                    </a:lnTo>
                    <a:lnTo>
                      <a:pt x="404" y="4"/>
                    </a:lnTo>
                    <a:lnTo>
                      <a:pt x="419" y="21"/>
                    </a:lnTo>
                    <a:lnTo>
                      <a:pt x="421" y="37"/>
                    </a:lnTo>
                    <a:lnTo>
                      <a:pt x="364" y="120"/>
                    </a:lnTo>
                    <a:lnTo>
                      <a:pt x="130" y="410"/>
                    </a:lnTo>
                    <a:lnTo>
                      <a:pt x="94" y="45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" name="Freeform 33"/>
              <p:cNvSpPr>
                <a:spLocks/>
              </p:cNvSpPr>
              <p:nvPr/>
            </p:nvSpPr>
            <p:spPr bwMode="auto">
              <a:xfrm>
                <a:off x="2647" y="1856"/>
                <a:ext cx="76" cy="104"/>
              </a:xfrm>
              <a:custGeom>
                <a:avLst/>
                <a:gdLst>
                  <a:gd name="T0" fmla="*/ 22 w 226"/>
                  <a:gd name="T1" fmla="*/ 314 h 314"/>
                  <a:gd name="T2" fmla="*/ 21 w 226"/>
                  <a:gd name="T3" fmla="*/ 301 h 314"/>
                  <a:gd name="T4" fmla="*/ 37 w 226"/>
                  <a:gd name="T5" fmla="*/ 242 h 314"/>
                  <a:gd name="T6" fmla="*/ 63 w 226"/>
                  <a:gd name="T7" fmla="*/ 219 h 314"/>
                  <a:gd name="T8" fmla="*/ 90 w 226"/>
                  <a:gd name="T9" fmla="*/ 211 h 314"/>
                  <a:gd name="T10" fmla="*/ 107 w 226"/>
                  <a:gd name="T11" fmla="*/ 209 h 314"/>
                  <a:gd name="T12" fmla="*/ 125 w 226"/>
                  <a:gd name="T13" fmla="*/ 208 h 314"/>
                  <a:gd name="T14" fmla="*/ 153 w 226"/>
                  <a:gd name="T15" fmla="*/ 199 h 314"/>
                  <a:gd name="T16" fmla="*/ 188 w 226"/>
                  <a:gd name="T17" fmla="*/ 173 h 314"/>
                  <a:gd name="T18" fmla="*/ 223 w 226"/>
                  <a:gd name="T19" fmla="*/ 107 h 314"/>
                  <a:gd name="T20" fmla="*/ 226 w 226"/>
                  <a:gd name="T21" fmla="*/ 91 h 314"/>
                  <a:gd name="T22" fmla="*/ 132 w 226"/>
                  <a:gd name="T23" fmla="*/ 0 h 314"/>
                  <a:gd name="T24" fmla="*/ 96 w 226"/>
                  <a:gd name="T25" fmla="*/ 17 h 314"/>
                  <a:gd name="T26" fmla="*/ 44 w 226"/>
                  <a:gd name="T27" fmla="*/ 61 h 314"/>
                  <a:gd name="T28" fmla="*/ 13 w 226"/>
                  <a:gd name="T29" fmla="*/ 113 h 314"/>
                  <a:gd name="T30" fmla="*/ 0 w 226"/>
                  <a:gd name="T31" fmla="*/ 165 h 314"/>
                  <a:gd name="T32" fmla="*/ 2 w 226"/>
                  <a:gd name="T33" fmla="*/ 239 h 314"/>
                  <a:gd name="T34" fmla="*/ 19 w 226"/>
                  <a:gd name="T35" fmla="*/ 307 h 314"/>
                  <a:gd name="T36" fmla="*/ 22 w 226"/>
                  <a:gd name="T37" fmla="*/ 314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26" h="314">
                    <a:moveTo>
                      <a:pt x="22" y="314"/>
                    </a:moveTo>
                    <a:lnTo>
                      <a:pt x="21" y="301"/>
                    </a:lnTo>
                    <a:lnTo>
                      <a:pt x="37" y="242"/>
                    </a:lnTo>
                    <a:lnTo>
                      <a:pt x="63" y="219"/>
                    </a:lnTo>
                    <a:lnTo>
                      <a:pt x="90" y="211"/>
                    </a:lnTo>
                    <a:lnTo>
                      <a:pt x="107" y="209"/>
                    </a:lnTo>
                    <a:lnTo>
                      <a:pt x="125" y="208"/>
                    </a:lnTo>
                    <a:lnTo>
                      <a:pt x="153" y="199"/>
                    </a:lnTo>
                    <a:lnTo>
                      <a:pt x="188" y="173"/>
                    </a:lnTo>
                    <a:lnTo>
                      <a:pt x="223" y="107"/>
                    </a:lnTo>
                    <a:lnTo>
                      <a:pt x="226" y="91"/>
                    </a:lnTo>
                    <a:lnTo>
                      <a:pt x="132" y="0"/>
                    </a:lnTo>
                    <a:lnTo>
                      <a:pt x="96" y="17"/>
                    </a:lnTo>
                    <a:lnTo>
                      <a:pt x="44" y="61"/>
                    </a:lnTo>
                    <a:lnTo>
                      <a:pt x="13" y="113"/>
                    </a:lnTo>
                    <a:lnTo>
                      <a:pt x="0" y="165"/>
                    </a:lnTo>
                    <a:lnTo>
                      <a:pt x="2" y="239"/>
                    </a:lnTo>
                    <a:lnTo>
                      <a:pt x="19" y="307"/>
                    </a:lnTo>
                    <a:lnTo>
                      <a:pt x="22" y="3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25" name="모서리가 둥근 직사각형 24"/>
          <p:cNvSpPr/>
          <p:nvPr/>
        </p:nvSpPr>
        <p:spPr>
          <a:xfrm>
            <a:off x="752612" y="225445"/>
            <a:ext cx="11207159" cy="650762"/>
          </a:xfrm>
          <a:prstGeom prst="roundRect">
            <a:avLst/>
          </a:prstGeom>
          <a:solidFill>
            <a:srgbClr val="F4F4FE"/>
          </a:solidFill>
          <a:ln>
            <a:noFill/>
          </a:ln>
          <a:effectLst>
            <a:outerShdw blurRad="190500" dist="101600" dir="2700000" algn="tl" rotWithShape="0">
              <a:srgbClr val="5955B3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2400" kern="0" dirty="0">
                <a:solidFill>
                  <a:srgbClr val="5955B3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r>
              <a:rPr lang="ko-KR" altLang="en-US" sz="2400" kern="0" dirty="0">
                <a:solidFill>
                  <a:srgbClr val="5955B3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회원관리 </a:t>
            </a:r>
            <a:r>
              <a:rPr lang="en-US" altLang="ko-KR" sz="2400" kern="0" dirty="0">
                <a:solidFill>
                  <a:srgbClr val="5955B3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- </a:t>
            </a:r>
            <a:r>
              <a:rPr lang="ko-KR" altLang="en-US" sz="2400" kern="0" dirty="0">
                <a:solidFill>
                  <a:srgbClr val="5955B3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회원가입</a:t>
            </a:r>
            <a:endParaRPr lang="en-US" altLang="ko-KR" sz="2400" kern="0" dirty="0">
              <a:solidFill>
                <a:srgbClr val="5955B3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11658599" y="598713"/>
            <a:ext cx="217715" cy="217715"/>
          </a:xfrm>
          <a:prstGeom prst="ellipse">
            <a:avLst/>
          </a:prstGeom>
          <a:solidFill>
            <a:srgbClr val="5955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prstClr val="white"/>
                </a:solidFill>
              </a:rPr>
              <a:t>+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156851" y="354496"/>
            <a:ext cx="298491" cy="298491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80EB61F-9545-4DF5-ADD3-A11753793B81}"/>
              </a:ext>
            </a:extLst>
          </p:cNvPr>
          <p:cNvSpPr txBox="1"/>
          <p:nvPr/>
        </p:nvSpPr>
        <p:spPr>
          <a:xfrm>
            <a:off x="8621486" y="1416818"/>
            <a:ext cx="3037113" cy="424731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필수 정보를 입력하지 않으면 입력 유도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buAutoNum type="arabicPeriod"/>
            </a:pP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입력 시에는 각 요소의 유효성 검사 진행 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(ID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는 중복검사까지 포함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  <a:p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3. 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이메일 인증 확인 절차를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통해 본인 확인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buAutoNum type="arabicPeriod"/>
            </a:pP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4. 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이메일 인증을 통해 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전달된 번호와 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일치하는 경우만 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회원가입 가능</a:t>
            </a:r>
          </a:p>
          <a:p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FBD275D1-8CD9-BE07-B71D-6B860304A7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4391" y="5901843"/>
            <a:ext cx="4252328" cy="823031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E94DB0E2-4A06-C4E9-EDA2-F77A337EEA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612" y="995476"/>
            <a:ext cx="7868874" cy="4946758"/>
          </a:xfrm>
          <a:prstGeom prst="rect">
            <a:avLst/>
          </a:prstGeom>
        </p:spPr>
      </p:pic>
      <p:sp>
        <p:nvSpPr>
          <p:cNvPr id="39" name="직사각형 38">
            <a:extLst>
              <a:ext uri="{FF2B5EF4-FFF2-40B4-BE49-F238E27FC236}">
                <a16:creationId xmlns:a16="http://schemas.microsoft.com/office/drawing/2014/main" id="{1261CAEA-B342-EFA3-8AD0-C230D8AE4247}"/>
              </a:ext>
            </a:extLst>
          </p:cNvPr>
          <p:cNvSpPr/>
          <p:nvPr/>
        </p:nvSpPr>
        <p:spPr>
          <a:xfrm>
            <a:off x="2550608" y="1740982"/>
            <a:ext cx="2096548" cy="48865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07518FE7-F371-2215-A7BF-1C205765638A}"/>
              </a:ext>
            </a:extLst>
          </p:cNvPr>
          <p:cNvSpPr/>
          <p:nvPr/>
        </p:nvSpPr>
        <p:spPr>
          <a:xfrm>
            <a:off x="7077205" y="3543401"/>
            <a:ext cx="1171696" cy="4003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423087" y="1416818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6800204" y="3374235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47" name="원호 46"/>
          <p:cNvSpPr/>
          <p:nvPr/>
        </p:nvSpPr>
        <p:spPr>
          <a:xfrm flipH="1">
            <a:off x="2396025" y="1740982"/>
            <a:ext cx="469742" cy="3387629"/>
          </a:xfrm>
          <a:prstGeom prst="arc">
            <a:avLst>
              <a:gd name="adj1" fmla="val 16495377"/>
              <a:gd name="adj2" fmla="val 5305945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03981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55B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548795" y="94343"/>
            <a:ext cx="11480799" cy="6669314"/>
          </a:xfrm>
          <a:prstGeom prst="roundRect">
            <a:avLst>
              <a:gd name="adj" fmla="val 2541"/>
            </a:avLst>
          </a:prstGeom>
          <a:solidFill>
            <a:schemeClr val="bg1"/>
          </a:solidFill>
          <a:ln>
            <a:noFill/>
          </a:ln>
          <a:effectLst>
            <a:outerShdw dist="1016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204154" y="1034170"/>
            <a:ext cx="193117" cy="5222353"/>
            <a:chOff x="581527" y="787428"/>
            <a:chExt cx="193117" cy="5222353"/>
          </a:xfrm>
          <a:solidFill>
            <a:schemeClr val="bg1"/>
          </a:solidFill>
        </p:grpSpPr>
        <p:sp>
          <p:nvSpPr>
            <p:cNvPr id="5" name="Freeform 9"/>
            <p:cNvSpPr>
              <a:spLocks/>
            </p:cNvSpPr>
            <p:nvPr/>
          </p:nvSpPr>
          <p:spPr bwMode="auto">
            <a:xfrm>
              <a:off x="612262" y="1494240"/>
              <a:ext cx="131646" cy="17373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6" name="Group 12"/>
            <p:cNvGrpSpPr>
              <a:grpSpLocks noChangeAspect="1"/>
            </p:cNvGrpSpPr>
            <p:nvPr/>
          </p:nvGrpSpPr>
          <p:grpSpPr bwMode="auto">
            <a:xfrm>
              <a:off x="581527" y="787428"/>
              <a:ext cx="193117" cy="153620"/>
              <a:chOff x="6124" y="305"/>
              <a:chExt cx="841" cy="669"/>
            </a:xfrm>
            <a:grpFill/>
          </p:grpSpPr>
          <p:sp>
            <p:nvSpPr>
              <p:cNvPr id="23" name="Freeform 13"/>
              <p:cNvSpPr>
                <a:spLocks/>
              </p:cNvSpPr>
              <p:nvPr/>
            </p:nvSpPr>
            <p:spPr bwMode="auto">
              <a:xfrm>
                <a:off x="6244" y="440"/>
                <a:ext cx="601" cy="534"/>
              </a:xfrm>
              <a:custGeom>
                <a:avLst/>
                <a:gdLst>
                  <a:gd name="T0" fmla="*/ 902 w 1802"/>
                  <a:gd name="T1" fmla="*/ 0 h 1602"/>
                  <a:gd name="T2" fmla="*/ 2 w 1802"/>
                  <a:gd name="T3" fmla="*/ 742 h 1602"/>
                  <a:gd name="T4" fmla="*/ 2 w 1802"/>
                  <a:gd name="T5" fmla="*/ 743 h 1602"/>
                  <a:gd name="T6" fmla="*/ 2 w 1802"/>
                  <a:gd name="T7" fmla="*/ 746 h 1602"/>
                  <a:gd name="T8" fmla="*/ 0 w 1802"/>
                  <a:gd name="T9" fmla="*/ 749 h 1602"/>
                  <a:gd name="T10" fmla="*/ 0 w 1802"/>
                  <a:gd name="T11" fmla="*/ 751 h 1602"/>
                  <a:gd name="T12" fmla="*/ 0 w 1802"/>
                  <a:gd name="T13" fmla="*/ 1501 h 1602"/>
                  <a:gd name="T14" fmla="*/ 2 w 1802"/>
                  <a:gd name="T15" fmla="*/ 1521 h 1602"/>
                  <a:gd name="T16" fmla="*/ 16 w 1802"/>
                  <a:gd name="T17" fmla="*/ 1557 h 1602"/>
                  <a:gd name="T18" fmla="*/ 30 w 1802"/>
                  <a:gd name="T19" fmla="*/ 1572 h 1602"/>
                  <a:gd name="T20" fmla="*/ 45 w 1802"/>
                  <a:gd name="T21" fmla="*/ 1586 h 1602"/>
                  <a:gd name="T22" fmla="*/ 81 w 1802"/>
                  <a:gd name="T23" fmla="*/ 1601 h 1602"/>
                  <a:gd name="T24" fmla="*/ 100 w 1802"/>
                  <a:gd name="T25" fmla="*/ 1602 h 1602"/>
                  <a:gd name="T26" fmla="*/ 702 w 1802"/>
                  <a:gd name="T27" fmla="*/ 1602 h 1602"/>
                  <a:gd name="T28" fmla="*/ 702 w 1802"/>
                  <a:gd name="T29" fmla="*/ 1001 h 1602"/>
                  <a:gd name="T30" fmla="*/ 1102 w 1802"/>
                  <a:gd name="T31" fmla="*/ 1001 h 1602"/>
                  <a:gd name="T32" fmla="*/ 1102 w 1802"/>
                  <a:gd name="T33" fmla="*/ 1602 h 1602"/>
                  <a:gd name="T34" fmla="*/ 1703 w 1802"/>
                  <a:gd name="T35" fmla="*/ 1602 h 1602"/>
                  <a:gd name="T36" fmla="*/ 1723 w 1802"/>
                  <a:gd name="T37" fmla="*/ 1601 h 1602"/>
                  <a:gd name="T38" fmla="*/ 1758 w 1802"/>
                  <a:gd name="T39" fmla="*/ 1586 h 1602"/>
                  <a:gd name="T40" fmla="*/ 1773 w 1802"/>
                  <a:gd name="T41" fmla="*/ 1572 h 1602"/>
                  <a:gd name="T42" fmla="*/ 1786 w 1802"/>
                  <a:gd name="T43" fmla="*/ 1557 h 1602"/>
                  <a:gd name="T44" fmla="*/ 1802 w 1802"/>
                  <a:gd name="T45" fmla="*/ 1521 h 1602"/>
                  <a:gd name="T46" fmla="*/ 1802 w 1802"/>
                  <a:gd name="T47" fmla="*/ 1501 h 1602"/>
                  <a:gd name="T48" fmla="*/ 1802 w 1802"/>
                  <a:gd name="T49" fmla="*/ 751 h 1602"/>
                  <a:gd name="T50" fmla="*/ 1802 w 1802"/>
                  <a:gd name="T51" fmla="*/ 745 h 1602"/>
                  <a:gd name="T52" fmla="*/ 1801 w 1802"/>
                  <a:gd name="T53" fmla="*/ 742 h 1602"/>
                  <a:gd name="T54" fmla="*/ 902 w 1802"/>
                  <a:gd name="T55" fmla="*/ 0 h 16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802" h="1602">
                    <a:moveTo>
                      <a:pt x="902" y="0"/>
                    </a:moveTo>
                    <a:lnTo>
                      <a:pt x="2" y="742"/>
                    </a:lnTo>
                    <a:lnTo>
                      <a:pt x="2" y="743"/>
                    </a:lnTo>
                    <a:lnTo>
                      <a:pt x="2" y="746"/>
                    </a:lnTo>
                    <a:lnTo>
                      <a:pt x="0" y="749"/>
                    </a:lnTo>
                    <a:lnTo>
                      <a:pt x="0" y="751"/>
                    </a:lnTo>
                    <a:lnTo>
                      <a:pt x="0" y="1501"/>
                    </a:lnTo>
                    <a:lnTo>
                      <a:pt x="2" y="1521"/>
                    </a:lnTo>
                    <a:lnTo>
                      <a:pt x="16" y="1557"/>
                    </a:lnTo>
                    <a:lnTo>
                      <a:pt x="30" y="1572"/>
                    </a:lnTo>
                    <a:lnTo>
                      <a:pt x="45" y="1586"/>
                    </a:lnTo>
                    <a:lnTo>
                      <a:pt x="81" y="1601"/>
                    </a:lnTo>
                    <a:lnTo>
                      <a:pt x="100" y="1602"/>
                    </a:lnTo>
                    <a:lnTo>
                      <a:pt x="702" y="1602"/>
                    </a:lnTo>
                    <a:lnTo>
                      <a:pt x="702" y="1001"/>
                    </a:lnTo>
                    <a:lnTo>
                      <a:pt x="1102" y="1001"/>
                    </a:lnTo>
                    <a:lnTo>
                      <a:pt x="1102" y="1602"/>
                    </a:lnTo>
                    <a:lnTo>
                      <a:pt x="1703" y="1602"/>
                    </a:lnTo>
                    <a:lnTo>
                      <a:pt x="1723" y="1601"/>
                    </a:lnTo>
                    <a:lnTo>
                      <a:pt x="1758" y="1586"/>
                    </a:lnTo>
                    <a:lnTo>
                      <a:pt x="1773" y="1572"/>
                    </a:lnTo>
                    <a:lnTo>
                      <a:pt x="1786" y="1557"/>
                    </a:lnTo>
                    <a:lnTo>
                      <a:pt x="1802" y="1521"/>
                    </a:lnTo>
                    <a:lnTo>
                      <a:pt x="1802" y="1501"/>
                    </a:lnTo>
                    <a:lnTo>
                      <a:pt x="1802" y="751"/>
                    </a:lnTo>
                    <a:lnTo>
                      <a:pt x="1802" y="745"/>
                    </a:lnTo>
                    <a:lnTo>
                      <a:pt x="1801" y="742"/>
                    </a:lnTo>
                    <a:lnTo>
                      <a:pt x="90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14"/>
              <p:cNvSpPr>
                <a:spLocks/>
              </p:cNvSpPr>
              <p:nvPr/>
            </p:nvSpPr>
            <p:spPr bwMode="auto">
              <a:xfrm>
                <a:off x="6124" y="305"/>
                <a:ext cx="841" cy="394"/>
              </a:xfrm>
              <a:custGeom>
                <a:avLst/>
                <a:gdLst>
                  <a:gd name="T0" fmla="*/ 2505 w 2522"/>
                  <a:gd name="T1" fmla="*/ 978 h 1181"/>
                  <a:gd name="T2" fmla="*/ 2162 w 2522"/>
                  <a:gd name="T3" fmla="*/ 694 h 1181"/>
                  <a:gd name="T4" fmla="*/ 2162 w 2522"/>
                  <a:gd name="T5" fmla="*/ 54 h 1181"/>
                  <a:gd name="T6" fmla="*/ 2162 w 2522"/>
                  <a:gd name="T7" fmla="*/ 44 h 1181"/>
                  <a:gd name="T8" fmla="*/ 2155 w 2522"/>
                  <a:gd name="T9" fmla="*/ 26 h 1181"/>
                  <a:gd name="T10" fmla="*/ 2149 w 2522"/>
                  <a:gd name="T11" fmla="*/ 18 h 1181"/>
                  <a:gd name="T12" fmla="*/ 2141 w 2522"/>
                  <a:gd name="T13" fmla="*/ 13 h 1181"/>
                  <a:gd name="T14" fmla="*/ 2123 w 2522"/>
                  <a:gd name="T15" fmla="*/ 5 h 1181"/>
                  <a:gd name="T16" fmla="*/ 2113 w 2522"/>
                  <a:gd name="T17" fmla="*/ 5 h 1181"/>
                  <a:gd name="T18" fmla="*/ 1812 w 2522"/>
                  <a:gd name="T19" fmla="*/ 5 h 1181"/>
                  <a:gd name="T20" fmla="*/ 1802 w 2522"/>
                  <a:gd name="T21" fmla="*/ 5 h 1181"/>
                  <a:gd name="T22" fmla="*/ 1783 w 2522"/>
                  <a:gd name="T23" fmla="*/ 13 h 1181"/>
                  <a:gd name="T24" fmla="*/ 1776 w 2522"/>
                  <a:gd name="T25" fmla="*/ 18 h 1181"/>
                  <a:gd name="T26" fmla="*/ 1770 w 2522"/>
                  <a:gd name="T27" fmla="*/ 26 h 1181"/>
                  <a:gd name="T28" fmla="*/ 1763 w 2522"/>
                  <a:gd name="T29" fmla="*/ 44 h 1181"/>
                  <a:gd name="T30" fmla="*/ 1762 w 2522"/>
                  <a:gd name="T31" fmla="*/ 54 h 1181"/>
                  <a:gd name="T32" fmla="*/ 1762 w 2522"/>
                  <a:gd name="T33" fmla="*/ 360 h 1181"/>
                  <a:gd name="T34" fmla="*/ 1380 w 2522"/>
                  <a:gd name="T35" fmla="*/ 41 h 1181"/>
                  <a:gd name="T36" fmla="*/ 1354 w 2522"/>
                  <a:gd name="T37" fmla="*/ 23 h 1181"/>
                  <a:gd name="T38" fmla="*/ 1295 w 2522"/>
                  <a:gd name="T39" fmla="*/ 1 h 1181"/>
                  <a:gd name="T40" fmla="*/ 1262 w 2522"/>
                  <a:gd name="T41" fmla="*/ 0 h 1181"/>
                  <a:gd name="T42" fmla="*/ 1227 w 2522"/>
                  <a:gd name="T43" fmla="*/ 1 h 1181"/>
                  <a:gd name="T44" fmla="*/ 1168 w 2522"/>
                  <a:gd name="T45" fmla="*/ 23 h 1181"/>
                  <a:gd name="T46" fmla="*/ 1142 w 2522"/>
                  <a:gd name="T47" fmla="*/ 41 h 1181"/>
                  <a:gd name="T48" fmla="*/ 17 w 2522"/>
                  <a:gd name="T49" fmla="*/ 978 h 1181"/>
                  <a:gd name="T50" fmla="*/ 10 w 2522"/>
                  <a:gd name="T51" fmla="*/ 985 h 1181"/>
                  <a:gd name="T52" fmla="*/ 1 w 2522"/>
                  <a:gd name="T53" fmla="*/ 1001 h 1181"/>
                  <a:gd name="T54" fmla="*/ 0 w 2522"/>
                  <a:gd name="T55" fmla="*/ 1012 h 1181"/>
                  <a:gd name="T56" fmla="*/ 0 w 2522"/>
                  <a:gd name="T57" fmla="*/ 1023 h 1181"/>
                  <a:gd name="T58" fmla="*/ 6 w 2522"/>
                  <a:gd name="T59" fmla="*/ 1040 h 1181"/>
                  <a:gd name="T60" fmla="*/ 12 w 2522"/>
                  <a:gd name="T61" fmla="*/ 1048 h 1181"/>
                  <a:gd name="T62" fmla="*/ 108 w 2522"/>
                  <a:gd name="T63" fmla="*/ 1164 h 1181"/>
                  <a:gd name="T64" fmla="*/ 122 w 2522"/>
                  <a:gd name="T65" fmla="*/ 1177 h 1181"/>
                  <a:gd name="T66" fmla="*/ 141 w 2522"/>
                  <a:gd name="T67" fmla="*/ 1181 h 1181"/>
                  <a:gd name="T68" fmla="*/ 160 w 2522"/>
                  <a:gd name="T69" fmla="*/ 1181 h 1181"/>
                  <a:gd name="T70" fmla="*/ 179 w 2522"/>
                  <a:gd name="T71" fmla="*/ 1171 h 1181"/>
                  <a:gd name="T72" fmla="*/ 1262 w 2522"/>
                  <a:gd name="T73" fmla="*/ 268 h 1181"/>
                  <a:gd name="T74" fmla="*/ 2344 w 2522"/>
                  <a:gd name="T75" fmla="*/ 1171 h 1181"/>
                  <a:gd name="T76" fmla="*/ 2358 w 2522"/>
                  <a:gd name="T77" fmla="*/ 1180 h 1181"/>
                  <a:gd name="T78" fmla="*/ 2377 w 2522"/>
                  <a:gd name="T79" fmla="*/ 1181 h 1181"/>
                  <a:gd name="T80" fmla="*/ 2383 w 2522"/>
                  <a:gd name="T81" fmla="*/ 1181 h 1181"/>
                  <a:gd name="T82" fmla="*/ 2401 w 2522"/>
                  <a:gd name="T83" fmla="*/ 1177 h 1181"/>
                  <a:gd name="T84" fmla="*/ 2414 w 2522"/>
                  <a:gd name="T85" fmla="*/ 1164 h 1181"/>
                  <a:gd name="T86" fmla="*/ 2512 w 2522"/>
                  <a:gd name="T87" fmla="*/ 1048 h 1181"/>
                  <a:gd name="T88" fmla="*/ 2518 w 2522"/>
                  <a:gd name="T89" fmla="*/ 1040 h 1181"/>
                  <a:gd name="T90" fmla="*/ 2522 w 2522"/>
                  <a:gd name="T91" fmla="*/ 1023 h 1181"/>
                  <a:gd name="T92" fmla="*/ 2522 w 2522"/>
                  <a:gd name="T93" fmla="*/ 1012 h 1181"/>
                  <a:gd name="T94" fmla="*/ 2521 w 2522"/>
                  <a:gd name="T95" fmla="*/ 1001 h 1181"/>
                  <a:gd name="T96" fmla="*/ 2512 w 2522"/>
                  <a:gd name="T97" fmla="*/ 985 h 1181"/>
                  <a:gd name="T98" fmla="*/ 2505 w 2522"/>
                  <a:gd name="T99" fmla="*/ 978 h 1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522" h="1181">
                    <a:moveTo>
                      <a:pt x="2505" y="978"/>
                    </a:moveTo>
                    <a:lnTo>
                      <a:pt x="2162" y="694"/>
                    </a:lnTo>
                    <a:lnTo>
                      <a:pt x="2162" y="54"/>
                    </a:lnTo>
                    <a:lnTo>
                      <a:pt x="2162" y="44"/>
                    </a:lnTo>
                    <a:lnTo>
                      <a:pt x="2155" y="26"/>
                    </a:lnTo>
                    <a:lnTo>
                      <a:pt x="2149" y="18"/>
                    </a:lnTo>
                    <a:lnTo>
                      <a:pt x="2141" y="13"/>
                    </a:lnTo>
                    <a:lnTo>
                      <a:pt x="2123" y="5"/>
                    </a:lnTo>
                    <a:lnTo>
                      <a:pt x="2113" y="5"/>
                    </a:lnTo>
                    <a:lnTo>
                      <a:pt x="1812" y="5"/>
                    </a:lnTo>
                    <a:lnTo>
                      <a:pt x="1802" y="5"/>
                    </a:lnTo>
                    <a:lnTo>
                      <a:pt x="1783" y="13"/>
                    </a:lnTo>
                    <a:lnTo>
                      <a:pt x="1776" y="18"/>
                    </a:lnTo>
                    <a:lnTo>
                      <a:pt x="1770" y="26"/>
                    </a:lnTo>
                    <a:lnTo>
                      <a:pt x="1763" y="44"/>
                    </a:lnTo>
                    <a:lnTo>
                      <a:pt x="1762" y="54"/>
                    </a:lnTo>
                    <a:lnTo>
                      <a:pt x="1762" y="360"/>
                    </a:lnTo>
                    <a:lnTo>
                      <a:pt x="1380" y="41"/>
                    </a:lnTo>
                    <a:lnTo>
                      <a:pt x="1354" y="23"/>
                    </a:lnTo>
                    <a:lnTo>
                      <a:pt x="1295" y="1"/>
                    </a:lnTo>
                    <a:lnTo>
                      <a:pt x="1262" y="0"/>
                    </a:lnTo>
                    <a:lnTo>
                      <a:pt x="1227" y="1"/>
                    </a:lnTo>
                    <a:lnTo>
                      <a:pt x="1168" y="23"/>
                    </a:lnTo>
                    <a:lnTo>
                      <a:pt x="1142" y="41"/>
                    </a:lnTo>
                    <a:lnTo>
                      <a:pt x="17" y="978"/>
                    </a:lnTo>
                    <a:lnTo>
                      <a:pt x="10" y="985"/>
                    </a:lnTo>
                    <a:lnTo>
                      <a:pt x="1" y="1001"/>
                    </a:lnTo>
                    <a:lnTo>
                      <a:pt x="0" y="1012"/>
                    </a:lnTo>
                    <a:lnTo>
                      <a:pt x="0" y="1023"/>
                    </a:lnTo>
                    <a:lnTo>
                      <a:pt x="6" y="1040"/>
                    </a:lnTo>
                    <a:lnTo>
                      <a:pt x="12" y="1048"/>
                    </a:lnTo>
                    <a:lnTo>
                      <a:pt x="108" y="1164"/>
                    </a:lnTo>
                    <a:lnTo>
                      <a:pt x="122" y="1177"/>
                    </a:lnTo>
                    <a:lnTo>
                      <a:pt x="141" y="1181"/>
                    </a:lnTo>
                    <a:lnTo>
                      <a:pt x="160" y="1181"/>
                    </a:lnTo>
                    <a:lnTo>
                      <a:pt x="179" y="1171"/>
                    </a:lnTo>
                    <a:lnTo>
                      <a:pt x="1262" y="268"/>
                    </a:lnTo>
                    <a:lnTo>
                      <a:pt x="2344" y="1171"/>
                    </a:lnTo>
                    <a:lnTo>
                      <a:pt x="2358" y="1180"/>
                    </a:lnTo>
                    <a:lnTo>
                      <a:pt x="2377" y="1181"/>
                    </a:lnTo>
                    <a:lnTo>
                      <a:pt x="2383" y="1181"/>
                    </a:lnTo>
                    <a:lnTo>
                      <a:pt x="2401" y="1177"/>
                    </a:lnTo>
                    <a:lnTo>
                      <a:pt x="2414" y="1164"/>
                    </a:lnTo>
                    <a:lnTo>
                      <a:pt x="2512" y="1048"/>
                    </a:lnTo>
                    <a:lnTo>
                      <a:pt x="2518" y="1040"/>
                    </a:lnTo>
                    <a:lnTo>
                      <a:pt x="2522" y="1023"/>
                    </a:lnTo>
                    <a:lnTo>
                      <a:pt x="2522" y="1012"/>
                    </a:lnTo>
                    <a:lnTo>
                      <a:pt x="2521" y="1001"/>
                    </a:lnTo>
                    <a:lnTo>
                      <a:pt x="2512" y="985"/>
                    </a:lnTo>
                    <a:lnTo>
                      <a:pt x="2505" y="97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7" name="Freeform 36"/>
            <p:cNvSpPr>
              <a:spLocks noEditPoints="1"/>
            </p:cNvSpPr>
            <p:nvPr/>
          </p:nvSpPr>
          <p:spPr bwMode="auto">
            <a:xfrm>
              <a:off x="625397" y="4336406"/>
              <a:ext cx="105376" cy="177233"/>
            </a:xfrm>
            <a:custGeom>
              <a:avLst/>
              <a:gdLst>
                <a:gd name="T0" fmla="*/ 937 w 1926"/>
                <a:gd name="T1" fmla="*/ 3639 h 4045"/>
                <a:gd name="T2" fmla="*/ 893 w 1926"/>
                <a:gd name="T3" fmla="*/ 3665 h 4045"/>
                <a:gd name="T4" fmla="*/ 863 w 1926"/>
                <a:gd name="T5" fmla="*/ 3712 h 4045"/>
                <a:gd name="T6" fmla="*/ 851 w 1926"/>
                <a:gd name="T7" fmla="*/ 3772 h 4045"/>
                <a:gd name="T8" fmla="*/ 863 w 1926"/>
                <a:gd name="T9" fmla="*/ 3832 h 4045"/>
                <a:gd name="T10" fmla="*/ 893 w 1926"/>
                <a:gd name="T11" fmla="*/ 3878 h 4045"/>
                <a:gd name="T12" fmla="*/ 937 w 1926"/>
                <a:gd name="T13" fmla="*/ 3905 h 4045"/>
                <a:gd name="T14" fmla="*/ 988 w 1926"/>
                <a:gd name="T15" fmla="*/ 3905 h 4045"/>
                <a:gd name="T16" fmla="*/ 1033 w 1926"/>
                <a:gd name="T17" fmla="*/ 3878 h 4045"/>
                <a:gd name="T18" fmla="*/ 1064 w 1926"/>
                <a:gd name="T19" fmla="*/ 3832 h 4045"/>
                <a:gd name="T20" fmla="*/ 1075 w 1926"/>
                <a:gd name="T21" fmla="*/ 3772 h 4045"/>
                <a:gd name="T22" fmla="*/ 1064 w 1926"/>
                <a:gd name="T23" fmla="*/ 3712 h 4045"/>
                <a:gd name="T24" fmla="*/ 1033 w 1926"/>
                <a:gd name="T25" fmla="*/ 3665 h 4045"/>
                <a:gd name="T26" fmla="*/ 988 w 1926"/>
                <a:gd name="T27" fmla="*/ 3639 h 4045"/>
                <a:gd name="T28" fmla="*/ 156 w 1926"/>
                <a:gd name="T29" fmla="*/ 434 h 4045"/>
                <a:gd name="T30" fmla="*/ 1770 w 1926"/>
                <a:gd name="T31" fmla="*/ 3540 h 4045"/>
                <a:gd name="T32" fmla="*/ 156 w 1926"/>
                <a:gd name="T33" fmla="*/ 434 h 4045"/>
                <a:gd name="T34" fmla="*/ 716 w 1926"/>
                <a:gd name="T35" fmla="*/ 200 h 4045"/>
                <a:gd name="T36" fmla="*/ 701 w 1926"/>
                <a:gd name="T37" fmla="*/ 217 h 4045"/>
                <a:gd name="T38" fmla="*/ 701 w 1926"/>
                <a:gd name="T39" fmla="*/ 243 h 4045"/>
                <a:gd name="T40" fmla="*/ 716 w 1926"/>
                <a:gd name="T41" fmla="*/ 260 h 4045"/>
                <a:gd name="T42" fmla="*/ 1199 w 1926"/>
                <a:gd name="T43" fmla="*/ 262 h 4045"/>
                <a:gd name="T44" fmla="*/ 1218 w 1926"/>
                <a:gd name="T45" fmla="*/ 254 h 4045"/>
                <a:gd name="T46" fmla="*/ 1226 w 1926"/>
                <a:gd name="T47" fmla="*/ 230 h 4045"/>
                <a:gd name="T48" fmla="*/ 1218 w 1926"/>
                <a:gd name="T49" fmla="*/ 207 h 4045"/>
                <a:gd name="T50" fmla="*/ 1199 w 1926"/>
                <a:gd name="T51" fmla="*/ 197 h 4045"/>
                <a:gd name="T52" fmla="*/ 224 w 1926"/>
                <a:gd name="T53" fmla="*/ 0 h 4045"/>
                <a:gd name="T54" fmla="*/ 1738 w 1926"/>
                <a:gd name="T55" fmla="*/ 4 h 4045"/>
                <a:gd name="T56" fmla="*/ 1805 w 1926"/>
                <a:gd name="T57" fmla="*/ 31 h 4045"/>
                <a:gd name="T58" fmla="*/ 1860 w 1926"/>
                <a:gd name="T59" fmla="*/ 81 h 4045"/>
                <a:gd name="T60" fmla="*/ 1900 w 1926"/>
                <a:gd name="T61" fmla="*/ 148 h 4045"/>
                <a:gd name="T62" fmla="*/ 1923 w 1926"/>
                <a:gd name="T63" fmla="*/ 229 h 4045"/>
                <a:gd name="T64" fmla="*/ 1926 w 1926"/>
                <a:gd name="T65" fmla="*/ 3772 h 4045"/>
                <a:gd name="T66" fmla="*/ 1915 w 1926"/>
                <a:gd name="T67" fmla="*/ 3857 h 4045"/>
                <a:gd name="T68" fmla="*/ 1882 w 1926"/>
                <a:gd name="T69" fmla="*/ 3932 h 4045"/>
                <a:gd name="T70" fmla="*/ 1834 w 1926"/>
                <a:gd name="T71" fmla="*/ 3992 h 4045"/>
                <a:gd name="T72" fmla="*/ 1773 w 1926"/>
                <a:gd name="T73" fmla="*/ 4032 h 4045"/>
                <a:gd name="T74" fmla="*/ 1702 w 1926"/>
                <a:gd name="T75" fmla="*/ 4045 h 4045"/>
                <a:gd name="T76" fmla="*/ 188 w 1926"/>
                <a:gd name="T77" fmla="*/ 4041 h 4045"/>
                <a:gd name="T78" fmla="*/ 122 w 1926"/>
                <a:gd name="T79" fmla="*/ 4014 h 4045"/>
                <a:gd name="T80" fmla="*/ 66 w 1926"/>
                <a:gd name="T81" fmla="*/ 3964 h 4045"/>
                <a:gd name="T82" fmla="*/ 25 w 1926"/>
                <a:gd name="T83" fmla="*/ 3897 h 4045"/>
                <a:gd name="T84" fmla="*/ 3 w 1926"/>
                <a:gd name="T85" fmla="*/ 3816 h 4045"/>
                <a:gd name="T86" fmla="*/ 0 w 1926"/>
                <a:gd name="T87" fmla="*/ 273 h 4045"/>
                <a:gd name="T88" fmla="*/ 12 w 1926"/>
                <a:gd name="T89" fmla="*/ 188 h 4045"/>
                <a:gd name="T90" fmla="*/ 43 w 1926"/>
                <a:gd name="T91" fmla="*/ 113 h 4045"/>
                <a:gd name="T92" fmla="*/ 92 w 1926"/>
                <a:gd name="T93" fmla="*/ 53 h 4045"/>
                <a:gd name="T94" fmla="*/ 154 w 1926"/>
                <a:gd name="T95" fmla="*/ 13 h 4045"/>
                <a:gd name="T96" fmla="*/ 224 w 1926"/>
                <a:gd name="T97" fmla="*/ 0 h 4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26" h="4045">
                  <a:moveTo>
                    <a:pt x="963" y="3636"/>
                  </a:moveTo>
                  <a:lnTo>
                    <a:pt x="937" y="3639"/>
                  </a:lnTo>
                  <a:lnTo>
                    <a:pt x="914" y="3649"/>
                  </a:lnTo>
                  <a:lnTo>
                    <a:pt x="893" y="3665"/>
                  </a:lnTo>
                  <a:lnTo>
                    <a:pt x="876" y="3686"/>
                  </a:lnTo>
                  <a:lnTo>
                    <a:pt x="863" y="3712"/>
                  </a:lnTo>
                  <a:lnTo>
                    <a:pt x="854" y="3741"/>
                  </a:lnTo>
                  <a:lnTo>
                    <a:pt x="851" y="3772"/>
                  </a:lnTo>
                  <a:lnTo>
                    <a:pt x="854" y="3804"/>
                  </a:lnTo>
                  <a:lnTo>
                    <a:pt x="863" y="3832"/>
                  </a:lnTo>
                  <a:lnTo>
                    <a:pt x="876" y="3857"/>
                  </a:lnTo>
                  <a:lnTo>
                    <a:pt x="893" y="3878"/>
                  </a:lnTo>
                  <a:lnTo>
                    <a:pt x="914" y="3894"/>
                  </a:lnTo>
                  <a:lnTo>
                    <a:pt x="937" y="3905"/>
                  </a:lnTo>
                  <a:lnTo>
                    <a:pt x="963" y="3909"/>
                  </a:lnTo>
                  <a:lnTo>
                    <a:pt x="988" y="3905"/>
                  </a:lnTo>
                  <a:lnTo>
                    <a:pt x="1013" y="3894"/>
                  </a:lnTo>
                  <a:lnTo>
                    <a:pt x="1033" y="3878"/>
                  </a:lnTo>
                  <a:lnTo>
                    <a:pt x="1051" y="3857"/>
                  </a:lnTo>
                  <a:lnTo>
                    <a:pt x="1064" y="3832"/>
                  </a:lnTo>
                  <a:lnTo>
                    <a:pt x="1072" y="3804"/>
                  </a:lnTo>
                  <a:lnTo>
                    <a:pt x="1075" y="3772"/>
                  </a:lnTo>
                  <a:lnTo>
                    <a:pt x="1072" y="3741"/>
                  </a:lnTo>
                  <a:lnTo>
                    <a:pt x="1064" y="3712"/>
                  </a:lnTo>
                  <a:lnTo>
                    <a:pt x="1051" y="3686"/>
                  </a:lnTo>
                  <a:lnTo>
                    <a:pt x="1033" y="3665"/>
                  </a:lnTo>
                  <a:lnTo>
                    <a:pt x="1013" y="3649"/>
                  </a:lnTo>
                  <a:lnTo>
                    <a:pt x="988" y="3639"/>
                  </a:lnTo>
                  <a:lnTo>
                    <a:pt x="963" y="3636"/>
                  </a:lnTo>
                  <a:close/>
                  <a:moveTo>
                    <a:pt x="156" y="434"/>
                  </a:moveTo>
                  <a:lnTo>
                    <a:pt x="156" y="3540"/>
                  </a:lnTo>
                  <a:lnTo>
                    <a:pt x="1770" y="3540"/>
                  </a:lnTo>
                  <a:lnTo>
                    <a:pt x="1770" y="434"/>
                  </a:lnTo>
                  <a:lnTo>
                    <a:pt x="156" y="434"/>
                  </a:lnTo>
                  <a:close/>
                  <a:moveTo>
                    <a:pt x="727" y="197"/>
                  </a:moveTo>
                  <a:lnTo>
                    <a:pt x="716" y="200"/>
                  </a:lnTo>
                  <a:lnTo>
                    <a:pt x="707" y="207"/>
                  </a:lnTo>
                  <a:lnTo>
                    <a:pt x="701" y="217"/>
                  </a:lnTo>
                  <a:lnTo>
                    <a:pt x="699" y="230"/>
                  </a:lnTo>
                  <a:lnTo>
                    <a:pt x="701" y="243"/>
                  </a:lnTo>
                  <a:lnTo>
                    <a:pt x="707" y="254"/>
                  </a:lnTo>
                  <a:lnTo>
                    <a:pt x="716" y="260"/>
                  </a:lnTo>
                  <a:lnTo>
                    <a:pt x="727" y="262"/>
                  </a:lnTo>
                  <a:lnTo>
                    <a:pt x="1199" y="262"/>
                  </a:lnTo>
                  <a:lnTo>
                    <a:pt x="1210" y="260"/>
                  </a:lnTo>
                  <a:lnTo>
                    <a:pt x="1218" y="254"/>
                  </a:lnTo>
                  <a:lnTo>
                    <a:pt x="1224" y="243"/>
                  </a:lnTo>
                  <a:lnTo>
                    <a:pt x="1226" y="230"/>
                  </a:lnTo>
                  <a:lnTo>
                    <a:pt x="1224" y="217"/>
                  </a:lnTo>
                  <a:lnTo>
                    <a:pt x="1218" y="207"/>
                  </a:lnTo>
                  <a:lnTo>
                    <a:pt x="1210" y="200"/>
                  </a:lnTo>
                  <a:lnTo>
                    <a:pt x="1199" y="197"/>
                  </a:lnTo>
                  <a:lnTo>
                    <a:pt x="727" y="197"/>
                  </a:lnTo>
                  <a:close/>
                  <a:moveTo>
                    <a:pt x="224" y="0"/>
                  </a:moveTo>
                  <a:lnTo>
                    <a:pt x="1702" y="0"/>
                  </a:lnTo>
                  <a:lnTo>
                    <a:pt x="1738" y="4"/>
                  </a:lnTo>
                  <a:lnTo>
                    <a:pt x="1773" y="13"/>
                  </a:lnTo>
                  <a:lnTo>
                    <a:pt x="1805" y="31"/>
                  </a:lnTo>
                  <a:lnTo>
                    <a:pt x="1834" y="53"/>
                  </a:lnTo>
                  <a:lnTo>
                    <a:pt x="1860" y="81"/>
                  </a:lnTo>
                  <a:lnTo>
                    <a:pt x="1882" y="113"/>
                  </a:lnTo>
                  <a:lnTo>
                    <a:pt x="1900" y="148"/>
                  </a:lnTo>
                  <a:lnTo>
                    <a:pt x="1915" y="188"/>
                  </a:lnTo>
                  <a:lnTo>
                    <a:pt x="1923" y="229"/>
                  </a:lnTo>
                  <a:lnTo>
                    <a:pt x="1926" y="273"/>
                  </a:lnTo>
                  <a:lnTo>
                    <a:pt x="1926" y="3772"/>
                  </a:lnTo>
                  <a:lnTo>
                    <a:pt x="1923" y="3816"/>
                  </a:lnTo>
                  <a:lnTo>
                    <a:pt x="1915" y="3857"/>
                  </a:lnTo>
                  <a:lnTo>
                    <a:pt x="1900" y="3897"/>
                  </a:lnTo>
                  <a:lnTo>
                    <a:pt x="1882" y="3932"/>
                  </a:lnTo>
                  <a:lnTo>
                    <a:pt x="1860" y="3964"/>
                  </a:lnTo>
                  <a:lnTo>
                    <a:pt x="1834" y="3992"/>
                  </a:lnTo>
                  <a:lnTo>
                    <a:pt x="1805" y="4014"/>
                  </a:lnTo>
                  <a:lnTo>
                    <a:pt x="1773" y="4032"/>
                  </a:lnTo>
                  <a:lnTo>
                    <a:pt x="1738" y="4041"/>
                  </a:lnTo>
                  <a:lnTo>
                    <a:pt x="1702" y="4045"/>
                  </a:lnTo>
                  <a:lnTo>
                    <a:pt x="224" y="4045"/>
                  </a:lnTo>
                  <a:lnTo>
                    <a:pt x="188" y="4041"/>
                  </a:lnTo>
                  <a:lnTo>
                    <a:pt x="154" y="4032"/>
                  </a:lnTo>
                  <a:lnTo>
                    <a:pt x="122" y="4014"/>
                  </a:lnTo>
                  <a:lnTo>
                    <a:pt x="92" y="3992"/>
                  </a:lnTo>
                  <a:lnTo>
                    <a:pt x="66" y="3964"/>
                  </a:lnTo>
                  <a:lnTo>
                    <a:pt x="43" y="3932"/>
                  </a:lnTo>
                  <a:lnTo>
                    <a:pt x="25" y="3897"/>
                  </a:lnTo>
                  <a:lnTo>
                    <a:pt x="12" y="3857"/>
                  </a:lnTo>
                  <a:lnTo>
                    <a:pt x="3" y="3816"/>
                  </a:lnTo>
                  <a:lnTo>
                    <a:pt x="0" y="3772"/>
                  </a:lnTo>
                  <a:lnTo>
                    <a:pt x="0" y="273"/>
                  </a:lnTo>
                  <a:lnTo>
                    <a:pt x="3" y="229"/>
                  </a:lnTo>
                  <a:lnTo>
                    <a:pt x="12" y="188"/>
                  </a:lnTo>
                  <a:lnTo>
                    <a:pt x="25" y="148"/>
                  </a:lnTo>
                  <a:lnTo>
                    <a:pt x="43" y="113"/>
                  </a:lnTo>
                  <a:lnTo>
                    <a:pt x="66" y="81"/>
                  </a:lnTo>
                  <a:lnTo>
                    <a:pt x="92" y="53"/>
                  </a:lnTo>
                  <a:lnTo>
                    <a:pt x="122" y="31"/>
                  </a:lnTo>
                  <a:lnTo>
                    <a:pt x="154" y="13"/>
                  </a:lnTo>
                  <a:lnTo>
                    <a:pt x="188" y="4"/>
                  </a:lnTo>
                  <a:lnTo>
                    <a:pt x="22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" name="자유형 7"/>
            <p:cNvSpPr>
              <a:spLocks/>
            </p:cNvSpPr>
            <p:nvPr/>
          </p:nvSpPr>
          <p:spPr bwMode="auto">
            <a:xfrm>
              <a:off x="598771" y="3644382"/>
              <a:ext cx="158629" cy="138832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" name="Freeform 6"/>
            <p:cNvSpPr>
              <a:spLocks/>
            </p:cNvSpPr>
            <p:nvPr/>
          </p:nvSpPr>
          <p:spPr bwMode="auto">
            <a:xfrm rot="10800000" flipH="1" flipV="1">
              <a:off x="597941" y="2949079"/>
              <a:ext cx="160288" cy="142111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10" name="Group 20"/>
            <p:cNvGrpSpPr>
              <a:grpSpLocks noChangeAspect="1"/>
            </p:cNvGrpSpPr>
            <p:nvPr/>
          </p:nvGrpSpPr>
          <p:grpSpPr bwMode="auto">
            <a:xfrm>
              <a:off x="614039" y="2221163"/>
              <a:ext cx="128093" cy="174724"/>
              <a:chOff x="2597" y="4163"/>
              <a:chExt cx="217" cy="296"/>
            </a:xfrm>
            <a:grpFill/>
          </p:grpSpPr>
          <p:sp>
            <p:nvSpPr>
              <p:cNvPr id="19" name="Freeform 22"/>
              <p:cNvSpPr>
                <a:spLocks noEditPoints="1"/>
              </p:cNvSpPr>
              <p:nvPr/>
            </p:nvSpPr>
            <p:spPr bwMode="auto">
              <a:xfrm>
                <a:off x="2630" y="4163"/>
                <a:ext cx="151" cy="176"/>
              </a:xfrm>
              <a:custGeom>
                <a:avLst/>
                <a:gdLst>
                  <a:gd name="T0" fmla="*/ 410 w 1662"/>
                  <a:gd name="T1" fmla="*/ 645 h 1942"/>
                  <a:gd name="T2" fmla="*/ 309 w 1662"/>
                  <a:gd name="T3" fmla="*/ 847 h 1942"/>
                  <a:gd name="T4" fmla="*/ 255 w 1662"/>
                  <a:gd name="T5" fmla="*/ 1023 h 1942"/>
                  <a:gd name="T6" fmla="*/ 263 w 1662"/>
                  <a:gd name="T7" fmla="*/ 1206 h 1942"/>
                  <a:gd name="T8" fmla="*/ 347 w 1662"/>
                  <a:gd name="T9" fmla="*/ 1429 h 1942"/>
                  <a:gd name="T10" fmla="*/ 476 w 1662"/>
                  <a:gd name="T11" fmla="*/ 1620 h 1942"/>
                  <a:gd name="T12" fmla="*/ 638 w 1662"/>
                  <a:gd name="T13" fmla="*/ 1753 h 1942"/>
                  <a:gd name="T14" fmla="*/ 825 w 1662"/>
                  <a:gd name="T15" fmla="*/ 1803 h 1942"/>
                  <a:gd name="T16" fmla="*/ 1013 w 1662"/>
                  <a:gd name="T17" fmla="*/ 1753 h 1942"/>
                  <a:gd name="T18" fmla="*/ 1176 w 1662"/>
                  <a:gd name="T19" fmla="*/ 1619 h 1942"/>
                  <a:gd name="T20" fmla="*/ 1305 w 1662"/>
                  <a:gd name="T21" fmla="*/ 1428 h 1942"/>
                  <a:gd name="T22" fmla="*/ 1388 w 1662"/>
                  <a:gd name="T23" fmla="*/ 1205 h 1942"/>
                  <a:gd name="T24" fmla="*/ 1418 w 1662"/>
                  <a:gd name="T25" fmla="*/ 974 h 1942"/>
                  <a:gd name="T26" fmla="*/ 1266 w 1662"/>
                  <a:gd name="T27" fmla="*/ 836 h 1942"/>
                  <a:gd name="T28" fmla="*/ 1012 w 1662"/>
                  <a:gd name="T29" fmla="*/ 794 h 1942"/>
                  <a:gd name="T30" fmla="*/ 806 w 1662"/>
                  <a:gd name="T31" fmla="*/ 713 h 1942"/>
                  <a:gd name="T32" fmla="*/ 646 w 1662"/>
                  <a:gd name="T33" fmla="*/ 610 h 1942"/>
                  <a:gd name="T34" fmla="*/ 526 w 1662"/>
                  <a:gd name="T35" fmla="*/ 499 h 1942"/>
                  <a:gd name="T36" fmla="*/ 944 w 1662"/>
                  <a:gd name="T37" fmla="*/ 23 h 1942"/>
                  <a:gd name="T38" fmla="*/ 1152 w 1662"/>
                  <a:gd name="T39" fmla="*/ 118 h 1942"/>
                  <a:gd name="T40" fmla="*/ 1271 w 1662"/>
                  <a:gd name="T41" fmla="*/ 205 h 1942"/>
                  <a:gd name="T42" fmla="*/ 1388 w 1662"/>
                  <a:gd name="T43" fmla="*/ 323 h 1942"/>
                  <a:gd name="T44" fmla="*/ 1455 w 1662"/>
                  <a:gd name="T45" fmla="*/ 429 h 1942"/>
                  <a:gd name="T46" fmla="*/ 1524 w 1662"/>
                  <a:gd name="T47" fmla="*/ 626 h 1942"/>
                  <a:gd name="T48" fmla="*/ 1555 w 1662"/>
                  <a:gd name="T49" fmla="*/ 892 h 1942"/>
                  <a:gd name="T50" fmla="*/ 1619 w 1662"/>
                  <a:gd name="T51" fmla="*/ 939 h 1942"/>
                  <a:gd name="T52" fmla="*/ 1657 w 1662"/>
                  <a:gd name="T53" fmla="*/ 1032 h 1942"/>
                  <a:gd name="T54" fmla="*/ 1655 w 1662"/>
                  <a:gd name="T55" fmla="*/ 1183 h 1942"/>
                  <a:gd name="T56" fmla="*/ 1611 w 1662"/>
                  <a:gd name="T57" fmla="*/ 1304 h 1942"/>
                  <a:gd name="T58" fmla="*/ 1537 w 1662"/>
                  <a:gd name="T59" fmla="*/ 1372 h 1942"/>
                  <a:gd name="T60" fmla="*/ 1445 w 1662"/>
                  <a:gd name="T61" fmla="*/ 1454 h 1942"/>
                  <a:gd name="T62" fmla="*/ 1313 w 1662"/>
                  <a:gd name="T63" fmla="*/ 1670 h 1942"/>
                  <a:gd name="T64" fmla="*/ 1141 w 1662"/>
                  <a:gd name="T65" fmla="*/ 1836 h 1942"/>
                  <a:gd name="T66" fmla="*/ 937 w 1662"/>
                  <a:gd name="T67" fmla="*/ 1930 h 1942"/>
                  <a:gd name="T68" fmla="*/ 714 w 1662"/>
                  <a:gd name="T69" fmla="*/ 1930 h 1942"/>
                  <a:gd name="T70" fmla="*/ 510 w 1662"/>
                  <a:gd name="T71" fmla="*/ 1836 h 1942"/>
                  <a:gd name="T72" fmla="*/ 337 w 1662"/>
                  <a:gd name="T73" fmla="*/ 1669 h 1942"/>
                  <a:gd name="T74" fmla="*/ 205 w 1662"/>
                  <a:gd name="T75" fmla="*/ 1452 h 1942"/>
                  <a:gd name="T76" fmla="*/ 111 w 1662"/>
                  <a:gd name="T77" fmla="*/ 1364 h 1942"/>
                  <a:gd name="T78" fmla="*/ 39 w 1662"/>
                  <a:gd name="T79" fmla="*/ 1284 h 1942"/>
                  <a:gd name="T80" fmla="*/ 2 w 1662"/>
                  <a:gd name="T81" fmla="*/ 1143 h 1942"/>
                  <a:gd name="T82" fmla="*/ 9 w 1662"/>
                  <a:gd name="T83" fmla="*/ 1009 h 1942"/>
                  <a:gd name="T84" fmla="*/ 50 w 1662"/>
                  <a:gd name="T85" fmla="*/ 930 h 1942"/>
                  <a:gd name="T86" fmla="*/ 98 w 1662"/>
                  <a:gd name="T87" fmla="*/ 851 h 1942"/>
                  <a:gd name="T88" fmla="*/ 85 w 1662"/>
                  <a:gd name="T89" fmla="*/ 643 h 1942"/>
                  <a:gd name="T90" fmla="*/ 120 w 1662"/>
                  <a:gd name="T91" fmla="*/ 487 h 1942"/>
                  <a:gd name="T92" fmla="*/ 183 w 1662"/>
                  <a:gd name="T93" fmla="*/ 377 h 1942"/>
                  <a:gd name="T94" fmla="*/ 257 w 1662"/>
                  <a:gd name="T95" fmla="*/ 305 h 1942"/>
                  <a:gd name="T96" fmla="*/ 319 w 1662"/>
                  <a:gd name="T97" fmla="*/ 266 h 1942"/>
                  <a:gd name="T98" fmla="*/ 352 w 1662"/>
                  <a:gd name="T99" fmla="*/ 246 h 1942"/>
                  <a:gd name="T100" fmla="*/ 390 w 1662"/>
                  <a:gd name="T101" fmla="*/ 196 h 1942"/>
                  <a:gd name="T102" fmla="*/ 459 w 1662"/>
                  <a:gd name="T103" fmla="*/ 127 h 1942"/>
                  <a:gd name="T104" fmla="*/ 559 w 1662"/>
                  <a:gd name="T105" fmla="*/ 57 h 1942"/>
                  <a:gd name="T106" fmla="*/ 690 w 1662"/>
                  <a:gd name="T107" fmla="*/ 10 h 19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662" h="1942">
                    <a:moveTo>
                      <a:pt x="526" y="499"/>
                    </a:moveTo>
                    <a:lnTo>
                      <a:pt x="484" y="546"/>
                    </a:lnTo>
                    <a:lnTo>
                      <a:pt x="445" y="595"/>
                    </a:lnTo>
                    <a:lnTo>
                      <a:pt x="410" y="645"/>
                    </a:lnTo>
                    <a:lnTo>
                      <a:pt x="379" y="696"/>
                    </a:lnTo>
                    <a:lnTo>
                      <a:pt x="352" y="747"/>
                    </a:lnTo>
                    <a:lnTo>
                      <a:pt x="329" y="797"/>
                    </a:lnTo>
                    <a:lnTo>
                      <a:pt x="309" y="847"/>
                    </a:lnTo>
                    <a:lnTo>
                      <a:pt x="291" y="895"/>
                    </a:lnTo>
                    <a:lnTo>
                      <a:pt x="277" y="941"/>
                    </a:lnTo>
                    <a:lnTo>
                      <a:pt x="264" y="984"/>
                    </a:lnTo>
                    <a:lnTo>
                      <a:pt x="255" y="1023"/>
                    </a:lnTo>
                    <a:lnTo>
                      <a:pt x="247" y="1059"/>
                    </a:lnTo>
                    <a:lnTo>
                      <a:pt x="241" y="1091"/>
                    </a:lnTo>
                    <a:lnTo>
                      <a:pt x="250" y="1148"/>
                    </a:lnTo>
                    <a:lnTo>
                      <a:pt x="263" y="1206"/>
                    </a:lnTo>
                    <a:lnTo>
                      <a:pt x="280" y="1263"/>
                    </a:lnTo>
                    <a:lnTo>
                      <a:pt x="299" y="1320"/>
                    </a:lnTo>
                    <a:lnTo>
                      <a:pt x="322" y="1375"/>
                    </a:lnTo>
                    <a:lnTo>
                      <a:pt x="347" y="1429"/>
                    </a:lnTo>
                    <a:lnTo>
                      <a:pt x="375" y="1480"/>
                    </a:lnTo>
                    <a:lnTo>
                      <a:pt x="406" y="1530"/>
                    </a:lnTo>
                    <a:lnTo>
                      <a:pt x="440" y="1576"/>
                    </a:lnTo>
                    <a:lnTo>
                      <a:pt x="476" y="1620"/>
                    </a:lnTo>
                    <a:lnTo>
                      <a:pt x="513" y="1659"/>
                    </a:lnTo>
                    <a:lnTo>
                      <a:pt x="553" y="1695"/>
                    </a:lnTo>
                    <a:lnTo>
                      <a:pt x="594" y="1726"/>
                    </a:lnTo>
                    <a:lnTo>
                      <a:pt x="638" y="1753"/>
                    </a:lnTo>
                    <a:lnTo>
                      <a:pt x="683" y="1774"/>
                    </a:lnTo>
                    <a:lnTo>
                      <a:pt x="729" y="1789"/>
                    </a:lnTo>
                    <a:lnTo>
                      <a:pt x="777" y="1800"/>
                    </a:lnTo>
                    <a:lnTo>
                      <a:pt x="825" y="1803"/>
                    </a:lnTo>
                    <a:lnTo>
                      <a:pt x="875" y="1800"/>
                    </a:lnTo>
                    <a:lnTo>
                      <a:pt x="922" y="1789"/>
                    </a:lnTo>
                    <a:lnTo>
                      <a:pt x="968" y="1774"/>
                    </a:lnTo>
                    <a:lnTo>
                      <a:pt x="1013" y="1753"/>
                    </a:lnTo>
                    <a:lnTo>
                      <a:pt x="1056" y="1726"/>
                    </a:lnTo>
                    <a:lnTo>
                      <a:pt x="1099" y="1695"/>
                    </a:lnTo>
                    <a:lnTo>
                      <a:pt x="1139" y="1659"/>
                    </a:lnTo>
                    <a:lnTo>
                      <a:pt x="1176" y="1619"/>
                    </a:lnTo>
                    <a:lnTo>
                      <a:pt x="1212" y="1576"/>
                    </a:lnTo>
                    <a:lnTo>
                      <a:pt x="1245" y="1529"/>
                    </a:lnTo>
                    <a:lnTo>
                      <a:pt x="1276" y="1480"/>
                    </a:lnTo>
                    <a:lnTo>
                      <a:pt x="1305" y="1428"/>
                    </a:lnTo>
                    <a:lnTo>
                      <a:pt x="1330" y="1374"/>
                    </a:lnTo>
                    <a:lnTo>
                      <a:pt x="1353" y="1319"/>
                    </a:lnTo>
                    <a:lnTo>
                      <a:pt x="1372" y="1262"/>
                    </a:lnTo>
                    <a:lnTo>
                      <a:pt x="1388" y="1205"/>
                    </a:lnTo>
                    <a:lnTo>
                      <a:pt x="1401" y="1147"/>
                    </a:lnTo>
                    <a:lnTo>
                      <a:pt x="1411" y="1089"/>
                    </a:lnTo>
                    <a:lnTo>
                      <a:pt x="1416" y="1032"/>
                    </a:lnTo>
                    <a:lnTo>
                      <a:pt x="1418" y="974"/>
                    </a:lnTo>
                    <a:lnTo>
                      <a:pt x="1417" y="904"/>
                    </a:lnTo>
                    <a:lnTo>
                      <a:pt x="1414" y="838"/>
                    </a:lnTo>
                    <a:lnTo>
                      <a:pt x="1339" y="839"/>
                    </a:lnTo>
                    <a:lnTo>
                      <a:pt x="1266" y="836"/>
                    </a:lnTo>
                    <a:lnTo>
                      <a:pt x="1198" y="830"/>
                    </a:lnTo>
                    <a:lnTo>
                      <a:pt x="1133" y="820"/>
                    </a:lnTo>
                    <a:lnTo>
                      <a:pt x="1070" y="808"/>
                    </a:lnTo>
                    <a:lnTo>
                      <a:pt x="1012" y="794"/>
                    </a:lnTo>
                    <a:lnTo>
                      <a:pt x="956" y="777"/>
                    </a:lnTo>
                    <a:lnTo>
                      <a:pt x="903" y="757"/>
                    </a:lnTo>
                    <a:lnTo>
                      <a:pt x="853" y="737"/>
                    </a:lnTo>
                    <a:lnTo>
                      <a:pt x="806" y="713"/>
                    </a:lnTo>
                    <a:lnTo>
                      <a:pt x="762" y="690"/>
                    </a:lnTo>
                    <a:lnTo>
                      <a:pt x="721" y="664"/>
                    </a:lnTo>
                    <a:lnTo>
                      <a:pt x="682" y="638"/>
                    </a:lnTo>
                    <a:lnTo>
                      <a:pt x="646" y="610"/>
                    </a:lnTo>
                    <a:lnTo>
                      <a:pt x="612" y="583"/>
                    </a:lnTo>
                    <a:lnTo>
                      <a:pt x="581" y="555"/>
                    </a:lnTo>
                    <a:lnTo>
                      <a:pt x="552" y="527"/>
                    </a:lnTo>
                    <a:lnTo>
                      <a:pt x="526" y="499"/>
                    </a:lnTo>
                    <a:close/>
                    <a:moveTo>
                      <a:pt x="808" y="0"/>
                    </a:moveTo>
                    <a:lnTo>
                      <a:pt x="851" y="3"/>
                    </a:lnTo>
                    <a:lnTo>
                      <a:pt x="897" y="11"/>
                    </a:lnTo>
                    <a:lnTo>
                      <a:pt x="944" y="23"/>
                    </a:lnTo>
                    <a:lnTo>
                      <a:pt x="993" y="39"/>
                    </a:lnTo>
                    <a:lnTo>
                      <a:pt x="1044" y="60"/>
                    </a:lnTo>
                    <a:lnTo>
                      <a:pt x="1097" y="86"/>
                    </a:lnTo>
                    <a:lnTo>
                      <a:pt x="1152" y="118"/>
                    </a:lnTo>
                    <a:lnTo>
                      <a:pt x="1179" y="135"/>
                    </a:lnTo>
                    <a:lnTo>
                      <a:pt x="1208" y="155"/>
                    </a:lnTo>
                    <a:lnTo>
                      <a:pt x="1239" y="179"/>
                    </a:lnTo>
                    <a:lnTo>
                      <a:pt x="1271" y="205"/>
                    </a:lnTo>
                    <a:lnTo>
                      <a:pt x="1304" y="233"/>
                    </a:lnTo>
                    <a:lnTo>
                      <a:pt x="1334" y="261"/>
                    </a:lnTo>
                    <a:lnTo>
                      <a:pt x="1363" y="292"/>
                    </a:lnTo>
                    <a:lnTo>
                      <a:pt x="1388" y="323"/>
                    </a:lnTo>
                    <a:lnTo>
                      <a:pt x="1409" y="353"/>
                    </a:lnTo>
                    <a:lnTo>
                      <a:pt x="1409" y="353"/>
                    </a:lnTo>
                    <a:lnTo>
                      <a:pt x="1433" y="389"/>
                    </a:lnTo>
                    <a:lnTo>
                      <a:pt x="1455" y="429"/>
                    </a:lnTo>
                    <a:lnTo>
                      <a:pt x="1475" y="472"/>
                    </a:lnTo>
                    <a:lnTo>
                      <a:pt x="1493" y="519"/>
                    </a:lnTo>
                    <a:lnTo>
                      <a:pt x="1509" y="570"/>
                    </a:lnTo>
                    <a:lnTo>
                      <a:pt x="1524" y="626"/>
                    </a:lnTo>
                    <a:lnTo>
                      <a:pt x="1535" y="685"/>
                    </a:lnTo>
                    <a:lnTo>
                      <a:pt x="1545" y="749"/>
                    </a:lnTo>
                    <a:lnTo>
                      <a:pt x="1551" y="817"/>
                    </a:lnTo>
                    <a:lnTo>
                      <a:pt x="1555" y="892"/>
                    </a:lnTo>
                    <a:lnTo>
                      <a:pt x="1573" y="900"/>
                    </a:lnTo>
                    <a:lnTo>
                      <a:pt x="1590" y="910"/>
                    </a:lnTo>
                    <a:lnTo>
                      <a:pt x="1605" y="922"/>
                    </a:lnTo>
                    <a:lnTo>
                      <a:pt x="1619" y="939"/>
                    </a:lnTo>
                    <a:lnTo>
                      <a:pt x="1632" y="957"/>
                    </a:lnTo>
                    <a:lnTo>
                      <a:pt x="1642" y="979"/>
                    </a:lnTo>
                    <a:lnTo>
                      <a:pt x="1651" y="1003"/>
                    </a:lnTo>
                    <a:lnTo>
                      <a:pt x="1657" y="1032"/>
                    </a:lnTo>
                    <a:lnTo>
                      <a:pt x="1661" y="1064"/>
                    </a:lnTo>
                    <a:lnTo>
                      <a:pt x="1662" y="1102"/>
                    </a:lnTo>
                    <a:lnTo>
                      <a:pt x="1660" y="1143"/>
                    </a:lnTo>
                    <a:lnTo>
                      <a:pt x="1655" y="1183"/>
                    </a:lnTo>
                    <a:lnTo>
                      <a:pt x="1648" y="1218"/>
                    </a:lnTo>
                    <a:lnTo>
                      <a:pt x="1638" y="1250"/>
                    </a:lnTo>
                    <a:lnTo>
                      <a:pt x="1625" y="1278"/>
                    </a:lnTo>
                    <a:lnTo>
                      <a:pt x="1611" y="1304"/>
                    </a:lnTo>
                    <a:lnTo>
                      <a:pt x="1595" y="1325"/>
                    </a:lnTo>
                    <a:lnTo>
                      <a:pt x="1577" y="1344"/>
                    </a:lnTo>
                    <a:lnTo>
                      <a:pt x="1558" y="1360"/>
                    </a:lnTo>
                    <a:lnTo>
                      <a:pt x="1537" y="1372"/>
                    </a:lnTo>
                    <a:lnTo>
                      <a:pt x="1515" y="1382"/>
                    </a:lnTo>
                    <a:lnTo>
                      <a:pt x="1493" y="1390"/>
                    </a:lnTo>
                    <a:lnTo>
                      <a:pt x="1471" y="1395"/>
                    </a:lnTo>
                    <a:lnTo>
                      <a:pt x="1445" y="1454"/>
                    </a:lnTo>
                    <a:lnTo>
                      <a:pt x="1416" y="1512"/>
                    </a:lnTo>
                    <a:lnTo>
                      <a:pt x="1385" y="1567"/>
                    </a:lnTo>
                    <a:lnTo>
                      <a:pt x="1350" y="1620"/>
                    </a:lnTo>
                    <a:lnTo>
                      <a:pt x="1313" y="1670"/>
                    </a:lnTo>
                    <a:lnTo>
                      <a:pt x="1273" y="1717"/>
                    </a:lnTo>
                    <a:lnTo>
                      <a:pt x="1231" y="1761"/>
                    </a:lnTo>
                    <a:lnTo>
                      <a:pt x="1187" y="1801"/>
                    </a:lnTo>
                    <a:lnTo>
                      <a:pt x="1141" y="1836"/>
                    </a:lnTo>
                    <a:lnTo>
                      <a:pt x="1092" y="1868"/>
                    </a:lnTo>
                    <a:lnTo>
                      <a:pt x="1042" y="1893"/>
                    </a:lnTo>
                    <a:lnTo>
                      <a:pt x="990" y="1915"/>
                    </a:lnTo>
                    <a:lnTo>
                      <a:pt x="937" y="1930"/>
                    </a:lnTo>
                    <a:lnTo>
                      <a:pt x="882" y="1939"/>
                    </a:lnTo>
                    <a:lnTo>
                      <a:pt x="825" y="1942"/>
                    </a:lnTo>
                    <a:lnTo>
                      <a:pt x="769" y="1939"/>
                    </a:lnTo>
                    <a:lnTo>
                      <a:pt x="714" y="1930"/>
                    </a:lnTo>
                    <a:lnTo>
                      <a:pt x="661" y="1915"/>
                    </a:lnTo>
                    <a:lnTo>
                      <a:pt x="608" y="1893"/>
                    </a:lnTo>
                    <a:lnTo>
                      <a:pt x="558" y="1867"/>
                    </a:lnTo>
                    <a:lnTo>
                      <a:pt x="510" y="1836"/>
                    </a:lnTo>
                    <a:lnTo>
                      <a:pt x="464" y="1800"/>
                    </a:lnTo>
                    <a:lnTo>
                      <a:pt x="419" y="1760"/>
                    </a:lnTo>
                    <a:lnTo>
                      <a:pt x="377" y="1716"/>
                    </a:lnTo>
                    <a:lnTo>
                      <a:pt x="337" y="1669"/>
                    </a:lnTo>
                    <a:lnTo>
                      <a:pt x="300" y="1618"/>
                    </a:lnTo>
                    <a:lnTo>
                      <a:pt x="266" y="1565"/>
                    </a:lnTo>
                    <a:lnTo>
                      <a:pt x="234" y="1510"/>
                    </a:lnTo>
                    <a:lnTo>
                      <a:pt x="205" y="1452"/>
                    </a:lnTo>
                    <a:lnTo>
                      <a:pt x="179" y="1392"/>
                    </a:lnTo>
                    <a:lnTo>
                      <a:pt x="156" y="1386"/>
                    </a:lnTo>
                    <a:lnTo>
                      <a:pt x="133" y="1376"/>
                    </a:lnTo>
                    <a:lnTo>
                      <a:pt x="111" y="1364"/>
                    </a:lnTo>
                    <a:lnTo>
                      <a:pt x="91" y="1349"/>
                    </a:lnTo>
                    <a:lnTo>
                      <a:pt x="72" y="1330"/>
                    </a:lnTo>
                    <a:lnTo>
                      <a:pt x="55" y="1309"/>
                    </a:lnTo>
                    <a:lnTo>
                      <a:pt x="39" y="1284"/>
                    </a:lnTo>
                    <a:lnTo>
                      <a:pt x="26" y="1254"/>
                    </a:lnTo>
                    <a:lnTo>
                      <a:pt x="15" y="1221"/>
                    </a:lnTo>
                    <a:lnTo>
                      <a:pt x="7" y="1184"/>
                    </a:lnTo>
                    <a:lnTo>
                      <a:pt x="2" y="1143"/>
                    </a:lnTo>
                    <a:lnTo>
                      <a:pt x="0" y="1104"/>
                    </a:lnTo>
                    <a:lnTo>
                      <a:pt x="1" y="1068"/>
                    </a:lnTo>
                    <a:lnTo>
                      <a:pt x="4" y="1038"/>
                    </a:lnTo>
                    <a:lnTo>
                      <a:pt x="9" y="1009"/>
                    </a:lnTo>
                    <a:lnTo>
                      <a:pt x="17" y="985"/>
                    </a:lnTo>
                    <a:lnTo>
                      <a:pt x="27" y="964"/>
                    </a:lnTo>
                    <a:lnTo>
                      <a:pt x="38" y="946"/>
                    </a:lnTo>
                    <a:lnTo>
                      <a:pt x="50" y="930"/>
                    </a:lnTo>
                    <a:lnTo>
                      <a:pt x="65" y="916"/>
                    </a:lnTo>
                    <a:lnTo>
                      <a:pt x="80" y="906"/>
                    </a:lnTo>
                    <a:lnTo>
                      <a:pt x="96" y="897"/>
                    </a:lnTo>
                    <a:lnTo>
                      <a:pt x="98" y="851"/>
                    </a:lnTo>
                    <a:lnTo>
                      <a:pt x="89" y="794"/>
                    </a:lnTo>
                    <a:lnTo>
                      <a:pt x="85" y="740"/>
                    </a:lnTo>
                    <a:lnTo>
                      <a:pt x="83" y="690"/>
                    </a:lnTo>
                    <a:lnTo>
                      <a:pt x="85" y="643"/>
                    </a:lnTo>
                    <a:lnTo>
                      <a:pt x="90" y="599"/>
                    </a:lnTo>
                    <a:lnTo>
                      <a:pt x="98" y="559"/>
                    </a:lnTo>
                    <a:lnTo>
                      <a:pt x="108" y="522"/>
                    </a:lnTo>
                    <a:lnTo>
                      <a:pt x="120" y="487"/>
                    </a:lnTo>
                    <a:lnTo>
                      <a:pt x="134" y="455"/>
                    </a:lnTo>
                    <a:lnTo>
                      <a:pt x="149" y="427"/>
                    </a:lnTo>
                    <a:lnTo>
                      <a:pt x="166" y="400"/>
                    </a:lnTo>
                    <a:lnTo>
                      <a:pt x="183" y="377"/>
                    </a:lnTo>
                    <a:lnTo>
                      <a:pt x="202" y="355"/>
                    </a:lnTo>
                    <a:lnTo>
                      <a:pt x="220" y="337"/>
                    </a:lnTo>
                    <a:lnTo>
                      <a:pt x="239" y="320"/>
                    </a:lnTo>
                    <a:lnTo>
                      <a:pt x="257" y="305"/>
                    </a:lnTo>
                    <a:lnTo>
                      <a:pt x="274" y="293"/>
                    </a:lnTo>
                    <a:lnTo>
                      <a:pt x="290" y="282"/>
                    </a:lnTo>
                    <a:lnTo>
                      <a:pt x="305" y="273"/>
                    </a:lnTo>
                    <a:lnTo>
                      <a:pt x="319" y="266"/>
                    </a:lnTo>
                    <a:lnTo>
                      <a:pt x="331" y="260"/>
                    </a:lnTo>
                    <a:lnTo>
                      <a:pt x="341" y="255"/>
                    </a:lnTo>
                    <a:lnTo>
                      <a:pt x="348" y="253"/>
                    </a:lnTo>
                    <a:lnTo>
                      <a:pt x="352" y="246"/>
                    </a:lnTo>
                    <a:lnTo>
                      <a:pt x="359" y="237"/>
                    </a:lnTo>
                    <a:lnTo>
                      <a:pt x="367" y="225"/>
                    </a:lnTo>
                    <a:lnTo>
                      <a:pt x="377" y="212"/>
                    </a:lnTo>
                    <a:lnTo>
                      <a:pt x="390" y="196"/>
                    </a:lnTo>
                    <a:lnTo>
                      <a:pt x="404" y="180"/>
                    </a:lnTo>
                    <a:lnTo>
                      <a:pt x="421" y="163"/>
                    </a:lnTo>
                    <a:lnTo>
                      <a:pt x="439" y="145"/>
                    </a:lnTo>
                    <a:lnTo>
                      <a:pt x="459" y="127"/>
                    </a:lnTo>
                    <a:lnTo>
                      <a:pt x="481" y="108"/>
                    </a:lnTo>
                    <a:lnTo>
                      <a:pt x="505" y="91"/>
                    </a:lnTo>
                    <a:lnTo>
                      <a:pt x="531" y="74"/>
                    </a:lnTo>
                    <a:lnTo>
                      <a:pt x="559" y="57"/>
                    </a:lnTo>
                    <a:lnTo>
                      <a:pt x="589" y="43"/>
                    </a:lnTo>
                    <a:lnTo>
                      <a:pt x="620" y="30"/>
                    </a:lnTo>
                    <a:lnTo>
                      <a:pt x="655" y="19"/>
                    </a:lnTo>
                    <a:lnTo>
                      <a:pt x="690" y="10"/>
                    </a:lnTo>
                    <a:lnTo>
                      <a:pt x="728" y="3"/>
                    </a:lnTo>
                    <a:lnTo>
                      <a:pt x="767" y="0"/>
                    </a:lnTo>
                    <a:lnTo>
                      <a:pt x="80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20" name="Freeform 23"/>
              <p:cNvSpPr>
                <a:spLocks noEditPoints="1"/>
              </p:cNvSpPr>
              <p:nvPr/>
            </p:nvSpPr>
            <p:spPr bwMode="auto">
              <a:xfrm>
                <a:off x="2664" y="4250"/>
                <a:ext cx="83" cy="27"/>
              </a:xfrm>
              <a:custGeom>
                <a:avLst/>
                <a:gdLst>
                  <a:gd name="T0" fmla="*/ 613 w 916"/>
                  <a:gd name="T1" fmla="*/ 78 h 300"/>
                  <a:gd name="T2" fmla="*/ 561 w 916"/>
                  <a:gd name="T3" fmla="*/ 109 h 300"/>
                  <a:gd name="T4" fmla="*/ 554 w 916"/>
                  <a:gd name="T5" fmla="*/ 165 h 300"/>
                  <a:gd name="T6" fmla="*/ 579 w 916"/>
                  <a:gd name="T7" fmla="*/ 210 h 300"/>
                  <a:gd name="T8" fmla="*/ 665 w 916"/>
                  <a:gd name="T9" fmla="*/ 229 h 300"/>
                  <a:gd name="T10" fmla="*/ 787 w 916"/>
                  <a:gd name="T11" fmla="*/ 223 h 300"/>
                  <a:gd name="T12" fmla="*/ 839 w 916"/>
                  <a:gd name="T13" fmla="*/ 191 h 300"/>
                  <a:gd name="T14" fmla="*/ 846 w 916"/>
                  <a:gd name="T15" fmla="*/ 135 h 300"/>
                  <a:gd name="T16" fmla="*/ 820 w 916"/>
                  <a:gd name="T17" fmla="*/ 90 h 300"/>
                  <a:gd name="T18" fmla="*/ 734 w 916"/>
                  <a:gd name="T19" fmla="*/ 72 h 300"/>
                  <a:gd name="T20" fmla="*/ 153 w 916"/>
                  <a:gd name="T21" fmla="*/ 74 h 300"/>
                  <a:gd name="T22" fmla="*/ 85 w 916"/>
                  <a:gd name="T23" fmla="*/ 99 h 300"/>
                  <a:gd name="T24" fmla="*/ 70 w 916"/>
                  <a:gd name="T25" fmla="*/ 150 h 300"/>
                  <a:gd name="T26" fmla="*/ 85 w 916"/>
                  <a:gd name="T27" fmla="*/ 201 h 300"/>
                  <a:gd name="T28" fmla="*/ 153 w 916"/>
                  <a:gd name="T29" fmla="*/ 227 h 300"/>
                  <a:gd name="T30" fmla="*/ 280 w 916"/>
                  <a:gd name="T31" fmla="*/ 227 h 300"/>
                  <a:gd name="T32" fmla="*/ 348 w 916"/>
                  <a:gd name="T33" fmla="*/ 201 h 300"/>
                  <a:gd name="T34" fmla="*/ 363 w 916"/>
                  <a:gd name="T35" fmla="*/ 150 h 300"/>
                  <a:gd name="T36" fmla="*/ 348 w 916"/>
                  <a:gd name="T37" fmla="*/ 99 h 300"/>
                  <a:gd name="T38" fmla="*/ 280 w 916"/>
                  <a:gd name="T39" fmla="*/ 74 h 300"/>
                  <a:gd name="T40" fmla="*/ 234 w 916"/>
                  <a:gd name="T41" fmla="*/ 0 h 300"/>
                  <a:gd name="T42" fmla="*/ 321 w 916"/>
                  <a:gd name="T43" fmla="*/ 9 h 300"/>
                  <a:gd name="T44" fmla="*/ 400 w 916"/>
                  <a:gd name="T45" fmla="*/ 53 h 300"/>
                  <a:gd name="T46" fmla="*/ 574 w 916"/>
                  <a:gd name="T47" fmla="*/ 17 h 300"/>
                  <a:gd name="T48" fmla="*/ 662 w 916"/>
                  <a:gd name="T49" fmla="*/ 1 h 300"/>
                  <a:gd name="T50" fmla="*/ 732 w 916"/>
                  <a:gd name="T51" fmla="*/ 0 h 300"/>
                  <a:gd name="T52" fmla="*/ 806 w 916"/>
                  <a:gd name="T53" fmla="*/ 10 h 300"/>
                  <a:gd name="T54" fmla="*/ 875 w 916"/>
                  <a:gd name="T55" fmla="*/ 45 h 300"/>
                  <a:gd name="T56" fmla="*/ 914 w 916"/>
                  <a:gd name="T57" fmla="*/ 123 h 300"/>
                  <a:gd name="T58" fmla="*/ 900 w 916"/>
                  <a:gd name="T59" fmla="*/ 223 h 300"/>
                  <a:gd name="T60" fmla="*/ 843 w 916"/>
                  <a:gd name="T61" fmla="*/ 277 h 300"/>
                  <a:gd name="T62" fmla="*/ 768 w 916"/>
                  <a:gd name="T63" fmla="*/ 297 h 300"/>
                  <a:gd name="T64" fmla="*/ 699 w 916"/>
                  <a:gd name="T65" fmla="*/ 300 h 300"/>
                  <a:gd name="T66" fmla="*/ 632 w 916"/>
                  <a:gd name="T67" fmla="*/ 297 h 300"/>
                  <a:gd name="T68" fmla="*/ 557 w 916"/>
                  <a:gd name="T69" fmla="*/ 277 h 300"/>
                  <a:gd name="T70" fmla="*/ 500 w 916"/>
                  <a:gd name="T71" fmla="*/ 224 h 300"/>
                  <a:gd name="T72" fmla="*/ 485 w 916"/>
                  <a:gd name="T73" fmla="*/ 137 h 300"/>
                  <a:gd name="T74" fmla="*/ 432 w 916"/>
                  <a:gd name="T75" fmla="*/ 150 h 300"/>
                  <a:gd name="T76" fmla="*/ 405 w 916"/>
                  <a:gd name="T77" fmla="*/ 241 h 300"/>
                  <a:gd name="T78" fmla="*/ 342 w 916"/>
                  <a:gd name="T79" fmla="*/ 284 h 300"/>
                  <a:gd name="T80" fmla="*/ 266 w 916"/>
                  <a:gd name="T81" fmla="*/ 298 h 300"/>
                  <a:gd name="T82" fmla="*/ 201 w 916"/>
                  <a:gd name="T83" fmla="*/ 299 h 300"/>
                  <a:gd name="T84" fmla="*/ 129 w 916"/>
                  <a:gd name="T85" fmla="*/ 294 h 300"/>
                  <a:gd name="T86" fmla="*/ 57 w 916"/>
                  <a:gd name="T87" fmla="*/ 267 h 300"/>
                  <a:gd name="T88" fmla="*/ 7 w 916"/>
                  <a:gd name="T89" fmla="*/ 202 h 300"/>
                  <a:gd name="T90" fmla="*/ 7 w 916"/>
                  <a:gd name="T91" fmla="*/ 98 h 300"/>
                  <a:gd name="T92" fmla="*/ 57 w 916"/>
                  <a:gd name="T93" fmla="*/ 33 h 300"/>
                  <a:gd name="T94" fmla="*/ 129 w 916"/>
                  <a:gd name="T95" fmla="*/ 6 h 300"/>
                  <a:gd name="T96" fmla="*/ 201 w 916"/>
                  <a:gd name="T97" fmla="*/ 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16" h="300">
                    <a:moveTo>
                      <a:pt x="699" y="71"/>
                    </a:moveTo>
                    <a:lnTo>
                      <a:pt x="665" y="72"/>
                    </a:lnTo>
                    <a:lnTo>
                      <a:pt x="636" y="74"/>
                    </a:lnTo>
                    <a:lnTo>
                      <a:pt x="613" y="78"/>
                    </a:lnTo>
                    <a:lnTo>
                      <a:pt x="594" y="83"/>
                    </a:lnTo>
                    <a:lnTo>
                      <a:pt x="579" y="90"/>
                    </a:lnTo>
                    <a:lnTo>
                      <a:pt x="569" y="99"/>
                    </a:lnTo>
                    <a:lnTo>
                      <a:pt x="561" y="109"/>
                    </a:lnTo>
                    <a:lnTo>
                      <a:pt x="556" y="122"/>
                    </a:lnTo>
                    <a:lnTo>
                      <a:pt x="554" y="135"/>
                    </a:lnTo>
                    <a:lnTo>
                      <a:pt x="553" y="150"/>
                    </a:lnTo>
                    <a:lnTo>
                      <a:pt x="554" y="165"/>
                    </a:lnTo>
                    <a:lnTo>
                      <a:pt x="556" y="179"/>
                    </a:lnTo>
                    <a:lnTo>
                      <a:pt x="561" y="191"/>
                    </a:lnTo>
                    <a:lnTo>
                      <a:pt x="569" y="201"/>
                    </a:lnTo>
                    <a:lnTo>
                      <a:pt x="579" y="210"/>
                    </a:lnTo>
                    <a:lnTo>
                      <a:pt x="594" y="216"/>
                    </a:lnTo>
                    <a:lnTo>
                      <a:pt x="613" y="223"/>
                    </a:lnTo>
                    <a:lnTo>
                      <a:pt x="636" y="227"/>
                    </a:lnTo>
                    <a:lnTo>
                      <a:pt x="665" y="229"/>
                    </a:lnTo>
                    <a:lnTo>
                      <a:pt x="699" y="230"/>
                    </a:lnTo>
                    <a:lnTo>
                      <a:pt x="734" y="229"/>
                    </a:lnTo>
                    <a:lnTo>
                      <a:pt x="763" y="227"/>
                    </a:lnTo>
                    <a:lnTo>
                      <a:pt x="787" y="223"/>
                    </a:lnTo>
                    <a:lnTo>
                      <a:pt x="805" y="216"/>
                    </a:lnTo>
                    <a:lnTo>
                      <a:pt x="820" y="210"/>
                    </a:lnTo>
                    <a:lnTo>
                      <a:pt x="831" y="201"/>
                    </a:lnTo>
                    <a:lnTo>
                      <a:pt x="839" y="191"/>
                    </a:lnTo>
                    <a:lnTo>
                      <a:pt x="843" y="179"/>
                    </a:lnTo>
                    <a:lnTo>
                      <a:pt x="846" y="165"/>
                    </a:lnTo>
                    <a:lnTo>
                      <a:pt x="847" y="150"/>
                    </a:lnTo>
                    <a:lnTo>
                      <a:pt x="846" y="135"/>
                    </a:lnTo>
                    <a:lnTo>
                      <a:pt x="843" y="122"/>
                    </a:lnTo>
                    <a:lnTo>
                      <a:pt x="839" y="109"/>
                    </a:lnTo>
                    <a:lnTo>
                      <a:pt x="831" y="99"/>
                    </a:lnTo>
                    <a:lnTo>
                      <a:pt x="820" y="90"/>
                    </a:lnTo>
                    <a:lnTo>
                      <a:pt x="805" y="83"/>
                    </a:lnTo>
                    <a:lnTo>
                      <a:pt x="787" y="78"/>
                    </a:lnTo>
                    <a:lnTo>
                      <a:pt x="763" y="74"/>
                    </a:lnTo>
                    <a:lnTo>
                      <a:pt x="734" y="72"/>
                    </a:lnTo>
                    <a:lnTo>
                      <a:pt x="699" y="71"/>
                    </a:lnTo>
                    <a:close/>
                    <a:moveTo>
                      <a:pt x="216" y="71"/>
                    </a:moveTo>
                    <a:lnTo>
                      <a:pt x="182" y="72"/>
                    </a:lnTo>
                    <a:lnTo>
                      <a:pt x="153" y="74"/>
                    </a:lnTo>
                    <a:lnTo>
                      <a:pt x="130" y="78"/>
                    </a:lnTo>
                    <a:lnTo>
                      <a:pt x="111" y="83"/>
                    </a:lnTo>
                    <a:lnTo>
                      <a:pt x="96" y="90"/>
                    </a:lnTo>
                    <a:lnTo>
                      <a:pt x="85" y="99"/>
                    </a:lnTo>
                    <a:lnTo>
                      <a:pt x="78" y="109"/>
                    </a:lnTo>
                    <a:lnTo>
                      <a:pt x="73" y="122"/>
                    </a:lnTo>
                    <a:lnTo>
                      <a:pt x="70" y="135"/>
                    </a:lnTo>
                    <a:lnTo>
                      <a:pt x="70" y="150"/>
                    </a:lnTo>
                    <a:lnTo>
                      <a:pt x="70" y="165"/>
                    </a:lnTo>
                    <a:lnTo>
                      <a:pt x="73" y="179"/>
                    </a:lnTo>
                    <a:lnTo>
                      <a:pt x="78" y="191"/>
                    </a:lnTo>
                    <a:lnTo>
                      <a:pt x="85" y="201"/>
                    </a:lnTo>
                    <a:lnTo>
                      <a:pt x="96" y="210"/>
                    </a:lnTo>
                    <a:lnTo>
                      <a:pt x="111" y="216"/>
                    </a:lnTo>
                    <a:lnTo>
                      <a:pt x="130" y="223"/>
                    </a:lnTo>
                    <a:lnTo>
                      <a:pt x="153" y="227"/>
                    </a:lnTo>
                    <a:lnTo>
                      <a:pt x="182" y="229"/>
                    </a:lnTo>
                    <a:lnTo>
                      <a:pt x="216" y="230"/>
                    </a:lnTo>
                    <a:lnTo>
                      <a:pt x="250" y="229"/>
                    </a:lnTo>
                    <a:lnTo>
                      <a:pt x="280" y="227"/>
                    </a:lnTo>
                    <a:lnTo>
                      <a:pt x="304" y="223"/>
                    </a:lnTo>
                    <a:lnTo>
                      <a:pt x="322" y="216"/>
                    </a:lnTo>
                    <a:lnTo>
                      <a:pt x="337" y="210"/>
                    </a:lnTo>
                    <a:lnTo>
                      <a:pt x="348" y="201"/>
                    </a:lnTo>
                    <a:lnTo>
                      <a:pt x="355" y="191"/>
                    </a:lnTo>
                    <a:lnTo>
                      <a:pt x="360" y="179"/>
                    </a:lnTo>
                    <a:lnTo>
                      <a:pt x="363" y="165"/>
                    </a:lnTo>
                    <a:lnTo>
                      <a:pt x="363" y="150"/>
                    </a:lnTo>
                    <a:lnTo>
                      <a:pt x="363" y="135"/>
                    </a:lnTo>
                    <a:lnTo>
                      <a:pt x="360" y="122"/>
                    </a:lnTo>
                    <a:lnTo>
                      <a:pt x="355" y="109"/>
                    </a:lnTo>
                    <a:lnTo>
                      <a:pt x="348" y="99"/>
                    </a:lnTo>
                    <a:lnTo>
                      <a:pt x="337" y="90"/>
                    </a:lnTo>
                    <a:lnTo>
                      <a:pt x="322" y="83"/>
                    </a:lnTo>
                    <a:lnTo>
                      <a:pt x="304" y="78"/>
                    </a:lnTo>
                    <a:lnTo>
                      <a:pt x="280" y="74"/>
                    </a:lnTo>
                    <a:lnTo>
                      <a:pt x="250" y="72"/>
                    </a:lnTo>
                    <a:lnTo>
                      <a:pt x="216" y="71"/>
                    </a:lnTo>
                    <a:close/>
                    <a:moveTo>
                      <a:pt x="216" y="0"/>
                    </a:moveTo>
                    <a:lnTo>
                      <a:pt x="234" y="0"/>
                    </a:lnTo>
                    <a:lnTo>
                      <a:pt x="254" y="1"/>
                    </a:lnTo>
                    <a:lnTo>
                      <a:pt x="276" y="2"/>
                    </a:lnTo>
                    <a:lnTo>
                      <a:pt x="298" y="5"/>
                    </a:lnTo>
                    <a:lnTo>
                      <a:pt x="321" y="9"/>
                    </a:lnTo>
                    <a:lnTo>
                      <a:pt x="343" y="17"/>
                    </a:lnTo>
                    <a:lnTo>
                      <a:pt x="364" y="26"/>
                    </a:lnTo>
                    <a:lnTo>
                      <a:pt x="383" y="37"/>
                    </a:lnTo>
                    <a:lnTo>
                      <a:pt x="400" y="53"/>
                    </a:lnTo>
                    <a:lnTo>
                      <a:pt x="516" y="53"/>
                    </a:lnTo>
                    <a:lnTo>
                      <a:pt x="533" y="37"/>
                    </a:lnTo>
                    <a:lnTo>
                      <a:pt x="553" y="26"/>
                    </a:lnTo>
                    <a:lnTo>
                      <a:pt x="574" y="17"/>
                    </a:lnTo>
                    <a:lnTo>
                      <a:pt x="596" y="9"/>
                    </a:lnTo>
                    <a:lnTo>
                      <a:pt x="618" y="5"/>
                    </a:lnTo>
                    <a:lnTo>
                      <a:pt x="640" y="2"/>
                    </a:lnTo>
                    <a:lnTo>
                      <a:pt x="662" y="1"/>
                    </a:lnTo>
                    <a:lnTo>
                      <a:pt x="682" y="0"/>
                    </a:lnTo>
                    <a:lnTo>
                      <a:pt x="699" y="0"/>
                    </a:lnTo>
                    <a:lnTo>
                      <a:pt x="715" y="0"/>
                    </a:lnTo>
                    <a:lnTo>
                      <a:pt x="732" y="0"/>
                    </a:lnTo>
                    <a:lnTo>
                      <a:pt x="749" y="1"/>
                    </a:lnTo>
                    <a:lnTo>
                      <a:pt x="768" y="3"/>
                    </a:lnTo>
                    <a:lnTo>
                      <a:pt x="787" y="6"/>
                    </a:lnTo>
                    <a:lnTo>
                      <a:pt x="806" y="10"/>
                    </a:lnTo>
                    <a:lnTo>
                      <a:pt x="825" y="16"/>
                    </a:lnTo>
                    <a:lnTo>
                      <a:pt x="843" y="24"/>
                    </a:lnTo>
                    <a:lnTo>
                      <a:pt x="860" y="33"/>
                    </a:lnTo>
                    <a:lnTo>
                      <a:pt x="875" y="45"/>
                    </a:lnTo>
                    <a:lnTo>
                      <a:pt x="889" y="59"/>
                    </a:lnTo>
                    <a:lnTo>
                      <a:pt x="900" y="77"/>
                    </a:lnTo>
                    <a:lnTo>
                      <a:pt x="908" y="98"/>
                    </a:lnTo>
                    <a:lnTo>
                      <a:pt x="914" y="123"/>
                    </a:lnTo>
                    <a:lnTo>
                      <a:pt x="916" y="150"/>
                    </a:lnTo>
                    <a:lnTo>
                      <a:pt x="914" y="178"/>
                    </a:lnTo>
                    <a:lnTo>
                      <a:pt x="908" y="202"/>
                    </a:lnTo>
                    <a:lnTo>
                      <a:pt x="900" y="223"/>
                    </a:lnTo>
                    <a:lnTo>
                      <a:pt x="889" y="241"/>
                    </a:lnTo>
                    <a:lnTo>
                      <a:pt x="875" y="255"/>
                    </a:lnTo>
                    <a:lnTo>
                      <a:pt x="860" y="267"/>
                    </a:lnTo>
                    <a:lnTo>
                      <a:pt x="843" y="277"/>
                    </a:lnTo>
                    <a:lnTo>
                      <a:pt x="825" y="285"/>
                    </a:lnTo>
                    <a:lnTo>
                      <a:pt x="806" y="290"/>
                    </a:lnTo>
                    <a:lnTo>
                      <a:pt x="787" y="294"/>
                    </a:lnTo>
                    <a:lnTo>
                      <a:pt x="768" y="297"/>
                    </a:lnTo>
                    <a:lnTo>
                      <a:pt x="749" y="298"/>
                    </a:lnTo>
                    <a:lnTo>
                      <a:pt x="732" y="299"/>
                    </a:lnTo>
                    <a:lnTo>
                      <a:pt x="715" y="299"/>
                    </a:lnTo>
                    <a:lnTo>
                      <a:pt x="699" y="300"/>
                    </a:lnTo>
                    <a:lnTo>
                      <a:pt x="685" y="299"/>
                    </a:lnTo>
                    <a:lnTo>
                      <a:pt x="668" y="299"/>
                    </a:lnTo>
                    <a:lnTo>
                      <a:pt x="650" y="298"/>
                    </a:lnTo>
                    <a:lnTo>
                      <a:pt x="632" y="297"/>
                    </a:lnTo>
                    <a:lnTo>
                      <a:pt x="613" y="294"/>
                    </a:lnTo>
                    <a:lnTo>
                      <a:pt x="593" y="290"/>
                    </a:lnTo>
                    <a:lnTo>
                      <a:pt x="575" y="285"/>
                    </a:lnTo>
                    <a:lnTo>
                      <a:pt x="557" y="277"/>
                    </a:lnTo>
                    <a:lnTo>
                      <a:pt x="540" y="267"/>
                    </a:lnTo>
                    <a:lnTo>
                      <a:pt x="524" y="255"/>
                    </a:lnTo>
                    <a:lnTo>
                      <a:pt x="511" y="241"/>
                    </a:lnTo>
                    <a:lnTo>
                      <a:pt x="500" y="224"/>
                    </a:lnTo>
                    <a:lnTo>
                      <a:pt x="491" y="202"/>
                    </a:lnTo>
                    <a:lnTo>
                      <a:pt x="486" y="179"/>
                    </a:lnTo>
                    <a:lnTo>
                      <a:pt x="484" y="150"/>
                    </a:lnTo>
                    <a:lnTo>
                      <a:pt x="485" y="137"/>
                    </a:lnTo>
                    <a:lnTo>
                      <a:pt x="486" y="125"/>
                    </a:lnTo>
                    <a:lnTo>
                      <a:pt x="430" y="125"/>
                    </a:lnTo>
                    <a:lnTo>
                      <a:pt x="432" y="137"/>
                    </a:lnTo>
                    <a:lnTo>
                      <a:pt x="432" y="150"/>
                    </a:lnTo>
                    <a:lnTo>
                      <a:pt x="430" y="179"/>
                    </a:lnTo>
                    <a:lnTo>
                      <a:pt x="425" y="202"/>
                    </a:lnTo>
                    <a:lnTo>
                      <a:pt x="416" y="224"/>
                    </a:lnTo>
                    <a:lnTo>
                      <a:pt x="405" y="241"/>
                    </a:lnTo>
                    <a:lnTo>
                      <a:pt x="392" y="255"/>
                    </a:lnTo>
                    <a:lnTo>
                      <a:pt x="377" y="267"/>
                    </a:lnTo>
                    <a:lnTo>
                      <a:pt x="360" y="277"/>
                    </a:lnTo>
                    <a:lnTo>
                      <a:pt x="342" y="284"/>
                    </a:lnTo>
                    <a:lnTo>
                      <a:pt x="323" y="290"/>
                    </a:lnTo>
                    <a:lnTo>
                      <a:pt x="304" y="294"/>
                    </a:lnTo>
                    <a:lnTo>
                      <a:pt x="285" y="296"/>
                    </a:lnTo>
                    <a:lnTo>
                      <a:pt x="266" y="298"/>
                    </a:lnTo>
                    <a:lnTo>
                      <a:pt x="248" y="299"/>
                    </a:lnTo>
                    <a:lnTo>
                      <a:pt x="231" y="299"/>
                    </a:lnTo>
                    <a:lnTo>
                      <a:pt x="216" y="299"/>
                    </a:lnTo>
                    <a:lnTo>
                      <a:pt x="201" y="299"/>
                    </a:lnTo>
                    <a:lnTo>
                      <a:pt x="185" y="299"/>
                    </a:lnTo>
                    <a:lnTo>
                      <a:pt x="167" y="298"/>
                    </a:lnTo>
                    <a:lnTo>
                      <a:pt x="148" y="296"/>
                    </a:lnTo>
                    <a:lnTo>
                      <a:pt x="129" y="294"/>
                    </a:lnTo>
                    <a:lnTo>
                      <a:pt x="110" y="290"/>
                    </a:lnTo>
                    <a:lnTo>
                      <a:pt x="91" y="284"/>
                    </a:lnTo>
                    <a:lnTo>
                      <a:pt x="73" y="277"/>
                    </a:lnTo>
                    <a:lnTo>
                      <a:pt x="57" y="267"/>
                    </a:lnTo>
                    <a:lnTo>
                      <a:pt x="41" y="255"/>
                    </a:lnTo>
                    <a:lnTo>
                      <a:pt x="27" y="240"/>
                    </a:lnTo>
                    <a:lnTo>
                      <a:pt x="16" y="223"/>
                    </a:lnTo>
                    <a:lnTo>
                      <a:pt x="7" y="202"/>
                    </a:lnTo>
                    <a:lnTo>
                      <a:pt x="2" y="178"/>
                    </a:lnTo>
                    <a:lnTo>
                      <a:pt x="0" y="150"/>
                    </a:lnTo>
                    <a:lnTo>
                      <a:pt x="2" y="122"/>
                    </a:lnTo>
                    <a:lnTo>
                      <a:pt x="7" y="98"/>
                    </a:lnTo>
                    <a:lnTo>
                      <a:pt x="16" y="77"/>
                    </a:lnTo>
                    <a:lnTo>
                      <a:pt x="27" y="59"/>
                    </a:lnTo>
                    <a:lnTo>
                      <a:pt x="41" y="45"/>
                    </a:lnTo>
                    <a:lnTo>
                      <a:pt x="57" y="33"/>
                    </a:lnTo>
                    <a:lnTo>
                      <a:pt x="73" y="23"/>
                    </a:lnTo>
                    <a:lnTo>
                      <a:pt x="91" y="16"/>
                    </a:lnTo>
                    <a:lnTo>
                      <a:pt x="110" y="10"/>
                    </a:lnTo>
                    <a:lnTo>
                      <a:pt x="129" y="6"/>
                    </a:lnTo>
                    <a:lnTo>
                      <a:pt x="148" y="3"/>
                    </a:lnTo>
                    <a:lnTo>
                      <a:pt x="167" y="1"/>
                    </a:lnTo>
                    <a:lnTo>
                      <a:pt x="185" y="0"/>
                    </a:lnTo>
                    <a:lnTo>
                      <a:pt x="201" y="0"/>
                    </a:lnTo>
                    <a:lnTo>
                      <a:pt x="2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21" name="Freeform 24"/>
              <p:cNvSpPr>
                <a:spLocks noEditPoints="1"/>
              </p:cNvSpPr>
              <p:nvPr/>
            </p:nvSpPr>
            <p:spPr bwMode="auto">
              <a:xfrm>
                <a:off x="2597" y="4335"/>
                <a:ext cx="217" cy="124"/>
              </a:xfrm>
              <a:custGeom>
                <a:avLst/>
                <a:gdLst>
                  <a:gd name="T0" fmla="*/ 1796 w 2393"/>
                  <a:gd name="T1" fmla="*/ 704 h 1360"/>
                  <a:gd name="T2" fmla="*/ 1761 w 2393"/>
                  <a:gd name="T3" fmla="*/ 720 h 1360"/>
                  <a:gd name="T4" fmla="*/ 1590 w 2393"/>
                  <a:gd name="T5" fmla="*/ 904 h 1360"/>
                  <a:gd name="T6" fmla="*/ 1882 w 2393"/>
                  <a:gd name="T7" fmla="*/ 733 h 1360"/>
                  <a:gd name="T8" fmla="*/ 1851 w 2393"/>
                  <a:gd name="T9" fmla="*/ 709 h 1360"/>
                  <a:gd name="T10" fmla="*/ 1814 w 2393"/>
                  <a:gd name="T11" fmla="*/ 702 h 1360"/>
                  <a:gd name="T12" fmla="*/ 1831 w 2393"/>
                  <a:gd name="T13" fmla="*/ 20 h 1360"/>
                  <a:gd name="T14" fmla="*/ 1950 w 2393"/>
                  <a:gd name="T15" fmla="*/ 61 h 1360"/>
                  <a:gd name="T16" fmla="*/ 2057 w 2393"/>
                  <a:gd name="T17" fmla="*/ 121 h 1360"/>
                  <a:gd name="T18" fmla="*/ 2154 w 2393"/>
                  <a:gd name="T19" fmla="*/ 196 h 1360"/>
                  <a:gd name="T20" fmla="*/ 2235 w 2393"/>
                  <a:gd name="T21" fmla="*/ 286 h 1360"/>
                  <a:gd name="T22" fmla="*/ 2301 w 2393"/>
                  <a:gd name="T23" fmla="*/ 388 h 1360"/>
                  <a:gd name="T24" fmla="*/ 2352 w 2393"/>
                  <a:gd name="T25" fmla="*/ 501 h 1360"/>
                  <a:gd name="T26" fmla="*/ 2382 w 2393"/>
                  <a:gd name="T27" fmla="*/ 622 h 1360"/>
                  <a:gd name="T28" fmla="*/ 2393 w 2393"/>
                  <a:gd name="T29" fmla="*/ 748 h 1360"/>
                  <a:gd name="T30" fmla="*/ 2390 w 2393"/>
                  <a:gd name="T31" fmla="*/ 1230 h 1360"/>
                  <a:gd name="T32" fmla="*/ 2370 w 2393"/>
                  <a:gd name="T33" fmla="*/ 1282 h 1360"/>
                  <a:gd name="T34" fmla="*/ 2335 w 2393"/>
                  <a:gd name="T35" fmla="*/ 1324 h 1360"/>
                  <a:gd name="T36" fmla="*/ 2286 w 2393"/>
                  <a:gd name="T37" fmla="*/ 1351 h 1360"/>
                  <a:gd name="T38" fmla="*/ 2230 w 2393"/>
                  <a:gd name="T39" fmla="*/ 1360 h 1360"/>
                  <a:gd name="T40" fmla="*/ 129 w 2393"/>
                  <a:gd name="T41" fmla="*/ 1358 h 1360"/>
                  <a:gd name="T42" fmla="*/ 77 w 2393"/>
                  <a:gd name="T43" fmla="*/ 1339 h 1360"/>
                  <a:gd name="T44" fmla="*/ 36 w 2393"/>
                  <a:gd name="T45" fmla="*/ 1304 h 1360"/>
                  <a:gd name="T46" fmla="*/ 10 w 2393"/>
                  <a:gd name="T47" fmla="*/ 1256 h 1360"/>
                  <a:gd name="T48" fmla="*/ 0 w 2393"/>
                  <a:gd name="T49" fmla="*/ 1200 h 1360"/>
                  <a:gd name="T50" fmla="*/ 3 w 2393"/>
                  <a:gd name="T51" fmla="*/ 684 h 1360"/>
                  <a:gd name="T52" fmla="*/ 23 w 2393"/>
                  <a:gd name="T53" fmla="*/ 561 h 1360"/>
                  <a:gd name="T54" fmla="*/ 63 w 2393"/>
                  <a:gd name="T55" fmla="*/ 443 h 1360"/>
                  <a:gd name="T56" fmla="*/ 122 w 2393"/>
                  <a:gd name="T57" fmla="*/ 336 h 1360"/>
                  <a:gd name="T58" fmla="*/ 195 w 2393"/>
                  <a:gd name="T59" fmla="*/ 240 h 1360"/>
                  <a:gd name="T60" fmla="*/ 283 w 2393"/>
                  <a:gd name="T61" fmla="*/ 157 h 1360"/>
                  <a:gd name="T62" fmla="*/ 385 w 2393"/>
                  <a:gd name="T63" fmla="*/ 89 h 1360"/>
                  <a:gd name="T64" fmla="*/ 498 w 2393"/>
                  <a:gd name="T65" fmla="*/ 38 h 1360"/>
                  <a:gd name="T66" fmla="*/ 640 w 2393"/>
                  <a:gd name="T67" fmla="*/ 0 h 1360"/>
                  <a:gd name="T68" fmla="*/ 1748 w 2393"/>
                  <a:gd name="T69" fmla="*/ 0 h 1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393" h="1360">
                    <a:moveTo>
                      <a:pt x="1814" y="702"/>
                    </a:moveTo>
                    <a:lnTo>
                      <a:pt x="1796" y="704"/>
                    </a:lnTo>
                    <a:lnTo>
                      <a:pt x="1778" y="709"/>
                    </a:lnTo>
                    <a:lnTo>
                      <a:pt x="1761" y="720"/>
                    </a:lnTo>
                    <a:lnTo>
                      <a:pt x="1746" y="733"/>
                    </a:lnTo>
                    <a:lnTo>
                      <a:pt x="1590" y="904"/>
                    </a:lnTo>
                    <a:lnTo>
                      <a:pt x="2038" y="904"/>
                    </a:lnTo>
                    <a:lnTo>
                      <a:pt x="1882" y="733"/>
                    </a:lnTo>
                    <a:lnTo>
                      <a:pt x="1867" y="719"/>
                    </a:lnTo>
                    <a:lnTo>
                      <a:pt x="1851" y="709"/>
                    </a:lnTo>
                    <a:lnTo>
                      <a:pt x="1833" y="703"/>
                    </a:lnTo>
                    <a:lnTo>
                      <a:pt x="1814" y="702"/>
                    </a:lnTo>
                    <a:close/>
                    <a:moveTo>
                      <a:pt x="1748" y="0"/>
                    </a:moveTo>
                    <a:lnTo>
                      <a:pt x="1831" y="20"/>
                    </a:lnTo>
                    <a:lnTo>
                      <a:pt x="1892" y="38"/>
                    </a:lnTo>
                    <a:lnTo>
                      <a:pt x="1950" y="61"/>
                    </a:lnTo>
                    <a:lnTo>
                      <a:pt x="2005" y="88"/>
                    </a:lnTo>
                    <a:lnTo>
                      <a:pt x="2057" y="121"/>
                    </a:lnTo>
                    <a:lnTo>
                      <a:pt x="2107" y="157"/>
                    </a:lnTo>
                    <a:lnTo>
                      <a:pt x="2154" y="196"/>
                    </a:lnTo>
                    <a:lnTo>
                      <a:pt x="2196" y="239"/>
                    </a:lnTo>
                    <a:lnTo>
                      <a:pt x="2235" y="286"/>
                    </a:lnTo>
                    <a:lnTo>
                      <a:pt x="2270" y="336"/>
                    </a:lnTo>
                    <a:lnTo>
                      <a:pt x="2301" y="388"/>
                    </a:lnTo>
                    <a:lnTo>
                      <a:pt x="2328" y="443"/>
                    </a:lnTo>
                    <a:lnTo>
                      <a:pt x="2352" y="501"/>
                    </a:lnTo>
                    <a:lnTo>
                      <a:pt x="2369" y="561"/>
                    </a:lnTo>
                    <a:lnTo>
                      <a:pt x="2382" y="622"/>
                    </a:lnTo>
                    <a:lnTo>
                      <a:pt x="2390" y="684"/>
                    </a:lnTo>
                    <a:lnTo>
                      <a:pt x="2393" y="748"/>
                    </a:lnTo>
                    <a:lnTo>
                      <a:pt x="2393" y="1200"/>
                    </a:lnTo>
                    <a:lnTo>
                      <a:pt x="2390" y="1230"/>
                    </a:lnTo>
                    <a:lnTo>
                      <a:pt x="2383" y="1256"/>
                    </a:lnTo>
                    <a:lnTo>
                      <a:pt x="2370" y="1282"/>
                    </a:lnTo>
                    <a:lnTo>
                      <a:pt x="2354" y="1304"/>
                    </a:lnTo>
                    <a:lnTo>
                      <a:pt x="2335" y="1324"/>
                    </a:lnTo>
                    <a:lnTo>
                      <a:pt x="2311" y="1339"/>
                    </a:lnTo>
                    <a:lnTo>
                      <a:pt x="2286" y="1351"/>
                    </a:lnTo>
                    <a:lnTo>
                      <a:pt x="2259" y="1358"/>
                    </a:lnTo>
                    <a:lnTo>
                      <a:pt x="2230" y="1360"/>
                    </a:lnTo>
                    <a:lnTo>
                      <a:pt x="157" y="1360"/>
                    </a:lnTo>
                    <a:lnTo>
                      <a:pt x="129" y="1358"/>
                    </a:lnTo>
                    <a:lnTo>
                      <a:pt x="101" y="1351"/>
                    </a:lnTo>
                    <a:lnTo>
                      <a:pt x="77" y="1339"/>
                    </a:lnTo>
                    <a:lnTo>
                      <a:pt x="55" y="1324"/>
                    </a:lnTo>
                    <a:lnTo>
                      <a:pt x="36" y="1304"/>
                    </a:lnTo>
                    <a:lnTo>
                      <a:pt x="21" y="1282"/>
                    </a:lnTo>
                    <a:lnTo>
                      <a:pt x="10" y="1256"/>
                    </a:lnTo>
                    <a:lnTo>
                      <a:pt x="3" y="1230"/>
                    </a:lnTo>
                    <a:lnTo>
                      <a:pt x="0" y="1200"/>
                    </a:lnTo>
                    <a:lnTo>
                      <a:pt x="0" y="748"/>
                    </a:lnTo>
                    <a:lnTo>
                      <a:pt x="3" y="684"/>
                    </a:lnTo>
                    <a:lnTo>
                      <a:pt x="11" y="622"/>
                    </a:lnTo>
                    <a:lnTo>
                      <a:pt x="23" y="561"/>
                    </a:lnTo>
                    <a:lnTo>
                      <a:pt x="41" y="501"/>
                    </a:lnTo>
                    <a:lnTo>
                      <a:pt x="63" y="443"/>
                    </a:lnTo>
                    <a:lnTo>
                      <a:pt x="90" y="389"/>
                    </a:lnTo>
                    <a:lnTo>
                      <a:pt x="122" y="336"/>
                    </a:lnTo>
                    <a:lnTo>
                      <a:pt x="156" y="286"/>
                    </a:lnTo>
                    <a:lnTo>
                      <a:pt x="195" y="240"/>
                    </a:lnTo>
                    <a:lnTo>
                      <a:pt x="237" y="196"/>
                    </a:lnTo>
                    <a:lnTo>
                      <a:pt x="283" y="157"/>
                    </a:lnTo>
                    <a:lnTo>
                      <a:pt x="332" y="121"/>
                    </a:lnTo>
                    <a:lnTo>
                      <a:pt x="385" y="89"/>
                    </a:lnTo>
                    <a:lnTo>
                      <a:pt x="440" y="62"/>
                    </a:lnTo>
                    <a:lnTo>
                      <a:pt x="498" y="38"/>
                    </a:lnTo>
                    <a:lnTo>
                      <a:pt x="559" y="20"/>
                    </a:lnTo>
                    <a:lnTo>
                      <a:pt x="640" y="0"/>
                    </a:lnTo>
                    <a:lnTo>
                      <a:pt x="1193" y="1280"/>
                    </a:lnTo>
                    <a:lnTo>
                      <a:pt x="174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22" name="Freeform 25"/>
              <p:cNvSpPr>
                <a:spLocks/>
              </p:cNvSpPr>
              <p:nvPr/>
            </p:nvSpPr>
            <p:spPr bwMode="auto">
              <a:xfrm>
                <a:off x="2689" y="4347"/>
                <a:ext cx="34" cy="83"/>
              </a:xfrm>
              <a:custGeom>
                <a:avLst/>
                <a:gdLst>
                  <a:gd name="T0" fmla="*/ 135 w 373"/>
                  <a:gd name="T1" fmla="*/ 0 h 915"/>
                  <a:gd name="T2" fmla="*/ 237 w 373"/>
                  <a:gd name="T3" fmla="*/ 0 h 915"/>
                  <a:gd name="T4" fmla="*/ 258 w 373"/>
                  <a:gd name="T5" fmla="*/ 2 h 915"/>
                  <a:gd name="T6" fmla="*/ 278 w 373"/>
                  <a:gd name="T7" fmla="*/ 9 h 915"/>
                  <a:gd name="T8" fmla="*/ 295 w 373"/>
                  <a:gd name="T9" fmla="*/ 21 h 915"/>
                  <a:gd name="T10" fmla="*/ 310 w 373"/>
                  <a:gd name="T11" fmla="*/ 36 h 915"/>
                  <a:gd name="T12" fmla="*/ 321 w 373"/>
                  <a:gd name="T13" fmla="*/ 53 h 915"/>
                  <a:gd name="T14" fmla="*/ 328 w 373"/>
                  <a:gd name="T15" fmla="*/ 74 h 915"/>
                  <a:gd name="T16" fmla="*/ 366 w 373"/>
                  <a:gd name="T17" fmla="*/ 234 h 915"/>
                  <a:gd name="T18" fmla="*/ 368 w 373"/>
                  <a:gd name="T19" fmla="*/ 257 h 915"/>
                  <a:gd name="T20" fmla="*/ 365 w 373"/>
                  <a:gd name="T21" fmla="*/ 281 h 915"/>
                  <a:gd name="T22" fmla="*/ 357 w 373"/>
                  <a:gd name="T23" fmla="*/ 301 h 915"/>
                  <a:gd name="T24" fmla="*/ 345 w 373"/>
                  <a:gd name="T25" fmla="*/ 319 h 915"/>
                  <a:gd name="T26" fmla="*/ 329 w 373"/>
                  <a:gd name="T27" fmla="*/ 334 h 915"/>
                  <a:gd name="T28" fmla="*/ 309 w 373"/>
                  <a:gd name="T29" fmla="*/ 345 h 915"/>
                  <a:gd name="T30" fmla="*/ 287 w 373"/>
                  <a:gd name="T31" fmla="*/ 351 h 915"/>
                  <a:gd name="T32" fmla="*/ 373 w 373"/>
                  <a:gd name="T33" fmla="*/ 438 h 915"/>
                  <a:gd name="T34" fmla="*/ 187 w 373"/>
                  <a:gd name="T35" fmla="*/ 915 h 915"/>
                  <a:gd name="T36" fmla="*/ 0 w 373"/>
                  <a:gd name="T37" fmla="*/ 438 h 915"/>
                  <a:gd name="T38" fmla="*/ 85 w 373"/>
                  <a:gd name="T39" fmla="*/ 351 h 915"/>
                  <a:gd name="T40" fmla="*/ 63 w 373"/>
                  <a:gd name="T41" fmla="*/ 345 h 915"/>
                  <a:gd name="T42" fmla="*/ 44 w 373"/>
                  <a:gd name="T43" fmla="*/ 334 h 915"/>
                  <a:gd name="T44" fmla="*/ 27 w 373"/>
                  <a:gd name="T45" fmla="*/ 319 h 915"/>
                  <a:gd name="T46" fmla="*/ 15 w 373"/>
                  <a:gd name="T47" fmla="*/ 301 h 915"/>
                  <a:gd name="T48" fmla="*/ 7 w 373"/>
                  <a:gd name="T49" fmla="*/ 281 h 915"/>
                  <a:gd name="T50" fmla="*/ 4 w 373"/>
                  <a:gd name="T51" fmla="*/ 257 h 915"/>
                  <a:gd name="T52" fmla="*/ 6 w 373"/>
                  <a:gd name="T53" fmla="*/ 234 h 915"/>
                  <a:gd name="T54" fmla="*/ 44 w 373"/>
                  <a:gd name="T55" fmla="*/ 74 h 915"/>
                  <a:gd name="T56" fmla="*/ 52 w 373"/>
                  <a:gd name="T57" fmla="*/ 53 h 915"/>
                  <a:gd name="T58" fmla="*/ 63 w 373"/>
                  <a:gd name="T59" fmla="*/ 36 h 915"/>
                  <a:gd name="T60" fmla="*/ 77 w 373"/>
                  <a:gd name="T61" fmla="*/ 21 h 915"/>
                  <a:gd name="T62" fmla="*/ 95 w 373"/>
                  <a:gd name="T63" fmla="*/ 9 h 915"/>
                  <a:gd name="T64" fmla="*/ 114 w 373"/>
                  <a:gd name="T65" fmla="*/ 2 h 915"/>
                  <a:gd name="T66" fmla="*/ 135 w 373"/>
                  <a:gd name="T67" fmla="*/ 0 h 9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73" h="915">
                    <a:moveTo>
                      <a:pt x="135" y="0"/>
                    </a:moveTo>
                    <a:lnTo>
                      <a:pt x="237" y="0"/>
                    </a:lnTo>
                    <a:lnTo>
                      <a:pt x="258" y="2"/>
                    </a:lnTo>
                    <a:lnTo>
                      <a:pt x="278" y="9"/>
                    </a:lnTo>
                    <a:lnTo>
                      <a:pt x="295" y="21"/>
                    </a:lnTo>
                    <a:lnTo>
                      <a:pt x="310" y="36"/>
                    </a:lnTo>
                    <a:lnTo>
                      <a:pt x="321" y="53"/>
                    </a:lnTo>
                    <a:lnTo>
                      <a:pt x="328" y="74"/>
                    </a:lnTo>
                    <a:lnTo>
                      <a:pt x="366" y="234"/>
                    </a:lnTo>
                    <a:lnTo>
                      <a:pt x="368" y="257"/>
                    </a:lnTo>
                    <a:lnTo>
                      <a:pt x="365" y="281"/>
                    </a:lnTo>
                    <a:lnTo>
                      <a:pt x="357" y="301"/>
                    </a:lnTo>
                    <a:lnTo>
                      <a:pt x="345" y="319"/>
                    </a:lnTo>
                    <a:lnTo>
                      <a:pt x="329" y="334"/>
                    </a:lnTo>
                    <a:lnTo>
                      <a:pt x="309" y="345"/>
                    </a:lnTo>
                    <a:lnTo>
                      <a:pt x="287" y="351"/>
                    </a:lnTo>
                    <a:lnTo>
                      <a:pt x="373" y="438"/>
                    </a:lnTo>
                    <a:lnTo>
                      <a:pt x="187" y="915"/>
                    </a:lnTo>
                    <a:lnTo>
                      <a:pt x="0" y="438"/>
                    </a:lnTo>
                    <a:lnTo>
                      <a:pt x="85" y="351"/>
                    </a:lnTo>
                    <a:lnTo>
                      <a:pt x="63" y="345"/>
                    </a:lnTo>
                    <a:lnTo>
                      <a:pt x="44" y="334"/>
                    </a:lnTo>
                    <a:lnTo>
                      <a:pt x="27" y="319"/>
                    </a:lnTo>
                    <a:lnTo>
                      <a:pt x="15" y="301"/>
                    </a:lnTo>
                    <a:lnTo>
                      <a:pt x="7" y="281"/>
                    </a:lnTo>
                    <a:lnTo>
                      <a:pt x="4" y="257"/>
                    </a:lnTo>
                    <a:lnTo>
                      <a:pt x="6" y="234"/>
                    </a:lnTo>
                    <a:lnTo>
                      <a:pt x="44" y="74"/>
                    </a:lnTo>
                    <a:lnTo>
                      <a:pt x="52" y="53"/>
                    </a:lnTo>
                    <a:lnTo>
                      <a:pt x="63" y="36"/>
                    </a:lnTo>
                    <a:lnTo>
                      <a:pt x="77" y="21"/>
                    </a:lnTo>
                    <a:lnTo>
                      <a:pt x="95" y="9"/>
                    </a:lnTo>
                    <a:lnTo>
                      <a:pt x="114" y="2"/>
                    </a:lnTo>
                    <a:lnTo>
                      <a:pt x="13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1" name="Group 16"/>
            <p:cNvGrpSpPr>
              <a:grpSpLocks noChangeAspect="1"/>
            </p:cNvGrpSpPr>
            <p:nvPr/>
          </p:nvGrpSpPr>
          <p:grpSpPr bwMode="auto">
            <a:xfrm>
              <a:off x="596845" y="5823027"/>
              <a:ext cx="162480" cy="186754"/>
              <a:chOff x="1039" y="1681"/>
              <a:chExt cx="1071" cy="1231"/>
            </a:xfrm>
            <a:grpFill/>
          </p:grpSpPr>
          <p:sp>
            <p:nvSpPr>
              <p:cNvPr id="15" name="Freeform 17"/>
              <p:cNvSpPr>
                <a:spLocks noEditPoints="1"/>
              </p:cNvSpPr>
              <p:nvPr/>
            </p:nvSpPr>
            <p:spPr bwMode="auto">
              <a:xfrm>
                <a:off x="1039" y="1681"/>
                <a:ext cx="1071" cy="1099"/>
              </a:xfrm>
              <a:custGeom>
                <a:avLst/>
                <a:gdLst>
                  <a:gd name="T0" fmla="*/ 3169 w 3212"/>
                  <a:gd name="T1" fmla="*/ 566 h 3298"/>
                  <a:gd name="T2" fmla="*/ 3035 w 3212"/>
                  <a:gd name="T3" fmla="*/ 475 h 3298"/>
                  <a:gd name="T4" fmla="*/ 2711 w 3212"/>
                  <a:gd name="T5" fmla="*/ 199 h 3298"/>
                  <a:gd name="T6" fmla="*/ 2384 w 3212"/>
                  <a:gd name="T7" fmla="*/ 19 h 3298"/>
                  <a:gd name="T8" fmla="*/ 2347 w 3212"/>
                  <a:gd name="T9" fmla="*/ 4 h 3298"/>
                  <a:gd name="T10" fmla="*/ 2278 w 3212"/>
                  <a:gd name="T11" fmla="*/ 47 h 3298"/>
                  <a:gd name="T12" fmla="*/ 2171 w 3212"/>
                  <a:gd name="T13" fmla="*/ 190 h 3298"/>
                  <a:gd name="T14" fmla="*/ 1698 w 3212"/>
                  <a:gd name="T15" fmla="*/ 610 h 3298"/>
                  <a:gd name="T16" fmla="*/ 716 w 3212"/>
                  <a:gd name="T17" fmla="*/ 1337 h 3298"/>
                  <a:gd name="T18" fmla="*/ 296 w 3212"/>
                  <a:gd name="T19" fmla="*/ 1713 h 3298"/>
                  <a:gd name="T20" fmla="*/ 59 w 3212"/>
                  <a:gd name="T21" fmla="*/ 2061 h 3298"/>
                  <a:gd name="T22" fmla="*/ 0 w 3212"/>
                  <a:gd name="T23" fmla="*/ 2479 h 3298"/>
                  <a:gd name="T24" fmla="*/ 29 w 3212"/>
                  <a:gd name="T25" fmla="*/ 2758 h 3298"/>
                  <a:gd name="T26" fmla="*/ 183 w 3212"/>
                  <a:gd name="T27" fmla="*/ 2915 h 3298"/>
                  <a:gd name="T28" fmla="*/ 615 w 3212"/>
                  <a:gd name="T29" fmla="*/ 3255 h 3298"/>
                  <a:gd name="T30" fmla="*/ 886 w 3212"/>
                  <a:gd name="T31" fmla="*/ 3291 h 3298"/>
                  <a:gd name="T32" fmla="*/ 1138 w 3212"/>
                  <a:gd name="T33" fmla="*/ 3171 h 3298"/>
                  <a:gd name="T34" fmla="*/ 1808 w 3212"/>
                  <a:gd name="T35" fmla="*/ 2600 h 3298"/>
                  <a:gd name="T36" fmla="*/ 2812 w 3212"/>
                  <a:gd name="T37" fmla="*/ 1724 h 3298"/>
                  <a:gd name="T38" fmla="*/ 3103 w 3212"/>
                  <a:gd name="T39" fmla="*/ 1438 h 3298"/>
                  <a:gd name="T40" fmla="*/ 3146 w 3212"/>
                  <a:gd name="T41" fmla="*/ 1401 h 3298"/>
                  <a:gd name="T42" fmla="*/ 3193 w 3212"/>
                  <a:gd name="T43" fmla="*/ 1183 h 3298"/>
                  <a:gd name="T44" fmla="*/ 3208 w 3212"/>
                  <a:gd name="T45" fmla="*/ 620 h 3298"/>
                  <a:gd name="T46" fmla="*/ 1001 w 3212"/>
                  <a:gd name="T47" fmla="*/ 3114 h 3298"/>
                  <a:gd name="T48" fmla="*/ 881 w 3212"/>
                  <a:gd name="T49" fmla="*/ 3066 h 3298"/>
                  <a:gd name="T50" fmla="*/ 844 w 3212"/>
                  <a:gd name="T51" fmla="*/ 2610 h 3298"/>
                  <a:gd name="T52" fmla="*/ 840 w 3212"/>
                  <a:gd name="T53" fmla="*/ 2398 h 3298"/>
                  <a:gd name="T54" fmla="*/ 401 w 3212"/>
                  <a:gd name="T55" fmla="*/ 2082 h 3298"/>
                  <a:gd name="T56" fmla="*/ 241 w 3212"/>
                  <a:gd name="T57" fmla="*/ 1969 h 3298"/>
                  <a:gd name="T58" fmla="*/ 752 w 3212"/>
                  <a:gd name="T59" fmla="*/ 2141 h 3298"/>
                  <a:gd name="T60" fmla="*/ 1034 w 3212"/>
                  <a:gd name="T61" fmla="*/ 2354 h 3298"/>
                  <a:gd name="T62" fmla="*/ 1418 w 3212"/>
                  <a:gd name="T63" fmla="*/ 2074 h 3298"/>
                  <a:gd name="T64" fmla="*/ 1624 w 3212"/>
                  <a:gd name="T65" fmla="*/ 1847 h 3298"/>
                  <a:gd name="T66" fmla="*/ 1420 w 3212"/>
                  <a:gd name="T67" fmla="*/ 1596 h 3298"/>
                  <a:gd name="T68" fmla="*/ 1082 w 3212"/>
                  <a:gd name="T69" fmla="*/ 1248 h 3298"/>
                  <a:gd name="T70" fmla="*/ 1614 w 3212"/>
                  <a:gd name="T71" fmla="*/ 825 h 3298"/>
                  <a:gd name="T72" fmla="*/ 2194 w 3212"/>
                  <a:gd name="T73" fmla="*/ 338 h 3298"/>
                  <a:gd name="T74" fmla="*/ 2374 w 3212"/>
                  <a:gd name="T75" fmla="*/ 118 h 3298"/>
                  <a:gd name="T76" fmla="*/ 2661 w 3212"/>
                  <a:gd name="T77" fmla="*/ 304 h 3298"/>
                  <a:gd name="T78" fmla="*/ 2993 w 3212"/>
                  <a:gd name="T79" fmla="*/ 603 h 3298"/>
                  <a:gd name="T80" fmla="*/ 2474 w 3212"/>
                  <a:gd name="T81" fmla="*/ 1257 h 3298"/>
                  <a:gd name="T82" fmla="*/ 1732 w 3212"/>
                  <a:gd name="T83" fmla="*/ 1951 h 3298"/>
                  <a:gd name="T84" fmla="*/ 1047 w 3212"/>
                  <a:gd name="T85" fmla="*/ 2462 h 3298"/>
                  <a:gd name="T86" fmla="*/ 1012 w 3212"/>
                  <a:gd name="T87" fmla="*/ 2472 h 3298"/>
                  <a:gd name="T88" fmla="*/ 3078 w 3212"/>
                  <a:gd name="T89" fmla="*/ 1147 h 3298"/>
                  <a:gd name="T90" fmla="*/ 3067 w 3212"/>
                  <a:gd name="T91" fmla="*/ 1301 h 3298"/>
                  <a:gd name="T92" fmla="*/ 3051 w 3212"/>
                  <a:gd name="T93" fmla="*/ 1343 h 3298"/>
                  <a:gd name="T94" fmla="*/ 3018 w 3212"/>
                  <a:gd name="T95" fmla="*/ 1366 h 3298"/>
                  <a:gd name="T96" fmla="*/ 2890 w 3212"/>
                  <a:gd name="T97" fmla="*/ 1493 h 3298"/>
                  <a:gd name="T98" fmla="*/ 1823 w 3212"/>
                  <a:gd name="T99" fmla="*/ 2434 h 3298"/>
                  <a:gd name="T100" fmla="*/ 1765 w 3212"/>
                  <a:gd name="T101" fmla="*/ 2231 h 3298"/>
                  <a:gd name="T102" fmla="*/ 1749 w 3212"/>
                  <a:gd name="T103" fmla="*/ 2105 h 3298"/>
                  <a:gd name="T104" fmla="*/ 2236 w 3212"/>
                  <a:gd name="T105" fmla="*/ 1651 h 3298"/>
                  <a:gd name="T106" fmla="*/ 3095 w 3212"/>
                  <a:gd name="T107" fmla="*/ 770 h 3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212" h="3298">
                    <a:moveTo>
                      <a:pt x="3208" y="620"/>
                    </a:moveTo>
                    <a:lnTo>
                      <a:pt x="3206" y="606"/>
                    </a:lnTo>
                    <a:lnTo>
                      <a:pt x="3192" y="581"/>
                    </a:lnTo>
                    <a:lnTo>
                      <a:pt x="3169" y="566"/>
                    </a:lnTo>
                    <a:lnTo>
                      <a:pt x="3143" y="561"/>
                    </a:lnTo>
                    <a:lnTo>
                      <a:pt x="3130" y="564"/>
                    </a:lnTo>
                    <a:lnTo>
                      <a:pt x="3101" y="533"/>
                    </a:lnTo>
                    <a:lnTo>
                      <a:pt x="3035" y="475"/>
                    </a:lnTo>
                    <a:lnTo>
                      <a:pt x="3003" y="448"/>
                    </a:lnTo>
                    <a:lnTo>
                      <a:pt x="2931" y="383"/>
                    </a:lnTo>
                    <a:lnTo>
                      <a:pt x="2786" y="258"/>
                    </a:lnTo>
                    <a:lnTo>
                      <a:pt x="2711" y="199"/>
                    </a:lnTo>
                    <a:lnTo>
                      <a:pt x="2651" y="148"/>
                    </a:lnTo>
                    <a:lnTo>
                      <a:pt x="2507" y="53"/>
                    </a:lnTo>
                    <a:lnTo>
                      <a:pt x="2432" y="24"/>
                    </a:lnTo>
                    <a:lnTo>
                      <a:pt x="2384" y="19"/>
                    </a:lnTo>
                    <a:lnTo>
                      <a:pt x="2363" y="20"/>
                    </a:lnTo>
                    <a:lnTo>
                      <a:pt x="2361" y="17"/>
                    </a:lnTo>
                    <a:lnTo>
                      <a:pt x="2358" y="14"/>
                    </a:lnTo>
                    <a:lnTo>
                      <a:pt x="2347" y="4"/>
                    </a:lnTo>
                    <a:lnTo>
                      <a:pt x="2320" y="0"/>
                    </a:lnTo>
                    <a:lnTo>
                      <a:pt x="2294" y="10"/>
                    </a:lnTo>
                    <a:lnTo>
                      <a:pt x="2278" y="32"/>
                    </a:lnTo>
                    <a:lnTo>
                      <a:pt x="2278" y="47"/>
                    </a:lnTo>
                    <a:lnTo>
                      <a:pt x="2276" y="62"/>
                    </a:lnTo>
                    <a:lnTo>
                      <a:pt x="2253" y="102"/>
                    </a:lnTo>
                    <a:lnTo>
                      <a:pt x="2199" y="163"/>
                    </a:lnTo>
                    <a:lnTo>
                      <a:pt x="2171" y="190"/>
                    </a:lnTo>
                    <a:lnTo>
                      <a:pt x="2102" y="260"/>
                    </a:lnTo>
                    <a:lnTo>
                      <a:pt x="1952" y="394"/>
                    </a:lnTo>
                    <a:lnTo>
                      <a:pt x="1878" y="459"/>
                    </a:lnTo>
                    <a:lnTo>
                      <a:pt x="1698" y="610"/>
                    </a:lnTo>
                    <a:lnTo>
                      <a:pt x="1326" y="897"/>
                    </a:lnTo>
                    <a:lnTo>
                      <a:pt x="1138" y="1036"/>
                    </a:lnTo>
                    <a:lnTo>
                      <a:pt x="969" y="1157"/>
                    </a:lnTo>
                    <a:lnTo>
                      <a:pt x="716" y="1337"/>
                    </a:lnTo>
                    <a:lnTo>
                      <a:pt x="553" y="1467"/>
                    </a:lnTo>
                    <a:lnTo>
                      <a:pt x="475" y="1536"/>
                    </a:lnTo>
                    <a:lnTo>
                      <a:pt x="415" y="1592"/>
                    </a:lnTo>
                    <a:lnTo>
                      <a:pt x="296" y="1713"/>
                    </a:lnTo>
                    <a:lnTo>
                      <a:pt x="186" y="1845"/>
                    </a:lnTo>
                    <a:lnTo>
                      <a:pt x="117" y="1951"/>
                    </a:lnTo>
                    <a:lnTo>
                      <a:pt x="77" y="2024"/>
                    </a:lnTo>
                    <a:lnTo>
                      <a:pt x="59" y="2061"/>
                    </a:lnTo>
                    <a:lnTo>
                      <a:pt x="44" y="2100"/>
                    </a:lnTo>
                    <a:lnTo>
                      <a:pt x="21" y="2181"/>
                    </a:lnTo>
                    <a:lnTo>
                      <a:pt x="2" y="2306"/>
                    </a:lnTo>
                    <a:lnTo>
                      <a:pt x="0" y="2479"/>
                    </a:lnTo>
                    <a:lnTo>
                      <a:pt x="12" y="2650"/>
                    </a:lnTo>
                    <a:lnTo>
                      <a:pt x="18" y="2732"/>
                    </a:lnTo>
                    <a:lnTo>
                      <a:pt x="19" y="2742"/>
                    </a:lnTo>
                    <a:lnTo>
                      <a:pt x="29" y="2758"/>
                    </a:lnTo>
                    <a:lnTo>
                      <a:pt x="49" y="2771"/>
                    </a:lnTo>
                    <a:lnTo>
                      <a:pt x="67" y="2770"/>
                    </a:lnTo>
                    <a:lnTo>
                      <a:pt x="101" y="2817"/>
                    </a:lnTo>
                    <a:lnTo>
                      <a:pt x="183" y="2915"/>
                    </a:lnTo>
                    <a:lnTo>
                      <a:pt x="278" y="3016"/>
                    </a:lnTo>
                    <a:lnTo>
                      <a:pt x="383" y="3109"/>
                    </a:lnTo>
                    <a:lnTo>
                      <a:pt x="497" y="3193"/>
                    </a:lnTo>
                    <a:lnTo>
                      <a:pt x="615" y="3255"/>
                    </a:lnTo>
                    <a:lnTo>
                      <a:pt x="704" y="3285"/>
                    </a:lnTo>
                    <a:lnTo>
                      <a:pt x="765" y="3297"/>
                    </a:lnTo>
                    <a:lnTo>
                      <a:pt x="825" y="3298"/>
                    </a:lnTo>
                    <a:lnTo>
                      <a:pt x="886" y="3291"/>
                    </a:lnTo>
                    <a:lnTo>
                      <a:pt x="916" y="3282"/>
                    </a:lnTo>
                    <a:lnTo>
                      <a:pt x="955" y="3271"/>
                    </a:lnTo>
                    <a:lnTo>
                      <a:pt x="1030" y="3236"/>
                    </a:lnTo>
                    <a:lnTo>
                      <a:pt x="1138" y="3171"/>
                    </a:lnTo>
                    <a:lnTo>
                      <a:pt x="1342" y="3009"/>
                    </a:lnTo>
                    <a:lnTo>
                      <a:pt x="1463" y="2899"/>
                    </a:lnTo>
                    <a:lnTo>
                      <a:pt x="1634" y="2748"/>
                    </a:lnTo>
                    <a:lnTo>
                      <a:pt x="1808" y="2600"/>
                    </a:lnTo>
                    <a:lnTo>
                      <a:pt x="2017" y="2424"/>
                    </a:lnTo>
                    <a:lnTo>
                      <a:pt x="2429" y="2066"/>
                    </a:lnTo>
                    <a:lnTo>
                      <a:pt x="2633" y="1884"/>
                    </a:lnTo>
                    <a:lnTo>
                      <a:pt x="2812" y="1724"/>
                    </a:lnTo>
                    <a:lnTo>
                      <a:pt x="2987" y="1560"/>
                    </a:lnTo>
                    <a:lnTo>
                      <a:pt x="3021" y="1530"/>
                    </a:lnTo>
                    <a:lnTo>
                      <a:pt x="3075" y="1478"/>
                    </a:lnTo>
                    <a:lnTo>
                      <a:pt x="3103" y="1438"/>
                    </a:lnTo>
                    <a:lnTo>
                      <a:pt x="3111" y="1416"/>
                    </a:lnTo>
                    <a:lnTo>
                      <a:pt x="3124" y="1415"/>
                    </a:lnTo>
                    <a:lnTo>
                      <a:pt x="3134" y="1409"/>
                    </a:lnTo>
                    <a:lnTo>
                      <a:pt x="3146" y="1401"/>
                    </a:lnTo>
                    <a:lnTo>
                      <a:pt x="3163" y="1378"/>
                    </a:lnTo>
                    <a:lnTo>
                      <a:pt x="3180" y="1337"/>
                    </a:lnTo>
                    <a:lnTo>
                      <a:pt x="3192" y="1241"/>
                    </a:lnTo>
                    <a:lnTo>
                      <a:pt x="3193" y="1183"/>
                    </a:lnTo>
                    <a:lnTo>
                      <a:pt x="3202" y="1042"/>
                    </a:lnTo>
                    <a:lnTo>
                      <a:pt x="3212" y="832"/>
                    </a:lnTo>
                    <a:lnTo>
                      <a:pt x="3212" y="691"/>
                    </a:lnTo>
                    <a:lnTo>
                      <a:pt x="3208" y="620"/>
                    </a:lnTo>
                    <a:close/>
                    <a:moveTo>
                      <a:pt x="1004" y="2495"/>
                    </a:moveTo>
                    <a:lnTo>
                      <a:pt x="998" y="2649"/>
                    </a:lnTo>
                    <a:lnTo>
                      <a:pt x="999" y="2958"/>
                    </a:lnTo>
                    <a:lnTo>
                      <a:pt x="1001" y="3114"/>
                    </a:lnTo>
                    <a:lnTo>
                      <a:pt x="942" y="3145"/>
                    </a:lnTo>
                    <a:lnTo>
                      <a:pt x="880" y="3170"/>
                    </a:lnTo>
                    <a:lnTo>
                      <a:pt x="884" y="3137"/>
                    </a:lnTo>
                    <a:lnTo>
                      <a:pt x="881" y="3066"/>
                    </a:lnTo>
                    <a:lnTo>
                      <a:pt x="868" y="2961"/>
                    </a:lnTo>
                    <a:lnTo>
                      <a:pt x="860" y="2895"/>
                    </a:lnTo>
                    <a:lnTo>
                      <a:pt x="850" y="2780"/>
                    </a:lnTo>
                    <a:lnTo>
                      <a:pt x="844" y="2610"/>
                    </a:lnTo>
                    <a:lnTo>
                      <a:pt x="850" y="2495"/>
                    </a:lnTo>
                    <a:lnTo>
                      <a:pt x="857" y="2439"/>
                    </a:lnTo>
                    <a:lnTo>
                      <a:pt x="856" y="2424"/>
                    </a:lnTo>
                    <a:lnTo>
                      <a:pt x="840" y="2398"/>
                    </a:lnTo>
                    <a:lnTo>
                      <a:pt x="828" y="2390"/>
                    </a:lnTo>
                    <a:lnTo>
                      <a:pt x="717" y="2318"/>
                    </a:lnTo>
                    <a:lnTo>
                      <a:pt x="506" y="2162"/>
                    </a:lnTo>
                    <a:lnTo>
                      <a:pt x="401" y="2082"/>
                    </a:lnTo>
                    <a:lnTo>
                      <a:pt x="382" y="2064"/>
                    </a:lnTo>
                    <a:lnTo>
                      <a:pt x="314" y="2010"/>
                    </a:lnTo>
                    <a:lnTo>
                      <a:pt x="264" y="1978"/>
                    </a:lnTo>
                    <a:lnTo>
                      <a:pt x="241" y="1969"/>
                    </a:lnTo>
                    <a:lnTo>
                      <a:pt x="294" y="1899"/>
                    </a:lnTo>
                    <a:lnTo>
                      <a:pt x="350" y="1830"/>
                    </a:lnTo>
                    <a:lnTo>
                      <a:pt x="510" y="1955"/>
                    </a:lnTo>
                    <a:lnTo>
                      <a:pt x="752" y="2141"/>
                    </a:lnTo>
                    <a:lnTo>
                      <a:pt x="909" y="2270"/>
                    </a:lnTo>
                    <a:lnTo>
                      <a:pt x="985" y="2338"/>
                    </a:lnTo>
                    <a:lnTo>
                      <a:pt x="999" y="2349"/>
                    </a:lnTo>
                    <a:lnTo>
                      <a:pt x="1034" y="2354"/>
                    </a:lnTo>
                    <a:lnTo>
                      <a:pt x="1053" y="2346"/>
                    </a:lnTo>
                    <a:lnTo>
                      <a:pt x="1132" y="2302"/>
                    </a:lnTo>
                    <a:lnTo>
                      <a:pt x="1280" y="2195"/>
                    </a:lnTo>
                    <a:lnTo>
                      <a:pt x="1418" y="2074"/>
                    </a:lnTo>
                    <a:lnTo>
                      <a:pt x="1548" y="1943"/>
                    </a:lnTo>
                    <a:lnTo>
                      <a:pt x="1610" y="1877"/>
                    </a:lnTo>
                    <a:lnTo>
                      <a:pt x="1617" y="1868"/>
                    </a:lnTo>
                    <a:lnTo>
                      <a:pt x="1624" y="1847"/>
                    </a:lnTo>
                    <a:lnTo>
                      <a:pt x="1626" y="1827"/>
                    </a:lnTo>
                    <a:lnTo>
                      <a:pt x="1617" y="1807"/>
                    </a:lnTo>
                    <a:lnTo>
                      <a:pt x="1610" y="1796"/>
                    </a:lnTo>
                    <a:lnTo>
                      <a:pt x="1420" y="1596"/>
                    </a:lnTo>
                    <a:lnTo>
                      <a:pt x="1231" y="1395"/>
                    </a:lnTo>
                    <a:lnTo>
                      <a:pt x="1201" y="1360"/>
                    </a:lnTo>
                    <a:lnTo>
                      <a:pt x="1132" y="1288"/>
                    </a:lnTo>
                    <a:lnTo>
                      <a:pt x="1082" y="1248"/>
                    </a:lnTo>
                    <a:lnTo>
                      <a:pt x="1056" y="1235"/>
                    </a:lnTo>
                    <a:lnTo>
                      <a:pt x="1244" y="1103"/>
                    </a:lnTo>
                    <a:lnTo>
                      <a:pt x="1430" y="964"/>
                    </a:lnTo>
                    <a:lnTo>
                      <a:pt x="1614" y="825"/>
                    </a:lnTo>
                    <a:lnTo>
                      <a:pt x="1885" y="607"/>
                    </a:lnTo>
                    <a:lnTo>
                      <a:pt x="2060" y="458"/>
                    </a:lnTo>
                    <a:lnTo>
                      <a:pt x="2145" y="380"/>
                    </a:lnTo>
                    <a:lnTo>
                      <a:pt x="2194" y="338"/>
                    </a:lnTo>
                    <a:lnTo>
                      <a:pt x="2299" y="235"/>
                    </a:lnTo>
                    <a:lnTo>
                      <a:pt x="2344" y="177"/>
                    </a:lnTo>
                    <a:lnTo>
                      <a:pt x="2367" y="138"/>
                    </a:lnTo>
                    <a:lnTo>
                      <a:pt x="2374" y="118"/>
                    </a:lnTo>
                    <a:lnTo>
                      <a:pt x="2422" y="140"/>
                    </a:lnTo>
                    <a:lnTo>
                      <a:pt x="2466" y="163"/>
                    </a:lnTo>
                    <a:lnTo>
                      <a:pt x="2534" y="206"/>
                    </a:lnTo>
                    <a:lnTo>
                      <a:pt x="2661" y="304"/>
                    </a:lnTo>
                    <a:lnTo>
                      <a:pt x="2721" y="354"/>
                    </a:lnTo>
                    <a:lnTo>
                      <a:pt x="2833" y="453"/>
                    </a:lnTo>
                    <a:lnTo>
                      <a:pt x="2944" y="554"/>
                    </a:lnTo>
                    <a:lnTo>
                      <a:pt x="2993" y="603"/>
                    </a:lnTo>
                    <a:lnTo>
                      <a:pt x="3048" y="646"/>
                    </a:lnTo>
                    <a:lnTo>
                      <a:pt x="2937" y="771"/>
                    </a:lnTo>
                    <a:lnTo>
                      <a:pt x="2708" y="1016"/>
                    </a:lnTo>
                    <a:lnTo>
                      <a:pt x="2474" y="1257"/>
                    </a:lnTo>
                    <a:lnTo>
                      <a:pt x="2233" y="1490"/>
                    </a:lnTo>
                    <a:lnTo>
                      <a:pt x="2112" y="1605"/>
                    </a:lnTo>
                    <a:lnTo>
                      <a:pt x="1987" y="1720"/>
                    </a:lnTo>
                    <a:lnTo>
                      <a:pt x="1732" y="1951"/>
                    </a:lnTo>
                    <a:lnTo>
                      <a:pt x="1467" y="2169"/>
                    </a:lnTo>
                    <a:lnTo>
                      <a:pt x="1261" y="2322"/>
                    </a:lnTo>
                    <a:lnTo>
                      <a:pt x="1120" y="2417"/>
                    </a:lnTo>
                    <a:lnTo>
                      <a:pt x="1047" y="2462"/>
                    </a:lnTo>
                    <a:lnTo>
                      <a:pt x="1047" y="2462"/>
                    </a:lnTo>
                    <a:lnTo>
                      <a:pt x="1047" y="2463"/>
                    </a:lnTo>
                    <a:lnTo>
                      <a:pt x="1033" y="2460"/>
                    </a:lnTo>
                    <a:lnTo>
                      <a:pt x="1012" y="2472"/>
                    </a:lnTo>
                    <a:lnTo>
                      <a:pt x="1005" y="2485"/>
                    </a:lnTo>
                    <a:lnTo>
                      <a:pt x="1004" y="2495"/>
                    </a:lnTo>
                    <a:close/>
                    <a:moveTo>
                      <a:pt x="3082" y="1081"/>
                    </a:moveTo>
                    <a:lnTo>
                      <a:pt x="3078" y="1147"/>
                    </a:lnTo>
                    <a:lnTo>
                      <a:pt x="3074" y="1213"/>
                    </a:lnTo>
                    <a:lnTo>
                      <a:pt x="3072" y="1247"/>
                    </a:lnTo>
                    <a:lnTo>
                      <a:pt x="3069" y="1280"/>
                    </a:lnTo>
                    <a:lnTo>
                      <a:pt x="3067" y="1301"/>
                    </a:lnTo>
                    <a:lnTo>
                      <a:pt x="3065" y="1316"/>
                    </a:lnTo>
                    <a:lnTo>
                      <a:pt x="3059" y="1320"/>
                    </a:lnTo>
                    <a:lnTo>
                      <a:pt x="3052" y="1334"/>
                    </a:lnTo>
                    <a:lnTo>
                      <a:pt x="3051" y="1343"/>
                    </a:lnTo>
                    <a:lnTo>
                      <a:pt x="3038" y="1349"/>
                    </a:lnTo>
                    <a:lnTo>
                      <a:pt x="3018" y="1372"/>
                    </a:lnTo>
                    <a:lnTo>
                      <a:pt x="3016" y="1389"/>
                    </a:lnTo>
                    <a:lnTo>
                      <a:pt x="3018" y="1366"/>
                    </a:lnTo>
                    <a:lnTo>
                      <a:pt x="3010" y="1369"/>
                    </a:lnTo>
                    <a:lnTo>
                      <a:pt x="2990" y="1393"/>
                    </a:lnTo>
                    <a:lnTo>
                      <a:pt x="2941" y="1444"/>
                    </a:lnTo>
                    <a:lnTo>
                      <a:pt x="2890" y="1493"/>
                    </a:lnTo>
                    <a:lnTo>
                      <a:pt x="2734" y="1637"/>
                    </a:lnTo>
                    <a:lnTo>
                      <a:pt x="2574" y="1779"/>
                    </a:lnTo>
                    <a:lnTo>
                      <a:pt x="2201" y="2110"/>
                    </a:lnTo>
                    <a:lnTo>
                      <a:pt x="1823" y="2434"/>
                    </a:lnTo>
                    <a:lnTo>
                      <a:pt x="1804" y="2451"/>
                    </a:lnTo>
                    <a:lnTo>
                      <a:pt x="1785" y="2467"/>
                    </a:lnTo>
                    <a:lnTo>
                      <a:pt x="1778" y="2349"/>
                    </a:lnTo>
                    <a:lnTo>
                      <a:pt x="1765" y="2231"/>
                    </a:lnTo>
                    <a:lnTo>
                      <a:pt x="1764" y="2181"/>
                    </a:lnTo>
                    <a:lnTo>
                      <a:pt x="1765" y="2130"/>
                    </a:lnTo>
                    <a:lnTo>
                      <a:pt x="1764" y="2118"/>
                    </a:lnTo>
                    <a:lnTo>
                      <a:pt x="1749" y="2105"/>
                    </a:lnTo>
                    <a:lnTo>
                      <a:pt x="1739" y="2103"/>
                    </a:lnTo>
                    <a:lnTo>
                      <a:pt x="1927" y="1936"/>
                    </a:lnTo>
                    <a:lnTo>
                      <a:pt x="2106" y="1769"/>
                    </a:lnTo>
                    <a:lnTo>
                      <a:pt x="2236" y="1651"/>
                    </a:lnTo>
                    <a:lnTo>
                      <a:pt x="2489" y="1406"/>
                    </a:lnTo>
                    <a:lnTo>
                      <a:pt x="2737" y="1157"/>
                    </a:lnTo>
                    <a:lnTo>
                      <a:pt x="2977" y="901"/>
                    </a:lnTo>
                    <a:lnTo>
                      <a:pt x="3095" y="770"/>
                    </a:lnTo>
                    <a:lnTo>
                      <a:pt x="3093" y="926"/>
                    </a:lnTo>
                    <a:lnTo>
                      <a:pt x="3082" y="10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8"/>
              <p:cNvSpPr>
                <a:spLocks/>
              </p:cNvSpPr>
              <p:nvPr/>
            </p:nvSpPr>
            <p:spPr bwMode="auto">
              <a:xfrm>
                <a:off x="1398" y="2746"/>
                <a:ext cx="212" cy="132"/>
              </a:xfrm>
              <a:custGeom>
                <a:avLst/>
                <a:gdLst>
                  <a:gd name="T0" fmla="*/ 544 w 635"/>
                  <a:gd name="T1" fmla="*/ 0 h 398"/>
                  <a:gd name="T2" fmla="*/ 504 w 635"/>
                  <a:gd name="T3" fmla="*/ 18 h 398"/>
                  <a:gd name="T4" fmla="*/ 496 w 635"/>
                  <a:gd name="T5" fmla="*/ 52 h 398"/>
                  <a:gd name="T6" fmla="*/ 530 w 635"/>
                  <a:gd name="T7" fmla="*/ 177 h 398"/>
                  <a:gd name="T8" fmla="*/ 515 w 635"/>
                  <a:gd name="T9" fmla="*/ 226 h 398"/>
                  <a:gd name="T10" fmla="*/ 478 w 635"/>
                  <a:gd name="T11" fmla="*/ 262 h 398"/>
                  <a:gd name="T12" fmla="*/ 403 w 635"/>
                  <a:gd name="T13" fmla="*/ 291 h 398"/>
                  <a:gd name="T14" fmla="*/ 352 w 635"/>
                  <a:gd name="T15" fmla="*/ 272 h 398"/>
                  <a:gd name="T16" fmla="*/ 332 w 635"/>
                  <a:gd name="T17" fmla="*/ 226 h 398"/>
                  <a:gd name="T18" fmla="*/ 331 w 635"/>
                  <a:gd name="T19" fmla="*/ 198 h 398"/>
                  <a:gd name="T20" fmla="*/ 303 w 635"/>
                  <a:gd name="T21" fmla="*/ 164 h 398"/>
                  <a:gd name="T22" fmla="*/ 246 w 635"/>
                  <a:gd name="T23" fmla="*/ 180 h 398"/>
                  <a:gd name="T24" fmla="*/ 236 w 635"/>
                  <a:gd name="T25" fmla="*/ 209 h 398"/>
                  <a:gd name="T26" fmla="*/ 220 w 635"/>
                  <a:gd name="T27" fmla="*/ 268 h 398"/>
                  <a:gd name="T28" fmla="*/ 160 w 635"/>
                  <a:gd name="T29" fmla="*/ 310 h 398"/>
                  <a:gd name="T30" fmla="*/ 122 w 635"/>
                  <a:gd name="T31" fmla="*/ 304 h 398"/>
                  <a:gd name="T32" fmla="*/ 83 w 635"/>
                  <a:gd name="T33" fmla="*/ 270 h 398"/>
                  <a:gd name="T34" fmla="*/ 83 w 635"/>
                  <a:gd name="T35" fmla="*/ 182 h 398"/>
                  <a:gd name="T36" fmla="*/ 90 w 635"/>
                  <a:gd name="T37" fmla="*/ 149 h 398"/>
                  <a:gd name="T38" fmla="*/ 62 w 635"/>
                  <a:gd name="T39" fmla="*/ 126 h 398"/>
                  <a:gd name="T40" fmla="*/ 34 w 635"/>
                  <a:gd name="T41" fmla="*/ 139 h 398"/>
                  <a:gd name="T42" fmla="*/ 7 w 635"/>
                  <a:gd name="T43" fmla="*/ 193 h 398"/>
                  <a:gd name="T44" fmla="*/ 3 w 635"/>
                  <a:gd name="T45" fmla="*/ 268 h 398"/>
                  <a:gd name="T46" fmla="*/ 31 w 635"/>
                  <a:gd name="T47" fmla="*/ 336 h 398"/>
                  <a:gd name="T48" fmla="*/ 93 w 635"/>
                  <a:gd name="T49" fmla="*/ 383 h 398"/>
                  <a:gd name="T50" fmla="*/ 139 w 635"/>
                  <a:gd name="T51" fmla="*/ 398 h 398"/>
                  <a:gd name="T52" fmla="*/ 229 w 635"/>
                  <a:gd name="T53" fmla="*/ 383 h 398"/>
                  <a:gd name="T54" fmla="*/ 279 w 635"/>
                  <a:gd name="T55" fmla="*/ 339 h 398"/>
                  <a:gd name="T56" fmla="*/ 350 w 635"/>
                  <a:gd name="T57" fmla="*/ 379 h 398"/>
                  <a:gd name="T58" fmla="*/ 470 w 635"/>
                  <a:gd name="T59" fmla="*/ 375 h 398"/>
                  <a:gd name="T60" fmla="*/ 527 w 635"/>
                  <a:gd name="T61" fmla="*/ 350 h 398"/>
                  <a:gd name="T62" fmla="*/ 600 w 635"/>
                  <a:gd name="T63" fmla="*/ 271 h 398"/>
                  <a:gd name="T64" fmla="*/ 635 w 635"/>
                  <a:gd name="T65" fmla="*/ 166 h 398"/>
                  <a:gd name="T66" fmla="*/ 614 w 635"/>
                  <a:gd name="T67" fmla="*/ 64 h 398"/>
                  <a:gd name="T68" fmla="*/ 555 w 635"/>
                  <a:gd name="T69" fmla="*/ 6 h 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635" h="398">
                    <a:moveTo>
                      <a:pt x="555" y="6"/>
                    </a:moveTo>
                    <a:lnTo>
                      <a:pt x="544" y="0"/>
                    </a:lnTo>
                    <a:lnTo>
                      <a:pt x="521" y="3"/>
                    </a:lnTo>
                    <a:lnTo>
                      <a:pt x="504" y="18"/>
                    </a:lnTo>
                    <a:lnTo>
                      <a:pt x="495" y="39"/>
                    </a:lnTo>
                    <a:lnTo>
                      <a:pt x="496" y="52"/>
                    </a:lnTo>
                    <a:lnTo>
                      <a:pt x="514" y="113"/>
                    </a:lnTo>
                    <a:lnTo>
                      <a:pt x="530" y="177"/>
                    </a:lnTo>
                    <a:lnTo>
                      <a:pt x="527" y="202"/>
                    </a:lnTo>
                    <a:lnTo>
                      <a:pt x="515" y="226"/>
                    </a:lnTo>
                    <a:lnTo>
                      <a:pt x="494" y="251"/>
                    </a:lnTo>
                    <a:lnTo>
                      <a:pt x="478" y="262"/>
                    </a:lnTo>
                    <a:lnTo>
                      <a:pt x="453" y="278"/>
                    </a:lnTo>
                    <a:lnTo>
                      <a:pt x="403" y="291"/>
                    </a:lnTo>
                    <a:lnTo>
                      <a:pt x="370" y="284"/>
                    </a:lnTo>
                    <a:lnTo>
                      <a:pt x="352" y="272"/>
                    </a:lnTo>
                    <a:lnTo>
                      <a:pt x="339" y="252"/>
                    </a:lnTo>
                    <a:lnTo>
                      <a:pt x="332" y="226"/>
                    </a:lnTo>
                    <a:lnTo>
                      <a:pt x="332" y="209"/>
                    </a:lnTo>
                    <a:lnTo>
                      <a:pt x="331" y="198"/>
                    </a:lnTo>
                    <a:lnTo>
                      <a:pt x="324" y="180"/>
                    </a:lnTo>
                    <a:lnTo>
                      <a:pt x="303" y="164"/>
                    </a:lnTo>
                    <a:lnTo>
                      <a:pt x="268" y="164"/>
                    </a:lnTo>
                    <a:lnTo>
                      <a:pt x="246" y="180"/>
                    </a:lnTo>
                    <a:lnTo>
                      <a:pt x="237" y="198"/>
                    </a:lnTo>
                    <a:lnTo>
                      <a:pt x="236" y="209"/>
                    </a:lnTo>
                    <a:lnTo>
                      <a:pt x="233" y="231"/>
                    </a:lnTo>
                    <a:lnTo>
                      <a:pt x="220" y="268"/>
                    </a:lnTo>
                    <a:lnTo>
                      <a:pt x="196" y="297"/>
                    </a:lnTo>
                    <a:lnTo>
                      <a:pt x="160" y="310"/>
                    </a:lnTo>
                    <a:lnTo>
                      <a:pt x="137" y="307"/>
                    </a:lnTo>
                    <a:lnTo>
                      <a:pt x="122" y="304"/>
                    </a:lnTo>
                    <a:lnTo>
                      <a:pt x="102" y="294"/>
                    </a:lnTo>
                    <a:lnTo>
                      <a:pt x="83" y="270"/>
                    </a:lnTo>
                    <a:lnTo>
                      <a:pt x="76" y="228"/>
                    </a:lnTo>
                    <a:lnTo>
                      <a:pt x="83" y="182"/>
                    </a:lnTo>
                    <a:lnTo>
                      <a:pt x="88" y="162"/>
                    </a:lnTo>
                    <a:lnTo>
                      <a:pt x="90" y="149"/>
                    </a:lnTo>
                    <a:lnTo>
                      <a:pt x="80" y="131"/>
                    </a:lnTo>
                    <a:lnTo>
                      <a:pt x="62" y="126"/>
                    </a:lnTo>
                    <a:lnTo>
                      <a:pt x="43" y="130"/>
                    </a:lnTo>
                    <a:lnTo>
                      <a:pt x="34" y="139"/>
                    </a:lnTo>
                    <a:lnTo>
                      <a:pt x="23" y="157"/>
                    </a:lnTo>
                    <a:lnTo>
                      <a:pt x="7" y="193"/>
                    </a:lnTo>
                    <a:lnTo>
                      <a:pt x="0" y="232"/>
                    </a:lnTo>
                    <a:lnTo>
                      <a:pt x="3" y="268"/>
                    </a:lnTo>
                    <a:lnTo>
                      <a:pt x="13" y="304"/>
                    </a:lnTo>
                    <a:lnTo>
                      <a:pt x="31" y="336"/>
                    </a:lnTo>
                    <a:lnTo>
                      <a:pt x="59" y="362"/>
                    </a:lnTo>
                    <a:lnTo>
                      <a:pt x="93" y="383"/>
                    </a:lnTo>
                    <a:lnTo>
                      <a:pt x="113" y="390"/>
                    </a:lnTo>
                    <a:lnTo>
                      <a:pt x="139" y="398"/>
                    </a:lnTo>
                    <a:lnTo>
                      <a:pt x="187" y="398"/>
                    </a:lnTo>
                    <a:lnTo>
                      <a:pt x="229" y="383"/>
                    </a:lnTo>
                    <a:lnTo>
                      <a:pt x="265" y="356"/>
                    </a:lnTo>
                    <a:lnTo>
                      <a:pt x="279" y="339"/>
                    </a:lnTo>
                    <a:lnTo>
                      <a:pt x="299" y="356"/>
                    </a:lnTo>
                    <a:lnTo>
                      <a:pt x="350" y="379"/>
                    </a:lnTo>
                    <a:lnTo>
                      <a:pt x="409" y="386"/>
                    </a:lnTo>
                    <a:lnTo>
                      <a:pt x="470" y="375"/>
                    </a:lnTo>
                    <a:lnTo>
                      <a:pt x="502" y="362"/>
                    </a:lnTo>
                    <a:lnTo>
                      <a:pt x="527" y="350"/>
                    </a:lnTo>
                    <a:lnTo>
                      <a:pt x="567" y="316"/>
                    </a:lnTo>
                    <a:lnTo>
                      <a:pt x="600" y="271"/>
                    </a:lnTo>
                    <a:lnTo>
                      <a:pt x="623" y="221"/>
                    </a:lnTo>
                    <a:lnTo>
                      <a:pt x="635" y="166"/>
                    </a:lnTo>
                    <a:lnTo>
                      <a:pt x="632" y="113"/>
                    </a:lnTo>
                    <a:lnTo>
                      <a:pt x="614" y="64"/>
                    </a:lnTo>
                    <a:lnTo>
                      <a:pt x="581" y="23"/>
                    </a:lnTo>
                    <a:lnTo>
                      <a:pt x="555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9"/>
              <p:cNvSpPr>
                <a:spLocks/>
              </p:cNvSpPr>
              <p:nvPr/>
            </p:nvSpPr>
            <p:spPr bwMode="auto">
              <a:xfrm>
                <a:off x="1655" y="2515"/>
                <a:ext cx="176" cy="179"/>
              </a:xfrm>
              <a:custGeom>
                <a:avLst/>
                <a:gdLst>
                  <a:gd name="T0" fmla="*/ 301 w 528"/>
                  <a:gd name="T1" fmla="*/ 1 h 538"/>
                  <a:gd name="T2" fmla="*/ 268 w 528"/>
                  <a:gd name="T3" fmla="*/ 27 h 538"/>
                  <a:gd name="T4" fmla="*/ 273 w 528"/>
                  <a:gd name="T5" fmla="*/ 82 h 538"/>
                  <a:gd name="T6" fmla="*/ 298 w 528"/>
                  <a:gd name="T7" fmla="*/ 95 h 538"/>
                  <a:gd name="T8" fmla="*/ 373 w 528"/>
                  <a:gd name="T9" fmla="*/ 112 h 538"/>
                  <a:gd name="T10" fmla="*/ 419 w 528"/>
                  <a:gd name="T11" fmla="*/ 145 h 538"/>
                  <a:gd name="T12" fmla="*/ 423 w 528"/>
                  <a:gd name="T13" fmla="*/ 191 h 538"/>
                  <a:gd name="T14" fmla="*/ 409 w 528"/>
                  <a:gd name="T15" fmla="*/ 220 h 538"/>
                  <a:gd name="T16" fmla="*/ 357 w 528"/>
                  <a:gd name="T17" fmla="*/ 265 h 538"/>
                  <a:gd name="T18" fmla="*/ 245 w 528"/>
                  <a:gd name="T19" fmla="*/ 269 h 538"/>
                  <a:gd name="T20" fmla="*/ 207 w 528"/>
                  <a:gd name="T21" fmla="*/ 256 h 538"/>
                  <a:gd name="T22" fmla="*/ 188 w 528"/>
                  <a:gd name="T23" fmla="*/ 250 h 538"/>
                  <a:gd name="T24" fmla="*/ 150 w 528"/>
                  <a:gd name="T25" fmla="*/ 268 h 538"/>
                  <a:gd name="T26" fmla="*/ 141 w 528"/>
                  <a:gd name="T27" fmla="*/ 324 h 538"/>
                  <a:gd name="T28" fmla="*/ 161 w 528"/>
                  <a:gd name="T29" fmla="*/ 341 h 538"/>
                  <a:gd name="T30" fmla="*/ 173 w 528"/>
                  <a:gd name="T31" fmla="*/ 347 h 538"/>
                  <a:gd name="T32" fmla="*/ 178 w 528"/>
                  <a:gd name="T33" fmla="*/ 348 h 538"/>
                  <a:gd name="T34" fmla="*/ 184 w 528"/>
                  <a:gd name="T35" fmla="*/ 351 h 538"/>
                  <a:gd name="T36" fmla="*/ 220 w 528"/>
                  <a:gd name="T37" fmla="*/ 367 h 538"/>
                  <a:gd name="T38" fmla="*/ 243 w 528"/>
                  <a:gd name="T39" fmla="*/ 399 h 538"/>
                  <a:gd name="T40" fmla="*/ 180 w 528"/>
                  <a:gd name="T41" fmla="*/ 443 h 538"/>
                  <a:gd name="T42" fmla="*/ 131 w 528"/>
                  <a:gd name="T43" fmla="*/ 456 h 538"/>
                  <a:gd name="T44" fmla="*/ 62 w 528"/>
                  <a:gd name="T45" fmla="*/ 456 h 538"/>
                  <a:gd name="T46" fmla="*/ 50 w 528"/>
                  <a:gd name="T47" fmla="*/ 443 h 538"/>
                  <a:gd name="T48" fmla="*/ 10 w 528"/>
                  <a:gd name="T49" fmla="*/ 446 h 538"/>
                  <a:gd name="T50" fmla="*/ 3 w 528"/>
                  <a:gd name="T51" fmla="*/ 475 h 538"/>
                  <a:gd name="T52" fmla="*/ 45 w 528"/>
                  <a:gd name="T53" fmla="*/ 525 h 538"/>
                  <a:gd name="T54" fmla="*/ 134 w 528"/>
                  <a:gd name="T55" fmla="*/ 538 h 538"/>
                  <a:gd name="T56" fmla="*/ 190 w 528"/>
                  <a:gd name="T57" fmla="*/ 528 h 538"/>
                  <a:gd name="T58" fmla="*/ 302 w 528"/>
                  <a:gd name="T59" fmla="*/ 465 h 538"/>
                  <a:gd name="T60" fmla="*/ 355 w 528"/>
                  <a:gd name="T61" fmla="*/ 383 h 538"/>
                  <a:gd name="T62" fmla="*/ 357 w 528"/>
                  <a:gd name="T63" fmla="*/ 366 h 538"/>
                  <a:gd name="T64" fmla="*/ 425 w 528"/>
                  <a:gd name="T65" fmla="*/ 341 h 538"/>
                  <a:gd name="T66" fmla="*/ 497 w 528"/>
                  <a:gd name="T67" fmla="*/ 271 h 538"/>
                  <a:gd name="T68" fmla="*/ 520 w 528"/>
                  <a:gd name="T69" fmla="*/ 220 h 538"/>
                  <a:gd name="T70" fmla="*/ 520 w 528"/>
                  <a:gd name="T71" fmla="*/ 127 h 538"/>
                  <a:gd name="T72" fmla="*/ 469 w 528"/>
                  <a:gd name="T73" fmla="*/ 53 h 538"/>
                  <a:gd name="T74" fmla="*/ 384 w 528"/>
                  <a:gd name="T75" fmla="*/ 9 h 538"/>
                  <a:gd name="T76" fmla="*/ 311 w 528"/>
                  <a:gd name="T77" fmla="*/ 0 h 5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28" h="538">
                    <a:moveTo>
                      <a:pt x="311" y="0"/>
                    </a:moveTo>
                    <a:lnTo>
                      <a:pt x="301" y="1"/>
                    </a:lnTo>
                    <a:lnTo>
                      <a:pt x="285" y="9"/>
                    </a:lnTo>
                    <a:lnTo>
                      <a:pt x="268" y="27"/>
                    </a:lnTo>
                    <a:lnTo>
                      <a:pt x="263" y="60"/>
                    </a:lnTo>
                    <a:lnTo>
                      <a:pt x="273" y="82"/>
                    </a:lnTo>
                    <a:lnTo>
                      <a:pt x="288" y="92"/>
                    </a:lnTo>
                    <a:lnTo>
                      <a:pt x="298" y="95"/>
                    </a:lnTo>
                    <a:lnTo>
                      <a:pt x="321" y="99"/>
                    </a:lnTo>
                    <a:lnTo>
                      <a:pt x="373" y="112"/>
                    </a:lnTo>
                    <a:lnTo>
                      <a:pt x="404" y="129"/>
                    </a:lnTo>
                    <a:lnTo>
                      <a:pt x="419" y="145"/>
                    </a:lnTo>
                    <a:lnTo>
                      <a:pt x="426" y="165"/>
                    </a:lnTo>
                    <a:lnTo>
                      <a:pt x="423" y="191"/>
                    </a:lnTo>
                    <a:lnTo>
                      <a:pt x="416" y="206"/>
                    </a:lnTo>
                    <a:lnTo>
                      <a:pt x="409" y="220"/>
                    </a:lnTo>
                    <a:lnTo>
                      <a:pt x="391" y="242"/>
                    </a:lnTo>
                    <a:lnTo>
                      <a:pt x="357" y="265"/>
                    </a:lnTo>
                    <a:lnTo>
                      <a:pt x="302" y="276"/>
                    </a:lnTo>
                    <a:lnTo>
                      <a:pt x="245" y="269"/>
                    </a:lnTo>
                    <a:lnTo>
                      <a:pt x="217" y="260"/>
                    </a:lnTo>
                    <a:lnTo>
                      <a:pt x="207" y="256"/>
                    </a:lnTo>
                    <a:lnTo>
                      <a:pt x="199" y="253"/>
                    </a:lnTo>
                    <a:lnTo>
                      <a:pt x="188" y="250"/>
                    </a:lnTo>
                    <a:lnTo>
                      <a:pt x="171" y="253"/>
                    </a:lnTo>
                    <a:lnTo>
                      <a:pt x="150" y="268"/>
                    </a:lnTo>
                    <a:lnTo>
                      <a:pt x="135" y="299"/>
                    </a:lnTo>
                    <a:lnTo>
                      <a:pt x="141" y="324"/>
                    </a:lnTo>
                    <a:lnTo>
                      <a:pt x="151" y="337"/>
                    </a:lnTo>
                    <a:lnTo>
                      <a:pt x="161" y="341"/>
                    </a:lnTo>
                    <a:lnTo>
                      <a:pt x="167" y="344"/>
                    </a:lnTo>
                    <a:lnTo>
                      <a:pt x="173" y="347"/>
                    </a:lnTo>
                    <a:lnTo>
                      <a:pt x="173" y="347"/>
                    </a:lnTo>
                    <a:lnTo>
                      <a:pt x="178" y="348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220" y="367"/>
                    </a:lnTo>
                    <a:lnTo>
                      <a:pt x="252" y="386"/>
                    </a:lnTo>
                    <a:lnTo>
                      <a:pt x="243" y="399"/>
                    </a:lnTo>
                    <a:lnTo>
                      <a:pt x="220" y="420"/>
                    </a:lnTo>
                    <a:lnTo>
                      <a:pt x="180" y="443"/>
                    </a:lnTo>
                    <a:lnTo>
                      <a:pt x="150" y="452"/>
                    </a:lnTo>
                    <a:lnTo>
                      <a:pt x="131" y="456"/>
                    </a:lnTo>
                    <a:lnTo>
                      <a:pt x="85" y="459"/>
                    </a:lnTo>
                    <a:lnTo>
                      <a:pt x="62" y="456"/>
                    </a:lnTo>
                    <a:lnTo>
                      <a:pt x="57" y="453"/>
                    </a:lnTo>
                    <a:lnTo>
                      <a:pt x="50" y="443"/>
                    </a:lnTo>
                    <a:lnTo>
                      <a:pt x="30" y="438"/>
                    </a:lnTo>
                    <a:lnTo>
                      <a:pt x="10" y="446"/>
                    </a:lnTo>
                    <a:lnTo>
                      <a:pt x="0" y="463"/>
                    </a:lnTo>
                    <a:lnTo>
                      <a:pt x="3" y="475"/>
                    </a:lnTo>
                    <a:lnTo>
                      <a:pt x="13" y="498"/>
                    </a:lnTo>
                    <a:lnTo>
                      <a:pt x="45" y="525"/>
                    </a:lnTo>
                    <a:lnTo>
                      <a:pt x="88" y="537"/>
                    </a:lnTo>
                    <a:lnTo>
                      <a:pt x="134" y="538"/>
                    </a:lnTo>
                    <a:lnTo>
                      <a:pt x="155" y="534"/>
                    </a:lnTo>
                    <a:lnTo>
                      <a:pt x="190" y="528"/>
                    </a:lnTo>
                    <a:lnTo>
                      <a:pt x="250" y="504"/>
                    </a:lnTo>
                    <a:lnTo>
                      <a:pt x="302" y="465"/>
                    </a:lnTo>
                    <a:lnTo>
                      <a:pt x="341" y="414"/>
                    </a:lnTo>
                    <a:lnTo>
                      <a:pt x="355" y="383"/>
                    </a:lnTo>
                    <a:lnTo>
                      <a:pt x="358" y="374"/>
                    </a:lnTo>
                    <a:lnTo>
                      <a:pt x="357" y="366"/>
                    </a:lnTo>
                    <a:lnTo>
                      <a:pt x="381" y="360"/>
                    </a:lnTo>
                    <a:lnTo>
                      <a:pt x="425" y="341"/>
                    </a:lnTo>
                    <a:lnTo>
                      <a:pt x="463" y="311"/>
                    </a:lnTo>
                    <a:lnTo>
                      <a:pt x="497" y="271"/>
                    </a:lnTo>
                    <a:lnTo>
                      <a:pt x="509" y="246"/>
                    </a:lnTo>
                    <a:lnTo>
                      <a:pt x="520" y="220"/>
                    </a:lnTo>
                    <a:lnTo>
                      <a:pt x="528" y="171"/>
                    </a:lnTo>
                    <a:lnTo>
                      <a:pt x="520" y="127"/>
                    </a:lnTo>
                    <a:lnTo>
                      <a:pt x="499" y="86"/>
                    </a:lnTo>
                    <a:lnTo>
                      <a:pt x="469" y="53"/>
                    </a:lnTo>
                    <a:lnTo>
                      <a:pt x="430" y="26"/>
                    </a:lnTo>
                    <a:lnTo>
                      <a:pt x="384" y="9"/>
                    </a:lnTo>
                    <a:lnTo>
                      <a:pt x="337" y="0"/>
                    </a:lnTo>
                    <a:lnTo>
                      <a:pt x="31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20"/>
              <p:cNvSpPr>
                <a:spLocks/>
              </p:cNvSpPr>
              <p:nvPr/>
            </p:nvSpPr>
            <p:spPr bwMode="auto">
              <a:xfrm>
                <a:off x="1665" y="2702"/>
                <a:ext cx="205" cy="210"/>
              </a:xfrm>
              <a:custGeom>
                <a:avLst/>
                <a:gdLst>
                  <a:gd name="T0" fmla="*/ 388 w 613"/>
                  <a:gd name="T1" fmla="*/ 3 h 630"/>
                  <a:gd name="T2" fmla="*/ 357 w 613"/>
                  <a:gd name="T3" fmla="*/ 52 h 630"/>
                  <a:gd name="T4" fmla="*/ 381 w 613"/>
                  <a:gd name="T5" fmla="*/ 89 h 630"/>
                  <a:gd name="T6" fmla="*/ 466 w 613"/>
                  <a:gd name="T7" fmla="*/ 128 h 630"/>
                  <a:gd name="T8" fmla="*/ 511 w 613"/>
                  <a:gd name="T9" fmla="*/ 174 h 630"/>
                  <a:gd name="T10" fmla="*/ 506 w 613"/>
                  <a:gd name="T11" fmla="*/ 230 h 630"/>
                  <a:gd name="T12" fmla="*/ 486 w 613"/>
                  <a:gd name="T13" fmla="*/ 265 h 630"/>
                  <a:gd name="T14" fmla="*/ 431 w 613"/>
                  <a:gd name="T15" fmla="*/ 307 h 630"/>
                  <a:gd name="T16" fmla="*/ 349 w 613"/>
                  <a:gd name="T17" fmla="*/ 312 h 630"/>
                  <a:gd name="T18" fmla="*/ 257 w 613"/>
                  <a:gd name="T19" fmla="*/ 265 h 630"/>
                  <a:gd name="T20" fmla="*/ 253 w 613"/>
                  <a:gd name="T21" fmla="*/ 260 h 630"/>
                  <a:gd name="T22" fmla="*/ 239 w 613"/>
                  <a:gd name="T23" fmla="*/ 252 h 630"/>
                  <a:gd name="T24" fmla="*/ 198 w 613"/>
                  <a:gd name="T25" fmla="*/ 256 h 630"/>
                  <a:gd name="T26" fmla="*/ 175 w 613"/>
                  <a:gd name="T27" fmla="*/ 311 h 630"/>
                  <a:gd name="T28" fmla="*/ 188 w 613"/>
                  <a:gd name="T29" fmla="*/ 334 h 630"/>
                  <a:gd name="T30" fmla="*/ 214 w 613"/>
                  <a:gd name="T31" fmla="*/ 354 h 630"/>
                  <a:gd name="T32" fmla="*/ 256 w 613"/>
                  <a:gd name="T33" fmla="*/ 422 h 630"/>
                  <a:gd name="T34" fmla="*/ 224 w 613"/>
                  <a:gd name="T35" fmla="*/ 512 h 630"/>
                  <a:gd name="T36" fmla="*/ 180 w 613"/>
                  <a:gd name="T37" fmla="*/ 543 h 630"/>
                  <a:gd name="T38" fmla="*/ 119 w 613"/>
                  <a:gd name="T39" fmla="*/ 547 h 630"/>
                  <a:gd name="T40" fmla="*/ 72 w 613"/>
                  <a:gd name="T41" fmla="*/ 495 h 630"/>
                  <a:gd name="T42" fmla="*/ 51 w 613"/>
                  <a:gd name="T43" fmla="*/ 397 h 630"/>
                  <a:gd name="T44" fmla="*/ 37 w 613"/>
                  <a:gd name="T45" fmla="*/ 374 h 630"/>
                  <a:gd name="T46" fmla="*/ 5 w 613"/>
                  <a:gd name="T47" fmla="*/ 387 h 630"/>
                  <a:gd name="T48" fmla="*/ 0 w 613"/>
                  <a:gd name="T49" fmla="*/ 425 h 630"/>
                  <a:gd name="T50" fmla="*/ 13 w 613"/>
                  <a:gd name="T51" fmla="*/ 540 h 630"/>
                  <a:gd name="T52" fmla="*/ 66 w 613"/>
                  <a:gd name="T53" fmla="*/ 607 h 630"/>
                  <a:gd name="T54" fmla="*/ 131 w 613"/>
                  <a:gd name="T55" fmla="*/ 630 h 630"/>
                  <a:gd name="T56" fmla="*/ 220 w 613"/>
                  <a:gd name="T57" fmla="*/ 615 h 630"/>
                  <a:gd name="T58" fmla="*/ 263 w 613"/>
                  <a:gd name="T59" fmla="*/ 594 h 630"/>
                  <a:gd name="T60" fmla="*/ 329 w 613"/>
                  <a:gd name="T61" fmla="*/ 522 h 630"/>
                  <a:gd name="T62" fmla="*/ 352 w 613"/>
                  <a:gd name="T63" fmla="*/ 452 h 630"/>
                  <a:gd name="T64" fmla="*/ 352 w 613"/>
                  <a:gd name="T65" fmla="*/ 410 h 630"/>
                  <a:gd name="T66" fmla="*/ 446 w 613"/>
                  <a:gd name="T67" fmla="*/ 404 h 630"/>
                  <a:gd name="T68" fmla="*/ 555 w 613"/>
                  <a:gd name="T69" fmla="*/ 338 h 630"/>
                  <a:gd name="T70" fmla="*/ 594 w 613"/>
                  <a:gd name="T71" fmla="*/ 283 h 630"/>
                  <a:gd name="T72" fmla="*/ 613 w 613"/>
                  <a:gd name="T73" fmla="*/ 177 h 630"/>
                  <a:gd name="T74" fmla="*/ 574 w 613"/>
                  <a:gd name="T75" fmla="*/ 82 h 630"/>
                  <a:gd name="T76" fmla="*/ 489 w 613"/>
                  <a:gd name="T77" fmla="*/ 17 h 630"/>
                  <a:gd name="T78" fmla="*/ 404 w 613"/>
                  <a:gd name="T79" fmla="*/ 0 h 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13" h="630">
                    <a:moveTo>
                      <a:pt x="404" y="0"/>
                    </a:moveTo>
                    <a:lnTo>
                      <a:pt x="388" y="3"/>
                    </a:lnTo>
                    <a:lnTo>
                      <a:pt x="365" y="21"/>
                    </a:lnTo>
                    <a:lnTo>
                      <a:pt x="357" y="52"/>
                    </a:lnTo>
                    <a:lnTo>
                      <a:pt x="367" y="79"/>
                    </a:lnTo>
                    <a:lnTo>
                      <a:pt x="381" y="89"/>
                    </a:lnTo>
                    <a:lnTo>
                      <a:pt x="410" y="101"/>
                    </a:lnTo>
                    <a:lnTo>
                      <a:pt x="466" y="128"/>
                    </a:lnTo>
                    <a:lnTo>
                      <a:pt x="498" y="152"/>
                    </a:lnTo>
                    <a:lnTo>
                      <a:pt x="511" y="174"/>
                    </a:lnTo>
                    <a:lnTo>
                      <a:pt x="515" y="200"/>
                    </a:lnTo>
                    <a:lnTo>
                      <a:pt x="506" y="230"/>
                    </a:lnTo>
                    <a:lnTo>
                      <a:pt x="498" y="249"/>
                    </a:lnTo>
                    <a:lnTo>
                      <a:pt x="486" y="265"/>
                    </a:lnTo>
                    <a:lnTo>
                      <a:pt x="462" y="291"/>
                    </a:lnTo>
                    <a:lnTo>
                      <a:pt x="431" y="307"/>
                    </a:lnTo>
                    <a:lnTo>
                      <a:pt x="400" y="314"/>
                    </a:lnTo>
                    <a:lnTo>
                      <a:pt x="349" y="312"/>
                    </a:lnTo>
                    <a:lnTo>
                      <a:pt x="285" y="286"/>
                    </a:lnTo>
                    <a:lnTo>
                      <a:pt x="257" y="265"/>
                    </a:lnTo>
                    <a:lnTo>
                      <a:pt x="257" y="265"/>
                    </a:lnTo>
                    <a:lnTo>
                      <a:pt x="253" y="260"/>
                    </a:lnTo>
                    <a:lnTo>
                      <a:pt x="247" y="258"/>
                    </a:lnTo>
                    <a:lnTo>
                      <a:pt x="239" y="252"/>
                    </a:lnTo>
                    <a:lnTo>
                      <a:pt x="223" y="249"/>
                    </a:lnTo>
                    <a:lnTo>
                      <a:pt x="198" y="256"/>
                    </a:lnTo>
                    <a:lnTo>
                      <a:pt x="177" y="285"/>
                    </a:lnTo>
                    <a:lnTo>
                      <a:pt x="175" y="311"/>
                    </a:lnTo>
                    <a:lnTo>
                      <a:pt x="181" y="327"/>
                    </a:lnTo>
                    <a:lnTo>
                      <a:pt x="188" y="334"/>
                    </a:lnTo>
                    <a:lnTo>
                      <a:pt x="201" y="344"/>
                    </a:lnTo>
                    <a:lnTo>
                      <a:pt x="214" y="354"/>
                    </a:lnTo>
                    <a:lnTo>
                      <a:pt x="234" y="376"/>
                    </a:lnTo>
                    <a:lnTo>
                      <a:pt x="256" y="422"/>
                    </a:lnTo>
                    <a:lnTo>
                      <a:pt x="253" y="469"/>
                    </a:lnTo>
                    <a:lnTo>
                      <a:pt x="224" y="512"/>
                    </a:lnTo>
                    <a:lnTo>
                      <a:pt x="198" y="531"/>
                    </a:lnTo>
                    <a:lnTo>
                      <a:pt x="180" y="543"/>
                    </a:lnTo>
                    <a:lnTo>
                      <a:pt x="146" y="551"/>
                    </a:lnTo>
                    <a:lnTo>
                      <a:pt x="119" y="547"/>
                    </a:lnTo>
                    <a:lnTo>
                      <a:pt x="96" y="533"/>
                    </a:lnTo>
                    <a:lnTo>
                      <a:pt x="72" y="495"/>
                    </a:lnTo>
                    <a:lnTo>
                      <a:pt x="54" y="430"/>
                    </a:lnTo>
                    <a:lnTo>
                      <a:pt x="51" y="397"/>
                    </a:lnTo>
                    <a:lnTo>
                      <a:pt x="50" y="386"/>
                    </a:lnTo>
                    <a:lnTo>
                      <a:pt x="37" y="374"/>
                    </a:lnTo>
                    <a:lnTo>
                      <a:pt x="20" y="374"/>
                    </a:lnTo>
                    <a:lnTo>
                      <a:pt x="5" y="387"/>
                    </a:lnTo>
                    <a:lnTo>
                      <a:pt x="2" y="397"/>
                    </a:lnTo>
                    <a:lnTo>
                      <a:pt x="0" y="425"/>
                    </a:lnTo>
                    <a:lnTo>
                      <a:pt x="1" y="484"/>
                    </a:lnTo>
                    <a:lnTo>
                      <a:pt x="13" y="540"/>
                    </a:lnTo>
                    <a:lnTo>
                      <a:pt x="43" y="589"/>
                    </a:lnTo>
                    <a:lnTo>
                      <a:pt x="66" y="607"/>
                    </a:lnTo>
                    <a:lnTo>
                      <a:pt x="87" y="619"/>
                    </a:lnTo>
                    <a:lnTo>
                      <a:pt x="131" y="630"/>
                    </a:lnTo>
                    <a:lnTo>
                      <a:pt x="175" y="628"/>
                    </a:lnTo>
                    <a:lnTo>
                      <a:pt x="220" y="615"/>
                    </a:lnTo>
                    <a:lnTo>
                      <a:pt x="241" y="606"/>
                    </a:lnTo>
                    <a:lnTo>
                      <a:pt x="263" y="594"/>
                    </a:lnTo>
                    <a:lnTo>
                      <a:pt x="300" y="561"/>
                    </a:lnTo>
                    <a:lnTo>
                      <a:pt x="329" y="522"/>
                    </a:lnTo>
                    <a:lnTo>
                      <a:pt x="348" y="476"/>
                    </a:lnTo>
                    <a:lnTo>
                      <a:pt x="352" y="452"/>
                    </a:lnTo>
                    <a:lnTo>
                      <a:pt x="355" y="430"/>
                    </a:lnTo>
                    <a:lnTo>
                      <a:pt x="352" y="410"/>
                    </a:lnTo>
                    <a:lnTo>
                      <a:pt x="384" y="413"/>
                    </a:lnTo>
                    <a:lnTo>
                      <a:pt x="446" y="404"/>
                    </a:lnTo>
                    <a:lnTo>
                      <a:pt x="505" y="380"/>
                    </a:lnTo>
                    <a:lnTo>
                      <a:pt x="555" y="338"/>
                    </a:lnTo>
                    <a:lnTo>
                      <a:pt x="577" y="309"/>
                    </a:lnTo>
                    <a:lnTo>
                      <a:pt x="594" y="283"/>
                    </a:lnTo>
                    <a:lnTo>
                      <a:pt x="611" y="230"/>
                    </a:lnTo>
                    <a:lnTo>
                      <a:pt x="613" y="177"/>
                    </a:lnTo>
                    <a:lnTo>
                      <a:pt x="600" y="127"/>
                    </a:lnTo>
                    <a:lnTo>
                      <a:pt x="574" y="82"/>
                    </a:lnTo>
                    <a:lnTo>
                      <a:pt x="537" y="44"/>
                    </a:lnTo>
                    <a:lnTo>
                      <a:pt x="489" y="17"/>
                    </a:lnTo>
                    <a:lnTo>
                      <a:pt x="434" y="1"/>
                    </a:lnTo>
                    <a:lnTo>
                      <a:pt x="40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2" name="Group 31"/>
            <p:cNvGrpSpPr>
              <a:grpSpLocks noChangeAspect="1"/>
            </p:cNvGrpSpPr>
            <p:nvPr/>
          </p:nvGrpSpPr>
          <p:grpSpPr bwMode="auto">
            <a:xfrm>
              <a:off x="594443" y="5066831"/>
              <a:ext cx="167284" cy="203007"/>
              <a:chOff x="2647" y="1727"/>
              <a:chExt cx="192" cy="233"/>
            </a:xfrm>
            <a:grpFill/>
          </p:grpSpPr>
          <p:sp>
            <p:nvSpPr>
              <p:cNvPr id="13" name="Freeform 32"/>
              <p:cNvSpPr>
                <a:spLocks/>
              </p:cNvSpPr>
              <p:nvPr/>
            </p:nvSpPr>
            <p:spPr bwMode="auto">
              <a:xfrm>
                <a:off x="2699" y="1727"/>
                <a:ext cx="140" cy="152"/>
              </a:xfrm>
              <a:custGeom>
                <a:avLst/>
                <a:gdLst>
                  <a:gd name="T0" fmla="*/ 94 w 421"/>
                  <a:gd name="T1" fmla="*/ 455 h 455"/>
                  <a:gd name="T2" fmla="*/ 0 w 421"/>
                  <a:gd name="T3" fmla="*/ 362 h 455"/>
                  <a:gd name="T4" fmla="*/ 172 w 421"/>
                  <a:gd name="T5" fmla="*/ 191 h 455"/>
                  <a:gd name="T6" fmla="*/ 371 w 421"/>
                  <a:gd name="T7" fmla="*/ 1 h 455"/>
                  <a:gd name="T8" fmla="*/ 377 w 421"/>
                  <a:gd name="T9" fmla="*/ 0 h 455"/>
                  <a:gd name="T10" fmla="*/ 404 w 421"/>
                  <a:gd name="T11" fmla="*/ 4 h 455"/>
                  <a:gd name="T12" fmla="*/ 419 w 421"/>
                  <a:gd name="T13" fmla="*/ 21 h 455"/>
                  <a:gd name="T14" fmla="*/ 421 w 421"/>
                  <a:gd name="T15" fmla="*/ 37 h 455"/>
                  <a:gd name="T16" fmla="*/ 364 w 421"/>
                  <a:gd name="T17" fmla="*/ 120 h 455"/>
                  <a:gd name="T18" fmla="*/ 130 w 421"/>
                  <a:gd name="T19" fmla="*/ 410 h 455"/>
                  <a:gd name="T20" fmla="*/ 94 w 421"/>
                  <a:gd name="T21" fmla="*/ 455 h 4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21" h="455">
                    <a:moveTo>
                      <a:pt x="94" y="455"/>
                    </a:moveTo>
                    <a:lnTo>
                      <a:pt x="0" y="362"/>
                    </a:lnTo>
                    <a:lnTo>
                      <a:pt x="172" y="191"/>
                    </a:lnTo>
                    <a:lnTo>
                      <a:pt x="371" y="1"/>
                    </a:lnTo>
                    <a:lnTo>
                      <a:pt x="377" y="0"/>
                    </a:lnTo>
                    <a:lnTo>
                      <a:pt x="404" y="4"/>
                    </a:lnTo>
                    <a:lnTo>
                      <a:pt x="419" y="21"/>
                    </a:lnTo>
                    <a:lnTo>
                      <a:pt x="421" y="37"/>
                    </a:lnTo>
                    <a:lnTo>
                      <a:pt x="364" y="120"/>
                    </a:lnTo>
                    <a:lnTo>
                      <a:pt x="130" y="410"/>
                    </a:lnTo>
                    <a:lnTo>
                      <a:pt x="94" y="45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" name="Freeform 33"/>
              <p:cNvSpPr>
                <a:spLocks/>
              </p:cNvSpPr>
              <p:nvPr/>
            </p:nvSpPr>
            <p:spPr bwMode="auto">
              <a:xfrm>
                <a:off x="2647" y="1856"/>
                <a:ext cx="76" cy="104"/>
              </a:xfrm>
              <a:custGeom>
                <a:avLst/>
                <a:gdLst>
                  <a:gd name="T0" fmla="*/ 22 w 226"/>
                  <a:gd name="T1" fmla="*/ 314 h 314"/>
                  <a:gd name="T2" fmla="*/ 21 w 226"/>
                  <a:gd name="T3" fmla="*/ 301 h 314"/>
                  <a:gd name="T4" fmla="*/ 37 w 226"/>
                  <a:gd name="T5" fmla="*/ 242 h 314"/>
                  <a:gd name="T6" fmla="*/ 63 w 226"/>
                  <a:gd name="T7" fmla="*/ 219 h 314"/>
                  <a:gd name="T8" fmla="*/ 90 w 226"/>
                  <a:gd name="T9" fmla="*/ 211 h 314"/>
                  <a:gd name="T10" fmla="*/ 107 w 226"/>
                  <a:gd name="T11" fmla="*/ 209 h 314"/>
                  <a:gd name="T12" fmla="*/ 125 w 226"/>
                  <a:gd name="T13" fmla="*/ 208 h 314"/>
                  <a:gd name="T14" fmla="*/ 153 w 226"/>
                  <a:gd name="T15" fmla="*/ 199 h 314"/>
                  <a:gd name="T16" fmla="*/ 188 w 226"/>
                  <a:gd name="T17" fmla="*/ 173 h 314"/>
                  <a:gd name="T18" fmla="*/ 223 w 226"/>
                  <a:gd name="T19" fmla="*/ 107 h 314"/>
                  <a:gd name="T20" fmla="*/ 226 w 226"/>
                  <a:gd name="T21" fmla="*/ 91 h 314"/>
                  <a:gd name="T22" fmla="*/ 132 w 226"/>
                  <a:gd name="T23" fmla="*/ 0 h 314"/>
                  <a:gd name="T24" fmla="*/ 96 w 226"/>
                  <a:gd name="T25" fmla="*/ 17 h 314"/>
                  <a:gd name="T26" fmla="*/ 44 w 226"/>
                  <a:gd name="T27" fmla="*/ 61 h 314"/>
                  <a:gd name="T28" fmla="*/ 13 w 226"/>
                  <a:gd name="T29" fmla="*/ 113 h 314"/>
                  <a:gd name="T30" fmla="*/ 0 w 226"/>
                  <a:gd name="T31" fmla="*/ 165 h 314"/>
                  <a:gd name="T32" fmla="*/ 2 w 226"/>
                  <a:gd name="T33" fmla="*/ 239 h 314"/>
                  <a:gd name="T34" fmla="*/ 19 w 226"/>
                  <a:gd name="T35" fmla="*/ 307 h 314"/>
                  <a:gd name="T36" fmla="*/ 22 w 226"/>
                  <a:gd name="T37" fmla="*/ 314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26" h="314">
                    <a:moveTo>
                      <a:pt x="22" y="314"/>
                    </a:moveTo>
                    <a:lnTo>
                      <a:pt x="21" y="301"/>
                    </a:lnTo>
                    <a:lnTo>
                      <a:pt x="37" y="242"/>
                    </a:lnTo>
                    <a:lnTo>
                      <a:pt x="63" y="219"/>
                    </a:lnTo>
                    <a:lnTo>
                      <a:pt x="90" y="211"/>
                    </a:lnTo>
                    <a:lnTo>
                      <a:pt x="107" y="209"/>
                    </a:lnTo>
                    <a:lnTo>
                      <a:pt x="125" y="208"/>
                    </a:lnTo>
                    <a:lnTo>
                      <a:pt x="153" y="199"/>
                    </a:lnTo>
                    <a:lnTo>
                      <a:pt x="188" y="173"/>
                    </a:lnTo>
                    <a:lnTo>
                      <a:pt x="223" y="107"/>
                    </a:lnTo>
                    <a:lnTo>
                      <a:pt x="226" y="91"/>
                    </a:lnTo>
                    <a:lnTo>
                      <a:pt x="132" y="0"/>
                    </a:lnTo>
                    <a:lnTo>
                      <a:pt x="96" y="17"/>
                    </a:lnTo>
                    <a:lnTo>
                      <a:pt x="44" y="61"/>
                    </a:lnTo>
                    <a:lnTo>
                      <a:pt x="13" y="113"/>
                    </a:lnTo>
                    <a:lnTo>
                      <a:pt x="0" y="165"/>
                    </a:lnTo>
                    <a:lnTo>
                      <a:pt x="2" y="239"/>
                    </a:lnTo>
                    <a:lnTo>
                      <a:pt x="19" y="307"/>
                    </a:lnTo>
                    <a:lnTo>
                      <a:pt x="22" y="3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25" name="모서리가 둥근 직사각형 24"/>
          <p:cNvSpPr/>
          <p:nvPr/>
        </p:nvSpPr>
        <p:spPr>
          <a:xfrm>
            <a:off x="752612" y="225445"/>
            <a:ext cx="11207159" cy="650762"/>
          </a:xfrm>
          <a:prstGeom prst="roundRect">
            <a:avLst/>
          </a:prstGeom>
          <a:solidFill>
            <a:srgbClr val="F4F4FE"/>
          </a:solidFill>
          <a:ln>
            <a:noFill/>
          </a:ln>
          <a:effectLst>
            <a:outerShdw blurRad="190500" dist="101600" dir="2700000" algn="tl" rotWithShape="0">
              <a:srgbClr val="5955B3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2400" kern="0" dirty="0">
                <a:solidFill>
                  <a:srgbClr val="5955B3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회원관리 </a:t>
            </a:r>
            <a:r>
              <a:rPr lang="en-US" altLang="ko-KR" sz="2400" kern="0" dirty="0">
                <a:solidFill>
                  <a:srgbClr val="5955B3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– </a:t>
            </a:r>
            <a:r>
              <a:rPr lang="ko-KR" altLang="en-US" sz="2400" kern="0" dirty="0">
                <a:solidFill>
                  <a:srgbClr val="5955B3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회원가입 </a:t>
            </a:r>
            <a:r>
              <a:rPr lang="en-US" altLang="ko-KR" sz="2400" kern="0" dirty="0">
                <a:solidFill>
                  <a:srgbClr val="5955B3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</a:t>
            </a:r>
            <a:r>
              <a:rPr lang="ko-KR" altLang="en-US" sz="2400" kern="0" dirty="0">
                <a:solidFill>
                  <a:srgbClr val="5955B3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이메일 인증</a:t>
            </a:r>
            <a:r>
              <a:rPr lang="en-US" altLang="ko-KR" sz="2400" kern="0" dirty="0">
                <a:solidFill>
                  <a:srgbClr val="5955B3"/>
                </a:solidFill>
              </a:rPr>
              <a:t>)</a:t>
            </a:r>
          </a:p>
        </p:txBody>
      </p:sp>
      <p:sp>
        <p:nvSpPr>
          <p:cNvPr id="26" name="타원 25"/>
          <p:cNvSpPr/>
          <p:nvPr/>
        </p:nvSpPr>
        <p:spPr>
          <a:xfrm>
            <a:off x="11658599" y="598713"/>
            <a:ext cx="217715" cy="217715"/>
          </a:xfrm>
          <a:prstGeom prst="ellipse">
            <a:avLst/>
          </a:prstGeom>
          <a:solidFill>
            <a:srgbClr val="5955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prstClr val="white"/>
                </a:solidFill>
              </a:rPr>
              <a:t>+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156851" y="354496"/>
            <a:ext cx="298491" cy="298491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80EB61F-9545-4DF5-ADD3-A11753793B81}"/>
              </a:ext>
            </a:extLst>
          </p:cNvPr>
          <p:cNvSpPr txBox="1"/>
          <p:nvPr/>
        </p:nvSpPr>
        <p:spPr>
          <a:xfrm>
            <a:off x="8206906" y="1065170"/>
            <a:ext cx="3189843" cy="175432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이메일 인증 버튼을 누른 후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해당 이메일로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6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자리 번호가 전달 된 모습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이메일 전송은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Gmail SMTP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서버를 이용하여 발송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ACFF76D0-BED6-29FD-A4F7-1F42435436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8884" y="1065170"/>
            <a:ext cx="6712514" cy="274130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9" name="직사각형 38">
            <a:extLst>
              <a:ext uri="{FF2B5EF4-FFF2-40B4-BE49-F238E27FC236}">
                <a16:creationId xmlns:a16="http://schemas.microsoft.com/office/drawing/2014/main" id="{1261CAEA-B342-EFA3-8AD0-C230D8AE4247}"/>
              </a:ext>
            </a:extLst>
          </p:cNvPr>
          <p:cNvSpPr/>
          <p:nvPr/>
        </p:nvSpPr>
        <p:spPr>
          <a:xfrm>
            <a:off x="1228883" y="1065170"/>
            <a:ext cx="3055017" cy="58634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07518FE7-F371-2215-A7BF-1C205765638A}"/>
              </a:ext>
            </a:extLst>
          </p:cNvPr>
          <p:cNvSpPr/>
          <p:nvPr/>
        </p:nvSpPr>
        <p:spPr>
          <a:xfrm>
            <a:off x="3570515" y="3419600"/>
            <a:ext cx="1389792" cy="3868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4DD92E14-6434-C853-B629-6AF5F77BF4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8883" y="4855489"/>
            <a:ext cx="6712514" cy="93734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726E2316-C7D5-14DF-3B07-00F65A08AE14}"/>
              </a:ext>
            </a:extLst>
          </p:cNvPr>
          <p:cNvSpPr txBox="1"/>
          <p:nvPr/>
        </p:nvSpPr>
        <p:spPr>
          <a:xfrm>
            <a:off x="8206905" y="4820884"/>
            <a:ext cx="3299792" cy="6463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전달받은 인증 번호와 같은 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번호를 입력해야 통과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1FF184A-2DB2-E9E1-58BF-087B61493805}"/>
              </a:ext>
            </a:extLst>
          </p:cNvPr>
          <p:cNvSpPr/>
          <p:nvPr/>
        </p:nvSpPr>
        <p:spPr>
          <a:xfrm>
            <a:off x="2405104" y="5243603"/>
            <a:ext cx="1485578" cy="54026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2213021" y="1416149"/>
            <a:ext cx="586163" cy="17005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2463309" y="4991879"/>
            <a:ext cx="634454" cy="19883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3" name="직선 화살표 연결선 32"/>
          <p:cNvCxnSpPr/>
          <p:nvPr/>
        </p:nvCxnSpPr>
        <p:spPr>
          <a:xfrm flipH="1">
            <a:off x="3740727" y="3806477"/>
            <a:ext cx="731521" cy="143712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49497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55B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548795" y="94343"/>
            <a:ext cx="11480799" cy="6669314"/>
          </a:xfrm>
          <a:prstGeom prst="roundRect">
            <a:avLst>
              <a:gd name="adj" fmla="val 2541"/>
            </a:avLst>
          </a:prstGeom>
          <a:solidFill>
            <a:schemeClr val="bg1"/>
          </a:solidFill>
          <a:ln>
            <a:noFill/>
          </a:ln>
          <a:effectLst>
            <a:outerShdw dist="1016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204154" y="1034170"/>
            <a:ext cx="193117" cy="5222353"/>
            <a:chOff x="581527" y="787428"/>
            <a:chExt cx="193117" cy="5222353"/>
          </a:xfrm>
          <a:solidFill>
            <a:schemeClr val="bg1"/>
          </a:solidFill>
        </p:grpSpPr>
        <p:sp>
          <p:nvSpPr>
            <p:cNvPr id="5" name="Freeform 9"/>
            <p:cNvSpPr>
              <a:spLocks/>
            </p:cNvSpPr>
            <p:nvPr/>
          </p:nvSpPr>
          <p:spPr bwMode="auto">
            <a:xfrm>
              <a:off x="612262" y="1494240"/>
              <a:ext cx="131646" cy="17373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6" name="Group 12"/>
            <p:cNvGrpSpPr>
              <a:grpSpLocks noChangeAspect="1"/>
            </p:cNvGrpSpPr>
            <p:nvPr/>
          </p:nvGrpSpPr>
          <p:grpSpPr bwMode="auto">
            <a:xfrm>
              <a:off x="581527" y="787428"/>
              <a:ext cx="193117" cy="153620"/>
              <a:chOff x="6124" y="305"/>
              <a:chExt cx="841" cy="669"/>
            </a:xfrm>
            <a:grpFill/>
          </p:grpSpPr>
          <p:sp>
            <p:nvSpPr>
              <p:cNvPr id="23" name="Freeform 13"/>
              <p:cNvSpPr>
                <a:spLocks/>
              </p:cNvSpPr>
              <p:nvPr/>
            </p:nvSpPr>
            <p:spPr bwMode="auto">
              <a:xfrm>
                <a:off x="6244" y="440"/>
                <a:ext cx="601" cy="534"/>
              </a:xfrm>
              <a:custGeom>
                <a:avLst/>
                <a:gdLst>
                  <a:gd name="T0" fmla="*/ 902 w 1802"/>
                  <a:gd name="T1" fmla="*/ 0 h 1602"/>
                  <a:gd name="T2" fmla="*/ 2 w 1802"/>
                  <a:gd name="T3" fmla="*/ 742 h 1602"/>
                  <a:gd name="T4" fmla="*/ 2 w 1802"/>
                  <a:gd name="T5" fmla="*/ 743 h 1602"/>
                  <a:gd name="T6" fmla="*/ 2 w 1802"/>
                  <a:gd name="T7" fmla="*/ 746 h 1602"/>
                  <a:gd name="T8" fmla="*/ 0 w 1802"/>
                  <a:gd name="T9" fmla="*/ 749 h 1602"/>
                  <a:gd name="T10" fmla="*/ 0 w 1802"/>
                  <a:gd name="T11" fmla="*/ 751 h 1602"/>
                  <a:gd name="T12" fmla="*/ 0 w 1802"/>
                  <a:gd name="T13" fmla="*/ 1501 h 1602"/>
                  <a:gd name="T14" fmla="*/ 2 w 1802"/>
                  <a:gd name="T15" fmla="*/ 1521 h 1602"/>
                  <a:gd name="T16" fmla="*/ 16 w 1802"/>
                  <a:gd name="T17" fmla="*/ 1557 h 1602"/>
                  <a:gd name="T18" fmla="*/ 30 w 1802"/>
                  <a:gd name="T19" fmla="*/ 1572 h 1602"/>
                  <a:gd name="T20" fmla="*/ 45 w 1802"/>
                  <a:gd name="T21" fmla="*/ 1586 h 1602"/>
                  <a:gd name="T22" fmla="*/ 81 w 1802"/>
                  <a:gd name="T23" fmla="*/ 1601 h 1602"/>
                  <a:gd name="T24" fmla="*/ 100 w 1802"/>
                  <a:gd name="T25" fmla="*/ 1602 h 1602"/>
                  <a:gd name="T26" fmla="*/ 702 w 1802"/>
                  <a:gd name="T27" fmla="*/ 1602 h 1602"/>
                  <a:gd name="T28" fmla="*/ 702 w 1802"/>
                  <a:gd name="T29" fmla="*/ 1001 h 1602"/>
                  <a:gd name="T30" fmla="*/ 1102 w 1802"/>
                  <a:gd name="T31" fmla="*/ 1001 h 1602"/>
                  <a:gd name="T32" fmla="*/ 1102 w 1802"/>
                  <a:gd name="T33" fmla="*/ 1602 h 1602"/>
                  <a:gd name="T34" fmla="*/ 1703 w 1802"/>
                  <a:gd name="T35" fmla="*/ 1602 h 1602"/>
                  <a:gd name="T36" fmla="*/ 1723 w 1802"/>
                  <a:gd name="T37" fmla="*/ 1601 h 1602"/>
                  <a:gd name="T38" fmla="*/ 1758 w 1802"/>
                  <a:gd name="T39" fmla="*/ 1586 h 1602"/>
                  <a:gd name="T40" fmla="*/ 1773 w 1802"/>
                  <a:gd name="T41" fmla="*/ 1572 h 1602"/>
                  <a:gd name="T42" fmla="*/ 1786 w 1802"/>
                  <a:gd name="T43" fmla="*/ 1557 h 1602"/>
                  <a:gd name="T44" fmla="*/ 1802 w 1802"/>
                  <a:gd name="T45" fmla="*/ 1521 h 1602"/>
                  <a:gd name="T46" fmla="*/ 1802 w 1802"/>
                  <a:gd name="T47" fmla="*/ 1501 h 1602"/>
                  <a:gd name="T48" fmla="*/ 1802 w 1802"/>
                  <a:gd name="T49" fmla="*/ 751 h 1602"/>
                  <a:gd name="T50" fmla="*/ 1802 w 1802"/>
                  <a:gd name="T51" fmla="*/ 745 h 1602"/>
                  <a:gd name="T52" fmla="*/ 1801 w 1802"/>
                  <a:gd name="T53" fmla="*/ 742 h 1602"/>
                  <a:gd name="T54" fmla="*/ 902 w 1802"/>
                  <a:gd name="T55" fmla="*/ 0 h 16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802" h="1602">
                    <a:moveTo>
                      <a:pt x="902" y="0"/>
                    </a:moveTo>
                    <a:lnTo>
                      <a:pt x="2" y="742"/>
                    </a:lnTo>
                    <a:lnTo>
                      <a:pt x="2" y="743"/>
                    </a:lnTo>
                    <a:lnTo>
                      <a:pt x="2" y="746"/>
                    </a:lnTo>
                    <a:lnTo>
                      <a:pt x="0" y="749"/>
                    </a:lnTo>
                    <a:lnTo>
                      <a:pt x="0" y="751"/>
                    </a:lnTo>
                    <a:lnTo>
                      <a:pt x="0" y="1501"/>
                    </a:lnTo>
                    <a:lnTo>
                      <a:pt x="2" y="1521"/>
                    </a:lnTo>
                    <a:lnTo>
                      <a:pt x="16" y="1557"/>
                    </a:lnTo>
                    <a:lnTo>
                      <a:pt x="30" y="1572"/>
                    </a:lnTo>
                    <a:lnTo>
                      <a:pt x="45" y="1586"/>
                    </a:lnTo>
                    <a:lnTo>
                      <a:pt x="81" y="1601"/>
                    </a:lnTo>
                    <a:lnTo>
                      <a:pt x="100" y="1602"/>
                    </a:lnTo>
                    <a:lnTo>
                      <a:pt x="702" y="1602"/>
                    </a:lnTo>
                    <a:lnTo>
                      <a:pt x="702" y="1001"/>
                    </a:lnTo>
                    <a:lnTo>
                      <a:pt x="1102" y="1001"/>
                    </a:lnTo>
                    <a:lnTo>
                      <a:pt x="1102" y="1602"/>
                    </a:lnTo>
                    <a:lnTo>
                      <a:pt x="1703" y="1602"/>
                    </a:lnTo>
                    <a:lnTo>
                      <a:pt x="1723" y="1601"/>
                    </a:lnTo>
                    <a:lnTo>
                      <a:pt x="1758" y="1586"/>
                    </a:lnTo>
                    <a:lnTo>
                      <a:pt x="1773" y="1572"/>
                    </a:lnTo>
                    <a:lnTo>
                      <a:pt x="1786" y="1557"/>
                    </a:lnTo>
                    <a:lnTo>
                      <a:pt x="1802" y="1521"/>
                    </a:lnTo>
                    <a:lnTo>
                      <a:pt x="1802" y="1501"/>
                    </a:lnTo>
                    <a:lnTo>
                      <a:pt x="1802" y="751"/>
                    </a:lnTo>
                    <a:lnTo>
                      <a:pt x="1802" y="745"/>
                    </a:lnTo>
                    <a:lnTo>
                      <a:pt x="1801" y="742"/>
                    </a:lnTo>
                    <a:lnTo>
                      <a:pt x="90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14"/>
              <p:cNvSpPr>
                <a:spLocks/>
              </p:cNvSpPr>
              <p:nvPr/>
            </p:nvSpPr>
            <p:spPr bwMode="auto">
              <a:xfrm>
                <a:off x="6124" y="305"/>
                <a:ext cx="841" cy="394"/>
              </a:xfrm>
              <a:custGeom>
                <a:avLst/>
                <a:gdLst>
                  <a:gd name="T0" fmla="*/ 2505 w 2522"/>
                  <a:gd name="T1" fmla="*/ 978 h 1181"/>
                  <a:gd name="T2" fmla="*/ 2162 w 2522"/>
                  <a:gd name="T3" fmla="*/ 694 h 1181"/>
                  <a:gd name="T4" fmla="*/ 2162 w 2522"/>
                  <a:gd name="T5" fmla="*/ 54 h 1181"/>
                  <a:gd name="T6" fmla="*/ 2162 w 2522"/>
                  <a:gd name="T7" fmla="*/ 44 h 1181"/>
                  <a:gd name="T8" fmla="*/ 2155 w 2522"/>
                  <a:gd name="T9" fmla="*/ 26 h 1181"/>
                  <a:gd name="T10" fmla="*/ 2149 w 2522"/>
                  <a:gd name="T11" fmla="*/ 18 h 1181"/>
                  <a:gd name="T12" fmla="*/ 2141 w 2522"/>
                  <a:gd name="T13" fmla="*/ 13 h 1181"/>
                  <a:gd name="T14" fmla="*/ 2123 w 2522"/>
                  <a:gd name="T15" fmla="*/ 5 h 1181"/>
                  <a:gd name="T16" fmla="*/ 2113 w 2522"/>
                  <a:gd name="T17" fmla="*/ 5 h 1181"/>
                  <a:gd name="T18" fmla="*/ 1812 w 2522"/>
                  <a:gd name="T19" fmla="*/ 5 h 1181"/>
                  <a:gd name="T20" fmla="*/ 1802 w 2522"/>
                  <a:gd name="T21" fmla="*/ 5 h 1181"/>
                  <a:gd name="T22" fmla="*/ 1783 w 2522"/>
                  <a:gd name="T23" fmla="*/ 13 h 1181"/>
                  <a:gd name="T24" fmla="*/ 1776 w 2522"/>
                  <a:gd name="T25" fmla="*/ 18 h 1181"/>
                  <a:gd name="T26" fmla="*/ 1770 w 2522"/>
                  <a:gd name="T27" fmla="*/ 26 h 1181"/>
                  <a:gd name="T28" fmla="*/ 1763 w 2522"/>
                  <a:gd name="T29" fmla="*/ 44 h 1181"/>
                  <a:gd name="T30" fmla="*/ 1762 w 2522"/>
                  <a:gd name="T31" fmla="*/ 54 h 1181"/>
                  <a:gd name="T32" fmla="*/ 1762 w 2522"/>
                  <a:gd name="T33" fmla="*/ 360 h 1181"/>
                  <a:gd name="T34" fmla="*/ 1380 w 2522"/>
                  <a:gd name="T35" fmla="*/ 41 h 1181"/>
                  <a:gd name="T36" fmla="*/ 1354 w 2522"/>
                  <a:gd name="T37" fmla="*/ 23 h 1181"/>
                  <a:gd name="T38" fmla="*/ 1295 w 2522"/>
                  <a:gd name="T39" fmla="*/ 1 h 1181"/>
                  <a:gd name="T40" fmla="*/ 1262 w 2522"/>
                  <a:gd name="T41" fmla="*/ 0 h 1181"/>
                  <a:gd name="T42" fmla="*/ 1227 w 2522"/>
                  <a:gd name="T43" fmla="*/ 1 h 1181"/>
                  <a:gd name="T44" fmla="*/ 1168 w 2522"/>
                  <a:gd name="T45" fmla="*/ 23 h 1181"/>
                  <a:gd name="T46" fmla="*/ 1142 w 2522"/>
                  <a:gd name="T47" fmla="*/ 41 h 1181"/>
                  <a:gd name="T48" fmla="*/ 17 w 2522"/>
                  <a:gd name="T49" fmla="*/ 978 h 1181"/>
                  <a:gd name="T50" fmla="*/ 10 w 2522"/>
                  <a:gd name="T51" fmla="*/ 985 h 1181"/>
                  <a:gd name="T52" fmla="*/ 1 w 2522"/>
                  <a:gd name="T53" fmla="*/ 1001 h 1181"/>
                  <a:gd name="T54" fmla="*/ 0 w 2522"/>
                  <a:gd name="T55" fmla="*/ 1012 h 1181"/>
                  <a:gd name="T56" fmla="*/ 0 w 2522"/>
                  <a:gd name="T57" fmla="*/ 1023 h 1181"/>
                  <a:gd name="T58" fmla="*/ 6 w 2522"/>
                  <a:gd name="T59" fmla="*/ 1040 h 1181"/>
                  <a:gd name="T60" fmla="*/ 12 w 2522"/>
                  <a:gd name="T61" fmla="*/ 1048 h 1181"/>
                  <a:gd name="T62" fmla="*/ 108 w 2522"/>
                  <a:gd name="T63" fmla="*/ 1164 h 1181"/>
                  <a:gd name="T64" fmla="*/ 122 w 2522"/>
                  <a:gd name="T65" fmla="*/ 1177 h 1181"/>
                  <a:gd name="T66" fmla="*/ 141 w 2522"/>
                  <a:gd name="T67" fmla="*/ 1181 h 1181"/>
                  <a:gd name="T68" fmla="*/ 160 w 2522"/>
                  <a:gd name="T69" fmla="*/ 1181 h 1181"/>
                  <a:gd name="T70" fmla="*/ 179 w 2522"/>
                  <a:gd name="T71" fmla="*/ 1171 h 1181"/>
                  <a:gd name="T72" fmla="*/ 1262 w 2522"/>
                  <a:gd name="T73" fmla="*/ 268 h 1181"/>
                  <a:gd name="T74" fmla="*/ 2344 w 2522"/>
                  <a:gd name="T75" fmla="*/ 1171 h 1181"/>
                  <a:gd name="T76" fmla="*/ 2358 w 2522"/>
                  <a:gd name="T77" fmla="*/ 1180 h 1181"/>
                  <a:gd name="T78" fmla="*/ 2377 w 2522"/>
                  <a:gd name="T79" fmla="*/ 1181 h 1181"/>
                  <a:gd name="T80" fmla="*/ 2383 w 2522"/>
                  <a:gd name="T81" fmla="*/ 1181 h 1181"/>
                  <a:gd name="T82" fmla="*/ 2401 w 2522"/>
                  <a:gd name="T83" fmla="*/ 1177 h 1181"/>
                  <a:gd name="T84" fmla="*/ 2414 w 2522"/>
                  <a:gd name="T85" fmla="*/ 1164 h 1181"/>
                  <a:gd name="T86" fmla="*/ 2512 w 2522"/>
                  <a:gd name="T87" fmla="*/ 1048 h 1181"/>
                  <a:gd name="T88" fmla="*/ 2518 w 2522"/>
                  <a:gd name="T89" fmla="*/ 1040 h 1181"/>
                  <a:gd name="T90" fmla="*/ 2522 w 2522"/>
                  <a:gd name="T91" fmla="*/ 1023 h 1181"/>
                  <a:gd name="T92" fmla="*/ 2522 w 2522"/>
                  <a:gd name="T93" fmla="*/ 1012 h 1181"/>
                  <a:gd name="T94" fmla="*/ 2521 w 2522"/>
                  <a:gd name="T95" fmla="*/ 1001 h 1181"/>
                  <a:gd name="T96" fmla="*/ 2512 w 2522"/>
                  <a:gd name="T97" fmla="*/ 985 h 1181"/>
                  <a:gd name="T98" fmla="*/ 2505 w 2522"/>
                  <a:gd name="T99" fmla="*/ 978 h 1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522" h="1181">
                    <a:moveTo>
                      <a:pt x="2505" y="978"/>
                    </a:moveTo>
                    <a:lnTo>
                      <a:pt x="2162" y="694"/>
                    </a:lnTo>
                    <a:lnTo>
                      <a:pt x="2162" y="54"/>
                    </a:lnTo>
                    <a:lnTo>
                      <a:pt x="2162" y="44"/>
                    </a:lnTo>
                    <a:lnTo>
                      <a:pt x="2155" y="26"/>
                    </a:lnTo>
                    <a:lnTo>
                      <a:pt x="2149" y="18"/>
                    </a:lnTo>
                    <a:lnTo>
                      <a:pt x="2141" y="13"/>
                    </a:lnTo>
                    <a:lnTo>
                      <a:pt x="2123" y="5"/>
                    </a:lnTo>
                    <a:lnTo>
                      <a:pt x="2113" y="5"/>
                    </a:lnTo>
                    <a:lnTo>
                      <a:pt x="1812" y="5"/>
                    </a:lnTo>
                    <a:lnTo>
                      <a:pt x="1802" y="5"/>
                    </a:lnTo>
                    <a:lnTo>
                      <a:pt x="1783" y="13"/>
                    </a:lnTo>
                    <a:lnTo>
                      <a:pt x="1776" y="18"/>
                    </a:lnTo>
                    <a:lnTo>
                      <a:pt x="1770" y="26"/>
                    </a:lnTo>
                    <a:lnTo>
                      <a:pt x="1763" y="44"/>
                    </a:lnTo>
                    <a:lnTo>
                      <a:pt x="1762" y="54"/>
                    </a:lnTo>
                    <a:lnTo>
                      <a:pt x="1762" y="360"/>
                    </a:lnTo>
                    <a:lnTo>
                      <a:pt x="1380" y="41"/>
                    </a:lnTo>
                    <a:lnTo>
                      <a:pt x="1354" y="23"/>
                    </a:lnTo>
                    <a:lnTo>
                      <a:pt x="1295" y="1"/>
                    </a:lnTo>
                    <a:lnTo>
                      <a:pt x="1262" y="0"/>
                    </a:lnTo>
                    <a:lnTo>
                      <a:pt x="1227" y="1"/>
                    </a:lnTo>
                    <a:lnTo>
                      <a:pt x="1168" y="23"/>
                    </a:lnTo>
                    <a:lnTo>
                      <a:pt x="1142" y="41"/>
                    </a:lnTo>
                    <a:lnTo>
                      <a:pt x="17" y="978"/>
                    </a:lnTo>
                    <a:lnTo>
                      <a:pt x="10" y="985"/>
                    </a:lnTo>
                    <a:lnTo>
                      <a:pt x="1" y="1001"/>
                    </a:lnTo>
                    <a:lnTo>
                      <a:pt x="0" y="1012"/>
                    </a:lnTo>
                    <a:lnTo>
                      <a:pt x="0" y="1023"/>
                    </a:lnTo>
                    <a:lnTo>
                      <a:pt x="6" y="1040"/>
                    </a:lnTo>
                    <a:lnTo>
                      <a:pt x="12" y="1048"/>
                    </a:lnTo>
                    <a:lnTo>
                      <a:pt x="108" y="1164"/>
                    </a:lnTo>
                    <a:lnTo>
                      <a:pt x="122" y="1177"/>
                    </a:lnTo>
                    <a:lnTo>
                      <a:pt x="141" y="1181"/>
                    </a:lnTo>
                    <a:lnTo>
                      <a:pt x="160" y="1181"/>
                    </a:lnTo>
                    <a:lnTo>
                      <a:pt x="179" y="1171"/>
                    </a:lnTo>
                    <a:lnTo>
                      <a:pt x="1262" y="268"/>
                    </a:lnTo>
                    <a:lnTo>
                      <a:pt x="2344" y="1171"/>
                    </a:lnTo>
                    <a:lnTo>
                      <a:pt x="2358" y="1180"/>
                    </a:lnTo>
                    <a:lnTo>
                      <a:pt x="2377" y="1181"/>
                    </a:lnTo>
                    <a:lnTo>
                      <a:pt x="2383" y="1181"/>
                    </a:lnTo>
                    <a:lnTo>
                      <a:pt x="2401" y="1177"/>
                    </a:lnTo>
                    <a:lnTo>
                      <a:pt x="2414" y="1164"/>
                    </a:lnTo>
                    <a:lnTo>
                      <a:pt x="2512" y="1048"/>
                    </a:lnTo>
                    <a:lnTo>
                      <a:pt x="2518" y="1040"/>
                    </a:lnTo>
                    <a:lnTo>
                      <a:pt x="2522" y="1023"/>
                    </a:lnTo>
                    <a:lnTo>
                      <a:pt x="2522" y="1012"/>
                    </a:lnTo>
                    <a:lnTo>
                      <a:pt x="2521" y="1001"/>
                    </a:lnTo>
                    <a:lnTo>
                      <a:pt x="2512" y="985"/>
                    </a:lnTo>
                    <a:lnTo>
                      <a:pt x="2505" y="97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7" name="Freeform 36"/>
            <p:cNvSpPr>
              <a:spLocks noEditPoints="1"/>
            </p:cNvSpPr>
            <p:nvPr/>
          </p:nvSpPr>
          <p:spPr bwMode="auto">
            <a:xfrm>
              <a:off x="625397" y="4336406"/>
              <a:ext cx="105376" cy="177233"/>
            </a:xfrm>
            <a:custGeom>
              <a:avLst/>
              <a:gdLst>
                <a:gd name="T0" fmla="*/ 937 w 1926"/>
                <a:gd name="T1" fmla="*/ 3639 h 4045"/>
                <a:gd name="T2" fmla="*/ 893 w 1926"/>
                <a:gd name="T3" fmla="*/ 3665 h 4045"/>
                <a:gd name="T4" fmla="*/ 863 w 1926"/>
                <a:gd name="T5" fmla="*/ 3712 h 4045"/>
                <a:gd name="T6" fmla="*/ 851 w 1926"/>
                <a:gd name="T7" fmla="*/ 3772 h 4045"/>
                <a:gd name="T8" fmla="*/ 863 w 1926"/>
                <a:gd name="T9" fmla="*/ 3832 h 4045"/>
                <a:gd name="T10" fmla="*/ 893 w 1926"/>
                <a:gd name="T11" fmla="*/ 3878 h 4045"/>
                <a:gd name="T12" fmla="*/ 937 w 1926"/>
                <a:gd name="T13" fmla="*/ 3905 h 4045"/>
                <a:gd name="T14" fmla="*/ 988 w 1926"/>
                <a:gd name="T15" fmla="*/ 3905 h 4045"/>
                <a:gd name="T16" fmla="*/ 1033 w 1926"/>
                <a:gd name="T17" fmla="*/ 3878 h 4045"/>
                <a:gd name="T18" fmla="*/ 1064 w 1926"/>
                <a:gd name="T19" fmla="*/ 3832 h 4045"/>
                <a:gd name="T20" fmla="*/ 1075 w 1926"/>
                <a:gd name="T21" fmla="*/ 3772 h 4045"/>
                <a:gd name="T22" fmla="*/ 1064 w 1926"/>
                <a:gd name="T23" fmla="*/ 3712 h 4045"/>
                <a:gd name="T24" fmla="*/ 1033 w 1926"/>
                <a:gd name="T25" fmla="*/ 3665 h 4045"/>
                <a:gd name="T26" fmla="*/ 988 w 1926"/>
                <a:gd name="T27" fmla="*/ 3639 h 4045"/>
                <a:gd name="T28" fmla="*/ 156 w 1926"/>
                <a:gd name="T29" fmla="*/ 434 h 4045"/>
                <a:gd name="T30" fmla="*/ 1770 w 1926"/>
                <a:gd name="T31" fmla="*/ 3540 h 4045"/>
                <a:gd name="T32" fmla="*/ 156 w 1926"/>
                <a:gd name="T33" fmla="*/ 434 h 4045"/>
                <a:gd name="T34" fmla="*/ 716 w 1926"/>
                <a:gd name="T35" fmla="*/ 200 h 4045"/>
                <a:gd name="T36" fmla="*/ 701 w 1926"/>
                <a:gd name="T37" fmla="*/ 217 h 4045"/>
                <a:gd name="T38" fmla="*/ 701 w 1926"/>
                <a:gd name="T39" fmla="*/ 243 h 4045"/>
                <a:gd name="T40" fmla="*/ 716 w 1926"/>
                <a:gd name="T41" fmla="*/ 260 h 4045"/>
                <a:gd name="T42" fmla="*/ 1199 w 1926"/>
                <a:gd name="T43" fmla="*/ 262 h 4045"/>
                <a:gd name="T44" fmla="*/ 1218 w 1926"/>
                <a:gd name="T45" fmla="*/ 254 h 4045"/>
                <a:gd name="T46" fmla="*/ 1226 w 1926"/>
                <a:gd name="T47" fmla="*/ 230 h 4045"/>
                <a:gd name="T48" fmla="*/ 1218 w 1926"/>
                <a:gd name="T49" fmla="*/ 207 h 4045"/>
                <a:gd name="T50" fmla="*/ 1199 w 1926"/>
                <a:gd name="T51" fmla="*/ 197 h 4045"/>
                <a:gd name="T52" fmla="*/ 224 w 1926"/>
                <a:gd name="T53" fmla="*/ 0 h 4045"/>
                <a:gd name="T54" fmla="*/ 1738 w 1926"/>
                <a:gd name="T55" fmla="*/ 4 h 4045"/>
                <a:gd name="T56" fmla="*/ 1805 w 1926"/>
                <a:gd name="T57" fmla="*/ 31 h 4045"/>
                <a:gd name="T58" fmla="*/ 1860 w 1926"/>
                <a:gd name="T59" fmla="*/ 81 h 4045"/>
                <a:gd name="T60" fmla="*/ 1900 w 1926"/>
                <a:gd name="T61" fmla="*/ 148 h 4045"/>
                <a:gd name="T62" fmla="*/ 1923 w 1926"/>
                <a:gd name="T63" fmla="*/ 229 h 4045"/>
                <a:gd name="T64" fmla="*/ 1926 w 1926"/>
                <a:gd name="T65" fmla="*/ 3772 h 4045"/>
                <a:gd name="T66" fmla="*/ 1915 w 1926"/>
                <a:gd name="T67" fmla="*/ 3857 h 4045"/>
                <a:gd name="T68" fmla="*/ 1882 w 1926"/>
                <a:gd name="T69" fmla="*/ 3932 h 4045"/>
                <a:gd name="T70" fmla="*/ 1834 w 1926"/>
                <a:gd name="T71" fmla="*/ 3992 h 4045"/>
                <a:gd name="T72" fmla="*/ 1773 w 1926"/>
                <a:gd name="T73" fmla="*/ 4032 h 4045"/>
                <a:gd name="T74" fmla="*/ 1702 w 1926"/>
                <a:gd name="T75" fmla="*/ 4045 h 4045"/>
                <a:gd name="T76" fmla="*/ 188 w 1926"/>
                <a:gd name="T77" fmla="*/ 4041 h 4045"/>
                <a:gd name="T78" fmla="*/ 122 w 1926"/>
                <a:gd name="T79" fmla="*/ 4014 h 4045"/>
                <a:gd name="T80" fmla="*/ 66 w 1926"/>
                <a:gd name="T81" fmla="*/ 3964 h 4045"/>
                <a:gd name="T82" fmla="*/ 25 w 1926"/>
                <a:gd name="T83" fmla="*/ 3897 h 4045"/>
                <a:gd name="T84" fmla="*/ 3 w 1926"/>
                <a:gd name="T85" fmla="*/ 3816 h 4045"/>
                <a:gd name="T86" fmla="*/ 0 w 1926"/>
                <a:gd name="T87" fmla="*/ 273 h 4045"/>
                <a:gd name="T88" fmla="*/ 12 w 1926"/>
                <a:gd name="T89" fmla="*/ 188 h 4045"/>
                <a:gd name="T90" fmla="*/ 43 w 1926"/>
                <a:gd name="T91" fmla="*/ 113 h 4045"/>
                <a:gd name="T92" fmla="*/ 92 w 1926"/>
                <a:gd name="T93" fmla="*/ 53 h 4045"/>
                <a:gd name="T94" fmla="*/ 154 w 1926"/>
                <a:gd name="T95" fmla="*/ 13 h 4045"/>
                <a:gd name="T96" fmla="*/ 224 w 1926"/>
                <a:gd name="T97" fmla="*/ 0 h 4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26" h="4045">
                  <a:moveTo>
                    <a:pt x="963" y="3636"/>
                  </a:moveTo>
                  <a:lnTo>
                    <a:pt x="937" y="3639"/>
                  </a:lnTo>
                  <a:lnTo>
                    <a:pt x="914" y="3649"/>
                  </a:lnTo>
                  <a:lnTo>
                    <a:pt x="893" y="3665"/>
                  </a:lnTo>
                  <a:lnTo>
                    <a:pt x="876" y="3686"/>
                  </a:lnTo>
                  <a:lnTo>
                    <a:pt x="863" y="3712"/>
                  </a:lnTo>
                  <a:lnTo>
                    <a:pt x="854" y="3741"/>
                  </a:lnTo>
                  <a:lnTo>
                    <a:pt x="851" y="3772"/>
                  </a:lnTo>
                  <a:lnTo>
                    <a:pt x="854" y="3804"/>
                  </a:lnTo>
                  <a:lnTo>
                    <a:pt x="863" y="3832"/>
                  </a:lnTo>
                  <a:lnTo>
                    <a:pt x="876" y="3857"/>
                  </a:lnTo>
                  <a:lnTo>
                    <a:pt x="893" y="3878"/>
                  </a:lnTo>
                  <a:lnTo>
                    <a:pt x="914" y="3894"/>
                  </a:lnTo>
                  <a:lnTo>
                    <a:pt x="937" y="3905"/>
                  </a:lnTo>
                  <a:lnTo>
                    <a:pt x="963" y="3909"/>
                  </a:lnTo>
                  <a:lnTo>
                    <a:pt x="988" y="3905"/>
                  </a:lnTo>
                  <a:lnTo>
                    <a:pt x="1013" y="3894"/>
                  </a:lnTo>
                  <a:lnTo>
                    <a:pt x="1033" y="3878"/>
                  </a:lnTo>
                  <a:lnTo>
                    <a:pt x="1051" y="3857"/>
                  </a:lnTo>
                  <a:lnTo>
                    <a:pt x="1064" y="3832"/>
                  </a:lnTo>
                  <a:lnTo>
                    <a:pt x="1072" y="3804"/>
                  </a:lnTo>
                  <a:lnTo>
                    <a:pt x="1075" y="3772"/>
                  </a:lnTo>
                  <a:lnTo>
                    <a:pt x="1072" y="3741"/>
                  </a:lnTo>
                  <a:lnTo>
                    <a:pt x="1064" y="3712"/>
                  </a:lnTo>
                  <a:lnTo>
                    <a:pt x="1051" y="3686"/>
                  </a:lnTo>
                  <a:lnTo>
                    <a:pt x="1033" y="3665"/>
                  </a:lnTo>
                  <a:lnTo>
                    <a:pt x="1013" y="3649"/>
                  </a:lnTo>
                  <a:lnTo>
                    <a:pt x="988" y="3639"/>
                  </a:lnTo>
                  <a:lnTo>
                    <a:pt x="963" y="3636"/>
                  </a:lnTo>
                  <a:close/>
                  <a:moveTo>
                    <a:pt x="156" y="434"/>
                  </a:moveTo>
                  <a:lnTo>
                    <a:pt x="156" y="3540"/>
                  </a:lnTo>
                  <a:lnTo>
                    <a:pt x="1770" y="3540"/>
                  </a:lnTo>
                  <a:lnTo>
                    <a:pt x="1770" y="434"/>
                  </a:lnTo>
                  <a:lnTo>
                    <a:pt x="156" y="434"/>
                  </a:lnTo>
                  <a:close/>
                  <a:moveTo>
                    <a:pt x="727" y="197"/>
                  </a:moveTo>
                  <a:lnTo>
                    <a:pt x="716" y="200"/>
                  </a:lnTo>
                  <a:lnTo>
                    <a:pt x="707" y="207"/>
                  </a:lnTo>
                  <a:lnTo>
                    <a:pt x="701" y="217"/>
                  </a:lnTo>
                  <a:lnTo>
                    <a:pt x="699" y="230"/>
                  </a:lnTo>
                  <a:lnTo>
                    <a:pt x="701" y="243"/>
                  </a:lnTo>
                  <a:lnTo>
                    <a:pt x="707" y="254"/>
                  </a:lnTo>
                  <a:lnTo>
                    <a:pt x="716" y="260"/>
                  </a:lnTo>
                  <a:lnTo>
                    <a:pt x="727" y="262"/>
                  </a:lnTo>
                  <a:lnTo>
                    <a:pt x="1199" y="262"/>
                  </a:lnTo>
                  <a:lnTo>
                    <a:pt x="1210" y="260"/>
                  </a:lnTo>
                  <a:lnTo>
                    <a:pt x="1218" y="254"/>
                  </a:lnTo>
                  <a:lnTo>
                    <a:pt x="1224" y="243"/>
                  </a:lnTo>
                  <a:lnTo>
                    <a:pt x="1226" y="230"/>
                  </a:lnTo>
                  <a:lnTo>
                    <a:pt x="1224" y="217"/>
                  </a:lnTo>
                  <a:lnTo>
                    <a:pt x="1218" y="207"/>
                  </a:lnTo>
                  <a:lnTo>
                    <a:pt x="1210" y="200"/>
                  </a:lnTo>
                  <a:lnTo>
                    <a:pt x="1199" y="197"/>
                  </a:lnTo>
                  <a:lnTo>
                    <a:pt x="727" y="197"/>
                  </a:lnTo>
                  <a:close/>
                  <a:moveTo>
                    <a:pt x="224" y="0"/>
                  </a:moveTo>
                  <a:lnTo>
                    <a:pt x="1702" y="0"/>
                  </a:lnTo>
                  <a:lnTo>
                    <a:pt x="1738" y="4"/>
                  </a:lnTo>
                  <a:lnTo>
                    <a:pt x="1773" y="13"/>
                  </a:lnTo>
                  <a:lnTo>
                    <a:pt x="1805" y="31"/>
                  </a:lnTo>
                  <a:lnTo>
                    <a:pt x="1834" y="53"/>
                  </a:lnTo>
                  <a:lnTo>
                    <a:pt x="1860" y="81"/>
                  </a:lnTo>
                  <a:lnTo>
                    <a:pt x="1882" y="113"/>
                  </a:lnTo>
                  <a:lnTo>
                    <a:pt x="1900" y="148"/>
                  </a:lnTo>
                  <a:lnTo>
                    <a:pt x="1915" y="188"/>
                  </a:lnTo>
                  <a:lnTo>
                    <a:pt x="1923" y="229"/>
                  </a:lnTo>
                  <a:lnTo>
                    <a:pt x="1926" y="273"/>
                  </a:lnTo>
                  <a:lnTo>
                    <a:pt x="1926" y="3772"/>
                  </a:lnTo>
                  <a:lnTo>
                    <a:pt x="1923" y="3816"/>
                  </a:lnTo>
                  <a:lnTo>
                    <a:pt x="1915" y="3857"/>
                  </a:lnTo>
                  <a:lnTo>
                    <a:pt x="1900" y="3897"/>
                  </a:lnTo>
                  <a:lnTo>
                    <a:pt x="1882" y="3932"/>
                  </a:lnTo>
                  <a:lnTo>
                    <a:pt x="1860" y="3964"/>
                  </a:lnTo>
                  <a:lnTo>
                    <a:pt x="1834" y="3992"/>
                  </a:lnTo>
                  <a:lnTo>
                    <a:pt x="1805" y="4014"/>
                  </a:lnTo>
                  <a:lnTo>
                    <a:pt x="1773" y="4032"/>
                  </a:lnTo>
                  <a:lnTo>
                    <a:pt x="1738" y="4041"/>
                  </a:lnTo>
                  <a:lnTo>
                    <a:pt x="1702" y="4045"/>
                  </a:lnTo>
                  <a:lnTo>
                    <a:pt x="224" y="4045"/>
                  </a:lnTo>
                  <a:lnTo>
                    <a:pt x="188" y="4041"/>
                  </a:lnTo>
                  <a:lnTo>
                    <a:pt x="154" y="4032"/>
                  </a:lnTo>
                  <a:lnTo>
                    <a:pt x="122" y="4014"/>
                  </a:lnTo>
                  <a:lnTo>
                    <a:pt x="92" y="3992"/>
                  </a:lnTo>
                  <a:lnTo>
                    <a:pt x="66" y="3964"/>
                  </a:lnTo>
                  <a:lnTo>
                    <a:pt x="43" y="3932"/>
                  </a:lnTo>
                  <a:lnTo>
                    <a:pt x="25" y="3897"/>
                  </a:lnTo>
                  <a:lnTo>
                    <a:pt x="12" y="3857"/>
                  </a:lnTo>
                  <a:lnTo>
                    <a:pt x="3" y="3816"/>
                  </a:lnTo>
                  <a:lnTo>
                    <a:pt x="0" y="3772"/>
                  </a:lnTo>
                  <a:lnTo>
                    <a:pt x="0" y="273"/>
                  </a:lnTo>
                  <a:lnTo>
                    <a:pt x="3" y="229"/>
                  </a:lnTo>
                  <a:lnTo>
                    <a:pt x="12" y="188"/>
                  </a:lnTo>
                  <a:lnTo>
                    <a:pt x="25" y="148"/>
                  </a:lnTo>
                  <a:lnTo>
                    <a:pt x="43" y="113"/>
                  </a:lnTo>
                  <a:lnTo>
                    <a:pt x="66" y="81"/>
                  </a:lnTo>
                  <a:lnTo>
                    <a:pt x="92" y="53"/>
                  </a:lnTo>
                  <a:lnTo>
                    <a:pt x="122" y="31"/>
                  </a:lnTo>
                  <a:lnTo>
                    <a:pt x="154" y="13"/>
                  </a:lnTo>
                  <a:lnTo>
                    <a:pt x="188" y="4"/>
                  </a:lnTo>
                  <a:lnTo>
                    <a:pt x="22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" name="자유형 7"/>
            <p:cNvSpPr>
              <a:spLocks/>
            </p:cNvSpPr>
            <p:nvPr/>
          </p:nvSpPr>
          <p:spPr bwMode="auto">
            <a:xfrm>
              <a:off x="598771" y="3644382"/>
              <a:ext cx="158629" cy="138832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" name="Freeform 6"/>
            <p:cNvSpPr>
              <a:spLocks/>
            </p:cNvSpPr>
            <p:nvPr/>
          </p:nvSpPr>
          <p:spPr bwMode="auto">
            <a:xfrm rot="10800000" flipH="1" flipV="1">
              <a:off x="597941" y="2949079"/>
              <a:ext cx="160288" cy="142111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10" name="Group 20"/>
            <p:cNvGrpSpPr>
              <a:grpSpLocks noChangeAspect="1"/>
            </p:cNvGrpSpPr>
            <p:nvPr/>
          </p:nvGrpSpPr>
          <p:grpSpPr bwMode="auto">
            <a:xfrm>
              <a:off x="614039" y="2221163"/>
              <a:ext cx="128093" cy="174724"/>
              <a:chOff x="2597" y="4163"/>
              <a:chExt cx="217" cy="296"/>
            </a:xfrm>
            <a:grpFill/>
          </p:grpSpPr>
          <p:sp>
            <p:nvSpPr>
              <p:cNvPr id="19" name="Freeform 22"/>
              <p:cNvSpPr>
                <a:spLocks noEditPoints="1"/>
              </p:cNvSpPr>
              <p:nvPr/>
            </p:nvSpPr>
            <p:spPr bwMode="auto">
              <a:xfrm>
                <a:off x="2630" y="4163"/>
                <a:ext cx="151" cy="176"/>
              </a:xfrm>
              <a:custGeom>
                <a:avLst/>
                <a:gdLst>
                  <a:gd name="T0" fmla="*/ 410 w 1662"/>
                  <a:gd name="T1" fmla="*/ 645 h 1942"/>
                  <a:gd name="T2" fmla="*/ 309 w 1662"/>
                  <a:gd name="T3" fmla="*/ 847 h 1942"/>
                  <a:gd name="T4" fmla="*/ 255 w 1662"/>
                  <a:gd name="T5" fmla="*/ 1023 h 1942"/>
                  <a:gd name="T6" fmla="*/ 263 w 1662"/>
                  <a:gd name="T7" fmla="*/ 1206 h 1942"/>
                  <a:gd name="T8" fmla="*/ 347 w 1662"/>
                  <a:gd name="T9" fmla="*/ 1429 h 1942"/>
                  <a:gd name="T10" fmla="*/ 476 w 1662"/>
                  <a:gd name="T11" fmla="*/ 1620 h 1942"/>
                  <a:gd name="T12" fmla="*/ 638 w 1662"/>
                  <a:gd name="T13" fmla="*/ 1753 h 1942"/>
                  <a:gd name="T14" fmla="*/ 825 w 1662"/>
                  <a:gd name="T15" fmla="*/ 1803 h 1942"/>
                  <a:gd name="T16" fmla="*/ 1013 w 1662"/>
                  <a:gd name="T17" fmla="*/ 1753 h 1942"/>
                  <a:gd name="T18" fmla="*/ 1176 w 1662"/>
                  <a:gd name="T19" fmla="*/ 1619 h 1942"/>
                  <a:gd name="T20" fmla="*/ 1305 w 1662"/>
                  <a:gd name="T21" fmla="*/ 1428 h 1942"/>
                  <a:gd name="T22" fmla="*/ 1388 w 1662"/>
                  <a:gd name="T23" fmla="*/ 1205 h 1942"/>
                  <a:gd name="T24" fmla="*/ 1418 w 1662"/>
                  <a:gd name="T25" fmla="*/ 974 h 1942"/>
                  <a:gd name="T26" fmla="*/ 1266 w 1662"/>
                  <a:gd name="T27" fmla="*/ 836 h 1942"/>
                  <a:gd name="T28" fmla="*/ 1012 w 1662"/>
                  <a:gd name="T29" fmla="*/ 794 h 1942"/>
                  <a:gd name="T30" fmla="*/ 806 w 1662"/>
                  <a:gd name="T31" fmla="*/ 713 h 1942"/>
                  <a:gd name="T32" fmla="*/ 646 w 1662"/>
                  <a:gd name="T33" fmla="*/ 610 h 1942"/>
                  <a:gd name="T34" fmla="*/ 526 w 1662"/>
                  <a:gd name="T35" fmla="*/ 499 h 1942"/>
                  <a:gd name="T36" fmla="*/ 944 w 1662"/>
                  <a:gd name="T37" fmla="*/ 23 h 1942"/>
                  <a:gd name="T38" fmla="*/ 1152 w 1662"/>
                  <a:gd name="T39" fmla="*/ 118 h 1942"/>
                  <a:gd name="T40" fmla="*/ 1271 w 1662"/>
                  <a:gd name="T41" fmla="*/ 205 h 1942"/>
                  <a:gd name="T42" fmla="*/ 1388 w 1662"/>
                  <a:gd name="T43" fmla="*/ 323 h 1942"/>
                  <a:gd name="T44" fmla="*/ 1455 w 1662"/>
                  <a:gd name="T45" fmla="*/ 429 h 1942"/>
                  <a:gd name="T46" fmla="*/ 1524 w 1662"/>
                  <a:gd name="T47" fmla="*/ 626 h 1942"/>
                  <a:gd name="T48" fmla="*/ 1555 w 1662"/>
                  <a:gd name="T49" fmla="*/ 892 h 1942"/>
                  <a:gd name="T50" fmla="*/ 1619 w 1662"/>
                  <a:gd name="T51" fmla="*/ 939 h 1942"/>
                  <a:gd name="T52" fmla="*/ 1657 w 1662"/>
                  <a:gd name="T53" fmla="*/ 1032 h 1942"/>
                  <a:gd name="T54" fmla="*/ 1655 w 1662"/>
                  <a:gd name="T55" fmla="*/ 1183 h 1942"/>
                  <a:gd name="T56" fmla="*/ 1611 w 1662"/>
                  <a:gd name="T57" fmla="*/ 1304 h 1942"/>
                  <a:gd name="T58" fmla="*/ 1537 w 1662"/>
                  <a:gd name="T59" fmla="*/ 1372 h 1942"/>
                  <a:gd name="T60" fmla="*/ 1445 w 1662"/>
                  <a:gd name="T61" fmla="*/ 1454 h 1942"/>
                  <a:gd name="T62" fmla="*/ 1313 w 1662"/>
                  <a:gd name="T63" fmla="*/ 1670 h 1942"/>
                  <a:gd name="T64" fmla="*/ 1141 w 1662"/>
                  <a:gd name="T65" fmla="*/ 1836 h 1942"/>
                  <a:gd name="T66" fmla="*/ 937 w 1662"/>
                  <a:gd name="T67" fmla="*/ 1930 h 1942"/>
                  <a:gd name="T68" fmla="*/ 714 w 1662"/>
                  <a:gd name="T69" fmla="*/ 1930 h 1942"/>
                  <a:gd name="T70" fmla="*/ 510 w 1662"/>
                  <a:gd name="T71" fmla="*/ 1836 h 1942"/>
                  <a:gd name="T72" fmla="*/ 337 w 1662"/>
                  <a:gd name="T73" fmla="*/ 1669 h 1942"/>
                  <a:gd name="T74" fmla="*/ 205 w 1662"/>
                  <a:gd name="T75" fmla="*/ 1452 h 1942"/>
                  <a:gd name="T76" fmla="*/ 111 w 1662"/>
                  <a:gd name="T77" fmla="*/ 1364 h 1942"/>
                  <a:gd name="T78" fmla="*/ 39 w 1662"/>
                  <a:gd name="T79" fmla="*/ 1284 h 1942"/>
                  <a:gd name="T80" fmla="*/ 2 w 1662"/>
                  <a:gd name="T81" fmla="*/ 1143 h 1942"/>
                  <a:gd name="T82" fmla="*/ 9 w 1662"/>
                  <a:gd name="T83" fmla="*/ 1009 h 1942"/>
                  <a:gd name="T84" fmla="*/ 50 w 1662"/>
                  <a:gd name="T85" fmla="*/ 930 h 1942"/>
                  <a:gd name="T86" fmla="*/ 98 w 1662"/>
                  <a:gd name="T87" fmla="*/ 851 h 1942"/>
                  <a:gd name="T88" fmla="*/ 85 w 1662"/>
                  <a:gd name="T89" fmla="*/ 643 h 1942"/>
                  <a:gd name="T90" fmla="*/ 120 w 1662"/>
                  <a:gd name="T91" fmla="*/ 487 h 1942"/>
                  <a:gd name="T92" fmla="*/ 183 w 1662"/>
                  <a:gd name="T93" fmla="*/ 377 h 1942"/>
                  <a:gd name="T94" fmla="*/ 257 w 1662"/>
                  <a:gd name="T95" fmla="*/ 305 h 1942"/>
                  <a:gd name="T96" fmla="*/ 319 w 1662"/>
                  <a:gd name="T97" fmla="*/ 266 h 1942"/>
                  <a:gd name="T98" fmla="*/ 352 w 1662"/>
                  <a:gd name="T99" fmla="*/ 246 h 1942"/>
                  <a:gd name="T100" fmla="*/ 390 w 1662"/>
                  <a:gd name="T101" fmla="*/ 196 h 1942"/>
                  <a:gd name="T102" fmla="*/ 459 w 1662"/>
                  <a:gd name="T103" fmla="*/ 127 h 1942"/>
                  <a:gd name="T104" fmla="*/ 559 w 1662"/>
                  <a:gd name="T105" fmla="*/ 57 h 1942"/>
                  <a:gd name="T106" fmla="*/ 690 w 1662"/>
                  <a:gd name="T107" fmla="*/ 10 h 19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662" h="1942">
                    <a:moveTo>
                      <a:pt x="526" y="499"/>
                    </a:moveTo>
                    <a:lnTo>
                      <a:pt x="484" y="546"/>
                    </a:lnTo>
                    <a:lnTo>
                      <a:pt x="445" y="595"/>
                    </a:lnTo>
                    <a:lnTo>
                      <a:pt x="410" y="645"/>
                    </a:lnTo>
                    <a:lnTo>
                      <a:pt x="379" y="696"/>
                    </a:lnTo>
                    <a:lnTo>
                      <a:pt x="352" y="747"/>
                    </a:lnTo>
                    <a:lnTo>
                      <a:pt x="329" y="797"/>
                    </a:lnTo>
                    <a:lnTo>
                      <a:pt x="309" y="847"/>
                    </a:lnTo>
                    <a:lnTo>
                      <a:pt x="291" y="895"/>
                    </a:lnTo>
                    <a:lnTo>
                      <a:pt x="277" y="941"/>
                    </a:lnTo>
                    <a:lnTo>
                      <a:pt x="264" y="984"/>
                    </a:lnTo>
                    <a:lnTo>
                      <a:pt x="255" y="1023"/>
                    </a:lnTo>
                    <a:lnTo>
                      <a:pt x="247" y="1059"/>
                    </a:lnTo>
                    <a:lnTo>
                      <a:pt x="241" y="1091"/>
                    </a:lnTo>
                    <a:lnTo>
                      <a:pt x="250" y="1148"/>
                    </a:lnTo>
                    <a:lnTo>
                      <a:pt x="263" y="1206"/>
                    </a:lnTo>
                    <a:lnTo>
                      <a:pt x="280" y="1263"/>
                    </a:lnTo>
                    <a:lnTo>
                      <a:pt x="299" y="1320"/>
                    </a:lnTo>
                    <a:lnTo>
                      <a:pt x="322" y="1375"/>
                    </a:lnTo>
                    <a:lnTo>
                      <a:pt x="347" y="1429"/>
                    </a:lnTo>
                    <a:lnTo>
                      <a:pt x="375" y="1480"/>
                    </a:lnTo>
                    <a:lnTo>
                      <a:pt x="406" y="1530"/>
                    </a:lnTo>
                    <a:lnTo>
                      <a:pt x="440" y="1576"/>
                    </a:lnTo>
                    <a:lnTo>
                      <a:pt x="476" y="1620"/>
                    </a:lnTo>
                    <a:lnTo>
                      <a:pt x="513" y="1659"/>
                    </a:lnTo>
                    <a:lnTo>
                      <a:pt x="553" y="1695"/>
                    </a:lnTo>
                    <a:lnTo>
                      <a:pt x="594" y="1726"/>
                    </a:lnTo>
                    <a:lnTo>
                      <a:pt x="638" y="1753"/>
                    </a:lnTo>
                    <a:lnTo>
                      <a:pt x="683" y="1774"/>
                    </a:lnTo>
                    <a:lnTo>
                      <a:pt x="729" y="1789"/>
                    </a:lnTo>
                    <a:lnTo>
                      <a:pt x="777" y="1800"/>
                    </a:lnTo>
                    <a:lnTo>
                      <a:pt x="825" y="1803"/>
                    </a:lnTo>
                    <a:lnTo>
                      <a:pt x="875" y="1800"/>
                    </a:lnTo>
                    <a:lnTo>
                      <a:pt x="922" y="1789"/>
                    </a:lnTo>
                    <a:lnTo>
                      <a:pt x="968" y="1774"/>
                    </a:lnTo>
                    <a:lnTo>
                      <a:pt x="1013" y="1753"/>
                    </a:lnTo>
                    <a:lnTo>
                      <a:pt x="1056" y="1726"/>
                    </a:lnTo>
                    <a:lnTo>
                      <a:pt x="1099" y="1695"/>
                    </a:lnTo>
                    <a:lnTo>
                      <a:pt x="1139" y="1659"/>
                    </a:lnTo>
                    <a:lnTo>
                      <a:pt x="1176" y="1619"/>
                    </a:lnTo>
                    <a:lnTo>
                      <a:pt x="1212" y="1576"/>
                    </a:lnTo>
                    <a:lnTo>
                      <a:pt x="1245" y="1529"/>
                    </a:lnTo>
                    <a:lnTo>
                      <a:pt x="1276" y="1480"/>
                    </a:lnTo>
                    <a:lnTo>
                      <a:pt x="1305" y="1428"/>
                    </a:lnTo>
                    <a:lnTo>
                      <a:pt x="1330" y="1374"/>
                    </a:lnTo>
                    <a:lnTo>
                      <a:pt x="1353" y="1319"/>
                    </a:lnTo>
                    <a:lnTo>
                      <a:pt x="1372" y="1262"/>
                    </a:lnTo>
                    <a:lnTo>
                      <a:pt x="1388" y="1205"/>
                    </a:lnTo>
                    <a:lnTo>
                      <a:pt x="1401" y="1147"/>
                    </a:lnTo>
                    <a:lnTo>
                      <a:pt x="1411" y="1089"/>
                    </a:lnTo>
                    <a:lnTo>
                      <a:pt x="1416" y="1032"/>
                    </a:lnTo>
                    <a:lnTo>
                      <a:pt x="1418" y="974"/>
                    </a:lnTo>
                    <a:lnTo>
                      <a:pt x="1417" y="904"/>
                    </a:lnTo>
                    <a:lnTo>
                      <a:pt x="1414" y="838"/>
                    </a:lnTo>
                    <a:lnTo>
                      <a:pt x="1339" y="839"/>
                    </a:lnTo>
                    <a:lnTo>
                      <a:pt x="1266" y="836"/>
                    </a:lnTo>
                    <a:lnTo>
                      <a:pt x="1198" y="830"/>
                    </a:lnTo>
                    <a:lnTo>
                      <a:pt x="1133" y="820"/>
                    </a:lnTo>
                    <a:lnTo>
                      <a:pt x="1070" y="808"/>
                    </a:lnTo>
                    <a:lnTo>
                      <a:pt x="1012" y="794"/>
                    </a:lnTo>
                    <a:lnTo>
                      <a:pt x="956" y="777"/>
                    </a:lnTo>
                    <a:lnTo>
                      <a:pt x="903" y="757"/>
                    </a:lnTo>
                    <a:lnTo>
                      <a:pt x="853" y="737"/>
                    </a:lnTo>
                    <a:lnTo>
                      <a:pt x="806" y="713"/>
                    </a:lnTo>
                    <a:lnTo>
                      <a:pt x="762" y="690"/>
                    </a:lnTo>
                    <a:lnTo>
                      <a:pt x="721" y="664"/>
                    </a:lnTo>
                    <a:lnTo>
                      <a:pt x="682" y="638"/>
                    </a:lnTo>
                    <a:lnTo>
                      <a:pt x="646" y="610"/>
                    </a:lnTo>
                    <a:lnTo>
                      <a:pt x="612" y="583"/>
                    </a:lnTo>
                    <a:lnTo>
                      <a:pt x="581" y="555"/>
                    </a:lnTo>
                    <a:lnTo>
                      <a:pt x="552" y="527"/>
                    </a:lnTo>
                    <a:lnTo>
                      <a:pt x="526" y="499"/>
                    </a:lnTo>
                    <a:close/>
                    <a:moveTo>
                      <a:pt x="808" y="0"/>
                    </a:moveTo>
                    <a:lnTo>
                      <a:pt x="851" y="3"/>
                    </a:lnTo>
                    <a:lnTo>
                      <a:pt x="897" y="11"/>
                    </a:lnTo>
                    <a:lnTo>
                      <a:pt x="944" y="23"/>
                    </a:lnTo>
                    <a:lnTo>
                      <a:pt x="993" y="39"/>
                    </a:lnTo>
                    <a:lnTo>
                      <a:pt x="1044" y="60"/>
                    </a:lnTo>
                    <a:lnTo>
                      <a:pt x="1097" y="86"/>
                    </a:lnTo>
                    <a:lnTo>
                      <a:pt x="1152" y="118"/>
                    </a:lnTo>
                    <a:lnTo>
                      <a:pt x="1179" y="135"/>
                    </a:lnTo>
                    <a:lnTo>
                      <a:pt x="1208" y="155"/>
                    </a:lnTo>
                    <a:lnTo>
                      <a:pt x="1239" y="179"/>
                    </a:lnTo>
                    <a:lnTo>
                      <a:pt x="1271" y="205"/>
                    </a:lnTo>
                    <a:lnTo>
                      <a:pt x="1304" y="233"/>
                    </a:lnTo>
                    <a:lnTo>
                      <a:pt x="1334" y="261"/>
                    </a:lnTo>
                    <a:lnTo>
                      <a:pt x="1363" y="292"/>
                    </a:lnTo>
                    <a:lnTo>
                      <a:pt x="1388" y="323"/>
                    </a:lnTo>
                    <a:lnTo>
                      <a:pt x="1409" y="353"/>
                    </a:lnTo>
                    <a:lnTo>
                      <a:pt x="1409" y="353"/>
                    </a:lnTo>
                    <a:lnTo>
                      <a:pt x="1433" y="389"/>
                    </a:lnTo>
                    <a:lnTo>
                      <a:pt x="1455" y="429"/>
                    </a:lnTo>
                    <a:lnTo>
                      <a:pt x="1475" y="472"/>
                    </a:lnTo>
                    <a:lnTo>
                      <a:pt x="1493" y="519"/>
                    </a:lnTo>
                    <a:lnTo>
                      <a:pt x="1509" y="570"/>
                    </a:lnTo>
                    <a:lnTo>
                      <a:pt x="1524" y="626"/>
                    </a:lnTo>
                    <a:lnTo>
                      <a:pt x="1535" y="685"/>
                    </a:lnTo>
                    <a:lnTo>
                      <a:pt x="1545" y="749"/>
                    </a:lnTo>
                    <a:lnTo>
                      <a:pt x="1551" y="817"/>
                    </a:lnTo>
                    <a:lnTo>
                      <a:pt x="1555" y="892"/>
                    </a:lnTo>
                    <a:lnTo>
                      <a:pt x="1573" y="900"/>
                    </a:lnTo>
                    <a:lnTo>
                      <a:pt x="1590" y="910"/>
                    </a:lnTo>
                    <a:lnTo>
                      <a:pt x="1605" y="922"/>
                    </a:lnTo>
                    <a:lnTo>
                      <a:pt x="1619" y="939"/>
                    </a:lnTo>
                    <a:lnTo>
                      <a:pt x="1632" y="957"/>
                    </a:lnTo>
                    <a:lnTo>
                      <a:pt x="1642" y="979"/>
                    </a:lnTo>
                    <a:lnTo>
                      <a:pt x="1651" y="1003"/>
                    </a:lnTo>
                    <a:lnTo>
                      <a:pt x="1657" y="1032"/>
                    </a:lnTo>
                    <a:lnTo>
                      <a:pt x="1661" y="1064"/>
                    </a:lnTo>
                    <a:lnTo>
                      <a:pt x="1662" y="1102"/>
                    </a:lnTo>
                    <a:lnTo>
                      <a:pt x="1660" y="1143"/>
                    </a:lnTo>
                    <a:lnTo>
                      <a:pt x="1655" y="1183"/>
                    </a:lnTo>
                    <a:lnTo>
                      <a:pt x="1648" y="1218"/>
                    </a:lnTo>
                    <a:lnTo>
                      <a:pt x="1638" y="1250"/>
                    </a:lnTo>
                    <a:lnTo>
                      <a:pt x="1625" y="1278"/>
                    </a:lnTo>
                    <a:lnTo>
                      <a:pt x="1611" y="1304"/>
                    </a:lnTo>
                    <a:lnTo>
                      <a:pt x="1595" y="1325"/>
                    </a:lnTo>
                    <a:lnTo>
                      <a:pt x="1577" y="1344"/>
                    </a:lnTo>
                    <a:lnTo>
                      <a:pt x="1558" y="1360"/>
                    </a:lnTo>
                    <a:lnTo>
                      <a:pt x="1537" y="1372"/>
                    </a:lnTo>
                    <a:lnTo>
                      <a:pt x="1515" y="1382"/>
                    </a:lnTo>
                    <a:lnTo>
                      <a:pt x="1493" y="1390"/>
                    </a:lnTo>
                    <a:lnTo>
                      <a:pt x="1471" y="1395"/>
                    </a:lnTo>
                    <a:lnTo>
                      <a:pt x="1445" y="1454"/>
                    </a:lnTo>
                    <a:lnTo>
                      <a:pt x="1416" y="1512"/>
                    </a:lnTo>
                    <a:lnTo>
                      <a:pt x="1385" y="1567"/>
                    </a:lnTo>
                    <a:lnTo>
                      <a:pt x="1350" y="1620"/>
                    </a:lnTo>
                    <a:lnTo>
                      <a:pt x="1313" y="1670"/>
                    </a:lnTo>
                    <a:lnTo>
                      <a:pt x="1273" y="1717"/>
                    </a:lnTo>
                    <a:lnTo>
                      <a:pt x="1231" y="1761"/>
                    </a:lnTo>
                    <a:lnTo>
                      <a:pt x="1187" y="1801"/>
                    </a:lnTo>
                    <a:lnTo>
                      <a:pt x="1141" y="1836"/>
                    </a:lnTo>
                    <a:lnTo>
                      <a:pt x="1092" y="1868"/>
                    </a:lnTo>
                    <a:lnTo>
                      <a:pt x="1042" y="1893"/>
                    </a:lnTo>
                    <a:lnTo>
                      <a:pt x="990" y="1915"/>
                    </a:lnTo>
                    <a:lnTo>
                      <a:pt x="937" y="1930"/>
                    </a:lnTo>
                    <a:lnTo>
                      <a:pt x="882" y="1939"/>
                    </a:lnTo>
                    <a:lnTo>
                      <a:pt x="825" y="1942"/>
                    </a:lnTo>
                    <a:lnTo>
                      <a:pt x="769" y="1939"/>
                    </a:lnTo>
                    <a:lnTo>
                      <a:pt x="714" y="1930"/>
                    </a:lnTo>
                    <a:lnTo>
                      <a:pt x="661" y="1915"/>
                    </a:lnTo>
                    <a:lnTo>
                      <a:pt x="608" y="1893"/>
                    </a:lnTo>
                    <a:lnTo>
                      <a:pt x="558" y="1867"/>
                    </a:lnTo>
                    <a:lnTo>
                      <a:pt x="510" y="1836"/>
                    </a:lnTo>
                    <a:lnTo>
                      <a:pt x="464" y="1800"/>
                    </a:lnTo>
                    <a:lnTo>
                      <a:pt x="419" y="1760"/>
                    </a:lnTo>
                    <a:lnTo>
                      <a:pt x="377" y="1716"/>
                    </a:lnTo>
                    <a:lnTo>
                      <a:pt x="337" y="1669"/>
                    </a:lnTo>
                    <a:lnTo>
                      <a:pt x="300" y="1618"/>
                    </a:lnTo>
                    <a:lnTo>
                      <a:pt x="266" y="1565"/>
                    </a:lnTo>
                    <a:lnTo>
                      <a:pt x="234" y="1510"/>
                    </a:lnTo>
                    <a:lnTo>
                      <a:pt x="205" y="1452"/>
                    </a:lnTo>
                    <a:lnTo>
                      <a:pt x="179" y="1392"/>
                    </a:lnTo>
                    <a:lnTo>
                      <a:pt x="156" y="1386"/>
                    </a:lnTo>
                    <a:lnTo>
                      <a:pt x="133" y="1376"/>
                    </a:lnTo>
                    <a:lnTo>
                      <a:pt x="111" y="1364"/>
                    </a:lnTo>
                    <a:lnTo>
                      <a:pt x="91" y="1349"/>
                    </a:lnTo>
                    <a:lnTo>
                      <a:pt x="72" y="1330"/>
                    </a:lnTo>
                    <a:lnTo>
                      <a:pt x="55" y="1309"/>
                    </a:lnTo>
                    <a:lnTo>
                      <a:pt x="39" y="1284"/>
                    </a:lnTo>
                    <a:lnTo>
                      <a:pt x="26" y="1254"/>
                    </a:lnTo>
                    <a:lnTo>
                      <a:pt x="15" y="1221"/>
                    </a:lnTo>
                    <a:lnTo>
                      <a:pt x="7" y="1184"/>
                    </a:lnTo>
                    <a:lnTo>
                      <a:pt x="2" y="1143"/>
                    </a:lnTo>
                    <a:lnTo>
                      <a:pt x="0" y="1104"/>
                    </a:lnTo>
                    <a:lnTo>
                      <a:pt x="1" y="1068"/>
                    </a:lnTo>
                    <a:lnTo>
                      <a:pt x="4" y="1038"/>
                    </a:lnTo>
                    <a:lnTo>
                      <a:pt x="9" y="1009"/>
                    </a:lnTo>
                    <a:lnTo>
                      <a:pt x="17" y="985"/>
                    </a:lnTo>
                    <a:lnTo>
                      <a:pt x="27" y="964"/>
                    </a:lnTo>
                    <a:lnTo>
                      <a:pt x="38" y="946"/>
                    </a:lnTo>
                    <a:lnTo>
                      <a:pt x="50" y="930"/>
                    </a:lnTo>
                    <a:lnTo>
                      <a:pt x="65" y="916"/>
                    </a:lnTo>
                    <a:lnTo>
                      <a:pt x="80" y="906"/>
                    </a:lnTo>
                    <a:lnTo>
                      <a:pt x="96" y="897"/>
                    </a:lnTo>
                    <a:lnTo>
                      <a:pt x="98" y="851"/>
                    </a:lnTo>
                    <a:lnTo>
                      <a:pt x="89" y="794"/>
                    </a:lnTo>
                    <a:lnTo>
                      <a:pt x="85" y="740"/>
                    </a:lnTo>
                    <a:lnTo>
                      <a:pt x="83" y="690"/>
                    </a:lnTo>
                    <a:lnTo>
                      <a:pt x="85" y="643"/>
                    </a:lnTo>
                    <a:lnTo>
                      <a:pt x="90" y="599"/>
                    </a:lnTo>
                    <a:lnTo>
                      <a:pt x="98" y="559"/>
                    </a:lnTo>
                    <a:lnTo>
                      <a:pt x="108" y="522"/>
                    </a:lnTo>
                    <a:lnTo>
                      <a:pt x="120" y="487"/>
                    </a:lnTo>
                    <a:lnTo>
                      <a:pt x="134" y="455"/>
                    </a:lnTo>
                    <a:lnTo>
                      <a:pt x="149" y="427"/>
                    </a:lnTo>
                    <a:lnTo>
                      <a:pt x="166" y="400"/>
                    </a:lnTo>
                    <a:lnTo>
                      <a:pt x="183" y="377"/>
                    </a:lnTo>
                    <a:lnTo>
                      <a:pt x="202" y="355"/>
                    </a:lnTo>
                    <a:lnTo>
                      <a:pt x="220" y="337"/>
                    </a:lnTo>
                    <a:lnTo>
                      <a:pt x="239" y="320"/>
                    </a:lnTo>
                    <a:lnTo>
                      <a:pt x="257" y="305"/>
                    </a:lnTo>
                    <a:lnTo>
                      <a:pt x="274" y="293"/>
                    </a:lnTo>
                    <a:lnTo>
                      <a:pt x="290" y="282"/>
                    </a:lnTo>
                    <a:lnTo>
                      <a:pt x="305" y="273"/>
                    </a:lnTo>
                    <a:lnTo>
                      <a:pt x="319" y="266"/>
                    </a:lnTo>
                    <a:lnTo>
                      <a:pt x="331" y="260"/>
                    </a:lnTo>
                    <a:lnTo>
                      <a:pt x="341" y="255"/>
                    </a:lnTo>
                    <a:lnTo>
                      <a:pt x="348" y="253"/>
                    </a:lnTo>
                    <a:lnTo>
                      <a:pt x="352" y="246"/>
                    </a:lnTo>
                    <a:lnTo>
                      <a:pt x="359" y="237"/>
                    </a:lnTo>
                    <a:lnTo>
                      <a:pt x="367" y="225"/>
                    </a:lnTo>
                    <a:lnTo>
                      <a:pt x="377" y="212"/>
                    </a:lnTo>
                    <a:lnTo>
                      <a:pt x="390" y="196"/>
                    </a:lnTo>
                    <a:lnTo>
                      <a:pt x="404" y="180"/>
                    </a:lnTo>
                    <a:lnTo>
                      <a:pt x="421" y="163"/>
                    </a:lnTo>
                    <a:lnTo>
                      <a:pt x="439" y="145"/>
                    </a:lnTo>
                    <a:lnTo>
                      <a:pt x="459" y="127"/>
                    </a:lnTo>
                    <a:lnTo>
                      <a:pt x="481" y="108"/>
                    </a:lnTo>
                    <a:lnTo>
                      <a:pt x="505" y="91"/>
                    </a:lnTo>
                    <a:lnTo>
                      <a:pt x="531" y="74"/>
                    </a:lnTo>
                    <a:lnTo>
                      <a:pt x="559" y="57"/>
                    </a:lnTo>
                    <a:lnTo>
                      <a:pt x="589" y="43"/>
                    </a:lnTo>
                    <a:lnTo>
                      <a:pt x="620" y="30"/>
                    </a:lnTo>
                    <a:lnTo>
                      <a:pt x="655" y="19"/>
                    </a:lnTo>
                    <a:lnTo>
                      <a:pt x="690" y="10"/>
                    </a:lnTo>
                    <a:lnTo>
                      <a:pt x="728" y="3"/>
                    </a:lnTo>
                    <a:lnTo>
                      <a:pt x="767" y="0"/>
                    </a:lnTo>
                    <a:lnTo>
                      <a:pt x="80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20" name="Freeform 23"/>
              <p:cNvSpPr>
                <a:spLocks noEditPoints="1"/>
              </p:cNvSpPr>
              <p:nvPr/>
            </p:nvSpPr>
            <p:spPr bwMode="auto">
              <a:xfrm>
                <a:off x="2664" y="4250"/>
                <a:ext cx="83" cy="27"/>
              </a:xfrm>
              <a:custGeom>
                <a:avLst/>
                <a:gdLst>
                  <a:gd name="T0" fmla="*/ 613 w 916"/>
                  <a:gd name="T1" fmla="*/ 78 h 300"/>
                  <a:gd name="T2" fmla="*/ 561 w 916"/>
                  <a:gd name="T3" fmla="*/ 109 h 300"/>
                  <a:gd name="T4" fmla="*/ 554 w 916"/>
                  <a:gd name="T5" fmla="*/ 165 h 300"/>
                  <a:gd name="T6" fmla="*/ 579 w 916"/>
                  <a:gd name="T7" fmla="*/ 210 h 300"/>
                  <a:gd name="T8" fmla="*/ 665 w 916"/>
                  <a:gd name="T9" fmla="*/ 229 h 300"/>
                  <a:gd name="T10" fmla="*/ 787 w 916"/>
                  <a:gd name="T11" fmla="*/ 223 h 300"/>
                  <a:gd name="T12" fmla="*/ 839 w 916"/>
                  <a:gd name="T13" fmla="*/ 191 h 300"/>
                  <a:gd name="T14" fmla="*/ 846 w 916"/>
                  <a:gd name="T15" fmla="*/ 135 h 300"/>
                  <a:gd name="T16" fmla="*/ 820 w 916"/>
                  <a:gd name="T17" fmla="*/ 90 h 300"/>
                  <a:gd name="T18" fmla="*/ 734 w 916"/>
                  <a:gd name="T19" fmla="*/ 72 h 300"/>
                  <a:gd name="T20" fmla="*/ 153 w 916"/>
                  <a:gd name="T21" fmla="*/ 74 h 300"/>
                  <a:gd name="T22" fmla="*/ 85 w 916"/>
                  <a:gd name="T23" fmla="*/ 99 h 300"/>
                  <a:gd name="T24" fmla="*/ 70 w 916"/>
                  <a:gd name="T25" fmla="*/ 150 h 300"/>
                  <a:gd name="T26" fmla="*/ 85 w 916"/>
                  <a:gd name="T27" fmla="*/ 201 h 300"/>
                  <a:gd name="T28" fmla="*/ 153 w 916"/>
                  <a:gd name="T29" fmla="*/ 227 h 300"/>
                  <a:gd name="T30" fmla="*/ 280 w 916"/>
                  <a:gd name="T31" fmla="*/ 227 h 300"/>
                  <a:gd name="T32" fmla="*/ 348 w 916"/>
                  <a:gd name="T33" fmla="*/ 201 h 300"/>
                  <a:gd name="T34" fmla="*/ 363 w 916"/>
                  <a:gd name="T35" fmla="*/ 150 h 300"/>
                  <a:gd name="T36" fmla="*/ 348 w 916"/>
                  <a:gd name="T37" fmla="*/ 99 h 300"/>
                  <a:gd name="T38" fmla="*/ 280 w 916"/>
                  <a:gd name="T39" fmla="*/ 74 h 300"/>
                  <a:gd name="T40" fmla="*/ 234 w 916"/>
                  <a:gd name="T41" fmla="*/ 0 h 300"/>
                  <a:gd name="T42" fmla="*/ 321 w 916"/>
                  <a:gd name="T43" fmla="*/ 9 h 300"/>
                  <a:gd name="T44" fmla="*/ 400 w 916"/>
                  <a:gd name="T45" fmla="*/ 53 h 300"/>
                  <a:gd name="T46" fmla="*/ 574 w 916"/>
                  <a:gd name="T47" fmla="*/ 17 h 300"/>
                  <a:gd name="T48" fmla="*/ 662 w 916"/>
                  <a:gd name="T49" fmla="*/ 1 h 300"/>
                  <a:gd name="T50" fmla="*/ 732 w 916"/>
                  <a:gd name="T51" fmla="*/ 0 h 300"/>
                  <a:gd name="T52" fmla="*/ 806 w 916"/>
                  <a:gd name="T53" fmla="*/ 10 h 300"/>
                  <a:gd name="T54" fmla="*/ 875 w 916"/>
                  <a:gd name="T55" fmla="*/ 45 h 300"/>
                  <a:gd name="T56" fmla="*/ 914 w 916"/>
                  <a:gd name="T57" fmla="*/ 123 h 300"/>
                  <a:gd name="T58" fmla="*/ 900 w 916"/>
                  <a:gd name="T59" fmla="*/ 223 h 300"/>
                  <a:gd name="T60" fmla="*/ 843 w 916"/>
                  <a:gd name="T61" fmla="*/ 277 h 300"/>
                  <a:gd name="T62" fmla="*/ 768 w 916"/>
                  <a:gd name="T63" fmla="*/ 297 h 300"/>
                  <a:gd name="T64" fmla="*/ 699 w 916"/>
                  <a:gd name="T65" fmla="*/ 300 h 300"/>
                  <a:gd name="T66" fmla="*/ 632 w 916"/>
                  <a:gd name="T67" fmla="*/ 297 h 300"/>
                  <a:gd name="T68" fmla="*/ 557 w 916"/>
                  <a:gd name="T69" fmla="*/ 277 h 300"/>
                  <a:gd name="T70" fmla="*/ 500 w 916"/>
                  <a:gd name="T71" fmla="*/ 224 h 300"/>
                  <a:gd name="T72" fmla="*/ 485 w 916"/>
                  <a:gd name="T73" fmla="*/ 137 h 300"/>
                  <a:gd name="T74" fmla="*/ 432 w 916"/>
                  <a:gd name="T75" fmla="*/ 150 h 300"/>
                  <a:gd name="T76" fmla="*/ 405 w 916"/>
                  <a:gd name="T77" fmla="*/ 241 h 300"/>
                  <a:gd name="T78" fmla="*/ 342 w 916"/>
                  <a:gd name="T79" fmla="*/ 284 h 300"/>
                  <a:gd name="T80" fmla="*/ 266 w 916"/>
                  <a:gd name="T81" fmla="*/ 298 h 300"/>
                  <a:gd name="T82" fmla="*/ 201 w 916"/>
                  <a:gd name="T83" fmla="*/ 299 h 300"/>
                  <a:gd name="T84" fmla="*/ 129 w 916"/>
                  <a:gd name="T85" fmla="*/ 294 h 300"/>
                  <a:gd name="T86" fmla="*/ 57 w 916"/>
                  <a:gd name="T87" fmla="*/ 267 h 300"/>
                  <a:gd name="T88" fmla="*/ 7 w 916"/>
                  <a:gd name="T89" fmla="*/ 202 h 300"/>
                  <a:gd name="T90" fmla="*/ 7 w 916"/>
                  <a:gd name="T91" fmla="*/ 98 h 300"/>
                  <a:gd name="T92" fmla="*/ 57 w 916"/>
                  <a:gd name="T93" fmla="*/ 33 h 300"/>
                  <a:gd name="T94" fmla="*/ 129 w 916"/>
                  <a:gd name="T95" fmla="*/ 6 h 300"/>
                  <a:gd name="T96" fmla="*/ 201 w 916"/>
                  <a:gd name="T97" fmla="*/ 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16" h="300">
                    <a:moveTo>
                      <a:pt x="699" y="71"/>
                    </a:moveTo>
                    <a:lnTo>
                      <a:pt x="665" y="72"/>
                    </a:lnTo>
                    <a:lnTo>
                      <a:pt x="636" y="74"/>
                    </a:lnTo>
                    <a:lnTo>
                      <a:pt x="613" y="78"/>
                    </a:lnTo>
                    <a:lnTo>
                      <a:pt x="594" y="83"/>
                    </a:lnTo>
                    <a:lnTo>
                      <a:pt x="579" y="90"/>
                    </a:lnTo>
                    <a:lnTo>
                      <a:pt x="569" y="99"/>
                    </a:lnTo>
                    <a:lnTo>
                      <a:pt x="561" y="109"/>
                    </a:lnTo>
                    <a:lnTo>
                      <a:pt x="556" y="122"/>
                    </a:lnTo>
                    <a:lnTo>
                      <a:pt x="554" y="135"/>
                    </a:lnTo>
                    <a:lnTo>
                      <a:pt x="553" y="150"/>
                    </a:lnTo>
                    <a:lnTo>
                      <a:pt x="554" y="165"/>
                    </a:lnTo>
                    <a:lnTo>
                      <a:pt x="556" y="179"/>
                    </a:lnTo>
                    <a:lnTo>
                      <a:pt x="561" y="191"/>
                    </a:lnTo>
                    <a:lnTo>
                      <a:pt x="569" y="201"/>
                    </a:lnTo>
                    <a:lnTo>
                      <a:pt x="579" y="210"/>
                    </a:lnTo>
                    <a:lnTo>
                      <a:pt x="594" y="216"/>
                    </a:lnTo>
                    <a:lnTo>
                      <a:pt x="613" y="223"/>
                    </a:lnTo>
                    <a:lnTo>
                      <a:pt x="636" y="227"/>
                    </a:lnTo>
                    <a:lnTo>
                      <a:pt x="665" y="229"/>
                    </a:lnTo>
                    <a:lnTo>
                      <a:pt x="699" y="230"/>
                    </a:lnTo>
                    <a:lnTo>
                      <a:pt x="734" y="229"/>
                    </a:lnTo>
                    <a:lnTo>
                      <a:pt x="763" y="227"/>
                    </a:lnTo>
                    <a:lnTo>
                      <a:pt x="787" y="223"/>
                    </a:lnTo>
                    <a:lnTo>
                      <a:pt x="805" y="216"/>
                    </a:lnTo>
                    <a:lnTo>
                      <a:pt x="820" y="210"/>
                    </a:lnTo>
                    <a:lnTo>
                      <a:pt x="831" y="201"/>
                    </a:lnTo>
                    <a:lnTo>
                      <a:pt x="839" y="191"/>
                    </a:lnTo>
                    <a:lnTo>
                      <a:pt x="843" y="179"/>
                    </a:lnTo>
                    <a:lnTo>
                      <a:pt x="846" y="165"/>
                    </a:lnTo>
                    <a:lnTo>
                      <a:pt x="847" y="150"/>
                    </a:lnTo>
                    <a:lnTo>
                      <a:pt x="846" y="135"/>
                    </a:lnTo>
                    <a:lnTo>
                      <a:pt x="843" y="122"/>
                    </a:lnTo>
                    <a:lnTo>
                      <a:pt x="839" y="109"/>
                    </a:lnTo>
                    <a:lnTo>
                      <a:pt x="831" y="99"/>
                    </a:lnTo>
                    <a:lnTo>
                      <a:pt x="820" y="90"/>
                    </a:lnTo>
                    <a:lnTo>
                      <a:pt x="805" y="83"/>
                    </a:lnTo>
                    <a:lnTo>
                      <a:pt x="787" y="78"/>
                    </a:lnTo>
                    <a:lnTo>
                      <a:pt x="763" y="74"/>
                    </a:lnTo>
                    <a:lnTo>
                      <a:pt x="734" y="72"/>
                    </a:lnTo>
                    <a:lnTo>
                      <a:pt x="699" y="71"/>
                    </a:lnTo>
                    <a:close/>
                    <a:moveTo>
                      <a:pt x="216" y="71"/>
                    </a:moveTo>
                    <a:lnTo>
                      <a:pt x="182" y="72"/>
                    </a:lnTo>
                    <a:lnTo>
                      <a:pt x="153" y="74"/>
                    </a:lnTo>
                    <a:lnTo>
                      <a:pt x="130" y="78"/>
                    </a:lnTo>
                    <a:lnTo>
                      <a:pt x="111" y="83"/>
                    </a:lnTo>
                    <a:lnTo>
                      <a:pt x="96" y="90"/>
                    </a:lnTo>
                    <a:lnTo>
                      <a:pt x="85" y="99"/>
                    </a:lnTo>
                    <a:lnTo>
                      <a:pt x="78" y="109"/>
                    </a:lnTo>
                    <a:lnTo>
                      <a:pt x="73" y="122"/>
                    </a:lnTo>
                    <a:lnTo>
                      <a:pt x="70" y="135"/>
                    </a:lnTo>
                    <a:lnTo>
                      <a:pt x="70" y="150"/>
                    </a:lnTo>
                    <a:lnTo>
                      <a:pt x="70" y="165"/>
                    </a:lnTo>
                    <a:lnTo>
                      <a:pt x="73" y="179"/>
                    </a:lnTo>
                    <a:lnTo>
                      <a:pt x="78" y="191"/>
                    </a:lnTo>
                    <a:lnTo>
                      <a:pt x="85" y="201"/>
                    </a:lnTo>
                    <a:lnTo>
                      <a:pt x="96" y="210"/>
                    </a:lnTo>
                    <a:lnTo>
                      <a:pt x="111" y="216"/>
                    </a:lnTo>
                    <a:lnTo>
                      <a:pt x="130" y="223"/>
                    </a:lnTo>
                    <a:lnTo>
                      <a:pt x="153" y="227"/>
                    </a:lnTo>
                    <a:lnTo>
                      <a:pt x="182" y="229"/>
                    </a:lnTo>
                    <a:lnTo>
                      <a:pt x="216" y="230"/>
                    </a:lnTo>
                    <a:lnTo>
                      <a:pt x="250" y="229"/>
                    </a:lnTo>
                    <a:lnTo>
                      <a:pt x="280" y="227"/>
                    </a:lnTo>
                    <a:lnTo>
                      <a:pt x="304" y="223"/>
                    </a:lnTo>
                    <a:lnTo>
                      <a:pt x="322" y="216"/>
                    </a:lnTo>
                    <a:lnTo>
                      <a:pt x="337" y="210"/>
                    </a:lnTo>
                    <a:lnTo>
                      <a:pt x="348" y="201"/>
                    </a:lnTo>
                    <a:lnTo>
                      <a:pt x="355" y="191"/>
                    </a:lnTo>
                    <a:lnTo>
                      <a:pt x="360" y="179"/>
                    </a:lnTo>
                    <a:lnTo>
                      <a:pt x="363" y="165"/>
                    </a:lnTo>
                    <a:lnTo>
                      <a:pt x="363" y="150"/>
                    </a:lnTo>
                    <a:lnTo>
                      <a:pt x="363" y="135"/>
                    </a:lnTo>
                    <a:lnTo>
                      <a:pt x="360" y="122"/>
                    </a:lnTo>
                    <a:lnTo>
                      <a:pt x="355" y="109"/>
                    </a:lnTo>
                    <a:lnTo>
                      <a:pt x="348" y="99"/>
                    </a:lnTo>
                    <a:lnTo>
                      <a:pt x="337" y="90"/>
                    </a:lnTo>
                    <a:lnTo>
                      <a:pt x="322" y="83"/>
                    </a:lnTo>
                    <a:lnTo>
                      <a:pt x="304" y="78"/>
                    </a:lnTo>
                    <a:lnTo>
                      <a:pt x="280" y="74"/>
                    </a:lnTo>
                    <a:lnTo>
                      <a:pt x="250" y="72"/>
                    </a:lnTo>
                    <a:lnTo>
                      <a:pt x="216" y="71"/>
                    </a:lnTo>
                    <a:close/>
                    <a:moveTo>
                      <a:pt x="216" y="0"/>
                    </a:moveTo>
                    <a:lnTo>
                      <a:pt x="234" y="0"/>
                    </a:lnTo>
                    <a:lnTo>
                      <a:pt x="254" y="1"/>
                    </a:lnTo>
                    <a:lnTo>
                      <a:pt x="276" y="2"/>
                    </a:lnTo>
                    <a:lnTo>
                      <a:pt x="298" y="5"/>
                    </a:lnTo>
                    <a:lnTo>
                      <a:pt x="321" y="9"/>
                    </a:lnTo>
                    <a:lnTo>
                      <a:pt x="343" y="17"/>
                    </a:lnTo>
                    <a:lnTo>
                      <a:pt x="364" y="26"/>
                    </a:lnTo>
                    <a:lnTo>
                      <a:pt x="383" y="37"/>
                    </a:lnTo>
                    <a:lnTo>
                      <a:pt x="400" y="53"/>
                    </a:lnTo>
                    <a:lnTo>
                      <a:pt x="516" y="53"/>
                    </a:lnTo>
                    <a:lnTo>
                      <a:pt x="533" y="37"/>
                    </a:lnTo>
                    <a:lnTo>
                      <a:pt x="553" y="26"/>
                    </a:lnTo>
                    <a:lnTo>
                      <a:pt x="574" y="17"/>
                    </a:lnTo>
                    <a:lnTo>
                      <a:pt x="596" y="9"/>
                    </a:lnTo>
                    <a:lnTo>
                      <a:pt x="618" y="5"/>
                    </a:lnTo>
                    <a:lnTo>
                      <a:pt x="640" y="2"/>
                    </a:lnTo>
                    <a:lnTo>
                      <a:pt x="662" y="1"/>
                    </a:lnTo>
                    <a:lnTo>
                      <a:pt x="682" y="0"/>
                    </a:lnTo>
                    <a:lnTo>
                      <a:pt x="699" y="0"/>
                    </a:lnTo>
                    <a:lnTo>
                      <a:pt x="715" y="0"/>
                    </a:lnTo>
                    <a:lnTo>
                      <a:pt x="732" y="0"/>
                    </a:lnTo>
                    <a:lnTo>
                      <a:pt x="749" y="1"/>
                    </a:lnTo>
                    <a:lnTo>
                      <a:pt x="768" y="3"/>
                    </a:lnTo>
                    <a:lnTo>
                      <a:pt x="787" y="6"/>
                    </a:lnTo>
                    <a:lnTo>
                      <a:pt x="806" y="10"/>
                    </a:lnTo>
                    <a:lnTo>
                      <a:pt x="825" y="16"/>
                    </a:lnTo>
                    <a:lnTo>
                      <a:pt x="843" y="24"/>
                    </a:lnTo>
                    <a:lnTo>
                      <a:pt x="860" y="33"/>
                    </a:lnTo>
                    <a:lnTo>
                      <a:pt x="875" y="45"/>
                    </a:lnTo>
                    <a:lnTo>
                      <a:pt x="889" y="59"/>
                    </a:lnTo>
                    <a:lnTo>
                      <a:pt x="900" y="77"/>
                    </a:lnTo>
                    <a:lnTo>
                      <a:pt x="908" y="98"/>
                    </a:lnTo>
                    <a:lnTo>
                      <a:pt x="914" y="123"/>
                    </a:lnTo>
                    <a:lnTo>
                      <a:pt x="916" y="150"/>
                    </a:lnTo>
                    <a:lnTo>
                      <a:pt x="914" y="178"/>
                    </a:lnTo>
                    <a:lnTo>
                      <a:pt x="908" y="202"/>
                    </a:lnTo>
                    <a:lnTo>
                      <a:pt x="900" y="223"/>
                    </a:lnTo>
                    <a:lnTo>
                      <a:pt x="889" y="241"/>
                    </a:lnTo>
                    <a:lnTo>
                      <a:pt x="875" y="255"/>
                    </a:lnTo>
                    <a:lnTo>
                      <a:pt x="860" y="267"/>
                    </a:lnTo>
                    <a:lnTo>
                      <a:pt x="843" y="277"/>
                    </a:lnTo>
                    <a:lnTo>
                      <a:pt x="825" y="285"/>
                    </a:lnTo>
                    <a:lnTo>
                      <a:pt x="806" y="290"/>
                    </a:lnTo>
                    <a:lnTo>
                      <a:pt x="787" y="294"/>
                    </a:lnTo>
                    <a:lnTo>
                      <a:pt x="768" y="297"/>
                    </a:lnTo>
                    <a:lnTo>
                      <a:pt x="749" y="298"/>
                    </a:lnTo>
                    <a:lnTo>
                      <a:pt x="732" y="299"/>
                    </a:lnTo>
                    <a:lnTo>
                      <a:pt x="715" y="299"/>
                    </a:lnTo>
                    <a:lnTo>
                      <a:pt x="699" y="300"/>
                    </a:lnTo>
                    <a:lnTo>
                      <a:pt x="685" y="299"/>
                    </a:lnTo>
                    <a:lnTo>
                      <a:pt x="668" y="299"/>
                    </a:lnTo>
                    <a:lnTo>
                      <a:pt x="650" y="298"/>
                    </a:lnTo>
                    <a:lnTo>
                      <a:pt x="632" y="297"/>
                    </a:lnTo>
                    <a:lnTo>
                      <a:pt x="613" y="294"/>
                    </a:lnTo>
                    <a:lnTo>
                      <a:pt x="593" y="290"/>
                    </a:lnTo>
                    <a:lnTo>
                      <a:pt x="575" y="285"/>
                    </a:lnTo>
                    <a:lnTo>
                      <a:pt x="557" y="277"/>
                    </a:lnTo>
                    <a:lnTo>
                      <a:pt x="540" y="267"/>
                    </a:lnTo>
                    <a:lnTo>
                      <a:pt x="524" y="255"/>
                    </a:lnTo>
                    <a:lnTo>
                      <a:pt x="511" y="241"/>
                    </a:lnTo>
                    <a:lnTo>
                      <a:pt x="500" y="224"/>
                    </a:lnTo>
                    <a:lnTo>
                      <a:pt x="491" y="202"/>
                    </a:lnTo>
                    <a:lnTo>
                      <a:pt x="486" y="179"/>
                    </a:lnTo>
                    <a:lnTo>
                      <a:pt x="484" y="150"/>
                    </a:lnTo>
                    <a:lnTo>
                      <a:pt x="485" y="137"/>
                    </a:lnTo>
                    <a:lnTo>
                      <a:pt x="486" y="125"/>
                    </a:lnTo>
                    <a:lnTo>
                      <a:pt x="430" y="125"/>
                    </a:lnTo>
                    <a:lnTo>
                      <a:pt x="432" y="137"/>
                    </a:lnTo>
                    <a:lnTo>
                      <a:pt x="432" y="150"/>
                    </a:lnTo>
                    <a:lnTo>
                      <a:pt x="430" y="179"/>
                    </a:lnTo>
                    <a:lnTo>
                      <a:pt x="425" y="202"/>
                    </a:lnTo>
                    <a:lnTo>
                      <a:pt x="416" y="224"/>
                    </a:lnTo>
                    <a:lnTo>
                      <a:pt x="405" y="241"/>
                    </a:lnTo>
                    <a:lnTo>
                      <a:pt x="392" y="255"/>
                    </a:lnTo>
                    <a:lnTo>
                      <a:pt x="377" y="267"/>
                    </a:lnTo>
                    <a:lnTo>
                      <a:pt x="360" y="277"/>
                    </a:lnTo>
                    <a:lnTo>
                      <a:pt x="342" y="284"/>
                    </a:lnTo>
                    <a:lnTo>
                      <a:pt x="323" y="290"/>
                    </a:lnTo>
                    <a:lnTo>
                      <a:pt x="304" y="294"/>
                    </a:lnTo>
                    <a:lnTo>
                      <a:pt x="285" y="296"/>
                    </a:lnTo>
                    <a:lnTo>
                      <a:pt x="266" y="298"/>
                    </a:lnTo>
                    <a:lnTo>
                      <a:pt x="248" y="299"/>
                    </a:lnTo>
                    <a:lnTo>
                      <a:pt x="231" y="299"/>
                    </a:lnTo>
                    <a:lnTo>
                      <a:pt x="216" y="299"/>
                    </a:lnTo>
                    <a:lnTo>
                      <a:pt x="201" y="299"/>
                    </a:lnTo>
                    <a:lnTo>
                      <a:pt x="185" y="299"/>
                    </a:lnTo>
                    <a:lnTo>
                      <a:pt x="167" y="298"/>
                    </a:lnTo>
                    <a:lnTo>
                      <a:pt x="148" y="296"/>
                    </a:lnTo>
                    <a:lnTo>
                      <a:pt x="129" y="294"/>
                    </a:lnTo>
                    <a:lnTo>
                      <a:pt x="110" y="290"/>
                    </a:lnTo>
                    <a:lnTo>
                      <a:pt x="91" y="284"/>
                    </a:lnTo>
                    <a:lnTo>
                      <a:pt x="73" y="277"/>
                    </a:lnTo>
                    <a:lnTo>
                      <a:pt x="57" y="267"/>
                    </a:lnTo>
                    <a:lnTo>
                      <a:pt x="41" y="255"/>
                    </a:lnTo>
                    <a:lnTo>
                      <a:pt x="27" y="240"/>
                    </a:lnTo>
                    <a:lnTo>
                      <a:pt x="16" y="223"/>
                    </a:lnTo>
                    <a:lnTo>
                      <a:pt x="7" y="202"/>
                    </a:lnTo>
                    <a:lnTo>
                      <a:pt x="2" y="178"/>
                    </a:lnTo>
                    <a:lnTo>
                      <a:pt x="0" y="150"/>
                    </a:lnTo>
                    <a:lnTo>
                      <a:pt x="2" y="122"/>
                    </a:lnTo>
                    <a:lnTo>
                      <a:pt x="7" y="98"/>
                    </a:lnTo>
                    <a:lnTo>
                      <a:pt x="16" y="77"/>
                    </a:lnTo>
                    <a:lnTo>
                      <a:pt x="27" y="59"/>
                    </a:lnTo>
                    <a:lnTo>
                      <a:pt x="41" y="45"/>
                    </a:lnTo>
                    <a:lnTo>
                      <a:pt x="57" y="33"/>
                    </a:lnTo>
                    <a:lnTo>
                      <a:pt x="73" y="23"/>
                    </a:lnTo>
                    <a:lnTo>
                      <a:pt x="91" y="16"/>
                    </a:lnTo>
                    <a:lnTo>
                      <a:pt x="110" y="10"/>
                    </a:lnTo>
                    <a:lnTo>
                      <a:pt x="129" y="6"/>
                    </a:lnTo>
                    <a:lnTo>
                      <a:pt x="148" y="3"/>
                    </a:lnTo>
                    <a:lnTo>
                      <a:pt x="167" y="1"/>
                    </a:lnTo>
                    <a:lnTo>
                      <a:pt x="185" y="0"/>
                    </a:lnTo>
                    <a:lnTo>
                      <a:pt x="201" y="0"/>
                    </a:lnTo>
                    <a:lnTo>
                      <a:pt x="2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21" name="Freeform 24"/>
              <p:cNvSpPr>
                <a:spLocks noEditPoints="1"/>
              </p:cNvSpPr>
              <p:nvPr/>
            </p:nvSpPr>
            <p:spPr bwMode="auto">
              <a:xfrm>
                <a:off x="2597" y="4335"/>
                <a:ext cx="217" cy="124"/>
              </a:xfrm>
              <a:custGeom>
                <a:avLst/>
                <a:gdLst>
                  <a:gd name="T0" fmla="*/ 1796 w 2393"/>
                  <a:gd name="T1" fmla="*/ 704 h 1360"/>
                  <a:gd name="T2" fmla="*/ 1761 w 2393"/>
                  <a:gd name="T3" fmla="*/ 720 h 1360"/>
                  <a:gd name="T4" fmla="*/ 1590 w 2393"/>
                  <a:gd name="T5" fmla="*/ 904 h 1360"/>
                  <a:gd name="T6" fmla="*/ 1882 w 2393"/>
                  <a:gd name="T7" fmla="*/ 733 h 1360"/>
                  <a:gd name="T8" fmla="*/ 1851 w 2393"/>
                  <a:gd name="T9" fmla="*/ 709 h 1360"/>
                  <a:gd name="T10" fmla="*/ 1814 w 2393"/>
                  <a:gd name="T11" fmla="*/ 702 h 1360"/>
                  <a:gd name="T12" fmla="*/ 1831 w 2393"/>
                  <a:gd name="T13" fmla="*/ 20 h 1360"/>
                  <a:gd name="T14" fmla="*/ 1950 w 2393"/>
                  <a:gd name="T15" fmla="*/ 61 h 1360"/>
                  <a:gd name="T16" fmla="*/ 2057 w 2393"/>
                  <a:gd name="T17" fmla="*/ 121 h 1360"/>
                  <a:gd name="T18" fmla="*/ 2154 w 2393"/>
                  <a:gd name="T19" fmla="*/ 196 h 1360"/>
                  <a:gd name="T20" fmla="*/ 2235 w 2393"/>
                  <a:gd name="T21" fmla="*/ 286 h 1360"/>
                  <a:gd name="T22" fmla="*/ 2301 w 2393"/>
                  <a:gd name="T23" fmla="*/ 388 h 1360"/>
                  <a:gd name="T24" fmla="*/ 2352 w 2393"/>
                  <a:gd name="T25" fmla="*/ 501 h 1360"/>
                  <a:gd name="T26" fmla="*/ 2382 w 2393"/>
                  <a:gd name="T27" fmla="*/ 622 h 1360"/>
                  <a:gd name="T28" fmla="*/ 2393 w 2393"/>
                  <a:gd name="T29" fmla="*/ 748 h 1360"/>
                  <a:gd name="T30" fmla="*/ 2390 w 2393"/>
                  <a:gd name="T31" fmla="*/ 1230 h 1360"/>
                  <a:gd name="T32" fmla="*/ 2370 w 2393"/>
                  <a:gd name="T33" fmla="*/ 1282 h 1360"/>
                  <a:gd name="T34" fmla="*/ 2335 w 2393"/>
                  <a:gd name="T35" fmla="*/ 1324 h 1360"/>
                  <a:gd name="T36" fmla="*/ 2286 w 2393"/>
                  <a:gd name="T37" fmla="*/ 1351 h 1360"/>
                  <a:gd name="T38" fmla="*/ 2230 w 2393"/>
                  <a:gd name="T39" fmla="*/ 1360 h 1360"/>
                  <a:gd name="T40" fmla="*/ 129 w 2393"/>
                  <a:gd name="T41" fmla="*/ 1358 h 1360"/>
                  <a:gd name="T42" fmla="*/ 77 w 2393"/>
                  <a:gd name="T43" fmla="*/ 1339 h 1360"/>
                  <a:gd name="T44" fmla="*/ 36 w 2393"/>
                  <a:gd name="T45" fmla="*/ 1304 h 1360"/>
                  <a:gd name="T46" fmla="*/ 10 w 2393"/>
                  <a:gd name="T47" fmla="*/ 1256 h 1360"/>
                  <a:gd name="T48" fmla="*/ 0 w 2393"/>
                  <a:gd name="T49" fmla="*/ 1200 h 1360"/>
                  <a:gd name="T50" fmla="*/ 3 w 2393"/>
                  <a:gd name="T51" fmla="*/ 684 h 1360"/>
                  <a:gd name="T52" fmla="*/ 23 w 2393"/>
                  <a:gd name="T53" fmla="*/ 561 h 1360"/>
                  <a:gd name="T54" fmla="*/ 63 w 2393"/>
                  <a:gd name="T55" fmla="*/ 443 h 1360"/>
                  <a:gd name="T56" fmla="*/ 122 w 2393"/>
                  <a:gd name="T57" fmla="*/ 336 h 1360"/>
                  <a:gd name="T58" fmla="*/ 195 w 2393"/>
                  <a:gd name="T59" fmla="*/ 240 h 1360"/>
                  <a:gd name="T60" fmla="*/ 283 w 2393"/>
                  <a:gd name="T61" fmla="*/ 157 h 1360"/>
                  <a:gd name="T62" fmla="*/ 385 w 2393"/>
                  <a:gd name="T63" fmla="*/ 89 h 1360"/>
                  <a:gd name="T64" fmla="*/ 498 w 2393"/>
                  <a:gd name="T65" fmla="*/ 38 h 1360"/>
                  <a:gd name="T66" fmla="*/ 640 w 2393"/>
                  <a:gd name="T67" fmla="*/ 0 h 1360"/>
                  <a:gd name="T68" fmla="*/ 1748 w 2393"/>
                  <a:gd name="T69" fmla="*/ 0 h 1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393" h="1360">
                    <a:moveTo>
                      <a:pt x="1814" y="702"/>
                    </a:moveTo>
                    <a:lnTo>
                      <a:pt x="1796" y="704"/>
                    </a:lnTo>
                    <a:lnTo>
                      <a:pt x="1778" y="709"/>
                    </a:lnTo>
                    <a:lnTo>
                      <a:pt x="1761" y="720"/>
                    </a:lnTo>
                    <a:lnTo>
                      <a:pt x="1746" y="733"/>
                    </a:lnTo>
                    <a:lnTo>
                      <a:pt x="1590" y="904"/>
                    </a:lnTo>
                    <a:lnTo>
                      <a:pt x="2038" y="904"/>
                    </a:lnTo>
                    <a:lnTo>
                      <a:pt x="1882" y="733"/>
                    </a:lnTo>
                    <a:lnTo>
                      <a:pt x="1867" y="719"/>
                    </a:lnTo>
                    <a:lnTo>
                      <a:pt x="1851" y="709"/>
                    </a:lnTo>
                    <a:lnTo>
                      <a:pt x="1833" y="703"/>
                    </a:lnTo>
                    <a:lnTo>
                      <a:pt x="1814" y="702"/>
                    </a:lnTo>
                    <a:close/>
                    <a:moveTo>
                      <a:pt x="1748" y="0"/>
                    </a:moveTo>
                    <a:lnTo>
                      <a:pt x="1831" y="20"/>
                    </a:lnTo>
                    <a:lnTo>
                      <a:pt x="1892" y="38"/>
                    </a:lnTo>
                    <a:lnTo>
                      <a:pt x="1950" y="61"/>
                    </a:lnTo>
                    <a:lnTo>
                      <a:pt x="2005" y="88"/>
                    </a:lnTo>
                    <a:lnTo>
                      <a:pt x="2057" y="121"/>
                    </a:lnTo>
                    <a:lnTo>
                      <a:pt x="2107" y="157"/>
                    </a:lnTo>
                    <a:lnTo>
                      <a:pt x="2154" y="196"/>
                    </a:lnTo>
                    <a:lnTo>
                      <a:pt x="2196" y="239"/>
                    </a:lnTo>
                    <a:lnTo>
                      <a:pt x="2235" y="286"/>
                    </a:lnTo>
                    <a:lnTo>
                      <a:pt x="2270" y="336"/>
                    </a:lnTo>
                    <a:lnTo>
                      <a:pt x="2301" y="388"/>
                    </a:lnTo>
                    <a:lnTo>
                      <a:pt x="2328" y="443"/>
                    </a:lnTo>
                    <a:lnTo>
                      <a:pt x="2352" y="501"/>
                    </a:lnTo>
                    <a:lnTo>
                      <a:pt x="2369" y="561"/>
                    </a:lnTo>
                    <a:lnTo>
                      <a:pt x="2382" y="622"/>
                    </a:lnTo>
                    <a:lnTo>
                      <a:pt x="2390" y="684"/>
                    </a:lnTo>
                    <a:lnTo>
                      <a:pt x="2393" y="748"/>
                    </a:lnTo>
                    <a:lnTo>
                      <a:pt x="2393" y="1200"/>
                    </a:lnTo>
                    <a:lnTo>
                      <a:pt x="2390" y="1230"/>
                    </a:lnTo>
                    <a:lnTo>
                      <a:pt x="2383" y="1256"/>
                    </a:lnTo>
                    <a:lnTo>
                      <a:pt x="2370" y="1282"/>
                    </a:lnTo>
                    <a:lnTo>
                      <a:pt x="2354" y="1304"/>
                    </a:lnTo>
                    <a:lnTo>
                      <a:pt x="2335" y="1324"/>
                    </a:lnTo>
                    <a:lnTo>
                      <a:pt x="2311" y="1339"/>
                    </a:lnTo>
                    <a:lnTo>
                      <a:pt x="2286" y="1351"/>
                    </a:lnTo>
                    <a:lnTo>
                      <a:pt x="2259" y="1358"/>
                    </a:lnTo>
                    <a:lnTo>
                      <a:pt x="2230" y="1360"/>
                    </a:lnTo>
                    <a:lnTo>
                      <a:pt x="157" y="1360"/>
                    </a:lnTo>
                    <a:lnTo>
                      <a:pt x="129" y="1358"/>
                    </a:lnTo>
                    <a:lnTo>
                      <a:pt x="101" y="1351"/>
                    </a:lnTo>
                    <a:lnTo>
                      <a:pt x="77" y="1339"/>
                    </a:lnTo>
                    <a:lnTo>
                      <a:pt x="55" y="1324"/>
                    </a:lnTo>
                    <a:lnTo>
                      <a:pt x="36" y="1304"/>
                    </a:lnTo>
                    <a:lnTo>
                      <a:pt x="21" y="1282"/>
                    </a:lnTo>
                    <a:lnTo>
                      <a:pt x="10" y="1256"/>
                    </a:lnTo>
                    <a:lnTo>
                      <a:pt x="3" y="1230"/>
                    </a:lnTo>
                    <a:lnTo>
                      <a:pt x="0" y="1200"/>
                    </a:lnTo>
                    <a:lnTo>
                      <a:pt x="0" y="748"/>
                    </a:lnTo>
                    <a:lnTo>
                      <a:pt x="3" y="684"/>
                    </a:lnTo>
                    <a:lnTo>
                      <a:pt x="11" y="622"/>
                    </a:lnTo>
                    <a:lnTo>
                      <a:pt x="23" y="561"/>
                    </a:lnTo>
                    <a:lnTo>
                      <a:pt x="41" y="501"/>
                    </a:lnTo>
                    <a:lnTo>
                      <a:pt x="63" y="443"/>
                    </a:lnTo>
                    <a:lnTo>
                      <a:pt x="90" y="389"/>
                    </a:lnTo>
                    <a:lnTo>
                      <a:pt x="122" y="336"/>
                    </a:lnTo>
                    <a:lnTo>
                      <a:pt x="156" y="286"/>
                    </a:lnTo>
                    <a:lnTo>
                      <a:pt x="195" y="240"/>
                    </a:lnTo>
                    <a:lnTo>
                      <a:pt x="237" y="196"/>
                    </a:lnTo>
                    <a:lnTo>
                      <a:pt x="283" y="157"/>
                    </a:lnTo>
                    <a:lnTo>
                      <a:pt x="332" y="121"/>
                    </a:lnTo>
                    <a:lnTo>
                      <a:pt x="385" y="89"/>
                    </a:lnTo>
                    <a:lnTo>
                      <a:pt x="440" y="62"/>
                    </a:lnTo>
                    <a:lnTo>
                      <a:pt x="498" y="38"/>
                    </a:lnTo>
                    <a:lnTo>
                      <a:pt x="559" y="20"/>
                    </a:lnTo>
                    <a:lnTo>
                      <a:pt x="640" y="0"/>
                    </a:lnTo>
                    <a:lnTo>
                      <a:pt x="1193" y="1280"/>
                    </a:lnTo>
                    <a:lnTo>
                      <a:pt x="174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22" name="Freeform 25"/>
              <p:cNvSpPr>
                <a:spLocks/>
              </p:cNvSpPr>
              <p:nvPr/>
            </p:nvSpPr>
            <p:spPr bwMode="auto">
              <a:xfrm>
                <a:off x="2689" y="4347"/>
                <a:ext cx="34" cy="83"/>
              </a:xfrm>
              <a:custGeom>
                <a:avLst/>
                <a:gdLst>
                  <a:gd name="T0" fmla="*/ 135 w 373"/>
                  <a:gd name="T1" fmla="*/ 0 h 915"/>
                  <a:gd name="T2" fmla="*/ 237 w 373"/>
                  <a:gd name="T3" fmla="*/ 0 h 915"/>
                  <a:gd name="T4" fmla="*/ 258 w 373"/>
                  <a:gd name="T5" fmla="*/ 2 h 915"/>
                  <a:gd name="T6" fmla="*/ 278 w 373"/>
                  <a:gd name="T7" fmla="*/ 9 h 915"/>
                  <a:gd name="T8" fmla="*/ 295 w 373"/>
                  <a:gd name="T9" fmla="*/ 21 h 915"/>
                  <a:gd name="T10" fmla="*/ 310 w 373"/>
                  <a:gd name="T11" fmla="*/ 36 h 915"/>
                  <a:gd name="T12" fmla="*/ 321 w 373"/>
                  <a:gd name="T13" fmla="*/ 53 h 915"/>
                  <a:gd name="T14" fmla="*/ 328 w 373"/>
                  <a:gd name="T15" fmla="*/ 74 h 915"/>
                  <a:gd name="T16" fmla="*/ 366 w 373"/>
                  <a:gd name="T17" fmla="*/ 234 h 915"/>
                  <a:gd name="T18" fmla="*/ 368 w 373"/>
                  <a:gd name="T19" fmla="*/ 257 h 915"/>
                  <a:gd name="T20" fmla="*/ 365 w 373"/>
                  <a:gd name="T21" fmla="*/ 281 h 915"/>
                  <a:gd name="T22" fmla="*/ 357 w 373"/>
                  <a:gd name="T23" fmla="*/ 301 h 915"/>
                  <a:gd name="T24" fmla="*/ 345 w 373"/>
                  <a:gd name="T25" fmla="*/ 319 h 915"/>
                  <a:gd name="T26" fmla="*/ 329 w 373"/>
                  <a:gd name="T27" fmla="*/ 334 h 915"/>
                  <a:gd name="T28" fmla="*/ 309 w 373"/>
                  <a:gd name="T29" fmla="*/ 345 h 915"/>
                  <a:gd name="T30" fmla="*/ 287 w 373"/>
                  <a:gd name="T31" fmla="*/ 351 h 915"/>
                  <a:gd name="T32" fmla="*/ 373 w 373"/>
                  <a:gd name="T33" fmla="*/ 438 h 915"/>
                  <a:gd name="T34" fmla="*/ 187 w 373"/>
                  <a:gd name="T35" fmla="*/ 915 h 915"/>
                  <a:gd name="T36" fmla="*/ 0 w 373"/>
                  <a:gd name="T37" fmla="*/ 438 h 915"/>
                  <a:gd name="T38" fmla="*/ 85 w 373"/>
                  <a:gd name="T39" fmla="*/ 351 h 915"/>
                  <a:gd name="T40" fmla="*/ 63 w 373"/>
                  <a:gd name="T41" fmla="*/ 345 h 915"/>
                  <a:gd name="T42" fmla="*/ 44 w 373"/>
                  <a:gd name="T43" fmla="*/ 334 h 915"/>
                  <a:gd name="T44" fmla="*/ 27 w 373"/>
                  <a:gd name="T45" fmla="*/ 319 h 915"/>
                  <a:gd name="T46" fmla="*/ 15 w 373"/>
                  <a:gd name="T47" fmla="*/ 301 h 915"/>
                  <a:gd name="T48" fmla="*/ 7 w 373"/>
                  <a:gd name="T49" fmla="*/ 281 h 915"/>
                  <a:gd name="T50" fmla="*/ 4 w 373"/>
                  <a:gd name="T51" fmla="*/ 257 h 915"/>
                  <a:gd name="T52" fmla="*/ 6 w 373"/>
                  <a:gd name="T53" fmla="*/ 234 h 915"/>
                  <a:gd name="T54" fmla="*/ 44 w 373"/>
                  <a:gd name="T55" fmla="*/ 74 h 915"/>
                  <a:gd name="T56" fmla="*/ 52 w 373"/>
                  <a:gd name="T57" fmla="*/ 53 h 915"/>
                  <a:gd name="T58" fmla="*/ 63 w 373"/>
                  <a:gd name="T59" fmla="*/ 36 h 915"/>
                  <a:gd name="T60" fmla="*/ 77 w 373"/>
                  <a:gd name="T61" fmla="*/ 21 h 915"/>
                  <a:gd name="T62" fmla="*/ 95 w 373"/>
                  <a:gd name="T63" fmla="*/ 9 h 915"/>
                  <a:gd name="T64" fmla="*/ 114 w 373"/>
                  <a:gd name="T65" fmla="*/ 2 h 915"/>
                  <a:gd name="T66" fmla="*/ 135 w 373"/>
                  <a:gd name="T67" fmla="*/ 0 h 9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73" h="915">
                    <a:moveTo>
                      <a:pt x="135" y="0"/>
                    </a:moveTo>
                    <a:lnTo>
                      <a:pt x="237" y="0"/>
                    </a:lnTo>
                    <a:lnTo>
                      <a:pt x="258" y="2"/>
                    </a:lnTo>
                    <a:lnTo>
                      <a:pt x="278" y="9"/>
                    </a:lnTo>
                    <a:lnTo>
                      <a:pt x="295" y="21"/>
                    </a:lnTo>
                    <a:lnTo>
                      <a:pt x="310" y="36"/>
                    </a:lnTo>
                    <a:lnTo>
                      <a:pt x="321" y="53"/>
                    </a:lnTo>
                    <a:lnTo>
                      <a:pt x="328" y="74"/>
                    </a:lnTo>
                    <a:lnTo>
                      <a:pt x="366" y="234"/>
                    </a:lnTo>
                    <a:lnTo>
                      <a:pt x="368" y="257"/>
                    </a:lnTo>
                    <a:lnTo>
                      <a:pt x="365" y="281"/>
                    </a:lnTo>
                    <a:lnTo>
                      <a:pt x="357" y="301"/>
                    </a:lnTo>
                    <a:lnTo>
                      <a:pt x="345" y="319"/>
                    </a:lnTo>
                    <a:lnTo>
                      <a:pt x="329" y="334"/>
                    </a:lnTo>
                    <a:lnTo>
                      <a:pt x="309" y="345"/>
                    </a:lnTo>
                    <a:lnTo>
                      <a:pt x="287" y="351"/>
                    </a:lnTo>
                    <a:lnTo>
                      <a:pt x="373" y="438"/>
                    </a:lnTo>
                    <a:lnTo>
                      <a:pt x="187" y="915"/>
                    </a:lnTo>
                    <a:lnTo>
                      <a:pt x="0" y="438"/>
                    </a:lnTo>
                    <a:lnTo>
                      <a:pt x="85" y="351"/>
                    </a:lnTo>
                    <a:lnTo>
                      <a:pt x="63" y="345"/>
                    </a:lnTo>
                    <a:lnTo>
                      <a:pt x="44" y="334"/>
                    </a:lnTo>
                    <a:lnTo>
                      <a:pt x="27" y="319"/>
                    </a:lnTo>
                    <a:lnTo>
                      <a:pt x="15" y="301"/>
                    </a:lnTo>
                    <a:lnTo>
                      <a:pt x="7" y="281"/>
                    </a:lnTo>
                    <a:lnTo>
                      <a:pt x="4" y="257"/>
                    </a:lnTo>
                    <a:lnTo>
                      <a:pt x="6" y="234"/>
                    </a:lnTo>
                    <a:lnTo>
                      <a:pt x="44" y="74"/>
                    </a:lnTo>
                    <a:lnTo>
                      <a:pt x="52" y="53"/>
                    </a:lnTo>
                    <a:lnTo>
                      <a:pt x="63" y="36"/>
                    </a:lnTo>
                    <a:lnTo>
                      <a:pt x="77" y="21"/>
                    </a:lnTo>
                    <a:lnTo>
                      <a:pt x="95" y="9"/>
                    </a:lnTo>
                    <a:lnTo>
                      <a:pt x="114" y="2"/>
                    </a:lnTo>
                    <a:lnTo>
                      <a:pt x="13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1" name="Group 16"/>
            <p:cNvGrpSpPr>
              <a:grpSpLocks noChangeAspect="1"/>
            </p:cNvGrpSpPr>
            <p:nvPr/>
          </p:nvGrpSpPr>
          <p:grpSpPr bwMode="auto">
            <a:xfrm>
              <a:off x="596845" y="5823027"/>
              <a:ext cx="162480" cy="186754"/>
              <a:chOff x="1039" y="1681"/>
              <a:chExt cx="1071" cy="1231"/>
            </a:xfrm>
            <a:grpFill/>
          </p:grpSpPr>
          <p:sp>
            <p:nvSpPr>
              <p:cNvPr id="15" name="Freeform 17"/>
              <p:cNvSpPr>
                <a:spLocks noEditPoints="1"/>
              </p:cNvSpPr>
              <p:nvPr/>
            </p:nvSpPr>
            <p:spPr bwMode="auto">
              <a:xfrm>
                <a:off x="1039" y="1681"/>
                <a:ext cx="1071" cy="1099"/>
              </a:xfrm>
              <a:custGeom>
                <a:avLst/>
                <a:gdLst>
                  <a:gd name="T0" fmla="*/ 3169 w 3212"/>
                  <a:gd name="T1" fmla="*/ 566 h 3298"/>
                  <a:gd name="T2" fmla="*/ 3035 w 3212"/>
                  <a:gd name="T3" fmla="*/ 475 h 3298"/>
                  <a:gd name="T4" fmla="*/ 2711 w 3212"/>
                  <a:gd name="T5" fmla="*/ 199 h 3298"/>
                  <a:gd name="T6" fmla="*/ 2384 w 3212"/>
                  <a:gd name="T7" fmla="*/ 19 h 3298"/>
                  <a:gd name="T8" fmla="*/ 2347 w 3212"/>
                  <a:gd name="T9" fmla="*/ 4 h 3298"/>
                  <a:gd name="T10" fmla="*/ 2278 w 3212"/>
                  <a:gd name="T11" fmla="*/ 47 h 3298"/>
                  <a:gd name="T12" fmla="*/ 2171 w 3212"/>
                  <a:gd name="T13" fmla="*/ 190 h 3298"/>
                  <a:gd name="T14" fmla="*/ 1698 w 3212"/>
                  <a:gd name="T15" fmla="*/ 610 h 3298"/>
                  <a:gd name="T16" fmla="*/ 716 w 3212"/>
                  <a:gd name="T17" fmla="*/ 1337 h 3298"/>
                  <a:gd name="T18" fmla="*/ 296 w 3212"/>
                  <a:gd name="T19" fmla="*/ 1713 h 3298"/>
                  <a:gd name="T20" fmla="*/ 59 w 3212"/>
                  <a:gd name="T21" fmla="*/ 2061 h 3298"/>
                  <a:gd name="T22" fmla="*/ 0 w 3212"/>
                  <a:gd name="T23" fmla="*/ 2479 h 3298"/>
                  <a:gd name="T24" fmla="*/ 29 w 3212"/>
                  <a:gd name="T25" fmla="*/ 2758 h 3298"/>
                  <a:gd name="T26" fmla="*/ 183 w 3212"/>
                  <a:gd name="T27" fmla="*/ 2915 h 3298"/>
                  <a:gd name="T28" fmla="*/ 615 w 3212"/>
                  <a:gd name="T29" fmla="*/ 3255 h 3298"/>
                  <a:gd name="T30" fmla="*/ 886 w 3212"/>
                  <a:gd name="T31" fmla="*/ 3291 h 3298"/>
                  <a:gd name="T32" fmla="*/ 1138 w 3212"/>
                  <a:gd name="T33" fmla="*/ 3171 h 3298"/>
                  <a:gd name="T34" fmla="*/ 1808 w 3212"/>
                  <a:gd name="T35" fmla="*/ 2600 h 3298"/>
                  <a:gd name="T36" fmla="*/ 2812 w 3212"/>
                  <a:gd name="T37" fmla="*/ 1724 h 3298"/>
                  <a:gd name="T38" fmla="*/ 3103 w 3212"/>
                  <a:gd name="T39" fmla="*/ 1438 h 3298"/>
                  <a:gd name="T40" fmla="*/ 3146 w 3212"/>
                  <a:gd name="T41" fmla="*/ 1401 h 3298"/>
                  <a:gd name="T42" fmla="*/ 3193 w 3212"/>
                  <a:gd name="T43" fmla="*/ 1183 h 3298"/>
                  <a:gd name="T44" fmla="*/ 3208 w 3212"/>
                  <a:gd name="T45" fmla="*/ 620 h 3298"/>
                  <a:gd name="T46" fmla="*/ 1001 w 3212"/>
                  <a:gd name="T47" fmla="*/ 3114 h 3298"/>
                  <a:gd name="T48" fmla="*/ 881 w 3212"/>
                  <a:gd name="T49" fmla="*/ 3066 h 3298"/>
                  <a:gd name="T50" fmla="*/ 844 w 3212"/>
                  <a:gd name="T51" fmla="*/ 2610 h 3298"/>
                  <a:gd name="T52" fmla="*/ 840 w 3212"/>
                  <a:gd name="T53" fmla="*/ 2398 h 3298"/>
                  <a:gd name="T54" fmla="*/ 401 w 3212"/>
                  <a:gd name="T55" fmla="*/ 2082 h 3298"/>
                  <a:gd name="T56" fmla="*/ 241 w 3212"/>
                  <a:gd name="T57" fmla="*/ 1969 h 3298"/>
                  <a:gd name="T58" fmla="*/ 752 w 3212"/>
                  <a:gd name="T59" fmla="*/ 2141 h 3298"/>
                  <a:gd name="T60" fmla="*/ 1034 w 3212"/>
                  <a:gd name="T61" fmla="*/ 2354 h 3298"/>
                  <a:gd name="T62" fmla="*/ 1418 w 3212"/>
                  <a:gd name="T63" fmla="*/ 2074 h 3298"/>
                  <a:gd name="T64" fmla="*/ 1624 w 3212"/>
                  <a:gd name="T65" fmla="*/ 1847 h 3298"/>
                  <a:gd name="T66" fmla="*/ 1420 w 3212"/>
                  <a:gd name="T67" fmla="*/ 1596 h 3298"/>
                  <a:gd name="T68" fmla="*/ 1082 w 3212"/>
                  <a:gd name="T69" fmla="*/ 1248 h 3298"/>
                  <a:gd name="T70" fmla="*/ 1614 w 3212"/>
                  <a:gd name="T71" fmla="*/ 825 h 3298"/>
                  <a:gd name="T72" fmla="*/ 2194 w 3212"/>
                  <a:gd name="T73" fmla="*/ 338 h 3298"/>
                  <a:gd name="T74" fmla="*/ 2374 w 3212"/>
                  <a:gd name="T75" fmla="*/ 118 h 3298"/>
                  <a:gd name="T76" fmla="*/ 2661 w 3212"/>
                  <a:gd name="T77" fmla="*/ 304 h 3298"/>
                  <a:gd name="T78" fmla="*/ 2993 w 3212"/>
                  <a:gd name="T79" fmla="*/ 603 h 3298"/>
                  <a:gd name="T80" fmla="*/ 2474 w 3212"/>
                  <a:gd name="T81" fmla="*/ 1257 h 3298"/>
                  <a:gd name="T82" fmla="*/ 1732 w 3212"/>
                  <a:gd name="T83" fmla="*/ 1951 h 3298"/>
                  <a:gd name="T84" fmla="*/ 1047 w 3212"/>
                  <a:gd name="T85" fmla="*/ 2462 h 3298"/>
                  <a:gd name="T86" fmla="*/ 1012 w 3212"/>
                  <a:gd name="T87" fmla="*/ 2472 h 3298"/>
                  <a:gd name="T88" fmla="*/ 3078 w 3212"/>
                  <a:gd name="T89" fmla="*/ 1147 h 3298"/>
                  <a:gd name="T90" fmla="*/ 3067 w 3212"/>
                  <a:gd name="T91" fmla="*/ 1301 h 3298"/>
                  <a:gd name="T92" fmla="*/ 3051 w 3212"/>
                  <a:gd name="T93" fmla="*/ 1343 h 3298"/>
                  <a:gd name="T94" fmla="*/ 3018 w 3212"/>
                  <a:gd name="T95" fmla="*/ 1366 h 3298"/>
                  <a:gd name="T96" fmla="*/ 2890 w 3212"/>
                  <a:gd name="T97" fmla="*/ 1493 h 3298"/>
                  <a:gd name="T98" fmla="*/ 1823 w 3212"/>
                  <a:gd name="T99" fmla="*/ 2434 h 3298"/>
                  <a:gd name="T100" fmla="*/ 1765 w 3212"/>
                  <a:gd name="T101" fmla="*/ 2231 h 3298"/>
                  <a:gd name="T102" fmla="*/ 1749 w 3212"/>
                  <a:gd name="T103" fmla="*/ 2105 h 3298"/>
                  <a:gd name="T104" fmla="*/ 2236 w 3212"/>
                  <a:gd name="T105" fmla="*/ 1651 h 3298"/>
                  <a:gd name="T106" fmla="*/ 3095 w 3212"/>
                  <a:gd name="T107" fmla="*/ 770 h 3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212" h="3298">
                    <a:moveTo>
                      <a:pt x="3208" y="620"/>
                    </a:moveTo>
                    <a:lnTo>
                      <a:pt x="3206" y="606"/>
                    </a:lnTo>
                    <a:lnTo>
                      <a:pt x="3192" y="581"/>
                    </a:lnTo>
                    <a:lnTo>
                      <a:pt x="3169" y="566"/>
                    </a:lnTo>
                    <a:lnTo>
                      <a:pt x="3143" y="561"/>
                    </a:lnTo>
                    <a:lnTo>
                      <a:pt x="3130" y="564"/>
                    </a:lnTo>
                    <a:lnTo>
                      <a:pt x="3101" y="533"/>
                    </a:lnTo>
                    <a:lnTo>
                      <a:pt x="3035" y="475"/>
                    </a:lnTo>
                    <a:lnTo>
                      <a:pt x="3003" y="448"/>
                    </a:lnTo>
                    <a:lnTo>
                      <a:pt x="2931" y="383"/>
                    </a:lnTo>
                    <a:lnTo>
                      <a:pt x="2786" y="258"/>
                    </a:lnTo>
                    <a:lnTo>
                      <a:pt x="2711" y="199"/>
                    </a:lnTo>
                    <a:lnTo>
                      <a:pt x="2651" y="148"/>
                    </a:lnTo>
                    <a:lnTo>
                      <a:pt x="2507" y="53"/>
                    </a:lnTo>
                    <a:lnTo>
                      <a:pt x="2432" y="24"/>
                    </a:lnTo>
                    <a:lnTo>
                      <a:pt x="2384" y="19"/>
                    </a:lnTo>
                    <a:lnTo>
                      <a:pt x="2363" y="20"/>
                    </a:lnTo>
                    <a:lnTo>
                      <a:pt x="2361" y="17"/>
                    </a:lnTo>
                    <a:lnTo>
                      <a:pt x="2358" y="14"/>
                    </a:lnTo>
                    <a:lnTo>
                      <a:pt x="2347" y="4"/>
                    </a:lnTo>
                    <a:lnTo>
                      <a:pt x="2320" y="0"/>
                    </a:lnTo>
                    <a:lnTo>
                      <a:pt x="2294" y="10"/>
                    </a:lnTo>
                    <a:lnTo>
                      <a:pt x="2278" y="32"/>
                    </a:lnTo>
                    <a:lnTo>
                      <a:pt x="2278" y="47"/>
                    </a:lnTo>
                    <a:lnTo>
                      <a:pt x="2276" y="62"/>
                    </a:lnTo>
                    <a:lnTo>
                      <a:pt x="2253" y="102"/>
                    </a:lnTo>
                    <a:lnTo>
                      <a:pt x="2199" y="163"/>
                    </a:lnTo>
                    <a:lnTo>
                      <a:pt x="2171" y="190"/>
                    </a:lnTo>
                    <a:lnTo>
                      <a:pt x="2102" y="260"/>
                    </a:lnTo>
                    <a:lnTo>
                      <a:pt x="1952" y="394"/>
                    </a:lnTo>
                    <a:lnTo>
                      <a:pt x="1878" y="459"/>
                    </a:lnTo>
                    <a:lnTo>
                      <a:pt x="1698" y="610"/>
                    </a:lnTo>
                    <a:lnTo>
                      <a:pt x="1326" y="897"/>
                    </a:lnTo>
                    <a:lnTo>
                      <a:pt x="1138" y="1036"/>
                    </a:lnTo>
                    <a:lnTo>
                      <a:pt x="969" y="1157"/>
                    </a:lnTo>
                    <a:lnTo>
                      <a:pt x="716" y="1337"/>
                    </a:lnTo>
                    <a:lnTo>
                      <a:pt x="553" y="1467"/>
                    </a:lnTo>
                    <a:lnTo>
                      <a:pt x="475" y="1536"/>
                    </a:lnTo>
                    <a:lnTo>
                      <a:pt x="415" y="1592"/>
                    </a:lnTo>
                    <a:lnTo>
                      <a:pt x="296" y="1713"/>
                    </a:lnTo>
                    <a:lnTo>
                      <a:pt x="186" y="1845"/>
                    </a:lnTo>
                    <a:lnTo>
                      <a:pt x="117" y="1951"/>
                    </a:lnTo>
                    <a:lnTo>
                      <a:pt x="77" y="2024"/>
                    </a:lnTo>
                    <a:lnTo>
                      <a:pt x="59" y="2061"/>
                    </a:lnTo>
                    <a:lnTo>
                      <a:pt x="44" y="2100"/>
                    </a:lnTo>
                    <a:lnTo>
                      <a:pt x="21" y="2181"/>
                    </a:lnTo>
                    <a:lnTo>
                      <a:pt x="2" y="2306"/>
                    </a:lnTo>
                    <a:lnTo>
                      <a:pt x="0" y="2479"/>
                    </a:lnTo>
                    <a:lnTo>
                      <a:pt x="12" y="2650"/>
                    </a:lnTo>
                    <a:lnTo>
                      <a:pt x="18" y="2732"/>
                    </a:lnTo>
                    <a:lnTo>
                      <a:pt x="19" y="2742"/>
                    </a:lnTo>
                    <a:lnTo>
                      <a:pt x="29" y="2758"/>
                    </a:lnTo>
                    <a:lnTo>
                      <a:pt x="49" y="2771"/>
                    </a:lnTo>
                    <a:lnTo>
                      <a:pt x="67" y="2770"/>
                    </a:lnTo>
                    <a:lnTo>
                      <a:pt x="101" y="2817"/>
                    </a:lnTo>
                    <a:lnTo>
                      <a:pt x="183" y="2915"/>
                    </a:lnTo>
                    <a:lnTo>
                      <a:pt x="278" y="3016"/>
                    </a:lnTo>
                    <a:lnTo>
                      <a:pt x="383" y="3109"/>
                    </a:lnTo>
                    <a:lnTo>
                      <a:pt x="497" y="3193"/>
                    </a:lnTo>
                    <a:lnTo>
                      <a:pt x="615" y="3255"/>
                    </a:lnTo>
                    <a:lnTo>
                      <a:pt x="704" y="3285"/>
                    </a:lnTo>
                    <a:lnTo>
                      <a:pt x="765" y="3297"/>
                    </a:lnTo>
                    <a:lnTo>
                      <a:pt x="825" y="3298"/>
                    </a:lnTo>
                    <a:lnTo>
                      <a:pt x="886" y="3291"/>
                    </a:lnTo>
                    <a:lnTo>
                      <a:pt x="916" y="3282"/>
                    </a:lnTo>
                    <a:lnTo>
                      <a:pt x="955" y="3271"/>
                    </a:lnTo>
                    <a:lnTo>
                      <a:pt x="1030" y="3236"/>
                    </a:lnTo>
                    <a:lnTo>
                      <a:pt x="1138" y="3171"/>
                    </a:lnTo>
                    <a:lnTo>
                      <a:pt x="1342" y="3009"/>
                    </a:lnTo>
                    <a:lnTo>
                      <a:pt x="1463" y="2899"/>
                    </a:lnTo>
                    <a:lnTo>
                      <a:pt x="1634" y="2748"/>
                    </a:lnTo>
                    <a:lnTo>
                      <a:pt x="1808" y="2600"/>
                    </a:lnTo>
                    <a:lnTo>
                      <a:pt x="2017" y="2424"/>
                    </a:lnTo>
                    <a:lnTo>
                      <a:pt x="2429" y="2066"/>
                    </a:lnTo>
                    <a:lnTo>
                      <a:pt x="2633" y="1884"/>
                    </a:lnTo>
                    <a:lnTo>
                      <a:pt x="2812" y="1724"/>
                    </a:lnTo>
                    <a:lnTo>
                      <a:pt x="2987" y="1560"/>
                    </a:lnTo>
                    <a:lnTo>
                      <a:pt x="3021" y="1530"/>
                    </a:lnTo>
                    <a:lnTo>
                      <a:pt x="3075" y="1478"/>
                    </a:lnTo>
                    <a:lnTo>
                      <a:pt x="3103" y="1438"/>
                    </a:lnTo>
                    <a:lnTo>
                      <a:pt x="3111" y="1416"/>
                    </a:lnTo>
                    <a:lnTo>
                      <a:pt x="3124" y="1415"/>
                    </a:lnTo>
                    <a:lnTo>
                      <a:pt x="3134" y="1409"/>
                    </a:lnTo>
                    <a:lnTo>
                      <a:pt x="3146" y="1401"/>
                    </a:lnTo>
                    <a:lnTo>
                      <a:pt x="3163" y="1378"/>
                    </a:lnTo>
                    <a:lnTo>
                      <a:pt x="3180" y="1337"/>
                    </a:lnTo>
                    <a:lnTo>
                      <a:pt x="3192" y="1241"/>
                    </a:lnTo>
                    <a:lnTo>
                      <a:pt x="3193" y="1183"/>
                    </a:lnTo>
                    <a:lnTo>
                      <a:pt x="3202" y="1042"/>
                    </a:lnTo>
                    <a:lnTo>
                      <a:pt x="3212" y="832"/>
                    </a:lnTo>
                    <a:lnTo>
                      <a:pt x="3212" y="691"/>
                    </a:lnTo>
                    <a:lnTo>
                      <a:pt x="3208" y="620"/>
                    </a:lnTo>
                    <a:close/>
                    <a:moveTo>
                      <a:pt x="1004" y="2495"/>
                    </a:moveTo>
                    <a:lnTo>
                      <a:pt x="998" y="2649"/>
                    </a:lnTo>
                    <a:lnTo>
                      <a:pt x="999" y="2958"/>
                    </a:lnTo>
                    <a:lnTo>
                      <a:pt x="1001" y="3114"/>
                    </a:lnTo>
                    <a:lnTo>
                      <a:pt x="942" y="3145"/>
                    </a:lnTo>
                    <a:lnTo>
                      <a:pt x="880" y="3170"/>
                    </a:lnTo>
                    <a:lnTo>
                      <a:pt x="884" y="3137"/>
                    </a:lnTo>
                    <a:lnTo>
                      <a:pt x="881" y="3066"/>
                    </a:lnTo>
                    <a:lnTo>
                      <a:pt x="868" y="2961"/>
                    </a:lnTo>
                    <a:lnTo>
                      <a:pt x="860" y="2895"/>
                    </a:lnTo>
                    <a:lnTo>
                      <a:pt x="850" y="2780"/>
                    </a:lnTo>
                    <a:lnTo>
                      <a:pt x="844" y="2610"/>
                    </a:lnTo>
                    <a:lnTo>
                      <a:pt x="850" y="2495"/>
                    </a:lnTo>
                    <a:lnTo>
                      <a:pt x="857" y="2439"/>
                    </a:lnTo>
                    <a:lnTo>
                      <a:pt x="856" y="2424"/>
                    </a:lnTo>
                    <a:lnTo>
                      <a:pt x="840" y="2398"/>
                    </a:lnTo>
                    <a:lnTo>
                      <a:pt x="828" y="2390"/>
                    </a:lnTo>
                    <a:lnTo>
                      <a:pt x="717" y="2318"/>
                    </a:lnTo>
                    <a:lnTo>
                      <a:pt x="506" y="2162"/>
                    </a:lnTo>
                    <a:lnTo>
                      <a:pt x="401" y="2082"/>
                    </a:lnTo>
                    <a:lnTo>
                      <a:pt x="382" y="2064"/>
                    </a:lnTo>
                    <a:lnTo>
                      <a:pt x="314" y="2010"/>
                    </a:lnTo>
                    <a:lnTo>
                      <a:pt x="264" y="1978"/>
                    </a:lnTo>
                    <a:lnTo>
                      <a:pt x="241" y="1969"/>
                    </a:lnTo>
                    <a:lnTo>
                      <a:pt x="294" y="1899"/>
                    </a:lnTo>
                    <a:lnTo>
                      <a:pt x="350" y="1830"/>
                    </a:lnTo>
                    <a:lnTo>
                      <a:pt x="510" y="1955"/>
                    </a:lnTo>
                    <a:lnTo>
                      <a:pt x="752" y="2141"/>
                    </a:lnTo>
                    <a:lnTo>
                      <a:pt x="909" y="2270"/>
                    </a:lnTo>
                    <a:lnTo>
                      <a:pt x="985" y="2338"/>
                    </a:lnTo>
                    <a:lnTo>
                      <a:pt x="999" y="2349"/>
                    </a:lnTo>
                    <a:lnTo>
                      <a:pt x="1034" y="2354"/>
                    </a:lnTo>
                    <a:lnTo>
                      <a:pt x="1053" y="2346"/>
                    </a:lnTo>
                    <a:lnTo>
                      <a:pt x="1132" y="2302"/>
                    </a:lnTo>
                    <a:lnTo>
                      <a:pt x="1280" y="2195"/>
                    </a:lnTo>
                    <a:lnTo>
                      <a:pt x="1418" y="2074"/>
                    </a:lnTo>
                    <a:lnTo>
                      <a:pt x="1548" y="1943"/>
                    </a:lnTo>
                    <a:lnTo>
                      <a:pt x="1610" y="1877"/>
                    </a:lnTo>
                    <a:lnTo>
                      <a:pt x="1617" y="1868"/>
                    </a:lnTo>
                    <a:lnTo>
                      <a:pt x="1624" y="1847"/>
                    </a:lnTo>
                    <a:lnTo>
                      <a:pt x="1626" y="1827"/>
                    </a:lnTo>
                    <a:lnTo>
                      <a:pt x="1617" y="1807"/>
                    </a:lnTo>
                    <a:lnTo>
                      <a:pt x="1610" y="1796"/>
                    </a:lnTo>
                    <a:lnTo>
                      <a:pt x="1420" y="1596"/>
                    </a:lnTo>
                    <a:lnTo>
                      <a:pt x="1231" y="1395"/>
                    </a:lnTo>
                    <a:lnTo>
                      <a:pt x="1201" y="1360"/>
                    </a:lnTo>
                    <a:lnTo>
                      <a:pt x="1132" y="1288"/>
                    </a:lnTo>
                    <a:lnTo>
                      <a:pt x="1082" y="1248"/>
                    </a:lnTo>
                    <a:lnTo>
                      <a:pt x="1056" y="1235"/>
                    </a:lnTo>
                    <a:lnTo>
                      <a:pt x="1244" y="1103"/>
                    </a:lnTo>
                    <a:lnTo>
                      <a:pt x="1430" y="964"/>
                    </a:lnTo>
                    <a:lnTo>
                      <a:pt x="1614" y="825"/>
                    </a:lnTo>
                    <a:lnTo>
                      <a:pt x="1885" y="607"/>
                    </a:lnTo>
                    <a:lnTo>
                      <a:pt x="2060" y="458"/>
                    </a:lnTo>
                    <a:lnTo>
                      <a:pt x="2145" y="380"/>
                    </a:lnTo>
                    <a:lnTo>
                      <a:pt x="2194" y="338"/>
                    </a:lnTo>
                    <a:lnTo>
                      <a:pt x="2299" y="235"/>
                    </a:lnTo>
                    <a:lnTo>
                      <a:pt x="2344" y="177"/>
                    </a:lnTo>
                    <a:lnTo>
                      <a:pt x="2367" y="138"/>
                    </a:lnTo>
                    <a:lnTo>
                      <a:pt x="2374" y="118"/>
                    </a:lnTo>
                    <a:lnTo>
                      <a:pt x="2422" y="140"/>
                    </a:lnTo>
                    <a:lnTo>
                      <a:pt x="2466" y="163"/>
                    </a:lnTo>
                    <a:lnTo>
                      <a:pt x="2534" y="206"/>
                    </a:lnTo>
                    <a:lnTo>
                      <a:pt x="2661" y="304"/>
                    </a:lnTo>
                    <a:lnTo>
                      <a:pt x="2721" y="354"/>
                    </a:lnTo>
                    <a:lnTo>
                      <a:pt x="2833" y="453"/>
                    </a:lnTo>
                    <a:lnTo>
                      <a:pt x="2944" y="554"/>
                    </a:lnTo>
                    <a:lnTo>
                      <a:pt x="2993" y="603"/>
                    </a:lnTo>
                    <a:lnTo>
                      <a:pt x="3048" y="646"/>
                    </a:lnTo>
                    <a:lnTo>
                      <a:pt x="2937" y="771"/>
                    </a:lnTo>
                    <a:lnTo>
                      <a:pt x="2708" y="1016"/>
                    </a:lnTo>
                    <a:lnTo>
                      <a:pt x="2474" y="1257"/>
                    </a:lnTo>
                    <a:lnTo>
                      <a:pt x="2233" y="1490"/>
                    </a:lnTo>
                    <a:lnTo>
                      <a:pt x="2112" y="1605"/>
                    </a:lnTo>
                    <a:lnTo>
                      <a:pt x="1987" y="1720"/>
                    </a:lnTo>
                    <a:lnTo>
                      <a:pt x="1732" y="1951"/>
                    </a:lnTo>
                    <a:lnTo>
                      <a:pt x="1467" y="2169"/>
                    </a:lnTo>
                    <a:lnTo>
                      <a:pt x="1261" y="2322"/>
                    </a:lnTo>
                    <a:lnTo>
                      <a:pt x="1120" y="2417"/>
                    </a:lnTo>
                    <a:lnTo>
                      <a:pt x="1047" y="2462"/>
                    </a:lnTo>
                    <a:lnTo>
                      <a:pt x="1047" y="2462"/>
                    </a:lnTo>
                    <a:lnTo>
                      <a:pt x="1047" y="2463"/>
                    </a:lnTo>
                    <a:lnTo>
                      <a:pt x="1033" y="2460"/>
                    </a:lnTo>
                    <a:lnTo>
                      <a:pt x="1012" y="2472"/>
                    </a:lnTo>
                    <a:lnTo>
                      <a:pt x="1005" y="2485"/>
                    </a:lnTo>
                    <a:lnTo>
                      <a:pt x="1004" y="2495"/>
                    </a:lnTo>
                    <a:close/>
                    <a:moveTo>
                      <a:pt x="3082" y="1081"/>
                    </a:moveTo>
                    <a:lnTo>
                      <a:pt x="3078" y="1147"/>
                    </a:lnTo>
                    <a:lnTo>
                      <a:pt x="3074" y="1213"/>
                    </a:lnTo>
                    <a:lnTo>
                      <a:pt x="3072" y="1247"/>
                    </a:lnTo>
                    <a:lnTo>
                      <a:pt x="3069" y="1280"/>
                    </a:lnTo>
                    <a:lnTo>
                      <a:pt x="3067" y="1301"/>
                    </a:lnTo>
                    <a:lnTo>
                      <a:pt x="3065" y="1316"/>
                    </a:lnTo>
                    <a:lnTo>
                      <a:pt x="3059" y="1320"/>
                    </a:lnTo>
                    <a:lnTo>
                      <a:pt x="3052" y="1334"/>
                    </a:lnTo>
                    <a:lnTo>
                      <a:pt x="3051" y="1343"/>
                    </a:lnTo>
                    <a:lnTo>
                      <a:pt x="3038" y="1349"/>
                    </a:lnTo>
                    <a:lnTo>
                      <a:pt x="3018" y="1372"/>
                    </a:lnTo>
                    <a:lnTo>
                      <a:pt x="3016" y="1389"/>
                    </a:lnTo>
                    <a:lnTo>
                      <a:pt x="3018" y="1366"/>
                    </a:lnTo>
                    <a:lnTo>
                      <a:pt x="3010" y="1369"/>
                    </a:lnTo>
                    <a:lnTo>
                      <a:pt x="2990" y="1393"/>
                    </a:lnTo>
                    <a:lnTo>
                      <a:pt x="2941" y="1444"/>
                    </a:lnTo>
                    <a:lnTo>
                      <a:pt x="2890" y="1493"/>
                    </a:lnTo>
                    <a:lnTo>
                      <a:pt x="2734" y="1637"/>
                    </a:lnTo>
                    <a:lnTo>
                      <a:pt x="2574" y="1779"/>
                    </a:lnTo>
                    <a:lnTo>
                      <a:pt x="2201" y="2110"/>
                    </a:lnTo>
                    <a:lnTo>
                      <a:pt x="1823" y="2434"/>
                    </a:lnTo>
                    <a:lnTo>
                      <a:pt x="1804" y="2451"/>
                    </a:lnTo>
                    <a:lnTo>
                      <a:pt x="1785" y="2467"/>
                    </a:lnTo>
                    <a:lnTo>
                      <a:pt x="1778" y="2349"/>
                    </a:lnTo>
                    <a:lnTo>
                      <a:pt x="1765" y="2231"/>
                    </a:lnTo>
                    <a:lnTo>
                      <a:pt x="1764" y="2181"/>
                    </a:lnTo>
                    <a:lnTo>
                      <a:pt x="1765" y="2130"/>
                    </a:lnTo>
                    <a:lnTo>
                      <a:pt x="1764" y="2118"/>
                    </a:lnTo>
                    <a:lnTo>
                      <a:pt x="1749" y="2105"/>
                    </a:lnTo>
                    <a:lnTo>
                      <a:pt x="1739" y="2103"/>
                    </a:lnTo>
                    <a:lnTo>
                      <a:pt x="1927" y="1936"/>
                    </a:lnTo>
                    <a:lnTo>
                      <a:pt x="2106" y="1769"/>
                    </a:lnTo>
                    <a:lnTo>
                      <a:pt x="2236" y="1651"/>
                    </a:lnTo>
                    <a:lnTo>
                      <a:pt x="2489" y="1406"/>
                    </a:lnTo>
                    <a:lnTo>
                      <a:pt x="2737" y="1157"/>
                    </a:lnTo>
                    <a:lnTo>
                      <a:pt x="2977" y="901"/>
                    </a:lnTo>
                    <a:lnTo>
                      <a:pt x="3095" y="770"/>
                    </a:lnTo>
                    <a:lnTo>
                      <a:pt x="3093" y="926"/>
                    </a:lnTo>
                    <a:lnTo>
                      <a:pt x="3082" y="10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8"/>
              <p:cNvSpPr>
                <a:spLocks/>
              </p:cNvSpPr>
              <p:nvPr/>
            </p:nvSpPr>
            <p:spPr bwMode="auto">
              <a:xfrm>
                <a:off x="1398" y="2746"/>
                <a:ext cx="212" cy="132"/>
              </a:xfrm>
              <a:custGeom>
                <a:avLst/>
                <a:gdLst>
                  <a:gd name="T0" fmla="*/ 544 w 635"/>
                  <a:gd name="T1" fmla="*/ 0 h 398"/>
                  <a:gd name="T2" fmla="*/ 504 w 635"/>
                  <a:gd name="T3" fmla="*/ 18 h 398"/>
                  <a:gd name="T4" fmla="*/ 496 w 635"/>
                  <a:gd name="T5" fmla="*/ 52 h 398"/>
                  <a:gd name="T6" fmla="*/ 530 w 635"/>
                  <a:gd name="T7" fmla="*/ 177 h 398"/>
                  <a:gd name="T8" fmla="*/ 515 w 635"/>
                  <a:gd name="T9" fmla="*/ 226 h 398"/>
                  <a:gd name="T10" fmla="*/ 478 w 635"/>
                  <a:gd name="T11" fmla="*/ 262 h 398"/>
                  <a:gd name="T12" fmla="*/ 403 w 635"/>
                  <a:gd name="T13" fmla="*/ 291 h 398"/>
                  <a:gd name="T14" fmla="*/ 352 w 635"/>
                  <a:gd name="T15" fmla="*/ 272 h 398"/>
                  <a:gd name="T16" fmla="*/ 332 w 635"/>
                  <a:gd name="T17" fmla="*/ 226 h 398"/>
                  <a:gd name="T18" fmla="*/ 331 w 635"/>
                  <a:gd name="T19" fmla="*/ 198 h 398"/>
                  <a:gd name="T20" fmla="*/ 303 w 635"/>
                  <a:gd name="T21" fmla="*/ 164 h 398"/>
                  <a:gd name="T22" fmla="*/ 246 w 635"/>
                  <a:gd name="T23" fmla="*/ 180 h 398"/>
                  <a:gd name="T24" fmla="*/ 236 w 635"/>
                  <a:gd name="T25" fmla="*/ 209 h 398"/>
                  <a:gd name="T26" fmla="*/ 220 w 635"/>
                  <a:gd name="T27" fmla="*/ 268 h 398"/>
                  <a:gd name="T28" fmla="*/ 160 w 635"/>
                  <a:gd name="T29" fmla="*/ 310 h 398"/>
                  <a:gd name="T30" fmla="*/ 122 w 635"/>
                  <a:gd name="T31" fmla="*/ 304 h 398"/>
                  <a:gd name="T32" fmla="*/ 83 w 635"/>
                  <a:gd name="T33" fmla="*/ 270 h 398"/>
                  <a:gd name="T34" fmla="*/ 83 w 635"/>
                  <a:gd name="T35" fmla="*/ 182 h 398"/>
                  <a:gd name="T36" fmla="*/ 90 w 635"/>
                  <a:gd name="T37" fmla="*/ 149 h 398"/>
                  <a:gd name="T38" fmla="*/ 62 w 635"/>
                  <a:gd name="T39" fmla="*/ 126 h 398"/>
                  <a:gd name="T40" fmla="*/ 34 w 635"/>
                  <a:gd name="T41" fmla="*/ 139 h 398"/>
                  <a:gd name="T42" fmla="*/ 7 w 635"/>
                  <a:gd name="T43" fmla="*/ 193 h 398"/>
                  <a:gd name="T44" fmla="*/ 3 w 635"/>
                  <a:gd name="T45" fmla="*/ 268 h 398"/>
                  <a:gd name="T46" fmla="*/ 31 w 635"/>
                  <a:gd name="T47" fmla="*/ 336 h 398"/>
                  <a:gd name="T48" fmla="*/ 93 w 635"/>
                  <a:gd name="T49" fmla="*/ 383 h 398"/>
                  <a:gd name="T50" fmla="*/ 139 w 635"/>
                  <a:gd name="T51" fmla="*/ 398 h 398"/>
                  <a:gd name="T52" fmla="*/ 229 w 635"/>
                  <a:gd name="T53" fmla="*/ 383 h 398"/>
                  <a:gd name="T54" fmla="*/ 279 w 635"/>
                  <a:gd name="T55" fmla="*/ 339 h 398"/>
                  <a:gd name="T56" fmla="*/ 350 w 635"/>
                  <a:gd name="T57" fmla="*/ 379 h 398"/>
                  <a:gd name="T58" fmla="*/ 470 w 635"/>
                  <a:gd name="T59" fmla="*/ 375 h 398"/>
                  <a:gd name="T60" fmla="*/ 527 w 635"/>
                  <a:gd name="T61" fmla="*/ 350 h 398"/>
                  <a:gd name="T62" fmla="*/ 600 w 635"/>
                  <a:gd name="T63" fmla="*/ 271 h 398"/>
                  <a:gd name="T64" fmla="*/ 635 w 635"/>
                  <a:gd name="T65" fmla="*/ 166 h 398"/>
                  <a:gd name="T66" fmla="*/ 614 w 635"/>
                  <a:gd name="T67" fmla="*/ 64 h 398"/>
                  <a:gd name="T68" fmla="*/ 555 w 635"/>
                  <a:gd name="T69" fmla="*/ 6 h 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635" h="398">
                    <a:moveTo>
                      <a:pt x="555" y="6"/>
                    </a:moveTo>
                    <a:lnTo>
                      <a:pt x="544" y="0"/>
                    </a:lnTo>
                    <a:lnTo>
                      <a:pt x="521" y="3"/>
                    </a:lnTo>
                    <a:lnTo>
                      <a:pt x="504" y="18"/>
                    </a:lnTo>
                    <a:lnTo>
                      <a:pt x="495" y="39"/>
                    </a:lnTo>
                    <a:lnTo>
                      <a:pt x="496" y="52"/>
                    </a:lnTo>
                    <a:lnTo>
                      <a:pt x="514" y="113"/>
                    </a:lnTo>
                    <a:lnTo>
                      <a:pt x="530" y="177"/>
                    </a:lnTo>
                    <a:lnTo>
                      <a:pt x="527" y="202"/>
                    </a:lnTo>
                    <a:lnTo>
                      <a:pt x="515" y="226"/>
                    </a:lnTo>
                    <a:lnTo>
                      <a:pt x="494" y="251"/>
                    </a:lnTo>
                    <a:lnTo>
                      <a:pt x="478" y="262"/>
                    </a:lnTo>
                    <a:lnTo>
                      <a:pt x="453" y="278"/>
                    </a:lnTo>
                    <a:lnTo>
                      <a:pt x="403" y="291"/>
                    </a:lnTo>
                    <a:lnTo>
                      <a:pt x="370" y="284"/>
                    </a:lnTo>
                    <a:lnTo>
                      <a:pt x="352" y="272"/>
                    </a:lnTo>
                    <a:lnTo>
                      <a:pt x="339" y="252"/>
                    </a:lnTo>
                    <a:lnTo>
                      <a:pt x="332" y="226"/>
                    </a:lnTo>
                    <a:lnTo>
                      <a:pt x="332" y="209"/>
                    </a:lnTo>
                    <a:lnTo>
                      <a:pt x="331" y="198"/>
                    </a:lnTo>
                    <a:lnTo>
                      <a:pt x="324" y="180"/>
                    </a:lnTo>
                    <a:lnTo>
                      <a:pt x="303" y="164"/>
                    </a:lnTo>
                    <a:lnTo>
                      <a:pt x="268" y="164"/>
                    </a:lnTo>
                    <a:lnTo>
                      <a:pt x="246" y="180"/>
                    </a:lnTo>
                    <a:lnTo>
                      <a:pt x="237" y="198"/>
                    </a:lnTo>
                    <a:lnTo>
                      <a:pt x="236" y="209"/>
                    </a:lnTo>
                    <a:lnTo>
                      <a:pt x="233" y="231"/>
                    </a:lnTo>
                    <a:lnTo>
                      <a:pt x="220" y="268"/>
                    </a:lnTo>
                    <a:lnTo>
                      <a:pt x="196" y="297"/>
                    </a:lnTo>
                    <a:lnTo>
                      <a:pt x="160" y="310"/>
                    </a:lnTo>
                    <a:lnTo>
                      <a:pt x="137" y="307"/>
                    </a:lnTo>
                    <a:lnTo>
                      <a:pt x="122" y="304"/>
                    </a:lnTo>
                    <a:lnTo>
                      <a:pt x="102" y="294"/>
                    </a:lnTo>
                    <a:lnTo>
                      <a:pt x="83" y="270"/>
                    </a:lnTo>
                    <a:lnTo>
                      <a:pt x="76" y="228"/>
                    </a:lnTo>
                    <a:lnTo>
                      <a:pt x="83" y="182"/>
                    </a:lnTo>
                    <a:lnTo>
                      <a:pt x="88" y="162"/>
                    </a:lnTo>
                    <a:lnTo>
                      <a:pt x="90" y="149"/>
                    </a:lnTo>
                    <a:lnTo>
                      <a:pt x="80" y="131"/>
                    </a:lnTo>
                    <a:lnTo>
                      <a:pt x="62" y="126"/>
                    </a:lnTo>
                    <a:lnTo>
                      <a:pt x="43" y="130"/>
                    </a:lnTo>
                    <a:lnTo>
                      <a:pt x="34" y="139"/>
                    </a:lnTo>
                    <a:lnTo>
                      <a:pt x="23" y="157"/>
                    </a:lnTo>
                    <a:lnTo>
                      <a:pt x="7" y="193"/>
                    </a:lnTo>
                    <a:lnTo>
                      <a:pt x="0" y="232"/>
                    </a:lnTo>
                    <a:lnTo>
                      <a:pt x="3" y="268"/>
                    </a:lnTo>
                    <a:lnTo>
                      <a:pt x="13" y="304"/>
                    </a:lnTo>
                    <a:lnTo>
                      <a:pt x="31" y="336"/>
                    </a:lnTo>
                    <a:lnTo>
                      <a:pt x="59" y="362"/>
                    </a:lnTo>
                    <a:lnTo>
                      <a:pt x="93" y="383"/>
                    </a:lnTo>
                    <a:lnTo>
                      <a:pt x="113" y="390"/>
                    </a:lnTo>
                    <a:lnTo>
                      <a:pt x="139" y="398"/>
                    </a:lnTo>
                    <a:lnTo>
                      <a:pt x="187" y="398"/>
                    </a:lnTo>
                    <a:lnTo>
                      <a:pt x="229" y="383"/>
                    </a:lnTo>
                    <a:lnTo>
                      <a:pt x="265" y="356"/>
                    </a:lnTo>
                    <a:lnTo>
                      <a:pt x="279" y="339"/>
                    </a:lnTo>
                    <a:lnTo>
                      <a:pt x="299" y="356"/>
                    </a:lnTo>
                    <a:lnTo>
                      <a:pt x="350" y="379"/>
                    </a:lnTo>
                    <a:lnTo>
                      <a:pt x="409" y="386"/>
                    </a:lnTo>
                    <a:lnTo>
                      <a:pt x="470" y="375"/>
                    </a:lnTo>
                    <a:lnTo>
                      <a:pt x="502" y="362"/>
                    </a:lnTo>
                    <a:lnTo>
                      <a:pt x="527" y="350"/>
                    </a:lnTo>
                    <a:lnTo>
                      <a:pt x="567" y="316"/>
                    </a:lnTo>
                    <a:lnTo>
                      <a:pt x="600" y="271"/>
                    </a:lnTo>
                    <a:lnTo>
                      <a:pt x="623" y="221"/>
                    </a:lnTo>
                    <a:lnTo>
                      <a:pt x="635" y="166"/>
                    </a:lnTo>
                    <a:lnTo>
                      <a:pt x="632" y="113"/>
                    </a:lnTo>
                    <a:lnTo>
                      <a:pt x="614" y="64"/>
                    </a:lnTo>
                    <a:lnTo>
                      <a:pt x="581" y="23"/>
                    </a:lnTo>
                    <a:lnTo>
                      <a:pt x="555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9"/>
              <p:cNvSpPr>
                <a:spLocks/>
              </p:cNvSpPr>
              <p:nvPr/>
            </p:nvSpPr>
            <p:spPr bwMode="auto">
              <a:xfrm>
                <a:off x="1655" y="2515"/>
                <a:ext cx="176" cy="179"/>
              </a:xfrm>
              <a:custGeom>
                <a:avLst/>
                <a:gdLst>
                  <a:gd name="T0" fmla="*/ 301 w 528"/>
                  <a:gd name="T1" fmla="*/ 1 h 538"/>
                  <a:gd name="T2" fmla="*/ 268 w 528"/>
                  <a:gd name="T3" fmla="*/ 27 h 538"/>
                  <a:gd name="T4" fmla="*/ 273 w 528"/>
                  <a:gd name="T5" fmla="*/ 82 h 538"/>
                  <a:gd name="T6" fmla="*/ 298 w 528"/>
                  <a:gd name="T7" fmla="*/ 95 h 538"/>
                  <a:gd name="T8" fmla="*/ 373 w 528"/>
                  <a:gd name="T9" fmla="*/ 112 h 538"/>
                  <a:gd name="T10" fmla="*/ 419 w 528"/>
                  <a:gd name="T11" fmla="*/ 145 h 538"/>
                  <a:gd name="T12" fmla="*/ 423 w 528"/>
                  <a:gd name="T13" fmla="*/ 191 h 538"/>
                  <a:gd name="T14" fmla="*/ 409 w 528"/>
                  <a:gd name="T15" fmla="*/ 220 h 538"/>
                  <a:gd name="T16" fmla="*/ 357 w 528"/>
                  <a:gd name="T17" fmla="*/ 265 h 538"/>
                  <a:gd name="T18" fmla="*/ 245 w 528"/>
                  <a:gd name="T19" fmla="*/ 269 h 538"/>
                  <a:gd name="T20" fmla="*/ 207 w 528"/>
                  <a:gd name="T21" fmla="*/ 256 h 538"/>
                  <a:gd name="T22" fmla="*/ 188 w 528"/>
                  <a:gd name="T23" fmla="*/ 250 h 538"/>
                  <a:gd name="T24" fmla="*/ 150 w 528"/>
                  <a:gd name="T25" fmla="*/ 268 h 538"/>
                  <a:gd name="T26" fmla="*/ 141 w 528"/>
                  <a:gd name="T27" fmla="*/ 324 h 538"/>
                  <a:gd name="T28" fmla="*/ 161 w 528"/>
                  <a:gd name="T29" fmla="*/ 341 h 538"/>
                  <a:gd name="T30" fmla="*/ 173 w 528"/>
                  <a:gd name="T31" fmla="*/ 347 h 538"/>
                  <a:gd name="T32" fmla="*/ 178 w 528"/>
                  <a:gd name="T33" fmla="*/ 348 h 538"/>
                  <a:gd name="T34" fmla="*/ 184 w 528"/>
                  <a:gd name="T35" fmla="*/ 351 h 538"/>
                  <a:gd name="T36" fmla="*/ 220 w 528"/>
                  <a:gd name="T37" fmla="*/ 367 h 538"/>
                  <a:gd name="T38" fmla="*/ 243 w 528"/>
                  <a:gd name="T39" fmla="*/ 399 h 538"/>
                  <a:gd name="T40" fmla="*/ 180 w 528"/>
                  <a:gd name="T41" fmla="*/ 443 h 538"/>
                  <a:gd name="T42" fmla="*/ 131 w 528"/>
                  <a:gd name="T43" fmla="*/ 456 h 538"/>
                  <a:gd name="T44" fmla="*/ 62 w 528"/>
                  <a:gd name="T45" fmla="*/ 456 h 538"/>
                  <a:gd name="T46" fmla="*/ 50 w 528"/>
                  <a:gd name="T47" fmla="*/ 443 h 538"/>
                  <a:gd name="T48" fmla="*/ 10 w 528"/>
                  <a:gd name="T49" fmla="*/ 446 h 538"/>
                  <a:gd name="T50" fmla="*/ 3 w 528"/>
                  <a:gd name="T51" fmla="*/ 475 h 538"/>
                  <a:gd name="T52" fmla="*/ 45 w 528"/>
                  <a:gd name="T53" fmla="*/ 525 h 538"/>
                  <a:gd name="T54" fmla="*/ 134 w 528"/>
                  <a:gd name="T55" fmla="*/ 538 h 538"/>
                  <a:gd name="T56" fmla="*/ 190 w 528"/>
                  <a:gd name="T57" fmla="*/ 528 h 538"/>
                  <a:gd name="T58" fmla="*/ 302 w 528"/>
                  <a:gd name="T59" fmla="*/ 465 h 538"/>
                  <a:gd name="T60" fmla="*/ 355 w 528"/>
                  <a:gd name="T61" fmla="*/ 383 h 538"/>
                  <a:gd name="T62" fmla="*/ 357 w 528"/>
                  <a:gd name="T63" fmla="*/ 366 h 538"/>
                  <a:gd name="T64" fmla="*/ 425 w 528"/>
                  <a:gd name="T65" fmla="*/ 341 h 538"/>
                  <a:gd name="T66" fmla="*/ 497 w 528"/>
                  <a:gd name="T67" fmla="*/ 271 h 538"/>
                  <a:gd name="T68" fmla="*/ 520 w 528"/>
                  <a:gd name="T69" fmla="*/ 220 h 538"/>
                  <a:gd name="T70" fmla="*/ 520 w 528"/>
                  <a:gd name="T71" fmla="*/ 127 h 538"/>
                  <a:gd name="T72" fmla="*/ 469 w 528"/>
                  <a:gd name="T73" fmla="*/ 53 h 538"/>
                  <a:gd name="T74" fmla="*/ 384 w 528"/>
                  <a:gd name="T75" fmla="*/ 9 h 538"/>
                  <a:gd name="T76" fmla="*/ 311 w 528"/>
                  <a:gd name="T77" fmla="*/ 0 h 5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28" h="538">
                    <a:moveTo>
                      <a:pt x="311" y="0"/>
                    </a:moveTo>
                    <a:lnTo>
                      <a:pt x="301" y="1"/>
                    </a:lnTo>
                    <a:lnTo>
                      <a:pt x="285" y="9"/>
                    </a:lnTo>
                    <a:lnTo>
                      <a:pt x="268" y="27"/>
                    </a:lnTo>
                    <a:lnTo>
                      <a:pt x="263" y="60"/>
                    </a:lnTo>
                    <a:lnTo>
                      <a:pt x="273" y="82"/>
                    </a:lnTo>
                    <a:lnTo>
                      <a:pt x="288" y="92"/>
                    </a:lnTo>
                    <a:lnTo>
                      <a:pt x="298" y="95"/>
                    </a:lnTo>
                    <a:lnTo>
                      <a:pt x="321" y="99"/>
                    </a:lnTo>
                    <a:lnTo>
                      <a:pt x="373" y="112"/>
                    </a:lnTo>
                    <a:lnTo>
                      <a:pt x="404" y="129"/>
                    </a:lnTo>
                    <a:lnTo>
                      <a:pt x="419" y="145"/>
                    </a:lnTo>
                    <a:lnTo>
                      <a:pt x="426" y="165"/>
                    </a:lnTo>
                    <a:lnTo>
                      <a:pt x="423" y="191"/>
                    </a:lnTo>
                    <a:lnTo>
                      <a:pt x="416" y="206"/>
                    </a:lnTo>
                    <a:lnTo>
                      <a:pt x="409" y="220"/>
                    </a:lnTo>
                    <a:lnTo>
                      <a:pt x="391" y="242"/>
                    </a:lnTo>
                    <a:lnTo>
                      <a:pt x="357" y="265"/>
                    </a:lnTo>
                    <a:lnTo>
                      <a:pt x="302" y="276"/>
                    </a:lnTo>
                    <a:lnTo>
                      <a:pt x="245" y="269"/>
                    </a:lnTo>
                    <a:lnTo>
                      <a:pt x="217" y="260"/>
                    </a:lnTo>
                    <a:lnTo>
                      <a:pt x="207" y="256"/>
                    </a:lnTo>
                    <a:lnTo>
                      <a:pt x="199" y="253"/>
                    </a:lnTo>
                    <a:lnTo>
                      <a:pt x="188" y="250"/>
                    </a:lnTo>
                    <a:lnTo>
                      <a:pt x="171" y="253"/>
                    </a:lnTo>
                    <a:lnTo>
                      <a:pt x="150" y="268"/>
                    </a:lnTo>
                    <a:lnTo>
                      <a:pt x="135" y="299"/>
                    </a:lnTo>
                    <a:lnTo>
                      <a:pt x="141" y="324"/>
                    </a:lnTo>
                    <a:lnTo>
                      <a:pt x="151" y="337"/>
                    </a:lnTo>
                    <a:lnTo>
                      <a:pt x="161" y="341"/>
                    </a:lnTo>
                    <a:lnTo>
                      <a:pt x="167" y="344"/>
                    </a:lnTo>
                    <a:lnTo>
                      <a:pt x="173" y="347"/>
                    </a:lnTo>
                    <a:lnTo>
                      <a:pt x="173" y="347"/>
                    </a:lnTo>
                    <a:lnTo>
                      <a:pt x="178" y="348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220" y="367"/>
                    </a:lnTo>
                    <a:lnTo>
                      <a:pt x="252" y="386"/>
                    </a:lnTo>
                    <a:lnTo>
                      <a:pt x="243" y="399"/>
                    </a:lnTo>
                    <a:lnTo>
                      <a:pt x="220" y="420"/>
                    </a:lnTo>
                    <a:lnTo>
                      <a:pt x="180" y="443"/>
                    </a:lnTo>
                    <a:lnTo>
                      <a:pt x="150" y="452"/>
                    </a:lnTo>
                    <a:lnTo>
                      <a:pt x="131" y="456"/>
                    </a:lnTo>
                    <a:lnTo>
                      <a:pt x="85" y="459"/>
                    </a:lnTo>
                    <a:lnTo>
                      <a:pt x="62" y="456"/>
                    </a:lnTo>
                    <a:lnTo>
                      <a:pt x="57" y="453"/>
                    </a:lnTo>
                    <a:lnTo>
                      <a:pt x="50" y="443"/>
                    </a:lnTo>
                    <a:lnTo>
                      <a:pt x="30" y="438"/>
                    </a:lnTo>
                    <a:lnTo>
                      <a:pt x="10" y="446"/>
                    </a:lnTo>
                    <a:lnTo>
                      <a:pt x="0" y="463"/>
                    </a:lnTo>
                    <a:lnTo>
                      <a:pt x="3" y="475"/>
                    </a:lnTo>
                    <a:lnTo>
                      <a:pt x="13" y="498"/>
                    </a:lnTo>
                    <a:lnTo>
                      <a:pt x="45" y="525"/>
                    </a:lnTo>
                    <a:lnTo>
                      <a:pt x="88" y="537"/>
                    </a:lnTo>
                    <a:lnTo>
                      <a:pt x="134" y="538"/>
                    </a:lnTo>
                    <a:lnTo>
                      <a:pt x="155" y="534"/>
                    </a:lnTo>
                    <a:lnTo>
                      <a:pt x="190" y="528"/>
                    </a:lnTo>
                    <a:lnTo>
                      <a:pt x="250" y="504"/>
                    </a:lnTo>
                    <a:lnTo>
                      <a:pt x="302" y="465"/>
                    </a:lnTo>
                    <a:lnTo>
                      <a:pt x="341" y="414"/>
                    </a:lnTo>
                    <a:lnTo>
                      <a:pt x="355" y="383"/>
                    </a:lnTo>
                    <a:lnTo>
                      <a:pt x="358" y="374"/>
                    </a:lnTo>
                    <a:lnTo>
                      <a:pt x="357" y="366"/>
                    </a:lnTo>
                    <a:lnTo>
                      <a:pt x="381" y="360"/>
                    </a:lnTo>
                    <a:lnTo>
                      <a:pt x="425" y="341"/>
                    </a:lnTo>
                    <a:lnTo>
                      <a:pt x="463" y="311"/>
                    </a:lnTo>
                    <a:lnTo>
                      <a:pt x="497" y="271"/>
                    </a:lnTo>
                    <a:lnTo>
                      <a:pt x="509" y="246"/>
                    </a:lnTo>
                    <a:lnTo>
                      <a:pt x="520" y="220"/>
                    </a:lnTo>
                    <a:lnTo>
                      <a:pt x="528" y="171"/>
                    </a:lnTo>
                    <a:lnTo>
                      <a:pt x="520" y="127"/>
                    </a:lnTo>
                    <a:lnTo>
                      <a:pt x="499" y="86"/>
                    </a:lnTo>
                    <a:lnTo>
                      <a:pt x="469" y="53"/>
                    </a:lnTo>
                    <a:lnTo>
                      <a:pt x="430" y="26"/>
                    </a:lnTo>
                    <a:lnTo>
                      <a:pt x="384" y="9"/>
                    </a:lnTo>
                    <a:lnTo>
                      <a:pt x="337" y="0"/>
                    </a:lnTo>
                    <a:lnTo>
                      <a:pt x="31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20"/>
              <p:cNvSpPr>
                <a:spLocks/>
              </p:cNvSpPr>
              <p:nvPr/>
            </p:nvSpPr>
            <p:spPr bwMode="auto">
              <a:xfrm>
                <a:off x="1665" y="2702"/>
                <a:ext cx="205" cy="210"/>
              </a:xfrm>
              <a:custGeom>
                <a:avLst/>
                <a:gdLst>
                  <a:gd name="T0" fmla="*/ 388 w 613"/>
                  <a:gd name="T1" fmla="*/ 3 h 630"/>
                  <a:gd name="T2" fmla="*/ 357 w 613"/>
                  <a:gd name="T3" fmla="*/ 52 h 630"/>
                  <a:gd name="T4" fmla="*/ 381 w 613"/>
                  <a:gd name="T5" fmla="*/ 89 h 630"/>
                  <a:gd name="T6" fmla="*/ 466 w 613"/>
                  <a:gd name="T7" fmla="*/ 128 h 630"/>
                  <a:gd name="T8" fmla="*/ 511 w 613"/>
                  <a:gd name="T9" fmla="*/ 174 h 630"/>
                  <a:gd name="T10" fmla="*/ 506 w 613"/>
                  <a:gd name="T11" fmla="*/ 230 h 630"/>
                  <a:gd name="T12" fmla="*/ 486 w 613"/>
                  <a:gd name="T13" fmla="*/ 265 h 630"/>
                  <a:gd name="T14" fmla="*/ 431 w 613"/>
                  <a:gd name="T15" fmla="*/ 307 h 630"/>
                  <a:gd name="T16" fmla="*/ 349 w 613"/>
                  <a:gd name="T17" fmla="*/ 312 h 630"/>
                  <a:gd name="T18" fmla="*/ 257 w 613"/>
                  <a:gd name="T19" fmla="*/ 265 h 630"/>
                  <a:gd name="T20" fmla="*/ 253 w 613"/>
                  <a:gd name="T21" fmla="*/ 260 h 630"/>
                  <a:gd name="T22" fmla="*/ 239 w 613"/>
                  <a:gd name="T23" fmla="*/ 252 h 630"/>
                  <a:gd name="T24" fmla="*/ 198 w 613"/>
                  <a:gd name="T25" fmla="*/ 256 h 630"/>
                  <a:gd name="T26" fmla="*/ 175 w 613"/>
                  <a:gd name="T27" fmla="*/ 311 h 630"/>
                  <a:gd name="T28" fmla="*/ 188 w 613"/>
                  <a:gd name="T29" fmla="*/ 334 h 630"/>
                  <a:gd name="T30" fmla="*/ 214 w 613"/>
                  <a:gd name="T31" fmla="*/ 354 h 630"/>
                  <a:gd name="T32" fmla="*/ 256 w 613"/>
                  <a:gd name="T33" fmla="*/ 422 h 630"/>
                  <a:gd name="T34" fmla="*/ 224 w 613"/>
                  <a:gd name="T35" fmla="*/ 512 h 630"/>
                  <a:gd name="T36" fmla="*/ 180 w 613"/>
                  <a:gd name="T37" fmla="*/ 543 h 630"/>
                  <a:gd name="T38" fmla="*/ 119 w 613"/>
                  <a:gd name="T39" fmla="*/ 547 h 630"/>
                  <a:gd name="T40" fmla="*/ 72 w 613"/>
                  <a:gd name="T41" fmla="*/ 495 h 630"/>
                  <a:gd name="T42" fmla="*/ 51 w 613"/>
                  <a:gd name="T43" fmla="*/ 397 h 630"/>
                  <a:gd name="T44" fmla="*/ 37 w 613"/>
                  <a:gd name="T45" fmla="*/ 374 h 630"/>
                  <a:gd name="T46" fmla="*/ 5 w 613"/>
                  <a:gd name="T47" fmla="*/ 387 h 630"/>
                  <a:gd name="T48" fmla="*/ 0 w 613"/>
                  <a:gd name="T49" fmla="*/ 425 h 630"/>
                  <a:gd name="T50" fmla="*/ 13 w 613"/>
                  <a:gd name="T51" fmla="*/ 540 h 630"/>
                  <a:gd name="T52" fmla="*/ 66 w 613"/>
                  <a:gd name="T53" fmla="*/ 607 h 630"/>
                  <a:gd name="T54" fmla="*/ 131 w 613"/>
                  <a:gd name="T55" fmla="*/ 630 h 630"/>
                  <a:gd name="T56" fmla="*/ 220 w 613"/>
                  <a:gd name="T57" fmla="*/ 615 h 630"/>
                  <a:gd name="T58" fmla="*/ 263 w 613"/>
                  <a:gd name="T59" fmla="*/ 594 h 630"/>
                  <a:gd name="T60" fmla="*/ 329 w 613"/>
                  <a:gd name="T61" fmla="*/ 522 h 630"/>
                  <a:gd name="T62" fmla="*/ 352 w 613"/>
                  <a:gd name="T63" fmla="*/ 452 h 630"/>
                  <a:gd name="T64" fmla="*/ 352 w 613"/>
                  <a:gd name="T65" fmla="*/ 410 h 630"/>
                  <a:gd name="T66" fmla="*/ 446 w 613"/>
                  <a:gd name="T67" fmla="*/ 404 h 630"/>
                  <a:gd name="T68" fmla="*/ 555 w 613"/>
                  <a:gd name="T69" fmla="*/ 338 h 630"/>
                  <a:gd name="T70" fmla="*/ 594 w 613"/>
                  <a:gd name="T71" fmla="*/ 283 h 630"/>
                  <a:gd name="T72" fmla="*/ 613 w 613"/>
                  <a:gd name="T73" fmla="*/ 177 h 630"/>
                  <a:gd name="T74" fmla="*/ 574 w 613"/>
                  <a:gd name="T75" fmla="*/ 82 h 630"/>
                  <a:gd name="T76" fmla="*/ 489 w 613"/>
                  <a:gd name="T77" fmla="*/ 17 h 630"/>
                  <a:gd name="T78" fmla="*/ 404 w 613"/>
                  <a:gd name="T79" fmla="*/ 0 h 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13" h="630">
                    <a:moveTo>
                      <a:pt x="404" y="0"/>
                    </a:moveTo>
                    <a:lnTo>
                      <a:pt x="388" y="3"/>
                    </a:lnTo>
                    <a:lnTo>
                      <a:pt x="365" y="21"/>
                    </a:lnTo>
                    <a:lnTo>
                      <a:pt x="357" y="52"/>
                    </a:lnTo>
                    <a:lnTo>
                      <a:pt x="367" y="79"/>
                    </a:lnTo>
                    <a:lnTo>
                      <a:pt x="381" y="89"/>
                    </a:lnTo>
                    <a:lnTo>
                      <a:pt x="410" y="101"/>
                    </a:lnTo>
                    <a:lnTo>
                      <a:pt x="466" y="128"/>
                    </a:lnTo>
                    <a:lnTo>
                      <a:pt x="498" y="152"/>
                    </a:lnTo>
                    <a:lnTo>
                      <a:pt x="511" y="174"/>
                    </a:lnTo>
                    <a:lnTo>
                      <a:pt x="515" y="200"/>
                    </a:lnTo>
                    <a:lnTo>
                      <a:pt x="506" y="230"/>
                    </a:lnTo>
                    <a:lnTo>
                      <a:pt x="498" y="249"/>
                    </a:lnTo>
                    <a:lnTo>
                      <a:pt x="486" y="265"/>
                    </a:lnTo>
                    <a:lnTo>
                      <a:pt x="462" y="291"/>
                    </a:lnTo>
                    <a:lnTo>
                      <a:pt x="431" y="307"/>
                    </a:lnTo>
                    <a:lnTo>
                      <a:pt x="400" y="314"/>
                    </a:lnTo>
                    <a:lnTo>
                      <a:pt x="349" y="312"/>
                    </a:lnTo>
                    <a:lnTo>
                      <a:pt x="285" y="286"/>
                    </a:lnTo>
                    <a:lnTo>
                      <a:pt x="257" y="265"/>
                    </a:lnTo>
                    <a:lnTo>
                      <a:pt x="257" y="265"/>
                    </a:lnTo>
                    <a:lnTo>
                      <a:pt x="253" y="260"/>
                    </a:lnTo>
                    <a:lnTo>
                      <a:pt x="247" y="258"/>
                    </a:lnTo>
                    <a:lnTo>
                      <a:pt x="239" y="252"/>
                    </a:lnTo>
                    <a:lnTo>
                      <a:pt x="223" y="249"/>
                    </a:lnTo>
                    <a:lnTo>
                      <a:pt x="198" y="256"/>
                    </a:lnTo>
                    <a:lnTo>
                      <a:pt x="177" y="285"/>
                    </a:lnTo>
                    <a:lnTo>
                      <a:pt x="175" y="311"/>
                    </a:lnTo>
                    <a:lnTo>
                      <a:pt x="181" y="327"/>
                    </a:lnTo>
                    <a:lnTo>
                      <a:pt x="188" y="334"/>
                    </a:lnTo>
                    <a:lnTo>
                      <a:pt x="201" y="344"/>
                    </a:lnTo>
                    <a:lnTo>
                      <a:pt x="214" y="354"/>
                    </a:lnTo>
                    <a:lnTo>
                      <a:pt x="234" y="376"/>
                    </a:lnTo>
                    <a:lnTo>
                      <a:pt x="256" y="422"/>
                    </a:lnTo>
                    <a:lnTo>
                      <a:pt x="253" y="469"/>
                    </a:lnTo>
                    <a:lnTo>
                      <a:pt x="224" y="512"/>
                    </a:lnTo>
                    <a:lnTo>
                      <a:pt x="198" y="531"/>
                    </a:lnTo>
                    <a:lnTo>
                      <a:pt x="180" y="543"/>
                    </a:lnTo>
                    <a:lnTo>
                      <a:pt x="146" y="551"/>
                    </a:lnTo>
                    <a:lnTo>
                      <a:pt x="119" y="547"/>
                    </a:lnTo>
                    <a:lnTo>
                      <a:pt x="96" y="533"/>
                    </a:lnTo>
                    <a:lnTo>
                      <a:pt x="72" y="495"/>
                    </a:lnTo>
                    <a:lnTo>
                      <a:pt x="54" y="430"/>
                    </a:lnTo>
                    <a:lnTo>
                      <a:pt x="51" y="397"/>
                    </a:lnTo>
                    <a:lnTo>
                      <a:pt x="50" y="386"/>
                    </a:lnTo>
                    <a:lnTo>
                      <a:pt x="37" y="374"/>
                    </a:lnTo>
                    <a:lnTo>
                      <a:pt x="20" y="374"/>
                    </a:lnTo>
                    <a:lnTo>
                      <a:pt x="5" y="387"/>
                    </a:lnTo>
                    <a:lnTo>
                      <a:pt x="2" y="397"/>
                    </a:lnTo>
                    <a:lnTo>
                      <a:pt x="0" y="425"/>
                    </a:lnTo>
                    <a:lnTo>
                      <a:pt x="1" y="484"/>
                    </a:lnTo>
                    <a:lnTo>
                      <a:pt x="13" y="540"/>
                    </a:lnTo>
                    <a:lnTo>
                      <a:pt x="43" y="589"/>
                    </a:lnTo>
                    <a:lnTo>
                      <a:pt x="66" y="607"/>
                    </a:lnTo>
                    <a:lnTo>
                      <a:pt x="87" y="619"/>
                    </a:lnTo>
                    <a:lnTo>
                      <a:pt x="131" y="630"/>
                    </a:lnTo>
                    <a:lnTo>
                      <a:pt x="175" y="628"/>
                    </a:lnTo>
                    <a:lnTo>
                      <a:pt x="220" y="615"/>
                    </a:lnTo>
                    <a:lnTo>
                      <a:pt x="241" y="606"/>
                    </a:lnTo>
                    <a:lnTo>
                      <a:pt x="263" y="594"/>
                    </a:lnTo>
                    <a:lnTo>
                      <a:pt x="300" y="561"/>
                    </a:lnTo>
                    <a:lnTo>
                      <a:pt x="329" y="522"/>
                    </a:lnTo>
                    <a:lnTo>
                      <a:pt x="348" y="476"/>
                    </a:lnTo>
                    <a:lnTo>
                      <a:pt x="352" y="452"/>
                    </a:lnTo>
                    <a:lnTo>
                      <a:pt x="355" y="430"/>
                    </a:lnTo>
                    <a:lnTo>
                      <a:pt x="352" y="410"/>
                    </a:lnTo>
                    <a:lnTo>
                      <a:pt x="384" y="413"/>
                    </a:lnTo>
                    <a:lnTo>
                      <a:pt x="446" y="404"/>
                    </a:lnTo>
                    <a:lnTo>
                      <a:pt x="505" y="380"/>
                    </a:lnTo>
                    <a:lnTo>
                      <a:pt x="555" y="338"/>
                    </a:lnTo>
                    <a:lnTo>
                      <a:pt x="577" y="309"/>
                    </a:lnTo>
                    <a:lnTo>
                      <a:pt x="594" y="283"/>
                    </a:lnTo>
                    <a:lnTo>
                      <a:pt x="611" y="230"/>
                    </a:lnTo>
                    <a:lnTo>
                      <a:pt x="613" y="177"/>
                    </a:lnTo>
                    <a:lnTo>
                      <a:pt x="600" y="127"/>
                    </a:lnTo>
                    <a:lnTo>
                      <a:pt x="574" y="82"/>
                    </a:lnTo>
                    <a:lnTo>
                      <a:pt x="537" y="44"/>
                    </a:lnTo>
                    <a:lnTo>
                      <a:pt x="489" y="17"/>
                    </a:lnTo>
                    <a:lnTo>
                      <a:pt x="434" y="1"/>
                    </a:lnTo>
                    <a:lnTo>
                      <a:pt x="40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2" name="Group 31"/>
            <p:cNvGrpSpPr>
              <a:grpSpLocks noChangeAspect="1"/>
            </p:cNvGrpSpPr>
            <p:nvPr/>
          </p:nvGrpSpPr>
          <p:grpSpPr bwMode="auto">
            <a:xfrm>
              <a:off x="594443" y="5066831"/>
              <a:ext cx="167284" cy="203007"/>
              <a:chOff x="2647" y="1727"/>
              <a:chExt cx="192" cy="233"/>
            </a:xfrm>
            <a:grpFill/>
          </p:grpSpPr>
          <p:sp>
            <p:nvSpPr>
              <p:cNvPr id="13" name="Freeform 32"/>
              <p:cNvSpPr>
                <a:spLocks/>
              </p:cNvSpPr>
              <p:nvPr/>
            </p:nvSpPr>
            <p:spPr bwMode="auto">
              <a:xfrm>
                <a:off x="2699" y="1727"/>
                <a:ext cx="140" cy="152"/>
              </a:xfrm>
              <a:custGeom>
                <a:avLst/>
                <a:gdLst>
                  <a:gd name="T0" fmla="*/ 94 w 421"/>
                  <a:gd name="T1" fmla="*/ 455 h 455"/>
                  <a:gd name="T2" fmla="*/ 0 w 421"/>
                  <a:gd name="T3" fmla="*/ 362 h 455"/>
                  <a:gd name="T4" fmla="*/ 172 w 421"/>
                  <a:gd name="T5" fmla="*/ 191 h 455"/>
                  <a:gd name="T6" fmla="*/ 371 w 421"/>
                  <a:gd name="T7" fmla="*/ 1 h 455"/>
                  <a:gd name="T8" fmla="*/ 377 w 421"/>
                  <a:gd name="T9" fmla="*/ 0 h 455"/>
                  <a:gd name="T10" fmla="*/ 404 w 421"/>
                  <a:gd name="T11" fmla="*/ 4 h 455"/>
                  <a:gd name="T12" fmla="*/ 419 w 421"/>
                  <a:gd name="T13" fmla="*/ 21 h 455"/>
                  <a:gd name="T14" fmla="*/ 421 w 421"/>
                  <a:gd name="T15" fmla="*/ 37 h 455"/>
                  <a:gd name="T16" fmla="*/ 364 w 421"/>
                  <a:gd name="T17" fmla="*/ 120 h 455"/>
                  <a:gd name="T18" fmla="*/ 130 w 421"/>
                  <a:gd name="T19" fmla="*/ 410 h 455"/>
                  <a:gd name="T20" fmla="*/ 94 w 421"/>
                  <a:gd name="T21" fmla="*/ 455 h 4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21" h="455">
                    <a:moveTo>
                      <a:pt x="94" y="455"/>
                    </a:moveTo>
                    <a:lnTo>
                      <a:pt x="0" y="362"/>
                    </a:lnTo>
                    <a:lnTo>
                      <a:pt x="172" y="191"/>
                    </a:lnTo>
                    <a:lnTo>
                      <a:pt x="371" y="1"/>
                    </a:lnTo>
                    <a:lnTo>
                      <a:pt x="377" y="0"/>
                    </a:lnTo>
                    <a:lnTo>
                      <a:pt x="404" y="4"/>
                    </a:lnTo>
                    <a:lnTo>
                      <a:pt x="419" y="21"/>
                    </a:lnTo>
                    <a:lnTo>
                      <a:pt x="421" y="37"/>
                    </a:lnTo>
                    <a:lnTo>
                      <a:pt x="364" y="120"/>
                    </a:lnTo>
                    <a:lnTo>
                      <a:pt x="130" y="410"/>
                    </a:lnTo>
                    <a:lnTo>
                      <a:pt x="94" y="45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" name="Freeform 33"/>
              <p:cNvSpPr>
                <a:spLocks/>
              </p:cNvSpPr>
              <p:nvPr/>
            </p:nvSpPr>
            <p:spPr bwMode="auto">
              <a:xfrm>
                <a:off x="2647" y="1856"/>
                <a:ext cx="76" cy="104"/>
              </a:xfrm>
              <a:custGeom>
                <a:avLst/>
                <a:gdLst>
                  <a:gd name="T0" fmla="*/ 22 w 226"/>
                  <a:gd name="T1" fmla="*/ 314 h 314"/>
                  <a:gd name="T2" fmla="*/ 21 w 226"/>
                  <a:gd name="T3" fmla="*/ 301 h 314"/>
                  <a:gd name="T4" fmla="*/ 37 w 226"/>
                  <a:gd name="T5" fmla="*/ 242 h 314"/>
                  <a:gd name="T6" fmla="*/ 63 w 226"/>
                  <a:gd name="T7" fmla="*/ 219 h 314"/>
                  <a:gd name="T8" fmla="*/ 90 w 226"/>
                  <a:gd name="T9" fmla="*/ 211 h 314"/>
                  <a:gd name="T10" fmla="*/ 107 w 226"/>
                  <a:gd name="T11" fmla="*/ 209 h 314"/>
                  <a:gd name="T12" fmla="*/ 125 w 226"/>
                  <a:gd name="T13" fmla="*/ 208 h 314"/>
                  <a:gd name="T14" fmla="*/ 153 w 226"/>
                  <a:gd name="T15" fmla="*/ 199 h 314"/>
                  <a:gd name="T16" fmla="*/ 188 w 226"/>
                  <a:gd name="T17" fmla="*/ 173 h 314"/>
                  <a:gd name="T18" fmla="*/ 223 w 226"/>
                  <a:gd name="T19" fmla="*/ 107 h 314"/>
                  <a:gd name="T20" fmla="*/ 226 w 226"/>
                  <a:gd name="T21" fmla="*/ 91 h 314"/>
                  <a:gd name="T22" fmla="*/ 132 w 226"/>
                  <a:gd name="T23" fmla="*/ 0 h 314"/>
                  <a:gd name="T24" fmla="*/ 96 w 226"/>
                  <a:gd name="T25" fmla="*/ 17 h 314"/>
                  <a:gd name="T26" fmla="*/ 44 w 226"/>
                  <a:gd name="T27" fmla="*/ 61 h 314"/>
                  <a:gd name="T28" fmla="*/ 13 w 226"/>
                  <a:gd name="T29" fmla="*/ 113 h 314"/>
                  <a:gd name="T30" fmla="*/ 0 w 226"/>
                  <a:gd name="T31" fmla="*/ 165 h 314"/>
                  <a:gd name="T32" fmla="*/ 2 w 226"/>
                  <a:gd name="T33" fmla="*/ 239 h 314"/>
                  <a:gd name="T34" fmla="*/ 19 w 226"/>
                  <a:gd name="T35" fmla="*/ 307 h 314"/>
                  <a:gd name="T36" fmla="*/ 22 w 226"/>
                  <a:gd name="T37" fmla="*/ 314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26" h="314">
                    <a:moveTo>
                      <a:pt x="22" y="314"/>
                    </a:moveTo>
                    <a:lnTo>
                      <a:pt x="21" y="301"/>
                    </a:lnTo>
                    <a:lnTo>
                      <a:pt x="37" y="242"/>
                    </a:lnTo>
                    <a:lnTo>
                      <a:pt x="63" y="219"/>
                    </a:lnTo>
                    <a:lnTo>
                      <a:pt x="90" y="211"/>
                    </a:lnTo>
                    <a:lnTo>
                      <a:pt x="107" y="209"/>
                    </a:lnTo>
                    <a:lnTo>
                      <a:pt x="125" y="208"/>
                    </a:lnTo>
                    <a:lnTo>
                      <a:pt x="153" y="199"/>
                    </a:lnTo>
                    <a:lnTo>
                      <a:pt x="188" y="173"/>
                    </a:lnTo>
                    <a:lnTo>
                      <a:pt x="223" y="107"/>
                    </a:lnTo>
                    <a:lnTo>
                      <a:pt x="226" y="91"/>
                    </a:lnTo>
                    <a:lnTo>
                      <a:pt x="132" y="0"/>
                    </a:lnTo>
                    <a:lnTo>
                      <a:pt x="96" y="17"/>
                    </a:lnTo>
                    <a:lnTo>
                      <a:pt x="44" y="61"/>
                    </a:lnTo>
                    <a:lnTo>
                      <a:pt x="13" y="113"/>
                    </a:lnTo>
                    <a:lnTo>
                      <a:pt x="0" y="165"/>
                    </a:lnTo>
                    <a:lnTo>
                      <a:pt x="2" y="239"/>
                    </a:lnTo>
                    <a:lnTo>
                      <a:pt x="19" y="307"/>
                    </a:lnTo>
                    <a:lnTo>
                      <a:pt x="22" y="3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25" name="모서리가 둥근 직사각형 24"/>
          <p:cNvSpPr/>
          <p:nvPr/>
        </p:nvSpPr>
        <p:spPr>
          <a:xfrm>
            <a:off x="752612" y="225445"/>
            <a:ext cx="11207159" cy="650762"/>
          </a:xfrm>
          <a:prstGeom prst="roundRect">
            <a:avLst/>
          </a:prstGeom>
          <a:solidFill>
            <a:srgbClr val="F4F4FE"/>
          </a:solidFill>
          <a:ln>
            <a:noFill/>
          </a:ln>
          <a:effectLst>
            <a:outerShdw blurRad="190500" dist="101600" dir="2700000" algn="tl" rotWithShape="0">
              <a:srgbClr val="5955B3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2400" kern="0" dirty="0">
                <a:solidFill>
                  <a:srgbClr val="5955B3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회원관리 </a:t>
            </a:r>
            <a:r>
              <a:rPr lang="en-US" altLang="ko-KR" sz="2400" kern="0" dirty="0">
                <a:solidFill>
                  <a:srgbClr val="5955B3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- </a:t>
            </a:r>
            <a:r>
              <a:rPr lang="ko-KR" altLang="en-US" sz="2400" kern="0" dirty="0">
                <a:solidFill>
                  <a:srgbClr val="5955B3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로그인</a:t>
            </a:r>
            <a:endParaRPr lang="en-US" altLang="ko-KR" sz="2400" kern="0" dirty="0">
              <a:solidFill>
                <a:srgbClr val="5955B3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11658599" y="598713"/>
            <a:ext cx="217715" cy="217715"/>
          </a:xfrm>
          <a:prstGeom prst="ellipse">
            <a:avLst/>
          </a:prstGeom>
          <a:solidFill>
            <a:srgbClr val="5955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prstClr val="white"/>
                </a:solidFill>
              </a:rPr>
              <a:t>+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156851" y="354496"/>
            <a:ext cx="298491" cy="298491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80EB61F-9545-4DF5-ADD3-A11753793B81}"/>
              </a:ext>
            </a:extLst>
          </p:cNvPr>
          <p:cNvSpPr txBox="1"/>
          <p:nvPr/>
        </p:nvSpPr>
        <p:spPr>
          <a:xfrm>
            <a:off x="8199455" y="1349161"/>
            <a:ext cx="3258537" cy="28623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아이디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/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비밀번호 입력 후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|</a:t>
            </a:r>
            <a:b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로그인 진행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b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성공 시 홈 화면으로 이동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아이디 저장을 체크한 뒤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/>
            </a:r>
            <a:b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로그인하면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/>
            </a:r>
            <a:b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가장 최근에 로그인 했던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/>
            </a:r>
            <a:b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아이디가 미리 보이도록 처리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endParaRPr lang="ko-KR" altLang="en-US" dirty="0"/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E8970DCF-2F43-C184-B99D-03A9AE7A2E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9272" y="1318296"/>
            <a:ext cx="5585944" cy="454191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3" name="직사각형 42">
            <a:extLst>
              <a:ext uri="{FF2B5EF4-FFF2-40B4-BE49-F238E27FC236}">
                <a16:creationId xmlns:a16="http://schemas.microsoft.com/office/drawing/2014/main" id="{D1C34121-E947-46D3-C1FF-C7736516D2E3}"/>
              </a:ext>
            </a:extLst>
          </p:cNvPr>
          <p:cNvSpPr/>
          <p:nvPr/>
        </p:nvSpPr>
        <p:spPr>
          <a:xfrm>
            <a:off x="1810904" y="4010078"/>
            <a:ext cx="1160893" cy="37015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02CE4222-2C5C-17CE-FCEB-558986964FD2}"/>
              </a:ext>
            </a:extLst>
          </p:cNvPr>
          <p:cNvSpPr/>
          <p:nvPr/>
        </p:nvSpPr>
        <p:spPr>
          <a:xfrm>
            <a:off x="1810904" y="2928634"/>
            <a:ext cx="1979943" cy="43911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6511983-9503-9369-5F02-6C2E5E4E5E16}"/>
              </a:ext>
            </a:extLst>
          </p:cNvPr>
          <p:cNvSpPr/>
          <p:nvPr/>
        </p:nvSpPr>
        <p:spPr>
          <a:xfrm>
            <a:off x="1810903" y="3499033"/>
            <a:ext cx="1979943" cy="43911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0903" y="4069432"/>
            <a:ext cx="455535" cy="455535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1554084" y="3884766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1579490" y="2706692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474067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55B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548795" y="94343"/>
            <a:ext cx="11480799" cy="6669314"/>
          </a:xfrm>
          <a:prstGeom prst="roundRect">
            <a:avLst>
              <a:gd name="adj" fmla="val 2541"/>
            </a:avLst>
          </a:prstGeom>
          <a:solidFill>
            <a:schemeClr val="bg1"/>
          </a:solidFill>
          <a:ln>
            <a:noFill/>
          </a:ln>
          <a:effectLst>
            <a:outerShdw dist="1016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204154" y="1034170"/>
            <a:ext cx="193117" cy="5222353"/>
            <a:chOff x="581527" y="787428"/>
            <a:chExt cx="193117" cy="5222353"/>
          </a:xfrm>
          <a:solidFill>
            <a:schemeClr val="bg1"/>
          </a:solidFill>
        </p:grpSpPr>
        <p:sp>
          <p:nvSpPr>
            <p:cNvPr id="5" name="Freeform 9"/>
            <p:cNvSpPr>
              <a:spLocks/>
            </p:cNvSpPr>
            <p:nvPr/>
          </p:nvSpPr>
          <p:spPr bwMode="auto">
            <a:xfrm>
              <a:off x="612262" y="1494240"/>
              <a:ext cx="131646" cy="17373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6" name="Group 12"/>
            <p:cNvGrpSpPr>
              <a:grpSpLocks noChangeAspect="1"/>
            </p:cNvGrpSpPr>
            <p:nvPr/>
          </p:nvGrpSpPr>
          <p:grpSpPr bwMode="auto">
            <a:xfrm>
              <a:off x="581527" y="787428"/>
              <a:ext cx="193117" cy="153620"/>
              <a:chOff x="6124" y="305"/>
              <a:chExt cx="841" cy="669"/>
            </a:xfrm>
            <a:grpFill/>
          </p:grpSpPr>
          <p:sp>
            <p:nvSpPr>
              <p:cNvPr id="23" name="Freeform 13"/>
              <p:cNvSpPr>
                <a:spLocks/>
              </p:cNvSpPr>
              <p:nvPr/>
            </p:nvSpPr>
            <p:spPr bwMode="auto">
              <a:xfrm>
                <a:off x="6244" y="440"/>
                <a:ext cx="601" cy="534"/>
              </a:xfrm>
              <a:custGeom>
                <a:avLst/>
                <a:gdLst>
                  <a:gd name="T0" fmla="*/ 902 w 1802"/>
                  <a:gd name="T1" fmla="*/ 0 h 1602"/>
                  <a:gd name="T2" fmla="*/ 2 w 1802"/>
                  <a:gd name="T3" fmla="*/ 742 h 1602"/>
                  <a:gd name="T4" fmla="*/ 2 w 1802"/>
                  <a:gd name="T5" fmla="*/ 743 h 1602"/>
                  <a:gd name="T6" fmla="*/ 2 w 1802"/>
                  <a:gd name="T7" fmla="*/ 746 h 1602"/>
                  <a:gd name="T8" fmla="*/ 0 w 1802"/>
                  <a:gd name="T9" fmla="*/ 749 h 1602"/>
                  <a:gd name="T10" fmla="*/ 0 w 1802"/>
                  <a:gd name="T11" fmla="*/ 751 h 1602"/>
                  <a:gd name="T12" fmla="*/ 0 w 1802"/>
                  <a:gd name="T13" fmla="*/ 1501 h 1602"/>
                  <a:gd name="T14" fmla="*/ 2 w 1802"/>
                  <a:gd name="T15" fmla="*/ 1521 h 1602"/>
                  <a:gd name="T16" fmla="*/ 16 w 1802"/>
                  <a:gd name="T17" fmla="*/ 1557 h 1602"/>
                  <a:gd name="T18" fmla="*/ 30 w 1802"/>
                  <a:gd name="T19" fmla="*/ 1572 h 1602"/>
                  <a:gd name="T20" fmla="*/ 45 w 1802"/>
                  <a:gd name="T21" fmla="*/ 1586 h 1602"/>
                  <a:gd name="T22" fmla="*/ 81 w 1802"/>
                  <a:gd name="T23" fmla="*/ 1601 h 1602"/>
                  <a:gd name="T24" fmla="*/ 100 w 1802"/>
                  <a:gd name="T25" fmla="*/ 1602 h 1602"/>
                  <a:gd name="T26" fmla="*/ 702 w 1802"/>
                  <a:gd name="T27" fmla="*/ 1602 h 1602"/>
                  <a:gd name="T28" fmla="*/ 702 w 1802"/>
                  <a:gd name="T29" fmla="*/ 1001 h 1602"/>
                  <a:gd name="T30" fmla="*/ 1102 w 1802"/>
                  <a:gd name="T31" fmla="*/ 1001 h 1602"/>
                  <a:gd name="T32" fmla="*/ 1102 w 1802"/>
                  <a:gd name="T33" fmla="*/ 1602 h 1602"/>
                  <a:gd name="T34" fmla="*/ 1703 w 1802"/>
                  <a:gd name="T35" fmla="*/ 1602 h 1602"/>
                  <a:gd name="T36" fmla="*/ 1723 w 1802"/>
                  <a:gd name="T37" fmla="*/ 1601 h 1602"/>
                  <a:gd name="T38" fmla="*/ 1758 w 1802"/>
                  <a:gd name="T39" fmla="*/ 1586 h 1602"/>
                  <a:gd name="T40" fmla="*/ 1773 w 1802"/>
                  <a:gd name="T41" fmla="*/ 1572 h 1602"/>
                  <a:gd name="T42" fmla="*/ 1786 w 1802"/>
                  <a:gd name="T43" fmla="*/ 1557 h 1602"/>
                  <a:gd name="T44" fmla="*/ 1802 w 1802"/>
                  <a:gd name="T45" fmla="*/ 1521 h 1602"/>
                  <a:gd name="T46" fmla="*/ 1802 w 1802"/>
                  <a:gd name="T47" fmla="*/ 1501 h 1602"/>
                  <a:gd name="T48" fmla="*/ 1802 w 1802"/>
                  <a:gd name="T49" fmla="*/ 751 h 1602"/>
                  <a:gd name="T50" fmla="*/ 1802 w 1802"/>
                  <a:gd name="T51" fmla="*/ 745 h 1602"/>
                  <a:gd name="T52" fmla="*/ 1801 w 1802"/>
                  <a:gd name="T53" fmla="*/ 742 h 1602"/>
                  <a:gd name="T54" fmla="*/ 902 w 1802"/>
                  <a:gd name="T55" fmla="*/ 0 h 16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802" h="1602">
                    <a:moveTo>
                      <a:pt x="902" y="0"/>
                    </a:moveTo>
                    <a:lnTo>
                      <a:pt x="2" y="742"/>
                    </a:lnTo>
                    <a:lnTo>
                      <a:pt x="2" y="743"/>
                    </a:lnTo>
                    <a:lnTo>
                      <a:pt x="2" y="746"/>
                    </a:lnTo>
                    <a:lnTo>
                      <a:pt x="0" y="749"/>
                    </a:lnTo>
                    <a:lnTo>
                      <a:pt x="0" y="751"/>
                    </a:lnTo>
                    <a:lnTo>
                      <a:pt x="0" y="1501"/>
                    </a:lnTo>
                    <a:lnTo>
                      <a:pt x="2" y="1521"/>
                    </a:lnTo>
                    <a:lnTo>
                      <a:pt x="16" y="1557"/>
                    </a:lnTo>
                    <a:lnTo>
                      <a:pt x="30" y="1572"/>
                    </a:lnTo>
                    <a:lnTo>
                      <a:pt x="45" y="1586"/>
                    </a:lnTo>
                    <a:lnTo>
                      <a:pt x="81" y="1601"/>
                    </a:lnTo>
                    <a:lnTo>
                      <a:pt x="100" y="1602"/>
                    </a:lnTo>
                    <a:lnTo>
                      <a:pt x="702" y="1602"/>
                    </a:lnTo>
                    <a:lnTo>
                      <a:pt x="702" y="1001"/>
                    </a:lnTo>
                    <a:lnTo>
                      <a:pt x="1102" y="1001"/>
                    </a:lnTo>
                    <a:lnTo>
                      <a:pt x="1102" y="1602"/>
                    </a:lnTo>
                    <a:lnTo>
                      <a:pt x="1703" y="1602"/>
                    </a:lnTo>
                    <a:lnTo>
                      <a:pt x="1723" y="1601"/>
                    </a:lnTo>
                    <a:lnTo>
                      <a:pt x="1758" y="1586"/>
                    </a:lnTo>
                    <a:lnTo>
                      <a:pt x="1773" y="1572"/>
                    </a:lnTo>
                    <a:lnTo>
                      <a:pt x="1786" y="1557"/>
                    </a:lnTo>
                    <a:lnTo>
                      <a:pt x="1802" y="1521"/>
                    </a:lnTo>
                    <a:lnTo>
                      <a:pt x="1802" y="1501"/>
                    </a:lnTo>
                    <a:lnTo>
                      <a:pt x="1802" y="751"/>
                    </a:lnTo>
                    <a:lnTo>
                      <a:pt x="1802" y="745"/>
                    </a:lnTo>
                    <a:lnTo>
                      <a:pt x="1801" y="742"/>
                    </a:lnTo>
                    <a:lnTo>
                      <a:pt x="90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14"/>
              <p:cNvSpPr>
                <a:spLocks/>
              </p:cNvSpPr>
              <p:nvPr/>
            </p:nvSpPr>
            <p:spPr bwMode="auto">
              <a:xfrm>
                <a:off x="6124" y="305"/>
                <a:ext cx="841" cy="394"/>
              </a:xfrm>
              <a:custGeom>
                <a:avLst/>
                <a:gdLst>
                  <a:gd name="T0" fmla="*/ 2505 w 2522"/>
                  <a:gd name="T1" fmla="*/ 978 h 1181"/>
                  <a:gd name="T2" fmla="*/ 2162 w 2522"/>
                  <a:gd name="T3" fmla="*/ 694 h 1181"/>
                  <a:gd name="T4" fmla="*/ 2162 w 2522"/>
                  <a:gd name="T5" fmla="*/ 54 h 1181"/>
                  <a:gd name="T6" fmla="*/ 2162 w 2522"/>
                  <a:gd name="T7" fmla="*/ 44 h 1181"/>
                  <a:gd name="T8" fmla="*/ 2155 w 2522"/>
                  <a:gd name="T9" fmla="*/ 26 h 1181"/>
                  <a:gd name="T10" fmla="*/ 2149 w 2522"/>
                  <a:gd name="T11" fmla="*/ 18 h 1181"/>
                  <a:gd name="T12" fmla="*/ 2141 w 2522"/>
                  <a:gd name="T13" fmla="*/ 13 h 1181"/>
                  <a:gd name="T14" fmla="*/ 2123 w 2522"/>
                  <a:gd name="T15" fmla="*/ 5 h 1181"/>
                  <a:gd name="T16" fmla="*/ 2113 w 2522"/>
                  <a:gd name="T17" fmla="*/ 5 h 1181"/>
                  <a:gd name="T18" fmla="*/ 1812 w 2522"/>
                  <a:gd name="T19" fmla="*/ 5 h 1181"/>
                  <a:gd name="T20" fmla="*/ 1802 w 2522"/>
                  <a:gd name="T21" fmla="*/ 5 h 1181"/>
                  <a:gd name="T22" fmla="*/ 1783 w 2522"/>
                  <a:gd name="T23" fmla="*/ 13 h 1181"/>
                  <a:gd name="T24" fmla="*/ 1776 w 2522"/>
                  <a:gd name="T25" fmla="*/ 18 h 1181"/>
                  <a:gd name="T26" fmla="*/ 1770 w 2522"/>
                  <a:gd name="T27" fmla="*/ 26 h 1181"/>
                  <a:gd name="T28" fmla="*/ 1763 w 2522"/>
                  <a:gd name="T29" fmla="*/ 44 h 1181"/>
                  <a:gd name="T30" fmla="*/ 1762 w 2522"/>
                  <a:gd name="T31" fmla="*/ 54 h 1181"/>
                  <a:gd name="T32" fmla="*/ 1762 w 2522"/>
                  <a:gd name="T33" fmla="*/ 360 h 1181"/>
                  <a:gd name="T34" fmla="*/ 1380 w 2522"/>
                  <a:gd name="T35" fmla="*/ 41 h 1181"/>
                  <a:gd name="T36" fmla="*/ 1354 w 2522"/>
                  <a:gd name="T37" fmla="*/ 23 h 1181"/>
                  <a:gd name="T38" fmla="*/ 1295 w 2522"/>
                  <a:gd name="T39" fmla="*/ 1 h 1181"/>
                  <a:gd name="T40" fmla="*/ 1262 w 2522"/>
                  <a:gd name="T41" fmla="*/ 0 h 1181"/>
                  <a:gd name="T42" fmla="*/ 1227 w 2522"/>
                  <a:gd name="T43" fmla="*/ 1 h 1181"/>
                  <a:gd name="T44" fmla="*/ 1168 w 2522"/>
                  <a:gd name="T45" fmla="*/ 23 h 1181"/>
                  <a:gd name="T46" fmla="*/ 1142 w 2522"/>
                  <a:gd name="T47" fmla="*/ 41 h 1181"/>
                  <a:gd name="T48" fmla="*/ 17 w 2522"/>
                  <a:gd name="T49" fmla="*/ 978 h 1181"/>
                  <a:gd name="T50" fmla="*/ 10 w 2522"/>
                  <a:gd name="T51" fmla="*/ 985 h 1181"/>
                  <a:gd name="T52" fmla="*/ 1 w 2522"/>
                  <a:gd name="T53" fmla="*/ 1001 h 1181"/>
                  <a:gd name="T54" fmla="*/ 0 w 2522"/>
                  <a:gd name="T55" fmla="*/ 1012 h 1181"/>
                  <a:gd name="T56" fmla="*/ 0 w 2522"/>
                  <a:gd name="T57" fmla="*/ 1023 h 1181"/>
                  <a:gd name="T58" fmla="*/ 6 w 2522"/>
                  <a:gd name="T59" fmla="*/ 1040 h 1181"/>
                  <a:gd name="T60" fmla="*/ 12 w 2522"/>
                  <a:gd name="T61" fmla="*/ 1048 h 1181"/>
                  <a:gd name="T62" fmla="*/ 108 w 2522"/>
                  <a:gd name="T63" fmla="*/ 1164 h 1181"/>
                  <a:gd name="T64" fmla="*/ 122 w 2522"/>
                  <a:gd name="T65" fmla="*/ 1177 h 1181"/>
                  <a:gd name="T66" fmla="*/ 141 w 2522"/>
                  <a:gd name="T67" fmla="*/ 1181 h 1181"/>
                  <a:gd name="T68" fmla="*/ 160 w 2522"/>
                  <a:gd name="T69" fmla="*/ 1181 h 1181"/>
                  <a:gd name="T70" fmla="*/ 179 w 2522"/>
                  <a:gd name="T71" fmla="*/ 1171 h 1181"/>
                  <a:gd name="T72" fmla="*/ 1262 w 2522"/>
                  <a:gd name="T73" fmla="*/ 268 h 1181"/>
                  <a:gd name="T74" fmla="*/ 2344 w 2522"/>
                  <a:gd name="T75" fmla="*/ 1171 h 1181"/>
                  <a:gd name="T76" fmla="*/ 2358 w 2522"/>
                  <a:gd name="T77" fmla="*/ 1180 h 1181"/>
                  <a:gd name="T78" fmla="*/ 2377 w 2522"/>
                  <a:gd name="T79" fmla="*/ 1181 h 1181"/>
                  <a:gd name="T80" fmla="*/ 2383 w 2522"/>
                  <a:gd name="T81" fmla="*/ 1181 h 1181"/>
                  <a:gd name="T82" fmla="*/ 2401 w 2522"/>
                  <a:gd name="T83" fmla="*/ 1177 h 1181"/>
                  <a:gd name="T84" fmla="*/ 2414 w 2522"/>
                  <a:gd name="T85" fmla="*/ 1164 h 1181"/>
                  <a:gd name="T86" fmla="*/ 2512 w 2522"/>
                  <a:gd name="T87" fmla="*/ 1048 h 1181"/>
                  <a:gd name="T88" fmla="*/ 2518 w 2522"/>
                  <a:gd name="T89" fmla="*/ 1040 h 1181"/>
                  <a:gd name="T90" fmla="*/ 2522 w 2522"/>
                  <a:gd name="T91" fmla="*/ 1023 h 1181"/>
                  <a:gd name="T92" fmla="*/ 2522 w 2522"/>
                  <a:gd name="T93" fmla="*/ 1012 h 1181"/>
                  <a:gd name="T94" fmla="*/ 2521 w 2522"/>
                  <a:gd name="T95" fmla="*/ 1001 h 1181"/>
                  <a:gd name="T96" fmla="*/ 2512 w 2522"/>
                  <a:gd name="T97" fmla="*/ 985 h 1181"/>
                  <a:gd name="T98" fmla="*/ 2505 w 2522"/>
                  <a:gd name="T99" fmla="*/ 978 h 1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522" h="1181">
                    <a:moveTo>
                      <a:pt x="2505" y="978"/>
                    </a:moveTo>
                    <a:lnTo>
                      <a:pt x="2162" y="694"/>
                    </a:lnTo>
                    <a:lnTo>
                      <a:pt x="2162" y="54"/>
                    </a:lnTo>
                    <a:lnTo>
                      <a:pt x="2162" y="44"/>
                    </a:lnTo>
                    <a:lnTo>
                      <a:pt x="2155" y="26"/>
                    </a:lnTo>
                    <a:lnTo>
                      <a:pt x="2149" y="18"/>
                    </a:lnTo>
                    <a:lnTo>
                      <a:pt x="2141" y="13"/>
                    </a:lnTo>
                    <a:lnTo>
                      <a:pt x="2123" y="5"/>
                    </a:lnTo>
                    <a:lnTo>
                      <a:pt x="2113" y="5"/>
                    </a:lnTo>
                    <a:lnTo>
                      <a:pt x="1812" y="5"/>
                    </a:lnTo>
                    <a:lnTo>
                      <a:pt x="1802" y="5"/>
                    </a:lnTo>
                    <a:lnTo>
                      <a:pt x="1783" y="13"/>
                    </a:lnTo>
                    <a:lnTo>
                      <a:pt x="1776" y="18"/>
                    </a:lnTo>
                    <a:lnTo>
                      <a:pt x="1770" y="26"/>
                    </a:lnTo>
                    <a:lnTo>
                      <a:pt x="1763" y="44"/>
                    </a:lnTo>
                    <a:lnTo>
                      <a:pt x="1762" y="54"/>
                    </a:lnTo>
                    <a:lnTo>
                      <a:pt x="1762" y="360"/>
                    </a:lnTo>
                    <a:lnTo>
                      <a:pt x="1380" y="41"/>
                    </a:lnTo>
                    <a:lnTo>
                      <a:pt x="1354" y="23"/>
                    </a:lnTo>
                    <a:lnTo>
                      <a:pt x="1295" y="1"/>
                    </a:lnTo>
                    <a:lnTo>
                      <a:pt x="1262" y="0"/>
                    </a:lnTo>
                    <a:lnTo>
                      <a:pt x="1227" y="1"/>
                    </a:lnTo>
                    <a:lnTo>
                      <a:pt x="1168" y="23"/>
                    </a:lnTo>
                    <a:lnTo>
                      <a:pt x="1142" y="41"/>
                    </a:lnTo>
                    <a:lnTo>
                      <a:pt x="17" y="978"/>
                    </a:lnTo>
                    <a:lnTo>
                      <a:pt x="10" y="985"/>
                    </a:lnTo>
                    <a:lnTo>
                      <a:pt x="1" y="1001"/>
                    </a:lnTo>
                    <a:lnTo>
                      <a:pt x="0" y="1012"/>
                    </a:lnTo>
                    <a:lnTo>
                      <a:pt x="0" y="1023"/>
                    </a:lnTo>
                    <a:lnTo>
                      <a:pt x="6" y="1040"/>
                    </a:lnTo>
                    <a:lnTo>
                      <a:pt x="12" y="1048"/>
                    </a:lnTo>
                    <a:lnTo>
                      <a:pt x="108" y="1164"/>
                    </a:lnTo>
                    <a:lnTo>
                      <a:pt x="122" y="1177"/>
                    </a:lnTo>
                    <a:lnTo>
                      <a:pt x="141" y="1181"/>
                    </a:lnTo>
                    <a:lnTo>
                      <a:pt x="160" y="1181"/>
                    </a:lnTo>
                    <a:lnTo>
                      <a:pt x="179" y="1171"/>
                    </a:lnTo>
                    <a:lnTo>
                      <a:pt x="1262" y="268"/>
                    </a:lnTo>
                    <a:lnTo>
                      <a:pt x="2344" y="1171"/>
                    </a:lnTo>
                    <a:lnTo>
                      <a:pt x="2358" y="1180"/>
                    </a:lnTo>
                    <a:lnTo>
                      <a:pt x="2377" y="1181"/>
                    </a:lnTo>
                    <a:lnTo>
                      <a:pt x="2383" y="1181"/>
                    </a:lnTo>
                    <a:lnTo>
                      <a:pt x="2401" y="1177"/>
                    </a:lnTo>
                    <a:lnTo>
                      <a:pt x="2414" y="1164"/>
                    </a:lnTo>
                    <a:lnTo>
                      <a:pt x="2512" y="1048"/>
                    </a:lnTo>
                    <a:lnTo>
                      <a:pt x="2518" y="1040"/>
                    </a:lnTo>
                    <a:lnTo>
                      <a:pt x="2522" y="1023"/>
                    </a:lnTo>
                    <a:lnTo>
                      <a:pt x="2522" y="1012"/>
                    </a:lnTo>
                    <a:lnTo>
                      <a:pt x="2521" y="1001"/>
                    </a:lnTo>
                    <a:lnTo>
                      <a:pt x="2512" y="985"/>
                    </a:lnTo>
                    <a:lnTo>
                      <a:pt x="2505" y="97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7" name="Freeform 36"/>
            <p:cNvSpPr>
              <a:spLocks noEditPoints="1"/>
            </p:cNvSpPr>
            <p:nvPr/>
          </p:nvSpPr>
          <p:spPr bwMode="auto">
            <a:xfrm>
              <a:off x="625397" y="4336406"/>
              <a:ext cx="105376" cy="177233"/>
            </a:xfrm>
            <a:custGeom>
              <a:avLst/>
              <a:gdLst>
                <a:gd name="T0" fmla="*/ 937 w 1926"/>
                <a:gd name="T1" fmla="*/ 3639 h 4045"/>
                <a:gd name="T2" fmla="*/ 893 w 1926"/>
                <a:gd name="T3" fmla="*/ 3665 h 4045"/>
                <a:gd name="T4" fmla="*/ 863 w 1926"/>
                <a:gd name="T5" fmla="*/ 3712 h 4045"/>
                <a:gd name="T6" fmla="*/ 851 w 1926"/>
                <a:gd name="T7" fmla="*/ 3772 h 4045"/>
                <a:gd name="T8" fmla="*/ 863 w 1926"/>
                <a:gd name="T9" fmla="*/ 3832 h 4045"/>
                <a:gd name="T10" fmla="*/ 893 w 1926"/>
                <a:gd name="T11" fmla="*/ 3878 h 4045"/>
                <a:gd name="T12" fmla="*/ 937 w 1926"/>
                <a:gd name="T13" fmla="*/ 3905 h 4045"/>
                <a:gd name="T14" fmla="*/ 988 w 1926"/>
                <a:gd name="T15" fmla="*/ 3905 h 4045"/>
                <a:gd name="T16" fmla="*/ 1033 w 1926"/>
                <a:gd name="T17" fmla="*/ 3878 h 4045"/>
                <a:gd name="T18" fmla="*/ 1064 w 1926"/>
                <a:gd name="T19" fmla="*/ 3832 h 4045"/>
                <a:gd name="T20" fmla="*/ 1075 w 1926"/>
                <a:gd name="T21" fmla="*/ 3772 h 4045"/>
                <a:gd name="T22" fmla="*/ 1064 w 1926"/>
                <a:gd name="T23" fmla="*/ 3712 h 4045"/>
                <a:gd name="T24" fmla="*/ 1033 w 1926"/>
                <a:gd name="T25" fmla="*/ 3665 h 4045"/>
                <a:gd name="T26" fmla="*/ 988 w 1926"/>
                <a:gd name="T27" fmla="*/ 3639 h 4045"/>
                <a:gd name="T28" fmla="*/ 156 w 1926"/>
                <a:gd name="T29" fmla="*/ 434 h 4045"/>
                <a:gd name="T30" fmla="*/ 1770 w 1926"/>
                <a:gd name="T31" fmla="*/ 3540 h 4045"/>
                <a:gd name="T32" fmla="*/ 156 w 1926"/>
                <a:gd name="T33" fmla="*/ 434 h 4045"/>
                <a:gd name="T34" fmla="*/ 716 w 1926"/>
                <a:gd name="T35" fmla="*/ 200 h 4045"/>
                <a:gd name="T36" fmla="*/ 701 w 1926"/>
                <a:gd name="T37" fmla="*/ 217 h 4045"/>
                <a:gd name="T38" fmla="*/ 701 w 1926"/>
                <a:gd name="T39" fmla="*/ 243 h 4045"/>
                <a:gd name="T40" fmla="*/ 716 w 1926"/>
                <a:gd name="T41" fmla="*/ 260 h 4045"/>
                <a:gd name="T42" fmla="*/ 1199 w 1926"/>
                <a:gd name="T43" fmla="*/ 262 h 4045"/>
                <a:gd name="T44" fmla="*/ 1218 w 1926"/>
                <a:gd name="T45" fmla="*/ 254 h 4045"/>
                <a:gd name="T46" fmla="*/ 1226 w 1926"/>
                <a:gd name="T47" fmla="*/ 230 h 4045"/>
                <a:gd name="T48" fmla="*/ 1218 w 1926"/>
                <a:gd name="T49" fmla="*/ 207 h 4045"/>
                <a:gd name="T50" fmla="*/ 1199 w 1926"/>
                <a:gd name="T51" fmla="*/ 197 h 4045"/>
                <a:gd name="T52" fmla="*/ 224 w 1926"/>
                <a:gd name="T53" fmla="*/ 0 h 4045"/>
                <a:gd name="T54" fmla="*/ 1738 w 1926"/>
                <a:gd name="T55" fmla="*/ 4 h 4045"/>
                <a:gd name="T56" fmla="*/ 1805 w 1926"/>
                <a:gd name="T57" fmla="*/ 31 h 4045"/>
                <a:gd name="T58" fmla="*/ 1860 w 1926"/>
                <a:gd name="T59" fmla="*/ 81 h 4045"/>
                <a:gd name="T60" fmla="*/ 1900 w 1926"/>
                <a:gd name="T61" fmla="*/ 148 h 4045"/>
                <a:gd name="T62" fmla="*/ 1923 w 1926"/>
                <a:gd name="T63" fmla="*/ 229 h 4045"/>
                <a:gd name="T64" fmla="*/ 1926 w 1926"/>
                <a:gd name="T65" fmla="*/ 3772 h 4045"/>
                <a:gd name="T66" fmla="*/ 1915 w 1926"/>
                <a:gd name="T67" fmla="*/ 3857 h 4045"/>
                <a:gd name="T68" fmla="*/ 1882 w 1926"/>
                <a:gd name="T69" fmla="*/ 3932 h 4045"/>
                <a:gd name="T70" fmla="*/ 1834 w 1926"/>
                <a:gd name="T71" fmla="*/ 3992 h 4045"/>
                <a:gd name="T72" fmla="*/ 1773 w 1926"/>
                <a:gd name="T73" fmla="*/ 4032 h 4045"/>
                <a:gd name="T74" fmla="*/ 1702 w 1926"/>
                <a:gd name="T75" fmla="*/ 4045 h 4045"/>
                <a:gd name="T76" fmla="*/ 188 w 1926"/>
                <a:gd name="T77" fmla="*/ 4041 h 4045"/>
                <a:gd name="T78" fmla="*/ 122 w 1926"/>
                <a:gd name="T79" fmla="*/ 4014 h 4045"/>
                <a:gd name="T80" fmla="*/ 66 w 1926"/>
                <a:gd name="T81" fmla="*/ 3964 h 4045"/>
                <a:gd name="T82" fmla="*/ 25 w 1926"/>
                <a:gd name="T83" fmla="*/ 3897 h 4045"/>
                <a:gd name="T84" fmla="*/ 3 w 1926"/>
                <a:gd name="T85" fmla="*/ 3816 h 4045"/>
                <a:gd name="T86" fmla="*/ 0 w 1926"/>
                <a:gd name="T87" fmla="*/ 273 h 4045"/>
                <a:gd name="T88" fmla="*/ 12 w 1926"/>
                <a:gd name="T89" fmla="*/ 188 h 4045"/>
                <a:gd name="T90" fmla="*/ 43 w 1926"/>
                <a:gd name="T91" fmla="*/ 113 h 4045"/>
                <a:gd name="T92" fmla="*/ 92 w 1926"/>
                <a:gd name="T93" fmla="*/ 53 h 4045"/>
                <a:gd name="T94" fmla="*/ 154 w 1926"/>
                <a:gd name="T95" fmla="*/ 13 h 4045"/>
                <a:gd name="T96" fmla="*/ 224 w 1926"/>
                <a:gd name="T97" fmla="*/ 0 h 4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26" h="4045">
                  <a:moveTo>
                    <a:pt x="963" y="3636"/>
                  </a:moveTo>
                  <a:lnTo>
                    <a:pt x="937" y="3639"/>
                  </a:lnTo>
                  <a:lnTo>
                    <a:pt x="914" y="3649"/>
                  </a:lnTo>
                  <a:lnTo>
                    <a:pt x="893" y="3665"/>
                  </a:lnTo>
                  <a:lnTo>
                    <a:pt x="876" y="3686"/>
                  </a:lnTo>
                  <a:lnTo>
                    <a:pt x="863" y="3712"/>
                  </a:lnTo>
                  <a:lnTo>
                    <a:pt x="854" y="3741"/>
                  </a:lnTo>
                  <a:lnTo>
                    <a:pt x="851" y="3772"/>
                  </a:lnTo>
                  <a:lnTo>
                    <a:pt x="854" y="3804"/>
                  </a:lnTo>
                  <a:lnTo>
                    <a:pt x="863" y="3832"/>
                  </a:lnTo>
                  <a:lnTo>
                    <a:pt x="876" y="3857"/>
                  </a:lnTo>
                  <a:lnTo>
                    <a:pt x="893" y="3878"/>
                  </a:lnTo>
                  <a:lnTo>
                    <a:pt x="914" y="3894"/>
                  </a:lnTo>
                  <a:lnTo>
                    <a:pt x="937" y="3905"/>
                  </a:lnTo>
                  <a:lnTo>
                    <a:pt x="963" y="3909"/>
                  </a:lnTo>
                  <a:lnTo>
                    <a:pt x="988" y="3905"/>
                  </a:lnTo>
                  <a:lnTo>
                    <a:pt x="1013" y="3894"/>
                  </a:lnTo>
                  <a:lnTo>
                    <a:pt x="1033" y="3878"/>
                  </a:lnTo>
                  <a:lnTo>
                    <a:pt x="1051" y="3857"/>
                  </a:lnTo>
                  <a:lnTo>
                    <a:pt x="1064" y="3832"/>
                  </a:lnTo>
                  <a:lnTo>
                    <a:pt x="1072" y="3804"/>
                  </a:lnTo>
                  <a:lnTo>
                    <a:pt x="1075" y="3772"/>
                  </a:lnTo>
                  <a:lnTo>
                    <a:pt x="1072" y="3741"/>
                  </a:lnTo>
                  <a:lnTo>
                    <a:pt x="1064" y="3712"/>
                  </a:lnTo>
                  <a:lnTo>
                    <a:pt x="1051" y="3686"/>
                  </a:lnTo>
                  <a:lnTo>
                    <a:pt x="1033" y="3665"/>
                  </a:lnTo>
                  <a:lnTo>
                    <a:pt x="1013" y="3649"/>
                  </a:lnTo>
                  <a:lnTo>
                    <a:pt x="988" y="3639"/>
                  </a:lnTo>
                  <a:lnTo>
                    <a:pt x="963" y="3636"/>
                  </a:lnTo>
                  <a:close/>
                  <a:moveTo>
                    <a:pt x="156" y="434"/>
                  </a:moveTo>
                  <a:lnTo>
                    <a:pt x="156" y="3540"/>
                  </a:lnTo>
                  <a:lnTo>
                    <a:pt x="1770" y="3540"/>
                  </a:lnTo>
                  <a:lnTo>
                    <a:pt x="1770" y="434"/>
                  </a:lnTo>
                  <a:lnTo>
                    <a:pt x="156" y="434"/>
                  </a:lnTo>
                  <a:close/>
                  <a:moveTo>
                    <a:pt x="727" y="197"/>
                  </a:moveTo>
                  <a:lnTo>
                    <a:pt x="716" y="200"/>
                  </a:lnTo>
                  <a:lnTo>
                    <a:pt x="707" y="207"/>
                  </a:lnTo>
                  <a:lnTo>
                    <a:pt x="701" y="217"/>
                  </a:lnTo>
                  <a:lnTo>
                    <a:pt x="699" y="230"/>
                  </a:lnTo>
                  <a:lnTo>
                    <a:pt x="701" y="243"/>
                  </a:lnTo>
                  <a:lnTo>
                    <a:pt x="707" y="254"/>
                  </a:lnTo>
                  <a:lnTo>
                    <a:pt x="716" y="260"/>
                  </a:lnTo>
                  <a:lnTo>
                    <a:pt x="727" y="262"/>
                  </a:lnTo>
                  <a:lnTo>
                    <a:pt x="1199" y="262"/>
                  </a:lnTo>
                  <a:lnTo>
                    <a:pt x="1210" y="260"/>
                  </a:lnTo>
                  <a:lnTo>
                    <a:pt x="1218" y="254"/>
                  </a:lnTo>
                  <a:lnTo>
                    <a:pt x="1224" y="243"/>
                  </a:lnTo>
                  <a:lnTo>
                    <a:pt x="1226" y="230"/>
                  </a:lnTo>
                  <a:lnTo>
                    <a:pt x="1224" y="217"/>
                  </a:lnTo>
                  <a:lnTo>
                    <a:pt x="1218" y="207"/>
                  </a:lnTo>
                  <a:lnTo>
                    <a:pt x="1210" y="200"/>
                  </a:lnTo>
                  <a:lnTo>
                    <a:pt x="1199" y="197"/>
                  </a:lnTo>
                  <a:lnTo>
                    <a:pt x="727" y="197"/>
                  </a:lnTo>
                  <a:close/>
                  <a:moveTo>
                    <a:pt x="224" y="0"/>
                  </a:moveTo>
                  <a:lnTo>
                    <a:pt x="1702" y="0"/>
                  </a:lnTo>
                  <a:lnTo>
                    <a:pt x="1738" y="4"/>
                  </a:lnTo>
                  <a:lnTo>
                    <a:pt x="1773" y="13"/>
                  </a:lnTo>
                  <a:lnTo>
                    <a:pt x="1805" y="31"/>
                  </a:lnTo>
                  <a:lnTo>
                    <a:pt x="1834" y="53"/>
                  </a:lnTo>
                  <a:lnTo>
                    <a:pt x="1860" y="81"/>
                  </a:lnTo>
                  <a:lnTo>
                    <a:pt x="1882" y="113"/>
                  </a:lnTo>
                  <a:lnTo>
                    <a:pt x="1900" y="148"/>
                  </a:lnTo>
                  <a:lnTo>
                    <a:pt x="1915" y="188"/>
                  </a:lnTo>
                  <a:lnTo>
                    <a:pt x="1923" y="229"/>
                  </a:lnTo>
                  <a:lnTo>
                    <a:pt x="1926" y="273"/>
                  </a:lnTo>
                  <a:lnTo>
                    <a:pt x="1926" y="3772"/>
                  </a:lnTo>
                  <a:lnTo>
                    <a:pt x="1923" y="3816"/>
                  </a:lnTo>
                  <a:lnTo>
                    <a:pt x="1915" y="3857"/>
                  </a:lnTo>
                  <a:lnTo>
                    <a:pt x="1900" y="3897"/>
                  </a:lnTo>
                  <a:lnTo>
                    <a:pt x="1882" y="3932"/>
                  </a:lnTo>
                  <a:lnTo>
                    <a:pt x="1860" y="3964"/>
                  </a:lnTo>
                  <a:lnTo>
                    <a:pt x="1834" y="3992"/>
                  </a:lnTo>
                  <a:lnTo>
                    <a:pt x="1805" y="4014"/>
                  </a:lnTo>
                  <a:lnTo>
                    <a:pt x="1773" y="4032"/>
                  </a:lnTo>
                  <a:lnTo>
                    <a:pt x="1738" y="4041"/>
                  </a:lnTo>
                  <a:lnTo>
                    <a:pt x="1702" y="4045"/>
                  </a:lnTo>
                  <a:lnTo>
                    <a:pt x="224" y="4045"/>
                  </a:lnTo>
                  <a:lnTo>
                    <a:pt x="188" y="4041"/>
                  </a:lnTo>
                  <a:lnTo>
                    <a:pt x="154" y="4032"/>
                  </a:lnTo>
                  <a:lnTo>
                    <a:pt x="122" y="4014"/>
                  </a:lnTo>
                  <a:lnTo>
                    <a:pt x="92" y="3992"/>
                  </a:lnTo>
                  <a:lnTo>
                    <a:pt x="66" y="3964"/>
                  </a:lnTo>
                  <a:lnTo>
                    <a:pt x="43" y="3932"/>
                  </a:lnTo>
                  <a:lnTo>
                    <a:pt x="25" y="3897"/>
                  </a:lnTo>
                  <a:lnTo>
                    <a:pt x="12" y="3857"/>
                  </a:lnTo>
                  <a:lnTo>
                    <a:pt x="3" y="3816"/>
                  </a:lnTo>
                  <a:lnTo>
                    <a:pt x="0" y="3772"/>
                  </a:lnTo>
                  <a:lnTo>
                    <a:pt x="0" y="273"/>
                  </a:lnTo>
                  <a:lnTo>
                    <a:pt x="3" y="229"/>
                  </a:lnTo>
                  <a:lnTo>
                    <a:pt x="12" y="188"/>
                  </a:lnTo>
                  <a:lnTo>
                    <a:pt x="25" y="148"/>
                  </a:lnTo>
                  <a:lnTo>
                    <a:pt x="43" y="113"/>
                  </a:lnTo>
                  <a:lnTo>
                    <a:pt x="66" y="81"/>
                  </a:lnTo>
                  <a:lnTo>
                    <a:pt x="92" y="53"/>
                  </a:lnTo>
                  <a:lnTo>
                    <a:pt x="122" y="31"/>
                  </a:lnTo>
                  <a:lnTo>
                    <a:pt x="154" y="13"/>
                  </a:lnTo>
                  <a:lnTo>
                    <a:pt x="188" y="4"/>
                  </a:lnTo>
                  <a:lnTo>
                    <a:pt x="22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" name="자유형 7"/>
            <p:cNvSpPr>
              <a:spLocks/>
            </p:cNvSpPr>
            <p:nvPr/>
          </p:nvSpPr>
          <p:spPr bwMode="auto">
            <a:xfrm>
              <a:off x="598771" y="3644382"/>
              <a:ext cx="158629" cy="138832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" name="Freeform 6"/>
            <p:cNvSpPr>
              <a:spLocks/>
            </p:cNvSpPr>
            <p:nvPr/>
          </p:nvSpPr>
          <p:spPr bwMode="auto">
            <a:xfrm rot="10800000" flipH="1" flipV="1">
              <a:off x="597941" y="2949079"/>
              <a:ext cx="160288" cy="142111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10" name="Group 20"/>
            <p:cNvGrpSpPr>
              <a:grpSpLocks noChangeAspect="1"/>
            </p:cNvGrpSpPr>
            <p:nvPr/>
          </p:nvGrpSpPr>
          <p:grpSpPr bwMode="auto">
            <a:xfrm>
              <a:off x="614039" y="2221163"/>
              <a:ext cx="128093" cy="174724"/>
              <a:chOff x="2597" y="4163"/>
              <a:chExt cx="217" cy="296"/>
            </a:xfrm>
            <a:grpFill/>
          </p:grpSpPr>
          <p:sp>
            <p:nvSpPr>
              <p:cNvPr id="19" name="Freeform 22"/>
              <p:cNvSpPr>
                <a:spLocks noEditPoints="1"/>
              </p:cNvSpPr>
              <p:nvPr/>
            </p:nvSpPr>
            <p:spPr bwMode="auto">
              <a:xfrm>
                <a:off x="2630" y="4163"/>
                <a:ext cx="151" cy="176"/>
              </a:xfrm>
              <a:custGeom>
                <a:avLst/>
                <a:gdLst>
                  <a:gd name="T0" fmla="*/ 410 w 1662"/>
                  <a:gd name="T1" fmla="*/ 645 h 1942"/>
                  <a:gd name="T2" fmla="*/ 309 w 1662"/>
                  <a:gd name="T3" fmla="*/ 847 h 1942"/>
                  <a:gd name="T4" fmla="*/ 255 w 1662"/>
                  <a:gd name="T5" fmla="*/ 1023 h 1942"/>
                  <a:gd name="T6" fmla="*/ 263 w 1662"/>
                  <a:gd name="T7" fmla="*/ 1206 h 1942"/>
                  <a:gd name="T8" fmla="*/ 347 w 1662"/>
                  <a:gd name="T9" fmla="*/ 1429 h 1942"/>
                  <a:gd name="T10" fmla="*/ 476 w 1662"/>
                  <a:gd name="T11" fmla="*/ 1620 h 1942"/>
                  <a:gd name="T12" fmla="*/ 638 w 1662"/>
                  <a:gd name="T13" fmla="*/ 1753 h 1942"/>
                  <a:gd name="T14" fmla="*/ 825 w 1662"/>
                  <a:gd name="T15" fmla="*/ 1803 h 1942"/>
                  <a:gd name="T16" fmla="*/ 1013 w 1662"/>
                  <a:gd name="T17" fmla="*/ 1753 h 1942"/>
                  <a:gd name="T18" fmla="*/ 1176 w 1662"/>
                  <a:gd name="T19" fmla="*/ 1619 h 1942"/>
                  <a:gd name="T20" fmla="*/ 1305 w 1662"/>
                  <a:gd name="T21" fmla="*/ 1428 h 1942"/>
                  <a:gd name="T22" fmla="*/ 1388 w 1662"/>
                  <a:gd name="T23" fmla="*/ 1205 h 1942"/>
                  <a:gd name="T24" fmla="*/ 1418 w 1662"/>
                  <a:gd name="T25" fmla="*/ 974 h 1942"/>
                  <a:gd name="T26" fmla="*/ 1266 w 1662"/>
                  <a:gd name="T27" fmla="*/ 836 h 1942"/>
                  <a:gd name="T28" fmla="*/ 1012 w 1662"/>
                  <a:gd name="T29" fmla="*/ 794 h 1942"/>
                  <a:gd name="T30" fmla="*/ 806 w 1662"/>
                  <a:gd name="T31" fmla="*/ 713 h 1942"/>
                  <a:gd name="T32" fmla="*/ 646 w 1662"/>
                  <a:gd name="T33" fmla="*/ 610 h 1942"/>
                  <a:gd name="T34" fmla="*/ 526 w 1662"/>
                  <a:gd name="T35" fmla="*/ 499 h 1942"/>
                  <a:gd name="T36" fmla="*/ 944 w 1662"/>
                  <a:gd name="T37" fmla="*/ 23 h 1942"/>
                  <a:gd name="T38" fmla="*/ 1152 w 1662"/>
                  <a:gd name="T39" fmla="*/ 118 h 1942"/>
                  <a:gd name="T40" fmla="*/ 1271 w 1662"/>
                  <a:gd name="T41" fmla="*/ 205 h 1942"/>
                  <a:gd name="T42" fmla="*/ 1388 w 1662"/>
                  <a:gd name="T43" fmla="*/ 323 h 1942"/>
                  <a:gd name="T44" fmla="*/ 1455 w 1662"/>
                  <a:gd name="T45" fmla="*/ 429 h 1942"/>
                  <a:gd name="T46" fmla="*/ 1524 w 1662"/>
                  <a:gd name="T47" fmla="*/ 626 h 1942"/>
                  <a:gd name="T48" fmla="*/ 1555 w 1662"/>
                  <a:gd name="T49" fmla="*/ 892 h 1942"/>
                  <a:gd name="T50" fmla="*/ 1619 w 1662"/>
                  <a:gd name="T51" fmla="*/ 939 h 1942"/>
                  <a:gd name="T52" fmla="*/ 1657 w 1662"/>
                  <a:gd name="T53" fmla="*/ 1032 h 1942"/>
                  <a:gd name="T54" fmla="*/ 1655 w 1662"/>
                  <a:gd name="T55" fmla="*/ 1183 h 1942"/>
                  <a:gd name="T56" fmla="*/ 1611 w 1662"/>
                  <a:gd name="T57" fmla="*/ 1304 h 1942"/>
                  <a:gd name="T58" fmla="*/ 1537 w 1662"/>
                  <a:gd name="T59" fmla="*/ 1372 h 1942"/>
                  <a:gd name="T60" fmla="*/ 1445 w 1662"/>
                  <a:gd name="T61" fmla="*/ 1454 h 1942"/>
                  <a:gd name="T62" fmla="*/ 1313 w 1662"/>
                  <a:gd name="T63" fmla="*/ 1670 h 1942"/>
                  <a:gd name="T64" fmla="*/ 1141 w 1662"/>
                  <a:gd name="T65" fmla="*/ 1836 h 1942"/>
                  <a:gd name="T66" fmla="*/ 937 w 1662"/>
                  <a:gd name="T67" fmla="*/ 1930 h 1942"/>
                  <a:gd name="T68" fmla="*/ 714 w 1662"/>
                  <a:gd name="T69" fmla="*/ 1930 h 1942"/>
                  <a:gd name="T70" fmla="*/ 510 w 1662"/>
                  <a:gd name="T71" fmla="*/ 1836 h 1942"/>
                  <a:gd name="T72" fmla="*/ 337 w 1662"/>
                  <a:gd name="T73" fmla="*/ 1669 h 1942"/>
                  <a:gd name="T74" fmla="*/ 205 w 1662"/>
                  <a:gd name="T75" fmla="*/ 1452 h 1942"/>
                  <a:gd name="T76" fmla="*/ 111 w 1662"/>
                  <a:gd name="T77" fmla="*/ 1364 h 1942"/>
                  <a:gd name="T78" fmla="*/ 39 w 1662"/>
                  <a:gd name="T79" fmla="*/ 1284 h 1942"/>
                  <a:gd name="T80" fmla="*/ 2 w 1662"/>
                  <a:gd name="T81" fmla="*/ 1143 h 1942"/>
                  <a:gd name="T82" fmla="*/ 9 w 1662"/>
                  <a:gd name="T83" fmla="*/ 1009 h 1942"/>
                  <a:gd name="T84" fmla="*/ 50 w 1662"/>
                  <a:gd name="T85" fmla="*/ 930 h 1942"/>
                  <a:gd name="T86" fmla="*/ 98 w 1662"/>
                  <a:gd name="T87" fmla="*/ 851 h 1942"/>
                  <a:gd name="T88" fmla="*/ 85 w 1662"/>
                  <a:gd name="T89" fmla="*/ 643 h 1942"/>
                  <a:gd name="T90" fmla="*/ 120 w 1662"/>
                  <a:gd name="T91" fmla="*/ 487 h 1942"/>
                  <a:gd name="T92" fmla="*/ 183 w 1662"/>
                  <a:gd name="T93" fmla="*/ 377 h 1942"/>
                  <a:gd name="T94" fmla="*/ 257 w 1662"/>
                  <a:gd name="T95" fmla="*/ 305 h 1942"/>
                  <a:gd name="T96" fmla="*/ 319 w 1662"/>
                  <a:gd name="T97" fmla="*/ 266 h 1942"/>
                  <a:gd name="T98" fmla="*/ 352 w 1662"/>
                  <a:gd name="T99" fmla="*/ 246 h 1942"/>
                  <a:gd name="T100" fmla="*/ 390 w 1662"/>
                  <a:gd name="T101" fmla="*/ 196 h 1942"/>
                  <a:gd name="T102" fmla="*/ 459 w 1662"/>
                  <a:gd name="T103" fmla="*/ 127 h 1942"/>
                  <a:gd name="T104" fmla="*/ 559 w 1662"/>
                  <a:gd name="T105" fmla="*/ 57 h 1942"/>
                  <a:gd name="T106" fmla="*/ 690 w 1662"/>
                  <a:gd name="T107" fmla="*/ 10 h 19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662" h="1942">
                    <a:moveTo>
                      <a:pt x="526" y="499"/>
                    </a:moveTo>
                    <a:lnTo>
                      <a:pt x="484" y="546"/>
                    </a:lnTo>
                    <a:lnTo>
                      <a:pt x="445" y="595"/>
                    </a:lnTo>
                    <a:lnTo>
                      <a:pt x="410" y="645"/>
                    </a:lnTo>
                    <a:lnTo>
                      <a:pt x="379" y="696"/>
                    </a:lnTo>
                    <a:lnTo>
                      <a:pt x="352" y="747"/>
                    </a:lnTo>
                    <a:lnTo>
                      <a:pt x="329" y="797"/>
                    </a:lnTo>
                    <a:lnTo>
                      <a:pt x="309" y="847"/>
                    </a:lnTo>
                    <a:lnTo>
                      <a:pt x="291" y="895"/>
                    </a:lnTo>
                    <a:lnTo>
                      <a:pt x="277" y="941"/>
                    </a:lnTo>
                    <a:lnTo>
                      <a:pt x="264" y="984"/>
                    </a:lnTo>
                    <a:lnTo>
                      <a:pt x="255" y="1023"/>
                    </a:lnTo>
                    <a:lnTo>
                      <a:pt x="247" y="1059"/>
                    </a:lnTo>
                    <a:lnTo>
                      <a:pt x="241" y="1091"/>
                    </a:lnTo>
                    <a:lnTo>
                      <a:pt x="250" y="1148"/>
                    </a:lnTo>
                    <a:lnTo>
                      <a:pt x="263" y="1206"/>
                    </a:lnTo>
                    <a:lnTo>
                      <a:pt x="280" y="1263"/>
                    </a:lnTo>
                    <a:lnTo>
                      <a:pt x="299" y="1320"/>
                    </a:lnTo>
                    <a:lnTo>
                      <a:pt x="322" y="1375"/>
                    </a:lnTo>
                    <a:lnTo>
                      <a:pt x="347" y="1429"/>
                    </a:lnTo>
                    <a:lnTo>
                      <a:pt x="375" y="1480"/>
                    </a:lnTo>
                    <a:lnTo>
                      <a:pt x="406" y="1530"/>
                    </a:lnTo>
                    <a:lnTo>
                      <a:pt x="440" y="1576"/>
                    </a:lnTo>
                    <a:lnTo>
                      <a:pt x="476" y="1620"/>
                    </a:lnTo>
                    <a:lnTo>
                      <a:pt x="513" y="1659"/>
                    </a:lnTo>
                    <a:lnTo>
                      <a:pt x="553" y="1695"/>
                    </a:lnTo>
                    <a:lnTo>
                      <a:pt x="594" y="1726"/>
                    </a:lnTo>
                    <a:lnTo>
                      <a:pt x="638" y="1753"/>
                    </a:lnTo>
                    <a:lnTo>
                      <a:pt x="683" y="1774"/>
                    </a:lnTo>
                    <a:lnTo>
                      <a:pt x="729" y="1789"/>
                    </a:lnTo>
                    <a:lnTo>
                      <a:pt x="777" y="1800"/>
                    </a:lnTo>
                    <a:lnTo>
                      <a:pt x="825" y="1803"/>
                    </a:lnTo>
                    <a:lnTo>
                      <a:pt x="875" y="1800"/>
                    </a:lnTo>
                    <a:lnTo>
                      <a:pt x="922" y="1789"/>
                    </a:lnTo>
                    <a:lnTo>
                      <a:pt x="968" y="1774"/>
                    </a:lnTo>
                    <a:lnTo>
                      <a:pt x="1013" y="1753"/>
                    </a:lnTo>
                    <a:lnTo>
                      <a:pt x="1056" y="1726"/>
                    </a:lnTo>
                    <a:lnTo>
                      <a:pt x="1099" y="1695"/>
                    </a:lnTo>
                    <a:lnTo>
                      <a:pt x="1139" y="1659"/>
                    </a:lnTo>
                    <a:lnTo>
                      <a:pt x="1176" y="1619"/>
                    </a:lnTo>
                    <a:lnTo>
                      <a:pt x="1212" y="1576"/>
                    </a:lnTo>
                    <a:lnTo>
                      <a:pt x="1245" y="1529"/>
                    </a:lnTo>
                    <a:lnTo>
                      <a:pt x="1276" y="1480"/>
                    </a:lnTo>
                    <a:lnTo>
                      <a:pt x="1305" y="1428"/>
                    </a:lnTo>
                    <a:lnTo>
                      <a:pt x="1330" y="1374"/>
                    </a:lnTo>
                    <a:lnTo>
                      <a:pt x="1353" y="1319"/>
                    </a:lnTo>
                    <a:lnTo>
                      <a:pt x="1372" y="1262"/>
                    </a:lnTo>
                    <a:lnTo>
                      <a:pt x="1388" y="1205"/>
                    </a:lnTo>
                    <a:lnTo>
                      <a:pt x="1401" y="1147"/>
                    </a:lnTo>
                    <a:lnTo>
                      <a:pt x="1411" y="1089"/>
                    </a:lnTo>
                    <a:lnTo>
                      <a:pt x="1416" y="1032"/>
                    </a:lnTo>
                    <a:lnTo>
                      <a:pt x="1418" y="974"/>
                    </a:lnTo>
                    <a:lnTo>
                      <a:pt x="1417" y="904"/>
                    </a:lnTo>
                    <a:lnTo>
                      <a:pt x="1414" y="838"/>
                    </a:lnTo>
                    <a:lnTo>
                      <a:pt x="1339" y="839"/>
                    </a:lnTo>
                    <a:lnTo>
                      <a:pt x="1266" y="836"/>
                    </a:lnTo>
                    <a:lnTo>
                      <a:pt x="1198" y="830"/>
                    </a:lnTo>
                    <a:lnTo>
                      <a:pt x="1133" y="820"/>
                    </a:lnTo>
                    <a:lnTo>
                      <a:pt x="1070" y="808"/>
                    </a:lnTo>
                    <a:lnTo>
                      <a:pt x="1012" y="794"/>
                    </a:lnTo>
                    <a:lnTo>
                      <a:pt x="956" y="777"/>
                    </a:lnTo>
                    <a:lnTo>
                      <a:pt x="903" y="757"/>
                    </a:lnTo>
                    <a:lnTo>
                      <a:pt x="853" y="737"/>
                    </a:lnTo>
                    <a:lnTo>
                      <a:pt x="806" y="713"/>
                    </a:lnTo>
                    <a:lnTo>
                      <a:pt x="762" y="690"/>
                    </a:lnTo>
                    <a:lnTo>
                      <a:pt x="721" y="664"/>
                    </a:lnTo>
                    <a:lnTo>
                      <a:pt x="682" y="638"/>
                    </a:lnTo>
                    <a:lnTo>
                      <a:pt x="646" y="610"/>
                    </a:lnTo>
                    <a:lnTo>
                      <a:pt x="612" y="583"/>
                    </a:lnTo>
                    <a:lnTo>
                      <a:pt x="581" y="555"/>
                    </a:lnTo>
                    <a:lnTo>
                      <a:pt x="552" y="527"/>
                    </a:lnTo>
                    <a:lnTo>
                      <a:pt x="526" y="499"/>
                    </a:lnTo>
                    <a:close/>
                    <a:moveTo>
                      <a:pt x="808" y="0"/>
                    </a:moveTo>
                    <a:lnTo>
                      <a:pt x="851" y="3"/>
                    </a:lnTo>
                    <a:lnTo>
                      <a:pt x="897" y="11"/>
                    </a:lnTo>
                    <a:lnTo>
                      <a:pt x="944" y="23"/>
                    </a:lnTo>
                    <a:lnTo>
                      <a:pt x="993" y="39"/>
                    </a:lnTo>
                    <a:lnTo>
                      <a:pt x="1044" y="60"/>
                    </a:lnTo>
                    <a:lnTo>
                      <a:pt x="1097" y="86"/>
                    </a:lnTo>
                    <a:lnTo>
                      <a:pt x="1152" y="118"/>
                    </a:lnTo>
                    <a:lnTo>
                      <a:pt x="1179" y="135"/>
                    </a:lnTo>
                    <a:lnTo>
                      <a:pt x="1208" y="155"/>
                    </a:lnTo>
                    <a:lnTo>
                      <a:pt x="1239" y="179"/>
                    </a:lnTo>
                    <a:lnTo>
                      <a:pt x="1271" y="205"/>
                    </a:lnTo>
                    <a:lnTo>
                      <a:pt x="1304" y="233"/>
                    </a:lnTo>
                    <a:lnTo>
                      <a:pt x="1334" y="261"/>
                    </a:lnTo>
                    <a:lnTo>
                      <a:pt x="1363" y="292"/>
                    </a:lnTo>
                    <a:lnTo>
                      <a:pt x="1388" y="323"/>
                    </a:lnTo>
                    <a:lnTo>
                      <a:pt x="1409" y="353"/>
                    </a:lnTo>
                    <a:lnTo>
                      <a:pt x="1409" y="353"/>
                    </a:lnTo>
                    <a:lnTo>
                      <a:pt x="1433" y="389"/>
                    </a:lnTo>
                    <a:lnTo>
                      <a:pt x="1455" y="429"/>
                    </a:lnTo>
                    <a:lnTo>
                      <a:pt x="1475" y="472"/>
                    </a:lnTo>
                    <a:lnTo>
                      <a:pt x="1493" y="519"/>
                    </a:lnTo>
                    <a:lnTo>
                      <a:pt x="1509" y="570"/>
                    </a:lnTo>
                    <a:lnTo>
                      <a:pt x="1524" y="626"/>
                    </a:lnTo>
                    <a:lnTo>
                      <a:pt x="1535" y="685"/>
                    </a:lnTo>
                    <a:lnTo>
                      <a:pt x="1545" y="749"/>
                    </a:lnTo>
                    <a:lnTo>
                      <a:pt x="1551" y="817"/>
                    </a:lnTo>
                    <a:lnTo>
                      <a:pt x="1555" y="892"/>
                    </a:lnTo>
                    <a:lnTo>
                      <a:pt x="1573" y="900"/>
                    </a:lnTo>
                    <a:lnTo>
                      <a:pt x="1590" y="910"/>
                    </a:lnTo>
                    <a:lnTo>
                      <a:pt x="1605" y="922"/>
                    </a:lnTo>
                    <a:lnTo>
                      <a:pt x="1619" y="939"/>
                    </a:lnTo>
                    <a:lnTo>
                      <a:pt x="1632" y="957"/>
                    </a:lnTo>
                    <a:lnTo>
                      <a:pt x="1642" y="979"/>
                    </a:lnTo>
                    <a:lnTo>
                      <a:pt x="1651" y="1003"/>
                    </a:lnTo>
                    <a:lnTo>
                      <a:pt x="1657" y="1032"/>
                    </a:lnTo>
                    <a:lnTo>
                      <a:pt x="1661" y="1064"/>
                    </a:lnTo>
                    <a:lnTo>
                      <a:pt x="1662" y="1102"/>
                    </a:lnTo>
                    <a:lnTo>
                      <a:pt x="1660" y="1143"/>
                    </a:lnTo>
                    <a:lnTo>
                      <a:pt x="1655" y="1183"/>
                    </a:lnTo>
                    <a:lnTo>
                      <a:pt x="1648" y="1218"/>
                    </a:lnTo>
                    <a:lnTo>
                      <a:pt x="1638" y="1250"/>
                    </a:lnTo>
                    <a:lnTo>
                      <a:pt x="1625" y="1278"/>
                    </a:lnTo>
                    <a:lnTo>
                      <a:pt x="1611" y="1304"/>
                    </a:lnTo>
                    <a:lnTo>
                      <a:pt x="1595" y="1325"/>
                    </a:lnTo>
                    <a:lnTo>
                      <a:pt x="1577" y="1344"/>
                    </a:lnTo>
                    <a:lnTo>
                      <a:pt x="1558" y="1360"/>
                    </a:lnTo>
                    <a:lnTo>
                      <a:pt x="1537" y="1372"/>
                    </a:lnTo>
                    <a:lnTo>
                      <a:pt x="1515" y="1382"/>
                    </a:lnTo>
                    <a:lnTo>
                      <a:pt x="1493" y="1390"/>
                    </a:lnTo>
                    <a:lnTo>
                      <a:pt x="1471" y="1395"/>
                    </a:lnTo>
                    <a:lnTo>
                      <a:pt x="1445" y="1454"/>
                    </a:lnTo>
                    <a:lnTo>
                      <a:pt x="1416" y="1512"/>
                    </a:lnTo>
                    <a:lnTo>
                      <a:pt x="1385" y="1567"/>
                    </a:lnTo>
                    <a:lnTo>
                      <a:pt x="1350" y="1620"/>
                    </a:lnTo>
                    <a:lnTo>
                      <a:pt x="1313" y="1670"/>
                    </a:lnTo>
                    <a:lnTo>
                      <a:pt x="1273" y="1717"/>
                    </a:lnTo>
                    <a:lnTo>
                      <a:pt x="1231" y="1761"/>
                    </a:lnTo>
                    <a:lnTo>
                      <a:pt x="1187" y="1801"/>
                    </a:lnTo>
                    <a:lnTo>
                      <a:pt x="1141" y="1836"/>
                    </a:lnTo>
                    <a:lnTo>
                      <a:pt x="1092" y="1868"/>
                    </a:lnTo>
                    <a:lnTo>
                      <a:pt x="1042" y="1893"/>
                    </a:lnTo>
                    <a:lnTo>
                      <a:pt x="990" y="1915"/>
                    </a:lnTo>
                    <a:lnTo>
                      <a:pt x="937" y="1930"/>
                    </a:lnTo>
                    <a:lnTo>
                      <a:pt x="882" y="1939"/>
                    </a:lnTo>
                    <a:lnTo>
                      <a:pt x="825" y="1942"/>
                    </a:lnTo>
                    <a:lnTo>
                      <a:pt x="769" y="1939"/>
                    </a:lnTo>
                    <a:lnTo>
                      <a:pt x="714" y="1930"/>
                    </a:lnTo>
                    <a:lnTo>
                      <a:pt x="661" y="1915"/>
                    </a:lnTo>
                    <a:lnTo>
                      <a:pt x="608" y="1893"/>
                    </a:lnTo>
                    <a:lnTo>
                      <a:pt x="558" y="1867"/>
                    </a:lnTo>
                    <a:lnTo>
                      <a:pt x="510" y="1836"/>
                    </a:lnTo>
                    <a:lnTo>
                      <a:pt x="464" y="1800"/>
                    </a:lnTo>
                    <a:lnTo>
                      <a:pt x="419" y="1760"/>
                    </a:lnTo>
                    <a:lnTo>
                      <a:pt x="377" y="1716"/>
                    </a:lnTo>
                    <a:lnTo>
                      <a:pt x="337" y="1669"/>
                    </a:lnTo>
                    <a:lnTo>
                      <a:pt x="300" y="1618"/>
                    </a:lnTo>
                    <a:lnTo>
                      <a:pt x="266" y="1565"/>
                    </a:lnTo>
                    <a:lnTo>
                      <a:pt x="234" y="1510"/>
                    </a:lnTo>
                    <a:lnTo>
                      <a:pt x="205" y="1452"/>
                    </a:lnTo>
                    <a:lnTo>
                      <a:pt x="179" y="1392"/>
                    </a:lnTo>
                    <a:lnTo>
                      <a:pt x="156" y="1386"/>
                    </a:lnTo>
                    <a:lnTo>
                      <a:pt x="133" y="1376"/>
                    </a:lnTo>
                    <a:lnTo>
                      <a:pt x="111" y="1364"/>
                    </a:lnTo>
                    <a:lnTo>
                      <a:pt x="91" y="1349"/>
                    </a:lnTo>
                    <a:lnTo>
                      <a:pt x="72" y="1330"/>
                    </a:lnTo>
                    <a:lnTo>
                      <a:pt x="55" y="1309"/>
                    </a:lnTo>
                    <a:lnTo>
                      <a:pt x="39" y="1284"/>
                    </a:lnTo>
                    <a:lnTo>
                      <a:pt x="26" y="1254"/>
                    </a:lnTo>
                    <a:lnTo>
                      <a:pt x="15" y="1221"/>
                    </a:lnTo>
                    <a:lnTo>
                      <a:pt x="7" y="1184"/>
                    </a:lnTo>
                    <a:lnTo>
                      <a:pt x="2" y="1143"/>
                    </a:lnTo>
                    <a:lnTo>
                      <a:pt x="0" y="1104"/>
                    </a:lnTo>
                    <a:lnTo>
                      <a:pt x="1" y="1068"/>
                    </a:lnTo>
                    <a:lnTo>
                      <a:pt x="4" y="1038"/>
                    </a:lnTo>
                    <a:lnTo>
                      <a:pt x="9" y="1009"/>
                    </a:lnTo>
                    <a:lnTo>
                      <a:pt x="17" y="985"/>
                    </a:lnTo>
                    <a:lnTo>
                      <a:pt x="27" y="964"/>
                    </a:lnTo>
                    <a:lnTo>
                      <a:pt x="38" y="946"/>
                    </a:lnTo>
                    <a:lnTo>
                      <a:pt x="50" y="930"/>
                    </a:lnTo>
                    <a:lnTo>
                      <a:pt x="65" y="916"/>
                    </a:lnTo>
                    <a:lnTo>
                      <a:pt x="80" y="906"/>
                    </a:lnTo>
                    <a:lnTo>
                      <a:pt x="96" y="897"/>
                    </a:lnTo>
                    <a:lnTo>
                      <a:pt x="98" y="851"/>
                    </a:lnTo>
                    <a:lnTo>
                      <a:pt x="89" y="794"/>
                    </a:lnTo>
                    <a:lnTo>
                      <a:pt x="85" y="740"/>
                    </a:lnTo>
                    <a:lnTo>
                      <a:pt x="83" y="690"/>
                    </a:lnTo>
                    <a:lnTo>
                      <a:pt x="85" y="643"/>
                    </a:lnTo>
                    <a:lnTo>
                      <a:pt x="90" y="599"/>
                    </a:lnTo>
                    <a:lnTo>
                      <a:pt x="98" y="559"/>
                    </a:lnTo>
                    <a:lnTo>
                      <a:pt x="108" y="522"/>
                    </a:lnTo>
                    <a:lnTo>
                      <a:pt x="120" y="487"/>
                    </a:lnTo>
                    <a:lnTo>
                      <a:pt x="134" y="455"/>
                    </a:lnTo>
                    <a:lnTo>
                      <a:pt x="149" y="427"/>
                    </a:lnTo>
                    <a:lnTo>
                      <a:pt x="166" y="400"/>
                    </a:lnTo>
                    <a:lnTo>
                      <a:pt x="183" y="377"/>
                    </a:lnTo>
                    <a:lnTo>
                      <a:pt x="202" y="355"/>
                    </a:lnTo>
                    <a:lnTo>
                      <a:pt x="220" y="337"/>
                    </a:lnTo>
                    <a:lnTo>
                      <a:pt x="239" y="320"/>
                    </a:lnTo>
                    <a:lnTo>
                      <a:pt x="257" y="305"/>
                    </a:lnTo>
                    <a:lnTo>
                      <a:pt x="274" y="293"/>
                    </a:lnTo>
                    <a:lnTo>
                      <a:pt x="290" y="282"/>
                    </a:lnTo>
                    <a:lnTo>
                      <a:pt x="305" y="273"/>
                    </a:lnTo>
                    <a:lnTo>
                      <a:pt x="319" y="266"/>
                    </a:lnTo>
                    <a:lnTo>
                      <a:pt x="331" y="260"/>
                    </a:lnTo>
                    <a:lnTo>
                      <a:pt x="341" y="255"/>
                    </a:lnTo>
                    <a:lnTo>
                      <a:pt x="348" y="253"/>
                    </a:lnTo>
                    <a:lnTo>
                      <a:pt x="352" y="246"/>
                    </a:lnTo>
                    <a:lnTo>
                      <a:pt x="359" y="237"/>
                    </a:lnTo>
                    <a:lnTo>
                      <a:pt x="367" y="225"/>
                    </a:lnTo>
                    <a:lnTo>
                      <a:pt x="377" y="212"/>
                    </a:lnTo>
                    <a:lnTo>
                      <a:pt x="390" y="196"/>
                    </a:lnTo>
                    <a:lnTo>
                      <a:pt x="404" y="180"/>
                    </a:lnTo>
                    <a:lnTo>
                      <a:pt x="421" y="163"/>
                    </a:lnTo>
                    <a:lnTo>
                      <a:pt x="439" y="145"/>
                    </a:lnTo>
                    <a:lnTo>
                      <a:pt x="459" y="127"/>
                    </a:lnTo>
                    <a:lnTo>
                      <a:pt x="481" y="108"/>
                    </a:lnTo>
                    <a:lnTo>
                      <a:pt x="505" y="91"/>
                    </a:lnTo>
                    <a:lnTo>
                      <a:pt x="531" y="74"/>
                    </a:lnTo>
                    <a:lnTo>
                      <a:pt x="559" y="57"/>
                    </a:lnTo>
                    <a:lnTo>
                      <a:pt x="589" y="43"/>
                    </a:lnTo>
                    <a:lnTo>
                      <a:pt x="620" y="30"/>
                    </a:lnTo>
                    <a:lnTo>
                      <a:pt x="655" y="19"/>
                    </a:lnTo>
                    <a:lnTo>
                      <a:pt x="690" y="10"/>
                    </a:lnTo>
                    <a:lnTo>
                      <a:pt x="728" y="3"/>
                    </a:lnTo>
                    <a:lnTo>
                      <a:pt x="767" y="0"/>
                    </a:lnTo>
                    <a:lnTo>
                      <a:pt x="80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20" name="Freeform 23"/>
              <p:cNvSpPr>
                <a:spLocks noEditPoints="1"/>
              </p:cNvSpPr>
              <p:nvPr/>
            </p:nvSpPr>
            <p:spPr bwMode="auto">
              <a:xfrm>
                <a:off x="2664" y="4250"/>
                <a:ext cx="83" cy="27"/>
              </a:xfrm>
              <a:custGeom>
                <a:avLst/>
                <a:gdLst>
                  <a:gd name="T0" fmla="*/ 613 w 916"/>
                  <a:gd name="T1" fmla="*/ 78 h 300"/>
                  <a:gd name="T2" fmla="*/ 561 w 916"/>
                  <a:gd name="T3" fmla="*/ 109 h 300"/>
                  <a:gd name="T4" fmla="*/ 554 w 916"/>
                  <a:gd name="T5" fmla="*/ 165 h 300"/>
                  <a:gd name="T6" fmla="*/ 579 w 916"/>
                  <a:gd name="T7" fmla="*/ 210 h 300"/>
                  <a:gd name="T8" fmla="*/ 665 w 916"/>
                  <a:gd name="T9" fmla="*/ 229 h 300"/>
                  <a:gd name="T10" fmla="*/ 787 w 916"/>
                  <a:gd name="T11" fmla="*/ 223 h 300"/>
                  <a:gd name="T12" fmla="*/ 839 w 916"/>
                  <a:gd name="T13" fmla="*/ 191 h 300"/>
                  <a:gd name="T14" fmla="*/ 846 w 916"/>
                  <a:gd name="T15" fmla="*/ 135 h 300"/>
                  <a:gd name="T16" fmla="*/ 820 w 916"/>
                  <a:gd name="T17" fmla="*/ 90 h 300"/>
                  <a:gd name="T18" fmla="*/ 734 w 916"/>
                  <a:gd name="T19" fmla="*/ 72 h 300"/>
                  <a:gd name="T20" fmla="*/ 153 w 916"/>
                  <a:gd name="T21" fmla="*/ 74 h 300"/>
                  <a:gd name="T22" fmla="*/ 85 w 916"/>
                  <a:gd name="T23" fmla="*/ 99 h 300"/>
                  <a:gd name="T24" fmla="*/ 70 w 916"/>
                  <a:gd name="T25" fmla="*/ 150 h 300"/>
                  <a:gd name="T26" fmla="*/ 85 w 916"/>
                  <a:gd name="T27" fmla="*/ 201 h 300"/>
                  <a:gd name="T28" fmla="*/ 153 w 916"/>
                  <a:gd name="T29" fmla="*/ 227 h 300"/>
                  <a:gd name="T30" fmla="*/ 280 w 916"/>
                  <a:gd name="T31" fmla="*/ 227 h 300"/>
                  <a:gd name="T32" fmla="*/ 348 w 916"/>
                  <a:gd name="T33" fmla="*/ 201 h 300"/>
                  <a:gd name="T34" fmla="*/ 363 w 916"/>
                  <a:gd name="T35" fmla="*/ 150 h 300"/>
                  <a:gd name="T36" fmla="*/ 348 w 916"/>
                  <a:gd name="T37" fmla="*/ 99 h 300"/>
                  <a:gd name="T38" fmla="*/ 280 w 916"/>
                  <a:gd name="T39" fmla="*/ 74 h 300"/>
                  <a:gd name="T40" fmla="*/ 234 w 916"/>
                  <a:gd name="T41" fmla="*/ 0 h 300"/>
                  <a:gd name="T42" fmla="*/ 321 w 916"/>
                  <a:gd name="T43" fmla="*/ 9 h 300"/>
                  <a:gd name="T44" fmla="*/ 400 w 916"/>
                  <a:gd name="T45" fmla="*/ 53 h 300"/>
                  <a:gd name="T46" fmla="*/ 574 w 916"/>
                  <a:gd name="T47" fmla="*/ 17 h 300"/>
                  <a:gd name="T48" fmla="*/ 662 w 916"/>
                  <a:gd name="T49" fmla="*/ 1 h 300"/>
                  <a:gd name="T50" fmla="*/ 732 w 916"/>
                  <a:gd name="T51" fmla="*/ 0 h 300"/>
                  <a:gd name="T52" fmla="*/ 806 w 916"/>
                  <a:gd name="T53" fmla="*/ 10 h 300"/>
                  <a:gd name="T54" fmla="*/ 875 w 916"/>
                  <a:gd name="T55" fmla="*/ 45 h 300"/>
                  <a:gd name="T56" fmla="*/ 914 w 916"/>
                  <a:gd name="T57" fmla="*/ 123 h 300"/>
                  <a:gd name="T58" fmla="*/ 900 w 916"/>
                  <a:gd name="T59" fmla="*/ 223 h 300"/>
                  <a:gd name="T60" fmla="*/ 843 w 916"/>
                  <a:gd name="T61" fmla="*/ 277 h 300"/>
                  <a:gd name="T62" fmla="*/ 768 w 916"/>
                  <a:gd name="T63" fmla="*/ 297 h 300"/>
                  <a:gd name="T64" fmla="*/ 699 w 916"/>
                  <a:gd name="T65" fmla="*/ 300 h 300"/>
                  <a:gd name="T66" fmla="*/ 632 w 916"/>
                  <a:gd name="T67" fmla="*/ 297 h 300"/>
                  <a:gd name="T68" fmla="*/ 557 w 916"/>
                  <a:gd name="T69" fmla="*/ 277 h 300"/>
                  <a:gd name="T70" fmla="*/ 500 w 916"/>
                  <a:gd name="T71" fmla="*/ 224 h 300"/>
                  <a:gd name="T72" fmla="*/ 485 w 916"/>
                  <a:gd name="T73" fmla="*/ 137 h 300"/>
                  <a:gd name="T74" fmla="*/ 432 w 916"/>
                  <a:gd name="T75" fmla="*/ 150 h 300"/>
                  <a:gd name="T76" fmla="*/ 405 w 916"/>
                  <a:gd name="T77" fmla="*/ 241 h 300"/>
                  <a:gd name="T78" fmla="*/ 342 w 916"/>
                  <a:gd name="T79" fmla="*/ 284 h 300"/>
                  <a:gd name="T80" fmla="*/ 266 w 916"/>
                  <a:gd name="T81" fmla="*/ 298 h 300"/>
                  <a:gd name="T82" fmla="*/ 201 w 916"/>
                  <a:gd name="T83" fmla="*/ 299 h 300"/>
                  <a:gd name="T84" fmla="*/ 129 w 916"/>
                  <a:gd name="T85" fmla="*/ 294 h 300"/>
                  <a:gd name="T86" fmla="*/ 57 w 916"/>
                  <a:gd name="T87" fmla="*/ 267 h 300"/>
                  <a:gd name="T88" fmla="*/ 7 w 916"/>
                  <a:gd name="T89" fmla="*/ 202 h 300"/>
                  <a:gd name="T90" fmla="*/ 7 w 916"/>
                  <a:gd name="T91" fmla="*/ 98 h 300"/>
                  <a:gd name="T92" fmla="*/ 57 w 916"/>
                  <a:gd name="T93" fmla="*/ 33 h 300"/>
                  <a:gd name="T94" fmla="*/ 129 w 916"/>
                  <a:gd name="T95" fmla="*/ 6 h 300"/>
                  <a:gd name="T96" fmla="*/ 201 w 916"/>
                  <a:gd name="T97" fmla="*/ 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16" h="300">
                    <a:moveTo>
                      <a:pt x="699" y="71"/>
                    </a:moveTo>
                    <a:lnTo>
                      <a:pt x="665" y="72"/>
                    </a:lnTo>
                    <a:lnTo>
                      <a:pt x="636" y="74"/>
                    </a:lnTo>
                    <a:lnTo>
                      <a:pt x="613" y="78"/>
                    </a:lnTo>
                    <a:lnTo>
                      <a:pt x="594" y="83"/>
                    </a:lnTo>
                    <a:lnTo>
                      <a:pt x="579" y="90"/>
                    </a:lnTo>
                    <a:lnTo>
                      <a:pt x="569" y="99"/>
                    </a:lnTo>
                    <a:lnTo>
                      <a:pt x="561" y="109"/>
                    </a:lnTo>
                    <a:lnTo>
                      <a:pt x="556" y="122"/>
                    </a:lnTo>
                    <a:lnTo>
                      <a:pt x="554" y="135"/>
                    </a:lnTo>
                    <a:lnTo>
                      <a:pt x="553" y="150"/>
                    </a:lnTo>
                    <a:lnTo>
                      <a:pt x="554" y="165"/>
                    </a:lnTo>
                    <a:lnTo>
                      <a:pt x="556" y="179"/>
                    </a:lnTo>
                    <a:lnTo>
                      <a:pt x="561" y="191"/>
                    </a:lnTo>
                    <a:lnTo>
                      <a:pt x="569" y="201"/>
                    </a:lnTo>
                    <a:lnTo>
                      <a:pt x="579" y="210"/>
                    </a:lnTo>
                    <a:lnTo>
                      <a:pt x="594" y="216"/>
                    </a:lnTo>
                    <a:lnTo>
                      <a:pt x="613" y="223"/>
                    </a:lnTo>
                    <a:lnTo>
                      <a:pt x="636" y="227"/>
                    </a:lnTo>
                    <a:lnTo>
                      <a:pt x="665" y="229"/>
                    </a:lnTo>
                    <a:lnTo>
                      <a:pt x="699" y="230"/>
                    </a:lnTo>
                    <a:lnTo>
                      <a:pt x="734" y="229"/>
                    </a:lnTo>
                    <a:lnTo>
                      <a:pt x="763" y="227"/>
                    </a:lnTo>
                    <a:lnTo>
                      <a:pt x="787" y="223"/>
                    </a:lnTo>
                    <a:lnTo>
                      <a:pt x="805" y="216"/>
                    </a:lnTo>
                    <a:lnTo>
                      <a:pt x="820" y="210"/>
                    </a:lnTo>
                    <a:lnTo>
                      <a:pt x="831" y="201"/>
                    </a:lnTo>
                    <a:lnTo>
                      <a:pt x="839" y="191"/>
                    </a:lnTo>
                    <a:lnTo>
                      <a:pt x="843" y="179"/>
                    </a:lnTo>
                    <a:lnTo>
                      <a:pt x="846" y="165"/>
                    </a:lnTo>
                    <a:lnTo>
                      <a:pt x="847" y="150"/>
                    </a:lnTo>
                    <a:lnTo>
                      <a:pt x="846" y="135"/>
                    </a:lnTo>
                    <a:lnTo>
                      <a:pt x="843" y="122"/>
                    </a:lnTo>
                    <a:lnTo>
                      <a:pt x="839" y="109"/>
                    </a:lnTo>
                    <a:lnTo>
                      <a:pt x="831" y="99"/>
                    </a:lnTo>
                    <a:lnTo>
                      <a:pt x="820" y="90"/>
                    </a:lnTo>
                    <a:lnTo>
                      <a:pt x="805" y="83"/>
                    </a:lnTo>
                    <a:lnTo>
                      <a:pt x="787" y="78"/>
                    </a:lnTo>
                    <a:lnTo>
                      <a:pt x="763" y="74"/>
                    </a:lnTo>
                    <a:lnTo>
                      <a:pt x="734" y="72"/>
                    </a:lnTo>
                    <a:lnTo>
                      <a:pt x="699" y="71"/>
                    </a:lnTo>
                    <a:close/>
                    <a:moveTo>
                      <a:pt x="216" y="71"/>
                    </a:moveTo>
                    <a:lnTo>
                      <a:pt x="182" y="72"/>
                    </a:lnTo>
                    <a:lnTo>
                      <a:pt x="153" y="74"/>
                    </a:lnTo>
                    <a:lnTo>
                      <a:pt x="130" y="78"/>
                    </a:lnTo>
                    <a:lnTo>
                      <a:pt x="111" y="83"/>
                    </a:lnTo>
                    <a:lnTo>
                      <a:pt x="96" y="90"/>
                    </a:lnTo>
                    <a:lnTo>
                      <a:pt x="85" y="99"/>
                    </a:lnTo>
                    <a:lnTo>
                      <a:pt x="78" y="109"/>
                    </a:lnTo>
                    <a:lnTo>
                      <a:pt x="73" y="122"/>
                    </a:lnTo>
                    <a:lnTo>
                      <a:pt x="70" y="135"/>
                    </a:lnTo>
                    <a:lnTo>
                      <a:pt x="70" y="150"/>
                    </a:lnTo>
                    <a:lnTo>
                      <a:pt x="70" y="165"/>
                    </a:lnTo>
                    <a:lnTo>
                      <a:pt x="73" y="179"/>
                    </a:lnTo>
                    <a:lnTo>
                      <a:pt x="78" y="191"/>
                    </a:lnTo>
                    <a:lnTo>
                      <a:pt x="85" y="201"/>
                    </a:lnTo>
                    <a:lnTo>
                      <a:pt x="96" y="210"/>
                    </a:lnTo>
                    <a:lnTo>
                      <a:pt x="111" y="216"/>
                    </a:lnTo>
                    <a:lnTo>
                      <a:pt x="130" y="223"/>
                    </a:lnTo>
                    <a:lnTo>
                      <a:pt x="153" y="227"/>
                    </a:lnTo>
                    <a:lnTo>
                      <a:pt x="182" y="229"/>
                    </a:lnTo>
                    <a:lnTo>
                      <a:pt x="216" y="230"/>
                    </a:lnTo>
                    <a:lnTo>
                      <a:pt x="250" y="229"/>
                    </a:lnTo>
                    <a:lnTo>
                      <a:pt x="280" y="227"/>
                    </a:lnTo>
                    <a:lnTo>
                      <a:pt x="304" y="223"/>
                    </a:lnTo>
                    <a:lnTo>
                      <a:pt x="322" y="216"/>
                    </a:lnTo>
                    <a:lnTo>
                      <a:pt x="337" y="210"/>
                    </a:lnTo>
                    <a:lnTo>
                      <a:pt x="348" y="201"/>
                    </a:lnTo>
                    <a:lnTo>
                      <a:pt x="355" y="191"/>
                    </a:lnTo>
                    <a:lnTo>
                      <a:pt x="360" y="179"/>
                    </a:lnTo>
                    <a:lnTo>
                      <a:pt x="363" y="165"/>
                    </a:lnTo>
                    <a:lnTo>
                      <a:pt x="363" y="150"/>
                    </a:lnTo>
                    <a:lnTo>
                      <a:pt x="363" y="135"/>
                    </a:lnTo>
                    <a:lnTo>
                      <a:pt x="360" y="122"/>
                    </a:lnTo>
                    <a:lnTo>
                      <a:pt x="355" y="109"/>
                    </a:lnTo>
                    <a:lnTo>
                      <a:pt x="348" y="99"/>
                    </a:lnTo>
                    <a:lnTo>
                      <a:pt x="337" y="90"/>
                    </a:lnTo>
                    <a:lnTo>
                      <a:pt x="322" y="83"/>
                    </a:lnTo>
                    <a:lnTo>
                      <a:pt x="304" y="78"/>
                    </a:lnTo>
                    <a:lnTo>
                      <a:pt x="280" y="74"/>
                    </a:lnTo>
                    <a:lnTo>
                      <a:pt x="250" y="72"/>
                    </a:lnTo>
                    <a:lnTo>
                      <a:pt x="216" y="71"/>
                    </a:lnTo>
                    <a:close/>
                    <a:moveTo>
                      <a:pt x="216" y="0"/>
                    </a:moveTo>
                    <a:lnTo>
                      <a:pt x="234" y="0"/>
                    </a:lnTo>
                    <a:lnTo>
                      <a:pt x="254" y="1"/>
                    </a:lnTo>
                    <a:lnTo>
                      <a:pt x="276" y="2"/>
                    </a:lnTo>
                    <a:lnTo>
                      <a:pt x="298" y="5"/>
                    </a:lnTo>
                    <a:lnTo>
                      <a:pt x="321" y="9"/>
                    </a:lnTo>
                    <a:lnTo>
                      <a:pt x="343" y="17"/>
                    </a:lnTo>
                    <a:lnTo>
                      <a:pt x="364" y="26"/>
                    </a:lnTo>
                    <a:lnTo>
                      <a:pt x="383" y="37"/>
                    </a:lnTo>
                    <a:lnTo>
                      <a:pt x="400" y="53"/>
                    </a:lnTo>
                    <a:lnTo>
                      <a:pt x="516" y="53"/>
                    </a:lnTo>
                    <a:lnTo>
                      <a:pt x="533" y="37"/>
                    </a:lnTo>
                    <a:lnTo>
                      <a:pt x="553" y="26"/>
                    </a:lnTo>
                    <a:lnTo>
                      <a:pt x="574" y="17"/>
                    </a:lnTo>
                    <a:lnTo>
                      <a:pt x="596" y="9"/>
                    </a:lnTo>
                    <a:lnTo>
                      <a:pt x="618" y="5"/>
                    </a:lnTo>
                    <a:lnTo>
                      <a:pt x="640" y="2"/>
                    </a:lnTo>
                    <a:lnTo>
                      <a:pt x="662" y="1"/>
                    </a:lnTo>
                    <a:lnTo>
                      <a:pt x="682" y="0"/>
                    </a:lnTo>
                    <a:lnTo>
                      <a:pt x="699" y="0"/>
                    </a:lnTo>
                    <a:lnTo>
                      <a:pt x="715" y="0"/>
                    </a:lnTo>
                    <a:lnTo>
                      <a:pt x="732" y="0"/>
                    </a:lnTo>
                    <a:lnTo>
                      <a:pt x="749" y="1"/>
                    </a:lnTo>
                    <a:lnTo>
                      <a:pt x="768" y="3"/>
                    </a:lnTo>
                    <a:lnTo>
                      <a:pt x="787" y="6"/>
                    </a:lnTo>
                    <a:lnTo>
                      <a:pt x="806" y="10"/>
                    </a:lnTo>
                    <a:lnTo>
                      <a:pt x="825" y="16"/>
                    </a:lnTo>
                    <a:lnTo>
                      <a:pt x="843" y="24"/>
                    </a:lnTo>
                    <a:lnTo>
                      <a:pt x="860" y="33"/>
                    </a:lnTo>
                    <a:lnTo>
                      <a:pt x="875" y="45"/>
                    </a:lnTo>
                    <a:lnTo>
                      <a:pt x="889" y="59"/>
                    </a:lnTo>
                    <a:lnTo>
                      <a:pt x="900" y="77"/>
                    </a:lnTo>
                    <a:lnTo>
                      <a:pt x="908" y="98"/>
                    </a:lnTo>
                    <a:lnTo>
                      <a:pt x="914" y="123"/>
                    </a:lnTo>
                    <a:lnTo>
                      <a:pt x="916" y="150"/>
                    </a:lnTo>
                    <a:lnTo>
                      <a:pt x="914" y="178"/>
                    </a:lnTo>
                    <a:lnTo>
                      <a:pt x="908" y="202"/>
                    </a:lnTo>
                    <a:lnTo>
                      <a:pt x="900" y="223"/>
                    </a:lnTo>
                    <a:lnTo>
                      <a:pt x="889" y="241"/>
                    </a:lnTo>
                    <a:lnTo>
                      <a:pt x="875" y="255"/>
                    </a:lnTo>
                    <a:lnTo>
                      <a:pt x="860" y="267"/>
                    </a:lnTo>
                    <a:lnTo>
                      <a:pt x="843" y="277"/>
                    </a:lnTo>
                    <a:lnTo>
                      <a:pt x="825" y="285"/>
                    </a:lnTo>
                    <a:lnTo>
                      <a:pt x="806" y="290"/>
                    </a:lnTo>
                    <a:lnTo>
                      <a:pt x="787" y="294"/>
                    </a:lnTo>
                    <a:lnTo>
                      <a:pt x="768" y="297"/>
                    </a:lnTo>
                    <a:lnTo>
                      <a:pt x="749" y="298"/>
                    </a:lnTo>
                    <a:lnTo>
                      <a:pt x="732" y="299"/>
                    </a:lnTo>
                    <a:lnTo>
                      <a:pt x="715" y="299"/>
                    </a:lnTo>
                    <a:lnTo>
                      <a:pt x="699" y="300"/>
                    </a:lnTo>
                    <a:lnTo>
                      <a:pt x="685" y="299"/>
                    </a:lnTo>
                    <a:lnTo>
                      <a:pt x="668" y="299"/>
                    </a:lnTo>
                    <a:lnTo>
                      <a:pt x="650" y="298"/>
                    </a:lnTo>
                    <a:lnTo>
                      <a:pt x="632" y="297"/>
                    </a:lnTo>
                    <a:lnTo>
                      <a:pt x="613" y="294"/>
                    </a:lnTo>
                    <a:lnTo>
                      <a:pt x="593" y="290"/>
                    </a:lnTo>
                    <a:lnTo>
                      <a:pt x="575" y="285"/>
                    </a:lnTo>
                    <a:lnTo>
                      <a:pt x="557" y="277"/>
                    </a:lnTo>
                    <a:lnTo>
                      <a:pt x="540" y="267"/>
                    </a:lnTo>
                    <a:lnTo>
                      <a:pt x="524" y="255"/>
                    </a:lnTo>
                    <a:lnTo>
                      <a:pt x="511" y="241"/>
                    </a:lnTo>
                    <a:lnTo>
                      <a:pt x="500" y="224"/>
                    </a:lnTo>
                    <a:lnTo>
                      <a:pt x="491" y="202"/>
                    </a:lnTo>
                    <a:lnTo>
                      <a:pt x="486" y="179"/>
                    </a:lnTo>
                    <a:lnTo>
                      <a:pt x="484" y="150"/>
                    </a:lnTo>
                    <a:lnTo>
                      <a:pt x="485" y="137"/>
                    </a:lnTo>
                    <a:lnTo>
                      <a:pt x="486" y="125"/>
                    </a:lnTo>
                    <a:lnTo>
                      <a:pt x="430" y="125"/>
                    </a:lnTo>
                    <a:lnTo>
                      <a:pt x="432" y="137"/>
                    </a:lnTo>
                    <a:lnTo>
                      <a:pt x="432" y="150"/>
                    </a:lnTo>
                    <a:lnTo>
                      <a:pt x="430" y="179"/>
                    </a:lnTo>
                    <a:lnTo>
                      <a:pt x="425" y="202"/>
                    </a:lnTo>
                    <a:lnTo>
                      <a:pt x="416" y="224"/>
                    </a:lnTo>
                    <a:lnTo>
                      <a:pt x="405" y="241"/>
                    </a:lnTo>
                    <a:lnTo>
                      <a:pt x="392" y="255"/>
                    </a:lnTo>
                    <a:lnTo>
                      <a:pt x="377" y="267"/>
                    </a:lnTo>
                    <a:lnTo>
                      <a:pt x="360" y="277"/>
                    </a:lnTo>
                    <a:lnTo>
                      <a:pt x="342" y="284"/>
                    </a:lnTo>
                    <a:lnTo>
                      <a:pt x="323" y="290"/>
                    </a:lnTo>
                    <a:lnTo>
                      <a:pt x="304" y="294"/>
                    </a:lnTo>
                    <a:lnTo>
                      <a:pt x="285" y="296"/>
                    </a:lnTo>
                    <a:lnTo>
                      <a:pt x="266" y="298"/>
                    </a:lnTo>
                    <a:lnTo>
                      <a:pt x="248" y="299"/>
                    </a:lnTo>
                    <a:lnTo>
                      <a:pt x="231" y="299"/>
                    </a:lnTo>
                    <a:lnTo>
                      <a:pt x="216" y="299"/>
                    </a:lnTo>
                    <a:lnTo>
                      <a:pt x="201" y="299"/>
                    </a:lnTo>
                    <a:lnTo>
                      <a:pt x="185" y="299"/>
                    </a:lnTo>
                    <a:lnTo>
                      <a:pt x="167" y="298"/>
                    </a:lnTo>
                    <a:lnTo>
                      <a:pt x="148" y="296"/>
                    </a:lnTo>
                    <a:lnTo>
                      <a:pt x="129" y="294"/>
                    </a:lnTo>
                    <a:lnTo>
                      <a:pt x="110" y="290"/>
                    </a:lnTo>
                    <a:lnTo>
                      <a:pt x="91" y="284"/>
                    </a:lnTo>
                    <a:lnTo>
                      <a:pt x="73" y="277"/>
                    </a:lnTo>
                    <a:lnTo>
                      <a:pt x="57" y="267"/>
                    </a:lnTo>
                    <a:lnTo>
                      <a:pt x="41" y="255"/>
                    </a:lnTo>
                    <a:lnTo>
                      <a:pt x="27" y="240"/>
                    </a:lnTo>
                    <a:lnTo>
                      <a:pt x="16" y="223"/>
                    </a:lnTo>
                    <a:lnTo>
                      <a:pt x="7" y="202"/>
                    </a:lnTo>
                    <a:lnTo>
                      <a:pt x="2" y="178"/>
                    </a:lnTo>
                    <a:lnTo>
                      <a:pt x="0" y="150"/>
                    </a:lnTo>
                    <a:lnTo>
                      <a:pt x="2" y="122"/>
                    </a:lnTo>
                    <a:lnTo>
                      <a:pt x="7" y="98"/>
                    </a:lnTo>
                    <a:lnTo>
                      <a:pt x="16" y="77"/>
                    </a:lnTo>
                    <a:lnTo>
                      <a:pt x="27" y="59"/>
                    </a:lnTo>
                    <a:lnTo>
                      <a:pt x="41" y="45"/>
                    </a:lnTo>
                    <a:lnTo>
                      <a:pt x="57" y="33"/>
                    </a:lnTo>
                    <a:lnTo>
                      <a:pt x="73" y="23"/>
                    </a:lnTo>
                    <a:lnTo>
                      <a:pt x="91" y="16"/>
                    </a:lnTo>
                    <a:lnTo>
                      <a:pt x="110" y="10"/>
                    </a:lnTo>
                    <a:lnTo>
                      <a:pt x="129" y="6"/>
                    </a:lnTo>
                    <a:lnTo>
                      <a:pt x="148" y="3"/>
                    </a:lnTo>
                    <a:lnTo>
                      <a:pt x="167" y="1"/>
                    </a:lnTo>
                    <a:lnTo>
                      <a:pt x="185" y="0"/>
                    </a:lnTo>
                    <a:lnTo>
                      <a:pt x="201" y="0"/>
                    </a:lnTo>
                    <a:lnTo>
                      <a:pt x="2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21" name="Freeform 24"/>
              <p:cNvSpPr>
                <a:spLocks noEditPoints="1"/>
              </p:cNvSpPr>
              <p:nvPr/>
            </p:nvSpPr>
            <p:spPr bwMode="auto">
              <a:xfrm>
                <a:off x="2597" y="4335"/>
                <a:ext cx="217" cy="124"/>
              </a:xfrm>
              <a:custGeom>
                <a:avLst/>
                <a:gdLst>
                  <a:gd name="T0" fmla="*/ 1796 w 2393"/>
                  <a:gd name="T1" fmla="*/ 704 h 1360"/>
                  <a:gd name="T2" fmla="*/ 1761 w 2393"/>
                  <a:gd name="T3" fmla="*/ 720 h 1360"/>
                  <a:gd name="T4" fmla="*/ 1590 w 2393"/>
                  <a:gd name="T5" fmla="*/ 904 h 1360"/>
                  <a:gd name="T6" fmla="*/ 1882 w 2393"/>
                  <a:gd name="T7" fmla="*/ 733 h 1360"/>
                  <a:gd name="T8" fmla="*/ 1851 w 2393"/>
                  <a:gd name="T9" fmla="*/ 709 h 1360"/>
                  <a:gd name="T10" fmla="*/ 1814 w 2393"/>
                  <a:gd name="T11" fmla="*/ 702 h 1360"/>
                  <a:gd name="T12" fmla="*/ 1831 w 2393"/>
                  <a:gd name="T13" fmla="*/ 20 h 1360"/>
                  <a:gd name="T14" fmla="*/ 1950 w 2393"/>
                  <a:gd name="T15" fmla="*/ 61 h 1360"/>
                  <a:gd name="T16" fmla="*/ 2057 w 2393"/>
                  <a:gd name="T17" fmla="*/ 121 h 1360"/>
                  <a:gd name="T18" fmla="*/ 2154 w 2393"/>
                  <a:gd name="T19" fmla="*/ 196 h 1360"/>
                  <a:gd name="T20" fmla="*/ 2235 w 2393"/>
                  <a:gd name="T21" fmla="*/ 286 h 1360"/>
                  <a:gd name="T22" fmla="*/ 2301 w 2393"/>
                  <a:gd name="T23" fmla="*/ 388 h 1360"/>
                  <a:gd name="T24" fmla="*/ 2352 w 2393"/>
                  <a:gd name="T25" fmla="*/ 501 h 1360"/>
                  <a:gd name="T26" fmla="*/ 2382 w 2393"/>
                  <a:gd name="T27" fmla="*/ 622 h 1360"/>
                  <a:gd name="T28" fmla="*/ 2393 w 2393"/>
                  <a:gd name="T29" fmla="*/ 748 h 1360"/>
                  <a:gd name="T30" fmla="*/ 2390 w 2393"/>
                  <a:gd name="T31" fmla="*/ 1230 h 1360"/>
                  <a:gd name="T32" fmla="*/ 2370 w 2393"/>
                  <a:gd name="T33" fmla="*/ 1282 h 1360"/>
                  <a:gd name="T34" fmla="*/ 2335 w 2393"/>
                  <a:gd name="T35" fmla="*/ 1324 h 1360"/>
                  <a:gd name="T36" fmla="*/ 2286 w 2393"/>
                  <a:gd name="T37" fmla="*/ 1351 h 1360"/>
                  <a:gd name="T38" fmla="*/ 2230 w 2393"/>
                  <a:gd name="T39" fmla="*/ 1360 h 1360"/>
                  <a:gd name="T40" fmla="*/ 129 w 2393"/>
                  <a:gd name="T41" fmla="*/ 1358 h 1360"/>
                  <a:gd name="T42" fmla="*/ 77 w 2393"/>
                  <a:gd name="T43" fmla="*/ 1339 h 1360"/>
                  <a:gd name="T44" fmla="*/ 36 w 2393"/>
                  <a:gd name="T45" fmla="*/ 1304 h 1360"/>
                  <a:gd name="T46" fmla="*/ 10 w 2393"/>
                  <a:gd name="T47" fmla="*/ 1256 h 1360"/>
                  <a:gd name="T48" fmla="*/ 0 w 2393"/>
                  <a:gd name="T49" fmla="*/ 1200 h 1360"/>
                  <a:gd name="T50" fmla="*/ 3 w 2393"/>
                  <a:gd name="T51" fmla="*/ 684 h 1360"/>
                  <a:gd name="T52" fmla="*/ 23 w 2393"/>
                  <a:gd name="T53" fmla="*/ 561 h 1360"/>
                  <a:gd name="T54" fmla="*/ 63 w 2393"/>
                  <a:gd name="T55" fmla="*/ 443 h 1360"/>
                  <a:gd name="T56" fmla="*/ 122 w 2393"/>
                  <a:gd name="T57" fmla="*/ 336 h 1360"/>
                  <a:gd name="T58" fmla="*/ 195 w 2393"/>
                  <a:gd name="T59" fmla="*/ 240 h 1360"/>
                  <a:gd name="T60" fmla="*/ 283 w 2393"/>
                  <a:gd name="T61" fmla="*/ 157 h 1360"/>
                  <a:gd name="T62" fmla="*/ 385 w 2393"/>
                  <a:gd name="T63" fmla="*/ 89 h 1360"/>
                  <a:gd name="T64" fmla="*/ 498 w 2393"/>
                  <a:gd name="T65" fmla="*/ 38 h 1360"/>
                  <a:gd name="T66" fmla="*/ 640 w 2393"/>
                  <a:gd name="T67" fmla="*/ 0 h 1360"/>
                  <a:gd name="T68" fmla="*/ 1748 w 2393"/>
                  <a:gd name="T69" fmla="*/ 0 h 1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393" h="1360">
                    <a:moveTo>
                      <a:pt x="1814" y="702"/>
                    </a:moveTo>
                    <a:lnTo>
                      <a:pt x="1796" y="704"/>
                    </a:lnTo>
                    <a:lnTo>
                      <a:pt x="1778" y="709"/>
                    </a:lnTo>
                    <a:lnTo>
                      <a:pt x="1761" y="720"/>
                    </a:lnTo>
                    <a:lnTo>
                      <a:pt x="1746" y="733"/>
                    </a:lnTo>
                    <a:lnTo>
                      <a:pt x="1590" y="904"/>
                    </a:lnTo>
                    <a:lnTo>
                      <a:pt x="2038" y="904"/>
                    </a:lnTo>
                    <a:lnTo>
                      <a:pt x="1882" y="733"/>
                    </a:lnTo>
                    <a:lnTo>
                      <a:pt x="1867" y="719"/>
                    </a:lnTo>
                    <a:lnTo>
                      <a:pt x="1851" y="709"/>
                    </a:lnTo>
                    <a:lnTo>
                      <a:pt x="1833" y="703"/>
                    </a:lnTo>
                    <a:lnTo>
                      <a:pt x="1814" y="702"/>
                    </a:lnTo>
                    <a:close/>
                    <a:moveTo>
                      <a:pt x="1748" y="0"/>
                    </a:moveTo>
                    <a:lnTo>
                      <a:pt x="1831" y="20"/>
                    </a:lnTo>
                    <a:lnTo>
                      <a:pt x="1892" y="38"/>
                    </a:lnTo>
                    <a:lnTo>
                      <a:pt x="1950" y="61"/>
                    </a:lnTo>
                    <a:lnTo>
                      <a:pt x="2005" y="88"/>
                    </a:lnTo>
                    <a:lnTo>
                      <a:pt x="2057" y="121"/>
                    </a:lnTo>
                    <a:lnTo>
                      <a:pt x="2107" y="157"/>
                    </a:lnTo>
                    <a:lnTo>
                      <a:pt x="2154" y="196"/>
                    </a:lnTo>
                    <a:lnTo>
                      <a:pt x="2196" y="239"/>
                    </a:lnTo>
                    <a:lnTo>
                      <a:pt x="2235" y="286"/>
                    </a:lnTo>
                    <a:lnTo>
                      <a:pt x="2270" y="336"/>
                    </a:lnTo>
                    <a:lnTo>
                      <a:pt x="2301" y="388"/>
                    </a:lnTo>
                    <a:lnTo>
                      <a:pt x="2328" y="443"/>
                    </a:lnTo>
                    <a:lnTo>
                      <a:pt x="2352" y="501"/>
                    </a:lnTo>
                    <a:lnTo>
                      <a:pt x="2369" y="561"/>
                    </a:lnTo>
                    <a:lnTo>
                      <a:pt x="2382" y="622"/>
                    </a:lnTo>
                    <a:lnTo>
                      <a:pt x="2390" y="684"/>
                    </a:lnTo>
                    <a:lnTo>
                      <a:pt x="2393" y="748"/>
                    </a:lnTo>
                    <a:lnTo>
                      <a:pt x="2393" y="1200"/>
                    </a:lnTo>
                    <a:lnTo>
                      <a:pt x="2390" y="1230"/>
                    </a:lnTo>
                    <a:lnTo>
                      <a:pt x="2383" y="1256"/>
                    </a:lnTo>
                    <a:lnTo>
                      <a:pt x="2370" y="1282"/>
                    </a:lnTo>
                    <a:lnTo>
                      <a:pt x="2354" y="1304"/>
                    </a:lnTo>
                    <a:lnTo>
                      <a:pt x="2335" y="1324"/>
                    </a:lnTo>
                    <a:lnTo>
                      <a:pt x="2311" y="1339"/>
                    </a:lnTo>
                    <a:lnTo>
                      <a:pt x="2286" y="1351"/>
                    </a:lnTo>
                    <a:lnTo>
                      <a:pt x="2259" y="1358"/>
                    </a:lnTo>
                    <a:lnTo>
                      <a:pt x="2230" y="1360"/>
                    </a:lnTo>
                    <a:lnTo>
                      <a:pt x="157" y="1360"/>
                    </a:lnTo>
                    <a:lnTo>
                      <a:pt x="129" y="1358"/>
                    </a:lnTo>
                    <a:lnTo>
                      <a:pt x="101" y="1351"/>
                    </a:lnTo>
                    <a:lnTo>
                      <a:pt x="77" y="1339"/>
                    </a:lnTo>
                    <a:lnTo>
                      <a:pt x="55" y="1324"/>
                    </a:lnTo>
                    <a:lnTo>
                      <a:pt x="36" y="1304"/>
                    </a:lnTo>
                    <a:lnTo>
                      <a:pt x="21" y="1282"/>
                    </a:lnTo>
                    <a:lnTo>
                      <a:pt x="10" y="1256"/>
                    </a:lnTo>
                    <a:lnTo>
                      <a:pt x="3" y="1230"/>
                    </a:lnTo>
                    <a:lnTo>
                      <a:pt x="0" y="1200"/>
                    </a:lnTo>
                    <a:lnTo>
                      <a:pt x="0" y="748"/>
                    </a:lnTo>
                    <a:lnTo>
                      <a:pt x="3" y="684"/>
                    </a:lnTo>
                    <a:lnTo>
                      <a:pt x="11" y="622"/>
                    </a:lnTo>
                    <a:lnTo>
                      <a:pt x="23" y="561"/>
                    </a:lnTo>
                    <a:lnTo>
                      <a:pt x="41" y="501"/>
                    </a:lnTo>
                    <a:lnTo>
                      <a:pt x="63" y="443"/>
                    </a:lnTo>
                    <a:lnTo>
                      <a:pt x="90" y="389"/>
                    </a:lnTo>
                    <a:lnTo>
                      <a:pt x="122" y="336"/>
                    </a:lnTo>
                    <a:lnTo>
                      <a:pt x="156" y="286"/>
                    </a:lnTo>
                    <a:lnTo>
                      <a:pt x="195" y="240"/>
                    </a:lnTo>
                    <a:lnTo>
                      <a:pt x="237" y="196"/>
                    </a:lnTo>
                    <a:lnTo>
                      <a:pt x="283" y="157"/>
                    </a:lnTo>
                    <a:lnTo>
                      <a:pt x="332" y="121"/>
                    </a:lnTo>
                    <a:lnTo>
                      <a:pt x="385" y="89"/>
                    </a:lnTo>
                    <a:lnTo>
                      <a:pt x="440" y="62"/>
                    </a:lnTo>
                    <a:lnTo>
                      <a:pt x="498" y="38"/>
                    </a:lnTo>
                    <a:lnTo>
                      <a:pt x="559" y="20"/>
                    </a:lnTo>
                    <a:lnTo>
                      <a:pt x="640" y="0"/>
                    </a:lnTo>
                    <a:lnTo>
                      <a:pt x="1193" y="1280"/>
                    </a:lnTo>
                    <a:lnTo>
                      <a:pt x="174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22" name="Freeform 25"/>
              <p:cNvSpPr>
                <a:spLocks/>
              </p:cNvSpPr>
              <p:nvPr/>
            </p:nvSpPr>
            <p:spPr bwMode="auto">
              <a:xfrm>
                <a:off x="2689" y="4347"/>
                <a:ext cx="34" cy="83"/>
              </a:xfrm>
              <a:custGeom>
                <a:avLst/>
                <a:gdLst>
                  <a:gd name="T0" fmla="*/ 135 w 373"/>
                  <a:gd name="T1" fmla="*/ 0 h 915"/>
                  <a:gd name="T2" fmla="*/ 237 w 373"/>
                  <a:gd name="T3" fmla="*/ 0 h 915"/>
                  <a:gd name="T4" fmla="*/ 258 w 373"/>
                  <a:gd name="T5" fmla="*/ 2 h 915"/>
                  <a:gd name="T6" fmla="*/ 278 w 373"/>
                  <a:gd name="T7" fmla="*/ 9 h 915"/>
                  <a:gd name="T8" fmla="*/ 295 w 373"/>
                  <a:gd name="T9" fmla="*/ 21 h 915"/>
                  <a:gd name="T10" fmla="*/ 310 w 373"/>
                  <a:gd name="T11" fmla="*/ 36 h 915"/>
                  <a:gd name="T12" fmla="*/ 321 w 373"/>
                  <a:gd name="T13" fmla="*/ 53 h 915"/>
                  <a:gd name="T14" fmla="*/ 328 w 373"/>
                  <a:gd name="T15" fmla="*/ 74 h 915"/>
                  <a:gd name="T16" fmla="*/ 366 w 373"/>
                  <a:gd name="T17" fmla="*/ 234 h 915"/>
                  <a:gd name="T18" fmla="*/ 368 w 373"/>
                  <a:gd name="T19" fmla="*/ 257 h 915"/>
                  <a:gd name="T20" fmla="*/ 365 w 373"/>
                  <a:gd name="T21" fmla="*/ 281 h 915"/>
                  <a:gd name="T22" fmla="*/ 357 w 373"/>
                  <a:gd name="T23" fmla="*/ 301 h 915"/>
                  <a:gd name="T24" fmla="*/ 345 w 373"/>
                  <a:gd name="T25" fmla="*/ 319 h 915"/>
                  <a:gd name="T26" fmla="*/ 329 w 373"/>
                  <a:gd name="T27" fmla="*/ 334 h 915"/>
                  <a:gd name="T28" fmla="*/ 309 w 373"/>
                  <a:gd name="T29" fmla="*/ 345 h 915"/>
                  <a:gd name="T30" fmla="*/ 287 w 373"/>
                  <a:gd name="T31" fmla="*/ 351 h 915"/>
                  <a:gd name="T32" fmla="*/ 373 w 373"/>
                  <a:gd name="T33" fmla="*/ 438 h 915"/>
                  <a:gd name="T34" fmla="*/ 187 w 373"/>
                  <a:gd name="T35" fmla="*/ 915 h 915"/>
                  <a:gd name="T36" fmla="*/ 0 w 373"/>
                  <a:gd name="T37" fmla="*/ 438 h 915"/>
                  <a:gd name="T38" fmla="*/ 85 w 373"/>
                  <a:gd name="T39" fmla="*/ 351 h 915"/>
                  <a:gd name="T40" fmla="*/ 63 w 373"/>
                  <a:gd name="T41" fmla="*/ 345 h 915"/>
                  <a:gd name="T42" fmla="*/ 44 w 373"/>
                  <a:gd name="T43" fmla="*/ 334 h 915"/>
                  <a:gd name="T44" fmla="*/ 27 w 373"/>
                  <a:gd name="T45" fmla="*/ 319 h 915"/>
                  <a:gd name="T46" fmla="*/ 15 w 373"/>
                  <a:gd name="T47" fmla="*/ 301 h 915"/>
                  <a:gd name="T48" fmla="*/ 7 w 373"/>
                  <a:gd name="T49" fmla="*/ 281 h 915"/>
                  <a:gd name="T50" fmla="*/ 4 w 373"/>
                  <a:gd name="T51" fmla="*/ 257 h 915"/>
                  <a:gd name="T52" fmla="*/ 6 w 373"/>
                  <a:gd name="T53" fmla="*/ 234 h 915"/>
                  <a:gd name="T54" fmla="*/ 44 w 373"/>
                  <a:gd name="T55" fmla="*/ 74 h 915"/>
                  <a:gd name="T56" fmla="*/ 52 w 373"/>
                  <a:gd name="T57" fmla="*/ 53 h 915"/>
                  <a:gd name="T58" fmla="*/ 63 w 373"/>
                  <a:gd name="T59" fmla="*/ 36 h 915"/>
                  <a:gd name="T60" fmla="*/ 77 w 373"/>
                  <a:gd name="T61" fmla="*/ 21 h 915"/>
                  <a:gd name="T62" fmla="*/ 95 w 373"/>
                  <a:gd name="T63" fmla="*/ 9 h 915"/>
                  <a:gd name="T64" fmla="*/ 114 w 373"/>
                  <a:gd name="T65" fmla="*/ 2 h 915"/>
                  <a:gd name="T66" fmla="*/ 135 w 373"/>
                  <a:gd name="T67" fmla="*/ 0 h 9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73" h="915">
                    <a:moveTo>
                      <a:pt x="135" y="0"/>
                    </a:moveTo>
                    <a:lnTo>
                      <a:pt x="237" y="0"/>
                    </a:lnTo>
                    <a:lnTo>
                      <a:pt x="258" y="2"/>
                    </a:lnTo>
                    <a:lnTo>
                      <a:pt x="278" y="9"/>
                    </a:lnTo>
                    <a:lnTo>
                      <a:pt x="295" y="21"/>
                    </a:lnTo>
                    <a:lnTo>
                      <a:pt x="310" y="36"/>
                    </a:lnTo>
                    <a:lnTo>
                      <a:pt x="321" y="53"/>
                    </a:lnTo>
                    <a:lnTo>
                      <a:pt x="328" y="74"/>
                    </a:lnTo>
                    <a:lnTo>
                      <a:pt x="366" y="234"/>
                    </a:lnTo>
                    <a:lnTo>
                      <a:pt x="368" y="257"/>
                    </a:lnTo>
                    <a:lnTo>
                      <a:pt x="365" y="281"/>
                    </a:lnTo>
                    <a:lnTo>
                      <a:pt x="357" y="301"/>
                    </a:lnTo>
                    <a:lnTo>
                      <a:pt x="345" y="319"/>
                    </a:lnTo>
                    <a:lnTo>
                      <a:pt x="329" y="334"/>
                    </a:lnTo>
                    <a:lnTo>
                      <a:pt x="309" y="345"/>
                    </a:lnTo>
                    <a:lnTo>
                      <a:pt x="287" y="351"/>
                    </a:lnTo>
                    <a:lnTo>
                      <a:pt x="373" y="438"/>
                    </a:lnTo>
                    <a:lnTo>
                      <a:pt x="187" y="915"/>
                    </a:lnTo>
                    <a:lnTo>
                      <a:pt x="0" y="438"/>
                    </a:lnTo>
                    <a:lnTo>
                      <a:pt x="85" y="351"/>
                    </a:lnTo>
                    <a:lnTo>
                      <a:pt x="63" y="345"/>
                    </a:lnTo>
                    <a:lnTo>
                      <a:pt x="44" y="334"/>
                    </a:lnTo>
                    <a:lnTo>
                      <a:pt x="27" y="319"/>
                    </a:lnTo>
                    <a:lnTo>
                      <a:pt x="15" y="301"/>
                    </a:lnTo>
                    <a:lnTo>
                      <a:pt x="7" y="281"/>
                    </a:lnTo>
                    <a:lnTo>
                      <a:pt x="4" y="257"/>
                    </a:lnTo>
                    <a:lnTo>
                      <a:pt x="6" y="234"/>
                    </a:lnTo>
                    <a:lnTo>
                      <a:pt x="44" y="74"/>
                    </a:lnTo>
                    <a:lnTo>
                      <a:pt x="52" y="53"/>
                    </a:lnTo>
                    <a:lnTo>
                      <a:pt x="63" y="36"/>
                    </a:lnTo>
                    <a:lnTo>
                      <a:pt x="77" y="21"/>
                    </a:lnTo>
                    <a:lnTo>
                      <a:pt x="95" y="9"/>
                    </a:lnTo>
                    <a:lnTo>
                      <a:pt x="114" y="2"/>
                    </a:lnTo>
                    <a:lnTo>
                      <a:pt x="13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1" name="Group 16"/>
            <p:cNvGrpSpPr>
              <a:grpSpLocks noChangeAspect="1"/>
            </p:cNvGrpSpPr>
            <p:nvPr/>
          </p:nvGrpSpPr>
          <p:grpSpPr bwMode="auto">
            <a:xfrm>
              <a:off x="596845" y="5823027"/>
              <a:ext cx="162480" cy="186754"/>
              <a:chOff x="1039" y="1681"/>
              <a:chExt cx="1071" cy="1231"/>
            </a:xfrm>
            <a:grpFill/>
          </p:grpSpPr>
          <p:sp>
            <p:nvSpPr>
              <p:cNvPr id="15" name="Freeform 17"/>
              <p:cNvSpPr>
                <a:spLocks noEditPoints="1"/>
              </p:cNvSpPr>
              <p:nvPr/>
            </p:nvSpPr>
            <p:spPr bwMode="auto">
              <a:xfrm>
                <a:off x="1039" y="1681"/>
                <a:ext cx="1071" cy="1099"/>
              </a:xfrm>
              <a:custGeom>
                <a:avLst/>
                <a:gdLst>
                  <a:gd name="T0" fmla="*/ 3169 w 3212"/>
                  <a:gd name="T1" fmla="*/ 566 h 3298"/>
                  <a:gd name="T2" fmla="*/ 3035 w 3212"/>
                  <a:gd name="T3" fmla="*/ 475 h 3298"/>
                  <a:gd name="T4" fmla="*/ 2711 w 3212"/>
                  <a:gd name="T5" fmla="*/ 199 h 3298"/>
                  <a:gd name="T6" fmla="*/ 2384 w 3212"/>
                  <a:gd name="T7" fmla="*/ 19 h 3298"/>
                  <a:gd name="T8" fmla="*/ 2347 w 3212"/>
                  <a:gd name="T9" fmla="*/ 4 h 3298"/>
                  <a:gd name="T10" fmla="*/ 2278 w 3212"/>
                  <a:gd name="T11" fmla="*/ 47 h 3298"/>
                  <a:gd name="T12" fmla="*/ 2171 w 3212"/>
                  <a:gd name="T13" fmla="*/ 190 h 3298"/>
                  <a:gd name="T14" fmla="*/ 1698 w 3212"/>
                  <a:gd name="T15" fmla="*/ 610 h 3298"/>
                  <a:gd name="T16" fmla="*/ 716 w 3212"/>
                  <a:gd name="T17" fmla="*/ 1337 h 3298"/>
                  <a:gd name="T18" fmla="*/ 296 w 3212"/>
                  <a:gd name="T19" fmla="*/ 1713 h 3298"/>
                  <a:gd name="T20" fmla="*/ 59 w 3212"/>
                  <a:gd name="T21" fmla="*/ 2061 h 3298"/>
                  <a:gd name="T22" fmla="*/ 0 w 3212"/>
                  <a:gd name="T23" fmla="*/ 2479 h 3298"/>
                  <a:gd name="T24" fmla="*/ 29 w 3212"/>
                  <a:gd name="T25" fmla="*/ 2758 h 3298"/>
                  <a:gd name="T26" fmla="*/ 183 w 3212"/>
                  <a:gd name="T27" fmla="*/ 2915 h 3298"/>
                  <a:gd name="T28" fmla="*/ 615 w 3212"/>
                  <a:gd name="T29" fmla="*/ 3255 h 3298"/>
                  <a:gd name="T30" fmla="*/ 886 w 3212"/>
                  <a:gd name="T31" fmla="*/ 3291 h 3298"/>
                  <a:gd name="T32" fmla="*/ 1138 w 3212"/>
                  <a:gd name="T33" fmla="*/ 3171 h 3298"/>
                  <a:gd name="T34" fmla="*/ 1808 w 3212"/>
                  <a:gd name="T35" fmla="*/ 2600 h 3298"/>
                  <a:gd name="T36" fmla="*/ 2812 w 3212"/>
                  <a:gd name="T37" fmla="*/ 1724 h 3298"/>
                  <a:gd name="T38" fmla="*/ 3103 w 3212"/>
                  <a:gd name="T39" fmla="*/ 1438 h 3298"/>
                  <a:gd name="T40" fmla="*/ 3146 w 3212"/>
                  <a:gd name="T41" fmla="*/ 1401 h 3298"/>
                  <a:gd name="T42" fmla="*/ 3193 w 3212"/>
                  <a:gd name="T43" fmla="*/ 1183 h 3298"/>
                  <a:gd name="T44" fmla="*/ 3208 w 3212"/>
                  <a:gd name="T45" fmla="*/ 620 h 3298"/>
                  <a:gd name="T46" fmla="*/ 1001 w 3212"/>
                  <a:gd name="T47" fmla="*/ 3114 h 3298"/>
                  <a:gd name="T48" fmla="*/ 881 w 3212"/>
                  <a:gd name="T49" fmla="*/ 3066 h 3298"/>
                  <a:gd name="T50" fmla="*/ 844 w 3212"/>
                  <a:gd name="T51" fmla="*/ 2610 h 3298"/>
                  <a:gd name="T52" fmla="*/ 840 w 3212"/>
                  <a:gd name="T53" fmla="*/ 2398 h 3298"/>
                  <a:gd name="T54" fmla="*/ 401 w 3212"/>
                  <a:gd name="T55" fmla="*/ 2082 h 3298"/>
                  <a:gd name="T56" fmla="*/ 241 w 3212"/>
                  <a:gd name="T57" fmla="*/ 1969 h 3298"/>
                  <a:gd name="T58" fmla="*/ 752 w 3212"/>
                  <a:gd name="T59" fmla="*/ 2141 h 3298"/>
                  <a:gd name="T60" fmla="*/ 1034 w 3212"/>
                  <a:gd name="T61" fmla="*/ 2354 h 3298"/>
                  <a:gd name="T62" fmla="*/ 1418 w 3212"/>
                  <a:gd name="T63" fmla="*/ 2074 h 3298"/>
                  <a:gd name="T64" fmla="*/ 1624 w 3212"/>
                  <a:gd name="T65" fmla="*/ 1847 h 3298"/>
                  <a:gd name="T66" fmla="*/ 1420 w 3212"/>
                  <a:gd name="T67" fmla="*/ 1596 h 3298"/>
                  <a:gd name="T68" fmla="*/ 1082 w 3212"/>
                  <a:gd name="T69" fmla="*/ 1248 h 3298"/>
                  <a:gd name="T70" fmla="*/ 1614 w 3212"/>
                  <a:gd name="T71" fmla="*/ 825 h 3298"/>
                  <a:gd name="T72" fmla="*/ 2194 w 3212"/>
                  <a:gd name="T73" fmla="*/ 338 h 3298"/>
                  <a:gd name="T74" fmla="*/ 2374 w 3212"/>
                  <a:gd name="T75" fmla="*/ 118 h 3298"/>
                  <a:gd name="T76" fmla="*/ 2661 w 3212"/>
                  <a:gd name="T77" fmla="*/ 304 h 3298"/>
                  <a:gd name="T78" fmla="*/ 2993 w 3212"/>
                  <a:gd name="T79" fmla="*/ 603 h 3298"/>
                  <a:gd name="T80" fmla="*/ 2474 w 3212"/>
                  <a:gd name="T81" fmla="*/ 1257 h 3298"/>
                  <a:gd name="T82" fmla="*/ 1732 w 3212"/>
                  <a:gd name="T83" fmla="*/ 1951 h 3298"/>
                  <a:gd name="T84" fmla="*/ 1047 w 3212"/>
                  <a:gd name="T85" fmla="*/ 2462 h 3298"/>
                  <a:gd name="T86" fmla="*/ 1012 w 3212"/>
                  <a:gd name="T87" fmla="*/ 2472 h 3298"/>
                  <a:gd name="T88" fmla="*/ 3078 w 3212"/>
                  <a:gd name="T89" fmla="*/ 1147 h 3298"/>
                  <a:gd name="T90" fmla="*/ 3067 w 3212"/>
                  <a:gd name="T91" fmla="*/ 1301 h 3298"/>
                  <a:gd name="T92" fmla="*/ 3051 w 3212"/>
                  <a:gd name="T93" fmla="*/ 1343 h 3298"/>
                  <a:gd name="T94" fmla="*/ 3018 w 3212"/>
                  <a:gd name="T95" fmla="*/ 1366 h 3298"/>
                  <a:gd name="T96" fmla="*/ 2890 w 3212"/>
                  <a:gd name="T97" fmla="*/ 1493 h 3298"/>
                  <a:gd name="T98" fmla="*/ 1823 w 3212"/>
                  <a:gd name="T99" fmla="*/ 2434 h 3298"/>
                  <a:gd name="T100" fmla="*/ 1765 w 3212"/>
                  <a:gd name="T101" fmla="*/ 2231 h 3298"/>
                  <a:gd name="T102" fmla="*/ 1749 w 3212"/>
                  <a:gd name="T103" fmla="*/ 2105 h 3298"/>
                  <a:gd name="T104" fmla="*/ 2236 w 3212"/>
                  <a:gd name="T105" fmla="*/ 1651 h 3298"/>
                  <a:gd name="T106" fmla="*/ 3095 w 3212"/>
                  <a:gd name="T107" fmla="*/ 770 h 3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212" h="3298">
                    <a:moveTo>
                      <a:pt x="3208" y="620"/>
                    </a:moveTo>
                    <a:lnTo>
                      <a:pt x="3206" y="606"/>
                    </a:lnTo>
                    <a:lnTo>
                      <a:pt x="3192" y="581"/>
                    </a:lnTo>
                    <a:lnTo>
                      <a:pt x="3169" y="566"/>
                    </a:lnTo>
                    <a:lnTo>
                      <a:pt x="3143" y="561"/>
                    </a:lnTo>
                    <a:lnTo>
                      <a:pt x="3130" y="564"/>
                    </a:lnTo>
                    <a:lnTo>
                      <a:pt x="3101" y="533"/>
                    </a:lnTo>
                    <a:lnTo>
                      <a:pt x="3035" y="475"/>
                    </a:lnTo>
                    <a:lnTo>
                      <a:pt x="3003" y="448"/>
                    </a:lnTo>
                    <a:lnTo>
                      <a:pt x="2931" y="383"/>
                    </a:lnTo>
                    <a:lnTo>
                      <a:pt x="2786" y="258"/>
                    </a:lnTo>
                    <a:lnTo>
                      <a:pt x="2711" y="199"/>
                    </a:lnTo>
                    <a:lnTo>
                      <a:pt x="2651" y="148"/>
                    </a:lnTo>
                    <a:lnTo>
                      <a:pt x="2507" y="53"/>
                    </a:lnTo>
                    <a:lnTo>
                      <a:pt x="2432" y="24"/>
                    </a:lnTo>
                    <a:lnTo>
                      <a:pt x="2384" y="19"/>
                    </a:lnTo>
                    <a:lnTo>
                      <a:pt x="2363" y="20"/>
                    </a:lnTo>
                    <a:lnTo>
                      <a:pt x="2361" y="17"/>
                    </a:lnTo>
                    <a:lnTo>
                      <a:pt x="2358" y="14"/>
                    </a:lnTo>
                    <a:lnTo>
                      <a:pt x="2347" y="4"/>
                    </a:lnTo>
                    <a:lnTo>
                      <a:pt x="2320" y="0"/>
                    </a:lnTo>
                    <a:lnTo>
                      <a:pt x="2294" y="10"/>
                    </a:lnTo>
                    <a:lnTo>
                      <a:pt x="2278" y="32"/>
                    </a:lnTo>
                    <a:lnTo>
                      <a:pt x="2278" y="47"/>
                    </a:lnTo>
                    <a:lnTo>
                      <a:pt x="2276" y="62"/>
                    </a:lnTo>
                    <a:lnTo>
                      <a:pt x="2253" y="102"/>
                    </a:lnTo>
                    <a:lnTo>
                      <a:pt x="2199" y="163"/>
                    </a:lnTo>
                    <a:lnTo>
                      <a:pt x="2171" y="190"/>
                    </a:lnTo>
                    <a:lnTo>
                      <a:pt x="2102" y="260"/>
                    </a:lnTo>
                    <a:lnTo>
                      <a:pt x="1952" y="394"/>
                    </a:lnTo>
                    <a:lnTo>
                      <a:pt x="1878" y="459"/>
                    </a:lnTo>
                    <a:lnTo>
                      <a:pt x="1698" y="610"/>
                    </a:lnTo>
                    <a:lnTo>
                      <a:pt x="1326" y="897"/>
                    </a:lnTo>
                    <a:lnTo>
                      <a:pt x="1138" y="1036"/>
                    </a:lnTo>
                    <a:lnTo>
                      <a:pt x="969" y="1157"/>
                    </a:lnTo>
                    <a:lnTo>
                      <a:pt x="716" y="1337"/>
                    </a:lnTo>
                    <a:lnTo>
                      <a:pt x="553" y="1467"/>
                    </a:lnTo>
                    <a:lnTo>
                      <a:pt x="475" y="1536"/>
                    </a:lnTo>
                    <a:lnTo>
                      <a:pt x="415" y="1592"/>
                    </a:lnTo>
                    <a:lnTo>
                      <a:pt x="296" y="1713"/>
                    </a:lnTo>
                    <a:lnTo>
                      <a:pt x="186" y="1845"/>
                    </a:lnTo>
                    <a:lnTo>
                      <a:pt x="117" y="1951"/>
                    </a:lnTo>
                    <a:lnTo>
                      <a:pt x="77" y="2024"/>
                    </a:lnTo>
                    <a:lnTo>
                      <a:pt x="59" y="2061"/>
                    </a:lnTo>
                    <a:lnTo>
                      <a:pt x="44" y="2100"/>
                    </a:lnTo>
                    <a:lnTo>
                      <a:pt x="21" y="2181"/>
                    </a:lnTo>
                    <a:lnTo>
                      <a:pt x="2" y="2306"/>
                    </a:lnTo>
                    <a:lnTo>
                      <a:pt x="0" y="2479"/>
                    </a:lnTo>
                    <a:lnTo>
                      <a:pt x="12" y="2650"/>
                    </a:lnTo>
                    <a:lnTo>
                      <a:pt x="18" y="2732"/>
                    </a:lnTo>
                    <a:lnTo>
                      <a:pt x="19" y="2742"/>
                    </a:lnTo>
                    <a:lnTo>
                      <a:pt x="29" y="2758"/>
                    </a:lnTo>
                    <a:lnTo>
                      <a:pt x="49" y="2771"/>
                    </a:lnTo>
                    <a:lnTo>
                      <a:pt x="67" y="2770"/>
                    </a:lnTo>
                    <a:lnTo>
                      <a:pt x="101" y="2817"/>
                    </a:lnTo>
                    <a:lnTo>
                      <a:pt x="183" y="2915"/>
                    </a:lnTo>
                    <a:lnTo>
                      <a:pt x="278" y="3016"/>
                    </a:lnTo>
                    <a:lnTo>
                      <a:pt x="383" y="3109"/>
                    </a:lnTo>
                    <a:lnTo>
                      <a:pt x="497" y="3193"/>
                    </a:lnTo>
                    <a:lnTo>
                      <a:pt x="615" y="3255"/>
                    </a:lnTo>
                    <a:lnTo>
                      <a:pt x="704" y="3285"/>
                    </a:lnTo>
                    <a:lnTo>
                      <a:pt x="765" y="3297"/>
                    </a:lnTo>
                    <a:lnTo>
                      <a:pt x="825" y="3298"/>
                    </a:lnTo>
                    <a:lnTo>
                      <a:pt x="886" y="3291"/>
                    </a:lnTo>
                    <a:lnTo>
                      <a:pt x="916" y="3282"/>
                    </a:lnTo>
                    <a:lnTo>
                      <a:pt x="955" y="3271"/>
                    </a:lnTo>
                    <a:lnTo>
                      <a:pt x="1030" y="3236"/>
                    </a:lnTo>
                    <a:lnTo>
                      <a:pt x="1138" y="3171"/>
                    </a:lnTo>
                    <a:lnTo>
                      <a:pt x="1342" y="3009"/>
                    </a:lnTo>
                    <a:lnTo>
                      <a:pt x="1463" y="2899"/>
                    </a:lnTo>
                    <a:lnTo>
                      <a:pt x="1634" y="2748"/>
                    </a:lnTo>
                    <a:lnTo>
                      <a:pt x="1808" y="2600"/>
                    </a:lnTo>
                    <a:lnTo>
                      <a:pt x="2017" y="2424"/>
                    </a:lnTo>
                    <a:lnTo>
                      <a:pt x="2429" y="2066"/>
                    </a:lnTo>
                    <a:lnTo>
                      <a:pt x="2633" y="1884"/>
                    </a:lnTo>
                    <a:lnTo>
                      <a:pt x="2812" y="1724"/>
                    </a:lnTo>
                    <a:lnTo>
                      <a:pt x="2987" y="1560"/>
                    </a:lnTo>
                    <a:lnTo>
                      <a:pt x="3021" y="1530"/>
                    </a:lnTo>
                    <a:lnTo>
                      <a:pt x="3075" y="1478"/>
                    </a:lnTo>
                    <a:lnTo>
                      <a:pt x="3103" y="1438"/>
                    </a:lnTo>
                    <a:lnTo>
                      <a:pt x="3111" y="1416"/>
                    </a:lnTo>
                    <a:lnTo>
                      <a:pt x="3124" y="1415"/>
                    </a:lnTo>
                    <a:lnTo>
                      <a:pt x="3134" y="1409"/>
                    </a:lnTo>
                    <a:lnTo>
                      <a:pt x="3146" y="1401"/>
                    </a:lnTo>
                    <a:lnTo>
                      <a:pt x="3163" y="1378"/>
                    </a:lnTo>
                    <a:lnTo>
                      <a:pt x="3180" y="1337"/>
                    </a:lnTo>
                    <a:lnTo>
                      <a:pt x="3192" y="1241"/>
                    </a:lnTo>
                    <a:lnTo>
                      <a:pt x="3193" y="1183"/>
                    </a:lnTo>
                    <a:lnTo>
                      <a:pt x="3202" y="1042"/>
                    </a:lnTo>
                    <a:lnTo>
                      <a:pt x="3212" y="832"/>
                    </a:lnTo>
                    <a:lnTo>
                      <a:pt x="3212" y="691"/>
                    </a:lnTo>
                    <a:lnTo>
                      <a:pt x="3208" y="620"/>
                    </a:lnTo>
                    <a:close/>
                    <a:moveTo>
                      <a:pt x="1004" y="2495"/>
                    </a:moveTo>
                    <a:lnTo>
                      <a:pt x="998" y="2649"/>
                    </a:lnTo>
                    <a:lnTo>
                      <a:pt x="999" y="2958"/>
                    </a:lnTo>
                    <a:lnTo>
                      <a:pt x="1001" y="3114"/>
                    </a:lnTo>
                    <a:lnTo>
                      <a:pt x="942" y="3145"/>
                    </a:lnTo>
                    <a:lnTo>
                      <a:pt x="880" y="3170"/>
                    </a:lnTo>
                    <a:lnTo>
                      <a:pt x="884" y="3137"/>
                    </a:lnTo>
                    <a:lnTo>
                      <a:pt x="881" y="3066"/>
                    </a:lnTo>
                    <a:lnTo>
                      <a:pt x="868" y="2961"/>
                    </a:lnTo>
                    <a:lnTo>
                      <a:pt x="860" y="2895"/>
                    </a:lnTo>
                    <a:lnTo>
                      <a:pt x="850" y="2780"/>
                    </a:lnTo>
                    <a:lnTo>
                      <a:pt x="844" y="2610"/>
                    </a:lnTo>
                    <a:lnTo>
                      <a:pt x="850" y="2495"/>
                    </a:lnTo>
                    <a:lnTo>
                      <a:pt x="857" y="2439"/>
                    </a:lnTo>
                    <a:lnTo>
                      <a:pt x="856" y="2424"/>
                    </a:lnTo>
                    <a:lnTo>
                      <a:pt x="840" y="2398"/>
                    </a:lnTo>
                    <a:lnTo>
                      <a:pt x="828" y="2390"/>
                    </a:lnTo>
                    <a:lnTo>
                      <a:pt x="717" y="2318"/>
                    </a:lnTo>
                    <a:lnTo>
                      <a:pt x="506" y="2162"/>
                    </a:lnTo>
                    <a:lnTo>
                      <a:pt x="401" y="2082"/>
                    </a:lnTo>
                    <a:lnTo>
                      <a:pt x="382" y="2064"/>
                    </a:lnTo>
                    <a:lnTo>
                      <a:pt x="314" y="2010"/>
                    </a:lnTo>
                    <a:lnTo>
                      <a:pt x="264" y="1978"/>
                    </a:lnTo>
                    <a:lnTo>
                      <a:pt x="241" y="1969"/>
                    </a:lnTo>
                    <a:lnTo>
                      <a:pt x="294" y="1899"/>
                    </a:lnTo>
                    <a:lnTo>
                      <a:pt x="350" y="1830"/>
                    </a:lnTo>
                    <a:lnTo>
                      <a:pt x="510" y="1955"/>
                    </a:lnTo>
                    <a:lnTo>
                      <a:pt x="752" y="2141"/>
                    </a:lnTo>
                    <a:lnTo>
                      <a:pt x="909" y="2270"/>
                    </a:lnTo>
                    <a:lnTo>
                      <a:pt x="985" y="2338"/>
                    </a:lnTo>
                    <a:lnTo>
                      <a:pt x="999" y="2349"/>
                    </a:lnTo>
                    <a:lnTo>
                      <a:pt x="1034" y="2354"/>
                    </a:lnTo>
                    <a:lnTo>
                      <a:pt x="1053" y="2346"/>
                    </a:lnTo>
                    <a:lnTo>
                      <a:pt x="1132" y="2302"/>
                    </a:lnTo>
                    <a:lnTo>
                      <a:pt x="1280" y="2195"/>
                    </a:lnTo>
                    <a:lnTo>
                      <a:pt x="1418" y="2074"/>
                    </a:lnTo>
                    <a:lnTo>
                      <a:pt x="1548" y="1943"/>
                    </a:lnTo>
                    <a:lnTo>
                      <a:pt x="1610" y="1877"/>
                    </a:lnTo>
                    <a:lnTo>
                      <a:pt x="1617" y="1868"/>
                    </a:lnTo>
                    <a:lnTo>
                      <a:pt x="1624" y="1847"/>
                    </a:lnTo>
                    <a:lnTo>
                      <a:pt x="1626" y="1827"/>
                    </a:lnTo>
                    <a:lnTo>
                      <a:pt x="1617" y="1807"/>
                    </a:lnTo>
                    <a:lnTo>
                      <a:pt x="1610" y="1796"/>
                    </a:lnTo>
                    <a:lnTo>
                      <a:pt x="1420" y="1596"/>
                    </a:lnTo>
                    <a:lnTo>
                      <a:pt x="1231" y="1395"/>
                    </a:lnTo>
                    <a:lnTo>
                      <a:pt x="1201" y="1360"/>
                    </a:lnTo>
                    <a:lnTo>
                      <a:pt x="1132" y="1288"/>
                    </a:lnTo>
                    <a:lnTo>
                      <a:pt x="1082" y="1248"/>
                    </a:lnTo>
                    <a:lnTo>
                      <a:pt x="1056" y="1235"/>
                    </a:lnTo>
                    <a:lnTo>
                      <a:pt x="1244" y="1103"/>
                    </a:lnTo>
                    <a:lnTo>
                      <a:pt x="1430" y="964"/>
                    </a:lnTo>
                    <a:lnTo>
                      <a:pt x="1614" y="825"/>
                    </a:lnTo>
                    <a:lnTo>
                      <a:pt x="1885" y="607"/>
                    </a:lnTo>
                    <a:lnTo>
                      <a:pt x="2060" y="458"/>
                    </a:lnTo>
                    <a:lnTo>
                      <a:pt x="2145" y="380"/>
                    </a:lnTo>
                    <a:lnTo>
                      <a:pt x="2194" y="338"/>
                    </a:lnTo>
                    <a:lnTo>
                      <a:pt x="2299" y="235"/>
                    </a:lnTo>
                    <a:lnTo>
                      <a:pt x="2344" y="177"/>
                    </a:lnTo>
                    <a:lnTo>
                      <a:pt x="2367" y="138"/>
                    </a:lnTo>
                    <a:lnTo>
                      <a:pt x="2374" y="118"/>
                    </a:lnTo>
                    <a:lnTo>
                      <a:pt x="2422" y="140"/>
                    </a:lnTo>
                    <a:lnTo>
                      <a:pt x="2466" y="163"/>
                    </a:lnTo>
                    <a:lnTo>
                      <a:pt x="2534" y="206"/>
                    </a:lnTo>
                    <a:lnTo>
                      <a:pt x="2661" y="304"/>
                    </a:lnTo>
                    <a:lnTo>
                      <a:pt x="2721" y="354"/>
                    </a:lnTo>
                    <a:lnTo>
                      <a:pt x="2833" y="453"/>
                    </a:lnTo>
                    <a:lnTo>
                      <a:pt x="2944" y="554"/>
                    </a:lnTo>
                    <a:lnTo>
                      <a:pt x="2993" y="603"/>
                    </a:lnTo>
                    <a:lnTo>
                      <a:pt x="3048" y="646"/>
                    </a:lnTo>
                    <a:lnTo>
                      <a:pt x="2937" y="771"/>
                    </a:lnTo>
                    <a:lnTo>
                      <a:pt x="2708" y="1016"/>
                    </a:lnTo>
                    <a:lnTo>
                      <a:pt x="2474" y="1257"/>
                    </a:lnTo>
                    <a:lnTo>
                      <a:pt x="2233" y="1490"/>
                    </a:lnTo>
                    <a:lnTo>
                      <a:pt x="2112" y="1605"/>
                    </a:lnTo>
                    <a:lnTo>
                      <a:pt x="1987" y="1720"/>
                    </a:lnTo>
                    <a:lnTo>
                      <a:pt x="1732" y="1951"/>
                    </a:lnTo>
                    <a:lnTo>
                      <a:pt x="1467" y="2169"/>
                    </a:lnTo>
                    <a:lnTo>
                      <a:pt x="1261" y="2322"/>
                    </a:lnTo>
                    <a:lnTo>
                      <a:pt x="1120" y="2417"/>
                    </a:lnTo>
                    <a:lnTo>
                      <a:pt x="1047" y="2462"/>
                    </a:lnTo>
                    <a:lnTo>
                      <a:pt x="1047" y="2462"/>
                    </a:lnTo>
                    <a:lnTo>
                      <a:pt x="1047" y="2463"/>
                    </a:lnTo>
                    <a:lnTo>
                      <a:pt x="1033" y="2460"/>
                    </a:lnTo>
                    <a:lnTo>
                      <a:pt x="1012" y="2472"/>
                    </a:lnTo>
                    <a:lnTo>
                      <a:pt x="1005" y="2485"/>
                    </a:lnTo>
                    <a:lnTo>
                      <a:pt x="1004" y="2495"/>
                    </a:lnTo>
                    <a:close/>
                    <a:moveTo>
                      <a:pt x="3082" y="1081"/>
                    </a:moveTo>
                    <a:lnTo>
                      <a:pt x="3078" y="1147"/>
                    </a:lnTo>
                    <a:lnTo>
                      <a:pt x="3074" y="1213"/>
                    </a:lnTo>
                    <a:lnTo>
                      <a:pt x="3072" y="1247"/>
                    </a:lnTo>
                    <a:lnTo>
                      <a:pt x="3069" y="1280"/>
                    </a:lnTo>
                    <a:lnTo>
                      <a:pt x="3067" y="1301"/>
                    </a:lnTo>
                    <a:lnTo>
                      <a:pt x="3065" y="1316"/>
                    </a:lnTo>
                    <a:lnTo>
                      <a:pt x="3059" y="1320"/>
                    </a:lnTo>
                    <a:lnTo>
                      <a:pt x="3052" y="1334"/>
                    </a:lnTo>
                    <a:lnTo>
                      <a:pt x="3051" y="1343"/>
                    </a:lnTo>
                    <a:lnTo>
                      <a:pt x="3038" y="1349"/>
                    </a:lnTo>
                    <a:lnTo>
                      <a:pt x="3018" y="1372"/>
                    </a:lnTo>
                    <a:lnTo>
                      <a:pt x="3016" y="1389"/>
                    </a:lnTo>
                    <a:lnTo>
                      <a:pt x="3018" y="1366"/>
                    </a:lnTo>
                    <a:lnTo>
                      <a:pt x="3010" y="1369"/>
                    </a:lnTo>
                    <a:lnTo>
                      <a:pt x="2990" y="1393"/>
                    </a:lnTo>
                    <a:lnTo>
                      <a:pt x="2941" y="1444"/>
                    </a:lnTo>
                    <a:lnTo>
                      <a:pt x="2890" y="1493"/>
                    </a:lnTo>
                    <a:lnTo>
                      <a:pt x="2734" y="1637"/>
                    </a:lnTo>
                    <a:lnTo>
                      <a:pt x="2574" y="1779"/>
                    </a:lnTo>
                    <a:lnTo>
                      <a:pt x="2201" y="2110"/>
                    </a:lnTo>
                    <a:lnTo>
                      <a:pt x="1823" y="2434"/>
                    </a:lnTo>
                    <a:lnTo>
                      <a:pt x="1804" y="2451"/>
                    </a:lnTo>
                    <a:lnTo>
                      <a:pt x="1785" y="2467"/>
                    </a:lnTo>
                    <a:lnTo>
                      <a:pt x="1778" y="2349"/>
                    </a:lnTo>
                    <a:lnTo>
                      <a:pt x="1765" y="2231"/>
                    </a:lnTo>
                    <a:lnTo>
                      <a:pt x="1764" y="2181"/>
                    </a:lnTo>
                    <a:lnTo>
                      <a:pt x="1765" y="2130"/>
                    </a:lnTo>
                    <a:lnTo>
                      <a:pt x="1764" y="2118"/>
                    </a:lnTo>
                    <a:lnTo>
                      <a:pt x="1749" y="2105"/>
                    </a:lnTo>
                    <a:lnTo>
                      <a:pt x="1739" y="2103"/>
                    </a:lnTo>
                    <a:lnTo>
                      <a:pt x="1927" y="1936"/>
                    </a:lnTo>
                    <a:lnTo>
                      <a:pt x="2106" y="1769"/>
                    </a:lnTo>
                    <a:lnTo>
                      <a:pt x="2236" y="1651"/>
                    </a:lnTo>
                    <a:lnTo>
                      <a:pt x="2489" y="1406"/>
                    </a:lnTo>
                    <a:lnTo>
                      <a:pt x="2737" y="1157"/>
                    </a:lnTo>
                    <a:lnTo>
                      <a:pt x="2977" y="901"/>
                    </a:lnTo>
                    <a:lnTo>
                      <a:pt x="3095" y="770"/>
                    </a:lnTo>
                    <a:lnTo>
                      <a:pt x="3093" y="926"/>
                    </a:lnTo>
                    <a:lnTo>
                      <a:pt x="3082" y="10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8"/>
              <p:cNvSpPr>
                <a:spLocks/>
              </p:cNvSpPr>
              <p:nvPr/>
            </p:nvSpPr>
            <p:spPr bwMode="auto">
              <a:xfrm>
                <a:off x="1398" y="2746"/>
                <a:ext cx="212" cy="132"/>
              </a:xfrm>
              <a:custGeom>
                <a:avLst/>
                <a:gdLst>
                  <a:gd name="T0" fmla="*/ 544 w 635"/>
                  <a:gd name="T1" fmla="*/ 0 h 398"/>
                  <a:gd name="T2" fmla="*/ 504 w 635"/>
                  <a:gd name="T3" fmla="*/ 18 h 398"/>
                  <a:gd name="T4" fmla="*/ 496 w 635"/>
                  <a:gd name="T5" fmla="*/ 52 h 398"/>
                  <a:gd name="T6" fmla="*/ 530 w 635"/>
                  <a:gd name="T7" fmla="*/ 177 h 398"/>
                  <a:gd name="T8" fmla="*/ 515 w 635"/>
                  <a:gd name="T9" fmla="*/ 226 h 398"/>
                  <a:gd name="T10" fmla="*/ 478 w 635"/>
                  <a:gd name="T11" fmla="*/ 262 h 398"/>
                  <a:gd name="T12" fmla="*/ 403 w 635"/>
                  <a:gd name="T13" fmla="*/ 291 h 398"/>
                  <a:gd name="T14" fmla="*/ 352 w 635"/>
                  <a:gd name="T15" fmla="*/ 272 h 398"/>
                  <a:gd name="T16" fmla="*/ 332 w 635"/>
                  <a:gd name="T17" fmla="*/ 226 h 398"/>
                  <a:gd name="T18" fmla="*/ 331 w 635"/>
                  <a:gd name="T19" fmla="*/ 198 h 398"/>
                  <a:gd name="T20" fmla="*/ 303 w 635"/>
                  <a:gd name="T21" fmla="*/ 164 h 398"/>
                  <a:gd name="T22" fmla="*/ 246 w 635"/>
                  <a:gd name="T23" fmla="*/ 180 h 398"/>
                  <a:gd name="T24" fmla="*/ 236 w 635"/>
                  <a:gd name="T25" fmla="*/ 209 h 398"/>
                  <a:gd name="T26" fmla="*/ 220 w 635"/>
                  <a:gd name="T27" fmla="*/ 268 h 398"/>
                  <a:gd name="T28" fmla="*/ 160 w 635"/>
                  <a:gd name="T29" fmla="*/ 310 h 398"/>
                  <a:gd name="T30" fmla="*/ 122 w 635"/>
                  <a:gd name="T31" fmla="*/ 304 h 398"/>
                  <a:gd name="T32" fmla="*/ 83 w 635"/>
                  <a:gd name="T33" fmla="*/ 270 h 398"/>
                  <a:gd name="T34" fmla="*/ 83 w 635"/>
                  <a:gd name="T35" fmla="*/ 182 h 398"/>
                  <a:gd name="T36" fmla="*/ 90 w 635"/>
                  <a:gd name="T37" fmla="*/ 149 h 398"/>
                  <a:gd name="T38" fmla="*/ 62 w 635"/>
                  <a:gd name="T39" fmla="*/ 126 h 398"/>
                  <a:gd name="T40" fmla="*/ 34 w 635"/>
                  <a:gd name="T41" fmla="*/ 139 h 398"/>
                  <a:gd name="T42" fmla="*/ 7 w 635"/>
                  <a:gd name="T43" fmla="*/ 193 h 398"/>
                  <a:gd name="T44" fmla="*/ 3 w 635"/>
                  <a:gd name="T45" fmla="*/ 268 h 398"/>
                  <a:gd name="T46" fmla="*/ 31 w 635"/>
                  <a:gd name="T47" fmla="*/ 336 h 398"/>
                  <a:gd name="T48" fmla="*/ 93 w 635"/>
                  <a:gd name="T49" fmla="*/ 383 h 398"/>
                  <a:gd name="T50" fmla="*/ 139 w 635"/>
                  <a:gd name="T51" fmla="*/ 398 h 398"/>
                  <a:gd name="T52" fmla="*/ 229 w 635"/>
                  <a:gd name="T53" fmla="*/ 383 h 398"/>
                  <a:gd name="T54" fmla="*/ 279 w 635"/>
                  <a:gd name="T55" fmla="*/ 339 h 398"/>
                  <a:gd name="T56" fmla="*/ 350 w 635"/>
                  <a:gd name="T57" fmla="*/ 379 h 398"/>
                  <a:gd name="T58" fmla="*/ 470 w 635"/>
                  <a:gd name="T59" fmla="*/ 375 h 398"/>
                  <a:gd name="T60" fmla="*/ 527 w 635"/>
                  <a:gd name="T61" fmla="*/ 350 h 398"/>
                  <a:gd name="T62" fmla="*/ 600 w 635"/>
                  <a:gd name="T63" fmla="*/ 271 h 398"/>
                  <a:gd name="T64" fmla="*/ 635 w 635"/>
                  <a:gd name="T65" fmla="*/ 166 h 398"/>
                  <a:gd name="T66" fmla="*/ 614 w 635"/>
                  <a:gd name="T67" fmla="*/ 64 h 398"/>
                  <a:gd name="T68" fmla="*/ 555 w 635"/>
                  <a:gd name="T69" fmla="*/ 6 h 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635" h="398">
                    <a:moveTo>
                      <a:pt x="555" y="6"/>
                    </a:moveTo>
                    <a:lnTo>
                      <a:pt x="544" y="0"/>
                    </a:lnTo>
                    <a:lnTo>
                      <a:pt x="521" y="3"/>
                    </a:lnTo>
                    <a:lnTo>
                      <a:pt x="504" y="18"/>
                    </a:lnTo>
                    <a:lnTo>
                      <a:pt x="495" y="39"/>
                    </a:lnTo>
                    <a:lnTo>
                      <a:pt x="496" y="52"/>
                    </a:lnTo>
                    <a:lnTo>
                      <a:pt x="514" y="113"/>
                    </a:lnTo>
                    <a:lnTo>
                      <a:pt x="530" y="177"/>
                    </a:lnTo>
                    <a:lnTo>
                      <a:pt x="527" y="202"/>
                    </a:lnTo>
                    <a:lnTo>
                      <a:pt x="515" y="226"/>
                    </a:lnTo>
                    <a:lnTo>
                      <a:pt x="494" y="251"/>
                    </a:lnTo>
                    <a:lnTo>
                      <a:pt x="478" y="262"/>
                    </a:lnTo>
                    <a:lnTo>
                      <a:pt x="453" y="278"/>
                    </a:lnTo>
                    <a:lnTo>
                      <a:pt x="403" y="291"/>
                    </a:lnTo>
                    <a:lnTo>
                      <a:pt x="370" y="284"/>
                    </a:lnTo>
                    <a:lnTo>
                      <a:pt x="352" y="272"/>
                    </a:lnTo>
                    <a:lnTo>
                      <a:pt x="339" y="252"/>
                    </a:lnTo>
                    <a:lnTo>
                      <a:pt x="332" y="226"/>
                    </a:lnTo>
                    <a:lnTo>
                      <a:pt x="332" y="209"/>
                    </a:lnTo>
                    <a:lnTo>
                      <a:pt x="331" y="198"/>
                    </a:lnTo>
                    <a:lnTo>
                      <a:pt x="324" y="180"/>
                    </a:lnTo>
                    <a:lnTo>
                      <a:pt x="303" y="164"/>
                    </a:lnTo>
                    <a:lnTo>
                      <a:pt x="268" y="164"/>
                    </a:lnTo>
                    <a:lnTo>
                      <a:pt x="246" y="180"/>
                    </a:lnTo>
                    <a:lnTo>
                      <a:pt x="237" y="198"/>
                    </a:lnTo>
                    <a:lnTo>
                      <a:pt x="236" y="209"/>
                    </a:lnTo>
                    <a:lnTo>
                      <a:pt x="233" y="231"/>
                    </a:lnTo>
                    <a:lnTo>
                      <a:pt x="220" y="268"/>
                    </a:lnTo>
                    <a:lnTo>
                      <a:pt x="196" y="297"/>
                    </a:lnTo>
                    <a:lnTo>
                      <a:pt x="160" y="310"/>
                    </a:lnTo>
                    <a:lnTo>
                      <a:pt x="137" y="307"/>
                    </a:lnTo>
                    <a:lnTo>
                      <a:pt x="122" y="304"/>
                    </a:lnTo>
                    <a:lnTo>
                      <a:pt x="102" y="294"/>
                    </a:lnTo>
                    <a:lnTo>
                      <a:pt x="83" y="270"/>
                    </a:lnTo>
                    <a:lnTo>
                      <a:pt x="76" y="228"/>
                    </a:lnTo>
                    <a:lnTo>
                      <a:pt x="83" y="182"/>
                    </a:lnTo>
                    <a:lnTo>
                      <a:pt x="88" y="162"/>
                    </a:lnTo>
                    <a:lnTo>
                      <a:pt x="90" y="149"/>
                    </a:lnTo>
                    <a:lnTo>
                      <a:pt x="80" y="131"/>
                    </a:lnTo>
                    <a:lnTo>
                      <a:pt x="62" y="126"/>
                    </a:lnTo>
                    <a:lnTo>
                      <a:pt x="43" y="130"/>
                    </a:lnTo>
                    <a:lnTo>
                      <a:pt x="34" y="139"/>
                    </a:lnTo>
                    <a:lnTo>
                      <a:pt x="23" y="157"/>
                    </a:lnTo>
                    <a:lnTo>
                      <a:pt x="7" y="193"/>
                    </a:lnTo>
                    <a:lnTo>
                      <a:pt x="0" y="232"/>
                    </a:lnTo>
                    <a:lnTo>
                      <a:pt x="3" y="268"/>
                    </a:lnTo>
                    <a:lnTo>
                      <a:pt x="13" y="304"/>
                    </a:lnTo>
                    <a:lnTo>
                      <a:pt x="31" y="336"/>
                    </a:lnTo>
                    <a:lnTo>
                      <a:pt x="59" y="362"/>
                    </a:lnTo>
                    <a:lnTo>
                      <a:pt x="93" y="383"/>
                    </a:lnTo>
                    <a:lnTo>
                      <a:pt x="113" y="390"/>
                    </a:lnTo>
                    <a:lnTo>
                      <a:pt x="139" y="398"/>
                    </a:lnTo>
                    <a:lnTo>
                      <a:pt x="187" y="398"/>
                    </a:lnTo>
                    <a:lnTo>
                      <a:pt x="229" y="383"/>
                    </a:lnTo>
                    <a:lnTo>
                      <a:pt x="265" y="356"/>
                    </a:lnTo>
                    <a:lnTo>
                      <a:pt x="279" y="339"/>
                    </a:lnTo>
                    <a:lnTo>
                      <a:pt x="299" y="356"/>
                    </a:lnTo>
                    <a:lnTo>
                      <a:pt x="350" y="379"/>
                    </a:lnTo>
                    <a:lnTo>
                      <a:pt x="409" y="386"/>
                    </a:lnTo>
                    <a:lnTo>
                      <a:pt x="470" y="375"/>
                    </a:lnTo>
                    <a:lnTo>
                      <a:pt x="502" y="362"/>
                    </a:lnTo>
                    <a:lnTo>
                      <a:pt x="527" y="350"/>
                    </a:lnTo>
                    <a:lnTo>
                      <a:pt x="567" y="316"/>
                    </a:lnTo>
                    <a:lnTo>
                      <a:pt x="600" y="271"/>
                    </a:lnTo>
                    <a:lnTo>
                      <a:pt x="623" y="221"/>
                    </a:lnTo>
                    <a:lnTo>
                      <a:pt x="635" y="166"/>
                    </a:lnTo>
                    <a:lnTo>
                      <a:pt x="632" y="113"/>
                    </a:lnTo>
                    <a:lnTo>
                      <a:pt x="614" y="64"/>
                    </a:lnTo>
                    <a:lnTo>
                      <a:pt x="581" y="23"/>
                    </a:lnTo>
                    <a:lnTo>
                      <a:pt x="555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9"/>
              <p:cNvSpPr>
                <a:spLocks/>
              </p:cNvSpPr>
              <p:nvPr/>
            </p:nvSpPr>
            <p:spPr bwMode="auto">
              <a:xfrm>
                <a:off x="1655" y="2515"/>
                <a:ext cx="176" cy="179"/>
              </a:xfrm>
              <a:custGeom>
                <a:avLst/>
                <a:gdLst>
                  <a:gd name="T0" fmla="*/ 301 w 528"/>
                  <a:gd name="T1" fmla="*/ 1 h 538"/>
                  <a:gd name="T2" fmla="*/ 268 w 528"/>
                  <a:gd name="T3" fmla="*/ 27 h 538"/>
                  <a:gd name="T4" fmla="*/ 273 w 528"/>
                  <a:gd name="T5" fmla="*/ 82 h 538"/>
                  <a:gd name="T6" fmla="*/ 298 w 528"/>
                  <a:gd name="T7" fmla="*/ 95 h 538"/>
                  <a:gd name="T8" fmla="*/ 373 w 528"/>
                  <a:gd name="T9" fmla="*/ 112 h 538"/>
                  <a:gd name="T10" fmla="*/ 419 w 528"/>
                  <a:gd name="T11" fmla="*/ 145 h 538"/>
                  <a:gd name="T12" fmla="*/ 423 w 528"/>
                  <a:gd name="T13" fmla="*/ 191 h 538"/>
                  <a:gd name="T14" fmla="*/ 409 w 528"/>
                  <a:gd name="T15" fmla="*/ 220 h 538"/>
                  <a:gd name="T16" fmla="*/ 357 w 528"/>
                  <a:gd name="T17" fmla="*/ 265 h 538"/>
                  <a:gd name="T18" fmla="*/ 245 w 528"/>
                  <a:gd name="T19" fmla="*/ 269 h 538"/>
                  <a:gd name="T20" fmla="*/ 207 w 528"/>
                  <a:gd name="T21" fmla="*/ 256 h 538"/>
                  <a:gd name="T22" fmla="*/ 188 w 528"/>
                  <a:gd name="T23" fmla="*/ 250 h 538"/>
                  <a:gd name="T24" fmla="*/ 150 w 528"/>
                  <a:gd name="T25" fmla="*/ 268 h 538"/>
                  <a:gd name="T26" fmla="*/ 141 w 528"/>
                  <a:gd name="T27" fmla="*/ 324 h 538"/>
                  <a:gd name="T28" fmla="*/ 161 w 528"/>
                  <a:gd name="T29" fmla="*/ 341 h 538"/>
                  <a:gd name="T30" fmla="*/ 173 w 528"/>
                  <a:gd name="T31" fmla="*/ 347 h 538"/>
                  <a:gd name="T32" fmla="*/ 178 w 528"/>
                  <a:gd name="T33" fmla="*/ 348 h 538"/>
                  <a:gd name="T34" fmla="*/ 184 w 528"/>
                  <a:gd name="T35" fmla="*/ 351 h 538"/>
                  <a:gd name="T36" fmla="*/ 220 w 528"/>
                  <a:gd name="T37" fmla="*/ 367 h 538"/>
                  <a:gd name="T38" fmla="*/ 243 w 528"/>
                  <a:gd name="T39" fmla="*/ 399 h 538"/>
                  <a:gd name="T40" fmla="*/ 180 w 528"/>
                  <a:gd name="T41" fmla="*/ 443 h 538"/>
                  <a:gd name="T42" fmla="*/ 131 w 528"/>
                  <a:gd name="T43" fmla="*/ 456 h 538"/>
                  <a:gd name="T44" fmla="*/ 62 w 528"/>
                  <a:gd name="T45" fmla="*/ 456 h 538"/>
                  <a:gd name="T46" fmla="*/ 50 w 528"/>
                  <a:gd name="T47" fmla="*/ 443 h 538"/>
                  <a:gd name="T48" fmla="*/ 10 w 528"/>
                  <a:gd name="T49" fmla="*/ 446 h 538"/>
                  <a:gd name="T50" fmla="*/ 3 w 528"/>
                  <a:gd name="T51" fmla="*/ 475 h 538"/>
                  <a:gd name="T52" fmla="*/ 45 w 528"/>
                  <a:gd name="T53" fmla="*/ 525 h 538"/>
                  <a:gd name="T54" fmla="*/ 134 w 528"/>
                  <a:gd name="T55" fmla="*/ 538 h 538"/>
                  <a:gd name="T56" fmla="*/ 190 w 528"/>
                  <a:gd name="T57" fmla="*/ 528 h 538"/>
                  <a:gd name="T58" fmla="*/ 302 w 528"/>
                  <a:gd name="T59" fmla="*/ 465 h 538"/>
                  <a:gd name="T60" fmla="*/ 355 w 528"/>
                  <a:gd name="T61" fmla="*/ 383 h 538"/>
                  <a:gd name="T62" fmla="*/ 357 w 528"/>
                  <a:gd name="T63" fmla="*/ 366 h 538"/>
                  <a:gd name="T64" fmla="*/ 425 w 528"/>
                  <a:gd name="T65" fmla="*/ 341 h 538"/>
                  <a:gd name="T66" fmla="*/ 497 w 528"/>
                  <a:gd name="T67" fmla="*/ 271 h 538"/>
                  <a:gd name="T68" fmla="*/ 520 w 528"/>
                  <a:gd name="T69" fmla="*/ 220 h 538"/>
                  <a:gd name="T70" fmla="*/ 520 w 528"/>
                  <a:gd name="T71" fmla="*/ 127 h 538"/>
                  <a:gd name="T72" fmla="*/ 469 w 528"/>
                  <a:gd name="T73" fmla="*/ 53 h 538"/>
                  <a:gd name="T74" fmla="*/ 384 w 528"/>
                  <a:gd name="T75" fmla="*/ 9 h 538"/>
                  <a:gd name="T76" fmla="*/ 311 w 528"/>
                  <a:gd name="T77" fmla="*/ 0 h 5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28" h="538">
                    <a:moveTo>
                      <a:pt x="311" y="0"/>
                    </a:moveTo>
                    <a:lnTo>
                      <a:pt x="301" y="1"/>
                    </a:lnTo>
                    <a:lnTo>
                      <a:pt x="285" y="9"/>
                    </a:lnTo>
                    <a:lnTo>
                      <a:pt x="268" y="27"/>
                    </a:lnTo>
                    <a:lnTo>
                      <a:pt x="263" y="60"/>
                    </a:lnTo>
                    <a:lnTo>
                      <a:pt x="273" y="82"/>
                    </a:lnTo>
                    <a:lnTo>
                      <a:pt x="288" y="92"/>
                    </a:lnTo>
                    <a:lnTo>
                      <a:pt x="298" y="95"/>
                    </a:lnTo>
                    <a:lnTo>
                      <a:pt x="321" y="99"/>
                    </a:lnTo>
                    <a:lnTo>
                      <a:pt x="373" y="112"/>
                    </a:lnTo>
                    <a:lnTo>
                      <a:pt x="404" y="129"/>
                    </a:lnTo>
                    <a:lnTo>
                      <a:pt x="419" y="145"/>
                    </a:lnTo>
                    <a:lnTo>
                      <a:pt x="426" y="165"/>
                    </a:lnTo>
                    <a:lnTo>
                      <a:pt x="423" y="191"/>
                    </a:lnTo>
                    <a:lnTo>
                      <a:pt x="416" y="206"/>
                    </a:lnTo>
                    <a:lnTo>
                      <a:pt x="409" y="220"/>
                    </a:lnTo>
                    <a:lnTo>
                      <a:pt x="391" y="242"/>
                    </a:lnTo>
                    <a:lnTo>
                      <a:pt x="357" y="265"/>
                    </a:lnTo>
                    <a:lnTo>
                      <a:pt x="302" y="276"/>
                    </a:lnTo>
                    <a:lnTo>
                      <a:pt x="245" y="269"/>
                    </a:lnTo>
                    <a:lnTo>
                      <a:pt x="217" y="260"/>
                    </a:lnTo>
                    <a:lnTo>
                      <a:pt x="207" y="256"/>
                    </a:lnTo>
                    <a:lnTo>
                      <a:pt x="199" y="253"/>
                    </a:lnTo>
                    <a:lnTo>
                      <a:pt x="188" y="250"/>
                    </a:lnTo>
                    <a:lnTo>
                      <a:pt x="171" y="253"/>
                    </a:lnTo>
                    <a:lnTo>
                      <a:pt x="150" y="268"/>
                    </a:lnTo>
                    <a:lnTo>
                      <a:pt x="135" y="299"/>
                    </a:lnTo>
                    <a:lnTo>
                      <a:pt x="141" y="324"/>
                    </a:lnTo>
                    <a:lnTo>
                      <a:pt x="151" y="337"/>
                    </a:lnTo>
                    <a:lnTo>
                      <a:pt x="161" y="341"/>
                    </a:lnTo>
                    <a:lnTo>
                      <a:pt x="167" y="344"/>
                    </a:lnTo>
                    <a:lnTo>
                      <a:pt x="173" y="347"/>
                    </a:lnTo>
                    <a:lnTo>
                      <a:pt x="173" y="347"/>
                    </a:lnTo>
                    <a:lnTo>
                      <a:pt x="178" y="348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220" y="367"/>
                    </a:lnTo>
                    <a:lnTo>
                      <a:pt x="252" y="386"/>
                    </a:lnTo>
                    <a:lnTo>
                      <a:pt x="243" y="399"/>
                    </a:lnTo>
                    <a:lnTo>
                      <a:pt x="220" y="420"/>
                    </a:lnTo>
                    <a:lnTo>
                      <a:pt x="180" y="443"/>
                    </a:lnTo>
                    <a:lnTo>
                      <a:pt x="150" y="452"/>
                    </a:lnTo>
                    <a:lnTo>
                      <a:pt x="131" y="456"/>
                    </a:lnTo>
                    <a:lnTo>
                      <a:pt x="85" y="459"/>
                    </a:lnTo>
                    <a:lnTo>
                      <a:pt x="62" y="456"/>
                    </a:lnTo>
                    <a:lnTo>
                      <a:pt x="57" y="453"/>
                    </a:lnTo>
                    <a:lnTo>
                      <a:pt x="50" y="443"/>
                    </a:lnTo>
                    <a:lnTo>
                      <a:pt x="30" y="438"/>
                    </a:lnTo>
                    <a:lnTo>
                      <a:pt x="10" y="446"/>
                    </a:lnTo>
                    <a:lnTo>
                      <a:pt x="0" y="463"/>
                    </a:lnTo>
                    <a:lnTo>
                      <a:pt x="3" y="475"/>
                    </a:lnTo>
                    <a:lnTo>
                      <a:pt x="13" y="498"/>
                    </a:lnTo>
                    <a:lnTo>
                      <a:pt x="45" y="525"/>
                    </a:lnTo>
                    <a:lnTo>
                      <a:pt x="88" y="537"/>
                    </a:lnTo>
                    <a:lnTo>
                      <a:pt x="134" y="538"/>
                    </a:lnTo>
                    <a:lnTo>
                      <a:pt x="155" y="534"/>
                    </a:lnTo>
                    <a:lnTo>
                      <a:pt x="190" y="528"/>
                    </a:lnTo>
                    <a:lnTo>
                      <a:pt x="250" y="504"/>
                    </a:lnTo>
                    <a:lnTo>
                      <a:pt x="302" y="465"/>
                    </a:lnTo>
                    <a:lnTo>
                      <a:pt x="341" y="414"/>
                    </a:lnTo>
                    <a:lnTo>
                      <a:pt x="355" y="383"/>
                    </a:lnTo>
                    <a:lnTo>
                      <a:pt x="358" y="374"/>
                    </a:lnTo>
                    <a:lnTo>
                      <a:pt x="357" y="366"/>
                    </a:lnTo>
                    <a:lnTo>
                      <a:pt x="381" y="360"/>
                    </a:lnTo>
                    <a:lnTo>
                      <a:pt x="425" y="341"/>
                    </a:lnTo>
                    <a:lnTo>
                      <a:pt x="463" y="311"/>
                    </a:lnTo>
                    <a:lnTo>
                      <a:pt x="497" y="271"/>
                    </a:lnTo>
                    <a:lnTo>
                      <a:pt x="509" y="246"/>
                    </a:lnTo>
                    <a:lnTo>
                      <a:pt x="520" y="220"/>
                    </a:lnTo>
                    <a:lnTo>
                      <a:pt x="528" y="171"/>
                    </a:lnTo>
                    <a:lnTo>
                      <a:pt x="520" y="127"/>
                    </a:lnTo>
                    <a:lnTo>
                      <a:pt x="499" y="86"/>
                    </a:lnTo>
                    <a:lnTo>
                      <a:pt x="469" y="53"/>
                    </a:lnTo>
                    <a:lnTo>
                      <a:pt x="430" y="26"/>
                    </a:lnTo>
                    <a:lnTo>
                      <a:pt x="384" y="9"/>
                    </a:lnTo>
                    <a:lnTo>
                      <a:pt x="337" y="0"/>
                    </a:lnTo>
                    <a:lnTo>
                      <a:pt x="31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20"/>
              <p:cNvSpPr>
                <a:spLocks/>
              </p:cNvSpPr>
              <p:nvPr/>
            </p:nvSpPr>
            <p:spPr bwMode="auto">
              <a:xfrm>
                <a:off x="1665" y="2702"/>
                <a:ext cx="205" cy="210"/>
              </a:xfrm>
              <a:custGeom>
                <a:avLst/>
                <a:gdLst>
                  <a:gd name="T0" fmla="*/ 388 w 613"/>
                  <a:gd name="T1" fmla="*/ 3 h 630"/>
                  <a:gd name="T2" fmla="*/ 357 w 613"/>
                  <a:gd name="T3" fmla="*/ 52 h 630"/>
                  <a:gd name="T4" fmla="*/ 381 w 613"/>
                  <a:gd name="T5" fmla="*/ 89 h 630"/>
                  <a:gd name="T6" fmla="*/ 466 w 613"/>
                  <a:gd name="T7" fmla="*/ 128 h 630"/>
                  <a:gd name="T8" fmla="*/ 511 w 613"/>
                  <a:gd name="T9" fmla="*/ 174 h 630"/>
                  <a:gd name="T10" fmla="*/ 506 w 613"/>
                  <a:gd name="T11" fmla="*/ 230 h 630"/>
                  <a:gd name="T12" fmla="*/ 486 w 613"/>
                  <a:gd name="T13" fmla="*/ 265 h 630"/>
                  <a:gd name="T14" fmla="*/ 431 w 613"/>
                  <a:gd name="T15" fmla="*/ 307 h 630"/>
                  <a:gd name="T16" fmla="*/ 349 w 613"/>
                  <a:gd name="T17" fmla="*/ 312 h 630"/>
                  <a:gd name="T18" fmla="*/ 257 w 613"/>
                  <a:gd name="T19" fmla="*/ 265 h 630"/>
                  <a:gd name="T20" fmla="*/ 253 w 613"/>
                  <a:gd name="T21" fmla="*/ 260 h 630"/>
                  <a:gd name="T22" fmla="*/ 239 w 613"/>
                  <a:gd name="T23" fmla="*/ 252 h 630"/>
                  <a:gd name="T24" fmla="*/ 198 w 613"/>
                  <a:gd name="T25" fmla="*/ 256 h 630"/>
                  <a:gd name="T26" fmla="*/ 175 w 613"/>
                  <a:gd name="T27" fmla="*/ 311 h 630"/>
                  <a:gd name="T28" fmla="*/ 188 w 613"/>
                  <a:gd name="T29" fmla="*/ 334 h 630"/>
                  <a:gd name="T30" fmla="*/ 214 w 613"/>
                  <a:gd name="T31" fmla="*/ 354 h 630"/>
                  <a:gd name="T32" fmla="*/ 256 w 613"/>
                  <a:gd name="T33" fmla="*/ 422 h 630"/>
                  <a:gd name="T34" fmla="*/ 224 w 613"/>
                  <a:gd name="T35" fmla="*/ 512 h 630"/>
                  <a:gd name="T36" fmla="*/ 180 w 613"/>
                  <a:gd name="T37" fmla="*/ 543 h 630"/>
                  <a:gd name="T38" fmla="*/ 119 w 613"/>
                  <a:gd name="T39" fmla="*/ 547 h 630"/>
                  <a:gd name="T40" fmla="*/ 72 w 613"/>
                  <a:gd name="T41" fmla="*/ 495 h 630"/>
                  <a:gd name="T42" fmla="*/ 51 w 613"/>
                  <a:gd name="T43" fmla="*/ 397 h 630"/>
                  <a:gd name="T44" fmla="*/ 37 w 613"/>
                  <a:gd name="T45" fmla="*/ 374 h 630"/>
                  <a:gd name="T46" fmla="*/ 5 w 613"/>
                  <a:gd name="T47" fmla="*/ 387 h 630"/>
                  <a:gd name="T48" fmla="*/ 0 w 613"/>
                  <a:gd name="T49" fmla="*/ 425 h 630"/>
                  <a:gd name="T50" fmla="*/ 13 w 613"/>
                  <a:gd name="T51" fmla="*/ 540 h 630"/>
                  <a:gd name="T52" fmla="*/ 66 w 613"/>
                  <a:gd name="T53" fmla="*/ 607 h 630"/>
                  <a:gd name="T54" fmla="*/ 131 w 613"/>
                  <a:gd name="T55" fmla="*/ 630 h 630"/>
                  <a:gd name="T56" fmla="*/ 220 w 613"/>
                  <a:gd name="T57" fmla="*/ 615 h 630"/>
                  <a:gd name="T58" fmla="*/ 263 w 613"/>
                  <a:gd name="T59" fmla="*/ 594 h 630"/>
                  <a:gd name="T60" fmla="*/ 329 w 613"/>
                  <a:gd name="T61" fmla="*/ 522 h 630"/>
                  <a:gd name="T62" fmla="*/ 352 w 613"/>
                  <a:gd name="T63" fmla="*/ 452 h 630"/>
                  <a:gd name="T64" fmla="*/ 352 w 613"/>
                  <a:gd name="T65" fmla="*/ 410 h 630"/>
                  <a:gd name="T66" fmla="*/ 446 w 613"/>
                  <a:gd name="T67" fmla="*/ 404 h 630"/>
                  <a:gd name="T68" fmla="*/ 555 w 613"/>
                  <a:gd name="T69" fmla="*/ 338 h 630"/>
                  <a:gd name="T70" fmla="*/ 594 w 613"/>
                  <a:gd name="T71" fmla="*/ 283 h 630"/>
                  <a:gd name="T72" fmla="*/ 613 w 613"/>
                  <a:gd name="T73" fmla="*/ 177 h 630"/>
                  <a:gd name="T74" fmla="*/ 574 w 613"/>
                  <a:gd name="T75" fmla="*/ 82 h 630"/>
                  <a:gd name="T76" fmla="*/ 489 w 613"/>
                  <a:gd name="T77" fmla="*/ 17 h 630"/>
                  <a:gd name="T78" fmla="*/ 404 w 613"/>
                  <a:gd name="T79" fmla="*/ 0 h 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13" h="630">
                    <a:moveTo>
                      <a:pt x="404" y="0"/>
                    </a:moveTo>
                    <a:lnTo>
                      <a:pt x="388" y="3"/>
                    </a:lnTo>
                    <a:lnTo>
                      <a:pt x="365" y="21"/>
                    </a:lnTo>
                    <a:lnTo>
                      <a:pt x="357" y="52"/>
                    </a:lnTo>
                    <a:lnTo>
                      <a:pt x="367" y="79"/>
                    </a:lnTo>
                    <a:lnTo>
                      <a:pt x="381" y="89"/>
                    </a:lnTo>
                    <a:lnTo>
                      <a:pt x="410" y="101"/>
                    </a:lnTo>
                    <a:lnTo>
                      <a:pt x="466" y="128"/>
                    </a:lnTo>
                    <a:lnTo>
                      <a:pt x="498" y="152"/>
                    </a:lnTo>
                    <a:lnTo>
                      <a:pt x="511" y="174"/>
                    </a:lnTo>
                    <a:lnTo>
                      <a:pt x="515" y="200"/>
                    </a:lnTo>
                    <a:lnTo>
                      <a:pt x="506" y="230"/>
                    </a:lnTo>
                    <a:lnTo>
                      <a:pt x="498" y="249"/>
                    </a:lnTo>
                    <a:lnTo>
                      <a:pt x="486" y="265"/>
                    </a:lnTo>
                    <a:lnTo>
                      <a:pt x="462" y="291"/>
                    </a:lnTo>
                    <a:lnTo>
                      <a:pt x="431" y="307"/>
                    </a:lnTo>
                    <a:lnTo>
                      <a:pt x="400" y="314"/>
                    </a:lnTo>
                    <a:lnTo>
                      <a:pt x="349" y="312"/>
                    </a:lnTo>
                    <a:lnTo>
                      <a:pt x="285" y="286"/>
                    </a:lnTo>
                    <a:lnTo>
                      <a:pt x="257" y="265"/>
                    </a:lnTo>
                    <a:lnTo>
                      <a:pt x="257" y="265"/>
                    </a:lnTo>
                    <a:lnTo>
                      <a:pt x="253" y="260"/>
                    </a:lnTo>
                    <a:lnTo>
                      <a:pt x="247" y="258"/>
                    </a:lnTo>
                    <a:lnTo>
                      <a:pt x="239" y="252"/>
                    </a:lnTo>
                    <a:lnTo>
                      <a:pt x="223" y="249"/>
                    </a:lnTo>
                    <a:lnTo>
                      <a:pt x="198" y="256"/>
                    </a:lnTo>
                    <a:lnTo>
                      <a:pt x="177" y="285"/>
                    </a:lnTo>
                    <a:lnTo>
                      <a:pt x="175" y="311"/>
                    </a:lnTo>
                    <a:lnTo>
                      <a:pt x="181" y="327"/>
                    </a:lnTo>
                    <a:lnTo>
                      <a:pt x="188" y="334"/>
                    </a:lnTo>
                    <a:lnTo>
                      <a:pt x="201" y="344"/>
                    </a:lnTo>
                    <a:lnTo>
                      <a:pt x="214" y="354"/>
                    </a:lnTo>
                    <a:lnTo>
                      <a:pt x="234" y="376"/>
                    </a:lnTo>
                    <a:lnTo>
                      <a:pt x="256" y="422"/>
                    </a:lnTo>
                    <a:lnTo>
                      <a:pt x="253" y="469"/>
                    </a:lnTo>
                    <a:lnTo>
                      <a:pt x="224" y="512"/>
                    </a:lnTo>
                    <a:lnTo>
                      <a:pt x="198" y="531"/>
                    </a:lnTo>
                    <a:lnTo>
                      <a:pt x="180" y="543"/>
                    </a:lnTo>
                    <a:lnTo>
                      <a:pt x="146" y="551"/>
                    </a:lnTo>
                    <a:lnTo>
                      <a:pt x="119" y="547"/>
                    </a:lnTo>
                    <a:lnTo>
                      <a:pt x="96" y="533"/>
                    </a:lnTo>
                    <a:lnTo>
                      <a:pt x="72" y="495"/>
                    </a:lnTo>
                    <a:lnTo>
                      <a:pt x="54" y="430"/>
                    </a:lnTo>
                    <a:lnTo>
                      <a:pt x="51" y="397"/>
                    </a:lnTo>
                    <a:lnTo>
                      <a:pt x="50" y="386"/>
                    </a:lnTo>
                    <a:lnTo>
                      <a:pt x="37" y="374"/>
                    </a:lnTo>
                    <a:lnTo>
                      <a:pt x="20" y="374"/>
                    </a:lnTo>
                    <a:lnTo>
                      <a:pt x="5" y="387"/>
                    </a:lnTo>
                    <a:lnTo>
                      <a:pt x="2" y="397"/>
                    </a:lnTo>
                    <a:lnTo>
                      <a:pt x="0" y="425"/>
                    </a:lnTo>
                    <a:lnTo>
                      <a:pt x="1" y="484"/>
                    </a:lnTo>
                    <a:lnTo>
                      <a:pt x="13" y="540"/>
                    </a:lnTo>
                    <a:lnTo>
                      <a:pt x="43" y="589"/>
                    </a:lnTo>
                    <a:lnTo>
                      <a:pt x="66" y="607"/>
                    </a:lnTo>
                    <a:lnTo>
                      <a:pt x="87" y="619"/>
                    </a:lnTo>
                    <a:lnTo>
                      <a:pt x="131" y="630"/>
                    </a:lnTo>
                    <a:lnTo>
                      <a:pt x="175" y="628"/>
                    </a:lnTo>
                    <a:lnTo>
                      <a:pt x="220" y="615"/>
                    </a:lnTo>
                    <a:lnTo>
                      <a:pt x="241" y="606"/>
                    </a:lnTo>
                    <a:lnTo>
                      <a:pt x="263" y="594"/>
                    </a:lnTo>
                    <a:lnTo>
                      <a:pt x="300" y="561"/>
                    </a:lnTo>
                    <a:lnTo>
                      <a:pt x="329" y="522"/>
                    </a:lnTo>
                    <a:lnTo>
                      <a:pt x="348" y="476"/>
                    </a:lnTo>
                    <a:lnTo>
                      <a:pt x="352" y="452"/>
                    </a:lnTo>
                    <a:lnTo>
                      <a:pt x="355" y="430"/>
                    </a:lnTo>
                    <a:lnTo>
                      <a:pt x="352" y="410"/>
                    </a:lnTo>
                    <a:lnTo>
                      <a:pt x="384" y="413"/>
                    </a:lnTo>
                    <a:lnTo>
                      <a:pt x="446" y="404"/>
                    </a:lnTo>
                    <a:lnTo>
                      <a:pt x="505" y="380"/>
                    </a:lnTo>
                    <a:lnTo>
                      <a:pt x="555" y="338"/>
                    </a:lnTo>
                    <a:lnTo>
                      <a:pt x="577" y="309"/>
                    </a:lnTo>
                    <a:lnTo>
                      <a:pt x="594" y="283"/>
                    </a:lnTo>
                    <a:lnTo>
                      <a:pt x="611" y="230"/>
                    </a:lnTo>
                    <a:lnTo>
                      <a:pt x="613" y="177"/>
                    </a:lnTo>
                    <a:lnTo>
                      <a:pt x="600" y="127"/>
                    </a:lnTo>
                    <a:lnTo>
                      <a:pt x="574" y="82"/>
                    </a:lnTo>
                    <a:lnTo>
                      <a:pt x="537" y="44"/>
                    </a:lnTo>
                    <a:lnTo>
                      <a:pt x="489" y="17"/>
                    </a:lnTo>
                    <a:lnTo>
                      <a:pt x="434" y="1"/>
                    </a:lnTo>
                    <a:lnTo>
                      <a:pt x="40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2" name="Group 31"/>
            <p:cNvGrpSpPr>
              <a:grpSpLocks noChangeAspect="1"/>
            </p:cNvGrpSpPr>
            <p:nvPr/>
          </p:nvGrpSpPr>
          <p:grpSpPr bwMode="auto">
            <a:xfrm>
              <a:off x="594443" y="5066831"/>
              <a:ext cx="167284" cy="203007"/>
              <a:chOff x="2647" y="1727"/>
              <a:chExt cx="192" cy="233"/>
            </a:xfrm>
            <a:grpFill/>
          </p:grpSpPr>
          <p:sp>
            <p:nvSpPr>
              <p:cNvPr id="13" name="Freeform 32"/>
              <p:cNvSpPr>
                <a:spLocks/>
              </p:cNvSpPr>
              <p:nvPr/>
            </p:nvSpPr>
            <p:spPr bwMode="auto">
              <a:xfrm>
                <a:off x="2699" y="1727"/>
                <a:ext cx="140" cy="152"/>
              </a:xfrm>
              <a:custGeom>
                <a:avLst/>
                <a:gdLst>
                  <a:gd name="T0" fmla="*/ 94 w 421"/>
                  <a:gd name="T1" fmla="*/ 455 h 455"/>
                  <a:gd name="T2" fmla="*/ 0 w 421"/>
                  <a:gd name="T3" fmla="*/ 362 h 455"/>
                  <a:gd name="T4" fmla="*/ 172 w 421"/>
                  <a:gd name="T5" fmla="*/ 191 h 455"/>
                  <a:gd name="T6" fmla="*/ 371 w 421"/>
                  <a:gd name="T7" fmla="*/ 1 h 455"/>
                  <a:gd name="T8" fmla="*/ 377 w 421"/>
                  <a:gd name="T9" fmla="*/ 0 h 455"/>
                  <a:gd name="T10" fmla="*/ 404 w 421"/>
                  <a:gd name="T11" fmla="*/ 4 h 455"/>
                  <a:gd name="T12" fmla="*/ 419 w 421"/>
                  <a:gd name="T13" fmla="*/ 21 h 455"/>
                  <a:gd name="T14" fmla="*/ 421 w 421"/>
                  <a:gd name="T15" fmla="*/ 37 h 455"/>
                  <a:gd name="T16" fmla="*/ 364 w 421"/>
                  <a:gd name="T17" fmla="*/ 120 h 455"/>
                  <a:gd name="T18" fmla="*/ 130 w 421"/>
                  <a:gd name="T19" fmla="*/ 410 h 455"/>
                  <a:gd name="T20" fmla="*/ 94 w 421"/>
                  <a:gd name="T21" fmla="*/ 455 h 4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21" h="455">
                    <a:moveTo>
                      <a:pt x="94" y="455"/>
                    </a:moveTo>
                    <a:lnTo>
                      <a:pt x="0" y="362"/>
                    </a:lnTo>
                    <a:lnTo>
                      <a:pt x="172" y="191"/>
                    </a:lnTo>
                    <a:lnTo>
                      <a:pt x="371" y="1"/>
                    </a:lnTo>
                    <a:lnTo>
                      <a:pt x="377" y="0"/>
                    </a:lnTo>
                    <a:lnTo>
                      <a:pt x="404" y="4"/>
                    </a:lnTo>
                    <a:lnTo>
                      <a:pt x="419" y="21"/>
                    </a:lnTo>
                    <a:lnTo>
                      <a:pt x="421" y="37"/>
                    </a:lnTo>
                    <a:lnTo>
                      <a:pt x="364" y="120"/>
                    </a:lnTo>
                    <a:lnTo>
                      <a:pt x="130" y="410"/>
                    </a:lnTo>
                    <a:lnTo>
                      <a:pt x="94" y="45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" name="Freeform 33"/>
              <p:cNvSpPr>
                <a:spLocks/>
              </p:cNvSpPr>
              <p:nvPr/>
            </p:nvSpPr>
            <p:spPr bwMode="auto">
              <a:xfrm>
                <a:off x="2647" y="1856"/>
                <a:ext cx="76" cy="104"/>
              </a:xfrm>
              <a:custGeom>
                <a:avLst/>
                <a:gdLst>
                  <a:gd name="T0" fmla="*/ 22 w 226"/>
                  <a:gd name="T1" fmla="*/ 314 h 314"/>
                  <a:gd name="T2" fmla="*/ 21 w 226"/>
                  <a:gd name="T3" fmla="*/ 301 h 314"/>
                  <a:gd name="T4" fmla="*/ 37 w 226"/>
                  <a:gd name="T5" fmla="*/ 242 h 314"/>
                  <a:gd name="T6" fmla="*/ 63 w 226"/>
                  <a:gd name="T7" fmla="*/ 219 h 314"/>
                  <a:gd name="T8" fmla="*/ 90 w 226"/>
                  <a:gd name="T9" fmla="*/ 211 h 314"/>
                  <a:gd name="T10" fmla="*/ 107 w 226"/>
                  <a:gd name="T11" fmla="*/ 209 h 314"/>
                  <a:gd name="T12" fmla="*/ 125 w 226"/>
                  <a:gd name="T13" fmla="*/ 208 h 314"/>
                  <a:gd name="T14" fmla="*/ 153 w 226"/>
                  <a:gd name="T15" fmla="*/ 199 h 314"/>
                  <a:gd name="T16" fmla="*/ 188 w 226"/>
                  <a:gd name="T17" fmla="*/ 173 h 314"/>
                  <a:gd name="T18" fmla="*/ 223 w 226"/>
                  <a:gd name="T19" fmla="*/ 107 h 314"/>
                  <a:gd name="T20" fmla="*/ 226 w 226"/>
                  <a:gd name="T21" fmla="*/ 91 h 314"/>
                  <a:gd name="T22" fmla="*/ 132 w 226"/>
                  <a:gd name="T23" fmla="*/ 0 h 314"/>
                  <a:gd name="T24" fmla="*/ 96 w 226"/>
                  <a:gd name="T25" fmla="*/ 17 h 314"/>
                  <a:gd name="T26" fmla="*/ 44 w 226"/>
                  <a:gd name="T27" fmla="*/ 61 h 314"/>
                  <a:gd name="T28" fmla="*/ 13 w 226"/>
                  <a:gd name="T29" fmla="*/ 113 h 314"/>
                  <a:gd name="T30" fmla="*/ 0 w 226"/>
                  <a:gd name="T31" fmla="*/ 165 h 314"/>
                  <a:gd name="T32" fmla="*/ 2 w 226"/>
                  <a:gd name="T33" fmla="*/ 239 h 314"/>
                  <a:gd name="T34" fmla="*/ 19 w 226"/>
                  <a:gd name="T35" fmla="*/ 307 h 314"/>
                  <a:gd name="T36" fmla="*/ 22 w 226"/>
                  <a:gd name="T37" fmla="*/ 314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26" h="314">
                    <a:moveTo>
                      <a:pt x="22" y="314"/>
                    </a:moveTo>
                    <a:lnTo>
                      <a:pt x="21" y="301"/>
                    </a:lnTo>
                    <a:lnTo>
                      <a:pt x="37" y="242"/>
                    </a:lnTo>
                    <a:lnTo>
                      <a:pt x="63" y="219"/>
                    </a:lnTo>
                    <a:lnTo>
                      <a:pt x="90" y="211"/>
                    </a:lnTo>
                    <a:lnTo>
                      <a:pt x="107" y="209"/>
                    </a:lnTo>
                    <a:lnTo>
                      <a:pt x="125" y="208"/>
                    </a:lnTo>
                    <a:lnTo>
                      <a:pt x="153" y="199"/>
                    </a:lnTo>
                    <a:lnTo>
                      <a:pt x="188" y="173"/>
                    </a:lnTo>
                    <a:lnTo>
                      <a:pt x="223" y="107"/>
                    </a:lnTo>
                    <a:lnTo>
                      <a:pt x="226" y="91"/>
                    </a:lnTo>
                    <a:lnTo>
                      <a:pt x="132" y="0"/>
                    </a:lnTo>
                    <a:lnTo>
                      <a:pt x="96" y="17"/>
                    </a:lnTo>
                    <a:lnTo>
                      <a:pt x="44" y="61"/>
                    </a:lnTo>
                    <a:lnTo>
                      <a:pt x="13" y="113"/>
                    </a:lnTo>
                    <a:lnTo>
                      <a:pt x="0" y="165"/>
                    </a:lnTo>
                    <a:lnTo>
                      <a:pt x="2" y="239"/>
                    </a:lnTo>
                    <a:lnTo>
                      <a:pt x="19" y="307"/>
                    </a:lnTo>
                    <a:lnTo>
                      <a:pt x="22" y="3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25" name="모서리가 둥근 직사각형 24"/>
          <p:cNvSpPr/>
          <p:nvPr/>
        </p:nvSpPr>
        <p:spPr>
          <a:xfrm>
            <a:off x="752612" y="225445"/>
            <a:ext cx="11207159" cy="650762"/>
          </a:xfrm>
          <a:prstGeom prst="roundRect">
            <a:avLst/>
          </a:prstGeom>
          <a:solidFill>
            <a:srgbClr val="F4F4FE"/>
          </a:solidFill>
          <a:ln>
            <a:noFill/>
          </a:ln>
          <a:effectLst>
            <a:outerShdw blurRad="190500" dist="101600" dir="2700000" algn="tl" rotWithShape="0">
              <a:srgbClr val="5955B3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2400" kern="0" dirty="0">
                <a:solidFill>
                  <a:srgbClr val="5955B3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r>
              <a:rPr lang="ko-KR" altLang="en-US" sz="2400" kern="0" dirty="0">
                <a:solidFill>
                  <a:srgbClr val="5955B3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회원관리 </a:t>
            </a:r>
            <a:r>
              <a:rPr lang="en-US" altLang="ko-KR" sz="2400" kern="0" dirty="0">
                <a:solidFill>
                  <a:srgbClr val="5955B3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– </a:t>
            </a:r>
            <a:r>
              <a:rPr lang="ko-KR" altLang="en-US" sz="2400" kern="0" dirty="0">
                <a:solidFill>
                  <a:srgbClr val="5955B3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아이디 찾기</a:t>
            </a:r>
            <a:endParaRPr lang="en-US" altLang="ko-KR" sz="2400" kern="0" dirty="0">
              <a:solidFill>
                <a:srgbClr val="5955B3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11658599" y="598713"/>
            <a:ext cx="217715" cy="217715"/>
          </a:xfrm>
          <a:prstGeom prst="ellipse">
            <a:avLst/>
          </a:prstGeom>
          <a:solidFill>
            <a:srgbClr val="5955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prstClr val="white"/>
                </a:solidFill>
              </a:rPr>
              <a:t>+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156851" y="354496"/>
            <a:ext cx="298491" cy="298491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80EB61F-9545-4DF5-ADD3-A11753793B81}"/>
              </a:ext>
            </a:extLst>
          </p:cNvPr>
          <p:cNvSpPr txBox="1"/>
          <p:nvPr/>
        </p:nvSpPr>
        <p:spPr>
          <a:xfrm>
            <a:off x="7867567" y="1442300"/>
            <a:ext cx="3688418" cy="28623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이름과 이메일 주소를 통해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/>
            </a:r>
            <a:b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아이디를 찾을 수 있음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이메일 인증을 통해 본인 확인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buAutoNum type="arabicPeriod"/>
            </a:pP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buAutoNum type="arabicPeriod"/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[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인증번호 요청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]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을 클릭할 시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/>
            </a:r>
            <a:b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인증번호를 입력할 수 있는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/>
            </a:r>
            <a:b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칸이 나타나고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/>
            </a:r>
            <a:b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일치해야 결과를 확인할 수 있음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21485E63-D6DE-0941-4841-E3E6B00BF8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6430" y="1077935"/>
            <a:ext cx="5578323" cy="504487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2A17264B-4ACA-01AE-C051-D906177761CC}"/>
              </a:ext>
            </a:extLst>
          </p:cNvPr>
          <p:cNvSpPr/>
          <p:nvPr/>
        </p:nvSpPr>
        <p:spPr>
          <a:xfrm>
            <a:off x="1576934" y="2786079"/>
            <a:ext cx="1537399" cy="43911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C30873F6-E00D-1BDA-CA35-C05063504568}"/>
              </a:ext>
            </a:extLst>
          </p:cNvPr>
          <p:cNvSpPr/>
          <p:nvPr/>
        </p:nvSpPr>
        <p:spPr>
          <a:xfrm>
            <a:off x="1576934" y="3348345"/>
            <a:ext cx="1899140" cy="43911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271EF51-0580-E3A4-F185-5AEF6121520B}"/>
              </a:ext>
            </a:extLst>
          </p:cNvPr>
          <p:cNvSpPr/>
          <p:nvPr/>
        </p:nvSpPr>
        <p:spPr>
          <a:xfrm>
            <a:off x="5667270" y="3381715"/>
            <a:ext cx="1170852" cy="43911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원호 33"/>
          <p:cNvSpPr/>
          <p:nvPr/>
        </p:nvSpPr>
        <p:spPr>
          <a:xfrm rot="10521523" flipH="1">
            <a:off x="3390091" y="2799245"/>
            <a:ext cx="358871" cy="825409"/>
          </a:xfrm>
          <a:prstGeom prst="arc">
            <a:avLst>
              <a:gd name="adj1" fmla="val 16495377"/>
              <a:gd name="adj2" fmla="val 5305945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9" name="직선 화살표 연결선 28"/>
          <p:cNvCxnSpPr/>
          <p:nvPr/>
        </p:nvCxnSpPr>
        <p:spPr>
          <a:xfrm>
            <a:off x="3741582" y="3337932"/>
            <a:ext cx="1819633" cy="236541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4271EF51-0580-E3A4-F185-5AEF6121520B}"/>
              </a:ext>
            </a:extLst>
          </p:cNvPr>
          <p:cNvSpPr/>
          <p:nvPr/>
        </p:nvSpPr>
        <p:spPr>
          <a:xfrm>
            <a:off x="1576932" y="3989188"/>
            <a:ext cx="4090337" cy="59396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42" name="TextBox 41"/>
          <p:cNvSpPr txBox="1"/>
          <p:nvPr/>
        </p:nvSpPr>
        <p:spPr>
          <a:xfrm>
            <a:off x="1345518" y="3815296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3802659" y="2786078"/>
            <a:ext cx="489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1,2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E2078AF-F1F0-DA74-98A5-C46639583D9E}"/>
              </a:ext>
            </a:extLst>
          </p:cNvPr>
          <p:cNvSpPr/>
          <p:nvPr/>
        </p:nvSpPr>
        <p:spPr>
          <a:xfrm>
            <a:off x="1656822" y="3426922"/>
            <a:ext cx="657170" cy="27733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71509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55B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548795" y="94343"/>
            <a:ext cx="11480799" cy="6669314"/>
          </a:xfrm>
          <a:prstGeom prst="roundRect">
            <a:avLst>
              <a:gd name="adj" fmla="val 2541"/>
            </a:avLst>
          </a:prstGeom>
          <a:solidFill>
            <a:schemeClr val="bg1"/>
          </a:solidFill>
          <a:ln>
            <a:noFill/>
          </a:ln>
          <a:effectLst>
            <a:outerShdw dist="1016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204154" y="1034170"/>
            <a:ext cx="193117" cy="5222353"/>
            <a:chOff x="581527" y="787428"/>
            <a:chExt cx="193117" cy="5222353"/>
          </a:xfrm>
          <a:solidFill>
            <a:schemeClr val="bg1"/>
          </a:solidFill>
        </p:grpSpPr>
        <p:sp>
          <p:nvSpPr>
            <p:cNvPr id="5" name="Freeform 9"/>
            <p:cNvSpPr>
              <a:spLocks/>
            </p:cNvSpPr>
            <p:nvPr/>
          </p:nvSpPr>
          <p:spPr bwMode="auto">
            <a:xfrm>
              <a:off x="612262" y="1494240"/>
              <a:ext cx="131646" cy="17373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6" name="Group 12"/>
            <p:cNvGrpSpPr>
              <a:grpSpLocks noChangeAspect="1"/>
            </p:cNvGrpSpPr>
            <p:nvPr/>
          </p:nvGrpSpPr>
          <p:grpSpPr bwMode="auto">
            <a:xfrm>
              <a:off x="581527" y="787428"/>
              <a:ext cx="193117" cy="153620"/>
              <a:chOff x="6124" y="305"/>
              <a:chExt cx="841" cy="669"/>
            </a:xfrm>
            <a:grpFill/>
          </p:grpSpPr>
          <p:sp>
            <p:nvSpPr>
              <p:cNvPr id="23" name="Freeform 13"/>
              <p:cNvSpPr>
                <a:spLocks/>
              </p:cNvSpPr>
              <p:nvPr/>
            </p:nvSpPr>
            <p:spPr bwMode="auto">
              <a:xfrm>
                <a:off x="6244" y="440"/>
                <a:ext cx="601" cy="534"/>
              </a:xfrm>
              <a:custGeom>
                <a:avLst/>
                <a:gdLst>
                  <a:gd name="T0" fmla="*/ 902 w 1802"/>
                  <a:gd name="T1" fmla="*/ 0 h 1602"/>
                  <a:gd name="T2" fmla="*/ 2 w 1802"/>
                  <a:gd name="T3" fmla="*/ 742 h 1602"/>
                  <a:gd name="T4" fmla="*/ 2 w 1802"/>
                  <a:gd name="T5" fmla="*/ 743 h 1602"/>
                  <a:gd name="T6" fmla="*/ 2 w 1802"/>
                  <a:gd name="T7" fmla="*/ 746 h 1602"/>
                  <a:gd name="T8" fmla="*/ 0 w 1802"/>
                  <a:gd name="T9" fmla="*/ 749 h 1602"/>
                  <a:gd name="T10" fmla="*/ 0 w 1802"/>
                  <a:gd name="T11" fmla="*/ 751 h 1602"/>
                  <a:gd name="T12" fmla="*/ 0 w 1802"/>
                  <a:gd name="T13" fmla="*/ 1501 h 1602"/>
                  <a:gd name="T14" fmla="*/ 2 w 1802"/>
                  <a:gd name="T15" fmla="*/ 1521 h 1602"/>
                  <a:gd name="T16" fmla="*/ 16 w 1802"/>
                  <a:gd name="T17" fmla="*/ 1557 h 1602"/>
                  <a:gd name="T18" fmla="*/ 30 w 1802"/>
                  <a:gd name="T19" fmla="*/ 1572 h 1602"/>
                  <a:gd name="T20" fmla="*/ 45 w 1802"/>
                  <a:gd name="T21" fmla="*/ 1586 h 1602"/>
                  <a:gd name="T22" fmla="*/ 81 w 1802"/>
                  <a:gd name="T23" fmla="*/ 1601 h 1602"/>
                  <a:gd name="T24" fmla="*/ 100 w 1802"/>
                  <a:gd name="T25" fmla="*/ 1602 h 1602"/>
                  <a:gd name="T26" fmla="*/ 702 w 1802"/>
                  <a:gd name="T27" fmla="*/ 1602 h 1602"/>
                  <a:gd name="T28" fmla="*/ 702 w 1802"/>
                  <a:gd name="T29" fmla="*/ 1001 h 1602"/>
                  <a:gd name="T30" fmla="*/ 1102 w 1802"/>
                  <a:gd name="T31" fmla="*/ 1001 h 1602"/>
                  <a:gd name="T32" fmla="*/ 1102 w 1802"/>
                  <a:gd name="T33" fmla="*/ 1602 h 1602"/>
                  <a:gd name="T34" fmla="*/ 1703 w 1802"/>
                  <a:gd name="T35" fmla="*/ 1602 h 1602"/>
                  <a:gd name="T36" fmla="*/ 1723 w 1802"/>
                  <a:gd name="T37" fmla="*/ 1601 h 1602"/>
                  <a:gd name="T38" fmla="*/ 1758 w 1802"/>
                  <a:gd name="T39" fmla="*/ 1586 h 1602"/>
                  <a:gd name="T40" fmla="*/ 1773 w 1802"/>
                  <a:gd name="T41" fmla="*/ 1572 h 1602"/>
                  <a:gd name="T42" fmla="*/ 1786 w 1802"/>
                  <a:gd name="T43" fmla="*/ 1557 h 1602"/>
                  <a:gd name="T44" fmla="*/ 1802 w 1802"/>
                  <a:gd name="T45" fmla="*/ 1521 h 1602"/>
                  <a:gd name="T46" fmla="*/ 1802 w 1802"/>
                  <a:gd name="T47" fmla="*/ 1501 h 1602"/>
                  <a:gd name="T48" fmla="*/ 1802 w 1802"/>
                  <a:gd name="T49" fmla="*/ 751 h 1602"/>
                  <a:gd name="T50" fmla="*/ 1802 w 1802"/>
                  <a:gd name="T51" fmla="*/ 745 h 1602"/>
                  <a:gd name="T52" fmla="*/ 1801 w 1802"/>
                  <a:gd name="T53" fmla="*/ 742 h 1602"/>
                  <a:gd name="T54" fmla="*/ 902 w 1802"/>
                  <a:gd name="T55" fmla="*/ 0 h 16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802" h="1602">
                    <a:moveTo>
                      <a:pt x="902" y="0"/>
                    </a:moveTo>
                    <a:lnTo>
                      <a:pt x="2" y="742"/>
                    </a:lnTo>
                    <a:lnTo>
                      <a:pt x="2" y="743"/>
                    </a:lnTo>
                    <a:lnTo>
                      <a:pt x="2" y="746"/>
                    </a:lnTo>
                    <a:lnTo>
                      <a:pt x="0" y="749"/>
                    </a:lnTo>
                    <a:lnTo>
                      <a:pt x="0" y="751"/>
                    </a:lnTo>
                    <a:lnTo>
                      <a:pt x="0" y="1501"/>
                    </a:lnTo>
                    <a:lnTo>
                      <a:pt x="2" y="1521"/>
                    </a:lnTo>
                    <a:lnTo>
                      <a:pt x="16" y="1557"/>
                    </a:lnTo>
                    <a:lnTo>
                      <a:pt x="30" y="1572"/>
                    </a:lnTo>
                    <a:lnTo>
                      <a:pt x="45" y="1586"/>
                    </a:lnTo>
                    <a:lnTo>
                      <a:pt x="81" y="1601"/>
                    </a:lnTo>
                    <a:lnTo>
                      <a:pt x="100" y="1602"/>
                    </a:lnTo>
                    <a:lnTo>
                      <a:pt x="702" y="1602"/>
                    </a:lnTo>
                    <a:lnTo>
                      <a:pt x="702" y="1001"/>
                    </a:lnTo>
                    <a:lnTo>
                      <a:pt x="1102" y="1001"/>
                    </a:lnTo>
                    <a:lnTo>
                      <a:pt x="1102" y="1602"/>
                    </a:lnTo>
                    <a:lnTo>
                      <a:pt x="1703" y="1602"/>
                    </a:lnTo>
                    <a:lnTo>
                      <a:pt x="1723" y="1601"/>
                    </a:lnTo>
                    <a:lnTo>
                      <a:pt x="1758" y="1586"/>
                    </a:lnTo>
                    <a:lnTo>
                      <a:pt x="1773" y="1572"/>
                    </a:lnTo>
                    <a:lnTo>
                      <a:pt x="1786" y="1557"/>
                    </a:lnTo>
                    <a:lnTo>
                      <a:pt x="1802" y="1521"/>
                    </a:lnTo>
                    <a:lnTo>
                      <a:pt x="1802" y="1501"/>
                    </a:lnTo>
                    <a:lnTo>
                      <a:pt x="1802" y="751"/>
                    </a:lnTo>
                    <a:lnTo>
                      <a:pt x="1802" y="745"/>
                    </a:lnTo>
                    <a:lnTo>
                      <a:pt x="1801" y="742"/>
                    </a:lnTo>
                    <a:lnTo>
                      <a:pt x="90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14"/>
              <p:cNvSpPr>
                <a:spLocks/>
              </p:cNvSpPr>
              <p:nvPr/>
            </p:nvSpPr>
            <p:spPr bwMode="auto">
              <a:xfrm>
                <a:off x="6124" y="305"/>
                <a:ext cx="841" cy="394"/>
              </a:xfrm>
              <a:custGeom>
                <a:avLst/>
                <a:gdLst>
                  <a:gd name="T0" fmla="*/ 2505 w 2522"/>
                  <a:gd name="T1" fmla="*/ 978 h 1181"/>
                  <a:gd name="T2" fmla="*/ 2162 w 2522"/>
                  <a:gd name="T3" fmla="*/ 694 h 1181"/>
                  <a:gd name="T4" fmla="*/ 2162 w 2522"/>
                  <a:gd name="T5" fmla="*/ 54 h 1181"/>
                  <a:gd name="T6" fmla="*/ 2162 w 2522"/>
                  <a:gd name="T7" fmla="*/ 44 h 1181"/>
                  <a:gd name="T8" fmla="*/ 2155 w 2522"/>
                  <a:gd name="T9" fmla="*/ 26 h 1181"/>
                  <a:gd name="T10" fmla="*/ 2149 w 2522"/>
                  <a:gd name="T11" fmla="*/ 18 h 1181"/>
                  <a:gd name="T12" fmla="*/ 2141 w 2522"/>
                  <a:gd name="T13" fmla="*/ 13 h 1181"/>
                  <a:gd name="T14" fmla="*/ 2123 w 2522"/>
                  <a:gd name="T15" fmla="*/ 5 h 1181"/>
                  <a:gd name="T16" fmla="*/ 2113 w 2522"/>
                  <a:gd name="T17" fmla="*/ 5 h 1181"/>
                  <a:gd name="T18" fmla="*/ 1812 w 2522"/>
                  <a:gd name="T19" fmla="*/ 5 h 1181"/>
                  <a:gd name="T20" fmla="*/ 1802 w 2522"/>
                  <a:gd name="T21" fmla="*/ 5 h 1181"/>
                  <a:gd name="T22" fmla="*/ 1783 w 2522"/>
                  <a:gd name="T23" fmla="*/ 13 h 1181"/>
                  <a:gd name="T24" fmla="*/ 1776 w 2522"/>
                  <a:gd name="T25" fmla="*/ 18 h 1181"/>
                  <a:gd name="T26" fmla="*/ 1770 w 2522"/>
                  <a:gd name="T27" fmla="*/ 26 h 1181"/>
                  <a:gd name="T28" fmla="*/ 1763 w 2522"/>
                  <a:gd name="T29" fmla="*/ 44 h 1181"/>
                  <a:gd name="T30" fmla="*/ 1762 w 2522"/>
                  <a:gd name="T31" fmla="*/ 54 h 1181"/>
                  <a:gd name="T32" fmla="*/ 1762 w 2522"/>
                  <a:gd name="T33" fmla="*/ 360 h 1181"/>
                  <a:gd name="T34" fmla="*/ 1380 w 2522"/>
                  <a:gd name="T35" fmla="*/ 41 h 1181"/>
                  <a:gd name="T36" fmla="*/ 1354 w 2522"/>
                  <a:gd name="T37" fmla="*/ 23 h 1181"/>
                  <a:gd name="T38" fmla="*/ 1295 w 2522"/>
                  <a:gd name="T39" fmla="*/ 1 h 1181"/>
                  <a:gd name="T40" fmla="*/ 1262 w 2522"/>
                  <a:gd name="T41" fmla="*/ 0 h 1181"/>
                  <a:gd name="T42" fmla="*/ 1227 w 2522"/>
                  <a:gd name="T43" fmla="*/ 1 h 1181"/>
                  <a:gd name="T44" fmla="*/ 1168 w 2522"/>
                  <a:gd name="T45" fmla="*/ 23 h 1181"/>
                  <a:gd name="T46" fmla="*/ 1142 w 2522"/>
                  <a:gd name="T47" fmla="*/ 41 h 1181"/>
                  <a:gd name="T48" fmla="*/ 17 w 2522"/>
                  <a:gd name="T49" fmla="*/ 978 h 1181"/>
                  <a:gd name="T50" fmla="*/ 10 w 2522"/>
                  <a:gd name="T51" fmla="*/ 985 h 1181"/>
                  <a:gd name="T52" fmla="*/ 1 w 2522"/>
                  <a:gd name="T53" fmla="*/ 1001 h 1181"/>
                  <a:gd name="T54" fmla="*/ 0 w 2522"/>
                  <a:gd name="T55" fmla="*/ 1012 h 1181"/>
                  <a:gd name="T56" fmla="*/ 0 w 2522"/>
                  <a:gd name="T57" fmla="*/ 1023 h 1181"/>
                  <a:gd name="T58" fmla="*/ 6 w 2522"/>
                  <a:gd name="T59" fmla="*/ 1040 h 1181"/>
                  <a:gd name="T60" fmla="*/ 12 w 2522"/>
                  <a:gd name="T61" fmla="*/ 1048 h 1181"/>
                  <a:gd name="T62" fmla="*/ 108 w 2522"/>
                  <a:gd name="T63" fmla="*/ 1164 h 1181"/>
                  <a:gd name="T64" fmla="*/ 122 w 2522"/>
                  <a:gd name="T65" fmla="*/ 1177 h 1181"/>
                  <a:gd name="T66" fmla="*/ 141 w 2522"/>
                  <a:gd name="T67" fmla="*/ 1181 h 1181"/>
                  <a:gd name="T68" fmla="*/ 160 w 2522"/>
                  <a:gd name="T69" fmla="*/ 1181 h 1181"/>
                  <a:gd name="T70" fmla="*/ 179 w 2522"/>
                  <a:gd name="T71" fmla="*/ 1171 h 1181"/>
                  <a:gd name="T72" fmla="*/ 1262 w 2522"/>
                  <a:gd name="T73" fmla="*/ 268 h 1181"/>
                  <a:gd name="T74" fmla="*/ 2344 w 2522"/>
                  <a:gd name="T75" fmla="*/ 1171 h 1181"/>
                  <a:gd name="T76" fmla="*/ 2358 w 2522"/>
                  <a:gd name="T77" fmla="*/ 1180 h 1181"/>
                  <a:gd name="T78" fmla="*/ 2377 w 2522"/>
                  <a:gd name="T79" fmla="*/ 1181 h 1181"/>
                  <a:gd name="T80" fmla="*/ 2383 w 2522"/>
                  <a:gd name="T81" fmla="*/ 1181 h 1181"/>
                  <a:gd name="T82" fmla="*/ 2401 w 2522"/>
                  <a:gd name="T83" fmla="*/ 1177 h 1181"/>
                  <a:gd name="T84" fmla="*/ 2414 w 2522"/>
                  <a:gd name="T85" fmla="*/ 1164 h 1181"/>
                  <a:gd name="T86" fmla="*/ 2512 w 2522"/>
                  <a:gd name="T87" fmla="*/ 1048 h 1181"/>
                  <a:gd name="T88" fmla="*/ 2518 w 2522"/>
                  <a:gd name="T89" fmla="*/ 1040 h 1181"/>
                  <a:gd name="T90" fmla="*/ 2522 w 2522"/>
                  <a:gd name="T91" fmla="*/ 1023 h 1181"/>
                  <a:gd name="T92" fmla="*/ 2522 w 2522"/>
                  <a:gd name="T93" fmla="*/ 1012 h 1181"/>
                  <a:gd name="T94" fmla="*/ 2521 w 2522"/>
                  <a:gd name="T95" fmla="*/ 1001 h 1181"/>
                  <a:gd name="T96" fmla="*/ 2512 w 2522"/>
                  <a:gd name="T97" fmla="*/ 985 h 1181"/>
                  <a:gd name="T98" fmla="*/ 2505 w 2522"/>
                  <a:gd name="T99" fmla="*/ 978 h 1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522" h="1181">
                    <a:moveTo>
                      <a:pt x="2505" y="978"/>
                    </a:moveTo>
                    <a:lnTo>
                      <a:pt x="2162" y="694"/>
                    </a:lnTo>
                    <a:lnTo>
                      <a:pt x="2162" y="54"/>
                    </a:lnTo>
                    <a:lnTo>
                      <a:pt x="2162" y="44"/>
                    </a:lnTo>
                    <a:lnTo>
                      <a:pt x="2155" y="26"/>
                    </a:lnTo>
                    <a:lnTo>
                      <a:pt x="2149" y="18"/>
                    </a:lnTo>
                    <a:lnTo>
                      <a:pt x="2141" y="13"/>
                    </a:lnTo>
                    <a:lnTo>
                      <a:pt x="2123" y="5"/>
                    </a:lnTo>
                    <a:lnTo>
                      <a:pt x="2113" y="5"/>
                    </a:lnTo>
                    <a:lnTo>
                      <a:pt x="1812" y="5"/>
                    </a:lnTo>
                    <a:lnTo>
                      <a:pt x="1802" y="5"/>
                    </a:lnTo>
                    <a:lnTo>
                      <a:pt x="1783" y="13"/>
                    </a:lnTo>
                    <a:lnTo>
                      <a:pt x="1776" y="18"/>
                    </a:lnTo>
                    <a:lnTo>
                      <a:pt x="1770" y="26"/>
                    </a:lnTo>
                    <a:lnTo>
                      <a:pt x="1763" y="44"/>
                    </a:lnTo>
                    <a:lnTo>
                      <a:pt x="1762" y="54"/>
                    </a:lnTo>
                    <a:lnTo>
                      <a:pt x="1762" y="360"/>
                    </a:lnTo>
                    <a:lnTo>
                      <a:pt x="1380" y="41"/>
                    </a:lnTo>
                    <a:lnTo>
                      <a:pt x="1354" y="23"/>
                    </a:lnTo>
                    <a:lnTo>
                      <a:pt x="1295" y="1"/>
                    </a:lnTo>
                    <a:lnTo>
                      <a:pt x="1262" y="0"/>
                    </a:lnTo>
                    <a:lnTo>
                      <a:pt x="1227" y="1"/>
                    </a:lnTo>
                    <a:lnTo>
                      <a:pt x="1168" y="23"/>
                    </a:lnTo>
                    <a:lnTo>
                      <a:pt x="1142" y="41"/>
                    </a:lnTo>
                    <a:lnTo>
                      <a:pt x="17" y="978"/>
                    </a:lnTo>
                    <a:lnTo>
                      <a:pt x="10" y="985"/>
                    </a:lnTo>
                    <a:lnTo>
                      <a:pt x="1" y="1001"/>
                    </a:lnTo>
                    <a:lnTo>
                      <a:pt x="0" y="1012"/>
                    </a:lnTo>
                    <a:lnTo>
                      <a:pt x="0" y="1023"/>
                    </a:lnTo>
                    <a:lnTo>
                      <a:pt x="6" y="1040"/>
                    </a:lnTo>
                    <a:lnTo>
                      <a:pt x="12" y="1048"/>
                    </a:lnTo>
                    <a:lnTo>
                      <a:pt x="108" y="1164"/>
                    </a:lnTo>
                    <a:lnTo>
                      <a:pt x="122" y="1177"/>
                    </a:lnTo>
                    <a:lnTo>
                      <a:pt x="141" y="1181"/>
                    </a:lnTo>
                    <a:lnTo>
                      <a:pt x="160" y="1181"/>
                    </a:lnTo>
                    <a:lnTo>
                      <a:pt x="179" y="1171"/>
                    </a:lnTo>
                    <a:lnTo>
                      <a:pt x="1262" y="268"/>
                    </a:lnTo>
                    <a:lnTo>
                      <a:pt x="2344" y="1171"/>
                    </a:lnTo>
                    <a:lnTo>
                      <a:pt x="2358" y="1180"/>
                    </a:lnTo>
                    <a:lnTo>
                      <a:pt x="2377" y="1181"/>
                    </a:lnTo>
                    <a:lnTo>
                      <a:pt x="2383" y="1181"/>
                    </a:lnTo>
                    <a:lnTo>
                      <a:pt x="2401" y="1177"/>
                    </a:lnTo>
                    <a:lnTo>
                      <a:pt x="2414" y="1164"/>
                    </a:lnTo>
                    <a:lnTo>
                      <a:pt x="2512" y="1048"/>
                    </a:lnTo>
                    <a:lnTo>
                      <a:pt x="2518" y="1040"/>
                    </a:lnTo>
                    <a:lnTo>
                      <a:pt x="2522" y="1023"/>
                    </a:lnTo>
                    <a:lnTo>
                      <a:pt x="2522" y="1012"/>
                    </a:lnTo>
                    <a:lnTo>
                      <a:pt x="2521" y="1001"/>
                    </a:lnTo>
                    <a:lnTo>
                      <a:pt x="2512" y="985"/>
                    </a:lnTo>
                    <a:lnTo>
                      <a:pt x="2505" y="97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7" name="Freeform 36"/>
            <p:cNvSpPr>
              <a:spLocks noEditPoints="1"/>
            </p:cNvSpPr>
            <p:nvPr/>
          </p:nvSpPr>
          <p:spPr bwMode="auto">
            <a:xfrm>
              <a:off x="625397" y="4336406"/>
              <a:ext cx="105376" cy="177233"/>
            </a:xfrm>
            <a:custGeom>
              <a:avLst/>
              <a:gdLst>
                <a:gd name="T0" fmla="*/ 937 w 1926"/>
                <a:gd name="T1" fmla="*/ 3639 h 4045"/>
                <a:gd name="T2" fmla="*/ 893 w 1926"/>
                <a:gd name="T3" fmla="*/ 3665 h 4045"/>
                <a:gd name="T4" fmla="*/ 863 w 1926"/>
                <a:gd name="T5" fmla="*/ 3712 h 4045"/>
                <a:gd name="T6" fmla="*/ 851 w 1926"/>
                <a:gd name="T7" fmla="*/ 3772 h 4045"/>
                <a:gd name="T8" fmla="*/ 863 w 1926"/>
                <a:gd name="T9" fmla="*/ 3832 h 4045"/>
                <a:gd name="T10" fmla="*/ 893 w 1926"/>
                <a:gd name="T11" fmla="*/ 3878 h 4045"/>
                <a:gd name="T12" fmla="*/ 937 w 1926"/>
                <a:gd name="T13" fmla="*/ 3905 h 4045"/>
                <a:gd name="T14" fmla="*/ 988 w 1926"/>
                <a:gd name="T15" fmla="*/ 3905 h 4045"/>
                <a:gd name="T16" fmla="*/ 1033 w 1926"/>
                <a:gd name="T17" fmla="*/ 3878 h 4045"/>
                <a:gd name="T18" fmla="*/ 1064 w 1926"/>
                <a:gd name="T19" fmla="*/ 3832 h 4045"/>
                <a:gd name="T20" fmla="*/ 1075 w 1926"/>
                <a:gd name="T21" fmla="*/ 3772 h 4045"/>
                <a:gd name="T22" fmla="*/ 1064 w 1926"/>
                <a:gd name="T23" fmla="*/ 3712 h 4045"/>
                <a:gd name="T24" fmla="*/ 1033 w 1926"/>
                <a:gd name="T25" fmla="*/ 3665 h 4045"/>
                <a:gd name="T26" fmla="*/ 988 w 1926"/>
                <a:gd name="T27" fmla="*/ 3639 h 4045"/>
                <a:gd name="T28" fmla="*/ 156 w 1926"/>
                <a:gd name="T29" fmla="*/ 434 h 4045"/>
                <a:gd name="T30" fmla="*/ 1770 w 1926"/>
                <a:gd name="T31" fmla="*/ 3540 h 4045"/>
                <a:gd name="T32" fmla="*/ 156 w 1926"/>
                <a:gd name="T33" fmla="*/ 434 h 4045"/>
                <a:gd name="T34" fmla="*/ 716 w 1926"/>
                <a:gd name="T35" fmla="*/ 200 h 4045"/>
                <a:gd name="T36" fmla="*/ 701 w 1926"/>
                <a:gd name="T37" fmla="*/ 217 h 4045"/>
                <a:gd name="T38" fmla="*/ 701 w 1926"/>
                <a:gd name="T39" fmla="*/ 243 h 4045"/>
                <a:gd name="T40" fmla="*/ 716 w 1926"/>
                <a:gd name="T41" fmla="*/ 260 h 4045"/>
                <a:gd name="T42" fmla="*/ 1199 w 1926"/>
                <a:gd name="T43" fmla="*/ 262 h 4045"/>
                <a:gd name="T44" fmla="*/ 1218 w 1926"/>
                <a:gd name="T45" fmla="*/ 254 h 4045"/>
                <a:gd name="T46" fmla="*/ 1226 w 1926"/>
                <a:gd name="T47" fmla="*/ 230 h 4045"/>
                <a:gd name="T48" fmla="*/ 1218 w 1926"/>
                <a:gd name="T49" fmla="*/ 207 h 4045"/>
                <a:gd name="T50" fmla="*/ 1199 w 1926"/>
                <a:gd name="T51" fmla="*/ 197 h 4045"/>
                <a:gd name="T52" fmla="*/ 224 w 1926"/>
                <a:gd name="T53" fmla="*/ 0 h 4045"/>
                <a:gd name="T54" fmla="*/ 1738 w 1926"/>
                <a:gd name="T55" fmla="*/ 4 h 4045"/>
                <a:gd name="T56" fmla="*/ 1805 w 1926"/>
                <a:gd name="T57" fmla="*/ 31 h 4045"/>
                <a:gd name="T58" fmla="*/ 1860 w 1926"/>
                <a:gd name="T59" fmla="*/ 81 h 4045"/>
                <a:gd name="T60" fmla="*/ 1900 w 1926"/>
                <a:gd name="T61" fmla="*/ 148 h 4045"/>
                <a:gd name="T62" fmla="*/ 1923 w 1926"/>
                <a:gd name="T63" fmla="*/ 229 h 4045"/>
                <a:gd name="T64" fmla="*/ 1926 w 1926"/>
                <a:gd name="T65" fmla="*/ 3772 h 4045"/>
                <a:gd name="T66" fmla="*/ 1915 w 1926"/>
                <a:gd name="T67" fmla="*/ 3857 h 4045"/>
                <a:gd name="T68" fmla="*/ 1882 w 1926"/>
                <a:gd name="T69" fmla="*/ 3932 h 4045"/>
                <a:gd name="T70" fmla="*/ 1834 w 1926"/>
                <a:gd name="T71" fmla="*/ 3992 h 4045"/>
                <a:gd name="T72" fmla="*/ 1773 w 1926"/>
                <a:gd name="T73" fmla="*/ 4032 h 4045"/>
                <a:gd name="T74" fmla="*/ 1702 w 1926"/>
                <a:gd name="T75" fmla="*/ 4045 h 4045"/>
                <a:gd name="T76" fmla="*/ 188 w 1926"/>
                <a:gd name="T77" fmla="*/ 4041 h 4045"/>
                <a:gd name="T78" fmla="*/ 122 w 1926"/>
                <a:gd name="T79" fmla="*/ 4014 h 4045"/>
                <a:gd name="T80" fmla="*/ 66 w 1926"/>
                <a:gd name="T81" fmla="*/ 3964 h 4045"/>
                <a:gd name="T82" fmla="*/ 25 w 1926"/>
                <a:gd name="T83" fmla="*/ 3897 h 4045"/>
                <a:gd name="T84" fmla="*/ 3 w 1926"/>
                <a:gd name="T85" fmla="*/ 3816 h 4045"/>
                <a:gd name="T86" fmla="*/ 0 w 1926"/>
                <a:gd name="T87" fmla="*/ 273 h 4045"/>
                <a:gd name="T88" fmla="*/ 12 w 1926"/>
                <a:gd name="T89" fmla="*/ 188 h 4045"/>
                <a:gd name="T90" fmla="*/ 43 w 1926"/>
                <a:gd name="T91" fmla="*/ 113 h 4045"/>
                <a:gd name="T92" fmla="*/ 92 w 1926"/>
                <a:gd name="T93" fmla="*/ 53 h 4045"/>
                <a:gd name="T94" fmla="*/ 154 w 1926"/>
                <a:gd name="T95" fmla="*/ 13 h 4045"/>
                <a:gd name="T96" fmla="*/ 224 w 1926"/>
                <a:gd name="T97" fmla="*/ 0 h 4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26" h="4045">
                  <a:moveTo>
                    <a:pt x="963" y="3636"/>
                  </a:moveTo>
                  <a:lnTo>
                    <a:pt x="937" y="3639"/>
                  </a:lnTo>
                  <a:lnTo>
                    <a:pt x="914" y="3649"/>
                  </a:lnTo>
                  <a:lnTo>
                    <a:pt x="893" y="3665"/>
                  </a:lnTo>
                  <a:lnTo>
                    <a:pt x="876" y="3686"/>
                  </a:lnTo>
                  <a:lnTo>
                    <a:pt x="863" y="3712"/>
                  </a:lnTo>
                  <a:lnTo>
                    <a:pt x="854" y="3741"/>
                  </a:lnTo>
                  <a:lnTo>
                    <a:pt x="851" y="3772"/>
                  </a:lnTo>
                  <a:lnTo>
                    <a:pt x="854" y="3804"/>
                  </a:lnTo>
                  <a:lnTo>
                    <a:pt x="863" y="3832"/>
                  </a:lnTo>
                  <a:lnTo>
                    <a:pt x="876" y="3857"/>
                  </a:lnTo>
                  <a:lnTo>
                    <a:pt x="893" y="3878"/>
                  </a:lnTo>
                  <a:lnTo>
                    <a:pt x="914" y="3894"/>
                  </a:lnTo>
                  <a:lnTo>
                    <a:pt x="937" y="3905"/>
                  </a:lnTo>
                  <a:lnTo>
                    <a:pt x="963" y="3909"/>
                  </a:lnTo>
                  <a:lnTo>
                    <a:pt x="988" y="3905"/>
                  </a:lnTo>
                  <a:lnTo>
                    <a:pt x="1013" y="3894"/>
                  </a:lnTo>
                  <a:lnTo>
                    <a:pt x="1033" y="3878"/>
                  </a:lnTo>
                  <a:lnTo>
                    <a:pt x="1051" y="3857"/>
                  </a:lnTo>
                  <a:lnTo>
                    <a:pt x="1064" y="3832"/>
                  </a:lnTo>
                  <a:lnTo>
                    <a:pt x="1072" y="3804"/>
                  </a:lnTo>
                  <a:lnTo>
                    <a:pt x="1075" y="3772"/>
                  </a:lnTo>
                  <a:lnTo>
                    <a:pt x="1072" y="3741"/>
                  </a:lnTo>
                  <a:lnTo>
                    <a:pt x="1064" y="3712"/>
                  </a:lnTo>
                  <a:lnTo>
                    <a:pt x="1051" y="3686"/>
                  </a:lnTo>
                  <a:lnTo>
                    <a:pt x="1033" y="3665"/>
                  </a:lnTo>
                  <a:lnTo>
                    <a:pt x="1013" y="3649"/>
                  </a:lnTo>
                  <a:lnTo>
                    <a:pt x="988" y="3639"/>
                  </a:lnTo>
                  <a:lnTo>
                    <a:pt x="963" y="3636"/>
                  </a:lnTo>
                  <a:close/>
                  <a:moveTo>
                    <a:pt x="156" y="434"/>
                  </a:moveTo>
                  <a:lnTo>
                    <a:pt x="156" y="3540"/>
                  </a:lnTo>
                  <a:lnTo>
                    <a:pt x="1770" y="3540"/>
                  </a:lnTo>
                  <a:lnTo>
                    <a:pt x="1770" y="434"/>
                  </a:lnTo>
                  <a:lnTo>
                    <a:pt x="156" y="434"/>
                  </a:lnTo>
                  <a:close/>
                  <a:moveTo>
                    <a:pt x="727" y="197"/>
                  </a:moveTo>
                  <a:lnTo>
                    <a:pt x="716" y="200"/>
                  </a:lnTo>
                  <a:lnTo>
                    <a:pt x="707" y="207"/>
                  </a:lnTo>
                  <a:lnTo>
                    <a:pt x="701" y="217"/>
                  </a:lnTo>
                  <a:lnTo>
                    <a:pt x="699" y="230"/>
                  </a:lnTo>
                  <a:lnTo>
                    <a:pt x="701" y="243"/>
                  </a:lnTo>
                  <a:lnTo>
                    <a:pt x="707" y="254"/>
                  </a:lnTo>
                  <a:lnTo>
                    <a:pt x="716" y="260"/>
                  </a:lnTo>
                  <a:lnTo>
                    <a:pt x="727" y="262"/>
                  </a:lnTo>
                  <a:lnTo>
                    <a:pt x="1199" y="262"/>
                  </a:lnTo>
                  <a:lnTo>
                    <a:pt x="1210" y="260"/>
                  </a:lnTo>
                  <a:lnTo>
                    <a:pt x="1218" y="254"/>
                  </a:lnTo>
                  <a:lnTo>
                    <a:pt x="1224" y="243"/>
                  </a:lnTo>
                  <a:lnTo>
                    <a:pt x="1226" y="230"/>
                  </a:lnTo>
                  <a:lnTo>
                    <a:pt x="1224" y="217"/>
                  </a:lnTo>
                  <a:lnTo>
                    <a:pt x="1218" y="207"/>
                  </a:lnTo>
                  <a:lnTo>
                    <a:pt x="1210" y="200"/>
                  </a:lnTo>
                  <a:lnTo>
                    <a:pt x="1199" y="197"/>
                  </a:lnTo>
                  <a:lnTo>
                    <a:pt x="727" y="197"/>
                  </a:lnTo>
                  <a:close/>
                  <a:moveTo>
                    <a:pt x="224" y="0"/>
                  </a:moveTo>
                  <a:lnTo>
                    <a:pt x="1702" y="0"/>
                  </a:lnTo>
                  <a:lnTo>
                    <a:pt x="1738" y="4"/>
                  </a:lnTo>
                  <a:lnTo>
                    <a:pt x="1773" y="13"/>
                  </a:lnTo>
                  <a:lnTo>
                    <a:pt x="1805" y="31"/>
                  </a:lnTo>
                  <a:lnTo>
                    <a:pt x="1834" y="53"/>
                  </a:lnTo>
                  <a:lnTo>
                    <a:pt x="1860" y="81"/>
                  </a:lnTo>
                  <a:lnTo>
                    <a:pt x="1882" y="113"/>
                  </a:lnTo>
                  <a:lnTo>
                    <a:pt x="1900" y="148"/>
                  </a:lnTo>
                  <a:lnTo>
                    <a:pt x="1915" y="188"/>
                  </a:lnTo>
                  <a:lnTo>
                    <a:pt x="1923" y="229"/>
                  </a:lnTo>
                  <a:lnTo>
                    <a:pt x="1926" y="273"/>
                  </a:lnTo>
                  <a:lnTo>
                    <a:pt x="1926" y="3772"/>
                  </a:lnTo>
                  <a:lnTo>
                    <a:pt x="1923" y="3816"/>
                  </a:lnTo>
                  <a:lnTo>
                    <a:pt x="1915" y="3857"/>
                  </a:lnTo>
                  <a:lnTo>
                    <a:pt x="1900" y="3897"/>
                  </a:lnTo>
                  <a:lnTo>
                    <a:pt x="1882" y="3932"/>
                  </a:lnTo>
                  <a:lnTo>
                    <a:pt x="1860" y="3964"/>
                  </a:lnTo>
                  <a:lnTo>
                    <a:pt x="1834" y="3992"/>
                  </a:lnTo>
                  <a:lnTo>
                    <a:pt x="1805" y="4014"/>
                  </a:lnTo>
                  <a:lnTo>
                    <a:pt x="1773" y="4032"/>
                  </a:lnTo>
                  <a:lnTo>
                    <a:pt x="1738" y="4041"/>
                  </a:lnTo>
                  <a:lnTo>
                    <a:pt x="1702" y="4045"/>
                  </a:lnTo>
                  <a:lnTo>
                    <a:pt x="224" y="4045"/>
                  </a:lnTo>
                  <a:lnTo>
                    <a:pt x="188" y="4041"/>
                  </a:lnTo>
                  <a:lnTo>
                    <a:pt x="154" y="4032"/>
                  </a:lnTo>
                  <a:lnTo>
                    <a:pt x="122" y="4014"/>
                  </a:lnTo>
                  <a:lnTo>
                    <a:pt x="92" y="3992"/>
                  </a:lnTo>
                  <a:lnTo>
                    <a:pt x="66" y="3964"/>
                  </a:lnTo>
                  <a:lnTo>
                    <a:pt x="43" y="3932"/>
                  </a:lnTo>
                  <a:lnTo>
                    <a:pt x="25" y="3897"/>
                  </a:lnTo>
                  <a:lnTo>
                    <a:pt x="12" y="3857"/>
                  </a:lnTo>
                  <a:lnTo>
                    <a:pt x="3" y="3816"/>
                  </a:lnTo>
                  <a:lnTo>
                    <a:pt x="0" y="3772"/>
                  </a:lnTo>
                  <a:lnTo>
                    <a:pt x="0" y="273"/>
                  </a:lnTo>
                  <a:lnTo>
                    <a:pt x="3" y="229"/>
                  </a:lnTo>
                  <a:lnTo>
                    <a:pt x="12" y="188"/>
                  </a:lnTo>
                  <a:lnTo>
                    <a:pt x="25" y="148"/>
                  </a:lnTo>
                  <a:lnTo>
                    <a:pt x="43" y="113"/>
                  </a:lnTo>
                  <a:lnTo>
                    <a:pt x="66" y="81"/>
                  </a:lnTo>
                  <a:lnTo>
                    <a:pt x="92" y="53"/>
                  </a:lnTo>
                  <a:lnTo>
                    <a:pt x="122" y="31"/>
                  </a:lnTo>
                  <a:lnTo>
                    <a:pt x="154" y="13"/>
                  </a:lnTo>
                  <a:lnTo>
                    <a:pt x="188" y="4"/>
                  </a:lnTo>
                  <a:lnTo>
                    <a:pt x="22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" name="자유형 7"/>
            <p:cNvSpPr>
              <a:spLocks/>
            </p:cNvSpPr>
            <p:nvPr/>
          </p:nvSpPr>
          <p:spPr bwMode="auto">
            <a:xfrm>
              <a:off x="598771" y="3644382"/>
              <a:ext cx="158629" cy="138832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" name="Freeform 6"/>
            <p:cNvSpPr>
              <a:spLocks/>
            </p:cNvSpPr>
            <p:nvPr/>
          </p:nvSpPr>
          <p:spPr bwMode="auto">
            <a:xfrm rot="10800000" flipH="1" flipV="1">
              <a:off x="597941" y="2949079"/>
              <a:ext cx="160288" cy="142111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10" name="Group 20"/>
            <p:cNvGrpSpPr>
              <a:grpSpLocks noChangeAspect="1"/>
            </p:cNvGrpSpPr>
            <p:nvPr/>
          </p:nvGrpSpPr>
          <p:grpSpPr bwMode="auto">
            <a:xfrm>
              <a:off x="614039" y="2221163"/>
              <a:ext cx="128093" cy="174724"/>
              <a:chOff x="2597" y="4163"/>
              <a:chExt cx="217" cy="296"/>
            </a:xfrm>
            <a:grpFill/>
          </p:grpSpPr>
          <p:sp>
            <p:nvSpPr>
              <p:cNvPr id="19" name="Freeform 22"/>
              <p:cNvSpPr>
                <a:spLocks noEditPoints="1"/>
              </p:cNvSpPr>
              <p:nvPr/>
            </p:nvSpPr>
            <p:spPr bwMode="auto">
              <a:xfrm>
                <a:off x="2630" y="4163"/>
                <a:ext cx="151" cy="176"/>
              </a:xfrm>
              <a:custGeom>
                <a:avLst/>
                <a:gdLst>
                  <a:gd name="T0" fmla="*/ 410 w 1662"/>
                  <a:gd name="T1" fmla="*/ 645 h 1942"/>
                  <a:gd name="T2" fmla="*/ 309 w 1662"/>
                  <a:gd name="T3" fmla="*/ 847 h 1942"/>
                  <a:gd name="T4" fmla="*/ 255 w 1662"/>
                  <a:gd name="T5" fmla="*/ 1023 h 1942"/>
                  <a:gd name="T6" fmla="*/ 263 w 1662"/>
                  <a:gd name="T7" fmla="*/ 1206 h 1942"/>
                  <a:gd name="T8" fmla="*/ 347 w 1662"/>
                  <a:gd name="T9" fmla="*/ 1429 h 1942"/>
                  <a:gd name="T10" fmla="*/ 476 w 1662"/>
                  <a:gd name="T11" fmla="*/ 1620 h 1942"/>
                  <a:gd name="T12" fmla="*/ 638 w 1662"/>
                  <a:gd name="T13" fmla="*/ 1753 h 1942"/>
                  <a:gd name="T14" fmla="*/ 825 w 1662"/>
                  <a:gd name="T15" fmla="*/ 1803 h 1942"/>
                  <a:gd name="T16" fmla="*/ 1013 w 1662"/>
                  <a:gd name="T17" fmla="*/ 1753 h 1942"/>
                  <a:gd name="T18" fmla="*/ 1176 w 1662"/>
                  <a:gd name="T19" fmla="*/ 1619 h 1942"/>
                  <a:gd name="T20" fmla="*/ 1305 w 1662"/>
                  <a:gd name="T21" fmla="*/ 1428 h 1942"/>
                  <a:gd name="T22" fmla="*/ 1388 w 1662"/>
                  <a:gd name="T23" fmla="*/ 1205 h 1942"/>
                  <a:gd name="T24" fmla="*/ 1418 w 1662"/>
                  <a:gd name="T25" fmla="*/ 974 h 1942"/>
                  <a:gd name="T26" fmla="*/ 1266 w 1662"/>
                  <a:gd name="T27" fmla="*/ 836 h 1942"/>
                  <a:gd name="T28" fmla="*/ 1012 w 1662"/>
                  <a:gd name="T29" fmla="*/ 794 h 1942"/>
                  <a:gd name="T30" fmla="*/ 806 w 1662"/>
                  <a:gd name="T31" fmla="*/ 713 h 1942"/>
                  <a:gd name="T32" fmla="*/ 646 w 1662"/>
                  <a:gd name="T33" fmla="*/ 610 h 1942"/>
                  <a:gd name="T34" fmla="*/ 526 w 1662"/>
                  <a:gd name="T35" fmla="*/ 499 h 1942"/>
                  <a:gd name="T36" fmla="*/ 944 w 1662"/>
                  <a:gd name="T37" fmla="*/ 23 h 1942"/>
                  <a:gd name="T38" fmla="*/ 1152 w 1662"/>
                  <a:gd name="T39" fmla="*/ 118 h 1942"/>
                  <a:gd name="T40" fmla="*/ 1271 w 1662"/>
                  <a:gd name="T41" fmla="*/ 205 h 1942"/>
                  <a:gd name="T42" fmla="*/ 1388 w 1662"/>
                  <a:gd name="T43" fmla="*/ 323 h 1942"/>
                  <a:gd name="T44" fmla="*/ 1455 w 1662"/>
                  <a:gd name="T45" fmla="*/ 429 h 1942"/>
                  <a:gd name="T46" fmla="*/ 1524 w 1662"/>
                  <a:gd name="T47" fmla="*/ 626 h 1942"/>
                  <a:gd name="T48" fmla="*/ 1555 w 1662"/>
                  <a:gd name="T49" fmla="*/ 892 h 1942"/>
                  <a:gd name="T50" fmla="*/ 1619 w 1662"/>
                  <a:gd name="T51" fmla="*/ 939 h 1942"/>
                  <a:gd name="T52" fmla="*/ 1657 w 1662"/>
                  <a:gd name="T53" fmla="*/ 1032 h 1942"/>
                  <a:gd name="T54" fmla="*/ 1655 w 1662"/>
                  <a:gd name="T55" fmla="*/ 1183 h 1942"/>
                  <a:gd name="T56" fmla="*/ 1611 w 1662"/>
                  <a:gd name="T57" fmla="*/ 1304 h 1942"/>
                  <a:gd name="T58" fmla="*/ 1537 w 1662"/>
                  <a:gd name="T59" fmla="*/ 1372 h 1942"/>
                  <a:gd name="T60" fmla="*/ 1445 w 1662"/>
                  <a:gd name="T61" fmla="*/ 1454 h 1942"/>
                  <a:gd name="T62" fmla="*/ 1313 w 1662"/>
                  <a:gd name="T63" fmla="*/ 1670 h 1942"/>
                  <a:gd name="T64" fmla="*/ 1141 w 1662"/>
                  <a:gd name="T65" fmla="*/ 1836 h 1942"/>
                  <a:gd name="T66" fmla="*/ 937 w 1662"/>
                  <a:gd name="T67" fmla="*/ 1930 h 1942"/>
                  <a:gd name="T68" fmla="*/ 714 w 1662"/>
                  <a:gd name="T69" fmla="*/ 1930 h 1942"/>
                  <a:gd name="T70" fmla="*/ 510 w 1662"/>
                  <a:gd name="T71" fmla="*/ 1836 h 1942"/>
                  <a:gd name="T72" fmla="*/ 337 w 1662"/>
                  <a:gd name="T73" fmla="*/ 1669 h 1942"/>
                  <a:gd name="T74" fmla="*/ 205 w 1662"/>
                  <a:gd name="T75" fmla="*/ 1452 h 1942"/>
                  <a:gd name="T76" fmla="*/ 111 w 1662"/>
                  <a:gd name="T77" fmla="*/ 1364 h 1942"/>
                  <a:gd name="T78" fmla="*/ 39 w 1662"/>
                  <a:gd name="T79" fmla="*/ 1284 h 1942"/>
                  <a:gd name="T80" fmla="*/ 2 w 1662"/>
                  <a:gd name="T81" fmla="*/ 1143 h 1942"/>
                  <a:gd name="T82" fmla="*/ 9 w 1662"/>
                  <a:gd name="T83" fmla="*/ 1009 h 1942"/>
                  <a:gd name="T84" fmla="*/ 50 w 1662"/>
                  <a:gd name="T85" fmla="*/ 930 h 1942"/>
                  <a:gd name="T86" fmla="*/ 98 w 1662"/>
                  <a:gd name="T87" fmla="*/ 851 h 1942"/>
                  <a:gd name="T88" fmla="*/ 85 w 1662"/>
                  <a:gd name="T89" fmla="*/ 643 h 1942"/>
                  <a:gd name="T90" fmla="*/ 120 w 1662"/>
                  <a:gd name="T91" fmla="*/ 487 h 1942"/>
                  <a:gd name="T92" fmla="*/ 183 w 1662"/>
                  <a:gd name="T93" fmla="*/ 377 h 1942"/>
                  <a:gd name="T94" fmla="*/ 257 w 1662"/>
                  <a:gd name="T95" fmla="*/ 305 h 1942"/>
                  <a:gd name="T96" fmla="*/ 319 w 1662"/>
                  <a:gd name="T97" fmla="*/ 266 h 1942"/>
                  <a:gd name="T98" fmla="*/ 352 w 1662"/>
                  <a:gd name="T99" fmla="*/ 246 h 1942"/>
                  <a:gd name="T100" fmla="*/ 390 w 1662"/>
                  <a:gd name="T101" fmla="*/ 196 h 1942"/>
                  <a:gd name="T102" fmla="*/ 459 w 1662"/>
                  <a:gd name="T103" fmla="*/ 127 h 1942"/>
                  <a:gd name="T104" fmla="*/ 559 w 1662"/>
                  <a:gd name="T105" fmla="*/ 57 h 1942"/>
                  <a:gd name="T106" fmla="*/ 690 w 1662"/>
                  <a:gd name="T107" fmla="*/ 10 h 19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662" h="1942">
                    <a:moveTo>
                      <a:pt x="526" y="499"/>
                    </a:moveTo>
                    <a:lnTo>
                      <a:pt x="484" y="546"/>
                    </a:lnTo>
                    <a:lnTo>
                      <a:pt x="445" y="595"/>
                    </a:lnTo>
                    <a:lnTo>
                      <a:pt x="410" y="645"/>
                    </a:lnTo>
                    <a:lnTo>
                      <a:pt x="379" y="696"/>
                    </a:lnTo>
                    <a:lnTo>
                      <a:pt x="352" y="747"/>
                    </a:lnTo>
                    <a:lnTo>
                      <a:pt x="329" y="797"/>
                    </a:lnTo>
                    <a:lnTo>
                      <a:pt x="309" y="847"/>
                    </a:lnTo>
                    <a:lnTo>
                      <a:pt x="291" y="895"/>
                    </a:lnTo>
                    <a:lnTo>
                      <a:pt x="277" y="941"/>
                    </a:lnTo>
                    <a:lnTo>
                      <a:pt x="264" y="984"/>
                    </a:lnTo>
                    <a:lnTo>
                      <a:pt x="255" y="1023"/>
                    </a:lnTo>
                    <a:lnTo>
                      <a:pt x="247" y="1059"/>
                    </a:lnTo>
                    <a:lnTo>
                      <a:pt x="241" y="1091"/>
                    </a:lnTo>
                    <a:lnTo>
                      <a:pt x="250" y="1148"/>
                    </a:lnTo>
                    <a:lnTo>
                      <a:pt x="263" y="1206"/>
                    </a:lnTo>
                    <a:lnTo>
                      <a:pt x="280" y="1263"/>
                    </a:lnTo>
                    <a:lnTo>
                      <a:pt x="299" y="1320"/>
                    </a:lnTo>
                    <a:lnTo>
                      <a:pt x="322" y="1375"/>
                    </a:lnTo>
                    <a:lnTo>
                      <a:pt x="347" y="1429"/>
                    </a:lnTo>
                    <a:lnTo>
                      <a:pt x="375" y="1480"/>
                    </a:lnTo>
                    <a:lnTo>
                      <a:pt x="406" y="1530"/>
                    </a:lnTo>
                    <a:lnTo>
                      <a:pt x="440" y="1576"/>
                    </a:lnTo>
                    <a:lnTo>
                      <a:pt x="476" y="1620"/>
                    </a:lnTo>
                    <a:lnTo>
                      <a:pt x="513" y="1659"/>
                    </a:lnTo>
                    <a:lnTo>
                      <a:pt x="553" y="1695"/>
                    </a:lnTo>
                    <a:lnTo>
                      <a:pt x="594" y="1726"/>
                    </a:lnTo>
                    <a:lnTo>
                      <a:pt x="638" y="1753"/>
                    </a:lnTo>
                    <a:lnTo>
                      <a:pt x="683" y="1774"/>
                    </a:lnTo>
                    <a:lnTo>
                      <a:pt x="729" y="1789"/>
                    </a:lnTo>
                    <a:lnTo>
                      <a:pt x="777" y="1800"/>
                    </a:lnTo>
                    <a:lnTo>
                      <a:pt x="825" y="1803"/>
                    </a:lnTo>
                    <a:lnTo>
                      <a:pt x="875" y="1800"/>
                    </a:lnTo>
                    <a:lnTo>
                      <a:pt x="922" y="1789"/>
                    </a:lnTo>
                    <a:lnTo>
                      <a:pt x="968" y="1774"/>
                    </a:lnTo>
                    <a:lnTo>
                      <a:pt x="1013" y="1753"/>
                    </a:lnTo>
                    <a:lnTo>
                      <a:pt x="1056" y="1726"/>
                    </a:lnTo>
                    <a:lnTo>
                      <a:pt x="1099" y="1695"/>
                    </a:lnTo>
                    <a:lnTo>
                      <a:pt x="1139" y="1659"/>
                    </a:lnTo>
                    <a:lnTo>
                      <a:pt x="1176" y="1619"/>
                    </a:lnTo>
                    <a:lnTo>
                      <a:pt x="1212" y="1576"/>
                    </a:lnTo>
                    <a:lnTo>
                      <a:pt x="1245" y="1529"/>
                    </a:lnTo>
                    <a:lnTo>
                      <a:pt x="1276" y="1480"/>
                    </a:lnTo>
                    <a:lnTo>
                      <a:pt x="1305" y="1428"/>
                    </a:lnTo>
                    <a:lnTo>
                      <a:pt x="1330" y="1374"/>
                    </a:lnTo>
                    <a:lnTo>
                      <a:pt x="1353" y="1319"/>
                    </a:lnTo>
                    <a:lnTo>
                      <a:pt x="1372" y="1262"/>
                    </a:lnTo>
                    <a:lnTo>
                      <a:pt x="1388" y="1205"/>
                    </a:lnTo>
                    <a:lnTo>
                      <a:pt x="1401" y="1147"/>
                    </a:lnTo>
                    <a:lnTo>
                      <a:pt x="1411" y="1089"/>
                    </a:lnTo>
                    <a:lnTo>
                      <a:pt x="1416" y="1032"/>
                    </a:lnTo>
                    <a:lnTo>
                      <a:pt x="1418" y="974"/>
                    </a:lnTo>
                    <a:lnTo>
                      <a:pt x="1417" y="904"/>
                    </a:lnTo>
                    <a:lnTo>
                      <a:pt x="1414" y="838"/>
                    </a:lnTo>
                    <a:lnTo>
                      <a:pt x="1339" y="839"/>
                    </a:lnTo>
                    <a:lnTo>
                      <a:pt x="1266" y="836"/>
                    </a:lnTo>
                    <a:lnTo>
                      <a:pt x="1198" y="830"/>
                    </a:lnTo>
                    <a:lnTo>
                      <a:pt x="1133" y="820"/>
                    </a:lnTo>
                    <a:lnTo>
                      <a:pt x="1070" y="808"/>
                    </a:lnTo>
                    <a:lnTo>
                      <a:pt x="1012" y="794"/>
                    </a:lnTo>
                    <a:lnTo>
                      <a:pt x="956" y="777"/>
                    </a:lnTo>
                    <a:lnTo>
                      <a:pt x="903" y="757"/>
                    </a:lnTo>
                    <a:lnTo>
                      <a:pt x="853" y="737"/>
                    </a:lnTo>
                    <a:lnTo>
                      <a:pt x="806" y="713"/>
                    </a:lnTo>
                    <a:lnTo>
                      <a:pt x="762" y="690"/>
                    </a:lnTo>
                    <a:lnTo>
                      <a:pt x="721" y="664"/>
                    </a:lnTo>
                    <a:lnTo>
                      <a:pt x="682" y="638"/>
                    </a:lnTo>
                    <a:lnTo>
                      <a:pt x="646" y="610"/>
                    </a:lnTo>
                    <a:lnTo>
                      <a:pt x="612" y="583"/>
                    </a:lnTo>
                    <a:lnTo>
                      <a:pt x="581" y="555"/>
                    </a:lnTo>
                    <a:lnTo>
                      <a:pt x="552" y="527"/>
                    </a:lnTo>
                    <a:lnTo>
                      <a:pt x="526" y="499"/>
                    </a:lnTo>
                    <a:close/>
                    <a:moveTo>
                      <a:pt x="808" y="0"/>
                    </a:moveTo>
                    <a:lnTo>
                      <a:pt x="851" y="3"/>
                    </a:lnTo>
                    <a:lnTo>
                      <a:pt x="897" y="11"/>
                    </a:lnTo>
                    <a:lnTo>
                      <a:pt x="944" y="23"/>
                    </a:lnTo>
                    <a:lnTo>
                      <a:pt x="993" y="39"/>
                    </a:lnTo>
                    <a:lnTo>
                      <a:pt x="1044" y="60"/>
                    </a:lnTo>
                    <a:lnTo>
                      <a:pt x="1097" y="86"/>
                    </a:lnTo>
                    <a:lnTo>
                      <a:pt x="1152" y="118"/>
                    </a:lnTo>
                    <a:lnTo>
                      <a:pt x="1179" y="135"/>
                    </a:lnTo>
                    <a:lnTo>
                      <a:pt x="1208" y="155"/>
                    </a:lnTo>
                    <a:lnTo>
                      <a:pt x="1239" y="179"/>
                    </a:lnTo>
                    <a:lnTo>
                      <a:pt x="1271" y="205"/>
                    </a:lnTo>
                    <a:lnTo>
                      <a:pt x="1304" y="233"/>
                    </a:lnTo>
                    <a:lnTo>
                      <a:pt x="1334" y="261"/>
                    </a:lnTo>
                    <a:lnTo>
                      <a:pt x="1363" y="292"/>
                    </a:lnTo>
                    <a:lnTo>
                      <a:pt x="1388" y="323"/>
                    </a:lnTo>
                    <a:lnTo>
                      <a:pt x="1409" y="353"/>
                    </a:lnTo>
                    <a:lnTo>
                      <a:pt x="1409" y="353"/>
                    </a:lnTo>
                    <a:lnTo>
                      <a:pt x="1433" y="389"/>
                    </a:lnTo>
                    <a:lnTo>
                      <a:pt x="1455" y="429"/>
                    </a:lnTo>
                    <a:lnTo>
                      <a:pt x="1475" y="472"/>
                    </a:lnTo>
                    <a:lnTo>
                      <a:pt x="1493" y="519"/>
                    </a:lnTo>
                    <a:lnTo>
                      <a:pt x="1509" y="570"/>
                    </a:lnTo>
                    <a:lnTo>
                      <a:pt x="1524" y="626"/>
                    </a:lnTo>
                    <a:lnTo>
                      <a:pt x="1535" y="685"/>
                    </a:lnTo>
                    <a:lnTo>
                      <a:pt x="1545" y="749"/>
                    </a:lnTo>
                    <a:lnTo>
                      <a:pt x="1551" y="817"/>
                    </a:lnTo>
                    <a:lnTo>
                      <a:pt x="1555" y="892"/>
                    </a:lnTo>
                    <a:lnTo>
                      <a:pt x="1573" y="900"/>
                    </a:lnTo>
                    <a:lnTo>
                      <a:pt x="1590" y="910"/>
                    </a:lnTo>
                    <a:lnTo>
                      <a:pt x="1605" y="922"/>
                    </a:lnTo>
                    <a:lnTo>
                      <a:pt x="1619" y="939"/>
                    </a:lnTo>
                    <a:lnTo>
                      <a:pt x="1632" y="957"/>
                    </a:lnTo>
                    <a:lnTo>
                      <a:pt x="1642" y="979"/>
                    </a:lnTo>
                    <a:lnTo>
                      <a:pt x="1651" y="1003"/>
                    </a:lnTo>
                    <a:lnTo>
                      <a:pt x="1657" y="1032"/>
                    </a:lnTo>
                    <a:lnTo>
                      <a:pt x="1661" y="1064"/>
                    </a:lnTo>
                    <a:lnTo>
                      <a:pt x="1662" y="1102"/>
                    </a:lnTo>
                    <a:lnTo>
                      <a:pt x="1660" y="1143"/>
                    </a:lnTo>
                    <a:lnTo>
                      <a:pt x="1655" y="1183"/>
                    </a:lnTo>
                    <a:lnTo>
                      <a:pt x="1648" y="1218"/>
                    </a:lnTo>
                    <a:lnTo>
                      <a:pt x="1638" y="1250"/>
                    </a:lnTo>
                    <a:lnTo>
                      <a:pt x="1625" y="1278"/>
                    </a:lnTo>
                    <a:lnTo>
                      <a:pt x="1611" y="1304"/>
                    </a:lnTo>
                    <a:lnTo>
                      <a:pt x="1595" y="1325"/>
                    </a:lnTo>
                    <a:lnTo>
                      <a:pt x="1577" y="1344"/>
                    </a:lnTo>
                    <a:lnTo>
                      <a:pt x="1558" y="1360"/>
                    </a:lnTo>
                    <a:lnTo>
                      <a:pt x="1537" y="1372"/>
                    </a:lnTo>
                    <a:lnTo>
                      <a:pt x="1515" y="1382"/>
                    </a:lnTo>
                    <a:lnTo>
                      <a:pt x="1493" y="1390"/>
                    </a:lnTo>
                    <a:lnTo>
                      <a:pt x="1471" y="1395"/>
                    </a:lnTo>
                    <a:lnTo>
                      <a:pt x="1445" y="1454"/>
                    </a:lnTo>
                    <a:lnTo>
                      <a:pt x="1416" y="1512"/>
                    </a:lnTo>
                    <a:lnTo>
                      <a:pt x="1385" y="1567"/>
                    </a:lnTo>
                    <a:lnTo>
                      <a:pt x="1350" y="1620"/>
                    </a:lnTo>
                    <a:lnTo>
                      <a:pt x="1313" y="1670"/>
                    </a:lnTo>
                    <a:lnTo>
                      <a:pt x="1273" y="1717"/>
                    </a:lnTo>
                    <a:lnTo>
                      <a:pt x="1231" y="1761"/>
                    </a:lnTo>
                    <a:lnTo>
                      <a:pt x="1187" y="1801"/>
                    </a:lnTo>
                    <a:lnTo>
                      <a:pt x="1141" y="1836"/>
                    </a:lnTo>
                    <a:lnTo>
                      <a:pt x="1092" y="1868"/>
                    </a:lnTo>
                    <a:lnTo>
                      <a:pt x="1042" y="1893"/>
                    </a:lnTo>
                    <a:lnTo>
                      <a:pt x="990" y="1915"/>
                    </a:lnTo>
                    <a:lnTo>
                      <a:pt x="937" y="1930"/>
                    </a:lnTo>
                    <a:lnTo>
                      <a:pt x="882" y="1939"/>
                    </a:lnTo>
                    <a:lnTo>
                      <a:pt x="825" y="1942"/>
                    </a:lnTo>
                    <a:lnTo>
                      <a:pt x="769" y="1939"/>
                    </a:lnTo>
                    <a:lnTo>
                      <a:pt x="714" y="1930"/>
                    </a:lnTo>
                    <a:lnTo>
                      <a:pt x="661" y="1915"/>
                    </a:lnTo>
                    <a:lnTo>
                      <a:pt x="608" y="1893"/>
                    </a:lnTo>
                    <a:lnTo>
                      <a:pt x="558" y="1867"/>
                    </a:lnTo>
                    <a:lnTo>
                      <a:pt x="510" y="1836"/>
                    </a:lnTo>
                    <a:lnTo>
                      <a:pt x="464" y="1800"/>
                    </a:lnTo>
                    <a:lnTo>
                      <a:pt x="419" y="1760"/>
                    </a:lnTo>
                    <a:lnTo>
                      <a:pt x="377" y="1716"/>
                    </a:lnTo>
                    <a:lnTo>
                      <a:pt x="337" y="1669"/>
                    </a:lnTo>
                    <a:lnTo>
                      <a:pt x="300" y="1618"/>
                    </a:lnTo>
                    <a:lnTo>
                      <a:pt x="266" y="1565"/>
                    </a:lnTo>
                    <a:lnTo>
                      <a:pt x="234" y="1510"/>
                    </a:lnTo>
                    <a:lnTo>
                      <a:pt x="205" y="1452"/>
                    </a:lnTo>
                    <a:lnTo>
                      <a:pt x="179" y="1392"/>
                    </a:lnTo>
                    <a:lnTo>
                      <a:pt x="156" y="1386"/>
                    </a:lnTo>
                    <a:lnTo>
                      <a:pt x="133" y="1376"/>
                    </a:lnTo>
                    <a:lnTo>
                      <a:pt x="111" y="1364"/>
                    </a:lnTo>
                    <a:lnTo>
                      <a:pt x="91" y="1349"/>
                    </a:lnTo>
                    <a:lnTo>
                      <a:pt x="72" y="1330"/>
                    </a:lnTo>
                    <a:lnTo>
                      <a:pt x="55" y="1309"/>
                    </a:lnTo>
                    <a:lnTo>
                      <a:pt x="39" y="1284"/>
                    </a:lnTo>
                    <a:lnTo>
                      <a:pt x="26" y="1254"/>
                    </a:lnTo>
                    <a:lnTo>
                      <a:pt x="15" y="1221"/>
                    </a:lnTo>
                    <a:lnTo>
                      <a:pt x="7" y="1184"/>
                    </a:lnTo>
                    <a:lnTo>
                      <a:pt x="2" y="1143"/>
                    </a:lnTo>
                    <a:lnTo>
                      <a:pt x="0" y="1104"/>
                    </a:lnTo>
                    <a:lnTo>
                      <a:pt x="1" y="1068"/>
                    </a:lnTo>
                    <a:lnTo>
                      <a:pt x="4" y="1038"/>
                    </a:lnTo>
                    <a:lnTo>
                      <a:pt x="9" y="1009"/>
                    </a:lnTo>
                    <a:lnTo>
                      <a:pt x="17" y="985"/>
                    </a:lnTo>
                    <a:lnTo>
                      <a:pt x="27" y="964"/>
                    </a:lnTo>
                    <a:lnTo>
                      <a:pt x="38" y="946"/>
                    </a:lnTo>
                    <a:lnTo>
                      <a:pt x="50" y="930"/>
                    </a:lnTo>
                    <a:lnTo>
                      <a:pt x="65" y="916"/>
                    </a:lnTo>
                    <a:lnTo>
                      <a:pt x="80" y="906"/>
                    </a:lnTo>
                    <a:lnTo>
                      <a:pt x="96" y="897"/>
                    </a:lnTo>
                    <a:lnTo>
                      <a:pt x="98" y="851"/>
                    </a:lnTo>
                    <a:lnTo>
                      <a:pt x="89" y="794"/>
                    </a:lnTo>
                    <a:lnTo>
                      <a:pt x="85" y="740"/>
                    </a:lnTo>
                    <a:lnTo>
                      <a:pt x="83" y="690"/>
                    </a:lnTo>
                    <a:lnTo>
                      <a:pt x="85" y="643"/>
                    </a:lnTo>
                    <a:lnTo>
                      <a:pt x="90" y="599"/>
                    </a:lnTo>
                    <a:lnTo>
                      <a:pt x="98" y="559"/>
                    </a:lnTo>
                    <a:lnTo>
                      <a:pt x="108" y="522"/>
                    </a:lnTo>
                    <a:lnTo>
                      <a:pt x="120" y="487"/>
                    </a:lnTo>
                    <a:lnTo>
                      <a:pt x="134" y="455"/>
                    </a:lnTo>
                    <a:lnTo>
                      <a:pt x="149" y="427"/>
                    </a:lnTo>
                    <a:lnTo>
                      <a:pt x="166" y="400"/>
                    </a:lnTo>
                    <a:lnTo>
                      <a:pt x="183" y="377"/>
                    </a:lnTo>
                    <a:lnTo>
                      <a:pt x="202" y="355"/>
                    </a:lnTo>
                    <a:lnTo>
                      <a:pt x="220" y="337"/>
                    </a:lnTo>
                    <a:lnTo>
                      <a:pt x="239" y="320"/>
                    </a:lnTo>
                    <a:lnTo>
                      <a:pt x="257" y="305"/>
                    </a:lnTo>
                    <a:lnTo>
                      <a:pt x="274" y="293"/>
                    </a:lnTo>
                    <a:lnTo>
                      <a:pt x="290" y="282"/>
                    </a:lnTo>
                    <a:lnTo>
                      <a:pt x="305" y="273"/>
                    </a:lnTo>
                    <a:lnTo>
                      <a:pt x="319" y="266"/>
                    </a:lnTo>
                    <a:lnTo>
                      <a:pt x="331" y="260"/>
                    </a:lnTo>
                    <a:lnTo>
                      <a:pt x="341" y="255"/>
                    </a:lnTo>
                    <a:lnTo>
                      <a:pt x="348" y="253"/>
                    </a:lnTo>
                    <a:lnTo>
                      <a:pt x="352" y="246"/>
                    </a:lnTo>
                    <a:lnTo>
                      <a:pt x="359" y="237"/>
                    </a:lnTo>
                    <a:lnTo>
                      <a:pt x="367" y="225"/>
                    </a:lnTo>
                    <a:lnTo>
                      <a:pt x="377" y="212"/>
                    </a:lnTo>
                    <a:lnTo>
                      <a:pt x="390" y="196"/>
                    </a:lnTo>
                    <a:lnTo>
                      <a:pt x="404" y="180"/>
                    </a:lnTo>
                    <a:lnTo>
                      <a:pt x="421" y="163"/>
                    </a:lnTo>
                    <a:lnTo>
                      <a:pt x="439" y="145"/>
                    </a:lnTo>
                    <a:lnTo>
                      <a:pt x="459" y="127"/>
                    </a:lnTo>
                    <a:lnTo>
                      <a:pt x="481" y="108"/>
                    </a:lnTo>
                    <a:lnTo>
                      <a:pt x="505" y="91"/>
                    </a:lnTo>
                    <a:lnTo>
                      <a:pt x="531" y="74"/>
                    </a:lnTo>
                    <a:lnTo>
                      <a:pt x="559" y="57"/>
                    </a:lnTo>
                    <a:lnTo>
                      <a:pt x="589" y="43"/>
                    </a:lnTo>
                    <a:lnTo>
                      <a:pt x="620" y="30"/>
                    </a:lnTo>
                    <a:lnTo>
                      <a:pt x="655" y="19"/>
                    </a:lnTo>
                    <a:lnTo>
                      <a:pt x="690" y="10"/>
                    </a:lnTo>
                    <a:lnTo>
                      <a:pt x="728" y="3"/>
                    </a:lnTo>
                    <a:lnTo>
                      <a:pt x="767" y="0"/>
                    </a:lnTo>
                    <a:lnTo>
                      <a:pt x="80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20" name="Freeform 23"/>
              <p:cNvSpPr>
                <a:spLocks noEditPoints="1"/>
              </p:cNvSpPr>
              <p:nvPr/>
            </p:nvSpPr>
            <p:spPr bwMode="auto">
              <a:xfrm>
                <a:off x="2664" y="4250"/>
                <a:ext cx="83" cy="27"/>
              </a:xfrm>
              <a:custGeom>
                <a:avLst/>
                <a:gdLst>
                  <a:gd name="T0" fmla="*/ 613 w 916"/>
                  <a:gd name="T1" fmla="*/ 78 h 300"/>
                  <a:gd name="T2" fmla="*/ 561 w 916"/>
                  <a:gd name="T3" fmla="*/ 109 h 300"/>
                  <a:gd name="T4" fmla="*/ 554 w 916"/>
                  <a:gd name="T5" fmla="*/ 165 h 300"/>
                  <a:gd name="T6" fmla="*/ 579 w 916"/>
                  <a:gd name="T7" fmla="*/ 210 h 300"/>
                  <a:gd name="T8" fmla="*/ 665 w 916"/>
                  <a:gd name="T9" fmla="*/ 229 h 300"/>
                  <a:gd name="T10" fmla="*/ 787 w 916"/>
                  <a:gd name="T11" fmla="*/ 223 h 300"/>
                  <a:gd name="T12" fmla="*/ 839 w 916"/>
                  <a:gd name="T13" fmla="*/ 191 h 300"/>
                  <a:gd name="T14" fmla="*/ 846 w 916"/>
                  <a:gd name="T15" fmla="*/ 135 h 300"/>
                  <a:gd name="T16" fmla="*/ 820 w 916"/>
                  <a:gd name="T17" fmla="*/ 90 h 300"/>
                  <a:gd name="T18" fmla="*/ 734 w 916"/>
                  <a:gd name="T19" fmla="*/ 72 h 300"/>
                  <a:gd name="T20" fmla="*/ 153 w 916"/>
                  <a:gd name="T21" fmla="*/ 74 h 300"/>
                  <a:gd name="T22" fmla="*/ 85 w 916"/>
                  <a:gd name="T23" fmla="*/ 99 h 300"/>
                  <a:gd name="T24" fmla="*/ 70 w 916"/>
                  <a:gd name="T25" fmla="*/ 150 h 300"/>
                  <a:gd name="T26" fmla="*/ 85 w 916"/>
                  <a:gd name="T27" fmla="*/ 201 h 300"/>
                  <a:gd name="T28" fmla="*/ 153 w 916"/>
                  <a:gd name="T29" fmla="*/ 227 h 300"/>
                  <a:gd name="T30" fmla="*/ 280 w 916"/>
                  <a:gd name="T31" fmla="*/ 227 h 300"/>
                  <a:gd name="T32" fmla="*/ 348 w 916"/>
                  <a:gd name="T33" fmla="*/ 201 h 300"/>
                  <a:gd name="T34" fmla="*/ 363 w 916"/>
                  <a:gd name="T35" fmla="*/ 150 h 300"/>
                  <a:gd name="T36" fmla="*/ 348 w 916"/>
                  <a:gd name="T37" fmla="*/ 99 h 300"/>
                  <a:gd name="T38" fmla="*/ 280 w 916"/>
                  <a:gd name="T39" fmla="*/ 74 h 300"/>
                  <a:gd name="T40" fmla="*/ 234 w 916"/>
                  <a:gd name="T41" fmla="*/ 0 h 300"/>
                  <a:gd name="T42" fmla="*/ 321 w 916"/>
                  <a:gd name="T43" fmla="*/ 9 h 300"/>
                  <a:gd name="T44" fmla="*/ 400 w 916"/>
                  <a:gd name="T45" fmla="*/ 53 h 300"/>
                  <a:gd name="T46" fmla="*/ 574 w 916"/>
                  <a:gd name="T47" fmla="*/ 17 h 300"/>
                  <a:gd name="T48" fmla="*/ 662 w 916"/>
                  <a:gd name="T49" fmla="*/ 1 h 300"/>
                  <a:gd name="T50" fmla="*/ 732 w 916"/>
                  <a:gd name="T51" fmla="*/ 0 h 300"/>
                  <a:gd name="T52" fmla="*/ 806 w 916"/>
                  <a:gd name="T53" fmla="*/ 10 h 300"/>
                  <a:gd name="T54" fmla="*/ 875 w 916"/>
                  <a:gd name="T55" fmla="*/ 45 h 300"/>
                  <a:gd name="T56" fmla="*/ 914 w 916"/>
                  <a:gd name="T57" fmla="*/ 123 h 300"/>
                  <a:gd name="T58" fmla="*/ 900 w 916"/>
                  <a:gd name="T59" fmla="*/ 223 h 300"/>
                  <a:gd name="T60" fmla="*/ 843 w 916"/>
                  <a:gd name="T61" fmla="*/ 277 h 300"/>
                  <a:gd name="T62" fmla="*/ 768 w 916"/>
                  <a:gd name="T63" fmla="*/ 297 h 300"/>
                  <a:gd name="T64" fmla="*/ 699 w 916"/>
                  <a:gd name="T65" fmla="*/ 300 h 300"/>
                  <a:gd name="T66" fmla="*/ 632 w 916"/>
                  <a:gd name="T67" fmla="*/ 297 h 300"/>
                  <a:gd name="T68" fmla="*/ 557 w 916"/>
                  <a:gd name="T69" fmla="*/ 277 h 300"/>
                  <a:gd name="T70" fmla="*/ 500 w 916"/>
                  <a:gd name="T71" fmla="*/ 224 h 300"/>
                  <a:gd name="T72" fmla="*/ 485 w 916"/>
                  <a:gd name="T73" fmla="*/ 137 h 300"/>
                  <a:gd name="T74" fmla="*/ 432 w 916"/>
                  <a:gd name="T75" fmla="*/ 150 h 300"/>
                  <a:gd name="T76" fmla="*/ 405 w 916"/>
                  <a:gd name="T77" fmla="*/ 241 h 300"/>
                  <a:gd name="T78" fmla="*/ 342 w 916"/>
                  <a:gd name="T79" fmla="*/ 284 h 300"/>
                  <a:gd name="T80" fmla="*/ 266 w 916"/>
                  <a:gd name="T81" fmla="*/ 298 h 300"/>
                  <a:gd name="T82" fmla="*/ 201 w 916"/>
                  <a:gd name="T83" fmla="*/ 299 h 300"/>
                  <a:gd name="T84" fmla="*/ 129 w 916"/>
                  <a:gd name="T85" fmla="*/ 294 h 300"/>
                  <a:gd name="T86" fmla="*/ 57 w 916"/>
                  <a:gd name="T87" fmla="*/ 267 h 300"/>
                  <a:gd name="T88" fmla="*/ 7 w 916"/>
                  <a:gd name="T89" fmla="*/ 202 h 300"/>
                  <a:gd name="T90" fmla="*/ 7 w 916"/>
                  <a:gd name="T91" fmla="*/ 98 h 300"/>
                  <a:gd name="T92" fmla="*/ 57 w 916"/>
                  <a:gd name="T93" fmla="*/ 33 h 300"/>
                  <a:gd name="T94" fmla="*/ 129 w 916"/>
                  <a:gd name="T95" fmla="*/ 6 h 300"/>
                  <a:gd name="T96" fmla="*/ 201 w 916"/>
                  <a:gd name="T97" fmla="*/ 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16" h="300">
                    <a:moveTo>
                      <a:pt x="699" y="71"/>
                    </a:moveTo>
                    <a:lnTo>
                      <a:pt x="665" y="72"/>
                    </a:lnTo>
                    <a:lnTo>
                      <a:pt x="636" y="74"/>
                    </a:lnTo>
                    <a:lnTo>
                      <a:pt x="613" y="78"/>
                    </a:lnTo>
                    <a:lnTo>
                      <a:pt x="594" y="83"/>
                    </a:lnTo>
                    <a:lnTo>
                      <a:pt x="579" y="90"/>
                    </a:lnTo>
                    <a:lnTo>
                      <a:pt x="569" y="99"/>
                    </a:lnTo>
                    <a:lnTo>
                      <a:pt x="561" y="109"/>
                    </a:lnTo>
                    <a:lnTo>
                      <a:pt x="556" y="122"/>
                    </a:lnTo>
                    <a:lnTo>
                      <a:pt x="554" y="135"/>
                    </a:lnTo>
                    <a:lnTo>
                      <a:pt x="553" y="150"/>
                    </a:lnTo>
                    <a:lnTo>
                      <a:pt x="554" y="165"/>
                    </a:lnTo>
                    <a:lnTo>
                      <a:pt x="556" y="179"/>
                    </a:lnTo>
                    <a:lnTo>
                      <a:pt x="561" y="191"/>
                    </a:lnTo>
                    <a:lnTo>
                      <a:pt x="569" y="201"/>
                    </a:lnTo>
                    <a:lnTo>
                      <a:pt x="579" y="210"/>
                    </a:lnTo>
                    <a:lnTo>
                      <a:pt x="594" y="216"/>
                    </a:lnTo>
                    <a:lnTo>
                      <a:pt x="613" y="223"/>
                    </a:lnTo>
                    <a:lnTo>
                      <a:pt x="636" y="227"/>
                    </a:lnTo>
                    <a:lnTo>
                      <a:pt x="665" y="229"/>
                    </a:lnTo>
                    <a:lnTo>
                      <a:pt x="699" y="230"/>
                    </a:lnTo>
                    <a:lnTo>
                      <a:pt x="734" y="229"/>
                    </a:lnTo>
                    <a:lnTo>
                      <a:pt x="763" y="227"/>
                    </a:lnTo>
                    <a:lnTo>
                      <a:pt x="787" y="223"/>
                    </a:lnTo>
                    <a:lnTo>
                      <a:pt x="805" y="216"/>
                    </a:lnTo>
                    <a:lnTo>
                      <a:pt x="820" y="210"/>
                    </a:lnTo>
                    <a:lnTo>
                      <a:pt x="831" y="201"/>
                    </a:lnTo>
                    <a:lnTo>
                      <a:pt x="839" y="191"/>
                    </a:lnTo>
                    <a:lnTo>
                      <a:pt x="843" y="179"/>
                    </a:lnTo>
                    <a:lnTo>
                      <a:pt x="846" y="165"/>
                    </a:lnTo>
                    <a:lnTo>
                      <a:pt x="847" y="150"/>
                    </a:lnTo>
                    <a:lnTo>
                      <a:pt x="846" y="135"/>
                    </a:lnTo>
                    <a:lnTo>
                      <a:pt x="843" y="122"/>
                    </a:lnTo>
                    <a:lnTo>
                      <a:pt x="839" y="109"/>
                    </a:lnTo>
                    <a:lnTo>
                      <a:pt x="831" y="99"/>
                    </a:lnTo>
                    <a:lnTo>
                      <a:pt x="820" y="90"/>
                    </a:lnTo>
                    <a:lnTo>
                      <a:pt x="805" y="83"/>
                    </a:lnTo>
                    <a:lnTo>
                      <a:pt x="787" y="78"/>
                    </a:lnTo>
                    <a:lnTo>
                      <a:pt x="763" y="74"/>
                    </a:lnTo>
                    <a:lnTo>
                      <a:pt x="734" y="72"/>
                    </a:lnTo>
                    <a:lnTo>
                      <a:pt x="699" y="71"/>
                    </a:lnTo>
                    <a:close/>
                    <a:moveTo>
                      <a:pt x="216" y="71"/>
                    </a:moveTo>
                    <a:lnTo>
                      <a:pt x="182" y="72"/>
                    </a:lnTo>
                    <a:lnTo>
                      <a:pt x="153" y="74"/>
                    </a:lnTo>
                    <a:lnTo>
                      <a:pt x="130" y="78"/>
                    </a:lnTo>
                    <a:lnTo>
                      <a:pt x="111" y="83"/>
                    </a:lnTo>
                    <a:lnTo>
                      <a:pt x="96" y="90"/>
                    </a:lnTo>
                    <a:lnTo>
                      <a:pt x="85" y="99"/>
                    </a:lnTo>
                    <a:lnTo>
                      <a:pt x="78" y="109"/>
                    </a:lnTo>
                    <a:lnTo>
                      <a:pt x="73" y="122"/>
                    </a:lnTo>
                    <a:lnTo>
                      <a:pt x="70" y="135"/>
                    </a:lnTo>
                    <a:lnTo>
                      <a:pt x="70" y="150"/>
                    </a:lnTo>
                    <a:lnTo>
                      <a:pt x="70" y="165"/>
                    </a:lnTo>
                    <a:lnTo>
                      <a:pt x="73" y="179"/>
                    </a:lnTo>
                    <a:lnTo>
                      <a:pt x="78" y="191"/>
                    </a:lnTo>
                    <a:lnTo>
                      <a:pt x="85" y="201"/>
                    </a:lnTo>
                    <a:lnTo>
                      <a:pt x="96" y="210"/>
                    </a:lnTo>
                    <a:lnTo>
                      <a:pt x="111" y="216"/>
                    </a:lnTo>
                    <a:lnTo>
                      <a:pt x="130" y="223"/>
                    </a:lnTo>
                    <a:lnTo>
                      <a:pt x="153" y="227"/>
                    </a:lnTo>
                    <a:lnTo>
                      <a:pt x="182" y="229"/>
                    </a:lnTo>
                    <a:lnTo>
                      <a:pt x="216" y="230"/>
                    </a:lnTo>
                    <a:lnTo>
                      <a:pt x="250" y="229"/>
                    </a:lnTo>
                    <a:lnTo>
                      <a:pt x="280" y="227"/>
                    </a:lnTo>
                    <a:lnTo>
                      <a:pt x="304" y="223"/>
                    </a:lnTo>
                    <a:lnTo>
                      <a:pt x="322" y="216"/>
                    </a:lnTo>
                    <a:lnTo>
                      <a:pt x="337" y="210"/>
                    </a:lnTo>
                    <a:lnTo>
                      <a:pt x="348" y="201"/>
                    </a:lnTo>
                    <a:lnTo>
                      <a:pt x="355" y="191"/>
                    </a:lnTo>
                    <a:lnTo>
                      <a:pt x="360" y="179"/>
                    </a:lnTo>
                    <a:lnTo>
                      <a:pt x="363" y="165"/>
                    </a:lnTo>
                    <a:lnTo>
                      <a:pt x="363" y="150"/>
                    </a:lnTo>
                    <a:lnTo>
                      <a:pt x="363" y="135"/>
                    </a:lnTo>
                    <a:lnTo>
                      <a:pt x="360" y="122"/>
                    </a:lnTo>
                    <a:lnTo>
                      <a:pt x="355" y="109"/>
                    </a:lnTo>
                    <a:lnTo>
                      <a:pt x="348" y="99"/>
                    </a:lnTo>
                    <a:lnTo>
                      <a:pt x="337" y="90"/>
                    </a:lnTo>
                    <a:lnTo>
                      <a:pt x="322" y="83"/>
                    </a:lnTo>
                    <a:lnTo>
                      <a:pt x="304" y="78"/>
                    </a:lnTo>
                    <a:lnTo>
                      <a:pt x="280" y="74"/>
                    </a:lnTo>
                    <a:lnTo>
                      <a:pt x="250" y="72"/>
                    </a:lnTo>
                    <a:lnTo>
                      <a:pt x="216" y="71"/>
                    </a:lnTo>
                    <a:close/>
                    <a:moveTo>
                      <a:pt x="216" y="0"/>
                    </a:moveTo>
                    <a:lnTo>
                      <a:pt x="234" y="0"/>
                    </a:lnTo>
                    <a:lnTo>
                      <a:pt x="254" y="1"/>
                    </a:lnTo>
                    <a:lnTo>
                      <a:pt x="276" y="2"/>
                    </a:lnTo>
                    <a:lnTo>
                      <a:pt x="298" y="5"/>
                    </a:lnTo>
                    <a:lnTo>
                      <a:pt x="321" y="9"/>
                    </a:lnTo>
                    <a:lnTo>
                      <a:pt x="343" y="17"/>
                    </a:lnTo>
                    <a:lnTo>
                      <a:pt x="364" y="26"/>
                    </a:lnTo>
                    <a:lnTo>
                      <a:pt x="383" y="37"/>
                    </a:lnTo>
                    <a:lnTo>
                      <a:pt x="400" y="53"/>
                    </a:lnTo>
                    <a:lnTo>
                      <a:pt x="516" y="53"/>
                    </a:lnTo>
                    <a:lnTo>
                      <a:pt x="533" y="37"/>
                    </a:lnTo>
                    <a:lnTo>
                      <a:pt x="553" y="26"/>
                    </a:lnTo>
                    <a:lnTo>
                      <a:pt x="574" y="17"/>
                    </a:lnTo>
                    <a:lnTo>
                      <a:pt x="596" y="9"/>
                    </a:lnTo>
                    <a:lnTo>
                      <a:pt x="618" y="5"/>
                    </a:lnTo>
                    <a:lnTo>
                      <a:pt x="640" y="2"/>
                    </a:lnTo>
                    <a:lnTo>
                      <a:pt x="662" y="1"/>
                    </a:lnTo>
                    <a:lnTo>
                      <a:pt x="682" y="0"/>
                    </a:lnTo>
                    <a:lnTo>
                      <a:pt x="699" y="0"/>
                    </a:lnTo>
                    <a:lnTo>
                      <a:pt x="715" y="0"/>
                    </a:lnTo>
                    <a:lnTo>
                      <a:pt x="732" y="0"/>
                    </a:lnTo>
                    <a:lnTo>
                      <a:pt x="749" y="1"/>
                    </a:lnTo>
                    <a:lnTo>
                      <a:pt x="768" y="3"/>
                    </a:lnTo>
                    <a:lnTo>
                      <a:pt x="787" y="6"/>
                    </a:lnTo>
                    <a:lnTo>
                      <a:pt x="806" y="10"/>
                    </a:lnTo>
                    <a:lnTo>
                      <a:pt x="825" y="16"/>
                    </a:lnTo>
                    <a:lnTo>
                      <a:pt x="843" y="24"/>
                    </a:lnTo>
                    <a:lnTo>
                      <a:pt x="860" y="33"/>
                    </a:lnTo>
                    <a:lnTo>
                      <a:pt x="875" y="45"/>
                    </a:lnTo>
                    <a:lnTo>
                      <a:pt x="889" y="59"/>
                    </a:lnTo>
                    <a:lnTo>
                      <a:pt x="900" y="77"/>
                    </a:lnTo>
                    <a:lnTo>
                      <a:pt x="908" y="98"/>
                    </a:lnTo>
                    <a:lnTo>
                      <a:pt x="914" y="123"/>
                    </a:lnTo>
                    <a:lnTo>
                      <a:pt x="916" y="150"/>
                    </a:lnTo>
                    <a:lnTo>
                      <a:pt x="914" y="178"/>
                    </a:lnTo>
                    <a:lnTo>
                      <a:pt x="908" y="202"/>
                    </a:lnTo>
                    <a:lnTo>
                      <a:pt x="900" y="223"/>
                    </a:lnTo>
                    <a:lnTo>
                      <a:pt x="889" y="241"/>
                    </a:lnTo>
                    <a:lnTo>
                      <a:pt x="875" y="255"/>
                    </a:lnTo>
                    <a:lnTo>
                      <a:pt x="860" y="267"/>
                    </a:lnTo>
                    <a:lnTo>
                      <a:pt x="843" y="277"/>
                    </a:lnTo>
                    <a:lnTo>
                      <a:pt x="825" y="285"/>
                    </a:lnTo>
                    <a:lnTo>
                      <a:pt x="806" y="290"/>
                    </a:lnTo>
                    <a:lnTo>
                      <a:pt x="787" y="294"/>
                    </a:lnTo>
                    <a:lnTo>
                      <a:pt x="768" y="297"/>
                    </a:lnTo>
                    <a:lnTo>
                      <a:pt x="749" y="298"/>
                    </a:lnTo>
                    <a:lnTo>
                      <a:pt x="732" y="299"/>
                    </a:lnTo>
                    <a:lnTo>
                      <a:pt x="715" y="299"/>
                    </a:lnTo>
                    <a:lnTo>
                      <a:pt x="699" y="300"/>
                    </a:lnTo>
                    <a:lnTo>
                      <a:pt x="685" y="299"/>
                    </a:lnTo>
                    <a:lnTo>
                      <a:pt x="668" y="299"/>
                    </a:lnTo>
                    <a:lnTo>
                      <a:pt x="650" y="298"/>
                    </a:lnTo>
                    <a:lnTo>
                      <a:pt x="632" y="297"/>
                    </a:lnTo>
                    <a:lnTo>
                      <a:pt x="613" y="294"/>
                    </a:lnTo>
                    <a:lnTo>
                      <a:pt x="593" y="290"/>
                    </a:lnTo>
                    <a:lnTo>
                      <a:pt x="575" y="285"/>
                    </a:lnTo>
                    <a:lnTo>
                      <a:pt x="557" y="277"/>
                    </a:lnTo>
                    <a:lnTo>
                      <a:pt x="540" y="267"/>
                    </a:lnTo>
                    <a:lnTo>
                      <a:pt x="524" y="255"/>
                    </a:lnTo>
                    <a:lnTo>
                      <a:pt x="511" y="241"/>
                    </a:lnTo>
                    <a:lnTo>
                      <a:pt x="500" y="224"/>
                    </a:lnTo>
                    <a:lnTo>
                      <a:pt x="491" y="202"/>
                    </a:lnTo>
                    <a:lnTo>
                      <a:pt x="486" y="179"/>
                    </a:lnTo>
                    <a:lnTo>
                      <a:pt x="484" y="150"/>
                    </a:lnTo>
                    <a:lnTo>
                      <a:pt x="485" y="137"/>
                    </a:lnTo>
                    <a:lnTo>
                      <a:pt x="486" y="125"/>
                    </a:lnTo>
                    <a:lnTo>
                      <a:pt x="430" y="125"/>
                    </a:lnTo>
                    <a:lnTo>
                      <a:pt x="432" y="137"/>
                    </a:lnTo>
                    <a:lnTo>
                      <a:pt x="432" y="150"/>
                    </a:lnTo>
                    <a:lnTo>
                      <a:pt x="430" y="179"/>
                    </a:lnTo>
                    <a:lnTo>
                      <a:pt x="425" y="202"/>
                    </a:lnTo>
                    <a:lnTo>
                      <a:pt x="416" y="224"/>
                    </a:lnTo>
                    <a:lnTo>
                      <a:pt x="405" y="241"/>
                    </a:lnTo>
                    <a:lnTo>
                      <a:pt x="392" y="255"/>
                    </a:lnTo>
                    <a:lnTo>
                      <a:pt x="377" y="267"/>
                    </a:lnTo>
                    <a:lnTo>
                      <a:pt x="360" y="277"/>
                    </a:lnTo>
                    <a:lnTo>
                      <a:pt x="342" y="284"/>
                    </a:lnTo>
                    <a:lnTo>
                      <a:pt x="323" y="290"/>
                    </a:lnTo>
                    <a:lnTo>
                      <a:pt x="304" y="294"/>
                    </a:lnTo>
                    <a:lnTo>
                      <a:pt x="285" y="296"/>
                    </a:lnTo>
                    <a:lnTo>
                      <a:pt x="266" y="298"/>
                    </a:lnTo>
                    <a:lnTo>
                      <a:pt x="248" y="299"/>
                    </a:lnTo>
                    <a:lnTo>
                      <a:pt x="231" y="299"/>
                    </a:lnTo>
                    <a:lnTo>
                      <a:pt x="216" y="299"/>
                    </a:lnTo>
                    <a:lnTo>
                      <a:pt x="201" y="299"/>
                    </a:lnTo>
                    <a:lnTo>
                      <a:pt x="185" y="299"/>
                    </a:lnTo>
                    <a:lnTo>
                      <a:pt x="167" y="298"/>
                    </a:lnTo>
                    <a:lnTo>
                      <a:pt x="148" y="296"/>
                    </a:lnTo>
                    <a:lnTo>
                      <a:pt x="129" y="294"/>
                    </a:lnTo>
                    <a:lnTo>
                      <a:pt x="110" y="290"/>
                    </a:lnTo>
                    <a:lnTo>
                      <a:pt x="91" y="284"/>
                    </a:lnTo>
                    <a:lnTo>
                      <a:pt x="73" y="277"/>
                    </a:lnTo>
                    <a:lnTo>
                      <a:pt x="57" y="267"/>
                    </a:lnTo>
                    <a:lnTo>
                      <a:pt x="41" y="255"/>
                    </a:lnTo>
                    <a:lnTo>
                      <a:pt x="27" y="240"/>
                    </a:lnTo>
                    <a:lnTo>
                      <a:pt x="16" y="223"/>
                    </a:lnTo>
                    <a:lnTo>
                      <a:pt x="7" y="202"/>
                    </a:lnTo>
                    <a:lnTo>
                      <a:pt x="2" y="178"/>
                    </a:lnTo>
                    <a:lnTo>
                      <a:pt x="0" y="150"/>
                    </a:lnTo>
                    <a:lnTo>
                      <a:pt x="2" y="122"/>
                    </a:lnTo>
                    <a:lnTo>
                      <a:pt x="7" y="98"/>
                    </a:lnTo>
                    <a:lnTo>
                      <a:pt x="16" y="77"/>
                    </a:lnTo>
                    <a:lnTo>
                      <a:pt x="27" y="59"/>
                    </a:lnTo>
                    <a:lnTo>
                      <a:pt x="41" y="45"/>
                    </a:lnTo>
                    <a:lnTo>
                      <a:pt x="57" y="33"/>
                    </a:lnTo>
                    <a:lnTo>
                      <a:pt x="73" y="23"/>
                    </a:lnTo>
                    <a:lnTo>
                      <a:pt x="91" y="16"/>
                    </a:lnTo>
                    <a:lnTo>
                      <a:pt x="110" y="10"/>
                    </a:lnTo>
                    <a:lnTo>
                      <a:pt x="129" y="6"/>
                    </a:lnTo>
                    <a:lnTo>
                      <a:pt x="148" y="3"/>
                    </a:lnTo>
                    <a:lnTo>
                      <a:pt x="167" y="1"/>
                    </a:lnTo>
                    <a:lnTo>
                      <a:pt x="185" y="0"/>
                    </a:lnTo>
                    <a:lnTo>
                      <a:pt x="201" y="0"/>
                    </a:lnTo>
                    <a:lnTo>
                      <a:pt x="2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21" name="Freeform 24"/>
              <p:cNvSpPr>
                <a:spLocks noEditPoints="1"/>
              </p:cNvSpPr>
              <p:nvPr/>
            </p:nvSpPr>
            <p:spPr bwMode="auto">
              <a:xfrm>
                <a:off x="2597" y="4335"/>
                <a:ext cx="217" cy="124"/>
              </a:xfrm>
              <a:custGeom>
                <a:avLst/>
                <a:gdLst>
                  <a:gd name="T0" fmla="*/ 1796 w 2393"/>
                  <a:gd name="T1" fmla="*/ 704 h 1360"/>
                  <a:gd name="T2" fmla="*/ 1761 w 2393"/>
                  <a:gd name="T3" fmla="*/ 720 h 1360"/>
                  <a:gd name="T4" fmla="*/ 1590 w 2393"/>
                  <a:gd name="T5" fmla="*/ 904 h 1360"/>
                  <a:gd name="T6" fmla="*/ 1882 w 2393"/>
                  <a:gd name="T7" fmla="*/ 733 h 1360"/>
                  <a:gd name="T8" fmla="*/ 1851 w 2393"/>
                  <a:gd name="T9" fmla="*/ 709 h 1360"/>
                  <a:gd name="T10" fmla="*/ 1814 w 2393"/>
                  <a:gd name="T11" fmla="*/ 702 h 1360"/>
                  <a:gd name="T12" fmla="*/ 1831 w 2393"/>
                  <a:gd name="T13" fmla="*/ 20 h 1360"/>
                  <a:gd name="T14" fmla="*/ 1950 w 2393"/>
                  <a:gd name="T15" fmla="*/ 61 h 1360"/>
                  <a:gd name="T16" fmla="*/ 2057 w 2393"/>
                  <a:gd name="T17" fmla="*/ 121 h 1360"/>
                  <a:gd name="T18" fmla="*/ 2154 w 2393"/>
                  <a:gd name="T19" fmla="*/ 196 h 1360"/>
                  <a:gd name="T20" fmla="*/ 2235 w 2393"/>
                  <a:gd name="T21" fmla="*/ 286 h 1360"/>
                  <a:gd name="T22" fmla="*/ 2301 w 2393"/>
                  <a:gd name="T23" fmla="*/ 388 h 1360"/>
                  <a:gd name="T24" fmla="*/ 2352 w 2393"/>
                  <a:gd name="T25" fmla="*/ 501 h 1360"/>
                  <a:gd name="T26" fmla="*/ 2382 w 2393"/>
                  <a:gd name="T27" fmla="*/ 622 h 1360"/>
                  <a:gd name="T28" fmla="*/ 2393 w 2393"/>
                  <a:gd name="T29" fmla="*/ 748 h 1360"/>
                  <a:gd name="T30" fmla="*/ 2390 w 2393"/>
                  <a:gd name="T31" fmla="*/ 1230 h 1360"/>
                  <a:gd name="T32" fmla="*/ 2370 w 2393"/>
                  <a:gd name="T33" fmla="*/ 1282 h 1360"/>
                  <a:gd name="T34" fmla="*/ 2335 w 2393"/>
                  <a:gd name="T35" fmla="*/ 1324 h 1360"/>
                  <a:gd name="T36" fmla="*/ 2286 w 2393"/>
                  <a:gd name="T37" fmla="*/ 1351 h 1360"/>
                  <a:gd name="T38" fmla="*/ 2230 w 2393"/>
                  <a:gd name="T39" fmla="*/ 1360 h 1360"/>
                  <a:gd name="T40" fmla="*/ 129 w 2393"/>
                  <a:gd name="T41" fmla="*/ 1358 h 1360"/>
                  <a:gd name="T42" fmla="*/ 77 w 2393"/>
                  <a:gd name="T43" fmla="*/ 1339 h 1360"/>
                  <a:gd name="T44" fmla="*/ 36 w 2393"/>
                  <a:gd name="T45" fmla="*/ 1304 h 1360"/>
                  <a:gd name="T46" fmla="*/ 10 w 2393"/>
                  <a:gd name="T47" fmla="*/ 1256 h 1360"/>
                  <a:gd name="T48" fmla="*/ 0 w 2393"/>
                  <a:gd name="T49" fmla="*/ 1200 h 1360"/>
                  <a:gd name="T50" fmla="*/ 3 w 2393"/>
                  <a:gd name="T51" fmla="*/ 684 h 1360"/>
                  <a:gd name="T52" fmla="*/ 23 w 2393"/>
                  <a:gd name="T53" fmla="*/ 561 h 1360"/>
                  <a:gd name="T54" fmla="*/ 63 w 2393"/>
                  <a:gd name="T55" fmla="*/ 443 h 1360"/>
                  <a:gd name="T56" fmla="*/ 122 w 2393"/>
                  <a:gd name="T57" fmla="*/ 336 h 1360"/>
                  <a:gd name="T58" fmla="*/ 195 w 2393"/>
                  <a:gd name="T59" fmla="*/ 240 h 1360"/>
                  <a:gd name="T60" fmla="*/ 283 w 2393"/>
                  <a:gd name="T61" fmla="*/ 157 h 1360"/>
                  <a:gd name="T62" fmla="*/ 385 w 2393"/>
                  <a:gd name="T63" fmla="*/ 89 h 1360"/>
                  <a:gd name="T64" fmla="*/ 498 w 2393"/>
                  <a:gd name="T65" fmla="*/ 38 h 1360"/>
                  <a:gd name="T66" fmla="*/ 640 w 2393"/>
                  <a:gd name="T67" fmla="*/ 0 h 1360"/>
                  <a:gd name="T68" fmla="*/ 1748 w 2393"/>
                  <a:gd name="T69" fmla="*/ 0 h 1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393" h="1360">
                    <a:moveTo>
                      <a:pt x="1814" y="702"/>
                    </a:moveTo>
                    <a:lnTo>
                      <a:pt x="1796" y="704"/>
                    </a:lnTo>
                    <a:lnTo>
                      <a:pt x="1778" y="709"/>
                    </a:lnTo>
                    <a:lnTo>
                      <a:pt x="1761" y="720"/>
                    </a:lnTo>
                    <a:lnTo>
                      <a:pt x="1746" y="733"/>
                    </a:lnTo>
                    <a:lnTo>
                      <a:pt x="1590" y="904"/>
                    </a:lnTo>
                    <a:lnTo>
                      <a:pt x="2038" y="904"/>
                    </a:lnTo>
                    <a:lnTo>
                      <a:pt x="1882" y="733"/>
                    </a:lnTo>
                    <a:lnTo>
                      <a:pt x="1867" y="719"/>
                    </a:lnTo>
                    <a:lnTo>
                      <a:pt x="1851" y="709"/>
                    </a:lnTo>
                    <a:lnTo>
                      <a:pt x="1833" y="703"/>
                    </a:lnTo>
                    <a:lnTo>
                      <a:pt x="1814" y="702"/>
                    </a:lnTo>
                    <a:close/>
                    <a:moveTo>
                      <a:pt x="1748" y="0"/>
                    </a:moveTo>
                    <a:lnTo>
                      <a:pt x="1831" y="20"/>
                    </a:lnTo>
                    <a:lnTo>
                      <a:pt x="1892" y="38"/>
                    </a:lnTo>
                    <a:lnTo>
                      <a:pt x="1950" y="61"/>
                    </a:lnTo>
                    <a:lnTo>
                      <a:pt x="2005" y="88"/>
                    </a:lnTo>
                    <a:lnTo>
                      <a:pt x="2057" y="121"/>
                    </a:lnTo>
                    <a:lnTo>
                      <a:pt x="2107" y="157"/>
                    </a:lnTo>
                    <a:lnTo>
                      <a:pt x="2154" y="196"/>
                    </a:lnTo>
                    <a:lnTo>
                      <a:pt x="2196" y="239"/>
                    </a:lnTo>
                    <a:lnTo>
                      <a:pt x="2235" y="286"/>
                    </a:lnTo>
                    <a:lnTo>
                      <a:pt x="2270" y="336"/>
                    </a:lnTo>
                    <a:lnTo>
                      <a:pt x="2301" y="388"/>
                    </a:lnTo>
                    <a:lnTo>
                      <a:pt x="2328" y="443"/>
                    </a:lnTo>
                    <a:lnTo>
                      <a:pt x="2352" y="501"/>
                    </a:lnTo>
                    <a:lnTo>
                      <a:pt x="2369" y="561"/>
                    </a:lnTo>
                    <a:lnTo>
                      <a:pt x="2382" y="622"/>
                    </a:lnTo>
                    <a:lnTo>
                      <a:pt x="2390" y="684"/>
                    </a:lnTo>
                    <a:lnTo>
                      <a:pt x="2393" y="748"/>
                    </a:lnTo>
                    <a:lnTo>
                      <a:pt x="2393" y="1200"/>
                    </a:lnTo>
                    <a:lnTo>
                      <a:pt x="2390" y="1230"/>
                    </a:lnTo>
                    <a:lnTo>
                      <a:pt x="2383" y="1256"/>
                    </a:lnTo>
                    <a:lnTo>
                      <a:pt x="2370" y="1282"/>
                    </a:lnTo>
                    <a:lnTo>
                      <a:pt x="2354" y="1304"/>
                    </a:lnTo>
                    <a:lnTo>
                      <a:pt x="2335" y="1324"/>
                    </a:lnTo>
                    <a:lnTo>
                      <a:pt x="2311" y="1339"/>
                    </a:lnTo>
                    <a:lnTo>
                      <a:pt x="2286" y="1351"/>
                    </a:lnTo>
                    <a:lnTo>
                      <a:pt x="2259" y="1358"/>
                    </a:lnTo>
                    <a:lnTo>
                      <a:pt x="2230" y="1360"/>
                    </a:lnTo>
                    <a:lnTo>
                      <a:pt x="157" y="1360"/>
                    </a:lnTo>
                    <a:lnTo>
                      <a:pt x="129" y="1358"/>
                    </a:lnTo>
                    <a:lnTo>
                      <a:pt x="101" y="1351"/>
                    </a:lnTo>
                    <a:lnTo>
                      <a:pt x="77" y="1339"/>
                    </a:lnTo>
                    <a:lnTo>
                      <a:pt x="55" y="1324"/>
                    </a:lnTo>
                    <a:lnTo>
                      <a:pt x="36" y="1304"/>
                    </a:lnTo>
                    <a:lnTo>
                      <a:pt x="21" y="1282"/>
                    </a:lnTo>
                    <a:lnTo>
                      <a:pt x="10" y="1256"/>
                    </a:lnTo>
                    <a:lnTo>
                      <a:pt x="3" y="1230"/>
                    </a:lnTo>
                    <a:lnTo>
                      <a:pt x="0" y="1200"/>
                    </a:lnTo>
                    <a:lnTo>
                      <a:pt x="0" y="748"/>
                    </a:lnTo>
                    <a:lnTo>
                      <a:pt x="3" y="684"/>
                    </a:lnTo>
                    <a:lnTo>
                      <a:pt x="11" y="622"/>
                    </a:lnTo>
                    <a:lnTo>
                      <a:pt x="23" y="561"/>
                    </a:lnTo>
                    <a:lnTo>
                      <a:pt x="41" y="501"/>
                    </a:lnTo>
                    <a:lnTo>
                      <a:pt x="63" y="443"/>
                    </a:lnTo>
                    <a:lnTo>
                      <a:pt x="90" y="389"/>
                    </a:lnTo>
                    <a:lnTo>
                      <a:pt x="122" y="336"/>
                    </a:lnTo>
                    <a:lnTo>
                      <a:pt x="156" y="286"/>
                    </a:lnTo>
                    <a:lnTo>
                      <a:pt x="195" y="240"/>
                    </a:lnTo>
                    <a:lnTo>
                      <a:pt x="237" y="196"/>
                    </a:lnTo>
                    <a:lnTo>
                      <a:pt x="283" y="157"/>
                    </a:lnTo>
                    <a:lnTo>
                      <a:pt x="332" y="121"/>
                    </a:lnTo>
                    <a:lnTo>
                      <a:pt x="385" y="89"/>
                    </a:lnTo>
                    <a:lnTo>
                      <a:pt x="440" y="62"/>
                    </a:lnTo>
                    <a:lnTo>
                      <a:pt x="498" y="38"/>
                    </a:lnTo>
                    <a:lnTo>
                      <a:pt x="559" y="20"/>
                    </a:lnTo>
                    <a:lnTo>
                      <a:pt x="640" y="0"/>
                    </a:lnTo>
                    <a:lnTo>
                      <a:pt x="1193" y="1280"/>
                    </a:lnTo>
                    <a:lnTo>
                      <a:pt x="174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22" name="Freeform 25"/>
              <p:cNvSpPr>
                <a:spLocks/>
              </p:cNvSpPr>
              <p:nvPr/>
            </p:nvSpPr>
            <p:spPr bwMode="auto">
              <a:xfrm>
                <a:off x="2689" y="4347"/>
                <a:ext cx="34" cy="83"/>
              </a:xfrm>
              <a:custGeom>
                <a:avLst/>
                <a:gdLst>
                  <a:gd name="T0" fmla="*/ 135 w 373"/>
                  <a:gd name="T1" fmla="*/ 0 h 915"/>
                  <a:gd name="T2" fmla="*/ 237 w 373"/>
                  <a:gd name="T3" fmla="*/ 0 h 915"/>
                  <a:gd name="T4" fmla="*/ 258 w 373"/>
                  <a:gd name="T5" fmla="*/ 2 h 915"/>
                  <a:gd name="T6" fmla="*/ 278 w 373"/>
                  <a:gd name="T7" fmla="*/ 9 h 915"/>
                  <a:gd name="T8" fmla="*/ 295 w 373"/>
                  <a:gd name="T9" fmla="*/ 21 h 915"/>
                  <a:gd name="T10" fmla="*/ 310 w 373"/>
                  <a:gd name="T11" fmla="*/ 36 h 915"/>
                  <a:gd name="T12" fmla="*/ 321 w 373"/>
                  <a:gd name="T13" fmla="*/ 53 h 915"/>
                  <a:gd name="T14" fmla="*/ 328 w 373"/>
                  <a:gd name="T15" fmla="*/ 74 h 915"/>
                  <a:gd name="T16" fmla="*/ 366 w 373"/>
                  <a:gd name="T17" fmla="*/ 234 h 915"/>
                  <a:gd name="T18" fmla="*/ 368 w 373"/>
                  <a:gd name="T19" fmla="*/ 257 h 915"/>
                  <a:gd name="T20" fmla="*/ 365 w 373"/>
                  <a:gd name="T21" fmla="*/ 281 h 915"/>
                  <a:gd name="T22" fmla="*/ 357 w 373"/>
                  <a:gd name="T23" fmla="*/ 301 h 915"/>
                  <a:gd name="T24" fmla="*/ 345 w 373"/>
                  <a:gd name="T25" fmla="*/ 319 h 915"/>
                  <a:gd name="T26" fmla="*/ 329 w 373"/>
                  <a:gd name="T27" fmla="*/ 334 h 915"/>
                  <a:gd name="T28" fmla="*/ 309 w 373"/>
                  <a:gd name="T29" fmla="*/ 345 h 915"/>
                  <a:gd name="T30" fmla="*/ 287 w 373"/>
                  <a:gd name="T31" fmla="*/ 351 h 915"/>
                  <a:gd name="T32" fmla="*/ 373 w 373"/>
                  <a:gd name="T33" fmla="*/ 438 h 915"/>
                  <a:gd name="T34" fmla="*/ 187 w 373"/>
                  <a:gd name="T35" fmla="*/ 915 h 915"/>
                  <a:gd name="T36" fmla="*/ 0 w 373"/>
                  <a:gd name="T37" fmla="*/ 438 h 915"/>
                  <a:gd name="T38" fmla="*/ 85 w 373"/>
                  <a:gd name="T39" fmla="*/ 351 h 915"/>
                  <a:gd name="T40" fmla="*/ 63 w 373"/>
                  <a:gd name="T41" fmla="*/ 345 h 915"/>
                  <a:gd name="T42" fmla="*/ 44 w 373"/>
                  <a:gd name="T43" fmla="*/ 334 h 915"/>
                  <a:gd name="T44" fmla="*/ 27 w 373"/>
                  <a:gd name="T45" fmla="*/ 319 h 915"/>
                  <a:gd name="T46" fmla="*/ 15 w 373"/>
                  <a:gd name="T47" fmla="*/ 301 h 915"/>
                  <a:gd name="T48" fmla="*/ 7 w 373"/>
                  <a:gd name="T49" fmla="*/ 281 h 915"/>
                  <a:gd name="T50" fmla="*/ 4 w 373"/>
                  <a:gd name="T51" fmla="*/ 257 h 915"/>
                  <a:gd name="T52" fmla="*/ 6 w 373"/>
                  <a:gd name="T53" fmla="*/ 234 h 915"/>
                  <a:gd name="T54" fmla="*/ 44 w 373"/>
                  <a:gd name="T55" fmla="*/ 74 h 915"/>
                  <a:gd name="T56" fmla="*/ 52 w 373"/>
                  <a:gd name="T57" fmla="*/ 53 h 915"/>
                  <a:gd name="T58" fmla="*/ 63 w 373"/>
                  <a:gd name="T59" fmla="*/ 36 h 915"/>
                  <a:gd name="T60" fmla="*/ 77 w 373"/>
                  <a:gd name="T61" fmla="*/ 21 h 915"/>
                  <a:gd name="T62" fmla="*/ 95 w 373"/>
                  <a:gd name="T63" fmla="*/ 9 h 915"/>
                  <a:gd name="T64" fmla="*/ 114 w 373"/>
                  <a:gd name="T65" fmla="*/ 2 h 915"/>
                  <a:gd name="T66" fmla="*/ 135 w 373"/>
                  <a:gd name="T67" fmla="*/ 0 h 9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73" h="915">
                    <a:moveTo>
                      <a:pt x="135" y="0"/>
                    </a:moveTo>
                    <a:lnTo>
                      <a:pt x="237" y="0"/>
                    </a:lnTo>
                    <a:lnTo>
                      <a:pt x="258" y="2"/>
                    </a:lnTo>
                    <a:lnTo>
                      <a:pt x="278" y="9"/>
                    </a:lnTo>
                    <a:lnTo>
                      <a:pt x="295" y="21"/>
                    </a:lnTo>
                    <a:lnTo>
                      <a:pt x="310" y="36"/>
                    </a:lnTo>
                    <a:lnTo>
                      <a:pt x="321" y="53"/>
                    </a:lnTo>
                    <a:lnTo>
                      <a:pt x="328" y="74"/>
                    </a:lnTo>
                    <a:lnTo>
                      <a:pt x="366" y="234"/>
                    </a:lnTo>
                    <a:lnTo>
                      <a:pt x="368" y="257"/>
                    </a:lnTo>
                    <a:lnTo>
                      <a:pt x="365" y="281"/>
                    </a:lnTo>
                    <a:lnTo>
                      <a:pt x="357" y="301"/>
                    </a:lnTo>
                    <a:lnTo>
                      <a:pt x="345" y="319"/>
                    </a:lnTo>
                    <a:lnTo>
                      <a:pt x="329" y="334"/>
                    </a:lnTo>
                    <a:lnTo>
                      <a:pt x="309" y="345"/>
                    </a:lnTo>
                    <a:lnTo>
                      <a:pt x="287" y="351"/>
                    </a:lnTo>
                    <a:lnTo>
                      <a:pt x="373" y="438"/>
                    </a:lnTo>
                    <a:lnTo>
                      <a:pt x="187" y="915"/>
                    </a:lnTo>
                    <a:lnTo>
                      <a:pt x="0" y="438"/>
                    </a:lnTo>
                    <a:lnTo>
                      <a:pt x="85" y="351"/>
                    </a:lnTo>
                    <a:lnTo>
                      <a:pt x="63" y="345"/>
                    </a:lnTo>
                    <a:lnTo>
                      <a:pt x="44" y="334"/>
                    </a:lnTo>
                    <a:lnTo>
                      <a:pt x="27" y="319"/>
                    </a:lnTo>
                    <a:lnTo>
                      <a:pt x="15" y="301"/>
                    </a:lnTo>
                    <a:lnTo>
                      <a:pt x="7" y="281"/>
                    </a:lnTo>
                    <a:lnTo>
                      <a:pt x="4" y="257"/>
                    </a:lnTo>
                    <a:lnTo>
                      <a:pt x="6" y="234"/>
                    </a:lnTo>
                    <a:lnTo>
                      <a:pt x="44" y="74"/>
                    </a:lnTo>
                    <a:lnTo>
                      <a:pt x="52" y="53"/>
                    </a:lnTo>
                    <a:lnTo>
                      <a:pt x="63" y="36"/>
                    </a:lnTo>
                    <a:lnTo>
                      <a:pt x="77" y="21"/>
                    </a:lnTo>
                    <a:lnTo>
                      <a:pt x="95" y="9"/>
                    </a:lnTo>
                    <a:lnTo>
                      <a:pt x="114" y="2"/>
                    </a:lnTo>
                    <a:lnTo>
                      <a:pt x="13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1" name="Group 16"/>
            <p:cNvGrpSpPr>
              <a:grpSpLocks noChangeAspect="1"/>
            </p:cNvGrpSpPr>
            <p:nvPr/>
          </p:nvGrpSpPr>
          <p:grpSpPr bwMode="auto">
            <a:xfrm>
              <a:off x="596845" y="5823027"/>
              <a:ext cx="162480" cy="186754"/>
              <a:chOff x="1039" y="1681"/>
              <a:chExt cx="1071" cy="1231"/>
            </a:xfrm>
            <a:grpFill/>
          </p:grpSpPr>
          <p:sp>
            <p:nvSpPr>
              <p:cNvPr id="15" name="Freeform 17"/>
              <p:cNvSpPr>
                <a:spLocks noEditPoints="1"/>
              </p:cNvSpPr>
              <p:nvPr/>
            </p:nvSpPr>
            <p:spPr bwMode="auto">
              <a:xfrm>
                <a:off x="1039" y="1681"/>
                <a:ext cx="1071" cy="1099"/>
              </a:xfrm>
              <a:custGeom>
                <a:avLst/>
                <a:gdLst>
                  <a:gd name="T0" fmla="*/ 3169 w 3212"/>
                  <a:gd name="T1" fmla="*/ 566 h 3298"/>
                  <a:gd name="T2" fmla="*/ 3035 w 3212"/>
                  <a:gd name="T3" fmla="*/ 475 h 3298"/>
                  <a:gd name="T4" fmla="*/ 2711 w 3212"/>
                  <a:gd name="T5" fmla="*/ 199 h 3298"/>
                  <a:gd name="T6" fmla="*/ 2384 w 3212"/>
                  <a:gd name="T7" fmla="*/ 19 h 3298"/>
                  <a:gd name="T8" fmla="*/ 2347 w 3212"/>
                  <a:gd name="T9" fmla="*/ 4 h 3298"/>
                  <a:gd name="T10" fmla="*/ 2278 w 3212"/>
                  <a:gd name="T11" fmla="*/ 47 h 3298"/>
                  <a:gd name="T12" fmla="*/ 2171 w 3212"/>
                  <a:gd name="T13" fmla="*/ 190 h 3298"/>
                  <a:gd name="T14" fmla="*/ 1698 w 3212"/>
                  <a:gd name="T15" fmla="*/ 610 h 3298"/>
                  <a:gd name="T16" fmla="*/ 716 w 3212"/>
                  <a:gd name="T17" fmla="*/ 1337 h 3298"/>
                  <a:gd name="T18" fmla="*/ 296 w 3212"/>
                  <a:gd name="T19" fmla="*/ 1713 h 3298"/>
                  <a:gd name="T20" fmla="*/ 59 w 3212"/>
                  <a:gd name="T21" fmla="*/ 2061 h 3298"/>
                  <a:gd name="T22" fmla="*/ 0 w 3212"/>
                  <a:gd name="T23" fmla="*/ 2479 h 3298"/>
                  <a:gd name="T24" fmla="*/ 29 w 3212"/>
                  <a:gd name="T25" fmla="*/ 2758 h 3298"/>
                  <a:gd name="T26" fmla="*/ 183 w 3212"/>
                  <a:gd name="T27" fmla="*/ 2915 h 3298"/>
                  <a:gd name="T28" fmla="*/ 615 w 3212"/>
                  <a:gd name="T29" fmla="*/ 3255 h 3298"/>
                  <a:gd name="T30" fmla="*/ 886 w 3212"/>
                  <a:gd name="T31" fmla="*/ 3291 h 3298"/>
                  <a:gd name="T32" fmla="*/ 1138 w 3212"/>
                  <a:gd name="T33" fmla="*/ 3171 h 3298"/>
                  <a:gd name="T34" fmla="*/ 1808 w 3212"/>
                  <a:gd name="T35" fmla="*/ 2600 h 3298"/>
                  <a:gd name="T36" fmla="*/ 2812 w 3212"/>
                  <a:gd name="T37" fmla="*/ 1724 h 3298"/>
                  <a:gd name="T38" fmla="*/ 3103 w 3212"/>
                  <a:gd name="T39" fmla="*/ 1438 h 3298"/>
                  <a:gd name="T40" fmla="*/ 3146 w 3212"/>
                  <a:gd name="T41" fmla="*/ 1401 h 3298"/>
                  <a:gd name="T42" fmla="*/ 3193 w 3212"/>
                  <a:gd name="T43" fmla="*/ 1183 h 3298"/>
                  <a:gd name="T44" fmla="*/ 3208 w 3212"/>
                  <a:gd name="T45" fmla="*/ 620 h 3298"/>
                  <a:gd name="T46" fmla="*/ 1001 w 3212"/>
                  <a:gd name="T47" fmla="*/ 3114 h 3298"/>
                  <a:gd name="T48" fmla="*/ 881 w 3212"/>
                  <a:gd name="T49" fmla="*/ 3066 h 3298"/>
                  <a:gd name="T50" fmla="*/ 844 w 3212"/>
                  <a:gd name="T51" fmla="*/ 2610 h 3298"/>
                  <a:gd name="T52" fmla="*/ 840 w 3212"/>
                  <a:gd name="T53" fmla="*/ 2398 h 3298"/>
                  <a:gd name="T54" fmla="*/ 401 w 3212"/>
                  <a:gd name="T55" fmla="*/ 2082 h 3298"/>
                  <a:gd name="T56" fmla="*/ 241 w 3212"/>
                  <a:gd name="T57" fmla="*/ 1969 h 3298"/>
                  <a:gd name="T58" fmla="*/ 752 w 3212"/>
                  <a:gd name="T59" fmla="*/ 2141 h 3298"/>
                  <a:gd name="T60" fmla="*/ 1034 w 3212"/>
                  <a:gd name="T61" fmla="*/ 2354 h 3298"/>
                  <a:gd name="T62" fmla="*/ 1418 w 3212"/>
                  <a:gd name="T63" fmla="*/ 2074 h 3298"/>
                  <a:gd name="T64" fmla="*/ 1624 w 3212"/>
                  <a:gd name="T65" fmla="*/ 1847 h 3298"/>
                  <a:gd name="T66" fmla="*/ 1420 w 3212"/>
                  <a:gd name="T67" fmla="*/ 1596 h 3298"/>
                  <a:gd name="T68" fmla="*/ 1082 w 3212"/>
                  <a:gd name="T69" fmla="*/ 1248 h 3298"/>
                  <a:gd name="T70" fmla="*/ 1614 w 3212"/>
                  <a:gd name="T71" fmla="*/ 825 h 3298"/>
                  <a:gd name="T72" fmla="*/ 2194 w 3212"/>
                  <a:gd name="T73" fmla="*/ 338 h 3298"/>
                  <a:gd name="T74" fmla="*/ 2374 w 3212"/>
                  <a:gd name="T75" fmla="*/ 118 h 3298"/>
                  <a:gd name="T76" fmla="*/ 2661 w 3212"/>
                  <a:gd name="T77" fmla="*/ 304 h 3298"/>
                  <a:gd name="T78" fmla="*/ 2993 w 3212"/>
                  <a:gd name="T79" fmla="*/ 603 h 3298"/>
                  <a:gd name="T80" fmla="*/ 2474 w 3212"/>
                  <a:gd name="T81" fmla="*/ 1257 h 3298"/>
                  <a:gd name="T82" fmla="*/ 1732 w 3212"/>
                  <a:gd name="T83" fmla="*/ 1951 h 3298"/>
                  <a:gd name="T84" fmla="*/ 1047 w 3212"/>
                  <a:gd name="T85" fmla="*/ 2462 h 3298"/>
                  <a:gd name="T86" fmla="*/ 1012 w 3212"/>
                  <a:gd name="T87" fmla="*/ 2472 h 3298"/>
                  <a:gd name="T88" fmla="*/ 3078 w 3212"/>
                  <a:gd name="T89" fmla="*/ 1147 h 3298"/>
                  <a:gd name="T90" fmla="*/ 3067 w 3212"/>
                  <a:gd name="T91" fmla="*/ 1301 h 3298"/>
                  <a:gd name="T92" fmla="*/ 3051 w 3212"/>
                  <a:gd name="T93" fmla="*/ 1343 h 3298"/>
                  <a:gd name="T94" fmla="*/ 3018 w 3212"/>
                  <a:gd name="T95" fmla="*/ 1366 h 3298"/>
                  <a:gd name="T96" fmla="*/ 2890 w 3212"/>
                  <a:gd name="T97" fmla="*/ 1493 h 3298"/>
                  <a:gd name="T98" fmla="*/ 1823 w 3212"/>
                  <a:gd name="T99" fmla="*/ 2434 h 3298"/>
                  <a:gd name="T100" fmla="*/ 1765 w 3212"/>
                  <a:gd name="T101" fmla="*/ 2231 h 3298"/>
                  <a:gd name="T102" fmla="*/ 1749 w 3212"/>
                  <a:gd name="T103" fmla="*/ 2105 h 3298"/>
                  <a:gd name="T104" fmla="*/ 2236 w 3212"/>
                  <a:gd name="T105" fmla="*/ 1651 h 3298"/>
                  <a:gd name="T106" fmla="*/ 3095 w 3212"/>
                  <a:gd name="T107" fmla="*/ 770 h 3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212" h="3298">
                    <a:moveTo>
                      <a:pt x="3208" y="620"/>
                    </a:moveTo>
                    <a:lnTo>
                      <a:pt x="3206" y="606"/>
                    </a:lnTo>
                    <a:lnTo>
                      <a:pt x="3192" y="581"/>
                    </a:lnTo>
                    <a:lnTo>
                      <a:pt x="3169" y="566"/>
                    </a:lnTo>
                    <a:lnTo>
                      <a:pt x="3143" y="561"/>
                    </a:lnTo>
                    <a:lnTo>
                      <a:pt x="3130" y="564"/>
                    </a:lnTo>
                    <a:lnTo>
                      <a:pt x="3101" y="533"/>
                    </a:lnTo>
                    <a:lnTo>
                      <a:pt x="3035" y="475"/>
                    </a:lnTo>
                    <a:lnTo>
                      <a:pt x="3003" y="448"/>
                    </a:lnTo>
                    <a:lnTo>
                      <a:pt x="2931" y="383"/>
                    </a:lnTo>
                    <a:lnTo>
                      <a:pt x="2786" y="258"/>
                    </a:lnTo>
                    <a:lnTo>
                      <a:pt x="2711" y="199"/>
                    </a:lnTo>
                    <a:lnTo>
                      <a:pt x="2651" y="148"/>
                    </a:lnTo>
                    <a:lnTo>
                      <a:pt x="2507" y="53"/>
                    </a:lnTo>
                    <a:lnTo>
                      <a:pt x="2432" y="24"/>
                    </a:lnTo>
                    <a:lnTo>
                      <a:pt x="2384" y="19"/>
                    </a:lnTo>
                    <a:lnTo>
                      <a:pt x="2363" y="20"/>
                    </a:lnTo>
                    <a:lnTo>
                      <a:pt x="2361" y="17"/>
                    </a:lnTo>
                    <a:lnTo>
                      <a:pt x="2358" y="14"/>
                    </a:lnTo>
                    <a:lnTo>
                      <a:pt x="2347" y="4"/>
                    </a:lnTo>
                    <a:lnTo>
                      <a:pt x="2320" y="0"/>
                    </a:lnTo>
                    <a:lnTo>
                      <a:pt x="2294" y="10"/>
                    </a:lnTo>
                    <a:lnTo>
                      <a:pt x="2278" y="32"/>
                    </a:lnTo>
                    <a:lnTo>
                      <a:pt x="2278" y="47"/>
                    </a:lnTo>
                    <a:lnTo>
                      <a:pt x="2276" y="62"/>
                    </a:lnTo>
                    <a:lnTo>
                      <a:pt x="2253" y="102"/>
                    </a:lnTo>
                    <a:lnTo>
                      <a:pt x="2199" y="163"/>
                    </a:lnTo>
                    <a:lnTo>
                      <a:pt x="2171" y="190"/>
                    </a:lnTo>
                    <a:lnTo>
                      <a:pt x="2102" y="260"/>
                    </a:lnTo>
                    <a:lnTo>
                      <a:pt x="1952" y="394"/>
                    </a:lnTo>
                    <a:lnTo>
                      <a:pt x="1878" y="459"/>
                    </a:lnTo>
                    <a:lnTo>
                      <a:pt x="1698" y="610"/>
                    </a:lnTo>
                    <a:lnTo>
                      <a:pt x="1326" y="897"/>
                    </a:lnTo>
                    <a:lnTo>
                      <a:pt x="1138" y="1036"/>
                    </a:lnTo>
                    <a:lnTo>
                      <a:pt x="969" y="1157"/>
                    </a:lnTo>
                    <a:lnTo>
                      <a:pt x="716" y="1337"/>
                    </a:lnTo>
                    <a:lnTo>
                      <a:pt x="553" y="1467"/>
                    </a:lnTo>
                    <a:lnTo>
                      <a:pt x="475" y="1536"/>
                    </a:lnTo>
                    <a:lnTo>
                      <a:pt x="415" y="1592"/>
                    </a:lnTo>
                    <a:lnTo>
                      <a:pt x="296" y="1713"/>
                    </a:lnTo>
                    <a:lnTo>
                      <a:pt x="186" y="1845"/>
                    </a:lnTo>
                    <a:lnTo>
                      <a:pt x="117" y="1951"/>
                    </a:lnTo>
                    <a:lnTo>
                      <a:pt x="77" y="2024"/>
                    </a:lnTo>
                    <a:lnTo>
                      <a:pt x="59" y="2061"/>
                    </a:lnTo>
                    <a:lnTo>
                      <a:pt x="44" y="2100"/>
                    </a:lnTo>
                    <a:lnTo>
                      <a:pt x="21" y="2181"/>
                    </a:lnTo>
                    <a:lnTo>
                      <a:pt x="2" y="2306"/>
                    </a:lnTo>
                    <a:lnTo>
                      <a:pt x="0" y="2479"/>
                    </a:lnTo>
                    <a:lnTo>
                      <a:pt x="12" y="2650"/>
                    </a:lnTo>
                    <a:lnTo>
                      <a:pt x="18" y="2732"/>
                    </a:lnTo>
                    <a:lnTo>
                      <a:pt x="19" y="2742"/>
                    </a:lnTo>
                    <a:lnTo>
                      <a:pt x="29" y="2758"/>
                    </a:lnTo>
                    <a:lnTo>
                      <a:pt x="49" y="2771"/>
                    </a:lnTo>
                    <a:lnTo>
                      <a:pt x="67" y="2770"/>
                    </a:lnTo>
                    <a:lnTo>
                      <a:pt x="101" y="2817"/>
                    </a:lnTo>
                    <a:lnTo>
                      <a:pt x="183" y="2915"/>
                    </a:lnTo>
                    <a:lnTo>
                      <a:pt x="278" y="3016"/>
                    </a:lnTo>
                    <a:lnTo>
                      <a:pt x="383" y="3109"/>
                    </a:lnTo>
                    <a:lnTo>
                      <a:pt x="497" y="3193"/>
                    </a:lnTo>
                    <a:lnTo>
                      <a:pt x="615" y="3255"/>
                    </a:lnTo>
                    <a:lnTo>
                      <a:pt x="704" y="3285"/>
                    </a:lnTo>
                    <a:lnTo>
                      <a:pt x="765" y="3297"/>
                    </a:lnTo>
                    <a:lnTo>
                      <a:pt x="825" y="3298"/>
                    </a:lnTo>
                    <a:lnTo>
                      <a:pt x="886" y="3291"/>
                    </a:lnTo>
                    <a:lnTo>
                      <a:pt x="916" y="3282"/>
                    </a:lnTo>
                    <a:lnTo>
                      <a:pt x="955" y="3271"/>
                    </a:lnTo>
                    <a:lnTo>
                      <a:pt x="1030" y="3236"/>
                    </a:lnTo>
                    <a:lnTo>
                      <a:pt x="1138" y="3171"/>
                    </a:lnTo>
                    <a:lnTo>
                      <a:pt x="1342" y="3009"/>
                    </a:lnTo>
                    <a:lnTo>
                      <a:pt x="1463" y="2899"/>
                    </a:lnTo>
                    <a:lnTo>
                      <a:pt x="1634" y="2748"/>
                    </a:lnTo>
                    <a:lnTo>
                      <a:pt x="1808" y="2600"/>
                    </a:lnTo>
                    <a:lnTo>
                      <a:pt x="2017" y="2424"/>
                    </a:lnTo>
                    <a:lnTo>
                      <a:pt x="2429" y="2066"/>
                    </a:lnTo>
                    <a:lnTo>
                      <a:pt x="2633" y="1884"/>
                    </a:lnTo>
                    <a:lnTo>
                      <a:pt x="2812" y="1724"/>
                    </a:lnTo>
                    <a:lnTo>
                      <a:pt x="2987" y="1560"/>
                    </a:lnTo>
                    <a:lnTo>
                      <a:pt x="3021" y="1530"/>
                    </a:lnTo>
                    <a:lnTo>
                      <a:pt x="3075" y="1478"/>
                    </a:lnTo>
                    <a:lnTo>
                      <a:pt x="3103" y="1438"/>
                    </a:lnTo>
                    <a:lnTo>
                      <a:pt x="3111" y="1416"/>
                    </a:lnTo>
                    <a:lnTo>
                      <a:pt x="3124" y="1415"/>
                    </a:lnTo>
                    <a:lnTo>
                      <a:pt x="3134" y="1409"/>
                    </a:lnTo>
                    <a:lnTo>
                      <a:pt x="3146" y="1401"/>
                    </a:lnTo>
                    <a:lnTo>
                      <a:pt x="3163" y="1378"/>
                    </a:lnTo>
                    <a:lnTo>
                      <a:pt x="3180" y="1337"/>
                    </a:lnTo>
                    <a:lnTo>
                      <a:pt x="3192" y="1241"/>
                    </a:lnTo>
                    <a:lnTo>
                      <a:pt x="3193" y="1183"/>
                    </a:lnTo>
                    <a:lnTo>
                      <a:pt x="3202" y="1042"/>
                    </a:lnTo>
                    <a:lnTo>
                      <a:pt x="3212" y="832"/>
                    </a:lnTo>
                    <a:lnTo>
                      <a:pt x="3212" y="691"/>
                    </a:lnTo>
                    <a:lnTo>
                      <a:pt x="3208" y="620"/>
                    </a:lnTo>
                    <a:close/>
                    <a:moveTo>
                      <a:pt x="1004" y="2495"/>
                    </a:moveTo>
                    <a:lnTo>
                      <a:pt x="998" y="2649"/>
                    </a:lnTo>
                    <a:lnTo>
                      <a:pt x="999" y="2958"/>
                    </a:lnTo>
                    <a:lnTo>
                      <a:pt x="1001" y="3114"/>
                    </a:lnTo>
                    <a:lnTo>
                      <a:pt x="942" y="3145"/>
                    </a:lnTo>
                    <a:lnTo>
                      <a:pt x="880" y="3170"/>
                    </a:lnTo>
                    <a:lnTo>
                      <a:pt x="884" y="3137"/>
                    </a:lnTo>
                    <a:lnTo>
                      <a:pt x="881" y="3066"/>
                    </a:lnTo>
                    <a:lnTo>
                      <a:pt x="868" y="2961"/>
                    </a:lnTo>
                    <a:lnTo>
                      <a:pt x="860" y="2895"/>
                    </a:lnTo>
                    <a:lnTo>
                      <a:pt x="850" y="2780"/>
                    </a:lnTo>
                    <a:lnTo>
                      <a:pt x="844" y="2610"/>
                    </a:lnTo>
                    <a:lnTo>
                      <a:pt x="850" y="2495"/>
                    </a:lnTo>
                    <a:lnTo>
                      <a:pt x="857" y="2439"/>
                    </a:lnTo>
                    <a:lnTo>
                      <a:pt x="856" y="2424"/>
                    </a:lnTo>
                    <a:lnTo>
                      <a:pt x="840" y="2398"/>
                    </a:lnTo>
                    <a:lnTo>
                      <a:pt x="828" y="2390"/>
                    </a:lnTo>
                    <a:lnTo>
                      <a:pt x="717" y="2318"/>
                    </a:lnTo>
                    <a:lnTo>
                      <a:pt x="506" y="2162"/>
                    </a:lnTo>
                    <a:lnTo>
                      <a:pt x="401" y="2082"/>
                    </a:lnTo>
                    <a:lnTo>
                      <a:pt x="382" y="2064"/>
                    </a:lnTo>
                    <a:lnTo>
                      <a:pt x="314" y="2010"/>
                    </a:lnTo>
                    <a:lnTo>
                      <a:pt x="264" y="1978"/>
                    </a:lnTo>
                    <a:lnTo>
                      <a:pt x="241" y="1969"/>
                    </a:lnTo>
                    <a:lnTo>
                      <a:pt x="294" y="1899"/>
                    </a:lnTo>
                    <a:lnTo>
                      <a:pt x="350" y="1830"/>
                    </a:lnTo>
                    <a:lnTo>
                      <a:pt x="510" y="1955"/>
                    </a:lnTo>
                    <a:lnTo>
                      <a:pt x="752" y="2141"/>
                    </a:lnTo>
                    <a:lnTo>
                      <a:pt x="909" y="2270"/>
                    </a:lnTo>
                    <a:lnTo>
                      <a:pt x="985" y="2338"/>
                    </a:lnTo>
                    <a:lnTo>
                      <a:pt x="999" y="2349"/>
                    </a:lnTo>
                    <a:lnTo>
                      <a:pt x="1034" y="2354"/>
                    </a:lnTo>
                    <a:lnTo>
                      <a:pt x="1053" y="2346"/>
                    </a:lnTo>
                    <a:lnTo>
                      <a:pt x="1132" y="2302"/>
                    </a:lnTo>
                    <a:lnTo>
                      <a:pt x="1280" y="2195"/>
                    </a:lnTo>
                    <a:lnTo>
                      <a:pt x="1418" y="2074"/>
                    </a:lnTo>
                    <a:lnTo>
                      <a:pt x="1548" y="1943"/>
                    </a:lnTo>
                    <a:lnTo>
                      <a:pt x="1610" y="1877"/>
                    </a:lnTo>
                    <a:lnTo>
                      <a:pt x="1617" y="1868"/>
                    </a:lnTo>
                    <a:lnTo>
                      <a:pt x="1624" y="1847"/>
                    </a:lnTo>
                    <a:lnTo>
                      <a:pt x="1626" y="1827"/>
                    </a:lnTo>
                    <a:lnTo>
                      <a:pt x="1617" y="1807"/>
                    </a:lnTo>
                    <a:lnTo>
                      <a:pt x="1610" y="1796"/>
                    </a:lnTo>
                    <a:lnTo>
                      <a:pt x="1420" y="1596"/>
                    </a:lnTo>
                    <a:lnTo>
                      <a:pt x="1231" y="1395"/>
                    </a:lnTo>
                    <a:lnTo>
                      <a:pt x="1201" y="1360"/>
                    </a:lnTo>
                    <a:lnTo>
                      <a:pt x="1132" y="1288"/>
                    </a:lnTo>
                    <a:lnTo>
                      <a:pt x="1082" y="1248"/>
                    </a:lnTo>
                    <a:lnTo>
                      <a:pt x="1056" y="1235"/>
                    </a:lnTo>
                    <a:lnTo>
                      <a:pt x="1244" y="1103"/>
                    </a:lnTo>
                    <a:lnTo>
                      <a:pt x="1430" y="964"/>
                    </a:lnTo>
                    <a:lnTo>
                      <a:pt x="1614" y="825"/>
                    </a:lnTo>
                    <a:lnTo>
                      <a:pt x="1885" y="607"/>
                    </a:lnTo>
                    <a:lnTo>
                      <a:pt x="2060" y="458"/>
                    </a:lnTo>
                    <a:lnTo>
                      <a:pt x="2145" y="380"/>
                    </a:lnTo>
                    <a:lnTo>
                      <a:pt x="2194" y="338"/>
                    </a:lnTo>
                    <a:lnTo>
                      <a:pt x="2299" y="235"/>
                    </a:lnTo>
                    <a:lnTo>
                      <a:pt x="2344" y="177"/>
                    </a:lnTo>
                    <a:lnTo>
                      <a:pt x="2367" y="138"/>
                    </a:lnTo>
                    <a:lnTo>
                      <a:pt x="2374" y="118"/>
                    </a:lnTo>
                    <a:lnTo>
                      <a:pt x="2422" y="140"/>
                    </a:lnTo>
                    <a:lnTo>
                      <a:pt x="2466" y="163"/>
                    </a:lnTo>
                    <a:lnTo>
                      <a:pt x="2534" y="206"/>
                    </a:lnTo>
                    <a:lnTo>
                      <a:pt x="2661" y="304"/>
                    </a:lnTo>
                    <a:lnTo>
                      <a:pt x="2721" y="354"/>
                    </a:lnTo>
                    <a:lnTo>
                      <a:pt x="2833" y="453"/>
                    </a:lnTo>
                    <a:lnTo>
                      <a:pt x="2944" y="554"/>
                    </a:lnTo>
                    <a:lnTo>
                      <a:pt x="2993" y="603"/>
                    </a:lnTo>
                    <a:lnTo>
                      <a:pt x="3048" y="646"/>
                    </a:lnTo>
                    <a:lnTo>
                      <a:pt x="2937" y="771"/>
                    </a:lnTo>
                    <a:lnTo>
                      <a:pt x="2708" y="1016"/>
                    </a:lnTo>
                    <a:lnTo>
                      <a:pt x="2474" y="1257"/>
                    </a:lnTo>
                    <a:lnTo>
                      <a:pt x="2233" y="1490"/>
                    </a:lnTo>
                    <a:lnTo>
                      <a:pt x="2112" y="1605"/>
                    </a:lnTo>
                    <a:lnTo>
                      <a:pt x="1987" y="1720"/>
                    </a:lnTo>
                    <a:lnTo>
                      <a:pt x="1732" y="1951"/>
                    </a:lnTo>
                    <a:lnTo>
                      <a:pt x="1467" y="2169"/>
                    </a:lnTo>
                    <a:lnTo>
                      <a:pt x="1261" y="2322"/>
                    </a:lnTo>
                    <a:lnTo>
                      <a:pt x="1120" y="2417"/>
                    </a:lnTo>
                    <a:lnTo>
                      <a:pt x="1047" y="2462"/>
                    </a:lnTo>
                    <a:lnTo>
                      <a:pt x="1047" y="2462"/>
                    </a:lnTo>
                    <a:lnTo>
                      <a:pt x="1047" y="2463"/>
                    </a:lnTo>
                    <a:lnTo>
                      <a:pt x="1033" y="2460"/>
                    </a:lnTo>
                    <a:lnTo>
                      <a:pt x="1012" y="2472"/>
                    </a:lnTo>
                    <a:lnTo>
                      <a:pt x="1005" y="2485"/>
                    </a:lnTo>
                    <a:lnTo>
                      <a:pt x="1004" y="2495"/>
                    </a:lnTo>
                    <a:close/>
                    <a:moveTo>
                      <a:pt x="3082" y="1081"/>
                    </a:moveTo>
                    <a:lnTo>
                      <a:pt x="3078" y="1147"/>
                    </a:lnTo>
                    <a:lnTo>
                      <a:pt x="3074" y="1213"/>
                    </a:lnTo>
                    <a:lnTo>
                      <a:pt x="3072" y="1247"/>
                    </a:lnTo>
                    <a:lnTo>
                      <a:pt x="3069" y="1280"/>
                    </a:lnTo>
                    <a:lnTo>
                      <a:pt x="3067" y="1301"/>
                    </a:lnTo>
                    <a:lnTo>
                      <a:pt x="3065" y="1316"/>
                    </a:lnTo>
                    <a:lnTo>
                      <a:pt x="3059" y="1320"/>
                    </a:lnTo>
                    <a:lnTo>
                      <a:pt x="3052" y="1334"/>
                    </a:lnTo>
                    <a:lnTo>
                      <a:pt x="3051" y="1343"/>
                    </a:lnTo>
                    <a:lnTo>
                      <a:pt x="3038" y="1349"/>
                    </a:lnTo>
                    <a:lnTo>
                      <a:pt x="3018" y="1372"/>
                    </a:lnTo>
                    <a:lnTo>
                      <a:pt x="3016" y="1389"/>
                    </a:lnTo>
                    <a:lnTo>
                      <a:pt x="3018" y="1366"/>
                    </a:lnTo>
                    <a:lnTo>
                      <a:pt x="3010" y="1369"/>
                    </a:lnTo>
                    <a:lnTo>
                      <a:pt x="2990" y="1393"/>
                    </a:lnTo>
                    <a:lnTo>
                      <a:pt x="2941" y="1444"/>
                    </a:lnTo>
                    <a:lnTo>
                      <a:pt x="2890" y="1493"/>
                    </a:lnTo>
                    <a:lnTo>
                      <a:pt x="2734" y="1637"/>
                    </a:lnTo>
                    <a:lnTo>
                      <a:pt x="2574" y="1779"/>
                    </a:lnTo>
                    <a:lnTo>
                      <a:pt x="2201" y="2110"/>
                    </a:lnTo>
                    <a:lnTo>
                      <a:pt x="1823" y="2434"/>
                    </a:lnTo>
                    <a:lnTo>
                      <a:pt x="1804" y="2451"/>
                    </a:lnTo>
                    <a:lnTo>
                      <a:pt x="1785" y="2467"/>
                    </a:lnTo>
                    <a:lnTo>
                      <a:pt x="1778" y="2349"/>
                    </a:lnTo>
                    <a:lnTo>
                      <a:pt x="1765" y="2231"/>
                    </a:lnTo>
                    <a:lnTo>
                      <a:pt x="1764" y="2181"/>
                    </a:lnTo>
                    <a:lnTo>
                      <a:pt x="1765" y="2130"/>
                    </a:lnTo>
                    <a:lnTo>
                      <a:pt x="1764" y="2118"/>
                    </a:lnTo>
                    <a:lnTo>
                      <a:pt x="1749" y="2105"/>
                    </a:lnTo>
                    <a:lnTo>
                      <a:pt x="1739" y="2103"/>
                    </a:lnTo>
                    <a:lnTo>
                      <a:pt x="1927" y="1936"/>
                    </a:lnTo>
                    <a:lnTo>
                      <a:pt x="2106" y="1769"/>
                    </a:lnTo>
                    <a:lnTo>
                      <a:pt x="2236" y="1651"/>
                    </a:lnTo>
                    <a:lnTo>
                      <a:pt x="2489" y="1406"/>
                    </a:lnTo>
                    <a:lnTo>
                      <a:pt x="2737" y="1157"/>
                    </a:lnTo>
                    <a:lnTo>
                      <a:pt x="2977" y="901"/>
                    </a:lnTo>
                    <a:lnTo>
                      <a:pt x="3095" y="770"/>
                    </a:lnTo>
                    <a:lnTo>
                      <a:pt x="3093" y="926"/>
                    </a:lnTo>
                    <a:lnTo>
                      <a:pt x="3082" y="10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8"/>
              <p:cNvSpPr>
                <a:spLocks/>
              </p:cNvSpPr>
              <p:nvPr/>
            </p:nvSpPr>
            <p:spPr bwMode="auto">
              <a:xfrm>
                <a:off x="1398" y="2746"/>
                <a:ext cx="212" cy="132"/>
              </a:xfrm>
              <a:custGeom>
                <a:avLst/>
                <a:gdLst>
                  <a:gd name="T0" fmla="*/ 544 w 635"/>
                  <a:gd name="T1" fmla="*/ 0 h 398"/>
                  <a:gd name="T2" fmla="*/ 504 w 635"/>
                  <a:gd name="T3" fmla="*/ 18 h 398"/>
                  <a:gd name="T4" fmla="*/ 496 w 635"/>
                  <a:gd name="T5" fmla="*/ 52 h 398"/>
                  <a:gd name="T6" fmla="*/ 530 w 635"/>
                  <a:gd name="T7" fmla="*/ 177 h 398"/>
                  <a:gd name="T8" fmla="*/ 515 w 635"/>
                  <a:gd name="T9" fmla="*/ 226 h 398"/>
                  <a:gd name="T10" fmla="*/ 478 w 635"/>
                  <a:gd name="T11" fmla="*/ 262 h 398"/>
                  <a:gd name="T12" fmla="*/ 403 w 635"/>
                  <a:gd name="T13" fmla="*/ 291 h 398"/>
                  <a:gd name="T14" fmla="*/ 352 w 635"/>
                  <a:gd name="T15" fmla="*/ 272 h 398"/>
                  <a:gd name="T16" fmla="*/ 332 w 635"/>
                  <a:gd name="T17" fmla="*/ 226 h 398"/>
                  <a:gd name="T18" fmla="*/ 331 w 635"/>
                  <a:gd name="T19" fmla="*/ 198 h 398"/>
                  <a:gd name="T20" fmla="*/ 303 w 635"/>
                  <a:gd name="T21" fmla="*/ 164 h 398"/>
                  <a:gd name="T22" fmla="*/ 246 w 635"/>
                  <a:gd name="T23" fmla="*/ 180 h 398"/>
                  <a:gd name="T24" fmla="*/ 236 w 635"/>
                  <a:gd name="T25" fmla="*/ 209 h 398"/>
                  <a:gd name="T26" fmla="*/ 220 w 635"/>
                  <a:gd name="T27" fmla="*/ 268 h 398"/>
                  <a:gd name="T28" fmla="*/ 160 w 635"/>
                  <a:gd name="T29" fmla="*/ 310 h 398"/>
                  <a:gd name="T30" fmla="*/ 122 w 635"/>
                  <a:gd name="T31" fmla="*/ 304 h 398"/>
                  <a:gd name="T32" fmla="*/ 83 w 635"/>
                  <a:gd name="T33" fmla="*/ 270 h 398"/>
                  <a:gd name="T34" fmla="*/ 83 w 635"/>
                  <a:gd name="T35" fmla="*/ 182 h 398"/>
                  <a:gd name="T36" fmla="*/ 90 w 635"/>
                  <a:gd name="T37" fmla="*/ 149 h 398"/>
                  <a:gd name="T38" fmla="*/ 62 w 635"/>
                  <a:gd name="T39" fmla="*/ 126 h 398"/>
                  <a:gd name="T40" fmla="*/ 34 w 635"/>
                  <a:gd name="T41" fmla="*/ 139 h 398"/>
                  <a:gd name="T42" fmla="*/ 7 w 635"/>
                  <a:gd name="T43" fmla="*/ 193 h 398"/>
                  <a:gd name="T44" fmla="*/ 3 w 635"/>
                  <a:gd name="T45" fmla="*/ 268 h 398"/>
                  <a:gd name="T46" fmla="*/ 31 w 635"/>
                  <a:gd name="T47" fmla="*/ 336 h 398"/>
                  <a:gd name="T48" fmla="*/ 93 w 635"/>
                  <a:gd name="T49" fmla="*/ 383 h 398"/>
                  <a:gd name="T50" fmla="*/ 139 w 635"/>
                  <a:gd name="T51" fmla="*/ 398 h 398"/>
                  <a:gd name="T52" fmla="*/ 229 w 635"/>
                  <a:gd name="T53" fmla="*/ 383 h 398"/>
                  <a:gd name="T54" fmla="*/ 279 w 635"/>
                  <a:gd name="T55" fmla="*/ 339 h 398"/>
                  <a:gd name="T56" fmla="*/ 350 w 635"/>
                  <a:gd name="T57" fmla="*/ 379 h 398"/>
                  <a:gd name="T58" fmla="*/ 470 w 635"/>
                  <a:gd name="T59" fmla="*/ 375 h 398"/>
                  <a:gd name="T60" fmla="*/ 527 w 635"/>
                  <a:gd name="T61" fmla="*/ 350 h 398"/>
                  <a:gd name="T62" fmla="*/ 600 w 635"/>
                  <a:gd name="T63" fmla="*/ 271 h 398"/>
                  <a:gd name="T64" fmla="*/ 635 w 635"/>
                  <a:gd name="T65" fmla="*/ 166 h 398"/>
                  <a:gd name="T66" fmla="*/ 614 w 635"/>
                  <a:gd name="T67" fmla="*/ 64 h 398"/>
                  <a:gd name="T68" fmla="*/ 555 w 635"/>
                  <a:gd name="T69" fmla="*/ 6 h 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635" h="398">
                    <a:moveTo>
                      <a:pt x="555" y="6"/>
                    </a:moveTo>
                    <a:lnTo>
                      <a:pt x="544" y="0"/>
                    </a:lnTo>
                    <a:lnTo>
                      <a:pt x="521" y="3"/>
                    </a:lnTo>
                    <a:lnTo>
                      <a:pt x="504" y="18"/>
                    </a:lnTo>
                    <a:lnTo>
                      <a:pt x="495" y="39"/>
                    </a:lnTo>
                    <a:lnTo>
                      <a:pt x="496" y="52"/>
                    </a:lnTo>
                    <a:lnTo>
                      <a:pt x="514" y="113"/>
                    </a:lnTo>
                    <a:lnTo>
                      <a:pt x="530" y="177"/>
                    </a:lnTo>
                    <a:lnTo>
                      <a:pt x="527" y="202"/>
                    </a:lnTo>
                    <a:lnTo>
                      <a:pt x="515" y="226"/>
                    </a:lnTo>
                    <a:lnTo>
                      <a:pt x="494" y="251"/>
                    </a:lnTo>
                    <a:lnTo>
                      <a:pt x="478" y="262"/>
                    </a:lnTo>
                    <a:lnTo>
                      <a:pt x="453" y="278"/>
                    </a:lnTo>
                    <a:lnTo>
                      <a:pt x="403" y="291"/>
                    </a:lnTo>
                    <a:lnTo>
                      <a:pt x="370" y="284"/>
                    </a:lnTo>
                    <a:lnTo>
                      <a:pt x="352" y="272"/>
                    </a:lnTo>
                    <a:lnTo>
                      <a:pt x="339" y="252"/>
                    </a:lnTo>
                    <a:lnTo>
                      <a:pt x="332" y="226"/>
                    </a:lnTo>
                    <a:lnTo>
                      <a:pt x="332" y="209"/>
                    </a:lnTo>
                    <a:lnTo>
                      <a:pt x="331" y="198"/>
                    </a:lnTo>
                    <a:lnTo>
                      <a:pt x="324" y="180"/>
                    </a:lnTo>
                    <a:lnTo>
                      <a:pt x="303" y="164"/>
                    </a:lnTo>
                    <a:lnTo>
                      <a:pt x="268" y="164"/>
                    </a:lnTo>
                    <a:lnTo>
                      <a:pt x="246" y="180"/>
                    </a:lnTo>
                    <a:lnTo>
                      <a:pt x="237" y="198"/>
                    </a:lnTo>
                    <a:lnTo>
                      <a:pt x="236" y="209"/>
                    </a:lnTo>
                    <a:lnTo>
                      <a:pt x="233" y="231"/>
                    </a:lnTo>
                    <a:lnTo>
                      <a:pt x="220" y="268"/>
                    </a:lnTo>
                    <a:lnTo>
                      <a:pt x="196" y="297"/>
                    </a:lnTo>
                    <a:lnTo>
                      <a:pt x="160" y="310"/>
                    </a:lnTo>
                    <a:lnTo>
                      <a:pt x="137" y="307"/>
                    </a:lnTo>
                    <a:lnTo>
                      <a:pt x="122" y="304"/>
                    </a:lnTo>
                    <a:lnTo>
                      <a:pt x="102" y="294"/>
                    </a:lnTo>
                    <a:lnTo>
                      <a:pt x="83" y="270"/>
                    </a:lnTo>
                    <a:lnTo>
                      <a:pt x="76" y="228"/>
                    </a:lnTo>
                    <a:lnTo>
                      <a:pt x="83" y="182"/>
                    </a:lnTo>
                    <a:lnTo>
                      <a:pt x="88" y="162"/>
                    </a:lnTo>
                    <a:lnTo>
                      <a:pt x="90" y="149"/>
                    </a:lnTo>
                    <a:lnTo>
                      <a:pt x="80" y="131"/>
                    </a:lnTo>
                    <a:lnTo>
                      <a:pt x="62" y="126"/>
                    </a:lnTo>
                    <a:lnTo>
                      <a:pt x="43" y="130"/>
                    </a:lnTo>
                    <a:lnTo>
                      <a:pt x="34" y="139"/>
                    </a:lnTo>
                    <a:lnTo>
                      <a:pt x="23" y="157"/>
                    </a:lnTo>
                    <a:lnTo>
                      <a:pt x="7" y="193"/>
                    </a:lnTo>
                    <a:lnTo>
                      <a:pt x="0" y="232"/>
                    </a:lnTo>
                    <a:lnTo>
                      <a:pt x="3" y="268"/>
                    </a:lnTo>
                    <a:lnTo>
                      <a:pt x="13" y="304"/>
                    </a:lnTo>
                    <a:lnTo>
                      <a:pt x="31" y="336"/>
                    </a:lnTo>
                    <a:lnTo>
                      <a:pt x="59" y="362"/>
                    </a:lnTo>
                    <a:lnTo>
                      <a:pt x="93" y="383"/>
                    </a:lnTo>
                    <a:lnTo>
                      <a:pt x="113" y="390"/>
                    </a:lnTo>
                    <a:lnTo>
                      <a:pt x="139" y="398"/>
                    </a:lnTo>
                    <a:lnTo>
                      <a:pt x="187" y="398"/>
                    </a:lnTo>
                    <a:lnTo>
                      <a:pt x="229" y="383"/>
                    </a:lnTo>
                    <a:lnTo>
                      <a:pt x="265" y="356"/>
                    </a:lnTo>
                    <a:lnTo>
                      <a:pt x="279" y="339"/>
                    </a:lnTo>
                    <a:lnTo>
                      <a:pt x="299" y="356"/>
                    </a:lnTo>
                    <a:lnTo>
                      <a:pt x="350" y="379"/>
                    </a:lnTo>
                    <a:lnTo>
                      <a:pt x="409" y="386"/>
                    </a:lnTo>
                    <a:lnTo>
                      <a:pt x="470" y="375"/>
                    </a:lnTo>
                    <a:lnTo>
                      <a:pt x="502" y="362"/>
                    </a:lnTo>
                    <a:lnTo>
                      <a:pt x="527" y="350"/>
                    </a:lnTo>
                    <a:lnTo>
                      <a:pt x="567" y="316"/>
                    </a:lnTo>
                    <a:lnTo>
                      <a:pt x="600" y="271"/>
                    </a:lnTo>
                    <a:lnTo>
                      <a:pt x="623" y="221"/>
                    </a:lnTo>
                    <a:lnTo>
                      <a:pt x="635" y="166"/>
                    </a:lnTo>
                    <a:lnTo>
                      <a:pt x="632" y="113"/>
                    </a:lnTo>
                    <a:lnTo>
                      <a:pt x="614" y="64"/>
                    </a:lnTo>
                    <a:lnTo>
                      <a:pt x="581" y="23"/>
                    </a:lnTo>
                    <a:lnTo>
                      <a:pt x="555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9"/>
              <p:cNvSpPr>
                <a:spLocks/>
              </p:cNvSpPr>
              <p:nvPr/>
            </p:nvSpPr>
            <p:spPr bwMode="auto">
              <a:xfrm>
                <a:off x="1655" y="2515"/>
                <a:ext cx="176" cy="179"/>
              </a:xfrm>
              <a:custGeom>
                <a:avLst/>
                <a:gdLst>
                  <a:gd name="T0" fmla="*/ 301 w 528"/>
                  <a:gd name="T1" fmla="*/ 1 h 538"/>
                  <a:gd name="T2" fmla="*/ 268 w 528"/>
                  <a:gd name="T3" fmla="*/ 27 h 538"/>
                  <a:gd name="T4" fmla="*/ 273 w 528"/>
                  <a:gd name="T5" fmla="*/ 82 h 538"/>
                  <a:gd name="T6" fmla="*/ 298 w 528"/>
                  <a:gd name="T7" fmla="*/ 95 h 538"/>
                  <a:gd name="T8" fmla="*/ 373 w 528"/>
                  <a:gd name="T9" fmla="*/ 112 h 538"/>
                  <a:gd name="T10" fmla="*/ 419 w 528"/>
                  <a:gd name="T11" fmla="*/ 145 h 538"/>
                  <a:gd name="T12" fmla="*/ 423 w 528"/>
                  <a:gd name="T13" fmla="*/ 191 h 538"/>
                  <a:gd name="T14" fmla="*/ 409 w 528"/>
                  <a:gd name="T15" fmla="*/ 220 h 538"/>
                  <a:gd name="T16" fmla="*/ 357 w 528"/>
                  <a:gd name="T17" fmla="*/ 265 h 538"/>
                  <a:gd name="T18" fmla="*/ 245 w 528"/>
                  <a:gd name="T19" fmla="*/ 269 h 538"/>
                  <a:gd name="T20" fmla="*/ 207 w 528"/>
                  <a:gd name="T21" fmla="*/ 256 h 538"/>
                  <a:gd name="T22" fmla="*/ 188 w 528"/>
                  <a:gd name="T23" fmla="*/ 250 h 538"/>
                  <a:gd name="T24" fmla="*/ 150 w 528"/>
                  <a:gd name="T25" fmla="*/ 268 h 538"/>
                  <a:gd name="T26" fmla="*/ 141 w 528"/>
                  <a:gd name="T27" fmla="*/ 324 h 538"/>
                  <a:gd name="T28" fmla="*/ 161 w 528"/>
                  <a:gd name="T29" fmla="*/ 341 h 538"/>
                  <a:gd name="T30" fmla="*/ 173 w 528"/>
                  <a:gd name="T31" fmla="*/ 347 h 538"/>
                  <a:gd name="T32" fmla="*/ 178 w 528"/>
                  <a:gd name="T33" fmla="*/ 348 h 538"/>
                  <a:gd name="T34" fmla="*/ 184 w 528"/>
                  <a:gd name="T35" fmla="*/ 351 h 538"/>
                  <a:gd name="T36" fmla="*/ 220 w 528"/>
                  <a:gd name="T37" fmla="*/ 367 h 538"/>
                  <a:gd name="T38" fmla="*/ 243 w 528"/>
                  <a:gd name="T39" fmla="*/ 399 h 538"/>
                  <a:gd name="T40" fmla="*/ 180 w 528"/>
                  <a:gd name="T41" fmla="*/ 443 h 538"/>
                  <a:gd name="T42" fmla="*/ 131 w 528"/>
                  <a:gd name="T43" fmla="*/ 456 h 538"/>
                  <a:gd name="T44" fmla="*/ 62 w 528"/>
                  <a:gd name="T45" fmla="*/ 456 h 538"/>
                  <a:gd name="T46" fmla="*/ 50 w 528"/>
                  <a:gd name="T47" fmla="*/ 443 h 538"/>
                  <a:gd name="T48" fmla="*/ 10 w 528"/>
                  <a:gd name="T49" fmla="*/ 446 h 538"/>
                  <a:gd name="T50" fmla="*/ 3 w 528"/>
                  <a:gd name="T51" fmla="*/ 475 h 538"/>
                  <a:gd name="T52" fmla="*/ 45 w 528"/>
                  <a:gd name="T53" fmla="*/ 525 h 538"/>
                  <a:gd name="T54" fmla="*/ 134 w 528"/>
                  <a:gd name="T55" fmla="*/ 538 h 538"/>
                  <a:gd name="T56" fmla="*/ 190 w 528"/>
                  <a:gd name="T57" fmla="*/ 528 h 538"/>
                  <a:gd name="T58" fmla="*/ 302 w 528"/>
                  <a:gd name="T59" fmla="*/ 465 h 538"/>
                  <a:gd name="T60" fmla="*/ 355 w 528"/>
                  <a:gd name="T61" fmla="*/ 383 h 538"/>
                  <a:gd name="T62" fmla="*/ 357 w 528"/>
                  <a:gd name="T63" fmla="*/ 366 h 538"/>
                  <a:gd name="T64" fmla="*/ 425 w 528"/>
                  <a:gd name="T65" fmla="*/ 341 h 538"/>
                  <a:gd name="T66" fmla="*/ 497 w 528"/>
                  <a:gd name="T67" fmla="*/ 271 h 538"/>
                  <a:gd name="T68" fmla="*/ 520 w 528"/>
                  <a:gd name="T69" fmla="*/ 220 h 538"/>
                  <a:gd name="T70" fmla="*/ 520 w 528"/>
                  <a:gd name="T71" fmla="*/ 127 h 538"/>
                  <a:gd name="T72" fmla="*/ 469 w 528"/>
                  <a:gd name="T73" fmla="*/ 53 h 538"/>
                  <a:gd name="T74" fmla="*/ 384 w 528"/>
                  <a:gd name="T75" fmla="*/ 9 h 538"/>
                  <a:gd name="T76" fmla="*/ 311 w 528"/>
                  <a:gd name="T77" fmla="*/ 0 h 5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28" h="538">
                    <a:moveTo>
                      <a:pt x="311" y="0"/>
                    </a:moveTo>
                    <a:lnTo>
                      <a:pt x="301" y="1"/>
                    </a:lnTo>
                    <a:lnTo>
                      <a:pt x="285" y="9"/>
                    </a:lnTo>
                    <a:lnTo>
                      <a:pt x="268" y="27"/>
                    </a:lnTo>
                    <a:lnTo>
                      <a:pt x="263" y="60"/>
                    </a:lnTo>
                    <a:lnTo>
                      <a:pt x="273" y="82"/>
                    </a:lnTo>
                    <a:lnTo>
                      <a:pt x="288" y="92"/>
                    </a:lnTo>
                    <a:lnTo>
                      <a:pt x="298" y="95"/>
                    </a:lnTo>
                    <a:lnTo>
                      <a:pt x="321" y="99"/>
                    </a:lnTo>
                    <a:lnTo>
                      <a:pt x="373" y="112"/>
                    </a:lnTo>
                    <a:lnTo>
                      <a:pt x="404" y="129"/>
                    </a:lnTo>
                    <a:lnTo>
                      <a:pt x="419" y="145"/>
                    </a:lnTo>
                    <a:lnTo>
                      <a:pt x="426" y="165"/>
                    </a:lnTo>
                    <a:lnTo>
                      <a:pt x="423" y="191"/>
                    </a:lnTo>
                    <a:lnTo>
                      <a:pt x="416" y="206"/>
                    </a:lnTo>
                    <a:lnTo>
                      <a:pt x="409" y="220"/>
                    </a:lnTo>
                    <a:lnTo>
                      <a:pt x="391" y="242"/>
                    </a:lnTo>
                    <a:lnTo>
                      <a:pt x="357" y="265"/>
                    </a:lnTo>
                    <a:lnTo>
                      <a:pt x="302" y="276"/>
                    </a:lnTo>
                    <a:lnTo>
                      <a:pt x="245" y="269"/>
                    </a:lnTo>
                    <a:lnTo>
                      <a:pt x="217" y="260"/>
                    </a:lnTo>
                    <a:lnTo>
                      <a:pt x="207" y="256"/>
                    </a:lnTo>
                    <a:lnTo>
                      <a:pt x="199" y="253"/>
                    </a:lnTo>
                    <a:lnTo>
                      <a:pt x="188" y="250"/>
                    </a:lnTo>
                    <a:lnTo>
                      <a:pt x="171" y="253"/>
                    </a:lnTo>
                    <a:lnTo>
                      <a:pt x="150" y="268"/>
                    </a:lnTo>
                    <a:lnTo>
                      <a:pt x="135" y="299"/>
                    </a:lnTo>
                    <a:lnTo>
                      <a:pt x="141" y="324"/>
                    </a:lnTo>
                    <a:lnTo>
                      <a:pt x="151" y="337"/>
                    </a:lnTo>
                    <a:lnTo>
                      <a:pt x="161" y="341"/>
                    </a:lnTo>
                    <a:lnTo>
                      <a:pt x="167" y="344"/>
                    </a:lnTo>
                    <a:lnTo>
                      <a:pt x="173" y="347"/>
                    </a:lnTo>
                    <a:lnTo>
                      <a:pt x="173" y="347"/>
                    </a:lnTo>
                    <a:lnTo>
                      <a:pt x="178" y="348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220" y="367"/>
                    </a:lnTo>
                    <a:lnTo>
                      <a:pt x="252" y="386"/>
                    </a:lnTo>
                    <a:lnTo>
                      <a:pt x="243" y="399"/>
                    </a:lnTo>
                    <a:lnTo>
                      <a:pt x="220" y="420"/>
                    </a:lnTo>
                    <a:lnTo>
                      <a:pt x="180" y="443"/>
                    </a:lnTo>
                    <a:lnTo>
                      <a:pt x="150" y="452"/>
                    </a:lnTo>
                    <a:lnTo>
                      <a:pt x="131" y="456"/>
                    </a:lnTo>
                    <a:lnTo>
                      <a:pt x="85" y="459"/>
                    </a:lnTo>
                    <a:lnTo>
                      <a:pt x="62" y="456"/>
                    </a:lnTo>
                    <a:lnTo>
                      <a:pt x="57" y="453"/>
                    </a:lnTo>
                    <a:lnTo>
                      <a:pt x="50" y="443"/>
                    </a:lnTo>
                    <a:lnTo>
                      <a:pt x="30" y="438"/>
                    </a:lnTo>
                    <a:lnTo>
                      <a:pt x="10" y="446"/>
                    </a:lnTo>
                    <a:lnTo>
                      <a:pt x="0" y="463"/>
                    </a:lnTo>
                    <a:lnTo>
                      <a:pt x="3" y="475"/>
                    </a:lnTo>
                    <a:lnTo>
                      <a:pt x="13" y="498"/>
                    </a:lnTo>
                    <a:lnTo>
                      <a:pt x="45" y="525"/>
                    </a:lnTo>
                    <a:lnTo>
                      <a:pt x="88" y="537"/>
                    </a:lnTo>
                    <a:lnTo>
                      <a:pt x="134" y="538"/>
                    </a:lnTo>
                    <a:lnTo>
                      <a:pt x="155" y="534"/>
                    </a:lnTo>
                    <a:lnTo>
                      <a:pt x="190" y="528"/>
                    </a:lnTo>
                    <a:lnTo>
                      <a:pt x="250" y="504"/>
                    </a:lnTo>
                    <a:lnTo>
                      <a:pt x="302" y="465"/>
                    </a:lnTo>
                    <a:lnTo>
                      <a:pt x="341" y="414"/>
                    </a:lnTo>
                    <a:lnTo>
                      <a:pt x="355" y="383"/>
                    </a:lnTo>
                    <a:lnTo>
                      <a:pt x="358" y="374"/>
                    </a:lnTo>
                    <a:lnTo>
                      <a:pt x="357" y="366"/>
                    </a:lnTo>
                    <a:lnTo>
                      <a:pt x="381" y="360"/>
                    </a:lnTo>
                    <a:lnTo>
                      <a:pt x="425" y="341"/>
                    </a:lnTo>
                    <a:lnTo>
                      <a:pt x="463" y="311"/>
                    </a:lnTo>
                    <a:lnTo>
                      <a:pt x="497" y="271"/>
                    </a:lnTo>
                    <a:lnTo>
                      <a:pt x="509" y="246"/>
                    </a:lnTo>
                    <a:lnTo>
                      <a:pt x="520" y="220"/>
                    </a:lnTo>
                    <a:lnTo>
                      <a:pt x="528" y="171"/>
                    </a:lnTo>
                    <a:lnTo>
                      <a:pt x="520" y="127"/>
                    </a:lnTo>
                    <a:lnTo>
                      <a:pt x="499" y="86"/>
                    </a:lnTo>
                    <a:lnTo>
                      <a:pt x="469" y="53"/>
                    </a:lnTo>
                    <a:lnTo>
                      <a:pt x="430" y="26"/>
                    </a:lnTo>
                    <a:lnTo>
                      <a:pt x="384" y="9"/>
                    </a:lnTo>
                    <a:lnTo>
                      <a:pt x="337" y="0"/>
                    </a:lnTo>
                    <a:lnTo>
                      <a:pt x="31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20"/>
              <p:cNvSpPr>
                <a:spLocks/>
              </p:cNvSpPr>
              <p:nvPr/>
            </p:nvSpPr>
            <p:spPr bwMode="auto">
              <a:xfrm>
                <a:off x="1665" y="2702"/>
                <a:ext cx="205" cy="210"/>
              </a:xfrm>
              <a:custGeom>
                <a:avLst/>
                <a:gdLst>
                  <a:gd name="T0" fmla="*/ 388 w 613"/>
                  <a:gd name="T1" fmla="*/ 3 h 630"/>
                  <a:gd name="T2" fmla="*/ 357 w 613"/>
                  <a:gd name="T3" fmla="*/ 52 h 630"/>
                  <a:gd name="T4" fmla="*/ 381 w 613"/>
                  <a:gd name="T5" fmla="*/ 89 h 630"/>
                  <a:gd name="T6" fmla="*/ 466 w 613"/>
                  <a:gd name="T7" fmla="*/ 128 h 630"/>
                  <a:gd name="T8" fmla="*/ 511 w 613"/>
                  <a:gd name="T9" fmla="*/ 174 h 630"/>
                  <a:gd name="T10" fmla="*/ 506 w 613"/>
                  <a:gd name="T11" fmla="*/ 230 h 630"/>
                  <a:gd name="T12" fmla="*/ 486 w 613"/>
                  <a:gd name="T13" fmla="*/ 265 h 630"/>
                  <a:gd name="T14" fmla="*/ 431 w 613"/>
                  <a:gd name="T15" fmla="*/ 307 h 630"/>
                  <a:gd name="T16" fmla="*/ 349 w 613"/>
                  <a:gd name="T17" fmla="*/ 312 h 630"/>
                  <a:gd name="T18" fmla="*/ 257 w 613"/>
                  <a:gd name="T19" fmla="*/ 265 h 630"/>
                  <a:gd name="T20" fmla="*/ 253 w 613"/>
                  <a:gd name="T21" fmla="*/ 260 h 630"/>
                  <a:gd name="T22" fmla="*/ 239 w 613"/>
                  <a:gd name="T23" fmla="*/ 252 h 630"/>
                  <a:gd name="T24" fmla="*/ 198 w 613"/>
                  <a:gd name="T25" fmla="*/ 256 h 630"/>
                  <a:gd name="T26" fmla="*/ 175 w 613"/>
                  <a:gd name="T27" fmla="*/ 311 h 630"/>
                  <a:gd name="T28" fmla="*/ 188 w 613"/>
                  <a:gd name="T29" fmla="*/ 334 h 630"/>
                  <a:gd name="T30" fmla="*/ 214 w 613"/>
                  <a:gd name="T31" fmla="*/ 354 h 630"/>
                  <a:gd name="T32" fmla="*/ 256 w 613"/>
                  <a:gd name="T33" fmla="*/ 422 h 630"/>
                  <a:gd name="T34" fmla="*/ 224 w 613"/>
                  <a:gd name="T35" fmla="*/ 512 h 630"/>
                  <a:gd name="T36" fmla="*/ 180 w 613"/>
                  <a:gd name="T37" fmla="*/ 543 h 630"/>
                  <a:gd name="T38" fmla="*/ 119 w 613"/>
                  <a:gd name="T39" fmla="*/ 547 h 630"/>
                  <a:gd name="T40" fmla="*/ 72 w 613"/>
                  <a:gd name="T41" fmla="*/ 495 h 630"/>
                  <a:gd name="T42" fmla="*/ 51 w 613"/>
                  <a:gd name="T43" fmla="*/ 397 h 630"/>
                  <a:gd name="T44" fmla="*/ 37 w 613"/>
                  <a:gd name="T45" fmla="*/ 374 h 630"/>
                  <a:gd name="T46" fmla="*/ 5 w 613"/>
                  <a:gd name="T47" fmla="*/ 387 h 630"/>
                  <a:gd name="T48" fmla="*/ 0 w 613"/>
                  <a:gd name="T49" fmla="*/ 425 h 630"/>
                  <a:gd name="T50" fmla="*/ 13 w 613"/>
                  <a:gd name="T51" fmla="*/ 540 h 630"/>
                  <a:gd name="T52" fmla="*/ 66 w 613"/>
                  <a:gd name="T53" fmla="*/ 607 h 630"/>
                  <a:gd name="T54" fmla="*/ 131 w 613"/>
                  <a:gd name="T55" fmla="*/ 630 h 630"/>
                  <a:gd name="T56" fmla="*/ 220 w 613"/>
                  <a:gd name="T57" fmla="*/ 615 h 630"/>
                  <a:gd name="T58" fmla="*/ 263 w 613"/>
                  <a:gd name="T59" fmla="*/ 594 h 630"/>
                  <a:gd name="T60" fmla="*/ 329 w 613"/>
                  <a:gd name="T61" fmla="*/ 522 h 630"/>
                  <a:gd name="T62" fmla="*/ 352 w 613"/>
                  <a:gd name="T63" fmla="*/ 452 h 630"/>
                  <a:gd name="T64" fmla="*/ 352 w 613"/>
                  <a:gd name="T65" fmla="*/ 410 h 630"/>
                  <a:gd name="T66" fmla="*/ 446 w 613"/>
                  <a:gd name="T67" fmla="*/ 404 h 630"/>
                  <a:gd name="T68" fmla="*/ 555 w 613"/>
                  <a:gd name="T69" fmla="*/ 338 h 630"/>
                  <a:gd name="T70" fmla="*/ 594 w 613"/>
                  <a:gd name="T71" fmla="*/ 283 h 630"/>
                  <a:gd name="T72" fmla="*/ 613 w 613"/>
                  <a:gd name="T73" fmla="*/ 177 h 630"/>
                  <a:gd name="T74" fmla="*/ 574 w 613"/>
                  <a:gd name="T75" fmla="*/ 82 h 630"/>
                  <a:gd name="T76" fmla="*/ 489 w 613"/>
                  <a:gd name="T77" fmla="*/ 17 h 630"/>
                  <a:gd name="T78" fmla="*/ 404 w 613"/>
                  <a:gd name="T79" fmla="*/ 0 h 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13" h="630">
                    <a:moveTo>
                      <a:pt x="404" y="0"/>
                    </a:moveTo>
                    <a:lnTo>
                      <a:pt x="388" y="3"/>
                    </a:lnTo>
                    <a:lnTo>
                      <a:pt x="365" y="21"/>
                    </a:lnTo>
                    <a:lnTo>
                      <a:pt x="357" y="52"/>
                    </a:lnTo>
                    <a:lnTo>
                      <a:pt x="367" y="79"/>
                    </a:lnTo>
                    <a:lnTo>
                      <a:pt x="381" y="89"/>
                    </a:lnTo>
                    <a:lnTo>
                      <a:pt x="410" y="101"/>
                    </a:lnTo>
                    <a:lnTo>
                      <a:pt x="466" y="128"/>
                    </a:lnTo>
                    <a:lnTo>
                      <a:pt x="498" y="152"/>
                    </a:lnTo>
                    <a:lnTo>
                      <a:pt x="511" y="174"/>
                    </a:lnTo>
                    <a:lnTo>
                      <a:pt x="515" y="200"/>
                    </a:lnTo>
                    <a:lnTo>
                      <a:pt x="506" y="230"/>
                    </a:lnTo>
                    <a:lnTo>
                      <a:pt x="498" y="249"/>
                    </a:lnTo>
                    <a:lnTo>
                      <a:pt x="486" y="265"/>
                    </a:lnTo>
                    <a:lnTo>
                      <a:pt x="462" y="291"/>
                    </a:lnTo>
                    <a:lnTo>
                      <a:pt x="431" y="307"/>
                    </a:lnTo>
                    <a:lnTo>
                      <a:pt x="400" y="314"/>
                    </a:lnTo>
                    <a:lnTo>
                      <a:pt x="349" y="312"/>
                    </a:lnTo>
                    <a:lnTo>
                      <a:pt x="285" y="286"/>
                    </a:lnTo>
                    <a:lnTo>
                      <a:pt x="257" y="265"/>
                    </a:lnTo>
                    <a:lnTo>
                      <a:pt x="257" y="265"/>
                    </a:lnTo>
                    <a:lnTo>
                      <a:pt x="253" y="260"/>
                    </a:lnTo>
                    <a:lnTo>
                      <a:pt x="247" y="258"/>
                    </a:lnTo>
                    <a:lnTo>
                      <a:pt x="239" y="252"/>
                    </a:lnTo>
                    <a:lnTo>
                      <a:pt x="223" y="249"/>
                    </a:lnTo>
                    <a:lnTo>
                      <a:pt x="198" y="256"/>
                    </a:lnTo>
                    <a:lnTo>
                      <a:pt x="177" y="285"/>
                    </a:lnTo>
                    <a:lnTo>
                      <a:pt x="175" y="311"/>
                    </a:lnTo>
                    <a:lnTo>
                      <a:pt x="181" y="327"/>
                    </a:lnTo>
                    <a:lnTo>
                      <a:pt x="188" y="334"/>
                    </a:lnTo>
                    <a:lnTo>
                      <a:pt x="201" y="344"/>
                    </a:lnTo>
                    <a:lnTo>
                      <a:pt x="214" y="354"/>
                    </a:lnTo>
                    <a:lnTo>
                      <a:pt x="234" y="376"/>
                    </a:lnTo>
                    <a:lnTo>
                      <a:pt x="256" y="422"/>
                    </a:lnTo>
                    <a:lnTo>
                      <a:pt x="253" y="469"/>
                    </a:lnTo>
                    <a:lnTo>
                      <a:pt x="224" y="512"/>
                    </a:lnTo>
                    <a:lnTo>
                      <a:pt x="198" y="531"/>
                    </a:lnTo>
                    <a:lnTo>
                      <a:pt x="180" y="543"/>
                    </a:lnTo>
                    <a:lnTo>
                      <a:pt x="146" y="551"/>
                    </a:lnTo>
                    <a:lnTo>
                      <a:pt x="119" y="547"/>
                    </a:lnTo>
                    <a:lnTo>
                      <a:pt x="96" y="533"/>
                    </a:lnTo>
                    <a:lnTo>
                      <a:pt x="72" y="495"/>
                    </a:lnTo>
                    <a:lnTo>
                      <a:pt x="54" y="430"/>
                    </a:lnTo>
                    <a:lnTo>
                      <a:pt x="51" y="397"/>
                    </a:lnTo>
                    <a:lnTo>
                      <a:pt x="50" y="386"/>
                    </a:lnTo>
                    <a:lnTo>
                      <a:pt x="37" y="374"/>
                    </a:lnTo>
                    <a:lnTo>
                      <a:pt x="20" y="374"/>
                    </a:lnTo>
                    <a:lnTo>
                      <a:pt x="5" y="387"/>
                    </a:lnTo>
                    <a:lnTo>
                      <a:pt x="2" y="397"/>
                    </a:lnTo>
                    <a:lnTo>
                      <a:pt x="0" y="425"/>
                    </a:lnTo>
                    <a:lnTo>
                      <a:pt x="1" y="484"/>
                    </a:lnTo>
                    <a:lnTo>
                      <a:pt x="13" y="540"/>
                    </a:lnTo>
                    <a:lnTo>
                      <a:pt x="43" y="589"/>
                    </a:lnTo>
                    <a:lnTo>
                      <a:pt x="66" y="607"/>
                    </a:lnTo>
                    <a:lnTo>
                      <a:pt x="87" y="619"/>
                    </a:lnTo>
                    <a:lnTo>
                      <a:pt x="131" y="630"/>
                    </a:lnTo>
                    <a:lnTo>
                      <a:pt x="175" y="628"/>
                    </a:lnTo>
                    <a:lnTo>
                      <a:pt x="220" y="615"/>
                    </a:lnTo>
                    <a:lnTo>
                      <a:pt x="241" y="606"/>
                    </a:lnTo>
                    <a:lnTo>
                      <a:pt x="263" y="594"/>
                    </a:lnTo>
                    <a:lnTo>
                      <a:pt x="300" y="561"/>
                    </a:lnTo>
                    <a:lnTo>
                      <a:pt x="329" y="522"/>
                    </a:lnTo>
                    <a:lnTo>
                      <a:pt x="348" y="476"/>
                    </a:lnTo>
                    <a:lnTo>
                      <a:pt x="352" y="452"/>
                    </a:lnTo>
                    <a:lnTo>
                      <a:pt x="355" y="430"/>
                    </a:lnTo>
                    <a:lnTo>
                      <a:pt x="352" y="410"/>
                    </a:lnTo>
                    <a:lnTo>
                      <a:pt x="384" y="413"/>
                    </a:lnTo>
                    <a:lnTo>
                      <a:pt x="446" y="404"/>
                    </a:lnTo>
                    <a:lnTo>
                      <a:pt x="505" y="380"/>
                    </a:lnTo>
                    <a:lnTo>
                      <a:pt x="555" y="338"/>
                    </a:lnTo>
                    <a:lnTo>
                      <a:pt x="577" y="309"/>
                    </a:lnTo>
                    <a:lnTo>
                      <a:pt x="594" y="283"/>
                    </a:lnTo>
                    <a:lnTo>
                      <a:pt x="611" y="230"/>
                    </a:lnTo>
                    <a:lnTo>
                      <a:pt x="613" y="177"/>
                    </a:lnTo>
                    <a:lnTo>
                      <a:pt x="600" y="127"/>
                    </a:lnTo>
                    <a:lnTo>
                      <a:pt x="574" y="82"/>
                    </a:lnTo>
                    <a:lnTo>
                      <a:pt x="537" y="44"/>
                    </a:lnTo>
                    <a:lnTo>
                      <a:pt x="489" y="17"/>
                    </a:lnTo>
                    <a:lnTo>
                      <a:pt x="434" y="1"/>
                    </a:lnTo>
                    <a:lnTo>
                      <a:pt x="40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2" name="Group 31"/>
            <p:cNvGrpSpPr>
              <a:grpSpLocks noChangeAspect="1"/>
            </p:cNvGrpSpPr>
            <p:nvPr/>
          </p:nvGrpSpPr>
          <p:grpSpPr bwMode="auto">
            <a:xfrm>
              <a:off x="594443" y="5066831"/>
              <a:ext cx="167284" cy="203007"/>
              <a:chOff x="2647" y="1727"/>
              <a:chExt cx="192" cy="233"/>
            </a:xfrm>
            <a:grpFill/>
          </p:grpSpPr>
          <p:sp>
            <p:nvSpPr>
              <p:cNvPr id="13" name="Freeform 32"/>
              <p:cNvSpPr>
                <a:spLocks/>
              </p:cNvSpPr>
              <p:nvPr/>
            </p:nvSpPr>
            <p:spPr bwMode="auto">
              <a:xfrm>
                <a:off x="2699" y="1727"/>
                <a:ext cx="140" cy="152"/>
              </a:xfrm>
              <a:custGeom>
                <a:avLst/>
                <a:gdLst>
                  <a:gd name="T0" fmla="*/ 94 w 421"/>
                  <a:gd name="T1" fmla="*/ 455 h 455"/>
                  <a:gd name="T2" fmla="*/ 0 w 421"/>
                  <a:gd name="T3" fmla="*/ 362 h 455"/>
                  <a:gd name="T4" fmla="*/ 172 w 421"/>
                  <a:gd name="T5" fmla="*/ 191 h 455"/>
                  <a:gd name="T6" fmla="*/ 371 w 421"/>
                  <a:gd name="T7" fmla="*/ 1 h 455"/>
                  <a:gd name="T8" fmla="*/ 377 w 421"/>
                  <a:gd name="T9" fmla="*/ 0 h 455"/>
                  <a:gd name="T10" fmla="*/ 404 w 421"/>
                  <a:gd name="T11" fmla="*/ 4 h 455"/>
                  <a:gd name="T12" fmla="*/ 419 w 421"/>
                  <a:gd name="T13" fmla="*/ 21 h 455"/>
                  <a:gd name="T14" fmla="*/ 421 w 421"/>
                  <a:gd name="T15" fmla="*/ 37 h 455"/>
                  <a:gd name="T16" fmla="*/ 364 w 421"/>
                  <a:gd name="T17" fmla="*/ 120 h 455"/>
                  <a:gd name="T18" fmla="*/ 130 w 421"/>
                  <a:gd name="T19" fmla="*/ 410 h 455"/>
                  <a:gd name="T20" fmla="*/ 94 w 421"/>
                  <a:gd name="T21" fmla="*/ 455 h 4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21" h="455">
                    <a:moveTo>
                      <a:pt x="94" y="455"/>
                    </a:moveTo>
                    <a:lnTo>
                      <a:pt x="0" y="362"/>
                    </a:lnTo>
                    <a:lnTo>
                      <a:pt x="172" y="191"/>
                    </a:lnTo>
                    <a:lnTo>
                      <a:pt x="371" y="1"/>
                    </a:lnTo>
                    <a:lnTo>
                      <a:pt x="377" y="0"/>
                    </a:lnTo>
                    <a:lnTo>
                      <a:pt x="404" y="4"/>
                    </a:lnTo>
                    <a:lnTo>
                      <a:pt x="419" y="21"/>
                    </a:lnTo>
                    <a:lnTo>
                      <a:pt x="421" y="37"/>
                    </a:lnTo>
                    <a:lnTo>
                      <a:pt x="364" y="120"/>
                    </a:lnTo>
                    <a:lnTo>
                      <a:pt x="130" y="410"/>
                    </a:lnTo>
                    <a:lnTo>
                      <a:pt x="94" y="45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" name="Freeform 33"/>
              <p:cNvSpPr>
                <a:spLocks/>
              </p:cNvSpPr>
              <p:nvPr/>
            </p:nvSpPr>
            <p:spPr bwMode="auto">
              <a:xfrm>
                <a:off x="2647" y="1856"/>
                <a:ext cx="76" cy="104"/>
              </a:xfrm>
              <a:custGeom>
                <a:avLst/>
                <a:gdLst>
                  <a:gd name="T0" fmla="*/ 22 w 226"/>
                  <a:gd name="T1" fmla="*/ 314 h 314"/>
                  <a:gd name="T2" fmla="*/ 21 w 226"/>
                  <a:gd name="T3" fmla="*/ 301 h 314"/>
                  <a:gd name="T4" fmla="*/ 37 w 226"/>
                  <a:gd name="T5" fmla="*/ 242 h 314"/>
                  <a:gd name="T6" fmla="*/ 63 w 226"/>
                  <a:gd name="T7" fmla="*/ 219 h 314"/>
                  <a:gd name="T8" fmla="*/ 90 w 226"/>
                  <a:gd name="T9" fmla="*/ 211 h 314"/>
                  <a:gd name="T10" fmla="*/ 107 w 226"/>
                  <a:gd name="T11" fmla="*/ 209 h 314"/>
                  <a:gd name="T12" fmla="*/ 125 w 226"/>
                  <a:gd name="T13" fmla="*/ 208 h 314"/>
                  <a:gd name="T14" fmla="*/ 153 w 226"/>
                  <a:gd name="T15" fmla="*/ 199 h 314"/>
                  <a:gd name="T16" fmla="*/ 188 w 226"/>
                  <a:gd name="T17" fmla="*/ 173 h 314"/>
                  <a:gd name="T18" fmla="*/ 223 w 226"/>
                  <a:gd name="T19" fmla="*/ 107 h 314"/>
                  <a:gd name="T20" fmla="*/ 226 w 226"/>
                  <a:gd name="T21" fmla="*/ 91 h 314"/>
                  <a:gd name="T22" fmla="*/ 132 w 226"/>
                  <a:gd name="T23" fmla="*/ 0 h 314"/>
                  <a:gd name="T24" fmla="*/ 96 w 226"/>
                  <a:gd name="T25" fmla="*/ 17 h 314"/>
                  <a:gd name="T26" fmla="*/ 44 w 226"/>
                  <a:gd name="T27" fmla="*/ 61 h 314"/>
                  <a:gd name="T28" fmla="*/ 13 w 226"/>
                  <a:gd name="T29" fmla="*/ 113 h 314"/>
                  <a:gd name="T30" fmla="*/ 0 w 226"/>
                  <a:gd name="T31" fmla="*/ 165 h 314"/>
                  <a:gd name="T32" fmla="*/ 2 w 226"/>
                  <a:gd name="T33" fmla="*/ 239 h 314"/>
                  <a:gd name="T34" fmla="*/ 19 w 226"/>
                  <a:gd name="T35" fmla="*/ 307 h 314"/>
                  <a:gd name="T36" fmla="*/ 22 w 226"/>
                  <a:gd name="T37" fmla="*/ 314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26" h="314">
                    <a:moveTo>
                      <a:pt x="22" y="314"/>
                    </a:moveTo>
                    <a:lnTo>
                      <a:pt x="21" y="301"/>
                    </a:lnTo>
                    <a:lnTo>
                      <a:pt x="37" y="242"/>
                    </a:lnTo>
                    <a:lnTo>
                      <a:pt x="63" y="219"/>
                    </a:lnTo>
                    <a:lnTo>
                      <a:pt x="90" y="211"/>
                    </a:lnTo>
                    <a:lnTo>
                      <a:pt x="107" y="209"/>
                    </a:lnTo>
                    <a:lnTo>
                      <a:pt x="125" y="208"/>
                    </a:lnTo>
                    <a:lnTo>
                      <a:pt x="153" y="199"/>
                    </a:lnTo>
                    <a:lnTo>
                      <a:pt x="188" y="173"/>
                    </a:lnTo>
                    <a:lnTo>
                      <a:pt x="223" y="107"/>
                    </a:lnTo>
                    <a:lnTo>
                      <a:pt x="226" y="91"/>
                    </a:lnTo>
                    <a:lnTo>
                      <a:pt x="132" y="0"/>
                    </a:lnTo>
                    <a:lnTo>
                      <a:pt x="96" y="17"/>
                    </a:lnTo>
                    <a:lnTo>
                      <a:pt x="44" y="61"/>
                    </a:lnTo>
                    <a:lnTo>
                      <a:pt x="13" y="113"/>
                    </a:lnTo>
                    <a:lnTo>
                      <a:pt x="0" y="165"/>
                    </a:lnTo>
                    <a:lnTo>
                      <a:pt x="2" y="239"/>
                    </a:lnTo>
                    <a:lnTo>
                      <a:pt x="19" y="307"/>
                    </a:lnTo>
                    <a:lnTo>
                      <a:pt x="22" y="3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25" name="모서리가 둥근 직사각형 24"/>
          <p:cNvSpPr/>
          <p:nvPr/>
        </p:nvSpPr>
        <p:spPr>
          <a:xfrm>
            <a:off x="752612" y="225445"/>
            <a:ext cx="11207159" cy="650762"/>
          </a:xfrm>
          <a:prstGeom prst="roundRect">
            <a:avLst/>
          </a:prstGeom>
          <a:solidFill>
            <a:srgbClr val="F4F4FE"/>
          </a:solidFill>
          <a:ln>
            <a:noFill/>
          </a:ln>
          <a:effectLst>
            <a:outerShdw blurRad="190500" dist="101600" dir="2700000" algn="tl" rotWithShape="0">
              <a:srgbClr val="5955B3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2400" kern="0" dirty="0">
                <a:solidFill>
                  <a:srgbClr val="5955B3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회원관리 </a:t>
            </a:r>
            <a:r>
              <a:rPr lang="en-US" altLang="ko-KR" sz="2400" kern="0" dirty="0">
                <a:solidFill>
                  <a:srgbClr val="5955B3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– </a:t>
            </a:r>
            <a:r>
              <a:rPr lang="ko-KR" altLang="en-US" sz="2400" kern="0" dirty="0">
                <a:solidFill>
                  <a:srgbClr val="5955B3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아이디 찾기 결과</a:t>
            </a:r>
            <a:endParaRPr lang="en-US" altLang="ko-KR" sz="2400" kern="0" dirty="0">
              <a:solidFill>
                <a:srgbClr val="5955B3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11658599" y="598713"/>
            <a:ext cx="217715" cy="217715"/>
          </a:xfrm>
          <a:prstGeom prst="ellipse">
            <a:avLst/>
          </a:prstGeom>
          <a:solidFill>
            <a:srgbClr val="5955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prstClr val="white"/>
                </a:solidFill>
              </a:rPr>
              <a:t>+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156851" y="354496"/>
            <a:ext cx="298491" cy="298491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80EB61F-9545-4DF5-ADD3-A11753793B81}"/>
              </a:ext>
            </a:extLst>
          </p:cNvPr>
          <p:cNvSpPr txBox="1"/>
          <p:nvPr/>
        </p:nvSpPr>
        <p:spPr>
          <a:xfrm>
            <a:off x="7584934" y="1453048"/>
            <a:ext cx="3688418" cy="92333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인증된 내용이 일치할 경우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해당 정보에 맞는 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아이디를 노출시켜준다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F5506352-B2E5-70D9-13F2-571728F2B1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454" y="1230835"/>
            <a:ext cx="5464013" cy="502963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3C4D1CB4-7D68-001B-BCB7-BAC6DD7C6B9D}"/>
              </a:ext>
            </a:extLst>
          </p:cNvPr>
          <p:cNvSpPr/>
          <p:nvPr/>
        </p:nvSpPr>
        <p:spPr>
          <a:xfrm>
            <a:off x="2261880" y="3745653"/>
            <a:ext cx="819248" cy="51840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327676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55B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204154" y="1034170"/>
            <a:ext cx="193117" cy="5222353"/>
            <a:chOff x="581527" y="787428"/>
            <a:chExt cx="193117" cy="5222353"/>
          </a:xfrm>
          <a:solidFill>
            <a:schemeClr val="bg1"/>
          </a:solidFill>
        </p:grpSpPr>
        <p:sp>
          <p:nvSpPr>
            <p:cNvPr id="5" name="Freeform 9"/>
            <p:cNvSpPr>
              <a:spLocks/>
            </p:cNvSpPr>
            <p:nvPr/>
          </p:nvSpPr>
          <p:spPr bwMode="auto">
            <a:xfrm>
              <a:off x="612262" y="1494240"/>
              <a:ext cx="131646" cy="17373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6" name="Group 12"/>
            <p:cNvGrpSpPr>
              <a:grpSpLocks noChangeAspect="1"/>
            </p:cNvGrpSpPr>
            <p:nvPr/>
          </p:nvGrpSpPr>
          <p:grpSpPr bwMode="auto">
            <a:xfrm>
              <a:off x="581527" y="787428"/>
              <a:ext cx="193117" cy="153620"/>
              <a:chOff x="6124" y="305"/>
              <a:chExt cx="841" cy="669"/>
            </a:xfrm>
            <a:grpFill/>
          </p:grpSpPr>
          <p:sp>
            <p:nvSpPr>
              <p:cNvPr id="23" name="Freeform 13"/>
              <p:cNvSpPr>
                <a:spLocks/>
              </p:cNvSpPr>
              <p:nvPr/>
            </p:nvSpPr>
            <p:spPr bwMode="auto">
              <a:xfrm>
                <a:off x="6244" y="440"/>
                <a:ext cx="601" cy="534"/>
              </a:xfrm>
              <a:custGeom>
                <a:avLst/>
                <a:gdLst>
                  <a:gd name="T0" fmla="*/ 902 w 1802"/>
                  <a:gd name="T1" fmla="*/ 0 h 1602"/>
                  <a:gd name="T2" fmla="*/ 2 w 1802"/>
                  <a:gd name="T3" fmla="*/ 742 h 1602"/>
                  <a:gd name="T4" fmla="*/ 2 w 1802"/>
                  <a:gd name="T5" fmla="*/ 743 h 1602"/>
                  <a:gd name="T6" fmla="*/ 2 w 1802"/>
                  <a:gd name="T7" fmla="*/ 746 h 1602"/>
                  <a:gd name="T8" fmla="*/ 0 w 1802"/>
                  <a:gd name="T9" fmla="*/ 749 h 1602"/>
                  <a:gd name="T10" fmla="*/ 0 w 1802"/>
                  <a:gd name="T11" fmla="*/ 751 h 1602"/>
                  <a:gd name="T12" fmla="*/ 0 w 1802"/>
                  <a:gd name="T13" fmla="*/ 1501 h 1602"/>
                  <a:gd name="T14" fmla="*/ 2 w 1802"/>
                  <a:gd name="T15" fmla="*/ 1521 h 1602"/>
                  <a:gd name="T16" fmla="*/ 16 w 1802"/>
                  <a:gd name="T17" fmla="*/ 1557 h 1602"/>
                  <a:gd name="T18" fmla="*/ 30 w 1802"/>
                  <a:gd name="T19" fmla="*/ 1572 h 1602"/>
                  <a:gd name="T20" fmla="*/ 45 w 1802"/>
                  <a:gd name="T21" fmla="*/ 1586 h 1602"/>
                  <a:gd name="T22" fmla="*/ 81 w 1802"/>
                  <a:gd name="T23" fmla="*/ 1601 h 1602"/>
                  <a:gd name="T24" fmla="*/ 100 w 1802"/>
                  <a:gd name="T25" fmla="*/ 1602 h 1602"/>
                  <a:gd name="T26" fmla="*/ 702 w 1802"/>
                  <a:gd name="T27" fmla="*/ 1602 h 1602"/>
                  <a:gd name="T28" fmla="*/ 702 w 1802"/>
                  <a:gd name="T29" fmla="*/ 1001 h 1602"/>
                  <a:gd name="T30" fmla="*/ 1102 w 1802"/>
                  <a:gd name="T31" fmla="*/ 1001 h 1602"/>
                  <a:gd name="T32" fmla="*/ 1102 w 1802"/>
                  <a:gd name="T33" fmla="*/ 1602 h 1602"/>
                  <a:gd name="T34" fmla="*/ 1703 w 1802"/>
                  <a:gd name="T35" fmla="*/ 1602 h 1602"/>
                  <a:gd name="T36" fmla="*/ 1723 w 1802"/>
                  <a:gd name="T37" fmla="*/ 1601 h 1602"/>
                  <a:gd name="T38" fmla="*/ 1758 w 1802"/>
                  <a:gd name="T39" fmla="*/ 1586 h 1602"/>
                  <a:gd name="T40" fmla="*/ 1773 w 1802"/>
                  <a:gd name="T41" fmla="*/ 1572 h 1602"/>
                  <a:gd name="T42" fmla="*/ 1786 w 1802"/>
                  <a:gd name="T43" fmla="*/ 1557 h 1602"/>
                  <a:gd name="T44" fmla="*/ 1802 w 1802"/>
                  <a:gd name="T45" fmla="*/ 1521 h 1602"/>
                  <a:gd name="T46" fmla="*/ 1802 w 1802"/>
                  <a:gd name="T47" fmla="*/ 1501 h 1602"/>
                  <a:gd name="T48" fmla="*/ 1802 w 1802"/>
                  <a:gd name="T49" fmla="*/ 751 h 1602"/>
                  <a:gd name="T50" fmla="*/ 1802 w 1802"/>
                  <a:gd name="T51" fmla="*/ 745 h 1602"/>
                  <a:gd name="T52" fmla="*/ 1801 w 1802"/>
                  <a:gd name="T53" fmla="*/ 742 h 1602"/>
                  <a:gd name="T54" fmla="*/ 902 w 1802"/>
                  <a:gd name="T55" fmla="*/ 0 h 16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802" h="1602">
                    <a:moveTo>
                      <a:pt x="902" y="0"/>
                    </a:moveTo>
                    <a:lnTo>
                      <a:pt x="2" y="742"/>
                    </a:lnTo>
                    <a:lnTo>
                      <a:pt x="2" y="743"/>
                    </a:lnTo>
                    <a:lnTo>
                      <a:pt x="2" y="746"/>
                    </a:lnTo>
                    <a:lnTo>
                      <a:pt x="0" y="749"/>
                    </a:lnTo>
                    <a:lnTo>
                      <a:pt x="0" y="751"/>
                    </a:lnTo>
                    <a:lnTo>
                      <a:pt x="0" y="1501"/>
                    </a:lnTo>
                    <a:lnTo>
                      <a:pt x="2" y="1521"/>
                    </a:lnTo>
                    <a:lnTo>
                      <a:pt x="16" y="1557"/>
                    </a:lnTo>
                    <a:lnTo>
                      <a:pt x="30" y="1572"/>
                    </a:lnTo>
                    <a:lnTo>
                      <a:pt x="45" y="1586"/>
                    </a:lnTo>
                    <a:lnTo>
                      <a:pt x="81" y="1601"/>
                    </a:lnTo>
                    <a:lnTo>
                      <a:pt x="100" y="1602"/>
                    </a:lnTo>
                    <a:lnTo>
                      <a:pt x="702" y="1602"/>
                    </a:lnTo>
                    <a:lnTo>
                      <a:pt x="702" y="1001"/>
                    </a:lnTo>
                    <a:lnTo>
                      <a:pt x="1102" y="1001"/>
                    </a:lnTo>
                    <a:lnTo>
                      <a:pt x="1102" y="1602"/>
                    </a:lnTo>
                    <a:lnTo>
                      <a:pt x="1703" y="1602"/>
                    </a:lnTo>
                    <a:lnTo>
                      <a:pt x="1723" y="1601"/>
                    </a:lnTo>
                    <a:lnTo>
                      <a:pt x="1758" y="1586"/>
                    </a:lnTo>
                    <a:lnTo>
                      <a:pt x="1773" y="1572"/>
                    </a:lnTo>
                    <a:lnTo>
                      <a:pt x="1786" y="1557"/>
                    </a:lnTo>
                    <a:lnTo>
                      <a:pt x="1802" y="1521"/>
                    </a:lnTo>
                    <a:lnTo>
                      <a:pt x="1802" y="1501"/>
                    </a:lnTo>
                    <a:lnTo>
                      <a:pt x="1802" y="751"/>
                    </a:lnTo>
                    <a:lnTo>
                      <a:pt x="1802" y="745"/>
                    </a:lnTo>
                    <a:lnTo>
                      <a:pt x="1801" y="742"/>
                    </a:lnTo>
                    <a:lnTo>
                      <a:pt x="90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14"/>
              <p:cNvSpPr>
                <a:spLocks/>
              </p:cNvSpPr>
              <p:nvPr/>
            </p:nvSpPr>
            <p:spPr bwMode="auto">
              <a:xfrm>
                <a:off x="6124" y="305"/>
                <a:ext cx="841" cy="394"/>
              </a:xfrm>
              <a:custGeom>
                <a:avLst/>
                <a:gdLst>
                  <a:gd name="T0" fmla="*/ 2505 w 2522"/>
                  <a:gd name="T1" fmla="*/ 978 h 1181"/>
                  <a:gd name="T2" fmla="*/ 2162 w 2522"/>
                  <a:gd name="T3" fmla="*/ 694 h 1181"/>
                  <a:gd name="T4" fmla="*/ 2162 w 2522"/>
                  <a:gd name="T5" fmla="*/ 54 h 1181"/>
                  <a:gd name="T6" fmla="*/ 2162 w 2522"/>
                  <a:gd name="T7" fmla="*/ 44 h 1181"/>
                  <a:gd name="T8" fmla="*/ 2155 w 2522"/>
                  <a:gd name="T9" fmla="*/ 26 h 1181"/>
                  <a:gd name="T10" fmla="*/ 2149 w 2522"/>
                  <a:gd name="T11" fmla="*/ 18 h 1181"/>
                  <a:gd name="T12" fmla="*/ 2141 w 2522"/>
                  <a:gd name="T13" fmla="*/ 13 h 1181"/>
                  <a:gd name="T14" fmla="*/ 2123 w 2522"/>
                  <a:gd name="T15" fmla="*/ 5 h 1181"/>
                  <a:gd name="T16" fmla="*/ 2113 w 2522"/>
                  <a:gd name="T17" fmla="*/ 5 h 1181"/>
                  <a:gd name="T18" fmla="*/ 1812 w 2522"/>
                  <a:gd name="T19" fmla="*/ 5 h 1181"/>
                  <a:gd name="T20" fmla="*/ 1802 w 2522"/>
                  <a:gd name="T21" fmla="*/ 5 h 1181"/>
                  <a:gd name="T22" fmla="*/ 1783 w 2522"/>
                  <a:gd name="T23" fmla="*/ 13 h 1181"/>
                  <a:gd name="T24" fmla="*/ 1776 w 2522"/>
                  <a:gd name="T25" fmla="*/ 18 h 1181"/>
                  <a:gd name="T26" fmla="*/ 1770 w 2522"/>
                  <a:gd name="T27" fmla="*/ 26 h 1181"/>
                  <a:gd name="T28" fmla="*/ 1763 w 2522"/>
                  <a:gd name="T29" fmla="*/ 44 h 1181"/>
                  <a:gd name="T30" fmla="*/ 1762 w 2522"/>
                  <a:gd name="T31" fmla="*/ 54 h 1181"/>
                  <a:gd name="T32" fmla="*/ 1762 w 2522"/>
                  <a:gd name="T33" fmla="*/ 360 h 1181"/>
                  <a:gd name="T34" fmla="*/ 1380 w 2522"/>
                  <a:gd name="T35" fmla="*/ 41 h 1181"/>
                  <a:gd name="T36" fmla="*/ 1354 w 2522"/>
                  <a:gd name="T37" fmla="*/ 23 h 1181"/>
                  <a:gd name="T38" fmla="*/ 1295 w 2522"/>
                  <a:gd name="T39" fmla="*/ 1 h 1181"/>
                  <a:gd name="T40" fmla="*/ 1262 w 2522"/>
                  <a:gd name="T41" fmla="*/ 0 h 1181"/>
                  <a:gd name="T42" fmla="*/ 1227 w 2522"/>
                  <a:gd name="T43" fmla="*/ 1 h 1181"/>
                  <a:gd name="T44" fmla="*/ 1168 w 2522"/>
                  <a:gd name="T45" fmla="*/ 23 h 1181"/>
                  <a:gd name="T46" fmla="*/ 1142 w 2522"/>
                  <a:gd name="T47" fmla="*/ 41 h 1181"/>
                  <a:gd name="T48" fmla="*/ 17 w 2522"/>
                  <a:gd name="T49" fmla="*/ 978 h 1181"/>
                  <a:gd name="T50" fmla="*/ 10 w 2522"/>
                  <a:gd name="T51" fmla="*/ 985 h 1181"/>
                  <a:gd name="T52" fmla="*/ 1 w 2522"/>
                  <a:gd name="T53" fmla="*/ 1001 h 1181"/>
                  <a:gd name="T54" fmla="*/ 0 w 2522"/>
                  <a:gd name="T55" fmla="*/ 1012 h 1181"/>
                  <a:gd name="T56" fmla="*/ 0 w 2522"/>
                  <a:gd name="T57" fmla="*/ 1023 h 1181"/>
                  <a:gd name="T58" fmla="*/ 6 w 2522"/>
                  <a:gd name="T59" fmla="*/ 1040 h 1181"/>
                  <a:gd name="T60" fmla="*/ 12 w 2522"/>
                  <a:gd name="T61" fmla="*/ 1048 h 1181"/>
                  <a:gd name="T62" fmla="*/ 108 w 2522"/>
                  <a:gd name="T63" fmla="*/ 1164 h 1181"/>
                  <a:gd name="T64" fmla="*/ 122 w 2522"/>
                  <a:gd name="T65" fmla="*/ 1177 h 1181"/>
                  <a:gd name="T66" fmla="*/ 141 w 2522"/>
                  <a:gd name="T67" fmla="*/ 1181 h 1181"/>
                  <a:gd name="T68" fmla="*/ 160 w 2522"/>
                  <a:gd name="T69" fmla="*/ 1181 h 1181"/>
                  <a:gd name="T70" fmla="*/ 179 w 2522"/>
                  <a:gd name="T71" fmla="*/ 1171 h 1181"/>
                  <a:gd name="T72" fmla="*/ 1262 w 2522"/>
                  <a:gd name="T73" fmla="*/ 268 h 1181"/>
                  <a:gd name="T74" fmla="*/ 2344 w 2522"/>
                  <a:gd name="T75" fmla="*/ 1171 h 1181"/>
                  <a:gd name="T76" fmla="*/ 2358 w 2522"/>
                  <a:gd name="T77" fmla="*/ 1180 h 1181"/>
                  <a:gd name="T78" fmla="*/ 2377 w 2522"/>
                  <a:gd name="T79" fmla="*/ 1181 h 1181"/>
                  <a:gd name="T80" fmla="*/ 2383 w 2522"/>
                  <a:gd name="T81" fmla="*/ 1181 h 1181"/>
                  <a:gd name="T82" fmla="*/ 2401 w 2522"/>
                  <a:gd name="T83" fmla="*/ 1177 h 1181"/>
                  <a:gd name="T84" fmla="*/ 2414 w 2522"/>
                  <a:gd name="T85" fmla="*/ 1164 h 1181"/>
                  <a:gd name="T86" fmla="*/ 2512 w 2522"/>
                  <a:gd name="T87" fmla="*/ 1048 h 1181"/>
                  <a:gd name="T88" fmla="*/ 2518 w 2522"/>
                  <a:gd name="T89" fmla="*/ 1040 h 1181"/>
                  <a:gd name="T90" fmla="*/ 2522 w 2522"/>
                  <a:gd name="T91" fmla="*/ 1023 h 1181"/>
                  <a:gd name="T92" fmla="*/ 2522 w 2522"/>
                  <a:gd name="T93" fmla="*/ 1012 h 1181"/>
                  <a:gd name="T94" fmla="*/ 2521 w 2522"/>
                  <a:gd name="T95" fmla="*/ 1001 h 1181"/>
                  <a:gd name="T96" fmla="*/ 2512 w 2522"/>
                  <a:gd name="T97" fmla="*/ 985 h 1181"/>
                  <a:gd name="T98" fmla="*/ 2505 w 2522"/>
                  <a:gd name="T99" fmla="*/ 978 h 1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522" h="1181">
                    <a:moveTo>
                      <a:pt x="2505" y="978"/>
                    </a:moveTo>
                    <a:lnTo>
                      <a:pt x="2162" y="694"/>
                    </a:lnTo>
                    <a:lnTo>
                      <a:pt x="2162" y="54"/>
                    </a:lnTo>
                    <a:lnTo>
                      <a:pt x="2162" y="44"/>
                    </a:lnTo>
                    <a:lnTo>
                      <a:pt x="2155" y="26"/>
                    </a:lnTo>
                    <a:lnTo>
                      <a:pt x="2149" y="18"/>
                    </a:lnTo>
                    <a:lnTo>
                      <a:pt x="2141" y="13"/>
                    </a:lnTo>
                    <a:lnTo>
                      <a:pt x="2123" y="5"/>
                    </a:lnTo>
                    <a:lnTo>
                      <a:pt x="2113" y="5"/>
                    </a:lnTo>
                    <a:lnTo>
                      <a:pt x="1812" y="5"/>
                    </a:lnTo>
                    <a:lnTo>
                      <a:pt x="1802" y="5"/>
                    </a:lnTo>
                    <a:lnTo>
                      <a:pt x="1783" y="13"/>
                    </a:lnTo>
                    <a:lnTo>
                      <a:pt x="1776" y="18"/>
                    </a:lnTo>
                    <a:lnTo>
                      <a:pt x="1770" y="26"/>
                    </a:lnTo>
                    <a:lnTo>
                      <a:pt x="1763" y="44"/>
                    </a:lnTo>
                    <a:lnTo>
                      <a:pt x="1762" y="54"/>
                    </a:lnTo>
                    <a:lnTo>
                      <a:pt x="1762" y="360"/>
                    </a:lnTo>
                    <a:lnTo>
                      <a:pt x="1380" y="41"/>
                    </a:lnTo>
                    <a:lnTo>
                      <a:pt x="1354" y="23"/>
                    </a:lnTo>
                    <a:lnTo>
                      <a:pt x="1295" y="1"/>
                    </a:lnTo>
                    <a:lnTo>
                      <a:pt x="1262" y="0"/>
                    </a:lnTo>
                    <a:lnTo>
                      <a:pt x="1227" y="1"/>
                    </a:lnTo>
                    <a:lnTo>
                      <a:pt x="1168" y="23"/>
                    </a:lnTo>
                    <a:lnTo>
                      <a:pt x="1142" y="41"/>
                    </a:lnTo>
                    <a:lnTo>
                      <a:pt x="17" y="978"/>
                    </a:lnTo>
                    <a:lnTo>
                      <a:pt x="10" y="985"/>
                    </a:lnTo>
                    <a:lnTo>
                      <a:pt x="1" y="1001"/>
                    </a:lnTo>
                    <a:lnTo>
                      <a:pt x="0" y="1012"/>
                    </a:lnTo>
                    <a:lnTo>
                      <a:pt x="0" y="1023"/>
                    </a:lnTo>
                    <a:lnTo>
                      <a:pt x="6" y="1040"/>
                    </a:lnTo>
                    <a:lnTo>
                      <a:pt x="12" y="1048"/>
                    </a:lnTo>
                    <a:lnTo>
                      <a:pt x="108" y="1164"/>
                    </a:lnTo>
                    <a:lnTo>
                      <a:pt x="122" y="1177"/>
                    </a:lnTo>
                    <a:lnTo>
                      <a:pt x="141" y="1181"/>
                    </a:lnTo>
                    <a:lnTo>
                      <a:pt x="160" y="1181"/>
                    </a:lnTo>
                    <a:lnTo>
                      <a:pt x="179" y="1171"/>
                    </a:lnTo>
                    <a:lnTo>
                      <a:pt x="1262" y="268"/>
                    </a:lnTo>
                    <a:lnTo>
                      <a:pt x="2344" y="1171"/>
                    </a:lnTo>
                    <a:lnTo>
                      <a:pt x="2358" y="1180"/>
                    </a:lnTo>
                    <a:lnTo>
                      <a:pt x="2377" y="1181"/>
                    </a:lnTo>
                    <a:lnTo>
                      <a:pt x="2383" y="1181"/>
                    </a:lnTo>
                    <a:lnTo>
                      <a:pt x="2401" y="1177"/>
                    </a:lnTo>
                    <a:lnTo>
                      <a:pt x="2414" y="1164"/>
                    </a:lnTo>
                    <a:lnTo>
                      <a:pt x="2512" y="1048"/>
                    </a:lnTo>
                    <a:lnTo>
                      <a:pt x="2518" y="1040"/>
                    </a:lnTo>
                    <a:lnTo>
                      <a:pt x="2522" y="1023"/>
                    </a:lnTo>
                    <a:lnTo>
                      <a:pt x="2522" y="1012"/>
                    </a:lnTo>
                    <a:lnTo>
                      <a:pt x="2521" y="1001"/>
                    </a:lnTo>
                    <a:lnTo>
                      <a:pt x="2512" y="985"/>
                    </a:lnTo>
                    <a:lnTo>
                      <a:pt x="2505" y="97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7" name="Freeform 36"/>
            <p:cNvSpPr>
              <a:spLocks noEditPoints="1"/>
            </p:cNvSpPr>
            <p:nvPr/>
          </p:nvSpPr>
          <p:spPr bwMode="auto">
            <a:xfrm>
              <a:off x="625397" y="4336406"/>
              <a:ext cx="105376" cy="177233"/>
            </a:xfrm>
            <a:custGeom>
              <a:avLst/>
              <a:gdLst>
                <a:gd name="T0" fmla="*/ 937 w 1926"/>
                <a:gd name="T1" fmla="*/ 3639 h 4045"/>
                <a:gd name="T2" fmla="*/ 893 w 1926"/>
                <a:gd name="T3" fmla="*/ 3665 h 4045"/>
                <a:gd name="T4" fmla="*/ 863 w 1926"/>
                <a:gd name="T5" fmla="*/ 3712 h 4045"/>
                <a:gd name="T6" fmla="*/ 851 w 1926"/>
                <a:gd name="T7" fmla="*/ 3772 h 4045"/>
                <a:gd name="T8" fmla="*/ 863 w 1926"/>
                <a:gd name="T9" fmla="*/ 3832 h 4045"/>
                <a:gd name="T10" fmla="*/ 893 w 1926"/>
                <a:gd name="T11" fmla="*/ 3878 h 4045"/>
                <a:gd name="T12" fmla="*/ 937 w 1926"/>
                <a:gd name="T13" fmla="*/ 3905 h 4045"/>
                <a:gd name="T14" fmla="*/ 988 w 1926"/>
                <a:gd name="T15" fmla="*/ 3905 h 4045"/>
                <a:gd name="T16" fmla="*/ 1033 w 1926"/>
                <a:gd name="T17" fmla="*/ 3878 h 4045"/>
                <a:gd name="T18" fmla="*/ 1064 w 1926"/>
                <a:gd name="T19" fmla="*/ 3832 h 4045"/>
                <a:gd name="T20" fmla="*/ 1075 w 1926"/>
                <a:gd name="T21" fmla="*/ 3772 h 4045"/>
                <a:gd name="T22" fmla="*/ 1064 w 1926"/>
                <a:gd name="T23" fmla="*/ 3712 h 4045"/>
                <a:gd name="T24" fmla="*/ 1033 w 1926"/>
                <a:gd name="T25" fmla="*/ 3665 h 4045"/>
                <a:gd name="T26" fmla="*/ 988 w 1926"/>
                <a:gd name="T27" fmla="*/ 3639 h 4045"/>
                <a:gd name="T28" fmla="*/ 156 w 1926"/>
                <a:gd name="T29" fmla="*/ 434 h 4045"/>
                <a:gd name="T30" fmla="*/ 1770 w 1926"/>
                <a:gd name="T31" fmla="*/ 3540 h 4045"/>
                <a:gd name="T32" fmla="*/ 156 w 1926"/>
                <a:gd name="T33" fmla="*/ 434 h 4045"/>
                <a:gd name="T34" fmla="*/ 716 w 1926"/>
                <a:gd name="T35" fmla="*/ 200 h 4045"/>
                <a:gd name="T36" fmla="*/ 701 w 1926"/>
                <a:gd name="T37" fmla="*/ 217 h 4045"/>
                <a:gd name="T38" fmla="*/ 701 w 1926"/>
                <a:gd name="T39" fmla="*/ 243 h 4045"/>
                <a:gd name="T40" fmla="*/ 716 w 1926"/>
                <a:gd name="T41" fmla="*/ 260 h 4045"/>
                <a:gd name="T42" fmla="*/ 1199 w 1926"/>
                <a:gd name="T43" fmla="*/ 262 h 4045"/>
                <a:gd name="T44" fmla="*/ 1218 w 1926"/>
                <a:gd name="T45" fmla="*/ 254 h 4045"/>
                <a:gd name="T46" fmla="*/ 1226 w 1926"/>
                <a:gd name="T47" fmla="*/ 230 h 4045"/>
                <a:gd name="T48" fmla="*/ 1218 w 1926"/>
                <a:gd name="T49" fmla="*/ 207 h 4045"/>
                <a:gd name="T50" fmla="*/ 1199 w 1926"/>
                <a:gd name="T51" fmla="*/ 197 h 4045"/>
                <a:gd name="T52" fmla="*/ 224 w 1926"/>
                <a:gd name="T53" fmla="*/ 0 h 4045"/>
                <a:gd name="T54" fmla="*/ 1738 w 1926"/>
                <a:gd name="T55" fmla="*/ 4 h 4045"/>
                <a:gd name="T56" fmla="*/ 1805 w 1926"/>
                <a:gd name="T57" fmla="*/ 31 h 4045"/>
                <a:gd name="T58" fmla="*/ 1860 w 1926"/>
                <a:gd name="T59" fmla="*/ 81 h 4045"/>
                <a:gd name="T60" fmla="*/ 1900 w 1926"/>
                <a:gd name="T61" fmla="*/ 148 h 4045"/>
                <a:gd name="T62" fmla="*/ 1923 w 1926"/>
                <a:gd name="T63" fmla="*/ 229 h 4045"/>
                <a:gd name="T64" fmla="*/ 1926 w 1926"/>
                <a:gd name="T65" fmla="*/ 3772 h 4045"/>
                <a:gd name="T66" fmla="*/ 1915 w 1926"/>
                <a:gd name="T67" fmla="*/ 3857 h 4045"/>
                <a:gd name="T68" fmla="*/ 1882 w 1926"/>
                <a:gd name="T69" fmla="*/ 3932 h 4045"/>
                <a:gd name="T70" fmla="*/ 1834 w 1926"/>
                <a:gd name="T71" fmla="*/ 3992 h 4045"/>
                <a:gd name="T72" fmla="*/ 1773 w 1926"/>
                <a:gd name="T73" fmla="*/ 4032 h 4045"/>
                <a:gd name="T74" fmla="*/ 1702 w 1926"/>
                <a:gd name="T75" fmla="*/ 4045 h 4045"/>
                <a:gd name="T76" fmla="*/ 188 w 1926"/>
                <a:gd name="T77" fmla="*/ 4041 h 4045"/>
                <a:gd name="T78" fmla="*/ 122 w 1926"/>
                <a:gd name="T79" fmla="*/ 4014 h 4045"/>
                <a:gd name="T80" fmla="*/ 66 w 1926"/>
                <a:gd name="T81" fmla="*/ 3964 h 4045"/>
                <a:gd name="T82" fmla="*/ 25 w 1926"/>
                <a:gd name="T83" fmla="*/ 3897 h 4045"/>
                <a:gd name="T84" fmla="*/ 3 w 1926"/>
                <a:gd name="T85" fmla="*/ 3816 h 4045"/>
                <a:gd name="T86" fmla="*/ 0 w 1926"/>
                <a:gd name="T87" fmla="*/ 273 h 4045"/>
                <a:gd name="T88" fmla="*/ 12 w 1926"/>
                <a:gd name="T89" fmla="*/ 188 h 4045"/>
                <a:gd name="T90" fmla="*/ 43 w 1926"/>
                <a:gd name="T91" fmla="*/ 113 h 4045"/>
                <a:gd name="T92" fmla="*/ 92 w 1926"/>
                <a:gd name="T93" fmla="*/ 53 h 4045"/>
                <a:gd name="T94" fmla="*/ 154 w 1926"/>
                <a:gd name="T95" fmla="*/ 13 h 4045"/>
                <a:gd name="T96" fmla="*/ 224 w 1926"/>
                <a:gd name="T97" fmla="*/ 0 h 4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26" h="4045">
                  <a:moveTo>
                    <a:pt x="963" y="3636"/>
                  </a:moveTo>
                  <a:lnTo>
                    <a:pt x="937" y="3639"/>
                  </a:lnTo>
                  <a:lnTo>
                    <a:pt x="914" y="3649"/>
                  </a:lnTo>
                  <a:lnTo>
                    <a:pt x="893" y="3665"/>
                  </a:lnTo>
                  <a:lnTo>
                    <a:pt x="876" y="3686"/>
                  </a:lnTo>
                  <a:lnTo>
                    <a:pt x="863" y="3712"/>
                  </a:lnTo>
                  <a:lnTo>
                    <a:pt x="854" y="3741"/>
                  </a:lnTo>
                  <a:lnTo>
                    <a:pt x="851" y="3772"/>
                  </a:lnTo>
                  <a:lnTo>
                    <a:pt x="854" y="3804"/>
                  </a:lnTo>
                  <a:lnTo>
                    <a:pt x="863" y="3832"/>
                  </a:lnTo>
                  <a:lnTo>
                    <a:pt x="876" y="3857"/>
                  </a:lnTo>
                  <a:lnTo>
                    <a:pt x="893" y="3878"/>
                  </a:lnTo>
                  <a:lnTo>
                    <a:pt x="914" y="3894"/>
                  </a:lnTo>
                  <a:lnTo>
                    <a:pt x="937" y="3905"/>
                  </a:lnTo>
                  <a:lnTo>
                    <a:pt x="963" y="3909"/>
                  </a:lnTo>
                  <a:lnTo>
                    <a:pt x="988" y="3905"/>
                  </a:lnTo>
                  <a:lnTo>
                    <a:pt x="1013" y="3894"/>
                  </a:lnTo>
                  <a:lnTo>
                    <a:pt x="1033" y="3878"/>
                  </a:lnTo>
                  <a:lnTo>
                    <a:pt x="1051" y="3857"/>
                  </a:lnTo>
                  <a:lnTo>
                    <a:pt x="1064" y="3832"/>
                  </a:lnTo>
                  <a:lnTo>
                    <a:pt x="1072" y="3804"/>
                  </a:lnTo>
                  <a:lnTo>
                    <a:pt x="1075" y="3772"/>
                  </a:lnTo>
                  <a:lnTo>
                    <a:pt x="1072" y="3741"/>
                  </a:lnTo>
                  <a:lnTo>
                    <a:pt x="1064" y="3712"/>
                  </a:lnTo>
                  <a:lnTo>
                    <a:pt x="1051" y="3686"/>
                  </a:lnTo>
                  <a:lnTo>
                    <a:pt x="1033" y="3665"/>
                  </a:lnTo>
                  <a:lnTo>
                    <a:pt x="1013" y="3649"/>
                  </a:lnTo>
                  <a:lnTo>
                    <a:pt x="988" y="3639"/>
                  </a:lnTo>
                  <a:lnTo>
                    <a:pt x="963" y="3636"/>
                  </a:lnTo>
                  <a:close/>
                  <a:moveTo>
                    <a:pt x="156" y="434"/>
                  </a:moveTo>
                  <a:lnTo>
                    <a:pt x="156" y="3540"/>
                  </a:lnTo>
                  <a:lnTo>
                    <a:pt x="1770" y="3540"/>
                  </a:lnTo>
                  <a:lnTo>
                    <a:pt x="1770" y="434"/>
                  </a:lnTo>
                  <a:lnTo>
                    <a:pt x="156" y="434"/>
                  </a:lnTo>
                  <a:close/>
                  <a:moveTo>
                    <a:pt x="727" y="197"/>
                  </a:moveTo>
                  <a:lnTo>
                    <a:pt x="716" y="200"/>
                  </a:lnTo>
                  <a:lnTo>
                    <a:pt x="707" y="207"/>
                  </a:lnTo>
                  <a:lnTo>
                    <a:pt x="701" y="217"/>
                  </a:lnTo>
                  <a:lnTo>
                    <a:pt x="699" y="230"/>
                  </a:lnTo>
                  <a:lnTo>
                    <a:pt x="701" y="243"/>
                  </a:lnTo>
                  <a:lnTo>
                    <a:pt x="707" y="254"/>
                  </a:lnTo>
                  <a:lnTo>
                    <a:pt x="716" y="260"/>
                  </a:lnTo>
                  <a:lnTo>
                    <a:pt x="727" y="262"/>
                  </a:lnTo>
                  <a:lnTo>
                    <a:pt x="1199" y="262"/>
                  </a:lnTo>
                  <a:lnTo>
                    <a:pt x="1210" y="260"/>
                  </a:lnTo>
                  <a:lnTo>
                    <a:pt x="1218" y="254"/>
                  </a:lnTo>
                  <a:lnTo>
                    <a:pt x="1224" y="243"/>
                  </a:lnTo>
                  <a:lnTo>
                    <a:pt x="1226" y="230"/>
                  </a:lnTo>
                  <a:lnTo>
                    <a:pt x="1224" y="217"/>
                  </a:lnTo>
                  <a:lnTo>
                    <a:pt x="1218" y="207"/>
                  </a:lnTo>
                  <a:lnTo>
                    <a:pt x="1210" y="200"/>
                  </a:lnTo>
                  <a:lnTo>
                    <a:pt x="1199" y="197"/>
                  </a:lnTo>
                  <a:lnTo>
                    <a:pt x="727" y="197"/>
                  </a:lnTo>
                  <a:close/>
                  <a:moveTo>
                    <a:pt x="224" y="0"/>
                  </a:moveTo>
                  <a:lnTo>
                    <a:pt x="1702" y="0"/>
                  </a:lnTo>
                  <a:lnTo>
                    <a:pt x="1738" y="4"/>
                  </a:lnTo>
                  <a:lnTo>
                    <a:pt x="1773" y="13"/>
                  </a:lnTo>
                  <a:lnTo>
                    <a:pt x="1805" y="31"/>
                  </a:lnTo>
                  <a:lnTo>
                    <a:pt x="1834" y="53"/>
                  </a:lnTo>
                  <a:lnTo>
                    <a:pt x="1860" y="81"/>
                  </a:lnTo>
                  <a:lnTo>
                    <a:pt x="1882" y="113"/>
                  </a:lnTo>
                  <a:lnTo>
                    <a:pt x="1900" y="148"/>
                  </a:lnTo>
                  <a:lnTo>
                    <a:pt x="1915" y="188"/>
                  </a:lnTo>
                  <a:lnTo>
                    <a:pt x="1923" y="229"/>
                  </a:lnTo>
                  <a:lnTo>
                    <a:pt x="1926" y="273"/>
                  </a:lnTo>
                  <a:lnTo>
                    <a:pt x="1926" y="3772"/>
                  </a:lnTo>
                  <a:lnTo>
                    <a:pt x="1923" y="3816"/>
                  </a:lnTo>
                  <a:lnTo>
                    <a:pt x="1915" y="3857"/>
                  </a:lnTo>
                  <a:lnTo>
                    <a:pt x="1900" y="3897"/>
                  </a:lnTo>
                  <a:lnTo>
                    <a:pt x="1882" y="3932"/>
                  </a:lnTo>
                  <a:lnTo>
                    <a:pt x="1860" y="3964"/>
                  </a:lnTo>
                  <a:lnTo>
                    <a:pt x="1834" y="3992"/>
                  </a:lnTo>
                  <a:lnTo>
                    <a:pt x="1805" y="4014"/>
                  </a:lnTo>
                  <a:lnTo>
                    <a:pt x="1773" y="4032"/>
                  </a:lnTo>
                  <a:lnTo>
                    <a:pt x="1738" y="4041"/>
                  </a:lnTo>
                  <a:lnTo>
                    <a:pt x="1702" y="4045"/>
                  </a:lnTo>
                  <a:lnTo>
                    <a:pt x="224" y="4045"/>
                  </a:lnTo>
                  <a:lnTo>
                    <a:pt x="188" y="4041"/>
                  </a:lnTo>
                  <a:lnTo>
                    <a:pt x="154" y="4032"/>
                  </a:lnTo>
                  <a:lnTo>
                    <a:pt x="122" y="4014"/>
                  </a:lnTo>
                  <a:lnTo>
                    <a:pt x="92" y="3992"/>
                  </a:lnTo>
                  <a:lnTo>
                    <a:pt x="66" y="3964"/>
                  </a:lnTo>
                  <a:lnTo>
                    <a:pt x="43" y="3932"/>
                  </a:lnTo>
                  <a:lnTo>
                    <a:pt x="25" y="3897"/>
                  </a:lnTo>
                  <a:lnTo>
                    <a:pt x="12" y="3857"/>
                  </a:lnTo>
                  <a:lnTo>
                    <a:pt x="3" y="3816"/>
                  </a:lnTo>
                  <a:lnTo>
                    <a:pt x="0" y="3772"/>
                  </a:lnTo>
                  <a:lnTo>
                    <a:pt x="0" y="273"/>
                  </a:lnTo>
                  <a:lnTo>
                    <a:pt x="3" y="229"/>
                  </a:lnTo>
                  <a:lnTo>
                    <a:pt x="12" y="188"/>
                  </a:lnTo>
                  <a:lnTo>
                    <a:pt x="25" y="148"/>
                  </a:lnTo>
                  <a:lnTo>
                    <a:pt x="43" y="113"/>
                  </a:lnTo>
                  <a:lnTo>
                    <a:pt x="66" y="81"/>
                  </a:lnTo>
                  <a:lnTo>
                    <a:pt x="92" y="53"/>
                  </a:lnTo>
                  <a:lnTo>
                    <a:pt x="122" y="31"/>
                  </a:lnTo>
                  <a:lnTo>
                    <a:pt x="154" y="13"/>
                  </a:lnTo>
                  <a:lnTo>
                    <a:pt x="188" y="4"/>
                  </a:lnTo>
                  <a:lnTo>
                    <a:pt x="22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" name="자유형 7"/>
            <p:cNvSpPr>
              <a:spLocks/>
            </p:cNvSpPr>
            <p:nvPr/>
          </p:nvSpPr>
          <p:spPr bwMode="auto">
            <a:xfrm>
              <a:off x="598771" y="3644382"/>
              <a:ext cx="158629" cy="138832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" name="Freeform 6"/>
            <p:cNvSpPr>
              <a:spLocks/>
            </p:cNvSpPr>
            <p:nvPr/>
          </p:nvSpPr>
          <p:spPr bwMode="auto">
            <a:xfrm rot="10800000" flipH="1" flipV="1">
              <a:off x="597941" y="2949079"/>
              <a:ext cx="160288" cy="142111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10" name="Group 20"/>
            <p:cNvGrpSpPr>
              <a:grpSpLocks noChangeAspect="1"/>
            </p:cNvGrpSpPr>
            <p:nvPr/>
          </p:nvGrpSpPr>
          <p:grpSpPr bwMode="auto">
            <a:xfrm>
              <a:off x="614039" y="2221163"/>
              <a:ext cx="128093" cy="174724"/>
              <a:chOff x="2597" y="4163"/>
              <a:chExt cx="217" cy="296"/>
            </a:xfrm>
            <a:grpFill/>
          </p:grpSpPr>
          <p:sp>
            <p:nvSpPr>
              <p:cNvPr id="19" name="Freeform 22"/>
              <p:cNvSpPr>
                <a:spLocks noEditPoints="1"/>
              </p:cNvSpPr>
              <p:nvPr/>
            </p:nvSpPr>
            <p:spPr bwMode="auto">
              <a:xfrm>
                <a:off x="2630" y="4163"/>
                <a:ext cx="151" cy="176"/>
              </a:xfrm>
              <a:custGeom>
                <a:avLst/>
                <a:gdLst>
                  <a:gd name="T0" fmla="*/ 410 w 1662"/>
                  <a:gd name="T1" fmla="*/ 645 h 1942"/>
                  <a:gd name="T2" fmla="*/ 309 w 1662"/>
                  <a:gd name="T3" fmla="*/ 847 h 1942"/>
                  <a:gd name="T4" fmla="*/ 255 w 1662"/>
                  <a:gd name="T5" fmla="*/ 1023 h 1942"/>
                  <a:gd name="T6" fmla="*/ 263 w 1662"/>
                  <a:gd name="T7" fmla="*/ 1206 h 1942"/>
                  <a:gd name="T8" fmla="*/ 347 w 1662"/>
                  <a:gd name="T9" fmla="*/ 1429 h 1942"/>
                  <a:gd name="T10" fmla="*/ 476 w 1662"/>
                  <a:gd name="T11" fmla="*/ 1620 h 1942"/>
                  <a:gd name="T12" fmla="*/ 638 w 1662"/>
                  <a:gd name="T13" fmla="*/ 1753 h 1942"/>
                  <a:gd name="T14" fmla="*/ 825 w 1662"/>
                  <a:gd name="T15" fmla="*/ 1803 h 1942"/>
                  <a:gd name="T16" fmla="*/ 1013 w 1662"/>
                  <a:gd name="T17" fmla="*/ 1753 h 1942"/>
                  <a:gd name="T18" fmla="*/ 1176 w 1662"/>
                  <a:gd name="T19" fmla="*/ 1619 h 1942"/>
                  <a:gd name="T20" fmla="*/ 1305 w 1662"/>
                  <a:gd name="T21" fmla="*/ 1428 h 1942"/>
                  <a:gd name="T22" fmla="*/ 1388 w 1662"/>
                  <a:gd name="T23" fmla="*/ 1205 h 1942"/>
                  <a:gd name="T24" fmla="*/ 1418 w 1662"/>
                  <a:gd name="T25" fmla="*/ 974 h 1942"/>
                  <a:gd name="T26" fmla="*/ 1266 w 1662"/>
                  <a:gd name="T27" fmla="*/ 836 h 1942"/>
                  <a:gd name="T28" fmla="*/ 1012 w 1662"/>
                  <a:gd name="T29" fmla="*/ 794 h 1942"/>
                  <a:gd name="T30" fmla="*/ 806 w 1662"/>
                  <a:gd name="T31" fmla="*/ 713 h 1942"/>
                  <a:gd name="T32" fmla="*/ 646 w 1662"/>
                  <a:gd name="T33" fmla="*/ 610 h 1942"/>
                  <a:gd name="T34" fmla="*/ 526 w 1662"/>
                  <a:gd name="T35" fmla="*/ 499 h 1942"/>
                  <a:gd name="T36" fmla="*/ 944 w 1662"/>
                  <a:gd name="T37" fmla="*/ 23 h 1942"/>
                  <a:gd name="T38" fmla="*/ 1152 w 1662"/>
                  <a:gd name="T39" fmla="*/ 118 h 1942"/>
                  <a:gd name="T40" fmla="*/ 1271 w 1662"/>
                  <a:gd name="T41" fmla="*/ 205 h 1942"/>
                  <a:gd name="T42" fmla="*/ 1388 w 1662"/>
                  <a:gd name="T43" fmla="*/ 323 h 1942"/>
                  <a:gd name="T44" fmla="*/ 1455 w 1662"/>
                  <a:gd name="T45" fmla="*/ 429 h 1942"/>
                  <a:gd name="T46" fmla="*/ 1524 w 1662"/>
                  <a:gd name="T47" fmla="*/ 626 h 1942"/>
                  <a:gd name="T48" fmla="*/ 1555 w 1662"/>
                  <a:gd name="T49" fmla="*/ 892 h 1942"/>
                  <a:gd name="T50" fmla="*/ 1619 w 1662"/>
                  <a:gd name="T51" fmla="*/ 939 h 1942"/>
                  <a:gd name="T52" fmla="*/ 1657 w 1662"/>
                  <a:gd name="T53" fmla="*/ 1032 h 1942"/>
                  <a:gd name="T54" fmla="*/ 1655 w 1662"/>
                  <a:gd name="T55" fmla="*/ 1183 h 1942"/>
                  <a:gd name="T56" fmla="*/ 1611 w 1662"/>
                  <a:gd name="T57" fmla="*/ 1304 h 1942"/>
                  <a:gd name="T58" fmla="*/ 1537 w 1662"/>
                  <a:gd name="T59" fmla="*/ 1372 h 1942"/>
                  <a:gd name="T60" fmla="*/ 1445 w 1662"/>
                  <a:gd name="T61" fmla="*/ 1454 h 1942"/>
                  <a:gd name="T62" fmla="*/ 1313 w 1662"/>
                  <a:gd name="T63" fmla="*/ 1670 h 1942"/>
                  <a:gd name="T64" fmla="*/ 1141 w 1662"/>
                  <a:gd name="T65" fmla="*/ 1836 h 1942"/>
                  <a:gd name="T66" fmla="*/ 937 w 1662"/>
                  <a:gd name="T67" fmla="*/ 1930 h 1942"/>
                  <a:gd name="T68" fmla="*/ 714 w 1662"/>
                  <a:gd name="T69" fmla="*/ 1930 h 1942"/>
                  <a:gd name="T70" fmla="*/ 510 w 1662"/>
                  <a:gd name="T71" fmla="*/ 1836 h 1942"/>
                  <a:gd name="T72" fmla="*/ 337 w 1662"/>
                  <a:gd name="T73" fmla="*/ 1669 h 1942"/>
                  <a:gd name="T74" fmla="*/ 205 w 1662"/>
                  <a:gd name="T75" fmla="*/ 1452 h 1942"/>
                  <a:gd name="T76" fmla="*/ 111 w 1662"/>
                  <a:gd name="T77" fmla="*/ 1364 h 1942"/>
                  <a:gd name="T78" fmla="*/ 39 w 1662"/>
                  <a:gd name="T79" fmla="*/ 1284 h 1942"/>
                  <a:gd name="T80" fmla="*/ 2 w 1662"/>
                  <a:gd name="T81" fmla="*/ 1143 h 1942"/>
                  <a:gd name="T82" fmla="*/ 9 w 1662"/>
                  <a:gd name="T83" fmla="*/ 1009 h 1942"/>
                  <a:gd name="T84" fmla="*/ 50 w 1662"/>
                  <a:gd name="T85" fmla="*/ 930 h 1942"/>
                  <a:gd name="T86" fmla="*/ 98 w 1662"/>
                  <a:gd name="T87" fmla="*/ 851 h 1942"/>
                  <a:gd name="T88" fmla="*/ 85 w 1662"/>
                  <a:gd name="T89" fmla="*/ 643 h 1942"/>
                  <a:gd name="T90" fmla="*/ 120 w 1662"/>
                  <a:gd name="T91" fmla="*/ 487 h 1942"/>
                  <a:gd name="T92" fmla="*/ 183 w 1662"/>
                  <a:gd name="T93" fmla="*/ 377 h 1942"/>
                  <a:gd name="T94" fmla="*/ 257 w 1662"/>
                  <a:gd name="T95" fmla="*/ 305 h 1942"/>
                  <a:gd name="T96" fmla="*/ 319 w 1662"/>
                  <a:gd name="T97" fmla="*/ 266 h 1942"/>
                  <a:gd name="T98" fmla="*/ 352 w 1662"/>
                  <a:gd name="T99" fmla="*/ 246 h 1942"/>
                  <a:gd name="T100" fmla="*/ 390 w 1662"/>
                  <a:gd name="T101" fmla="*/ 196 h 1942"/>
                  <a:gd name="T102" fmla="*/ 459 w 1662"/>
                  <a:gd name="T103" fmla="*/ 127 h 1942"/>
                  <a:gd name="T104" fmla="*/ 559 w 1662"/>
                  <a:gd name="T105" fmla="*/ 57 h 1942"/>
                  <a:gd name="T106" fmla="*/ 690 w 1662"/>
                  <a:gd name="T107" fmla="*/ 10 h 19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662" h="1942">
                    <a:moveTo>
                      <a:pt x="526" y="499"/>
                    </a:moveTo>
                    <a:lnTo>
                      <a:pt x="484" y="546"/>
                    </a:lnTo>
                    <a:lnTo>
                      <a:pt x="445" y="595"/>
                    </a:lnTo>
                    <a:lnTo>
                      <a:pt x="410" y="645"/>
                    </a:lnTo>
                    <a:lnTo>
                      <a:pt x="379" y="696"/>
                    </a:lnTo>
                    <a:lnTo>
                      <a:pt x="352" y="747"/>
                    </a:lnTo>
                    <a:lnTo>
                      <a:pt x="329" y="797"/>
                    </a:lnTo>
                    <a:lnTo>
                      <a:pt x="309" y="847"/>
                    </a:lnTo>
                    <a:lnTo>
                      <a:pt x="291" y="895"/>
                    </a:lnTo>
                    <a:lnTo>
                      <a:pt x="277" y="941"/>
                    </a:lnTo>
                    <a:lnTo>
                      <a:pt x="264" y="984"/>
                    </a:lnTo>
                    <a:lnTo>
                      <a:pt x="255" y="1023"/>
                    </a:lnTo>
                    <a:lnTo>
                      <a:pt x="247" y="1059"/>
                    </a:lnTo>
                    <a:lnTo>
                      <a:pt x="241" y="1091"/>
                    </a:lnTo>
                    <a:lnTo>
                      <a:pt x="250" y="1148"/>
                    </a:lnTo>
                    <a:lnTo>
                      <a:pt x="263" y="1206"/>
                    </a:lnTo>
                    <a:lnTo>
                      <a:pt x="280" y="1263"/>
                    </a:lnTo>
                    <a:lnTo>
                      <a:pt x="299" y="1320"/>
                    </a:lnTo>
                    <a:lnTo>
                      <a:pt x="322" y="1375"/>
                    </a:lnTo>
                    <a:lnTo>
                      <a:pt x="347" y="1429"/>
                    </a:lnTo>
                    <a:lnTo>
                      <a:pt x="375" y="1480"/>
                    </a:lnTo>
                    <a:lnTo>
                      <a:pt x="406" y="1530"/>
                    </a:lnTo>
                    <a:lnTo>
                      <a:pt x="440" y="1576"/>
                    </a:lnTo>
                    <a:lnTo>
                      <a:pt x="476" y="1620"/>
                    </a:lnTo>
                    <a:lnTo>
                      <a:pt x="513" y="1659"/>
                    </a:lnTo>
                    <a:lnTo>
                      <a:pt x="553" y="1695"/>
                    </a:lnTo>
                    <a:lnTo>
                      <a:pt x="594" y="1726"/>
                    </a:lnTo>
                    <a:lnTo>
                      <a:pt x="638" y="1753"/>
                    </a:lnTo>
                    <a:lnTo>
                      <a:pt x="683" y="1774"/>
                    </a:lnTo>
                    <a:lnTo>
                      <a:pt x="729" y="1789"/>
                    </a:lnTo>
                    <a:lnTo>
                      <a:pt x="777" y="1800"/>
                    </a:lnTo>
                    <a:lnTo>
                      <a:pt x="825" y="1803"/>
                    </a:lnTo>
                    <a:lnTo>
                      <a:pt x="875" y="1800"/>
                    </a:lnTo>
                    <a:lnTo>
                      <a:pt x="922" y="1789"/>
                    </a:lnTo>
                    <a:lnTo>
                      <a:pt x="968" y="1774"/>
                    </a:lnTo>
                    <a:lnTo>
                      <a:pt x="1013" y="1753"/>
                    </a:lnTo>
                    <a:lnTo>
                      <a:pt x="1056" y="1726"/>
                    </a:lnTo>
                    <a:lnTo>
                      <a:pt x="1099" y="1695"/>
                    </a:lnTo>
                    <a:lnTo>
                      <a:pt x="1139" y="1659"/>
                    </a:lnTo>
                    <a:lnTo>
                      <a:pt x="1176" y="1619"/>
                    </a:lnTo>
                    <a:lnTo>
                      <a:pt x="1212" y="1576"/>
                    </a:lnTo>
                    <a:lnTo>
                      <a:pt x="1245" y="1529"/>
                    </a:lnTo>
                    <a:lnTo>
                      <a:pt x="1276" y="1480"/>
                    </a:lnTo>
                    <a:lnTo>
                      <a:pt x="1305" y="1428"/>
                    </a:lnTo>
                    <a:lnTo>
                      <a:pt x="1330" y="1374"/>
                    </a:lnTo>
                    <a:lnTo>
                      <a:pt x="1353" y="1319"/>
                    </a:lnTo>
                    <a:lnTo>
                      <a:pt x="1372" y="1262"/>
                    </a:lnTo>
                    <a:lnTo>
                      <a:pt x="1388" y="1205"/>
                    </a:lnTo>
                    <a:lnTo>
                      <a:pt x="1401" y="1147"/>
                    </a:lnTo>
                    <a:lnTo>
                      <a:pt x="1411" y="1089"/>
                    </a:lnTo>
                    <a:lnTo>
                      <a:pt x="1416" y="1032"/>
                    </a:lnTo>
                    <a:lnTo>
                      <a:pt x="1418" y="974"/>
                    </a:lnTo>
                    <a:lnTo>
                      <a:pt x="1417" y="904"/>
                    </a:lnTo>
                    <a:lnTo>
                      <a:pt x="1414" y="838"/>
                    </a:lnTo>
                    <a:lnTo>
                      <a:pt x="1339" y="839"/>
                    </a:lnTo>
                    <a:lnTo>
                      <a:pt x="1266" y="836"/>
                    </a:lnTo>
                    <a:lnTo>
                      <a:pt x="1198" y="830"/>
                    </a:lnTo>
                    <a:lnTo>
                      <a:pt x="1133" y="820"/>
                    </a:lnTo>
                    <a:lnTo>
                      <a:pt x="1070" y="808"/>
                    </a:lnTo>
                    <a:lnTo>
                      <a:pt x="1012" y="794"/>
                    </a:lnTo>
                    <a:lnTo>
                      <a:pt x="956" y="777"/>
                    </a:lnTo>
                    <a:lnTo>
                      <a:pt x="903" y="757"/>
                    </a:lnTo>
                    <a:lnTo>
                      <a:pt x="853" y="737"/>
                    </a:lnTo>
                    <a:lnTo>
                      <a:pt x="806" y="713"/>
                    </a:lnTo>
                    <a:lnTo>
                      <a:pt x="762" y="690"/>
                    </a:lnTo>
                    <a:lnTo>
                      <a:pt x="721" y="664"/>
                    </a:lnTo>
                    <a:lnTo>
                      <a:pt x="682" y="638"/>
                    </a:lnTo>
                    <a:lnTo>
                      <a:pt x="646" y="610"/>
                    </a:lnTo>
                    <a:lnTo>
                      <a:pt x="612" y="583"/>
                    </a:lnTo>
                    <a:lnTo>
                      <a:pt x="581" y="555"/>
                    </a:lnTo>
                    <a:lnTo>
                      <a:pt x="552" y="527"/>
                    </a:lnTo>
                    <a:lnTo>
                      <a:pt x="526" y="499"/>
                    </a:lnTo>
                    <a:close/>
                    <a:moveTo>
                      <a:pt x="808" y="0"/>
                    </a:moveTo>
                    <a:lnTo>
                      <a:pt x="851" y="3"/>
                    </a:lnTo>
                    <a:lnTo>
                      <a:pt x="897" y="11"/>
                    </a:lnTo>
                    <a:lnTo>
                      <a:pt x="944" y="23"/>
                    </a:lnTo>
                    <a:lnTo>
                      <a:pt x="993" y="39"/>
                    </a:lnTo>
                    <a:lnTo>
                      <a:pt x="1044" y="60"/>
                    </a:lnTo>
                    <a:lnTo>
                      <a:pt x="1097" y="86"/>
                    </a:lnTo>
                    <a:lnTo>
                      <a:pt x="1152" y="118"/>
                    </a:lnTo>
                    <a:lnTo>
                      <a:pt x="1179" y="135"/>
                    </a:lnTo>
                    <a:lnTo>
                      <a:pt x="1208" y="155"/>
                    </a:lnTo>
                    <a:lnTo>
                      <a:pt x="1239" y="179"/>
                    </a:lnTo>
                    <a:lnTo>
                      <a:pt x="1271" y="205"/>
                    </a:lnTo>
                    <a:lnTo>
                      <a:pt x="1304" y="233"/>
                    </a:lnTo>
                    <a:lnTo>
                      <a:pt x="1334" y="261"/>
                    </a:lnTo>
                    <a:lnTo>
                      <a:pt x="1363" y="292"/>
                    </a:lnTo>
                    <a:lnTo>
                      <a:pt x="1388" y="323"/>
                    </a:lnTo>
                    <a:lnTo>
                      <a:pt x="1409" y="353"/>
                    </a:lnTo>
                    <a:lnTo>
                      <a:pt x="1409" y="353"/>
                    </a:lnTo>
                    <a:lnTo>
                      <a:pt x="1433" y="389"/>
                    </a:lnTo>
                    <a:lnTo>
                      <a:pt x="1455" y="429"/>
                    </a:lnTo>
                    <a:lnTo>
                      <a:pt x="1475" y="472"/>
                    </a:lnTo>
                    <a:lnTo>
                      <a:pt x="1493" y="519"/>
                    </a:lnTo>
                    <a:lnTo>
                      <a:pt x="1509" y="570"/>
                    </a:lnTo>
                    <a:lnTo>
                      <a:pt x="1524" y="626"/>
                    </a:lnTo>
                    <a:lnTo>
                      <a:pt x="1535" y="685"/>
                    </a:lnTo>
                    <a:lnTo>
                      <a:pt x="1545" y="749"/>
                    </a:lnTo>
                    <a:lnTo>
                      <a:pt x="1551" y="817"/>
                    </a:lnTo>
                    <a:lnTo>
                      <a:pt x="1555" y="892"/>
                    </a:lnTo>
                    <a:lnTo>
                      <a:pt x="1573" y="900"/>
                    </a:lnTo>
                    <a:lnTo>
                      <a:pt x="1590" y="910"/>
                    </a:lnTo>
                    <a:lnTo>
                      <a:pt x="1605" y="922"/>
                    </a:lnTo>
                    <a:lnTo>
                      <a:pt x="1619" y="939"/>
                    </a:lnTo>
                    <a:lnTo>
                      <a:pt x="1632" y="957"/>
                    </a:lnTo>
                    <a:lnTo>
                      <a:pt x="1642" y="979"/>
                    </a:lnTo>
                    <a:lnTo>
                      <a:pt x="1651" y="1003"/>
                    </a:lnTo>
                    <a:lnTo>
                      <a:pt x="1657" y="1032"/>
                    </a:lnTo>
                    <a:lnTo>
                      <a:pt x="1661" y="1064"/>
                    </a:lnTo>
                    <a:lnTo>
                      <a:pt x="1662" y="1102"/>
                    </a:lnTo>
                    <a:lnTo>
                      <a:pt x="1660" y="1143"/>
                    </a:lnTo>
                    <a:lnTo>
                      <a:pt x="1655" y="1183"/>
                    </a:lnTo>
                    <a:lnTo>
                      <a:pt x="1648" y="1218"/>
                    </a:lnTo>
                    <a:lnTo>
                      <a:pt x="1638" y="1250"/>
                    </a:lnTo>
                    <a:lnTo>
                      <a:pt x="1625" y="1278"/>
                    </a:lnTo>
                    <a:lnTo>
                      <a:pt x="1611" y="1304"/>
                    </a:lnTo>
                    <a:lnTo>
                      <a:pt x="1595" y="1325"/>
                    </a:lnTo>
                    <a:lnTo>
                      <a:pt x="1577" y="1344"/>
                    </a:lnTo>
                    <a:lnTo>
                      <a:pt x="1558" y="1360"/>
                    </a:lnTo>
                    <a:lnTo>
                      <a:pt x="1537" y="1372"/>
                    </a:lnTo>
                    <a:lnTo>
                      <a:pt x="1515" y="1382"/>
                    </a:lnTo>
                    <a:lnTo>
                      <a:pt x="1493" y="1390"/>
                    </a:lnTo>
                    <a:lnTo>
                      <a:pt x="1471" y="1395"/>
                    </a:lnTo>
                    <a:lnTo>
                      <a:pt x="1445" y="1454"/>
                    </a:lnTo>
                    <a:lnTo>
                      <a:pt x="1416" y="1512"/>
                    </a:lnTo>
                    <a:lnTo>
                      <a:pt x="1385" y="1567"/>
                    </a:lnTo>
                    <a:lnTo>
                      <a:pt x="1350" y="1620"/>
                    </a:lnTo>
                    <a:lnTo>
                      <a:pt x="1313" y="1670"/>
                    </a:lnTo>
                    <a:lnTo>
                      <a:pt x="1273" y="1717"/>
                    </a:lnTo>
                    <a:lnTo>
                      <a:pt x="1231" y="1761"/>
                    </a:lnTo>
                    <a:lnTo>
                      <a:pt x="1187" y="1801"/>
                    </a:lnTo>
                    <a:lnTo>
                      <a:pt x="1141" y="1836"/>
                    </a:lnTo>
                    <a:lnTo>
                      <a:pt x="1092" y="1868"/>
                    </a:lnTo>
                    <a:lnTo>
                      <a:pt x="1042" y="1893"/>
                    </a:lnTo>
                    <a:lnTo>
                      <a:pt x="990" y="1915"/>
                    </a:lnTo>
                    <a:lnTo>
                      <a:pt x="937" y="1930"/>
                    </a:lnTo>
                    <a:lnTo>
                      <a:pt x="882" y="1939"/>
                    </a:lnTo>
                    <a:lnTo>
                      <a:pt x="825" y="1942"/>
                    </a:lnTo>
                    <a:lnTo>
                      <a:pt x="769" y="1939"/>
                    </a:lnTo>
                    <a:lnTo>
                      <a:pt x="714" y="1930"/>
                    </a:lnTo>
                    <a:lnTo>
                      <a:pt x="661" y="1915"/>
                    </a:lnTo>
                    <a:lnTo>
                      <a:pt x="608" y="1893"/>
                    </a:lnTo>
                    <a:lnTo>
                      <a:pt x="558" y="1867"/>
                    </a:lnTo>
                    <a:lnTo>
                      <a:pt x="510" y="1836"/>
                    </a:lnTo>
                    <a:lnTo>
                      <a:pt x="464" y="1800"/>
                    </a:lnTo>
                    <a:lnTo>
                      <a:pt x="419" y="1760"/>
                    </a:lnTo>
                    <a:lnTo>
                      <a:pt x="377" y="1716"/>
                    </a:lnTo>
                    <a:lnTo>
                      <a:pt x="337" y="1669"/>
                    </a:lnTo>
                    <a:lnTo>
                      <a:pt x="300" y="1618"/>
                    </a:lnTo>
                    <a:lnTo>
                      <a:pt x="266" y="1565"/>
                    </a:lnTo>
                    <a:lnTo>
                      <a:pt x="234" y="1510"/>
                    </a:lnTo>
                    <a:lnTo>
                      <a:pt x="205" y="1452"/>
                    </a:lnTo>
                    <a:lnTo>
                      <a:pt x="179" y="1392"/>
                    </a:lnTo>
                    <a:lnTo>
                      <a:pt x="156" y="1386"/>
                    </a:lnTo>
                    <a:lnTo>
                      <a:pt x="133" y="1376"/>
                    </a:lnTo>
                    <a:lnTo>
                      <a:pt x="111" y="1364"/>
                    </a:lnTo>
                    <a:lnTo>
                      <a:pt x="91" y="1349"/>
                    </a:lnTo>
                    <a:lnTo>
                      <a:pt x="72" y="1330"/>
                    </a:lnTo>
                    <a:lnTo>
                      <a:pt x="55" y="1309"/>
                    </a:lnTo>
                    <a:lnTo>
                      <a:pt x="39" y="1284"/>
                    </a:lnTo>
                    <a:lnTo>
                      <a:pt x="26" y="1254"/>
                    </a:lnTo>
                    <a:lnTo>
                      <a:pt x="15" y="1221"/>
                    </a:lnTo>
                    <a:lnTo>
                      <a:pt x="7" y="1184"/>
                    </a:lnTo>
                    <a:lnTo>
                      <a:pt x="2" y="1143"/>
                    </a:lnTo>
                    <a:lnTo>
                      <a:pt x="0" y="1104"/>
                    </a:lnTo>
                    <a:lnTo>
                      <a:pt x="1" y="1068"/>
                    </a:lnTo>
                    <a:lnTo>
                      <a:pt x="4" y="1038"/>
                    </a:lnTo>
                    <a:lnTo>
                      <a:pt x="9" y="1009"/>
                    </a:lnTo>
                    <a:lnTo>
                      <a:pt x="17" y="985"/>
                    </a:lnTo>
                    <a:lnTo>
                      <a:pt x="27" y="964"/>
                    </a:lnTo>
                    <a:lnTo>
                      <a:pt x="38" y="946"/>
                    </a:lnTo>
                    <a:lnTo>
                      <a:pt x="50" y="930"/>
                    </a:lnTo>
                    <a:lnTo>
                      <a:pt x="65" y="916"/>
                    </a:lnTo>
                    <a:lnTo>
                      <a:pt x="80" y="906"/>
                    </a:lnTo>
                    <a:lnTo>
                      <a:pt x="96" y="897"/>
                    </a:lnTo>
                    <a:lnTo>
                      <a:pt x="98" y="851"/>
                    </a:lnTo>
                    <a:lnTo>
                      <a:pt x="89" y="794"/>
                    </a:lnTo>
                    <a:lnTo>
                      <a:pt x="85" y="740"/>
                    </a:lnTo>
                    <a:lnTo>
                      <a:pt x="83" y="690"/>
                    </a:lnTo>
                    <a:lnTo>
                      <a:pt x="85" y="643"/>
                    </a:lnTo>
                    <a:lnTo>
                      <a:pt x="90" y="599"/>
                    </a:lnTo>
                    <a:lnTo>
                      <a:pt x="98" y="559"/>
                    </a:lnTo>
                    <a:lnTo>
                      <a:pt x="108" y="522"/>
                    </a:lnTo>
                    <a:lnTo>
                      <a:pt x="120" y="487"/>
                    </a:lnTo>
                    <a:lnTo>
                      <a:pt x="134" y="455"/>
                    </a:lnTo>
                    <a:lnTo>
                      <a:pt x="149" y="427"/>
                    </a:lnTo>
                    <a:lnTo>
                      <a:pt x="166" y="400"/>
                    </a:lnTo>
                    <a:lnTo>
                      <a:pt x="183" y="377"/>
                    </a:lnTo>
                    <a:lnTo>
                      <a:pt x="202" y="355"/>
                    </a:lnTo>
                    <a:lnTo>
                      <a:pt x="220" y="337"/>
                    </a:lnTo>
                    <a:lnTo>
                      <a:pt x="239" y="320"/>
                    </a:lnTo>
                    <a:lnTo>
                      <a:pt x="257" y="305"/>
                    </a:lnTo>
                    <a:lnTo>
                      <a:pt x="274" y="293"/>
                    </a:lnTo>
                    <a:lnTo>
                      <a:pt x="290" y="282"/>
                    </a:lnTo>
                    <a:lnTo>
                      <a:pt x="305" y="273"/>
                    </a:lnTo>
                    <a:lnTo>
                      <a:pt x="319" y="266"/>
                    </a:lnTo>
                    <a:lnTo>
                      <a:pt x="331" y="260"/>
                    </a:lnTo>
                    <a:lnTo>
                      <a:pt x="341" y="255"/>
                    </a:lnTo>
                    <a:lnTo>
                      <a:pt x="348" y="253"/>
                    </a:lnTo>
                    <a:lnTo>
                      <a:pt x="352" y="246"/>
                    </a:lnTo>
                    <a:lnTo>
                      <a:pt x="359" y="237"/>
                    </a:lnTo>
                    <a:lnTo>
                      <a:pt x="367" y="225"/>
                    </a:lnTo>
                    <a:lnTo>
                      <a:pt x="377" y="212"/>
                    </a:lnTo>
                    <a:lnTo>
                      <a:pt x="390" y="196"/>
                    </a:lnTo>
                    <a:lnTo>
                      <a:pt x="404" y="180"/>
                    </a:lnTo>
                    <a:lnTo>
                      <a:pt x="421" y="163"/>
                    </a:lnTo>
                    <a:lnTo>
                      <a:pt x="439" y="145"/>
                    </a:lnTo>
                    <a:lnTo>
                      <a:pt x="459" y="127"/>
                    </a:lnTo>
                    <a:lnTo>
                      <a:pt x="481" y="108"/>
                    </a:lnTo>
                    <a:lnTo>
                      <a:pt x="505" y="91"/>
                    </a:lnTo>
                    <a:lnTo>
                      <a:pt x="531" y="74"/>
                    </a:lnTo>
                    <a:lnTo>
                      <a:pt x="559" y="57"/>
                    </a:lnTo>
                    <a:lnTo>
                      <a:pt x="589" y="43"/>
                    </a:lnTo>
                    <a:lnTo>
                      <a:pt x="620" y="30"/>
                    </a:lnTo>
                    <a:lnTo>
                      <a:pt x="655" y="19"/>
                    </a:lnTo>
                    <a:lnTo>
                      <a:pt x="690" y="10"/>
                    </a:lnTo>
                    <a:lnTo>
                      <a:pt x="728" y="3"/>
                    </a:lnTo>
                    <a:lnTo>
                      <a:pt x="767" y="0"/>
                    </a:lnTo>
                    <a:lnTo>
                      <a:pt x="80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20" name="Freeform 23"/>
              <p:cNvSpPr>
                <a:spLocks noEditPoints="1"/>
              </p:cNvSpPr>
              <p:nvPr/>
            </p:nvSpPr>
            <p:spPr bwMode="auto">
              <a:xfrm>
                <a:off x="2664" y="4250"/>
                <a:ext cx="83" cy="27"/>
              </a:xfrm>
              <a:custGeom>
                <a:avLst/>
                <a:gdLst>
                  <a:gd name="T0" fmla="*/ 613 w 916"/>
                  <a:gd name="T1" fmla="*/ 78 h 300"/>
                  <a:gd name="T2" fmla="*/ 561 w 916"/>
                  <a:gd name="T3" fmla="*/ 109 h 300"/>
                  <a:gd name="T4" fmla="*/ 554 w 916"/>
                  <a:gd name="T5" fmla="*/ 165 h 300"/>
                  <a:gd name="T6" fmla="*/ 579 w 916"/>
                  <a:gd name="T7" fmla="*/ 210 h 300"/>
                  <a:gd name="T8" fmla="*/ 665 w 916"/>
                  <a:gd name="T9" fmla="*/ 229 h 300"/>
                  <a:gd name="T10" fmla="*/ 787 w 916"/>
                  <a:gd name="T11" fmla="*/ 223 h 300"/>
                  <a:gd name="T12" fmla="*/ 839 w 916"/>
                  <a:gd name="T13" fmla="*/ 191 h 300"/>
                  <a:gd name="T14" fmla="*/ 846 w 916"/>
                  <a:gd name="T15" fmla="*/ 135 h 300"/>
                  <a:gd name="T16" fmla="*/ 820 w 916"/>
                  <a:gd name="T17" fmla="*/ 90 h 300"/>
                  <a:gd name="T18" fmla="*/ 734 w 916"/>
                  <a:gd name="T19" fmla="*/ 72 h 300"/>
                  <a:gd name="T20" fmla="*/ 153 w 916"/>
                  <a:gd name="T21" fmla="*/ 74 h 300"/>
                  <a:gd name="T22" fmla="*/ 85 w 916"/>
                  <a:gd name="T23" fmla="*/ 99 h 300"/>
                  <a:gd name="T24" fmla="*/ 70 w 916"/>
                  <a:gd name="T25" fmla="*/ 150 h 300"/>
                  <a:gd name="T26" fmla="*/ 85 w 916"/>
                  <a:gd name="T27" fmla="*/ 201 h 300"/>
                  <a:gd name="T28" fmla="*/ 153 w 916"/>
                  <a:gd name="T29" fmla="*/ 227 h 300"/>
                  <a:gd name="T30" fmla="*/ 280 w 916"/>
                  <a:gd name="T31" fmla="*/ 227 h 300"/>
                  <a:gd name="T32" fmla="*/ 348 w 916"/>
                  <a:gd name="T33" fmla="*/ 201 h 300"/>
                  <a:gd name="T34" fmla="*/ 363 w 916"/>
                  <a:gd name="T35" fmla="*/ 150 h 300"/>
                  <a:gd name="T36" fmla="*/ 348 w 916"/>
                  <a:gd name="T37" fmla="*/ 99 h 300"/>
                  <a:gd name="T38" fmla="*/ 280 w 916"/>
                  <a:gd name="T39" fmla="*/ 74 h 300"/>
                  <a:gd name="T40" fmla="*/ 234 w 916"/>
                  <a:gd name="T41" fmla="*/ 0 h 300"/>
                  <a:gd name="T42" fmla="*/ 321 w 916"/>
                  <a:gd name="T43" fmla="*/ 9 h 300"/>
                  <a:gd name="T44" fmla="*/ 400 w 916"/>
                  <a:gd name="T45" fmla="*/ 53 h 300"/>
                  <a:gd name="T46" fmla="*/ 574 w 916"/>
                  <a:gd name="T47" fmla="*/ 17 h 300"/>
                  <a:gd name="T48" fmla="*/ 662 w 916"/>
                  <a:gd name="T49" fmla="*/ 1 h 300"/>
                  <a:gd name="T50" fmla="*/ 732 w 916"/>
                  <a:gd name="T51" fmla="*/ 0 h 300"/>
                  <a:gd name="T52" fmla="*/ 806 w 916"/>
                  <a:gd name="T53" fmla="*/ 10 h 300"/>
                  <a:gd name="T54" fmla="*/ 875 w 916"/>
                  <a:gd name="T55" fmla="*/ 45 h 300"/>
                  <a:gd name="T56" fmla="*/ 914 w 916"/>
                  <a:gd name="T57" fmla="*/ 123 h 300"/>
                  <a:gd name="T58" fmla="*/ 900 w 916"/>
                  <a:gd name="T59" fmla="*/ 223 h 300"/>
                  <a:gd name="T60" fmla="*/ 843 w 916"/>
                  <a:gd name="T61" fmla="*/ 277 h 300"/>
                  <a:gd name="T62" fmla="*/ 768 w 916"/>
                  <a:gd name="T63" fmla="*/ 297 h 300"/>
                  <a:gd name="T64" fmla="*/ 699 w 916"/>
                  <a:gd name="T65" fmla="*/ 300 h 300"/>
                  <a:gd name="T66" fmla="*/ 632 w 916"/>
                  <a:gd name="T67" fmla="*/ 297 h 300"/>
                  <a:gd name="T68" fmla="*/ 557 w 916"/>
                  <a:gd name="T69" fmla="*/ 277 h 300"/>
                  <a:gd name="T70" fmla="*/ 500 w 916"/>
                  <a:gd name="T71" fmla="*/ 224 h 300"/>
                  <a:gd name="T72" fmla="*/ 485 w 916"/>
                  <a:gd name="T73" fmla="*/ 137 h 300"/>
                  <a:gd name="T74" fmla="*/ 432 w 916"/>
                  <a:gd name="T75" fmla="*/ 150 h 300"/>
                  <a:gd name="T76" fmla="*/ 405 w 916"/>
                  <a:gd name="T77" fmla="*/ 241 h 300"/>
                  <a:gd name="T78" fmla="*/ 342 w 916"/>
                  <a:gd name="T79" fmla="*/ 284 h 300"/>
                  <a:gd name="T80" fmla="*/ 266 w 916"/>
                  <a:gd name="T81" fmla="*/ 298 h 300"/>
                  <a:gd name="T82" fmla="*/ 201 w 916"/>
                  <a:gd name="T83" fmla="*/ 299 h 300"/>
                  <a:gd name="T84" fmla="*/ 129 w 916"/>
                  <a:gd name="T85" fmla="*/ 294 h 300"/>
                  <a:gd name="T86" fmla="*/ 57 w 916"/>
                  <a:gd name="T87" fmla="*/ 267 h 300"/>
                  <a:gd name="T88" fmla="*/ 7 w 916"/>
                  <a:gd name="T89" fmla="*/ 202 h 300"/>
                  <a:gd name="T90" fmla="*/ 7 w 916"/>
                  <a:gd name="T91" fmla="*/ 98 h 300"/>
                  <a:gd name="T92" fmla="*/ 57 w 916"/>
                  <a:gd name="T93" fmla="*/ 33 h 300"/>
                  <a:gd name="T94" fmla="*/ 129 w 916"/>
                  <a:gd name="T95" fmla="*/ 6 h 300"/>
                  <a:gd name="T96" fmla="*/ 201 w 916"/>
                  <a:gd name="T97" fmla="*/ 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16" h="300">
                    <a:moveTo>
                      <a:pt x="699" y="71"/>
                    </a:moveTo>
                    <a:lnTo>
                      <a:pt x="665" y="72"/>
                    </a:lnTo>
                    <a:lnTo>
                      <a:pt x="636" y="74"/>
                    </a:lnTo>
                    <a:lnTo>
                      <a:pt x="613" y="78"/>
                    </a:lnTo>
                    <a:lnTo>
                      <a:pt x="594" y="83"/>
                    </a:lnTo>
                    <a:lnTo>
                      <a:pt x="579" y="90"/>
                    </a:lnTo>
                    <a:lnTo>
                      <a:pt x="569" y="99"/>
                    </a:lnTo>
                    <a:lnTo>
                      <a:pt x="561" y="109"/>
                    </a:lnTo>
                    <a:lnTo>
                      <a:pt x="556" y="122"/>
                    </a:lnTo>
                    <a:lnTo>
                      <a:pt x="554" y="135"/>
                    </a:lnTo>
                    <a:lnTo>
                      <a:pt x="553" y="150"/>
                    </a:lnTo>
                    <a:lnTo>
                      <a:pt x="554" y="165"/>
                    </a:lnTo>
                    <a:lnTo>
                      <a:pt x="556" y="179"/>
                    </a:lnTo>
                    <a:lnTo>
                      <a:pt x="561" y="191"/>
                    </a:lnTo>
                    <a:lnTo>
                      <a:pt x="569" y="201"/>
                    </a:lnTo>
                    <a:lnTo>
                      <a:pt x="579" y="210"/>
                    </a:lnTo>
                    <a:lnTo>
                      <a:pt x="594" y="216"/>
                    </a:lnTo>
                    <a:lnTo>
                      <a:pt x="613" y="223"/>
                    </a:lnTo>
                    <a:lnTo>
                      <a:pt x="636" y="227"/>
                    </a:lnTo>
                    <a:lnTo>
                      <a:pt x="665" y="229"/>
                    </a:lnTo>
                    <a:lnTo>
                      <a:pt x="699" y="230"/>
                    </a:lnTo>
                    <a:lnTo>
                      <a:pt x="734" y="229"/>
                    </a:lnTo>
                    <a:lnTo>
                      <a:pt x="763" y="227"/>
                    </a:lnTo>
                    <a:lnTo>
                      <a:pt x="787" y="223"/>
                    </a:lnTo>
                    <a:lnTo>
                      <a:pt x="805" y="216"/>
                    </a:lnTo>
                    <a:lnTo>
                      <a:pt x="820" y="210"/>
                    </a:lnTo>
                    <a:lnTo>
                      <a:pt x="831" y="201"/>
                    </a:lnTo>
                    <a:lnTo>
                      <a:pt x="839" y="191"/>
                    </a:lnTo>
                    <a:lnTo>
                      <a:pt x="843" y="179"/>
                    </a:lnTo>
                    <a:lnTo>
                      <a:pt x="846" y="165"/>
                    </a:lnTo>
                    <a:lnTo>
                      <a:pt x="847" y="150"/>
                    </a:lnTo>
                    <a:lnTo>
                      <a:pt x="846" y="135"/>
                    </a:lnTo>
                    <a:lnTo>
                      <a:pt x="843" y="122"/>
                    </a:lnTo>
                    <a:lnTo>
                      <a:pt x="839" y="109"/>
                    </a:lnTo>
                    <a:lnTo>
                      <a:pt x="831" y="99"/>
                    </a:lnTo>
                    <a:lnTo>
                      <a:pt x="820" y="90"/>
                    </a:lnTo>
                    <a:lnTo>
                      <a:pt x="805" y="83"/>
                    </a:lnTo>
                    <a:lnTo>
                      <a:pt x="787" y="78"/>
                    </a:lnTo>
                    <a:lnTo>
                      <a:pt x="763" y="74"/>
                    </a:lnTo>
                    <a:lnTo>
                      <a:pt x="734" y="72"/>
                    </a:lnTo>
                    <a:lnTo>
                      <a:pt x="699" y="71"/>
                    </a:lnTo>
                    <a:close/>
                    <a:moveTo>
                      <a:pt x="216" y="71"/>
                    </a:moveTo>
                    <a:lnTo>
                      <a:pt x="182" y="72"/>
                    </a:lnTo>
                    <a:lnTo>
                      <a:pt x="153" y="74"/>
                    </a:lnTo>
                    <a:lnTo>
                      <a:pt x="130" y="78"/>
                    </a:lnTo>
                    <a:lnTo>
                      <a:pt x="111" y="83"/>
                    </a:lnTo>
                    <a:lnTo>
                      <a:pt x="96" y="90"/>
                    </a:lnTo>
                    <a:lnTo>
                      <a:pt x="85" y="99"/>
                    </a:lnTo>
                    <a:lnTo>
                      <a:pt x="78" y="109"/>
                    </a:lnTo>
                    <a:lnTo>
                      <a:pt x="73" y="122"/>
                    </a:lnTo>
                    <a:lnTo>
                      <a:pt x="70" y="135"/>
                    </a:lnTo>
                    <a:lnTo>
                      <a:pt x="70" y="150"/>
                    </a:lnTo>
                    <a:lnTo>
                      <a:pt x="70" y="165"/>
                    </a:lnTo>
                    <a:lnTo>
                      <a:pt x="73" y="179"/>
                    </a:lnTo>
                    <a:lnTo>
                      <a:pt x="78" y="191"/>
                    </a:lnTo>
                    <a:lnTo>
                      <a:pt x="85" y="201"/>
                    </a:lnTo>
                    <a:lnTo>
                      <a:pt x="96" y="210"/>
                    </a:lnTo>
                    <a:lnTo>
                      <a:pt x="111" y="216"/>
                    </a:lnTo>
                    <a:lnTo>
                      <a:pt x="130" y="223"/>
                    </a:lnTo>
                    <a:lnTo>
                      <a:pt x="153" y="227"/>
                    </a:lnTo>
                    <a:lnTo>
                      <a:pt x="182" y="229"/>
                    </a:lnTo>
                    <a:lnTo>
                      <a:pt x="216" y="230"/>
                    </a:lnTo>
                    <a:lnTo>
                      <a:pt x="250" y="229"/>
                    </a:lnTo>
                    <a:lnTo>
                      <a:pt x="280" y="227"/>
                    </a:lnTo>
                    <a:lnTo>
                      <a:pt x="304" y="223"/>
                    </a:lnTo>
                    <a:lnTo>
                      <a:pt x="322" y="216"/>
                    </a:lnTo>
                    <a:lnTo>
                      <a:pt x="337" y="210"/>
                    </a:lnTo>
                    <a:lnTo>
                      <a:pt x="348" y="201"/>
                    </a:lnTo>
                    <a:lnTo>
                      <a:pt x="355" y="191"/>
                    </a:lnTo>
                    <a:lnTo>
                      <a:pt x="360" y="179"/>
                    </a:lnTo>
                    <a:lnTo>
                      <a:pt x="363" y="165"/>
                    </a:lnTo>
                    <a:lnTo>
                      <a:pt x="363" y="150"/>
                    </a:lnTo>
                    <a:lnTo>
                      <a:pt x="363" y="135"/>
                    </a:lnTo>
                    <a:lnTo>
                      <a:pt x="360" y="122"/>
                    </a:lnTo>
                    <a:lnTo>
                      <a:pt x="355" y="109"/>
                    </a:lnTo>
                    <a:lnTo>
                      <a:pt x="348" y="99"/>
                    </a:lnTo>
                    <a:lnTo>
                      <a:pt x="337" y="90"/>
                    </a:lnTo>
                    <a:lnTo>
                      <a:pt x="322" y="83"/>
                    </a:lnTo>
                    <a:lnTo>
                      <a:pt x="304" y="78"/>
                    </a:lnTo>
                    <a:lnTo>
                      <a:pt x="280" y="74"/>
                    </a:lnTo>
                    <a:lnTo>
                      <a:pt x="250" y="72"/>
                    </a:lnTo>
                    <a:lnTo>
                      <a:pt x="216" y="71"/>
                    </a:lnTo>
                    <a:close/>
                    <a:moveTo>
                      <a:pt x="216" y="0"/>
                    </a:moveTo>
                    <a:lnTo>
                      <a:pt x="234" y="0"/>
                    </a:lnTo>
                    <a:lnTo>
                      <a:pt x="254" y="1"/>
                    </a:lnTo>
                    <a:lnTo>
                      <a:pt x="276" y="2"/>
                    </a:lnTo>
                    <a:lnTo>
                      <a:pt x="298" y="5"/>
                    </a:lnTo>
                    <a:lnTo>
                      <a:pt x="321" y="9"/>
                    </a:lnTo>
                    <a:lnTo>
                      <a:pt x="343" y="17"/>
                    </a:lnTo>
                    <a:lnTo>
                      <a:pt x="364" y="26"/>
                    </a:lnTo>
                    <a:lnTo>
                      <a:pt x="383" y="37"/>
                    </a:lnTo>
                    <a:lnTo>
                      <a:pt x="400" y="53"/>
                    </a:lnTo>
                    <a:lnTo>
                      <a:pt x="516" y="53"/>
                    </a:lnTo>
                    <a:lnTo>
                      <a:pt x="533" y="37"/>
                    </a:lnTo>
                    <a:lnTo>
                      <a:pt x="553" y="26"/>
                    </a:lnTo>
                    <a:lnTo>
                      <a:pt x="574" y="17"/>
                    </a:lnTo>
                    <a:lnTo>
                      <a:pt x="596" y="9"/>
                    </a:lnTo>
                    <a:lnTo>
                      <a:pt x="618" y="5"/>
                    </a:lnTo>
                    <a:lnTo>
                      <a:pt x="640" y="2"/>
                    </a:lnTo>
                    <a:lnTo>
                      <a:pt x="662" y="1"/>
                    </a:lnTo>
                    <a:lnTo>
                      <a:pt x="682" y="0"/>
                    </a:lnTo>
                    <a:lnTo>
                      <a:pt x="699" y="0"/>
                    </a:lnTo>
                    <a:lnTo>
                      <a:pt x="715" y="0"/>
                    </a:lnTo>
                    <a:lnTo>
                      <a:pt x="732" y="0"/>
                    </a:lnTo>
                    <a:lnTo>
                      <a:pt x="749" y="1"/>
                    </a:lnTo>
                    <a:lnTo>
                      <a:pt x="768" y="3"/>
                    </a:lnTo>
                    <a:lnTo>
                      <a:pt x="787" y="6"/>
                    </a:lnTo>
                    <a:lnTo>
                      <a:pt x="806" y="10"/>
                    </a:lnTo>
                    <a:lnTo>
                      <a:pt x="825" y="16"/>
                    </a:lnTo>
                    <a:lnTo>
                      <a:pt x="843" y="24"/>
                    </a:lnTo>
                    <a:lnTo>
                      <a:pt x="860" y="33"/>
                    </a:lnTo>
                    <a:lnTo>
                      <a:pt x="875" y="45"/>
                    </a:lnTo>
                    <a:lnTo>
                      <a:pt x="889" y="59"/>
                    </a:lnTo>
                    <a:lnTo>
                      <a:pt x="900" y="77"/>
                    </a:lnTo>
                    <a:lnTo>
                      <a:pt x="908" y="98"/>
                    </a:lnTo>
                    <a:lnTo>
                      <a:pt x="914" y="123"/>
                    </a:lnTo>
                    <a:lnTo>
                      <a:pt x="916" y="150"/>
                    </a:lnTo>
                    <a:lnTo>
                      <a:pt x="914" y="178"/>
                    </a:lnTo>
                    <a:lnTo>
                      <a:pt x="908" y="202"/>
                    </a:lnTo>
                    <a:lnTo>
                      <a:pt x="900" y="223"/>
                    </a:lnTo>
                    <a:lnTo>
                      <a:pt x="889" y="241"/>
                    </a:lnTo>
                    <a:lnTo>
                      <a:pt x="875" y="255"/>
                    </a:lnTo>
                    <a:lnTo>
                      <a:pt x="860" y="267"/>
                    </a:lnTo>
                    <a:lnTo>
                      <a:pt x="843" y="277"/>
                    </a:lnTo>
                    <a:lnTo>
                      <a:pt x="825" y="285"/>
                    </a:lnTo>
                    <a:lnTo>
                      <a:pt x="806" y="290"/>
                    </a:lnTo>
                    <a:lnTo>
                      <a:pt x="787" y="294"/>
                    </a:lnTo>
                    <a:lnTo>
                      <a:pt x="768" y="297"/>
                    </a:lnTo>
                    <a:lnTo>
                      <a:pt x="749" y="298"/>
                    </a:lnTo>
                    <a:lnTo>
                      <a:pt x="732" y="299"/>
                    </a:lnTo>
                    <a:lnTo>
                      <a:pt x="715" y="299"/>
                    </a:lnTo>
                    <a:lnTo>
                      <a:pt x="699" y="300"/>
                    </a:lnTo>
                    <a:lnTo>
                      <a:pt x="685" y="299"/>
                    </a:lnTo>
                    <a:lnTo>
                      <a:pt x="668" y="299"/>
                    </a:lnTo>
                    <a:lnTo>
                      <a:pt x="650" y="298"/>
                    </a:lnTo>
                    <a:lnTo>
                      <a:pt x="632" y="297"/>
                    </a:lnTo>
                    <a:lnTo>
                      <a:pt x="613" y="294"/>
                    </a:lnTo>
                    <a:lnTo>
                      <a:pt x="593" y="290"/>
                    </a:lnTo>
                    <a:lnTo>
                      <a:pt x="575" y="285"/>
                    </a:lnTo>
                    <a:lnTo>
                      <a:pt x="557" y="277"/>
                    </a:lnTo>
                    <a:lnTo>
                      <a:pt x="540" y="267"/>
                    </a:lnTo>
                    <a:lnTo>
                      <a:pt x="524" y="255"/>
                    </a:lnTo>
                    <a:lnTo>
                      <a:pt x="511" y="241"/>
                    </a:lnTo>
                    <a:lnTo>
                      <a:pt x="500" y="224"/>
                    </a:lnTo>
                    <a:lnTo>
                      <a:pt x="491" y="202"/>
                    </a:lnTo>
                    <a:lnTo>
                      <a:pt x="486" y="179"/>
                    </a:lnTo>
                    <a:lnTo>
                      <a:pt x="484" y="150"/>
                    </a:lnTo>
                    <a:lnTo>
                      <a:pt x="485" y="137"/>
                    </a:lnTo>
                    <a:lnTo>
                      <a:pt x="486" y="125"/>
                    </a:lnTo>
                    <a:lnTo>
                      <a:pt x="430" y="125"/>
                    </a:lnTo>
                    <a:lnTo>
                      <a:pt x="432" y="137"/>
                    </a:lnTo>
                    <a:lnTo>
                      <a:pt x="432" y="150"/>
                    </a:lnTo>
                    <a:lnTo>
                      <a:pt x="430" y="179"/>
                    </a:lnTo>
                    <a:lnTo>
                      <a:pt x="425" y="202"/>
                    </a:lnTo>
                    <a:lnTo>
                      <a:pt x="416" y="224"/>
                    </a:lnTo>
                    <a:lnTo>
                      <a:pt x="405" y="241"/>
                    </a:lnTo>
                    <a:lnTo>
                      <a:pt x="392" y="255"/>
                    </a:lnTo>
                    <a:lnTo>
                      <a:pt x="377" y="267"/>
                    </a:lnTo>
                    <a:lnTo>
                      <a:pt x="360" y="277"/>
                    </a:lnTo>
                    <a:lnTo>
                      <a:pt x="342" y="284"/>
                    </a:lnTo>
                    <a:lnTo>
                      <a:pt x="323" y="290"/>
                    </a:lnTo>
                    <a:lnTo>
                      <a:pt x="304" y="294"/>
                    </a:lnTo>
                    <a:lnTo>
                      <a:pt x="285" y="296"/>
                    </a:lnTo>
                    <a:lnTo>
                      <a:pt x="266" y="298"/>
                    </a:lnTo>
                    <a:lnTo>
                      <a:pt x="248" y="299"/>
                    </a:lnTo>
                    <a:lnTo>
                      <a:pt x="231" y="299"/>
                    </a:lnTo>
                    <a:lnTo>
                      <a:pt x="216" y="299"/>
                    </a:lnTo>
                    <a:lnTo>
                      <a:pt x="201" y="299"/>
                    </a:lnTo>
                    <a:lnTo>
                      <a:pt x="185" y="299"/>
                    </a:lnTo>
                    <a:lnTo>
                      <a:pt x="167" y="298"/>
                    </a:lnTo>
                    <a:lnTo>
                      <a:pt x="148" y="296"/>
                    </a:lnTo>
                    <a:lnTo>
                      <a:pt x="129" y="294"/>
                    </a:lnTo>
                    <a:lnTo>
                      <a:pt x="110" y="290"/>
                    </a:lnTo>
                    <a:lnTo>
                      <a:pt x="91" y="284"/>
                    </a:lnTo>
                    <a:lnTo>
                      <a:pt x="73" y="277"/>
                    </a:lnTo>
                    <a:lnTo>
                      <a:pt x="57" y="267"/>
                    </a:lnTo>
                    <a:lnTo>
                      <a:pt x="41" y="255"/>
                    </a:lnTo>
                    <a:lnTo>
                      <a:pt x="27" y="240"/>
                    </a:lnTo>
                    <a:lnTo>
                      <a:pt x="16" y="223"/>
                    </a:lnTo>
                    <a:lnTo>
                      <a:pt x="7" y="202"/>
                    </a:lnTo>
                    <a:lnTo>
                      <a:pt x="2" y="178"/>
                    </a:lnTo>
                    <a:lnTo>
                      <a:pt x="0" y="150"/>
                    </a:lnTo>
                    <a:lnTo>
                      <a:pt x="2" y="122"/>
                    </a:lnTo>
                    <a:lnTo>
                      <a:pt x="7" y="98"/>
                    </a:lnTo>
                    <a:lnTo>
                      <a:pt x="16" y="77"/>
                    </a:lnTo>
                    <a:lnTo>
                      <a:pt x="27" y="59"/>
                    </a:lnTo>
                    <a:lnTo>
                      <a:pt x="41" y="45"/>
                    </a:lnTo>
                    <a:lnTo>
                      <a:pt x="57" y="33"/>
                    </a:lnTo>
                    <a:lnTo>
                      <a:pt x="73" y="23"/>
                    </a:lnTo>
                    <a:lnTo>
                      <a:pt x="91" y="16"/>
                    </a:lnTo>
                    <a:lnTo>
                      <a:pt x="110" y="10"/>
                    </a:lnTo>
                    <a:lnTo>
                      <a:pt x="129" y="6"/>
                    </a:lnTo>
                    <a:lnTo>
                      <a:pt x="148" y="3"/>
                    </a:lnTo>
                    <a:lnTo>
                      <a:pt x="167" y="1"/>
                    </a:lnTo>
                    <a:lnTo>
                      <a:pt x="185" y="0"/>
                    </a:lnTo>
                    <a:lnTo>
                      <a:pt x="201" y="0"/>
                    </a:lnTo>
                    <a:lnTo>
                      <a:pt x="2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21" name="Freeform 24"/>
              <p:cNvSpPr>
                <a:spLocks noEditPoints="1"/>
              </p:cNvSpPr>
              <p:nvPr/>
            </p:nvSpPr>
            <p:spPr bwMode="auto">
              <a:xfrm>
                <a:off x="2597" y="4335"/>
                <a:ext cx="217" cy="124"/>
              </a:xfrm>
              <a:custGeom>
                <a:avLst/>
                <a:gdLst>
                  <a:gd name="T0" fmla="*/ 1796 w 2393"/>
                  <a:gd name="T1" fmla="*/ 704 h 1360"/>
                  <a:gd name="T2" fmla="*/ 1761 w 2393"/>
                  <a:gd name="T3" fmla="*/ 720 h 1360"/>
                  <a:gd name="T4" fmla="*/ 1590 w 2393"/>
                  <a:gd name="T5" fmla="*/ 904 h 1360"/>
                  <a:gd name="T6" fmla="*/ 1882 w 2393"/>
                  <a:gd name="T7" fmla="*/ 733 h 1360"/>
                  <a:gd name="T8" fmla="*/ 1851 w 2393"/>
                  <a:gd name="T9" fmla="*/ 709 h 1360"/>
                  <a:gd name="T10" fmla="*/ 1814 w 2393"/>
                  <a:gd name="T11" fmla="*/ 702 h 1360"/>
                  <a:gd name="T12" fmla="*/ 1831 w 2393"/>
                  <a:gd name="T13" fmla="*/ 20 h 1360"/>
                  <a:gd name="T14" fmla="*/ 1950 w 2393"/>
                  <a:gd name="T15" fmla="*/ 61 h 1360"/>
                  <a:gd name="T16" fmla="*/ 2057 w 2393"/>
                  <a:gd name="T17" fmla="*/ 121 h 1360"/>
                  <a:gd name="T18" fmla="*/ 2154 w 2393"/>
                  <a:gd name="T19" fmla="*/ 196 h 1360"/>
                  <a:gd name="T20" fmla="*/ 2235 w 2393"/>
                  <a:gd name="T21" fmla="*/ 286 h 1360"/>
                  <a:gd name="T22" fmla="*/ 2301 w 2393"/>
                  <a:gd name="T23" fmla="*/ 388 h 1360"/>
                  <a:gd name="T24" fmla="*/ 2352 w 2393"/>
                  <a:gd name="T25" fmla="*/ 501 h 1360"/>
                  <a:gd name="T26" fmla="*/ 2382 w 2393"/>
                  <a:gd name="T27" fmla="*/ 622 h 1360"/>
                  <a:gd name="T28" fmla="*/ 2393 w 2393"/>
                  <a:gd name="T29" fmla="*/ 748 h 1360"/>
                  <a:gd name="T30" fmla="*/ 2390 w 2393"/>
                  <a:gd name="T31" fmla="*/ 1230 h 1360"/>
                  <a:gd name="T32" fmla="*/ 2370 w 2393"/>
                  <a:gd name="T33" fmla="*/ 1282 h 1360"/>
                  <a:gd name="T34" fmla="*/ 2335 w 2393"/>
                  <a:gd name="T35" fmla="*/ 1324 h 1360"/>
                  <a:gd name="T36" fmla="*/ 2286 w 2393"/>
                  <a:gd name="T37" fmla="*/ 1351 h 1360"/>
                  <a:gd name="T38" fmla="*/ 2230 w 2393"/>
                  <a:gd name="T39" fmla="*/ 1360 h 1360"/>
                  <a:gd name="T40" fmla="*/ 129 w 2393"/>
                  <a:gd name="T41" fmla="*/ 1358 h 1360"/>
                  <a:gd name="T42" fmla="*/ 77 w 2393"/>
                  <a:gd name="T43" fmla="*/ 1339 h 1360"/>
                  <a:gd name="T44" fmla="*/ 36 w 2393"/>
                  <a:gd name="T45" fmla="*/ 1304 h 1360"/>
                  <a:gd name="T46" fmla="*/ 10 w 2393"/>
                  <a:gd name="T47" fmla="*/ 1256 h 1360"/>
                  <a:gd name="T48" fmla="*/ 0 w 2393"/>
                  <a:gd name="T49" fmla="*/ 1200 h 1360"/>
                  <a:gd name="T50" fmla="*/ 3 w 2393"/>
                  <a:gd name="T51" fmla="*/ 684 h 1360"/>
                  <a:gd name="T52" fmla="*/ 23 w 2393"/>
                  <a:gd name="T53" fmla="*/ 561 h 1360"/>
                  <a:gd name="T54" fmla="*/ 63 w 2393"/>
                  <a:gd name="T55" fmla="*/ 443 h 1360"/>
                  <a:gd name="T56" fmla="*/ 122 w 2393"/>
                  <a:gd name="T57" fmla="*/ 336 h 1360"/>
                  <a:gd name="T58" fmla="*/ 195 w 2393"/>
                  <a:gd name="T59" fmla="*/ 240 h 1360"/>
                  <a:gd name="T60" fmla="*/ 283 w 2393"/>
                  <a:gd name="T61" fmla="*/ 157 h 1360"/>
                  <a:gd name="T62" fmla="*/ 385 w 2393"/>
                  <a:gd name="T63" fmla="*/ 89 h 1360"/>
                  <a:gd name="T64" fmla="*/ 498 w 2393"/>
                  <a:gd name="T65" fmla="*/ 38 h 1360"/>
                  <a:gd name="T66" fmla="*/ 640 w 2393"/>
                  <a:gd name="T67" fmla="*/ 0 h 1360"/>
                  <a:gd name="T68" fmla="*/ 1748 w 2393"/>
                  <a:gd name="T69" fmla="*/ 0 h 1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393" h="1360">
                    <a:moveTo>
                      <a:pt x="1814" y="702"/>
                    </a:moveTo>
                    <a:lnTo>
                      <a:pt x="1796" y="704"/>
                    </a:lnTo>
                    <a:lnTo>
                      <a:pt x="1778" y="709"/>
                    </a:lnTo>
                    <a:lnTo>
                      <a:pt x="1761" y="720"/>
                    </a:lnTo>
                    <a:lnTo>
                      <a:pt x="1746" y="733"/>
                    </a:lnTo>
                    <a:lnTo>
                      <a:pt x="1590" y="904"/>
                    </a:lnTo>
                    <a:lnTo>
                      <a:pt x="2038" y="904"/>
                    </a:lnTo>
                    <a:lnTo>
                      <a:pt x="1882" y="733"/>
                    </a:lnTo>
                    <a:lnTo>
                      <a:pt x="1867" y="719"/>
                    </a:lnTo>
                    <a:lnTo>
                      <a:pt x="1851" y="709"/>
                    </a:lnTo>
                    <a:lnTo>
                      <a:pt x="1833" y="703"/>
                    </a:lnTo>
                    <a:lnTo>
                      <a:pt x="1814" y="702"/>
                    </a:lnTo>
                    <a:close/>
                    <a:moveTo>
                      <a:pt x="1748" y="0"/>
                    </a:moveTo>
                    <a:lnTo>
                      <a:pt x="1831" y="20"/>
                    </a:lnTo>
                    <a:lnTo>
                      <a:pt x="1892" y="38"/>
                    </a:lnTo>
                    <a:lnTo>
                      <a:pt x="1950" y="61"/>
                    </a:lnTo>
                    <a:lnTo>
                      <a:pt x="2005" y="88"/>
                    </a:lnTo>
                    <a:lnTo>
                      <a:pt x="2057" y="121"/>
                    </a:lnTo>
                    <a:lnTo>
                      <a:pt x="2107" y="157"/>
                    </a:lnTo>
                    <a:lnTo>
                      <a:pt x="2154" y="196"/>
                    </a:lnTo>
                    <a:lnTo>
                      <a:pt x="2196" y="239"/>
                    </a:lnTo>
                    <a:lnTo>
                      <a:pt x="2235" y="286"/>
                    </a:lnTo>
                    <a:lnTo>
                      <a:pt x="2270" y="336"/>
                    </a:lnTo>
                    <a:lnTo>
                      <a:pt x="2301" y="388"/>
                    </a:lnTo>
                    <a:lnTo>
                      <a:pt x="2328" y="443"/>
                    </a:lnTo>
                    <a:lnTo>
                      <a:pt x="2352" y="501"/>
                    </a:lnTo>
                    <a:lnTo>
                      <a:pt x="2369" y="561"/>
                    </a:lnTo>
                    <a:lnTo>
                      <a:pt x="2382" y="622"/>
                    </a:lnTo>
                    <a:lnTo>
                      <a:pt x="2390" y="684"/>
                    </a:lnTo>
                    <a:lnTo>
                      <a:pt x="2393" y="748"/>
                    </a:lnTo>
                    <a:lnTo>
                      <a:pt x="2393" y="1200"/>
                    </a:lnTo>
                    <a:lnTo>
                      <a:pt x="2390" y="1230"/>
                    </a:lnTo>
                    <a:lnTo>
                      <a:pt x="2383" y="1256"/>
                    </a:lnTo>
                    <a:lnTo>
                      <a:pt x="2370" y="1282"/>
                    </a:lnTo>
                    <a:lnTo>
                      <a:pt x="2354" y="1304"/>
                    </a:lnTo>
                    <a:lnTo>
                      <a:pt x="2335" y="1324"/>
                    </a:lnTo>
                    <a:lnTo>
                      <a:pt x="2311" y="1339"/>
                    </a:lnTo>
                    <a:lnTo>
                      <a:pt x="2286" y="1351"/>
                    </a:lnTo>
                    <a:lnTo>
                      <a:pt x="2259" y="1358"/>
                    </a:lnTo>
                    <a:lnTo>
                      <a:pt x="2230" y="1360"/>
                    </a:lnTo>
                    <a:lnTo>
                      <a:pt x="157" y="1360"/>
                    </a:lnTo>
                    <a:lnTo>
                      <a:pt x="129" y="1358"/>
                    </a:lnTo>
                    <a:lnTo>
                      <a:pt x="101" y="1351"/>
                    </a:lnTo>
                    <a:lnTo>
                      <a:pt x="77" y="1339"/>
                    </a:lnTo>
                    <a:lnTo>
                      <a:pt x="55" y="1324"/>
                    </a:lnTo>
                    <a:lnTo>
                      <a:pt x="36" y="1304"/>
                    </a:lnTo>
                    <a:lnTo>
                      <a:pt x="21" y="1282"/>
                    </a:lnTo>
                    <a:lnTo>
                      <a:pt x="10" y="1256"/>
                    </a:lnTo>
                    <a:lnTo>
                      <a:pt x="3" y="1230"/>
                    </a:lnTo>
                    <a:lnTo>
                      <a:pt x="0" y="1200"/>
                    </a:lnTo>
                    <a:lnTo>
                      <a:pt x="0" y="748"/>
                    </a:lnTo>
                    <a:lnTo>
                      <a:pt x="3" y="684"/>
                    </a:lnTo>
                    <a:lnTo>
                      <a:pt x="11" y="622"/>
                    </a:lnTo>
                    <a:lnTo>
                      <a:pt x="23" y="561"/>
                    </a:lnTo>
                    <a:lnTo>
                      <a:pt x="41" y="501"/>
                    </a:lnTo>
                    <a:lnTo>
                      <a:pt x="63" y="443"/>
                    </a:lnTo>
                    <a:lnTo>
                      <a:pt x="90" y="389"/>
                    </a:lnTo>
                    <a:lnTo>
                      <a:pt x="122" y="336"/>
                    </a:lnTo>
                    <a:lnTo>
                      <a:pt x="156" y="286"/>
                    </a:lnTo>
                    <a:lnTo>
                      <a:pt x="195" y="240"/>
                    </a:lnTo>
                    <a:lnTo>
                      <a:pt x="237" y="196"/>
                    </a:lnTo>
                    <a:lnTo>
                      <a:pt x="283" y="157"/>
                    </a:lnTo>
                    <a:lnTo>
                      <a:pt x="332" y="121"/>
                    </a:lnTo>
                    <a:lnTo>
                      <a:pt x="385" y="89"/>
                    </a:lnTo>
                    <a:lnTo>
                      <a:pt x="440" y="62"/>
                    </a:lnTo>
                    <a:lnTo>
                      <a:pt x="498" y="38"/>
                    </a:lnTo>
                    <a:lnTo>
                      <a:pt x="559" y="20"/>
                    </a:lnTo>
                    <a:lnTo>
                      <a:pt x="640" y="0"/>
                    </a:lnTo>
                    <a:lnTo>
                      <a:pt x="1193" y="1280"/>
                    </a:lnTo>
                    <a:lnTo>
                      <a:pt x="174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22" name="Freeform 25"/>
              <p:cNvSpPr>
                <a:spLocks/>
              </p:cNvSpPr>
              <p:nvPr/>
            </p:nvSpPr>
            <p:spPr bwMode="auto">
              <a:xfrm>
                <a:off x="2689" y="4347"/>
                <a:ext cx="34" cy="83"/>
              </a:xfrm>
              <a:custGeom>
                <a:avLst/>
                <a:gdLst>
                  <a:gd name="T0" fmla="*/ 135 w 373"/>
                  <a:gd name="T1" fmla="*/ 0 h 915"/>
                  <a:gd name="T2" fmla="*/ 237 w 373"/>
                  <a:gd name="T3" fmla="*/ 0 h 915"/>
                  <a:gd name="T4" fmla="*/ 258 w 373"/>
                  <a:gd name="T5" fmla="*/ 2 h 915"/>
                  <a:gd name="T6" fmla="*/ 278 w 373"/>
                  <a:gd name="T7" fmla="*/ 9 h 915"/>
                  <a:gd name="T8" fmla="*/ 295 w 373"/>
                  <a:gd name="T9" fmla="*/ 21 h 915"/>
                  <a:gd name="T10" fmla="*/ 310 w 373"/>
                  <a:gd name="T11" fmla="*/ 36 h 915"/>
                  <a:gd name="T12" fmla="*/ 321 w 373"/>
                  <a:gd name="T13" fmla="*/ 53 h 915"/>
                  <a:gd name="T14" fmla="*/ 328 w 373"/>
                  <a:gd name="T15" fmla="*/ 74 h 915"/>
                  <a:gd name="T16" fmla="*/ 366 w 373"/>
                  <a:gd name="T17" fmla="*/ 234 h 915"/>
                  <a:gd name="T18" fmla="*/ 368 w 373"/>
                  <a:gd name="T19" fmla="*/ 257 h 915"/>
                  <a:gd name="T20" fmla="*/ 365 w 373"/>
                  <a:gd name="T21" fmla="*/ 281 h 915"/>
                  <a:gd name="T22" fmla="*/ 357 w 373"/>
                  <a:gd name="T23" fmla="*/ 301 h 915"/>
                  <a:gd name="T24" fmla="*/ 345 w 373"/>
                  <a:gd name="T25" fmla="*/ 319 h 915"/>
                  <a:gd name="T26" fmla="*/ 329 w 373"/>
                  <a:gd name="T27" fmla="*/ 334 h 915"/>
                  <a:gd name="T28" fmla="*/ 309 w 373"/>
                  <a:gd name="T29" fmla="*/ 345 h 915"/>
                  <a:gd name="T30" fmla="*/ 287 w 373"/>
                  <a:gd name="T31" fmla="*/ 351 h 915"/>
                  <a:gd name="T32" fmla="*/ 373 w 373"/>
                  <a:gd name="T33" fmla="*/ 438 h 915"/>
                  <a:gd name="T34" fmla="*/ 187 w 373"/>
                  <a:gd name="T35" fmla="*/ 915 h 915"/>
                  <a:gd name="T36" fmla="*/ 0 w 373"/>
                  <a:gd name="T37" fmla="*/ 438 h 915"/>
                  <a:gd name="T38" fmla="*/ 85 w 373"/>
                  <a:gd name="T39" fmla="*/ 351 h 915"/>
                  <a:gd name="T40" fmla="*/ 63 w 373"/>
                  <a:gd name="T41" fmla="*/ 345 h 915"/>
                  <a:gd name="T42" fmla="*/ 44 w 373"/>
                  <a:gd name="T43" fmla="*/ 334 h 915"/>
                  <a:gd name="T44" fmla="*/ 27 w 373"/>
                  <a:gd name="T45" fmla="*/ 319 h 915"/>
                  <a:gd name="T46" fmla="*/ 15 w 373"/>
                  <a:gd name="T47" fmla="*/ 301 h 915"/>
                  <a:gd name="T48" fmla="*/ 7 w 373"/>
                  <a:gd name="T49" fmla="*/ 281 h 915"/>
                  <a:gd name="T50" fmla="*/ 4 w 373"/>
                  <a:gd name="T51" fmla="*/ 257 h 915"/>
                  <a:gd name="T52" fmla="*/ 6 w 373"/>
                  <a:gd name="T53" fmla="*/ 234 h 915"/>
                  <a:gd name="T54" fmla="*/ 44 w 373"/>
                  <a:gd name="T55" fmla="*/ 74 h 915"/>
                  <a:gd name="T56" fmla="*/ 52 w 373"/>
                  <a:gd name="T57" fmla="*/ 53 h 915"/>
                  <a:gd name="T58" fmla="*/ 63 w 373"/>
                  <a:gd name="T59" fmla="*/ 36 h 915"/>
                  <a:gd name="T60" fmla="*/ 77 w 373"/>
                  <a:gd name="T61" fmla="*/ 21 h 915"/>
                  <a:gd name="T62" fmla="*/ 95 w 373"/>
                  <a:gd name="T63" fmla="*/ 9 h 915"/>
                  <a:gd name="T64" fmla="*/ 114 w 373"/>
                  <a:gd name="T65" fmla="*/ 2 h 915"/>
                  <a:gd name="T66" fmla="*/ 135 w 373"/>
                  <a:gd name="T67" fmla="*/ 0 h 9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73" h="915">
                    <a:moveTo>
                      <a:pt x="135" y="0"/>
                    </a:moveTo>
                    <a:lnTo>
                      <a:pt x="237" y="0"/>
                    </a:lnTo>
                    <a:lnTo>
                      <a:pt x="258" y="2"/>
                    </a:lnTo>
                    <a:lnTo>
                      <a:pt x="278" y="9"/>
                    </a:lnTo>
                    <a:lnTo>
                      <a:pt x="295" y="21"/>
                    </a:lnTo>
                    <a:lnTo>
                      <a:pt x="310" y="36"/>
                    </a:lnTo>
                    <a:lnTo>
                      <a:pt x="321" y="53"/>
                    </a:lnTo>
                    <a:lnTo>
                      <a:pt x="328" y="74"/>
                    </a:lnTo>
                    <a:lnTo>
                      <a:pt x="366" y="234"/>
                    </a:lnTo>
                    <a:lnTo>
                      <a:pt x="368" y="257"/>
                    </a:lnTo>
                    <a:lnTo>
                      <a:pt x="365" y="281"/>
                    </a:lnTo>
                    <a:lnTo>
                      <a:pt x="357" y="301"/>
                    </a:lnTo>
                    <a:lnTo>
                      <a:pt x="345" y="319"/>
                    </a:lnTo>
                    <a:lnTo>
                      <a:pt x="329" y="334"/>
                    </a:lnTo>
                    <a:lnTo>
                      <a:pt x="309" y="345"/>
                    </a:lnTo>
                    <a:lnTo>
                      <a:pt x="287" y="351"/>
                    </a:lnTo>
                    <a:lnTo>
                      <a:pt x="373" y="438"/>
                    </a:lnTo>
                    <a:lnTo>
                      <a:pt x="187" y="915"/>
                    </a:lnTo>
                    <a:lnTo>
                      <a:pt x="0" y="438"/>
                    </a:lnTo>
                    <a:lnTo>
                      <a:pt x="85" y="351"/>
                    </a:lnTo>
                    <a:lnTo>
                      <a:pt x="63" y="345"/>
                    </a:lnTo>
                    <a:lnTo>
                      <a:pt x="44" y="334"/>
                    </a:lnTo>
                    <a:lnTo>
                      <a:pt x="27" y="319"/>
                    </a:lnTo>
                    <a:lnTo>
                      <a:pt x="15" y="301"/>
                    </a:lnTo>
                    <a:lnTo>
                      <a:pt x="7" y="281"/>
                    </a:lnTo>
                    <a:lnTo>
                      <a:pt x="4" y="257"/>
                    </a:lnTo>
                    <a:lnTo>
                      <a:pt x="6" y="234"/>
                    </a:lnTo>
                    <a:lnTo>
                      <a:pt x="44" y="74"/>
                    </a:lnTo>
                    <a:lnTo>
                      <a:pt x="52" y="53"/>
                    </a:lnTo>
                    <a:lnTo>
                      <a:pt x="63" y="36"/>
                    </a:lnTo>
                    <a:lnTo>
                      <a:pt x="77" y="21"/>
                    </a:lnTo>
                    <a:lnTo>
                      <a:pt x="95" y="9"/>
                    </a:lnTo>
                    <a:lnTo>
                      <a:pt x="114" y="2"/>
                    </a:lnTo>
                    <a:lnTo>
                      <a:pt x="13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1" name="Group 16"/>
            <p:cNvGrpSpPr>
              <a:grpSpLocks noChangeAspect="1"/>
            </p:cNvGrpSpPr>
            <p:nvPr/>
          </p:nvGrpSpPr>
          <p:grpSpPr bwMode="auto">
            <a:xfrm>
              <a:off x="596845" y="5823027"/>
              <a:ext cx="162480" cy="186754"/>
              <a:chOff x="1039" y="1681"/>
              <a:chExt cx="1071" cy="1231"/>
            </a:xfrm>
            <a:grpFill/>
          </p:grpSpPr>
          <p:sp>
            <p:nvSpPr>
              <p:cNvPr id="15" name="Freeform 17"/>
              <p:cNvSpPr>
                <a:spLocks noEditPoints="1"/>
              </p:cNvSpPr>
              <p:nvPr/>
            </p:nvSpPr>
            <p:spPr bwMode="auto">
              <a:xfrm>
                <a:off x="1039" y="1681"/>
                <a:ext cx="1071" cy="1099"/>
              </a:xfrm>
              <a:custGeom>
                <a:avLst/>
                <a:gdLst>
                  <a:gd name="T0" fmla="*/ 3169 w 3212"/>
                  <a:gd name="T1" fmla="*/ 566 h 3298"/>
                  <a:gd name="T2" fmla="*/ 3035 w 3212"/>
                  <a:gd name="T3" fmla="*/ 475 h 3298"/>
                  <a:gd name="T4" fmla="*/ 2711 w 3212"/>
                  <a:gd name="T5" fmla="*/ 199 h 3298"/>
                  <a:gd name="T6" fmla="*/ 2384 w 3212"/>
                  <a:gd name="T7" fmla="*/ 19 h 3298"/>
                  <a:gd name="T8" fmla="*/ 2347 w 3212"/>
                  <a:gd name="T9" fmla="*/ 4 h 3298"/>
                  <a:gd name="T10" fmla="*/ 2278 w 3212"/>
                  <a:gd name="T11" fmla="*/ 47 h 3298"/>
                  <a:gd name="T12" fmla="*/ 2171 w 3212"/>
                  <a:gd name="T13" fmla="*/ 190 h 3298"/>
                  <a:gd name="T14" fmla="*/ 1698 w 3212"/>
                  <a:gd name="T15" fmla="*/ 610 h 3298"/>
                  <a:gd name="T16" fmla="*/ 716 w 3212"/>
                  <a:gd name="T17" fmla="*/ 1337 h 3298"/>
                  <a:gd name="T18" fmla="*/ 296 w 3212"/>
                  <a:gd name="T19" fmla="*/ 1713 h 3298"/>
                  <a:gd name="T20" fmla="*/ 59 w 3212"/>
                  <a:gd name="T21" fmla="*/ 2061 h 3298"/>
                  <a:gd name="T22" fmla="*/ 0 w 3212"/>
                  <a:gd name="T23" fmla="*/ 2479 h 3298"/>
                  <a:gd name="T24" fmla="*/ 29 w 3212"/>
                  <a:gd name="T25" fmla="*/ 2758 h 3298"/>
                  <a:gd name="T26" fmla="*/ 183 w 3212"/>
                  <a:gd name="T27" fmla="*/ 2915 h 3298"/>
                  <a:gd name="T28" fmla="*/ 615 w 3212"/>
                  <a:gd name="T29" fmla="*/ 3255 h 3298"/>
                  <a:gd name="T30" fmla="*/ 886 w 3212"/>
                  <a:gd name="T31" fmla="*/ 3291 h 3298"/>
                  <a:gd name="T32" fmla="*/ 1138 w 3212"/>
                  <a:gd name="T33" fmla="*/ 3171 h 3298"/>
                  <a:gd name="T34" fmla="*/ 1808 w 3212"/>
                  <a:gd name="T35" fmla="*/ 2600 h 3298"/>
                  <a:gd name="T36" fmla="*/ 2812 w 3212"/>
                  <a:gd name="T37" fmla="*/ 1724 h 3298"/>
                  <a:gd name="T38" fmla="*/ 3103 w 3212"/>
                  <a:gd name="T39" fmla="*/ 1438 h 3298"/>
                  <a:gd name="T40" fmla="*/ 3146 w 3212"/>
                  <a:gd name="T41" fmla="*/ 1401 h 3298"/>
                  <a:gd name="T42" fmla="*/ 3193 w 3212"/>
                  <a:gd name="T43" fmla="*/ 1183 h 3298"/>
                  <a:gd name="T44" fmla="*/ 3208 w 3212"/>
                  <a:gd name="T45" fmla="*/ 620 h 3298"/>
                  <a:gd name="T46" fmla="*/ 1001 w 3212"/>
                  <a:gd name="T47" fmla="*/ 3114 h 3298"/>
                  <a:gd name="T48" fmla="*/ 881 w 3212"/>
                  <a:gd name="T49" fmla="*/ 3066 h 3298"/>
                  <a:gd name="T50" fmla="*/ 844 w 3212"/>
                  <a:gd name="T51" fmla="*/ 2610 h 3298"/>
                  <a:gd name="T52" fmla="*/ 840 w 3212"/>
                  <a:gd name="T53" fmla="*/ 2398 h 3298"/>
                  <a:gd name="T54" fmla="*/ 401 w 3212"/>
                  <a:gd name="T55" fmla="*/ 2082 h 3298"/>
                  <a:gd name="T56" fmla="*/ 241 w 3212"/>
                  <a:gd name="T57" fmla="*/ 1969 h 3298"/>
                  <a:gd name="T58" fmla="*/ 752 w 3212"/>
                  <a:gd name="T59" fmla="*/ 2141 h 3298"/>
                  <a:gd name="T60" fmla="*/ 1034 w 3212"/>
                  <a:gd name="T61" fmla="*/ 2354 h 3298"/>
                  <a:gd name="T62" fmla="*/ 1418 w 3212"/>
                  <a:gd name="T63" fmla="*/ 2074 h 3298"/>
                  <a:gd name="T64" fmla="*/ 1624 w 3212"/>
                  <a:gd name="T65" fmla="*/ 1847 h 3298"/>
                  <a:gd name="T66" fmla="*/ 1420 w 3212"/>
                  <a:gd name="T67" fmla="*/ 1596 h 3298"/>
                  <a:gd name="T68" fmla="*/ 1082 w 3212"/>
                  <a:gd name="T69" fmla="*/ 1248 h 3298"/>
                  <a:gd name="T70" fmla="*/ 1614 w 3212"/>
                  <a:gd name="T71" fmla="*/ 825 h 3298"/>
                  <a:gd name="T72" fmla="*/ 2194 w 3212"/>
                  <a:gd name="T73" fmla="*/ 338 h 3298"/>
                  <a:gd name="T74" fmla="*/ 2374 w 3212"/>
                  <a:gd name="T75" fmla="*/ 118 h 3298"/>
                  <a:gd name="T76" fmla="*/ 2661 w 3212"/>
                  <a:gd name="T77" fmla="*/ 304 h 3298"/>
                  <a:gd name="T78" fmla="*/ 2993 w 3212"/>
                  <a:gd name="T79" fmla="*/ 603 h 3298"/>
                  <a:gd name="T80" fmla="*/ 2474 w 3212"/>
                  <a:gd name="T81" fmla="*/ 1257 h 3298"/>
                  <a:gd name="T82" fmla="*/ 1732 w 3212"/>
                  <a:gd name="T83" fmla="*/ 1951 h 3298"/>
                  <a:gd name="T84" fmla="*/ 1047 w 3212"/>
                  <a:gd name="T85" fmla="*/ 2462 h 3298"/>
                  <a:gd name="T86" fmla="*/ 1012 w 3212"/>
                  <a:gd name="T87" fmla="*/ 2472 h 3298"/>
                  <a:gd name="T88" fmla="*/ 3078 w 3212"/>
                  <a:gd name="T89" fmla="*/ 1147 h 3298"/>
                  <a:gd name="T90" fmla="*/ 3067 w 3212"/>
                  <a:gd name="T91" fmla="*/ 1301 h 3298"/>
                  <a:gd name="T92" fmla="*/ 3051 w 3212"/>
                  <a:gd name="T93" fmla="*/ 1343 h 3298"/>
                  <a:gd name="T94" fmla="*/ 3018 w 3212"/>
                  <a:gd name="T95" fmla="*/ 1366 h 3298"/>
                  <a:gd name="T96" fmla="*/ 2890 w 3212"/>
                  <a:gd name="T97" fmla="*/ 1493 h 3298"/>
                  <a:gd name="T98" fmla="*/ 1823 w 3212"/>
                  <a:gd name="T99" fmla="*/ 2434 h 3298"/>
                  <a:gd name="T100" fmla="*/ 1765 w 3212"/>
                  <a:gd name="T101" fmla="*/ 2231 h 3298"/>
                  <a:gd name="T102" fmla="*/ 1749 w 3212"/>
                  <a:gd name="T103" fmla="*/ 2105 h 3298"/>
                  <a:gd name="T104" fmla="*/ 2236 w 3212"/>
                  <a:gd name="T105" fmla="*/ 1651 h 3298"/>
                  <a:gd name="T106" fmla="*/ 3095 w 3212"/>
                  <a:gd name="T107" fmla="*/ 770 h 3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212" h="3298">
                    <a:moveTo>
                      <a:pt x="3208" y="620"/>
                    </a:moveTo>
                    <a:lnTo>
                      <a:pt x="3206" y="606"/>
                    </a:lnTo>
                    <a:lnTo>
                      <a:pt x="3192" y="581"/>
                    </a:lnTo>
                    <a:lnTo>
                      <a:pt x="3169" y="566"/>
                    </a:lnTo>
                    <a:lnTo>
                      <a:pt x="3143" y="561"/>
                    </a:lnTo>
                    <a:lnTo>
                      <a:pt x="3130" y="564"/>
                    </a:lnTo>
                    <a:lnTo>
                      <a:pt x="3101" y="533"/>
                    </a:lnTo>
                    <a:lnTo>
                      <a:pt x="3035" y="475"/>
                    </a:lnTo>
                    <a:lnTo>
                      <a:pt x="3003" y="448"/>
                    </a:lnTo>
                    <a:lnTo>
                      <a:pt x="2931" y="383"/>
                    </a:lnTo>
                    <a:lnTo>
                      <a:pt x="2786" y="258"/>
                    </a:lnTo>
                    <a:lnTo>
                      <a:pt x="2711" y="199"/>
                    </a:lnTo>
                    <a:lnTo>
                      <a:pt x="2651" y="148"/>
                    </a:lnTo>
                    <a:lnTo>
                      <a:pt x="2507" y="53"/>
                    </a:lnTo>
                    <a:lnTo>
                      <a:pt x="2432" y="24"/>
                    </a:lnTo>
                    <a:lnTo>
                      <a:pt x="2384" y="19"/>
                    </a:lnTo>
                    <a:lnTo>
                      <a:pt x="2363" y="20"/>
                    </a:lnTo>
                    <a:lnTo>
                      <a:pt x="2361" y="17"/>
                    </a:lnTo>
                    <a:lnTo>
                      <a:pt x="2358" y="14"/>
                    </a:lnTo>
                    <a:lnTo>
                      <a:pt x="2347" y="4"/>
                    </a:lnTo>
                    <a:lnTo>
                      <a:pt x="2320" y="0"/>
                    </a:lnTo>
                    <a:lnTo>
                      <a:pt x="2294" y="10"/>
                    </a:lnTo>
                    <a:lnTo>
                      <a:pt x="2278" y="32"/>
                    </a:lnTo>
                    <a:lnTo>
                      <a:pt x="2278" y="47"/>
                    </a:lnTo>
                    <a:lnTo>
                      <a:pt x="2276" y="62"/>
                    </a:lnTo>
                    <a:lnTo>
                      <a:pt x="2253" y="102"/>
                    </a:lnTo>
                    <a:lnTo>
                      <a:pt x="2199" y="163"/>
                    </a:lnTo>
                    <a:lnTo>
                      <a:pt x="2171" y="190"/>
                    </a:lnTo>
                    <a:lnTo>
                      <a:pt x="2102" y="260"/>
                    </a:lnTo>
                    <a:lnTo>
                      <a:pt x="1952" y="394"/>
                    </a:lnTo>
                    <a:lnTo>
                      <a:pt x="1878" y="459"/>
                    </a:lnTo>
                    <a:lnTo>
                      <a:pt x="1698" y="610"/>
                    </a:lnTo>
                    <a:lnTo>
                      <a:pt x="1326" y="897"/>
                    </a:lnTo>
                    <a:lnTo>
                      <a:pt x="1138" y="1036"/>
                    </a:lnTo>
                    <a:lnTo>
                      <a:pt x="969" y="1157"/>
                    </a:lnTo>
                    <a:lnTo>
                      <a:pt x="716" y="1337"/>
                    </a:lnTo>
                    <a:lnTo>
                      <a:pt x="553" y="1467"/>
                    </a:lnTo>
                    <a:lnTo>
                      <a:pt x="475" y="1536"/>
                    </a:lnTo>
                    <a:lnTo>
                      <a:pt x="415" y="1592"/>
                    </a:lnTo>
                    <a:lnTo>
                      <a:pt x="296" y="1713"/>
                    </a:lnTo>
                    <a:lnTo>
                      <a:pt x="186" y="1845"/>
                    </a:lnTo>
                    <a:lnTo>
                      <a:pt x="117" y="1951"/>
                    </a:lnTo>
                    <a:lnTo>
                      <a:pt x="77" y="2024"/>
                    </a:lnTo>
                    <a:lnTo>
                      <a:pt x="59" y="2061"/>
                    </a:lnTo>
                    <a:lnTo>
                      <a:pt x="44" y="2100"/>
                    </a:lnTo>
                    <a:lnTo>
                      <a:pt x="21" y="2181"/>
                    </a:lnTo>
                    <a:lnTo>
                      <a:pt x="2" y="2306"/>
                    </a:lnTo>
                    <a:lnTo>
                      <a:pt x="0" y="2479"/>
                    </a:lnTo>
                    <a:lnTo>
                      <a:pt x="12" y="2650"/>
                    </a:lnTo>
                    <a:lnTo>
                      <a:pt x="18" y="2732"/>
                    </a:lnTo>
                    <a:lnTo>
                      <a:pt x="19" y="2742"/>
                    </a:lnTo>
                    <a:lnTo>
                      <a:pt x="29" y="2758"/>
                    </a:lnTo>
                    <a:lnTo>
                      <a:pt x="49" y="2771"/>
                    </a:lnTo>
                    <a:lnTo>
                      <a:pt x="67" y="2770"/>
                    </a:lnTo>
                    <a:lnTo>
                      <a:pt x="101" y="2817"/>
                    </a:lnTo>
                    <a:lnTo>
                      <a:pt x="183" y="2915"/>
                    </a:lnTo>
                    <a:lnTo>
                      <a:pt x="278" y="3016"/>
                    </a:lnTo>
                    <a:lnTo>
                      <a:pt x="383" y="3109"/>
                    </a:lnTo>
                    <a:lnTo>
                      <a:pt x="497" y="3193"/>
                    </a:lnTo>
                    <a:lnTo>
                      <a:pt x="615" y="3255"/>
                    </a:lnTo>
                    <a:lnTo>
                      <a:pt x="704" y="3285"/>
                    </a:lnTo>
                    <a:lnTo>
                      <a:pt x="765" y="3297"/>
                    </a:lnTo>
                    <a:lnTo>
                      <a:pt x="825" y="3298"/>
                    </a:lnTo>
                    <a:lnTo>
                      <a:pt x="886" y="3291"/>
                    </a:lnTo>
                    <a:lnTo>
                      <a:pt x="916" y="3282"/>
                    </a:lnTo>
                    <a:lnTo>
                      <a:pt x="955" y="3271"/>
                    </a:lnTo>
                    <a:lnTo>
                      <a:pt x="1030" y="3236"/>
                    </a:lnTo>
                    <a:lnTo>
                      <a:pt x="1138" y="3171"/>
                    </a:lnTo>
                    <a:lnTo>
                      <a:pt x="1342" y="3009"/>
                    </a:lnTo>
                    <a:lnTo>
                      <a:pt x="1463" y="2899"/>
                    </a:lnTo>
                    <a:lnTo>
                      <a:pt x="1634" y="2748"/>
                    </a:lnTo>
                    <a:lnTo>
                      <a:pt x="1808" y="2600"/>
                    </a:lnTo>
                    <a:lnTo>
                      <a:pt x="2017" y="2424"/>
                    </a:lnTo>
                    <a:lnTo>
                      <a:pt x="2429" y="2066"/>
                    </a:lnTo>
                    <a:lnTo>
                      <a:pt x="2633" y="1884"/>
                    </a:lnTo>
                    <a:lnTo>
                      <a:pt x="2812" y="1724"/>
                    </a:lnTo>
                    <a:lnTo>
                      <a:pt x="2987" y="1560"/>
                    </a:lnTo>
                    <a:lnTo>
                      <a:pt x="3021" y="1530"/>
                    </a:lnTo>
                    <a:lnTo>
                      <a:pt x="3075" y="1478"/>
                    </a:lnTo>
                    <a:lnTo>
                      <a:pt x="3103" y="1438"/>
                    </a:lnTo>
                    <a:lnTo>
                      <a:pt x="3111" y="1416"/>
                    </a:lnTo>
                    <a:lnTo>
                      <a:pt x="3124" y="1415"/>
                    </a:lnTo>
                    <a:lnTo>
                      <a:pt x="3134" y="1409"/>
                    </a:lnTo>
                    <a:lnTo>
                      <a:pt x="3146" y="1401"/>
                    </a:lnTo>
                    <a:lnTo>
                      <a:pt x="3163" y="1378"/>
                    </a:lnTo>
                    <a:lnTo>
                      <a:pt x="3180" y="1337"/>
                    </a:lnTo>
                    <a:lnTo>
                      <a:pt x="3192" y="1241"/>
                    </a:lnTo>
                    <a:lnTo>
                      <a:pt x="3193" y="1183"/>
                    </a:lnTo>
                    <a:lnTo>
                      <a:pt x="3202" y="1042"/>
                    </a:lnTo>
                    <a:lnTo>
                      <a:pt x="3212" y="832"/>
                    </a:lnTo>
                    <a:lnTo>
                      <a:pt x="3212" y="691"/>
                    </a:lnTo>
                    <a:lnTo>
                      <a:pt x="3208" y="620"/>
                    </a:lnTo>
                    <a:close/>
                    <a:moveTo>
                      <a:pt x="1004" y="2495"/>
                    </a:moveTo>
                    <a:lnTo>
                      <a:pt x="998" y="2649"/>
                    </a:lnTo>
                    <a:lnTo>
                      <a:pt x="999" y="2958"/>
                    </a:lnTo>
                    <a:lnTo>
                      <a:pt x="1001" y="3114"/>
                    </a:lnTo>
                    <a:lnTo>
                      <a:pt x="942" y="3145"/>
                    </a:lnTo>
                    <a:lnTo>
                      <a:pt x="880" y="3170"/>
                    </a:lnTo>
                    <a:lnTo>
                      <a:pt x="884" y="3137"/>
                    </a:lnTo>
                    <a:lnTo>
                      <a:pt x="881" y="3066"/>
                    </a:lnTo>
                    <a:lnTo>
                      <a:pt x="868" y="2961"/>
                    </a:lnTo>
                    <a:lnTo>
                      <a:pt x="860" y="2895"/>
                    </a:lnTo>
                    <a:lnTo>
                      <a:pt x="850" y="2780"/>
                    </a:lnTo>
                    <a:lnTo>
                      <a:pt x="844" y="2610"/>
                    </a:lnTo>
                    <a:lnTo>
                      <a:pt x="850" y="2495"/>
                    </a:lnTo>
                    <a:lnTo>
                      <a:pt x="857" y="2439"/>
                    </a:lnTo>
                    <a:lnTo>
                      <a:pt x="856" y="2424"/>
                    </a:lnTo>
                    <a:lnTo>
                      <a:pt x="840" y="2398"/>
                    </a:lnTo>
                    <a:lnTo>
                      <a:pt x="828" y="2390"/>
                    </a:lnTo>
                    <a:lnTo>
                      <a:pt x="717" y="2318"/>
                    </a:lnTo>
                    <a:lnTo>
                      <a:pt x="506" y="2162"/>
                    </a:lnTo>
                    <a:lnTo>
                      <a:pt x="401" y="2082"/>
                    </a:lnTo>
                    <a:lnTo>
                      <a:pt x="382" y="2064"/>
                    </a:lnTo>
                    <a:lnTo>
                      <a:pt x="314" y="2010"/>
                    </a:lnTo>
                    <a:lnTo>
                      <a:pt x="264" y="1978"/>
                    </a:lnTo>
                    <a:lnTo>
                      <a:pt x="241" y="1969"/>
                    </a:lnTo>
                    <a:lnTo>
                      <a:pt x="294" y="1899"/>
                    </a:lnTo>
                    <a:lnTo>
                      <a:pt x="350" y="1830"/>
                    </a:lnTo>
                    <a:lnTo>
                      <a:pt x="510" y="1955"/>
                    </a:lnTo>
                    <a:lnTo>
                      <a:pt x="752" y="2141"/>
                    </a:lnTo>
                    <a:lnTo>
                      <a:pt x="909" y="2270"/>
                    </a:lnTo>
                    <a:lnTo>
                      <a:pt x="985" y="2338"/>
                    </a:lnTo>
                    <a:lnTo>
                      <a:pt x="999" y="2349"/>
                    </a:lnTo>
                    <a:lnTo>
                      <a:pt x="1034" y="2354"/>
                    </a:lnTo>
                    <a:lnTo>
                      <a:pt x="1053" y="2346"/>
                    </a:lnTo>
                    <a:lnTo>
                      <a:pt x="1132" y="2302"/>
                    </a:lnTo>
                    <a:lnTo>
                      <a:pt x="1280" y="2195"/>
                    </a:lnTo>
                    <a:lnTo>
                      <a:pt x="1418" y="2074"/>
                    </a:lnTo>
                    <a:lnTo>
                      <a:pt x="1548" y="1943"/>
                    </a:lnTo>
                    <a:lnTo>
                      <a:pt x="1610" y="1877"/>
                    </a:lnTo>
                    <a:lnTo>
                      <a:pt x="1617" y="1868"/>
                    </a:lnTo>
                    <a:lnTo>
                      <a:pt x="1624" y="1847"/>
                    </a:lnTo>
                    <a:lnTo>
                      <a:pt x="1626" y="1827"/>
                    </a:lnTo>
                    <a:lnTo>
                      <a:pt x="1617" y="1807"/>
                    </a:lnTo>
                    <a:lnTo>
                      <a:pt x="1610" y="1796"/>
                    </a:lnTo>
                    <a:lnTo>
                      <a:pt x="1420" y="1596"/>
                    </a:lnTo>
                    <a:lnTo>
                      <a:pt x="1231" y="1395"/>
                    </a:lnTo>
                    <a:lnTo>
                      <a:pt x="1201" y="1360"/>
                    </a:lnTo>
                    <a:lnTo>
                      <a:pt x="1132" y="1288"/>
                    </a:lnTo>
                    <a:lnTo>
                      <a:pt x="1082" y="1248"/>
                    </a:lnTo>
                    <a:lnTo>
                      <a:pt x="1056" y="1235"/>
                    </a:lnTo>
                    <a:lnTo>
                      <a:pt x="1244" y="1103"/>
                    </a:lnTo>
                    <a:lnTo>
                      <a:pt x="1430" y="964"/>
                    </a:lnTo>
                    <a:lnTo>
                      <a:pt x="1614" y="825"/>
                    </a:lnTo>
                    <a:lnTo>
                      <a:pt x="1885" y="607"/>
                    </a:lnTo>
                    <a:lnTo>
                      <a:pt x="2060" y="458"/>
                    </a:lnTo>
                    <a:lnTo>
                      <a:pt x="2145" y="380"/>
                    </a:lnTo>
                    <a:lnTo>
                      <a:pt x="2194" y="338"/>
                    </a:lnTo>
                    <a:lnTo>
                      <a:pt x="2299" y="235"/>
                    </a:lnTo>
                    <a:lnTo>
                      <a:pt x="2344" y="177"/>
                    </a:lnTo>
                    <a:lnTo>
                      <a:pt x="2367" y="138"/>
                    </a:lnTo>
                    <a:lnTo>
                      <a:pt x="2374" y="118"/>
                    </a:lnTo>
                    <a:lnTo>
                      <a:pt x="2422" y="140"/>
                    </a:lnTo>
                    <a:lnTo>
                      <a:pt x="2466" y="163"/>
                    </a:lnTo>
                    <a:lnTo>
                      <a:pt x="2534" y="206"/>
                    </a:lnTo>
                    <a:lnTo>
                      <a:pt x="2661" y="304"/>
                    </a:lnTo>
                    <a:lnTo>
                      <a:pt x="2721" y="354"/>
                    </a:lnTo>
                    <a:lnTo>
                      <a:pt x="2833" y="453"/>
                    </a:lnTo>
                    <a:lnTo>
                      <a:pt x="2944" y="554"/>
                    </a:lnTo>
                    <a:lnTo>
                      <a:pt x="2993" y="603"/>
                    </a:lnTo>
                    <a:lnTo>
                      <a:pt x="3048" y="646"/>
                    </a:lnTo>
                    <a:lnTo>
                      <a:pt x="2937" y="771"/>
                    </a:lnTo>
                    <a:lnTo>
                      <a:pt x="2708" y="1016"/>
                    </a:lnTo>
                    <a:lnTo>
                      <a:pt x="2474" y="1257"/>
                    </a:lnTo>
                    <a:lnTo>
                      <a:pt x="2233" y="1490"/>
                    </a:lnTo>
                    <a:lnTo>
                      <a:pt x="2112" y="1605"/>
                    </a:lnTo>
                    <a:lnTo>
                      <a:pt x="1987" y="1720"/>
                    </a:lnTo>
                    <a:lnTo>
                      <a:pt x="1732" y="1951"/>
                    </a:lnTo>
                    <a:lnTo>
                      <a:pt x="1467" y="2169"/>
                    </a:lnTo>
                    <a:lnTo>
                      <a:pt x="1261" y="2322"/>
                    </a:lnTo>
                    <a:lnTo>
                      <a:pt x="1120" y="2417"/>
                    </a:lnTo>
                    <a:lnTo>
                      <a:pt x="1047" y="2462"/>
                    </a:lnTo>
                    <a:lnTo>
                      <a:pt x="1047" y="2462"/>
                    </a:lnTo>
                    <a:lnTo>
                      <a:pt x="1047" y="2463"/>
                    </a:lnTo>
                    <a:lnTo>
                      <a:pt x="1033" y="2460"/>
                    </a:lnTo>
                    <a:lnTo>
                      <a:pt x="1012" y="2472"/>
                    </a:lnTo>
                    <a:lnTo>
                      <a:pt x="1005" y="2485"/>
                    </a:lnTo>
                    <a:lnTo>
                      <a:pt x="1004" y="2495"/>
                    </a:lnTo>
                    <a:close/>
                    <a:moveTo>
                      <a:pt x="3082" y="1081"/>
                    </a:moveTo>
                    <a:lnTo>
                      <a:pt x="3078" y="1147"/>
                    </a:lnTo>
                    <a:lnTo>
                      <a:pt x="3074" y="1213"/>
                    </a:lnTo>
                    <a:lnTo>
                      <a:pt x="3072" y="1247"/>
                    </a:lnTo>
                    <a:lnTo>
                      <a:pt x="3069" y="1280"/>
                    </a:lnTo>
                    <a:lnTo>
                      <a:pt x="3067" y="1301"/>
                    </a:lnTo>
                    <a:lnTo>
                      <a:pt x="3065" y="1316"/>
                    </a:lnTo>
                    <a:lnTo>
                      <a:pt x="3059" y="1320"/>
                    </a:lnTo>
                    <a:lnTo>
                      <a:pt x="3052" y="1334"/>
                    </a:lnTo>
                    <a:lnTo>
                      <a:pt x="3051" y="1343"/>
                    </a:lnTo>
                    <a:lnTo>
                      <a:pt x="3038" y="1349"/>
                    </a:lnTo>
                    <a:lnTo>
                      <a:pt x="3018" y="1372"/>
                    </a:lnTo>
                    <a:lnTo>
                      <a:pt x="3016" y="1389"/>
                    </a:lnTo>
                    <a:lnTo>
                      <a:pt x="3018" y="1366"/>
                    </a:lnTo>
                    <a:lnTo>
                      <a:pt x="3010" y="1369"/>
                    </a:lnTo>
                    <a:lnTo>
                      <a:pt x="2990" y="1393"/>
                    </a:lnTo>
                    <a:lnTo>
                      <a:pt x="2941" y="1444"/>
                    </a:lnTo>
                    <a:lnTo>
                      <a:pt x="2890" y="1493"/>
                    </a:lnTo>
                    <a:lnTo>
                      <a:pt x="2734" y="1637"/>
                    </a:lnTo>
                    <a:lnTo>
                      <a:pt x="2574" y="1779"/>
                    </a:lnTo>
                    <a:lnTo>
                      <a:pt x="2201" y="2110"/>
                    </a:lnTo>
                    <a:lnTo>
                      <a:pt x="1823" y="2434"/>
                    </a:lnTo>
                    <a:lnTo>
                      <a:pt x="1804" y="2451"/>
                    </a:lnTo>
                    <a:lnTo>
                      <a:pt x="1785" y="2467"/>
                    </a:lnTo>
                    <a:lnTo>
                      <a:pt x="1778" y="2349"/>
                    </a:lnTo>
                    <a:lnTo>
                      <a:pt x="1765" y="2231"/>
                    </a:lnTo>
                    <a:lnTo>
                      <a:pt x="1764" y="2181"/>
                    </a:lnTo>
                    <a:lnTo>
                      <a:pt x="1765" y="2130"/>
                    </a:lnTo>
                    <a:lnTo>
                      <a:pt x="1764" y="2118"/>
                    </a:lnTo>
                    <a:lnTo>
                      <a:pt x="1749" y="2105"/>
                    </a:lnTo>
                    <a:lnTo>
                      <a:pt x="1739" y="2103"/>
                    </a:lnTo>
                    <a:lnTo>
                      <a:pt x="1927" y="1936"/>
                    </a:lnTo>
                    <a:lnTo>
                      <a:pt x="2106" y="1769"/>
                    </a:lnTo>
                    <a:lnTo>
                      <a:pt x="2236" y="1651"/>
                    </a:lnTo>
                    <a:lnTo>
                      <a:pt x="2489" y="1406"/>
                    </a:lnTo>
                    <a:lnTo>
                      <a:pt x="2737" y="1157"/>
                    </a:lnTo>
                    <a:lnTo>
                      <a:pt x="2977" y="901"/>
                    </a:lnTo>
                    <a:lnTo>
                      <a:pt x="3095" y="770"/>
                    </a:lnTo>
                    <a:lnTo>
                      <a:pt x="3093" y="926"/>
                    </a:lnTo>
                    <a:lnTo>
                      <a:pt x="3082" y="10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8"/>
              <p:cNvSpPr>
                <a:spLocks/>
              </p:cNvSpPr>
              <p:nvPr/>
            </p:nvSpPr>
            <p:spPr bwMode="auto">
              <a:xfrm>
                <a:off x="1398" y="2746"/>
                <a:ext cx="212" cy="132"/>
              </a:xfrm>
              <a:custGeom>
                <a:avLst/>
                <a:gdLst>
                  <a:gd name="T0" fmla="*/ 544 w 635"/>
                  <a:gd name="T1" fmla="*/ 0 h 398"/>
                  <a:gd name="T2" fmla="*/ 504 w 635"/>
                  <a:gd name="T3" fmla="*/ 18 h 398"/>
                  <a:gd name="T4" fmla="*/ 496 w 635"/>
                  <a:gd name="T5" fmla="*/ 52 h 398"/>
                  <a:gd name="T6" fmla="*/ 530 w 635"/>
                  <a:gd name="T7" fmla="*/ 177 h 398"/>
                  <a:gd name="T8" fmla="*/ 515 w 635"/>
                  <a:gd name="T9" fmla="*/ 226 h 398"/>
                  <a:gd name="T10" fmla="*/ 478 w 635"/>
                  <a:gd name="T11" fmla="*/ 262 h 398"/>
                  <a:gd name="T12" fmla="*/ 403 w 635"/>
                  <a:gd name="T13" fmla="*/ 291 h 398"/>
                  <a:gd name="T14" fmla="*/ 352 w 635"/>
                  <a:gd name="T15" fmla="*/ 272 h 398"/>
                  <a:gd name="T16" fmla="*/ 332 w 635"/>
                  <a:gd name="T17" fmla="*/ 226 h 398"/>
                  <a:gd name="T18" fmla="*/ 331 w 635"/>
                  <a:gd name="T19" fmla="*/ 198 h 398"/>
                  <a:gd name="T20" fmla="*/ 303 w 635"/>
                  <a:gd name="T21" fmla="*/ 164 h 398"/>
                  <a:gd name="T22" fmla="*/ 246 w 635"/>
                  <a:gd name="T23" fmla="*/ 180 h 398"/>
                  <a:gd name="T24" fmla="*/ 236 w 635"/>
                  <a:gd name="T25" fmla="*/ 209 h 398"/>
                  <a:gd name="T26" fmla="*/ 220 w 635"/>
                  <a:gd name="T27" fmla="*/ 268 h 398"/>
                  <a:gd name="T28" fmla="*/ 160 w 635"/>
                  <a:gd name="T29" fmla="*/ 310 h 398"/>
                  <a:gd name="T30" fmla="*/ 122 w 635"/>
                  <a:gd name="T31" fmla="*/ 304 h 398"/>
                  <a:gd name="T32" fmla="*/ 83 w 635"/>
                  <a:gd name="T33" fmla="*/ 270 h 398"/>
                  <a:gd name="T34" fmla="*/ 83 w 635"/>
                  <a:gd name="T35" fmla="*/ 182 h 398"/>
                  <a:gd name="T36" fmla="*/ 90 w 635"/>
                  <a:gd name="T37" fmla="*/ 149 h 398"/>
                  <a:gd name="T38" fmla="*/ 62 w 635"/>
                  <a:gd name="T39" fmla="*/ 126 h 398"/>
                  <a:gd name="T40" fmla="*/ 34 w 635"/>
                  <a:gd name="T41" fmla="*/ 139 h 398"/>
                  <a:gd name="T42" fmla="*/ 7 w 635"/>
                  <a:gd name="T43" fmla="*/ 193 h 398"/>
                  <a:gd name="T44" fmla="*/ 3 w 635"/>
                  <a:gd name="T45" fmla="*/ 268 h 398"/>
                  <a:gd name="T46" fmla="*/ 31 w 635"/>
                  <a:gd name="T47" fmla="*/ 336 h 398"/>
                  <a:gd name="T48" fmla="*/ 93 w 635"/>
                  <a:gd name="T49" fmla="*/ 383 h 398"/>
                  <a:gd name="T50" fmla="*/ 139 w 635"/>
                  <a:gd name="T51" fmla="*/ 398 h 398"/>
                  <a:gd name="T52" fmla="*/ 229 w 635"/>
                  <a:gd name="T53" fmla="*/ 383 h 398"/>
                  <a:gd name="T54" fmla="*/ 279 w 635"/>
                  <a:gd name="T55" fmla="*/ 339 h 398"/>
                  <a:gd name="T56" fmla="*/ 350 w 635"/>
                  <a:gd name="T57" fmla="*/ 379 h 398"/>
                  <a:gd name="T58" fmla="*/ 470 w 635"/>
                  <a:gd name="T59" fmla="*/ 375 h 398"/>
                  <a:gd name="T60" fmla="*/ 527 w 635"/>
                  <a:gd name="T61" fmla="*/ 350 h 398"/>
                  <a:gd name="T62" fmla="*/ 600 w 635"/>
                  <a:gd name="T63" fmla="*/ 271 h 398"/>
                  <a:gd name="T64" fmla="*/ 635 w 635"/>
                  <a:gd name="T65" fmla="*/ 166 h 398"/>
                  <a:gd name="T66" fmla="*/ 614 w 635"/>
                  <a:gd name="T67" fmla="*/ 64 h 398"/>
                  <a:gd name="T68" fmla="*/ 555 w 635"/>
                  <a:gd name="T69" fmla="*/ 6 h 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635" h="398">
                    <a:moveTo>
                      <a:pt x="555" y="6"/>
                    </a:moveTo>
                    <a:lnTo>
                      <a:pt x="544" y="0"/>
                    </a:lnTo>
                    <a:lnTo>
                      <a:pt x="521" y="3"/>
                    </a:lnTo>
                    <a:lnTo>
                      <a:pt x="504" y="18"/>
                    </a:lnTo>
                    <a:lnTo>
                      <a:pt x="495" y="39"/>
                    </a:lnTo>
                    <a:lnTo>
                      <a:pt x="496" y="52"/>
                    </a:lnTo>
                    <a:lnTo>
                      <a:pt x="514" y="113"/>
                    </a:lnTo>
                    <a:lnTo>
                      <a:pt x="530" y="177"/>
                    </a:lnTo>
                    <a:lnTo>
                      <a:pt x="527" y="202"/>
                    </a:lnTo>
                    <a:lnTo>
                      <a:pt x="515" y="226"/>
                    </a:lnTo>
                    <a:lnTo>
                      <a:pt x="494" y="251"/>
                    </a:lnTo>
                    <a:lnTo>
                      <a:pt x="478" y="262"/>
                    </a:lnTo>
                    <a:lnTo>
                      <a:pt x="453" y="278"/>
                    </a:lnTo>
                    <a:lnTo>
                      <a:pt x="403" y="291"/>
                    </a:lnTo>
                    <a:lnTo>
                      <a:pt x="370" y="284"/>
                    </a:lnTo>
                    <a:lnTo>
                      <a:pt x="352" y="272"/>
                    </a:lnTo>
                    <a:lnTo>
                      <a:pt x="339" y="252"/>
                    </a:lnTo>
                    <a:lnTo>
                      <a:pt x="332" y="226"/>
                    </a:lnTo>
                    <a:lnTo>
                      <a:pt x="332" y="209"/>
                    </a:lnTo>
                    <a:lnTo>
                      <a:pt x="331" y="198"/>
                    </a:lnTo>
                    <a:lnTo>
                      <a:pt x="324" y="180"/>
                    </a:lnTo>
                    <a:lnTo>
                      <a:pt x="303" y="164"/>
                    </a:lnTo>
                    <a:lnTo>
                      <a:pt x="268" y="164"/>
                    </a:lnTo>
                    <a:lnTo>
                      <a:pt x="246" y="180"/>
                    </a:lnTo>
                    <a:lnTo>
                      <a:pt x="237" y="198"/>
                    </a:lnTo>
                    <a:lnTo>
                      <a:pt x="236" y="209"/>
                    </a:lnTo>
                    <a:lnTo>
                      <a:pt x="233" y="231"/>
                    </a:lnTo>
                    <a:lnTo>
                      <a:pt x="220" y="268"/>
                    </a:lnTo>
                    <a:lnTo>
                      <a:pt x="196" y="297"/>
                    </a:lnTo>
                    <a:lnTo>
                      <a:pt x="160" y="310"/>
                    </a:lnTo>
                    <a:lnTo>
                      <a:pt x="137" y="307"/>
                    </a:lnTo>
                    <a:lnTo>
                      <a:pt x="122" y="304"/>
                    </a:lnTo>
                    <a:lnTo>
                      <a:pt x="102" y="294"/>
                    </a:lnTo>
                    <a:lnTo>
                      <a:pt x="83" y="270"/>
                    </a:lnTo>
                    <a:lnTo>
                      <a:pt x="76" y="228"/>
                    </a:lnTo>
                    <a:lnTo>
                      <a:pt x="83" y="182"/>
                    </a:lnTo>
                    <a:lnTo>
                      <a:pt x="88" y="162"/>
                    </a:lnTo>
                    <a:lnTo>
                      <a:pt x="90" y="149"/>
                    </a:lnTo>
                    <a:lnTo>
                      <a:pt x="80" y="131"/>
                    </a:lnTo>
                    <a:lnTo>
                      <a:pt x="62" y="126"/>
                    </a:lnTo>
                    <a:lnTo>
                      <a:pt x="43" y="130"/>
                    </a:lnTo>
                    <a:lnTo>
                      <a:pt x="34" y="139"/>
                    </a:lnTo>
                    <a:lnTo>
                      <a:pt x="23" y="157"/>
                    </a:lnTo>
                    <a:lnTo>
                      <a:pt x="7" y="193"/>
                    </a:lnTo>
                    <a:lnTo>
                      <a:pt x="0" y="232"/>
                    </a:lnTo>
                    <a:lnTo>
                      <a:pt x="3" y="268"/>
                    </a:lnTo>
                    <a:lnTo>
                      <a:pt x="13" y="304"/>
                    </a:lnTo>
                    <a:lnTo>
                      <a:pt x="31" y="336"/>
                    </a:lnTo>
                    <a:lnTo>
                      <a:pt x="59" y="362"/>
                    </a:lnTo>
                    <a:lnTo>
                      <a:pt x="93" y="383"/>
                    </a:lnTo>
                    <a:lnTo>
                      <a:pt x="113" y="390"/>
                    </a:lnTo>
                    <a:lnTo>
                      <a:pt x="139" y="398"/>
                    </a:lnTo>
                    <a:lnTo>
                      <a:pt x="187" y="398"/>
                    </a:lnTo>
                    <a:lnTo>
                      <a:pt x="229" y="383"/>
                    </a:lnTo>
                    <a:lnTo>
                      <a:pt x="265" y="356"/>
                    </a:lnTo>
                    <a:lnTo>
                      <a:pt x="279" y="339"/>
                    </a:lnTo>
                    <a:lnTo>
                      <a:pt x="299" y="356"/>
                    </a:lnTo>
                    <a:lnTo>
                      <a:pt x="350" y="379"/>
                    </a:lnTo>
                    <a:lnTo>
                      <a:pt x="409" y="386"/>
                    </a:lnTo>
                    <a:lnTo>
                      <a:pt x="470" y="375"/>
                    </a:lnTo>
                    <a:lnTo>
                      <a:pt x="502" y="362"/>
                    </a:lnTo>
                    <a:lnTo>
                      <a:pt x="527" y="350"/>
                    </a:lnTo>
                    <a:lnTo>
                      <a:pt x="567" y="316"/>
                    </a:lnTo>
                    <a:lnTo>
                      <a:pt x="600" y="271"/>
                    </a:lnTo>
                    <a:lnTo>
                      <a:pt x="623" y="221"/>
                    </a:lnTo>
                    <a:lnTo>
                      <a:pt x="635" y="166"/>
                    </a:lnTo>
                    <a:lnTo>
                      <a:pt x="632" y="113"/>
                    </a:lnTo>
                    <a:lnTo>
                      <a:pt x="614" y="64"/>
                    </a:lnTo>
                    <a:lnTo>
                      <a:pt x="581" y="23"/>
                    </a:lnTo>
                    <a:lnTo>
                      <a:pt x="555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9"/>
              <p:cNvSpPr>
                <a:spLocks/>
              </p:cNvSpPr>
              <p:nvPr/>
            </p:nvSpPr>
            <p:spPr bwMode="auto">
              <a:xfrm>
                <a:off x="1655" y="2515"/>
                <a:ext cx="176" cy="179"/>
              </a:xfrm>
              <a:custGeom>
                <a:avLst/>
                <a:gdLst>
                  <a:gd name="T0" fmla="*/ 301 w 528"/>
                  <a:gd name="T1" fmla="*/ 1 h 538"/>
                  <a:gd name="T2" fmla="*/ 268 w 528"/>
                  <a:gd name="T3" fmla="*/ 27 h 538"/>
                  <a:gd name="T4" fmla="*/ 273 w 528"/>
                  <a:gd name="T5" fmla="*/ 82 h 538"/>
                  <a:gd name="T6" fmla="*/ 298 w 528"/>
                  <a:gd name="T7" fmla="*/ 95 h 538"/>
                  <a:gd name="T8" fmla="*/ 373 w 528"/>
                  <a:gd name="T9" fmla="*/ 112 h 538"/>
                  <a:gd name="T10" fmla="*/ 419 w 528"/>
                  <a:gd name="T11" fmla="*/ 145 h 538"/>
                  <a:gd name="T12" fmla="*/ 423 w 528"/>
                  <a:gd name="T13" fmla="*/ 191 h 538"/>
                  <a:gd name="T14" fmla="*/ 409 w 528"/>
                  <a:gd name="T15" fmla="*/ 220 h 538"/>
                  <a:gd name="T16" fmla="*/ 357 w 528"/>
                  <a:gd name="T17" fmla="*/ 265 h 538"/>
                  <a:gd name="T18" fmla="*/ 245 w 528"/>
                  <a:gd name="T19" fmla="*/ 269 h 538"/>
                  <a:gd name="T20" fmla="*/ 207 w 528"/>
                  <a:gd name="T21" fmla="*/ 256 h 538"/>
                  <a:gd name="T22" fmla="*/ 188 w 528"/>
                  <a:gd name="T23" fmla="*/ 250 h 538"/>
                  <a:gd name="T24" fmla="*/ 150 w 528"/>
                  <a:gd name="T25" fmla="*/ 268 h 538"/>
                  <a:gd name="T26" fmla="*/ 141 w 528"/>
                  <a:gd name="T27" fmla="*/ 324 h 538"/>
                  <a:gd name="T28" fmla="*/ 161 w 528"/>
                  <a:gd name="T29" fmla="*/ 341 h 538"/>
                  <a:gd name="T30" fmla="*/ 173 w 528"/>
                  <a:gd name="T31" fmla="*/ 347 h 538"/>
                  <a:gd name="T32" fmla="*/ 178 w 528"/>
                  <a:gd name="T33" fmla="*/ 348 h 538"/>
                  <a:gd name="T34" fmla="*/ 184 w 528"/>
                  <a:gd name="T35" fmla="*/ 351 h 538"/>
                  <a:gd name="T36" fmla="*/ 220 w 528"/>
                  <a:gd name="T37" fmla="*/ 367 h 538"/>
                  <a:gd name="T38" fmla="*/ 243 w 528"/>
                  <a:gd name="T39" fmla="*/ 399 h 538"/>
                  <a:gd name="T40" fmla="*/ 180 w 528"/>
                  <a:gd name="T41" fmla="*/ 443 h 538"/>
                  <a:gd name="T42" fmla="*/ 131 w 528"/>
                  <a:gd name="T43" fmla="*/ 456 h 538"/>
                  <a:gd name="T44" fmla="*/ 62 w 528"/>
                  <a:gd name="T45" fmla="*/ 456 h 538"/>
                  <a:gd name="T46" fmla="*/ 50 w 528"/>
                  <a:gd name="T47" fmla="*/ 443 h 538"/>
                  <a:gd name="T48" fmla="*/ 10 w 528"/>
                  <a:gd name="T49" fmla="*/ 446 h 538"/>
                  <a:gd name="T50" fmla="*/ 3 w 528"/>
                  <a:gd name="T51" fmla="*/ 475 h 538"/>
                  <a:gd name="T52" fmla="*/ 45 w 528"/>
                  <a:gd name="T53" fmla="*/ 525 h 538"/>
                  <a:gd name="T54" fmla="*/ 134 w 528"/>
                  <a:gd name="T55" fmla="*/ 538 h 538"/>
                  <a:gd name="T56" fmla="*/ 190 w 528"/>
                  <a:gd name="T57" fmla="*/ 528 h 538"/>
                  <a:gd name="T58" fmla="*/ 302 w 528"/>
                  <a:gd name="T59" fmla="*/ 465 h 538"/>
                  <a:gd name="T60" fmla="*/ 355 w 528"/>
                  <a:gd name="T61" fmla="*/ 383 h 538"/>
                  <a:gd name="T62" fmla="*/ 357 w 528"/>
                  <a:gd name="T63" fmla="*/ 366 h 538"/>
                  <a:gd name="T64" fmla="*/ 425 w 528"/>
                  <a:gd name="T65" fmla="*/ 341 h 538"/>
                  <a:gd name="T66" fmla="*/ 497 w 528"/>
                  <a:gd name="T67" fmla="*/ 271 h 538"/>
                  <a:gd name="T68" fmla="*/ 520 w 528"/>
                  <a:gd name="T69" fmla="*/ 220 h 538"/>
                  <a:gd name="T70" fmla="*/ 520 w 528"/>
                  <a:gd name="T71" fmla="*/ 127 h 538"/>
                  <a:gd name="T72" fmla="*/ 469 w 528"/>
                  <a:gd name="T73" fmla="*/ 53 h 538"/>
                  <a:gd name="T74" fmla="*/ 384 w 528"/>
                  <a:gd name="T75" fmla="*/ 9 h 538"/>
                  <a:gd name="T76" fmla="*/ 311 w 528"/>
                  <a:gd name="T77" fmla="*/ 0 h 5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28" h="538">
                    <a:moveTo>
                      <a:pt x="311" y="0"/>
                    </a:moveTo>
                    <a:lnTo>
                      <a:pt x="301" y="1"/>
                    </a:lnTo>
                    <a:lnTo>
                      <a:pt x="285" y="9"/>
                    </a:lnTo>
                    <a:lnTo>
                      <a:pt x="268" y="27"/>
                    </a:lnTo>
                    <a:lnTo>
                      <a:pt x="263" y="60"/>
                    </a:lnTo>
                    <a:lnTo>
                      <a:pt x="273" y="82"/>
                    </a:lnTo>
                    <a:lnTo>
                      <a:pt x="288" y="92"/>
                    </a:lnTo>
                    <a:lnTo>
                      <a:pt x="298" y="95"/>
                    </a:lnTo>
                    <a:lnTo>
                      <a:pt x="321" y="99"/>
                    </a:lnTo>
                    <a:lnTo>
                      <a:pt x="373" y="112"/>
                    </a:lnTo>
                    <a:lnTo>
                      <a:pt x="404" y="129"/>
                    </a:lnTo>
                    <a:lnTo>
                      <a:pt x="419" y="145"/>
                    </a:lnTo>
                    <a:lnTo>
                      <a:pt x="426" y="165"/>
                    </a:lnTo>
                    <a:lnTo>
                      <a:pt x="423" y="191"/>
                    </a:lnTo>
                    <a:lnTo>
                      <a:pt x="416" y="206"/>
                    </a:lnTo>
                    <a:lnTo>
                      <a:pt x="409" y="220"/>
                    </a:lnTo>
                    <a:lnTo>
                      <a:pt x="391" y="242"/>
                    </a:lnTo>
                    <a:lnTo>
                      <a:pt x="357" y="265"/>
                    </a:lnTo>
                    <a:lnTo>
                      <a:pt x="302" y="276"/>
                    </a:lnTo>
                    <a:lnTo>
                      <a:pt x="245" y="269"/>
                    </a:lnTo>
                    <a:lnTo>
                      <a:pt x="217" y="260"/>
                    </a:lnTo>
                    <a:lnTo>
                      <a:pt x="207" y="256"/>
                    </a:lnTo>
                    <a:lnTo>
                      <a:pt x="199" y="253"/>
                    </a:lnTo>
                    <a:lnTo>
                      <a:pt x="188" y="250"/>
                    </a:lnTo>
                    <a:lnTo>
                      <a:pt x="171" y="253"/>
                    </a:lnTo>
                    <a:lnTo>
                      <a:pt x="150" y="268"/>
                    </a:lnTo>
                    <a:lnTo>
                      <a:pt x="135" y="299"/>
                    </a:lnTo>
                    <a:lnTo>
                      <a:pt x="141" y="324"/>
                    </a:lnTo>
                    <a:lnTo>
                      <a:pt x="151" y="337"/>
                    </a:lnTo>
                    <a:lnTo>
                      <a:pt x="161" y="341"/>
                    </a:lnTo>
                    <a:lnTo>
                      <a:pt x="167" y="344"/>
                    </a:lnTo>
                    <a:lnTo>
                      <a:pt x="173" y="347"/>
                    </a:lnTo>
                    <a:lnTo>
                      <a:pt x="173" y="347"/>
                    </a:lnTo>
                    <a:lnTo>
                      <a:pt x="178" y="348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220" y="367"/>
                    </a:lnTo>
                    <a:lnTo>
                      <a:pt x="252" y="386"/>
                    </a:lnTo>
                    <a:lnTo>
                      <a:pt x="243" y="399"/>
                    </a:lnTo>
                    <a:lnTo>
                      <a:pt x="220" y="420"/>
                    </a:lnTo>
                    <a:lnTo>
                      <a:pt x="180" y="443"/>
                    </a:lnTo>
                    <a:lnTo>
                      <a:pt x="150" y="452"/>
                    </a:lnTo>
                    <a:lnTo>
                      <a:pt x="131" y="456"/>
                    </a:lnTo>
                    <a:lnTo>
                      <a:pt x="85" y="459"/>
                    </a:lnTo>
                    <a:lnTo>
                      <a:pt x="62" y="456"/>
                    </a:lnTo>
                    <a:lnTo>
                      <a:pt x="57" y="453"/>
                    </a:lnTo>
                    <a:lnTo>
                      <a:pt x="50" y="443"/>
                    </a:lnTo>
                    <a:lnTo>
                      <a:pt x="30" y="438"/>
                    </a:lnTo>
                    <a:lnTo>
                      <a:pt x="10" y="446"/>
                    </a:lnTo>
                    <a:lnTo>
                      <a:pt x="0" y="463"/>
                    </a:lnTo>
                    <a:lnTo>
                      <a:pt x="3" y="475"/>
                    </a:lnTo>
                    <a:lnTo>
                      <a:pt x="13" y="498"/>
                    </a:lnTo>
                    <a:lnTo>
                      <a:pt x="45" y="525"/>
                    </a:lnTo>
                    <a:lnTo>
                      <a:pt x="88" y="537"/>
                    </a:lnTo>
                    <a:lnTo>
                      <a:pt x="134" y="538"/>
                    </a:lnTo>
                    <a:lnTo>
                      <a:pt x="155" y="534"/>
                    </a:lnTo>
                    <a:lnTo>
                      <a:pt x="190" y="528"/>
                    </a:lnTo>
                    <a:lnTo>
                      <a:pt x="250" y="504"/>
                    </a:lnTo>
                    <a:lnTo>
                      <a:pt x="302" y="465"/>
                    </a:lnTo>
                    <a:lnTo>
                      <a:pt x="341" y="414"/>
                    </a:lnTo>
                    <a:lnTo>
                      <a:pt x="355" y="383"/>
                    </a:lnTo>
                    <a:lnTo>
                      <a:pt x="358" y="374"/>
                    </a:lnTo>
                    <a:lnTo>
                      <a:pt x="357" y="366"/>
                    </a:lnTo>
                    <a:lnTo>
                      <a:pt x="381" y="360"/>
                    </a:lnTo>
                    <a:lnTo>
                      <a:pt x="425" y="341"/>
                    </a:lnTo>
                    <a:lnTo>
                      <a:pt x="463" y="311"/>
                    </a:lnTo>
                    <a:lnTo>
                      <a:pt x="497" y="271"/>
                    </a:lnTo>
                    <a:lnTo>
                      <a:pt x="509" y="246"/>
                    </a:lnTo>
                    <a:lnTo>
                      <a:pt x="520" y="220"/>
                    </a:lnTo>
                    <a:lnTo>
                      <a:pt x="528" y="171"/>
                    </a:lnTo>
                    <a:lnTo>
                      <a:pt x="520" y="127"/>
                    </a:lnTo>
                    <a:lnTo>
                      <a:pt x="499" y="86"/>
                    </a:lnTo>
                    <a:lnTo>
                      <a:pt x="469" y="53"/>
                    </a:lnTo>
                    <a:lnTo>
                      <a:pt x="430" y="26"/>
                    </a:lnTo>
                    <a:lnTo>
                      <a:pt x="384" y="9"/>
                    </a:lnTo>
                    <a:lnTo>
                      <a:pt x="337" y="0"/>
                    </a:lnTo>
                    <a:lnTo>
                      <a:pt x="31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20"/>
              <p:cNvSpPr>
                <a:spLocks/>
              </p:cNvSpPr>
              <p:nvPr/>
            </p:nvSpPr>
            <p:spPr bwMode="auto">
              <a:xfrm>
                <a:off x="1665" y="2702"/>
                <a:ext cx="205" cy="210"/>
              </a:xfrm>
              <a:custGeom>
                <a:avLst/>
                <a:gdLst>
                  <a:gd name="T0" fmla="*/ 388 w 613"/>
                  <a:gd name="T1" fmla="*/ 3 h 630"/>
                  <a:gd name="T2" fmla="*/ 357 w 613"/>
                  <a:gd name="T3" fmla="*/ 52 h 630"/>
                  <a:gd name="T4" fmla="*/ 381 w 613"/>
                  <a:gd name="T5" fmla="*/ 89 h 630"/>
                  <a:gd name="T6" fmla="*/ 466 w 613"/>
                  <a:gd name="T7" fmla="*/ 128 h 630"/>
                  <a:gd name="T8" fmla="*/ 511 w 613"/>
                  <a:gd name="T9" fmla="*/ 174 h 630"/>
                  <a:gd name="T10" fmla="*/ 506 w 613"/>
                  <a:gd name="T11" fmla="*/ 230 h 630"/>
                  <a:gd name="T12" fmla="*/ 486 w 613"/>
                  <a:gd name="T13" fmla="*/ 265 h 630"/>
                  <a:gd name="T14" fmla="*/ 431 w 613"/>
                  <a:gd name="T15" fmla="*/ 307 h 630"/>
                  <a:gd name="T16" fmla="*/ 349 w 613"/>
                  <a:gd name="T17" fmla="*/ 312 h 630"/>
                  <a:gd name="T18" fmla="*/ 257 w 613"/>
                  <a:gd name="T19" fmla="*/ 265 h 630"/>
                  <a:gd name="T20" fmla="*/ 253 w 613"/>
                  <a:gd name="T21" fmla="*/ 260 h 630"/>
                  <a:gd name="T22" fmla="*/ 239 w 613"/>
                  <a:gd name="T23" fmla="*/ 252 h 630"/>
                  <a:gd name="T24" fmla="*/ 198 w 613"/>
                  <a:gd name="T25" fmla="*/ 256 h 630"/>
                  <a:gd name="T26" fmla="*/ 175 w 613"/>
                  <a:gd name="T27" fmla="*/ 311 h 630"/>
                  <a:gd name="T28" fmla="*/ 188 w 613"/>
                  <a:gd name="T29" fmla="*/ 334 h 630"/>
                  <a:gd name="T30" fmla="*/ 214 w 613"/>
                  <a:gd name="T31" fmla="*/ 354 h 630"/>
                  <a:gd name="T32" fmla="*/ 256 w 613"/>
                  <a:gd name="T33" fmla="*/ 422 h 630"/>
                  <a:gd name="T34" fmla="*/ 224 w 613"/>
                  <a:gd name="T35" fmla="*/ 512 h 630"/>
                  <a:gd name="T36" fmla="*/ 180 w 613"/>
                  <a:gd name="T37" fmla="*/ 543 h 630"/>
                  <a:gd name="T38" fmla="*/ 119 w 613"/>
                  <a:gd name="T39" fmla="*/ 547 h 630"/>
                  <a:gd name="T40" fmla="*/ 72 w 613"/>
                  <a:gd name="T41" fmla="*/ 495 h 630"/>
                  <a:gd name="T42" fmla="*/ 51 w 613"/>
                  <a:gd name="T43" fmla="*/ 397 h 630"/>
                  <a:gd name="T44" fmla="*/ 37 w 613"/>
                  <a:gd name="T45" fmla="*/ 374 h 630"/>
                  <a:gd name="T46" fmla="*/ 5 w 613"/>
                  <a:gd name="T47" fmla="*/ 387 h 630"/>
                  <a:gd name="T48" fmla="*/ 0 w 613"/>
                  <a:gd name="T49" fmla="*/ 425 h 630"/>
                  <a:gd name="T50" fmla="*/ 13 w 613"/>
                  <a:gd name="T51" fmla="*/ 540 h 630"/>
                  <a:gd name="T52" fmla="*/ 66 w 613"/>
                  <a:gd name="T53" fmla="*/ 607 h 630"/>
                  <a:gd name="T54" fmla="*/ 131 w 613"/>
                  <a:gd name="T55" fmla="*/ 630 h 630"/>
                  <a:gd name="T56" fmla="*/ 220 w 613"/>
                  <a:gd name="T57" fmla="*/ 615 h 630"/>
                  <a:gd name="T58" fmla="*/ 263 w 613"/>
                  <a:gd name="T59" fmla="*/ 594 h 630"/>
                  <a:gd name="T60" fmla="*/ 329 w 613"/>
                  <a:gd name="T61" fmla="*/ 522 h 630"/>
                  <a:gd name="T62" fmla="*/ 352 w 613"/>
                  <a:gd name="T63" fmla="*/ 452 h 630"/>
                  <a:gd name="T64" fmla="*/ 352 w 613"/>
                  <a:gd name="T65" fmla="*/ 410 h 630"/>
                  <a:gd name="T66" fmla="*/ 446 w 613"/>
                  <a:gd name="T67" fmla="*/ 404 h 630"/>
                  <a:gd name="T68" fmla="*/ 555 w 613"/>
                  <a:gd name="T69" fmla="*/ 338 h 630"/>
                  <a:gd name="T70" fmla="*/ 594 w 613"/>
                  <a:gd name="T71" fmla="*/ 283 h 630"/>
                  <a:gd name="T72" fmla="*/ 613 w 613"/>
                  <a:gd name="T73" fmla="*/ 177 h 630"/>
                  <a:gd name="T74" fmla="*/ 574 w 613"/>
                  <a:gd name="T75" fmla="*/ 82 h 630"/>
                  <a:gd name="T76" fmla="*/ 489 w 613"/>
                  <a:gd name="T77" fmla="*/ 17 h 630"/>
                  <a:gd name="T78" fmla="*/ 404 w 613"/>
                  <a:gd name="T79" fmla="*/ 0 h 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13" h="630">
                    <a:moveTo>
                      <a:pt x="404" y="0"/>
                    </a:moveTo>
                    <a:lnTo>
                      <a:pt x="388" y="3"/>
                    </a:lnTo>
                    <a:lnTo>
                      <a:pt x="365" y="21"/>
                    </a:lnTo>
                    <a:lnTo>
                      <a:pt x="357" y="52"/>
                    </a:lnTo>
                    <a:lnTo>
                      <a:pt x="367" y="79"/>
                    </a:lnTo>
                    <a:lnTo>
                      <a:pt x="381" y="89"/>
                    </a:lnTo>
                    <a:lnTo>
                      <a:pt x="410" y="101"/>
                    </a:lnTo>
                    <a:lnTo>
                      <a:pt x="466" y="128"/>
                    </a:lnTo>
                    <a:lnTo>
                      <a:pt x="498" y="152"/>
                    </a:lnTo>
                    <a:lnTo>
                      <a:pt x="511" y="174"/>
                    </a:lnTo>
                    <a:lnTo>
                      <a:pt x="515" y="200"/>
                    </a:lnTo>
                    <a:lnTo>
                      <a:pt x="506" y="230"/>
                    </a:lnTo>
                    <a:lnTo>
                      <a:pt x="498" y="249"/>
                    </a:lnTo>
                    <a:lnTo>
                      <a:pt x="486" y="265"/>
                    </a:lnTo>
                    <a:lnTo>
                      <a:pt x="462" y="291"/>
                    </a:lnTo>
                    <a:lnTo>
                      <a:pt x="431" y="307"/>
                    </a:lnTo>
                    <a:lnTo>
                      <a:pt x="400" y="314"/>
                    </a:lnTo>
                    <a:lnTo>
                      <a:pt x="349" y="312"/>
                    </a:lnTo>
                    <a:lnTo>
                      <a:pt x="285" y="286"/>
                    </a:lnTo>
                    <a:lnTo>
                      <a:pt x="257" y="265"/>
                    </a:lnTo>
                    <a:lnTo>
                      <a:pt x="257" y="265"/>
                    </a:lnTo>
                    <a:lnTo>
                      <a:pt x="253" y="260"/>
                    </a:lnTo>
                    <a:lnTo>
                      <a:pt x="247" y="258"/>
                    </a:lnTo>
                    <a:lnTo>
                      <a:pt x="239" y="252"/>
                    </a:lnTo>
                    <a:lnTo>
                      <a:pt x="223" y="249"/>
                    </a:lnTo>
                    <a:lnTo>
                      <a:pt x="198" y="256"/>
                    </a:lnTo>
                    <a:lnTo>
                      <a:pt x="177" y="285"/>
                    </a:lnTo>
                    <a:lnTo>
                      <a:pt x="175" y="311"/>
                    </a:lnTo>
                    <a:lnTo>
                      <a:pt x="181" y="327"/>
                    </a:lnTo>
                    <a:lnTo>
                      <a:pt x="188" y="334"/>
                    </a:lnTo>
                    <a:lnTo>
                      <a:pt x="201" y="344"/>
                    </a:lnTo>
                    <a:lnTo>
                      <a:pt x="214" y="354"/>
                    </a:lnTo>
                    <a:lnTo>
                      <a:pt x="234" y="376"/>
                    </a:lnTo>
                    <a:lnTo>
                      <a:pt x="256" y="422"/>
                    </a:lnTo>
                    <a:lnTo>
                      <a:pt x="253" y="469"/>
                    </a:lnTo>
                    <a:lnTo>
                      <a:pt x="224" y="512"/>
                    </a:lnTo>
                    <a:lnTo>
                      <a:pt x="198" y="531"/>
                    </a:lnTo>
                    <a:lnTo>
                      <a:pt x="180" y="543"/>
                    </a:lnTo>
                    <a:lnTo>
                      <a:pt x="146" y="551"/>
                    </a:lnTo>
                    <a:lnTo>
                      <a:pt x="119" y="547"/>
                    </a:lnTo>
                    <a:lnTo>
                      <a:pt x="96" y="533"/>
                    </a:lnTo>
                    <a:lnTo>
                      <a:pt x="72" y="495"/>
                    </a:lnTo>
                    <a:lnTo>
                      <a:pt x="54" y="430"/>
                    </a:lnTo>
                    <a:lnTo>
                      <a:pt x="51" y="397"/>
                    </a:lnTo>
                    <a:lnTo>
                      <a:pt x="50" y="386"/>
                    </a:lnTo>
                    <a:lnTo>
                      <a:pt x="37" y="374"/>
                    </a:lnTo>
                    <a:lnTo>
                      <a:pt x="20" y="374"/>
                    </a:lnTo>
                    <a:lnTo>
                      <a:pt x="5" y="387"/>
                    </a:lnTo>
                    <a:lnTo>
                      <a:pt x="2" y="397"/>
                    </a:lnTo>
                    <a:lnTo>
                      <a:pt x="0" y="425"/>
                    </a:lnTo>
                    <a:lnTo>
                      <a:pt x="1" y="484"/>
                    </a:lnTo>
                    <a:lnTo>
                      <a:pt x="13" y="540"/>
                    </a:lnTo>
                    <a:lnTo>
                      <a:pt x="43" y="589"/>
                    </a:lnTo>
                    <a:lnTo>
                      <a:pt x="66" y="607"/>
                    </a:lnTo>
                    <a:lnTo>
                      <a:pt x="87" y="619"/>
                    </a:lnTo>
                    <a:lnTo>
                      <a:pt x="131" y="630"/>
                    </a:lnTo>
                    <a:lnTo>
                      <a:pt x="175" y="628"/>
                    </a:lnTo>
                    <a:lnTo>
                      <a:pt x="220" y="615"/>
                    </a:lnTo>
                    <a:lnTo>
                      <a:pt x="241" y="606"/>
                    </a:lnTo>
                    <a:lnTo>
                      <a:pt x="263" y="594"/>
                    </a:lnTo>
                    <a:lnTo>
                      <a:pt x="300" y="561"/>
                    </a:lnTo>
                    <a:lnTo>
                      <a:pt x="329" y="522"/>
                    </a:lnTo>
                    <a:lnTo>
                      <a:pt x="348" y="476"/>
                    </a:lnTo>
                    <a:lnTo>
                      <a:pt x="352" y="452"/>
                    </a:lnTo>
                    <a:lnTo>
                      <a:pt x="355" y="430"/>
                    </a:lnTo>
                    <a:lnTo>
                      <a:pt x="352" y="410"/>
                    </a:lnTo>
                    <a:lnTo>
                      <a:pt x="384" y="413"/>
                    </a:lnTo>
                    <a:lnTo>
                      <a:pt x="446" y="404"/>
                    </a:lnTo>
                    <a:lnTo>
                      <a:pt x="505" y="380"/>
                    </a:lnTo>
                    <a:lnTo>
                      <a:pt x="555" y="338"/>
                    </a:lnTo>
                    <a:lnTo>
                      <a:pt x="577" y="309"/>
                    </a:lnTo>
                    <a:lnTo>
                      <a:pt x="594" y="283"/>
                    </a:lnTo>
                    <a:lnTo>
                      <a:pt x="611" y="230"/>
                    </a:lnTo>
                    <a:lnTo>
                      <a:pt x="613" y="177"/>
                    </a:lnTo>
                    <a:lnTo>
                      <a:pt x="600" y="127"/>
                    </a:lnTo>
                    <a:lnTo>
                      <a:pt x="574" y="82"/>
                    </a:lnTo>
                    <a:lnTo>
                      <a:pt x="537" y="44"/>
                    </a:lnTo>
                    <a:lnTo>
                      <a:pt x="489" y="17"/>
                    </a:lnTo>
                    <a:lnTo>
                      <a:pt x="434" y="1"/>
                    </a:lnTo>
                    <a:lnTo>
                      <a:pt x="40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2" name="Group 31"/>
            <p:cNvGrpSpPr>
              <a:grpSpLocks noChangeAspect="1"/>
            </p:cNvGrpSpPr>
            <p:nvPr/>
          </p:nvGrpSpPr>
          <p:grpSpPr bwMode="auto">
            <a:xfrm>
              <a:off x="594443" y="5066831"/>
              <a:ext cx="167284" cy="203007"/>
              <a:chOff x="2647" y="1727"/>
              <a:chExt cx="192" cy="233"/>
            </a:xfrm>
            <a:grpFill/>
          </p:grpSpPr>
          <p:sp>
            <p:nvSpPr>
              <p:cNvPr id="13" name="Freeform 32"/>
              <p:cNvSpPr>
                <a:spLocks/>
              </p:cNvSpPr>
              <p:nvPr/>
            </p:nvSpPr>
            <p:spPr bwMode="auto">
              <a:xfrm>
                <a:off x="2699" y="1727"/>
                <a:ext cx="140" cy="152"/>
              </a:xfrm>
              <a:custGeom>
                <a:avLst/>
                <a:gdLst>
                  <a:gd name="T0" fmla="*/ 94 w 421"/>
                  <a:gd name="T1" fmla="*/ 455 h 455"/>
                  <a:gd name="T2" fmla="*/ 0 w 421"/>
                  <a:gd name="T3" fmla="*/ 362 h 455"/>
                  <a:gd name="T4" fmla="*/ 172 w 421"/>
                  <a:gd name="T5" fmla="*/ 191 h 455"/>
                  <a:gd name="T6" fmla="*/ 371 w 421"/>
                  <a:gd name="T7" fmla="*/ 1 h 455"/>
                  <a:gd name="T8" fmla="*/ 377 w 421"/>
                  <a:gd name="T9" fmla="*/ 0 h 455"/>
                  <a:gd name="T10" fmla="*/ 404 w 421"/>
                  <a:gd name="T11" fmla="*/ 4 h 455"/>
                  <a:gd name="T12" fmla="*/ 419 w 421"/>
                  <a:gd name="T13" fmla="*/ 21 h 455"/>
                  <a:gd name="T14" fmla="*/ 421 w 421"/>
                  <a:gd name="T15" fmla="*/ 37 h 455"/>
                  <a:gd name="T16" fmla="*/ 364 w 421"/>
                  <a:gd name="T17" fmla="*/ 120 h 455"/>
                  <a:gd name="T18" fmla="*/ 130 w 421"/>
                  <a:gd name="T19" fmla="*/ 410 h 455"/>
                  <a:gd name="T20" fmla="*/ 94 w 421"/>
                  <a:gd name="T21" fmla="*/ 455 h 4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21" h="455">
                    <a:moveTo>
                      <a:pt x="94" y="455"/>
                    </a:moveTo>
                    <a:lnTo>
                      <a:pt x="0" y="362"/>
                    </a:lnTo>
                    <a:lnTo>
                      <a:pt x="172" y="191"/>
                    </a:lnTo>
                    <a:lnTo>
                      <a:pt x="371" y="1"/>
                    </a:lnTo>
                    <a:lnTo>
                      <a:pt x="377" y="0"/>
                    </a:lnTo>
                    <a:lnTo>
                      <a:pt x="404" y="4"/>
                    </a:lnTo>
                    <a:lnTo>
                      <a:pt x="419" y="21"/>
                    </a:lnTo>
                    <a:lnTo>
                      <a:pt x="421" y="37"/>
                    </a:lnTo>
                    <a:lnTo>
                      <a:pt x="364" y="120"/>
                    </a:lnTo>
                    <a:lnTo>
                      <a:pt x="130" y="410"/>
                    </a:lnTo>
                    <a:lnTo>
                      <a:pt x="94" y="45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" name="Freeform 33"/>
              <p:cNvSpPr>
                <a:spLocks/>
              </p:cNvSpPr>
              <p:nvPr/>
            </p:nvSpPr>
            <p:spPr bwMode="auto">
              <a:xfrm>
                <a:off x="2647" y="1856"/>
                <a:ext cx="76" cy="104"/>
              </a:xfrm>
              <a:custGeom>
                <a:avLst/>
                <a:gdLst>
                  <a:gd name="T0" fmla="*/ 22 w 226"/>
                  <a:gd name="T1" fmla="*/ 314 h 314"/>
                  <a:gd name="T2" fmla="*/ 21 w 226"/>
                  <a:gd name="T3" fmla="*/ 301 h 314"/>
                  <a:gd name="T4" fmla="*/ 37 w 226"/>
                  <a:gd name="T5" fmla="*/ 242 h 314"/>
                  <a:gd name="T6" fmla="*/ 63 w 226"/>
                  <a:gd name="T7" fmla="*/ 219 h 314"/>
                  <a:gd name="T8" fmla="*/ 90 w 226"/>
                  <a:gd name="T9" fmla="*/ 211 h 314"/>
                  <a:gd name="T10" fmla="*/ 107 w 226"/>
                  <a:gd name="T11" fmla="*/ 209 h 314"/>
                  <a:gd name="T12" fmla="*/ 125 w 226"/>
                  <a:gd name="T13" fmla="*/ 208 h 314"/>
                  <a:gd name="T14" fmla="*/ 153 w 226"/>
                  <a:gd name="T15" fmla="*/ 199 h 314"/>
                  <a:gd name="T16" fmla="*/ 188 w 226"/>
                  <a:gd name="T17" fmla="*/ 173 h 314"/>
                  <a:gd name="T18" fmla="*/ 223 w 226"/>
                  <a:gd name="T19" fmla="*/ 107 h 314"/>
                  <a:gd name="T20" fmla="*/ 226 w 226"/>
                  <a:gd name="T21" fmla="*/ 91 h 314"/>
                  <a:gd name="T22" fmla="*/ 132 w 226"/>
                  <a:gd name="T23" fmla="*/ 0 h 314"/>
                  <a:gd name="T24" fmla="*/ 96 w 226"/>
                  <a:gd name="T25" fmla="*/ 17 h 314"/>
                  <a:gd name="T26" fmla="*/ 44 w 226"/>
                  <a:gd name="T27" fmla="*/ 61 h 314"/>
                  <a:gd name="T28" fmla="*/ 13 w 226"/>
                  <a:gd name="T29" fmla="*/ 113 h 314"/>
                  <a:gd name="T30" fmla="*/ 0 w 226"/>
                  <a:gd name="T31" fmla="*/ 165 h 314"/>
                  <a:gd name="T32" fmla="*/ 2 w 226"/>
                  <a:gd name="T33" fmla="*/ 239 h 314"/>
                  <a:gd name="T34" fmla="*/ 19 w 226"/>
                  <a:gd name="T35" fmla="*/ 307 h 314"/>
                  <a:gd name="T36" fmla="*/ 22 w 226"/>
                  <a:gd name="T37" fmla="*/ 314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26" h="314">
                    <a:moveTo>
                      <a:pt x="22" y="314"/>
                    </a:moveTo>
                    <a:lnTo>
                      <a:pt x="21" y="301"/>
                    </a:lnTo>
                    <a:lnTo>
                      <a:pt x="37" y="242"/>
                    </a:lnTo>
                    <a:lnTo>
                      <a:pt x="63" y="219"/>
                    </a:lnTo>
                    <a:lnTo>
                      <a:pt x="90" y="211"/>
                    </a:lnTo>
                    <a:lnTo>
                      <a:pt x="107" y="209"/>
                    </a:lnTo>
                    <a:lnTo>
                      <a:pt x="125" y="208"/>
                    </a:lnTo>
                    <a:lnTo>
                      <a:pt x="153" y="199"/>
                    </a:lnTo>
                    <a:lnTo>
                      <a:pt x="188" y="173"/>
                    </a:lnTo>
                    <a:lnTo>
                      <a:pt x="223" y="107"/>
                    </a:lnTo>
                    <a:lnTo>
                      <a:pt x="226" y="91"/>
                    </a:lnTo>
                    <a:lnTo>
                      <a:pt x="132" y="0"/>
                    </a:lnTo>
                    <a:lnTo>
                      <a:pt x="96" y="17"/>
                    </a:lnTo>
                    <a:lnTo>
                      <a:pt x="44" y="61"/>
                    </a:lnTo>
                    <a:lnTo>
                      <a:pt x="13" y="113"/>
                    </a:lnTo>
                    <a:lnTo>
                      <a:pt x="0" y="165"/>
                    </a:lnTo>
                    <a:lnTo>
                      <a:pt x="2" y="239"/>
                    </a:lnTo>
                    <a:lnTo>
                      <a:pt x="19" y="307"/>
                    </a:lnTo>
                    <a:lnTo>
                      <a:pt x="22" y="3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2" name="모서리가 둥근 직사각형 1"/>
          <p:cNvSpPr/>
          <p:nvPr/>
        </p:nvSpPr>
        <p:spPr>
          <a:xfrm>
            <a:off x="548795" y="94343"/>
            <a:ext cx="11480799" cy="6669314"/>
          </a:xfrm>
          <a:prstGeom prst="roundRect">
            <a:avLst>
              <a:gd name="adj" fmla="val 2541"/>
            </a:avLst>
          </a:prstGeom>
          <a:solidFill>
            <a:schemeClr val="bg1"/>
          </a:solidFill>
          <a:ln>
            <a:noFill/>
          </a:ln>
          <a:effectLst>
            <a:outerShdw dist="1016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752612" y="225445"/>
            <a:ext cx="11207159" cy="650762"/>
          </a:xfrm>
          <a:prstGeom prst="roundRect">
            <a:avLst/>
          </a:prstGeom>
          <a:solidFill>
            <a:srgbClr val="F4F4FE"/>
          </a:solidFill>
          <a:ln>
            <a:noFill/>
          </a:ln>
          <a:effectLst>
            <a:outerShdw blurRad="190500" dist="101600" dir="2700000" algn="tl" rotWithShape="0">
              <a:srgbClr val="5955B3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2400" kern="0" dirty="0">
                <a:solidFill>
                  <a:srgbClr val="5955B3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회원관리 </a:t>
            </a:r>
            <a:r>
              <a:rPr lang="en-US" altLang="ko-KR" sz="2400" kern="0" dirty="0">
                <a:solidFill>
                  <a:srgbClr val="5955B3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– </a:t>
            </a:r>
            <a:r>
              <a:rPr lang="ko-KR" altLang="en-US" sz="2400" kern="0" dirty="0">
                <a:solidFill>
                  <a:srgbClr val="5955B3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비밀번호 찾기</a:t>
            </a:r>
            <a:endParaRPr lang="en-US" altLang="ko-KR" sz="2400" kern="0" dirty="0">
              <a:solidFill>
                <a:srgbClr val="5955B3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11658599" y="598713"/>
            <a:ext cx="217715" cy="217715"/>
          </a:xfrm>
          <a:prstGeom prst="ellipse">
            <a:avLst/>
          </a:prstGeom>
          <a:solidFill>
            <a:srgbClr val="5955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prstClr val="white"/>
                </a:solidFill>
              </a:rPr>
              <a:t>+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156851" y="354496"/>
            <a:ext cx="298491" cy="298491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80EB61F-9545-4DF5-ADD3-A11753793B81}"/>
              </a:ext>
            </a:extLst>
          </p:cNvPr>
          <p:cNvSpPr txBox="1"/>
          <p:nvPr/>
        </p:nvSpPr>
        <p:spPr>
          <a:xfrm>
            <a:off x="7510120" y="1455928"/>
            <a:ext cx="3688418" cy="28623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아이디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이름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이메일을 입력 받아 비밀번호 찾기 진행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이메일 주소를 통해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/>
            </a:r>
            <a:b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본인 인증 확인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buFontTx/>
              <a:buAutoNum type="arabicPeriod"/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이메일 인증번호 요청을 클릭할 시 인증번호를 입력하는 칸 생성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/>
            </a:r>
            <a:b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일치해야 결과를 확인할 수 있음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dirty="0"/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2B92EE78-18F7-C346-56D4-91828222B4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2071" y="977492"/>
            <a:ext cx="5540220" cy="544877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3C4D1CB4-7D68-001B-BCB7-BAC6DD7C6B9D}"/>
              </a:ext>
            </a:extLst>
          </p:cNvPr>
          <p:cNvSpPr/>
          <p:nvPr/>
        </p:nvSpPr>
        <p:spPr>
          <a:xfrm>
            <a:off x="1554324" y="2733260"/>
            <a:ext cx="645393" cy="30765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3336F43-C4D3-9889-90C8-780C6F0C5870}"/>
              </a:ext>
            </a:extLst>
          </p:cNvPr>
          <p:cNvSpPr/>
          <p:nvPr/>
        </p:nvSpPr>
        <p:spPr>
          <a:xfrm>
            <a:off x="1554324" y="3290307"/>
            <a:ext cx="645393" cy="30765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4036CF0-968C-5059-7C7A-CA32566BDCBC}"/>
              </a:ext>
            </a:extLst>
          </p:cNvPr>
          <p:cNvSpPr/>
          <p:nvPr/>
        </p:nvSpPr>
        <p:spPr>
          <a:xfrm>
            <a:off x="1554325" y="3807143"/>
            <a:ext cx="1536746" cy="34741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원호 32"/>
          <p:cNvSpPr/>
          <p:nvPr/>
        </p:nvSpPr>
        <p:spPr>
          <a:xfrm rot="10952599" flipH="1">
            <a:off x="3063159" y="2695218"/>
            <a:ext cx="358871" cy="1360642"/>
          </a:xfrm>
          <a:prstGeom prst="arc">
            <a:avLst>
              <a:gd name="adj1" fmla="val 16495377"/>
              <a:gd name="adj2" fmla="val 5305945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1" name="직선 화살표 연결선 40"/>
          <p:cNvCxnSpPr/>
          <p:nvPr/>
        </p:nvCxnSpPr>
        <p:spPr>
          <a:xfrm>
            <a:off x="3424844" y="3337932"/>
            <a:ext cx="2236123" cy="62260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3495394" y="3050653"/>
            <a:ext cx="1720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1,2</a:t>
            </a:r>
            <a:endParaRPr lang="ko-KR" altLang="en-US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271EF51-0580-E3A4-F185-5AEF6121520B}"/>
              </a:ext>
            </a:extLst>
          </p:cNvPr>
          <p:cNvSpPr/>
          <p:nvPr/>
        </p:nvSpPr>
        <p:spPr>
          <a:xfrm>
            <a:off x="1554323" y="4363734"/>
            <a:ext cx="4106643" cy="62390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/>
          <p:cNvSpPr txBox="1"/>
          <p:nvPr/>
        </p:nvSpPr>
        <p:spPr>
          <a:xfrm>
            <a:off x="5216128" y="4076455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92545D5-EC4D-352F-9E52-12CAE69BD71E}"/>
              </a:ext>
            </a:extLst>
          </p:cNvPr>
          <p:cNvSpPr/>
          <p:nvPr/>
        </p:nvSpPr>
        <p:spPr>
          <a:xfrm>
            <a:off x="1613467" y="3842184"/>
            <a:ext cx="657170" cy="27733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52407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55B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548795" y="94343"/>
            <a:ext cx="11480799" cy="6669314"/>
          </a:xfrm>
          <a:prstGeom prst="roundRect">
            <a:avLst>
              <a:gd name="adj" fmla="val 2541"/>
            </a:avLst>
          </a:prstGeom>
          <a:solidFill>
            <a:schemeClr val="bg1"/>
          </a:solidFill>
          <a:ln>
            <a:noFill/>
          </a:ln>
          <a:effectLst>
            <a:outerShdw dist="1016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204154" y="1034170"/>
            <a:ext cx="193117" cy="5222353"/>
            <a:chOff x="581527" y="787428"/>
            <a:chExt cx="193117" cy="5222353"/>
          </a:xfrm>
          <a:solidFill>
            <a:schemeClr val="bg1"/>
          </a:solidFill>
        </p:grpSpPr>
        <p:sp>
          <p:nvSpPr>
            <p:cNvPr id="5" name="Freeform 9"/>
            <p:cNvSpPr>
              <a:spLocks/>
            </p:cNvSpPr>
            <p:nvPr/>
          </p:nvSpPr>
          <p:spPr bwMode="auto">
            <a:xfrm>
              <a:off x="612262" y="1494240"/>
              <a:ext cx="131646" cy="17373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6" name="Group 12"/>
            <p:cNvGrpSpPr>
              <a:grpSpLocks noChangeAspect="1"/>
            </p:cNvGrpSpPr>
            <p:nvPr/>
          </p:nvGrpSpPr>
          <p:grpSpPr bwMode="auto">
            <a:xfrm>
              <a:off x="581527" y="787428"/>
              <a:ext cx="193117" cy="153620"/>
              <a:chOff x="6124" y="305"/>
              <a:chExt cx="841" cy="669"/>
            </a:xfrm>
            <a:grpFill/>
          </p:grpSpPr>
          <p:sp>
            <p:nvSpPr>
              <p:cNvPr id="23" name="Freeform 13"/>
              <p:cNvSpPr>
                <a:spLocks/>
              </p:cNvSpPr>
              <p:nvPr/>
            </p:nvSpPr>
            <p:spPr bwMode="auto">
              <a:xfrm>
                <a:off x="6244" y="440"/>
                <a:ext cx="601" cy="534"/>
              </a:xfrm>
              <a:custGeom>
                <a:avLst/>
                <a:gdLst>
                  <a:gd name="T0" fmla="*/ 902 w 1802"/>
                  <a:gd name="T1" fmla="*/ 0 h 1602"/>
                  <a:gd name="T2" fmla="*/ 2 w 1802"/>
                  <a:gd name="T3" fmla="*/ 742 h 1602"/>
                  <a:gd name="T4" fmla="*/ 2 w 1802"/>
                  <a:gd name="T5" fmla="*/ 743 h 1602"/>
                  <a:gd name="T6" fmla="*/ 2 w 1802"/>
                  <a:gd name="T7" fmla="*/ 746 h 1602"/>
                  <a:gd name="T8" fmla="*/ 0 w 1802"/>
                  <a:gd name="T9" fmla="*/ 749 h 1602"/>
                  <a:gd name="T10" fmla="*/ 0 w 1802"/>
                  <a:gd name="T11" fmla="*/ 751 h 1602"/>
                  <a:gd name="T12" fmla="*/ 0 w 1802"/>
                  <a:gd name="T13" fmla="*/ 1501 h 1602"/>
                  <a:gd name="T14" fmla="*/ 2 w 1802"/>
                  <a:gd name="T15" fmla="*/ 1521 h 1602"/>
                  <a:gd name="T16" fmla="*/ 16 w 1802"/>
                  <a:gd name="T17" fmla="*/ 1557 h 1602"/>
                  <a:gd name="T18" fmla="*/ 30 w 1802"/>
                  <a:gd name="T19" fmla="*/ 1572 h 1602"/>
                  <a:gd name="T20" fmla="*/ 45 w 1802"/>
                  <a:gd name="T21" fmla="*/ 1586 h 1602"/>
                  <a:gd name="T22" fmla="*/ 81 w 1802"/>
                  <a:gd name="T23" fmla="*/ 1601 h 1602"/>
                  <a:gd name="T24" fmla="*/ 100 w 1802"/>
                  <a:gd name="T25" fmla="*/ 1602 h 1602"/>
                  <a:gd name="T26" fmla="*/ 702 w 1802"/>
                  <a:gd name="T27" fmla="*/ 1602 h 1602"/>
                  <a:gd name="T28" fmla="*/ 702 w 1802"/>
                  <a:gd name="T29" fmla="*/ 1001 h 1602"/>
                  <a:gd name="T30" fmla="*/ 1102 w 1802"/>
                  <a:gd name="T31" fmla="*/ 1001 h 1602"/>
                  <a:gd name="T32" fmla="*/ 1102 w 1802"/>
                  <a:gd name="T33" fmla="*/ 1602 h 1602"/>
                  <a:gd name="T34" fmla="*/ 1703 w 1802"/>
                  <a:gd name="T35" fmla="*/ 1602 h 1602"/>
                  <a:gd name="T36" fmla="*/ 1723 w 1802"/>
                  <a:gd name="T37" fmla="*/ 1601 h 1602"/>
                  <a:gd name="T38" fmla="*/ 1758 w 1802"/>
                  <a:gd name="T39" fmla="*/ 1586 h 1602"/>
                  <a:gd name="T40" fmla="*/ 1773 w 1802"/>
                  <a:gd name="T41" fmla="*/ 1572 h 1602"/>
                  <a:gd name="T42" fmla="*/ 1786 w 1802"/>
                  <a:gd name="T43" fmla="*/ 1557 h 1602"/>
                  <a:gd name="T44" fmla="*/ 1802 w 1802"/>
                  <a:gd name="T45" fmla="*/ 1521 h 1602"/>
                  <a:gd name="T46" fmla="*/ 1802 w 1802"/>
                  <a:gd name="T47" fmla="*/ 1501 h 1602"/>
                  <a:gd name="T48" fmla="*/ 1802 w 1802"/>
                  <a:gd name="T49" fmla="*/ 751 h 1602"/>
                  <a:gd name="T50" fmla="*/ 1802 w 1802"/>
                  <a:gd name="T51" fmla="*/ 745 h 1602"/>
                  <a:gd name="T52" fmla="*/ 1801 w 1802"/>
                  <a:gd name="T53" fmla="*/ 742 h 1602"/>
                  <a:gd name="T54" fmla="*/ 902 w 1802"/>
                  <a:gd name="T55" fmla="*/ 0 h 16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802" h="1602">
                    <a:moveTo>
                      <a:pt x="902" y="0"/>
                    </a:moveTo>
                    <a:lnTo>
                      <a:pt x="2" y="742"/>
                    </a:lnTo>
                    <a:lnTo>
                      <a:pt x="2" y="743"/>
                    </a:lnTo>
                    <a:lnTo>
                      <a:pt x="2" y="746"/>
                    </a:lnTo>
                    <a:lnTo>
                      <a:pt x="0" y="749"/>
                    </a:lnTo>
                    <a:lnTo>
                      <a:pt x="0" y="751"/>
                    </a:lnTo>
                    <a:lnTo>
                      <a:pt x="0" y="1501"/>
                    </a:lnTo>
                    <a:lnTo>
                      <a:pt x="2" y="1521"/>
                    </a:lnTo>
                    <a:lnTo>
                      <a:pt x="16" y="1557"/>
                    </a:lnTo>
                    <a:lnTo>
                      <a:pt x="30" y="1572"/>
                    </a:lnTo>
                    <a:lnTo>
                      <a:pt x="45" y="1586"/>
                    </a:lnTo>
                    <a:lnTo>
                      <a:pt x="81" y="1601"/>
                    </a:lnTo>
                    <a:lnTo>
                      <a:pt x="100" y="1602"/>
                    </a:lnTo>
                    <a:lnTo>
                      <a:pt x="702" y="1602"/>
                    </a:lnTo>
                    <a:lnTo>
                      <a:pt x="702" y="1001"/>
                    </a:lnTo>
                    <a:lnTo>
                      <a:pt x="1102" y="1001"/>
                    </a:lnTo>
                    <a:lnTo>
                      <a:pt x="1102" y="1602"/>
                    </a:lnTo>
                    <a:lnTo>
                      <a:pt x="1703" y="1602"/>
                    </a:lnTo>
                    <a:lnTo>
                      <a:pt x="1723" y="1601"/>
                    </a:lnTo>
                    <a:lnTo>
                      <a:pt x="1758" y="1586"/>
                    </a:lnTo>
                    <a:lnTo>
                      <a:pt x="1773" y="1572"/>
                    </a:lnTo>
                    <a:lnTo>
                      <a:pt x="1786" y="1557"/>
                    </a:lnTo>
                    <a:lnTo>
                      <a:pt x="1802" y="1521"/>
                    </a:lnTo>
                    <a:lnTo>
                      <a:pt x="1802" y="1501"/>
                    </a:lnTo>
                    <a:lnTo>
                      <a:pt x="1802" y="751"/>
                    </a:lnTo>
                    <a:lnTo>
                      <a:pt x="1802" y="745"/>
                    </a:lnTo>
                    <a:lnTo>
                      <a:pt x="1801" y="742"/>
                    </a:lnTo>
                    <a:lnTo>
                      <a:pt x="90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14"/>
              <p:cNvSpPr>
                <a:spLocks/>
              </p:cNvSpPr>
              <p:nvPr/>
            </p:nvSpPr>
            <p:spPr bwMode="auto">
              <a:xfrm>
                <a:off x="6124" y="305"/>
                <a:ext cx="841" cy="394"/>
              </a:xfrm>
              <a:custGeom>
                <a:avLst/>
                <a:gdLst>
                  <a:gd name="T0" fmla="*/ 2505 w 2522"/>
                  <a:gd name="T1" fmla="*/ 978 h 1181"/>
                  <a:gd name="T2" fmla="*/ 2162 w 2522"/>
                  <a:gd name="T3" fmla="*/ 694 h 1181"/>
                  <a:gd name="T4" fmla="*/ 2162 w 2522"/>
                  <a:gd name="T5" fmla="*/ 54 h 1181"/>
                  <a:gd name="T6" fmla="*/ 2162 w 2522"/>
                  <a:gd name="T7" fmla="*/ 44 h 1181"/>
                  <a:gd name="T8" fmla="*/ 2155 w 2522"/>
                  <a:gd name="T9" fmla="*/ 26 h 1181"/>
                  <a:gd name="T10" fmla="*/ 2149 w 2522"/>
                  <a:gd name="T11" fmla="*/ 18 h 1181"/>
                  <a:gd name="T12" fmla="*/ 2141 w 2522"/>
                  <a:gd name="T13" fmla="*/ 13 h 1181"/>
                  <a:gd name="T14" fmla="*/ 2123 w 2522"/>
                  <a:gd name="T15" fmla="*/ 5 h 1181"/>
                  <a:gd name="T16" fmla="*/ 2113 w 2522"/>
                  <a:gd name="T17" fmla="*/ 5 h 1181"/>
                  <a:gd name="T18" fmla="*/ 1812 w 2522"/>
                  <a:gd name="T19" fmla="*/ 5 h 1181"/>
                  <a:gd name="T20" fmla="*/ 1802 w 2522"/>
                  <a:gd name="T21" fmla="*/ 5 h 1181"/>
                  <a:gd name="T22" fmla="*/ 1783 w 2522"/>
                  <a:gd name="T23" fmla="*/ 13 h 1181"/>
                  <a:gd name="T24" fmla="*/ 1776 w 2522"/>
                  <a:gd name="T25" fmla="*/ 18 h 1181"/>
                  <a:gd name="T26" fmla="*/ 1770 w 2522"/>
                  <a:gd name="T27" fmla="*/ 26 h 1181"/>
                  <a:gd name="T28" fmla="*/ 1763 w 2522"/>
                  <a:gd name="T29" fmla="*/ 44 h 1181"/>
                  <a:gd name="T30" fmla="*/ 1762 w 2522"/>
                  <a:gd name="T31" fmla="*/ 54 h 1181"/>
                  <a:gd name="T32" fmla="*/ 1762 w 2522"/>
                  <a:gd name="T33" fmla="*/ 360 h 1181"/>
                  <a:gd name="T34" fmla="*/ 1380 w 2522"/>
                  <a:gd name="T35" fmla="*/ 41 h 1181"/>
                  <a:gd name="T36" fmla="*/ 1354 w 2522"/>
                  <a:gd name="T37" fmla="*/ 23 h 1181"/>
                  <a:gd name="T38" fmla="*/ 1295 w 2522"/>
                  <a:gd name="T39" fmla="*/ 1 h 1181"/>
                  <a:gd name="T40" fmla="*/ 1262 w 2522"/>
                  <a:gd name="T41" fmla="*/ 0 h 1181"/>
                  <a:gd name="T42" fmla="*/ 1227 w 2522"/>
                  <a:gd name="T43" fmla="*/ 1 h 1181"/>
                  <a:gd name="T44" fmla="*/ 1168 w 2522"/>
                  <a:gd name="T45" fmla="*/ 23 h 1181"/>
                  <a:gd name="T46" fmla="*/ 1142 w 2522"/>
                  <a:gd name="T47" fmla="*/ 41 h 1181"/>
                  <a:gd name="T48" fmla="*/ 17 w 2522"/>
                  <a:gd name="T49" fmla="*/ 978 h 1181"/>
                  <a:gd name="T50" fmla="*/ 10 w 2522"/>
                  <a:gd name="T51" fmla="*/ 985 h 1181"/>
                  <a:gd name="T52" fmla="*/ 1 w 2522"/>
                  <a:gd name="T53" fmla="*/ 1001 h 1181"/>
                  <a:gd name="T54" fmla="*/ 0 w 2522"/>
                  <a:gd name="T55" fmla="*/ 1012 h 1181"/>
                  <a:gd name="T56" fmla="*/ 0 w 2522"/>
                  <a:gd name="T57" fmla="*/ 1023 h 1181"/>
                  <a:gd name="T58" fmla="*/ 6 w 2522"/>
                  <a:gd name="T59" fmla="*/ 1040 h 1181"/>
                  <a:gd name="T60" fmla="*/ 12 w 2522"/>
                  <a:gd name="T61" fmla="*/ 1048 h 1181"/>
                  <a:gd name="T62" fmla="*/ 108 w 2522"/>
                  <a:gd name="T63" fmla="*/ 1164 h 1181"/>
                  <a:gd name="T64" fmla="*/ 122 w 2522"/>
                  <a:gd name="T65" fmla="*/ 1177 h 1181"/>
                  <a:gd name="T66" fmla="*/ 141 w 2522"/>
                  <a:gd name="T67" fmla="*/ 1181 h 1181"/>
                  <a:gd name="T68" fmla="*/ 160 w 2522"/>
                  <a:gd name="T69" fmla="*/ 1181 h 1181"/>
                  <a:gd name="T70" fmla="*/ 179 w 2522"/>
                  <a:gd name="T71" fmla="*/ 1171 h 1181"/>
                  <a:gd name="T72" fmla="*/ 1262 w 2522"/>
                  <a:gd name="T73" fmla="*/ 268 h 1181"/>
                  <a:gd name="T74" fmla="*/ 2344 w 2522"/>
                  <a:gd name="T75" fmla="*/ 1171 h 1181"/>
                  <a:gd name="T76" fmla="*/ 2358 w 2522"/>
                  <a:gd name="T77" fmla="*/ 1180 h 1181"/>
                  <a:gd name="T78" fmla="*/ 2377 w 2522"/>
                  <a:gd name="T79" fmla="*/ 1181 h 1181"/>
                  <a:gd name="T80" fmla="*/ 2383 w 2522"/>
                  <a:gd name="T81" fmla="*/ 1181 h 1181"/>
                  <a:gd name="T82" fmla="*/ 2401 w 2522"/>
                  <a:gd name="T83" fmla="*/ 1177 h 1181"/>
                  <a:gd name="T84" fmla="*/ 2414 w 2522"/>
                  <a:gd name="T85" fmla="*/ 1164 h 1181"/>
                  <a:gd name="T86" fmla="*/ 2512 w 2522"/>
                  <a:gd name="T87" fmla="*/ 1048 h 1181"/>
                  <a:gd name="T88" fmla="*/ 2518 w 2522"/>
                  <a:gd name="T89" fmla="*/ 1040 h 1181"/>
                  <a:gd name="T90" fmla="*/ 2522 w 2522"/>
                  <a:gd name="T91" fmla="*/ 1023 h 1181"/>
                  <a:gd name="T92" fmla="*/ 2522 w 2522"/>
                  <a:gd name="T93" fmla="*/ 1012 h 1181"/>
                  <a:gd name="T94" fmla="*/ 2521 w 2522"/>
                  <a:gd name="T95" fmla="*/ 1001 h 1181"/>
                  <a:gd name="T96" fmla="*/ 2512 w 2522"/>
                  <a:gd name="T97" fmla="*/ 985 h 1181"/>
                  <a:gd name="T98" fmla="*/ 2505 w 2522"/>
                  <a:gd name="T99" fmla="*/ 978 h 1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522" h="1181">
                    <a:moveTo>
                      <a:pt x="2505" y="978"/>
                    </a:moveTo>
                    <a:lnTo>
                      <a:pt x="2162" y="694"/>
                    </a:lnTo>
                    <a:lnTo>
                      <a:pt x="2162" y="54"/>
                    </a:lnTo>
                    <a:lnTo>
                      <a:pt x="2162" y="44"/>
                    </a:lnTo>
                    <a:lnTo>
                      <a:pt x="2155" y="26"/>
                    </a:lnTo>
                    <a:lnTo>
                      <a:pt x="2149" y="18"/>
                    </a:lnTo>
                    <a:lnTo>
                      <a:pt x="2141" y="13"/>
                    </a:lnTo>
                    <a:lnTo>
                      <a:pt x="2123" y="5"/>
                    </a:lnTo>
                    <a:lnTo>
                      <a:pt x="2113" y="5"/>
                    </a:lnTo>
                    <a:lnTo>
                      <a:pt x="1812" y="5"/>
                    </a:lnTo>
                    <a:lnTo>
                      <a:pt x="1802" y="5"/>
                    </a:lnTo>
                    <a:lnTo>
                      <a:pt x="1783" y="13"/>
                    </a:lnTo>
                    <a:lnTo>
                      <a:pt x="1776" y="18"/>
                    </a:lnTo>
                    <a:lnTo>
                      <a:pt x="1770" y="26"/>
                    </a:lnTo>
                    <a:lnTo>
                      <a:pt x="1763" y="44"/>
                    </a:lnTo>
                    <a:lnTo>
                      <a:pt x="1762" y="54"/>
                    </a:lnTo>
                    <a:lnTo>
                      <a:pt x="1762" y="360"/>
                    </a:lnTo>
                    <a:lnTo>
                      <a:pt x="1380" y="41"/>
                    </a:lnTo>
                    <a:lnTo>
                      <a:pt x="1354" y="23"/>
                    </a:lnTo>
                    <a:lnTo>
                      <a:pt x="1295" y="1"/>
                    </a:lnTo>
                    <a:lnTo>
                      <a:pt x="1262" y="0"/>
                    </a:lnTo>
                    <a:lnTo>
                      <a:pt x="1227" y="1"/>
                    </a:lnTo>
                    <a:lnTo>
                      <a:pt x="1168" y="23"/>
                    </a:lnTo>
                    <a:lnTo>
                      <a:pt x="1142" y="41"/>
                    </a:lnTo>
                    <a:lnTo>
                      <a:pt x="17" y="978"/>
                    </a:lnTo>
                    <a:lnTo>
                      <a:pt x="10" y="985"/>
                    </a:lnTo>
                    <a:lnTo>
                      <a:pt x="1" y="1001"/>
                    </a:lnTo>
                    <a:lnTo>
                      <a:pt x="0" y="1012"/>
                    </a:lnTo>
                    <a:lnTo>
                      <a:pt x="0" y="1023"/>
                    </a:lnTo>
                    <a:lnTo>
                      <a:pt x="6" y="1040"/>
                    </a:lnTo>
                    <a:lnTo>
                      <a:pt x="12" y="1048"/>
                    </a:lnTo>
                    <a:lnTo>
                      <a:pt x="108" y="1164"/>
                    </a:lnTo>
                    <a:lnTo>
                      <a:pt x="122" y="1177"/>
                    </a:lnTo>
                    <a:lnTo>
                      <a:pt x="141" y="1181"/>
                    </a:lnTo>
                    <a:lnTo>
                      <a:pt x="160" y="1181"/>
                    </a:lnTo>
                    <a:lnTo>
                      <a:pt x="179" y="1171"/>
                    </a:lnTo>
                    <a:lnTo>
                      <a:pt x="1262" y="268"/>
                    </a:lnTo>
                    <a:lnTo>
                      <a:pt x="2344" y="1171"/>
                    </a:lnTo>
                    <a:lnTo>
                      <a:pt x="2358" y="1180"/>
                    </a:lnTo>
                    <a:lnTo>
                      <a:pt x="2377" y="1181"/>
                    </a:lnTo>
                    <a:lnTo>
                      <a:pt x="2383" y="1181"/>
                    </a:lnTo>
                    <a:lnTo>
                      <a:pt x="2401" y="1177"/>
                    </a:lnTo>
                    <a:lnTo>
                      <a:pt x="2414" y="1164"/>
                    </a:lnTo>
                    <a:lnTo>
                      <a:pt x="2512" y="1048"/>
                    </a:lnTo>
                    <a:lnTo>
                      <a:pt x="2518" y="1040"/>
                    </a:lnTo>
                    <a:lnTo>
                      <a:pt x="2522" y="1023"/>
                    </a:lnTo>
                    <a:lnTo>
                      <a:pt x="2522" y="1012"/>
                    </a:lnTo>
                    <a:lnTo>
                      <a:pt x="2521" y="1001"/>
                    </a:lnTo>
                    <a:lnTo>
                      <a:pt x="2512" y="985"/>
                    </a:lnTo>
                    <a:lnTo>
                      <a:pt x="2505" y="97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7" name="Freeform 36"/>
            <p:cNvSpPr>
              <a:spLocks noEditPoints="1"/>
            </p:cNvSpPr>
            <p:nvPr/>
          </p:nvSpPr>
          <p:spPr bwMode="auto">
            <a:xfrm>
              <a:off x="625397" y="4336406"/>
              <a:ext cx="105376" cy="177233"/>
            </a:xfrm>
            <a:custGeom>
              <a:avLst/>
              <a:gdLst>
                <a:gd name="T0" fmla="*/ 937 w 1926"/>
                <a:gd name="T1" fmla="*/ 3639 h 4045"/>
                <a:gd name="T2" fmla="*/ 893 w 1926"/>
                <a:gd name="T3" fmla="*/ 3665 h 4045"/>
                <a:gd name="T4" fmla="*/ 863 w 1926"/>
                <a:gd name="T5" fmla="*/ 3712 h 4045"/>
                <a:gd name="T6" fmla="*/ 851 w 1926"/>
                <a:gd name="T7" fmla="*/ 3772 h 4045"/>
                <a:gd name="T8" fmla="*/ 863 w 1926"/>
                <a:gd name="T9" fmla="*/ 3832 h 4045"/>
                <a:gd name="T10" fmla="*/ 893 w 1926"/>
                <a:gd name="T11" fmla="*/ 3878 h 4045"/>
                <a:gd name="T12" fmla="*/ 937 w 1926"/>
                <a:gd name="T13" fmla="*/ 3905 h 4045"/>
                <a:gd name="T14" fmla="*/ 988 w 1926"/>
                <a:gd name="T15" fmla="*/ 3905 h 4045"/>
                <a:gd name="T16" fmla="*/ 1033 w 1926"/>
                <a:gd name="T17" fmla="*/ 3878 h 4045"/>
                <a:gd name="T18" fmla="*/ 1064 w 1926"/>
                <a:gd name="T19" fmla="*/ 3832 h 4045"/>
                <a:gd name="T20" fmla="*/ 1075 w 1926"/>
                <a:gd name="T21" fmla="*/ 3772 h 4045"/>
                <a:gd name="T22" fmla="*/ 1064 w 1926"/>
                <a:gd name="T23" fmla="*/ 3712 h 4045"/>
                <a:gd name="T24" fmla="*/ 1033 w 1926"/>
                <a:gd name="T25" fmla="*/ 3665 h 4045"/>
                <a:gd name="T26" fmla="*/ 988 w 1926"/>
                <a:gd name="T27" fmla="*/ 3639 h 4045"/>
                <a:gd name="T28" fmla="*/ 156 w 1926"/>
                <a:gd name="T29" fmla="*/ 434 h 4045"/>
                <a:gd name="T30" fmla="*/ 1770 w 1926"/>
                <a:gd name="T31" fmla="*/ 3540 h 4045"/>
                <a:gd name="T32" fmla="*/ 156 w 1926"/>
                <a:gd name="T33" fmla="*/ 434 h 4045"/>
                <a:gd name="T34" fmla="*/ 716 w 1926"/>
                <a:gd name="T35" fmla="*/ 200 h 4045"/>
                <a:gd name="T36" fmla="*/ 701 w 1926"/>
                <a:gd name="T37" fmla="*/ 217 h 4045"/>
                <a:gd name="T38" fmla="*/ 701 w 1926"/>
                <a:gd name="T39" fmla="*/ 243 h 4045"/>
                <a:gd name="T40" fmla="*/ 716 w 1926"/>
                <a:gd name="T41" fmla="*/ 260 h 4045"/>
                <a:gd name="T42" fmla="*/ 1199 w 1926"/>
                <a:gd name="T43" fmla="*/ 262 h 4045"/>
                <a:gd name="T44" fmla="*/ 1218 w 1926"/>
                <a:gd name="T45" fmla="*/ 254 h 4045"/>
                <a:gd name="T46" fmla="*/ 1226 w 1926"/>
                <a:gd name="T47" fmla="*/ 230 h 4045"/>
                <a:gd name="T48" fmla="*/ 1218 w 1926"/>
                <a:gd name="T49" fmla="*/ 207 h 4045"/>
                <a:gd name="T50" fmla="*/ 1199 w 1926"/>
                <a:gd name="T51" fmla="*/ 197 h 4045"/>
                <a:gd name="T52" fmla="*/ 224 w 1926"/>
                <a:gd name="T53" fmla="*/ 0 h 4045"/>
                <a:gd name="T54" fmla="*/ 1738 w 1926"/>
                <a:gd name="T55" fmla="*/ 4 h 4045"/>
                <a:gd name="T56" fmla="*/ 1805 w 1926"/>
                <a:gd name="T57" fmla="*/ 31 h 4045"/>
                <a:gd name="T58" fmla="*/ 1860 w 1926"/>
                <a:gd name="T59" fmla="*/ 81 h 4045"/>
                <a:gd name="T60" fmla="*/ 1900 w 1926"/>
                <a:gd name="T61" fmla="*/ 148 h 4045"/>
                <a:gd name="T62" fmla="*/ 1923 w 1926"/>
                <a:gd name="T63" fmla="*/ 229 h 4045"/>
                <a:gd name="T64" fmla="*/ 1926 w 1926"/>
                <a:gd name="T65" fmla="*/ 3772 h 4045"/>
                <a:gd name="T66" fmla="*/ 1915 w 1926"/>
                <a:gd name="T67" fmla="*/ 3857 h 4045"/>
                <a:gd name="T68" fmla="*/ 1882 w 1926"/>
                <a:gd name="T69" fmla="*/ 3932 h 4045"/>
                <a:gd name="T70" fmla="*/ 1834 w 1926"/>
                <a:gd name="T71" fmla="*/ 3992 h 4045"/>
                <a:gd name="T72" fmla="*/ 1773 w 1926"/>
                <a:gd name="T73" fmla="*/ 4032 h 4045"/>
                <a:gd name="T74" fmla="*/ 1702 w 1926"/>
                <a:gd name="T75" fmla="*/ 4045 h 4045"/>
                <a:gd name="T76" fmla="*/ 188 w 1926"/>
                <a:gd name="T77" fmla="*/ 4041 h 4045"/>
                <a:gd name="T78" fmla="*/ 122 w 1926"/>
                <a:gd name="T79" fmla="*/ 4014 h 4045"/>
                <a:gd name="T80" fmla="*/ 66 w 1926"/>
                <a:gd name="T81" fmla="*/ 3964 h 4045"/>
                <a:gd name="T82" fmla="*/ 25 w 1926"/>
                <a:gd name="T83" fmla="*/ 3897 h 4045"/>
                <a:gd name="T84" fmla="*/ 3 w 1926"/>
                <a:gd name="T85" fmla="*/ 3816 h 4045"/>
                <a:gd name="T86" fmla="*/ 0 w 1926"/>
                <a:gd name="T87" fmla="*/ 273 h 4045"/>
                <a:gd name="T88" fmla="*/ 12 w 1926"/>
                <a:gd name="T89" fmla="*/ 188 h 4045"/>
                <a:gd name="T90" fmla="*/ 43 w 1926"/>
                <a:gd name="T91" fmla="*/ 113 h 4045"/>
                <a:gd name="T92" fmla="*/ 92 w 1926"/>
                <a:gd name="T93" fmla="*/ 53 h 4045"/>
                <a:gd name="T94" fmla="*/ 154 w 1926"/>
                <a:gd name="T95" fmla="*/ 13 h 4045"/>
                <a:gd name="T96" fmla="*/ 224 w 1926"/>
                <a:gd name="T97" fmla="*/ 0 h 4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26" h="4045">
                  <a:moveTo>
                    <a:pt x="963" y="3636"/>
                  </a:moveTo>
                  <a:lnTo>
                    <a:pt x="937" y="3639"/>
                  </a:lnTo>
                  <a:lnTo>
                    <a:pt x="914" y="3649"/>
                  </a:lnTo>
                  <a:lnTo>
                    <a:pt x="893" y="3665"/>
                  </a:lnTo>
                  <a:lnTo>
                    <a:pt x="876" y="3686"/>
                  </a:lnTo>
                  <a:lnTo>
                    <a:pt x="863" y="3712"/>
                  </a:lnTo>
                  <a:lnTo>
                    <a:pt x="854" y="3741"/>
                  </a:lnTo>
                  <a:lnTo>
                    <a:pt x="851" y="3772"/>
                  </a:lnTo>
                  <a:lnTo>
                    <a:pt x="854" y="3804"/>
                  </a:lnTo>
                  <a:lnTo>
                    <a:pt x="863" y="3832"/>
                  </a:lnTo>
                  <a:lnTo>
                    <a:pt x="876" y="3857"/>
                  </a:lnTo>
                  <a:lnTo>
                    <a:pt x="893" y="3878"/>
                  </a:lnTo>
                  <a:lnTo>
                    <a:pt x="914" y="3894"/>
                  </a:lnTo>
                  <a:lnTo>
                    <a:pt x="937" y="3905"/>
                  </a:lnTo>
                  <a:lnTo>
                    <a:pt x="963" y="3909"/>
                  </a:lnTo>
                  <a:lnTo>
                    <a:pt x="988" y="3905"/>
                  </a:lnTo>
                  <a:lnTo>
                    <a:pt x="1013" y="3894"/>
                  </a:lnTo>
                  <a:lnTo>
                    <a:pt x="1033" y="3878"/>
                  </a:lnTo>
                  <a:lnTo>
                    <a:pt x="1051" y="3857"/>
                  </a:lnTo>
                  <a:lnTo>
                    <a:pt x="1064" y="3832"/>
                  </a:lnTo>
                  <a:lnTo>
                    <a:pt x="1072" y="3804"/>
                  </a:lnTo>
                  <a:lnTo>
                    <a:pt x="1075" y="3772"/>
                  </a:lnTo>
                  <a:lnTo>
                    <a:pt x="1072" y="3741"/>
                  </a:lnTo>
                  <a:lnTo>
                    <a:pt x="1064" y="3712"/>
                  </a:lnTo>
                  <a:lnTo>
                    <a:pt x="1051" y="3686"/>
                  </a:lnTo>
                  <a:lnTo>
                    <a:pt x="1033" y="3665"/>
                  </a:lnTo>
                  <a:lnTo>
                    <a:pt x="1013" y="3649"/>
                  </a:lnTo>
                  <a:lnTo>
                    <a:pt x="988" y="3639"/>
                  </a:lnTo>
                  <a:lnTo>
                    <a:pt x="963" y="3636"/>
                  </a:lnTo>
                  <a:close/>
                  <a:moveTo>
                    <a:pt x="156" y="434"/>
                  </a:moveTo>
                  <a:lnTo>
                    <a:pt x="156" y="3540"/>
                  </a:lnTo>
                  <a:lnTo>
                    <a:pt x="1770" y="3540"/>
                  </a:lnTo>
                  <a:lnTo>
                    <a:pt x="1770" y="434"/>
                  </a:lnTo>
                  <a:lnTo>
                    <a:pt x="156" y="434"/>
                  </a:lnTo>
                  <a:close/>
                  <a:moveTo>
                    <a:pt x="727" y="197"/>
                  </a:moveTo>
                  <a:lnTo>
                    <a:pt x="716" y="200"/>
                  </a:lnTo>
                  <a:lnTo>
                    <a:pt x="707" y="207"/>
                  </a:lnTo>
                  <a:lnTo>
                    <a:pt x="701" y="217"/>
                  </a:lnTo>
                  <a:lnTo>
                    <a:pt x="699" y="230"/>
                  </a:lnTo>
                  <a:lnTo>
                    <a:pt x="701" y="243"/>
                  </a:lnTo>
                  <a:lnTo>
                    <a:pt x="707" y="254"/>
                  </a:lnTo>
                  <a:lnTo>
                    <a:pt x="716" y="260"/>
                  </a:lnTo>
                  <a:lnTo>
                    <a:pt x="727" y="262"/>
                  </a:lnTo>
                  <a:lnTo>
                    <a:pt x="1199" y="262"/>
                  </a:lnTo>
                  <a:lnTo>
                    <a:pt x="1210" y="260"/>
                  </a:lnTo>
                  <a:lnTo>
                    <a:pt x="1218" y="254"/>
                  </a:lnTo>
                  <a:lnTo>
                    <a:pt x="1224" y="243"/>
                  </a:lnTo>
                  <a:lnTo>
                    <a:pt x="1226" y="230"/>
                  </a:lnTo>
                  <a:lnTo>
                    <a:pt x="1224" y="217"/>
                  </a:lnTo>
                  <a:lnTo>
                    <a:pt x="1218" y="207"/>
                  </a:lnTo>
                  <a:lnTo>
                    <a:pt x="1210" y="200"/>
                  </a:lnTo>
                  <a:lnTo>
                    <a:pt x="1199" y="197"/>
                  </a:lnTo>
                  <a:lnTo>
                    <a:pt x="727" y="197"/>
                  </a:lnTo>
                  <a:close/>
                  <a:moveTo>
                    <a:pt x="224" y="0"/>
                  </a:moveTo>
                  <a:lnTo>
                    <a:pt x="1702" y="0"/>
                  </a:lnTo>
                  <a:lnTo>
                    <a:pt x="1738" y="4"/>
                  </a:lnTo>
                  <a:lnTo>
                    <a:pt x="1773" y="13"/>
                  </a:lnTo>
                  <a:lnTo>
                    <a:pt x="1805" y="31"/>
                  </a:lnTo>
                  <a:lnTo>
                    <a:pt x="1834" y="53"/>
                  </a:lnTo>
                  <a:lnTo>
                    <a:pt x="1860" y="81"/>
                  </a:lnTo>
                  <a:lnTo>
                    <a:pt x="1882" y="113"/>
                  </a:lnTo>
                  <a:lnTo>
                    <a:pt x="1900" y="148"/>
                  </a:lnTo>
                  <a:lnTo>
                    <a:pt x="1915" y="188"/>
                  </a:lnTo>
                  <a:lnTo>
                    <a:pt x="1923" y="229"/>
                  </a:lnTo>
                  <a:lnTo>
                    <a:pt x="1926" y="273"/>
                  </a:lnTo>
                  <a:lnTo>
                    <a:pt x="1926" y="3772"/>
                  </a:lnTo>
                  <a:lnTo>
                    <a:pt x="1923" y="3816"/>
                  </a:lnTo>
                  <a:lnTo>
                    <a:pt x="1915" y="3857"/>
                  </a:lnTo>
                  <a:lnTo>
                    <a:pt x="1900" y="3897"/>
                  </a:lnTo>
                  <a:lnTo>
                    <a:pt x="1882" y="3932"/>
                  </a:lnTo>
                  <a:lnTo>
                    <a:pt x="1860" y="3964"/>
                  </a:lnTo>
                  <a:lnTo>
                    <a:pt x="1834" y="3992"/>
                  </a:lnTo>
                  <a:lnTo>
                    <a:pt x="1805" y="4014"/>
                  </a:lnTo>
                  <a:lnTo>
                    <a:pt x="1773" y="4032"/>
                  </a:lnTo>
                  <a:lnTo>
                    <a:pt x="1738" y="4041"/>
                  </a:lnTo>
                  <a:lnTo>
                    <a:pt x="1702" y="4045"/>
                  </a:lnTo>
                  <a:lnTo>
                    <a:pt x="224" y="4045"/>
                  </a:lnTo>
                  <a:lnTo>
                    <a:pt x="188" y="4041"/>
                  </a:lnTo>
                  <a:lnTo>
                    <a:pt x="154" y="4032"/>
                  </a:lnTo>
                  <a:lnTo>
                    <a:pt x="122" y="4014"/>
                  </a:lnTo>
                  <a:lnTo>
                    <a:pt x="92" y="3992"/>
                  </a:lnTo>
                  <a:lnTo>
                    <a:pt x="66" y="3964"/>
                  </a:lnTo>
                  <a:lnTo>
                    <a:pt x="43" y="3932"/>
                  </a:lnTo>
                  <a:lnTo>
                    <a:pt x="25" y="3897"/>
                  </a:lnTo>
                  <a:lnTo>
                    <a:pt x="12" y="3857"/>
                  </a:lnTo>
                  <a:lnTo>
                    <a:pt x="3" y="3816"/>
                  </a:lnTo>
                  <a:lnTo>
                    <a:pt x="0" y="3772"/>
                  </a:lnTo>
                  <a:lnTo>
                    <a:pt x="0" y="273"/>
                  </a:lnTo>
                  <a:lnTo>
                    <a:pt x="3" y="229"/>
                  </a:lnTo>
                  <a:lnTo>
                    <a:pt x="12" y="188"/>
                  </a:lnTo>
                  <a:lnTo>
                    <a:pt x="25" y="148"/>
                  </a:lnTo>
                  <a:lnTo>
                    <a:pt x="43" y="113"/>
                  </a:lnTo>
                  <a:lnTo>
                    <a:pt x="66" y="81"/>
                  </a:lnTo>
                  <a:lnTo>
                    <a:pt x="92" y="53"/>
                  </a:lnTo>
                  <a:lnTo>
                    <a:pt x="122" y="31"/>
                  </a:lnTo>
                  <a:lnTo>
                    <a:pt x="154" y="13"/>
                  </a:lnTo>
                  <a:lnTo>
                    <a:pt x="188" y="4"/>
                  </a:lnTo>
                  <a:lnTo>
                    <a:pt x="22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" name="자유형 7"/>
            <p:cNvSpPr>
              <a:spLocks/>
            </p:cNvSpPr>
            <p:nvPr/>
          </p:nvSpPr>
          <p:spPr bwMode="auto">
            <a:xfrm>
              <a:off x="598771" y="3644382"/>
              <a:ext cx="158629" cy="138832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" name="Freeform 6"/>
            <p:cNvSpPr>
              <a:spLocks/>
            </p:cNvSpPr>
            <p:nvPr/>
          </p:nvSpPr>
          <p:spPr bwMode="auto">
            <a:xfrm rot="10800000" flipH="1" flipV="1">
              <a:off x="597941" y="2949079"/>
              <a:ext cx="160288" cy="142111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10" name="Group 20"/>
            <p:cNvGrpSpPr>
              <a:grpSpLocks noChangeAspect="1"/>
            </p:cNvGrpSpPr>
            <p:nvPr/>
          </p:nvGrpSpPr>
          <p:grpSpPr bwMode="auto">
            <a:xfrm>
              <a:off x="614039" y="2221163"/>
              <a:ext cx="128093" cy="174724"/>
              <a:chOff x="2597" y="4163"/>
              <a:chExt cx="217" cy="296"/>
            </a:xfrm>
            <a:grpFill/>
          </p:grpSpPr>
          <p:sp>
            <p:nvSpPr>
              <p:cNvPr id="19" name="Freeform 22"/>
              <p:cNvSpPr>
                <a:spLocks noEditPoints="1"/>
              </p:cNvSpPr>
              <p:nvPr/>
            </p:nvSpPr>
            <p:spPr bwMode="auto">
              <a:xfrm>
                <a:off x="2630" y="4163"/>
                <a:ext cx="151" cy="176"/>
              </a:xfrm>
              <a:custGeom>
                <a:avLst/>
                <a:gdLst>
                  <a:gd name="T0" fmla="*/ 410 w 1662"/>
                  <a:gd name="T1" fmla="*/ 645 h 1942"/>
                  <a:gd name="T2" fmla="*/ 309 w 1662"/>
                  <a:gd name="T3" fmla="*/ 847 h 1942"/>
                  <a:gd name="T4" fmla="*/ 255 w 1662"/>
                  <a:gd name="T5" fmla="*/ 1023 h 1942"/>
                  <a:gd name="T6" fmla="*/ 263 w 1662"/>
                  <a:gd name="T7" fmla="*/ 1206 h 1942"/>
                  <a:gd name="T8" fmla="*/ 347 w 1662"/>
                  <a:gd name="T9" fmla="*/ 1429 h 1942"/>
                  <a:gd name="T10" fmla="*/ 476 w 1662"/>
                  <a:gd name="T11" fmla="*/ 1620 h 1942"/>
                  <a:gd name="T12" fmla="*/ 638 w 1662"/>
                  <a:gd name="T13" fmla="*/ 1753 h 1942"/>
                  <a:gd name="T14" fmla="*/ 825 w 1662"/>
                  <a:gd name="T15" fmla="*/ 1803 h 1942"/>
                  <a:gd name="T16" fmla="*/ 1013 w 1662"/>
                  <a:gd name="T17" fmla="*/ 1753 h 1942"/>
                  <a:gd name="T18" fmla="*/ 1176 w 1662"/>
                  <a:gd name="T19" fmla="*/ 1619 h 1942"/>
                  <a:gd name="T20" fmla="*/ 1305 w 1662"/>
                  <a:gd name="T21" fmla="*/ 1428 h 1942"/>
                  <a:gd name="T22" fmla="*/ 1388 w 1662"/>
                  <a:gd name="T23" fmla="*/ 1205 h 1942"/>
                  <a:gd name="T24" fmla="*/ 1418 w 1662"/>
                  <a:gd name="T25" fmla="*/ 974 h 1942"/>
                  <a:gd name="T26" fmla="*/ 1266 w 1662"/>
                  <a:gd name="T27" fmla="*/ 836 h 1942"/>
                  <a:gd name="T28" fmla="*/ 1012 w 1662"/>
                  <a:gd name="T29" fmla="*/ 794 h 1942"/>
                  <a:gd name="T30" fmla="*/ 806 w 1662"/>
                  <a:gd name="T31" fmla="*/ 713 h 1942"/>
                  <a:gd name="T32" fmla="*/ 646 w 1662"/>
                  <a:gd name="T33" fmla="*/ 610 h 1942"/>
                  <a:gd name="T34" fmla="*/ 526 w 1662"/>
                  <a:gd name="T35" fmla="*/ 499 h 1942"/>
                  <a:gd name="T36" fmla="*/ 944 w 1662"/>
                  <a:gd name="T37" fmla="*/ 23 h 1942"/>
                  <a:gd name="T38" fmla="*/ 1152 w 1662"/>
                  <a:gd name="T39" fmla="*/ 118 h 1942"/>
                  <a:gd name="T40" fmla="*/ 1271 w 1662"/>
                  <a:gd name="T41" fmla="*/ 205 h 1942"/>
                  <a:gd name="T42" fmla="*/ 1388 w 1662"/>
                  <a:gd name="T43" fmla="*/ 323 h 1942"/>
                  <a:gd name="T44" fmla="*/ 1455 w 1662"/>
                  <a:gd name="T45" fmla="*/ 429 h 1942"/>
                  <a:gd name="T46" fmla="*/ 1524 w 1662"/>
                  <a:gd name="T47" fmla="*/ 626 h 1942"/>
                  <a:gd name="T48" fmla="*/ 1555 w 1662"/>
                  <a:gd name="T49" fmla="*/ 892 h 1942"/>
                  <a:gd name="T50" fmla="*/ 1619 w 1662"/>
                  <a:gd name="T51" fmla="*/ 939 h 1942"/>
                  <a:gd name="T52" fmla="*/ 1657 w 1662"/>
                  <a:gd name="T53" fmla="*/ 1032 h 1942"/>
                  <a:gd name="T54" fmla="*/ 1655 w 1662"/>
                  <a:gd name="T55" fmla="*/ 1183 h 1942"/>
                  <a:gd name="T56" fmla="*/ 1611 w 1662"/>
                  <a:gd name="T57" fmla="*/ 1304 h 1942"/>
                  <a:gd name="T58" fmla="*/ 1537 w 1662"/>
                  <a:gd name="T59" fmla="*/ 1372 h 1942"/>
                  <a:gd name="T60" fmla="*/ 1445 w 1662"/>
                  <a:gd name="T61" fmla="*/ 1454 h 1942"/>
                  <a:gd name="T62" fmla="*/ 1313 w 1662"/>
                  <a:gd name="T63" fmla="*/ 1670 h 1942"/>
                  <a:gd name="T64" fmla="*/ 1141 w 1662"/>
                  <a:gd name="T65" fmla="*/ 1836 h 1942"/>
                  <a:gd name="T66" fmla="*/ 937 w 1662"/>
                  <a:gd name="T67" fmla="*/ 1930 h 1942"/>
                  <a:gd name="T68" fmla="*/ 714 w 1662"/>
                  <a:gd name="T69" fmla="*/ 1930 h 1942"/>
                  <a:gd name="T70" fmla="*/ 510 w 1662"/>
                  <a:gd name="T71" fmla="*/ 1836 h 1942"/>
                  <a:gd name="T72" fmla="*/ 337 w 1662"/>
                  <a:gd name="T73" fmla="*/ 1669 h 1942"/>
                  <a:gd name="T74" fmla="*/ 205 w 1662"/>
                  <a:gd name="T75" fmla="*/ 1452 h 1942"/>
                  <a:gd name="T76" fmla="*/ 111 w 1662"/>
                  <a:gd name="T77" fmla="*/ 1364 h 1942"/>
                  <a:gd name="T78" fmla="*/ 39 w 1662"/>
                  <a:gd name="T79" fmla="*/ 1284 h 1942"/>
                  <a:gd name="T80" fmla="*/ 2 w 1662"/>
                  <a:gd name="T81" fmla="*/ 1143 h 1942"/>
                  <a:gd name="T82" fmla="*/ 9 w 1662"/>
                  <a:gd name="T83" fmla="*/ 1009 h 1942"/>
                  <a:gd name="T84" fmla="*/ 50 w 1662"/>
                  <a:gd name="T85" fmla="*/ 930 h 1942"/>
                  <a:gd name="T86" fmla="*/ 98 w 1662"/>
                  <a:gd name="T87" fmla="*/ 851 h 1942"/>
                  <a:gd name="T88" fmla="*/ 85 w 1662"/>
                  <a:gd name="T89" fmla="*/ 643 h 1942"/>
                  <a:gd name="T90" fmla="*/ 120 w 1662"/>
                  <a:gd name="T91" fmla="*/ 487 h 1942"/>
                  <a:gd name="T92" fmla="*/ 183 w 1662"/>
                  <a:gd name="T93" fmla="*/ 377 h 1942"/>
                  <a:gd name="T94" fmla="*/ 257 w 1662"/>
                  <a:gd name="T95" fmla="*/ 305 h 1942"/>
                  <a:gd name="T96" fmla="*/ 319 w 1662"/>
                  <a:gd name="T97" fmla="*/ 266 h 1942"/>
                  <a:gd name="T98" fmla="*/ 352 w 1662"/>
                  <a:gd name="T99" fmla="*/ 246 h 1942"/>
                  <a:gd name="T100" fmla="*/ 390 w 1662"/>
                  <a:gd name="T101" fmla="*/ 196 h 1942"/>
                  <a:gd name="T102" fmla="*/ 459 w 1662"/>
                  <a:gd name="T103" fmla="*/ 127 h 1942"/>
                  <a:gd name="T104" fmla="*/ 559 w 1662"/>
                  <a:gd name="T105" fmla="*/ 57 h 1942"/>
                  <a:gd name="T106" fmla="*/ 690 w 1662"/>
                  <a:gd name="T107" fmla="*/ 10 h 19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662" h="1942">
                    <a:moveTo>
                      <a:pt x="526" y="499"/>
                    </a:moveTo>
                    <a:lnTo>
                      <a:pt x="484" y="546"/>
                    </a:lnTo>
                    <a:lnTo>
                      <a:pt x="445" y="595"/>
                    </a:lnTo>
                    <a:lnTo>
                      <a:pt x="410" y="645"/>
                    </a:lnTo>
                    <a:lnTo>
                      <a:pt x="379" y="696"/>
                    </a:lnTo>
                    <a:lnTo>
                      <a:pt x="352" y="747"/>
                    </a:lnTo>
                    <a:lnTo>
                      <a:pt x="329" y="797"/>
                    </a:lnTo>
                    <a:lnTo>
                      <a:pt x="309" y="847"/>
                    </a:lnTo>
                    <a:lnTo>
                      <a:pt x="291" y="895"/>
                    </a:lnTo>
                    <a:lnTo>
                      <a:pt x="277" y="941"/>
                    </a:lnTo>
                    <a:lnTo>
                      <a:pt x="264" y="984"/>
                    </a:lnTo>
                    <a:lnTo>
                      <a:pt x="255" y="1023"/>
                    </a:lnTo>
                    <a:lnTo>
                      <a:pt x="247" y="1059"/>
                    </a:lnTo>
                    <a:lnTo>
                      <a:pt x="241" y="1091"/>
                    </a:lnTo>
                    <a:lnTo>
                      <a:pt x="250" y="1148"/>
                    </a:lnTo>
                    <a:lnTo>
                      <a:pt x="263" y="1206"/>
                    </a:lnTo>
                    <a:lnTo>
                      <a:pt x="280" y="1263"/>
                    </a:lnTo>
                    <a:lnTo>
                      <a:pt x="299" y="1320"/>
                    </a:lnTo>
                    <a:lnTo>
                      <a:pt x="322" y="1375"/>
                    </a:lnTo>
                    <a:lnTo>
                      <a:pt x="347" y="1429"/>
                    </a:lnTo>
                    <a:lnTo>
                      <a:pt x="375" y="1480"/>
                    </a:lnTo>
                    <a:lnTo>
                      <a:pt x="406" y="1530"/>
                    </a:lnTo>
                    <a:lnTo>
                      <a:pt x="440" y="1576"/>
                    </a:lnTo>
                    <a:lnTo>
                      <a:pt x="476" y="1620"/>
                    </a:lnTo>
                    <a:lnTo>
                      <a:pt x="513" y="1659"/>
                    </a:lnTo>
                    <a:lnTo>
                      <a:pt x="553" y="1695"/>
                    </a:lnTo>
                    <a:lnTo>
                      <a:pt x="594" y="1726"/>
                    </a:lnTo>
                    <a:lnTo>
                      <a:pt x="638" y="1753"/>
                    </a:lnTo>
                    <a:lnTo>
                      <a:pt x="683" y="1774"/>
                    </a:lnTo>
                    <a:lnTo>
                      <a:pt x="729" y="1789"/>
                    </a:lnTo>
                    <a:lnTo>
                      <a:pt x="777" y="1800"/>
                    </a:lnTo>
                    <a:lnTo>
                      <a:pt x="825" y="1803"/>
                    </a:lnTo>
                    <a:lnTo>
                      <a:pt x="875" y="1800"/>
                    </a:lnTo>
                    <a:lnTo>
                      <a:pt x="922" y="1789"/>
                    </a:lnTo>
                    <a:lnTo>
                      <a:pt x="968" y="1774"/>
                    </a:lnTo>
                    <a:lnTo>
                      <a:pt x="1013" y="1753"/>
                    </a:lnTo>
                    <a:lnTo>
                      <a:pt x="1056" y="1726"/>
                    </a:lnTo>
                    <a:lnTo>
                      <a:pt x="1099" y="1695"/>
                    </a:lnTo>
                    <a:lnTo>
                      <a:pt x="1139" y="1659"/>
                    </a:lnTo>
                    <a:lnTo>
                      <a:pt x="1176" y="1619"/>
                    </a:lnTo>
                    <a:lnTo>
                      <a:pt x="1212" y="1576"/>
                    </a:lnTo>
                    <a:lnTo>
                      <a:pt x="1245" y="1529"/>
                    </a:lnTo>
                    <a:lnTo>
                      <a:pt x="1276" y="1480"/>
                    </a:lnTo>
                    <a:lnTo>
                      <a:pt x="1305" y="1428"/>
                    </a:lnTo>
                    <a:lnTo>
                      <a:pt x="1330" y="1374"/>
                    </a:lnTo>
                    <a:lnTo>
                      <a:pt x="1353" y="1319"/>
                    </a:lnTo>
                    <a:lnTo>
                      <a:pt x="1372" y="1262"/>
                    </a:lnTo>
                    <a:lnTo>
                      <a:pt x="1388" y="1205"/>
                    </a:lnTo>
                    <a:lnTo>
                      <a:pt x="1401" y="1147"/>
                    </a:lnTo>
                    <a:lnTo>
                      <a:pt x="1411" y="1089"/>
                    </a:lnTo>
                    <a:lnTo>
                      <a:pt x="1416" y="1032"/>
                    </a:lnTo>
                    <a:lnTo>
                      <a:pt x="1418" y="974"/>
                    </a:lnTo>
                    <a:lnTo>
                      <a:pt x="1417" y="904"/>
                    </a:lnTo>
                    <a:lnTo>
                      <a:pt x="1414" y="838"/>
                    </a:lnTo>
                    <a:lnTo>
                      <a:pt x="1339" y="839"/>
                    </a:lnTo>
                    <a:lnTo>
                      <a:pt x="1266" y="836"/>
                    </a:lnTo>
                    <a:lnTo>
                      <a:pt x="1198" y="830"/>
                    </a:lnTo>
                    <a:lnTo>
                      <a:pt x="1133" y="820"/>
                    </a:lnTo>
                    <a:lnTo>
                      <a:pt x="1070" y="808"/>
                    </a:lnTo>
                    <a:lnTo>
                      <a:pt x="1012" y="794"/>
                    </a:lnTo>
                    <a:lnTo>
                      <a:pt x="956" y="777"/>
                    </a:lnTo>
                    <a:lnTo>
                      <a:pt x="903" y="757"/>
                    </a:lnTo>
                    <a:lnTo>
                      <a:pt x="853" y="737"/>
                    </a:lnTo>
                    <a:lnTo>
                      <a:pt x="806" y="713"/>
                    </a:lnTo>
                    <a:lnTo>
                      <a:pt x="762" y="690"/>
                    </a:lnTo>
                    <a:lnTo>
                      <a:pt x="721" y="664"/>
                    </a:lnTo>
                    <a:lnTo>
                      <a:pt x="682" y="638"/>
                    </a:lnTo>
                    <a:lnTo>
                      <a:pt x="646" y="610"/>
                    </a:lnTo>
                    <a:lnTo>
                      <a:pt x="612" y="583"/>
                    </a:lnTo>
                    <a:lnTo>
                      <a:pt x="581" y="555"/>
                    </a:lnTo>
                    <a:lnTo>
                      <a:pt x="552" y="527"/>
                    </a:lnTo>
                    <a:lnTo>
                      <a:pt x="526" y="499"/>
                    </a:lnTo>
                    <a:close/>
                    <a:moveTo>
                      <a:pt x="808" y="0"/>
                    </a:moveTo>
                    <a:lnTo>
                      <a:pt x="851" y="3"/>
                    </a:lnTo>
                    <a:lnTo>
                      <a:pt x="897" y="11"/>
                    </a:lnTo>
                    <a:lnTo>
                      <a:pt x="944" y="23"/>
                    </a:lnTo>
                    <a:lnTo>
                      <a:pt x="993" y="39"/>
                    </a:lnTo>
                    <a:lnTo>
                      <a:pt x="1044" y="60"/>
                    </a:lnTo>
                    <a:lnTo>
                      <a:pt x="1097" y="86"/>
                    </a:lnTo>
                    <a:lnTo>
                      <a:pt x="1152" y="118"/>
                    </a:lnTo>
                    <a:lnTo>
                      <a:pt x="1179" y="135"/>
                    </a:lnTo>
                    <a:lnTo>
                      <a:pt x="1208" y="155"/>
                    </a:lnTo>
                    <a:lnTo>
                      <a:pt x="1239" y="179"/>
                    </a:lnTo>
                    <a:lnTo>
                      <a:pt x="1271" y="205"/>
                    </a:lnTo>
                    <a:lnTo>
                      <a:pt x="1304" y="233"/>
                    </a:lnTo>
                    <a:lnTo>
                      <a:pt x="1334" y="261"/>
                    </a:lnTo>
                    <a:lnTo>
                      <a:pt x="1363" y="292"/>
                    </a:lnTo>
                    <a:lnTo>
                      <a:pt x="1388" y="323"/>
                    </a:lnTo>
                    <a:lnTo>
                      <a:pt x="1409" y="353"/>
                    </a:lnTo>
                    <a:lnTo>
                      <a:pt x="1409" y="353"/>
                    </a:lnTo>
                    <a:lnTo>
                      <a:pt x="1433" y="389"/>
                    </a:lnTo>
                    <a:lnTo>
                      <a:pt x="1455" y="429"/>
                    </a:lnTo>
                    <a:lnTo>
                      <a:pt x="1475" y="472"/>
                    </a:lnTo>
                    <a:lnTo>
                      <a:pt x="1493" y="519"/>
                    </a:lnTo>
                    <a:lnTo>
                      <a:pt x="1509" y="570"/>
                    </a:lnTo>
                    <a:lnTo>
                      <a:pt x="1524" y="626"/>
                    </a:lnTo>
                    <a:lnTo>
                      <a:pt x="1535" y="685"/>
                    </a:lnTo>
                    <a:lnTo>
                      <a:pt x="1545" y="749"/>
                    </a:lnTo>
                    <a:lnTo>
                      <a:pt x="1551" y="817"/>
                    </a:lnTo>
                    <a:lnTo>
                      <a:pt x="1555" y="892"/>
                    </a:lnTo>
                    <a:lnTo>
                      <a:pt x="1573" y="900"/>
                    </a:lnTo>
                    <a:lnTo>
                      <a:pt x="1590" y="910"/>
                    </a:lnTo>
                    <a:lnTo>
                      <a:pt x="1605" y="922"/>
                    </a:lnTo>
                    <a:lnTo>
                      <a:pt x="1619" y="939"/>
                    </a:lnTo>
                    <a:lnTo>
                      <a:pt x="1632" y="957"/>
                    </a:lnTo>
                    <a:lnTo>
                      <a:pt x="1642" y="979"/>
                    </a:lnTo>
                    <a:lnTo>
                      <a:pt x="1651" y="1003"/>
                    </a:lnTo>
                    <a:lnTo>
                      <a:pt x="1657" y="1032"/>
                    </a:lnTo>
                    <a:lnTo>
                      <a:pt x="1661" y="1064"/>
                    </a:lnTo>
                    <a:lnTo>
                      <a:pt x="1662" y="1102"/>
                    </a:lnTo>
                    <a:lnTo>
                      <a:pt x="1660" y="1143"/>
                    </a:lnTo>
                    <a:lnTo>
                      <a:pt x="1655" y="1183"/>
                    </a:lnTo>
                    <a:lnTo>
                      <a:pt x="1648" y="1218"/>
                    </a:lnTo>
                    <a:lnTo>
                      <a:pt x="1638" y="1250"/>
                    </a:lnTo>
                    <a:lnTo>
                      <a:pt x="1625" y="1278"/>
                    </a:lnTo>
                    <a:lnTo>
                      <a:pt x="1611" y="1304"/>
                    </a:lnTo>
                    <a:lnTo>
                      <a:pt x="1595" y="1325"/>
                    </a:lnTo>
                    <a:lnTo>
                      <a:pt x="1577" y="1344"/>
                    </a:lnTo>
                    <a:lnTo>
                      <a:pt x="1558" y="1360"/>
                    </a:lnTo>
                    <a:lnTo>
                      <a:pt x="1537" y="1372"/>
                    </a:lnTo>
                    <a:lnTo>
                      <a:pt x="1515" y="1382"/>
                    </a:lnTo>
                    <a:lnTo>
                      <a:pt x="1493" y="1390"/>
                    </a:lnTo>
                    <a:lnTo>
                      <a:pt x="1471" y="1395"/>
                    </a:lnTo>
                    <a:lnTo>
                      <a:pt x="1445" y="1454"/>
                    </a:lnTo>
                    <a:lnTo>
                      <a:pt x="1416" y="1512"/>
                    </a:lnTo>
                    <a:lnTo>
                      <a:pt x="1385" y="1567"/>
                    </a:lnTo>
                    <a:lnTo>
                      <a:pt x="1350" y="1620"/>
                    </a:lnTo>
                    <a:lnTo>
                      <a:pt x="1313" y="1670"/>
                    </a:lnTo>
                    <a:lnTo>
                      <a:pt x="1273" y="1717"/>
                    </a:lnTo>
                    <a:lnTo>
                      <a:pt x="1231" y="1761"/>
                    </a:lnTo>
                    <a:lnTo>
                      <a:pt x="1187" y="1801"/>
                    </a:lnTo>
                    <a:lnTo>
                      <a:pt x="1141" y="1836"/>
                    </a:lnTo>
                    <a:lnTo>
                      <a:pt x="1092" y="1868"/>
                    </a:lnTo>
                    <a:lnTo>
                      <a:pt x="1042" y="1893"/>
                    </a:lnTo>
                    <a:lnTo>
                      <a:pt x="990" y="1915"/>
                    </a:lnTo>
                    <a:lnTo>
                      <a:pt x="937" y="1930"/>
                    </a:lnTo>
                    <a:lnTo>
                      <a:pt x="882" y="1939"/>
                    </a:lnTo>
                    <a:lnTo>
                      <a:pt x="825" y="1942"/>
                    </a:lnTo>
                    <a:lnTo>
                      <a:pt x="769" y="1939"/>
                    </a:lnTo>
                    <a:lnTo>
                      <a:pt x="714" y="1930"/>
                    </a:lnTo>
                    <a:lnTo>
                      <a:pt x="661" y="1915"/>
                    </a:lnTo>
                    <a:lnTo>
                      <a:pt x="608" y="1893"/>
                    </a:lnTo>
                    <a:lnTo>
                      <a:pt x="558" y="1867"/>
                    </a:lnTo>
                    <a:lnTo>
                      <a:pt x="510" y="1836"/>
                    </a:lnTo>
                    <a:lnTo>
                      <a:pt x="464" y="1800"/>
                    </a:lnTo>
                    <a:lnTo>
                      <a:pt x="419" y="1760"/>
                    </a:lnTo>
                    <a:lnTo>
                      <a:pt x="377" y="1716"/>
                    </a:lnTo>
                    <a:lnTo>
                      <a:pt x="337" y="1669"/>
                    </a:lnTo>
                    <a:lnTo>
                      <a:pt x="300" y="1618"/>
                    </a:lnTo>
                    <a:lnTo>
                      <a:pt x="266" y="1565"/>
                    </a:lnTo>
                    <a:lnTo>
                      <a:pt x="234" y="1510"/>
                    </a:lnTo>
                    <a:lnTo>
                      <a:pt x="205" y="1452"/>
                    </a:lnTo>
                    <a:lnTo>
                      <a:pt x="179" y="1392"/>
                    </a:lnTo>
                    <a:lnTo>
                      <a:pt x="156" y="1386"/>
                    </a:lnTo>
                    <a:lnTo>
                      <a:pt x="133" y="1376"/>
                    </a:lnTo>
                    <a:lnTo>
                      <a:pt x="111" y="1364"/>
                    </a:lnTo>
                    <a:lnTo>
                      <a:pt x="91" y="1349"/>
                    </a:lnTo>
                    <a:lnTo>
                      <a:pt x="72" y="1330"/>
                    </a:lnTo>
                    <a:lnTo>
                      <a:pt x="55" y="1309"/>
                    </a:lnTo>
                    <a:lnTo>
                      <a:pt x="39" y="1284"/>
                    </a:lnTo>
                    <a:lnTo>
                      <a:pt x="26" y="1254"/>
                    </a:lnTo>
                    <a:lnTo>
                      <a:pt x="15" y="1221"/>
                    </a:lnTo>
                    <a:lnTo>
                      <a:pt x="7" y="1184"/>
                    </a:lnTo>
                    <a:lnTo>
                      <a:pt x="2" y="1143"/>
                    </a:lnTo>
                    <a:lnTo>
                      <a:pt x="0" y="1104"/>
                    </a:lnTo>
                    <a:lnTo>
                      <a:pt x="1" y="1068"/>
                    </a:lnTo>
                    <a:lnTo>
                      <a:pt x="4" y="1038"/>
                    </a:lnTo>
                    <a:lnTo>
                      <a:pt x="9" y="1009"/>
                    </a:lnTo>
                    <a:lnTo>
                      <a:pt x="17" y="985"/>
                    </a:lnTo>
                    <a:lnTo>
                      <a:pt x="27" y="964"/>
                    </a:lnTo>
                    <a:lnTo>
                      <a:pt x="38" y="946"/>
                    </a:lnTo>
                    <a:lnTo>
                      <a:pt x="50" y="930"/>
                    </a:lnTo>
                    <a:lnTo>
                      <a:pt x="65" y="916"/>
                    </a:lnTo>
                    <a:lnTo>
                      <a:pt x="80" y="906"/>
                    </a:lnTo>
                    <a:lnTo>
                      <a:pt x="96" y="897"/>
                    </a:lnTo>
                    <a:lnTo>
                      <a:pt x="98" y="851"/>
                    </a:lnTo>
                    <a:lnTo>
                      <a:pt x="89" y="794"/>
                    </a:lnTo>
                    <a:lnTo>
                      <a:pt x="85" y="740"/>
                    </a:lnTo>
                    <a:lnTo>
                      <a:pt x="83" y="690"/>
                    </a:lnTo>
                    <a:lnTo>
                      <a:pt x="85" y="643"/>
                    </a:lnTo>
                    <a:lnTo>
                      <a:pt x="90" y="599"/>
                    </a:lnTo>
                    <a:lnTo>
                      <a:pt x="98" y="559"/>
                    </a:lnTo>
                    <a:lnTo>
                      <a:pt x="108" y="522"/>
                    </a:lnTo>
                    <a:lnTo>
                      <a:pt x="120" y="487"/>
                    </a:lnTo>
                    <a:lnTo>
                      <a:pt x="134" y="455"/>
                    </a:lnTo>
                    <a:lnTo>
                      <a:pt x="149" y="427"/>
                    </a:lnTo>
                    <a:lnTo>
                      <a:pt x="166" y="400"/>
                    </a:lnTo>
                    <a:lnTo>
                      <a:pt x="183" y="377"/>
                    </a:lnTo>
                    <a:lnTo>
                      <a:pt x="202" y="355"/>
                    </a:lnTo>
                    <a:lnTo>
                      <a:pt x="220" y="337"/>
                    </a:lnTo>
                    <a:lnTo>
                      <a:pt x="239" y="320"/>
                    </a:lnTo>
                    <a:lnTo>
                      <a:pt x="257" y="305"/>
                    </a:lnTo>
                    <a:lnTo>
                      <a:pt x="274" y="293"/>
                    </a:lnTo>
                    <a:lnTo>
                      <a:pt x="290" y="282"/>
                    </a:lnTo>
                    <a:lnTo>
                      <a:pt x="305" y="273"/>
                    </a:lnTo>
                    <a:lnTo>
                      <a:pt x="319" y="266"/>
                    </a:lnTo>
                    <a:lnTo>
                      <a:pt x="331" y="260"/>
                    </a:lnTo>
                    <a:lnTo>
                      <a:pt x="341" y="255"/>
                    </a:lnTo>
                    <a:lnTo>
                      <a:pt x="348" y="253"/>
                    </a:lnTo>
                    <a:lnTo>
                      <a:pt x="352" y="246"/>
                    </a:lnTo>
                    <a:lnTo>
                      <a:pt x="359" y="237"/>
                    </a:lnTo>
                    <a:lnTo>
                      <a:pt x="367" y="225"/>
                    </a:lnTo>
                    <a:lnTo>
                      <a:pt x="377" y="212"/>
                    </a:lnTo>
                    <a:lnTo>
                      <a:pt x="390" y="196"/>
                    </a:lnTo>
                    <a:lnTo>
                      <a:pt x="404" y="180"/>
                    </a:lnTo>
                    <a:lnTo>
                      <a:pt x="421" y="163"/>
                    </a:lnTo>
                    <a:lnTo>
                      <a:pt x="439" y="145"/>
                    </a:lnTo>
                    <a:lnTo>
                      <a:pt x="459" y="127"/>
                    </a:lnTo>
                    <a:lnTo>
                      <a:pt x="481" y="108"/>
                    </a:lnTo>
                    <a:lnTo>
                      <a:pt x="505" y="91"/>
                    </a:lnTo>
                    <a:lnTo>
                      <a:pt x="531" y="74"/>
                    </a:lnTo>
                    <a:lnTo>
                      <a:pt x="559" y="57"/>
                    </a:lnTo>
                    <a:lnTo>
                      <a:pt x="589" y="43"/>
                    </a:lnTo>
                    <a:lnTo>
                      <a:pt x="620" y="30"/>
                    </a:lnTo>
                    <a:lnTo>
                      <a:pt x="655" y="19"/>
                    </a:lnTo>
                    <a:lnTo>
                      <a:pt x="690" y="10"/>
                    </a:lnTo>
                    <a:lnTo>
                      <a:pt x="728" y="3"/>
                    </a:lnTo>
                    <a:lnTo>
                      <a:pt x="767" y="0"/>
                    </a:lnTo>
                    <a:lnTo>
                      <a:pt x="80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20" name="Freeform 23"/>
              <p:cNvSpPr>
                <a:spLocks noEditPoints="1"/>
              </p:cNvSpPr>
              <p:nvPr/>
            </p:nvSpPr>
            <p:spPr bwMode="auto">
              <a:xfrm>
                <a:off x="2664" y="4250"/>
                <a:ext cx="83" cy="27"/>
              </a:xfrm>
              <a:custGeom>
                <a:avLst/>
                <a:gdLst>
                  <a:gd name="T0" fmla="*/ 613 w 916"/>
                  <a:gd name="T1" fmla="*/ 78 h 300"/>
                  <a:gd name="T2" fmla="*/ 561 w 916"/>
                  <a:gd name="T3" fmla="*/ 109 h 300"/>
                  <a:gd name="T4" fmla="*/ 554 w 916"/>
                  <a:gd name="T5" fmla="*/ 165 h 300"/>
                  <a:gd name="T6" fmla="*/ 579 w 916"/>
                  <a:gd name="T7" fmla="*/ 210 h 300"/>
                  <a:gd name="T8" fmla="*/ 665 w 916"/>
                  <a:gd name="T9" fmla="*/ 229 h 300"/>
                  <a:gd name="T10" fmla="*/ 787 w 916"/>
                  <a:gd name="T11" fmla="*/ 223 h 300"/>
                  <a:gd name="T12" fmla="*/ 839 w 916"/>
                  <a:gd name="T13" fmla="*/ 191 h 300"/>
                  <a:gd name="T14" fmla="*/ 846 w 916"/>
                  <a:gd name="T15" fmla="*/ 135 h 300"/>
                  <a:gd name="T16" fmla="*/ 820 w 916"/>
                  <a:gd name="T17" fmla="*/ 90 h 300"/>
                  <a:gd name="T18" fmla="*/ 734 w 916"/>
                  <a:gd name="T19" fmla="*/ 72 h 300"/>
                  <a:gd name="T20" fmla="*/ 153 w 916"/>
                  <a:gd name="T21" fmla="*/ 74 h 300"/>
                  <a:gd name="T22" fmla="*/ 85 w 916"/>
                  <a:gd name="T23" fmla="*/ 99 h 300"/>
                  <a:gd name="T24" fmla="*/ 70 w 916"/>
                  <a:gd name="T25" fmla="*/ 150 h 300"/>
                  <a:gd name="T26" fmla="*/ 85 w 916"/>
                  <a:gd name="T27" fmla="*/ 201 h 300"/>
                  <a:gd name="T28" fmla="*/ 153 w 916"/>
                  <a:gd name="T29" fmla="*/ 227 h 300"/>
                  <a:gd name="T30" fmla="*/ 280 w 916"/>
                  <a:gd name="T31" fmla="*/ 227 h 300"/>
                  <a:gd name="T32" fmla="*/ 348 w 916"/>
                  <a:gd name="T33" fmla="*/ 201 h 300"/>
                  <a:gd name="T34" fmla="*/ 363 w 916"/>
                  <a:gd name="T35" fmla="*/ 150 h 300"/>
                  <a:gd name="T36" fmla="*/ 348 w 916"/>
                  <a:gd name="T37" fmla="*/ 99 h 300"/>
                  <a:gd name="T38" fmla="*/ 280 w 916"/>
                  <a:gd name="T39" fmla="*/ 74 h 300"/>
                  <a:gd name="T40" fmla="*/ 234 w 916"/>
                  <a:gd name="T41" fmla="*/ 0 h 300"/>
                  <a:gd name="T42" fmla="*/ 321 w 916"/>
                  <a:gd name="T43" fmla="*/ 9 h 300"/>
                  <a:gd name="T44" fmla="*/ 400 w 916"/>
                  <a:gd name="T45" fmla="*/ 53 h 300"/>
                  <a:gd name="T46" fmla="*/ 574 w 916"/>
                  <a:gd name="T47" fmla="*/ 17 h 300"/>
                  <a:gd name="T48" fmla="*/ 662 w 916"/>
                  <a:gd name="T49" fmla="*/ 1 h 300"/>
                  <a:gd name="T50" fmla="*/ 732 w 916"/>
                  <a:gd name="T51" fmla="*/ 0 h 300"/>
                  <a:gd name="T52" fmla="*/ 806 w 916"/>
                  <a:gd name="T53" fmla="*/ 10 h 300"/>
                  <a:gd name="T54" fmla="*/ 875 w 916"/>
                  <a:gd name="T55" fmla="*/ 45 h 300"/>
                  <a:gd name="T56" fmla="*/ 914 w 916"/>
                  <a:gd name="T57" fmla="*/ 123 h 300"/>
                  <a:gd name="T58" fmla="*/ 900 w 916"/>
                  <a:gd name="T59" fmla="*/ 223 h 300"/>
                  <a:gd name="T60" fmla="*/ 843 w 916"/>
                  <a:gd name="T61" fmla="*/ 277 h 300"/>
                  <a:gd name="T62" fmla="*/ 768 w 916"/>
                  <a:gd name="T63" fmla="*/ 297 h 300"/>
                  <a:gd name="T64" fmla="*/ 699 w 916"/>
                  <a:gd name="T65" fmla="*/ 300 h 300"/>
                  <a:gd name="T66" fmla="*/ 632 w 916"/>
                  <a:gd name="T67" fmla="*/ 297 h 300"/>
                  <a:gd name="T68" fmla="*/ 557 w 916"/>
                  <a:gd name="T69" fmla="*/ 277 h 300"/>
                  <a:gd name="T70" fmla="*/ 500 w 916"/>
                  <a:gd name="T71" fmla="*/ 224 h 300"/>
                  <a:gd name="T72" fmla="*/ 485 w 916"/>
                  <a:gd name="T73" fmla="*/ 137 h 300"/>
                  <a:gd name="T74" fmla="*/ 432 w 916"/>
                  <a:gd name="T75" fmla="*/ 150 h 300"/>
                  <a:gd name="T76" fmla="*/ 405 w 916"/>
                  <a:gd name="T77" fmla="*/ 241 h 300"/>
                  <a:gd name="T78" fmla="*/ 342 w 916"/>
                  <a:gd name="T79" fmla="*/ 284 h 300"/>
                  <a:gd name="T80" fmla="*/ 266 w 916"/>
                  <a:gd name="T81" fmla="*/ 298 h 300"/>
                  <a:gd name="T82" fmla="*/ 201 w 916"/>
                  <a:gd name="T83" fmla="*/ 299 h 300"/>
                  <a:gd name="T84" fmla="*/ 129 w 916"/>
                  <a:gd name="T85" fmla="*/ 294 h 300"/>
                  <a:gd name="T86" fmla="*/ 57 w 916"/>
                  <a:gd name="T87" fmla="*/ 267 h 300"/>
                  <a:gd name="T88" fmla="*/ 7 w 916"/>
                  <a:gd name="T89" fmla="*/ 202 h 300"/>
                  <a:gd name="T90" fmla="*/ 7 w 916"/>
                  <a:gd name="T91" fmla="*/ 98 h 300"/>
                  <a:gd name="T92" fmla="*/ 57 w 916"/>
                  <a:gd name="T93" fmla="*/ 33 h 300"/>
                  <a:gd name="T94" fmla="*/ 129 w 916"/>
                  <a:gd name="T95" fmla="*/ 6 h 300"/>
                  <a:gd name="T96" fmla="*/ 201 w 916"/>
                  <a:gd name="T97" fmla="*/ 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16" h="300">
                    <a:moveTo>
                      <a:pt x="699" y="71"/>
                    </a:moveTo>
                    <a:lnTo>
                      <a:pt x="665" y="72"/>
                    </a:lnTo>
                    <a:lnTo>
                      <a:pt x="636" y="74"/>
                    </a:lnTo>
                    <a:lnTo>
                      <a:pt x="613" y="78"/>
                    </a:lnTo>
                    <a:lnTo>
                      <a:pt x="594" y="83"/>
                    </a:lnTo>
                    <a:lnTo>
                      <a:pt x="579" y="90"/>
                    </a:lnTo>
                    <a:lnTo>
                      <a:pt x="569" y="99"/>
                    </a:lnTo>
                    <a:lnTo>
                      <a:pt x="561" y="109"/>
                    </a:lnTo>
                    <a:lnTo>
                      <a:pt x="556" y="122"/>
                    </a:lnTo>
                    <a:lnTo>
                      <a:pt x="554" y="135"/>
                    </a:lnTo>
                    <a:lnTo>
                      <a:pt x="553" y="150"/>
                    </a:lnTo>
                    <a:lnTo>
                      <a:pt x="554" y="165"/>
                    </a:lnTo>
                    <a:lnTo>
                      <a:pt x="556" y="179"/>
                    </a:lnTo>
                    <a:lnTo>
                      <a:pt x="561" y="191"/>
                    </a:lnTo>
                    <a:lnTo>
                      <a:pt x="569" y="201"/>
                    </a:lnTo>
                    <a:lnTo>
                      <a:pt x="579" y="210"/>
                    </a:lnTo>
                    <a:lnTo>
                      <a:pt x="594" y="216"/>
                    </a:lnTo>
                    <a:lnTo>
                      <a:pt x="613" y="223"/>
                    </a:lnTo>
                    <a:lnTo>
                      <a:pt x="636" y="227"/>
                    </a:lnTo>
                    <a:lnTo>
                      <a:pt x="665" y="229"/>
                    </a:lnTo>
                    <a:lnTo>
                      <a:pt x="699" y="230"/>
                    </a:lnTo>
                    <a:lnTo>
                      <a:pt x="734" y="229"/>
                    </a:lnTo>
                    <a:lnTo>
                      <a:pt x="763" y="227"/>
                    </a:lnTo>
                    <a:lnTo>
                      <a:pt x="787" y="223"/>
                    </a:lnTo>
                    <a:lnTo>
                      <a:pt x="805" y="216"/>
                    </a:lnTo>
                    <a:lnTo>
                      <a:pt x="820" y="210"/>
                    </a:lnTo>
                    <a:lnTo>
                      <a:pt x="831" y="201"/>
                    </a:lnTo>
                    <a:lnTo>
                      <a:pt x="839" y="191"/>
                    </a:lnTo>
                    <a:lnTo>
                      <a:pt x="843" y="179"/>
                    </a:lnTo>
                    <a:lnTo>
                      <a:pt x="846" y="165"/>
                    </a:lnTo>
                    <a:lnTo>
                      <a:pt x="847" y="150"/>
                    </a:lnTo>
                    <a:lnTo>
                      <a:pt x="846" y="135"/>
                    </a:lnTo>
                    <a:lnTo>
                      <a:pt x="843" y="122"/>
                    </a:lnTo>
                    <a:lnTo>
                      <a:pt x="839" y="109"/>
                    </a:lnTo>
                    <a:lnTo>
                      <a:pt x="831" y="99"/>
                    </a:lnTo>
                    <a:lnTo>
                      <a:pt x="820" y="90"/>
                    </a:lnTo>
                    <a:lnTo>
                      <a:pt x="805" y="83"/>
                    </a:lnTo>
                    <a:lnTo>
                      <a:pt x="787" y="78"/>
                    </a:lnTo>
                    <a:lnTo>
                      <a:pt x="763" y="74"/>
                    </a:lnTo>
                    <a:lnTo>
                      <a:pt x="734" y="72"/>
                    </a:lnTo>
                    <a:lnTo>
                      <a:pt x="699" y="71"/>
                    </a:lnTo>
                    <a:close/>
                    <a:moveTo>
                      <a:pt x="216" y="71"/>
                    </a:moveTo>
                    <a:lnTo>
                      <a:pt x="182" y="72"/>
                    </a:lnTo>
                    <a:lnTo>
                      <a:pt x="153" y="74"/>
                    </a:lnTo>
                    <a:lnTo>
                      <a:pt x="130" y="78"/>
                    </a:lnTo>
                    <a:lnTo>
                      <a:pt x="111" y="83"/>
                    </a:lnTo>
                    <a:lnTo>
                      <a:pt x="96" y="90"/>
                    </a:lnTo>
                    <a:lnTo>
                      <a:pt x="85" y="99"/>
                    </a:lnTo>
                    <a:lnTo>
                      <a:pt x="78" y="109"/>
                    </a:lnTo>
                    <a:lnTo>
                      <a:pt x="73" y="122"/>
                    </a:lnTo>
                    <a:lnTo>
                      <a:pt x="70" y="135"/>
                    </a:lnTo>
                    <a:lnTo>
                      <a:pt x="70" y="150"/>
                    </a:lnTo>
                    <a:lnTo>
                      <a:pt x="70" y="165"/>
                    </a:lnTo>
                    <a:lnTo>
                      <a:pt x="73" y="179"/>
                    </a:lnTo>
                    <a:lnTo>
                      <a:pt x="78" y="191"/>
                    </a:lnTo>
                    <a:lnTo>
                      <a:pt x="85" y="201"/>
                    </a:lnTo>
                    <a:lnTo>
                      <a:pt x="96" y="210"/>
                    </a:lnTo>
                    <a:lnTo>
                      <a:pt x="111" y="216"/>
                    </a:lnTo>
                    <a:lnTo>
                      <a:pt x="130" y="223"/>
                    </a:lnTo>
                    <a:lnTo>
                      <a:pt x="153" y="227"/>
                    </a:lnTo>
                    <a:lnTo>
                      <a:pt x="182" y="229"/>
                    </a:lnTo>
                    <a:lnTo>
                      <a:pt x="216" y="230"/>
                    </a:lnTo>
                    <a:lnTo>
                      <a:pt x="250" y="229"/>
                    </a:lnTo>
                    <a:lnTo>
                      <a:pt x="280" y="227"/>
                    </a:lnTo>
                    <a:lnTo>
                      <a:pt x="304" y="223"/>
                    </a:lnTo>
                    <a:lnTo>
                      <a:pt x="322" y="216"/>
                    </a:lnTo>
                    <a:lnTo>
                      <a:pt x="337" y="210"/>
                    </a:lnTo>
                    <a:lnTo>
                      <a:pt x="348" y="201"/>
                    </a:lnTo>
                    <a:lnTo>
                      <a:pt x="355" y="191"/>
                    </a:lnTo>
                    <a:lnTo>
                      <a:pt x="360" y="179"/>
                    </a:lnTo>
                    <a:lnTo>
                      <a:pt x="363" y="165"/>
                    </a:lnTo>
                    <a:lnTo>
                      <a:pt x="363" y="150"/>
                    </a:lnTo>
                    <a:lnTo>
                      <a:pt x="363" y="135"/>
                    </a:lnTo>
                    <a:lnTo>
                      <a:pt x="360" y="122"/>
                    </a:lnTo>
                    <a:lnTo>
                      <a:pt x="355" y="109"/>
                    </a:lnTo>
                    <a:lnTo>
                      <a:pt x="348" y="99"/>
                    </a:lnTo>
                    <a:lnTo>
                      <a:pt x="337" y="90"/>
                    </a:lnTo>
                    <a:lnTo>
                      <a:pt x="322" y="83"/>
                    </a:lnTo>
                    <a:lnTo>
                      <a:pt x="304" y="78"/>
                    </a:lnTo>
                    <a:lnTo>
                      <a:pt x="280" y="74"/>
                    </a:lnTo>
                    <a:lnTo>
                      <a:pt x="250" y="72"/>
                    </a:lnTo>
                    <a:lnTo>
                      <a:pt x="216" y="71"/>
                    </a:lnTo>
                    <a:close/>
                    <a:moveTo>
                      <a:pt x="216" y="0"/>
                    </a:moveTo>
                    <a:lnTo>
                      <a:pt x="234" y="0"/>
                    </a:lnTo>
                    <a:lnTo>
                      <a:pt x="254" y="1"/>
                    </a:lnTo>
                    <a:lnTo>
                      <a:pt x="276" y="2"/>
                    </a:lnTo>
                    <a:lnTo>
                      <a:pt x="298" y="5"/>
                    </a:lnTo>
                    <a:lnTo>
                      <a:pt x="321" y="9"/>
                    </a:lnTo>
                    <a:lnTo>
                      <a:pt x="343" y="17"/>
                    </a:lnTo>
                    <a:lnTo>
                      <a:pt x="364" y="26"/>
                    </a:lnTo>
                    <a:lnTo>
                      <a:pt x="383" y="37"/>
                    </a:lnTo>
                    <a:lnTo>
                      <a:pt x="400" y="53"/>
                    </a:lnTo>
                    <a:lnTo>
                      <a:pt x="516" y="53"/>
                    </a:lnTo>
                    <a:lnTo>
                      <a:pt x="533" y="37"/>
                    </a:lnTo>
                    <a:lnTo>
                      <a:pt x="553" y="26"/>
                    </a:lnTo>
                    <a:lnTo>
                      <a:pt x="574" y="17"/>
                    </a:lnTo>
                    <a:lnTo>
                      <a:pt x="596" y="9"/>
                    </a:lnTo>
                    <a:lnTo>
                      <a:pt x="618" y="5"/>
                    </a:lnTo>
                    <a:lnTo>
                      <a:pt x="640" y="2"/>
                    </a:lnTo>
                    <a:lnTo>
                      <a:pt x="662" y="1"/>
                    </a:lnTo>
                    <a:lnTo>
                      <a:pt x="682" y="0"/>
                    </a:lnTo>
                    <a:lnTo>
                      <a:pt x="699" y="0"/>
                    </a:lnTo>
                    <a:lnTo>
                      <a:pt x="715" y="0"/>
                    </a:lnTo>
                    <a:lnTo>
                      <a:pt x="732" y="0"/>
                    </a:lnTo>
                    <a:lnTo>
                      <a:pt x="749" y="1"/>
                    </a:lnTo>
                    <a:lnTo>
                      <a:pt x="768" y="3"/>
                    </a:lnTo>
                    <a:lnTo>
                      <a:pt x="787" y="6"/>
                    </a:lnTo>
                    <a:lnTo>
                      <a:pt x="806" y="10"/>
                    </a:lnTo>
                    <a:lnTo>
                      <a:pt x="825" y="16"/>
                    </a:lnTo>
                    <a:lnTo>
                      <a:pt x="843" y="24"/>
                    </a:lnTo>
                    <a:lnTo>
                      <a:pt x="860" y="33"/>
                    </a:lnTo>
                    <a:lnTo>
                      <a:pt x="875" y="45"/>
                    </a:lnTo>
                    <a:lnTo>
                      <a:pt x="889" y="59"/>
                    </a:lnTo>
                    <a:lnTo>
                      <a:pt x="900" y="77"/>
                    </a:lnTo>
                    <a:lnTo>
                      <a:pt x="908" y="98"/>
                    </a:lnTo>
                    <a:lnTo>
                      <a:pt x="914" y="123"/>
                    </a:lnTo>
                    <a:lnTo>
                      <a:pt x="916" y="150"/>
                    </a:lnTo>
                    <a:lnTo>
                      <a:pt x="914" y="178"/>
                    </a:lnTo>
                    <a:lnTo>
                      <a:pt x="908" y="202"/>
                    </a:lnTo>
                    <a:lnTo>
                      <a:pt x="900" y="223"/>
                    </a:lnTo>
                    <a:lnTo>
                      <a:pt x="889" y="241"/>
                    </a:lnTo>
                    <a:lnTo>
                      <a:pt x="875" y="255"/>
                    </a:lnTo>
                    <a:lnTo>
                      <a:pt x="860" y="267"/>
                    </a:lnTo>
                    <a:lnTo>
                      <a:pt x="843" y="277"/>
                    </a:lnTo>
                    <a:lnTo>
                      <a:pt x="825" y="285"/>
                    </a:lnTo>
                    <a:lnTo>
                      <a:pt x="806" y="290"/>
                    </a:lnTo>
                    <a:lnTo>
                      <a:pt x="787" y="294"/>
                    </a:lnTo>
                    <a:lnTo>
                      <a:pt x="768" y="297"/>
                    </a:lnTo>
                    <a:lnTo>
                      <a:pt x="749" y="298"/>
                    </a:lnTo>
                    <a:lnTo>
                      <a:pt x="732" y="299"/>
                    </a:lnTo>
                    <a:lnTo>
                      <a:pt x="715" y="299"/>
                    </a:lnTo>
                    <a:lnTo>
                      <a:pt x="699" y="300"/>
                    </a:lnTo>
                    <a:lnTo>
                      <a:pt x="685" y="299"/>
                    </a:lnTo>
                    <a:lnTo>
                      <a:pt x="668" y="299"/>
                    </a:lnTo>
                    <a:lnTo>
                      <a:pt x="650" y="298"/>
                    </a:lnTo>
                    <a:lnTo>
                      <a:pt x="632" y="297"/>
                    </a:lnTo>
                    <a:lnTo>
                      <a:pt x="613" y="294"/>
                    </a:lnTo>
                    <a:lnTo>
                      <a:pt x="593" y="290"/>
                    </a:lnTo>
                    <a:lnTo>
                      <a:pt x="575" y="285"/>
                    </a:lnTo>
                    <a:lnTo>
                      <a:pt x="557" y="277"/>
                    </a:lnTo>
                    <a:lnTo>
                      <a:pt x="540" y="267"/>
                    </a:lnTo>
                    <a:lnTo>
                      <a:pt x="524" y="255"/>
                    </a:lnTo>
                    <a:lnTo>
                      <a:pt x="511" y="241"/>
                    </a:lnTo>
                    <a:lnTo>
                      <a:pt x="500" y="224"/>
                    </a:lnTo>
                    <a:lnTo>
                      <a:pt x="491" y="202"/>
                    </a:lnTo>
                    <a:lnTo>
                      <a:pt x="486" y="179"/>
                    </a:lnTo>
                    <a:lnTo>
                      <a:pt x="484" y="150"/>
                    </a:lnTo>
                    <a:lnTo>
                      <a:pt x="485" y="137"/>
                    </a:lnTo>
                    <a:lnTo>
                      <a:pt x="486" y="125"/>
                    </a:lnTo>
                    <a:lnTo>
                      <a:pt x="430" y="125"/>
                    </a:lnTo>
                    <a:lnTo>
                      <a:pt x="432" y="137"/>
                    </a:lnTo>
                    <a:lnTo>
                      <a:pt x="432" y="150"/>
                    </a:lnTo>
                    <a:lnTo>
                      <a:pt x="430" y="179"/>
                    </a:lnTo>
                    <a:lnTo>
                      <a:pt x="425" y="202"/>
                    </a:lnTo>
                    <a:lnTo>
                      <a:pt x="416" y="224"/>
                    </a:lnTo>
                    <a:lnTo>
                      <a:pt x="405" y="241"/>
                    </a:lnTo>
                    <a:lnTo>
                      <a:pt x="392" y="255"/>
                    </a:lnTo>
                    <a:lnTo>
                      <a:pt x="377" y="267"/>
                    </a:lnTo>
                    <a:lnTo>
                      <a:pt x="360" y="277"/>
                    </a:lnTo>
                    <a:lnTo>
                      <a:pt x="342" y="284"/>
                    </a:lnTo>
                    <a:lnTo>
                      <a:pt x="323" y="290"/>
                    </a:lnTo>
                    <a:lnTo>
                      <a:pt x="304" y="294"/>
                    </a:lnTo>
                    <a:lnTo>
                      <a:pt x="285" y="296"/>
                    </a:lnTo>
                    <a:lnTo>
                      <a:pt x="266" y="298"/>
                    </a:lnTo>
                    <a:lnTo>
                      <a:pt x="248" y="299"/>
                    </a:lnTo>
                    <a:lnTo>
                      <a:pt x="231" y="299"/>
                    </a:lnTo>
                    <a:lnTo>
                      <a:pt x="216" y="299"/>
                    </a:lnTo>
                    <a:lnTo>
                      <a:pt x="201" y="299"/>
                    </a:lnTo>
                    <a:lnTo>
                      <a:pt x="185" y="299"/>
                    </a:lnTo>
                    <a:lnTo>
                      <a:pt x="167" y="298"/>
                    </a:lnTo>
                    <a:lnTo>
                      <a:pt x="148" y="296"/>
                    </a:lnTo>
                    <a:lnTo>
                      <a:pt x="129" y="294"/>
                    </a:lnTo>
                    <a:lnTo>
                      <a:pt x="110" y="290"/>
                    </a:lnTo>
                    <a:lnTo>
                      <a:pt x="91" y="284"/>
                    </a:lnTo>
                    <a:lnTo>
                      <a:pt x="73" y="277"/>
                    </a:lnTo>
                    <a:lnTo>
                      <a:pt x="57" y="267"/>
                    </a:lnTo>
                    <a:lnTo>
                      <a:pt x="41" y="255"/>
                    </a:lnTo>
                    <a:lnTo>
                      <a:pt x="27" y="240"/>
                    </a:lnTo>
                    <a:lnTo>
                      <a:pt x="16" y="223"/>
                    </a:lnTo>
                    <a:lnTo>
                      <a:pt x="7" y="202"/>
                    </a:lnTo>
                    <a:lnTo>
                      <a:pt x="2" y="178"/>
                    </a:lnTo>
                    <a:lnTo>
                      <a:pt x="0" y="150"/>
                    </a:lnTo>
                    <a:lnTo>
                      <a:pt x="2" y="122"/>
                    </a:lnTo>
                    <a:lnTo>
                      <a:pt x="7" y="98"/>
                    </a:lnTo>
                    <a:lnTo>
                      <a:pt x="16" y="77"/>
                    </a:lnTo>
                    <a:lnTo>
                      <a:pt x="27" y="59"/>
                    </a:lnTo>
                    <a:lnTo>
                      <a:pt x="41" y="45"/>
                    </a:lnTo>
                    <a:lnTo>
                      <a:pt x="57" y="33"/>
                    </a:lnTo>
                    <a:lnTo>
                      <a:pt x="73" y="23"/>
                    </a:lnTo>
                    <a:lnTo>
                      <a:pt x="91" y="16"/>
                    </a:lnTo>
                    <a:lnTo>
                      <a:pt x="110" y="10"/>
                    </a:lnTo>
                    <a:lnTo>
                      <a:pt x="129" y="6"/>
                    </a:lnTo>
                    <a:lnTo>
                      <a:pt x="148" y="3"/>
                    </a:lnTo>
                    <a:lnTo>
                      <a:pt x="167" y="1"/>
                    </a:lnTo>
                    <a:lnTo>
                      <a:pt x="185" y="0"/>
                    </a:lnTo>
                    <a:lnTo>
                      <a:pt x="201" y="0"/>
                    </a:lnTo>
                    <a:lnTo>
                      <a:pt x="2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21" name="Freeform 24"/>
              <p:cNvSpPr>
                <a:spLocks noEditPoints="1"/>
              </p:cNvSpPr>
              <p:nvPr/>
            </p:nvSpPr>
            <p:spPr bwMode="auto">
              <a:xfrm>
                <a:off x="2597" y="4335"/>
                <a:ext cx="217" cy="124"/>
              </a:xfrm>
              <a:custGeom>
                <a:avLst/>
                <a:gdLst>
                  <a:gd name="T0" fmla="*/ 1796 w 2393"/>
                  <a:gd name="T1" fmla="*/ 704 h 1360"/>
                  <a:gd name="T2" fmla="*/ 1761 w 2393"/>
                  <a:gd name="T3" fmla="*/ 720 h 1360"/>
                  <a:gd name="T4" fmla="*/ 1590 w 2393"/>
                  <a:gd name="T5" fmla="*/ 904 h 1360"/>
                  <a:gd name="T6" fmla="*/ 1882 w 2393"/>
                  <a:gd name="T7" fmla="*/ 733 h 1360"/>
                  <a:gd name="T8" fmla="*/ 1851 w 2393"/>
                  <a:gd name="T9" fmla="*/ 709 h 1360"/>
                  <a:gd name="T10" fmla="*/ 1814 w 2393"/>
                  <a:gd name="T11" fmla="*/ 702 h 1360"/>
                  <a:gd name="T12" fmla="*/ 1831 w 2393"/>
                  <a:gd name="T13" fmla="*/ 20 h 1360"/>
                  <a:gd name="T14" fmla="*/ 1950 w 2393"/>
                  <a:gd name="T15" fmla="*/ 61 h 1360"/>
                  <a:gd name="T16" fmla="*/ 2057 w 2393"/>
                  <a:gd name="T17" fmla="*/ 121 h 1360"/>
                  <a:gd name="T18" fmla="*/ 2154 w 2393"/>
                  <a:gd name="T19" fmla="*/ 196 h 1360"/>
                  <a:gd name="T20" fmla="*/ 2235 w 2393"/>
                  <a:gd name="T21" fmla="*/ 286 h 1360"/>
                  <a:gd name="T22" fmla="*/ 2301 w 2393"/>
                  <a:gd name="T23" fmla="*/ 388 h 1360"/>
                  <a:gd name="T24" fmla="*/ 2352 w 2393"/>
                  <a:gd name="T25" fmla="*/ 501 h 1360"/>
                  <a:gd name="T26" fmla="*/ 2382 w 2393"/>
                  <a:gd name="T27" fmla="*/ 622 h 1360"/>
                  <a:gd name="T28" fmla="*/ 2393 w 2393"/>
                  <a:gd name="T29" fmla="*/ 748 h 1360"/>
                  <a:gd name="T30" fmla="*/ 2390 w 2393"/>
                  <a:gd name="T31" fmla="*/ 1230 h 1360"/>
                  <a:gd name="T32" fmla="*/ 2370 w 2393"/>
                  <a:gd name="T33" fmla="*/ 1282 h 1360"/>
                  <a:gd name="T34" fmla="*/ 2335 w 2393"/>
                  <a:gd name="T35" fmla="*/ 1324 h 1360"/>
                  <a:gd name="T36" fmla="*/ 2286 w 2393"/>
                  <a:gd name="T37" fmla="*/ 1351 h 1360"/>
                  <a:gd name="T38" fmla="*/ 2230 w 2393"/>
                  <a:gd name="T39" fmla="*/ 1360 h 1360"/>
                  <a:gd name="T40" fmla="*/ 129 w 2393"/>
                  <a:gd name="T41" fmla="*/ 1358 h 1360"/>
                  <a:gd name="T42" fmla="*/ 77 w 2393"/>
                  <a:gd name="T43" fmla="*/ 1339 h 1360"/>
                  <a:gd name="T44" fmla="*/ 36 w 2393"/>
                  <a:gd name="T45" fmla="*/ 1304 h 1360"/>
                  <a:gd name="T46" fmla="*/ 10 w 2393"/>
                  <a:gd name="T47" fmla="*/ 1256 h 1360"/>
                  <a:gd name="T48" fmla="*/ 0 w 2393"/>
                  <a:gd name="T49" fmla="*/ 1200 h 1360"/>
                  <a:gd name="T50" fmla="*/ 3 w 2393"/>
                  <a:gd name="T51" fmla="*/ 684 h 1360"/>
                  <a:gd name="T52" fmla="*/ 23 w 2393"/>
                  <a:gd name="T53" fmla="*/ 561 h 1360"/>
                  <a:gd name="T54" fmla="*/ 63 w 2393"/>
                  <a:gd name="T55" fmla="*/ 443 h 1360"/>
                  <a:gd name="T56" fmla="*/ 122 w 2393"/>
                  <a:gd name="T57" fmla="*/ 336 h 1360"/>
                  <a:gd name="T58" fmla="*/ 195 w 2393"/>
                  <a:gd name="T59" fmla="*/ 240 h 1360"/>
                  <a:gd name="T60" fmla="*/ 283 w 2393"/>
                  <a:gd name="T61" fmla="*/ 157 h 1360"/>
                  <a:gd name="T62" fmla="*/ 385 w 2393"/>
                  <a:gd name="T63" fmla="*/ 89 h 1360"/>
                  <a:gd name="T64" fmla="*/ 498 w 2393"/>
                  <a:gd name="T65" fmla="*/ 38 h 1360"/>
                  <a:gd name="T66" fmla="*/ 640 w 2393"/>
                  <a:gd name="T67" fmla="*/ 0 h 1360"/>
                  <a:gd name="T68" fmla="*/ 1748 w 2393"/>
                  <a:gd name="T69" fmla="*/ 0 h 1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393" h="1360">
                    <a:moveTo>
                      <a:pt x="1814" y="702"/>
                    </a:moveTo>
                    <a:lnTo>
                      <a:pt x="1796" y="704"/>
                    </a:lnTo>
                    <a:lnTo>
                      <a:pt x="1778" y="709"/>
                    </a:lnTo>
                    <a:lnTo>
                      <a:pt x="1761" y="720"/>
                    </a:lnTo>
                    <a:lnTo>
                      <a:pt x="1746" y="733"/>
                    </a:lnTo>
                    <a:lnTo>
                      <a:pt x="1590" y="904"/>
                    </a:lnTo>
                    <a:lnTo>
                      <a:pt x="2038" y="904"/>
                    </a:lnTo>
                    <a:lnTo>
                      <a:pt x="1882" y="733"/>
                    </a:lnTo>
                    <a:lnTo>
                      <a:pt x="1867" y="719"/>
                    </a:lnTo>
                    <a:lnTo>
                      <a:pt x="1851" y="709"/>
                    </a:lnTo>
                    <a:lnTo>
                      <a:pt x="1833" y="703"/>
                    </a:lnTo>
                    <a:lnTo>
                      <a:pt x="1814" y="702"/>
                    </a:lnTo>
                    <a:close/>
                    <a:moveTo>
                      <a:pt x="1748" y="0"/>
                    </a:moveTo>
                    <a:lnTo>
                      <a:pt x="1831" y="20"/>
                    </a:lnTo>
                    <a:lnTo>
                      <a:pt x="1892" y="38"/>
                    </a:lnTo>
                    <a:lnTo>
                      <a:pt x="1950" y="61"/>
                    </a:lnTo>
                    <a:lnTo>
                      <a:pt x="2005" y="88"/>
                    </a:lnTo>
                    <a:lnTo>
                      <a:pt x="2057" y="121"/>
                    </a:lnTo>
                    <a:lnTo>
                      <a:pt x="2107" y="157"/>
                    </a:lnTo>
                    <a:lnTo>
                      <a:pt x="2154" y="196"/>
                    </a:lnTo>
                    <a:lnTo>
                      <a:pt x="2196" y="239"/>
                    </a:lnTo>
                    <a:lnTo>
                      <a:pt x="2235" y="286"/>
                    </a:lnTo>
                    <a:lnTo>
                      <a:pt x="2270" y="336"/>
                    </a:lnTo>
                    <a:lnTo>
                      <a:pt x="2301" y="388"/>
                    </a:lnTo>
                    <a:lnTo>
                      <a:pt x="2328" y="443"/>
                    </a:lnTo>
                    <a:lnTo>
                      <a:pt x="2352" y="501"/>
                    </a:lnTo>
                    <a:lnTo>
                      <a:pt x="2369" y="561"/>
                    </a:lnTo>
                    <a:lnTo>
                      <a:pt x="2382" y="622"/>
                    </a:lnTo>
                    <a:lnTo>
                      <a:pt x="2390" y="684"/>
                    </a:lnTo>
                    <a:lnTo>
                      <a:pt x="2393" y="748"/>
                    </a:lnTo>
                    <a:lnTo>
                      <a:pt x="2393" y="1200"/>
                    </a:lnTo>
                    <a:lnTo>
                      <a:pt x="2390" y="1230"/>
                    </a:lnTo>
                    <a:lnTo>
                      <a:pt x="2383" y="1256"/>
                    </a:lnTo>
                    <a:lnTo>
                      <a:pt x="2370" y="1282"/>
                    </a:lnTo>
                    <a:lnTo>
                      <a:pt x="2354" y="1304"/>
                    </a:lnTo>
                    <a:lnTo>
                      <a:pt x="2335" y="1324"/>
                    </a:lnTo>
                    <a:lnTo>
                      <a:pt x="2311" y="1339"/>
                    </a:lnTo>
                    <a:lnTo>
                      <a:pt x="2286" y="1351"/>
                    </a:lnTo>
                    <a:lnTo>
                      <a:pt x="2259" y="1358"/>
                    </a:lnTo>
                    <a:lnTo>
                      <a:pt x="2230" y="1360"/>
                    </a:lnTo>
                    <a:lnTo>
                      <a:pt x="157" y="1360"/>
                    </a:lnTo>
                    <a:lnTo>
                      <a:pt x="129" y="1358"/>
                    </a:lnTo>
                    <a:lnTo>
                      <a:pt x="101" y="1351"/>
                    </a:lnTo>
                    <a:lnTo>
                      <a:pt x="77" y="1339"/>
                    </a:lnTo>
                    <a:lnTo>
                      <a:pt x="55" y="1324"/>
                    </a:lnTo>
                    <a:lnTo>
                      <a:pt x="36" y="1304"/>
                    </a:lnTo>
                    <a:lnTo>
                      <a:pt x="21" y="1282"/>
                    </a:lnTo>
                    <a:lnTo>
                      <a:pt x="10" y="1256"/>
                    </a:lnTo>
                    <a:lnTo>
                      <a:pt x="3" y="1230"/>
                    </a:lnTo>
                    <a:lnTo>
                      <a:pt x="0" y="1200"/>
                    </a:lnTo>
                    <a:lnTo>
                      <a:pt x="0" y="748"/>
                    </a:lnTo>
                    <a:lnTo>
                      <a:pt x="3" y="684"/>
                    </a:lnTo>
                    <a:lnTo>
                      <a:pt x="11" y="622"/>
                    </a:lnTo>
                    <a:lnTo>
                      <a:pt x="23" y="561"/>
                    </a:lnTo>
                    <a:lnTo>
                      <a:pt x="41" y="501"/>
                    </a:lnTo>
                    <a:lnTo>
                      <a:pt x="63" y="443"/>
                    </a:lnTo>
                    <a:lnTo>
                      <a:pt x="90" y="389"/>
                    </a:lnTo>
                    <a:lnTo>
                      <a:pt x="122" y="336"/>
                    </a:lnTo>
                    <a:lnTo>
                      <a:pt x="156" y="286"/>
                    </a:lnTo>
                    <a:lnTo>
                      <a:pt x="195" y="240"/>
                    </a:lnTo>
                    <a:lnTo>
                      <a:pt x="237" y="196"/>
                    </a:lnTo>
                    <a:lnTo>
                      <a:pt x="283" y="157"/>
                    </a:lnTo>
                    <a:lnTo>
                      <a:pt x="332" y="121"/>
                    </a:lnTo>
                    <a:lnTo>
                      <a:pt x="385" y="89"/>
                    </a:lnTo>
                    <a:lnTo>
                      <a:pt x="440" y="62"/>
                    </a:lnTo>
                    <a:lnTo>
                      <a:pt x="498" y="38"/>
                    </a:lnTo>
                    <a:lnTo>
                      <a:pt x="559" y="20"/>
                    </a:lnTo>
                    <a:lnTo>
                      <a:pt x="640" y="0"/>
                    </a:lnTo>
                    <a:lnTo>
                      <a:pt x="1193" y="1280"/>
                    </a:lnTo>
                    <a:lnTo>
                      <a:pt x="174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22" name="Freeform 25"/>
              <p:cNvSpPr>
                <a:spLocks/>
              </p:cNvSpPr>
              <p:nvPr/>
            </p:nvSpPr>
            <p:spPr bwMode="auto">
              <a:xfrm>
                <a:off x="2689" y="4347"/>
                <a:ext cx="34" cy="83"/>
              </a:xfrm>
              <a:custGeom>
                <a:avLst/>
                <a:gdLst>
                  <a:gd name="T0" fmla="*/ 135 w 373"/>
                  <a:gd name="T1" fmla="*/ 0 h 915"/>
                  <a:gd name="T2" fmla="*/ 237 w 373"/>
                  <a:gd name="T3" fmla="*/ 0 h 915"/>
                  <a:gd name="T4" fmla="*/ 258 w 373"/>
                  <a:gd name="T5" fmla="*/ 2 h 915"/>
                  <a:gd name="T6" fmla="*/ 278 w 373"/>
                  <a:gd name="T7" fmla="*/ 9 h 915"/>
                  <a:gd name="T8" fmla="*/ 295 w 373"/>
                  <a:gd name="T9" fmla="*/ 21 h 915"/>
                  <a:gd name="T10" fmla="*/ 310 w 373"/>
                  <a:gd name="T11" fmla="*/ 36 h 915"/>
                  <a:gd name="T12" fmla="*/ 321 w 373"/>
                  <a:gd name="T13" fmla="*/ 53 h 915"/>
                  <a:gd name="T14" fmla="*/ 328 w 373"/>
                  <a:gd name="T15" fmla="*/ 74 h 915"/>
                  <a:gd name="T16" fmla="*/ 366 w 373"/>
                  <a:gd name="T17" fmla="*/ 234 h 915"/>
                  <a:gd name="T18" fmla="*/ 368 w 373"/>
                  <a:gd name="T19" fmla="*/ 257 h 915"/>
                  <a:gd name="T20" fmla="*/ 365 w 373"/>
                  <a:gd name="T21" fmla="*/ 281 h 915"/>
                  <a:gd name="T22" fmla="*/ 357 w 373"/>
                  <a:gd name="T23" fmla="*/ 301 h 915"/>
                  <a:gd name="T24" fmla="*/ 345 w 373"/>
                  <a:gd name="T25" fmla="*/ 319 h 915"/>
                  <a:gd name="T26" fmla="*/ 329 w 373"/>
                  <a:gd name="T27" fmla="*/ 334 h 915"/>
                  <a:gd name="T28" fmla="*/ 309 w 373"/>
                  <a:gd name="T29" fmla="*/ 345 h 915"/>
                  <a:gd name="T30" fmla="*/ 287 w 373"/>
                  <a:gd name="T31" fmla="*/ 351 h 915"/>
                  <a:gd name="T32" fmla="*/ 373 w 373"/>
                  <a:gd name="T33" fmla="*/ 438 h 915"/>
                  <a:gd name="T34" fmla="*/ 187 w 373"/>
                  <a:gd name="T35" fmla="*/ 915 h 915"/>
                  <a:gd name="T36" fmla="*/ 0 w 373"/>
                  <a:gd name="T37" fmla="*/ 438 h 915"/>
                  <a:gd name="T38" fmla="*/ 85 w 373"/>
                  <a:gd name="T39" fmla="*/ 351 h 915"/>
                  <a:gd name="T40" fmla="*/ 63 w 373"/>
                  <a:gd name="T41" fmla="*/ 345 h 915"/>
                  <a:gd name="T42" fmla="*/ 44 w 373"/>
                  <a:gd name="T43" fmla="*/ 334 h 915"/>
                  <a:gd name="T44" fmla="*/ 27 w 373"/>
                  <a:gd name="T45" fmla="*/ 319 h 915"/>
                  <a:gd name="T46" fmla="*/ 15 w 373"/>
                  <a:gd name="T47" fmla="*/ 301 h 915"/>
                  <a:gd name="T48" fmla="*/ 7 w 373"/>
                  <a:gd name="T49" fmla="*/ 281 h 915"/>
                  <a:gd name="T50" fmla="*/ 4 w 373"/>
                  <a:gd name="T51" fmla="*/ 257 h 915"/>
                  <a:gd name="T52" fmla="*/ 6 w 373"/>
                  <a:gd name="T53" fmla="*/ 234 h 915"/>
                  <a:gd name="T54" fmla="*/ 44 w 373"/>
                  <a:gd name="T55" fmla="*/ 74 h 915"/>
                  <a:gd name="T56" fmla="*/ 52 w 373"/>
                  <a:gd name="T57" fmla="*/ 53 h 915"/>
                  <a:gd name="T58" fmla="*/ 63 w 373"/>
                  <a:gd name="T59" fmla="*/ 36 h 915"/>
                  <a:gd name="T60" fmla="*/ 77 w 373"/>
                  <a:gd name="T61" fmla="*/ 21 h 915"/>
                  <a:gd name="T62" fmla="*/ 95 w 373"/>
                  <a:gd name="T63" fmla="*/ 9 h 915"/>
                  <a:gd name="T64" fmla="*/ 114 w 373"/>
                  <a:gd name="T65" fmla="*/ 2 h 915"/>
                  <a:gd name="T66" fmla="*/ 135 w 373"/>
                  <a:gd name="T67" fmla="*/ 0 h 9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73" h="915">
                    <a:moveTo>
                      <a:pt x="135" y="0"/>
                    </a:moveTo>
                    <a:lnTo>
                      <a:pt x="237" y="0"/>
                    </a:lnTo>
                    <a:lnTo>
                      <a:pt x="258" y="2"/>
                    </a:lnTo>
                    <a:lnTo>
                      <a:pt x="278" y="9"/>
                    </a:lnTo>
                    <a:lnTo>
                      <a:pt x="295" y="21"/>
                    </a:lnTo>
                    <a:lnTo>
                      <a:pt x="310" y="36"/>
                    </a:lnTo>
                    <a:lnTo>
                      <a:pt x="321" y="53"/>
                    </a:lnTo>
                    <a:lnTo>
                      <a:pt x="328" y="74"/>
                    </a:lnTo>
                    <a:lnTo>
                      <a:pt x="366" y="234"/>
                    </a:lnTo>
                    <a:lnTo>
                      <a:pt x="368" y="257"/>
                    </a:lnTo>
                    <a:lnTo>
                      <a:pt x="365" y="281"/>
                    </a:lnTo>
                    <a:lnTo>
                      <a:pt x="357" y="301"/>
                    </a:lnTo>
                    <a:lnTo>
                      <a:pt x="345" y="319"/>
                    </a:lnTo>
                    <a:lnTo>
                      <a:pt x="329" y="334"/>
                    </a:lnTo>
                    <a:lnTo>
                      <a:pt x="309" y="345"/>
                    </a:lnTo>
                    <a:lnTo>
                      <a:pt x="287" y="351"/>
                    </a:lnTo>
                    <a:lnTo>
                      <a:pt x="373" y="438"/>
                    </a:lnTo>
                    <a:lnTo>
                      <a:pt x="187" y="915"/>
                    </a:lnTo>
                    <a:lnTo>
                      <a:pt x="0" y="438"/>
                    </a:lnTo>
                    <a:lnTo>
                      <a:pt x="85" y="351"/>
                    </a:lnTo>
                    <a:lnTo>
                      <a:pt x="63" y="345"/>
                    </a:lnTo>
                    <a:lnTo>
                      <a:pt x="44" y="334"/>
                    </a:lnTo>
                    <a:lnTo>
                      <a:pt x="27" y="319"/>
                    </a:lnTo>
                    <a:lnTo>
                      <a:pt x="15" y="301"/>
                    </a:lnTo>
                    <a:lnTo>
                      <a:pt x="7" y="281"/>
                    </a:lnTo>
                    <a:lnTo>
                      <a:pt x="4" y="257"/>
                    </a:lnTo>
                    <a:lnTo>
                      <a:pt x="6" y="234"/>
                    </a:lnTo>
                    <a:lnTo>
                      <a:pt x="44" y="74"/>
                    </a:lnTo>
                    <a:lnTo>
                      <a:pt x="52" y="53"/>
                    </a:lnTo>
                    <a:lnTo>
                      <a:pt x="63" y="36"/>
                    </a:lnTo>
                    <a:lnTo>
                      <a:pt x="77" y="21"/>
                    </a:lnTo>
                    <a:lnTo>
                      <a:pt x="95" y="9"/>
                    </a:lnTo>
                    <a:lnTo>
                      <a:pt x="114" y="2"/>
                    </a:lnTo>
                    <a:lnTo>
                      <a:pt x="13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1" name="Group 16"/>
            <p:cNvGrpSpPr>
              <a:grpSpLocks noChangeAspect="1"/>
            </p:cNvGrpSpPr>
            <p:nvPr/>
          </p:nvGrpSpPr>
          <p:grpSpPr bwMode="auto">
            <a:xfrm>
              <a:off x="596845" y="5823027"/>
              <a:ext cx="162480" cy="186754"/>
              <a:chOff x="1039" y="1681"/>
              <a:chExt cx="1071" cy="1231"/>
            </a:xfrm>
            <a:grpFill/>
          </p:grpSpPr>
          <p:sp>
            <p:nvSpPr>
              <p:cNvPr id="15" name="Freeform 17"/>
              <p:cNvSpPr>
                <a:spLocks noEditPoints="1"/>
              </p:cNvSpPr>
              <p:nvPr/>
            </p:nvSpPr>
            <p:spPr bwMode="auto">
              <a:xfrm>
                <a:off x="1039" y="1681"/>
                <a:ext cx="1071" cy="1099"/>
              </a:xfrm>
              <a:custGeom>
                <a:avLst/>
                <a:gdLst>
                  <a:gd name="T0" fmla="*/ 3169 w 3212"/>
                  <a:gd name="T1" fmla="*/ 566 h 3298"/>
                  <a:gd name="T2" fmla="*/ 3035 w 3212"/>
                  <a:gd name="T3" fmla="*/ 475 h 3298"/>
                  <a:gd name="T4" fmla="*/ 2711 w 3212"/>
                  <a:gd name="T5" fmla="*/ 199 h 3298"/>
                  <a:gd name="T6" fmla="*/ 2384 w 3212"/>
                  <a:gd name="T7" fmla="*/ 19 h 3298"/>
                  <a:gd name="T8" fmla="*/ 2347 w 3212"/>
                  <a:gd name="T9" fmla="*/ 4 h 3298"/>
                  <a:gd name="T10" fmla="*/ 2278 w 3212"/>
                  <a:gd name="T11" fmla="*/ 47 h 3298"/>
                  <a:gd name="T12" fmla="*/ 2171 w 3212"/>
                  <a:gd name="T13" fmla="*/ 190 h 3298"/>
                  <a:gd name="T14" fmla="*/ 1698 w 3212"/>
                  <a:gd name="T15" fmla="*/ 610 h 3298"/>
                  <a:gd name="T16" fmla="*/ 716 w 3212"/>
                  <a:gd name="T17" fmla="*/ 1337 h 3298"/>
                  <a:gd name="T18" fmla="*/ 296 w 3212"/>
                  <a:gd name="T19" fmla="*/ 1713 h 3298"/>
                  <a:gd name="T20" fmla="*/ 59 w 3212"/>
                  <a:gd name="T21" fmla="*/ 2061 h 3298"/>
                  <a:gd name="T22" fmla="*/ 0 w 3212"/>
                  <a:gd name="T23" fmla="*/ 2479 h 3298"/>
                  <a:gd name="T24" fmla="*/ 29 w 3212"/>
                  <a:gd name="T25" fmla="*/ 2758 h 3298"/>
                  <a:gd name="T26" fmla="*/ 183 w 3212"/>
                  <a:gd name="T27" fmla="*/ 2915 h 3298"/>
                  <a:gd name="T28" fmla="*/ 615 w 3212"/>
                  <a:gd name="T29" fmla="*/ 3255 h 3298"/>
                  <a:gd name="T30" fmla="*/ 886 w 3212"/>
                  <a:gd name="T31" fmla="*/ 3291 h 3298"/>
                  <a:gd name="T32" fmla="*/ 1138 w 3212"/>
                  <a:gd name="T33" fmla="*/ 3171 h 3298"/>
                  <a:gd name="T34" fmla="*/ 1808 w 3212"/>
                  <a:gd name="T35" fmla="*/ 2600 h 3298"/>
                  <a:gd name="T36" fmla="*/ 2812 w 3212"/>
                  <a:gd name="T37" fmla="*/ 1724 h 3298"/>
                  <a:gd name="T38" fmla="*/ 3103 w 3212"/>
                  <a:gd name="T39" fmla="*/ 1438 h 3298"/>
                  <a:gd name="T40" fmla="*/ 3146 w 3212"/>
                  <a:gd name="T41" fmla="*/ 1401 h 3298"/>
                  <a:gd name="T42" fmla="*/ 3193 w 3212"/>
                  <a:gd name="T43" fmla="*/ 1183 h 3298"/>
                  <a:gd name="T44" fmla="*/ 3208 w 3212"/>
                  <a:gd name="T45" fmla="*/ 620 h 3298"/>
                  <a:gd name="T46" fmla="*/ 1001 w 3212"/>
                  <a:gd name="T47" fmla="*/ 3114 h 3298"/>
                  <a:gd name="T48" fmla="*/ 881 w 3212"/>
                  <a:gd name="T49" fmla="*/ 3066 h 3298"/>
                  <a:gd name="T50" fmla="*/ 844 w 3212"/>
                  <a:gd name="T51" fmla="*/ 2610 h 3298"/>
                  <a:gd name="T52" fmla="*/ 840 w 3212"/>
                  <a:gd name="T53" fmla="*/ 2398 h 3298"/>
                  <a:gd name="T54" fmla="*/ 401 w 3212"/>
                  <a:gd name="T55" fmla="*/ 2082 h 3298"/>
                  <a:gd name="T56" fmla="*/ 241 w 3212"/>
                  <a:gd name="T57" fmla="*/ 1969 h 3298"/>
                  <a:gd name="T58" fmla="*/ 752 w 3212"/>
                  <a:gd name="T59" fmla="*/ 2141 h 3298"/>
                  <a:gd name="T60" fmla="*/ 1034 w 3212"/>
                  <a:gd name="T61" fmla="*/ 2354 h 3298"/>
                  <a:gd name="T62" fmla="*/ 1418 w 3212"/>
                  <a:gd name="T63" fmla="*/ 2074 h 3298"/>
                  <a:gd name="T64" fmla="*/ 1624 w 3212"/>
                  <a:gd name="T65" fmla="*/ 1847 h 3298"/>
                  <a:gd name="T66" fmla="*/ 1420 w 3212"/>
                  <a:gd name="T67" fmla="*/ 1596 h 3298"/>
                  <a:gd name="T68" fmla="*/ 1082 w 3212"/>
                  <a:gd name="T69" fmla="*/ 1248 h 3298"/>
                  <a:gd name="T70" fmla="*/ 1614 w 3212"/>
                  <a:gd name="T71" fmla="*/ 825 h 3298"/>
                  <a:gd name="T72" fmla="*/ 2194 w 3212"/>
                  <a:gd name="T73" fmla="*/ 338 h 3298"/>
                  <a:gd name="T74" fmla="*/ 2374 w 3212"/>
                  <a:gd name="T75" fmla="*/ 118 h 3298"/>
                  <a:gd name="T76" fmla="*/ 2661 w 3212"/>
                  <a:gd name="T77" fmla="*/ 304 h 3298"/>
                  <a:gd name="T78" fmla="*/ 2993 w 3212"/>
                  <a:gd name="T79" fmla="*/ 603 h 3298"/>
                  <a:gd name="T80" fmla="*/ 2474 w 3212"/>
                  <a:gd name="T81" fmla="*/ 1257 h 3298"/>
                  <a:gd name="T82" fmla="*/ 1732 w 3212"/>
                  <a:gd name="T83" fmla="*/ 1951 h 3298"/>
                  <a:gd name="T84" fmla="*/ 1047 w 3212"/>
                  <a:gd name="T85" fmla="*/ 2462 h 3298"/>
                  <a:gd name="T86" fmla="*/ 1012 w 3212"/>
                  <a:gd name="T87" fmla="*/ 2472 h 3298"/>
                  <a:gd name="T88" fmla="*/ 3078 w 3212"/>
                  <a:gd name="T89" fmla="*/ 1147 h 3298"/>
                  <a:gd name="T90" fmla="*/ 3067 w 3212"/>
                  <a:gd name="T91" fmla="*/ 1301 h 3298"/>
                  <a:gd name="T92" fmla="*/ 3051 w 3212"/>
                  <a:gd name="T93" fmla="*/ 1343 h 3298"/>
                  <a:gd name="T94" fmla="*/ 3018 w 3212"/>
                  <a:gd name="T95" fmla="*/ 1366 h 3298"/>
                  <a:gd name="T96" fmla="*/ 2890 w 3212"/>
                  <a:gd name="T97" fmla="*/ 1493 h 3298"/>
                  <a:gd name="T98" fmla="*/ 1823 w 3212"/>
                  <a:gd name="T99" fmla="*/ 2434 h 3298"/>
                  <a:gd name="T100" fmla="*/ 1765 w 3212"/>
                  <a:gd name="T101" fmla="*/ 2231 h 3298"/>
                  <a:gd name="T102" fmla="*/ 1749 w 3212"/>
                  <a:gd name="T103" fmla="*/ 2105 h 3298"/>
                  <a:gd name="T104" fmla="*/ 2236 w 3212"/>
                  <a:gd name="T105" fmla="*/ 1651 h 3298"/>
                  <a:gd name="T106" fmla="*/ 3095 w 3212"/>
                  <a:gd name="T107" fmla="*/ 770 h 3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212" h="3298">
                    <a:moveTo>
                      <a:pt x="3208" y="620"/>
                    </a:moveTo>
                    <a:lnTo>
                      <a:pt x="3206" y="606"/>
                    </a:lnTo>
                    <a:lnTo>
                      <a:pt x="3192" y="581"/>
                    </a:lnTo>
                    <a:lnTo>
                      <a:pt x="3169" y="566"/>
                    </a:lnTo>
                    <a:lnTo>
                      <a:pt x="3143" y="561"/>
                    </a:lnTo>
                    <a:lnTo>
                      <a:pt x="3130" y="564"/>
                    </a:lnTo>
                    <a:lnTo>
                      <a:pt x="3101" y="533"/>
                    </a:lnTo>
                    <a:lnTo>
                      <a:pt x="3035" y="475"/>
                    </a:lnTo>
                    <a:lnTo>
                      <a:pt x="3003" y="448"/>
                    </a:lnTo>
                    <a:lnTo>
                      <a:pt x="2931" y="383"/>
                    </a:lnTo>
                    <a:lnTo>
                      <a:pt x="2786" y="258"/>
                    </a:lnTo>
                    <a:lnTo>
                      <a:pt x="2711" y="199"/>
                    </a:lnTo>
                    <a:lnTo>
                      <a:pt x="2651" y="148"/>
                    </a:lnTo>
                    <a:lnTo>
                      <a:pt x="2507" y="53"/>
                    </a:lnTo>
                    <a:lnTo>
                      <a:pt x="2432" y="24"/>
                    </a:lnTo>
                    <a:lnTo>
                      <a:pt x="2384" y="19"/>
                    </a:lnTo>
                    <a:lnTo>
                      <a:pt x="2363" y="20"/>
                    </a:lnTo>
                    <a:lnTo>
                      <a:pt x="2361" y="17"/>
                    </a:lnTo>
                    <a:lnTo>
                      <a:pt x="2358" y="14"/>
                    </a:lnTo>
                    <a:lnTo>
                      <a:pt x="2347" y="4"/>
                    </a:lnTo>
                    <a:lnTo>
                      <a:pt x="2320" y="0"/>
                    </a:lnTo>
                    <a:lnTo>
                      <a:pt x="2294" y="10"/>
                    </a:lnTo>
                    <a:lnTo>
                      <a:pt x="2278" y="32"/>
                    </a:lnTo>
                    <a:lnTo>
                      <a:pt x="2278" y="47"/>
                    </a:lnTo>
                    <a:lnTo>
                      <a:pt x="2276" y="62"/>
                    </a:lnTo>
                    <a:lnTo>
                      <a:pt x="2253" y="102"/>
                    </a:lnTo>
                    <a:lnTo>
                      <a:pt x="2199" y="163"/>
                    </a:lnTo>
                    <a:lnTo>
                      <a:pt x="2171" y="190"/>
                    </a:lnTo>
                    <a:lnTo>
                      <a:pt x="2102" y="260"/>
                    </a:lnTo>
                    <a:lnTo>
                      <a:pt x="1952" y="394"/>
                    </a:lnTo>
                    <a:lnTo>
                      <a:pt x="1878" y="459"/>
                    </a:lnTo>
                    <a:lnTo>
                      <a:pt x="1698" y="610"/>
                    </a:lnTo>
                    <a:lnTo>
                      <a:pt x="1326" y="897"/>
                    </a:lnTo>
                    <a:lnTo>
                      <a:pt x="1138" y="1036"/>
                    </a:lnTo>
                    <a:lnTo>
                      <a:pt x="969" y="1157"/>
                    </a:lnTo>
                    <a:lnTo>
                      <a:pt x="716" y="1337"/>
                    </a:lnTo>
                    <a:lnTo>
                      <a:pt x="553" y="1467"/>
                    </a:lnTo>
                    <a:lnTo>
                      <a:pt x="475" y="1536"/>
                    </a:lnTo>
                    <a:lnTo>
                      <a:pt x="415" y="1592"/>
                    </a:lnTo>
                    <a:lnTo>
                      <a:pt x="296" y="1713"/>
                    </a:lnTo>
                    <a:lnTo>
                      <a:pt x="186" y="1845"/>
                    </a:lnTo>
                    <a:lnTo>
                      <a:pt x="117" y="1951"/>
                    </a:lnTo>
                    <a:lnTo>
                      <a:pt x="77" y="2024"/>
                    </a:lnTo>
                    <a:lnTo>
                      <a:pt x="59" y="2061"/>
                    </a:lnTo>
                    <a:lnTo>
                      <a:pt x="44" y="2100"/>
                    </a:lnTo>
                    <a:lnTo>
                      <a:pt x="21" y="2181"/>
                    </a:lnTo>
                    <a:lnTo>
                      <a:pt x="2" y="2306"/>
                    </a:lnTo>
                    <a:lnTo>
                      <a:pt x="0" y="2479"/>
                    </a:lnTo>
                    <a:lnTo>
                      <a:pt x="12" y="2650"/>
                    </a:lnTo>
                    <a:lnTo>
                      <a:pt x="18" y="2732"/>
                    </a:lnTo>
                    <a:lnTo>
                      <a:pt x="19" y="2742"/>
                    </a:lnTo>
                    <a:lnTo>
                      <a:pt x="29" y="2758"/>
                    </a:lnTo>
                    <a:lnTo>
                      <a:pt x="49" y="2771"/>
                    </a:lnTo>
                    <a:lnTo>
                      <a:pt x="67" y="2770"/>
                    </a:lnTo>
                    <a:lnTo>
                      <a:pt x="101" y="2817"/>
                    </a:lnTo>
                    <a:lnTo>
                      <a:pt x="183" y="2915"/>
                    </a:lnTo>
                    <a:lnTo>
                      <a:pt x="278" y="3016"/>
                    </a:lnTo>
                    <a:lnTo>
                      <a:pt x="383" y="3109"/>
                    </a:lnTo>
                    <a:lnTo>
                      <a:pt x="497" y="3193"/>
                    </a:lnTo>
                    <a:lnTo>
                      <a:pt x="615" y="3255"/>
                    </a:lnTo>
                    <a:lnTo>
                      <a:pt x="704" y="3285"/>
                    </a:lnTo>
                    <a:lnTo>
                      <a:pt x="765" y="3297"/>
                    </a:lnTo>
                    <a:lnTo>
                      <a:pt x="825" y="3298"/>
                    </a:lnTo>
                    <a:lnTo>
                      <a:pt x="886" y="3291"/>
                    </a:lnTo>
                    <a:lnTo>
                      <a:pt x="916" y="3282"/>
                    </a:lnTo>
                    <a:lnTo>
                      <a:pt x="955" y="3271"/>
                    </a:lnTo>
                    <a:lnTo>
                      <a:pt x="1030" y="3236"/>
                    </a:lnTo>
                    <a:lnTo>
                      <a:pt x="1138" y="3171"/>
                    </a:lnTo>
                    <a:lnTo>
                      <a:pt x="1342" y="3009"/>
                    </a:lnTo>
                    <a:lnTo>
                      <a:pt x="1463" y="2899"/>
                    </a:lnTo>
                    <a:lnTo>
                      <a:pt x="1634" y="2748"/>
                    </a:lnTo>
                    <a:lnTo>
                      <a:pt x="1808" y="2600"/>
                    </a:lnTo>
                    <a:lnTo>
                      <a:pt x="2017" y="2424"/>
                    </a:lnTo>
                    <a:lnTo>
                      <a:pt x="2429" y="2066"/>
                    </a:lnTo>
                    <a:lnTo>
                      <a:pt x="2633" y="1884"/>
                    </a:lnTo>
                    <a:lnTo>
                      <a:pt x="2812" y="1724"/>
                    </a:lnTo>
                    <a:lnTo>
                      <a:pt x="2987" y="1560"/>
                    </a:lnTo>
                    <a:lnTo>
                      <a:pt x="3021" y="1530"/>
                    </a:lnTo>
                    <a:lnTo>
                      <a:pt x="3075" y="1478"/>
                    </a:lnTo>
                    <a:lnTo>
                      <a:pt x="3103" y="1438"/>
                    </a:lnTo>
                    <a:lnTo>
                      <a:pt x="3111" y="1416"/>
                    </a:lnTo>
                    <a:lnTo>
                      <a:pt x="3124" y="1415"/>
                    </a:lnTo>
                    <a:lnTo>
                      <a:pt x="3134" y="1409"/>
                    </a:lnTo>
                    <a:lnTo>
                      <a:pt x="3146" y="1401"/>
                    </a:lnTo>
                    <a:lnTo>
                      <a:pt x="3163" y="1378"/>
                    </a:lnTo>
                    <a:lnTo>
                      <a:pt x="3180" y="1337"/>
                    </a:lnTo>
                    <a:lnTo>
                      <a:pt x="3192" y="1241"/>
                    </a:lnTo>
                    <a:lnTo>
                      <a:pt x="3193" y="1183"/>
                    </a:lnTo>
                    <a:lnTo>
                      <a:pt x="3202" y="1042"/>
                    </a:lnTo>
                    <a:lnTo>
                      <a:pt x="3212" y="832"/>
                    </a:lnTo>
                    <a:lnTo>
                      <a:pt x="3212" y="691"/>
                    </a:lnTo>
                    <a:lnTo>
                      <a:pt x="3208" y="620"/>
                    </a:lnTo>
                    <a:close/>
                    <a:moveTo>
                      <a:pt x="1004" y="2495"/>
                    </a:moveTo>
                    <a:lnTo>
                      <a:pt x="998" y="2649"/>
                    </a:lnTo>
                    <a:lnTo>
                      <a:pt x="999" y="2958"/>
                    </a:lnTo>
                    <a:lnTo>
                      <a:pt x="1001" y="3114"/>
                    </a:lnTo>
                    <a:lnTo>
                      <a:pt x="942" y="3145"/>
                    </a:lnTo>
                    <a:lnTo>
                      <a:pt x="880" y="3170"/>
                    </a:lnTo>
                    <a:lnTo>
                      <a:pt x="884" y="3137"/>
                    </a:lnTo>
                    <a:lnTo>
                      <a:pt x="881" y="3066"/>
                    </a:lnTo>
                    <a:lnTo>
                      <a:pt x="868" y="2961"/>
                    </a:lnTo>
                    <a:lnTo>
                      <a:pt x="860" y="2895"/>
                    </a:lnTo>
                    <a:lnTo>
                      <a:pt x="850" y="2780"/>
                    </a:lnTo>
                    <a:lnTo>
                      <a:pt x="844" y="2610"/>
                    </a:lnTo>
                    <a:lnTo>
                      <a:pt x="850" y="2495"/>
                    </a:lnTo>
                    <a:lnTo>
                      <a:pt x="857" y="2439"/>
                    </a:lnTo>
                    <a:lnTo>
                      <a:pt x="856" y="2424"/>
                    </a:lnTo>
                    <a:lnTo>
                      <a:pt x="840" y="2398"/>
                    </a:lnTo>
                    <a:lnTo>
                      <a:pt x="828" y="2390"/>
                    </a:lnTo>
                    <a:lnTo>
                      <a:pt x="717" y="2318"/>
                    </a:lnTo>
                    <a:lnTo>
                      <a:pt x="506" y="2162"/>
                    </a:lnTo>
                    <a:lnTo>
                      <a:pt x="401" y="2082"/>
                    </a:lnTo>
                    <a:lnTo>
                      <a:pt x="382" y="2064"/>
                    </a:lnTo>
                    <a:lnTo>
                      <a:pt x="314" y="2010"/>
                    </a:lnTo>
                    <a:lnTo>
                      <a:pt x="264" y="1978"/>
                    </a:lnTo>
                    <a:lnTo>
                      <a:pt x="241" y="1969"/>
                    </a:lnTo>
                    <a:lnTo>
                      <a:pt x="294" y="1899"/>
                    </a:lnTo>
                    <a:lnTo>
                      <a:pt x="350" y="1830"/>
                    </a:lnTo>
                    <a:lnTo>
                      <a:pt x="510" y="1955"/>
                    </a:lnTo>
                    <a:lnTo>
                      <a:pt x="752" y="2141"/>
                    </a:lnTo>
                    <a:lnTo>
                      <a:pt x="909" y="2270"/>
                    </a:lnTo>
                    <a:lnTo>
                      <a:pt x="985" y="2338"/>
                    </a:lnTo>
                    <a:lnTo>
                      <a:pt x="999" y="2349"/>
                    </a:lnTo>
                    <a:lnTo>
                      <a:pt x="1034" y="2354"/>
                    </a:lnTo>
                    <a:lnTo>
                      <a:pt x="1053" y="2346"/>
                    </a:lnTo>
                    <a:lnTo>
                      <a:pt x="1132" y="2302"/>
                    </a:lnTo>
                    <a:lnTo>
                      <a:pt x="1280" y="2195"/>
                    </a:lnTo>
                    <a:lnTo>
                      <a:pt x="1418" y="2074"/>
                    </a:lnTo>
                    <a:lnTo>
                      <a:pt x="1548" y="1943"/>
                    </a:lnTo>
                    <a:lnTo>
                      <a:pt x="1610" y="1877"/>
                    </a:lnTo>
                    <a:lnTo>
                      <a:pt x="1617" y="1868"/>
                    </a:lnTo>
                    <a:lnTo>
                      <a:pt x="1624" y="1847"/>
                    </a:lnTo>
                    <a:lnTo>
                      <a:pt x="1626" y="1827"/>
                    </a:lnTo>
                    <a:lnTo>
                      <a:pt x="1617" y="1807"/>
                    </a:lnTo>
                    <a:lnTo>
                      <a:pt x="1610" y="1796"/>
                    </a:lnTo>
                    <a:lnTo>
                      <a:pt x="1420" y="1596"/>
                    </a:lnTo>
                    <a:lnTo>
                      <a:pt x="1231" y="1395"/>
                    </a:lnTo>
                    <a:lnTo>
                      <a:pt x="1201" y="1360"/>
                    </a:lnTo>
                    <a:lnTo>
                      <a:pt x="1132" y="1288"/>
                    </a:lnTo>
                    <a:lnTo>
                      <a:pt x="1082" y="1248"/>
                    </a:lnTo>
                    <a:lnTo>
                      <a:pt x="1056" y="1235"/>
                    </a:lnTo>
                    <a:lnTo>
                      <a:pt x="1244" y="1103"/>
                    </a:lnTo>
                    <a:lnTo>
                      <a:pt x="1430" y="964"/>
                    </a:lnTo>
                    <a:lnTo>
                      <a:pt x="1614" y="825"/>
                    </a:lnTo>
                    <a:lnTo>
                      <a:pt x="1885" y="607"/>
                    </a:lnTo>
                    <a:lnTo>
                      <a:pt x="2060" y="458"/>
                    </a:lnTo>
                    <a:lnTo>
                      <a:pt x="2145" y="380"/>
                    </a:lnTo>
                    <a:lnTo>
                      <a:pt x="2194" y="338"/>
                    </a:lnTo>
                    <a:lnTo>
                      <a:pt x="2299" y="235"/>
                    </a:lnTo>
                    <a:lnTo>
                      <a:pt x="2344" y="177"/>
                    </a:lnTo>
                    <a:lnTo>
                      <a:pt x="2367" y="138"/>
                    </a:lnTo>
                    <a:lnTo>
                      <a:pt x="2374" y="118"/>
                    </a:lnTo>
                    <a:lnTo>
                      <a:pt x="2422" y="140"/>
                    </a:lnTo>
                    <a:lnTo>
                      <a:pt x="2466" y="163"/>
                    </a:lnTo>
                    <a:lnTo>
                      <a:pt x="2534" y="206"/>
                    </a:lnTo>
                    <a:lnTo>
                      <a:pt x="2661" y="304"/>
                    </a:lnTo>
                    <a:lnTo>
                      <a:pt x="2721" y="354"/>
                    </a:lnTo>
                    <a:lnTo>
                      <a:pt x="2833" y="453"/>
                    </a:lnTo>
                    <a:lnTo>
                      <a:pt x="2944" y="554"/>
                    </a:lnTo>
                    <a:lnTo>
                      <a:pt x="2993" y="603"/>
                    </a:lnTo>
                    <a:lnTo>
                      <a:pt x="3048" y="646"/>
                    </a:lnTo>
                    <a:lnTo>
                      <a:pt x="2937" y="771"/>
                    </a:lnTo>
                    <a:lnTo>
                      <a:pt x="2708" y="1016"/>
                    </a:lnTo>
                    <a:lnTo>
                      <a:pt x="2474" y="1257"/>
                    </a:lnTo>
                    <a:lnTo>
                      <a:pt x="2233" y="1490"/>
                    </a:lnTo>
                    <a:lnTo>
                      <a:pt x="2112" y="1605"/>
                    </a:lnTo>
                    <a:lnTo>
                      <a:pt x="1987" y="1720"/>
                    </a:lnTo>
                    <a:lnTo>
                      <a:pt x="1732" y="1951"/>
                    </a:lnTo>
                    <a:lnTo>
                      <a:pt x="1467" y="2169"/>
                    </a:lnTo>
                    <a:lnTo>
                      <a:pt x="1261" y="2322"/>
                    </a:lnTo>
                    <a:lnTo>
                      <a:pt x="1120" y="2417"/>
                    </a:lnTo>
                    <a:lnTo>
                      <a:pt x="1047" y="2462"/>
                    </a:lnTo>
                    <a:lnTo>
                      <a:pt x="1047" y="2462"/>
                    </a:lnTo>
                    <a:lnTo>
                      <a:pt x="1047" y="2463"/>
                    </a:lnTo>
                    <a:lnTo>
                      <a:pt x="1033" y="2460"/>
                    </a:lnTo>
                    <a:lnTo>
                      <a:pt x="1012" y="2472"/>
                    </a:lnTo>
                    <a:lnTo>
                      <a:pt x="1005" y="2485"/>
                    </a:lnTo>
                    <a:lnTo>
                      <a:pt x="1004" y="2495"/>
                    </a:lnTo>
                    <a:close/>
                    <a:moveTo>
                      <a:pt x="3082" y="1081"/>
                    </a:moveTo>
                    <a:lnTo>
                      <a:pt x="3078" y="1147"/>
                    </a:lnTo>
                    <a:lnTo>
                      <a:pt x="3074" y="1213"/>
                    </a:lnTo>
                    <a:lnTo>
                      <a:pt x="3072" y="1247"/>
                    </a:lnTo>
                    <a:lnTo>
                      <a:pt x="3069" y="1280"/>
                    </a:lnTo>
                    <a:lnTo>
                      <a:pt x="3067" y="1301"/>
                    </a:lnTo>
                    <a:lnTo>
                      <a:pt x="3065" y="1316"/>
                    </a:lnTo>
                    <a:lnTo>
                      <a:pt x="3059" y="1320"/>
                    </a:lnTo>
                    <a:lnTo>
                      <a:pt x="3052" y="1334"/>
                    </a:lnTo>
                    <a:lnTo>
                      <a:pt x="3051" y="1343"/>
                    </a:lnTo>
                    <a:lnTo>
                      <a:pt x="3038" y="1349"/>
                    </a:lnTo>
                    <a:lnTo>
                      <a:pt x="3018" y="1372"/>
                    </a:lnTo>
                    <a:lnTo>
                      <a:pt x="3016" y="1389"/>
                    </a:lnTo>
                    <a:lnTo>
                      <a:pt x="3018" y="1366"/>
                    </a:lnTo>
                    <a:lnTo>
                      <a:pt x="3010" y="1369"/>
                    </a:lnTo>
                    <a:lnTo>
                      <a:pt x="2990" y="1393"/>
                    </a:lnTo>
                    <a:lnTo>
                      <a:pt x="2941" y="1444"/>
                    </a:lnTo>
                    <a:lnTo>
                      <a:pt x="2890" y="1493"/>
                    </a:lnTo>
                    <a:lnTo>
                      <a:pt x="2734" y="1637"/>
                    </a:lnTo>
                    <a:lnTo>
                      <a:pt x="2574" y="1779"/>
                    </a:lnTo>
                    <a:lnTo>
                      <a:pt x="2201" y="2110"/>
                    </a:lnTo>
                    <a:lnTo>
                      <a:pt x="1823" y="2434"/>
                    </a:lnTo>
                    <a:lnTo>
                      <a:pt x="1804" y="2451"/>
                    </a:lnTo>
                    <a:lnTo>
                      <a:pt x="1785" y="2467"/>
                    </a:lnTo>
                    <a:lnTo>
                      <a:pt x="1778" y="2349"/>
                    </a:lnTo>
                    <a:lnTo>
                      <a:pt x="1765" y="2231"/>
                    </a:lnTo>
                    <a:lnTo>
                      <a:pt x="1764" y="2181"/>
                    </a:lnTo>
                    <a:lnTo>
                      <a:pt x="1765" y="2130"/>
                    </a:lnTo>
                    <a:lnTo>
                      <a:pt x="1764" y="2118"/>
                    </a:lnTo>
                    <a:lnTo>
                      <a:pt x="1749" y="2105"/>
                    </a:lnTo>
                    <a:lnTo>
                      <a:pt x="1739" y="2103"/>
                    </a:lnTo>
                    <a:lnTo>
                      <a:pt x="1927" y="1936"/>
                    </a:lnTo>
                    <a:lnTo>
                      <a:pt x="2106" y="1769"/>
                    </a:lnTo>
                    <a:lnTo>
                      <a:pt x="2236" y="1651"/>
                    </a:lnTo>
                    <a:lnTo>
                      <a:pt x="2489" y="1406"/>
                    </a:lnTo>
                    <a:lnTo>
                      <a:pt x="2737" y="1157"/>
                    </a:lnTo>
                    <a:lnTo>
                      <a:pt x="2977" y="901"/>
                    </a:lnTo>
                    <a:lnTo>
                      <a:pt x="3095" y="770"/>
                    </a:lnTo>
                    <a:lnTo>
                      <a:pt x="3093" y="926"/>
                    </a:lnTo>
                    <a:lnTo>
                      <a:pt x="3082" y="10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8"/>
              <p:cNvSpPr>
                <a:spLocks/>
              </p:cNvSpPr>
              <p:nvPr/>
            </p:nvSpPr>
            <p:spPr bwMode="auto">
              <a:xfrm>
                <a:off x="1398" y="2746"/>
                <a:ext cx="212" cy="132"/>
              </a:xfrm>
              <a:custGeom>
                <a:avLst/>
                <a:gdLst>
                  <a:gd name="T0" fmla="*/ 544 w 635"/>
                  <a:gd name="T1" fmla="*/ 0 h 398"/>
                  <a:gd name="T2" fmla="*/ 504 w 635"/>
                  <a:gd name="T3" fmla="*/ 18 h 398"/>
                  <a:gd name="T4" fmla="*/ 496 w 635"/>
                  <a:gd name="T5" fmla="*/ 52 h 398"/>
                  <a:gd name="T6" fmla="*/ 530 w 635"/>
                  <a:gd name="T7" fmla="*/ 177 h 398"/>
                  <a:gd name="T8" fmla="*/ 515 w 635"/>
                  <a:gd name="T9" fmla="*/ 226 h 398"/>
                  <a:gd name="T10" fmla="*/ 478 w 635"/>
                  <a:gd name="T11" fmla="*/ 262 h 398"/>
                  <a:gd name="T12" fmla="*/ 403 w 635"/>
                  <a:gd name="T13" fmla="*/ 291 h 398"/>
                  <a:gd name="T14" fmla="*/ 352 w 635"/>
                  <a:gd name="T15" fmla="*/ 272 h 398"/>
                  <a:gd name="T16" fmla="*/ 332 w 635"/>
                  <a:gd name="T17" fmla="*/ 226 h 398"/>
                  <a:gd name="T18" fmla="*/ 331 w 635"/>
                  <a:gd name="T19" fmla="*/ 198 h 398"/>
                  <a:gd name="T20" fmla="*/ 303 w 635"/>
                  <a:gd name="T21" fmla="*/ 164 h 398"/>
                  <a:gd name="T22" fmla="*/ 246 w 635"/>
                  <a:gd name="T23" fmla="*/ 180 h 398"/>
                  <a:gd name="T24" fmla="*/ 236 w 635"/>
                  <a:gd name="T25" fmla="*/ 209 h 398"/>
                  <a:gd name="T26" fmla="*/ 220 w 635"/>
                  <a:gd name="T27" fmla="*/ 268 h 398"/>
                  <a:gd name="T28" fmla="*/ 160 w 635"/>
                  <a:gd name="T29" fmla="*/ 310 h 398"/>
                  <a:gd name="T30" fmla="*/ 122 w 635"/>
                  <a:gd name="T31" fmla="*/ 304 h 398"/>
                  <a:gd name="T32" fmla="*/ 83 w 635"/>
                  <a:gd name="T33" fmla="*/ 270 h 398"/>
                  <a:gd name="T34" fmla="*/ 83 w 635"/>
                  <a:gd name="T35" fmla="*/ 182 h 398"/>
                  <a:gd name="T36" fmla="*/ 90 w 635"/>
                  <a:gd name="T37" fmla="*/ 149 h 398"/>
                  <a:gd name="T38" fmla="*/ 62 w 635"/>
                  <a:gd name="T39" fmla="*/ 126 h 398"/>
                  <a:gd name="T40" fmla="*/ 34 w 635"/>
                  <a:gd name="T41" fmla="*/ 139 h 398"/>
                  <a:gd name="T42" fmla="*/ 7 w 635"/>
                  <a:gd name="T43" fmla="*/ 193 h 398"/>
                  <a:gd name="T44" fmla="*/ 3 w 635"/>
                  <a:gd name="T45" fmla="*/ 268 h 398"/>
                  <a:gd name="T46" fmla="*/ 31 w 635"/>
                  <a:gd name="T47" fmla="*/ 336 h 398"/>
                  <a:gd name="T48" fmla="*/ 93 w 635"/>
                  <a:gd name="T49" fmla="*/ 383 h 398"/>
                  <a:gd name="T50" fmla="*/ 139 w 635"/>
                  <a:gd name="T51" fmla="*/ 398 h 398"/>
                  <a:gd name="T52" fmla="*/ 229 w 635"/>
                  <a:gd name="T53" fmla="*/ 383 h 398"/>
                  <a:gd name="T54" fmla="*/ 279 w 635"/>
                  <a:gd name="T55" fmla="*/ 339 h 398"/>
                  <a:gd name="T56" fmla="*/ 350 w 635"/>
                  <a:gd name="T57" fmla="*/ 379 h 398"/>
                  <a:gd name="T58" fmla="*/ 470 w 635"/>
                  <a:gd name="T59" fmla="*/ 375 h 398"/>
                  <a:gd name="T60" fmla="*/ 527 w 635"/>
                  <a:gd name="T61" fmla="*/ 350 h 398"/>
                  <a:gd name="T62" fmla="*/ 600 w 635"/>
                  <a:gd name="T63" fmla="*/ 271 h 398"/>
                  <a:gd name="T64" fmla="*/ 635 w 635"/>
                  <a:gd name="T65" fmla="*/ 166 h 398"/>
                  <a:gd name="T66" fmla="*/ 614 w 635"/>
                  <a:gd name="T67" fmla="*/ 64 h 398"/>
                  <a:gd name="T68" fmla="*/ 555 w 635"/>
                  <a:gd name="T69" fmla="*/ 6 h 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635" h="398">
                    <a:moveTo>
                      <a:pt x="555" y="6"/>
                    </a:moveTo>
                    <a:lnTo>
                      <a:pt x="544" y="0"/>
                    </a:lnTo>
                    <a:lnTo>
                      <a:pt x="521" y="3"/>
                    </a:lnTo>
                    <a:lnTo>
                      <a:pt x="504" y="18"/>
                    </a:lnTo>
                    <a:lnTo>
                      <a:pt x="495" y="39"/>
                    </a:lnTo>
                    <a:lnTo>
                      <a:pt x="496" y="52"/>
                    </a:lnTo>
                    <a:lnTo>
                      <a:pt x="514" y="113"/>
                    </a:lnTo>
                    <a:lnTo>
                      <a:pt x="530" y="177"/>
                    </a:lnTo>
                    <a:lnTo>
                      <a:pt x="527" y="202"/>
                    </a:lnTo>
                    <a:lnTo>
                      <a:pt x="515" y="226"/>
                    </a:lnTo>
                    <a:lnTo>
                      <a:pt x="494" y="251"/>
                    </a:lnTo>
                    <a:lnTo>
                      <a:pt x="478" y="262"/>
                    </a:lnTo>
                    <a:lnTo>
                      <a:pt x="453" y="278"/>
                    </a:lnTo>
                    <a:lnTo>
                      <a:pt x="403" y="291"/>
                    </a:lnTo>
                    <a:lnTo>
                      <a:pt x="370" y="284"/>
                    </a:lnTo>
                    <a:lnTo>
                      <a:pt x="352" y="272"/>
                    </a:lnTo>
                    <a:lnTo>
                      <a:pt x="339" y="252"/>
                    </a:lnTo>
                    <a:lnTo>
                      <a:pt x="332" y="226"/>
                    </a:lnTo>
                    <a:lnTo>
                      <a:pt x="332" y="209"/>
                    </a:lnTo>
                    <a:lnTo>
                      <a:pt x="331" y="198"/>
                    </a:lnTo>
                    <a:lnTo>
                      <a:pt x="324" y="180"/>
                    </a:lnTo>
                    <a:lnTo>
                      <a:pt x="303" y="164"/>
                    </a:lnTo>
                    <a:lnTo>
                      <a:pt x="268" y="164"/>
                    </a:lnTo>
                    <a:lnTo>
                      <a:pt x="246" y="180"/>
                    </a:lnTo>
                    <a:lnTo>
                      <a:pt x="237" y="198"/>
                    </a:lnTo>
                    <a:lnTo>
                      <a:pt x="236" y="209"/>
                    </a:lnTo>
                    <a:lnTo>
                      <a:pt x="233" y="231"/>
                    </a:lnTo>
                    <a:lnTo>
                      <a:pt x="220" y="268"/>
                    </a:lnTo>
                    <a:lnTo>
                      <a:pt x="196" y="297"/>
                    </a:lnTo>
                    <a:lnTo>
                      <a:pt x="160" y="310"/>
                    </a:lnTo>
                    <a:lnTo>
                      <a:pt x="137" y="307"/>
                    </a:lnTo>
                    <a:lnTo>
                      <a:pt x="122" y="304"/>
                    </a:lnTo>
                    <a:lnTo>
                      <a:pt x="102" y="294"/>
                    </a:lnTo>
                    <a:lnTo>
                      <a:pt x="83" y="270"/>
                    </a:lnTo>
                    <a:lnTo>
                      <a:pt x="76" y="228"/>
                    </a:lnTo>
                    <a:lnTo>
                      <a:pt x="83" y="182"/>
                    </a:lnTo>
                    <a:lnTo>
                      <a:pt x="88" y="162"/>
                    </a:lnTo>
                    <a:lnTo>
                      <a:pt x="90" y="149"/>
                    </a:lnTo>
                    <a:lnTo>
                      <a:pt x="80" y="131"/>
                    </a:lnTo>
                    <a:lnTo>
                      <a:pt x="62" y="126"/>
                    </a:lnTo>
                    <a:lnTo>
                      <a:pt x="43" y="130"/>
                    </a:lnTo>
                    <a:lnTo>
                      <a:pt x="34" y="139"/>
                    </a:lnTo>
                    <a:lnTo>
                      <a:pt x="23" y="157"/>
                    </a:lnTo>
                    <a:lnTo>
                      <a:pt x="7" y="193"/>
                    </a:lnTo>
                    <a:lnTo>
                      <a:pt x="0" y="232"/>
                    </a:lnTo>
                    <a:lnTo>
                      <a:pt x="3" y="268"/>
                    </a:lnTo>
                    <a:lnTo>
                      <a:pt x="13" y="304"/>
                    </a:lnTo>
                    <a:lnTo>
                      <a:pt x="31" y="336"/>
                    </a:lnTo>
                    <a:lnTo>
                      <a:pt x="59" y="362"/>
                    </a:lnTo>
                    <a:lnTo>
                      <a:pt x="93" y="383"/>
                    </a:lnTo>
                    <a:lnTo>
                      <a:pt x="113" y="390"/>
                    </a:lnTo>
                    <a:lnTo>
                      <a:pt x="139" y="398"/>
                    </a:lnTo>
                    <a:lnTo>
                      <a:pt x="187" y="398"/>
                    </a:lnTo>
                    <a:lnTo>
                      <a:pt x="229" y="383"/>
                    </a:lnTo>
                    <a:lnTo>
                      <a:pt x="265" y="356"/>
                    </a:lnTo>
                    <a:lnTo>
                      <a:pt x="279" y="339"/>
                    </a:lnTo>
                    <a:lnTo>
                      <a:pt x="299" y="356"/>
                    </a:lnTo>
                    <a:lnTo>
                      <a:pt x="350" y="379"/>
                    </a:lnTo>
                    <a:lnTo>
                      <a:pt x="409" y="386"/>
                    </a:lnTo>
                    <a:lnTo>
                      <a:pt x="470" y="375"/>
                    </a:lnTo>
                    <a:lnTo>
                      <a:pt x="502" y="362"/>
                    </a:lnTo>
                    <a:lnTo>
                      <a:pt x="527" y="350"/>
                    </a:lnTo>
                    <a:lnTo>
                      <a:pt x="567" y="316"/>
                    </a:lnTo>
                    <a:lnTo>
                      <a:pt x="600" y="271"/>
                    </a:lnTo>
                    <a:lnTo>
                      <a:pt x="623" y="221"/>
                    </a:lnTo>
                    <a:lnTo>
                      <a:pt x="635" y="166"/>
                    </a:lnTo>
                    <a:lnTo>
                      <a:pt x="632" y="113"/>
                    </a:lnTo>
                    <a:lnTo>
                      <a:pt x="614" y="64"/>
                    </a:lnTo>
                    <a:lnTo>
                      <a:pt x="581" y="23"/>
                    </a:lnTo>
                    <a:lnTo>
                      <a:pt x="555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9"/>
              <p:cNvSpPr>
                <a:spLocks/>
              </p:cNvSpPr>
              <p:nvPr/>
            </p:nvSpPr>
            <p:spPr bwMode="auto">
              <a:xfrm>
                <a:off x="1655" y="2515"/>
                <a:ext cx="176" cy="179"/>
              </a:xfrm>
              <a:custGeom>
                <a:avLst/>
                <a:gdLst>
                  <a:gd name="T0" fmla="*/ 301 w 528"/>
                  <a:gd name="T1" fmla="*/ 1 h 538"/>
                  <a:gd name="T2" fmla="*/ 268 w 528"/>
                  <a:gd name="T3" fmla="*/ 27 h 538"/>
                  <a:gd name="T4" fmla="*/ 273 w 528"/>
                  <a:gd name="T5" fmla="*/ 82 h 538"/>
                  <a:gd name="T6" fmla="*/ 298 w 528"/>
                  <a:gd name="T7" fmla="*/ 95 h 538"/>
                  <a:gd name="T8" fmla="*/ 373 w 528"/>
                  <a:gd name="T9" fmla="*/ 112 h 538"/>
                  <a:gd name="T10" fmla="*/ 419 w 528"/>
                  <a:gd name="T11" fmla="*/ 145 h 538"/>
                  <a:gd name="T12" fmla="*/ 423 w 528"/>
                  <a:gd name="T13" fmla="*/ 191 h 538"/>
                  <a:gd name="T14" fmla="*/ 409 w 528"/>
                  <a:gd name="T15" fmla="*/ 220 h 538"/>
                  <a:gd name="T16" fmla="*/ 357 w 528"/>
                  <a:gd name="T17" fmla="*/ 265 h 538"/>
                  <a:gd name="T18" fmla="*/ 245 w 528"/>
                  <a:gd name="T19" fmla="*/ 269 h 538"/>
                  <a:gd name="T20" fmla="*/ 207 w 528"/>
                  <a:gd name="T21" fmla="*/ 256 h 538"/>
                  <a:gd name="T22" fmla="*/ 188 w 528"/>
                  <a:gd name="T23" fmla="*/ 250 h 538"/>
                  <a:gd name="T24" fmla="*/ 150 w 528"/>
                  <a:gd name="T25" fmla="*/ 268 h 538"/>
                  <a:gd name="T26" fmla="*/ 141 w 528"/>
                  <a:gd name="T27" fmla="*/ 324 h 538"/>
                  <a:gd name="T28" fmla="*/ 161 w 528"/>
                  <a:gd name="T29" fmla="*/ 341 h 538"/>
                  <a:gd name="T30" fmla="*/ 173 w 528"/>
                  <a:gd name="T31" fmla="*/ 347 h 538"/>
                  <a:gd name="T32" fmla="*/ 178 w 528"/>
                  <a:gd name="T33" fmla="*/ 348 h 538"/>
                  <a:gd name="T34" fmla="*/ 184 w 528"/>
                  <a:gd name="T35" fmla="*/ 351 h 538"/>
                  <a:gd name="T36" fmla="*/ 220 w 528"/>
                  <a:gd name="T37" fmla="*/ 367 h 538"/>
                  <a:gd name="T38" fmla="*/ 243 w 528"/>
                  <a:gd name="T39" fmla="*/ 399 h 538"/>
                  <a:gd name="T40" fmla="*/ 180 w 528"/>
                  <a:gd name="T41" fmla="*/ 443 h 538"/>
                  <a:gd name="T42" fmla="*/ 131 w 528"/>
                  <a:gd name="T43" fmla="*/ 456 h 538"/>
                  <a:gd name="T44" fmla="*/ 62 w 528"/>
                  <a:gd name="T45" fmla="*/ 456 h 538"/>
                  <a:gd name="T46" fmla="*/ 50 w 528"/>
                  <a:gd name="T47" fmla="*/ 443 h 538"/>
                  <a:gd name="T48" fmla="*/ 10 w 528"/>
                  <a:gd name="T49" fmla="*/ 446 h 538"/>
                  <a:gd name="T50" fmla="*/ 3 w 528"/>
                  <a:gd name="T51" fmla="*/ 475 h 538"/>
                  <a:gd name="T52" fmla="*/ 45 w 528"/>
                  <a:gd name="T53" fmla="*/ 525 h 538"/>
                  <a:gd name="T54" fmla="*/ 134 w 528"/>
                  <a:gd name="T55" fmla="*/ 538 h 538"/>
                  <a:gd name="T56" fmla="*/ 190 w 528"/>
                  <a:gd name="T57" fmla="*/ 528 h 538"/>
                  <a:gd name="T58" fmla="*/ 302 w 528"/>
                  <a:gd name="T59" fmla="*/ 465 h 538"/>
                  <a:gd name="T60" fmla="*/ 355 w 528"/>
                  <a:gd name="T61" fmla="*/ 383 h 538"/>
                  <a:gd name="T62" fmla="*/ 357 w 528"/>
                  <a:gd name="T63" fmla="*/ 366 h 538"/>
                  <a:gd name="T64" fmla="*/ 425 w 528"/>
                  <a:gd name="T65" fmla="*/ 341 h 538"/>
                  <a:gd name="T66" fmla="*/ 497 w 528"/>
                  <a:gd name="T67" fmla="*/ 271 h 538"/>
                  <a:gd name="T68" fmla="*/ 520 w 528"/>
                  <a:gd name="T69" fmla="*/ 220 h 538"/>
                  <a:gd name="T70" fmla="*/ 520 w 528"/>
                  <a:gd name="T71" fmla="*/ 127 h 538"/>
                  <a:gd name="T72" fmla="*/ 469 w 528"/>
                  <a:gd name="T73" fmla="*/ 53 h 538"/>
                  <a:gd name="T74" fmla="*/ 384 w 528"/>
                  <a:gd name="T75" fmla="*/ 9 h 538"/>
                  <a:gd name="T76" fmla="*/ 311 w 528"/>
                  <a:gd name="T77" fmla="*/ 0 h 5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28" h="538">
                    <a:moveTo>
                      <a:pt x="311" y="0"/>
                    </a:moveTo>
                    <a:lnTo>
                      <a:pt x="301" y="1"/>
                    </a:lnTo>
                    <a:lnTo>
                      <a:pt x="285" y="9"/>
                    </a:lnTo>
                    <a:lnTo>
                      <a:pt x="268" y="27"/>
                    </a:lnTo>
                    <a:lnTo>
                      <a:pt x="263" y="60"/>
                    </a:lnTo>
                    <a:lnTo>
                      <a:pt x="273" y="82"/>
                    </a:lnTo>
                    <a:lnTo>
                      <a:pt x="288" y="92"/>
                    </a:lnTo>
                    <a:lnTo>
                      <a:pt x="298" y="95"/>
                    </a:lnTo>
                    <a:lnTo>
                      <a:pt x="321" y="99"/>
                    </a:lnTo>
                    <a:lnTo>
                      <a:pt x="373" y="112"/>
                    </a:lnTo>
                    <a:lnTo>
                      <a:pt x="404" y="129"/>
                    </a:lnTo>
                    <a:lnTo>
                      <a:pt x="419" y="145"/>
                    </a:lnTo>
                    <a:lnTo>
                      <a:pt x="426" y="165"/>
                    </a:lnTo>
                    <a:lnTo>
                      <a:pt x="423" y="191"/>
                    </a:lnTo>
                    <a:lnTo>
                      <a:pt x="416" y="206"/>
                    </a:lnTo>
                    <a:lnTo>
                      <a:pt x="409" y="220"/>
                    </a:lnTo>
                    <a:lnTo>
                      <a:pt x="391" y="242"/>
                    </a:lnTo>
                    <a:lnTo>
                      <a:pt x="357" y="265"/>
                    </a:lnTo>
                    <a:lnTo>
                      <a:pt x="302" y="276"/>
                    </a:lnTo>
                    <a:lnTo>
                      <a:pt x="245" y="269"/>
                    </a:lnTo>
                    <a:lnTo>
                      <a:pt x="217" y="260"/>
                    </a:lnTo>
                    <a:lnTo>
                      <a:pt x="207" y="256"/>
                    </a:lnTo>
                    <a:lnTo>
                      <a:pt x="199" y="253"/>
                    </a:lnTo>
                    <a:lnTo>
                      <a:pt x="188" y="250"/>
                    </a:lnTo>
                    <a:lnTo>
                      <a:pt x="171" y="253"/>
                    </a:lnTo>
                    <a:lnTo>
                      <a:pt x="150" y="268"/>
                    </a:lnTo>
                    <a:lnTo>
                      <a:pt x="135" y="299"/>
                    </a:lnTo>
                    <a:lnTo>
                      <a:pt x="141" y="324"/>
                    </a:lnTo>
                    <a:lnTo>
                      <a:pt x="151" y="337"/>
                    </a:lnTo>
                    <a:lnTo>
                      <a:pt x="161" y="341"/>
                    </a:lnTo>
                    <a:lnTo>
                      <a:pt x="167" y="344"/>
                    </a:lnTo>
                    <a:lnTo>
                      <a:pt x="173" y="347"/>
                    </a:lnTo>
                    <a:lnTo>
                      <a:pt x="173" y="347"/>
                    </a:lnTo>
                    <a:lnTo>
                      <a:pt x="178" y="348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220" y="367"/>
                    </a:lnTo>
                    <a:lnTo>
                      <a:pt x="252" y="386"/>
                    </a:lnTo>
                    <a:lnTo>
                      <a:pt x="243" y="399"/>
                    </a:lnTo>
                    <a:lnTo>
                      <a:pt x="220" y="420"/>
                    </a:lnTo>
                    <a:lnTo>
                      <a:pt x="180" y="443"/>
                    </a:lnTo>
                    <a:lnTo>
                      <a:pt x="150" y="452"/>
                    </a:lnTo>
                    <a:lnTo>
                      <a:pt x="131" y="456"/>
                    </a:lnTo>
                    <a:lnTo>
                      <a:pt x="85" y="459"/>
                    </a:lnTo>
                    <a:lnTo>
                      <a:pt x="62" y="456"/>
                    </a:lnTo>
                    <a:lnTo>
                      <a:pt x="57" y="453"/>
                    </a:lnTo>
                    <a:lnTo>
                      <a:pt x="50" y="443"/>
                    </a:lnTo>
                    <a:lnTo>
                      <a:pt x="30" y="438"/>
                    </a:lnTo>
                    <a:lnTo>
                      <a:pt x="10" y="446"/>
                    </a:lnTo>
                    <a:lnTo>
                      <a:pt x="0" y="463"/>
                    </a:lnTo>
                    <a:lnTo>
                      <a:pt x="3" y="475"/>
                    </a:lnTo>
                    <a:lnTo>
                      <a:pt x="13" y="498"/>
                    </a:lnTo>
                    <a:lnTo>
                      <a:pt x="45" y="525"/>
                    </a:lnTo>
                    <a:lnTo>
                      <a:pt x="88" y="537"/>
                    </a:lnTo>
                    <a:lnTo>
                      <a:pt x="134" y="538"/>
                    </a:lnTo>
                    <a:lnTo>
                      <a:pt x="155" y="534"/>
                    </a:lnTo>
                    <a:lnTo>
                      <a:pt x="190" y="528"/>
                    </a:lnTo>
                    <a:lnTo>
                      <a:pt x="250" y="504"/>
                    </a:lnTo>
                    <a:lnTo>
                      <a:pt x="302" y="465"/>
                    </a:lnTo>
                    <a:lnTo>
                      <a:pt x="341" y="414"/>
                    </a:lnTo>
                    <a:lnTo>
                      <a:pt x="355" y="383"/>
                    </a:lnTo>
                    <a:lnTo>
                      <a:pt x="358" y="374"/>
                    </a:lnTo>
                    <a:lnTo>
                      <a:pt x="357" y="366"/>
                    </a:lnTo>
                    <a:lnTo>
                      <a:pt x="381" y="360"/>
                    </a:lnTo>
                    <a:lnTo>
                      <a:pt x="425" y="341"/>
                    </a:lnTo>
                    <a:lnTo>
                      <a:pt x="463" y="311"/>
                    </a:lnTo>
                    <a:lnTo>
                      <a:pt x="497" y="271"/>
                    </a:lnTo>
                    <a:lnTo>
                      <a:pt x="509" y="246"/>
                    </a:lnTo>
                    <a:lnTo>
                      <a:pt x="520" y="220"/>
                    </a:lnTo>
                    <a:lnTo>
                      <a:pt x="528" y="171"/>
                    </a:lnTo>
                    <a:lnTo>
                      <a:pt x="520" y="127"/>
                    </a:lnTo>
                    <a:lnTo>
                      <a:pt x="499" y="86"/>
                    </a:lnTo>
                    <a:lnTo>
                      <a:pt x="469" y="53"/>
                    </a:lnTo>
                    <a:lnTo>
                      <a:pt x="430" y="26"/>
                    </a:lnTo>
                    <a:lnTo>
                      <a:pt x="384" y="9"/>
                    </a:lnTo>
                    <a:lnTo>
                      <a:pt x="337" y="0"/>
                    </a:lnTo>
                    <a:lnTo>
                      <a:pt x="31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20"/>
              <p:cNvSpPr>
                <a:spLocks/>
              </p:cNvSpPr>
              <p:nvPr/>
            </p:nvSpPr>
            <p:spPr bwMode="auto">
              <a:xfrm>
                <a:off x="1665" y="2702"/>
                <a:ext cx="205" cy="210"/>
              </a:xfrm>
              <a:custGeom>
                <a:avLst/>
                <a:gdLst>
                  <a:gd name="T0" fmla="*/ 388 w 613"/>
                  <a:gd name="T1" fmla="*/ 3 h 630"/>
                  <a:gd name="T2" fmla="*/ 357 w 613"/>
                  <a:gd name="T3" fmla="*/ 52 h 630"/>
                  <a:gd name="T4" fmla="*/ 381 w 613"/>
                  <a:gd name="T5" fmla="*/ 89 h 630"/>
                  <a:gd name="T6" fmla="*/ 466 w 613"/>
                  <a:gd name="T7" fmla="*/ 128 h 630"/>
                  <a:gd name="T8" fmla="*/ 511 w 613"/>
                  <a:gd name="T9" fmla="*/ 174 h 630"/>
                  <a:gd name="T10" fmla="*/ 506 w 613"/>
                  <a:gd name="T11" fmla="*/ 230 h 630"/>
                  <a:gd name="T12" fmla="*/ 486 w 613"/>
                  <a:gd name="T13" fmla="*/ 265 h 630"/>
                  <a:gd name="T14" fmla="*/ 431 w 613"/>
                  <a:gd name="T15" fmla="*/ 307 h 630"/>
                  <a:gd name="T16" fmla="*/ 349 w 613"/>
                  <a:gd name="T17" fmla="*/ 312 h 630"/>
                  <a:gd name="T18" fmla="*/ 257 w 613"/>
                  <a:gd name="T19" fmla="*/ 265 h 630"/>
                  <a:gd name="T20" fmla="*/ 253 w 613"/>
                  <a:gd name="T21" fmla="*/ 260 h 630"/>
                  <a:gd name="T22" fmla="*/ 239 w 613"/>
                  <a:gd name="T23" fmla="*/ 252 h 630"/>
                  <a:gd name="T24" fmla="*/ 198 w 613"/>
                  <a:gd name="T25" fmla="*/ 256 h 630"/>
                  <a:gd name="T26" fmla="*/ 175 w 613"/>
                  <a:gd name="T27" fmla="*/ 311 h 630"/>
                  <a:gd name="T28" fmla="*/ 188 w 613"/>
                  <a:gd name="T29" fmla="*/ 334 h 630"/>
                  <a:gd name="T30" fmla="*/ 214 w 613"/>
                  <a:gd name="T31" fmla="*/ 354 h 630"/>
                  <a:gd name="T32" fmla="*/ 256 w 613"/>
                  <a:gd name="T33" fmla="*/ 422 h 630"/>
                  <a:gd name="T34" fmla="*/ 224 w 613"/>
                  <a:gd name="T35" fmla="*/ 512 h 630"/>
                  <a:gd name="T36" fmla="*/ 180 w 613"/>
                  <a:gd name="T37" fmla="*/ 543 h 630"/>
                  <a:gd name="T38" fmla="*/ 119 w 613"/>
                  <a:gd name="T39" fmla="*/ 547 h 630"/>
                  <a:gd name="T40" fmla="*/ 72 w 613"/>
                  <a:gd name="T41" fmla="*/ 495 h 630"/>
                  <a:gd name="T42" fmla="*/ 51 w 613"/>
                  <a:gd name="T43" fmla="*/ 397 h 630"/>
                  <a:gd name="T44" fmla="*/ 37 w 613"/>
                  <a:gd name="T45" fmla="*/ 374 h 630"/>
                  <a:gd name="T46" fmla="*/ 5 w 613"/>
                  <a:gd name="T47" fmla="*/ 387 h 630"/>
                  <a:gd name="T48" fmla="*/ 0 w 613"/>
                  <a:gd name="T49" fmla="*/ 425 h 630"/>
                  <a:gd name="T50" fmla="*/ 13 w 613"/>
                  <a:gd name="T51" fmla="*/ 540 h 630"/>
                  <a:gd name="T52" fmla="*/ 66 w 613"/>
                  <a:gd name="T53" fmla="*/ 607 h 630"/>
                  <a:gd name="T54" fmla="*/ 131 w 613"/>
                  <a:gd name="T55" fmla="*/ 630 h 630"/>
                  <a:gd name="T56" fmla="*/ 220 w 613"/>
                  <a:gd name="T57" fmla="*/ 615 h 630"/>
                  <a:gd name="T58" fmla="*/ 263 w 613"/>
                  <a:gd name="T59" fmla="*/ 594 h 630"/>
                  <a:gd name="T60" fmla="*/ 329 w 613"/>
                  <a:gd name="T61" fmla="*/ 522 h 630"/>
                  <a:gd name="T62" fmla="*/ 352 w 613"/>
                  <a:gd name="T63" fmla="*/ 452 h 630"/>
                  <a:gd name="T64" fmla="*/ 352 w 613"/>
                  <a:gd name="T65" fmla="*/ 410 h 630"/>
                  <a:gd name="T66" fmla="*/ 446 w 613"/>
                  <a:gd name="T67" fmla="*/ 404 h 630"/>
                  <a:gd name="T68" fmla="*/ 555 w 613"/>
                  <a:gd name="T69" fmla="*/ 338 h 630"/>
                  <a:gd name="T70" fmla="*/ 594 w 613"/>
                  <a:gd name="T71" fmla="*/ 283 h 630"/>
                  <a:gd name="T72" fmla="*/ 613 w 613"/>
                  <a:gd name="T73" fmla="*/ 177 h 630"/>
                  <a:gd name="T74" fmla="*/ 574 w 613"/>
                  <a:gd name="T75" fmla="*/ 82 h 630"/>
                  <a:gd name="T76" fmla="*/ 489 w 613"/>
                  <a:gd name="T77" fmla="*/ 17 h 630"/>
                  <a:gd name="T78" fmla="*/ 404 w 613"/>
                  <a:gd name="T79" fmla="*/ 0 h 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13" h="630">
                    <a:moveTo>
                      <a:pt x="404" y="0"/>
                    </a:moveTo>
                    <a:lnTo>
                      <a:pt x="388" y="3"/>
                    </a:lnTo>
                    <a:lnTo>
                      <a:pt x="365" y="21"/>
                    </a:lnTo>
                    <a:lnTo>
                      <a:pt x="357" y="52"/>
                    </a:lnTo>
                    <a:lnTo>
                      <a:pt x="367" y="79"/>
                    </a:lnTo>
                    <a:lnTo>
                      <a:pt x="381" y="89"/>
                    </a:lnTo>
                    <a:lnTo>
                      <a:pt x="410" y="101"/>
                    </a:lnTo>
                    <a:lnTo>
                      <a:pt x="466" y="128"/>
                    </a:lnTo>
                    <a:lnTo>
                      <a:pt x="498" y="152"/>
                    </a:lnTo>
                    <a:lnTo>
                      <a:pt x="511" y="174"/>
                    </a:lnTo>
                    <a:lnTo>
                      <a:pt x="515" y="200"/>
                    </a:lnTo>
                    <a:lnTo>
                      <a:pt x="506" y="230"/>
                    </a:lnTo>
                    <a:lnTo>
                      <a:pt x="498" y="249"/>
                    </a:lnTo>
                    <a:lnTo>
                      <a:pt x="486" y="265"/>
                    </a:lnTo>
                    <a:lnTo>
                      <a:pt x="462" y="291"/>
                    </a:lnTo>
                    <a:lnTo>
                      <a:pt x="431" y="307"/>
                    </a:lnTo>
                    <a:lnTo>
                      <a:pt x="400" y="314"/>
                    </a:lnTo>
                    <a:lnTo>
                      <a:pt x="349" y="312"/>
                    </a:lnTo>
                    <a:lnTo>
                      <a:pt x="285" y="286"/>
                    </a:lnTo>
                    <a:lnTo>
                      <a:pt x="257" y="265"/>
                    </a:lnTo>
                    <a:lnTo>
                      <a:pt x="257" y="265"/>
                    </a:lnTo>
                    <a:lnTo>
                      <a:pt x="253" y="260"/>
                    </a:lnTo>
                    <a:lnTo>
                      <a:pt x="247" y="258"/>
                    </a:lnTo>
                    <a:lnTo>
                      <a:pt x="239" y="252"/>
                    </a:lnTo>
                    <a:lnTo>
                      <a:pt x="223" y="249"/>
                    </a:lnTo>
                    <a:lnTo>
                      <a:pt x="198" y="256"/>
                    </a:lnTo>
                    <a:lnTo>
                      <a:pt x="177" y="285"/>
                    </a:lnTo>
                    <a:lnTo>
                      <a:pt x="175" y="311"/>
                    </a:lnTo>
                    <a:lnTo>
                      <a:pt x="181" y="327"/>
                    </a:lnTo>
                    <a:lnTo>
                      <a:pt x="188" y="334"/>
                    </a:lnTo>
                    <a:lnTo>
                      <a:pt x="201" y="344"/>
                    </a:lnTo>
                    <a:lnTo>
                      <a:pt x="214" y="354"/>
                    </a:lnTo>
                    <a:lnTo>
                      <a:pt x="234" y="376"/>
                    </a:lnTo>
                    <a:lnTo>
                      <a:pt x="256" y="422"/>
                    </a:lnTo>
                    <a:lnTo>
                      <a:pt x="253" y="469"/>
                    </a:lnTo>
                    <a:lnTo>
                      <a:pt x="224" y="512"/>
                    </a:lnTo>
                    <a:lnTo>
                      <a:pt x="198" y="531"/>
                    </a:lnTo>
                    <a:lnTo>
                      <a:pt x="180" y="543"/>
                    </a:lnTo>
                    <a:lnTo>
                      <a:pt x="146" y="551"/>
                    </a:lnTo>
                    <a:lnTo>
                      <a:pt x="119" y="547"/>
                    </a:lnTo>
                    <a:lnTo>
                      <a:pt x="96" y="533"/>
                    </a:lnTo>
                    <a:lnTo>
                      <a:pt x="72" y="495"/>
                    </a:lnTo>
                    <a:lnTo>
                      <a:pt x="54" y="430"/>
                    </a:lnTo>
                    <a:lnTo>
                      <a:pt x="51" y="397"/>
                    </a:lnTo>
                    <a:lnTo>
                      <a:pt x="50" y="386"/>
                    </a:lnTo>
                    <a:lnTo>
                      <a:pt x="37" y="374"/>
                    </a:lnTo>
                    <a:lnTo>
                      <a:pt x="20" y="374"/>
                    </a:lnTo>
                    <a:lnTo>
                      <a:pt x="5" y="387"/>
                    </a:lnTo>
                    <a:lnTo>
                      <a:pt x="2" y="397"/>
                    </a:lnTo>
                    <a:lnTo>
                      <a:pt x="0" y="425"/>
                    </a:lnTo>
                    <a:lnTo>
                      <a:pt x="1" y="484"/>
                    </a:lnTo>
                    <a:lnTo>
                      <a:pt x="13" y="540"/>
                    </a:lnTo>
                    <a:lnTo>
                      <a:pt x="43" y="589"/>
                    </a:lnTo>
                    <a:lnTo>
                      <a:pt x="66" y="607"/>
                    </a:lnTo>
                    <a:lnTo>
                      <a:pt x="87" y="619"/>
                    </a:lnTo>
                    <a:lnTo>
                      <a:pt x="131" y="630"/>
                    </a:lnTo>
                    <a:lnTo>
                      <a:pt x="175" y="628"/>
                    </a:lnTo>
                    <a:lnTo>
                      <a:pt x="220" y="615"/>
                    </a:lnTo>
                    <a:lnTo>
                      <a:pt x="241" y="606"/>
                    </a:lnTo>
                    <a:lnTo>
                      <a:pt x="263" y="594"/>
                    </a:lnTo>
                    <a:lnTo>
                      <a:pt x="300" y="561"/>
                    </a:lnTo>
                    <a:lnTo>
                      <a:pt x="329" y="522"/>
                    </a:lnTo>
                    <a:lnTo>
                      <a:pt x="348" y="476"/>
                    </a:lnTo>
                    <a:lnTo>
                      <a:pt x="352" y="452"/>
                    </a:lnTo>
                    <a:lnTo>
                      <a:pt x="355" y="430"/>
                    </a:lnTo>
                    <a:lnTo>
                      <a:pt x="352" y="410"/>
                    </a:lnTo>
                    <a:lnTo>
                      <a:pt x="384" y="413"/>
                    </a:lnTo>
                    <a:lnTo>
                      <a:pt x="446" y="404"/>
                    </a:lnTo>
                    <a:lnTo>
                      <a:pt x="505" y="380"/>
                    </a:lnTo>
                    <a:lnTo>
                      <a:pt x="555" y="338"/>
                    </a:lnTo>
                    <a:lnTo>
                      <a:pt x="577" y="309"/>
                    </a:lnTo>
                    <a:lnTo>
                      <a:pt x="594" y="283"/>
                    </a:lnTo>
                    <a:lnTo>
                      <a:pt x="611" y="230"/>
                    </a:lnTo>
                    <a:lnTo>
                      <a:pt x="613" y="177"/>
                    </a:lnTo>
                    <a:lnTo>
                      <a:pt x="600" y="127"/>
                    </a:lnTo>
                    <a:lnTo>
                      <a:pt x="574" y="82"/>
                    </a:lnTo>
                    <a:lnTo>
                      <a:pt x="537" y="44"/>
                    </a:lnTo>
                    <a:lnTo>
                      <a:pt x="489" y="17"/>
                    </a:lnTo>
                    <a:lnTo>
                      <a:pt x="434" y="1"/>
                    </a:lnTo>
                    <a:lnTo>
                      <a:pt x="40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2" name="Group 31"/>
            <p:cNvGrpSpPr>
              <a:grpSpLocks noChangeAspect="1"/>
            </p:cNvGrpSpPr>
            <p:nvPr/>
          </p:nvGrpSpPr>
          <p:grpSpPr bwMode="auto">
            <a:xfrm>
              <a:off x="594443" y="5066831"/>
              <a:ext cx="167284" cy="203007"/>
              <a:chOff x="2647" y="1727"/>
              <a:chExt cx="192" cy="233"/>
            </a:xfrm>
            <a:grpFill/>
          </p:grpSpPr>
          <p:sp>
            <p:nvSpPr>
              <p:cNvPr id="13" name="Freeform 32"/>
              <p:cNvSpPr>
                <a:spLocks/>
              </p:cNvSpPr>
              <p:nvPr/>
            </p:nvSpPr>
            <p:spPr bwMode="auto">
              <a:xfrm>
                <a:off x="2699" y="1727"/>
                <a:ext cx="140" cy="152"/>
              </a:xfrm>
              <a:custGeom>
                <a:avLst/>
                <a:gdLst>
                  <a:gd name="T0" fmla="*/ 94 w 421"/>
                  <a:gd name="T1" fmla="*/ 455 h 455"/>
                  <a:gd name="T2" fmla="*/ 0 w 421"/>
                  <a:gd name="T3" fmla="*/ 362 h 455"/>
                  <a:gd name="T4" fmla="*/ 172 w 421"/>
                  <a:gd name="T5" fmla="*/ 191 h 455"/>
                  <a:gd name="T6" fmla="*/ 371 w 421"/>
                  <a:gd name="T7" fmla="*/ 1 h 455"/>
                  <a:gd name="T8" fmla="*/ 377 w 421"/>
                  <a:gd name="T9" fmla="*/ 0 h 455"/>
                  <a:gd name="T10" fmla="*/ 404 w 421"/>
                  <a:gd name="T11" fmla="*/ 4 h 455"/>
                  <a:gd name="T12" fmla="*/ 419 w 421"/>
                  <a:gd name="T13" fmla="*/ 21 h 455"/>
                  <a:gd name="T14" fmla="*/ 421 w 421"/>
                  <a:gd name="T15" fmla="*/ 37 h 455"/>
                  <a:gd name="T16" fmla="*/ 364 w 421"/>
                  <a:gd name="T17" fmla="*/ 120 h 455"/>
                  <a:gd name="T18" fmla="*/ 130 w 421"/>
                  <a:gd name="T19" fmla="*/ 410 h 455"/>
                  <a:gd name="T20" fmla="*/ 94 w 421"/>
                  <a:gd name="T21" fmla="*/ 455 h 4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21" h="455">
                    <a:moveTo>
                      <a:pt x="94" y="455"/>
                    </a:moveTo>
                    <a:lnTo>
                      <a:pt x="0" y="362"/>
                    </a:lnTo>
                    <a:lnTo>
                      <a:pt x="172" y="191"/>
                    </a:lnTo>
                    <a:lnTo>
                      <a:pt x="371" y="1"/>
                    </a:lnTo>
                    <a:lnTo>
                      <a:pt x="377" y="0"/>
                    </a:lnTo>
                    <a:lnTo>
                      <a:pt x="404" y="4"/>
                    </a:lnTo>
                    <a:lnTo>
                      <a:pt x="419" y="21"/>
                    </a:lnTo>
                    <a:lnTo>
                      <a:pt x="421" y="37"/>
                    </a:lnTo>
                    <a:lnTo>
                      <a:pt x="364" y="120"/>
                    </a:lnTo>
                    <a:lnTo>
                      <a:pt x="130" y="410"/>
                    </a:lnTo>
                    <a:lnTo>
                      <a:pt x="94" y="45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" name="Freeform 33"/>
              <p:cNvSpPr>
                <a:spLocks/>
              </p:cNvSpPr>
              <p:nvPr/>
            </p:nvSpPr>
            <p:spPr bwMode="auto">
              <a:xfrm>
                <a:off x="2647" y="1856"/>
                <a:ext cx="76" cy="104"/>
              </a:xfrm>
              <a:custGeom>
                <a:avLst/>
                <a:gdLst>
                  <a:gd name="T0" fmla="*/ 22 w 226"/>
                  <a:gd name="T1" fmla="*/ 314 h 314"/>
                  <a:gd name="T2" fmla="*/ 21 w 226"/>
                  <a:gd name="T3" fmla="*/ 301 h 314"/>
                  <a:gd name="T4" fmla="*/ 37 w 226"/>
                  <a:gd name="T5" fmla="*/ 242 h 314"/>
                  <a:gd name="T6" fmla="*/ 63 w 226"/>
                  <a:gd name="T7" fmla="*/ 219 h 314"/>
                  <a:gd name="T8" fmla="*/ 90 w 226"/>
                  <a:gd name="T9" fmla="*/ 211 h 314"/>
                  <a:gd name="T10" fmla="*/ 107 w 226"/>
                  <a:gd name="T11" fmla="*/ 209 h 314"/>
                  <a:gd name="T12" fmla="*/ 125 w 226"/>
                  <a:gd name="T13" fmla="*/ 208 h 314"/>
                  <a:gd name="T14" fmla="*/ 153 w 226"/>
                  <a:gd name="T15" fmla="*/ 199 h 314"/>
                  <a:gd name="T16" fmla="*/ 188 w 226"/>
                  <a:gd name="T17" fmla="*/ 173 h 314"/>
                  <a:gd name="T18" fmla="*/ 223 w 226"/>
                  <a:gd name="T19" fmla="*/ 107 h 314"/>
                  <a:gd name="T20" fmla="*/ 226 w 226"/>
                  <a:gd name="T21" fmla="*/ 91 h 314"/>
                  <a:gd name="T22" fmla="*/ 132 w 226"/>
                  <a:gd name="T23" fmla="*/ 0 h 314"/>
                  <a:gd name="T24" fmla="*/ 96 w 226"/>
                  <a:gd name="T25" fmla="*/ 17 h 314"/>
                  <a:gd name="T26" fmla="*/ 44 w 226"/>
                  <a:gd name="T27" fmla="*/ 61 h 314"/>
                  <a:gd name="T28" fmla="*/ 13 w 226"/>
                  <a:gd name="T29" fmla="*/ 113 h 314"/>
                  <a:gd name="T30" fmla="*/ 0 w 226"/>
                  <a:gd name="T31" fmla="*/ 165 h 314"/>
                  <a:gd name="T32" fmla="*/ 2 w 226"/>
                  <a:gd name="T33" fmla="*/ 239 h 314"/>
                  <a:gd name="T34" fmla="*/ 19 w 226"/>
                  <a:gd name="T35" fmla="*/ 307 h 314"/>
                  <a:gd name="T36" fmla="*/ 22 w 226"/>
                  <a:gd name="T37" fmla="*/ 314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26" h="314">
                    <a:moveTo>
                      <a:pt x="22" y="314"/>
                    </a:moveTo>
                    <a:lnTo>
                      <a:pt x="21" y="301"/>
                    </a:lnTo>
                    <a:lnTo>
                      <a:pt x="37" y="242"/>
                    </a:lnTo>
                    <a:lnTo>
                      <a:pt x="63" y="219"/>
                    </a:lnTo>
                    <a:lnTo>
                      <a:pt x="90" y="211"/>
                    </a:lnTo>
                    <a:lnTo>
                      <a:pt x="107" y="209"/>
                    </a:lnTo>
                    <a:lnTo>
                      <a:pt x="125" y="208"/>
                    </a:lnTo>
                    <a:lnTo>
                      <a:pt x="153" y="199"/>
                    </a:lnTo>
                    <a:lnTo>
                      <a:pt x="188" y="173"/>
                    </a:lnTo>
                    <a:lnTo>
                      <a:pt x="223" y="107"/>
                    </a:lnTo>
                    <a:lnTo>
                      <a:pt x="226" y="91"/>
                    </a:lnTo>
                    <a:lnTo>
                      <a:pt x="132" y="0"/>
                    </a:lnTo>
                    <a:lnTo>
                      <a:pt x="96" y="17"/>
                    </a:lnTo>
                    <a:lnTo>
                      <a:pt x="44" y="61"/>
                    </a:lnTo>
                    <a:lnTo>
                      <a:pt x="13" y="113"/>
                    </a:lnTo>
                    <a:lnTo>
                      <a:pt x="0" y="165"/>
                    </a:lnTo>
                    <a:lnTo>
                      <a:pt x="2" y="239"/>
                    </a:lnTo>
                    <a:lnTo>
                      <a:pt x="19" y="307"/>
                    </a:lnTo>
                    <a:lnTo>
                      <a:pt x="22" y="3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25" name="모서리가 둥근 직사각형 24"/>
          <p:cNvSpPr/>
          <p:nvPr/>
        </p:nvSpPr>
        <p:spPr>
          <a:xfrm>
            <a:off x="752612" y="225445"/>
            <a:ext cx="11207159" cy="650762"/>
          </a:xfrm>
          <a:prstGeom prst="roundRect">
            <a:avLst/>
          </a:prstGeom>
          <a:solidFill>
            <a:srgbClr val="F4F4FE"/>
          </a:solidFill>
          <a:ln>
            <a:noFill/>
          </a:ln>
          <a:effectLst>
            <a:outerShdw blurRad="190500" dist="101600" dir="2700000" algn="tl" rotWithShape="0">
              <a:srgbClr val="5955B3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2400" kern="0" dirty="0">
                <a:solidFill>
                  <a:srgbClr val="5955B3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1. </a:t>
            </a:r>
            <a:r>
              <a:rPr lang="ko-KR" altLang="en-US" sz="2400" kern="0" dirty="0">
                <a:solidFill>
                  <a:srgbClr val="5955B3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회원관리 </a:t>
            </a:r>
            <a:r>
              <a:rPr lang="en-US" altLang="ko-KR" sz="2400" kern="0" dirty="0">
                <a:solidFill>
                  <a:srgbClr val="5955B3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– </a:t>
            </a:r>
            <a:r>
              <a:rPr lang="ko-KR" altLang="en-US" sz="2400" kern="0" dirty="0">
                <a:solidFill>
                  <a:srgbClr val="5955B3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비밀번호 찾기 결과</a:t>
            </a:r>
            <a:endParaRPr lang="en-US" altLang="ko-KR" sz="2400" kern="0" dirty="0">
              <a:solidFill>
                <a:srgbClr val="5955B3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11658599" y="598713"/>
            <a:ext cx="217715" cy="217715"/>
          </a:xfrm>
          <a:prstGeom prst="ellipse">
            <a:avLst/>
          </a:prstGeom>
          <a:solidFill>
            <a:srgbClr val="5955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prstClr val="white"/>
                </a:solidFill>
              </a:rPr>
              <a:t>+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156851" y="354496"/>
            <a:ext cx="298491" cy="298491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80EB61F-9545-4DF5-ADD3-A11753793B81}"/>
              </a:ext>
            </a:extLst>
          </p:cNvPr>
          <p:cNvSpPr txBox="1"/>
          <p:nvPr/>
        </p:nvSpPr>
        <p:spPr>
          <a:xfrm>
            <a:off x="7382374" y="1397675"/>
            <a:ext cx="4355536" cy="175432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입력한 내용과 본인인증을 통과하면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/>
            </a:r>
            <a:b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새로운 비밀번호를 입력하도록 함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새 비밀번호는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/>
            </a:r>
            <a:b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유효성 검사를 통해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/>
            </a:r>
            <a:b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알맞은 비밀번호로만 변경 가능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89D7CC8F-EAD7-805C-D0C3-76F5B2A4D2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0916" y="1117705"/>
            <a:ext cx="5654530" cy="537256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94568816-C71E-E8F6-0E60-BC79E380D1D1}"/>
              </a:ext>
            </a:extLst>
          </p:cNvPr>
          <p:cNvSpPr/>
          <p:nvPr/>
        </p:nvSpPr>
        <p:spPr>
          <a:xfrm>
            <a:off x="2226133" y="4029955"/>
            <a:ext cx="3995763" cy="35588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1D61B5A-4597-7BAE-2503-813E9495CE46}"/>
              </a:ext>
            </a:extLst>
          </p:cNvPr>
          <p:cNvSpPr/>
          <p:nvPr/>
        </p:nvSpPr>
        <p:spPr>
          <a:xfrm>
            <a:off x="2226132" y="4583147"/>
            <a:ext cx="3995763" cy="3799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978463" y="377234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946645" y="4380315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29365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55B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548795" y="94343"/>
            <a:ext cx="11480799" cy="6669314"/>
          </a:xfrm>
          <a:prstGeom prst="roundRect">
            <a:avLst>
              <a:gd name="adj" fmla="val 2541"/>
            </a:avLst>
          </a:prstGeom>
          <a:solidFill>
            <a:schemeClr val="bg1"/>
          </a:solidFill>
          <a:ln>
            <a:noFill/>
          </a:ln>
          <a:effectLst>
            <a:outerShdw dist="1016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204154" y="1034170"/>
            <a:ext cx="193117" cy="5222353"/>
            <a:chOff x="581527" y="787428"/>
            <a:chExt cx="193117" cy="5222353"/>
          </a:xfrm>
          <a:solidFill>
            <a:schemeClr val="bg1"/>
          </a:solidFill>
        </p:grpSpPr>
        <p:sp>
          <p:nvSpPr>
            <p:cNvPr id="5" name="Freeform 9"/>
            <p:cNvSpPr>
              <a:spLocks/>
            </p:cNvSpPr>
            <p:nvPr/>
          </p:nvSpPr>
          <p:spPr bwMode="auto">
            <a:xfrm>
              <a:off x="612262" y="1494240"/>
              <a:ext cx="131646" cy="17373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6" name="Group 12"/>
            <p:cNvGrpSpPr>
              <a:grpSpLocks noChangeAspect="1"/>
            </p:cNvGrpSpPr>
            <p:nvPr/>
          </p:nvGrpSpPr>
          <p:grpSpPr bwMode="auto">
            <a:xfrm>
              <a:off x="581527" y="787428"/>
              <a:ext cx="193117" cy="153620"/>
              <a:chOff x="6124" y="305"/>
              <a:chExt cx="841" cy="669"/>
            </a:xfrm>
            <a:grpFill/>
          </p:grpSpPr>
          <p:sp>
            <p:nvSpPr>
              <p:cNvPr id="23" name="Freeform 13"/>
              <p:cNvSpPr>
                <a:spLocks/>
              </p:cNvSpPr>
              <p:nvPr/>
            </p:nvSpPr>
            <p:spPr bwMode="auto">
              <a:xfrm>
                <a:off x="6244" y="440"/>
                <a:ext cx="601" cy="534"/>
              </a:xfrm>
              <a:custGeom>
                <a:avLst/>
                <a:gdLst>
                  <a:gd name="T0" fmla="*/ 902 w 1802"/>
                  <a:gd name="T1" fmla="*/ 0 h 1602"/>
                  <a:gd name="T2" fmla="*/ 2 w 1802"/>
                  <a:gd name="T3" fmla="*/ 742 h 1602"/>
                  <a:gd name="T4" fmla="*/ 2 w 1802"/>
                  <a:gd name="T5" fmla="*/ 743 h 1602"/>
                  <a:gd name="T6" fmla="*/ 2 w 1802"/>
                  <a:gd name="T7" fmla="*/ 746 h 1602"/>
                  <a:gd name="T8" fmla="*/ 0 w 1802"/>
                  <a:gd name="T9" fmla="*/ 749 h 1602"/>
                  <a:gd name="T10" fmla="*/ 0 w 1802"/>
                  <a:gd name="T11" fmla="*/ 751 h 1602"/>
                  <a:gd name="T12" fmla="*/ 0 w 1802"/>
                  <a:gd name="T13" fmla="*/ 1501 h 1602"/>
                  <a:gd name="T14" fmla="*/ 2 w 1802"/>
                  <a:gd name="T15" fmla="*/ 1521 h 1602"/>
                  <a:gd name="T16" fmla="*/ 16 w 1802"/>
                  <a:gd name="T17" fmla="*/ 1557 h 1602"/>
                  <a:gd name="T18" fmla="*/ 30 w 1802"/>
                  <a:gd name="T19" fmla="*/ 1572 h 1602"/>
                  <a:gd name="T20" fmla="*/ 45 w 1802"/>
                  <a:gd name="T21" fmla="*/ 1586 h 1602"/>
                  <a:gd name="T22" fmla="*/ 81 w 1802"/>
                  <a:gd name="T23" fmla="*/ 1601 h 1602"/>
                  <a:gd name="T24" fmla="*/ 100 w 1802"/>
                  <a:gd name="T25" fmla="*/ 1602 h 1602"/>
                  <a:gd name="T26" fmla="*/ 702 w 1802"/>
                  <a:gd name="T27" fmla="*/ 1602 h 1602"/>
                  <a:gd name="T28" fmla="*/ 702 w 1802"/>
                  <a:gd name="T29" fmla="*/ 1001 h 1602"/>
                  <a:gd name="T30" fmla="*/ 1102 w 1802"/>
                  <a:gd name="T31" fmla="*/ 1001 h 1602"/>
                  <a:gd name="T32" fmla="*/ 1102 w 1802"/>
                  <a:gd name="T33" fmla="*/ 1602 h 1602"/>
                  <a:gd name="T34" fmla="*/ 1703 w 1802"/>
                  <a:gd name="T35" fmla="*/ 1602 h 1602"/>
                  <a:gd name="T36" fmla="*/ 1723 w 1802"/>
                  <a:gd name="T37" fmla="*/ 1601 h 1602"/>
                  <a:gd name="T38" fmla="*/ 1758 w 1802"/>
                  <a:gd name="T39" fmla="*/ 1586 h 1602"/>
                  <a:gd name="T40" fmla="*/ 1773 w 1802"/>
                  <a:gd name="T41" fmla="*/ 1572 h 1602"/>
                  <a:gd name="T42" fmla="*/ 1786 w 1802"/>
                  <a:gd name="T43" fmla="*/ 1557 h 1602"/>
                  <a:gd name="T44" fmla="*/ 1802 w 1802"/>
                  <a:gd name="T45" fmla="*/ 1521 h 1602"/>
                  <a:gd name="T46" fmla="*/ 1802 w 1802"/>
                  <a:gd name="T47" fmla="*/ 1501 h 1602"/>
                  <a:gd name="T48" fmla="*/ 1802 w 1802"/>
                  <a:gd name="T49" fmla="*/ 751 h 1602"/>
                  <a:gd name="T50" fmla="*/ 1802 w 1802"/>
                  <a:gd name="T51" fmla="*/ 745 h 1602"/>
                  <a:gd name="T52" fmla="*/ 1801 w 1802"/>
                  <a:gd name="T53" fmla="*/ 742 h 1602"/>
                  <a:gd name="T54" fmla="*/ 902 w 1802"/>
                  <a:gd name="T55" fmla="*/ 0 h 16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802" h="1602">
                    <a:moveTo>
                      <a:pt x="902" y="0"/>
                    </a:moveTo>
                    <a:lnTo>
                      <a:pt x="2" y="742"/>
                    </a:lnTo>
                    <a:lnTo>
                      <a:pt x="2" y="743"/>
                    </a:lnTo>
                    <a:lnTo>
                      <a:pt x="2" y="746"/>
                    </a:lnTo>
                    <a:lnTo>
                      <a:pt x="0" y="749"/>
                    </a:lnTo>
                    <a:lnTo>
                      <a:pt x="0" y="751"/>
                    </a:lnTo>
                    <a:lnTo>
                      <a:pt x="0" y="1501"/>
                    </a:lnTo>
                    <a:lnTo>
                      <a:pt x="2" y="1521"/>
                    </a:lnTo>
                    <a:lnTo>
                      <a:pt x="16" y="1557"/>
                    </a:lnTo>
                    <a:lnTo>
                      <a:pt x="30" y="1572"/>
                    </a:lnTo>
                    <a:lnTo>
                      <a:pt x="45" y="1586"/>
                    </a:lnTo>
                    <a:lnTo>
                      <a:pt x="81" y="1601"/>
                    </a:lnTo>
                    <a:lnTo>
                      <a:pt x="100" y="1602"/>
                    </a:lnTo>
                    <a:lnTo>
                      <a:pt x="702" y="1602"/>
                    </a:lnTo>
                    <a:lnTo>
                      <a:pt x="702" y="1001"/>
                    </a:lnTo>
                    <a:lnTo>
                      <a:pt x="1102" y="1001"/>
                    </a:lnTo>
                    <a:lnTo>
                      <a:pt x="1102" y="1602"/>
                    </a:lnTo>
                    <a:lnTo>
                      <a:pt x="1703" y="1602"/>
                    </a:lnTo>
                    <a:lnTo>
                      <a:pt x="1723" y="1601"/>
                    </a:lnTo>
                    <a:lnTo>
                      <a:pt x="1758" y="1586"/>
                    </a:lnTo>
                    <a:lnTo>
                      <a:pt x="1773" y="1572"/>
                    </a:lnTo>
                    <a:lnTo>
                      <a:pt x="1786" y="1557"/>
                    </a:lnTo>
                    <a:lnTo>
                      <a:pt x="1802" y="1521"/>
                    </a:lnTo>
                    <a:lnTo>
                      <a:pt x="1802" y="1501"/>
                    </a:lnTo>
                    <a:lnTo>
                      <a:pt x="1802" y="751"/>
                    </a:lnTo>
                    <a:lnTo>
                      <a:pt x="1802" y="745"/>
                    </a:lnTo>
                    <a:lnTo>
                      <a:pt x="1801" y="742"/>
                    </a:lnTo>
                    <a:lnTo>
                      <a:pt x="90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14"/>
              <p:cNvSpPr>
                <a:spLocks/>
              </p:cNvSpPr>
              <p:nvPr/>
            </p:nvSpPr>
            <p:spPr bwMode="auto">
              <a:xfrm>
                <a:off x="6124" y="305"/>
                <a:ext cx="841" cy="394"/>
              </a:xfrm>
              <a:custGeom>
                <a:avLst/>
                <a:gdLst>
                  <a:gd name="T0" fmla="*/ 2505 w 2522"/>
                  <a:gd name="T1" fmla="*/ 978 h 1181"/>
                  <a:gd name="T2" fmla="*/ 2162 w 2522"/>
                  <a:gd name="T3" fmla="*/ 694 h 1181"/>
                  <a:gd name="T4" fmla="*/ 2162 w 2522"/>
                  <a:gd name="T5" fmla="*/ 54 h 1181"/>
                  <a:gd name="T6" fmla="*/ 2162 w 2522"/>
                  <a:gd name="T7" fmla="*/ 44 h 1181"/>
                  <a:gd name="T8" fmla="*/ 2155 w 2522"/>
                  <a:gd name="T9" fmla="*/ 26 h 1181"/>
                  <a:gd name="T10" fmla="*/ 2149 w 2522"/>
                  <a:gd name="T11" fmla="*/ 18 h 1181"/>
                  <a:gd name="T12" fmla="*/ 2141 w 2522"/>
                  <a:gd name="T13" fmla="*/ 13 h 1181"/>
                  <a:gd name="T14" fmla="*/ 2123 w 2522"/>
                  <a:gd name="T15" fmla="*/ 5 h 1181"/>
                  <a:gd name="T16" fmla="*/ 2113 w 2522"/>
                  <a:gd name="T17" fmla="*/ 5 h 1181"/>
                  <a:gd name="T18" fmla="*/ 1812 w 2522"/>
                  <a:gd name="T19" fmla="*/ 5 h 1181"/>
                  <a:gd name="T20" fmla="*/ 1802 w 2522"/>
                  <a:gd name="T21" fmla="*/ 5 h 1181"/>
                  <a:gd name="T22" fmla="*/ 1783 w 2522"/>
                  <a:gd name="T23" fmla="*/ 13 h 1181"/>
                  <a:gd name="T24" fmla="*/ 1776 w 2522"/>
                  <a:gd name="T25" fmla="*/ 18 h 1181"/>
                  <a:gd name="T26" fmla="*/ 1770 w 2522"/>
                  <a:gd name="T27" fmla="*/ 26 h 1181"/>
                  <a:gd name="T28" fmla="*/ 1763 w 2522"/>
                  <a:gd name="T29" fmla="*/ 44 h 1181"/>
                  <a:gd name="T30" fmla="*/ 1762 w 2522"/>
                  <a:gd name="T31" fmla="*/ 54 h 1181"/>
                  <a:gd name="T32" fmla="*/ 1762 w 2522"/>
                  <a:gd name="T33" fmla="*/ 360 h 1181"/>
                  <a:gd name="T34" fmla="*/ 1380 w 2522"/>
                  <a:gd name="T35" fmla="*/ 41 h 1181"/>
                  <a:gd name="T36" fmla="*/ 1354 w 2522"/>
                  <a:gd name="T37" fmla="*/ 23 h 1181"/>
                  <a:gd name="T38" fmla="*/ 1295 w 2522"/>
                  <a:gd name="T39" fmla="*/ 1 h 1181"/>
                  <a:gd name="T40" fmla="*/ 1262 w 2522"/>
                  <a:gd name="T41" fmla="*/ 0 h 1181"/>
                  <a:gd name="T42" fmla="*/ 1227 w 2522"/>
                  <a:gd name="T43" fmla="*/ 1 h 1181"/>
                  <a:gd name="T44" fmla="*/ 1168 w 2522"/>
                  <a:gd name="T45" fmla="*/ 23 h 1181"/>
                  <a:gd name="T46" fmla="*/ 1142 w 2522"/>
                  <a:gd name="T47" fmla="*/ 41 h 1181"/>
                  <a:gd name="T48" fmla="*/ 17 w 2522"/>
                  <a:gd name="T49" fmla="*/ 978 h 1181"/>
                  <a:gd name="T50" fmla="*/ 10 w 2522"/>
                  <a:gd name="T51" fmla="*/ 985 h 1181"/>
                  <a:gd name="T52" fmla="*/ 1 w 2522"/>
                  <a:gd name="T53" fmla="*/ 1001 h 1181"/>
                  <a:gd name="T54" fmla="*/ 0 w 2522"/>
                  <a:gd name="T55" fmla="*/ 1012 h 1181"/>
                  <a:gd name="T56" fmla="*/ 0 w 2522"/>
                  <a:gd name="T57" fmla="*/ 1023 h 1181"/>
                  <a:gd name="T58" fmla="*/ 6 w 2522"/>
                  <a:gd name="T59" fmla="*/ 1040 h 1181"/>
                  <a:gd name="T60" fmla="*/ 12 w 2522"/>
                  <a:gd name="T61" fmla="*/ 1048 h 1181"/>
                  <a:gd name="T62" fmla="*/ 108 w 2522"/>
                  <a:gd name="T63" fmla="*/ 1164 h 1181"/>
                  <a:gd name="T64" fmla="*/ 122 w 2522"/>
                  <a:gd name="T65" fmla="*/ 1177 h 1181"/>
                  <a:gd name="T66" fmla="*/ 141 w 2522"/>
                  <a:gd name="T67" fmla="*/ 1181 h 1181"/>
                  <a:gd name="T68" fmla="*/ 160 w 2522"/>
                  <a:gd name="T69" fmla="*/ 1181 h 1181"/>
                  <a:gd name="T70" fmla="*/ 179 w 2522"/>
                  <a:gd name="T71" fmla="*/ 1171 h 1181"/>
                  <a:gd name="T72" fmla="*/ 1262 w 2522"/>
                  <a:gd name="T73" fmla="*/ 268 h 1181"/>
                  <a:gd name="T74" fmla="*/ 2344 w 2522"/>
                  <a:gd name="T75" fmla="*/ 1171 h 1181"/>
                  <a:gd name="T76" fmla="*/ 2358 w 2522"/>
                  <a:gd name="T77" fmla="*/ 1180 h 1181"/>
                  <a:gd name="T78" fmla="*/ 2377 w 2522"/>
                  <a:gd name="T79" fmla="*/ 1181 h 1181"/>
                  <a:gd name="T80" fmla="*/ 2383 w 2522"/>
                  <a:gd name="T81" fmla="*/ 1181 h 1181"/>
                  <a:gd name="T82" fmla="*/ 2401 w 2522"/>
                  <a:gd name="T83" fmla="*/ 1177 h 1181"/>
                  <a:gd name="T84" fmla="*/ 2414 w 2522"/>
                  <a:gd name="T85" fmla="*/ 1164 h 1181"/>
                  <a:gd name="T86" fmla="*/ 2512 w 2522"/>
                  <a:gd name="T87" fmla="*/ 1048 h 1181"/>
                  <a:gd name="T88" fmla="*/ 2518 w 2522"/>
                  <a:gd name="T89" fmla="*/ 1040 h 1181"/>
                  <a:gd name="T90" fmla="*/ 2522 w 2522"/>
                  <a:gd name="T91" fmla="*/ 1023 h 1181"/>
                  <a:gd name="T92" fmla="*/ 2522 w 2522"/>
                  <a:gd name="T93" fmla="*/ 1012 h 1181"/>
                  <a:gd name="T94" fmla="*/ 2521 w 2522"/>
                  <a:gd name="T95" fmla="*/ 1001 h 1181"/>
                  <a:gd name="T96" fmla="*/ 2512 w 2522"/>
                  <a:gd name="T97" fmla="*/ 985 h 1181"/>
                  <a:gd name="T98" fmla="*/ 2505 w 2522"/>
                  <a:gd name="T99" fmla="*/ 978 h 1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522" h="1181">
                    <a:moveTo>
                      <a:pt x="2505" y="978"/>
                    </a:moveTo>
                    <a:lnTo>
                      <a:pt x="2162" y="694"/>
                    </a:lnTo>
                    <a:lnTo>
                      <a:pt x="2162" y="54"/>
                    </a:lnTo>
                    <a:lnTo>
                      <a:pt x="2162" y="44"/>
                    </a:lnTo>
                    <a:lnTo>
                      <a:pt x="2155" y="26"/>
                    </a:lnTo>
                    <a:lnTo>
                      <a:pt x="2149" y="18"/>
                    </a:lnTo>
                    <a:lnTo>
                      <a:pt x="2141" y="13"/>
                    </a:lnTo>
                    <a:lnTo>
                      <a:pt x="2123" y="5"/>
                    </a:lnTo>
                    <a:lnTo>
                      <a:pt x="2113" y="5"/>
                    </a:lnTo>
                    <a:lnTo>
                      <a:pt x="1812" y="5"/>
                    </a:lnTo>
                    <a:lnTo>
                      <a:pt x="1802" y="5"/>
                    </a:lnTo>
                    <a:lnTo>
                      <a:pt x="1783" y="13"/>
                    </a:lnTo>
                    <a:lnTo>
                      <a:pt x="1776" y="18"/>
                    </a:lnTo>
                    <a:lnTo>
                      <a:pt x="1770" y="26"/>
                    </a:lnTo>
                    <a:lnTo>
                      <a:pt x="1763" y="44"/>
                    </a:lnTo>
                    <a:lnTo>
                      <a:pt x="1762" y="54"/>
                    </a:lnTo>
                    <a:lnTo>
                      <a:pt x="1762" y="360"/>
                    </a:lnTo>
                    <a:lnTo>
                      <a:pt x="1380" y="41"/>
                    </a:lnTo>
                    <a:lnTo>
                      <a:pt x="1354" y="23"/>
                    </a:lnTo>
                    <a:lnTo>
                      <a:pt x="1295" y="1"/>
                    </a:lnTo>
                    <a:lnTo>
                      <a:pt x="1262" y="0"/>
                    </a:lnTo>
                    <a:lnTo>
                      <a:pt x="1227" y="1"/>
                    </a:lnTo>
                    <a:lnTo>
                      <a:pt x="1168" y="23"/>
                    </a:lnTo>
                    <a:lnTo>
                      <a:pt x="1142" y="41"/>
                    </a:lnTo>
                    <a:lnTo>
                      <a:pt x="17" y="978"/>
                    </a:lnTo>
                    <a:lnTo>
                      <a:pt x="10" y="985"/>
                    </a:lnTo>
                    <a:lnTo>
                      <a:pt x="1" y="1001"/>
                    </a:lnTo>
                    <a:lnTo>
                      <a:pt x="0" y="1012"/>
                    </a:lnTo>
                    <a:lnTo>
                      <a:pt x="0" y="1023"/>
                    </a:lnTo>
                    <a:lnTo>
                      <a:pt x="6" y="1040"/>
                    </a:lnTo>
                    <a:lnTo>
                      <a:pt x="12" y="1048"/>
                    </a:lnTo>
                    <a:lnTo>
                      <a:pt x="108" y="1164"/>
                    </a:lnTo>
                    <a:lnTo>
                      <a:pt x="122" y="1177"/>
                    </a:lnTo>
                    <a:lnTo>
                      <a:pt x="141" y="1181"/>
                    </a:lnTo>
                    <a:lnTo>
                      <a:pt x="160" y="1181"/>
                    </a:lnTo>
                    <a:lnTo>
                      <a:pt x="179" y="1171"/>
                    </a:lnTo>
                    <a:lnTo>
                      <a:pt x="1262" y="268"/>
                    </a:lnTo>
                    <a:lnTo>
                      <a:pt x="2344" y="1171"/>
                    </a:lnTo>
                    <a:lnTo>
                      <a:pt x="2358" y="1180"/>
                    </a:lnTo>
                    <a:lnTo>
                      <a:pt x="2377" y="1181"/>
                    </a:lnTo>
                    <a:lnTo>
                      <a:pt x="2383" y="1181"/>
                    </a:lnTo>
                    <a:lnTo>
                      <a:pt x="2401" y="1177"/>
                    </a:lnTo>
                    <a:lnTo>
                      <a:pt x="2414" y="1164"/>
                    </a:lnTo>
                    <a:lnTo>
                      <a:pt x="2512" y="1048"/>
                    </a:lnTo>
                    <a:lnTo>
                      <a:pt x="2518" y="1040"/>
                    </a:lnTo>
                    <a:lnTo>
                      <a:pt x="2522" y="1023"/>
                    </a:lnTo>
                    <a:lnTo>
                      <a:pt x="2522" y="1012"/>
                    </a:lnTo>
                    <a:lnTo>
                      <a:pt x="2521" y="1001"/>
                    </a:lnTo>
                    <a:lnTo>
                      <a:pt x="2512" y="985"/>
                    </a:lnTo>
                    <a:lnTo>
                      <a:pt x="2505" y="97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7" name="Freeform 36"/>
            <p:cNvSpPr>
              <a:spLocks noEditPoints="1"/>
            </p:cNvSpPr>
            <p:nvPr/>
          </p:nvSpPr>
          <p:spPr bwMode="auto">
            <a:xfrm>
              <a:off x="625397" y="4336406"/>
              <a:ext cx="105376" cy="177233"/>
            </a:xfrm>
            <a:custGeom>
              <a:avLst/>
              <a:gdLst>
                <a:gd name="T0" fmla="*/ 937 w 1926"/>
                <a:gd name="T1" fmla="*/ 3639 h 4045"/>
                <a:gd name="T2" fmla="*/ 893 w 1926"/>
                <a:gd name="T3" fmla="*/ 3665 h 4045"/>
                <a:gd name="T4" fmla="*/ 863 w 1926"/>
                <a:gd name="T5" fmla="*/ 3712 h 4045"/>
                <a:gd name="T6" fmla="*/ 851 w 1926"/>
                <a:gd name="T7" fmla="*/ 3772 h 4045"/>
                <a:gd name="T8" fmla="*/ 863 w 1926"/>
                <a:gd name="T9" fmla="*/ 3832 h 4045"/>
                <a:gd name="T10" fmla="*/ 893 w 1926"/>
                <a:gd name="T11" fmla="*/ 3878 h 4045"/>
                <a:gd name="T12" fmla="*/ 937 w 1926"/>
                <a:gd name="T13" fmla="*/ 3905 h 4045"/>
                <a:gd name="T14" fmla="*/ 988 w 1926"/>
                <a:gd name="T15" fmla="*/ 3905 h 4045"/>
                <a:gd name="T16" fmla="*/ 1033 w 1926"/>
                <a:gd name="T17" fmla="*/ 3878 h 4045"/>
                <a:gd name="T18" fmla="*/ 1064 w 1926"/>
                <a:gd name="T19" fmla="*/ 3832 h 4045"/>
                <a:gd name="T20" fmla="*/ 1075 w 1926"/>
                <a:gd name="T21" fmla="*/ 3772 h 4045"/>
                <a:gd name="T22" fmla="*/ 1064 w 1926"/>
                <a:gd name="T23" fmla="*/ 3712 h 4045"/>
                <a:gd name="T24" fmla="*/ 1033 w 1926"/>
                <a:gd name="T25" fmla="*/ 3665 h 4045"/>
                <a:gd name="T26" fmla="*/ 988 w 1926"/>
                <a:gd name="T27" fmla="*/ 3639 h 4045"/>
                <a:gd name="T28" fmla="*/ 156 w 1926"/>
                <a:gd name="T29" fmla="*/ 434 h 4045"/>
                <a:gd name="T30" fmla="*/ 1770 w 1926"/>
                <a:gd name="T31" fmla="*/ 3540 h 4045"/>
                <a:gd name="T32" fmla="*/ 156 w 1926"/>
                <a:gd name="T33" fmla="*/ 434 h 4045"/>
                <a:gd name="T34" fmla="*/ 716 w 1926"/>
                <a:gd name="T35" fmla="*/ 200 h 4045"/>
                <a:gd name="T36" fmla="*/ 701 w 1926"/>
                <a:gd name="T37" fmla="*/ 217 h 4045"/>
                <a:gd name="T38" fmla="*/ 701 w 1926"/>
                <a:gd name="T39" fmla="*/ 243 h 4045"/>
                <a:gd name="T40" fmla="*/ 716 w 1926"/>
                <a:gd name="T41" fmla="*/ 260 h 4045"/>
                <a:gd name="T42" fmla="*/ 1199 w 1926"/>
                <a:gd name="T43" fmla="*/ 262 h 4045"/>
                <a:gd name="T44" fmla="*/ 1218 w 1926"/>
                <a:gd name="T45" fmla="*/ 254 h 4045"/>
                <a:gd name="T46" fmla="*/ 1226 w 1926"/>
                <a:gd name="T47" fmla="*/ 230 h 4045"/>
                <a:gd name="T48" fmla="*/ 1218 w 1926"/>
                <a:gd name="T49" fmla="*/ 207 h 4045"/>
                <a:gd name="T50" fmla="*/ 1199 w 1926"/>
                <a:gd name="T51" fmla="*/ 197 h 4045"/>
                <a:gd name="T52" fmla="*/ 224 w 1926"/>
                <a:gd name="T53" fmla="*/ 0 h 4045"/>
                <a:gd name="T54" fmla="*/ 1738 w 1926"/>
                <a:gd name="T55" fmla="*/ 4 h 4045"/>
                <a:gd name="T56" fmla="*/ 1805 w 1926"/>
                <a:gd name="T57" fmla="*/ 31 h 4045"/>
                <a:gd name="T58" fmla="*/ 1860 w 1926"/>
                <a:gd name="T59" fmla="*/ 81 h 4045"/>
                <a:gd name="T60" fmla="*/ 1900 w 1926"/>
                <a:gd name="T61" fmla="*/ 148 h 4045"/>
                <a:gd name="T62" fmla="*/ 1923 w 1926"/>
                <a:gd name="T63" fmla="*/ 229 h 4045"/>
                <a:gd name="T64" fmla="*/ 1926 w 1926"/>
                <a:gd name="T65" fmla="*/ 3772 h 4045"/>
                <a:gd name="T66" fmla="*/ 1915 w 1926"/>
                <a:gd name="T67" fmla="*/ 3857 h 4045"/>
                <a:gd name="T68" fmla="*/ 1882 w 1926"/>
                <a:gd name="T69" fmla="*/ 3932 h 4045"/>
                <a:gd name="T70" fmla="*/ 1834 w 1926"/>
                <a:gd name="T71" fmla="*/ 3992 h 4045"/>
                <a:gd name="T72" fmla="*/ 1773 w 1926"/>
                <a:gd name="T73" fmla="*/ 4032 h 4045"/>
                <a:gd name="T74" fmla="*/ 1702 w 1926"/>
                <a:gd name="T75" fmla="*/ 4045 h 4045"/>
                <a:gd name="T76" fmla="*/ 188 w 1926"/>
                <a:gd name="T77" fmla="*/ 4041 h 4045"/>
                <a:gd name="T78" fmla="*/ 122 w 1926"/>
                <a:gd name="T79" fmla="*/ 4014 h 4045"/>
                <a:gd name="T80" fmla="*/ 66 w 1926"/>
                <a:gd name="T81" fmla="*/ 3964 h 4045"/>
                <a:gd name="T82" fmla="*/ 25 w 1926"/>
                <a:gd name="T83" fmla="*/ 3897 h 4045"/>
                <a:gd name="T84" fmla="*/ 3 w 1926"/>
                <a:gd name="T85" fmla="*/ 3816 h 4045"/>
                <a:gd name="T86" fmla="*/ 0 w 1926"/>
                <a:gd name="T87" fmla="*/ 273 h 4045"/>
                <a:gd name="T88" fmla="*/ 12 w 1926"/>
                <a:gd name="T89" fmla="*/ 188 h 4045"/>
                <a:gd name="T90" fmla="*/ 43 w 1926"/>
                <a:gd name="T91" fmla="*/ 113 h 4045"/>
                <a:gd name="T92" fmla="*/ 92 w 1926"/>
                <a:gd name="T93" fmla="*/ 53 h 4045"/>
                <a:gd name="T94" fmla="*/ 154 w 1926"/>
                <a:gd name="T95" fmla="*/ 13 h 4045"/>
                <a:gd name="T96" fmla="*/ 224 w 1926"/>
                <a:gd name="T97" fmla="*/ 0 h 4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26" h="4045">
                  <a:moveTo>
                    <a:pt x="963" y="3636"/>
                  </a:moveTo>
                  <a:lnTo>
                    <a:pt x="937" y="3639"/>
                  </a:lnTo>
                  <a:lnTo>
                    <a:pt x="914" y="3649"/>
                  </a:lnTo>
                  <a:lnTo>
                    <a:pt x="893" y="3665"/>
                  </a:lnTo>
                  <a:lnTo>
                    <a:pt x="876" y="3686"/>
                  </a:lnTo>
                  <a:lnTo>
                    <a:pt x="863" y="3712"/>
                  </a:lnTo>
                  <a:lnTo>
                    <a:pt x="854" y="3741"/>
                  </a:lnTo>
                  <a:lnTo>
                    <a:pt x="851" y="3772"/>
                  </a:lnTo>
                  <a:lnTo>
                    <a:pt x="854" y="3804"/>
                  </a:lnTo>
                  <a:lnTo>
                    <a:pt x="863" y="3832"/>
                  </a:lnTo>
                  <a:lnTo>
                    <a:pt x="876" y="3857"/>
                  </a:lnTo>
                  <a:lnTo>
                    <a:pt x="893" y="3878"/>
                  </a:lnTo>
                  <a:lnTo>
                    <a:pt x="914" y="3894"/>
                  </a:lnTo>
                  <a:lnTo>
                    <a:pt x="937" y="3905"/>
                  </a:lnTo>
                  <a:lnTo>
                    <a:pt x="963" y="3909"/>
                  </a:lnTo>
                  <a:lnTo>
                    <a:pt x="988" y="3905"/>
                  </a:lnTo>
                  <a:lnTo>
                    <a:pt x="1013" y="3894"/>
                  </a:lnTo>
                  <a:lnTo>
                    <a:pt x="1033" y="3878"/>
                  </a:lnTo>
                  <a:lnTo>
                    <a:pt x="1051" y="3857"/>
                  </a:lnTo>
                  <a:lnTo>
                    <a:pt x="1064" y="3832"/>
                  </a:lnTo>
                  <a:lnTo>
                    <a:pt x="1072" y="3804"/>
                  </a:lnTo>
                  <a:lnTo>
                    <a:pt x="1075" y="3772"/>
                  </a:lnTo>
                  <a:lnTo>
                    <a:pt x="1072" y="3741"/>
                  </a:lnTo>
                  <a:lnTo>
                    <a:pt x="1064" y="3712"/>
                  </a:lnTo>
                  <a:lnTo>
                    <a:pt x="1051" y="3686"/>
                  </a:lnTo>
                  <a:lnTo>
                    <a:pt x="1033" y="3665"/>
                  </a:lnTo>
                  <a:lnTo>
                    <a:pt x="1013" y="3649"/>
                  </a:lnTo>
                  <a:lnTo>
                    <a:pt x="988" y="3639"/>
                  </a:lnTo>
                  <a:lnTo>
                    <a:pt x="963" y="3636"/>
                  </a:lnTo>
                  <a:close/>
                  <a:moveTo>
                    <a:pt x="156" y="434"/>
                  </a:moveTo>
                  <a:lnTo>
                    <a:pt x="156" y="3540"/>
                  </a:lnTo>
                  <a:lnTo>
                    <a:pt x="1770" y="3540"/>
                  </a:lnTo>
                  <a:lnTo>
                    <a:pt x="1770" y="434"/>
                  </a:lnTo>
                  <a:lnTo>
                    <a:pt x="156" y="434"/>
                  </a:lnTo>
                  <a:close/>
                  <a:moveTo>
                    <a:pt x="727" y="197"/>
                  </a:moveTo>
                  <a:lnTo>
                    <a:pt x="716" y="200"/>
                  </a:lnTo>
                  <a:lnTo>
                    <a:pt x="707" y="207"/>
                  </a:lnTo>
                  <a:lnTo>
                    <a:pt x="701" y="217"/>
                  </a:lnTo>
                  <a:lnTo>
                    <a:pt x="699" y="230"/>
                  </a:lnTo>
                  <a:lnTo>
                    <a:pt x="701" y="243"/>
                  </a:lnTo>
                  <a:lnTo>
                    <a:pt x="707" y="254"/>
                  </a:lnTo>
                  <a:lnTo>
                    <a:pt x="716" y="260"/>
                  </a:lnTo>
                  <a:lnTo>
                    <a:pt x="727" y="262"/>
                  </a:lnTo>
                  <a:lnTo>
                    <a:pt x="1199" y="262"/>
                  </a:lnTo>
                  <a:lnTo>
                    <a:pt x="1210" y="260"/>
                  </a:lnTo>
                  <a:lnTo>
                    <a:pt x="1218" y="254"/>
                  </a:lnTo>
                  <a:lnTo>
                    <a:pt x="1224" y="243"/>
                  </a:lnTo>
                  <a:lnTo>
                    <a:pt x="1226" y="230"/>
                  </a:lnTo>
                  <a:lnTo>
                    <a:pt x="1224" y="217"/>
                  </a:lnTo>
                  <a:lnTo>
                    <a:pt x="1218" y="207"/>
                  </a:lnTo>
                  <a:lnTo>
                    <a:pt x="1210" y="200"/>
                  </a:lnTo>
                  <a:lnTo>
                    <a:pt x="1199" y="197"/>
                  </a:lnTo>
                  <a:lnTo>
                    <a:pt x="727" y="197"/>
                  </a:lnTo>
                  <a:close/>
                  <a:moveTo>
                    <a:pt x="224" y="0"/>
                  </a:moveTo>
                  <a:lnTo>
                    <a:pt x="1702" y="0"/>
                  </a:lnTo>
                  <a:lnTo>
                    <a:pt x="1738" y="4"/>
                  </a:lnTo>
                  <a:lnTo>
                    <a:pt x="1773" y="13"/>
                  </a:lnTo>
                  <a:lnTo>
                    <a:pt x="1805" y="31"/>
                  </a:lnTo>
                  <a:lnTo>
                    <a:pt x="1834" y="53"/>
                  </a:lnTo>
                  <a:lnTo>
                    <a:pt x="1860" y="81"/>
                  </a:lnTo>
                  <a:lnTo>
                    <a:pt x="1882" y="113"/>
                  </a:lnTo>
                  <a:lnTo>
                    <a:pt x="1900" y="148"/>
                  </a:lnTo>
                  <a:lnTo>
                    <a:pt x="1915" y="188"/>
                  </a:lnTo>
                  <a:lnTo>
                    <a:pt x="1923" y="229"/>
                  </a:lnTo>
                  <a:lnTo>
                    <a:pt x="1926" y="273"/>
                  </a:lnTo>
                  <a:lnTo>
                    <a:pt x="1926" y="3772"/>
                  </a:lnTo>
                  <a:lnTo>
                    <a:pt x="1923" y="3816"/>
                  </a:lnTo>
                  <a:lnTo>
                    <a:pt x="1915" y="3857"/>
                  </a:lnTo>
                  <a:lnTo>
                    <a:pt x="1900" y="3897"/>
                  </a:lnTo>
                  <a:lnTo>
                    <a:pt x="1882" y="3932"/>
                  </a:lnTo>
                  <a:lnTo>
                    <a:pt x="1860" y="3964"/>
                  </a:lnTo>
                  <a:lnTo>
                    <a:pt x="1834" y="3992"/>
                  </a:lnTo>
                  <a:lnTo>
                    <a:pt x="1805" y="4014"/>
                  </a:lnTo>
                  <a:lnTo>
                    <a:pt x="1773" y="4032"/>
                  </a:lnTo>
                  <a:lnTo>
                    <a:pt x="1738" y="4041"/>
                  </a:lnTo>
                  <a:lnTo>
                    <a:pt x="1702" y="4045"/>
                  </a:lnTo>
                  <a:lnTo>
                    <a:pt x="224" y="4045"/>
                  </a:lnTo>
                  <a:lnTo>
                    <a:pt x="188" y="4041"/>
                  </a:lnTo>
                  <a:lnTo>
                    <a:pt x="154" y="4032"/>
                  </a:lnTo>
                  <a:lnTo>
                    <a:pt x="122" y="4014"/>
                  </a:lnTo>
                  <a:lnTo>
                    <a:pt x="92" y="3992"/>
                  </a:lnTo>
                  <a:lnTo>
                    <a:pt x="66" y="3964"/>
                  </a:lnTo>
                  <a:lnTo>
                    <a:pt x="43" y="3932"/>
                  </a:lnTo>
                  <a:lnTo>
                    <a:pt x="25" y="3897"/>
                  </a:lnTo>
                  <a:lnTo>
                    <a:pt x="12" y="3857"/>
                  </a:lnTo>
                  <a:lnTo>
                    <a:pt x="3" y="3816"/>
                  </a:lnTo>
                  <a:lnTo>
                    <a:pt x="0" y="3772"/>
                  </a:lnTo>
                  <a:lnTo>
                    <a:pt x="0" y="273"/>
                  </a:lnTo>
                  <a:lnTo>
                    <a:pt x="3" y="229"/>
                  </a:lnTo>
                  <a:lnTo>
                    <a:pt x="12" y="188"/>
                  </a:lnTo>
                  <a:lnTo>
                    <a:pt x="25" y="148"/>
                  </a:lnTo>
                  <a:lnTo>
                    <a:pt x="43" y="113"/>
                  </a:lnTo>
                  <a:lnTo>
                    <a:pt x="66" y="81"/>
                  </a:lnTo>
                  <a:lnTo>
                    <a:pt x="92" y="53"/>
                  </a:lnTo>
                  <a:lnTo>
                    <a:pt x="122" y="31"/>
                  </a:lnTo>
                  <a:lnTo>
                    <a:pt x="154" y="13"/>
                  </a:lnTo>
                  <a:lnTo>
                    <a:pt x="188" y="4"/>
                  </a:lnTo>
                  <a:lnTo>
                    <a:pt x="22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" name="자유형 7"/>
            <p:cNvSpPr>
              <a:spLocks/>
            </p:cNvSpPr>
            <p:nvPr/>
          </p:nvSpPr>
          <p:spPr bwMode="auto">
            <a:xfrm>
              <a:off x="598771" y="3644382"/>
              <a:ext cx="158629" cy="138832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" name="Freeform 6"/>
            <p:cNvSpPr>
              <a:spLocks/>
            </p:cNvSpPr>
            <p:nvPr/>
          </p:nvSpPr>
          <p:spPr bwMode="auto">
            <a:xfrm rot="10800000" flipH="1" flipV="1">
              <a:off x="597941" y="2949079"/>
              <a:ext cx="160288" cy="142111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10" name="Group 20"/>
            <p:cNvGrpSpPr>
              <a:grpSpLocks noChangeAspect="1"/>
            </p:cNvGrpSpPr>
            <p:nvPr/>
          </p:nvGrpSpPr>
          <p:grpSpPr bwMode="auto">
            <a:xfrm>
              <a:off x="614039" y="2221163"/>
              <a:ext cx="128093" cy="174724"/>
              <a:chOff x="2597" y="4163"/>
              <a:chExt cx="217" cy="296"/>
            </a:xfrm>
            <a:grpFill/>
          </p:grpSpPr>
          <p:sp>
            <p:nvSpPr>
              <p:cNvPr id="19" name="Freeform 22"/>
              <p:cNvSpPr>
                <a:spLocks noEditPoints="1"/>
              </p:cNvSpPr>
              <p:nvPr/>
            </p:nvSpPr>
            <p:spPr bwMode="auto">
              <a:xfrm>
                <a:off x="2630" y="4163"/>
                <a:ext cx="151" cy="176"/>
              </a:xfrm>
              <a:custGeom>
                <a:avLst/>
                <a:gdLst>
                  <a:gd name="T0" fmla="*/ 410 w 1662"/>
                  <a:gd name="T1" fmla="*/ 645 h 1942"/>
                  <a:gd name="T2" fmla="*/ 309 w 1662"/>
                  <a:gd name="T3" fmla="*/ 847 h 1942"/>
                  <a:gd name="T4" fmla="*/ 255 w 1662"/>
                  <a:gd name="T5" fmla="*/ 1023 h 1942"/>
                  <a:gd name="T6" fmla="*/ 263 w 1662"/>
                  <a:gd name="T7" fmla="*/ 1206 h 1942"/>
                  <a:gd name="T8" fmla="*/ 347 w 1662"/>
                  <a:gd name="T9" fmla="*/ 1429 h 1942"/>
                  <a:gd name="T10" fmla="*/ 476 w 1662"/>
                  <a:gd name="T11" fmla="*/ 1620 h 1942"/>
                  <a:gd name="T12" fmla="*/ 638 w 1662"/>
                  <a:gd name="T13" fmla="*/ 1753 h 1942"/>
                  <a:gd name="T14" fmla="*/ 825 w 1662"/>
                  <a:gd name="T15" fmla="*/ 1803 h 1942"/>
                  <a:gd name="T16" fmla="*/ 1013 w 1662"/>
                  <a:gd name="T17" fmla="*/ 1753 h 1942"/>
                  <a:gd name="T18" fmla="*/ 1176 w 1662"/>
                  <a:gd name="T19" fmla="*/ 1619 h 1942"/>
                  <a:gd name="T20" fmla="*/ 1305 w 1662"/>
                  <a:gd name="T21" fmla="*/ 1428 h 1942"/>
                  <a:gd name="T22" fmla="*/ 1388 w 1662"/>
                  <a:gd name="T23" fmla="*/ 1205 h 1942"/>
                  <a:gd name="T24" fmla="*/ 1418 w 1662"/>
                  <a:gd name="T25" fmla="*/ 974 h 1942"/>
                  <a:gd name="T26" fmla="*/ 1266 w 1662"/>
                  <a:gd name="T27" fmla="*/ 836 h 1942"/>
                  <a:gd name="T28" fmla="*/ 1012 w 1662"/>
                  <a:gd name="T29" fmla="*/ 794 h 1942"/>
                  <a:gd name="T30" fmla="*/ 806 w 1662"/>
                  <a:gd name="T31" fmla="*/ 713 h 1942"/>
                  <a:gd name="T32" fmla="*/ 646 w 1662"/>
                  <a:gd name="T33" fmla="*/ 610 h 1942"/>
                  <a:gd name="T34" fmla="*/ 526 w 1662"/>
                  <a:gd name="T35" fmla="*/ 499 h 1942"/>
                  <a:gd name="T36" fmla="*/ 944 w 1662"/>
                  <a:gd name="T37" fmla="*/ 23 h 1942"/>
                  <a:gd name="T38" fmla="*/ 1152 w 1662"/>
                  <a:gd name="T39" fmla="*/ 118 h 1942"/>
                  <a:gd name="T40" fmla="*/ 1271 w 1662"/>
                  <a:gd name="T41" fmla="*/ 205 h 1942"/>
                  <a:gd name="T42" fmla="*/ 1388 w 1662"/>
                  <a:gd name="T43" fmla="*/ 323 h 1942"/>
                  <a:gd name="T44" fmla="*/ 1455 w 1662"/>
                  <a:gd name="T45" fmla="*/ 429 h 1942"/>
                  <a:gd name="T46" fmla="*/ 1524 w 1662"/>
                  <a:gd name="T47" fmla="*/ 626 h 1942"/>
                  <a:gd name="T48" fmla="*/ 1555 w 1662"/>
                  <a:gd name="T49" fmla="*/ 892 h 1942"/>
                  <a:gd name="T50" fmla="*/ 1619 w 1662"/>
                  <a:gd name="T51" fmla="*/ 939 h 1942"/>
                  <a:gd name="T52" fmla="*/ 1657 w 1662"/>
                  <a:gd name="T53" fmla="*/ 1032 h 1942"/>
                  <a:gd name="T54" fmla="*/ 1655 w 1662"/>
                  <a:gd name="T55" fmla="*/ 1183 h 1942"/>
                  <a:gd name="T56" fmla="*/ 1611 w 1662"/>
                  <a:gd name="T57" fmla="*/ 1304 h 1942"/>
                  <a:gd name="T58" fmla="*/ 1537 w 1662"/>
                  <a:gd name="T59" fmla="*/ 1372 h 1942"/>
                  <a:gd name="T60" fmla="*/ 1445 w 1662"/>
                  <a:gd name="T61" fmla="*/ 1454 h 1942"/>
                  <a:gd name="T62" fmla="*/ 1313 w 1662"/>
                  <a:gd name="T63" fmla="*/ 1670 h 1942"/>
                  <a:gd name="T64" fmla="*/ 1141 w 1662"/>
                  <a:gd name="T65" fmla="*/ 1836 h 1942"/>
                  <a:gd name="T66" fmla="*/ 937 w 1662"/>
                  <a:gd name="T67" fmla="*/ 1930 h 1942"/>
                  <a:gd name="T68" fmla="*/ 714 w 1662"/>
                  <a:gd name="T69" fmla="*/ 1930 h 1942"/>
                  <a:gd name="T70" fmla="*/ 510 w 1662"/>
                  <a:gd name="T71" fmla="*/ 1836 h 1942"/>
                  <a:gd name="T72" fmla="*/ 337 w 1662"/>
                  <a:gd name="T73" fmla="*/ 1669 h 1942"/>
                  <a:gd name="T74" fmla="*/ 205 w 1662"/>
                  <a:gd name="T75" fmla="*/ 1452 h 1942"/>
                  <a:gd name="T76" fmla="*/ 111 w 1662"/>
                  <a:gd name="T77" fmla="*/ 1364 h 1942"/>
                  <a:gd name="T78" fmla="*/ 39 w 1662"/>
                  <a:gd name="T79" fmla="*/ 1284 h 1942"/>
                  <a:gd name="T80" fmla="*/ 2 w 1662"/>
                  <a:gd name="T81" fmla="*/ 1143 h 1942"/>
                  <a:gd name="T82" fmla="*/ 9 w 1662"/>
                  <a:gd name="T83" fmla="*/ 1009 h 1942"/>
                  <a:gd name="T84" fmla="*/ 50 w 1662"/>
                  <a:gd name="T85" fmla="*/ 930 h 1942"/>
                  <a:gd name="T86" fmla="*/ 98 w 1662"/>
                  <a:gd name="T87" fmla="*/ 851 h 1942"/>
                  <a:gd name="T88" fmla="*/ 85 w 1662"/>
                  <a:gd name="T89" fmla="*/ 643 h 1942"/>
                  <a:gd name="T90" fmla="*/ 120 w 1662"/>
                  <a:gd name="T91" fmla="*/ 487 h 1942"/>
                  <a:gd name="T92" fmla="*/ 183 w 1662"/>
                  <a:gd name="T93" fmla="*/ 377 h 1942"/>
                  <a:gd name="T94" fmla="*/ 257 w 1662"/>
                  <a:gd name="T95" fmla="*/ 305 h 1942"/>
                  <a:gd name="T96" fmla="*/ 319 w 1662"/>
                  <a:gd name="T97" fmla="*/ 266 h 1942"/>
                  <a:gd name="T98" fmla="*/ 352 w 1662"/>
                  <a:gd name="T99" fmla="*/ 246 h 1942"/>
                  <a:gd name="T100" fmla="*/ 390 w 1662"/>
                  <a:gd name="T101" fmla="*/ 196 h 1942"/>
                  <a:gd name="T102" fmla="*/ 459 w 1662"/>
                  <a:gd name="T103" fmla="*/ 127 h 1942"/>
                  <a:gd name="T104" fmla="*/ 559 w 1662"/>
                  <a:gd name="T105" fmla="*/ 57 h 1942"/>
                  <a:gd name="T106" fmla="*/ 690 w 1662"/>
                  <a:gd name="T107" fmla="*/ 10 h 19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662" h="1942">
                    <a:moveTo>
                      <a:pt x="526" y="499"/>
                    </a:moveTo>
                    <a:lnTo>
                      <a:pt x="484" y="546"/>
                    </a:lnTo>
                    <a:lnTo>
                      <a:pt x="445" y="595"/>
                    </a:lnTo>
                    <a:lnTo>
                      <a:pt x="410" y="645"/>
                    </a:lnTo>
                    <a:lnTo>
                      <a:pt x="379" y="696"/>
                    </a:lnTo>
                    <a:lnTo>
                      <a:pt x="352" y="747"/>
                    </a:lnTo>
                    <a:lnTo>
                      <a:pt x="329" y="797"/>
                    </a:lnTo>
                    <a:lnTo>
                      <a:pt x="309" y="847"/>
                    </a:lnTo>
                    <a:lnTo>
                      <a:pt x="291" y="895"/>
                    </a:lnTo>
                    <a:lnTo>
                      <a:pt x="277" y="941"/>
                    </a:lnTo>
                    <a:lnTo>
                      <a:pt x="264" y="984"/>
                    </a:lnTo>
                    <a:lnTo>
                      <a:pt x="255" y="1023"/>
                    </a:lnTo>
                    <a:lnTo>
                      <a:pt x="247" y="1059"/>
                    </a:lnTo>
                    <a:lnTo>
                      <a:pt x="241" y="1091"/>
                    </a:lnTo>
                    <a:lnTo>
                      <a:pt x="250" y="1148"/>
                    </a:lnTo>
                    <a:lnTo>
                      <a:pt x="263" y="1206"/>
                    </a:lnTo>
                    <a:lnTo>
                      <a:pt x="280" y="1263"/>
                    </a:lnTo>
                    <a:lnTo>
                      <a:pt x="299" y="1320"/>
                    </a:lnTo>
                    <a:lnTo>
                      <a:pt x="322" y="1375"/>
                    </a:lnTo>
                    <a:lnTo>
                      <a:pt x="347" y="1429"/>
                    </a:lnTo>
                    <a:lnTo>
                      <a:pt x="375" y="1480"/>
                    </a:lnTo>
                    <a:lnTo>
                      <a:pt x="406" y="1530"/>
                    </a:lnTo>
                    <a:lnTo>
                      <a:pt x="440" y="1576"/>
                    </a:lnTo>
                    <a:lnTo>
                      <a:pt x="476" y="1620"/>
                    </a:lnTo>
                    <a:lnTo>
                      <a:pt x="513" y="1659"/>
                    </a:lnTo>
                    <a:lnTo>
                      <a:pt x="553" y="1695"/>
                    </a:lnTo>
                    <a:lnTo>
                      <a:pt x="594" y="1726"/>
                    </a:lnTo>
                    <a:lnTo>
                      <a:pt x="638" y="1753"/>
                    </a:lnTo>
                    <a:lnTo>
                      <a:pt x="683" y="1774"/>
                    </a:lnTo>
                    <a:lnTo>
                      <a:pt x="729" y="1789"/>
                    </a:lnTo>
                    <a:lnTo>
                      <a:pt x="777" y="1800"/>
                    </a:lnTo>
                    <a:lnTo>
                      <a:pt x="825" y="1803"/>
                    </a:lnTo>
                    <a:lnTo>
                      <a:pt x="875" y="1800"/>
                    </a:lnTo>
                    <a:lnTo>
                      <a:pt x="922" y="1789"/>
                    </a:lnTo>
                    <a:lnTo>
                      <a:pt x="968" y="1774"/>
                    </a:lnTo>
                    <a:lnTo>
                      <a:pt x="1013" y="1753"/>
                    </a:lnTo>
                    <a:lnTo>
                      <a:pt x="1056" y="1726"/>
                    </a:lnTo>
                    <a:lnTo>
                      <a:pt x="1099" y="1695"/>
                    </a:lnTo>
                    <a:lnTo>
                      <a:pt x="1139" y="1659"/>
                    </a:lnTo>
                    <a:lnTo>
                      <a:pt x="1176" y="1619"/>
                    </a:lnTo>
                    <a:lnTo>
                      <a:pt x="1212" y="1576"/>
                    </a:lnTo>
                    <a:lnTo>
                      <a:pt x="1245" y="1529"/>
                    </a:lnTo>
                    <a:lnTo>
                      <a:pt x="1276" y="1480"/>
                    </a:lnTo>
                    <a:lnTo>
                      <a:pt x="1305" y="1428"/>
                    </a:lnTo>
                    <a:lnTo>
                      <a:pt x="1330" y="1374"/>
                    </a:lnTo>
                    <a:lnTo>
                      <a:pt x="1353" y="1319"/>
                    </a:lnTo>
                    <a:lnTo>
                      <a:pt x="1372" y="1262"/>
                    </a:lnTo>
                    <a:lnTo>
                      <a:pt x="1388" y="1205"/>
                    </a:lnTo>
                    <a:lnTo>
                      <a:pt x="1401" y="1147"/>
                    </a:lnTo>
                    <a:lnTo>
                      <a:pt x="1411" y="1089"/>
                    </a:lnTo>
                    <a:lnTo>
                      <a:pt x="1416" y="1032"/>
                    </a:lnTo>
                    <a:lnTo>
                      <a:pt x="1418" y="974"/>
                    </a:lnTo>
                    <a:lnTo>
                      <a:pt x="1417" y="904"/>
                    </a:lnTo>
                    <a:lnTo>
                      <a:pt x="1414" y="838"/>
                    </a:lnTo>
                    <a:lnTo>
                      <a:pt x="1339" y="839"/>
                    </a:lnTo>
                    <a:lnTo>
                      <a:pt x="1266" y="836"/>
                    </a:lnTo>
                    <a:lnTo>
                      <a:pt x="1198" y="830"/>
                    </a:lnTo>
                    <a:lnTo>
                      <a:pt x="1133" y="820"/>
                    </a:lnTo>
                    <a:lnTo>
                      <a:pt x="1070" y="808"/>
                    </a:lnTo>
                    <a:lnTo>
                      <a:pt x="1012" y="794"/>
                    </a:lnTo>
                    <a:lnTo>
                      <a:pt x="956" y="777"/>
                    </a:lnTo>
                    <a:lnTo>
                      <a:pt x="903" y="757"/>
                    </a:lnTo>
                    <a:lnTo>
                      <a:pt x="853" y="737"/>
                    </a:lnTo>
                    <a:lnTo>
                      <a:pt x="806" y="713"/>
                    </a:lnTo>
                    <a:lnTo>
                      <a:pt x="762" y="690"/>
                    </a:lnTo>
                    <a:lnTo>
                      <a:pt x="721" y="664"/>
                    </a:lnTo>
                    <a:lnTo>
                      <a:pt x="682" y="638"/>
                    </a:lnTo>
                    <a:lnTo>
                      <a:pt x="646" y="610"/>
                    </a:lnTo>
                    <a:lnTo>
                      <a:pt x="612" y="583"/>
                    </a:lnTo>
                    <a:lnTo>
                      <a:pt x="581" y="555"/>
                    </a:lnTo>
                    <a:lnTo>
                      <a:pt x="552" y="527"/>
                    </a:lnTo>
                    <a:lnTo>
                      <a:pt x="526" y="499"/>
                    </a:lnTo>
                    <a:close/>
                    <a:moveTo>
                      <a:pt x="808" y="0"/>
                    </a:moveTo>
                    <a:lnTo>
                      <a:pt x="851" y="3"/>
                    </a:lnTo>
                    <a:lnTo>
                      <a:pt x="897" y="11"/>
                    </a:lnTo>
                    <a:lnTo>
                      <a:pt x="944" y="23"/>
                    </a:lnTo>
                    <a:lnTo>
                      <a:pt x="993" y="39"/>
                    </a:lnTo>
                    <a:lnTo>
                      <a:pt x="1044" y="60"/>
                    </a:lnTo>
                    <a:lnTo>
                      <a:pt x="1097" y="86"/>
                    </a:lnTo>
                    <a:lnTo>
                      <a:pt x="1152" y="118"/>
                    </a:lnTo>
                    <a:lnTo>
                      <a:pt x="1179" y="135"/>
                    </a:lnTo>
                    <a:lnTo>
                      <a:pt x="1208" y="155"/>
                    </a:lnTo>
                    <a:lnTo>
                      <a:pt x="1239" y="179"/>
                    </a:lnTo>
                    <a:lnTo>
                      <a:pt x="1271" y="205"/>
                    </a:lnTo>
                    <a:lnTo>
                      <a:pt x="1304" y="233"/>
                    </a:lnTo>
                    <a:lnTo>
                      <a:pt x="1334" y="261"/>
                    </a:lnTo>
                    <a:lnTo>
                      <a:pt x="1363" y="292"/>
                    </a:lnTo>
                    <a:lnTo>
                      <a:pt x="1388" y="323"/>
                    </a:lnTo>
                    <a:lnTo>
                      <a:pt x="1409" y="353"/>
                    </a:lnTo>
                    <a:lnTo>
                      <a:pt x="1409" y="353"/>
                    </a:lnTo>
                    <a:lnTo>
                      <a:pt x="1433" y="389"/>
                    </a:lnTo>
                    <a:lnTo>
                      <a:pt x="1455" y="429"/>
                    </a:lnTo>
                    <a:lnTo>
                      <a:pt x="1475" y="472"/>
                    </a:lnTo>
                    <a:lnTo>
                      <a:pt x="1493" y="519"/>
                    </a:lnTo>
                    <a:lnTo>
                      <a:pt x="1509" y="570"/>
                    </a:lnTo>
                    <a:lnTo>
                      <a:pt x="1524" y="626"/>
                    </a:lnTo>
                    <a:lnTo>
                      <a:pt x="1535" y="685"/>
                    </a:lnTo>
                    <a:lnTo>
                      <a:pt x="1545" y="749"/>
                    </a:lnTo>
                    <a:lnTo>
                      <a:pt x="1551" y="817"/>
                    </a:lnTo>
                    <a:lnTo>
                      <a:pt x="1555" y="892"/>
                    </a:lnTo>
                    <a:lnTo>
                      <a:pt x="1573" y="900"/>
                    </a:lnTo>
                    <a:lnTo>
                      <a:pt x="1590" y="910"/>
                    </a:lnTo>
                    <a:lnTo>
                      <a:pt x="1605" y="922"/>
                    </a:lnTo>
                    <a:lnTo>
                      <a:pt x="1619" y="939"/>
                    </a:lnTo>
                    <a:lnTo>
                      <a:pt x="1632" y="957"/>
                    </a:lnTo>
                    <a:lnTo>
                      <a:pt x="1642" y="979"/>
                    </a:lnTo>
                    <a:lnTo>
                      <a:pt x="1651" y="1003"/>
                    </a:lnTo>
                    <a:lnTo>
                      <a:pt x="1657" y="1032"/>
                    </a:lnTo>
                    <a:lnTo>
                      <a:pt x="1661" y="1064"/>
                    </a:lnTo>
                    <a:lnTo>
                      <a:pt x="1662" y="1102"/>
                    </a:lnTo>
                    <a:lnTo>
                      <a:pt x="1660" y="1143"/>
                    </a:lnTo>
                    <a:lnTo>
                      <a:pt x="1655" y="1183"/>
                    </a:lnTo>
                    <a:lnTo>
                      <a:pt x="1648" y="1218"/>
                    </a:lnTo>
                    <a:lnTo>
                      <a:pt x="1638" y="1250"/>
                    </a:lnTo>
                    <a:lnTo>
                      <a:pt x="1625" y="1278"/>
                    </a:lnTo>
                    <a:lnTo>
                      <a:pt x="1611" y="1304"/>
                    </a:lnTo>
                    <a:lnTo>
                      <a:pt x="1595" y="1325"/>
                    </a:lnTo>
                    <a:lnTo>
                      <a:pt x="1577" y="1344"/>
                    </a:lnTo>
                    <a:lnTo>
                      <a:pt x="1558" y="1360"/>
                    </a:lnTo>
                    <a:lnTo>
                      <a:pt x="1537" y="1372"/>
                    </a:lnTo>
                    <a:lnTo>
                      <a:pt x="1515" y="1382"/>
                    </a:lnTo>
                    <a:lnTo>
                      <a:pt x="1493" y="1390"/>
                    </a:lnTo>
                    <a:lnTo>
                      <a:pt x="1471" y="1395"/>
                    </a:lnTo>
                    <a:lnTo>
                      <a:pt x="1445" y="1454"/>
                    </a:lnTo>
                    <a:lnTo>
                      <a:pt x="1416" y="1512"/>
                    </a:lnTo>
                    <a:lnTo>
                      <a:pt x="1385" y="1567"/>
                    </a:lnTo>
                    <a:lnTo>
                      <a:pt x="1350" y="1620"/>
                    </a:lnTo>
                    <a:lnTo>
                      <a:pt x="1313" y="1670"/>
                    </a:lnTo>
                    <a:lnTo>
                      <a:pt x="1273" y="1717"/>
                    </a:lnTo>
                    <a:lnTo>
                      <a:pt x="1231" y="1761"/>
                    </a:lnTo>
                    <a:lnTo>
                      <a:pt x="1187" y="1801"/>
                    </a:lnTo>
                    <a:lnTo>
                      <a:pt x="1141" y="1836"/>
                    </a:lnTo>
                    <a:lnTo>
                      <a:pt x="1092" y="1868"/>
                    </a:lnTo>
                    <a:lnTo>
                      <a:pt x="1042" y="1893"/>
                    </a:lnTo>
                    <a:lnTo>
                      <a:pt x="990" y="1915"/>
                    </a:lnTo>
                    <a:lnTo>
                      <a:pt x="937" y="1930"/>
                    </a:lnTo>
                    <a:lnTo>
                      <a:pt x="882" y="1939"/>
                    </a:lnTo>
                    <a:lnTo>
                      <a:pt x="825" y="1942"/>
                    </a:lnTo>
                    <a:lnTo>
                      <a:pt x="769" y="1939"/>
                    </a:lnTo>
                    <a:lnTo>
                      <a:pt x="714" y="1930"/>
                    </a:lnTo>
                    <a:lnTo>
                      <a:pt x="661" y="1915"/>
                    </a:lnTo>
                    <a:lnTo>
                      <a:pt x="608" y="1893"/>
                    </a:lnTo>
                    <a:lnTo>
                      <a:pt x="558" y="1867"/>
                    </a:lnTo>
                    <a:lnTo>
                      <a:pt x="510" y="1836"/>
                    </a:lnTo>
                    <a:lnTo>
                      <a:pt x="464" y="1800"/>
                    </a:lnTo>
                    <a:lnTo>
                      <a:pt x="419" y="1760"/>
                    </a:lnTo>
                    <a:lnTo>
                      <a:pt x="377" y="1716"/>
                    </a:lnTo>
                    <a:lnTo>
                      <a:pt x="337" y="1669"/>
                    </a:lnTo>
                    <a:lnTo>
                      <a:pt x="300" y="1618"/>
                    </a:lnTo>
                    <a:lnTo>
                      <a:pt x="266" y="1565"/>
                    </a:lnTo>
                    <a:lnTo>
                      <a:pt x="234" y="1510"/>
                    </a:lnTo>
                    <a:lnTo>
                      <a:pt x="205" y="1452"/>
                    </a:lnTo>
                    <a:lnTo>
                      <a:pt x="179" y="1392"/>
                    </a:lnTo>
                    <a:lnTo>
                      <a:pt x="156" y="1386"/>
                    </a:lnTo>
                    <a:lnTo>
                      <a:pt x="133" y="1376"/>
                    </a:lnTo>
                    <a:lnTo>
                      <a:pt x="111" y="1364"/>
                    </a:lnTo>
                    <a:lnTo>
                      <a:pt x="91" y="1349"/>
                    </a:lnTo>
                    <a:lnTo>
                      <a:pt x="72" y="1330"/>
                    </a:lnTo>
                    <a:lnTo>
                      <a:pt x="55" y="1309"/>
                    </a:lnTo>
                    <a:lnTo>
                      <a:pt x="39" y="1284"/>
                    </a:lnTo>
                    <a:lnTo>
                      <a:pt x="26" y="1254"/>
                    </a:lnTo>
                    <a:lnTo>
                      <a:pt x="15" y="1221"/>
                    </a:lnTo>
                    <a:lnTo>
                      <a:pt x="7" y="1184"/>
                    </a:lnTo>
                    <a:lnTo>
                      <a:pt x="2" y="1143"/>
                    </a:lnTo>
                    <a:lnTo>
                      <a:pt x="0" y="1104"/>
                    </a:lnTo>
                    <a:lnTo>
                      <a:pt x="1" y="1068"/>
                    </a:lnTo>
                    <a:lnTo>
                      <a:pt x="4" y="1038"/>
                    </a:lnTo>
                    <a:lnTo>
                      <a:pt x="9" y="1009"/>
                    </a:lnTo>
                    <a:lnTo>
                      <a:pt x="17" y="985"/>
                    </a:lnTo>
                    <a:lnTo>
                      <a:pt x="27" y="964"/>
                    </a:lnTo>
                    <a:lnTo>
                      <a:pt x="38" y="946"/>
                    </a:lnTo>
                    <a:lnTo>
                      <a:pt x="50" y="930"/>
                    </a:lnTo>
                    <a:lnTo>
                      <a:pt x="65" y="916"/>
                    </a:lnTo>
                    <a:lnTo>
                      <a:pt x="80" y="906"/>
                    </a:lnTo>
                    <a:lnTo>
                      <a:pt x="96" y="897"/>
                    </a:lnTo>
                    <a:lnTo>
                      <a:pt x="98" y="851"/>
                    </a:lnTo>
                    <a:lnTo>
                      <a:pt x="89" y="794"/>
                    </a:lnTo>
                    <a:lnTo>
                      <a:pt x="85" y="740"/>
                    </a:lnTo>
                    <a:lnTo>
                      <a:pt x="83" y="690"/>
                    </a:lnTo>
                    <a:lnTo>
                      <a:pt x="85" y="643"/>
                    </a:lnTo>
                    <a:lnTo>
                      <a:pt x="90" y="599"/>
                    </a:lnTo>
                    <a:lnTo>
                      <a:pt x="98" y="559"/>
                    </a:lnTo>
                    <a:lnTo>
                      <a:pt x="108" y="522"/>
                    </a:lnTo>
                    <a:lnTo>
                      <a:pt x="120" y="487"/>
                    </a:lnTo>
                    <a:lnTo>
                      <a:pt x="134" y="455"/>
                    </a:lnTo>
                    <a:lnTo>
                      <a:pt x="149" y="427"/>
                    </a:lnTo>
                    <a:lnTo>
                      <a:pt x="166" y="400"/>
                    </a:lnTo>
                    <a:lnTo>
                      <a:pt x="183" y="377"/>
                    </a:lnTo>
                    <a:lnTo>
                      <a:pt x="202" y="355"/>
                    </a:lnTo>
                    <a:lnTo>
                      <a:pt x="220" y="337"/>
                    </a:lnTo>
                    <a:lnTo>
                      <a:pt x="239" y="320"/>
                    </a:lnTo>
                    <a:lnTo>
                      <a:pt x="257" y="305"/>
                    </a:lnTo>
                    <a:lnTo>
                      <a:pt x="274" y="293"/>
                    </a:lnTo>
                    <a:lnTo>
                      <a:pt x="290" y="282"/>
                    </a:lnTo>
                    <a:lnTo>
                      <a:pt x="305" y="273"/>
                    </a:lnTo>
                    <a:lnTo>
                      <a:pt x="319" y="266"/>
                    </a:lnTo>
                    <a:lnTo>
                      <a:pt x="331" y="260"/>
                    </a:lnTo>
                    <a:lnTo>
                      <a:pt x="341" y="255"/>
                    </a:lnTo>
                    <a:lnTo>
                      <a:pt x="348" y="253"/>
                    </a:lnTo>
                    <a:lnTo>
                      <a:pt x="352" y="246"/>
                    </a:lnTo>
                    <a:lnTo>
                      <a:pt x="359" y="237"/>
                    </a:lnTo>
                    <a:lnTo>
                      <a:pt x="367" y="225"/>
                    </a:lnTo>
                    <a:lnTo>
                      <a:pt x="377" y="212"/>
                    </a:lnTo>
                    <a:lnTo>
                      <a:pt x="390" y="196"/>
                    </a:lnTo>
                    <a:lnTo>
                      <a:pt x="404" y="180"/>
                    </a:lnTo>
                    <a:lnTo>
                      <a:pt x="421" y="163"/>
                    </a:lnTo>
                    <a:lnTo>
                      <a:pt x="439" y="145"/>
                    </a:lnTo>
                    <a:lnTo>
                      <a:pt x="459" y="127"/>
                    </a:lnTo>
                    <a:lnTo>
                      <a:pt x="481" y="108"/>
                    </a:lnTo>
                    <a:lnTo>
                      <a:pt x="505" y="91"/>
                    </a:lnTo>
                    <a:lnTo>
                      <a:pt x="531" y="74"/>
                    </a:lnTo>
                    <a:lnTo>
                      <a:pt x="559" y="57"/>
                    </a:lnTo>
                    <a:lnTo>
                      <a:pt x="589" y="43"/>
                    </a:lnTo>
                    <a:lnTo>
                      <a:pt x="620" y="30"/>
                    </a:lnTo>
                    <a:lnTo>
                      <a:pt x="655" y="19"/>
                    </a:lnTo>
                    <a:lnTo>
                      <a:pt x="690" y="10"/>
                    </a:lnTo>
                    <a:lnTo>
                      <a:pt x="728" y="3"/>
                    </a:lnTo>
                    <a:lnTo>
                      <a:pt x="767" y="0"/>
                    </a:lnTo>
                    <a:lnTo>
                      <a:pt x="80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20" name="Freeform 23"/>
              <p:cNvSpPr>
                <a:spLocks noEditPoints="1"/>
              </p:cNvSpPr>
              <p:nvPr/>
            </p:nvSpPr>
            <p:spPr bwMode="auto">
              <a:xfrm>
                <a:off x="2664" y="4250"/>
                <a:ext cx="83" cy="27"/>
              </a:xfrm>
              <a:custGeom>
                <a:avLst/>
                <a:gdLst>
                  <a:gd name="T0" fmla="*/ 613 w 916"/>
                  <a:gd name="T1" fmla="*/ 78 h 300"/>
                  <a:gd name="T2" fmla="*/ 561 w 916"/>
                  <a:gd name="T3" fmla="*/ 109 h 300"/>
                  <a:gd name="T4" fmla="*/ 554 w 916"/>
                  <a:gd name="T5" fmla="*/ 165 h 300"/>
                  <a:gd name="T6" fmla="*/ 579 w 916"/>
                  <a:gd name="T7" fmla="*/ 210 h 300"/>
                  <a:gd name="T8" fmla="*/ 665 w 916"/>
                  <a:gd name="T9" fmla="*/ 229 h 300"/>
                  <a:gd name="T10" fmla="*/ 787 w 916"/>
                  <a:gd name="T11" fmla="*/ 223 h 300"/>
                  <a:gd name="T12" fmla="*/ 839 w 916"/>
                  <a:gd name="T13" fmla="*/ 191 h 300"/>
                  <a:gd name="T14" fmla="*/ 846 w 916"/>
                  <a:gd name="T15" fmla="*/ 135 h 300"/>
                  <a:gd name="T16" fmla="*/ 820 w 916"/>
                  <a:gd name="T17" fmla="*/ 90 h 300"/>
                  <a:gd name="T18" fmla="*/ 734 w 916"/>
                  <a:gd name="T19" fmla="*/ 72 h 300"/>
                  <a:gd name="T20" fmla="*/ 153 w 916"/>
                  <a:gd name="T21" fmla="*/ 74 h 300"/>
                  <a:gd name="T22" fmla="*/ 85 w 916"/>
                  <a:gd name="T23" fmla="*/ 99 h 300"/>
                  <a:gd name="T24" fmla="*/ 70 w 916"/>
                  <a:gd name="T25" fmla="*/ 150 h 300"/>
                  <a:gd name="T26" fmla="*/ 85 w 916"/>
                  <a:gd name="T27" fmla="*/ 201 h 300"/>
                  <a:gd name="T28" fmla="*/ 153 w 916"/>
                  <a:gd name="T29" fmla="*/ 227 h 300"/>
                  <a:gd name="T30" fmla="*/ 280 w 916"/>
                  <a:gd name="T31" fmla="*/ 227 h 300"/>
                  <a:gd name="T32" fmla="*/ 348 w 916"/>
                  <a:gd name="T33" fmla="*/ 201 h 300"/>
                  <a:gd name="T34" fmla="*/ 363 w 916"/>
                  <a:gd name="T35" fmla="*/ 150 h 300"/>
                  <a:gd name="T36" fmla="*/ 348 w 916"/>
                  <a:gd name="T37" fmla="*/ 99 h 300"/>
                  <a:gd name="T38" fmla="*/ 280 w 916"/>
                  <a:gd name="T39" fmla="*/ 74 h 300"/>
                  <a:gd name="T40" fmla="*/ 234 w 916"/>
                  <a:gd name="T41" fmla="*/ 0 h 300"/>
                  <a:gd name="T42" fmla="*/ 321 w 916"/>
                  <a:gd name="T43" fmla="*/ 9 h 300"/>
                  <a:gd name="T44" fmla="*/ 400 w 916"/>
                  <a:gd name="T45" fmla="*/ 53 h 300"/>
                  <a:gd name="T46" fmla="*/ 574 w 916"/>
                  <a:gd name="T47" fmla="*/ 17 h 300"/>
                  <a:gd name="T48" fmla="*/ 662 w 916"/>
                  <a:gd name="T49" fmla="*/ 1 h 300"/>
                  <a:gd name="T50" fmla="*/ 732 w 916"/>
                  <a:gd name="T51" fmla="*/ 0 h 300"/>
                  <a:gd name="T52" fmla="*/ 806 w 916"/>
                  <a:gd name="T53" fmla="*/ 10 h 300"/>
                  <a:gd name="T54" fmla="*/ 875 w 916"/>
                  <a:gd name="T55" fmla="*/ 45 h 300"/>
                  <a:gd name="T56" fmla="*/ 914 w 916"/>
                  <a:gd name="T57" fmla="*/ 123 h 300"/>
                  <a:gd name="T58" fmla="*/ 900 w 916"/>
                  <a:gd name="T59" fmla="*/ 223 h 300"/>
                  <a:gd name="T60" fmla="*/ 843 w 916"/>
                  <a:gd name="T61" fmla="*/ 277 h 300"/>
                  <a:gd name="T62" fmla="*/ 768 w 916"/>
                  <a:gd name="T63" fmla="*/ 297 h 300"/>
                  <a:gd name="T64" fmla="*/ 699 w 916"/>
                  <a:gd name="T65" fmla="*/ 300 h 300"/>
                  <a:gd name="T66" fmla="*/ 632 w 916"/>
                  <a:gd name="T67" fmla="*/ 297 h 300"/>
                  <a:gd name="T68" fmla="*/ 557 w 916"/>
                  <a:gd name="T69" fmla="*/ 277 h 300"/>
                  <a:gd name="T70" fmla="*/ 500 w 916"/>
                  <a:gd name="T71" fmla="*/ 224 h 300"/>
                  <a:gd name="T72" fmla="*/ 485 w 916"/>
                  <a:gd name="T73" fmla="*/ 137 h 300"/>
                  <a:gd name="T74" fmla="*/ 432 w 916"/>
                  <a:gd name="T75" fmla="*/ 150 h 300"/>
                  <a:gd name="T76" fmla="*/ 405 w 916"/>
                  <a:gd name="T77" fmla="*/ 241 h 300"/>
                  <a:gd name="T78" fmla="*/ 342 w 916"/>
                  <a:gd name="T79" fmla="*/ 284 h 300"/>
                  <a:gd name="T80" fmla="*/ 266 w 916"/>
                  <a:gd name="T81" fmla="*/ 298 h 300"/>
                  <a:gd name="T82" fmla="*/ 201 w 916"/>
                  <a:gd name="T83" fmla="*/ 299 h 300"/>
                  <a:gd name="T84" fmla="*/ 129 w 916"/>
                  <a:gd name="T85" fmla="*/ 294 h 300"/>
                  <a:gd name="T86" fmla="*/ 57 w 916"/>
                  <a:gd name="T87" fmla="*/ 267 h 300"/>
                  <a:gd name="T88" fmla="*/ 7 w 916"/>
                  <a:gd name="T89" fmla="*/ 202 h 300"/>
                  <a:gd name="T90" fmla="*/ 7 w 916"/>
                  <a:gd name="T91" fmla="*/ 98 h 300"/>
                  <a:gd name="T92" fmla="*/ 57 w 916"/>
                  <a:gd name="T93" fmla="*/ 33 h 300"/>
                  <a:gd name="T94" fmla="*/ 129 w 916"/>
                  <a:gd name="T95" fmla="*/ 6 h 300"/>
                  <a:gd name="T96" fmla="*/ 201 w 916"/>
                  <a:gd name="T97" fmla="*/ 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16" h="300">
                    <a:moveTo>
                      <a:pt x="699" y="71"/>
                    </a:moveTo>
                    <a:lnTo>
                      <a:pt x="665" y="72"/>
                    </a:lnTo>
                    <a:lnTo>
                      <a:pt x="636" y="74"/>
                    </a:lnTo>
                    <a:lnTo>
                      <a:pt x="613" y="78"/>
                    </a:lnTo>
                    <a:lnTo>
                      <a:pt x="594" y="83"/>
                    </a:lnTo>
                    <a:lnTo>
                      <a:pt x="579" y="90"/>
                    </a:lnTo>
                    <a:lnTo>
                      <a:pt x="569" y="99"/>
                    </a:lnTo>
                    <a:lnTo>
                      <a:pt x="561" y="109"/>
                    </a:lnTo>
                    <a:lnTo>
                      <a:pt x="556" y="122"/>
                    </a:lnTo>
                    <a:lnTo>
                      <a:pt x="554" y="135"/>
                    </a:lnTo>
                    <a:lnTo>
                      <a:pt x="553" y="150"/>
                    </a:lnTo>
                    <a:lnTo>
                      <a:pt x="554" y="165"/>
                    </a:lnTo>
                    <a:lnTo>
                      <a:pt x="556" y="179"/>
                    </a:lnTo>
                    <a:lnTo>
                      <a:pt x="561" y="191"/>
                    </a:lnTo>
                    <a:lnTo>
                      <a:pt x="569" y="201"/>
                    </a:lnTo>
                    <a:lnTo>
                      <a:pt x="579" y="210"/>
                    </a:lnTo>
                    <a:lnTo>
                      <a:pt x="594" y="216"/>
                    </a:lnTo>
                    <a:lnTo>
                      <a:pt x="613" y="223"/>
                    </a:lnTo>
                    <a:lnTo>
                      <a:pt x="636" y="227"/>
                    </a:lnTo>
                    <a:lnTo>
                      <a:pt x="665" y="229"/>
                    </a:lnTo>
                    <a:lnTo>
                      <a:pt x="699" y="230"/>
                    </a:lnTo>
                    <a:lnTo>
                      <a:pt x="734" y="229"/>
                    </a:lnTo>
                    <a:lnTo>
                      <a:pt x="763" y="227"/>
                    </a:lnTo>
                    <a:lnTo>
                      <a:pt x="787" y="223"/>
                    </a:lnTo>
                    <a:lnTo>
                      <a:pt x="805" y="216"/>
                    </a:lnTo>
                    <a:lnTo>
                      <a:pt x="820" y="210"/>
                    </a:lnTo>
                    <a:lnTo>
                      <a:pt x="831" y="201"/>
                    </a:lnTo>
                    <a:lnTo>
                      <a:pt x="839" y="191"/>
                    </a:lnTo>
                    <a:lnTo>
                      <a:pt x="843" y="179"/>
                    </a:lnTo>
                    <a:lnTo>
                      <a:pt x="846" y="165"/>
                    </a:lnTo>
                    <a:lnTo>
                      <a:pt x="847" y="150"/>
                    </a:lnTo>
                    <a:lnTo>
                      <a:pt x="846" y="135"/>
                    </a:lnTo>
                    <a:lnTo>
                      <a:pt x="843" y="122"/>
                    </a:lnTo>
                    <a:lnTo>
                      <a:pt x="839" y="109"/>
                    </a:lnTo>
                    <a:lnTo>
                      <a:pt x="831" y="99"/>
                    </a:lnTo>
                    <a:lnTo>
                      <a:pt x="820" y="90"/>
                    </a:lnTo>
                    <a:lnTo>
                      <a:pt x="805" y="83"/>
                    </a:lnTo>
                    <a:lnTo>
                      <a:pt x="787" y="78"/>
                    </a:lnTo>
                    <a:lnTo>
                      <a:pt x="763" y="74"/>
                    </a:lnTo>
                    <a:lnTo>
                      <a:pt x="734" y="72"/>
                    </a:lnTo>
                    <a:lnTo>
                      <a:pt x="699" y="71"/>
                    </a:lnTo>
                    <a:close/>
                    <a:moveTo>
                      <a:pt x="216" y="71"/>
                    </a:moveTo>
                    <a:lnTo>
                      <a:pt x="182" y="72"/>
                    </a:lnTo>
                    <a:lnTo>
                      <a:pt x="153" y="74"/>
                    </a:lnTo>
                    <a:lnTo>
                      <a:pt x="130" y="78"/>
                    </a:lnTo>
                    <a:lnTo>
                      <a:pt x="111" y="83"/>
                    </a:lnTo>
                    <a:lnTo>
                      <a:pt x="96" y="90"/>
                    </a:lnTo>
                    <a:lnTo>
                      <a:pt x="85" y="99"/>
                    </a:lnTo>
                    <a:lnTo>
                      <a:pt x="78" y="109"/>
                    </a:lnTo>
                    <a:lnTo>
                      <a:pt x="73" y="122"/>
                    </a:lnTo>
                    <a:lnTo>
                      <a:pt x="70" y="135"/>
                    </a:lnTo>
                    <a:lnTo>
                      <a:pt x="70" y="150"/>
                    </a:lnTo>
                    <a:lnTo>
                      <a:pt x="70" y="165"/>
                    </a:lnTo>
                    <a:lnTo>
                      <a:pt x="73" y="179"/>
                    </a:lnTo>
                    <a:lnTo>
                      <a:pt x="78" y="191"/>
                    </a:lnTo>
                    <a:lnTo>
                      <a:pt x="85" y="201"/>
                    </a:lnTo>
                    <a:lnTo>
                      <a:pt x="96" y="210"/>
                    </a:lnTo>
                    <a:lnTo>
                      <a:pt x="111" y="216"/>
                    </a:lnTo>
                    <a:lnTo>
                      <a:pt x="130" y="223"/>
                    </a:lnTo>
                    <a:lnTo>
                      <a:pt x="153" y="227"/>
                    </a:lnTo>
                    <a:lnTo>
                      <a:pt x="182" y="229"/>
                    </a:lnTo>
                    <a:lnTo>
                      <a:pt x="216" y="230"/>
                    </a:lnTo>
                    <a:lnTo>
                      <a:pt x="250" y="229"/>
                    </a:lnTo>
                    <a:lnTo>
                      <a:pt x="280" y="227"/>
                    </a:lnTo>
                    <a:lnTo>
                      <a:pt x="304" y="223"/>
                    </a:lnTo>
                    <a:lnTo>
                      <a:pt x="322" y="216"/>
                    </a:lnTo>
                    <a:lnTo>
                      <a:pt x="337" y="210"/>
                    </a:lnTo>
                    <a:lnTo>
                      <a:pt x="348" y="201"/>
                    </a:lnTo>
                    <a:lnTo>
                      <a:pt x="355" y="191"/>
                    </a:lnTo>
                    <a:lnTo>
                      <a:pt x="360" y="179"/>
                    </a:lnTo>
                    <a:lnTo>
                      <a:pt x="363" y="165"/>
                    </a:lnTo>
                    <a:lnTo>
                      <a:pt x="363" y="150"/>
                    </a:lnTo>
                    <a:lnTo>
                      <a:pt x="363" y="135"/>
                    </a:lnTo>
                    <a:lnTo>
                      <a:pt x="360" y="122"/>
                    </a:lnTo>
                    <a:lnTo>
                      <a:pt x="355" y="109"/>
                    </a:lnTo>
                    <a:lnTo>
                      <a:pt x="348" y="99"/>
                    </a:lnTo>
                    <a:lnTo>
                      <a:pt x="337" y="90"/>
                    </a:lnTo>
                    <a:lnTo>
                      <a:pt x="322" y="83"/>
                    </a:lnTo>
                    <a:lnTo>
                      <a:pt x="304" y="78"/>
                    </a:lnTo>
                    <a:lnTo>
                      <a:pt x="280" y="74"/>
                    </a:lnTo>
                    <a:lnTo>
                      <a:pt x="250" y="72"/>
                    </a:lnTo>
                    <a:lnTo>
                      <a:pt x="216" y="71"/>
                    </a:lnTo>
                    <a:close/>
                    <a:moveTo>
                      <a:pt x="216" y="0"/>
                    </a:moveTo>
                    <a:lnTo>
                      <a:pt x="234" y="0"/>
                    </a:lnTo>
                    <a:lnTo>
                      <a:pt x="254" y="1"/>
                    </a:lnTo>
                    <a:lnTo>
                      <a:pt x="276" y="2"/>
                    </a:lnTo>
                    <a:lnTo>
                      <a:pt x="298" y="5"/>
                    </a:lnTo>
                    <a:lnTo>
                      <a:pt x="321" y="9"/>
                    </a:lnTo>
                    <a:lnTo>
                      <a:pt x="343" y="17"/>
                    </a:lnTo>
                    <a:lnTo>
                      <a:pt x="364" y="26"/>
                    </a:lnTo>
                    <a:lnTo>
                      <a:pt x="383" y="37"/>
                    </a:lnTo>
                    <a:lnTo>
                      <a:pt x="400" y="53"/>
                    </a:lnTo>
                    <a:lnTo>
                      <a:pt x="516" y="53"/>
                    </a:lnTo>
                    <a:lnTo>
                      <a:pt x="533" y="37"/>
                    </a:lnTo>
                    <a:lnTo>
                      <a:pt x="553" y="26"/>
                    </a:lnTo>
                    <a:lnTo>
                      <a:pt x="574" y="17"/>
                    </a:lnTo>
                    <a:lnTo>
                      <a:pt x="596" y="9"/>
                    </a:lnTo>
                    <a:lnTo>
                      <a:pt x="618" y="5"/>
                    </a:lnTo>
                    <a:lnTo>
                      <a:pt x="640" y="2"/>
                    </a:lnTo>
                    <a:lnTo>
                      <a:pt x="662" y="1"/>
                    </a:lnTo>
                    <a:lnTo>
                      <a:pt x="682" y="0"/>
                    </a:lnTo>
                    <a:lnTo>
                      <a:pt x="699" y="0"/>
                    </a:lnTo>
                    <a:lnTo>
                      <a:pt x="715" y="0"/>
                    </a:lnTo>
                    <a:lnTo>
                      <a:pt x="732" y="0"/>
                    </a:lnTo>
                    <a:lnTo>
                      <a:pt x="749" y="1"/>
                    </a:lnTo>
                    <a:lnTo>
                      <a:pt x="768" y="3"/>
                    </a:lnTo>
                    <a:lnTo>
                      <a:pt x="787" y="6"/>
                    </a:lnTo>
                    <a:lnTo>
                      <a:pt x="806" y="10"/>
                    </a:lnTo>
                    <a:lnTo>
                      <a:pt x="825" y="16"/>
                    </a:lnTo>
                    <a:lnTo>
                      <a:pt x="843" y="24"/>
                    </a:lnTo>
                    <a:lnTo>
                      <a:pt x="860" y="33"/>
                    </a:lnTo>
                    <a:lnTo>
                      <a:pt x="875" y="45"/>
                    </a:lnTo>
                    <a:lnTo>
                      <a:pt x="889" y="59"/>
                    </a:lnTo>
                    <a:lnTo>
                      <a:pt x="900" y="77"/>
                    </a:lnTo>
                    <a:lnTo>
                      <a:pt x="908" y="98"/>
                    </a:lnTo>
                    <a:lnTo>
                      <a:pt x="914" y="123"/>
                    </a:lnTo>
                    <a:lnTo>
                      <a:pt x="916" y="150"/>
                    </a:lnTo>
                    <a:lnTo>
                      <a:pt x="914" y="178"/>
                    </a:lnTo>
                    <a:lnTo>
                      <a:pt x="908" y="202"/>
                    </a:lnTo>
                    <a:lnTo>
                      <a:pt x="900" y="223"/>
                    </a:lnTo>
                    <a:lnTo>
                      <a:pt x="889" y="241"/>
                    </a:lnTo>
                    <a:lnTo>
                      <a:pt x="875" y="255"/>
                    </a:lnTo>
                    <a:lnTo>
                      <a:pt x="860" y="267"/>
                    </a:lnTo>
                    <a:lnTo>
                      <a:pt x="843" y="277"/>
                    </a:lnTo>
                    <a:lnTo>
                      <a:pt x="825" y="285"/>
                    </a:lnTo>
                    <a:lnTo>
                      <a:pt x="806" y="290"/>
                    </a:lnTo>
                    <a:lnTo>
                      <a:pt x="787" y="294"/>
                    </a:lnTo>
                    <a:lnTo>
                      <a:pt x="768" y="297"/>
                    </a:lnTo>
                    <a:lnTo>
                      <a:pt x="749" y="298"/>
                    </a:lnTo>
                    <a:lnTo>
                      <a:pt x="732" y="299"/>
                    </a:lnTo>
                    <a:lnTo>
                      <a:pt x="715" y="299"/>
                    </a:lnTo>
                    <a:lnTo>
                      <a:pt x="699" y="300"/>
                    </a:lnTo>
                    <a:lnTo>
                      <a:pt x="685" y="299"/>
                    </a:lnTo>
                    <a:lnTo>
                      <a:pt x="668" y="299"/>
                    </a:lnTo>
                    <a:lnTo>
                      <a:pt x="650" y="298"/>
                    </a:lnTo>
                    <a:lnTo>
                      <a:pt x="632" y="297"/>
                    </a:lnTo>
                    <a:lnTo>
                      <a:pt x="613" y="294"/>
                    </a:lnTo>
                    <a:lnTo>
                      <a:pt x="593" y="290"/>
                    </a:lnTo>
                    <a:lnTo>
                      <a:pt x="575" y="285"/>
                    </a:lnTo>
                    <a:lnTo>
                      <a:pt x="557" y="277"/>
                    </a:lnTo>
                    <a:lnTo>
                      <a:pt x="540" y="267"/>
                    </a:lnTo>
                    <a:lnTo>
                      <a:pt x="524" y="255"/>
                    </a:lnTo>
                    <a:lnTo>
                      <a:pt x="511" y="241"/>
                    </a:lnTo>
                    <a:lnTo>
                      <a:pt x="500" y="224"/>
                    </a:lnTo>
                    <a:lnTo>
                      <a:pt x="491" y="202"/>
                    </a:lnTo>
                    <a:lnTo>
                      <a:pt x="486" y="179"/>
                    </a:lnTo>
                    <a:lnTo>
                      <a:pt x="484" y="150"/>
                    </a:lnTo>
                    <a:lnTo>
                      <a:pt x="485" y="137"/>
                    </a:lnTo>
                    <a:lnTo>
                      <a:pt x="486" y="125"/>
                    </a:lnTo>
                    <a:lnTo>
                      <a:pt x="430" y="125"/>
                    </a:lnTo>
                    <a:lnTo>
                      <a:pt x="432" y="137"/>
                    </a:lnTo>
                    <a:lnTo>
                      <a:pt x="432" y="150"/>
                    </a:lnTo>
                    <a:lnTo>
                      <a:pt x="430" y="179"/>
                    </a:lnTo>
                    <a:lnTo>
                      <a:pt x="425" y="202"/>
                    </a:lnTo>
                    <a:lnTo>
                      <a:pt x="416" y="224"/>
                    </a:lnTo>
                    <a:lnTo>
                      <a:pt x="405" y="241"/>
                    </a:lnTo>
                    <a:lnTo>
                      <a:pt x="392" y="255"/>
                    </a:lnTo>
                    <a:lnTo>
                      <a:pt x="377" y="267"/>
                    </a:lnTo>
                    <a:lnTo>
                      <a:pt x="360" y="277"/>
                    </a:lnTo>
                    <a:lnTo>
                      <a:pt x="342" y="284"/>
                    </a:lnTo>
                    <a:lnTo>
                      <a:pt x="323" y="290"/>
                    </a:lnTo>
                    <a:lnTo>
                      <a:pt x="304" y="294"/>
                    </a:lnTo>
                    <a:lnTo>
                      <a:pt x="285" y="296"/>
                    </a:lnTo>
                    <a:lnTo>
                      <a:pt x="266" y="298"/>
                    </a:lnTo>
                    <a:lnTo>
                      <a:pt x="248" y="299"/>
                    </a:lnTo>
                    <a:lnTo>
                      <a:pt x="231" y="299"/>
                    </a:lnTo>
                    <a:lnTo>
                      <a:pt x="216" y="299"/>
                    </a:lnTo>
                    <a:lnTo>
                      <a:pt x="201" y="299"/>
                    </a:lnTo>
                    <a:lnTo>
                      <a:pt x="185" y="299"/>
                    </a:lnTo>
                    <a:lnTo>
                      <a:pt x="167" y="298"/>
                    </a:lnTo>
                    <a:lnTo>
                      <a:pt x="148" y="296"/>
                    </a:lnTo>
                    <a:lnTo>
                      <a:pt x="129" y="294"/>
                    </a:lnTo>
                    <a:lnTo>
                      <a:pt x="110" y="290"/>
                    </a:lnTo>
                    <a:lnTo>
                      <a:pt x="91" y="284"/>
                    </a:lnTo>
                    <a:lnTo>
                      <a:pt x="73" y="277"/>
                    </a:lnTo>
                    <a:lnTo>
                      <a:pt x="57" y="267"/>
                    </a:lnTo>
                    <a:lnTo>
                      <a:pt x="41" y="255"/>
                    </a:lnTo>
                    <a:lnTo>
                      <a:pt x="27" y="240"/>
                    </a:lnTo>
                    <a:lnTo>
                      <a:pt x="16" y="223"/>
                    </a:lnTo>
                    <a:lnTo>
                      <a:pt x="7" y="202"/>
                    </a:lnTo>
                    <a:lnTo>
                      <a:pt x="2" y="178"/>
                    </a:lnTo>
                    <a:lnTo>
                      <a:pt x="0" y="150"/>
                    </a:lnTo>
                    <a:lnTo>
                      <a:pt x="2" y="122"/>
                    </a:lnTo>
                    <a:lnTo>
                      <a:pt x="7" y="98"/>
                    </a:lnTo>
                    <a:lnTo>
                      <a:pt x="16" y="77"/>
                    </a:lnTo>
                    <a:lnTo>
                      <a:pt x="27" y="59"/>
                    </a:lnTo>
                    <a:lnTo>
                      <a:pt x="41" y="45"/>
                    </a:lnTo>
                    <a:lnTo>
                      <a:pt x="57" y="33"/>
                    </a:lnTo>
                    <a:lnTo>
                      <a:pt x="73" y="23"/>
                    </a:lnTo>
                    <a:lnTo>
                      <a:pt x="91" y="16"/>
                    </a:lnTo>
                    <a:lnTo>
                      <a:pt x="110" y="10"/>
                    </a:lnTo>
                    <a:lnTo>
                      <a:pt x="129" y="6"/>
                    </a:lnTo>
                    <a:lnTo>
                      <a:pt x="148" y="3"/>
                    </a:lnTo>
                    <a:lnTo>
                      <a:pt x="167" y="1"/>
                    </a:lnTo>
                    <a:lnTo>
                      <a:pt x="185" y="0"/>
                    </a:lnTo>
                    <a:lnTo>
                      <a:pt x="201" y="0"/>
                    </a:lnTo>
                    <a:lnTo>
                      <a:pt x="2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21" name="Freeform 24"/>
              <p:cNvSpPr>
                <a:spLocks noEditPoints="1"/>
              </p:cNvSpPr>
              <p:nvPr/>
            </p:nvSpPr>
            <p:spPr bwMode="auto">
              <a:xfrm>
                <a:off x="2597" y="4335"/>
                <a:ext cx="217" cy="124"/>
              </a:xfrm>
              <a:custGeom>
                <a:avLst/>
                <a:gdLst>
                  <a:gd name="T0" fmla="*/ 1796 w 2393"/>
                  <a:gd name="T1" fmla="*/ 704 h 1360"/>
                  <a:gd name="T2" fmla="*/ 1761 w 2393"/>
                  <a:gd name="T3" fmla="*/ 720 h 1360"/>
                  <a:gd name="T4" fmla="*/ 1590 w 2393"/>
                  <a:gd name="T5" fmla="*/ 904 h 1360"/>
                  <a:gd name="T6" fmla="*/ 1882 w 2393"/>
                  <a:gd name="T7" fmla="*/ 733 h 1360"/>
                  <a:gd name="T8" fmla="*/ 1851 w 2393"/>
                  <a:gd name="T9" fmla="*/ 709 h 1360"/>
                  <a:gd name="T10" fmla="*/ 1814 w 2393"/>
                  <a:gd name="T11" fmla="*/ 702 h 1360"/>
                  <a:gd name="T12" fmla="*/ 1831 w 2393"/>
                  <a:gd name="T13" fmla="*/ 20 h 1360"/>
                  <a:gd name="T14" fmla="*/ 1950 w 2393"/>
                  <a:gd name="T15" fmla="*/ 61 h 1360"/>
                  <a:gd name="T16" fmla="*/ 2057 w 2393"/>
                  <a:gd name="T17" fmla="*/ 121 h 1360"/>
                  <a:gd name="T18" fmla="*/ 2154 w 2393"/>
                  <a:gd name="T19" fmla="*/ 196 h 1360"/>
                  <a:gd name="T20" fmla="*/ 2235 w 2393"/>
                  <a:gd name="T21" fmla="*/ 286 h 1360"/>
                  <a:gd name="T22" fmla="*/ 2301 w 2393"/>
                  <a:gd name="T23" fmla="*/ 388 h 1360"/>
                  <a:gd name="T24" fmla="*/ 2352 w 2393"/>
                  <a:gd name="T25" fmla="*/ 501 h 1360"/>
                  <a:gd name="T26" fmla="*/ 2382 w 2393"/>
                  <a:gd name="T27" fmla="*/ 622 h 1360"/>
                  <a:gd name="T28" fmla="*/ 2393 w 2393"/>
                  <a:gd name="T29" fmla="*/ 748 h 1360"/>
                  <a:gd name="T30" fmla="*/ 2390 w 2393"/>
                  <a:gd name="T31" fmla="*/ 1230 h 1360"/>
                  <a:gd name="T32" fmla="*/ 2370 w 2393"/>
                  <a:gd name="T33" fmla="*/ 1282 h 1360"/>
                  <a:gd name="T34" fmla="*/ 2335 w 2393"/>
                  <a:gd name="T35" fmla="*/ 1324 h 1360"/>
                  <a:gd name="T36" fmla="*/ 2286 w 2393"/>
                  <a:gd name="T37" fmla="*/ 1351 h 1360"/>
                  <a:gd name="T38" fmla="*/ 2230 w 2393"/>
                  <a:gd name="T39" fmla="*/ 1360 h 1360"/>
                  <a:gd name="T40" fmla="*/ 129 w 2393"/>
                  <a:gd name="T41" fmla="*/ 1358 h 1360"/>
                  <a:gd name="T42" fmla="*/ 77 w 2393"/>
                  <a:gd name="T43" fmla="*/ 1339 h 1360"/>
                  <a:gd name="T44" fmla="*/ 36 w 2393"/>
                  <a:gd name="T45" fmla="*/ 1304 h 1360"/>
                  <a:gd name="T46" fmla="*/ 10 w 2393"/>
                  <a:gd name="T47" fmla="*/ 1256 h 1360"/>
                  <a:gd name="T48" fmla="*/ 0 w 2393"/>
                  <a:gd name="T49" fmla="*/ 1200 h 1360"/>
                  <a:gd name="T50" fmla="*/ 3 w 2393"/>
                  <a:gd name="T51" fmla="*/ 684 h 1360"/>
                  <a:gd name="T52" fmla="*/ 23 w 2393"/>
                  <a:gd name="T53" fmla="*/ 561 h 1360"/>
                  <a:gd name="T54" fmla="*/ 63 w 2393"/>
                  <a:gd name="T55" fmla="*/ 443 h 1360"/>
                  <a:gd name="T56" fmla="*/ 122 w 2393"/>
                  <a:gd name="T57" fmla="*/ 336 h 1360"/>
                  <a:gd name="T58" fmla="*/ 195 w 2393"/>
                  <a:gd name="T59" fmla="*/ 240 h 1360"/>
                  <a:gd name="T60" fmla="*/ 283 w 2393"/>
                  <a:gd name="T61" fmla="*/ 157 h 1360"/>
                  <a:gd name="T62" fmla="*/ 385 w 2393"/>
                  <a:gd name="T63" fmla="*/ 89 h 1360"/>
                  <a:gd name="T64" fmla="*/ 498 w 2393"/>
                  <a:gd name="T65" fmla="*/ 38 h 1360"/>
                  <a:gd name="T66" fmla="*/ 640 w 2393"/>
                  <a:gd name="T67" fmla="*/ 0 h 1360"/>
                  <a:gd name="T68" fmla="*/ 1748 w 2393"/>
                  <a:gd name="T69" fmla="*/ 0 h 1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393" h="1360">
                    <a:moveTo>
                      <a:pt x="1814" y="702"/>
                    </a:moveTo>
                    <a:lnTo>
                      <a:pt x="1796" y="704"/>
                    </a:lnTo>
                    <a:lnTo>
                      <a:pt x="1778" y="709"/>
                    </a:lnTo>
                    <a:lnTo>
                      <a:pt x="1761" y="720"/>
                    </a:lnTo>
                    <a:lnTo>
                      <a:pt x="1746" y="733"/>
                    </a:lnTo>
                    <a:lnTo>
                      <a:pt x="1590" y="904"/>
                    </a:lnTo>
                    <a:lnTo>
                      <a:pt x="2038" y="904"/>
                    </a:lnTo>
                    <a:lnTo>
                      <a:pt x="1882" y="733"/>
                    </a:lnTo>
                    <a:lnTo>
                      <a:pt x="1867" y="719"/>
                    </a:lnTo>
                    <a:lnTo>
                      <a:pt x="1851" y="709"/>
                    </a:lnTo>
                    <a:lnTo>
                      <a:pt x="1833" y="703"/>
                    </a:lnTo>
                    <a:lnTo>
                      <a:pt x="1814" y="702"/>
                    </a:lnTo>
                    <a:close/>
                    <a:moveTo>
                      <a:pt x="1748" y="0"/>
                    </a:moveTo>
                    <a:lnTo>
                      <a:pt x="1831" y="20"/>
                    </a:lnTo>
                    <a:lnTo>
                      <a:pt x="1892" y="38"/>
                    </a:lnTo>
                    <a:lnTo>
                      <a:pt x="1950" y="61"/>
                    </a:lnTo>
                    <a:lnTo>
                      <a:pt x="2005" y="88"/>
                    </a:lnTo>
                    <a:lnTo>
                      <a:pt x="2057" y="121"/>
                    </a:lnTo>
                    <a:lnTo>
                      <a:pt x="2107" y="157"/>
                    </a:lnTo>
                    <a:lnTo>
                      <a:pt x="2154" y="196"/>
                    </a:lnTo>
                    <a:lnTo>
                      <a:pt x="2196" y="239"/>
                    </a:lnTo>
                    <a:lnTo>
                      <a:pt x="2235" y="286"/>
                    </a:lnTo>
                    <a:lnTo>
                      <a:pt x="2270" y="336"/>
                    </a:lnTo>
                    <a:lnTo>
                      <a:pt x="2301" y="388"/>
                    </a:lnTo>
                    <a:lnTo>
                      <a:pt x="2328" y="443"/>
                    </a:lnTo>
                    <a:lnTo>
                      <a:pt x="2352" y="501"/>
                    </a:lnTo>
                    <a:lnTo>
                      <a:pt x="2369" y="561"/>
                    </a:lnTo>
                    <a:lnTo>
                      <a:pt x="2382" y="622"/>
                    </a:lnTo>
                    <a:lnTo>
                      <a:pt x="2390" y="684"/>
                    </a:lnTo>
                    <a:lnTo>
                      <a:pt x="2393" y="748"/>
                    </a:lnTo>
                    <a:lnTo>
                      <a:pt x="2393" y="1200"/>
                    </a:lnTo>
                    <a:lnTo>
                      <a:pt x="2390" y="1230"/>
                    </a:lnTo>
                    <a:lnTo>
                      <a:pt x="2383" y="1256"/>
                    </a:lnTo>
                    <a:lnTo>
                      <a:pt x="2370" y="1282"/>
                    </a:lnTo>
                    <a:lnTo>
                      <a:pt x="2354" y="1304"/>
                    </a:lnTo>
                    <a:lnTo>
                      <a:pt x="2335" y="1324"/>
                    </a:lnTo>
                    <a:lnTo>
                      <a:pt x="2311" y="1339"/>
                    </a:lnTo>
                    <a:lnTo>
                      <a:pt x="2286" y="1351"/>
                    </a:lnTo>
                    <a:lnTo>
                      <a:pt x="2259" y="1358"/>
                    </a:lnTo>
                    <a:lnTo>
                      <a:pt x="2230" y="1360"/>
                    </a:lnTo>
                    <a:lnTo>
                      <a:pt x="157" y="1360"/>
                    </a:lnTo>
                    <a:lnTo>
                      <a:pt x="129" y="1358"/>
                    </a:lnTo>
                    <a:lnTo>
                      <a:pt x="101" y="1351"/>
                    </a:lnTo>
                    <a:lnTo>
                      <a:pt x="77" y="1339"/>
                    </a:lnTo>
                    <a:lnTo>
                      <a:pt x="55" y="1324"/>
                    </a:lnTo>
                    <a:lnTo>
                      <a:pt x="36" y="1304"/>
                    </a:lnTo>
                    <a:lnTo>
                      <a:pt x="21" y="1282"/>
                    </a:lnTo>
                    <a:lnTo>
                      <a:pt x="10" y="1256"/>
                    </a:lnTo>
                    <a:lnTo>
                      <a:pt x="3" y="1230"/>
                    </a:lnTo>
                    <a:lnTo>
                      <a:pt x="0" y="1200"/>
                    </a:lnTo>
                    <a:lnTo>
                      <a:pt x="0" y="748"/>
                    </a:lnTo>
                    <a:lnTo>
                      <a:pt x="3" y="684"/>
                    </a:lnTo>
                    <a:lnTo>
                      <a:pt x="11" y="622"/>
                    </a:lnTo>
                    <a:lnTo>
                      <a:pt x="23" y="561"/>
                    </a:lnTo>
                    <a:lnTo>
                      <a:pt x="41" y="501"/>
                    </a:lnTo>
                    <a:lnTo>
                      <a:pt x="63" y="443"/>
                    </a:lnTo>
                    <a:lnTo>
                      <a:pt x="90" y="389"/>
                    </a:lnTo>
                    <a:lnTo>
                      <a:pt x="122" y="336"/>
                    </a:lnTo>
                    <a:lnTo>
                      <a:pt x="156" y="286"/>
                    </a:lnTo>
                    <a:lnTo>
                      <a:pt x="195" y="240"/>
                    </a:lnTo>
                    <a:lnTo>
                      <a:pt x="237" y="196"/>
                    </a:lnTo>
                    <a:lnTo>
                      <a:pt x="283" y="157"/>
                    </a:lnTo>
                    <a:lnTo>
                      <a:pt x="332" y="121"/>
                    </a:lnTo>
                    <a:lnTo>
                      <a:pt x="385" y="89"/>
                    </a:lnTo>
                    <a:lnTo>
                      <a:pt x="440" y="62"/>
                    </a:lnTo>
                    <a:lnTo>
                      <a:pt x="498" y="38"/>
                    </a:lnTo>
                    <a:lnTo>
                      <a:pt x="559" y="20"/>
                    </a:lnTo>
                    <a:lnTo>
                      <a:pt x="640" y="0"/>
                    </a:lnTo>
                    <a:lnTo>
                      <a:pt x="1193" y="1280"/>
                    </a:lnTo>
                    <a:lnTo>
                      <a:pt x="174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22" name="Freeform 25"/>
              <p:cNvSpPr>
                <a:spLocks/>
              </p:cNvSpPr>
              <p:nvPr/>
            </p:nvSpPr>
            <p:spPr bwMode="auto">
              <a:xfrm>
                <a:off x="2689" y="4347"/>
                <a:ext cx="34" cy="83"/>
              </a:xfrm>
              <a:custGeom>
                <a:avLst/>
                <a:gdLst>
                  <a:gd name="T0" fmla="*/ 135 w 373"/>
                  <a:gd name="T1" fmla="*/ 0 h 915"/>
                  <a:gd name="T2" fmla="*/ 237 w 373"/>
                  <a:gd name="T3" fmla="*/ 0 h 915"/>
                  <a:gd name="T4" fmla="*/ 258 w 373"/>
                  <a:gd name="T5" fmla="*/ 2 h 915"/>
                  <a:gd name="T6" fmla="*/ 278 w 373"/>
                  <a:gd name="T7" fmla="*/ 9 h 915"/>
                  <a:gd name="T8" fmla="*/ 295 w 373"/>
                  <a:gd name="T9" fmla="*/ 21 h 915"/>
                  <a:gd name="T10" fmla="*/ 310 w 373"/>
                  <a:gd name="T11" fmla="*/ 36 h 915"/>
                  <a:gd name="T12" fmla="*/ 321 w 373"/>
                  <a:gd name="T13" fmla="*/ 53 h 915"/>
                  <a:gd name="T14" fmla="*/ 328 w 373"/>
                  <a:gd name="T15" fmla="*/ 74 h 915"/>
                  <a:gd name="T16" fmla="*/ 366 w 373"/>
                  <a:gd name="T17" fmla="*/ 234 h 915"/>
                  <a:gd name="T18" fmla="*/ 368 w 373"/>
                  <a:gd name="T19" fmla="*/ 257 h 915"/>
                  <a:gd name="T20" fmla="*/ 365 w 373"/>
                  <a:gd name="T21" fmla="*/ 281 h 915"/>
                  <a:gd name="T22" fmla="*/ 357 w 373"/>
                  <a:gd name="T23" fmla="*/ 301 h 915"/>
                  <a:gd name="T24" fmla="*/ 345 w 373"/>
                  <a:gd name="T25" fmla="*/ 319 h 915"/>
                  <a:gd name="T26" fmla="*/ 329 w 373"/>
                  <a:gd name="T27" fmla="*/ 334 h 915"/>
                  <a:gd name="T28" fmla="*/ 309 w 373"/>
                  <a:gd name="T29" fmla="*/ 345 h 915"/>
                  <a:gd name="T30" fmla="*/ 287 w 373"/>
                  <a:gd name="T31" fmla="*/ 351 h 915"/>
                  <a:gd name="T32" fmla="*/ 373 w 373"/>
                  <a:gd name="T33" fmla="*/ 438 h 915"/>
                  <a:gd name="T34" fmla="*/ 187 w 373"/>
                  <a:gd name="T35" fmla="*/ 915 h 915"/>
                  <a:gd name="T36" fmla="*/ 0 w 373"/>
                  <a:gd name="T37" fmla="*/ 438 h 915"/>
                  <a:gd name="T38" fmla="*/ 85 w 373"/>
                  <a:gd name="T39" fmla="*/ 351 h 915"/>
                  <a:gd name="T40" fmla="*/ 63 w 373"/>
                  <a:gd name="T41" fmla="*/ 345 h 915"/>
                  <a:gd name="T42" fmla="*/ 44 w 373"/>
                  <a:gd name="T43" fmla="*/ 334 h 915"/>
                  <a:gd name="T44" fmla="*/ 27 w 373"/>
                  <a:gd name="T45" fmla="*/ 319 h 915"/>
                  <a:gd name="T46" fmla="*/ 15 w 373"/>
                  <a:gd name="T47" fmla="*/ 301 h 915"/>
                  <a:gd name="T48" fmla="*/ 7 w 373"/>
                  <a:gd name="T49" fmla="*/ 281 h 915"/>
                  <a:gd name="T50" fmla="*/ 4 w 373"/>
                  <a:gd name="T51" fmla="*/ 257 h 915"/>
                  <a:gd name="T52" fmla="*/ 6 w 373"/>
                  <a:gd name="T53" fmla="*/ 234 h 915"/>
                  <a:gd name="T54" fmla="*/ 44 w 373"/>
                  <a:gd name="T55" fmla="*/ 74 h 915"/>
                  <a:gd name="T56" fmla="*/ 52 w 373"/>
                  <a:gd name="T57" fmla="*/ 53 h 915"/>
                  <a:gd name="T58" fmla="*/ 63 w 373"/>
                  <a:gd name="T59" fmla="*/ 36 h 915"/>
                  <a:gd name="T60" fmla="*/ 77 w 373"/>
                  <a:gd name="T61" fmla="*/ 21 h 915"/>
                  <a:gd name="T62" fmla="*/ 95 w 373"/>
                  <a:gd name="T63" fmla="*/ 9 h 915"/>
                  <a:gd name="T64" fmla="*/ 114 w 373"/>
                  <a:gd name="T65" fmla="*/ 2 h 915"/>
                  <a:gd name="T66" fmla="*/ 135 w 373"/>
                  <a:gd name="T67" fmla="*/ 0 h 9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73" h="915">
                    <a:moveTo>
                      <a:pt x="135" y="0"/>
                    </a:moveTo>
                    <a:lnTo>
                      <a:pt x="237" y="0"/>
                    </a:lnTo>
                    <a:lnTo>
                      <a:pt x="258" y="2"/>
                    </a:lnTo>
                    <a:lnTo>
                      <a:pt x="278" y="9"/>
                    </a:lnTo>
                    <a:lnTo>
                      <a:pt x="295" y="21"/>
                    </a:lnTo>
                    <a:lnTo>
                      <a:pt x="310" y="36"/>
                    </a:lnTo>
                    <a:lnTo>
                      <a:pt x="321" y="53"/>
                    </a:lnTo>
                    <a:lnTo>
                      <a:pt x="328" y="74"/>
                    </a:lnTo>
                    <a:lnTo>
                      <a:pt x="366" y="234"/>
                    </a:lnTo>
                    <a:lnTo>
                      <a:pt x="368" y="257"/>
                    </a:lnTo>
                    <a:lnTo>
                      <a:pt x="365" y="281"/>
                    </a:lnTo>
                    <a:lnTo>
                      <a:pt x="357" y="301"/>
                    </a:lnTo>
                    <a:lnTo>
                      <a:pt x="345" y="319"/>
                    </a:lnTo>
                    <a:lnTo>
                      <a:pt x="329" y="334"/>
                    </a:lnTo>
                    <a:lnTo>
                      <a:pt x="309" y="345"/>
                    </a:lnTo>
                    <a:lnTo>
                      <a:pt x="287" y="351"/>
                    </a:lnTo>
                    <a:lnTo>
                      <a:pt x="373" y="438"/>
                    </a:lnTo>
                    <a:lnTo>
                      <a:pt x="187" y="915"/>
                    </a:lnTo>
                    <a:lnTo>
                      <a:pt x="0" y="438"/>
                    </a:lnTo>
                    <a:lnTo>
                      <a:pt x="85" y="351"/>
                    </a:lnTo>
                    <a:lnTo>
                      <a:pt x="63" y="345"/>
                    </a:lnTo>
                    <a:lnTo>
                      <a:pt x="44" y="334"/>
                    </a:lnTo>
                    <a:lnTo>
                      <a:pt x="27" y="319"/>
                    </a:lnTo>
                    <a:lnTo>
                      <a:pt x="15" y="301"/>
                    </a:lnTo>
                    <a:lnTo>
                      <a:pt x="7" y="281"/>
                    </a:lnTo>
                    <a:lnTo>
                      <a:pt x="4" y="257"/>
                    </a:lnTo>
                    <a:lnTo>
                      <a:pt x="6" y="234"/>
                    </a:lnTo>
                    <a:lnTo>
                      <a:pt x="44" y="74"/>
                    </a:lnTo>
                    <a:lnTo>
                      <a:pt x="52" y="53"/>
                    </a:lnTo>
                    <a:lnTo>
                      <a:pt x="63" y="36"/>
                    </a:lnTo>
                    <a:lnTo>
                      <a:pt x="77" y="21"/>
                    </a:lnTo>
                    <a:lnTo>
                      <a:pt x="95" y="9"/>
                    </a:lnTo>
                    <a:lnTo>
                      <a:pt x="114" y="2"/>
                    </a:lnTo>
                    <a:lnTo>
                      <a:pt x="13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1" name="Group 16"/>
            <p:cNvGrpSpPr>
              <a:grpSpLocks noChangeAspect="1"/>
            </p:cNvGrpSpPr>
            <p:nvPr/>
          </p:nvGrpSpPr>
          <p:grpSpPr bwMode="auto">
            <a:xfrm>
              <a:off x="596845" y="5823027"/>
              <a:ext cx="162480" cy="186754"/>
              <a:chOff x="1039" y="1681"/>
              <a:chExt cx="1071" cy="1231"/>
            </a:xfrm>
            <a:grpFill/>
          </p:grpSpPr>
          <p:sp>
            <p:nvSpPr>
              <p:cNvPr id="15" name="Freeform 17"/>
              <p:cNvSpPr>
                <a:spLocks noEditPoints="1"/>
              </p:cNvSpPr>
              <p:nvPr/>
            </p:nvSpPr>
            <p:spPr bwMode="auto">
              <a:xfrm>
                <a:off x="1039" y="1681"/>
                <a:ext cx="1071" cy="1099"/>
              </a:xfrm>
              <a:custGeom>
                <a:avLst/>
                <a:gdLst>
                  <a:gd name="T0" fmla="*/ 3169 w 3212"/>
                  <a:gd name="T1" fmla="*/ 566 h 3298"/>
                  <a:gd name="T2" fmla="*/ 3035 w 3212"/>
                  <a:gd name="T3" fmla="*/ 475 h 3298"/>
                  <a:gd name="T4" fmla="*/ 2711 w 3212"/>
                  <a:gd name="T5" fmla="*/ 199 h 3298"/>
                  <a:gd name="T6" fmla="*/ 2384 w 3212"/>
                  <a:gd name="T7" fmla="*/ 19 h 3298"/>
                  <a:gd name="T8" fmla="*/ 2347 w 3212"/>
                  <a:gd name="T9" fmla="*/ 4 h 3298"/>
                  <a:gd name="T10" fmla="*/ 2278 w 3212"/>
                  <a:gd name="T11" fmla="*/ 47 h 3298"/>
                  <a:gd name="T12" fmla="*/ 2171 w 3212"/>
                  <a:gd name="T13" fmla="*/ 190 h 3298"/>
                  <a:gd name="T14" fmla="*/ 1698 w 3212"/>
                  <a:gd name="T15" fmla="*/ 610 h 3298"/>
                  <a:gd name="T16" fmla="*/ 716 w 3212"/>
                  <a:gd name="T17" fmla="*/ 1337 h 3298"/>
                  <a:gd name="T18" fmla="*/ 296 w 3212"/>
                  <a:gd name="T19" fmla="*/ 1713 h 3298"/>
                  <a:gd name="T20" fmla="*/ 59 w 3212"/>
                  <a:gd name="T21" fmla="*/ 2061 h 3298"/>
                  <a:gd name="T22" fmla="*/ 0 w 3212"/>
                  <a:gd name="T23" fmla="*/ 2479 h 3298"/>
                  <a:gd name="T24" fmla="*/ 29 w 3212"/>
                  <a:gd name="T25" fmla="*/ 2758 h 3298"/>
                  <a:gd name="T26" fmla="*/ 183 w 3212"/>
                  <a:gd name="T27" fmla="*/ 2915 h 3298"/>
                  <a:gd name="T28" fmla="*/ 615 w 3212"/>
                  <a:gd name="T29" fmla="*/ 3255 h 3298"/>
                  <a:gd name="T30" fmla="*/ 886 w 3212"/>
                  <a:gd name="T31" fmla="*/ 3291 h 3298"/>
                  <a:gd name="T32" fmla="*/ 1138 w 3212"/>
                  <a:gd name="T33" fmla="*/ 3171 h 3298"/>
                  <a:gd name="T34" fmla="*/ 1808 w 3212"/>
                  <a:gd name="T35" fmla="*/ 2600 h 3298"/>
                  <a:gd name="T36" fmla="*/ 2812 w 3212"/>
                  <a:gd name="T37" fmla="*/ 1724 h 3298"/>
                  <a:gd name="T38" fmla="*/ 3103 w 3212"/>
                  <a:gd name="T39" fmla="*/ 1438 h 3298"/>
                  <a:gd name="T40" fmla="*/ 3146 w 3212"/>
                  <a:gd name="T41" fmla="*/ 1401 h 3298"/>
                  <a:gd name="T42" fmla="*/ 3193 w 3212"/>
                  <a:gd name="T43" fmla="*/ 1183 h 3298"/>
                  <a:gd name="T44" fmla="*/ 3208 w 3212"/>
                  <a:gd name="T45" fmla="*/ 620 h 3298"/>
                  <a:gd name="T46" fmla="*/ 1001 w 3212"/>
                  <a:gd name="T47" fmla="*/ 3114 h 3298"/>
                  <a:gd name="T48" fmla="*/ 881 w 3212"/>
                  <a:gd name="T49" fmla="*/ 3066 h 3298"/>
                  <a:gd name="T50" fmla="*/ 844 w 3212"/>
                  <a:gd name="T51" fmla="*/ 2610 h 3298"/>
                  <a:gd name="T52" fmla="*/ 840 w 3212"/>
                  <a:gd name="T53" fmla="*/ 2398 h 3298"/>
                  <a:gd name="T54" fmla="*/ 401 w 3212"/>
                  <a:gd name="T55" fmla="*/ 2082 h 3298"/>
                  <a:gd name="T56" fmla="*/ 241 w 3212"/>
                  <a:gd name="T57" fmla="*/ 1969 h 3298"/>
                  <a:gd name="T58" fmla="*/ 752 w 3212"/>
                  <a:gd name="T59" fmla="*/ 2141 h 3298"/>
                  <a:gd name="T60" fmla="*/ 1034 w 3212"/>
                  <a:gd name="T61" fmla="*/ 2354 h 3298"/>
                  <a:gd name="T62" fmla="*/ 1418 w 3212"/>
                  <a:gd name="T63" fmla="*/ 2074 h 3298"/>
                  <a:gd name="T64" fmla="*/ 1624 w 3212"/>
                  <a:gd name="T65" fmla="*/ 1847 h 3298"/>
                  <a:gd name="T66" fmla="*/ 1420 w 3212"/>
                  <a:gd name="T67" fmla="*/ 1596 h 3298"/>
                  <a:gd name="T68" fmla="*/ 1082 w 3212"/>
                  <a:gd name="T69" fmla="*/ 1248 h 3298"/>
                  <a:gd name="T70" fmla="*/ 1614 w 3212"/>
                  <a:gd name="T71" fmla="*/ 825 h 3298"/>
                  <a:gd name="T72" fmla="*/ 2194 w 3212"/>
                  <a:gd name="T73" fmla="*/ 338 h 3298"/>
                  <a:gd name="T74" fmla="*/ 2374 w 3212"/>
                  <a:gd name="T75" fmla="*/ 118 h 3298"/>
                  <a:gd name="T76" fmla="*/ 2661 w 3212"/>
                  <a:gd name="T77" fmla="*/ 304 h 3298"/>
                  <a:gd name="T78" fmla="*/ 2993 w 3212"/>
                  <a:gd name="T79" fmla="*/ 603 h 3298"/>
                  <a:gd name="T80" fmla="*/ 2474 w 3212"/>
                  <a:gd name="T81" fmla="*/ 1257 h 3298"/>
                  <a:gd name="T82" fmla="*/ 1732 w 3212"/>
                  <a:gd name="T83" fmla="*/ 1951 h 3298"/>
                  <a:gd name="T84" fmla="*/ 1047 w 3212"/>
                  <a:gd name="T85" fmla="*/ 2462 h 3298"/>
                  <a:gd name="T86" fmla="*/ 1012 w 3212"/>
                  <a:gd name="T87" fmla="*/ 2472 h 3298"/>
                  <a:gd name="T88" fmla="*/ 3078 w 3212"/>
                  <a:gd name="T89" fmla="*/ 1147 h 3298"/>
                  <a:gd name="T90" fmla="*/ 3067 w 3212"/>
                  <a:gd name="T91" fmla="*/ 1301 h 3298"/>
                  <a:gd name="T92" fmla="*/ 3051 w 3212"/>
                  <a:gd name="T93" fmla="*/ 1343 h 3298"/>
                  <a:gd name="T94" fmla="*/ 3018 w 3212"/>
                  <a:gd name="T95" fmla="*/ 1366 h 3298"/>
                  <a:gd name="T96" fmla="*/ 2890 w 3212"/>
                  <a:gd name="T97" fmla="*/ 1493 h 3298"/>
                  <a:gd name="T98" fmla="*/ 1823 w 3212"/>
                  <a:gd name="T99" fmla="*/ 2434 h 3298"/>
                  <a:gd name="T100" fmla="*/ 1765 w 3212"/>
                  <a:gd name="T101" fmla="*/ 2231 h 3298"/>
                  <a:gd name="T102" fmla="*/ 1749 w 3212"/>
                  <a:gd name="T103" fmla="*/ 2105 h 3298"/>
                  <a:gd name="T104" fmla="*/ 2236 w 3212"/>
                  <a:gd name="T105" fmla="*/ 1651 h 3298"/>
                  <a:gd name="T106" fmla="*/ 3095 w 3212"/>
                  <a:gd name="T107" fmla="*/ 770 h 3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212" h="3298">
                    <a:moveTo>
                      <a:pt x="3208" y="620"/>
                    </a:moveTo>
                    <a:lnTo>
                      <a:pt x="3206" y="606"/>
                    </a:lnTo>
                    <a:lnTo>
                      <a:pt x="3192" y="581"/>
                    </a:lnTo>
                    <a:lnTo>
                      <a:pt x="3169" y="566"/>
                    </a:lnTo>
                    <a:lnTo>
                      <a:pt x="3143" y="561"/>
                    </a:lnTo>
                    <a:lnTo>
                      <a:pt x="3130" y="564"/>
                    </a:lnTo>
                    <a:lnTo>
                      <a:pt x="3101" y="533"/>
                    </a:lnTo>
                    <a:lnTo>
                      <a:pt x="3035" y="475"/>
                    </a:lnTo>
                    <a:lnTo>
                      <a:pt x="3003" y="448"/>
                    </a:lnTo>
                    <a:lnTo>
                      <a:pt x="2931" y="383"/>
                    </a:lnTo>
                    <a:lnTo>
                      <a:pt x="2786" y="258"/>
                    </a:lnTo>
                    <a:lnTo>
                      <a:pt x="2711" y="199"/>
                    </a:lnTo>
                    <a:lnTo>
                      <a:pt x="2651" y="148"/>
                    </a:lnTo>
                    <a:lnTo>
                      <a:pt x="2507" y="53"/>
                    </a:lnTo>
                    <a:lnTo>
                      <a:pt x="2432" y="24"/>
                    </a:lnTo>
                    <a:lnTo>
                      <a:pt x="2384" y="19"/>
                    </a:lnTo>
                    <a:lnTo>
                      <a:pt x="2363" y="20"/>
                    </a:lnTo>
                    <a:lnTo>
                      <a:pt x="2361" y="17"/>
                    </a:lnTo>
                    <a:lnTo>
                      <a:pt x="2358" y="14"/>
                    </a:lnTo>
                    <a:lnTo>
                      <a:pt x="2347" y="4"/>
                    </a:lnTo>
                    <a:lnTo>
                      <a:pt x="2320" y="0"/>
                    </a:lnTo>
                    <a:lnTo>
                      <a:pt x="2294" y="10"/>
                    </a:lnTo>
                    <a:lnTo>
                      <a:pt x="2278" y="32"/>
                    </a:lnTo>
                    <a:lnTo>
                      <a:pt x="2278" y="47"/>
                    </a:lnTo>
                    <a:lnTo>
                      <a:pt x="2276" y="62"/>
                    </a:lnTo>
                    <a:lnTo>
                      <a:pt x="2253" y="102"/>
                    </a:lnTo>
                    <a:lnTo>
                      <a:pt x="2199" y="163"/>
                    </a:lnTo>
                    <a:lnTo>
                      <a:pt x="2171" y="190"/>
                    </a:lnTo>
                    <a:lnTo>
                      <a:pt x="2102" y="260"/>
                    </a:lnTo>
                    <a:lnTo>
                      <a:pt x="1952" y="394"/>
                    </a:lnTo>
                    <a:lnTo>
                      <a:pt x="1878" y="459"/>
                    </a:lnTo>
                    <a:lnTo>
                      <a:pt x="1698" y="610"/>
                    </a:lnTo>
                    <a:lnTo>
                      <a:pt x="1326" y="897"/>
                    </a:lnTo>
                    <a:lnTo>
                      <a:pt x="1138" y="1036"/>
                    </a:lnTo>
                    <a:lnTo>
                      <a:pt x="969" y="1157"/>
                    </a:lnTo>
                    <a:lnTo>
                      <a:pt x="716" y="1337"/>
                    </a:lnTo>
                    <a:lnTo>
                      <a:pt x="553" y="1467"/>
                    </a:lnTo>
                    <a:lnTo>
                      <a:pt x="475" y="1536"/>
                    </a:lnTo>
                    <a:lnTo>
                      <a:pt x="415" y="1592"/>
                    </a:lnTo>
                    <a:lnTo>
                      <a:pt x="296" y="1713"/>
                    </a:lnTo>
                    <a:lnTo>
                      <a:pt x="186" y="1845"/>
                    </a:lnTo>
                    <a:lnTo>
                      <a:pt x="117" y="1951"/>
                    </a:lnTo>
                    <a:lnTo>
                      <a:pt x="77" y="2024"/>
                    </a:lnTo>
                    <a:lnTo>
                      <a:pt x="59" y="2061"/>
                    </a:lnTo>
                    <a:lnTo>
                      <a:pt x="44" y="2100"/>
                    </a:lnTo>
                    <a:lnTo>
                      <a:pt x="21" y="2181"/>
                    </a:lnTo>
                    <a:lnTo>
                      <a:pt x="2" y="2306"/>
                    </a:lnTo>
                    <a:lnTo>
                      <a:pt x="0" y="2479"/>
                    </a:lnTo>
                    <a:lnTo>
                      <a:pt x="12" y="2650"/>
                    </a:lnTo>
                    <a:lnTo>
                      <a:pt x="18" y="2732"/>
                    </a:lnTo>
                    <a:lnTo>
                      <a:pt x="19" y="2742"/>
                    </a:lnTo>
                    <a:lnTo>
                      <a:pt x="29" y="2758"/>
                    </a:lnTo>
                    <a:lnTo>
                      <a:pt x="49" y="2771"/>
                    </a:lnTo>
                    <a:lnTo>
                      <a:pt x="67" y="2770"/>
                    </a:lnTo>
                    <a:lnTo>
                      <a:pt x="101" y="2817"/>
                    </a:lnTo>
                    <a:lnTo>
                      <a:pt x="183" y="2915"/>
                    </a:lnTo>
                    <a:lnTo>
                      <a:pt x="278" y="3016"/>
                    </a:lnTo>
                    <a:lnTo>
                      <a:pt x="383" y="3109"/>
                    </a:lnTo>
                    <a:lnTo>
                      <a:pt x="497" y="3193"/>
                    </a:lnTo>
                    <a:lnTo>
                      <a:pt x="615" y="3255"/>
                    </a:lnTo>
                    <a:lnTo>
                      <a:pt x="704" y="3285"/>
                    </a:lnTo>
                    <a:lnTo>
                      <a:pt x="765" y="3297"/>
                    </a:lnTo>
                    <a:lnTo>
                      <a:pt x="825" y="3298"/>
                    </a:lnTo>
                    <a:lnTo>
                      <a:pt x="886" y="3291"/>
                    </a:lnTo>
                    <a:lnTo>
                      <a:pt x="916" y="3282"/>
                    </a:lnTo>
                    <a:lnTo>
                      <a:pt x="955" y="3271"/>
                    </a:lnTo>
                    <a:lnTo>
                      <a:pt x="1030" y="3236"/>
                    </a:lnTo>
                    <a:lnTo>
                      <a:pt x="1138" y="3171"/>
                    </a:lnTo>
                    <a:lnTo>
                      <a:pt x="1342" y="3009"/>
                    </a:lnTo>
                    <a:lnTo>
                      <a:pt x="1463" y="2899"/>
                    </a:lnTo>
                    <a:lnTo>
                      <a:pt x="1634" y="2748"/>
                    </a:lnTo>
                    <a:lnTo>
                      <a:pt x="1808" y="2600"/>
                    </a:lnTo>
                    <a:lnTo>
                      <a:pt x="2017" y="2424"/>
                    </a:lnTo>
                    <a:lnTo>
                      <a:pt x="2429" y="2066"/>
                    </a:lnTo>
                    <a:lnTo>
                      <a:pt x="2633" y="1884"/>
                    </a:lnTo>
                    <a:lnTo>
                      <a:pt x="2812" y="1724"/>
                    </a:lnTo>
                    <a:lnTo>
                      <a:pt x="2987" y="1560"/>
                    </a:lnTo>
                    <a:lnTo>
                      <a:pt x="3021" y="1530"/>
                    </a:lnTo>
                    <a:lnTo>
                      <a:pt x="3075" y="1478"/>
                    </a:lnTo>
                    <a:lnTo>
                      <a:pt x="3103" y="1438"/>
                    </a:lnTo>
                    <a:lnTo>
                      <a:pt x="3111" y="1416"/>
                    </a:lnTo>
                    <a:lnTo>
                      <a:pt x="3124" y="1415"/>
                    </a:lnTo>
                    <a:lnTo>
                      <a:pt x="3134" y="1409"/>
                    </a:lnTo>
                    <a:lnTo>
                      <a:pt x="3146" y="1401"/>
                    </a:lnTo>
                    <a:lnTo>
                      <a:pt x="3163" y="1378"/>
                    </a:lnTo>
                    <a:lnTo>
                      <a:pt x="3180" y="1337"/>
                    </a:lnTo>
                    <a:lnTo>
                      <a:pt x="3192" y="1241"/>
                    </a:lnTo>
                    <a:lnTo>
                      <a:pt x="3193" y="1183"/>
                    </a:lnTo>
                    <a:lnTo>
                      <a:pt x="3202" y="1042"/>
                    </a:lnTo>
                    <a:lnTo>
                      <a:pt x="3212" y="832"/>
                    </a:lnTo>
                    <a:lnTo>
                      <a:pt x="3212" y="691"/>
                    </a:lnTo>
                    <a:lnTo>
                      <a:pt x="3208" y="620"/>
                    </a:lnTo>
                    <a:close/>
                    <a:moveTo>
                      <a:pt x="1004" y="2495"/>
                    </a:moveTo>
                    <a:lnTo>
                      <a:pt x="998" y="2649"/>
                    </a:lnTo>
                    <a:lnTo>
                      <a:pt x="999" y="2958"/>
                    </a:lnTo>
                    <a:lnTo>
                      <a:pt x="1001" y="3114"/>
                    </a:lnTo>
                    <a:lnTo>
                      <a:pt x="942" y="3145"/>
                    </a:lnTo>
                    <a:lnTo>
                      <a:pt x="880" y="3170"/>
                    </a:lnTo>
                    <a:lnTo>
                      <a:pt x="884" y="3137"/>
                    </a:lnTo>
                    <a:lnTo>
                      <a:pt x="881" y="3066"/>
                    </a:lnTo>
                    <a:lnTo>
                      <a:pt x="868" y="2961"/>
                    </a:lnTo>
                    <a:lnTo>
                      <a:pt x="860" y="2895"/>
                    </a:lnTo>
                    <a:lnTo>
                      <a:pt x="850" y="2780"/>
                    </a:lnTo>
                    <a:lnTo>
                      <a:pt x="844" y="2610"/>
                    </a:lnTo>
                    <a:lnTo>
                      <a:pt x="850" y="2495"/>
                    </a:lnTo>
                    <a:lnTo>
                      <a:pt x="857" y="2439"/>
                    </a:lnTo>
                    <a:lnTo>
                      <a:pt x="856" y="2424"/>
                    </a:lnTo>
                    <a:lnTo>
                      <a:pt x="840" y="2398"/>
                    </a:lnTo>
                    <a:lnTo>
                      <a:pt x="828" y="2390"/>
                    </a:lnTo>
                    <a:lnTo>
                      <a:pt x="717" y="2318"/>
                    </a:lnTo>
                    <a:lnTo>
                      <a:pt x="506" y="2162"/>
                    </a:lnTo>
                    <a:lnTo>
                      <a:pt x="401" y="2082"/>
                    </a:lnTo>
                    <a:lnTo>
                      <a:pt x="382" y="2064"/>
                    </a:lnTo>
                    <a:lnTo>
                      <a:pt x="314" y="2010"/>
                    </a:lnTo>
                    <a:lnTo>
                      <a:pt x="264" y="1978"/>
                    </a:lnTo>
                    <a:lnTo>
                      <a:pt x="241" y="1969"/>
                    </a:lnTo>
                    <a:lnTo>
                      <a:pt x="294" y="1899"/>
                    </a:lnTo>
                    <a:lnTo>
                      <a:pt x="350" y="1830"/>
                    </a:lnTo>
                    <a:lnTo>
                      <a:pt x="510" y="1955"/>
                    </a:lnTo>
                    <a:lnTo>
                      <a:pt x="752" y="2141"/>
                    </a:lnTo>
                    <a:lnTo>
                      <a:pt x="909" y="2270"/>
                    </a:lnTo>
                    <a:lnTo>
                      <a:pt x="985" y="2338"/>
                    </a:lnTo>
                    <a:lnTo>
                      <a:pt x="999" y="2349"/>
                    </a:lnTo>
                    <a:lnTo>
                      <a:pt x="1034" y="2354"/>
                    </a:lnTo>
                    <a:lnTo>
                      <a:pt x="1053" y="2346"/>
                    </a:lnTo>
                    <a:lnTo>
                      <a:pt x="1132" y="2302"/>
                    </a:lnTo>
                    <a:lnTo>
                      <a:pt x="1280" y="2195"/>
                    </a:lnTo>
                    <a:lnTo>
                      <a:pt x="1418" y="2074"/>
                    </a:lnTo>
                    <a:lnTo>
                      <a:pt x="1548" y="1943"/>
                    </a:lnTo>
                    <a:lnTo>
                      <a:pt x="1610" y="1877"/>
                    </a:lnTo>
                    <a:lnTo>
                      <a:pt x="1617" y="1868"/>
                    </a:lnTo>
                    <a:lnTo>
                      <a:pt x="1624" y="1847"/>
                    </a:lnTo>
                    <a:lnTo>
                      <a:pt x="1626" y="1827"/>
                    </a:lnTo>
                    <a:lnTo>
                      <a:pt x="1617" y="1807"/>
                    </a:lnTo>
                    <a:lnTo>
                      <a:pt x="1610" y="1796"/>
                    </a:lnTo>
                    <a:lnTo>
                      <a:pt x="1420" y="1596"/>
                    </a:lnTo>
                    <a:lnTo>
                      <a:pt x="1231" y="1395"/>
                    </a:lnTo>
                    <a:lnTo>
                      <a:pt x="1201" y="1360"/>
                    </a:lnTo>
                    <a:lnTo>
                      <a:pt x="1132" y="1288"/>
                    </a:lnTo>
                    <a:lnTo>
                      <a:pt x="1082" y="1248"/>
                    </a:lnTo>
                    <a:lnTo>
                      <a:pt x="1056" y="1235"/>
                    </a:lnTo>
                    <a:lnTo>
                      <a:pt x="1244" y="1103"/>
                    </a:lnTo>
                    <a:lnTo>
                      <a:pt x="1430" y="964"/>
                    </a:lnTo>
                    <a:lnTo>
                      <a:pt x="1614" y="825"/>
                    </a:lnTo>
                    <a:lnTo>
                      <a:pt x="1885" y="607"/>
                    </a:lnTo>
                    <a:lnTo>
                      <a:pt x="2060" y="458"/>
                    </a:lnTo>
                    <a:lnTo>
                      <a:pt x="2145" y="380"/>
                    </a:lnTo>
                    <a:lnTo>
                      <a:pt x="2194" y="338"/>
                    </a:lnTo>
                    <a:lnTo>
                      <a:pt x="2299" y="235"/>
                    </a:lnTo>
                    <a:lnTo>
                      <a:pt x="2344" y="177"/>
                    </a:lnTo>
                    <a:lnTo>
                      <a:pt x="2367" y="138"/>
                    </a:lnTo>
                    <a:lnTo>
                      <a:pt x="2374" y="118"/>
                    </a:lnTo>
                    <a:lnTo>
                      <a:pt x="2422" y="140"/>
                    </a:lnTo>
                    <a:lnTo>
                      <a:pt x="2466" y="163"/>
                    </a:lnTo>
                    <a:lnTo>
                      <a:pt x="2534" y="206"/>
                    </a:lnTo>
                    <a:lnTo>
                      <a:pt x="2661" y="304"/>
                    </a:lnTo>
                    <a:lnTo>
                      <a:pt x="2721" y="354"/>
                    </a:lnTo>
                    <a:lnTo>
                      <a:pt x="2833" y="453"/>
                    </a:lnTo>
                    <a:lnTo>
                      <a:pt x="2944" y="554"/>
                    </a:lnTo>
                    <a:lnTo>
                      <a:pt x="2993" y="603"/>
                    </a:lnTo>
                    <a:lnTo>
                      <a:pt x="3048" y="646"/>
                    </a:lnTo>
                    <a:lnTo>
                      <a:pt x="2937" y="771"/>
                    </a:lnTo>
                    <a:lnTo>
                      <a:pt x="2708" y="1016"/>
                    </a:lnTo>
                    <a:lnTo>
                      <a:pt x="2474" y="1257"/>
                    </a:lnTo>
                    <a:lnTo>
                      <a:pt x="2233" y="1490"/>
                    </a:lnTo>
                    <a:lnTo>
                      <a:pt x="2112" y="1605"/>
                    </a:lnTo>
                    <a:lnTo>
                      <a:pt x="1987" y="1720"/>
                    </a:lnTo>
                    <a:lnTo>
                      <a:pt x="1732" y="1951"/>
                    </a:lnTo>
                    <a:lnTo>
                      <a:pt x="1467" y="2169"/>
                    </a:lnTo>
                    <a:lnTo>
                      <a:pt x="1261" y="2322"/>
                    </a:lnTo>
                    <a:lnTo>
                      <a:pt x="1120" y="2417"/>
                    </a:lnTo>
                    <a:lnTo>
                      <a:pt x="1047" y="2462"/>
                    </a:lnTo>
                    <a:lnTo>
                      <a:pt x="1047" y="2462"/>
                    </a:lnTo>
                    <a:lnTo>
                      <a:pt x="1047" y="2463"/>
                    </a:lnTo>
                    <a:lnTo>
                      <a:pt x="1033" y="2460"/>
                    </a:lnTo>
                    <a:lnTo>
                      <a:pt x="1012" y="2472"/>
                    </a:lnTo>
                    <a:lnTo>
                      <a:pt x="1005" y="2485"/>
                    </a:lnTo>
                    <a:lnTo>
                      <a:pt x="1004" y="2495"/>
                    </a:lnTo>
                    <a:close/>
                    <a:moveTo>
                      <a:pt x="3082" y="1081"/>
                    </a:moveTo>
                    <a:lnTo>
                      <a:pt x="3078" y="1147"/>
                    </a:lnTo>
                    <a:lnTo>
                      <a:pt x="3074" y="1213"/>
                    </a:lnTo>
                    <a:lnTo>
                      <a:pt x="3072" y="1247"/>
                    </a:lnTo>
                    <a:lnTo>
                      <a:pt x="3069" y="1280"/>
                    </a:lnTo>
                    <a:lnTo>
                      <a:pt x="3067" y="1301"/>
                    </a:lnTo>
                    <a:lnTo>
                      <a:pt x="3065" y="1316"/>
                    </a:lnTo>
                    <a:lnTo>
                      <a:pt x="3059" y="1320"/>
                    </a:lnTo>
                    <a:lnTo>
                      <a:pt x="3052" y="1334"/>
                    </a:lnTo>
                    <a:lnTo>
                      <a:pt x="3051" y="1343"/>
                    </a:lnTo>
                    <a:lnTo>
                      <a:pt x="3038" y="1349"/>
                    </a:lnTo>
                    <a:lnTo>
                      <a:pt x="3018" y="1372"/>
                    </a:lnTo>
                    <a:lnTo>
                      <a:pt x="3016" y="1389"/>
                    </a:lnTo>
                    <a:lnTo>
                      <a:pt x="3018" y="1366"/>
                    </a:lnTo>
                    <a:lnTo>
                      <a:pt x="3010" y="1369"/>
                    </a:lnTo>
                    <a:lnTo>
                      <a:pt x="2990" y="1393"/>
                    </a:lnTo>
                    <a:lnTo>
                      <a:pt x="2941" y="1444"/>
                    </a:lnTo>
                    <a:lnTo>
                      <a:pt x="2890" y="1493"/>
                    </a:lnTo>
                    <a:lnTo>
                      <a:pt x="2734" y="1637"/>
                    </a:lnTo>
                    <a:lnTo>
                      <a:pt x="2574" y="1779"/>
                    </a:lnTo>
                    <a:lnTo>
                      <a:pt x="2201" y="2110"/>
                    </a:lnTo>
                    <a:lnTo>
                      <a:pt x="1823" y="2434"/>
                    </a:lnTo>
                    <a:lnTo>
                      <a:pt x="1804" y="2451"/>
                    </a:lnTo>
                    <a:lnTo>
                      <a:pt x="1785" y="2467"/>
                    </a:lnTo>
                    <a:lnTo>
                      <a:pt x="1778" y="2349"/>
                    </a:lnTo>
                    <a:lnTo>
                      <a:pt x="1765" y="2231"/>
                    </a:lnTo>
                    <a:lnTo>
                      <a:pt x="1764" y="2181"/>
                    </a:lnTo>
                    <a:lnTo>
                      <a:pt x="1765" y="2130"/>
                    </a:lnTo>
                    <a:lnTo>
                      <a:pt x="1764" y="2118"/>
                    </a:lnTo>
                    <a:lnTo>
                      <a:pt x="1749" y="2105"/>
                    </a:lnTo>
                    <a:lnTo>
                      <a:pt x="1739" y="2103"/>
                    </a:lnTo>
                    <a:lnTo>
                      <a:pt x="1927" y="1936"/>
                    </a:lnTo>
                    <a:lnTo>
                      <a:pt x="2106" y="1769"/>
                    </a:lnTo>
                    <a:lnTo>
                      <a:pt x="2236" y="1651"/>
                    </a:lnTo>
                    <a:lnTo>
                      <a:pt x="2489" y="1406"/>
                    </a:lnTo>
                    <a:lnTo>
                      <a:pt x="2737" y="1157"/>
                    </a:lnTo>
                    <a:lnTo>
                      <a:pt x="2977" y="901"/>
                    </a:lnTo>
                    <a:lnTo>
                      <a:pt x="3095" y="770"/>
                    </a:lnTo>
                    <a:lnTo>
                      <a:pt x="3093" y="926"/>
                    </a:lnTo>
                    <a:lnTo>
                      <a:pt x="3082" y="10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8"/>
              <p:cNvSpPr>
                <a:spLocks/>
              </p:cNvSpPr>
              <p:nvPr/>
            </p:nvSpPr>
            <p:spPr bwMode="auto">
              <a:xfrm>
                <a:off x="1398" y="2746"/>
                <a:ext cx="212" cy="132"/>
              </a:xfrm>
              <a:custGeom>
                <a:avLst/>
                <a:gdLst>
                  <a:gd name="T0" fmla="*/ 544 w 635"/>
                  <a:gd name="T1" fmla="*/ 0 h 398"/>
                  <a:gd name="T2" fmla="*/ 504 w 635"/>
                  <a:gd name="T3" fmla="*/ 18 h 398"/>
                  <a:gd name="T4" fmla="*/ 496 w 635"/>
                  <a:gd name="T5" fmla="*/ 52 h 398"/>
                  <a:gd name="T6" fmla="*/ 530 w 635"/>
                  <a:gd name="T7" fmla="*/ 177 h 398"/>
                  <a:gd name="T8" fmla="*/ 515 w 635"/>
                  <a:gd name="T9" fmla="*/ 226 h 398"/>
                  <a:gd name="T10" fmla="*/ 478 w 635"/>
                  <a:gd name="T11" fmla="*/ 262 h 398"/>
                  <a:gd name="T12" fmla="*/ 403 w 635"/>
                  <a:gd name="T13" fmla="*/ 291 h 398"/>
                  <a:gd name="T14" fmla="*/ 352 w 635"/>
                  <a:gd name="T15" fmla="*/ 272 h 398"/>
                  <a:gd name="T16" fmla="*/ 332 w 635"/>
                  <a:gd name="T17" fmla="*/ 226 h 398"/>
                  <a:gd name="T18" fmla="*/ 331 w 635"/>
                  <a:gd name="T19" fmla="*/ 198 h 398"/>
                  <a:gd name="T20" fmla="*/ 303 w 635"/>
                  <a:gd name="T21" fmla="*/ 164 h 398"/>
                  <a:gd name="T22" fmla="*/ 246 w 635"/>
                  <a:gd name="T23" fmla="*/ 180 h 398"/>
                  <a:gd name="T24" fmla="*/ 236 w 635"/>
                  <a:gd name="T25" fmla="*/ 209 h 398"/>
                  <a:gd name="T26" fmla="*/ 220 w 635"/>
                  <a:gd name="T27" fmla="*/ 268 h 398"/>
                  <a:gd name="T28" fmla="*/ 160 w 635"/>
                  <a:gd name="T29" fmla="*/ 310 h 398"/>
                  <a:gd name="T30" fmla="*/ 122 w 635"/>
                  <a:gd name="T31" fmla="*/ 304 h 398"/>
                  <a:gd name="T32" fmla="*/ 83 w 635"/>
                  <a:gd name="T33" fmla="*/ 270 h 398"/>
                  <a:gd name="T34" fmla="*/ 83 w 635"/>
                  <a:gd name="T35" fmla="*/ 182 h 398"/>
                  <a:gd name="T36" fmla="*/ 90 w 635"/>
                  <a:gd name="T37" fmla="*/ 149 h 398"/>
                  <a:gd name="T38" fmla="*/ 62 w 635"/>
                  <a:gd name="T39" fmla="*/ 126 h 398"/>
                  <a:gd name="T40" fmla="*/ 34 w 635"/>
                  <a:gd name="T41" fmla="*/ 139 h 398"/>
                  <a:gd name="T42" fmla="*/ 7 w 635"/>
                  <a:gd name="T43" fmla="*/ 193 h 398"/>
                  <a:gd name="T44" fmla="*/ 3 w 635"/>
                  <a:gd name="T45" fmla="*/ 268 h 398"/>
                  <a:gd name="T46" fmla="*/ 31 w 635"/>
                  <a:gd name="T47" fmla="*/ 336 h 398"/>
                  <a:gd name="T48" fmla="*/ 93 w 635"/>
                  <a:gd name="T49" fmla="*/ 383 h 398"/>
                  <a:gd name="T50" fmla="*/ 139 w 635"/>
                  <a:gd name="T51" fmla="*/ 398 h 398"/>
                  <a:gd name="T52" fmla="*/ 229 w 635"/>
                  <a:gd name="T53" fmla="*/ 383 h 398"/>
                  <a:gd name="T54" fmla="*/ 279 w 635"/>
                  <a:gd name="T55" fmla="*/ 339 h 398"/>
                  <a:gd name="T56" fmla="*/ 350 w 635"/>
                  <a:gd name="T57" fmla="*/ 379 h 398"/>
                  <a:gd name="T58" fmla="*/ 470 w 635"/>
                  <a:gd name="T59" fmla="*/ 375 h 398"/>
                  <a:gd name="T60" fmla="*/ 527 w 635"/>
                  <a:gd name="T61" fmla="*/ 350 h 398"/>
                  <a:gd name="T62" fmla="*/ 600 w 635"/>
                  <a:gd name="T63" fmla="*/ 271 h 398"/>
                  <a:gd name="T64" fmla="*/ 635 w 635"/>
                  <a:gd name="T65" fmla="*/ 166 h 398"/>
                  <a:gd name="T66" fmla="*/ 614 w 635"/>
                  <a:gd name="T67" fmla="*/ 64 h 398"/>
                  <a:gd name="T68" fmla="*/ 555 w 635"/>
                  <a:gd name="T69" fmla="*/ 6 h 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635" h="398">
                    <a:moveTo>
                      <a:pt x="555" y="6"/>
                    </a:moveTo>
                    <a:lnTo>
                      <a:pt x="544" y="0"/>
                    </a:lnTo>
                    <a:lnTo>
                      <a:pt x="521" y="3"/>
                    </a:lnTo>
                    <a:lnTo>
                      <a:pt x="504" y="18"/>
                    </a:lnTo>
                    <a:lnTo>
                      <a:pt x="495" y="39"/>
                    </a:lnTo>
                    <a:lnTo>
                      <a:pt x="496" y="52"/>
                    </a:lnTo>
                    <a:lnTo>
                      <a:pt x="514" y="113"/>
                    </a:lnTo>
                    <a:lnTo>
                      <a:pt x="530" y="177"/>
                    </a:lnTo>
                    <a:lnTo>
                      <a:pt x="527" y="202"/>
                    </a:lnTo>
                    <a:lnTo>
                      <a:pt x="515" y="226"/>
                    </a:lnTo>
                    <a:lnTo>
                      <a:pt x="494" y="251"/>
                    </a:lnTo>
                    <a:lnTo>
                      <a:pt x="478" y="262"/>
                    </a:lnTo>
                    <a:lnTo>
                      <a:pt x="453" y="278"/>
                    </a:lnTo>
                    <a:lnTo>
                      <a:pt x="403" y="291"/>
                    </a:lnTo>
                    <a:lnTo>
                      <a:pt x="370" y="284"/>
                    </a:lnTo>
                    <a:lnTo>
                      <a:pt x="352" y="272"/>
                    </a:lnTo>
                    <a:lnTo>
                      <a:pt x="339" y="252"/>
                    </a:lnTo>
                    <a:lnTo>
                      <a:pt x="332" y="226"/>
                    </a:lnTo>
                    <a:lnTo>
                      <a:pt x="332" y="209"/>
                    </a:lnTo>
                    <a:lnTo>
                      <a:pt x="331" y="198"/>
                    </a:lnTo>
                    <a:lnTo>
                      <a:pt x="324" y="180"/>
                    </a:lnTo>
                    <a:lnTo>
                      <a:pt x="303" y="164"/>
                    </a:lnTo>
                    <a:lnTo>
                      <a:pt x="268" y="164"/>
                    </a:lnTo>
                    <a:lnTo>
                      <a:pt x="246" y="180"/>
                    </a:lnTo>
                    <a:lnTo>
                      <a:pt x="237" y="198"/>
                    </a:lnTo>
                    <a:lnTo>
                      <a:pt x="236" y="209"/>
                    </a:lnTo>
                    <a:lnTo>
                      <a:pt x="233" y="231"/>
                    </a:lnTo>
                    <a:lnTo>
                      <a:pt x="220" y="268"/>
                    </a:lnTo>
                    <a:lnTo>
                      <a:pt x="196" y="297"/>
                    </a:lnTo>
                    <a:lnTo>
                      <a:pt x="160" y="310"/>
                    </a:lnTo>
                    <a:lnTo>
                      <a:pt x="137" y="307"/>
                    </a:lnTo>
                    <a:lnTo>
                      <a:pt x="122" y="304"/>
                    </a:lnTo>
                    <a:lnTo>
                      <a:pt x="102" y="294"/>
                    </a:lnTo>
                    <a:lnTo>
                      <a:pt x="83" y="270"/>
                    </a:lnTo>
                    <a:lnTo>
                      <a:pt x="76" y="228"/>
                    </a:lnTo>
                    <a:lnTo>
                      <a:pt x="83" y="182"/>
                    </a:lnTo>
                    <a:lnTo>
                      <a:pt x="88" y="162"/>
                    </a:lnTo>
                    <a:lnTo>
                      <a:pt x="90" y="149"/>
                    </a:lnTo>
                    <a:lnTo>
                      <a:pt x="80" y="131"/>
                    </a:lnTo>
                    <a:lnTo>
                      <a:pt x="62" y="126"/>
                    </a:lnTo>
                    <a:lnTo>
                      <a:pt x="43" y="130"/>
                    </a:lnTo>
                    <a:lnTo>
                      <a:pt x="34" y="139"/>
                    </a:lnTo>
                    <a:lnTo>
                      <a:pt x="23" y="157"/>
                    </a:lnTo>
                    <a:lnTo>
                      <a:pt x="7" y="193"/>
                    </a:lnTo>
                    <a:lnTo>
                      <a:pt x="0" y="232"/>
                    </a:lnTo>
                    <a:lnTo>
                      <a:pt x="3" y="268"/>
                    </a:lnTo>
                    <a:lnTo>
                      <a:pt x="13" y="304"/>
                    </a:lnTo>
                    <a:lnTo>
                      <a:pt x="31" y="336"/>
                    </a:lnTo>
                    <a:lnTo>
                      <a:pt x="59" y="362"/>
                    </a:lnTo>
                    <a:lnTo>
                      <a:pt x="93" y="383"/>
                    </a:lnTo>
                    <a:lnTo>
                      <a:pt x="113" y="390"/>
                    </a:lnTo>
                    <a:lnTo>
                      <a:pt x="139" y="398"/>
                    </a:lnTo>
                    <a:lnTo>
                      <a:pt x="187" y="398"/>
                    </a:lnTo>
                    <a:lnTo>
                      <a:pt x="229" y="383"/>
                    </a:lnTo>
                    <a:lnTo>
                      <a:pt x="265" y="356"/>
                    </a:lnTo>
                    <a:lnTo>
                      <a:pt x="279" y="339"/>
                    </a:lnTo>
                    <a:lnTo>
                      <a:pt x="299" y="356"/>
                    </a:lnTo>
                    <a:lnTo>
                      <a:pt x="350" y="379"/>
                    </a:lnTo>
                    <a:lnTo>
                      <a:pt x="409" y="386"/>
                    </a:lnTo>
                    <a:lnTo>
                      <a:pt x="470" y="375"/>
                    </a:lnTo>
                    <a:lnTo>
                      <a:pt x="502" y="362"/>
                    </a:lnTo>
                    <a:lnTo>
                      <a:pt x="527" y="350"/>
                    </a:lnTo>
                    <a:lnTo>
                      <a:pt x="567" y="316"/>
                    </a:lnTo>
                    <a:lnTo>
                      <a:pt x="600" y="271"/>
                    </a:lnTo>
                    <a:lnTo>
                      <a:pt x="623" y="221"/>
                    </a:lnTo>
                    <a:lnTo>
                      <a:pt x="635" y="166"/>
                    </a:lnTo>
                    <a:lnTo>
                      <a:pt x="632" y="113"/>
                    </a:lnTo>
                    <a:lnTo>
                      <a:pt x="614" y="64"/>
                    </a:lnTo>
                    <a:lnTo>
                      <a:pt x="581" y="23"/>
                    </a:lnTo>
                    <a:lnTo>
                      <a:pt x="555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9"/>
              <p:cNvSpPr>
                <a:spLocks/>
              </p:cNvSpPr>
              <p:nvPr/>
            </p:nvSpPr>
            <p:spPr bwMode="auto">
              <a:xfrm>
                <a:off x="1655" y="2515"/>
                <a:ext cx="176" cy="179"/>
              </a:xfrm>
              <a:custGeom>
                <a:avLst/>
                <a:gdLst>
                  <a:gd name="T0" fmla="*/ 301 w 528"/>
                  <a:gd name="T1" fmla="*/ 1 h 538"/>
                  <a:gd name="T2" fmla="*/ 268 w 528"/>
                  <a:gd name="T3" fmla="*/ 27 h 538"/>
                  <a:gd name="T4" fmla="*/ 273 w 528"/>
                  <a:gd name="T5" fmla="*/ 82 h 538"/>
                  <a:gd name="T6" fmla="*/ 298 w 528"/>
                  <a:gd name="T7" fmla="*/ 95 h 538"/>
                  <a:gd name="T8" fmla="*/ 373 w 528"/>
                  <a:gd name="T9" fmla="*/ 112 h 538"/>
                  <a:gd name="T10" fmla="*/ 419 w 528"/>
                  <a:gd name="T11" fmla="*/ 145 h 538"/>
                  <a:gd name="T12" fmla="*/ 423 w 528"/>
                  <a:gd name="T13" fmla="*/ 191 h 538"/>
                  <a:gd name="T14" fmla="*/ 409 w 528"/>
                  <a:gd name="T15" fmla="*/ 220 h 538"/>
                  <a:gd name="T16" fmla="*/ 357 w 528"/>
                  <a:gd name="T17" fmla="*/ 265 h 538"/>
                  <a:gd name="T18" fmla="*/ 245 w 528"/>
                  <a:gd name="T19" fmla="*/ 269 h 538"/>
                  <a:gd name="T20" fmla="*/ 207 w 528"/>
                  <a:gd name="T21" fmla="*/ 256 h 538"/>
                  <a:gd name="T22" fmla="*/ 188 w 528"/>
                  <a:gd name="T23" fmla="*/ 250 h 538"/>
                  <a:gd name="T24" fmla="*/ 150 w 528"/>
                  <a:gd name="T25" fmla="*/ 268 h 538"/>
                  <a:gd name="T26" fmla="*/ 141 w 528"/>
                  <a:gd name="T27" fmla="*/ 324 h 538"/>
                  <a:gd name="T28" fmla="*/ 161 w 528"/>
                  <a:gd name="T29" fmla="*/ 341 h 538"/>
                  <a:gd name="T30" fmla="*/ 173 w 528"/>
                  <a:gd name="T31" fmla="*/ 347 h 538"/>
                  <a:gd name="T32" fmla="*/ 178 w 528"/>
                  <a:gd name="T33" fmla="*/ 348 h 538"/>
                  <a:gd name="T34" fmla="*/ 184 w 528"/>
                  <a:gd name="T35" fmla="*/ 351 h 538"/>
                  <a:gd name="T36" fmla="*/ 220 w 528"/>
                  <a:gd name="T37" fmla="*/ 367 h 538"/>
                  <a:gd name="T38" fmla="*/ 243 w 528"/>
                  <a:gd name="T39" fmla="*/ 399 h 538"/>
                  <a:gd name="T40" fmla="*/ 180 w 528"/>
                  <a:gd name="T41" fmla="*/ 443 h 538"/>
                  <a:gd name="T42" fmla="*/ 131 w 528"/>
                  <a:gd name="T43" fmla="*/ 456 h 538"/>
                  <a:gd name="T44" fmla="*/ 62 w 528"/>
                  <a:gd name="T45" fmla="*/ 456 h 538"/>
                  <a:gd name="T46" fmla="*/ 50 w 528"/>
                  <a:gd name="T47" fmla="*/ 443 h 538"/>
                  <a:gd name="T48" fmla="*/ 10 w 528"/>
                  <a:gd name="T49" fmla="*/ 446 h 538"/>
                  <a:gd name="T50" fmla="*/ 3 w 528"/>
                  <a:gd name="T51" fmla="*/ 475 h 538"/>
                  <a:gd name="T52" fmla="*/ 45 w 528"/>
                  <a:gd name="T53" fmla="*/ 525 h 538"/>
                  <a:gd name="T54" fmla="*/ 134 w 528"/>
                  <a:gd name="T55" fmla="*/ 538 h 538"/>
                  <a:gd name="T56" fmla="*/ 190 w 528"/>
                  <a:gd name="T57" fmla="*/ 528 h 538"/>
                  <a:gd name="T58" fmla="*/ 302 w 528"/>
                  <a:gd name="T59" fmla="*/ 465 h 538"/>
                  <a:gd name="T60" fmla="*/ 355 w 528"/>
                  <a:gd name="T61" fmla="*/ 383 h 538"/>
                  <a:gd name="T62" fmla="*/ 357 w 528"/>
                  <a:gd name="T63" fmla="*/ 366 h 538"/>
                  <a:gd name="T64" fmla="*/ 425 w 528"/>
                  <a:gd name="T65" fmla="*/ 341 h 538"/>
                  <a:gd name="T66" fmla="*/ 497 w 528"/>
                  <a:gd name="T67" fmla="*/ 271 h 538"/>
                  <a:gd name="T68" fmla="*/ 520 w 528"/>
                  <a:gd name="T69" fmla="*/ 220 h 538"/>
                  <a:gd name="T70" fmla="*/ 520 w 528"/>
                  <a:gd name="T71" fmla="*/ 127 h 538"/>
                  <a:gd name="T72" fmla="*/ 469 w 528"/>
                  <a:gd name="T73" fmla="*/ 53 h 538"/>
                  <a:gd name="T74" fmla="*/ 384 w 528"/>
                  <a:gd name="T75" fmla="*/ 9 h 538"/>
                  <a:gd name="T76" fmla="*/ 311 w 528"/>
                  <a:gd name="T77" fmla="*/ 0 h 5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28" h="538">
                    <a:moveTo>
                      <a:pt x="311" y="0"/>
                    </a:moveTo>
                    <a:lnTo>
                      <a:pt x="301" y="1"/>
                    </a:lnTo>
                    <a:lnTo>
                      <a:pt x="285" y="9"/>
                    </a:lnTo>
                    <a:lnTo>
                      <a:pt x="268" y="27"/>
                    </a:lnTo>
                    <a:lnTo>
                      <a:pt x="263" y="60"/>
                    </a:lnTo>
                    <a:lnTo>
                      <a:pt x="273" y="82"/>
                    </a:lnTo>
                    <a:lnTo>
                      <a:pt x="288" y="92"/>
                    </a:lnTo>
                    <a:lnTo>
                      <a:pt x="298" y="95"/>
                    </a:lnTo>
                    <a:lnTo>
                      <a:pt x="321" y="99"/>
                    </a:lnTo>
                    <a:lnTo>
                      <a:pt x="373" y="112"/>
                    </a:lnTo>
                    <a:lnTo>
                      <a:pt x="404" y="129"/>
                    </a:lnTo>
                    <a:lnTo>
                      <a:pt x="419" y="145"/>
                    </a:lnTo>
                    <a:lnTo>
                      <a:pt x="426" y="165"/>
                    </a:lnTo>
                    <a:lnTo>
                      <a:pt x="423" y="191"/>
                    </a:lnTo>
                    <a:lnTo>
                      <a:pt x="416" y="206"/>
                    </a:lnTo>
                    <a:lnTo>
                      <a:pt x="409" y="220"/>
                    </a:lnTo>
                    <a:lnTo>
                      <a:pt x="391" y="242"/>
                    </a:lnTo>
                    <a:lnTo>
                      <a:pt x="357" y="265"/>
                    </a:lnTo>
                    <a:lnTo>
                      <a:pt x="302" y="276"/>
                    </a:lnTo>
                    <a:lnTo>
                      <a:pt x="245" y="269"/>
                    </a:lnTo>
                    <a:lnTo>
                      <a:pt x="217" y="260"/>
                    </a:lnTo>
                    <a:lnTo>
                      <a:pt x="207" y="256"/>
                    </a:lnTo>
                    <a:lnTo>
                      <a:pt x="199" y="253"/>
                    </a:lnTo>
                    <a:lnTo>
                      <a:pt x="188" y="250"/>
                    </a:lnTo>
                    <a:lnTo>
                      <a:pt x="171" y="253"/>
                    </a:lnTo>
                    <a:lnTo>
                      <a:pt x="150" y="268"/>
                    </a:lnTo>
                    <a:lnTo>
                      <a:pt x="135" y="299"/>
                    </a:lnTo>
                    <a:lnTo>
                      <a:pt x="141" y="324"/>
                    </a:lnTo>
                    <a:lnTo>
                      <a:pt x="151" y="337"/>
                    </a:lnTo>
                    <a:lnTo>
                      <a:pt x="161" y="341"/>
                    </a:lnTo>
                    <a:lnTo>
                      <a:pt x="167" y="344"/>
                    </a:lnTo>
                    <a:lnTo>
                      <a:pt x="173" y="347"/>
                    </a:lnTo>
                    <a:lnTo>
                      <a:pt x="173" y="347"/>
                    </a:lnTo>
                    <a:lnTo>
                      <a:pt x="178" y="348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220" y="367"/>
                    </a:lnTo>
                    <a:lnTo>
                      <a:pt x="252" y="386"/>
                    </a:lnTo>
                    <a:lnTo>
                      <a:pt x="243" y="399"/>
                    </a:lnTo>
                    <a:lnTo>
                      <a:pt x="220" y="420"/>
                    </a:lnTo>
                    <a:lnTo>
                      <a:pt x="180" y="443"/>
                    </a:lnTo>
                    <a:lnTo>
                      <a:pt x="150" y="452"/>
                    </a:lnTo>
                    <a:lnTo>
                      <a:pt x="131" y="456"/>
                    </a:lnTo>
                    <a:lnTo>
                      <a:pt x="85" y="459"/>
                    </a:lnTo>
                    <a:lnTo>
                      <a:pt x="62" y="456"/>
                    </a:lnTo>
                    <a:lnTo>
                      <a:pt x="57" y="453"/>
                    </a:lnTo>
                    <a:lnTo>
                      <a:pt x="50" y="443"/>
                    </a:lnTo>
                    <a:lnTo>
                      <a:pt x="30" y="438"/>
                    </a:lnTo>
                    <a:lnTo>
                      <a:pt x="10" y="446"/>
                    </a:lnTo>
                    <a:lnTo>
                      <a:pt x="0" y="463"/>
                    </a:lnTo>
                    <a:lnTo>
                      <a:pt x="3" y="475"/>
                    </a:lnTo>
                    <a:lnTo>
                      <a:pt x="13" y="498"/>
                    </a:lnTo>
                    <a:lnTo>
                      <a:pt x="45" y="525"/>
                    </a:lnTo>
                    <a:lnTo>
                      <a:pt x="88" y="537"/>
                    </a:lnTo>
                    <a:lnTo>
                      <a:pt x="134" y="538"/>
                    </a:lnTo>
                    <a:lnTo>
                      <a:pt x="155" y="534"/>
                    </a:lnTo>
                    <a:lnTo>
                      <a:pt x="190" y="528"/>
                    </a:lnTo>
                    <a:lnTo>
                      <a:pt x="250" y="504"/>
                    </a:lnTo>
                    <a:lnTo>
                      <a:pt x="302" y="465"/>
                    </a:lnTo>
                    <a:lnTo>
                      <a:pt x="341" y="414"/>
                    </a:lnTo>
                    <a:lnTo>
                      <a:pt x="355" y="383"/>
                    </a:lnTo>
                    <a:lnTo>
                      <a:pt x="358" y="374"/>
                    </a:lnTo>
                    <a:lnTo>
                      <a:pt x="357" y="366"/>
                    </a:lnTo>
                    <a:lnTo>
                      <a:pt x="381" y="360"/>
                    </a:lnTo>
                    <a:lnTo>
                      <a:pt x="425" y="341"/>
                    </a:lnTo>
                    <a:lnTo>
                      <a:pt x="463" y="311"/>
                    </a:lnTo>
                    <a:lnTo>
                      <a:pt x="497" y="271"/>
                    </a:lnTo>
                    <a:lnTo>
                      <a:pt x="509" y="246"/>
                    </a:lnTo>
                    <a:lnTo>
                      <a:pt x="520" y="220"/>
                    </a:lnTo>
                    <a:lnTo>
                      <a:pt x="528" y="171"/>
                    </a:lnTo>
                    <a:lnTo>
                      <a:pt x="520" y="127"/>
                    </a:lnTo>
                    <a:lnTo>
                      <a:pt x="499" y="86"/>
                    </a:lnTo>
                    <a:lnTo>
                      <a:pt x="469" y="53"/>
                    </a:lnTo>
                    <a:lnTo>
                      <a:pt x="430" y="26"/>
                    </a:lnTo>
                    <a:lnTo>
                      <a:pt x="384" y="9"/>
                    </a:lnTo>
                    <a:lnTo>
                      <a:pt x="337" y="0"/>
                    </a:lnTo>
                    <a:lnTo>
                      <a:pt x="31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20"/>
              <p:cNvSpPr>
                <a:spLocks/>
              </p:cNvSpPr>
              <p:nvPr/>
            </p:nvSpPr>
            <p:spPr bwMode="auto">
              <a:xfrm>
                <a:off x="1665" y="2702"/>
                <a:ext cx="205" cy="210"/>
              </a:xfrm>
              <a:custGeom>
                <a:avLst/>
                <a:gdLst>
                  <a:gd name="T0" fmla="*/ 388 w 613"/>
                  <a:gd name="T1" fmla="*/ 3 h 630"/>
                  <a:gd name="T2" fmla="*/ 357 w 613"/>
                  <a:gd name="T3" fmla="*/ 52 h 630"/>
                  <a:gd name="T4" fmla="*/ 381 w 613"/>
                  <a:gd name="T5" fmla="*/ 89 h 630"/>
                  <a:gd name="T6" fmla="*/ 466 w 613"/>
                  <a:gd name="T7" fmla="*/ 128 h 630"/>
                  <a:gd name="T8" fmla="*/ 511 w 613"/>
                  <a:gd name="T9" fmla="*/ 174 h 630"/>
                  <a:gd name="T10" fmla="*/ 506 w 613"/>
                  <a:gd name="T11" fmla="*/ 230 h 630"/>
                  <a:gd name="T12" fmla="*/ 486 w 613"/>
                  <a:gd name="T13" fmla="*/ 265 h 630"/>
                  <a:gd name="T14" fmla="*/ 431 w 613"/>
                  <a:gd name="T15" fmla="*/ 307 h 630"/>
                  <a:gd name="T16" fmla="*/ 349 w 613"/>
                  <a:gd name="T17" fmla="*/ 312 h 630"/>
                  <a:gd name="T18" fmla="*/ 257 w 613"/>
                  <a:gd name="T19" fmla="*/ 265 h 630"/>
                  <a:gd name="T20" fmla="*/ 253 w 613"/>
                  <a:gd name="T21" fmla="*/ 260 h 630"/>
                  <a:gd name="T22" fmla="*/ 239 w 613"/>
                  <a:gd name="T23" fmla="*/ 252 h 630"/>
                  <a:gd name="T24" fmla="*/ 198 w 613"/>
                  <a:gd name="T25" fmla="*/ 256 h 630"/>
                  <a:gd name="T26" fmla="*/ 175 w 613"/>
                  <a:gd name="T27" fmla="*/ 311 h 630"/>
                  <a:gd name="T28" fmla="*/ 188 w 613"/>
                  <a:gd name="T29" fmla="*/ 334 h 630"/>
                  <a:gd name="T30" fmla="*/ 214 w 613"/>
                  <a:gd name="T31" fmla="*/ 354 h 630"/>
                  <a:gd name="T32" fmla="*/ 256 w 613"/>
                  <a:gd name="T33" fmla="*/ 422 h 630"/>
                  <a:gd name="T34" fmla="*/ 224 w 613"/>
                  <a:gd name="T35" fmla="*/ 512 h 630"/>
                  <a:gd name="T36" fmla="*/ 180 w 613"/>
                  <a:gd name="T37" fmla="*/ 543 h 630"/>
                  <a:gd name="T38" fmla="*/ 119 w 613"/>
                  <a:gd name="T39" fmla="*/ 547 h 630"/>
                  <a:gd name="T40" fmla="*/ 72 w 613"/>
                  <a:gd name="T41" fmla="*/ 495 h 630"/>
                  <a:gd name="T42" fmla="*/ 51 w 613"/>
                  <a:gd name="T43" fmla="*/ 397 h 630"/>
                  <a:gd name="T44" fmla="*/ 37 w 613"/>
                  <a:gd name="T45" fmla="*/ 374 h 630"/>
                  <a:gd name="T46" fmla="*/ 5 w 613"/>
                  <a:gd name="T47" fmla="*/ 387 h 630"/>
                  <a:gd name="T48" fmla="*/ 0 w 613"/>
                  <a:gd name="T49" fmla="*/ 425 h 630"/>
                  <a:gd name="T50" fmla="*/ 13 w 613"/>
                  <a:gd name="T51" fmla="*/ 540 h 630"/>
                  <a:gd name="T52" fmla="*/ 66 w 613"/>
                  <a:gd name="T53" fmla="*/ 607 h 630"/>
                  <a:gd name="T54" fmla="*/ 131 w 613"/>
                  <a:gd name="T55" fmla="*/ 630 h 630"/>
                  <a:gd name="T56" fmla="*/ 220 w 613"/>
                  <a:gd name="T57" fmla="*/ 615 h 630"/>
                  <a:gd name="T58" fmla="*/ 263 w 613"/>
                  <a:gd name="T59" fmla="*/ 594 h 630"/>
                  <a:gd name="T60" fmla="*/ 329 w 613"/>
                  <a:gd name="T61" fmla="*/ 522 h 630"/>
                  <a:gd name="T62" fmla="*/ 352 w 613"/>
                  <a:gd name="T63" fmla="*/ 452 h 630"/>
                  <a:gd name="T64" fmla="*/ 352 w 613"/>
                  <a:gd name="T65" fmla="*/ 410 h 630"/>
                  <a:gd name="T66" fmla="*/ 446 w 613"/>
                  <a:gd name="T67" fmla="*/ 404 h 630"/>
                  <a:gd name="T68" fmla="*/ 555 w 613"/>
                  <a:gd name="T69" fmla="*/ 338 h 630"/>
                  <a:gd name="T70" fmla="*/ 594 w 613"/>
                  <a:gd name="T71" fmla="*/ 283 h 630"/>
                  <a:gd name="T72" fmla="*/ 613 w 613"/>
                  <a:gd name="T73" fmla="*/ 177 h 630"/>
                  <a:gd name="T74" fmla="*/ 574 w 613"/>
                  <a:gd name="T75" fmla="*/ 82 h 630"/>
                  <a:gd name="T76" fmla="*/ 489 w 613"/>
                  <a:gd name="T77" fmla="*/ 17 h 630"/>
                  <a:gd name="T78" fmla="*/ 404 w 613"/>
                  <a:gd name="T79" fmla="*/ 0 h 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13" h="630">
                    <a:moveTo>
                      <a:pt x="404" y="0"/>
                    </a:moveTo>
                    <a:lnTo>
                      <a:pt x="388" y="3"/>
                    </a:lnTo>
                    <a:lnTo>
                      <a:pt x="365" y="21"/>
                    </a:lnTo>
                    <a:lnTo>
                      <a:pt x="357" y="52"/>
                    </a:lnTo>
                    <a:lnTo>
                      <a:pt x="367" y="79"/>
                    </a:lnTo>
                    <a:lnTo>
                      <a:pt x="381" y="89"/>
                    </a:lnTo>
                    <a:lnTo>
                      <a:pt x="410" y="101"/>
                    </a:lnTo>
                    <a:lnTo>
                      <a:pt x="466" y="128"/>
                    </a:lnTo>
                    <a:lnTo>
                      <a:pt x="498" y="152"/>
                    </a:lnTo>
                    <a:lnTo>
                      <a:pt x="511" y="174"/>
                    </a:lnTo>
                    <a:lnTo>
                      <a:pt x="515" y="200"/>
                    </a:lnTo>
                    <a:lnTo>
                      <a:pt x="506" y="230"/>
                    </a:lnTo>
                    <a:lnTo>
                      <a:pt x="498" y="249"/>
                    </a:lnTo>
                    <a:lnTo>
                      <a:pt x="486" y="265"/>
                    </a:lnTo>
                    <a:lnTo>
                      <a:pt x="462" y="291"/>
                    </a:lnTo>
                    <a:lnTo>
                      <a:pt x="431" y="307"/>
                    </a:lnTo>
                    <a:lnTo>
                      <a:pt x="400" y="314"/>
                    </a:lnTo>
                    <a:lnTo>
                      <a:pt x="349" y="312"/>
                    </a:lnTo>
                    <a:lnTo>
                      <a:pt x="285" y="286"/>
                    </a:lnTo>
                    <a:lnTo>
                      <a:pt x="257" y="265"/>
                    </a:lnTo>
                    <a:lnTo>
                      <a:pt x="257" y="265"/>
                    </a:lnTo>
                    <a:lnTo>
                      <a:pt x="253" y="260"/>
                    </a:lnTo>
                    <a:lnTo>
                      <a:pt x="247" y="258"/>
                    </a:lnTo>
                    <a:lnTo>
                      <a:pt x="239" y="252"/>
                    </a:lnTo>
                    <a:lnTo>
                      <a:pt x="223" y="249"/>
                    </a:lnTo>
                    <a:lnTo>
                      <a:pt x="198" y="256"/>
                    </a:lnTo>
                    <a:lnTo>
                      <a:pt x="177" y="285"/>
                    </a:lnTo>
                    <a:lnTo>
                      <a:pt x="175" y="311"/>
                    </a:lnTo>
                    <a:lnTo>
                      <a:pt x="181" y="327"/>
                    </a:lnTo>
                    <a:lnTo>
                      <a:pt x="188" y="334"/>
                    </a:lnTo>
                    <a:lnTo>
                      <a:pt x="201" y="344"/>
                    </a:lnTo>
                    <a:lnTo>
                      <a:pt x="214" y="354"/>
                    </a:lnTo>
                    <a:lnTo>
                      <a:pt x="234" y="376"/>
                    </a:lnTo>
                    <a:lnTo>
                      <a:pt x="256" y="422"/>
                    </a:lnTo>
                    <a:lnTo>
                      <a:pt x="253" y="469"/>
                    </a:lnTo>
                    <a:lnTo>
                      <a:pt x="224" y="512"/>
                    </a:lnTo>
                    <a:lnTo>
                      <a:pt x="198" y="531"/>
                    </a:lnTo>
                    <a:lnTo>
                      <a:pt x="180" y="543"/>
                    </a:lnTo>
                    <a:lnTo>
                      <a:pt x="146" y="551"/>
                    </a:lnTo>
                    <a:lnTo>
                      <a:pt x="119" y="547"/>
                    </a:lnTo>
                    <a:lnTo>
                      <a:pt x="96" y="533"/>
                    </a:lnTo>
                    <a:lnTo>
                      <a:pt x="72" y="495"/>
                    </a:lnTo>
                    <a:lnTo>
                      <a:pt x="54" y="430"/>
                    </a:lnTo>
                    <a:lnTo>
                      <a:pt x="51" y="397"/>
                    </a:lnTo>
                    <a:lnTo>
                      <a:pt x="50" y="386"/>
                    </a:lnTo>
                    <a:lnTo>
                      <a:pt x="37" y="374"/>
                    </a:lnTo>
                    <a:lnTo>
                      <a:pt x="20" y="374"/>
                    </a:lnTo>
                    <a:lnTo>
                      <a:pt x="5" y="387"/>
                    </a:lnTo>
                    <a:lnTo>
                      <a:pt x="2" y="397"/>
                    </a:lnTo>
                    <a:lnTo>
                      <a:pt x="0" y="425"/>
                    </a:lnTo>
                    <a:lnTo>
                      <a:pt x="1" y="484"/>
                    </a:lnTo>
                    <a:lnTo>
                      <a:pt x="13" y="540"/>
                    </a:lnTo>
                    <a:lnTo>
                      <a:pt x="43" y="589"/>
                    </a:lnTo>
                    <a:lnTo>
                      <a:pt x="66" y="607"/>
                    </a:lnTo>
                    <a:lnTo>
                      <a:pt x="87" y="619"/>
                    </a:lnTo>
                    <a:lnTo>
                      <a:pt x="131" y="630"/>
                    </a:lnTo>
                    <a:lnTo>
                      <a:pt x="175" y="628"/>
                    </a:lnTo>
                    <a:lnTo>
                      <a:pt x="220" y="615"/>
                    </a:lnTo>
                    <a:lnTo>
                      <a:pt x="241" y="606"/>
                    </a:lnTo>
                    <a:lnTo>
                      <a:pt x="263" y="594"/>
                    </a:lnTo>
                    <a:lnTo>
                      <a:pt x="300" y="561"/>
                    </a:lnTo>
                    <a:lnTo>
                      <a:pt x="329" y="522"/>
                    </a:lnTo>
                    <a:lnTo>
                      <a:pt x="348" y="476"/>
                    </a:lnTo>
                    <a:lnTo>
                      <a:pt x="352" y="452"/>
                    </a:lnTo>
                    <a:lnTo>
                      <a:pt x="355" y="430"/>
                    </a:lnTo>
                    <a:lnTo>
                      <a:pt x="352" y="410"/>
                    </a:lnTo>
                    <a:lnTo>
                      <a:pt x="384" y="413"/>
                    </a:lnTo>
                    <a:lnTo>
                      <a:pt x="446" y="404"/>
                    </a:lnTo>
                    <a:lnTo>
                      <a:pt x="505" y="380"/>
                    </a:lnTo>
                    <a:lnTo>
                      <a:pt x="555" y="338"/>
                    </a:lnTo>
                    <a:lnTo>
                      <a:pt x="577" y="309"/>
                    </a:lnTo>
                    <a:lnTo>
                      <a:pt x="594" y="283"/>
                    </a:lnTo>
                    <a:lnTo>
                      <a:pt x="611" y="230"/>
                    </a:lnTo>
                    <a:lnTo>
                      <a:pt x="613" y="177"/>
                    </a:lnTo>
                    <a:lnTo>
                      <a:pt x="600" y="127"/>
                    </a:lnTo>
                    <a:lnTo>
                      <a:pt x="574" y="82"/>
                    </a:lnTo>
                    <a:lnTo>
                      <a:pt x="537" y="44"/>
                    </a:lnTo>
                    <a:lnTo>
                      <a:pt x="489" y="17"/>
                    </a:lnTo>
                    <a:lnTo>
                      <a:pt x="434" y="1"/>
                    </a:lnTo>
                    <a:lnTo>
                      <a:pt x="40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2" name="Group 31"/>
            <p:cNvGrpSpPr>
              <a:grpSpLocks noChangeAspect="1"/>
            </p:cNvGrpSpPr>
            <p:nvPr/>
          </p:nvGrpSpPr>
          <p:grpSpPr bwMode="auto">
            <a:xfrm>
              <a:off x="594443" y="5066831"/>
              <a:ext cx="167284" cy="203007"/>
              <a:chOff x="2647" y="1727"/>
              <a:chExt cx="192" cy="233"/>
            </a:xfrm>
            <a:grpFill/>
          </p:grpSpPr>
          <p:sp>
            <p:nvSpPr>
              <p:cNvPr id="13" name="Freeform 32"/>
              <p:cNvSpPr>
                <a:spLocks/>
              </p:cNvSpPr>
              <p:nvPr/>
            </p:nvSpPr>
            <p:spPr bwMode="auto">
              <a:xfrm>
                <a:off x="2699" y="1727"/>
                <a:ext cx="140" cy="152"/>
              </a:xfrm>
              <a:custGeom>
                <a:avLst/>
                <a:gdLst>
                  <a:gd name="T0" fmla="*/ 94 w 421"/>
                  <a:gd name="T1" fmla="*/ 455 h 455"/>
                  <a:gd name="T2" fmla="*/ 0 w 421"/>
                  <a:gd name="T3" fmla="*/ 362 h 455"/>
                  <a:gd name="T4" fmla="*/ 172 w 421"/>
                  <a:gd name="T5" fmla="*/ 191 h 455"/>
                  <a:gd name="T6" fmla="*/ 371 w 421"/>
                  <a:gd name="T7" fmla="*/ 1 h 455"/>
                  <a:gd name="T8" fmla="*/ 377 w 421"/>
                  <a:gd name="T9" fmla="*/ 0 h 455"/>
                  <a:gd name="T10" fmla="*/ 404 w 421"/>
                  <a:gd name="T11" fmla="*/ 4 h 455"/>
                  <a:gd name="T12" fmla="*/ 419 w 421"/>
                  <a:gd name="T13" fmla="*/ 21 h 455"/>
                  <a:gd name="T14" fmla="*/ 421 w 421"/>
                  <a:gd name="T15" fmla="*/ 37 h 455"/>
                  <a:gd name="T16" fmla="*/ 364 w 421"/>
                  <a:gd name="T17" fmla="*/ 120 h 455"/>
                  <a:gd name="T18" fmla="*/ 130 w 421"/>
                  <a:gd name="T19" fmla="*/ 410 h 455"/>
                  <a:gd name="T20" fmla="*/ 94 w 421"/>
                  <a:gd name="T21" fmla="*/ 455 h 4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21" h="455">
                    <a:moveTo>
                      <a:pt x="94" y="455"/>
                    </a:moveTo>
                    <a:lnTo>
                      <a:pt x="0" y="362"/>
                    </a:lnTo>
                    <a:lnTo>
                      <a:pt x="172" y="191"/>
                    </a:lnTo>
                    <a:lnTo>
                      <a:pt x="371" y="1"/>
                    </a:lnTo>
                    <a:lnTo>
                      <a:pt x="377" y="0"/>
                    </a:lnTo>
                    <a:lnTo>
                      <a:pt x="404" y="4"/>
                    </a:lnTo>
                    <a:lnTo>
                      <a:pt x="419" y="21"/>
                    </a:lnTo>
                    <a:lnTo>
                      <a:pt x="421" y="37"/>
                    </a:lnTo>
                    <a:lnTo>
                      <a:pt x="364" y="120"/>
                    </a:lnTo>
                    <a:lnTo>
                      <a:pt x="130" y="410"/>
                    </a:lnTo>
                    <a:lnTo>
                      <a:pt x="94" y="45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" name="Freeform 33"/>
              <p:cNvSpPr>
                <a:spLocks/>
              </p:cNvSpPr>
              <p:nvPr/>
            </p:nvSpPr>
            <p:spPr bwMode="auto">
              <a:xfrm>
                <a:off x="2647" y="1856"/>
                <a:ext cx="76" cy="104"/>
              </a:xfrm>
              <a:custGeom>
                <a:avLst/>
                <a:gdLst>
                  <a:gd name="T0" fmla="*/ 22 w 226"/>
                  <a:gd name="T1" fmla="*/ 314 h 314"/>
                  <a:gd name="T2" fmla="*/ 21 w 226"/>
                  <a:gd name="T3" fmla="*/ 301 h 314"/>
                  <a:gd name="T4" fmla="*/ 37 w 226"/>
                  <a:gd name="T5" fmla="*/ 242 h 314"/>
                  <a:gd name="T6" fmla="*/ 63 w 226"/>
                  <a:gd name="T7" fmla="*/ 219 h 314"/>
                  <a:gd name="T8" fmla="*/ 90 w 226"/>
                  <a:gd name="T9" fmla="*/ 211 h 314"/>
                  <a:gd name="T10" fmla="*/ 107 w 226"/>
                  <a:gd name="T11" fmla="*/ 209 h 314"/>
                  <a:gd name="T12" fmla="*/ 125 w 226"/>
                  <a:gd name="T13" fmla="*/ 208 h 314"/>
                  <a:gd name="T14" fmla="*/ 153 w 226"/>
                  <a:gd name="T15" fmla="*/ 199 h 314"/>
                  <a:gd name="T16" fmla="*/ 188 w 226"/>
                  <a:gd name="T17" fmla="*/ 173 h 314"/>
                  <a:gd name="T18" fmla="*/ 223 w 226"/>
                  <a:gd name="T19" fmla="*/ 107 h 314"/>
                  <a:gd name="T20" fmla="*/ 226 w 226"/>
                  <a:gd name="T21" fmla="*/ 91 h 314"/>
                  <a:gd name="T22" fmla="*/ 132 w 226"/>
                  <a:gd name="T23" fmla="*/ 0 h 314"/>
                  <a:gd name="T24" fmla="*/ 96 w 226"/>
                  <a:gd name="T25" fmla="*/ 17 h 314"/>
                  <a:gd name="T26" fmla="*/ 44 w 226"/>
                  <a:gd name="T27" fmla="*/ 61 h 314"/>
                  <a:gd name="T28" fmla="*/ 13 w 226"/>
                  <a:gd name="T29" fmla="*/ 113 h 314"/>
                  <a:gd name="T30" fmla="*/ 0 w 226"/>
                  <a:gd name="T31" fmla="*/ 165 h 314"/>
                  <a:gd name="T32" fmla="*/ 2 w 226"/>
                  <a:gd name="T33" fmla="*/ 239 h 314"/>
                  <a:gd name="T34" fmla="*/ 19 w 226"/>
                  <a:gd name="T35" fmla="*/ 307 h 314"/>
                  <a:gd name="T36" fmla="*/ 22 w 226"/>
                  <a:gd name="T37" fmla="*/ 314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26" h="314">
                    <a:moveTo>
                      <a:pt x="22" y="314"/>
                    </a:moveTo>
                    <a:lnTo>
                      <a:pt x="21" y="301"/>
                    </a:lnTo>
                    <a:lnTo>
                      <a:pt x="37" y="242"/>
                    </a:lnTo>
                    <a:lnTo>
                      <a:pt x="63" y="219"/>
                    </a:lnTo>
                    <a:lnTo>
                      <a:pt x="90" y="211"/>
                    </a:lnTo>
                    <a:lnTo>
                      <a:pt x="107" y="209"/>
                    </a:lnTo>
                    <a:lnTo>
                      <a:pt x="125" y="208"/>
                    </a:lnTo>
                    <a:lnTo>
                      <a:pt x="153" y="199"/>
                    </a:lnTo>
                    <a:lnTo>
                      <a:pt x="188" y="173"/>
                    </a:lnTo>
                    <a:lnTo>
                      <a:pt x="223" y="107"/>
                    </a:lnTo>
                    <a:lnTo>
                      <a:pt x="226" y="91"/>
                    </a:lnTo>
                    <a:lnTo>
                      <a:pt x="132" y="0"/>
                    </a:lnTo>
                    <a:lnTo>
                      <a:pt x="96" y="17"/>
                    </a:lnTo>
                    <a:lnTo>
                      <a:pt x="44" y="61"/>
                    </a:lnTo>
                    <a:lnTo>
                      <a:pt x="13" y="113"/>
                    </a:lnTo>
                    <a:lnTo>
                      <a:pt x="0" y="165"/>
                    </a:lnTo>
                    <a:lnTo>
                      <a:pt x="2" y="239"/>
                    </a:lnTo>
                    <a:lnTo>
                      <a:pt x="19" y="307"/>
                    </a:lnTo>
                    <a:lnTo>
                      <a:pt x="22" y="3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25" name="모서리가 둥근 직사각형 24"/>
          <p:cNvSpPr/>
          <p:nvPr/>
        </p:nvSpPr>
        <p:spPr>
          <a:xfrm>
            <a:off x="752612" y="225445"/>
            <a:ext cx="11207159" cy="650762"/>
          </a:xfrm>
          <a:prstGeom prst="roundRect">
            <a:avLst/>
          </a:prstGeom>
          <a:solidFill>
            <a:srgbClr val="F4F4FE"/>
          </a:solidFill>
          <a:ln>
            <a:noFill/>
          </a:ln>
          <a:effectLst>
            <a:outerShdw blurRad="190500" dist="101600" dir="2700000" algn="tl" rotWithShape="0">
              <a:srgbClr val="5955B3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2400" kern="0" dirty="0">
                <a:solidFill>
                  <a:srgbClr val="5955B3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Microsoft GothicNeo" panose="020B0500000101010101" pitchFamily="50" charset="-127"/>
              </a:rPr>
              <a:t>목차</a:t>
            </a:r>
            <a:endParaRPr lang="en-US" altLang="ko-KR" sz="2400" kern="0" dirty="0">
              <a:solidFill>
                <a:srgbClr val="5955B3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11658599" y="598713"/>
            <a:ext cx="217715" cy="217715"/>
          </a:xfrm>
          <a:prstGeom prst="ellipse">
            <a:avLst/>
          </a:prstGeom>
          <a:solidFill>
            <a:srgbClr val="5955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prstClr val="white"/>
                </a:solidFill>
              </a:rPr>
              <a:t>+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156851" y="354496"/>
            <a:ext cx="298491" cy="298491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3937335" y="1034170"/>
            <a:ext cx="609600" cy="54784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en-US" altLang="ko-KR" sz="2500" b="1" dirty="0">
                <a:solidFill>
                  <a:srgbClr val="000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01</a:t>
            </a:r>
            <a:endParaRPr lang="ko-KR" altLang="en-US" sz="25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just">
              <a:lnSpc>
                <a:spcPct val="200000"/>
              </a:lnSpc>
            </a:pPr>
            <a:r>
              <a:rPr lang="en-US" altLang="ko-KR" sz="2500" b="1" dirty="0">
                <a:solidFill>
                  <a:srgbClr val="000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02</a:t>
            </a:r>
            <a:endParaRPr lang="ko-KR" altLang="en-US" sz="25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just">
              <a:lnSpc>
                <a:spcPct val="200000"/>
              </a:lnSpc>
            </a:pPr>
            <a:r>
              <a:rPr lang="en-US" altLang="ko-KR" sz="2500" b="1" dirty="0">
                <a:solidFill>
                  <a:srgbClr val="000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03</a:t>
            </a:r>
            <a:endParaRPr lang="ko-KR" altLang="en-US" sz="25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just">
              <a:lnSpc>
                <a:spcPct val="200000"/>
              </a:lnSpc>
            </a:pPr>
            <a:r>
              <a:rPr lang="en-US" altLang="ko-KR" sz="2500" b="1" dirty="0">
                <a:solidFill>
                  <a:srgbClr val="000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04</a:t>
            </a:r>
            <a:endParaRPr lang="ko-KR" altLang="en-US" sz="25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just">
              <a:lnSpc>
                <a:spcPct val="200000"/>
              </a:lnSpc>
            </a:pPr>
            <a:r>
              <a:rPr lang="en-US" altLang="ko-KR" sz="2500" b="1" dirty="0">
                <a:solidFill>
                  <a:srgbClr val="000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05</a:t>
            </a:r>
            <a:endParaRPr lang="ko-KR" altLang="en-US" sz="25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just">
              <a:lnSpc>
                <a:spcPct val="200000"/>
              </a:lnSpc>
            </a:pPr>
            <a:r>
              <a:rPr lang="en-US" altLang="ko-KR" sz="2500" b="1" dirty="0">
                <a:solidFill>
                  <a:srgbClr val="000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06</a:t>
            </a:r>
            <a:endParaRPr lang="ko-KR" altLang="en-US" sz="25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just">
              <a:lnSpc>
                <a:spcPct val="200000"/>
              </a:lnSpc>
            </a:pPr>
            <a:r>
              <a:rPr lang="en-US" altLang="ko-KR" sz="2500" b="1" dirty="0">
                <a:solidFill>
                  <a:srgbClr val="000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07</a:t>
            </a:r>
            <a:endParaRPr lang="ko-KR" altLang="en-US" sz="25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5379719" y="1034169"/>
            <a:ext cx="6096000" cy="5478423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200000"/>
              </a:lnSpc>
            </a:pPr>
            <a:r>
              <a:rPr lang="ko-KR" altLang="en-US" sz="2500" b="1" dirty="0">
                <a:solidFill>
                  <a:srgbClr val="000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프로젝트 소개</a:t>
            </a:r>
            <a:endParaRPr lang="ko-KR" altLang="en-US" sz="25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just">
              <a:lnSpc>
                <a:spcPct val="200000"/>
              </a:lnSpc>
            </a:pPr>
            <a:r>
              <a:rPr lang="ko-KR" altLang="en-US" sz="2500" b="1" dirty="0">
                <a:solidFill>
                  <a:srgbClr val="000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팀원 소개</a:t>
            </a:r>
            <a:endParaRPr lang="ko-KR" altLang="en-US" sz="25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just">
              <a:lnSpc>
                <a:spcPct val="200000"/>
              </a:lnSpc>
            </a:pPr>
            <a:r>
              <a:rPr lang="ko-KR" altLang="en-US" sz="2500" b="1" dirty="0">
                <a:solidFill>
                  <a:srgbClr val="000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개발환경</a:t>
            </a:r>
            <a:r>
              <a:rPr lang="en-US" altLang="ko-KR" sz="2500" b="1" dirty="0">
                <a:solidFill>
                  <a:srgbClr val="000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2500" b="1" dirty="0">
                <a:solidFill>
                  <a:srgbClr val="000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프로젝트 분석</a:t>
            </a:r>
            <a:endParaRPr lang="ko-KR" altLang="en-US" sz="25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just">
              <a:lnSpc>
                <a:spcPct val="200000"/>
              </a:lnSpc>
            </a:pPr>
            <a:r>
              <a:rPr lang="ko-KR" altLang="en-US" sz="2500" b="1" dirty="0">
                <a:solidFill>
                  <a:srgbClr val="000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시스템 프로세스</a:t>
            </a:r>
            <a:endParaRPr lang="en-US" altLang="ko-KR" sz="2500" b="1" dirty="0">
              <a:solidFill>
                <a:srgbClr val="000000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just">
              <a:lnSpc>
                <a:spcPct val="200000"/>
              </a:lnSpc>
            </a:pPr>
            <a:r>
              <a:rPr lang="en-US" altLang="ko-KR" sz="2500" b="1" dirty="0">
                <a:solidFill>
                  <a:srgbClr val="000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ERD</a:t>
            </a:r>
            <a:endParaRPr lang="ko-KR" altLang="en-US" sz="25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just">
              <a:lnSpc>
                <a:spcPct val="200000"/>
              </a:lnSpc>
            </a:pPr>
            <a:r>
              <a:rPr lang="ko-KR" altLang="en-US" sz="2500" b="1" dirty="0">
                <a:solidFill>
                  <a:srgbClr val="000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프로젝트 제공 기능</a:t>
            </a:r>
            <a:endParaRPr lang="ko-KR" altLang="en-US" sz="25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just">
              <a:lnSpc>
                <a:spcPct val="200000"/>
              </a:lnSpc>
            </a:pPr>
            <a:r>
              <a:rPr lang="ko-KR" altLang="en-US" sz="2500" b="1" dirty="0">
                <a:solidFill>
                  <a:srgbClr val="000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화면 설정</a:t>
            </a:r>
            <a:endParaRPr lang="ko-KR" altLang="en-US" sz="25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248186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55B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548795" y="94343"/>
            <a:ext cx="11480799" cy="6669314"/>
          </a:xfrm>
          <a:prstGeom prst="roundRect">
            <a:avLst>
              <a:gd name="adj" fmla="val 2541"/>
            </a:avLst>
          </a:prstGeom>
          <a:solidFill>
            <a:schemeClr val="bg1"/>
          </a:solidFill>
          <a:ln>
            <a:noFill/>
          </a:ln>
          <a:effectLst>
            <a:outerShdw dist="1016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204154" y="1034170"/>
            <a:ext cx="193117" cy="5222353"/>
            <a:chOff x="581527" y="787428"/>
            <a:chExt cx="193117" cy="5222353"/>
          </a:xfrm>
          <a:solidFill>
            <a:schemeClr val="bg1"/>
          </a:solidFill>
        </p:grpSpPr>
        <p:sp>
          <p:nvSpPr>
            <p:cNvPr id="5" name="Freeform 9"/>
            <p:cNvSpPr>
              <a:spLocks/>
            </p:cNvSpPr>
            <p:nvPr/>
          </p:nvSpPr>
          <p:spPr bwMode="auto">
            <a:xfrm>
              <a:off x="612262" y="1494240"/>
              <a:ext cx="131646" cy="17373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6" name="Group 12"/>
            <p:cNvGrpSpPr>
              <a:grpSpLocks noChangeAspect="1"/>
            </p:cNvGrpSpPr>
            <p:nvPr/>
          </p:nvGrpSpPr>
          <p:grpSpPr bwMode="auto">
            <a:xfrm>
              <a:off x="581527" y="787428"/>
              <a:ext cx="193117" cy="153620"/>
              <a:chOff x="6124" y="305"/>
              <a:chExt cx="841" cy="669"/>
            </a:xfrm>
            <a:grpFill/>
          </p:grpSpPr>
          <p:sp>
            <p:nvSpPr>
              <p:cNvPr id="23" name="Freeform 13"/>
              <p:cNvSpPr>
                <a:spLocks/>
              </p:cNvSpPr>
              <p:nvPr/>
            </p:nvSpPr>
            <p:spPr bwMode="auto">
              <a:xfrm>
                <a:off x="6244" y="440"/>
                <a:ext cx="601" cy="534"/>
              </a:xfrm>
              <a:custGeom>
                <a:avLst/>
                <a:gdLst>
                  <a:gd name="T0" fmla="*/ 902 w 1802"/>
                  <a:gd name="T1" fmla="*/ 0 h 1602"/>
                  <a:gd name="T2" fmla="*/ 2 w 1802"/>
                  <a:gd name="T3" fmla="*/ 742 h 1602"/>
                  <a:gd name="T4" fmla="*/ 2 w 1802"/>
                  <a:gd name="T5" fmla="*/ 743 h 1602"/>
                  <a:gd name="T6" fmla="*/ 2 w 1802"/>
                  <a:gd name="T7" fmla="*/ 746 h 1602"/>
                  <a:gd name="T8" fmla="*/ 0 w 1802"/>
                  <a:gd name="T9" fmla="*/ 749 h 1602"/>
                  <a:gd name="T10" fmla="*/ 0 w 1802"/>
                  <a:gd name="T11" fmla="*/ 751 h 1602"/>
                  <a:gd name="T12" fmla="*/ 0 w 1802"/>
                  <a:gd name="T13" fmla="*/ 1501 h 1602"/>
                  <a:gd name="T14" fmla="*/ 2 w 1802"/>
                  <a:gd name="T15" fmla="*/ 1521 h 1602"/>
                  <a:gd name="T16" fmla="*/ 16 w 1802"/>
                  <a:gd name="T17" fmla="*/ 1557 h 1602"/>
                  <a:gd name="T18" fmla="*/ 30 w 1802"/>
                  <a:gd name="T19" fmla="*/ 1572 h 1602"/>
                  <a:gd name="T20" fmla="*/ 45 w 1802"/>
                  <a:gd name="T21" fmla="*/ 1586 h 1602"/>
                  <a:gd name="T22" fmla="*/ 81 w 1802"/>
                  <a:gd name="T23" fmla="*/ 1601 h 1602"/>
                  <a:gd name="T24" fmla="*/ 100 w 1802"/>
                  <a:gd name="T25" fmla="*/ 1602 h 1602"/>
                  <a:gd name="T26" fmla="*/ 702 w 1802"/>
                  <a:gd name="T27" fmla="*/ 1602 h 1602"/>
                  <a:gd name="T28" fmla="*/ 702 w 1802"/>
                  <a:gd name="T29" fmla="*/ 1001 h 1602"/>
                  <a:gd name="T30" fmla="*/ 1102 w 1802"/>
                  <a:gd name="T31" fmla="*/ 1001 h 1602"/>
                  <a:gd name="T32" fmla="*/ 1102 w 1802"/>
                  <a:gd name="T33" fmla="*/ 1602 h 1602"/>
                  <a:gd name="T34" fmla="*/ 1703 w 1802"/>
                  <a:gd name="T35" fmla="*/ 1602 h 1602"/>
                  <a:gd name="T36" fmla="*/ 1723 w 1802"/>
                  <a:gd name="T37" fmla="*/ 1601 h 1602"/>
                  <a:gd name="T38" fmla="*/ 1758 w 1802"/>
                  <a:gd name="T39" fmla="*/ 1586 h 1602"/>
                  <a:gd name="T40" fmla="*/ 1773 w 1802"/>
                  <a:gd name="T41" fmla="*/ 1572 h 1602"/>
                  <a:gd name="T42" fmla="*/ 1786 w 1802"/>
                  <a:gd name="T43" fmla="*/ 1557 h 1602"/>
                  <a:gd name="T44" fmla="*/ 1802 w 1802"/>
                  <a:gd name="T45" fmla="*/ 1521 h 1602"/>
                  <a:gd name="T46" fmla="*/ 1802 w 1802"/>
                  <a:gd name="T47" fmla="*/ 1501 h 1602"/>
                  <a:gd name="T48" fmla="*/ 1802 w 1802"/>
                  <a:gd name="T49" fmla="*/ 751 h 1602"/>
                  <a:gd name="T50" fmla="*/ 1802 w 1802"/>
                  <a:gd name="T51" fmla="*/ 745 h 1602"/>
                  <a:gd name="T52" fmla="*/ 1801 w 1802"/>
                  <a:gd name="T53" fmla="*/ 742 h 1602"/>
                  <a:gd name="T54" fmla="*/ 902 w 1802"/>
                  <a:gd name="T55" fmla="*/ 0 h 16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802" h="1602">
                    <a:moveTo>
                      <a:pt x="902" y="0"/>
                    </a:moveTo>
                    <a:lnTo>
                      <a:pt x="2" y="742"/>
                    </a:lnTo>
                    <a:lnTo>
                      <a:pt x="2" y="743"/>
                    </a:lnTo>
                    <a:lnTo>
                      <a:pt x="2" y="746"/>
                    </a:lnTo>
                    <a:lnTo>
                      <a:pt x="0" y="749"/>
                    </a:lnTo>
                    <a:lnTo>
                      <a:pt x="0" y="751"/>
                    </a:lnTo>
                    <a:lnTo>
                      <a:pt x="0" y="1501"/>
                    </a:lnTo>
                    <a:lnTo>
                      <a:pt x="2" y="1521"/>
                    </a:lnTo>
                    <a:lnTo>
                      <a:pt x="16" y="1557"/>
                    </a:lnTo>
                    <a:lnTo>
                      <a:pt x="30" y="1572"/>
                    </a:lnTo>
                    <a:lnTo>
                      <a:pt x="45" y="1586"/>
                    </a:lnTo>
                    <a:lnTo>
                      <a:pt x="81" y="1601"/>
                    </a:lnTo>
                    <a:lnTo>
                      <a:pt x="100" y="1602"/>
                    </a:lnTo>
                    <a:lnTo>
                      <a:pt x="702" y="1602"/>
                    </a:lnTo>
                    <a:lnTo>
                      <a:pt x="702" y="1001"/>
                    </a:lnTo>
                    <a:lnTo>
                      <a:pt x="1102" y="1001"/>
                    </a:lnTo>
                    <a:lnTo>
                      <a:pt x="1102" y="1602"/>
                    </a:lnTo>
                    <a:lnTo>
                      <a:pt x="1703" y="1602"/>
                    </a:lnTo>
                    <a:lnTo>
                      <a:pt x="1723" y="1601"/>
                    </a:lnTo>
                    <a:lnTo>
                      <a:pt x="1758" y="1586"/>
                    </a:lnTo>
                    <a:lnTo>
                      <a:pt x="1773" y="1572"/>
                    </a:lnTo>
                    <a:lnTo>
                      <a:pt x="1786" y="1557"/>
                    </a:lnTo>
                    <a:lnTo>
                      <a:pt x="1802" y="1521"/>
                    </a:lnTo>
                    <a:lnTo>
                      <a:pt x="1802" y="1501"/>
                    </a:lnTo>
                    <a:lnTo>
                      <a:pt x="1802" y="751"/>
                    </a:lnTo>
                    <a:lnTo>
                      <a:pt x="1802" y="745"/>
                    </a:lnTo>
                    <a:lnTo>
                      <a:pt x="1801" y="742"/>
                    </a:lnTo>
                    <a:lnTo>
                      <a:pt x="90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14"/>
              <p:cNvSpPr>
                <a:spLocks/>
              </p:cNvSpPr>
              <p:nvPr/>
            </p:nvSpPr>
            <p:spPr bwMode="auto">
              <a:xfrm>
                <a:off x="6124" y="305"/>
                <a:ext cx="841" cy="394"/>
              </a:xfrm>
              <a:custGeom>
                <a:avLst/>
                <a:gdLst>
                  <a:gd name="T0" fmla="*/ 2505 w 2522"/>
                  <a:gd name="T1" fmla="*/ 978 h 1181"/>
                  <a:gd name="T2" fmla="*/ 2162 w 2522"/>
                  <a:gd name="T3" fmla="*/ 694 h 1181"/>
                  <a:gd name="T4" fmla="*/ 2162 w 2522"/>
                  <a:gd name="T5" fmla="*/ 54 h 1181"/>
                  <a:gd name="T6" fmla="*/ 2162 w 2522"/>
                  <a:gd name="T7" fmla="*/ 44 h 1181"/>
                  <a:gd name="T8" fmla="*/ 2155 w 2522"/>
                  <a:gd name="T9" fmla="*/ 26 h 1181"/>
                  <a:gd name="T10" fmla="*/ 2149 w 2522"/>
                  <a:gd name="T11" fmla="*/ 18 h 1181"/>
                  <a:gd name="T12" fmla="*/ 2141 w 2522"/>
                  <a:gd name="T13" fmla="*/ 13 h 1181"/>
                  <a:gd name="T14" fmla="*/ 2123 w 2522"/>
                  <a:gd name="T15" fmla="*/ 5 h 1181"/>
                  <a:gd name="T16" fmla="*/ 2113 w 2522"/>
                  <a:gd name="T17" fmla="*/ 5 h 1181"/>
                  <a:gd name="T18" fmla="*/ 1812 w 2522"/>
                  <a:gd name="T19" fmla="*/ 5 h 1181"/>
                  <a:gd name="T20" fmla="*/ 1802 w 2522"/>
                  <a:gd name="T21" fmla="*/ 5 h 1181"/>
                  <a:gd name="T22" fmla="*/ 1783 w 2522"/>
                  <a:gd name="T23" fmla="*/ 13 h 1181"/>
                  <a:gd name="T24" fmla="*/ 1776 w 2522"/>
                  <a:gd name="T25" fmla="*/ 18 h 1181"/>
                  <a:gd name="T26" fmla="*/ 1770 w 2522"/>
                  <a:gd name="T27" fmla="*/ 26 h 1181"/>
                  <a:gd name="T28" fmla="*/ 1763 w 2522"/>
                  <a:gd name="T29" fmla="*/ 44 h 1181"/>
                  <a:gd name="T30" fmla="*/ 1762 w 2522"/>
                  <a:gd name="T31" fmla="*/ 54 h 1181"/>
                  <a:gd name="T32" fmla="*/ 1762 w 2522"/>
                  <a:gd name="T33" fmla="*/ 360 h 1181"/>
                  <a:gd name="T34" fmla="*/ 1380 w 2522"/>
                  <a:gd name="T35" fmla="*/ 41 h 1181"/>
                  <a:gd name="T36" fmla="*/ 1354 w 2522"/>
                  <a:gd name="T37" fmla="*/ 23 h 1181"/>
                  <a:gd name="T38" fmla="*/ 1295 w 2522"/>
                  <a:gd name="T39" fmla="*/ 1 h 1181"/>
                  <a:gd name="T40" fmla="*/ 1262 w 2522"/>
                  <a:gd name="T41" fmla="*/ 0 h 1181"/>
                  <a:gd name="T42" fmla="*/ 1227 w 2522"/>
                  <a:gd name="T43" fmla="*/ 1 h 1181"/>
                  <a:gd name="T44" fmla="*/ 1168 w 2522"/>
                  <a:gd name="T45" fmla="*/ 23 h 1181"/>
                  <a:gd name="T46" fmla="*/ 1142 w 2522"/>
                  <a:gd name="T47" fmla="*/ 41 h 1181"/>
                  <a:gd name="T48" fmla="*/ 17 w 2522"/>
                  <a:gd name="T49" fmla="*/ 978 h 1181"/>
                  <a:gd name="T50" fmla="*/ 10 w 2522"/>
                  <a:gd name="T51" fmla="*/ 985 h 1181"/>
                  <a:gd name="T52" fmla="*/ 1 w 2522"/>
                  <a:gd name="T53" fmla="*/ 1001 h 1181"/>
                  <a:gd name="T54" fmla="*/ 0 w 2522"/>
                  <a:gd name="T55" fmla="*/ 1012 h 1181"/>
                  <a:gd name="T56" fmla="*/ 0 w 2522"/>
                  <a:gd name="T57" fmla="*/ 1023 h 1181"/>
                  <a:gd name="T58" fmla="*/ 6 w 2522"/>
                  <a:gd name="T59" fmla="*/ 1040 h 1181"/>
                  <a:gd name="T60" fmla="*/ 12 w 2522"/>
                  <a:gd name="T61" fmla="*/ 1048 h 1181"/>
                  <a:gd name="T62" fmla="*/ 108 w 2522"/>
                  <a:gd name="T63" fmla="*/ 1164 h 1181"/>
                  <a:gd name="T64" fmla="*/ 122 w 2522"/>
                  <a:gd name="T65" fmla="*/ 1177 h 1181"/>
                  <a:gd name="T66" fmla="*/ 141 w 2522"/>
                  <a:gd name="T67" fmla="*/ 1181 h 1181"/>
                  <a:gd name="T68" fmla="*/ 160 w 2522"/>
                  <a:gd name="T69" fmla="*/ 1181 h 1181"/>
                  <a:gd name="T70" fmla="*/ 179 w 2522"/>
                  <a:gd name="T71" fmla="*/ 1171 h 1181"/>
                  <a:gd name="T72" fmla="*/ 1262 w 2522"/>
                  <a:gd name="T73" fmla="*/ 268 h 1181"/>
                  <a:gd name="T74" fmla="*/ 2344 w 2522"/>
                  <a:gd name="T75" fmla="*/ 1171 h 1181"/>
                  <a:gd name="T76" fmla="*/ 2358 w 2522"/>
                  <a:gd name="T77" fmla="*/ 1180 h 1181"/>
                  <a:gd name="T78" fmla="*/ 2377 w 2522"/>
                  <a:gd name="T79" fmla="*/ 1181 h 1181"/>
                  <a:gd name="T80" fmla="*/ 2383 w 2522"/>
                  <a:gd name="T81" fmla="*/ 1181 h 1181"/>
                  <a:gd name="T82" fmla="*/ 2401 w 2522"/>
                  <a:gd name="T83" fmla="*/ 1177 h 1181"/>
                  <a:gd name="T84" fmla="*/ 2414 w 2522"/>
                  <a:gd name="T85" fmla="*/ 1164 h 1181"/>
                  <a:gd name="T86" fmla="*/ 2512 w 2522"/>
                  <a:gd name="T87" fmla="*/ 1048 h 1181"/>
                  <a:gd name="T88" fmla="*/ 2518 w 2522"/>
                  <a:gd name="T89" fmla="*/ 1040 h 1181"/>
                  <a:gd name="T90" fmla="*/ 2522 w 2522"/>
                  <a:gd name="T91" fmla="*/ 1023 h 1181"/>
                  <a:gd name="T92" fmla="*/ 2522 w 2522"/>
                  <a:gd name="T93" fmla="*/ 1012 h 1181"/>
                  <a:gd name="T94" fmla="*/ 2521 w 2522"/>
                  <a:gd name="T95" fmla="*/ 1001 h 1181"/>
                  <a:gd name="T96" fmla="*/ 2512 w 2522"/>
                  <a:gd name="T97" fmla="*/ 985 h 1181"/>
                  <a:gd name="T98" fmla="*/ 2505 w 2522"/>
                  <a:gd name="T99" fmla="*/ 978 h 1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522" h="1181">
                    <a:moveTo>
                      <a:pt x="2505" y="978"/>
                    </a:moveTo>
                    <a:lnTo>
                      <a:pt x="2162" y="694"/>
                    </a:lnTo>
                    <a:lnTo>
                      <a:pt x="2162" y="54"/>
                    </a:lnTo>
                    <a:lnTo>
                      <a:pt x="2162" y="44"/>
                    </a:lnTo>
                    <a:lnTo>
                      <a:pt x="2155" y="26"/>
                    </a:lnTo>
                    <a:lnTo>
                      <a:pt x="2149" y="18"/>
                    </a:lnTo>
                    <a:lnTo>
                      <a:pt x="2141" y="13"/>
                    </a:lnTo>
                    <a:lnTo>
                      <a:pt x="2123" y="5"/>
                    </a:lnTo>
                    <a:lnTo>
                      <a:pt x="2113" y="5"/>
                    </a:lnTo>
                    <a:lnTo>
                      <a:pt x="1812" y="5"/>
                    </a:lnTo>
                    <a:lnTo>
                      <a:pt x="1802" y="5"/>
                    </a:lnTo>
                    <a:lnTo>
                      <a:pt x="1783" y="13"/>
                    </a:lnTo>
                    <a:lnTo>
                      <a:pt x="1776" y="18"/>
                    </a:lnTo>
                    <a:lnTo>
                      <a:pt x="1770" y="26"/>
                    </a:lnTo>
                    <a:lnTo>
                      <a:pt x="1763" y="44"/>
                    </a:lnTo>
                    <a:lnTo>
                      <a:pt x="1762" y="54"/>
                    </a:lnTo>
                    <a:lnTo>
                      <a:pt x="1762" y="360"/>
                    </a:lnTo>
                    <a:lnTo>
                      <a:pt x="1380" y="41"/>
                    </a:lnTo>
                    <a:lnTo>
                      <a:pt x="1354" y="23"/>
                    </a:lnTo>
                    <a:lnTo>
                      <a:pt x="1295" y="1"/>
                    </a:lnTo>
                    <a:lnTo>
                      <a:pt x="1262" y="0"/>
                    </a:lnTo>
                    <a:lnTo>
                      <a:pt x="1227" y="1"/>
                    </a:lnTo>
                    <a:lnTo>
                      <a:pt x="1168" y="23"/>
                    </a:lnTo>
                    <a:lnTo>
                      <a:pt x="1142" y="41"/>
                    </a:lnTo>
                    <a:lnTo>
                      <a:pt x="17" y="978"/>
                    </a:lnTo>
                    <a:lnTo>
                      <a:pt x="10" y="985"/>
                    </a:lnTo>
                    <a:lnTo>
                      <a:pt x="1" y="1001"/>
                    </a:lnTo>
                    <a:lnTo>
                      <a:pt x="0" y="1012"/>
                    </a:lnTo>
                    <a:lnTo>
                      <a:pt x="0" y="1023"/>
                    </a:lnTo>
                    <a:lnTo>
                      <a:pt x="6" y="1040"/>
                    </a:lnTo>
                    <a:lnTo>
                      <a:pt x="12" y="1048"/>
                    </a:lnTo>
                    <a:lnTo>
                      <a:pt x="108" y="1164"/>
                    </a:lnTo>
                    <a:lnTo>
                      <a:pt x="122" y="1177"/>
                    </a:lnTo>
                    <a:lnTo>
                      <a:pt x="141" y="1181"/>
                    </a:lnTo>
                    <a:lnTo>
                      <a:pt x="160" y="1181"/>
                    </a:lnTo>
                    <a:lnTo>
                      <a:pt x="179" y="1171"/>
                    </a:lnTo>
                    <a:lnTo>
                      <a:pt x="1262" y="268"/>
                    </a:lnTo>
                    <a:lnTo>
                      <a:pt x="2344" y="1171"/>
                    </a:lnTo>
                    <a:lnTo>
                      <a:pt x="2358" y="1180"/>
                    </a:lnTo>
                    <a:lnTo>
                      <a:pt x="2377" y="1181"/>
                    </a:lnTo>
                    <a:lnTo>
                      <a:pt x="2383" y="1181"/>
                    </a:lnTo>
                    <a:lnTo>
                      <a:pt x="2401" y="1177"/>
                    </a:lnTo>
                    <a:lnTo>
                      <a:pt x="2414" y="1164"/>
                    </a:lnTo>
                    <a:lnTo>
                      <a:pt x="2512" y="1048"/>
                    </a:lnTo>
                    <a:lnTo>
                      <a:pt x="2518" y="1040"/>
                    </a:lnTo>
                    <a:lnTo>
                      <a:pt x="2522" y="1023"/>
                    </a:lnTo>
                    <a:lnTo>
                      <a:pt x="2522" y="1012"/>
                    </a:lnTo>
                    <a:lnTo>
                      <a:pt x="2521" y="1001"/>
                    </a:lnTo>
                    <a:lnTo>
                      <a:pt x="2512" y="985"/>
                    </a:lnTo>
                    <a:lnTo>
                      <a:pt x="2505" y="97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7" name="Freeform 36"/>
            <p:cNvSpPr>
              <a:spLocks noEditPoints="1"/>
            </p:cNvSpPr>
            <p:nvPr/>
          </p:nvSpPr>
          <p:spPr bwMode="auto">
            <a:xfrm>
              <a:off x="625397" y="4336406"/>
              <a:ext cx="105376" cy="177233"/>
            </a:xfrm>
            <a:custGeom>
              <a:avLst/>
              <a:gdLst>
                <a:gd name="T0" fmla="*/ 937 w 1926"/>
                <a:gd name="T1" fmla="*/ 3639 h 4045"/>
                <a:gd name="T2" fmla="*/ 893 w 1926"/>
                <a:gd name="T3" fmla="*/ 3665 h 4045"/>
                <a:gd name="T4" fmla="*/ 863 w 1926"/>
                <a:gd name="T5" fmla="*/ 3712 h 4045"/>
                <a:gd name="T6" fmla="*/ 851 w 1926"/>
                <a:gd name="T7" fmla="*/ 3772 h 4045"/>
                <a:gd name="T8" fmla="*/ 863 w 1926"/>
                <a:gd name="T9" fmla="*/ 3832 h 4045"/>
                <a:gd name="T10" fmla="*/ 893 w 1926"/>
                <a:gd name="T11" fmla="*/ 3878 h 4045"/>
                <a:gd name="T12" fmla="*/ 937 w 1926"/>
                <a:gd name="T13" fmla="*/ 3905 h 4045"/>
                <a:gd name="T14" fmla="*/ 988 w 1926"/>
                <a:gd name="T15" fmla="*/ 3905 h 4045"/>
                <a:gd name="T16" fmla="*/ 1033 w 1926"/>
                <a:gd name="T17" fmla="*/ 3878 h 4045"/>
                <a:gd name="T18" fmla="*/ 1064 w 1926"/>
                <a:gd name="T19" fmla="*/ 3832 h 4045"/>
                <a:gd name="T20" fmla="*/ 1075 w 1926"/>
                <a:gd name="T21" fmla="*/ 3772 h 4045"/>
                <a:gd name="T22" fmla="*/ 1064 w 1926"/>
                <a:gd name="T23" fmla="*/ 3712 h 4045"/>
                <a:gd name="T24" fmla="*/ 1033 w 1926"/>
                <a:gd name="T25" fmla="*/ 3665 h 4045"/>
                <a:gd name="T26" fmla="*/ 988 w 1926"/>
                <a:gd name="T27" fmla="*/ 3639 h 4045"/>
                <a:gd name="T28" fmla="*/ 156 w 1926"/>
                <a:gd name="T29" fmla="*/ 434 h 4045"/>
                <a:gd name="T30" fmla="*/ 1770 w 1926"/>
                <a:gd name="T31" fmla="*/ 3540 h 4045"/>
                <a:gd name="T32" fmla="*/ 156 w 1926"/>
                <a:gd name="T33" fmla="*/ 434 h 4045"/>
                <a:gd name="T34" fmla="*/ 716 w 1926"/>
                <a:gd name="T35" fmla="*/ 200 h 4045"/>
                <a:gd name="T36" fmla="*/ 701 w 1926"/>
                <a:gd name="T37" fmla="*/ 217 h 4045"/>
                <a:gd name="T38" fmla="*/ 701 w 1926"/>
                <a:gd name="T39" fmla="*/ 243 h 4045"/>
                <a:gd name="T40" fmla="*/ 716 w 1926"/>
                <a:gd name="T41" fmla="*/ 260 h 4045"/>
                <a:gd name="T42" fmla="*/ 1199 w 1926"/>
                <a:gd name="T43" fmla="*/ 262 h 4045"/>
                <a:gd name="T44" fmla="*/ 1218 w 1926"/>
                <a:gd name="T45" fmla="*/ 254 h 4045"/>
                <a:gd name="T46" fmla="*/ 1226 w 1926"/>
                <a:gd name="T47" fmla="*/ 230 h 4045"/>
                <a:gd name="T48" fmla="*/ 1218 w 1926"/>
                <a:gd name="T49" fmla="*/ 207 h 4045"/>
                <a:gd name="T50" fmla="*/ 1199 w 1926"/>
                <a:gd name="T51" fmla="*/ 197 h 4045"/>
                <a:gd name="T52" fmla="*/ 224 w 1926"/>
                <a:gd name="T53" fmla="*/ 0 h 4045"/>
                <a:gd name="T54" fmla="*/ 1738 w 1926"/>
                <a:gd name="T55" fmla="*/ 4 h 4045"/>
                <a:gd name="T56" fmla="*/ 1805 w 1926"/>
                <a:gd name="T57" fmla="*/ 31 h 4045"/>
                <a:gd name="T58" fmla="*/ 1860 w 1926"/>
                <a:gd name="T59" fmla="*/ 81 h 4045"/>
                <a:gd name="T60" fmla="*/ 1900 w 1926"/>
                <a:gd name="T61" fmla="*/ 148 h 4045"/>
                <a:gd name="T62" fmla="*/ 1923 w 1926"/>
                <a:gd name="T63" fmla="*/ 229 h 4045"/>
                <a:gd name="T64" fmla="*/ 1926 w 1926"/>
                <a:gd name="T65" fmla="*/ 3772 h 4045"/>
                <a:gd name="T66" fmla="*/ 1915 w 1926"/>
                <a:gd name="T67" fmla="*/ 3857 h 4045"/>
                <a:gd name="T68" fmla="*/ 1882 w 1926"/>
                <a:gd name="T69" fmla="*/ 3932 h 4045"/>
                <a:gd name="T70" fmla="*/ 1834 w 1926"/>
                <a:gd name="T71" fmla="*/ 3992 h 4045"/>
                <a:gd name="T72" fmla="*/ 1773 w 1926"/>
                <a:gd name="T73" fmla="*/ 4032 h 4045"/>
                <a:gd name="T74" fmla="*/ 1702 w 1926"/>
                <a:gd name="T75" fmla="*/ 4045 h 4045"/>
                <a:gd name="T76" fmla="*/ 188 w 1926"/>
                <a:gd name="T77" fmla="*/ 4041 h 4045"/>
                <a:gd name="T78" fmla="*/ 122 w 1926"/>
                <a:gd name="T79" fmla="*/ 4014 h 4045"/>
                <a:gd name="T80" fmla="*/ 66 w 1926"/>
                <a:gd name="T81" fmla="*/ 3964 h 4045"/>
                <a:gd name="T82" fmla="*/ 25 w 1926"/>
                <a:gd name="T83" fmla="*/ 3897 h 4045"/>
                <a:gd name="T84" fmla="*/ 3 w 1926"/>
                <a:gd name="T85" fmla="*/ 3816 h 4045"/>
                <a:gd name="T86" fmla="*/ 0 w 1926"/>
                <a:gd name="T87" fmla="*/ 273 h 4045"/>
                <a:gd name="T88" fmla="*/ 12 w 1926"/>
                <a:gd name="T89" fmla="*/ 188 h 4045"/>
                <a:gd name="T90" fmla="*/ 43 w 1926"/>
                <a:gd name="T91" fmla="*/ 113 h 4045"/>
                <a:gd name="T92" fmla="*/ 92 w 1926"/>
                <a:gd name="T93" fmla="*/ 53 h 4045"/>
                <a:gd name="T94" fmla="*/ 154 w 1926"/>
                <a:gd name="T95" fmla="*/ 13 h 4045"/>
                <a:gd name="T96" fmla="*/ 224 w 1926"/>
                <a:gd name="T97" fmla="*/ 0 h 4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26" h="4045">
                  <a:moveTo>
                    <a:pt x="963" y="3636"/>
                  </a:moveTo>
                  <a:lnTo>
                    <a:pt x="937" y="3639"/>
                  </a:lnTo>
                  <a:lnTo>
                    <a:pt x="914" y="3649"/>
                  </a:lnTo>
                  <a:lnTo>
                    <a:pt x="893" y="3665"/>
                  </a:lnTo>
                  <a:lnTo>
                    <a:pt x="876" y="3686"/>
                  </a:lnTo>
                  <a:lnTo>
                    <a:pt x="863" y="3712"/>
                  </a:lnTo>
                  <a:lnTo>
                    <a:pt x="854" y="3741"/>
                  </a:lnTo>
                  <a:lnTo>
                    <a:pt x="851" y="3772"/>
                  </a:lnTo>
                  <a:lnTo>
                    <a:pt x="854" y="3804"/>
                  </a:lnTo>
                  <a:lnTo>
                    <a:pt x="863" y="3832"/>
                  </a:lnTo>
                  <a:lnTo>
                    <a:pt x="876" y="3857"/>
                  </a:lnTo>
                  <a:lnTo>
                    <a:pt x="893" y="3878"/>
                  </a:lnTo>
                  <a:lnTo>
                    <a:pt x="914" y="3894"/>
                  </a:lnTo>
                  <a:lnTo>
                    <a:pt x="937" y="3905"/>
                  </a:lnTo>
                  <a:lnTo>
                    <a:pt x="963" y="3909"/>
                  </a:lnTo>
                  <a:lnTo>
                    <a:pt x="988" y="3905"/>
                  </a:lnTo>
                  <a:lnTo>
                    <a:pt x="1013" y="3894"/>
                  </a:lnTo>
                  <a:lnTo>
                    <a:pt x="1033" y="3878"/>
                  </a:lnTo>
                  <a:lnTo>
                    <a:pt x="1051" y="3857"/>
                  </a:lnTo>
                  <a:lnTo>
                    <a:pt x="1064" y="3832"/>
                  </a:lnTo>
                  <a:lnTo>
                    <a:pt x="1072" y="3804"/>
                  </a:lnTo>
                  <a:lnTo>
                    <a:pt x="1075" y="3772"/>
                  </a:lnTo>
                  <a:lnTo>
                    <a:pt x="1072" y="3741"/>
                  </a:lnTo>
                  <a:lnTo>
                    <a:pt x="1064" y="3712"/>
                  </a:lnTo>
                  <a:lnTo>
                    <a:pt x="1051" y="3686"/>
                  </a:lnTo>
                  <a:lnTo>
                    <a:pt x="1033" y="3665"/>
                  </a:lnTo>
                  <a:lnTo>
                    <a:pt x="1013" y="3649"/>
                  </a:lnTo>
                  <a:lnTo>
                    <a:pt x="988" y="3639"/>
                  </a:lnTo>
                  <a:lnTo>
                    <a:pt x="963" y="3636"/>
                  </a:lnTo>
                  <a:close/>
                  <a:moveTo>
                    <a:pt x="156" y="434"/>
                  </a:moveTo>
                  <a:lnTo>
                    <a:pt x="156" y="3540"/>
                  </a:lnTo>
                  <a:lnTo>
                    <a:pt x="1770" y="3540"/>
                  </a:lnTo>
                  <a:lnTo>
                    <a:pt x="1770" y="434"/>
                  </a:lnTo>
                  <a:lnTo>
                    <a:pt x="156" y="434"/>
                  </a:lnTo>
                  <a:close/>
                  <a:moveTo>
                    <a:pt x="727" y="197"/>
                  </a:moveTo>
                  <a:lnTo>
                    <a:pt x="716" y="200"/>
                  </a:lnTo>
                  <a:lnTo>
                    <a:pt x="707" y="207"/>
                  </a:lnTo>
                  <a:lnTo>
                    <a:pt x="701" y="217"/>
                  </a:lnTo>
                  <a:lnTo>
                    <a:pt x="699" y="230"/>
                  </a:lnTo>
                  <a:lnTo>
                    <a:pt x="701" y="243"/>
                  </a:lnTo>
                  <a:lnTo>
                    <a:pt x="707" y="254"/>
                  </a:lnTo>
                  <a:lnTo>
                    <a:pt x="716" y="260"/>
                  </a:lnTo>
                  <a:lnTo>
                    <a:pt x="727" y="262"/>
                  </a:lnTo>
                  <a:lnTo>
                    <a:pt x="1199" y="262"/>
                  </a:lnTo>
                  <a:lnTo>
                    <a:pt x="1210" y="260"/>
                  </a:lnTo>
                  <a:lnTo>
                    <a:pt x="1218" y="254"/>
                  </a:lnTo>
                  <a:lnTo>
                    <a:pt x="1224" y="243"/>
                  </a:lnTo>
                  <a:lnTo>
                    <a:pt x="1226" y="230"/>
                  </a:lnTo>
                  <a:lnTo>
                    <a:pt x="1224" y="217"/>
                  </a:lnTo>
                  <a:lnTo>
                    <a:pt x="1218" y="207"/>
                  </a:lnTo>
                  <a:lnTo>
                    <a:pt x="1210" y="200"/>
                  </a:lnTo>
                  <a:lnTo>
                    <a:pt x="1199" y="197"/>
                  </a:lnTo>
                  <a:lnTo>
                    <a:pt x="727" y="197"/>
                  </a:lnTo>
                  <a:close/>
                  <a:moveTo>
                    <a:pt x="224" y="0"/>
                  </a:moveTo>
                  <a:lnTo>
                    <a:pt x="1702" y="0"/>
                  </a:lnTo>
                  <a:lnTo>
                    <a:pt x="1738" y="4"/>
                  </a:lnTo>
                  <a:lnTo>
                    <a:pt x="1773" y="13"/>
                  </a:lnTo>
                  <a:lnTo>
                    <a:pt x="1805" y="31"/>
                  </a:lnTo>
                  <a:lnTo>
                    <a:pt x="1834" y="53"/>
                  </a:lnTo>
                  <a:lnTo>
                    <a:pt x="1860" y="81"/>
                  </a:lnTo>
                  <a:lnTo>
                    <a:pt x="1882" y="113"/>
                  </a:lnTo>
                  <a:lnTo>
                    <a:pt x="1900" y="148"/>
                  </a:lnTo>
                  <a:lnTo>
                    <a:pt x="1915" y="188"/>
                  </a:lnTo>
                  <a:lnTo>
                    <a:pt x="1923" y="229"/>
                  </a:lnTo>
                  <a:lnTo>
                    <a:pt x="1926" y="273"/>
                  </a:lnTo>
                  <a:lnTo>
                    <a:pt x="1926" y="3772"/>
                  </a:lnTo>
                  <a:lnTo>
                    <a:pt x="1923" y="3816"/>
                  </a:lnTo>
                  <a:lnTo>
                    <a:pt x="1915" y="3857"/>
                  </a:lnTo>
                  <a:lnTo>
                    <a:pt x="1900" y="3897"/>
                  </a:lnTo>
                  <a:lnTo>
                    <a:pt x="1882" y="3932"/>
                  </a:lnTo>
                  <a:lnTo>
                    <a:pt x="1860" y="3964"/>
                  </a:lnTo>
                  <a:lnTo>
                    <a:pt x="1834" y="3992"/>
                  </a:lnTo>
                  <a:lnTo>
                    <a:pt x="1805" y="4014"/>
                  </a:lnTo>
                  <a:lnTo>
                    <a:pt x="1773" y="4032"/>
                  </a:lnTo>
                  <a:lnTo>
                    <a:pt x="1738" y="4041"/>
                  </a:lnTo>
                  <a:lnTo>
                    <a:pt x="1702" y="4045"/>
                  </a:lnTo>
                  <a:lnTo>
                    <a:pt x="224" y="4045"/>
                  </a:lnTo>
                  <a:lnTo>
                    <a:pt x="188" y="4041"/>
                  </a:lnTo>
                  <a:lnTo>
                    <a:pt x="154" y="4032"/>
                  </a:lnTo>
                  <a:lnTo>
                    <a:pt x="122" y="4014"/>
                  </a:lnTo>
                  <a:lnTo>
                    <a:pt x="92" y="3992"/>
                  </a:lnTo>
                  <a:lnTo>
                    <a:pt x="66" y="3964"/>
                  </a:lnTo>
                  <a:lnTo>
                    <a:pt x="43" y="3932"/>
                  </a:lnTo>
                  <a:lnTo>
                    <a:pt x="25" y="3897"/>
                  </a:lnTo>
                  <a:lnTo>
                    <a:pt x="12" y="3857"/>
                  </a:lnTo>
                  <a:lnTo>
                    <a:pt x="3" y="3816"/>
                  </a:lnTo>
                  <a:lnTo>
                    <a:pt x="0" y="3772"/>
                  </a:lnTo>
                  <a:lnTo>
                    <a:pt x="0" y="273"/>
                  </a:lnTo>
                  <a:lnTo>
                    <a:pt x="3" y="229"/>
                  </a:lnTo>
                  <a:lnTo>
                    <a:pt x="12" y="188"/>
                  </a:lnTo>
                  <a:lnTo>
                    <a:pt x="25" y="148"/>
                  </a:lnTo>
                  <a:lnTo>
                    <a:pt x="43" y="113"/>
                  </a:lnTo>
                  <a:lnTo>
                    <a:pt x="66" y="81"/>
                  </a:lnTo>
                  <a:lnTo>
                    <a:pt x="92" y="53"/>
                  </a:lnTo>
                  <a:lnTo>
                    <a:pt x="122" y="31"/>
                  </a:lnTo>
                  <a:lnTo>
                    <a:pt x="154" y="13"/>
                  </a:lnTo>
                  <a:lnTo>
                    <a:pt x="188" y="4"/>
                  </a:lnTo>
                  <a:lnTo>
                    <a:pt x="22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" name="자유형 7"/>
            <p:cNvSpPr>
              <a:spLocks/>
            </p:cNvSpPr>
            <p:nvPr/>
          </p:nvSpPr>
          <p:spPr bwMode="auto">
            <a:xfrm>
              <a:off x="598771" y="3644382"/>
              <a:ext cx="158629" cy="138832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" name="Freeform 6"/>
            <p:cNvSpPr>
              <a:spLocks/>
            </p:cNvSpPr>
            <p:nvPr/>
          </p:nvSpPr>
          <p:spPr bwMode="auto">
            <a:xfrm rot="10800000" flipH="1" flipV="1">
              <a:off x="597941" y="2949079"/>
              <a:ext cx="160288" cy="142111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10" name="Group 20"/>
            <p:cNvGrpSpPr>
              <a:grpSpLocks noChangeAspect="1"/>
            </p:cNvGrpSpPr>
            <p:nvPr/>
          </p:nvGrpSpPr>
          <p:grpSpPr bwMode="auto">
            <a:xfrm>
              <a:off x="614039" y="2221163"/>
              <a:ext cx="128093" cy="174724"/>
              <a:chOff x="2597" y="4163"/>
              <a:chExt cx="217" cy="296"/>
            </a:xfrm>
            <a:grpFill/>
          </p:grpSpPr>
          <p:sp>
            <p:nvSpPr>
              <p:cNvPr id="19" name="Freeform 22"/>
              <p:cNvSpPr>
                <a:spLocks noEditPoints="1"/>
              </p:cNvSpPr>
              <p:nvPr/>
            </p:nvSpPr>
            <p:spPr bwMode="auto">
              <a:xfrm>
                <a:off x="2630" y="4163"/>
                <a:ext cx="151" cy="176"/>
              </a:xfrm>
              <a:custGeom>
                <a:avLst/>
                <a:gdLst>
                  <a:gd name="T0" fmla="*/ 410 w 1662"/>
                  <a:gd name="T1" fmla="*/ 645 h 1942"/>
                  <a:gd name="T2" fmla="*/ 309 w 1662"/>
                  <a:gd name="T3" fmla="*/ 847 h 1942"/>
                  <a:gd name="T4" fmla="*/ 255 w 1662"/>
                  <a:gd name="T5" fmla="*/ 1023 h 1942"/>
                  <a:gd name="T6" fmla="*/ 263 w 1662"/>
                  <a:gd name="T7" fmla="*/ 1206 h 1942"/>
                  <a:gd name="T8" fmla="*/ 347 w 1662"/>
                  <a:gd name="T9" fmla="*/ 1429 h 1942"/>
                  <a:gd name="T10" fmla="*/ 476 w 1662"/>
                  <a:gd name="T11" fmla="*/ 1620 h 1942"/>
                  <a:gd name="T12" fmla="*/ 638 w 1662"/>
                  <a:gd name="T13" fmla="*/ 1753 h 1942"/>
                  <a:gd name="T14" fmla="*/ 825 w 1662"/>
                  <a:gd name="T15" fmla="*/ 1803 h 1942"/>
                  <a:gd name="T16" fmla="*/ 1013 w 1662"/>
                  <a:gd name="T17" fmla="*/ 1753 h 1942"/>
                  <a:gd name="T18" fmla="*/ 1176 w 1662"/>
                  <a:gd name="T19" fmla="*/ 1619 h 1942"/>
                  <a:gd name="T20" fmla="*/ 1305 w 1662"/>
                  <a:gd name="T21" fmla="*/ 1428 h 1942"/>
                  <a:gd name="T22" fmla="*/ 1388 w 1662"/>
                  <a:gd name="T23" fmla="*/ 1205 h 1942"/>
                  <a:gd name="T24" fmla="*/ 1418 w 1662"/>
                  <a:gd name="T25" fmla="*/ 974 h 1942"/>
                  <a:gd name="T26" fmla="*/ 1266 w 1662"/>
                  <a:gd name="T27" fmla="*/ 836 h 1942"/>
                  <a:gd name="T28" fmla="*/ 1012 w 1662"/>
                  <a:gd name="T29" fmla="*/ 794 h 1942"/>
                  <a:gd name="T30" fmla="*/ 806 w 1662"/>
                  <a:gd name="T31" fmla="*/ 713 h 1942"/>
                  <a:gd name="T32" fmla="*/ 646 w 1662"/>
                  <a:gd name="T33" fmla="*/ 610 h 1942"/>
                  <a:gd name="T34" fmla="*/ 526 w 1662"/>
                  <a:gd name="T35" fmla="*/ 499 h 1942"/>
                  <a:gd name="T36" fmla="*/ 944 w 1662"/>
                  <a:gd name="T37" fmla="*/ 23 h 1942"/>
                  <a:gd name="T38" fmla="*/ 1152 w 1662"/>
                  <a:gd name="T39" fmla="*/ 118 h 1942"/>
                  <a:gd name="T40" fmla="*/ 1271 w 1662"/>
                  <a:gd name="T41" fmla="*/ 205 h 1942"/>
                  <a:gd name="T42" fmla="*/ 1388 w 1662"/>
                  <a:gd name="T43" fmla="*/ 323 h 1942"/>
                  <a:gd name="T44" fmla="*/ 1455 w 1662"/>
                  <a:gd name="T45" fmla="*/ 429 h 1942"/>
                  <a:gd name="T46" fmla="*/ 1524 w 1662"/>
                  <a:gd name="T47" fmla="*/ 626 h 1942"/>
                  <a:gd name="T48" fmla="*/ 1555 w 1662"/>
                  <a:gd name="T49" fmla="*/ 892 h 1942"/>
                  <a:gd name="T50" fmla="*/ 1619 w 1662"/>
                  <a:gd name="T51" fmla="*/ 939 h 1942"/>
                  <a:gd name="T52" fmla="*/ 1657 w 1662"/>
                  <a:gd name="T53" fmla="*/ 1032 h 1942"/>
                  <a:gd name="T54" fmla="*/ 1655 w 1662"/>
                  <a:gd name="T55" fmla="*/ 1183 h 1942"/>
                  <a:gd name="T56" fmla="*/ 1611 w 1662"/>
                  <a:gd name="T57" fmla="*/ 1304 h 1942"/>
                  <a:gd name="T58" fmla="*/ 1537 w 1662"/>
                  <a:gd name="T59" fmla="*/ 1372 h 1942"/>
                  <a:gd name="T60" fmla="*/ 1445 w 1662"/>
                  <a:gd name="T61" fmla="*/ 1454 h 1942"/>
                  <a:gd name="T62" fmla="*/ 1313 w 1662"/>
                  <a:gd name="T63" fmla="*/ 1670 h 1942"/>
                  <a:gd name="T64" fmla="*/ 1141 w 1662"/>
                  <a:gd name="T65" fmla="*/ 1836 h 1942"/>
                  <a:gd name="T66" fmla="*/ 937 w 1662"/>
                  <a:gd name="T67" fmla="*/ 1930 h 1942"/>
                  <a:gd name="T68" fmla="*/ 714 w 1662"/>
                  <a:gd name="T69" fmla="*/ 1930 h 1942"/>
                  <a:gd name="T70" fmla="*/ 510 w 1662"/>
                  <a:gd name="T71" fmla="*/ 1836 h 1942"/>
                  <a:gd name="T72" fmla="*/ 337 w 1662"/>
                  <a:gd name="T73" fmla="*/ 1669 h 1942"/>
                  <a:gd name="T74" fmla="*/ 205 w 1662"/>
                  <a:gd name="T75" fmla="*/ 1452 h 1942"/>
                  <a:gd name="T76" fmla="*/ 111 w 1662"/>
                  <a:gd name="T77" fmla="*/ 1364 h 1942"/>
                  <a:gd name="T78" fmla="*/ 39 w 1662"/>
                  <a:gd name="T79" fmla="*/ 1284 h 1942"/>
                  <a:gd name="T80" fmla="*/ 2 w 1662"/>
                  <a:gd name="T81" fmla="*/ 1143 h 1942"/>
                  <a:gd name="T82" fmla="*/ 9 w 1662"/>
                  <a:gd name="T83" fmla="*/ 1009 h 1942"/>
                  <a:gd name="T84" fmla="*/ 50 w 1662"/>
                  <a:gd name="T85" fmla="*/ 930 h 1942"/>
                  <a:gd name="T86" fmla="*/ 98 w 1662"/>
                  <a:gd name="T87" fmla="*/ 851 h 1942"/>
                  <a:gd name="T88" fmla="*/ 85 w 1662"/>
                  <a:gd name="T89" fmla="*/ 643 h 1942"/>
                  <a:gd name="T90" fmla="*/ 120 w 1662"/>
                  <a:gd name="T91" fmla="*/ 487 h 1942"/>
                  <a:gd name="T92" fmla="*/ 183 w 1662"/>
                  <a:gd name="T93" fmla="*/ 377 h 1942"/>
                  <a:gd name="T94" fmla="*/ 257 w 1662"/>
                  <a:gd name="T95" fmla="*/ 305 h 1942"/>
                  <a:gd name="T96" fmla="*/ 319 w 1662"/>
                  <a:gd name="T97" fmla="*/ 266 h 1942"/>
                  <a:gd name="T98" fmla="*/ 352 w 1662"/>
                  <a:gd name="T99" fmla="*/ 246 h 1942"/>
                  <a:gd name="T100" fmla="*/ 390 w 1662"/>
                  <a:gd name="T101" fmla="*/ 196 h 1942"/>
                  <a:gd name="T102" fmla="*/ 459 w 1662"/>
                  <a:gd name="T103" fmla="*/ 127 h 1942"/>
                  <a:gd name="T104" fmla="*/ 559 w 1662"/>
                  <a:gd name="T105" fmla="*/ 57 h 1942"/>
                  <a:gd name="T106" fmla="*/ 690 w 1662"/>
                  <a:gd name="T107" fmla="*/ 10 h 19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662" h="1942">
                    <a:moveTo>
                      <a:pt x="526" y="499"/>
                    </a:moveTo>
                    <a:lnTo>
                      <a:pt x="484" y="546"/>
                    </a:lnTo>
                    <a:lnTo>
                      <a:pt x="445" y="595"/>
                    </a:lnTo>
                    <a:lnTo>
                      <a:pt x="410" y="645"/>
                    </a:lnTo>
                    <a:lnTo>
                      <a:pt x="379" y="696"/>
                    </a:lnTo>
                    <a:lnTo>
                      <a:pt x="352" y="747"/>
                    </a:lnTo>
                    <a:lnTo>
                      <a:pt x="329" y="797"/>
                    </a:lnTo>
                    <a:lnTo>
                      <a:pt x="309" y="847"/>
                    </a:lnTo>
                    <a:lnTo>
                      <a:pt x="291" y="895"/>
                    </a:lnTo>
                    <a:lnTo>
                      <a:pt x="277" y="941"/>
                    </a:lnTo>
                    <a:lnTo>
                      <a:pt x="264" y="984"/>
                    </a:lnTo>
                    <a:lnTo>
                      <a:pt x="255" y="1023"/>
                    </a:lnTo>
                    <a:lnTo>
                      <a:pt x="247" y="1059"/>
                    </a:lnTo>
                    <a:lnTo>
                      <a:pt x="241" y="1091"/>
                    </a:lnTo>
                    <a:lnTo>
                      <a:pt x="250" y="1148"/>
                    </a:lnTo>
                    <a:lnTo>
                      <a:pt x="263" y="1206"/>
                    </a:lnTo>
                    <a:lnTo>
                      <a:pt x="280" y="1263"/>
                    </a:lnTo>
                    <a:lnTo>
                      <a:pt x="299" y="1320"/>
                    </a:lnTo>
                    <a:lnTo>
                      <a:pt x="322" y="1375"/>
                    </a:lnTo>
                    <a:lnTo>
                      <a:pt x="347" y="1429"/>
                    </a:lnTo>
                    <a:lnTo>
                      <a:pt x="375" y="1480"/>
                    </a:lnTo>
                    <a:lnTo>
                      <a:pt x="406" y="1530"/>
                    </a:lnTo>
                    <a:lnTo>
                      <a:pt x="440" y="1576"/>
                    </a:lnTo>
                    <a:lnTo>
                      <a:pt x="476" y="1620"/>
                    </a:lnTo>
                    <a:lnTo>
                      <a:pt x="513" y="1659"/>
                    </a:lnTo>
                    <a:lnTo>
                      <a:pt x="553" y="1695"/>
                    </a:lnTo>
                    <a:lnTo>
                      <a:pt x="594" y="1726"/>
                    </a:lnTo>
                    <a:lnTo>
                      <a:pt x="638" y="1753"/>
                    </a:lnTo>
                    <a:lnTo>
                      <a:pt x="683" y="1774"/>
                    </a:lnTo>
                    <a:lnTo>
                      <a:pt x="729" y="1789"/>
                    </a:lnTo>
                    <a:lnTo>
                      <a:pt x="777" y="1800"/>
                    </a:lnTo>
                    <a:lnTo>
                      <a:pt x="825" y="1803"/>
                    </a:lnTo>
                    <a:lnTo>
                      <a:pt x="875" y="1800"/>
                    </a:lnTo>
                    <a:lnTo>
                      <a:pt x="922" y="1789"/>
                    </a:lnTo>
                    <a:lnTo>
                      <a:pt x="968" y="1774"/>
                    </a:lnTo>
                    <a:lnTo>
                      <a:pt x="1013" y="1753"/>
                    </a:lnTo>
                    <a:lnTo>
                      <a:pt x="1056" y="1726"/>
                    </a:lnTo>
                    <a:lnTo>
                      <a:pt x="1099" y="1695"/>
                    </a:lnTo>
                    <a:lnTo>
                      <a:pt x="1139" y="1659"/>
                    </a:lnTo>
                    <a:lnTo>
                      <a:pt x="1176" y="1619"/>
                    </a:lnTo>
                    <a:lnTo>
                      <a:pt x="1212" y="1576"/>
                    </a:lnTo>
                    <a:lnTo>
                      <a:pt x="1245" y="1529"/>
                    </a:lnTo>
                    <a:lnTo>
                      <a:pt x="1276" y="1480"/>
                    </a:lnTo>
                    <a:lnTo>
                      <a:pt x="1305" y="1428"/>
                    </a:lnTo>
                    <a:lnTo>
                      <a:pt x="1330" y="1374"/>
                    </a:lnTo>
                    <a:lnTo>
                      <a:pt x="1353" y="1319"/>
                    </a:lnTo>
                    <a:lnTo>
                      <a:pt x="1372" y="1262"/>
                    </a:lnTo>
                    <a:lnTo>
                      <a:pt x="1388" y="1205"/>
                    </a:lnTo>
                    <a:lnTo>
                      <a:pt x="1401" y="1147"/>
                    </a:lnTo>
                    <a:lnTo>
                      <a:pt x="1411" y="1089"/>
                    </a:lnTo>
                    <a:lnTo>
                      <a:pt x="1416" y="1032"/>
                    </a:lnTo>
                    <a:lnTo>
                      <a:pt x="1418" y="974"/>
                    </a:lnTo>
                    <a:lnTo>
                      <a:pt x="1417" y="904"/>
                    </a:lnTo>
                    <a:lnTo>
                      <a:pt x="1414" y="838"/>
                    </a:lnTo>
                    <a:lnTo>
                      <a:pt x="1339" y="839"/>
                    </a:lnTo>
                    <a:lnTo>
                      <a:pt x="1266" y="836"/>
                    </a:lnTo>
                    <a:lnTo>
                      <a:pt x="1198" y="830"/>
                    </a:lnTo>
                    <a:lnTo>
                      <a:pt x="1133" y="820"/>
                    </a:lnTo>
                    <a:lnTo>
                      <a:pt x="1070" y="808"/>
                    </a:lnTo>
                    <a:lnTo>
                      <a:pt x="1012" y="794"/>
                    </a:lnTo>
                    <a:lnTo>
                      <a:pt x="956" y="777"/>
                    </a:lnTo>
                    <a:lnTo>
                      <a:pt x="903" y="757"/>
                    </a:lnTo>
                    <a:lnTo>
                      <a:pt x="853" y="737"/>
                    </a:lnTo>
                    <a:lnTo>
                      <a:pt x="806" y="713"/>
                    </a:lnTo>
                    <a:lnTo>
                      <a:pt x="762" y="690"/>
                    </a:lnTo>
                    <a:lnTo>
                      <a:pt x="721" y="664"/>
                    </a:lnTo>
                    <a:lnTo>
                      <a:pt x="682" y="638"/>
                    </a:lnTo>
                    <a:lnTo>
                      <a:pt x="646" y="610"/>
                    </a:lnTo>
                    <a:lnTo>
                      <a:pt x="612" y="583"/>
                    </a:lnTo>
                    <a:lnTo>
                      <a:pt x="581" y="555"/>
                    </a:lnTo>
                    <a:lnTo>
                      <a:pt x="552" y="527"/>
                    </a:lnTo>
                    <a:lnTo>
                      <a:pt x="526" y="499"/>
                    </a:lnTo>
                    <a:close/>
                    <a:moveTo>
                      <a:pt x="808" y="0"/>
                    </a:moveTo>
                    <a:lnTo>
                      <a:pt x="851" y="3"/>
                    </a:lnTo>
                    <a:lnTo>
                      <a:pt x="897" y="11"/>
                    </a:lnTo>
                    <a:lnTo>
                      <a:pt x="944" y="23"/>
                    </a:lnTo>
                    <a:lnTo>
                      <a:pt x="993" y="39"/>
                    </a:lnTo>
                    <a:lnTo>
                      <a:pt x="1044" y="60"/>
                    </a:lnTo>
                    <a:lnTo>
                      <a:pt x="1097" y="86"/>
                    </a:lnTo>
                    <a:lnTo>
                      <a:pt x="1152" y="118"/>
                    </a:lnTo>
                    <a:lnTo>
                      <a:pt x="1179" y="135"/>
                    </a:lnTo>
                    <a:lnTo>
                      <a:pt x="1208" y="155"/>
                    </a:lnTo>
                    <a:lnTo>
                      <a:pt x="1239" y="179"/>
                    </a:lnTo>
                    <a:lnTo>
                      <a:pt x="1271" y="205"/>
                    </a:lnTo>
                    <a:lnTo>
                      <a:pt x="1304" y="233"/>
                    </a:lnTo>
                    <a:lnTo>
                      <a:pt x="1334" y="261"/>
                    </a:lnTo>
                    <a:lnTo>
                      <a:pt x="1363" y="292"/>
                    </a:lnTo>
                    <a:lnTo>
                      <a:pt x="1388" y="323"/>
                    </a:lnTo>
                    <a:lnTo>
                      <a:pt x="1409" y="353"/>
                    </a:lnTo>
                    <a:lnTo>
                      <a:pt x="1409" y="353"/>
                    </a:lnTo>
                    <a:lnTo>
                      <a:pt x="1433" y="389"/>
                    </a:lnTo>
                    <a:lnTo>
                      <a:pt x="1455" y="429"/>
                    </a:lnTo>
                    <a:lnTo>
                      <a:pt x="1475" y="472"/>
                    </a:lnTo>
                    <a:lnTo>
                      <a:pt x="1493" y="519"/>
                    </a:lnTo>
                    <a:lnTo>
                      <a:pt x="1509" y="570"/>
                    </a:lnTo>
                    <a:lnTo>
                      <a:pt x="1524" y="626"/>
                    </a:lnTo>
                    <a:lnTo>
                      <a:pt x="1535" y="685"/>
                    </a:lnTo>
                    <a:lnTo>
                      <a:pt x="1545" y="749"/>
                    </a:lnTo>
                    <a:lnTo>
                      <a:pt x="1551" y="817"/>
                    </a:lnTo>
                    <a:lnTo>
                      <a:pt x="1555" y="892"/>
                    </a:lnTo>
                    <a:lnTo>
                      <a:pt x="1573" y="900"/>
                    </a:lnTo>
                    <a:lnTo>
                      <a:pt x="1590" y="910"/>
                    </a:lnTo>
                    <a:lnTo>
                      <a:pt x="1605" y="922"/>
                    </a:lnTo>
                    <a:lnTo>
                      <a:pt x="1619" y="939"/>
                    </a:lnTo>
                    <a:lnTo>
                      <a:pt x="1632" y="957"/>
                    </a:lnTo>
                    <a:lnTo>
                      <a:pt x="1642" y="979"/>
                    </a:lnTo>
                    <a:lnTo>
                      <a:pt x="1651" y="1003"/>
                    </a:lnTo>
                    <a:lnTo>
                      <a:pt x="1657" y="1032"/>
                    </a:lnTo>
                    <a:lnTo>
                      <a:pt x="1661" y="1064"/>
                    </a:lnTo>
                    <a:lnTo>
                      <a:pt x="1662" y="1102"/>
                    </a:lnTo>
                    <a:lnTo>
                      <a:pt x="1660" y="1143"/>
                    </a:lnTo>
                    <a:lnTo>
                      <a:pt x="1655" y="1183"/>
                    </a:lnTo>
                    <a:lnTo>
                      <a:pt x="1648" y="1218"/>
                    </a:lnTo>
                    <a:lnTo>
                      <a:pt x="1638" y="1250"/>
                    </a:lnTo>
                    <a:lnTo>
                      <a:pt x="1625" y="1278"/>
                    </a:lnTo>
                    <a:lnTo>
                      <a:pt x="1611" y="1304"/>
                    </a:lnTo>
                    <a:lnTo>
                      <a:pt x="1595" y="1325"/>
                    </a:lnTo>
                    <a:lnTo>
                      <a:pt x="1577" y="1344"/>
                    </a:lnTo>
                    <a:lnTo>
                      <a:pt x="1558" y="1360"/>
                    </a:lnTo>
                    <a:lnTo>
                      <a:pt x="1537" y="1372"/>
                    </a:lnTo>
                    <a:lnTo>
                      <a:pt x="1515" y="1382"/>
                    </a:lnTo>
                    <a:lnTo>
                      <a:pt x="1493" y="1390"/>
                    </a:lnTo>
                    <a:lnTo>
                      <a:pt x="1471" y="1395"/>
                    </a:lnTo>
                    <a:lnTo>
                      <a:pt x="1445" y="1454"/>
                    </a:lnTo>
                    <a:lnTo>
                      <a:pt x="1416" y="1512"/>
                    </a:lnTo>
                    <a:lnTo>
                      <a:pt x="1385" y="1567"/>
                    </a:lnTo>
                    <a:lnTo>
                      <a:pt x="1350" y="1620"/>
                    </a:lnTo>
                    <a:lnTo>
                      <a:pt x="1313" y="1670"/>
                    </a:lnTo>
                    <a:lnTo>
                      <a:pt x="1273" y="1717"/>
                    </a:lnTo>
                    <a:lnTo>
                      <a:pt x="1231" y="1761"/>
                    </a:lnTo>
                    <a:lnTo>
                      <a:pt x="1187" y="1801"/>
                    </a:lnTo>
                    <a:lnTo>
                      <a:pt x="1141" y="1836"/>
                    </a:lnTo>
                    <a:lnTo>
                      <a:pt x="1092" y="1868"/>
                    </a:lnTo>
                    <a:lnTo>
                      <a:pt x="1042" y="1893"/>
                    </a:lnTo>
                    <a:lnTo>
                      <a:pt x="990" y="1915"/>
                    </a:lnTo>
                    <a:lnTo>
                      <a:pt x="937" y="1930"/>
                    </a:lnTo>
                    <a:lnTo>
                      <a:pt x="882" y="1939"/>
                    </a:lnTo>
                    <a:lnTo>
                      <a:pt x="825" y="1942"/>
                    </a:lnTo>
                    <a:lnTo>
                      <a:pt x="769" y="1939"/>
                    </a:lnTo>
                    <a:lnTo>
                      <a:pt x="714" y="1930"/>
                    </a:lnTo>
                    <a:lnTo>
                      <a:pt x="661" y="1915"/>
                    </a:lnTo>
                    <a:lnTo>
                      <a:pt x="608" y="1893"/>
                    </a:lnTo>
                    <a:lnTo>
                      <a:pt x="558" y="1867"/>
                    </a:lnTo>
                    <a:lnTo>
                      <a:pt x="510" y="1836"/>
                    </a:lnTo>
                    <a:lnTo>
                      <a:pt x="464" y="1800"/>
                    </a:lnTo>
                    <a:lnTo>
                      <a:pt x="419" y="1760"/>
                    </a:lnTo>
                    <a:lnTo>
                      <a:pt x="377" y="1716"/>
                    </a:lnTo>
                    <a:lnTo>
                      <a:pt x="337" y="1669"/>
                    </a:lnTo>
                    <a:lnTo>
                      <a:pt x="300" y="1618"/>
                    </a:lnTo>
                    <a:lnTo>
                      <a:pt x="266" y="1565"/>
                    </a:lnTo>
                    <a:lnTo>
                      <a:pt x="234" y="1510"/>
                    </a:lnTo>
                    <a:lnTo>
                      <a:pt x="205" y="1452"/>
                    </a:lnTo>
                    <a:lnTo>
                      <a:pt x="179" y="1392"/>
                    </a:lnTo>
                    <a:lnTo>
                      <a:pt x="156" y="1386"/>
                    </a:lnTo>
                    <a:lnTo>
                      <a:pt x="133" y="1376"/>
                    </a:lnTo>
                    <a:lnTo>
                      <a:pt x="111" y="1364"/>
                    </a:lnTo>
                    <a:lnTo>
                      <a:pt x="91" y="1349"/>
                    </a:lnTo>
                    <a:lnTo>
                      <a:pt x="72" y="1330"/>
                    </a:lnTo>
                    <a:lnTo>
                      <a:pt x="55" y="1309"/>
                    </a:lnTo>
                    <a:lnTo>
                      <a:pt x="39" y="1284"/>
                    </a:lnTo>
                    <a:lnTo>
                      <a:pt x="26" y="1254"/>
                    </a:lnTo>
                    <a:lnTo>
                      <a:pt x="15" y="1221"/>
                    </a:lnTo>
                    <a:lnTo>
                      <a:pt x="7" y="1184"/>
                    </a:lnTo>
                    <a:lnTo>
                      <a:pt x="2" y="1143"/>
                    </a:lnTo>
                    <a:lnTo>
                      <a:pt x="0" y="1104"/>
                    </a:lnTo>
                    <a:lnTo>
                      <a:pt x="1" y="1068"/>
                    </a:lnTo>
                    <a:lnTo>
                      <a:pt x="4" y="1038"/>
                    </a:lnTo>
                    <a:lnTo>
                      <a:pt x="9" y="1009"/>
                    </a:lnTo>
                    <a:lnTo>
                      <a:pt x="17" y="985"/>
                    </a:lnTo>
                    <a:lnTo>
                      <a:pt x="27" y="964"/>
                    </a:lnTo>
                    <a:lnTo>
                      <a:pt x="38" y="946"/>
                    </a:lnTo>
                    <a:lnTo>
                      <a:pt x="50" y="930"/>
                    </a:lnTo>
                    <a:lnTo>
                      <a:pt x="65" y="916"/>
                    </a:lnTo>
                    <a:lnTo>
                      <a:pt x="80" y="906"/>
                    </a:lnTo>
                    <a:lnTo>
                      <a:pt x="96" y="897"/>
                    </a:lnTo>
                    <a:lnTo>
                      <a:pt x="98" y="851"/>
                    </a:lnTo>
                    <a:lnTo>
                      <a:pt x="89" y="794"/>
                    </a:lnTo>
                    <a:lnTo>
                      <a:pt x="85" y="740"/>
                    </a:lnTo>
                    <a:lnTo>
                      <a:pt x="83" y="690"/>
                    </a:lnTo>
                    <a:lnTo>
                      <a:pt x="85" y="643"/>
                    </a:lnTo>
                    <a:lnTo>
                      <a:pt x="90" y="599"/>
                    </a:lnTo>
                    <a:lnTo>
                      <a:pt x="98" y="559"/>
                    </a:lnTo>
                    <a:lnTo>
                      <a:pt x="108" y="522"/>
                    </a:lnTo>
                    <a:lnTo>
                      <a:pt x="120" y="487"/>
                    </a:lnTo>
                    <a:lnTo>
                      <a:pt x="134" y="455"/>
                    </a:lnTo>
                    <a:lnTo>
                      <a:pt x="149" y="427"/>
                    </a:lnTo>
                    <a:lnTo>
                      <a:pt x="166" y="400"/>
                    </a:lnTo>
                    <a:lnTo>
                      <a:pt x="183" y="377"/>
                    </a:lnTo>
                    <a:lnTo>
                      <a:pt x="202" y="355"/>
                    </a:lnTo>
                    <a:lnTo>
                      <a:pt x="220" y="337"/>
                    </a:lnTo>
                    <a:lnTo>
                      <a:pt x="239" y="320"/>
                    </a:lnTo>
                    <a:lnTo>
                      <a:pt x="257" y="305"/>
                    </a:lnTo>
                    <a:lnTo>
                      <a:pt x="274" y="293"/>
                    </a:lnTo>
                    <a:lnTo>
                      <a:pt x="290" y="282"/>
                    </a:lnTo>
                    <a:lnTo>
                      <a:pt x="305" y="273"/>
                    </a:lnTo>
                    <a:lnTo>
                      <a:pt x="319" y="266"/>
                    </a:lnTo>
                    <a:lnTo>
                      <a:pt x="331" y="260"/>
                    </a:lnTo>
                    <a:lnTo>
                      <a:pt x="341" y="255"/>
                    </a:lnTo>
                    <a:lnTo>
                      <a:pt x="348" y="253"/>
                    </a:lnTo>
                    <a:lnTo>
                      <a:pt x="352" y="246"/>
                    </a:lnTo>
                    <a:lnTo>
                      <a:pt x="359" y="237"/>
                    </a:lnTo>
                    <a:lnTo>
                      <a:pt x="367" y="225"/>
                    </a:lnTo>
                    <a:lnTo>
                      <a:pt x="377" y="212"/>
                    </a:lnTo>
                    <a:lnTo>
                      <a:pt x="390" y="196"/>
                    </a:lnTo>
                    <a:lnTo>
                      <a:pt x="404" y="180"/>
                    </a:lnTo>
                    <a:lnTo>
                      <a:pt x="421" y="163"/>
                    </a:lnTo>
                    <a:lnTo>
                      <a:pt x="439" y="145"/>
                    </a:lnTo>
                    <a:lnTo>
                      <a:pt x="459" y="127"/>
                    </a:lnTo>
                    <a:lnTo>
                      <a:pt x="481" y="108"/>
                    </a:lnTo>
                    <a:lnTo>
                      <a:pt x="505" y="91"/>
                    </a:lnTo>
                    <a:lnTo>
                      <a:pt x="531" y="74"/>
                    </a:lnTo>
                    <a:lnTo>
                      <a:pt x="559" y="57"/>
                    </a:lnTo>
                    <a:lnTo>
                      <a:pt x="589" y="43"/>
                    </a:lnTo>
                    <a:lnTo>
                      <a:pt x="620" y="30"/>
                    </a:lnTo>
                    <a:lnTo>
                      <a:pt x="655" y="19"/>
                    </a:lnTo>
                    <a:lnTo>
                      <a:pt x="690" y="10"/>
                    </a:lnTo>
                    <a:lnTo>
                      <a:pt x="728" y="3"/>
                    </a:lnTo>
                    <a:lnTo>
                      <a:pt x="767" y="0"/>
                    </a:lnTo>
                    <a:lnTo>
                      <a:pt x="80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20" name="Freeform 23"/>
              <p:cNvSpPr>
                <a:spLocks noEditPoints="1"/>
              </p:cNvSpPr>
              <p:nvPr/>
            </p:nvSpPr>
            <p:spPr bwMode="auto">
              <a:xfrm>
                <a:off x="2664" y="4250"/>
                <a:ext cx="83" cy="27"/>
              </a:xfrm>
              <a:custGeom>
                <a:avLst/>
                <a:gdLst>
                  <a:gd name="T0" fmla="*/ 613 w 916"/>
                  <a:gd name="T1" fmla="*/ 78 h 300"/>
                  <a:gd name="T2" fmla="*/ 561 w 916"/>
                  <a:gd name="T3" fmla="*/ 109 h 300"/>
                  <a:gd name="T4" fmla="*/ 554 w 916"/>
                  <a:gd name="T5" fmla="*/ 165 h 300"/>
                  <a:gd name="T6" fmla="*/ 579 w 916"/>
                  <a:gd name="T7" fmla="*/ 210 h 300"/>
                  <a:gd name="T8" fmla="*/ 665 w 916"/>
                  <a:gd name="T9" fmla="*/ 229 h 300"/>
                  <a:gd name="T10" fmla="*/ 787 w 916"/>
                  <a:gd name="T11" fmla="*/ 223 h 300"/>
                  <a:gd name="T12" fmla="*/ 839 w 916"/>
                  <a:gd name="T13" fmla="*/ 191 h 300"/>
                  <a:gd name="T14" fmla="*/ 846 w 916"/>
                  <a:gd name="T15" fmla="*/ 135 h 300"/>
                  <a:gd name="T16" fmla="*/ 820 w 916"/>
                  <a:gd name="T17" fmla="*/ 90 h 300"/>
                  <a:gd name="T18" fmla="*/ 734 w 916"/>
                  <a:gd name="T19" fmla="*/ 72 h 300"/>
                  <a:gd name="T20" fmla="*/ 153 w 916"/>
                  <a:gd name="T21" fmla="*/ 74 h 300"/>
                  <a:gd name="T22" fmla="*/ 85 w 916"/>
                  <a:gd name="T23" fmla="*/ 99 h 300"/>
                  <a:gd name="T24" fmla="*/ 70 w 916"/>
                  <a:gd name="T25" fmla="*/ 150 h 300"/>
                  <a:gd name="T26" fmla="*/ 85 w 916"/>
                  <a:gd name="T27" fmla="*/ 201 h 300"/>
                  <a:gd name="T28" fmla="*/ 153 w 916"/>
                  <a:gd name="T29" fmla="*/ 227 h 300"/>
                  <a:gd name="T30" fmla="*/ 280 w 916"/>
                  <a:gd name="T31" fmla="*/ 227 h 300"/>
                  <a:gd name="T32" fmla="*/ 348 w 916"/>
                  <a:gd name="T33" fmla="*/ 201 h 300"/>
                  <a:gd name="T34" fmla="*/ 363 w 916"/>
                  <a:gd name="T35" fmla="*/ 150 h 300"/>
                  <a:gd name="T36" fmla="*/ 348 w 916"/>
                  <a:gd name="T37" fmla="*/ 99 h 300"/>
                  <a:gd name="T38" fmla="*/ 280 w 916"/>
                  <a:gd name="T39" fmla="*/ 74 h 300"/>
                  <a:gd name="T40" fmla="*/ 234 w 916"/>
                  <a:gd name="T41" fmla="*/ 0 h 300"/>
                  <a:gd name="T42" fmla="*/ 321 w 916"/>
                  <a:gd name="T43" fmla="*/ 9 h 300"/>
                  <a:gd name="T44" fmla="*/ 400 w 916"/>
                  <a:gd name="T45" fmla="*/ 53 h 300"/>
                  <a:gd name="T46" fmla="*/ 574 w 916"/>
                  <a:gd name="T47" fmla="*/ 17 h 300"/>
                  <a:gd name="T48" fmla="*/ 662 w 916"/>
                  <a:gd name="T49" fmla="*/ 1 h 300"/>
                  <a:gd name="T50" fmla="*/ 732 w 916"/>
                  <a:gd name="T51" fmla="*/ 0 h 300"/>
                  <a:gd name="T52" fmla="*/ 806 w 916"/>
                  <a:gd name="T53" fmla="*/ 10 h 300"/>
                  <a:gd name="T54" fmla="*/ 875 w 916"/>
                  <a:gd name="T55" fmla="*/ 45 h 300"/>
                  <a:gd name="T56" fmla="*/ 914 w 916"/>
                  <a:gd name="T57" fmla="*/ 123 h 300"/>
                  <a:gd name="T58" fmla="*/ 900 w 916"/>
                  <a:gd name="T59" fmla="*/ 223 h 300"/>
                  <a:gd name="T60" fmla="*/ 843 w 916"/>
                  <a:gd name="T61" fmla="*/ 277 h 300"/>
                  <a:gd name="T62" fmla="*/ 768 w 916"/>
                  <a:gd name="T63" fmla="*/ 297 h 300"/>
                  <a:gd name="T64" fmla="*/ 699 w 916"/>
                  <a:gd name="T65" fmla="*/ 300 h 300"/>
                  <a:gd name="T66" fmla="*/ 632 w 916"/>
                  <a:gd name="T67" fmla="*/ 297 h 300"/>
                  <a:gd name="T68" fmla="*/ 557 w 916"/>
                  <a:gd name="T69" fmla="*/ 277 h 300"/>
                  <a:gd name="T70" fmla="*/ 500 w 916"/>
                  <a:gd name="T71" fmla="*/ 224 h 300"/>
                  <a:gd name="T72" fmla="*/ 485 w 916"/>
                  <a:gd name="T73" fmla="*/ 137 h 300"/>
                  <a:gd name="T74" fmla="*/ 432 w 916"/>
                  <a:gd name="T75" fmla="*/ 150 h 300"/>
                  <a:gd name="T76" fmla="*/ 405 w 916"/>
                  <a:gd name="T77" fmla="*/ 241 h 300"/>
                  <a:gd name="T78" fmla="*/ 342 w 916"/>
                  <a:gd name="T79" fmla="*/ 284 h 300"/>
                  <a:gd name="T80" fmla="*/ 266 w 916"/>
                  <a:gd name="T81" fmla="*/ 298 h 300"/>
                  <a:gd name="T82" fmla="*/ 201 w 916"/>
                  <a:gd name="T83" fmla="*/ 299 h 300"/>
                  <a:gd name="T84" fmla="*/ 129 w 916"/>
                  <a:gd name="T85" fmla="*/ 294 h 300"/>
                  <a:gd name="T86" fmla="*/ 57 w 916"/>
                  <a:gd name="T87" fmla="*/ 267 h 300"/>
                  <a:gd name="T88" fmla="*/ 7 w 916"/>
                  <a:gd name="T89" fmla="*/ 202 h 300"/>
                  <a:gd name="T90" fmla="*/ 7 w 916"/>
                  <a:gd name="T91" fmla="*/ 98 h 300"/>
                  <a:gd name="T92" fmla="*/ 57 w 916"/>
                  <a:gd name="T93" fmla="*/ 33 h 300"/>
                  <a:gd name="T94" fmla="*/ 129 w 916"/>
                  <a:gd name="T95" fmla="*/ 6 h 300"/>
                  <a:gd name="T96" fmla="*/ 201 w 916"/>
                  <a:gd name="T97" fmla="*/ 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16" h="300">
                    <a:moveTo>
                      <a:pt x="699" y="71"/>
                    </a:moveTo>
                    <a:lnTo>
                      <a:pt x="665" y="72"/>
                    </a:lnTo>
                    <a:lnTo>
                      <a:pt x="636" y="74"/>
                    </a:lnTo>
                    <a:lnTo>
                      <a:pt x="613" y="78"/>
                    </a:lnTo>
                    <a:lnTo>
                      <a:pt x="594" y="83"/>
                    </a:lnTo>
                    <a:lnTo>
                      <a:pt x="579" y="90"/>
                    </a:lnTo>
                    <a:lnTo>
                      <a:pt x="569" y="99"/>
                    </a:lnTo>
                    <a:lnTo>
                      <a:pt x="561" y="109"/>
                    </a:lnTo>
                    <a:lnTo>
                      <a:pt x="556" y="122"/>
                    </a:lnTo>
                    <a:lnTo>
                      <a:pt x="554" y="135"/>
                    </a:lnTo>
                    <a:lnTo>
                      <a:pt x="553" y="150"/>
                    </a:lnTo>
                    <a:lnTo>
                      <a:pt x="554" y="165"/>
                    </a:lnTo>
                    <a:lnTo>
                      <a:pt x="556" y="179"/>
                    </a:lnTo>
                    <a:lnTo>
                      <a:pt x="561" y="191"/>
                    </a:lnTo>
                    <a:lnTo>
                      <a:pt x="569" y="201"/>
                    </a:lnTo>
                    <a:lnTo>
                      <a:pt x="579" y="210"/>
                    </a:lnTo>
                    <a:lnTo>
                      <a:pt x="594" y="216"/>
                    </a:lnTo>
                    <a:lnTo>
                      <a:pt x="613" y="223"/>
                    </a:lnTo>
                    <a:lnTo>
                      <a:pt x="636" y="227"/>
                    </a:lnTo>
                    <a:lnTo>
                      <a:pt x="665" y="229"/>
                    </a:lnTo>
                    <a:lnTo>
                      <a:pt x="699" y="230"/>
                    </a:lnTo>
                    <a:lnTo>
                      <a:pt x="734" y="229"/>
                    </a:lnTo>
                    <a:lnTo>
                      <a:pt x="763" y="227"/>
                    </a:lnTo>
                    <a:lnTo>
                      <a:pt x="787" y="223"/>
                    </a:lnTo>
                    <a:lnTo>
                      <a:pt x="805" y="216"/>
                    </a:lnTo>
                    <a:lnTo>
                      <a:pt x="820" y="210"/>
                    </a:lnTo>
                    <a:lnTo>
                      <a:pt x="831" y="201"/>
                    </a:lnTo>
                    <a:lnTo>
                      <a:pt x="839" y="191"/>
                    </a:lnTo>
                    <a:lnTo>
                      <a:pt x="843" y="179"/>
                    </a:lnTo>
                    <a:lnTo>
                      <a:pt x="846" y="165"/>
                    </a:lnTo>
                    <a:lnTo>
                      <a:pt x="847" y="150"/>
                    </a:lnTo>
                    <a:lnTo>
                      <a:pt x="846" y="135"/>
                    </a:lnTo>
                    <a:lnTo>
                      <a:pt x="843" y="122"/>
                    </a:lnTo>
                    <a:lnTo>
                      <a:pt x="839" y="109"/>
                    </a:lnTo>
                    <a:lnTo>
                      <a:pt x="831" y="99"/>
                    </a:lnTo>
                    <a:lnTo>
                      <a:pt x="820" y="90"/>
                    </a:lnTo>
                    <a:lnTo>
                      <a:pt x="805" y="83"/>
                    </a:lnTo>
                    <a:lnTo>
                      <a:pt x="787" y="78"/>
                    </a:lnTo>
                    <a:lnTo>
                      <a:pt x="763" y="74"/>
                    </a:lnTo>
                    <a:lnTo>
                      <a:pt x="734" y="72"/>
                    </a:lnTo>
                    <a:lnTo>
                      <a:pt x="699" y="71"/>
                    </a:lnTo>
                    <a:close/>
                    <a:moveTo>
                      <a:pt x="216" y="71"/>
                    </a:moveTo>
                    <a:lnTo>
                      <a:pt x="182" y="72"/>
                    </a:lnTo>
                    <a:lnTo>
                      <a:pt x="153" y="74"/>
                    </a:lnTo>
                    <a:lnTo>
                      <a:pt x="130" y="78"/>
                    </a:lnTo>
                    <a:lnTo>
                      <a:pt x="111" y="83"/>
                    </a:lnTo>
                    <a:lnTo>
                      <a:pt x="96" y="90"/>
                    </a:lnTo>
                    <a:lnTo>
                      <a:pt x="85" y="99"/>
                    </a:lnTo>
                    <a:lnTo>
                      <a:pt x="78" y="109"/>
                    </a:lnTo>
                    <a:lnTo>
                      <a:pt x="73" y="122"/>
                    </a:lnTo>
                    <a:lnTo>
                      <a:pt x="70" y="135"/>
                    </a:lnTo>
                    <a:lnTo>
                      <a:pt x="70" y="150"/>
                    </a:lnTo>
                    <a:lnTo>
                      <a:pt x="70" y="165"/>
                    </a:lnTo>
                    <a:lnTo>
                      <a:pt x="73" y="179"/>
                    </a:lnTo>
                    <a:lnTo>
                      <a:pt x="78" y="191"/>
                    </a:lnTo>
                    <a:lnTo>
                      <a:pt x="85" y="201"/>
                    </a:lnTo>
                    <a:lnTo>
                      <a:pt x="96" y="210"/>
                    </a:lnTo>
                    <a:lnTo>
                      <a:pt x="111" y="216"/>
                    </a:lnTo>
                    <a:lnTo>
                      <a:pt x="130" y="223"/>
                    </a:lnTo>
                    <a:lnTo>
                      <a:pt x="153" y="227"/>
                    </a:lnTo>
                    <a:lnTo>
                      <a:pt x="182" y="229"/>
                    </a:lnTo>
                    <a:lnTo>
                      <a:pt x="216" y="230"/>
                    </a:lnTo>
                    <a:lnTo>
                      <a:pt x="250" y="229"/>
                    </a:lnTo>
                    <a:lnTo>
                      <a:pt x="280" y="227"/>
                    </a:lnTo>
                    <a:lnTo>
                      <a:pt x="304" y="223"/>
                    </a:lnTo>
                    <a:lnTo>
                      <a:pt x="322" y="216"/>
                    </a:lnTo>
                    <a:lnTo>
                      <a:pt x="337" y="210"/>
                    </a:lnTo>
                    <a:lnTo>
                      <a:pt x="348" y="201"/>
                    </a:lnTo>
                    <a:lnTo>
                      <a:pt x="355" y="191"/>
                    </a:lnTo>
                    <a:lnTo>
                      <a:pt x="360" y="179"/>
                    </a:lnTo>
                    <a:lnTo>
                      <a:pt x="363" y="165"/>
                    </a:lnTo>
                    <a:lnTo>
                      <a:pt x="363" y="150"/>
                    </a:lnTo>
                    <a:lnTo>
                      <a:pt x="363" y="135"/>
                    </a:lnTo>
                    <a:lnTo>
                      <a:pt x="360" y="122"/>
                    </a:lnTo>
                    <a:lnTo>
                      <a:pt x="355" y="109"/>
                    </a:lnTo>
                    <a:lnTo>
                      <a:pt x="348" y="99"/>
                    </a:lnTo>
                    <a:lnTo>
                      <a:pt x="337" y="90"/>
                    </a:lnTo>
                    <a:lnTo>
                      <a:pt x="322" y="83"/>
                    </a:lnTo>
                    <a:lnTo>
                      <a:pt x="304" y="78"/>
                    </a:lnTo>
                    <a:lnTo>
                      <a:pt x="280" y="74"/>
                    </a:lnTo>
                    <a:lnTo>
                      <a:pt x="250" y="72"/>
                    </a:lnTo>
                    <a:lnTo>
                      <a:pt x="216" y="71"/>
                    </a:lnTo>
                    <a:close/>
                    <a:moveTo>
                      <a:pt x="216" y="0"/>
                    </a:moveTo>
                    <a:lnTo>
                      <a:pt x="234" y="0"/>
                    </a:lnTo>
                    <a:lnTo>
                      <a:pt x="254" y="1"/>
                    </a:lnTo>
                    <a:lnTo>
                      <a:pt x="276" y="2"/>
                    </a:lnTo>
                    <a:lnTo>
                      <a:pt x="298" y="5"/>
                    </a:lnTo>
                    <a:lnTo>
                      <a:pt x="321" y="9"/>
                    </a:lnTo>
                    <a:lnTo>
                      <a:pt x="343" y="17"/>
                    </a:lnTo>
                    <a:lnTo>
                      <a:pt x="364" y="26"/>
                    </a:lnTo>
                    <a:lnTo>
                      <a:pt x="383" y="37"/>
                    </a:lnTo>
                    <a:lnTo>
                      <a:pt x="400" y="53"/>
                    </a:lnTo>
                    <a:lnTo>
                      <a:pt x="516" y="53"/>
                    </a:lnTo>
                    <a:lnTo>
                      <a:pt x="533" y="37"/>
                    </a:lnTo>
                    <a:lnTo>
                      <a:pt x="553" y="26"/>
                    </a:lnTo>
                    <a:lnTo>
                      <a:pt x="574" y="17"/>
                    </a:lnTo>
                    <a:lnTo>
                      <a:pt x="596" y="9"/>
                    </a:lnTo>
                    <a:lnTo>
                      <a:pt x="618" y="5"/>
                    </a:lnTo>
                    <a:lnTo>
                      <a:pt x="640" y="2"/>
                    </a:lnTo>
                    <a:lnTo>
                      <a:pt x="662" y="1"/>
                    </a:lnTo>
                    <a:lnTo>
                      <a:pt x="682" y="0"/>
                    </a:lnTo>
                    <a:lnTo>
                      <a:pt x="699" y="0"/>
                    </a:lnTo>
                    <a:lnTo>
                      <a:pt x="715" y="0"/>
                    </a:lnTo>
                    <a:lnTo>
                      <a:pt x="732" y="0"/>
                    </a:lnTo>
                    <a:lnTo>
                      <a:pt x="749" y="1"/>
                    </a:lnTo>
                    <a:lnTo>
                      <a:pt x="768" y="3"/>
                    </a:lnTo>
                    <a:lnTo>
                      <a:pt x="787" y="6"/>
                    </a:lnTo>
                    <a:lnTo>
                      <a:pt x="806" y="10"/>
                    </a:lnTo>
                    <a:lnTo>
                      <a:pt x="825" y="16"/>
                    </a:lnTo>
                    <a:lnTo>
                      <a:pt x="843" y="24"/>
                    </a:lnTo>
                    <a:lnTo>
                      <a:pt x="860" y="33"/>
                    </a:lnTo>
                    <a:lnTo>
                      <a:pt x="875" y="45"/>
                    </a:lnTo>
                    <a:lnTo>
                      <a:pt x="889" y="59"/>
                    </a:lnTo>
                    <a:lnTo>
                      <a:pt x="900" y="77"/>
                    </a:lnTo>
                    <a:lnTo>
                      <a:pt x="908" y="98"/>
                    </a:lnTo>
                    <a:lnTo>
                      <a:pt x="914" y="123"/>
                    </a:lnTo>
                    <a:lnTo>
                      <a:pt x="916" y="150"/>
                    </a:lnTo>
                    <a:lnTo>
                      <a:pt x="914" y="178"/>
                    </a:lnTo>
                    <a:lnTo>
                      <a:pt x="908" y="202"/>
                    </a:lnTo>
                    <a:lnTo>
                      <a:pt x="900" y="223"/>
                    </a:lnTo>
                    <a:lnTo>
                      <a:pt x="889" y="241"/>
                    </a:lnTo>
                    <a:lnTo>
                      <a:pt x="875" y="255"/>
                    </a:lnTo>
                    <a:lnTo>
                      <a:pt x="860" y="267"/>
                    </a:lnTo>
                    <a:lnTo>
                      <a:pt x="843" y="277"/>
                    </a:lnTo>
                    <a:lnTo>
                      <a:pt x="825" y="285"/>
                    </a:lnTo>
                    <a:lnTo>
                      <a:pt x="806" y="290"/>
                    </a:lnTo>
                    <a:lnTo>
                      <a:pt x="787" y="294"/>
                    </a:lnTo>
                    <a:lnTo>
                      <a:pt x="768" y="297"/>
                    </a:lnTo>
                    <a:lnTo>
                      <a:pt x="749" y="298"/>
                    </a:lnTo>
                    <a:lnTo>
                      <a:pt x="732" y="299"/>
                    </a:lnTo>
                    <a:lnTo>
                      <a:pt x="715" y="299"/>
                    </a:lnTo>
                    <a:lnTo>
                      <a:pt x="699" y="300"/>
                    </a:lnTo>
                    <a:lnTo>
                      <a:pt x="685" y="299"/>
                    </a:lnTo>
                    <a:lnTo>
                      <a:pt x="668" y="299"/>
                    </a:lnTo>
                    <a:lnTo>
                      <a:pt x="650" y="298"/>
                    </a:lnTo>
                    <a:lnTo>
                      <a:pt x="632" y="297"/>
                    </a:lnTo>
                    <a:lnTo>
                      <a:pt x="613" y="294"/>
                    </a:lnTo>
                    <a:lnTo>
                      <a:pt x="593" y="290"/>
                    </a:lnTo>
                    <a:lnTo>
                      <a:pt x="575" y="285"/>
                    </a:lnTo>
                    <a:lnTo>
                      <a:pt x="557" y="277"/>
                    </a:lnTo>
                    <a:lnTo>
                      <a:pt x="540" y="267"/>
                    </a:lnTo>
                    <a:lnTo>
                      <a:pt x="524" y="255"/>
                    </a:lnTo>
                    <a:lnTo>
                      <a:pt x="511" y="241"/>
                    </a:lnTo>
                    <a:lnTo>
                      <a:pt x="500" y="224"/>
                    </a:lnTo>
                    <a:lnTo>
                      <a:pt x="491" y="202"/>
                    </a:lnTo>
                    <a:lnTo>
                      <a:pt x="486" y="179"/>
                    </a:lnTo>
                    <a:lnTo>
                      <a:pt x="484" y="150"/>
                    </a:lnTo>
                    <a:lnTo>
                      <a:pt x="485" y="137"/>
                    </a:lnTo>
                    <a:lnTo>
                      <a:pt x="486" y="125"/>
                    </a:lnTo>
                    <a:lnTo>
                      <a:pt x="430" y="125"/>
                    </a:lnTo>
                    <a:lnTo>
                      <a:pt x="432" y="137"/>
                    </a:lnTo>
                    <a:lnTo>
                      <a:pt x="432" y="150"/>
                    </a:lnTo>
                    <a:lnTo>
                      <a:pt x="430" y="179"/>
                    </a:lnTo>
                    <a:lnTo>
                      <a:pt x="425" y="202"/>
                    </a:lnTo>
                    <a:lnTo>
                      <a:pt x="416" y="224"/>
                    </a:lnTo>
                    <a:lnTo>
                      <a:pt x="405" y="241"/>
                    </a:lnTo>
                    <a:lnTo>
                      <a:pt x="392" y="255"/>
                    </a:lnTo>
                    <a:lnTo>
                      <a:pt x="377" y="267"/>
                    </a:lnTo>
                    <a:lnTo>
                      <a:pt x="360" y="277"/>
                    </a:lnTo>
                    <a:lnTo>
                      <a:pt x="342" y="284"/>
                    </a:lnTo>
                    <a:lnTo>
                      <a:pt x="323" y="290"/>
                    </a:lnTo>
                    <a:lnTo>
                      <a:pt x="304" y="294"/>
                    </a:lnTo>
                    <a:lnTo>
                      <a:pt x="285" y="296"/>
                    </a:lnTo>
                    <a:lnTo>
                      <a:pt x="266" y="298"/>
                    </a:lnTo>
                    <a:lnTo>
                      <a:pt x="248" y="299"/>
                    </a:lnTo>
                    <a:lnTo>
                      <a:pt x="231" y="299"/>
                    </a:lnTo>
                    <a:lnTo>
                      <a:pt x="216" y="299"/>
                    </a:lnTo>
                    <a:lnTo>
                      <a:pt x="201" y="299"/>
                    </a:lnTo>
                    <a:lnTo>
                      <a:pt x="185" y="299"/>
                    </a:lnTo>
                    <a:lnTo>
                      <a:pt x="167" y="298"/>
                    </a:lnTo>
                    <a:lnTo>
                      <a:pt x="148" y="296"/>
                    </a:lnTo>
                    <a:lnTo>
                      <a:pt x="129" y="294"/>
                    </a:lnTo>
                    <a:lnTo>
                      <a:pt x="110" y="290"/>
                    </a:lnTo>
                    <a:lnTo>
                      <a:pt x="91" y="284"/>
                    </a:lnTo>
                    <a:lnTo>
                      <a:pt x="73" y="277"/>
                    </a:lnTo>
                    <a:lnTo>
                      <a:pt x="57" y="267"/>
                    </a:lnTo>
                    <a:lnTo>
                      <a:pt x="41" y="255"/>
                    </a:lnTo>
                    <a:lnTo>
                      <a:pt x="27" y="240"/>
                    </a:lnTo>
                    <a:lnTo>
                      <a:pt x="16" y="223"/>
                    </a:lnTo>
                    <a:lnTo>
                      <a:pt x="7" y="202"/>
                    </a:lnTo>
                    <a:lnTo>
                      <a:pt x="2" y="178"/>
                    </a:lnTo>
                    <a:lnTo>
                      <a:pt x="0" y="150"/>
                    </a:lnTo>
                    <a:lnTo>
                      <a:pt x="2" y="122"/>
                    </a:lnTo>
                    <a:lnTo>
                      <a:pt x="7" y="98"/>
                    </a:lnTo>
                    <a:lnTo>
                      <a:pt x="16" y="77"/>
                    </a:lnTo>
                    <a:lnTo>
                      <a:pt x="27" y="59"/>
                    </a:lnTo>
                    <a:lnTo>
                      <a:pt x="41" y="45"/>
                    </a:lnTo>
                    <a:lnTo>
                      <a:pt x="57" y="33"/>
                    </a:lnTo>
                    <a:lnTo>
                      <a:pt x="73" y="23"/>
                    </a:lnTo>
                    <a:lnTo>
                      <a:pt x="91" y="16"/>
                    </a:lnTo>
                    <a:lnTo>
                      <a:pt x="110" y="10"/>
                    </a:lnTo>
                    <a:lnTo>
                      <a:pt x="129" y="6"/>
                    </a:lnTo>
                    <a:lnTo>
                      <a:pt x="148" y="3"/>
                    </a:lnTo>
                    <a:lnTo>
                      <a:pt x="167" y="1"/>
                    </a:lnTo>
                    <a:lnTo>
                      <a:pt x="185" y="0"/>
                    </a:lnTo>
                    <a:lnTo>
                      <a:pt x="201" y="0"/>
                    </a:lnTo>
                    <a:lnTo>
                      <a:pt x="2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21" name="Freeform 24"/>
              <p:cNvSpPr>
                <a:spLocks noEditPoints="1"/>
              </p:cNvSpPr>
              <p:nvPr/>
            </p:nvSpPr>
            <p:spPr bwMode="auto">
              <a:xfrm>
                <a:off x="2597" y="4335"/>
                <a:ext cx="217" cy="124"/>
              </a:xfrm>
              <a:custGeom>
                <a:avLst/>
                <a:gdLst>
                  <a:gd name="T0" fmla="*/ 1796 w 2393"/>
                  <a:gd name="T1" fmla="*/ 704 h 1360"/>
                  <a:gd name="T2" fmla="*/ 1761 w 2393"/>
                  <a:gd name="T3" fmla="*/ 720 h 1360"/>
                  <a:gd name="T4" fmla="*/ 1590 w 2393"/>
                  <a:gd name="T5" fmla="*/ 904 h 1360"/>
                  <a:gd name="T6" fmla="*/ 1882 w 2393"/>
                  <a:gd name="T7" fmla="*/ 733 h 1360"/>
                  <a:gd name="T8" fmla="*/ 1851 w 2393"/>
                  <a:gd name="T9" fmla="*/ 709 h 1360"/>
                  <a:gd name="T10" fmla="*/ 1814 w 2393"/>
                  <a:gd name="T11" fmla="*/ 702 h 1360"/>
                  <a:gd name="T12" fmla="*/ 1831 w 2393"/>
                  <a:gd name="T13" fmla="*/ 20 h 1360"/>
                  <a:gd name="T14" fmla="*/ 1950 w 2393"/>
                  <a:gd name="T15" fmla="*/ 61 h 1360"/>
                  <a:gd name="T16" fmla="*/ 2057 w 2393"/>
                  <a:gd name="T17" fmla="*/ 121 h 1360"/>
                  <a:gd name="T18" fmla="*/ 2154 w 2393"/>
                  <a:gd name="T19" fmla="*/ 196 h 1360"/>
                  <a:gd name="T20" fmla="*/ 2235 w 2393"/>
                  <a:gd name="T21" fmla="*/ 286 h 1360"/>
                  <a:gd name="T22" fmla="*/ 2301 w 2393"/>
                  <a:gd name="T23" fmla="*/ 388 h 1360"/>
                  <a:gd name="T24" fmla="*/ 2352 w 2393"/>
                  <a:gd name="T25" fmla="*/ 501 h 1360"/>
                  <a:gd name="T26" fmla="*/ 2382 w 2393"/>
                  <a:gd name="T27" fmla="*/ 622 h 1360"/>
                  <a:gd name="T28" fmla="*/ 2393 w 2393"/>
                  <a:gd name="T29" fmla="*/ 748 h 1360"/>
                  <a:gd name="T30" fmla="*/ 2390 w 2393"/>
                  <a:gd name="T31" fmla="*/ 1230 h 1360"/>
                  <a:gd name="T32" fmla="*/ 2370 w 2393"/>
                  <a:gd name="T33" fmla="*/ 1282 h 1360"/>
                  <a:gd name="T34" fmla="*/ 2335 w 2393"/>
                  <a:gd name="T35" fmla="*/ 1324 h 1360"/>
                  <a:gd name="T36" fmla="*/ 2286 w 2393"/>
                  <a:gd name="T37" fmla="*/ 1351 h 1360"/>
                  <a:gd name="T38" fmla="*/ 2230 w 2393"/>
                  <a:gd name="T39" fmla="*/ 1360 h 1360"/>
                  <a:gd name="T40" fmla="*/ 129 w 2393"/>
                  <a:gd name="T41" fmla="*/ 1358 h 1360"/>
                  <a:gd name="T42" fmla="*/ 77 w 2393"/>
                  <a:gd name="T43" fmla="*/ 1339 h 1360"/>
                  <a:gd name="T44" fmla="*/ 36 w 2393"/>
                  <a:gd name="T45" fmla="*/ 1304 h 1360"/>
                  <a:gd name="T46" fmla="*/ 10 w 2393"/>
                  <a:gd name="T47" fmla="*/ 1256 h 1360"/>
                  <a:gd name="T48" fmla="*/ 0 w 2393"/>
                  <a:gd name="T49" fmla="*/ 1200 h 1360"/>
                  <a:gd name="T50" fmla="*/ 3 w 2393"/>
                  <a:gd name="T51" fmla="*/ 684 h 1360"/>
                  <a:gd name="T52" fmla="*/ 23 w 2393"/>
                  <a:gd name="T53" fmla="*/ 561 h 1360"/>
                  <a:gd name="T54" fmla="*/ 63 w 2393"/>
                  <a:gd name="T55" fmla="*/ 443 h 1360"/>
                  <a:gd name="T56" fmla="*/ 122 w 2393"/>
                  <a:gd name="T57" fmla="*/ 336 h 1360"/>
                  <a:gd name="T58" fmla="*/ 195 w 2393"/>
                  <a:gd name="T59" fmla="*/ 240 h 1360"/>
                  <a:gd name="T60" fmla="*/ 283 w 2393"/>
                  <a:gd name="T61" fmla="*/ 157 h 1360"/>
                  <a:gd name="T62" fmla="*/ 385 w 2393"/>
                  <a:gd name="T63" fmla="*/ 89 h 1360"/>
                  <a:gd name="T64" fmla="*/ 498 w 2393"/>
                  <a:gd name="T65" fmla="*/ 38 h 1360"/>
                  <a:gd name="T66" fmla="*/ 640 w 2393"/>
                  <a:gd name="T67" fmla="*/ 0 h 1360"/>
                  <a:gd name="T68" fmla="*/ 1748 w 2393"/>
                  <a:gd name="T69" fmla="*/ 0 h 1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393" h="1360">
                    <a:moveTo>
                      <a:pt x="1814" y="702"/>
                    </a:moveTo>
                    <a:lnTo>
                      <a:pt x="1796" y="704"/>
                    </a:lnTo>
                    <a:lnTo>
                      <a:pt x="1778" y="709"/>
                    </a:lnTo>
                    <a:lnTo>
                      <a:pt x="1761" y="720"/>
                    </a:lnTo>
                    <a:lnTo>
                      <a:pt x="1746" y="733"/>
                    </a:lnTo>
                    <a:lnTo>
                      <a:pt x="1590" y="904"/>
                    </a:lnTo>
                    <a:lnTo>
                      <a:pt x="2038" y="904"/>
                    </a:lnTo>
                    <a:lnTo>
                      <a:pt x="1882" y="733"/>
                    </a:lnTo>
                    <a:lnTo>
                      <a:pt x="1867" y="719"/>
                    </a:lnTo>
                    <a:lnTo>
                      <a:pt x="1851" y="709"/>
                    </a:lnTo>
                    <a:lnTo>
                      <a:pt x="1833" y="703"/>
                    </a:lnTo>
                    <a:lnTo>
                      <a:pt x="1814" y="702"/>
                    </a:lnTo>
                    <a:close/>
                    <a:moveTo>
                      <a:pt x="1748" y="0"/>
                    </a:moveTo>
                    <a:lnTo>
                      <a:pt x="1831" y="20"/>
                    </a:lnTo>
                    <a:lnTo>
                      <a:pt x="1892" y="38"/>
                    </a:lnTo>
                    <a:lnTo>
                      <a:pt x="1950" y="61"/>
                    </a:lnTo>
                    <a:lnTo>
                      <a:pt x="2005" y="88"/>
                    </a:lnTo>
                    <a:lnTo>
                      <a:pt x="2057" y="121"/>
                    </a:lnTo>
                    <a:lnTo>
                      <a:pt x="2107" y="157"/>
                    </a:lnTo>
                    <a:lnTo>
                      <a:pt x="2154" y="196"/>
                    </a:lnTo>
                    <a:lnTo>
                      <a:pt x="2196" y="239"/>
                    </a:lnTo>
                    <a:lnTo>
                      <a:pt x="2235" y="286"/>
                    </a:lnTo>
                    <a:lnTo>
                      <a:pt x="2270" y="336"/>
                    </a:lnTo>
                    <a:lnTo>
                      <a:pt x="2301" y="388"/>
                    </a:lnTo>
                    <a:lnTo>
                      <a:pt x="2328" y="443"/>
                    </a:lnTo>
                    <a:lnTo>
                      <a:pt x="2352" y="501"/>
                    </a:lnTo>
                    <a:lnTo>
                      <a:pt x="2369" y="561"/>
                    </a:lnTo>
                    <a:lnTo>
                      <a:pt x="2382" y="622"/>
                    </a:lnTo>
                    <a:lnTo>
                      <a:pt x="2390" y="684"/>
                    </a:lnTo>
                    <a:lnTo>
                      <a:pt x="2393" y="748"/>
                    </a:lnTo>
                    <a:lnTo>
                      <a:pt x="2393" y="1200"/>
                    </a:lnTo>
                    <a:lnTo>
                      <a:pt x="2390" y="1230"/>
                    </a:lnTo>
                    <a:lnTo>
                      <a:pt x="2383" y="1256"/>
                    </a:lnTo>
                    <a:lnTo>
                      <a:pt x="2370" y="1282"/>
                    </a:lnTo>
                    <a:lnTo>
                      <a:pt x="2354" y="1304"/>
                    </a:lnTo>
                    <a:lnTo>
                      <a:pt x="2335" y="1324"/>
                    </a:lnTo>
                    <a:lnTo>
                      <a:pt x="2311" y="1339"/>
                    </a:lnTo>
                    <a:lnTo>
                      <a:pt x="2286" y="1351"/>
                    </a:lnTo>
                    <a:lnTo>
                      <a:pt x="2259" y="1358"/>
                    </a:lnTo>
                    <a:lnTo>
                      <a:pt x="2230" y="1360"/>
                    </a:lnTo>
                    <a:lnTo>
                      <a:pt x="157" y="1360"/>
                    </a:lnTo>
                    <a:lnTo>
                      <a:pt x="129" y="1358"/>
                    </a:lnTo>
                    <a:lnTo>
                      <a:pt x="101" y="1351"/>
                    </a:lnTo>
                    <a:lnTo>
                      <a:pt x="77" y="1339"/>
                    </a:lnTo>
                    <a:lnTo>
                      <a:pt x="55" y="1324"/>
                    </a:lnTo>
                    <a:lnTo>
                      <a:pt x="36" y="1304"/>
                    </a:lnTo>
                    <a:lnTo>
                      <a:pt x="21" y="1282"/>
                    </a:lnTo>
                    <a:lnTo>
                      <a:pt x="10" y="1256"/>
                    </a:lnTo>
                    <a:lnTo>
                      <a:pt x="3" y="1230"/>
                    </a:lnTo>
                    <a:lnTo>
                      <a:pt x="0" y="1200"/>
                    </a:lnTo>
                    <a:lnTo>
                      <a:pt x="0" y="748"/>
                    </a:lnTo>
                    <a:lnTo>
                      <a:pt x="3" y="684"/>
                    </a:lnTo>
                    <a:lnTo>
                      <a:pt x="11" y="622"/>
                    </a:lnTo>
                    <a:lnTo>
                      <a:pt x="23" y="561"/>
                    </a:lnTo>
                    <a:lnTo>
                      <a:pt x="41" y="501"/>
                    </a:lnTo>
                    <a:lnTo>
                      <a:pt x="63" y="443"/>
                    </a:lnTo>
                    <a:lnTo>
                      <a:pt x="90" y="389"/>
                    </a:lnTo>
                    <a:lnTo>
                      <a:pt x="122" y="336"/>
                    </a:lnTo>
                    <a:lnTo>
                      <a:pt x="156" y="286"/>
                    </a:lnTo>
                    <a:lnTo>
                      <a:pt x="195" y="240"/>
                    </a:lnTo>
                    <a:lnTo>
                      <a:pt x="237" y="196"/>
                    </a:lnTo>
                    <a:lnTo>
                      <a:pt x="283" y="157"/>
                    </a:lnTo>
                    <a:lnTo>
                      <a:pt x="332" y="121"/>
                    </a:lnTo>
                    <a:lnTo>
                      <a:pt x="385" y="89"/>
                    </a:lnTo>
                    <a:lnTo>
                      <a:pt x="440" y="62"/>
                    </a:lnTo>
                    <a:lnTo>
                      <a:pt x="498" y="38"/>
                    </a:lnTo>
                    <a:lnTo>
                      <a:pt x="559" y="20"/>
                    </a:lnTo>
                    <a:lnTo>
                      <a:pt x="640" y="0"/>
                    </a:lnTo>
                    <a:lnTo>
                      <a:pt x="1193" y="1280"/>
                    </a:lnTo>
                    <a:lnTo>
                      <a:pt x="174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22" name="Freeform 25"/>
              <p:cNvSpPr>
                <a:spLocks/>
              </p:cNvSpPr>
              <p:nvPr/>
            </p:nvSpPr>
            <p:spPr bwMode="auto">
              <a:xfrm>
                <a:off x="2689" y="4347"/>
                <a:ext cx="34" cy="83"/>
              </a:xfrm>
              <a:custGeom>
                <a:avLst/>
                <a:gdLst>
                  <a:gd name="T0" fmla="*/ 135 w 373"/>
                  <a:gd name="T1" fmla="*/ 0 h 915"/>
                  <a:gd name="T2" fmla="*/ 237 w 373"/>
                  <a:gd name="T3" fmla="*/ 0 h 915"/>
                  <a:gd name="T4" fmla="*/ 258 w 373"/>
                  <a:gd name="T5" fmla="*/ 2 h 915"/>
                  <a:gd name="T6" fmla="*/ 278 w 373"/>
                  <a:gd name="T7" fmla="*/ 9 h 915"/>
                  <a:gd name="T8" fmla="*/ 295 w 373"/>
                  <a:gd name="T9" fmla="*/ 21 h 915"/>
                  <a:gd name="T10" fmla="*/ 310 w 373"/>
                  <a:gd name="T11" fmla="*/ 36 h 915"/>
                  <a:gd name="T12" fmla="*/ 321 w 373"/>
                  <a:gd name="T13" fmla="*/ 53 h 915"/>
                  <a:gd name="T14" fmla="*/ 328 w 373"/>
                  <a:gd name="T15" fmla="*/ 74 h 915"/>
                  <a:gd name="T16" fmla="*/ 366 w 373"/>
                  <a:gd name="T17" fmla="*/ 234 h 915"/>
                  <a:gd name="T18" fmla="*/ 368 w 373"/>
                  <a:gd name="T19" fmla="*/ 257 h 915"/>
                  <a:gd name="T20" fmla="*/ 365 w 373"/>
                  <a:gd name="T21" fmla="*/ 281 h 915"/>
                  <a:gd name="T22" fmla="*/ 357 w 373"/>
                  <a:gd name="T23" fmla="*/ 301 h 915"/>
                  <a:gd name="T24" fmla="*/ 345 w 373"/>
                  <a:gd name="T25" fmla="*/ 319 h 915"/>
                  <a:gd name="T26" fmla="*/ 329 w 373"/>
                  <a:gd name="T27" fmla="*/ 334 h 915"/>
                  <a:gd name="T28" fmla="*/ 309 w 373"/>
                  <a:gd name="T29" fmla="*/ 345 h 915"/>
                  <a:gd name="T30" fmla="*/ 287 w 373"/>
                  <a:gd name="T31" fmla="*/ 351 h 915"/>
                  <a:gd name="T32" fmla="*/ 373 w 373"/>
                  <a:gd name="T33" fmla="*/ 438 h 915"/>
                  <a:gd name="T34" fmla="*/ 187 w 373"/>
                  <a:gd name="T35" fmla="*/ 915 h 915"/>
                  <a:gd name="T36" fmla="*/ 0 w 373"/>
                  <a:gd name="T37" fmla="*/ 438 h 915"/>
                  <a:gd name="T38" fmla="*/ 85 w 373"/>
                  <a:gd name="T39" fmla="*/ 351 h 915"/>
                  <a:gd name="T40" fmla="*/ 63 w 373"/>
                  <a:gd name="T41" fmla="*/ 345 h 915"/>
                  <a:gd name="T42" fmla="*/ 44 w 373"/>
                  <a:gd name="T43" fmla="*/ 334 h 915"/>
                  <a:gd name="T44" fmla="*/ 27 w 373"/>
                  <a:gd name="T45" fmla="*/ 319 h 915"/>
                  <a:gd name="T46" fmla="*/ 15 w 373"/>
                  <a:gd name="T47" fmla="*/ 301 h 915"/>
                  <a:gd name="T48" fmla="*/ 7 w 373"/>
                  <a:gd name="T49" fmla="*/ 281 h 915"/>
                  <a:gd name="T50" fmla="*/ 4 w 373"/>
                  <a:gd name="T51" fmla="*/ 257 h 915"/>
                  <a:gd name="T52" fmla="*/ 6 w 373"/>
                  <a:gd name="T53" fmla="*/ 234 h 915"/>
                  <a:gd name="T54" fmla="*/ 44 w 373"/>
                  <a:gd name="T55" fmla="*/ 74 h 915"/>
                  <a:gd name="T56" fmla="*/ 52 w 373"/>
                  <a:gd name="T57" fmla="*/ 53 h 915"/>
                  <a:gd name="T58" fmla="*/ 63 w 373"/>
                  <a:gd name="T59" fmla="*/ 36 h 915"/>
                  <a:gd name="T60" fmla="*/ 77 w 373"/>
                  <a:gd name="T61" fmla="*/ 21 h 915"/>
                  <a:gd name="T62" fmla="*/ 95 w 373"/>
                  <a:gd name="T63" fmla="*/ 9 h 915"/>
                  <a:gd name="T64" fmla="*/ 114 w 373"/>
                  <a:gd name="T65" fmla="*/ 2 h 915"/>
                  <a:gd name="T66" fmla="*/ 135 w 373"/>
                  <a:gd name="T67" fmla="*/ 0 h 9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73" h="915">
                    <a:moveTo>
                      <a:pt x="135" y="0"/>
                    </a:moveTo>
                    <a:lnTo>
                      <a:pt x="237" y="0"/>
                    </a:lnTo>
                    <a:lnTo>
                      <a:pt x="258" y="2"/>
                    </a:lnTo>
                    <a:lnTo>
                      <a:pt x="278" y="9"/>
                    </a:lnTo>
                    <a:lnTo>
                      <a:pt x="295" y="21"/>
                    </a:lnTo>
                    <a:lnTo>
                      <a:pt x="310" y="36"/>
                    </a:lnTo>
                    <a:lnTo>
                      <a:pt x="321" y="53"/>
                    </a:lnTo>
                    <a:lnTo>
                      <a:pt x="328" y="74"/>
                    </a:lnTo>
                    <a:lnTo>
                      <a:pt x="366" y="234"/>
                    </a:lnTo>
                    <a:lnTo>
                      <a:pt x="368" y="257"/>
                    </a:lnTo>
                    <a:lnTo>
                      <a:pt x="365" y="281"/>
                    </a:lnTo>
                    <a:lnTo>
                      <a:pt x="357" y="301"/>
                    </a:lnTo>
                    <a:lnTo>
                      <a:pt x="345" y="319"/>
                    </a:lnTo>
                    <a:lnTo>
                      <a:pt x="329" y="334"/>
                    </a:lnTo>
                    <a:lnTo>
                      <a:pt x="309" y="345"/>
                    </a:lnTo>
                    <a:lnTo>
                      <a:pt x="287" y="351"/>
                    </a:lnTo>
                    <a:lnTo>
                      <a:pt x="373" y="438"/>
                    </a:lnTo>
                    <a:lnTo>
                      <a:pt x="187" y="915"/>
                    </a:lnTo>
                    <a:lnTo>
                      <a:pt x="0" y="438"/>
                    </a:lnTo>
                    <a:lnTo>
                      <a:pt x="85" y="351"/>
                    </a:lnTo>
                    <a:lnTo>
                      <a:pt x="63" y="345"/>
                    </a:lnTo>
                    <a:lnTo>
                      <a:pt x="44" y="334"/>
                    </a:lnTo>
                    <a:lnTo>
                      <a:pt x="27" y="319"/>
                    </a:lnTo>
                    <a:lnTo>
                      <a:pt x="15" y="301"/>
                    </a:lnTo>
                    <a:lnTo>
                      <a:pt x="7" y="281"/>
                    </a:lnTo>
                    <a:lnTo>
                      <a:pt x="4" y="257"/>
                    </a:lnTo>
                    <a:lnTo>
                      <a:pt x="6" y="234"/>
                    </a:lnTo>
                    <a:lnTo>
                      <a:pt x="44" y="74"/>
                    </a:lnTo>
                    <a:lnTo>
                      <a:pt x="52" y="53"/>
                    </a:lnTo>
                    <a:lnTo>
                      <a:pt x="63" y="36"/>
                    </a:lnTo>
                    <a:lnTo>
                      <a:pt x="77" y="21"/>
                    </a:lnTo>
                    <a:lnTo>
                      <a:pt x="95" y="9"/>
                    </a:lnTo>
                    <a:lnTo>
                      <a:pt x="114" y="2"/>
                    </a:lnTo>
                    <a:lnTo>
                      <a:pt x="13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1" name="Group 16"/>
            <p:cNvGrpSpPr>
              <a:grpSpLocks noChangeAspect="1"/>
            </p:cNvGrpSpPr>
            <p:nvPr/>
          </p:nvGrpSpPr>
          <p:grpSpPr bwMode="auto">
            <a:xfrm>
              <a:off x="596845" y="5823027"/>
              <a:ext cx="162480" cy="186754"/>
              <a:chOff x="1039" y="1681"/>
              <a:chExt cx="1071" cy="1231"/>
            </a:xfrm>
            <a:grpFill/>
          </p:grpSpPr>
          <p:sp>
            <p:nvSpPr>
              <p:cNvPr id="15" name="Freeform 17"/>
              <p:cNvSpPr>
                <a:spLocks noEditPoints="1"/>
              </p:cNvSpPr>
              <p:nvPr/>
            </p:nvSpPr>
            <p:spPr bwMode="auto">
              <a:xfrm>
                <a:off x="1039" y="1681"/>
                <a:ext cx="1071" cy="1099"/>
              </a:xfrm>
              <a:custGeom>
                <a:avLst/>
                <a:gdLst>
                  <a:gd name="T0" fmla="*/ 3169 w 3212"/>
                  <a:gd name="T1" fmla="*/ 566 h 3298"/>
                  <a:gd name="T2" fmla="*/ 3035 w 3212"/>
                  <a:gd name="T3" fmla="*/ 475 h 3298"/>
                  <a:gd name="T4" fmla="*/ 2711 w 3212"/>
                  <a:gd name="T5" fmla="*/ 199 h 3298"/>
                  <a:gd name="T6" fmla="*/ 2384 w 3212"/>
                  <a:gd name="T7" fmla="*/ 19 h 3298"/>
                  <a:gd name="T8" fmla="*/ 2347 w 3212"/>
                  <a:gd name="T9" fmla="*/ 4 h 3298"/>
                  <a:gd name="T10" fmla="*/ 2278 w 3212"/>
                  <a:gd name="T11" fmla="*/ 47 h 3298"/>
                  <a:gd name="T12" fmla="*/ 2171 w 3212"/>
                  <a:gd name="T13" fmla="*/ 190 h 3298"/>
                  <a:gd name="T14" fmla="*/ 1698 w 3212"/>
                  <a:gd name="T15" fmla="*/ 610 h 3298"/>
                  <a:gd name="T16" fmla="*/ 716 w 3212"/>
                  <a:gd name="T17" fmla="*/ 1337 h 3298"/>
                  <a:gd name="T18" fmla="*/ 296 w 3212"/>
                  <a:gd name="T19" fmla="*/ 1713 h 3298"/>
                  <a:gd name="T20" fmla="*/ 59 w 3212"/>
                  <a:gd name="T21" fmla="*/ 2061 h 3298"/>
                  <a:gd name="T22" fmla="*/ 0 w 3212"/>
                  <a:gd name="T23" fmla="*/ 2479 h 3298"/>
                  <a:gd name="T24" fmla="*/ 29 w 3212"/>
                  <a:gd name="T25" fmla="*/ 2758 h 3298"/>
                  <a:gd name="T26" fmla="*/ 183 w 3212"/>
                  <a:gd name="T27" fmla="*/ 2915 h 3298"/>
                  <a:gd name="T28" fmla="*/ 615 w 3212"/>
                  <a:gd name="T29" fmla="*/ 3255 h 3298"/>
                  <a:gd name="T30" fmla="*/ 886 w 3212"/>
                  <a:gd name="T31" fmla="*/ 3291 h 3298"/>
                  <a:gd name="T32" fmla="*/ 1138 w 3212"/>
                  <a:gd name="T33" fmla="*/ 3171 h 3298"/>
                  <a:gd name="T34" fmla="*/ 1808 w 3212"/>
                  <a:gd name="T35" fmla="*/ 2600 h 3298"/>
                  <a:gd name="T36" fmla="*/ 2812 w 3212"/>
                  <a:gd name="T37" fmla="*/ 1724 h 3298"/>
                  <a:gd name="T38" fmla="*/ 3103 w 3212"/>
                  <a:gd name="T39" fmla="*/ 1438 h 3298"/>
                  <a:gd name="T40" fmla="*/ 3146 w 3212"/>
                  <a:gd name="T41" fmla="*/ 1401 h 3298"/>
                  <a:gd name="T42" fmla="*/ 3193 w 3212"/>
                  <a:gd name="T43" fmla="*/ 1183 h 3298"/>
                  <a:gd name="T44" fmla="*/ 3208 w 3212"/>
                  <a:gd name="T45" fmla="*/ 620 h 3298"/>
                  <a:gd name="T46" fmla="*/ 1001 w 3212"/>
                  <a:gd name="T47" fmla="*/ 3114 h 3298"/>
                  <a:gd name="T48" fmla="*/ 881 w 3212"/>
                  <a:gd name="T49" fmla="*/ 3066 h 3298"/>
                  <a:gd name="T50" fmla="*/ 844 w 3212"/>
                  <a:gd name="T51" fmla="*/ 2610 h 3298"/>
                  <a:gd name="T52" fmla="*/ 840 w 3212"/>
                  <a:gd name="T53" fmla="*/ 2398 h 3298"/>
                  <a:gd name="T54" fmla="*/ 401 w 3212"/>
                  <a:gd name="T55" fmla="*/ 2082 h 3298"/>
                  <a:gd name="T56" fmla="*/ 241 w 3212"/>
                  <a:gd name="T57" fmla="*/ 1969 h 3298"/>
                  <a:gd name="T58" fmla="*/ 752 w 3212"/>
                  <a:gd name="T59" fmla="*/ 2141 h 3298"/>
                  <a:gd name="T60" fmla="*/ 1034 w 3212"/>
                  <a:gd name="T61" fmla="*/ 2354 h 3298"/>
                  <a:gd name="T62" fmla="*/ 1418 w 3212"/>
                  <a:gd name="T63" fmla="*/ 2074 h 3298"/>
                  <a:gd name="T64" fmla="*/ 1624 w 3212"/>
                  <a:gd name="T65" fmla="*/ 1847 h 3298"/>
                  <a:gd name="T66" fmla="*/ 1420 w 3212"/>
                  <a:gd name="T67" fmla="*/ 1596 h 3298"/>
                  <a:gd name="T68" fmla="*/ 1082 w 3212"/>
                  <a:gd name="T69" fmla="*/ 1248 h 3298"/>
                  <a:gd name="T70" fmla="*/ 1614 w 3212"/>
                  <a:gd name="T71" fmla="*/ 825 h 3298"/>
                  <a:gd name="T72" fmla="*/ 2194 w 3212"/>
                  <a:gd name="T73" fmla="*/ 338 h 3298"/>
                  <a:gd name="T74" fmla="*/ 2374 w 3212"/>
                  <a:gd name="T75" fmla="*/ 118 h 3298"/>
                  <a:gd name="T76" fmla="*/ 2661 w 3212"/>
                  <a:gd name="T77" fmla="*/ 304 h 3298"/>
                  <a:gd name="T78" fmla="*/ 2993 w 3212"/>
                  <a:gd name="T79" fmla="*/ 603 h 3298"/>
                  <a:gd name="T80" fmla="*/ 2474 w 3212"/>
                  <a:gd name="T81" fmla="*/ 1257 h 3298"/>
                  <a:gd name="T82" fmla="*/ 1732 w 3212"/>
                  <a:gd name="T83" fmla="*/ 1951 h 3298"/>
                  <a:gd name="T84" fmla="*/ 1047 w 3212"/>
                  <a:gd name="T85" fmla="*/ 2462 h 3298"/>
                  <a:gd name="T86" fmla="*/ 1012 w 3212"/>
                  <a:gd name="T87" fmla="*/ 2472 h 3298"/>
                  <a:gd name="T88" fmla="*/ 3078 w 3212"/>
                  <a:gd name="T89" fmla="*/ 1147 h 3298"/>
                  <a:gd name="T90" fmla="*/ 3067 w 3212"/>
                  <a:gd name="T91" fmla="*/ 1301 h 3298"/>
                  <a:gd name="T92" fmla="*/ 3051 w 3212"/>
                  <a:gd name="T93" fmla="*/ 1343 h 3298"/>
                  <a:gd name="T94" fmla="*/ 3018 w 3212"/>
                  <a:gd name="T95" fmla="*/ 1366 h 3298"/>
                  <a:gd name="T96" fmla="*/ 2890 w 3212"/>
                  <a:gd name="T97" fmla="*/ 1493 h 3298"/>
                  <a:gd name="T98" fmla="*/ 1823 w 3212"/>
                  <a:gd name="T99" fmla="*/ 2434 h 3298"/>
                  <a:gd name="T100" fmla="*/ 1765 w 3212"/>
                  <a:gd name="T101" fmla="*/ 2231 h 3298"/>
                  <a:gd name="T102" fmla="*/ 1749 w 3212"/>
                  <a:gd name="T103" fmla="*/ 2105 h 3298"/>
                  <a:gd name="T104" fmla="*/ 2236 w 3212"/>
                  <a:gd name="T105" fmla="*/ 1651 h 3298"/>
                  <a:gd name="T106" fmla="*/ 3095 w 3212"/>
                  <a:gd name="T107" fmla="*/ 770 h 3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212" h="3298">
                    <a:moveTo>
                      <a:pt x="3208" y="620"/>
                    </a:moveTo>
                    <a:lnTo>
                      <a:pt x="3206" y="606"/>
                    </a:lnTo>
                    <a:lnTo>
                      <a:pt x="3192" y="581"/>
                    </a:lnTo>
                    <a:lnTo>
                      <a:pt x="3169" y="566"/>
                    </a:lnTo>
                    <a:lnTo>
                      <a:pt x="3143" y="561"/>
                    </a:lnTo>
                    <a:lnTo>
                      <a:pt x="3130" y="564"/>
                    </a:lnTo>
                    <a:lnTo>
                      <a:pt x="3101" y="533"/>
                    </a:lnTo>
                    <a:lnTo>
                      <a:pt x="3035" y="475"/>
                    </a:lnTo>
                    <a:lnTo>
                      <a:pt x="3003" y="448"/>
                    </a:lnTo>
                    <a:lnTo>
                      <a:pt x="2931" y="383"/>
                    </a:lnTo>
                    <a:lnTo>
                      <a:pt x="2786" y="258"/>
                    </a:lnTo>
                    <a:lnTo>
                      <a:pt x="2711" y="199"/>
                    </a:lnTo>
                    <a:lnTo>
                      <a:pt x="2651" y="148"/>
                    </a:lnTo>
                    <a:lnTo>
                      <a:pt x="2507" y="53"/>
                    </a:lnTo>
                    <a:lnTo>
                      <a:pt x="2432" y="24"/>
                    </a:lnTo>
                    <a:lnTo>
                      <a:pt x="2384" y="19"/>
                    </a:lnTo>
                    <a:lnTo>
                      <a:pt x="2363" y="20"/>
                    </a:lnTo>
                    <a:lnTo>
                      <a:pt x="2361" y="17"/>
                    </a:lnTo>
                    <a:lnTo>
                      <a:pt x="2358" y="14"/>
                    </a:lnTo>
                    <a:lnTo>
                      <a:pt x="2347" y="4"/>
                    </a:lnTo>
                    <a:lnTo>
                      <a:pt x="2320" y="0"/>
                    </a:lnTo>
                    <a:lnTo>
                      <a:pt x="2294" y="10"/>
                    </a:lnTo>
                    <a:lnTo>
                      <a:pt x="2278" y="32"/>
                    </a:lnTo>
                    <a:lnTo>
                      <a:pt x="2278" y="47"/>
                    </a:lnTo>
                    <a:lnTo>
                      <a:pt x="2276" y="62"/>
                    </a:lnTo>
                    <a:lnTo>
                      <a:pt x="2253" y="102"/>
                    </a:lnTo>
                    <a:lnTo>
                      <a:pt x="2199" y="163"/>
                    </a:lnTo>
                    <a:lnTo>
                      <a:pt x="2171" y="190"/>
                    </a:lnTo>
                    <a:lnTo>
                      <a:pt x="2102" y="260"/>
                    </a:lnTo>
                    <a:lnTo>
                      <a:pt x="1952" y="394"/>
                    </a:lnTo>
                    <a:lnTo>
                      <a:pt x="1878" y="459"/>
                    </a:lnTo>
                    <a:lnTo>
                      <a:pt x="1698" y="610"/>
                    </a:lnTo>
                    <a:lnTo>
                      <a:pt x="1326" y="897"/>
                    </a:lnTo>
                    <a:lnTo>
                      <a:pt x="1138" y="1036"/>
                    </a:lnTo>
                    <a:lnTo>
                      <a:pt x="969" y="1157"/>
                    </a:lnTo>
                    <a:lnTo>
                      <a:pt x="716" y="1337"/>
                    </a:lnTo>
                    <a:lnTo>
                      <a:pt x="553" y="1467"/>
                    </a:lnTo>
                    <a:lnTo>
                      <a:pt x="475" y="1536"/>
                    </a:lnTo>
                    <a:lnTo>
                      <a:pt x="415" y="1592"/>
                    </a:lnTo>
                    <a:lnTo>
                      <a:pt x="296" y="1713"/>
                    </a:lnTo>
                    <a:lnTo>
                      <a:pt x="186" y="1845"/>
                    </a:lnTo>
                    <a:lnTo>
                      <a:pt x="117" y="1951"/>
                    </a:lnTo>
                    <a:lnTo>
                      <a:pt x="77" y="2024"/>
                    </a:lnTo>
                    <a:lnTo>
                      <a:pt x="59" y="2061"/>
                    </a:lnTo>
                    <a:lnTo>
                      <a:pt x="44" y="2100"/>
                    </a:lnTo>
                    <a:lnTo>
                      <a:pt x="21" y="2181"/>
                    </a:lnTo>
                    <a:lnTo>
                      <a:pt x="2" y="2306"/>
                    </a:lnTo>
                    <a:lnTo>
                      <a:pt x="0" y="2479"/>
                    </a:lnTo>
                    <a:lnTo>
                      <a:pt x="12" y="2650"/>
                    </a:lnTo>
                    <a:lnTo>
                      <a:pt x="18" y="2732"/>
                    </a:lnTo>
                    <a:lnTo>
                      <a:pt x="19" y="2742"/>
                    </a:lnTo>
                    <a:lnTo>
                      <a:pt x="29" y="2758"/>
                    </a:lnTo>
                    <a:lnTo>
                      <a:pt x="49" y="2771"/>
                    </a:lnTo>
                    <a:lnTo>
                      <a:pt x="67" y="2770"/>
                    </a:lnTo>
                    <a:lnTo>
                      <a:pt x="101" y="2817"/>
                    </a:lnTo>
                    <a:lnTo>
                      <a:pt x="183" y="2915"/>
                    </a:lnTo>
                    <a:lnTo>
                      <a:pt x="278" y="3016"/>
                    </a:lnTo>
                    <a:lnTo>
                      <a:pt x="383" y="3109"/>
                    </a:lnTo>
                    <a:lnTo>
                      <a:pt x="497" y="3193"/>
                    </a:lnTo>
                    <a:lnTo>
                      <a:pt x="615" y="3255"/>
                    </a:lnTo>
                    <a:lnTo>
                      <a:pt x="704" y="3285"/>
                    </a:lnTo>
                    <a:lnTo>
                      <a:pt x="765" y="3297"/>
                    </a:lnTo>
                    <a:lnTo>
                      <a:pt x="825" y="3298"/>
                    </a:lnTo>
                    <a:lnTo>
                      <a:pt x="886" y="3291"/>
                    </a:lnTo>
                    <a:lnTo>
                      <a:pt x="916" y="3282"/>
                    </a:lnTo>
                    <a:lnTo>
                      <a:pt x="955" y="3271"/>
                    </a:lnTo>
                    <a:lnTo>
                      <a:pt x="1030" y="3236"/>
                    </a:lnTo>
                    <a:lnTo>
                      <a:pt x="1138" y="3171"/>
                    </a:lnTo>
                    <a:lnTo>
                      <a:pt x="1342" y="3009"/>
                    </a:lnTo>
                    <a:lnTo>
                      <a:pt x="1463" y="2899"/>
                    </a:lnTo>
                    <a:lnTo>
                      <a:pt x="1634" y="2748"/>
                    </a:lnTo>
                    <a:lnTo>
                      <a:pt x="1808" y="2600"/>
                    </a:lnTo>
                    <a:lnTo>
                      <a:pt x="2017" y="2424"/>
                    </a:lnTo>
                    <a:lnTo>
                      <a:pt x="2429" y="2066"/>
                    </a:lnTo>
                    <a:lnTo>
                      <a:pt x="2633" y="1884"/>
                    </a:lnTo>
                    <a:lnTo>
                      <a:pt x="2812" y="1724"/>
                    </a:lnTo>
                    <a:lnTo>
                      <a:pt x="2987" y="1560"/>
                    </a:lnTo>
                    <a:lnTo>
                      <a:pt x="3021" y="1530"/>
                    </a:lnTo>
                    <a:lnTo>
                      <a:pt x="3075" y="1478"/>
                    </a:lnTo>
                    <a:lnTo>
                      <a:pt x="3103" y="1438"/>
                    </a:lnTo>
                    <a:lnTo>
                      <a:pt x="3111" y="1416"/>
                    </a:lnTo>
                    <a:lnTo>
                      <a:pt x="3124" y="1415"/>
                    </a:lnTo>
                    <a:lnTo>
                      <a:pt x="3134" y="1409"/>
                    </a:lnTo>
                    <a:lnTo>
                      <a:pt x="3146" y="1401"/>
                    </a:lnTo>
                    <a:lnTo>
                      <a:pt x="3163" y="1378"/>
                    </a:lnTo>
                    <a:lnTo>
                      <a:pt x="3180" y="1337"/>
                    </a:lnTo>
                    <a:lnTo>
                      <a:pt x="3192" y="1241"/>
                    </a:lnTo>
                    <a:lnTo>
                      <a:pt x="3193" y="1183"/>
                    </a:lnTo>
                    <a:lnTo>
                      <a:pt x="3202" y="1042"/>
                    </a:lnTo>
                    <a:lnTo>
                      <a:pt x="3212" y="832"/>
                    </a:lnTo>
                    <a:lnTo>
                      <a:pt x="3212" y="691"/>
                    </a:lnTo>
                    <a:lnTo>
                      <a:pt x="3208" y="620"/>
                    </a:lnTo>
                    <a:close/>
                    <a:moveTo>
                      <a:pt x="1004" y="2495"/>
                    </a:moveTo>
                    <a:lnTo>
                      <a:pt x="998" y="2649"/>
                    </a:lnTo>
                    <a:lnTo>
                      <a:pt x="999" y="2958"/>
                    </a:lnTo>
                    <a:lnTo>
                      <a:pt x="1001" y="3114"/>
                    </a:lnTo>
                    <a:lnTo>
                      <a:pt x="942" y="3145"/>
                    </a:lnTo>
                    <a:lnTo>
                      <a:pt x="880" y="3170"/>
                    </a:lnTo>
                    <a:lnTo>
                      <a:pt x="884" y="3137"/>
                    </a:lnTo>
                    <a:lnTo>
                      <a:pt x="881" y="3066"/>
                    </a:lnTo>
                    <a:lnTo>
                      <a:pt x="868" y="2961"/>
                    </a:lnTo>
                    <a:lnTo>
                      <a:pt x="860" y="2895"/>
                    </a:lnTo>
                    <a:lnTo>
                      <a:pt x="850" y="2780"/>
                    </a:lnTo>
                    <a:lnTo>
                      <a:pt x="844" y="2610"/>
                    </a:lnTo>
                    <a:lnTo>
                      <a:pt x="850" y="2495"/>
                    </a:lnTo>
                    <a:lnTo>
                      <a:pt x="857" y="2439"/>
                    </a:lnTo>
                    <a:lnTo>
                      <a:pt x="856" y="2424"/>
                    </a:lnTo>
                    <a:lnTo>
                      <a:pt x="840" y="2398"/>
                    </a:lnTo>
                    <a:lnTo>
                      <a:pt x="828" y="2390"/>
                    </a:lnTo>
                    <a:lnTo>
                      <a:pt x="717" y="2318"/>
                    </a:lnTo>
                    <a:lnTo>
                      <a:pt x="506" y="2162"/>
                    </a:lnTo>
                    <a:lnTo>
                      <a:pt x="401" y="2082"/>
                    </a:lnTo>
                    <a:lnTo>
                      <a:pt x="382" y="2064"/>
                    </a:lnTo>
                    <a:lnTo>
                      <a:pt x="314" y="2010"/>
                    </a:lnTo>
                    <a:lnTo>
                      <a:pt x="264" y="1978"/>
                    </a:lnTo>
                    <a:lnTo>
                      <a:pt x="241" y="1969"/>
                    </a:lnTo>
                    <a:lnTo>
                      <a:pt x="294" y="1899"/>
                    </a:lnTo>
                    <a:lnTo>
                      <a:pt x="350" y="1830"/>
                    </a:lnTo>
                    <a:lnTo>
                      <a:pt x="510" y="1955"/>
                    </a:lnTo>
                    <a:lnTo>
                      <a:pt x="752" y="2141"/>
                    </a:lnTo>
                    <a:lnTo>
                      <a:pt x="909" y="2270"/>
                    </a:lnTo>
                    <a:lnTo>
                      <a:pt x="985" y="2338"/>
                    </a:lnTo>
                    <a:lnTo>
                      <a:pt x="999" y="2349"/>
                    </a:lnTo>
                    <a:lnTo>
                      <a:pt x="1034" y="2354"/>
                    </a:lnTo>
                    <a:lnTo>
                      <a:pt x="1053" y="2346"/>
                    </a:lnTo>
                    <a:lnTo>
                      <a:pt x="1132" y="2302"/>
                    </a:lnTo>
                    <a:lnTo>
                      <a:pt x="1280" y="2195"/>
                    </a:lnTo>
                    <a:lnTo>
                      <a:pt x="1418" y="2074"/>
                    </a:lnTo>
                    <a:lnTo>
                      <a:pt x="1548" y="1943"/>
                    </a:lnTo>
                    <a:lnTo>
                      <a:pt x="1610" y="1877"/>
                    </a:lnTo>
                    <a:lnTo>
                      <a:pt x="1617" y="1868"/>
                    </a:lnTo>
                    <a:lnTo>
                      <a:pt x="1624" y="1847"/>
                    </a:lnTo>
                    <a:lnTo>
                      <a:pt x="1626" y="1827"/>
                    </a:lnTo>
                    <a:lnTo>
                      <a:pt x="1617" y="1807"/>
                    </a:lnTo>
                    <a:lnTo>
                      <a:pt x="1610" y="1796"/>
                    </a:lnTo>
                    <a:lnTo>
                      <a:pt x="1420" y="1596"/>
                    </a:lnTo>
                    <a:lnTo>
                      <a:pt x="1231" y="1395"/>
                    </a:lnTo>
                    <a:lnTo>
                      <a:pt x="1201" y="1360"/>
                    </a:lnTo>
                    <a:lnTo>
                      <a:pt x="1132" y="1288"/>
                    </a:lnTo>
                    <a:lnTo>
                      <a:pt x="1082" y="1248"/>
                    </a:lnTo>
                    <a:lnTo>
                      <a:pt x="1056" y="1235"/>
                    </a:lnTo>
                    <a:lnTo>
                      <a:pt x="1244" y="1103"/>
                    </a:lnTo>
                    <a:lnTo>
                      <a:pt x="1430" y="964"/>
                    </a:lnTo>
                    <a:lnTo>
                      <a:pt x="1614" y="825"/>
                    </a:lnTo>
                    <a:lnTo>
                      <a:pt x="1885" y="607"/>
                    </a:lnTo>
                    <a:lnTo>
                      <a:pt x="2060" y="458"/>
                    </a:lnTo>
                    <a:lnTo>
                      <a:pt x="2145" y="380"/>
                    </a:lnTo>
                    <a:lnTo>
                      <a:pt x="2194" y="338"/>
                    </a:lnTo>
                    <a:lnTo>
                      <a:pt x="2299" y="235"/>
                    </a:lnTo>
                    <a:lnTo>
                      <a:pt x="2344" y="177"/>
                    </a:lnTo>
                    <a:lnTo>
                      <a:pt x="2367" y="138"/>
                    </a:lnTo>
                    <a:lnTo>
                      <a:pt x="2374" y="118"/>
                    </a:lnTo>
                    <a:lnTo>
                      <a:pt x="2422" y="140"/>
                    </a:lnTo>
                    <a:lnTo>
                      <a:pt x="2466" y="163"/>
                    </a:lnTo>
                    <a:lnTo>
                      <a:pt x="2534" y="206"/>
                    </a:lnTo>
                    <a:lnTo>
                      <a:pt x="2661" y="304"/>
                    </a:lnTo>
                    <a:lnTo>
                      <a:pt x="2721" y="354"/>
                    </a:lnTo>
                    <a:lnTo>
                      <a:pt x="2833" y="453"/>
                    </a:lnTo>
                    <a:lnTo>
                      <a:pt x="2944" y="554"/>
                    </a:lnTo>
                    <a:lnTo>
                      <a:pt x="2993" y="603"/>
                    </a:lnTo>
                    <a:lnTo>
                      <a:pt x="3048" y="646"/>
                    </a:lnTo>
                    <a:lnTo>
                      <a:pt x="2937" y="771"/>
                    </a:lnTo>
                    <a:lnTo>
                      <a:pt x="2708" y="1016"/>
                    </a:lnTo>
                    <a:lnTo>
                      <a:pt x="2474" y="1257"/>
                    </a:lnTo>
                    <a:lnTo>
                      <a:pt x="2233" y="1490"/>
                    </a:lnTo>
                    <a:lnTo>
                      <a:pt x="2112" y="1605"/>
                    </a:lnTo>
                    <a:lnTo>
                      <a:pt x="1987" y="1720"/>
                    </a:lnTo>
                    <a:lnTo>
                      <a:pt x="1732" y="1951"/>
                    </a:lnTo>
                    <a:lnTo>
                      <a:pt x="1467" y="2169"/>
                    </a:lnTo>
                    <a:lnTo>
                      <a:pt x="1261" y="2322"/>
                    </a:lnTo>
                    <a:lnTo>
                      <a:pt x="1120" y="2417"/>
                    </a:lnTo>
                    <a:lnTo>
                      <a:pt x="1047" y="2462"/>
                    </a:lnTo>
                    <a:lnTo>
                      <a:pt x="1047" y="2462"/>
                    </a:lnTo>
                    <a:lnTo>
                      <a:pt x="1047" y="2463"/>
                    </a:lnTo>
                    <a:lnTo>
                      <a:pt x="1033" y="2460"/>
                    </a:lnTo>
                    <a:lnTo>
                      <a:pt x="1012" y="2472"/>
                    </a:lnTo>
                    <a:lnTo>
                      <a:pt x="1005" y="2485"/>
                    </a:lnTo>
                    <a:lnTo>
                      <a:pt x="1004" y="2495"/>
                    </a:lnTo>
                    <a:close/>
                    <a:moveTo>
                      <a:pt x="3082" y="1081"/>
                    </a:moveTo>
                    <a:lnTo>
                      <a:pt x="3078" y="1147"/>
                    </a:lnTo>
                    <a:lnTo>
                      <a:pt x="3074" y="1213"/>
                    </a:lnTo>
                    <a:lnTo>
                      <a:pt x="3072" y="1247"/>
                    </a:lnTo>
                    <a:lnTo>
                      <a:pt x="3069" y="1280"/>
                    </a:lnTo>
                    <a:lnTo>
                      <a:pt x="3067" y="1301"/>
                    </a:lnTo>
                    <a:lnTo>
                      <a:pt x="3065" y="1316"/>
                    </a:lnTo>
                    <a:lnTo>
                      <a:pt x="3059" y="1320"/>
                    </a:lnTo>
                    <a:lnTo>
                      <a:pt x="3052" y="1334"/>
                    </a:lnTo>
                    <a:lnTo>
                      <a:pt x="3051" y="1343"/>
                    </a:lnTo>
                    <a:lnTo>
                      <a:pt x="3038" y="1349"/>
                    </a:lnTo>
                    <a:lnTo>
                      <a:pt x="3018" y="1372"/>
                    </a:lnTo>
                    <a:lnTo>
                      <a:pt x="3016" y="1389"/>
                    </a:lnTo>
                    <a:lnTo>
                      <a:pt x="3018" y="1366"/>
                    </a:lnTo>
                    <a:lnTo>
                      <a:pt x="3010" y="1369"/>
                    </a:lnTo>
                    <a:lnTo>
                      <a:pt x="2990" y="1393"/>
                    </a:lnTo>
                    <a:lnTo>
                      <a:pt x="2941" y="1444"/>
                    </a:lnTo>
                    <a:lnTo>
                      <a:pt x="2890" y="1493"/>
                    </a:lnTo>
                    <a:lnTo>
                      <a:pt x="2734" y="1637"/>
                    </a:lnTo>
                    <a:lnTo>
                      <a:pt x="2574" y="1779"/>
                    </a:lnTo>
                    <a:lnTo>
                      <a:pt x="2201" y="2110"/>
                    </a:lnTo>
                    <a:lnTo>
                      <a:pt x="1823" y="2434"/>
                    </a:lnTo>
                    <a:lnTo>
                      <a:pt x="1804" y="2451"/>
                    </a:lnTo>
                    <a:lnTo>
                      <a:pt x="1785" y="2467"/>
                    </a:lnTo>
                    <a:lnTo>
                      <a:pt x="1778" y="2349"/>
                    </a:lnTo>
                    <a:lnTo>
                      <a:pt x="1765" y="2231"/>
                    </a:lnTo>
                    <a:lnTo>
                      <a:pt x="1764" y="2181"/>
                    </a:lnTo>
                    <a:lnTo>
                      <a:pt x="1765" y="2130"/>
                    </a:lnTo>
                    <a:lnTo>
                      <a:pt x="1764" y="2118"/>
                    </a:lnTo>
                    <a:lnTo>
                      <a:pt x="1749" y="2105"/>
                    </a:lnTo>
                    <a:lnTo>
                      <a:pt x="1739" y="2103"/>
                    </a:lnTo>
                    <a:lnTo>
                      <a:pt x="1927" y="1936"/>
                    </a:lnTo>
                    <a:lnTo>
                      <a:pt x="2106" y="1769"/>
                    </a:lnTo>
                    <a:lnTo>
                      <a:pt x="2236" y="1651"/>
                    </a:lnTo>
                    <a:lnTo>
                      <a:pt x="2489" y="1406"/>
                    </a:lnTo>
                    <a:lnTo>
                      <a:pt x="2737" y="1157"/>
                    </a:lnTo>
                    <a:lnTo>
                      <a:pt x="2977" y="901"/>
                    </a:lnTo>
                    <a:lnTo>
                      <a:pt x="3095" y="770"/>
                    </a:lnTo>
                    <a:lnTo>
                      <a:pt x="3093" y="926"/>
                    </a:lnTo>
                    <a:lnTo>
                      <a:pt x="3082" y="10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8"/>
              <p:cNvSpPr>
                <a:spLocks/>
              </p:cNvSpPr>
              <p:nvPr/>
            </p:nvSpPr>
            <p:spPr bwMode="auto">
              <a:xfrm>
                <a:off x="1398" y="2746"/>
                <a:ext cx="212" cy="132"/>
              </a:xfrm>
              <a:custGeom>
                <a:avLst/>
                <a:gdLst>
                  <a:gd name="T0" fmla="*/ 544 w 635"/>
                  <a:gd name="T1" fmla="*/ 0 h 398"/>
                  <a:gd name="T2" fmla="*/ 504 w 635"/>
                  <a:gd name="T3" fmla="*/ 18 h 398"/>
                  <a:gd name="T4" fmla="*/ 496 w 635"/>
                  <a:gd name="T5" fmla="*/ 52 h 398"/>
                  <a:gd name="T6" fmla="*/ 530 w 635"/>
                  <a:gd name="T7" fmla="*/ 177 h 398"/>
                  <a:gd name="T8" fmla="*/ 515 w 635"/>
                  <a:gd name="T9" fmla="*/ 226 h 398"/>
                  <a:gd name="T10" fmla="*/ 478 w 635"/>
                  <a:gd name="T11" fmla="*/ 262 h 398"/>
                  <a:gd name="T12" fmla="*/ 403 w 635"/>
                  <a:gd name="T13" fmla="*/ 291 h 398"/>
                  <a:gd name="T14" fmla="*/ 352 w 635"/>
                  <a:gd name="T15" fmla="*/ 272 h 398"/>
                  <a:gd name="T16" fmla="*/ 332 w 635"/>
                  <a:gd name="T17" fmla="*/ 226 h 398"/>
                  <a:gd name="T18" fmla="*/ 331 w 635"/>
                  <a:gd name="T19" fmla="*/ 198 h 398"/>
                  <a:gd name="T20" fmla="*/ 303 w 635"/>
                  <a:gd name="T21" fmla="*/ 164 h 398"/>
                  <a:gd name="T22" fmla="*/ 246 w 635"/>
                  <a:gd name="T23" fmla="*/ 180 h 398"/>
                  <a:gd name="T24" fmla="*/ 236 w 635"/>
                  <a:gd name="T25" fmla="*/ 209 h 398"/>
                  <a:gd name="T26" fmla="*/ 220 w 635"/>
                  <a:gd name="T27" fmla="*/ 268 h 398"/>
                  <a:gd name="T28" fmla="*/ 160 w 635"/>
                  <a:gd name="T29" fmla="*/ 310 h 398"/>
                  <a:gd name="T30" fmla="*/ 122 w 635"/>
                  <a:gd name="T31" fmla="*/ 304 h 398"/>
                  <a:gd name="T32" fmla="*/ 83 w 635"/>
                  <a:gd name="T33" fmla="*/ 270 h 398"/>
                  <a:gd name="T34" fmla="*/ 83 w 635"/>
                  <a:gd name="T35" fmla="*/ 182 h 398"/>
                  <a:gd name="T36" fmla="*/ 90 w 635"/>
                  <a:gd name="T37" fmla="*/ 149 h 398"/>
                  <a:gd name="T38" fmla="*/ 62 w 635"/>
                  <a:gd name="T39" fmla="*/ 126 h 398"/>
                  <a:gd name="T40" fmla="*/ 34 w 635"/>
                  <a:gd name="T41" fmla="*/ 139 h 398"/>
                  <a:gd name="T42" fmla="*/ 7 w 635"/>
                  <a:gd name="T43" fmla="*/ 193 h 398"/>
                  <a:gd name="T44" fmla="*/ 3 w 635"/>
                  <a:gd name="T45" fmla="*/ 268 h 398"/>
                  <a:gd name="T46" fmla="*/ 31 w 635"/>
                  <a:gd name="T47" fmla="*/ 336 h 398"/>
                  <a:gd name="T48" fmla="*/ 93 w 635"/>
                  <a:gd name="T49" fmla="*/ 383 h 398"/>
                  <a:gd name="T50" fmla="*/ 139 w 635"/>
                  <a:gd name="T51" fmla="*/ 398 h 398"/>
                  <a:gd name="T52" fmla="*/ 229 w 635"/>
                  <a:gd name="T53" fmla="*/ 383 h 398"/>
                  <a:gd name="T54" fmla="*/ 279 w 635"/>
                  <a:gd name="T55" fmla="*/ 339 h 398"/>
                  <a:gd name="T56" fmla="*/ 350 w 635"/>
                  <a:gd name="T57" fmla="*/ 379 h 398"/>
                  <a:gd name="T58" fmla="*/ 470 w 635"/>
                  <a:gd name="T59" fmla="*/ 375 h 398"/>
                  <a:gd name="T60" fmla="*/ 527 w 635"/>
                  <a:gd name="T61" fmla="*/ 350 h 398"/>
                  <a:gd name="T62" fmla="*/ 600 w 635"/>
                  <a:gd name="T63" fmla="*/ 271 h 398"/>
                  <a:gd name="T64" fmla="*/ 635 w 635"/>
                  <a:gd name="T65" fmla="*/ 166 h 398"/>
                  <a:gd name="T66" fmla="*/ 614 w 635"/>
                  <a:gd name="T67" fmla="*/ 64 h 398"/>
                  <a:gd name="T68" fmla="*/ 555 w 635"/>
                  <a:gd name="T69" fmla="*/ 6 h 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635" h="398">
                    <a:moveTo>
                      <a:pt x="555" y="6"/>
                    </a:moveTo>
                    <a:lnTo>
                      <a:pt x="544" y="0"/>
                    </a:lnTo>
                    <a:lnTo>
                      <a:pt x="521" y="3"/>
                    </a:lnTo>
                    <a:lnTo>
                      <a:pt x="504" y="18"/>
                    </a:lnTo>
                    <a:lnTo>
                      <a:pt x="495" y="39"/>
                    </a:lnTo>
                    <a:lnTo>
                      <a:pt x="496" y="52"/>
                    </a:lnTo>
                    <a:lnTo>
                      <a:pt x="514" y="113"/>
                    </a:lnTo>
                    <a:lnTo>
                      <a:pt x="530" y="177"/>
                    </a:lnTo>
                    <a:lnTo>
                      <a:pt x="527" y="202"/>
                    </a:lnTo>
                    <a:lnTo>
                      <a:pt x="515" y="226"/>
                    </a:lnTo>
                    <a:lnTo>
                      <a:pt x="494" y="251"/>
                    </a:lnTo>
                    <a:lnTo>
                      <a:pt x="478" y="262"/>
                    </a:lnTo>
                    <a:lnTo>
                      <a:pt x="453" y="278"/>
                    </a:lnTo>
                    <a:lnTo>
                      <a:pt x="403" y="291"/>
                    </a:lnTo>
                    <a:lnTo>
                      <a:pt x="370" y="284"/>
                    </a:lnTo>
                    <a:lnTo>
                      <a:pt x="352" y="272"/>
                    </a:lnTo>
                    <a:lnTo>
                      <a:pt x="339" y="252"/>
                    </a:lnTo>
                    <a:lnTo>
                      <a:pt x="332" y="226"/>
                    </a:lnTo>
                    <a:lnTo>
                      <a:pt x="332" y="209"/>
                    </a:lnTo>
                    <a:lnTo>
                      <a:pt x="331" y="198"/>
                    </a:lnTo>
                    <a:lnTo>
                      <a:pt x="324" y="180"/>
                    </a:lnTo>
                    <a:lnTo>
                      <a:pt x="303" y="164"/>
                    </a:lnTo>
                    <a:lnTo>
                      <a:pt x="268" y="164"/>
                    </a:lnTo>
                    <a:lnTo>
                      <a:pt x="246" y="180"/>
                    </a:lnTo>
                    <a:lnTo>
                      <a:pt x="237" y="198"/>
                    </a:lnTo>
                    <a:lnTo>
                      <a:pt x="236" y="209"/>
                    </a:lnTo>
                    <a:lnTo>
                      <a:pt x="233" y="231"/>
                    </a:lnTo>
                    <a:lnTo>
                      <a:pt x="220" y="268"/>
                    </a:lnTo>
                    <a:lnTo>
                      <a:pt x="196" y="297"/>
                    </a:lnTo>
                    <a:lnTo>
                      <a:pt x="160" y="310"/>
                    </a:lnTo>
                    <a:lnTo>
                      <a:pt x="137" y="307"/>
                    </a:lnTo>
                    <a:lnTo>
                      <a:pt x="122" y="304"/>
                    </a:lnTo>
                    <a:lnTo>
                      <a:pt x="102" y="294"/>
                    </a:lnTo>
                    <a:lnTo>
                      <a:pt x="83" y="270"/>
                    </a:lnTo>
                    <a:lnTo>
                      <a:pt x="76" y="228"/>
                    </a:lnTo>
                    <a:lnTo>
                      <a:pt x="83" y="182"/>
                    </a:lnTo>
                    <a:lnTo>
                      <a:pt x="88" y="162"/>
                    </a:lnTo>
                    <a:lnTo>
                      <a:pt x="90" y="149"/>
                    </a:lnTo>
                    <a:lnTo>
                      <a:pt x="80" y="131"/>
                    </a:lnTo>
                    <a:lnTo>
                      <a:pt x="62" y="126"/>
                    </a:lnTo>
                    <a:lnTo>
                      <a:pt x="43" y="130"/>
                    </a:lnTo>
                    <a:lnTo>
                      <a:pt x="34" y="139"/>
                    </a:lnTo>
                    <a:lnTo>
                      <a:pt x="23" y="157"/>
                    </a:lnTo>
                    <a:lnTo>
                      <a:pt x="7" y="193"/>
                    </a:lnTo>
                    <a:lnTo>
                      <a:pt x="0" y="232"/>
                    </a:lnTo>
                    <a:lnTo>
                      <a:pt x="3" y="268"/>
                    </a:lnTo>
                    <a:lnTo>
                      <a:pt x="13" y="304"/>
                    </a:lnTo>
                    <a:lnTo>
                      <a:pt x="31" y="336"/>
                    </a:lnTo>
                    <a:lnTo>
                      <a:pt x="59" y="362"/>
                    </a:lnTo>
                    <a:lnTo>
                      <a:pt x="93" y="383"/>
                    </a:lnTo>
                    <a:lnTo>
                      <a:pt x="113" y="390"/>
                    </a:lnTo>
                    <a:lnTo>
                      <a:pt x="139" y="398"/>
                    </a:lnTo>
                    <a:lnTo>
                      <a:pt x="187" y="398"/>
                    </a:lnTo>
                    <a:lnTo>
                      <a:pt x="229" y="383"/>
                    </a:lnTo>
                    <a:lnTo>
                      <a:pt x="265" y="356"/>
                    </a:lnTo>
                    <a:lnTo>
                      <a:pt x="279" y="339"/>
                    </a:lnTo>
                    <a:lnTo>
                      <a:pt x="299" y="356"/>
                    </a:lnTo>
                    <a:lnTo>
                      <a:pt x="350" y="379"/>
                    </a:lnTo>
                    <a:lnTo>
                      <a:pt x="409" y="386"/>
                    </a:lnTo>
                    <a:lnTo>
                      <a:pt x="470" y="375"/>
                    </a:lnTo>
                    <a:lnTo>
                      <a:pt x="502" y="362"/>
                    </a:lnTo>
                    <a:lnTo>
                      <a:pt x="527" y="350"/>
                    </a:lnTo>
                    <a:lnTo>
                      <a:pt x="567" y="316"/>
                    </a:lnTo>
                    <a:lnTo>
                      <a:pt x="600" y="271"/>
                    </a:lnTo>
                    <a:lnTo>
                      <a:pt x="623" y="221"/>
                    </a:lnTo>
                    <a:lnTo>
                      <a:pt x="635" y="166"/>
                    </a:lnTo>
                    <a:lnTo>
                      <a:pt x="632" y="113"/>
                    </a:lnTo>
                    <a:lnTo>
                      <a:pt x="614" y="64"/>
                    </a:lnTo>
                    <a:lnTo>
                      <a:pt x="581" y="23"/>
                    </a:lnTo>
                    <a:lnTo>
                      <a:pt x="555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9"/>
              <p:cNvSpPr>
                <a:spLocks/>
              </p:cNvSpPr>
              <p:nvPr/>
            </p:nvSpPr>
            <p:spPr bwMode="auto">
              <a:xfrm>
                <a:off x="1655" y="2515"/>
                <a:ext cx="176" cy="179"/>
              </a:xfrm>
              <a:custGeom>
                <a:avLst/>
                <a:gdLst>
                  <a:gd name="T0" fmla="*/ 301 w 528"/>
                  <a:gd name="T1" fmla="*/ 1 h 538"/>
                  <a:gd name="T2" fmla="*/ 268 w 528"/>
                  <a:gd name="T3" fmla="*/ 27 h 538"/>
                  <a:gd name="T4" fmla="*/ 273 w 528"/>
                  <a:gd name="T5" fmla="*/ 82 h 538"/>
                  <a:gd name="T6" fmla="*/ 298 w 528"/>
                  <a:gd name="T7" fmla="*/ 95 h 538"/>
                  <a:gd name="T8" fmla="*/ 373 w 528"/>
                  <a:gd name="T9" fmla="*/ 112 h 538"/>
                  <a:gd name="T10" fmla="*/ 419 w 528"/>
                  <a:gd name="T11" fmla="*/ 145 h 538"/>
                  <a:gd name="T12" fmla="*/ 423 w 528"/>
                  <a:gd name="T13" fmla="*/ 191 h 538"/>
                  <a:gd name="T14" fmla="*/ 409 w 528"/>
                  <a:gd name="T15" fmla="*/ 220 h 538"/>
                  <a:gd name="T16" fmla="*/ 357 w 528"/>
                  <a:gd name="T17" fmla="*/ 265 h 538"/>
                  <a:gd name="T18" fmla="*/ 245 w 528"/>
                  <a:gd name="T19" fmla="*/ 269 h 538"/>
                  <a:gd name="T20" fmla="*/ 207 w 528"/>
                  <a:gd name="T21" fmla="*/ 256 h 538"/>
                  <a:gd name="T22" fmla="*/ 188 w 528"/>
                  <a:gd name="T23" fmla="*/ 250 h 538"/>
                  <a:gd name="T24" fmla="*/ 150 w 528"/>
                  <a:gd name="T25" fmla="*/ 268 h 538"/>
                  <a:gd name="T26" fmla="*/ 141 w 528"/>
                  <a:gd name="T27" fmla="*/ 324 h 538"/>
                  <a:gd name="T28" fmla="*/ 161 w 528"/>
                  <a:gd name="T29" fmla="*/ 341 h 538"/>
                  <a:gd name="T30" fmla="*/ 173 w 528"/>
                  <a:gd name="T31" fmla="*/ 347 h 538"/>
                  <a:gd name="T32" fmla="*/ 178 w 528"/>
                  <a:gd name="T33" fmla="*/ 348 h 538"/>
                  <a:gd name="T34" fmla="*/ 184 w 528"/>
                  <a:gd name="T35" fmla="*/ 351 h 538"/>
                  <a:gd name="T36" fmla="*/ 220 w 528"/>
                  <a:gd name="T37" fmla="*/ 367 h 538"/>
                  <a:gd name="T38" fmla="*/ 243 w 528"/>
                  <a:gd name="T39" fmla="*/ 399 h 538"/>
                  <a:gd name="T40" fmla="*/ 180 w 528"/>
                  <a:gd name="T41" fmla="*/ 443 h 538"/>
                  <a:gd name="T42" fmla="*/ 131 w 528"/>
                  <a:gd name="T43" fmla="*/ 456 h 538"/>
                  <a:gd name="T44" fmla="*/ 62 w 528"/>
                  <a:gd name="T45" fmla="*/ 456 h 538"/>
                  <a:gd name="T46" fmla="*/ 50 w 528"/>
                  <a:gd name="T47" fmla="*/ 443 h 538"/>
                  <a:gd name="T48" fmla="*/ 10 w 528"/>
                  <a:gd name="T49" fmla="*/ 446 h 538"/>
                  <a:gd name="T50" fmla="*/ 3 w 528"/>
                  <a:gd name="T51" fmla="*/ 475 h 538"/>
                  <a:gd name="T52" fmla="*/ 45 w 528"/>
                  <a:gd name="T53" fmla="*/ 525 h 538"/>
                  <a:gd name="T54" fmla="*/ 134 w 528"/>
                  <a:gd name="T55" fmla="*/ 538 h 538"/>
                  <a:gd name="T56" fmla="*/ 190 w 528"/>
                  <a:gd name="T57" fmla="*/ 528 h 538"/>
                  <a:gd name="T58" fmla="*/ 302 w 528"/>
                  <a:gd name="T59" fmla="*/ 465 h 538"/>
                  <a:gd name="T60" fmla="*/ 355 w 528"/>
                  <a:gd name="T61" fmla="*/ 383 h 538"/>
                  <a:gd name="T62" fmla="*/ 357 w 528"/>
                  <a:gd name="T63" fmla="*/ 366 h 538"/>
                  <a:gd name="T64" fmla="*/ 425 w 528"/>
                  <a:gd name="T65" fmla="*/ 341 h 538"/>
                  <a:gd name="T66" fmla="*/ 497 w 528"/>
                  <a:gd name="T67" fmla="*/ 271 h 538"/>
                  <a:gd name="T68" fmla="*/ 520 w 528"/>
                  <a:gd name="T69" fmla="*/ 220 h 538"/>
                  <a:gd name="T70" fmla="*/ 520 w 528"/>
                  <a:gd name="T71" fmla="*/ 127 h 538"/>
                  <a:gd name="T72" fmla="*/ 469 w 528"/>
                  <a:gd name="T73" fmla="*/ 53 h 538"/>
                  <a:gd name="T74" fmla="*/ 384 w 528"/>
                  <a:gd name="T75" fmla="*/ 9 h 538"/>
                  <a:gd name="T76" fmla="*/ 311 w 528"/>
                  <a:gd name="T77" fmla="*/ 0 h 5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28" h="538">
                    <a:moveTo>
                      <a:pt x="311" y="0"/>
                    </a:moveTo>
                    <a:lnTo>
                      <a:pt x="301" y="1"/>
                    </a:lnTo>
                    <a:lnTo>
                      <a:pt x="285" y="9"/>
                    </a:lnTo>
                    <a:lnTo>
                      <a:pt x="268" y="27"/>
                    </a:lnTo>
                    <a:lnTo>
                      <a:pt x="263" y="60"/>
                    </a:lnTo>
                    <a:lnTo>
                      <a:pt x="273" y="82"/>
                    </a:lnTo>
                    <a:lnTo>
                      <a:pt x="288" y="92"/>
                    </a:lnTo>
                    <a:lnTo>
                      <a:pt x="298" y="95"/>
                    </a:lnTo>
                    <a:lnTo>
                      <a:pt x="321" y="99"/>
                    </a:lnTo>
                    <a:lnTo>
                      <a:pt x="373" y="112"/>
                    </a:lnTo>
                    <a:lnTo>
                      <a:pt x="404" y="129"/>
                    </a:lnTo>
                    <a:lnTo>
                      <a:pt x="419" y="145"/>
                    </a:lnTo>
                    <a:lnTo>
                      <a:pt x="426" y="165"/>
                    </a:lnTo>
                    <a:lnTo>
                      <a:pt x="423" y="191"/>
                    </a:lnTo>
                    <a:lnTo>
                      <a:pt x="416" y="206"/>
                    </a:lnTo>
                    <a:lnTo>
                      <a:pt x="409" y="220"/>
                    </a:lnTo>
                    <a:lnTo>
                      <a:pt x="391" y="242"/>
                    </a:lnTo>
                    <a:lnTo>
                      <a:pt x="357" y="265"/>
                    </a:lnTo>
                    <a:lnTo>
                      <a:pt x="302" y="276"/>
                    </a:lnTo>
                    <a:lnTo>
                      <a:pt x="245" y="269"/>
                    </a:lnTo>
                    <a:lnTo>
                      <a:pt x="217" y="260"/>
                    </a:lnTo>
                    <a:lnTo>
                      <a:pt x="207" y="256"/>
                    </a:lnTo>
                    <a:lnTo>
                      <a:pt x="199" y="253"/>
                    </a:lnTo>
                    <a:lnTo>
                      <a:pt x="188" y="250"/>
                    </a:lnTo>
                    <a:lnTo>
                      <a:pt x="171" y="253"/>
                    </a:lnTo>
                    <a:lnTo>
                      <a:pt x="150" y="268"/>
                    </a:lnTo>
                    <a:lnTo>
                      <a:pt x="135" y="299"/>
                    </a:lnTo>
                    <a:lnTo>
                      <a:pt x="141" y="324"/>
                    </a:lnTo>
                    <a:lnTo>
                      <a:pt x="151" y="337"/>
                    </a:lnTo>
                    <a:lnTo>
                      <a:pt x="161" y="341"/>
                    </a:lnTo>
                    <a:lnTo>
                      <a:pt x="167" y="344"/>
                    </a:lnTo>
                    <a:lnTo>
                      <a:pt x="173" y="347"/>
                    </a:lnTo>
                    <a:lnTo>
                      <a:pt x="173" y="347"/>
                    </a:lnTo>
                    <a:lnTo>
                      <a:pt x="178" y="348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220" y="367"/>
                    </a:lnTo>
                    <a:lnTo>
                      <a:pt x="252" y="386"/>
                    </a:lnTo>
                    <a:lnTo>
                      <a:pt x="243" y="399"/>
                    </a:lnTo>
                    <a:lnTo>
                      <a:pt x="220" y="420"/>
                    </a:lnTo>
                    <a:lnTo>
                      <a:pt x="180" y="443"/>
                    </a:lnTo>
                    <a:lnTo>
                      <a:pt x="150" y="452"/>
                    </a:lnTo>
                    <a:lnTo>
                      <a:pt x="131" y="456"/>
                    </a:lnTo>
                    <a:lnTo>
                      <a:pt x="85" y="459"/>
                    </a:lnTo>
                    <a:lnTo>
                      <a:pt x="62" y="456"/>
                    </a:lnTo>
                    <a:lnTo>
                      <a:pt x="57" y="453"/>
                    </a:lnTo>
                    <a:lnTo>
                      <a:pt x="50" y="443"/>
                    </a:lnTo>
                    <a:lnTo>
                      <a:pt x="30" y="438"/>
                    </a:lnTo>
                    <a:lnTo>
                      <a:pt x="10" y="446"/>
                    </a:lnTo>
                    <a:lnTo>
                      <a:pt x="0" y="463"/>
                    </a:lnTo>
                    <a:lnTo>
                      <a:pt x="3" y="475"/>
                    </a:lnTo>
                    <a:lnTo>
                      <a:pt x="13" y="498"/>
                    </a:lnTo>
                    <a:lnTo>
                      <a:pt x="45" y="525"/>
                    </a:lnTo>
                    <a:lnTo>
                      <a:pt x="88" y="537"/>
                    </a:lnTo>
                    <a:lnTo>
                      <a:pt x="134" y="538"/>
                    </a:lnTo>
                    <a:lnTo>
                      <a:pt x="155" y="534"/>
                    </a:lnTo>
                    <a:lnTo>
                      <a:pt x="190" y="528"/>
                    </a:lnTo>
                    <a:lnTo>
                      <a:pt x="250" y="504"/>
                    </a:lnTo>
                    <a:lnTo>
                      <a:pt x="302" y="465"/>
                    </a:lnTo>
                    <a:lnTo>
                      <a:pt x="341" y="414"/>
                    </a:lnTo>
                    <a:lnTo>
                      <a:pt x="355" y="383"/>
                    </a:lnTo>
                    <a:lnTo>
                      <a:pt x="358" y="374"/>
                    </a:lnTo>
                    <a:lnTo>
                      <a:pt x="357" y="366"/>
                    </a:lnTo>
                    <a:lnTo>
                      <a:pt x="381" y="360"/>
                    </a:lnTo>
                    <a:lnTo>
                      <a:pt x="425" y="341"/>
                    </a:lnTo>
                    <a:lnTo>
                      <a:pt x="463" y="311"/>
                    </a:lnTo>
                    <a:lnTo>
                      <a:pt x="497" y="271"/>
                    </a:lnTo>
                    <a:lnTo>
                      <a:pt x="509" y="246"/>
                    </a:lnTo>
                    <a:lnTo>
                      <a:pt x="520" y="220"/>
                    </a:lnTo>
                    <a:lnTo>
                      <a:pt x="528" y="171"/>
                    </a:lnTo>
                    <a:lnTo>
                      <a:pt x="520" y="127"/>
                    </a:lnTo>
                    <a:lnTo>
                      <a:pt x="499" y="86"/>
                    </a:lnTo>
                    <a:lnTo>
                      <a:pt x="469" y="53"/>
                    </a:lnTo>
                    <a:lnTo>
                      <a:pt x="430" y="26"/>
                    </a:lnTo>
                    <a:lnTo>
                      <a:pt x="384" y="9"/>
                    </a:lnTo>
                    <a:lnTo>
                      <a:pt x="337" y="0"/>
                    </a:lnTo>
                    <a:lnTo>
                      <a:pt x="31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20"/>
              <p:cNvSpPr>
                <a:spLocks/>
              </p:cNvSpPr>
              <p:nvPr/>
            </p:nvSpPr>
            <p:spPr bwMode="auto">
              <a:xfrm>
                <a:off x="1665" y="2702"/>
                <a:ext cx="205" cy="210"/>
              </a:xfrm>
              <a:custGeom>
                <a:avLst/>
                <a:gdLst>
                  <a:gd name="T0" fmla="*/ 388 w 613"/>
                  <a:gd name="T1" fmla="*/ 3 h 630"/>
                  <a:gd name="T2" fmla="*/ 357 w 613"/>
                  <a:gd name="T3" fmla="*/ 52 h 630"/>
                  <a:gd name="T4" fmla="*/ 381 w 613"/>
                  <a:gd name="T5" fmla="*/ 89 h 630"/>
                  <a:gd name="T6" fmla="*/ 466 w 613"/>
                  <a:gd name="T7" fmla="*/ 128 h 630"/>
                  <a:gd name="T8" fmla="*/ 511 w 613"/>
                  <a:gd name="T9" fmla="*/ 174 h 630"/>
                  <a:gd name="T10" fmla="*/ 506 w 613"/>
                  <a:gd name="T11" fmla="*/ 230 h 630"/>
                  <a:gd name="T12" fmla="*/ 486 w 613"/>
                  <a:gd name="T13" fmla="*/ 265 h 630"/>
                  <a:gd name="T14" fmla="*/ 431 w 613"/>
                  <a:gd name="T15" fmla="*/ 307 h 630"/>
                  <a:gd name="T16" fmla="*/ 349 w 613"/>
                  <a:gd name="T17" fmla="*/ 312 h 630"/>
                  <a:gd name="T18" fmla="*/ 257 w 613"/>
                  <a:gd name="T19" fmla="*/ 265 h 630"/>
                  <a:gd name="T20" fmla="*/ 253 w 613"/>
                  <a:gd name="T21" fmla="*/ 260 h 630"/>
                  <a:gd name="T22" fmla="*/ 239 w 613"/>
                  <a:gd name="T23" fmla="*/ 252 h 630"/>
                  <a:gd name="T24" fmla="*/ 198 w 613"/>
                  <a:gd name="T25" fmla="*/ 256 h 630"/>
                  <a:gd name="T26" fmla="*/ 175 w 613"/>
                  <a:gd name="T27" fmla="*/ 311 h 630"/>
                  <a:gd name="T28" fmla="*/ 188 w 613"/>
                  <a:gd name="T29" fmla="*/ 334 h 630"/>
                  <a:gd name="T30" fmla="*/ 214 w 613"/>
                  <a:gd name="T31" fmla="*/ 354 h 630"/>
                  <a:gd name="T32" fmla="*/ 256 w 613"/>
                  <a:gd name="T33" fmla="*/ 422 h 630"/>
                  <a:gd name="T34" fmla="*/ 224 w 613"/>
                  <a:gd name="T35" fmla="*/ 512 h 630"/>
                  <a:gd name="T36" fmla="*/ 180 w 613"/>
                  <a:gd name="T37" fmla="*/ 543 h 630"/>
                  <a:gd name="T38" fmla="*/ 119 w 613"/>
                  <a:gd name="T39" fmla="*/ 547 h 630"/>
                  <a:gd name="T40" fmla="*/ 72 w 613"/>
                  <a:gd name="T41" fmla="*/ 495 h 630"/>
                  <a:gd name="T42" fmla="*/ 51 w 613"/>
                  <a:gd name="T43" fmla="*/ 397 h 630"/>
                  <a:gd name="T44" fmla="*/ 37 w 613"/>
                  <a:gd name="T45" fmla="*/ 374 h 630"/>
                  <a:gd name="T46" fmla="*/ 5 w 613"/>
                  <a:gd name="T47" fmla="*/ 387 h 630"/>
                  <a:gd name="T48" fmla="*/ 0 w 613"/>
                  <a:gd name="T49" fmla="*/ 425 h 630"/>
                  <a:gd name="T50" fmla="*/ 13 w 613"/>
                  <a:gd name="T51" fmla="*/ 540 h 630"/>
                  <a:gd name="T52" fmla="*/ 66 w 613"/>
                  <a:gd name="T53" fmla="*/ 607 h 630"/>
                  <a:gd name="T54" fmla="*/ 131 w 613"/>
                  <a:gd name="T55" fmla="*/ 630 h 630"/>
                  <a:gd name="T56" fmla="*/ 220 w 613"/>
                  <a:gd name="T57" fmla="*/ 615 h 630"/>
                  <a:gd name="T58" fmla="*/ 263 w 613"/>
                  <a:gd name="T59" fmla="*/ 594 h 630"/>
                  <a:gd name="T60" fmla="*/ 329 w 613"/>
                  <a:gd name="T61" fmla="*/ 522 h 630"/>
                  <a:gd name="T62" fmla="*/ 352 w 613"/>
                  <a:gd name="T63" fmla="*/ 452 h 630"/>
                  <a:gd name="T64" fmla="*/ 352 w 613"/>
                  <a:gd name="T65" fmla="*/ 410 h 630"/>
                  <a:gd name="T66" fmla="*/ 446 w 613"/>
                  <a:gd name="T67" fmla="*/ 404 h 630"/>
                  <a:gd name="T68" fmla="*/ 555 w 613"/>
                  <a:gd name="T69" fmla="*/ 338 h 630"/>
                  <a:gd name="T70" fmla="*/ 594 w 613"/>
                  <a:gd name="T71" fmla="*/ 283 h 630"/>
                  <a:gd name="T72" fmla="*/ 613 w 613"/>
                  <a:gd name="T73" fmla="*/ 177 h 630"/>
                  <a:gd name="T74" fmla="*/ 574 w 613"/>
                  <a:gd name="T75" fmla="*/ 82 h 630"/>
                  <a:gd name="T76" fmla="*/ 489 w 613"/>
                  <a:gd name="T77" fmla="*/ 17 h 630"/>
                  <a:gd name="T78" fmla="*/ 404 w 613"/>
                  <a:gd name="T79" fmla="*/ 0 h 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13" h="630">
                    <a:moveTo>
                      <a:pt x="404" y="0"/>
                    </a:moveTo>
                    <a:lnTo>
                      <a:pt x="388" y="3"/>
                    </a:lnTo>
                    <a:lnTo>
                      <a:pt x="365" y="21"/>
                    </a:lnTo>
                    <a:lnTo>
                      <a:pt x="357" y="52"/>
                    </a:lnTo>
                    <a:lnTo>
                      <a:pt x="367" y="79"/>
                    </a:lnTo>
                    <a:lnTo>
                      <a:pt x="381" y="89"/>
                    </a:lnTo>
                    <a:lnTo>
                      <a:pt x="410" y="101"/>
                    </a:lnTo>
                    <a:lnTo>
                      <a:pt x="466" y="128"/>
                    </a:lnTo>
                    <a:lnTo>
                      <a:pt x="498" y="152"/>
                    </a:lnTo>
                    <a:lnTo>
                      <a:pt x="511" y="174"/>
                    </a:lnTo>
                    <a:lnTo>
                      <a:pt x="515" y="200"/>
                    </a:lnTo>
                    <a:lnTo>
                      <a:pt x="506" y="230"/>
                    </a:lnTo>
                    <a:lnTo>
                      <a:pt x="498" y="249"/>
                    </a:lnTo>
                    <a:lnTo>
                      <a:pt x="486" y="265"/>
                    </a:lnTo>
                    <a:lnTo>
                      <a:pt x="462" y="291"/>
                    </a:lnTo>
                    <a:lnTo>
                      <a:pt x="431" y="307"/>
                    </a:lnTo>
                    <a:lnTo>
                      <a:pt x="400" y="314"/>
                    </a:lnTo>
                    <a:lnTo>
                      <a:pt x="349" y="312"/>
                    </a:lnTo>
                    <a:lnTo>
                      <a:pt x="285" y="286"/>
                    </a:lnTo>
                    <a:lnTo>
                      <a:pt x="257" y="265"/>
                    </a:lnTo>
                    <a:lnTo>
                      <a:pt x="257" y="265"/>
                    </a:lnTo>
                    <a:lnTo>
                      <a:pt x="253" y="260"/>
                    </a:lnTo>
                    <a:lnTo>
                      <a:pt x="247" y="258"/>
                    </a:lnTo>
                    <a:lnTo>
                      <a:pt x="239" y="252"/>
                    </a:lnTo>
                    <a:lnTo>
                      <a:pt x="223" y="249"/>
                    </a:lnTo>
                    <a:lnTo>
                      <a:pt x="198" y="256"/>
                    </a:lnTo>
                    <a:lnTo>
                      <a:pt x="177" y="285"/>
                    </a:lnTo>
                    <a:lnTo>
                      <a:pt x="175" y="311"/>
                    </a:lnTo>
                    <a:lnTo>
                      <a:pt x="181" y="327"/>
                    </a:lnTo>
                    <a:lnTo>
                      <a:pt x="188" y="334"/>
                    </a:lnTo>
                    <a:lnTo>
                      <a:pt x="201" y="344"/>
                    </a:lnTo>
                    <a:lnTo>
                      <a:pt x="214" y="354"/>
                    </a:lnTo>
                    <a:lnTo>
                      <a:pt x="234" y="376"/>
                    </a:lnTo>
                    <a:lnTo>
                      <a:pt x="256" y="422"/>
                    </a:lnTo>
                    <a:lnTo>
                      <a:pt x="253" y="469"/>
                    </a:lnTo>
                    <a:lnTo>
                      <a:pt x="224" y="512"/>
                    </a:lnTo>
                    <a:lnTo>
                      <a:pt x="198" y="531"/>
                    </a:lnTo>
                    <a:lnTo>
                      <a:pt x="180" y="543"/>
                    </a:lnTo>
                    <a:lnTo>
                      <a:pt x="146" y="551"/>
                    </a:lnTo>
                    <a:lnTo>
                      <a:pt x="119" y="547"/>
                    </a:lnTo>
                    <a:lnTo>
                      <a:pt x="96" y="533"/>
                    </a:lnTo>
                    <a:lnTo>
                      <a:pt x="72" y="495"/>
                    </a:lnTo>
                    <a:lnTo>
                      <a:pt x="54" y="430"/>
                    </a:lnTo>
                    <a:lnTo>
                      <a:pt x="51" y="397"/>
                    </a:lnTo>
                    <a:lnTo>
                      <a:pt x="50" y="386"/>
                    </a:lnTo>
                    <a:lnTo>
                      <a:pt x="37" y="374"/>
                    </a:lnTo>
                    <a:lnTo>
                      <a:pt x="20" y="374"/>
                    </a:lnTo>
                    <a:lnTo>
                      <a:pt x="5" y="387"/>
                    </a:lnTo>
                    <a:lnTo>
                      <a:pt x="2" y="397"/>
                    </a:lnTo>
                    <a:lnTo>
                      <a:pt x="0" y="425"/>
                    </a:lnTo>
                    <a:lnTo>
                      <a:pt x="1" y="484"/>
                    </a:lnTo>
                    <a:lnTo>
                      <a:pt x="13" y="540"/>
                    </a:lnTo>
                    <a:lnTo>
                      <a:pt x="43" y="589"/>
                    </a:lnTo>
                    <a:lnTo>
                      <a:pt x="66" y="607"/>
                    </a:lnTo>
                    <a:lnTo>
                      <a:pt x="87" y="619"/>
                    </a:lnTo>
                    <a:lnTo>
                      <a:pt x="131" y="630"/>
                    </a:lnTo>
                    <a:lnTo>
                      <a:pt x="175" y="628"/>
                    </a:lnTo>
                    <a:lnTo>
                      <a:pt x="220" y="615"/>
                    </a:lnTo>
                    <a:lnTo>
                      <a:pt x="241" y="606"/>
                    </a:lnTo>
                    <a:lnTo>
                      <a:pt x="263" y="594"/>
                    </a:lnTo>
                    <a:lnTo>
                      <a:pt x="300" y="561"/>
                    </a:lnTo>
                    <a:lnTo>
                      <a:pt x="329" y="522"/>
                    </a:lnTo>
                    <a:lnTo>
                      <a:pt x="348" y="476"/>
                    </a:lnTo>
                    <a:lnTo>
                      <a:pt x="352" y="452"/>
                    </a:lnTo>
                    <a:lnTo>
                      <a:pt x="355" y="430"/>
                    </a:lnTo>
                    <a:lnTo>
                      <a:pt x="352" y="410"/>
                    </a:lnTo>
                    <a:lnTo>
                      <a:pt x="384" y="413"/>
                    </a:lnTo>
                    <a:lnTo>
                      <a:pt x="446" y="404"/>
                    </a:lnTo>
                    <a:lnTo>
                      <a:pt x="505" y="380"/>
                    </a:lnTo>
                    <a:lnTo>
                      <a:pt x="555" y="338"/>
                    </a:lnTo>
                    <a:lnTo>
                      <a:pt x="577" y="309"/>
                    </a:lnTo>
                    <a:lnTo>
                      <a:pt x="594" y="283"/>
                    </a:lnTo>
                    <a:lnTo>
                      <a:pt x="611" y="230"/>
                    </a:lnTo>
                    <a:lnTo>
                      <a:pt x="613" y="177"/>
                    </a:lnTo>
                    <a:lnTo>
                      <a:pt x="600" y="127"/>
                    </a:lnTo>
                    <a:lnTo>
                      <a:pt x="574" y="82"/>
                    </a:lnTo>
                    <a:lnTo>
                      <a:pt x="537" y="44"/>
                    </a:lnTo>
                    <a:lnTo>
                      <a:pt x="489" y="17"/>
                    </a:lnTo>
                    <a:lnTo>
                      <a:pt x="434" y="1"/>
                    </a:lnTo>
                    <a:lnTo>
                      <a:pt x="40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2" name="Group 31"/>
            <p:cNvGrpSpPr>
              <a:grpSpLocks noChangeAspect="1"/>
            </p:cNvGrpSpPr>
            <p:nvPr/>
          </p:nvGrpSpPr>
          <p:grpSpPr bwMode="auto">
            <a:xfrm>
              <a:off x="594443" y="5066831"/>
              <a:ext cx="167284" cy="203007"/>
              <a:chOff x="2647" y="1727"/>
              <a:chExt cx="192" cy="233"/>
            </a:xfrm>
            <a:grpFill/>
          </p:grpSpPr>
          <p:sp>
            <p:nvSpPr>
              <p:cNvPr id="13" name="Freeform 32"/>
              <p:cNvSpPr>
                <a:spLocks/>
              </p:cNvSpPr>
              <p:nvPr/>
            </p:nvSpPr>
            <p:spPr bwMode="auto">
              <a:xfrm>
                <a:off x="2699" y="1727"/>
                <a:ext cx="140" cy="152"/>
              </a:xfrm>
              <a:custGeom>
                <a:avLst/>
                <a:gdLst>
                  <a:gd name="T0" fmla="*/ 94 w 421"/>
                  <a:gd name="T1" fmla="*/ 455 h 455"/>
                  <a:gd name="T2" fmla="*/ 0 w 421"/>
                  <a:gd name="T3" fmla="*/ 362 h 455"/>
                  <a:gd name="T4" fmla="*/ 172 w 421"/>
                  <a:gd name="T5" fmla="*/ 191 h 455"/>
                  <a:gd name="T6" fmla="*/ 371 w 421"/>
                  <a:gd name="T7" fmla="*/ 1 h 455"/>
                  <a:gd name="T8" fmla="*/ 377 w 421"/>
                  <a:gd name="T9" fmla="*/ 0 h 455"/>
                  <a:gd name="T10" fmla="*/ 404 w 421"/>
                  <a:gd name="T11" fmla="*/ 4 h 455"/>
                  <a:gd name="T12" fmla="*/ 419 w 421"/>
                  <a:gd name="T13" fmla="*/ 21 h 455"/>
                  <a:gd name="T14" fmla="*/ 421 w 421"/>
                  <a:gd name="T15" fmla="*/ 37 h 455"/>
                  <a:gd name="T16" fmla="*/ 364 w 421"/>
                  <a:gd name="T17" fmla="*/ 120 h 455"/>
                  <a:gd name="T18" fmla="*/ 130 w 421"/>
                  <a:gd name="T19" fmla="*/ 410 h 455"/>
                  <a:gd name="T20" fmla="*/ 94 w 421"/>
                  <a:gd name="T21" fmla="*/ 455 h 4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21" h="455">
                    <a:moveTo>
                      <a:pt x="94" y="455"/>
                    </a:moveTo>
                    <a:lnTo>
                      <a:pt x="0" y="362"/>
                    </a:lnTo>
                    <a:lnTo>
                      <a:pt x="172" y="191"/>
                    </a:lnTo>
                    <a:lnTo>
                      <a:pt x="371" y="1"/>
                    </a:lnTo>
                    <a:lnTo>
                      <a:pt x="377" y="0"/>
                    </a:lnTo>
                    <a:lnTo>
                      <a:pt x="404" y="4"/>
                    </a:lnTo>
                    <a:lnTo>
                      <a:pt x="419" y="21"/>
                    </a:lnTo>
                    <a:lnTo>
                      <a:pt x="421" y="37"/>
                    </a:lnTo>
                    <a:lnTo>
                      <a:pt x="364" y="120"/>
                    </a:lnTo>
                    <a:lnTo>
                      <a:pt x="130" y="410"/>
                    </a:lnTo>
                    <a:lnTo>
                      <a:pt x="94" y="45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" name="Freeform 33"/>
              <p:cNvSpPr>
                <a:spLocks/>
              </p:cNvSpPr>
              <p:nvPr/>
            </p:nvSpPr>
            <p:spPr bwMode="auto">
              <a:xfrm>
                <a:off x="2647" y="1856"/>
                <a:ext cx="76" cy="104"/>
              </a:xfrm>
              <a:custGeom>
                <a:avLst/>
                <a:gdLst>
                  <a:gd name="T0" fmla="*/ 22 w 226"/>
                  <a:gd name="T1" fmla="*/ 314 h 314"/>
                  <a:gd name="T2" fmla="*/ 21 w 226"/>
                  <a:gd name="T3" fmla="*/ 301 h 314"/>
                  <a:gd name="T4" fmla="*/ 37 w 226"/>
                  <a:gd name="T5" fmla="*/ 242 h 314"/>
                  <a:gd name="T6" fmla="*/ 63 w 226"/>
                  <a:gd name="T7" fmla="*/ 219 h 314"/>
                  <a:gd name="T8" fmla="*/ 90 w 226"/>
                  <a:gd name="T9" fmla="*/ 211 h 314"/>
                  <a:gd name="T10" fmla="*/ 107 w 226"/>
                  <a:gd name="T11" fmla="*/ 209 h 314"/>
                  <a:gd name="T12" fmla="*/ 125 w 226"/>
                  <a:gd name="T13" fmla="*/ 208 h 314"/>
                  <a:gd name="T14" fmla="*/ 153 w 226"/>
                  <a:gd name="T15" fmla="*/ 199 h 314"/>
                  <a:gd name="T16" fmla="*/ 188 w 226"/>
                  <a:gd name="T17" fmla="*/ 173 h 314"/>
                  <a:gd name="T18" fmla="*/ 223 w 226"/>
                  <a:gd name="T19" fmla="*/ 107 h 314"/>
                  <a:gd name="T20" fmla="*/ 226 w 226"/>
                  <a:gd name="T21" fmla="*/ 91 h 314"/>
                  <a:gd name="T22" fmla="*/ 132 w 226"/>
                  <a:gd name="T23" fmla="*/ 0 h 314"/>
                  <a:gd name="T24" fmla="*/ 96 w 226"/>
                  <a:gd name="T25" fmla="*/ 17 h 314"/>
                  <a:gd name="T26" fmla="*/ 44 w 226"/>
                  <a:gd name="T27" fmla="*/ 61 h 314"/>
                  <a:gd name="T28" fmla="*/ 13 w 226"/>
                  <a:gd name="T29" fmla="*/ 113 h 314"/>
                  <a:gd name="T30" fmla="*/ 0 w 226"/>
                  <a:gd name="T31" fmla="*/ 165 h 314"/>
                  <a:gd name="T32" fmla="*/ 2 w 226"/>
                  <a:gd name="T33" fmla="*/ 239 h 314"/>
                  <a:gd name="T34" fmla="*/ 19 w 226"/>
                  <a:gd name="T35" fmla="*/ 307 h 314"/>
                  <a:gd name="T36" fmla="*/ 22 w 226"/>
                  <a:gd name="T37" fmla="*/ 314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26" h="314">
                    <a:moveTo>
                      <a:pt x="22" y="314"/>
                    </a:moveTo>
                    <a:lnTo>
                      <a:pt x="21" y="301"/>
                    </a:lnTo>
                    <a:lnTo>
                      <a:pt x="37" y="242"/>
                    </a:lnTo>
                    <a:lnTo>
                      <a:pt x="63" y="219"/>
                    </a:lnTo>
                    <a:lnTo>
                      <a:pt x="90" y="211"/>
                    </a:lnTo>
                    <a:lnTo>
                      <a:pt x="107" y="209"/>
                    </a:lnTo>
                    <a:lnTo>
                      <a:pt x="125" y="208"/>
                    </a:lnTo>
                    <a:lnTo>
                      <a:pt x="153" y="199"/>
                    </a:lnTo>
                    <a:lnTo>
                      <a:pt x="188" y="173"/>
                    </a:lnTo>
                    <a:lnTo>
                      <a:pt x="223" y="107"/>
                    </a:lnTo>
                    <a:lnTo>
                      <a:pt x="226" y="91"/>
                    </a:lnTo>
                    <a:lnTo>
                      <a:pt x="132" y="0"/>
                    </a:lnTo>
                    <a:lnTo>
                      <a:pt x="96" y="17"/>
                    </a:lnTo>
                    <a:lnTo>
                      <a:pt x="44" y="61"/>
                    </a:lnTo>
                    <a:lnTo>
                      <a:pt x="13" y="113"/>
                    </a:lnTo>
                    <a:lnTo>
                      <a:pt x="0" y="165"/>
                    </a:lnTo>
                    <a:lnTo>
                      <a:pt x="2" y="239"/>
                    </a:lnTo>
                    <a:lnTo>
                      <a:pt x="19" y="307"/>
                    </a:lnTo>
                    <a:lnTo>
                      <a:pt x="22" y="3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25" name="모서리가 둥근 직사각형 24"/>
          <p:cNvSpPr/>
          <p:nvPr/>
        </p:nvSpPr>
        <p:spPr>
          <a:xfrm>
            <a:off x="752612" y="225445"/>
            <a:ext cx="11207159" cy="650762"/>
          </a:xfrm>
          <a:prstGeom prst="roundRect">
            <a:avLst/>
          </a:prstGeom>
          <a:solidFill>
            <a:srgbClr val="F4F4FE"/>
          </a:solidFill>
          <a:ln>
            <a:noFill/>
          </a:ln>
          <a:effectLst>
            <a:outerShdw blurRad="190500" dist="101600" dir="2700000" algn="tl" rotWithShape="0">
              <a:srgbClr val="5955B3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2400" kern="0" dirty="0">
                <a:solidFill>
                  <a:srgbClr val="5955B3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회원관리 </a:t>
            </a:r>
            <a:r>
              <a:rPr lang="en-US" altLang="ko-KR" sz="2400" kern="0" dirty="0">
                <a:solidFill>
                  <a:srgbClr val="5955B3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– </a:t>
            </a:r>
            <a:r>
              <a:rPr lang="ko-KR" altLang="en-US" sz="2400" kern="0" dirty="0">
                <a:solidFill>
                  <a:srgbClr val="5955B3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개인정보 수정</a:t>
            </a:r>
            <a:endParaRPr lang="en-US" altLang="ko-KR" sz="2400" kern="0" dirty="0">
              <a:solidFill>
                <a:srgbClr val="5955B3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11658599" y="598713"/>
            <a:ext cx="217715" cy="217715"/>
          </a:xfrm>
          <a:prstGeom prst="ellipse">
            <a:avLst/>
          </a:prstGeom>
          <a:solidFill>
            <a:srgbClr val="5955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prstClr val="white"/>
                </a:solidFill>
              </a:rPr>
              <a:t>+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156851" y="354496"/>
            <a:ext cx="298491" cy="298491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80EB61F-9545-4DF5-ADD3-A11753793B81}"/>
              </a:ext>
            </a:extLst>
          </p:cNvPr>
          <p:cNvSpPr txBox="1"/>
          <p:nvPr/>
        </p:nvSpPr>
        <p:spPr>
          <a:xfrm>
            <a:off x="7867567" y="1442300"/>
            <a:ext cx="3688418" cy="230832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수정 전 비밀번호 확인 과정을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/>
            </a:r>
            <a:b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거치도록 함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이름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/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아이디를 제외한 이메일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b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휴대폰 번호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주소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변경 가능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비밀번호 확인을 통해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/>
            </a:r>
            <a:b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변경되도록 함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7A99A110-DAF1-7131-40EF-388C14966F97}"/>
              </a:ext>
            </a:extLst>
          </p:cNvPr>
          <p:cNvGrpSpPr/>
          <p:nvPr/>
        </p:nvGrpSpPr>
        <p:grpSpPr>
          <a:xfrm>
            <a:off x="5910891" y="3637393"/>
            <a:ext cx="1067040" cy="463680"/>
            <a:chOff x="5910891" y="3637393"/>
            <a:chExt cx="1067040" cy="463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30" name="잉크 29">
                  <a:extLst>
                    <a:ext uri="{FF2B5EF4-FFF2-40B4-BE49-F238E27FC236}">
                      <a16:creationId xmlns:a16="http://schemas.microsoft.com/office/drawing/2014/main" id="{1C96422E-E29B-CD6A-7023-A5A027CDCC15}"/>
                    </a:ext>
                  </a:extLst>
                </p14:cNvPr>
                <p14:cNvContentPartPr/>
                <p14:nvPr/>
              </p14:nvContentPartPr>
              <p14:xfrm>
                <a:off x="5912331" y="3667273"/>
                <a:ext cx="16560" cy="273240"/>
              </p14:xfrm>
            </p:contentPart>
          </mc:Choice>
          <mc:Fallback xmlns="">
            <p:pic>
              <p:nvPicPr>
                <p:cNvPr id="30" name="잉크 29">
                  <a:extLst>
                    <a:ext uri="{FF2B5EF4-FFF2-40B4-BE49-F238E27FC236}">
                      <a16:creationId xmlns:a16="http://schemas.microsoft.com/office/drawing/2014/main" id="{1C96422E-E29B-CD6A-7023-A5A027CDCC15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903331" y="3658633"/>
                  <a:ext cx="34200" cy="29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31" name="잉크 30">
                  <a:extLst>
                    <a:ext uri="{FF2B5EF4-FFF2-40B4-BE49-F238E27FC236}">
                      <a16:creationId xmlns:a16="http://schemas.microsoft.com/office/drawing/2014/main" id="{305EF2C3-1160-162D-D6BF-8034AD89AD54}"/>
                    </a:ext>
                  </a:extLst>
                </p14:cNvPr>
                <p14:cNvContentPartPr/>
                <p14:nvPr/>
              </p14:nvContentPartPr>
              <p14:xfrm>
                <a:off x="5918451" y="3727753"/>
                <a:ext cx="360" cy="151560"/>
              </p14:xfrm>
            </p:contentPart>
          </mc:Choice>
          <mc:Fallback xmlns="">
            <p:pic>
              <p:nvPicPr>
                <p:cNvPr id="31" name="잉크 30">
                  <a:extLst>
                    <a:ext uri="{FF2B5EF4-FFF2-40B4-BE49-F238E27FC236}">
                      <a16:creationId xmlns:a16="http://schemas.microsoft.com/office/drawing/2014/main" id="{305EF2C3-1160-162D-D6BF-8034AD89AD54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909811" y="3718753"/>
                  <a:ext cx="1800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33" name="잉크 32">
                  <a:extLst>
                    <a:ext uri="{FF2B5EF4-FFF2-40B4-BE49-F238E27FC236}">
                      <a16:creationId xmlns:a16="http://schemas.microsoft.com/office/drawing/2014/main" id="{3EDDC458-63A0-47F5-46C3-BD8FF7E4B513}"/>
                    </a:ext>
                  </a:extLst>
                </p14:cNvPr>
                <p14:cNvContentPartPr/>
                <p14:nvPr/>
              </p14:nvContentPartPr>
              <p14:xfrm>
                <a:off x="5910891" y="3637393"/>
                <a:ext cx="1067040" cy="463680"/>
              </p14:xfrm>
            </p:contentPart>
          </mc:Choice>
          <mc:Fallback xmlns="">
            <p:pic>
              <p:nvPicPr>
                <p:cNvPr id="33" name="잉크 32">
                  <a:extLst>
                    <a:ext uri="{FF2B5EF4-FFF2-40B4-BE49-F238E27FC236}">
                      <a16:creationId xmlns:a16="http://schemas.microsoft.com/office/drawing/2014/main" id="{3EDDC458-63A0-47F5-46C3-BD8FF7E4B51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847891" y="3574753"/>
                  <a:ext cx="1192680" cy="589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5" name="잉크 34">
                <a:extLst>
                  <a:ext uri="{FF2B5EF4-FFF2-40B4-BE49-F238E27FC236}">
                    <a16:creationId xmlns:a16="http://schemas.microsoft.com/office/drawing/2014/main" id="{F86C8F72-EDF2-7C70-45E8-1C7E78A81E06}"/>
                  </a:ext>
                </a:extLst>
              </p14:cNvPr>
              <p14:cNvContentPartPr/>
              <p14:nvPr/>
            </p14:nvContentPartPr>
            <p14:xfrm>
              <a:off x="10086884" y="5313573"/>
              <a:ext cx="360" cy="360"/>
            </p14:xfrm>
          </p:contentPart>
        </mc:Choice>
        <mc:Fallback xmlns="">
          <p:pic>
            <p:nvPicPr>
              <p:cNvPr id="35" name="잉크 34">
                <a:extLst>
                  <a:ext uri="{FF2B5EF4-FFF2-40B4-BE49-F238E27FC236}">
                    <a16:creationId xmlns:a16="http://schemas.microsoft.com/office/drawing/2014/main" id="{F86C8F72-EDF2-7C70-45E8-1C7E78A81E06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000124" y="5226813"/>
                <a:ext cx="173880" cy="17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6" name="잉크 35">
                <a:extLst>
                  <a:ext uri="{FF2B5EF4-FFF2-40B4-BE49-F238E27FC236}">
                    <a16:creationId xmlns:a16="http://schemas.microsoft.com/office/drawing/2014/main" id="{18486A6B-A897-9776-79B7-75ECA3AA4254}"/>
                  </a:ext>
                </a:extLst>
              </p14:cNvPr>
              <p14:cNvContentPartPr/>
              <p14:nvPr/>
            </p14:nvContentPartPr>
            <p14:xfrm>
              <a:off x="7134171" y="3597073"/>
              <a:ext cx="360" cy="360"/>
            </p14:xfrm>
          </p:contentPart>
        </mc:Choice>
        <mc:Fallback xmlns="">
          <p:pic>
            <p:nvPicPr>
              <p:cNvPr id="36" name="잉크 35">
                <a:extLst>
                  <a:ext uri="{FF2B5EF4-FFF2-40B4-BE49-F238E27FC236}">
                    <a16:creationId xmlns:a16="http://schemas.microsoft.com/office/drawing/2014/main" id="{18486A6B-A897-9776-79B7-75ECA3AA4254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071531" y="3534433"/>
                <a:ext cx="126000" cy="126000"/>
              </a:xfrm>
              <a:prstGeom prst="rect">
                <a:avLst/>
              </a:prstGeom>
            </p:spPr>
          </p:pic>
        </mc:Fallback>
      </mc:AlternateContent>
      <p:pic>
        <p:nvPicPr>
          <p:cNvPr id="42" name="그림 41">
            <a:extLst>
              <a:ext uri="{FF2B5EF4-FFF2-40B4-BE49-F238E27FC236}">
                <a16:creationId xmlns:a16="http://schemas.microsoft.com/office/drawing/2014/main" id="{B95185E0-6EAB-9EE5-00B6-8C063CA255A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110806" y="5900338"/>
            <a:ext cx="2194750" cy="807790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94A72D87-B087-8469-B29E-D47929EAA3A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89005" y="1047079"/>
            <a:ext cx="6665719" cy="152235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5" name="직사각형 44">
            <a:extLst>
              <a:ext uri="{FF2B5EF4-FFF2-40B4-BE49-F238E27FC236}">
                <a16:creationId xmlns:a16="http://schemas.microsoft.com/office/drawing/2014/main" id="{806C844A-CFFF-2348-C02B-AB1ACAB8D7CC}"/>
              </a:ext>
            </a:extLst>
          </p:cNvPr>
          <p:cNvSpPr/>
          <p:nvPr/>
        </p:nvSpPr>
        <p:spPr>
          <a:xfrm>
            <a:off x="1031643" y="1371271"/>
            <a:ext cx="3500163" cy="50478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E2434368-E457-36FD-DD31-7DDF065EAFF6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89006" y="2696497"/>
            <a:ext cx="6665718" cy="340340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6" name="직사각형 45">
            <a:extLst>
              <a:ext uri="{FF2B5EF4-FFF2-40B4-BE49-F238E27FC236}">
                <a16:creationId xmlns:a16="http://schemas.microsoft.com/office/drawing/2014/main" id="{A80AFBCD-313F-970C-7E83-072295888EA0}"/>
              </a:ext>
            </a:extLst>
          </p:cNvPr>
          <p:cNvSpPr/>
          <p:nvPr/>
        </p:nvSpPr>
        <p:spPr>
          <a:xfrm>
            <a:off x="1373726" y="3691672"/>
            <a:ext cx="4722274" cy="142592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968E5D2B-E74C-BEA1-3C79-9564EA02EDF0}"/>
              </a:ext>
            </a:extLst>
          </p:cNvPr>
          <p:cNvSpPr/>
          <p:nvPr/>
        </p:nvSpPr>
        <p:spPr>
          <a:xfrm>
            <a:off x="1373726" y="5262779"/>
            <a:ext cx="4714417" cy="3136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527678" y="1315742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6057798" y="3479867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6050204" y="5094914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8975673-1373-B8F4-AF33-A7245331B659}"/>
              </a:ext>
            </a:extLst>
          </p:cNvPr>
          <p:cNvSpPr/>
          <p:nvPr/>
        </p:nvSpPr>
        <p:spPr>
          <a:xfrm>
            <a:off x="2238877" y="3849199"/>
            <a:ext cx="550976" cy="18075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4463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55B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548795" y="94343"/>
            <a:ext cx="11480799" cy="6669314"/>
          </a:xfrm>
          <a:prstGeom prst="roundRect">
            <a:avLst>
              <a:gd name="adj" fmla="val 2541"/>
            </a:avLst>
          </a:prstGeom>
          <a:solidFill>
            <a:schemeClr val="bg1"/>
          </a:solidFill>
          <a:ln>
            <a:noFill/>
          </a:ln>
          <a:effectLst>
            <a:outerShdw dist="1016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204154" y="1034170"/>
            <a:ext cx="193117" cy="5222353"/>
            <a:chOff x="581527" y="787428"/>
            <a:chExt cx="193117" cy="5222353"/>
          </a:xfrm>
          <a:solidFill>
            <a:schemeClr val="bg1"/>
          </a:solidFill>
        </p:grpSpPr>
        <p:sp>
          <p:nvSpPr>
            <p:cNvPr id="5" name="Freeform 9"/>
            <p:cNvSpPr>
              <a:spLocks/>
            </p:cNvSpPr>
            <p:nvPr/>
          </p:nvSpPr>
          <p:spPr bwMode="auto">
            <a:xfrm>
              <a:off x="612262" y="1494240"/>
              <a:ext cx="131646" cy="17373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6" name="Group 12"/>
            <p:cNvGrpSpPr>
              <a:grpSpLocks noChangeAspect="1"/>
            </p:cNvGrpSpPr>
            <p:nvPr/>
          </p:nvGrpSpPr>
          <p:grpSpPr bwMode="auto">
            <a:xfrm>
              <a:off x="581527" y="787428"/>
              <a:ext cx="193117" cy="153620"/>
              <a:chOff x="6124" y="305"/>
              <a:chExt cx="841" cy="669"/>
            </a:xfrm>
            <a:grpFill/>
          </p:grpSpPr>
          <p:sp>
            <p:nvSpPr>
              <p:cNvPr id="23" name="Freeform 13"/>
              <p:cNvSpPr>
                <a:spLocks/>
              </p:cNvSpPr>
              <p:nvPr/>
            </p:nvSpPr>
            <p:spPr bwMode="auto">
              <a:xfrm>
                <a:off x="6244" y="440"/>
                <a:ext cx="601" cy="534"/>
              </a:xfrm>
              <a:custGeom>
                <a:avLst/>
                <a:gdLst>
                  <a:gd name="T0" fmla="*/ 902 w 1802"/>
                  <a:gd name="T1" fmla="*/ 0 h 1602"/>
                  <a:gd name="T2" fmla="*/ 2 w 1802"/>
                  <a:gd name="T3" fmla="*/ 742 h 1602"/>
                  <a:gd name="T4" fmla="*/ 2 w 1802"/>
                  <a:gd name="T5" fmla="*/ 743 h 1602"/>
                  <a:gd name="T6" fmla="*/ 2 w 1802"/>
                  <a:gd name="T7" fmla="*/ 746 h 1602"/>
                  <a:gd name="T8" fmla="*/ 0 w 1802"/>
                  <a:gd name="T9" fmla="*/ 749 h 1602"/>
                  <a:gd name="T10" fmla="*/ 0 w 1802"/>
                  <a:gd name="T11" fmla="*/ 751 h 1602"/>
                  <a:gd name="T12" fmla="*/ 0 w 1802"/>
                  <a:gd name="T13" fmla="*/ 1501 h 1602"/>
                  <a:gd name="T14" fmla="*/ 2 w 1802"/>
                  <a:gd name="T15" fmla="*/ 1521 h 1602"/>
                  <a:gd name="T16" fmla="*/ 16 w 1802"/>
                  <a:gd name="T17" fmla="*/ 1557 h 1602"/>
                  <a:gd name="T18" fmla="*/ 30 w 1802"/>
                  <a:gd name="T19" fmla="*/ 1572 h 1602"/>
                  <a:gd name="T20" fmla="*/ 45 w 1802"/>
                  <a:gd name="T21" fmla="*/ 1586 h 1602"/>
                  <a:gd name="T22" fmla="*/ 81 w 1802"/>
                  <a:gd name="T23" fmla="*/ 1601 h 1602"/>
                  <a:gd name="T24" fmla="*/ 100 w 1802"/>
                  <a:gd name="T25" fmla="*/ 1602 h 1602"/>
                  <a:gd name="T26" fmla="*/ 702 w 1802"/>
                  <a:gd name="T27" fmla="*/ 1602 h 1602"/>
                  <a:gd name="T28" fmla="*/ 702 w 1802"/>
                  <a:gd name="T29" fmla="*/ 1001 h 1602"/>
                  <a:gd name="T30" fmla="*/ 1102 w 1802"/>
                  <a:gd name="T31" fmla="*/ 1001 h 1602"/>
                  <a:gd name="T32" fmla="*/ 1102 w 1802"/>
                  <a:gd name="T33" fmla="*/ 1602 h 1602"/>
                  <a:gd name="T34" fmla="*/ 1703 w 1802"/>
                  <a:gd name="T35" fmla="*/ 1602 h 1602"/>
                  <a:gd name="T36" fmla="*/ 1723 w 1802"/>
                  <a:gd name="T37" fmla="*/ 1601 h 1602"/>
                  <a:gd name="T38" fmla="*/ 1758 w 1802"/>
                  <a:gd name="T39" fmla="*/ 1586 h 1602"/>
                  <a:gd name="T40" fmla="*/ 1773 w 1802"/>
                  <a:gd name="T41" fmla="*/ 1572 h 1602"/>
                  <a:gd name="T42" fmla="*/ 1786 w 1802"/>
                  <a:gd name="T43" fmla="*/ 1557 h 1602"/>
                  <a:gd name="T44" fmla="*/ 1802 w 1802"/>
                  <a:gd name="T45" fmla="*/ 1521 h 1602"/>
                  <a:gd name="T46" fmla="*/ 1802 w 1802"/>
                  <a:gd name="T47" fmla="*/ 1501 h 1602"/>
                  <a:gd name="T48" fmla="*/ 1802 w 1802"/>
                  <a:gd name="T49" fmla="*/ 751 h 1602"/>
                  <a:gd name="T50" fmla="*/ 1802 w 1802"/>
                  <a:gd name="T51" fmla="*/ 745 h 1602"/>
                  <a:gd name="T52" fmla="*/ 1801 w 1802"/>
                  <a:gd name="T53" fmla="*/ 742 h 1602"/>
                  <a:gd name="T54" fmla="*/ 902 w 1802"/>
                  <a:gd name="T55" fmla="*/ 0 h 16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802" h="1602">
                    <a:moveTo>
                      <a:pt x="902" y="0"/>
                    </a:moveTo>
                    <a:lnTo>
                      <a:pt x="2" y="742"/>
                    </a:lnTo>
                    <a:lnTo>
                      <a:pt x="2" y="743"/>
                    </a:lnTo>
                    <a:lnTo>
                      <a:pt x="2" y="746"/>
                    </a:lnTo>
                    <a:lnTo>
                      <a:pt x="0" y="749"/>
                    </a:lnTo>
                    <a:lnTo>
                      <a:pt x="0" y="751"/>
                    </a:lnTo>
                    <a:lnTo>
                      <a:pt x="0" y="1501"/>
                    </a:lnTo>
                    <a:lnTo>
                      <a:pt x="2" y="1521"/>
                    </a:lnTo>
                    <a:lnTo>
                      <a:pt x="16" y="1557"/>
                    </a:lnTo>
                    <a:lnTo>
                      <a:pt x="30" y="1572"/>
                    </a:lnTo>
                    <a:lnTo>
                      <a:pt x="45" y="1586"/>
                    </a:lnTo>
                    <a:lnTo>
                      <a:pt x="81" y="1601"/>
                    </a:lnTo>
                    <a:lnTo>
                      <a:pt x="100" y="1602"/>
                    </a:lnTo>
                    <a:lnTo>
                      <a:pt x="702" y="1602"/>
                    </a:lnTo>
                    <a:lnTo>
                      <a:pt x="702" y="1001"/>
                    </a:lnTo>
                    <a:lnTo>
                      <a:pt x="1102" y="1001"/>
                    </a:lnTo>
                    <a:lnTo>
                      <a:pt x="1102" y="1602"/>
                    </a:lnTo>
                    <a:lnTo>
                      <a:pt x="1703" y="1602"/>
                    </a:lnTo>
                    <a:lnTo>
                      <a:pt x="1723" y="1601"/>
                    </a:lnTo>
                    <a:lnTo>
                      <a:pt x="1758" y="1586"/>
                    </a:lnTo>
                    <a:lnTo>
                      <a:pt x="1773" y="1572"/>
                    </a:lnTo>
                    <a:lnTo>
                      <a:pt x="1786" y="1557"/>
                    </a:lnTo>
                    <a:lnTo>
                      <a:pt x="1802" y="1521"/>
                    </a:lnTo>
                    <a:lnTo>
                      <a:pt x="1802" y="1501"/>
                    </a:lnTo>
                    <a:lnTo>
                      <a:pt x="1802" y="751"/>
                    </a:lnTo>
                    <a:lnTo>
                      <a:pt x="1802" y="745"/>
                    </a:lnTo>
                    <a:lnTo>
                      <a:pt x="1801" y="742"/>
                    </a:lnTo>
                    <a:lnTo>
                      <a:pt x="90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14"/>
              <p:cNvSpPr>
                <a:spLocks/>
              </p:cNvSpPr>
              <p:nvPr/>
            </p:nvSpPr>
            <p:spPr bwMode="auto">
              <a:xfrm>
                <a:off x="6124" y="305"/>
                <a:ext cx="841" cy="394"/>
              </a:xfrm>
              <a:custGeom>
                <a:avLst/>
                <a:gdLst>
                  <a:gd name="T0" fmla="*/ 2505 w 2522"/>
                  <a:gd name="T1" fmla="*/ 978 h 1181"/>
                  <a:gd name="T2" fmla="*/ 2162 w 2522"/>
                  <a:gd name="T3" fmla="*/ 694 h 1181"/>
                  <a:gd name="T4" fmla="*/ 2162 w 2522"/>
                  <a:gd name="T5" fmla="*/ 54 h 1181"/>
                  <a:gd name="T6" fmla="*/ 2162 w 2522"/>
                  <a:gd name="T7" fmla="*/ 44 h 1181"/>
                  <a:gd name="T8" fmla="*/ 2155 w 2522"/>
                  <a:gd name="T9" fmla="*/ 26 h 1181"/>
                  <a:gd name="T10" fmla="*/ 2149 w 2522"/>
                  <a:gd name="T11" fmla="*/ 18 h 1181"/>
                  <a:gd name="T12" fmla="*/ 2141 w 2522"/>
                  <a:gd name="T13" fmla="*/ 13 h 1181"/>
                  <a:gd name="T14" fmla="*/ 2123 w 2522"/>
                  <a:gd name="T15" fmla="*/ 5 h 1181"/>
                  <a:gd name="T16" fmla="*/ 2113 w 2522"/>
                  <a:gd name="T17" fmla="*/ 5 h 1181"/>
                  <a:gd name="T18" fmla="*/ 1812 w 2522"/>
                  <a:gd name="T19" fmla="*/ 5 h 1181"/>
                  <a:gd name="T20" fmla="*/ 1802 w 2522"/>
                  <a:gd name="T21" fmla="*/ 5 h 1181"/>
                  <a:gd name="T22" fmla="*/ 1783 w 2522"/>
                  <a:gd name="T23" fmla="*/ 13 h 1181"/>
                  <a:gd name="T24" fmla="*/ 1776 w 2522"/>
                  <a:gd name="T25" fmla="*/ 18 h 1181"/>
                  <a:gd name="T26" fmla="*/ 1770 w 2522"/>
                  <a:gd name="T27" fmla="*/ 26 h 1181"/>
                  <a:gd name="T28" fmla="*/ 1763 w 2522"/>
                  <a:gd name="T29" fmla="*/ 44 h 1181"/>
                  <a:gd name="T30" fmla="*/ 1762 w 2522"/>
                  <a:gd name="T31" fmla="*/ 54 h 1181"/>
                  <a:gd name="T32" fmla="*/ 1762 w 2522"/>
                  <a:gd name="T33" fmla="*/ 360 h 1181"/>
                  <a:gd name="T34" fmla="*/ 1380 w 2522"/>
                  <a:gd name="T35" fmla="*/ 41 h 1181"/>
                  <a:gd name="T36" fmla="*/ 1354 w 2522"/>
                  <a:gd name="T37" fmla="*/ 23 h 1181"/>
                  <a:gd name="T38" fmla="*/ 1295 w 2522"/>
                  <a:gd name="T39" fmla="*/ 1 h 1181"/>
                  <a:gd name="T40" fmla="*/ 1262 w 2522"/>
                  <a:gd name="T41" fmla="*/ 0 h 1181"/>
                  <a:gd name="T42" fmla="*/ 1227 w 2522"/>
                  <a:gd name="T43" fmla="*/ 1 h 1181"/>
                  <a:gd name="T44" fmla="*/ 1168 w 2522"/>
                  <a:gd name="T45" fmla="*/ 23 h 1181"/>
                  <a:gd name="T46" fmla="*/ 1142 w 2522"/>
                  <a:gd name="T47" fmla="*/ 41 h 1181"/>
                  <a:gd name="T48" fmla="*/ 17 w 2522"/>
                  <a:gd name="T49" fmla="*/ 978 h 1181"/>
                  <a:gd name="T50" fmla="*/ 10 w 2522"/>
                  <a:gd name="T51" fmla="*/ 985 h 1181"/>
                  <a:gd name="T52" fmla="*/ 1 w 2522"/>
                  <a:gd name="T53" fmla="*/ 1001 h 1181"/>
                  <a:gd name="T54" fmla="*/ 0 w 2522"/>
                  <a:gd name="T55" fmla="*/ 1012 h 1181"/>
                  <a:gd name="T56" fmla="*/ 0 w 2522"/>
                  <a:gd name="T57" fmla="*/ 1023 h 1181"/>
                  <a:gd name="T58" fmla="*/ 6 w 2522"/>
                  <a:gd name="T59" fmla="*/ 1040 h 1181"/>
                  <a:gd name="T60" fmla="*/ 12 w 2522"/>
                  <a:gd name="T61" fmla="*/ 1048 h 1181"/>
                  <a:gd name="T62" fmla="*/ 108 w 2522"/>
                  <a:gd name="T63" fmla="*/ 1164 h 1181"/>
                  <a:gd name="T64" fmla="*/ 122 w 2522"/>
                  <a:gd name="T65" fmla="*/ 1177 h 1181"/>
                  <a:gd name="T66" fmla="*/ 141 w 2522"/>
                  <a:gd name="T67" fmla="*/ 1181 h 1181"/>
                  <a:gd name="T68" fmla="*/ 160 w 2522"/>
                  <a:gd name="T69" fmla="*/ 1181 h 1181"/>
                  <a:gd name="T70" fmla="*/ 179 w 2522"/>
                  <a:gd name="T71" fmla="*/ 1171 h 1181"/>
                  <a:gd name="T72" fmla="*/ 1262 w 2522"/>
                  <a:gd name="T73" fmla="*/ 268 h 1181"/>
                  <a:gd name="T74" fmla="*/ 2344 w 2522"/>
                  <a:gd name="T75" fmla="*/ 1171 h 1181"/>
                  <a:gd name="T76" fmla="*/ 2358 w 2522"/>
                  <a:gd name="T77" fmla="*/ 1180 h 1181"/>
                  <a:gd name="T78" fmla="*/ 2377 w 2522"/>
                  <a:gd name="T79" fmla="*/ 1181 h 1181"/>
                  <a:gd name="T80" fmla="*/ 2383 w 2522"/>
                  <a:gd name="T81" fmla="*/ 1181 h 1181"/>
                  <a:gd name="T82" fmla="*/ 2401 w 2522"/>
                  <a:gd name="T83" fmla="*/ 1177 h 1181"/>
                  <a:gd name="T84" fmla="*/ 2414 w 2522"/>
                  <a:gd name="T85" fmla="*/ 1164 h 1181"/>
                  <a:gd name="T86" fmla="*/ 2512 w 2522"/>
                  <a:gd name="T87" fmla="*/ 1048 h 1181"/>
                  <a:gd name="T88" fmla="*/ 2518 w 2522"/>
                  <a:gd name="T89" fmla="*/ 1040 h 1181"/>
                  <a:gd name="T90" fmla="*/ 2522 w 2522"/>
                  <a:gd name="T91" fmla="*/ 1023 h 1181"/>
                  <a:gd name="T92" fmla="*/ 2522 w 2522"/>
                  <a:gd name="T93" fmla="*/ 1012 h 1181"/>
                  <a:gd name="T94" fmla="*/ 2521 w 2522"/>
                  <a:gd name="T95" fmla="*/ 1001 h 1181"/>
                  <a:gd name="T96" fmla="*/ 2512 w 2522"/>
                  <a:gd name="T97" fmla="*/ 985 h 1181"/>
                  <a:gd name="T98" fmla="*/ 2505 w 2522"/>
                  <a:gd name="T99" fmla="*/ 978 h 1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522" h="1181">
                    <a:moveTo>
                      <a:pt x="2505" y="978"/>
                    </a:moveTo>
                    <a:lnTo>
                      <a:pt x="2162" y="694"/>
                    </a:lnTo>
                    <a:lnTo>
                      <a:pt x="2162" y="54"/>
                    </a:lnTo>
                    <a:lnTo>
                      <a:pt x="2162" y="44"/>
                    </a:lnTo>
                    <a:lnTo>
                      <a:pt x="2155" y="26"/>
                    </a:lnTo>
                    <a:lnTo>
                      <a:pt x="2149" y="18"/>
                    </a:lnTo>
                    <a:lnTo>
                      <a:pt x="2141" y="13"/>
                    </a:lnTo>
                    <a:lnTo>
                      <a:pt x="2123" y="5"/>
                    </a:lnTo>
                    <a:lnTo>
                      <a:pt x="2113" y="5"/>
                    </a:lnTo>
                    <a:lnTo>
                      <a:pt x="1812" y="5"/>
                    </a:lnTo>
                    <a:lnTo>
                      <a:pt x="1802" y="5"/>
                    </a:lnTo>
                    <a:lnTo>
                      <a:pt x="1783" y="13"/>
                    </a:lnTo>
                    <a:lnTo>
                      <a:pt x="1776" y="18"/>
                    </a:lnTo>
                    <a:lnTo>
                      <a:pt x="1770" y="26"/>
                    </a:lnTo>
                    <a:lnTo>
                      <a:pt x="1763" y="44"/>
                    </a:lnTo>
                    <a:lnTo>
                      <a:pt x="1762" y="54"/>
                    </a:lnTo>
                    <a:lnTo>
                      <a:pt x="1762" y="360"/>
                    </a:lnTo>
                    <a:lnTo>
                      <a:pt x="1380" y="41"/>
                    </a:lnTo>
                    <a:lnTo>
                      <a:pt x="1354" y="23"/>
                    </a:lnTo>
                    <a:lnTo>
                      <a:pt x="1295" y="1"/>
                    </a:lnTo>
                    <a:lnTo>
                      <a:pt x="1262" y="0"/>
                    </a:lnTo>
                    <a:lnTo>
                      <a:pt x="1227" y="1"/>
                    </a:lnTo>
                    <a:lnTo>
                      <a:pt x="1168" y="23"/>
                    </a:lnTo>
                    <a:lnTo>
                      <a:pt x="1142" y="41"/>
                    </a:lnTo>
                    <a:lnTo>
                      <a:pt x="17" y="978"/>
                    </a:lnTo>
                    <a:lnTo>
                      <a:pt x="10" y="985"/>
                    </a:lnTo>
                    <a:lnTo>
                      <a:pt x="1" y="1001"/>
                    </a:lnTo>
                    <a:lnTo>
                      <a:pt x="0" y="1012"/>
                    </a:lnTo>
                    <a:lnTo>
                      <a:pt x="0" y="1023"/>
                    </a:lnTo>
                    <a:lnTo>
                      <a:pt x="6" y="1040"/>
                    </a:lnTo>
                    <a:lnTo>
                      <a:pt x="12" y="1048"/>
                    </a:lnTo>
                    <a:lnTo>
                      <a:pt x="108" y="1164"/>
                    </a:lnTo>
                    <a:lnTo>
                      <a:pt x="122" y="1177"/>
                    </a:lnTo>
                    <a:lnTo>
                      <a:pt x="141" y="1181"/>
                    </a:lnTo>
                    <a:lnTo>
                      <a:pt x="160" y="1181"/>
                    </a:lnTo>
                    <a:lnTo>
                      <a:pt x="179" y="1171"/>
                    </a:lnTo>
                    <a:lnTo>
                      <a:pt x="1262" y="268"/>
                    </a:lnTo>
                    <a:lnTo>
                      <a:pt x="2344" y="1171"/>
                    </a:lnTo>
                    <a:lnTo>
                      <a:pt x="2358" y="1180"/>
                    </a:lnTo>
                    <a:lnTo>
                      <a:pt x="2377" y="1181"/>
                    </a:lnTo>
                    <a:lnTo>
                      <a:pt x="2383" y="1181"/>
                    </a:lnTo>
                    <a:lnTo>
                      <a:pt x="2401" y="1177"/>
                    </a:lnTo>
                    <a:lnTo>
                      <a:pt x="2414" y="1164"/>
                    </a:lnTo>
                    <a:lnTo>
                      <a:pt x="2512" y="1048"/>
                    </a:lnTo>
                    <a:lnTo>
                      <a:pt x="2518" y="1040"/>
                    </a:lnTo>
                    <a:lnTo>
                      <a:pt x="2522" y="1023"/>
                    </a:lnTo>
                    <a:lnTo>
                      <a:pt x="2522" y="1012"/>
                    </a:lnTo>
                    <a:lnTo>
                      <a:pt x="2521" y="1001"/>
                    </a:lnTo>
                    <a:lnTo>
                      <a:pt x="2512" y="985"/>
                    </a:lnTo>
                    <a:lnTo>
                      <a:pt x="2505" y="97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7" name="Freeform 36"/>
            <p:cNvSpPr>
              <a:spLocks noEditPoints="1"/>
            </p:cNvSpPr>
            <p:nvPr/>
          </p:nvSpPr>
          <p:spPr bwMode="auto">
            <a:xfrm>
              <a:off x="625397" y="4336406"/>
              <a:ext cx="105376" cy="177233"/>
            </a:xfrm>
            <a:custGeom>
              <a:avLst/>
              <a:gdLst>
                <a:gd name="T0" fmla="*/ 937 w 1926"/>
                <a:gd name="T1" fmla="*/ 3639 h 4045"/>
                <a:gd name="T2" fmla="*/ 893 w 1926"/>
                <a:gd name="T3" fmla="*/ 3665 h 4045"/>
                <a:gd name="T4" fmla="*/ 863 w 1926"/>
                <a:gd name="T5" fmla="*/ 3712 h 4045"/>
                <a:gd name="T6" fmla="*/ 851 w 1926"/>
                <a:gd name="T7" fmla="*/ 3772 h 4045"/>
                <a:gd name="T8" fmla="*/ 863 w 1926"/>
                <a:gd name="T9" fmla="*/ 3832 h 4045"/>
                <a:gd name="T10" fmla="*/ 893 w 1926"/>
                <a:gd name="T11" fmla="*/ 3878 h 4045"/>
                <a:gd name="T12" fmla="*/ 937 w 1926"/>
                <a:gd name="T13" fmla="*/ 3905 h 4045"/>
                <a:gd name="T14" fmla="*/ 988 w 1926"/>
                <a:gd name="T15" fmla="*/ 3905 h 4045"/>
                <a:gd name="T16" fmla="*/ 1033 w 1926"/>
                <a:gd name="T17" fmla="*/ 3878 h 4045"/>
                <a:gd name="T18" fmla="*/ 1064 w 1926"/>
                <a:gd name="T19" fmla="*/ 3832 h 4045"/>
                <a:gd name="T20" fmla="*/ 1075 w 1926"/>
                <a:gd name="T21" fmla="*/ 3772 h 4045"/>
                <a:gd name="T22" fmla="*/ 1064 w 1926"/>
                <a:gd name="T23" fmla="*/ 3712 h 4045"/>
                <a:gd name="T24" fmla="*/ 1033 w 1926"/>
                <a:gd name="T25" fmla="*/ 3665 h 4045"/>
                <a:gd name="T26" fmla="*/ 988 w 1926"/>
                <a:gd name="T27" fmla="*/ 3639 h 4045"/>
                <a:gd name="T28" fmla="*/ 156 w 1926"/>
                <a:gd name="T29" fmla="*/ 434 h 4045"/>
                <a:gd name="T30" fmla="*/ 1770 w 1926"/>
                <a:gd name="T31" fmla="*/ 3540 h 4045"/>
                <a:gd name="T32" fmla="*/ 156 w 1926"/>
                <a:gd name="T33" fmla="*/ 434 h 4045"/>
                <a:gd name="T34" fmla="*/ 716 w 1926"/>
                <a:gd name="T35" fmla="*/ 200 h 4045"/>
                <a:gd name="T36" fmla="*/ 701 w 1926"/>
                <a:gd name="T37" fmla="*/ 217 h 4045"/>
                <a:gd name="T38" fmla="*/ 701 w 1926"/>
                <a:gd name="T39" fmla="*/ 243 h 4045"/>
                <a:gd name="T40" fmla="*/ 716 w 1926"/>
                <a:gd name="T41" fmla="*/ 260 h 4045"/>
                <a:gd name="T42" fmla="*/ 1199 w 1926"/>
                <a:gd name="T43" fmla="*/ 262 h 4045"/>
                <a:gd name="T44" fmla="*/ 1218 w 1926"/>
                <a:gd name="T45" fmla="*/ 254 h 4045"/>
                <a:gd name="T46" fmla="*/ 1226 w 1926"/>
                <a:gd name="T47" fmla="*/ 230 h 4045"/>
                <a:gd name="T48" fmla="*/ 1218 w 1926"/>
                <a:gd name="T49" fmla="*/ 207 h 4045"/>
                <a:gd name="T50" fmla="*/ 1199 w 1926"/>
                <a:gd name="T51" fmla="*/ 197 h 4045"/>
                <a:gd name="T52" fmla="*/ 224 w 1926"/>
                <a:gd name="T53" fmla="*/ 0 h 4045"/>
                <a:gd name="T54" fmla="*/ 1738 w 1926"/>
                <a:gd name="T55" fmla="*/ 4 h 4045"/>
                <a:gd name="T56" fmla="*/ 1805 w 1926"/>
                <a:gd name="T57" fmla="*/ 31 h 4045"/>
                <a:gd name="T58" fmla="*/ 1860 w 1926"/>
                <a:gd name="T59" fmla="*/ 81 h 4045"/>
                <a:gd name="T60" fmla="*/ 1900 w 1926"/>
                <a:gd name="T61" fmla="*/ 148 h 4045"/>
                <a:gd name="T62" fmla="*/ 1923 w 1926"/>
                <a:gd name="T63" fmla="*/ 229 h 4045"/>
                <a:gd name="T64" fmla="*/ 1926 w 1926"/>
                <a:gd name="T65" fmla="*/ 3772 h 4045"/>
                <a:gd name="T66" fmla="*/ 1915 w 1926"/>
                <a:gd name="T67" fmla="*/ 3857 h 4045"/>
                <a:gd name="T68" fmla="*/ 1882 w 1926"/>
                <a:gd name="T69" fmla="*/ 3932 h 4045"/>
                <a:gd name="T70" fmla="*/ 1834 w 1926"/>
                <a:gd name="T71" fmla="*/ 3992 h 4045"/>
                <a:gd name="T72" fmla="*/ 1773 w 1926"/>
                <a:gd name="T73" fmla="*/ 4032 h 4045"/>
                <a:gd name="T74" fmla="*/ 1702 w 1926"/>
                <a:gd name="T75" fmla="*/ 4045 h 4045"/>
                <a:gd name="T76" fmla="*/ 188 w 1926"/>
                <a:gd name="T77" fmla="*/ 4041 h 4045"/>
                <a:gd name="T78" fmla="*/ 122 w 1926"/>
                <a:gd name="T79" fmla="*/ 4014 h 4045"/>
                <a:gd name="T80" fmla="*/ 66 w 1926"/>
                <a:gd name="T81" fmla="*/ 3964 h 4045"/>
                <a:gd name="T82" fmla="*/ 25 w 1926"/>
                <a:gd name="T83" fmla="*/ 3897 h 4045"/>
                <a:gd name="T84" fmla="*/ 3 w 1926"/>
                <a:gd name="T85" fmla="*/ 3816 h 4045"/>
                <a:gd name="T86" fmla="*/ 0 w 1926"/>
                <a:gd name="T87" fmla="*/ 273 h 4045"/>
                <a:gd name="T88" fmla="*/ 12 w 1926"/>
                <a:gd name="T89" fmla="*/ 188 h 4045"/>
                <a:gd name="T90" fmla="*/ 43 w 1926"/>
                <a:gd name="T91" fmla="*/ 113 h 4045"/>
                <a:gd name="T92" fmla="*/ 92 w 1926"/>
                <a:gd name="T93" fmla="*/ 53 h 4045"/>
                <a:gd name="T94" fmla="*/ 154 w 1926"/>
                <a:gd name="T95" fmla="*/ 13 h 4045"/>
                <a:gd name="T96" fmla="*/ 224 w 1926"/>
                <a:gd name="T97" fmla="*/ 0 h 4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26" h="4045">
                  <a:moveTo>
                    <a:pt x="963" y="3636"/>
                  </a:moveTo>
                  <a:lnTo>
                    <a:pt x="937" y="3639"/>
                  </a:lnTo>
                  <a:lnTo>
                    <a:pt x="914" y="3649"/>
                  </a:lnTo>
                  <a:lnTo>
                    <a:pt x="893" y="3665"/>
                  </a:lnTo>
                  <a:lnTo>
                    <a:pt x="876" y="3686"/>
                  </a:lnTo>
                  <a:lnTo>
                    <a:pt x="863" y="3712"/>
                  </a:lnTo>
                  <a:lnTo>
                    <a:pt x="854" y="3741"/>
                  </a:lnTo>
                  <a:lnTo>
                    <a:pt x="851" y="3772"/>
                  </a:lnTo>
                  <a:lnTo>
                    <a:pt x="854" y="3804"/>
                  </a:lnTo>
                  <a:lnTo>
                    <a:pt x="863" y="3832"/>
                  </a:lnTo>
                  <a:lnTo>
                    <a:pt x="876" y="3857"/>
                  </a:lnTo>
                  <a:lnTo>
                    <a:pt x="893" y="3878"/>
                  </a:lnTo>
                  <a:lnTo>
                    <a:pt x="914" y="3894"/>
                  </a:lnTo>
                  <a:lnTo>
                    <a:pt x="937" y="3905"/>
                  </a:lnTo>
                  <a:lnTo>
                    <a:pt x="963" y="3909"/>
                  </a:lnTo>
                  <a:lnTo>
                    <a:pt x="988" y="3905"/>
                  </a:lnTo>
                  <a:lnTo>
                    <a:pt x="1013" y="3894"/>
                  </a:lnTo>
                  <a:lnTo>
                    <a:pt x="1033" y="3878"/>
                  </a:lnTo>
                  <a:lnTo>
                    <a:pt x="1051" y="3857"/>
                  </a:lnTo>
                  <a:lnTo>
                    <a:pt x="1064" y="3832"/>
                  </a:lnTo>
                  <a:lnTo>
                    <a:pt x="1072" y="3804"/>
                  </a:lnTo>
                  <a:lnTo>
                    <a:pt x="1075" y="3772"/>
                  </a:lnTo>
                  <a:lnTo>
                    <a:pt x="1072" y="3741"/>
                  </a:lnTo>
                  <a:lnTo>
                    <a:pt x="1064" y="3712"/>
                  </a:lnTo>
                  <a:lnTo>
                    <a:pt x="1051" y="3686"/>
                  </a:lnTo>
                  <a:lnTo>
                    <a:pt x="1033" y="3665"/>
                  </a:lnTo>
                  <a:lnTo>
                    <a:pt x="1013" y="3649"/>
                  </a:lnTo>
                  <a:lnTo>
                    <a:pt x="988" y="3639"/>
                  </a:lnTo>
                  <a:lnTo>
                    <a:pt x="963" y="3636"/>
                  </a:lnTo>
                  <a:close/>
                  <a:moveTo>
                    <a:pt x="156" y="434"/>
                  </a:moveTo>
                  <a:lnTo>
                    <a:pt x="156" y="3540"/>
                  </a:lnTo>
                  <a:lnTo>
                    <a:pt x="1770" y="3540"/>
                  </a:lnTo>
                  <a:lnTo>
                    <a:pt x="1770" y="434"/>
                  </a:lnTo>
                  <a:lnTo>
                    <a:pt x="156" y="434"/>
                  </a:lnTo>
                  <a:close/>
                  <a:moveTo>
                    <a:pt x="727" y="197"/>
                  </a:moveTo>
                  <a:lnTo>
                    <a:pt x="716" y="200"/>
                  </a:lnTo>
                  <a:lnTo>
                    <a:pt x="707" y="207"/>
                  </a:lnTo>
                  <a:lnTo>
                    <a:pt x="701" y="217"/>
                  </a:lnTo>
                  <a:lnTo>
                    <a:pt x="699" y="230"/>
                  </a:lnTo>
                  <a:lnTo>
                    <a:pt x="701" y="243"/>
                  </a:lnTo>
                  <a:lnTo>
                    <a:pt x="707" y="254"/>
                  </a:lnTo>
                  <a:lnTo>
                    <a:pt x="716" y="260"/>
                  </a:lnTo>
                  <a:lnTo>
                    <a:pt x="727" y="262"/>
                  </a:lnTo>
                  <a:lnTo>
                    <a:pt x="1199" y="262"/>
                  </a:lnTo>
                  <a:lnTo>
                    <a:pt x="1210" y="260"/>
                  </a:lnTo>
                  <a:lnTo>
                    <a:pt x="1218" y="254"/>
                  </a:lnTo>
                  <a:lnTo>
                    <a:pt x="1224" y="243"/>
                  </a:lnTo>
                  <a:lnTo>
                    <a:pt x="1226" y="230"/>
                  </a:lnTo>
                  <a:lnTo>
                    <a:pt x="1224" y="217"/>
                  </a:lnTo>
                  <a:lnTo>
                    <a:pt x="1218" y="207"/>
                  </a:lnTo>
                  <a:lnTo>
                    <a:pt x="1210" y="200"/>
                  </a:lnTo>
                  <a:lnTo>
                    <a:pt x="1199" y="197"/>
                  </a:lnTo>
                  <a:lnTo>
                    <a:pt x="727" y="197"/>
                  </a:lnTo>
                  <a:close/>
                  <a:moveTo>
                    <a:pt x="224" y="0"/>
                  </a:moveTo>
                  <a:lnTo>
                    <a:pt x="1702" y="0"/>
                  </a:lnTo>
                  <a:lnTo>
                    <a:pt x="1738" y="4"/>
                  </a:lnTo>
                  <a:lnTo>
                    <a:pt x="1773" y="13"/>
                  </a:lnTo>
                  <a:lnTo>
                    <a:pt x="1805" y="31"/>
                  </a:lnTo>
                  <a:lnTo>
                    <a:pt x="1834" y="53"/>
                  </a:lnTo>
                  <a:lnTo>
                    <a:pt x="1860" y="81"/>
                  </a:lnTo>
                  <a:lnTo>
                    <a:pt x="1882" y="113"/>
                  </a:lnTo>
                  <a:lnTo>
                    <a:pt x="1900" y="148"/>
                  </a:lnTo>
                  <a:lnTo>
                    <a:pt x="1915" y="188"/>
                  </a:lnTo>
                  <a:lnTo>
                    <a:pt x="1923" y="229"/>
                  </a:lnTo>
                  <a:lnTo>
                    <a:pt x="1926" y="273"/>
                  </a:lnTo>
                  <a:lnTo>
                    <a:pt x="1926" y="3772"/>
                  </a:lnTo>
                  <a:lnTo>
                    <a:pt x="1923" y="3816"/>
                  </a:lnTo>
                  <a:lnTo>
                    <a:pt x="1915" y="3857"/>
                  </a:lnTo>
                  <a:lnTo>
                    <a:pt x="1900" y="3897"/>
                  </a:lnTo>
                  <a:lnTo>
                    <a:pt x="1882" y="3932"/>
                  </a:lnTo>
                  <a:lnTo>
                    <a:pt x="1860" y="3964"/>
                  </a:lnTo>
                  <a:lnTo>
                    <a:pt x="1834" y="3992"/>
                  </a:lnTo>
                  <a:lnTo>
                    <a:pt x="1805" y="4014"/>
                  </a:lnTo>
                  <a:lnTo>
                    <a:pt x="1773" y="4032"/>
                  </a:lnTo>
                  <a:lnTo>
                    <a:pt x="1738" y="4041"/>
                  </a:lnTo>
                  <a:lnTo>
                    <a:pt x="1702" y="4045"/>
                  </a:lnTo>
                  <a:lnTo>
                    <a:pt x="224" y="4045"/>
                  </a:lnTo>
                  <a:lnTo>
                    <a:pt x="188" y="4041"/>
                  </a:lnTo>
                  <a:lnTo>
                    <a:pt x="154" y="4032"/>
                  </a:lnTo>
                  <a:lnTo>
                    <a:pt x="122" y="4014"/>
                  </a:lnTo>
                  <a:lnTo>
                    <a:pt x="92" y="3992"/>
                  </a:lnTo>
                  <a:lnTo>
                    <a:pt x="66" y="3964"/>
                  </a:lnTo>
                  <a:lnTo>
                    <a:pt x="43" y="3932"/>
                  </a:lnTo>
                  <a:lnTo>
                    <a:pt x="25" y="3897"/>
                  </a:lnTo>
                  <a:lnTo>
                    <a:pt x="12" y="3857"/>
                  </a:lnTo>
                  <a:lnTo>
                    <a:pt x="3" y="3816"/>
                  </a:lnTo>
                  <a:lnTo>
                    <a:pt x="0" y="3772"/>
                  </a:lnTo>
                  <a:lnTo>
                    <a:pt x="0" y="273"/>
                  </a:lnTo>
                  <a:lnTo>
                    <a:pt x="3" y="229"/>
                  </a:lnTo>
                  <a:lnTo>
                    <a:pt x="12" y="188"/>
                  </a:lnTo>
                  <a:lnTo>
                    <a:pt x="25" y="148"/>
                  </a:lnTo>
                  <a:lnTo>
                    <a:pt x="43" y="113"/>
                  </a:lnTo>
                  <a:lnTo>
                    <a:pt x="66" y="81"/>
                  </a:lnTo>
                  <a:lnTo>
                    <a:pt x="92" y="53"/>
                  </a:lnTo>
                  <a:lnTo>
                    <a:pt x="122" y="31"/>
                  </a:lnTo>
                  <a:lnTo>
                    <a:pt x="154" y="13"/>
                  </a:lnTo>
                  <a:lnTo>
                    <a:pt x="188" y="4"/>
                  </a:lnTo>
                  <a:lnTo>
                    <a:pt x="22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" name="자유형 7"/>
            <p:cNvSpPr>
              <a:spLocks/>
            </p:cNvSpPr>
            <p:nvPr/>
          </p:nvSpPr>
          <p:spPr bwMode="auto">
            <a:xfrm>
              <a:off x="598771" y="3644382"/>
              <a:ext cx="158629" cy="138832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" name="Freeform 6"/>
            <p:cNvSpPr>
              <a:spLocks/>
            </p:cNvSpPr>
            <p:nvPr/>
          </p:nvSpPr>
          <p:spPr bwMode="auto">
            <a:xfrm rot="10800000" flipH="1" flipV="1">
              <a:off x="597941" y="2949079"/>
              <a:ext cx="160288" cy="142111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10" name="Group 20"/>
            <p:cNvGrpSpPr>
              <a:grpSpLocks noChangeAspect="1"/>
            </p:cNvGrpSpPr>
            <p:nvPr/>
          </p:nvGrpSpPr>
          <p:grpSpPr bwMode="auto">
            <a:xfrm>
              <a:off x="614039" y="2221163"/>
              <a:ext cx="128093" cy="174724"/>
              <a:chOff x="2597" y="4163"/>
              <a:chExt cx="217" cy="296"/>
            </a:xfrm>
            <a:grpFill/>
          </p:grpSpPr>
          <p:sp>
            <p:nvSpPr>
              <p:cNvPr id="19" name="Freeform 22"/>
              <p:cNvSpPr>
                <a:spLocks noEditPoints="1"/>
              </p:cNvSpPr>
              <p:nvPr/>
            </p:nvSpPr>
            <p:spPr bwMode="auto">
              <a:xfrm>
                <a:off x="2630" y="4163"/>
                <a:ext cx="151" cy="176"/>
              </a:xfrm>
              <a:custGeom>
                <a:avLst/>
                <a:gdLst>
                  <a:gd name="T0" fmla="*/ 410 w 1662"/>
                  <a:gd name="T1" fmla="*/ 645 h 1942"/>
                  <a:gd name="T2" fmla="*/ 309 w 1662"/>
                  <a:gd name="T3" fmla="*/ 847 h 1942"/>
                  <a:gd name="T4" fmla="*/ 255 w 1662"/>
                  <a:gd name="T5" fmla="*/ 1023 h 1942"/>
                  <a:gd name="T6" fmla="*/ 263 w 1662"/>
                  <a:gd name="T7" fmla="*/ 1206 h 1942"/>
                  <a:gd name="T8" fmla="*/ 347 w 1662"/>
                  <a:gd name="T9" fmla="*/ 1429 h 1942"/>
                  <a:gd name="T10" fmla="*/ 476 w 1662"/>
                  <a:gd name="T11" fmla="*/ 1620 h 1942"/>
                  <a:gd name="T12" fmla="*/ 638 w 1662"/>
                  <a:gd name="T13" fmla="*/ 1753 h 1942"/>
                  <a:gd name="T14" fmla="*/ 825 w 1662"/>
                  <a:gd name="T15" fmla="*/ 1803 h 1942"/>
                  <a:gd name="T16" fmla="*/ 1013 w 1662"/>
                  <a:gd name="T17" fmla="*/ 1753 h 1942"/>
                  <a:gd name="T18" fmla="*/ 1176 w 1662"/>
                  <a:gd name="T19" fmla="*/ 1619 h 1942"/>
                  <a:gd name="T20" fmla="*/ 1305 w 1662"/>
                  <a:gd name="T21" fmla="*/ 1428 h 1942"/>
                  <a:gd name="T22" fmla="*/ 1388 w 1662"/>
                  <a:gd name="T23" fmla="*/ 1205 h 1942"/>
                  <a:gd name="T24" fmla="*/ 1418 w 1662"/>
                  <a:gd name="T25" fmla="*/ 974 h 1942"/>
                  <a:gd name="T26" fmla="*/ 1266 w 1662"/>
                  <a:gd name="T27" fmla="*/ 836 h 1942"/>
                  <a:gd name="T28" fmla="*/ 1012 w 1662"/>
                  <a:gd name="T29" fmla="*/ 794 h 1942"/>
                  <a:gd name="T30" fmla="*/ 806 w 1662"/>
                  <a:gd name="T31" fmla="*/ 713 h 1942"/>
                  <a:gd name="T32" fmla="*/ 646 w 1662"/>
                  <a:gd name="T33" fmla="*/ 610 h 1942"/>
                  <a:gd name="T34" fmla="*/ 526 w 1662"/>
                  <a:gd name="T35" fmla="*/ 499 h 1942"/>
                  <a:gd name="T36" fmla="*/ 944 w 1662"/>
                  <a:gd name="T37" fmla="*/ 23 h 1942"/>
                  <a:gd name="T38" fmla="*/ 1152 w 1662"/>
                  <a:gd name="T39" fmla="*/ 118 h 1942"/>
                  <a:gd name="T40" fmla="*/ 1271 w 1662"/>
                  <a:gd name="T41" fmla="*/ 205 h 1942"/>
                  <a:gd name="T42" fmla="*/ 1388 w 1662"/>
                  <a:gd name="T43" fmla="*/ 323 h 1942"/>
                  <a:gd name="T44" fmla="*/ 1455 w 1662"/>
                  <a:gd name="T45" fmla="*/ 429 h 1942"/>
                  <a:gd name="T46" fmla="*/ 1524 w 1662"/>
                  <a:gd name="T47" fmla="*/ 626 h 1942"/>
                  <a:gd name="T48" fmla="*/ 1555 w 1662"/>
                  <a:gd name="T49" fmla="*/ 892 h 1942"/>
                  <a:gd name="T50" fmla="*/ 1619 w 1662"/>
                  <a:gd name="T51" fmla="*/ 939 h 1942"/>
                  <a:gd name="T52" fmla="*/ 1657 w 1662"/>
                  <a:gd name="T53" fmla="*/ 1032 h 1942"/>
                  <a:gd name="T54" fmla="*/ 1655 w 1662"/>
                  <a:gd name="T55" fmla="*/ 1183 h 1942"/>
                  <a:gd name="T56" fmla="*/ 1611 w 1662"/>
                  <a:gd name="T57" fmla="*/ 1304 h 1942"/>
                  <a:gd name="T58" fmla="*/ 1537 w 1662"/>
                  <a:gd name="T59" fmla="*/ 1372 h 1942"/>
                  <a:gd name="T60" fmla="*/ 1445 w 1662"/>
                  <a:gd name="T61" fmla="*/ 1454 h 1942"/>
                  <a:gd name="T62" fmla="*/ 1313 w 1662"/>
                  <a:gd name="T63" fmla="*/ 1670 h 1942"/>
                  <a:gd name="T64" fmla="*/ 1141 w 1662"/>
                  <a:gd name="T65" fmla="*/ 1836 h 1942"/>
                  <a:gd name="T66" fmla="*/ 937 w 1662"/>
                  <a:gd name="T67" fmla="*/ 1930 h 1942"/>
                  <a:gd name="T68" fmla="*/ 714 w 1662"/>
                  <a:gd name="T69" fmla="*/ 1930 h 1942"/>
                  <a:gd name="T70" fmla="*/ 510 w 1662"/>
                  <a:gd name="T71" fmla="*/ 1836 h 1942"/>
                  <a:gd name="T72" fmla="*/ 337 w 1662"/>
                  <a:gd name="T73" fmla="*/ 1669 h 1942"/>
                  <a:gd name="T74" fmla="*/ 205 w 1662"/>
                  <a:gd name="T75" fmla="*/ 1452 h 1942"/>
                  <a:gd name="T76" fmla="*/ 111 w 1662"/>
                  <a:gd name="T77" fmla="*/ 1364 h 1942"/>
                  <a:gd name="T78" fmla="*/ 39 w 1662"/>
                  <a:gd name="T79" fmla="*/ 1284 h 1942"/>
                  <a:gd name="T80" fmla="*/ 2 w 1662"/>
                  <a:gd name="T81" fmla="*/ 1143 h 1942"/>
                  <a:gd name="T82" fmla="*/ 9 w 1662"/>
                  <a:gd name="T83" fmla="*/ 1009 h 1942"/>
                  <a:gd name="T84" fmla="*/ 50 w 1662"/>
                  <a:gd name="T85" fmla="*/ 930 h 1942"/>
                  <a:gd name="T86" fmla="*/ 98 w 1662"/>
                  <a:gd name="T87" fmla="*/ 851 h 1942"/>
                  <a:gd name="T88" fmla="*/ 85 w 1662"/>
                  <a:gd name="T89" fmla="*/ 643 h 1942"/>
                  <a:gd name="T90" fmla="*/ 120 w 1662"/>
                  <a:gd name="T91" fmla="*/ 487 h 1942"/>
                  <a:gd name="T92" fmla="*/ 183 w 1662"/>
                  <a:gd name="T93" fmla="*/ 377 h 1942"/>
                  <a:gd name="T94" fmla="*/ 257 w 1662"/>
                  <a:gd name="T95" fmla="*/ 305 h 1942"/>
                  <a:gd name="T96" fmla="*/ 319 w 1662"/>
                  <a:gd name="T97" fmla="*/ 266 h 1942"/>
                  <a:gd name="T98" fmla="*/ 352 w 1662"/>
                  <a:gd name="T99" fmla="*/ 246 h 1942"/>
                  <a:gd name="T100" fmla="*/ 390 w 1662"/>
                  <a:gd name="T101" fmla="*/ 196 h 1942"/>
                  <a:gd name="T102" fmla="*/ 459 w 1662"/>
                  <a:gd name="T103" fmla="*/ 127 h 1942"/>
                  <a:gd name="T104" fmla="*/ 559 w 1662"/>
                  <a:gd name="T105" fmla="*/ 57 h 1942"/>
                  <a:gd name="T106" fmla="*/ 690 w 1662"/>
                  <a:gd name="T107" fmla="*/ 10 h 19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662" h="1942">
                    <a:moveTo>
                      <a:pt x="526" y="499"/>
                    </a:moveTo>
                    <a:lnTo>
                      <a:pt x="484" y="546"/>
                    </a:lnTo>
                    <a:lnTo>
                      <a:pt x="445" y="595"/>
                    </a:lnTo>
                    <a:lnTo>
                      <a:pt x="410" y="645"/>
                    </a:lnTo>
                    <a:lnTo>
                      <a:pt x="379" y="696"/>
                    </a:lnTo>
                    <a:lnTo>
                      <a:pt x="352" y="747"/>
                    </a:lnTo>
                    <a:lnTo>
                      <a:pt x="329" y="797"/>
                    </a:lnTo>
                    <a:lnTo>
                      <a:pt x="309" y="847"/>
                    </a:lnTo>
                    <a:lnTo>
                      <a:pt x="291" y="895"/>
                    </a:lnTo>
                    <a:lnTo>
                      <a:pt x="277" y="941"/>
                    </a:lnTo>
                    <a:lnTo>
                      <a:pt x="264" y="984"/>
                    </a:lnTo>
                    <a:lnTo>
                      <a:pt x="255" y="1023"/>
                    </a:lnTo>
                    <a:lnTo>
                      <a:pt x="247" y="1059"/>
                    </a:lnTo>
                    <a:lnTo>
                      <a:pt x="241" y="1091"/>
                    </a:lnTo>
                    <a:lnTo>
                      <a:pt x="250" y="1148"/>
                    </a:lnTo>
                    <a:lnTo>
                      <a:pt x="263" y="1206"/>
                    </a:lnTo>
                    <a:lnTo>
                      <a:pt x="280" y="1263"/>
                    </a:lnTo>
                    <a:lnTo>
                      <a:pt x="299" y="1320"/>
                    </a:lnTo>
                    <a:lnTo>
                      <a:pt x="322" y="1375"/>
                    </a:lnTo>
                    <a:lnTo>
                      <a:pt x="347" y="1429"/>
                    </a:lnTo>
                    <a:lnTo>
                      <a:pt x="375" y="1480"/>
                    </a:lnTo>
                    <a:lnTo>
                      <a:pt x="406" y="1530"/>
                    </a:lnTo>
                    <a:lnTo>
                      <a:pt x="440" y="1576"/>
                    </a:lnTo>
                    <a:lnTo>
                      <a:pt x="476" y="1620"/>
                    </a:lnTo>
                    <a:lnTo>
                      <a:pt x="513" y="1659"/>
                    </a:lnTo>
                    <a:lnTo>
                      <a:pt x="553" y="1695"/>
                    </a:lnTo>
                    <a:lnTo>
                      <a:pt x="594" y="1726"/>
                    </a:lnTo>
                    <a:lnTo>
                      <a:pt x="638" y="1753"/>
                    </a:lnTo>
                    <a:lnTo>
                      <a:pt x="683" y="1774"/>
                    </a:lnTo>
                    <a:lnTo>
                      <a:pt x="729" y="1789"/>
                    </a:lnTo>
                    <a:lnTo>
                      <a:pt x="777" y="1800"/>
                    </a:lnTo>
                    <a:lnTo>
                      <a:pt x="825" y="1803"/>
                    </a:lnTo>
                    <a:lnTo>
                      <a:pt x="875" y="1800"/>
                    </a:lnTo>
                    <a:lnTo>
                      <a:pt x="922" y="1789"/>
                    </a:lnTo>
                    <a:lnTo>
                      <a:pt x="968" y="1774"/>
                    </a:lnTo>
                    <a:lnTo>
                      <a:pt x="1013" y="1753"/>
                    </a:lnTo>
                    <a:lnTo>
                      <a:pt x="1056" y="1726"/>
                    </a:lnTo>
                    <a:lnTo>
                      <a:pt x="1099" y="1695"/>
                    </a:lnTo>
                    <a:lnTo>
                      <a:pt x="1139" y="1659"/>
                    </a:lnTo>
                    <a:lnTo>
                      <a:pt x="1176" y="1619"/>
                    </a:lnTo>
                    <a:lnTo>
                      <a:pt x="1212" y="1576"/>
                    </a:lnTo>
                    <a:lnTo>
                      <a:pt x="1245" y="1529"/>
                    </a:lnTo>
                    <a:lnTo>
                      <a:pt x="1276" y="1480"/>
                    </a:lnTo>
                    <a:lnTo>
                      <a:pt x="1305" y="1428"/>
                    </a:lnTo>
                    <a:lnTo>
                      <a:pt x="1330" y="1374"/>
                    </a:lnTo>
                    <a:lnTo>
                      <a:pt x="1353" y="1319"/>
                    </a:lnTo>
                    <a:lnTo>
                      <a:pt x="1372" y="1262"/>
                    </a:lnTo>
                    <a:lnTo>
                      <a:pt x="1388" y="1205"/>
                    </a:lnTo>
                    <a:lnTo>
                      <a:pt x="1401" y="1147"/>
                    </a:lnTo>
                    <a:lnTo>
                      <a:pt x="1411" y="1089"/>
                    </a:lnTo>
                    <a:lnTo>
                      <a:pt x="1416" y="1032"/>
                    </a:lnTo>
                    <a:lnTo>
                      <a:pt x="1418" y="974"/>
                    </a:lnTo>
                    <a:lnTo>
                      <a:pt x="1417" y="904"/>
                    </a:lnTo>
                    <a:lnTo>
                      <a:pt x="1414" y="838"/>
                    </a:lnTo>
                    <a:lnTo>
                      <a:pt x="1339" y="839"/>
                    </a:lnTo>
                    <a:lnTo>
                      <a:pt x="1266" y="836"/>
                    </a:lnTo>
                    <a:lnTo>
                      <a:pt x="1198" y="830"/>
                    </a:lnTo>
                    <a:lnTo>
                      <a:pt x="1133" y="820"/>
                    </a:lnTo>
                    <a:lnTo>
                      <a:pt x="1070" y="808"/>
                    </a:lnTo>
                    <a:lnTo>
                      <a:pt x="1012" y="794"/>
                    </a:lnTo>
                    <a:lnTo>
                      <a:pt x="956" y="777"/>
                    </a:lnTo>
                    <a:lnTo>
                      <a:pt x="903" y="757"/>
                    </a:lnTo>
                    <a:lnTo>
                      <a:pt x="853" y="737"/>
                    </a:lnTo>
                    <a:lnTo>
                      <a:pt x="806" y="713"/>
                    </a:lnTo>
                    <a:lnTo>
                      <a:pt x="762" y="690"/>
                    </a:lnTo>
                    <a:lnTo>
                      <a:pt x="721" y="664"/>
                    </a:lnTo>
                    <a:lnTo>
                      <a:pt x="682" y="638"/>
                    </a:lnTo>
                    <a:lnTo>
                      <a:pt x="646" y="610"/>
                    </a:lnTo>
                    <a:lnTo>
                      <a:pt x="612" y="583"/>
                    </a:lnTo>
                    <a:lnTo>
                      <a:pt x="581" y="555"/>
                    </a:lnTo>
                    <a:lnTo>
                      <a:pt x="552" y="527"/>
                    </a:lnTo>
                    <a:lnTo>
                      <a:pt x="526" y="499"/>
                    </a:lnTo>
                    <a:close/>
                    <a:moveTo>
                      <a:pt x="808" y="0"/>
                    </a:moveTo>
                    <a:lnTo>
                      <a:pt x="851" y="3"/>
                    </a:lnTo>
                    <a:lnTo>
                      <a:pt x="897" y="11"/>
                    </a:lnTo>
                    <a:lnTo>
                      <a:pt x="944" y="23"/>
                    </a:lnTo>
                    <a:lnTo>
                      <a:pt x="993" y="39"/>
                    </a:lnTo>
                    <a:lnTo>
                      <a:pt x="1044" y="60"/>
                    </a:lnTo>
                    <a:lnTo>
                      <a:pt x="1097" y="86"/>
                    </a:lnTo>
                    <a:lnTo>
                      <a:pt x="1152" y="118"/>
                    </a:lnTo>
                    <a:lnTo>
                      <a:pt x="1179" y="135"/>
                    </a:lnTo>
                    <a:lnTo>
                      <a:pt x="1208" y="155"/>
                    </a:lnTo>
                    <a:lnTo>
                      <a:pt x="1239" y="179"/>
                    </a:lnTo>
                    <a:lnTo>
                      <a:pt x="1271" y="205"/>
                    </a:lnTo>
                    <a:lnTo>
                      <a:pt x="1304" y="233"/>
                    </a:lnTo>
                    <a:lnTo>
                      <a:pt x="1334" y="261"/>
                    </a:lnTo>
                    <a:lnTo>
                      <a:pt x="1363" y="292"/>
                    </a:lnTo>
                    <a:lnTo>
                      <a:pt x="1388" y="323"/>
                    </a:lnTo>
                    <a:lnTo>
                      <a:pt x="1409" y="353"/>
                    </a:lnTo>
                    <a:lnTo>
                      <a:pt x="1409" y="353"/>
                    </a:lnTo>
                    <a:lnTo>
                      <a:pt x="1433" y="389"/>
                    </a:lnTo>
                    <a:lnTo>
                      <a:pt x="1455" y="429"/>
                    </a:lnTo>
                    <a:lnTo>
                      <a:pt x="1475" y="472"/>
                    </a:lnTo>
                    <a:lnTo>
                      <a:pt x="1493" y="519"/>
                    </a:lnTo>
                    <a:lnTo>
                      <a:pt x="1509" y="570"/>
                    </a:lnTo>
                    <a:lnTo>
                      <a:pt x="1524" y="626"/>
                    </a:lnTo>
                    <a:lnTo>
                      <a:pt x="1535" y="685"/>
                    </a:lnTo>
                    <a:lnTo>
                      <a:pt x="1545" y="749"/>
                    </a:lnTo>
                    <a:lnTo>
                      <a:pt x="1551" y="817"/>
                    </a:lnTo>
                    <a:lnTo>
                      <a:pt x="1555" y="892"/>
                    </a:lnTo>
                    <a:lnTo>
                      <a:pt x="1573" y="900"/>
                    </a:lnTo>
                    <a:lnTo>
                      <a:pt x="1590" y="910"/>
                    </a:lnTo>
                    <a:lnTo>
                      <a:pt x="1605" y="922"/>
                    </a:lnTo>
                    <a:lnTo>
                      <a:pt x="1619" y="939"/>
                    </a:lnTo>
                    <a:lnTo>
                      <a:pt x="1632" y="957"/>
                    </a:lnTo>
                    <a:lnTo>
                      <a:pt x="1642" y="979"/>
                    </a:lnTo>
                    <a:lnTo>
                      <a:pt x="1651" y="1003"/>
                    </a:lnTo>
                    <a:lnTo>
                      <a:pt x="1657" y="1032"/>
                    </a:lnTo>
                    <a:lnTo>
                      <a:pt x="1661" y="1064"/>
                    </a:lnTo>
                    <a:lnTo>
                      <a:pt x="1662" y="1102"/>
                    </a:lnTo>
                    <a:lnTo>
                      <a:pt x="1660" y="1143"/>
                    </a:lnTo>
                    <a:lnTo>
                      <a:pt x="1655" y="1183"/>
                    </a:lnTo>
                    <a:lnTo>
                      <a:pt x="1648" y="1218"/>
                    </a:lnTo>
                    <a:lnTo>
                      <a:pt x="1638" y="1250"/>
                    </a:lnTo>
                    <a:lnTo>
                      <a:pt x="1625" y="1278"/>
                    </a:lnTo>
                    <a:lnTo>
                      <a:pt x="1611" y="1304"/>
                    </a:lnTo>
                    <a:lnTo>
                      <a:pt x="1595" y="1325"/>
                    </a:lnTo>
                    <a:lnTo>
                      <a:pt x="1577" y="1344"/>
                    </a:lnTo>
                    <a:lnTo>
                      <a:pt x="1558" y="1360"/>
                    </a:lnTo>
                    <a:lnTo>
                      <a:pt x="1537" y="1372"/>
                    </a:lnTo>
                    <a:lnTo>
                      <a:pt x="1515" y="1382"/>
                    </a:lnTo>
                    <a:lnTo>
                      <a:pt x="1493" y="1390"/>
                    </a:lnTo>
                    <a:lnTo>
                      <a:pt x="1471" y="1395"/>
                    </a:lnTo>
                    <a:lnTo>
                      <a:pt x="1445" y="1454"/>
                    </a:lnTo>
                    <a:lnTo>
                      <a:pt x="1416" y="1512"/>
                    </a:lnTo>
                    <a:lnTo>
                      <a:pt x="1385" y="1567"/>
                    </a:lnTo>
                    <a:lnTo>
                      <a:pt x="1350" y="1620"/>
                    </a:lnTo>
                    <a:lnTo>
                      <a:pt x="1313" y="1670"/>
                    </a:lnTo>
                    <a:lnTo>
                      <a:pt x="1273" y="1717"/>
                    </a:lnTo>
                    <a:lnTo>
                      <a:pt x="1231" y="1761"/>
                    </a:lnTo>
                    <a:lnTo>
                      <a:pt x="1187" y="1801"/>
                    </a:lnTo>
                    <a:lnTo>
                      <a:pt x="1141" y="1836"/>
                    </a:lnTo>
                    <a:lnTo>
                      <a:pt x="1092" y="1868"/>
                    </a:lnTo>
                    <a:lnTo>
                      <a:pt x="1042" y="1893"/>
                    </a:lnTo>
                    <a:lnTo>
                      <a:pt x="990" y="1915"/>
                    </a:lnTo>
                    <a:lnTo>
                      <a:pt x="937" y="1930"/>
                    </a:lnTo>
                    <a:lnTo>
                      <a:pt x="882" y="1939"/>
                    </a:lnTo>
                    <a:lnTo>
                      <a:pt x="825" y="1942"/>
                    </a:lnTo>
                    <a:lnTo>
                      <a:pt x="769" y="1939"/>
                    </a:lnTo>
                    <a:lnTo>
                      <a:pt x="714" y="1930"/>
                    </a:lnTo>
                    <a:lnTo>
                      <a:pt x="661" y="1915"/>
                    </a:lnTo>
                    <a:lnTo>
                      <a:pt x="608" y="1893"/>
                    </a:lnTo>
                    <a:lnTo>
                      <a:pt x="558" y="1867"/>
                    </a:lnTo>
                    <a:lnTo>
                      <a:pt x="510" y="1836"/>
                    </a:lnTo>
                    <a:lnTo>
                      <a:pt x="464" y="1800"/>
                    </a:lnTo>
                    <a:lnTo>
                      <a:pt x="419" y="1760"/>
                    </a:lnTo>
                    <a:lnTo>
                      <a:pt x="377" y="1716"/>
                    </a:lnTo>
                    <a:lnTo>
                      <a:pt x="337" y="1669"/>
                    </a:lnTo>
                    <a:lnTo>
                      <a:pt x="300" y="1618"/>
                    </a:lnTo>
                    <a:lnTo>
                      <a:pt x="266" y="1565"/>
                    </a:lnTo>
                    <a:lnTo>
                      <a:pt x="234" y="1510"/>
                    </a:lnTo>
                    <a:lnTo>
                      <a:pt x="205" y="1452"/>
                    </a:lnTo>
                    <a:lnTo>
                      <a:pt x="179" y="1392"/>
                    </a:lnTo>
                    <a:lnTo>
                      <a:pt x="156" y="1386"/>
                    </a:lnTo>
                    <a:lnTo>
                      <a:pt x="133" y="1376"/>
                    </a:lnTo>
                    <a:lnTo>
                      <a:pt x="111" y="1364"/>
                    </a:lnTo>
                    <a:lnTo>
                      <a:pt x="91" y="1349"/>
                    </a:lnTo>
                    <a:lnTo>
                      <a:pt x="72" y="1330"/>
                    </a:lnTo>
                    <a:lnTo>
                      <a:pt x="55" y="1309"/>
                    </a:lnTo>
                    <a:lnTo>
                      <a:pt x="39" y="1284"/>
                    </a:lnTo>
                    <a:lnTo>
                      <a:pt x="26" y="1254"/>
                    </a:lnTo>
                    <a:lnTo>
                      <a:pt x="15" y="1221"/>
                    </a:lnTo>
                    <a:lnTo>
                      <a:pt x="7" y="1184"/>
                    </a:lnTo>
                    <a:lnTo>
                      <a:pt x="2" y="1143"/>
                    </a:lnTo>
                    <a:lnTo>
                      <a:pt x="0" y="1104"/>
                    </a:lnTo>
                    <a:lnTo>
                      <a:pt x="1" y="1068"/>
                    </a:lnTo>
                    <a:lnTo>
                      <a:pt x="4" y="1038"/>
                    </a:lnTo>
                    <a:lnTo>
                      <a:pt x="9" y="1009"/>
                    </a:lnTo>
                    <a:lnTo>
                      <a:pt x="17" y="985"/>
                    </a:lnTo>
                    <a:lnTo>
                      <a:pt x="27" y="964"/>
                    </a:lnTo>
                    <a:lnTo>
                      <a:pt x="38" y="946"/>
                    </a:lnTo>
                    <a:lnTo>
                      <a:pt x="50" y="930"/>
                    </a:lnTo>
                    <a:lnTo>
                      <a:pt x="65" y="916"/>
                    </a:lnTo>
                    <a:lnTo>
                      <a:pt x="80" y="906"/>
                    </a:lnTo>
                    <a:lnTo>
                      <a:pt x="96" y="897"/>
                    </a:lnTo>
                    <a:lnTo>
                      <a:pt x="98" y="851"/>
                    </a:lnTo>
                    <a:lnTo>
                      <a:pt x="89" y="794"/>
                    </a:lnTo>
                    <a:lnTo>
                      <a:pt x="85" y="740"/>
                    </a:lnTo>
                    <a:lnTo>
                      <a:pt x="83" y="690"/>
                    </a:lnTo>
                    <a:lnTo>
                      <a:pt x="85" y="643"/>
                    </a:lnTo>
                    <a:lnTo>
                      <a:pt x="90" y="599"/>
                    </a:lnTo>
                    <a:lnTo>
                      <a:pt x="98" y="559"/>
                    </a:lnTo>
                    <a:lnTo>
                      <a:pt x="108" y="522"/>
                    </a:lnTo>
                    <a:lnTo>
                      <a:pt x="120" y="487"/>
                    </a:lnTo>
                    <a:lnTo>
                      <a:pt x="134" y="455"/>
                    </a:lnTo>
                    <a:lnTo>
                      <a:pt x="149" y="427"/>
                    </a:lnTo>
                    <a:lnTo>
                      <a:pt x="166" y="400"/>
                    </a:lnTo>
                    <a:lnTo>
                      <a:pt x="183" y="377"/>
                    </a:lnTo>
                    <a:lnTo>
                      <a:pt x="202" y="355"/>
                    </a:lnTo>
                    <a:lnTo>
                      <a:pt x="220" y="337"/>
                    </a:lnTo>
                    <a:lnTo>
                      <a:pt x="239" y="320"/>
                    </a:lnTo>
                    <a:lnTo>
                      <a:pt x="257" y="305"/>
                    </a:lnTo>
                    <a:lnTo>
                      <a:pt x="274" y="293"/>
                    </a:lnTo>
                    <a:lnTo>
                      <a:pt x="290" y="282"/>
                    </a:lnTo>
                    <a:lnTo>
                      <a:pt x="305" y="273"/>
                    </a:lnTo>
                    <a:lnTo>
                      <a:pt x="319" y="266"/>
                    </a:lnTo>
                    <a:lnTo>
                      <a:pt x="331" y="260"/>
                    </a:lnTo>
                    <a:lnTo>
                      <a:pt x="341" y="255"/>
                    </a:lnTo>
                    <a:lnTo>
                      <a:pt x="348" y="253"/>
                    </a:lnTo>
                    <a:lnTo>
                      <a:pt x="352" y="246"/>
                    </a:lnTo>
                    <a:lnTo>
                      <a:pt x="359" y="237"/>
                    </a:lnTo>
                    <a:lnTo>
                      <a:pt x="367" y="225"/>
                    </a:lnTo>
                    <a:lnTo>
                      <a:pt x="377" y="212"/>
                    </a:lnTo>
                    <a:lnTo>
                      <a:pt x="390" y="196"/>
                    </a:lnTo>
                    <a:lnTo>
                      <a:pt x="404" y="180"/>
                    </a:lnTo>
                    <a:lnTo>
                      <a:pt x="421" y="163"/>
                    </a:lnTo>
                    <a:lnTo>
                      <a:pt x="439" y="145"/>
                    </a:lnTo>
                    <a:lnTo>
                      <a:pt x="459" y="127"/>
                    </a:lnTo>
                    <a:lnTo>
                      <a:pt x="481" y="108"/>
                    </a:lnTo>
                    <a:lnTo>
                      <a:pt x="505" y="91"/>
                    </a:lnTo>
                    <a:lnTo>
                      <a:pt x="531" y="74"/>
                    </a:lnTo>
                    <a:lnTo>
                      <a:pt x="559" y="57"/>
                    </a:lnTo>
                    <a:lnTo>
                      <a:pt x="589" y="43"/>
                    </a:lnTo>
                    <a:lnTo>
                      <a:pt x="620" y="30"/>
                    </a:lnTo>
                    <a:lnTo>
                      <a:pt x="655" y="19"/>
                    </a:lnTo>
                    <a:lnTo>
                      <a:pt x="690" y="10"/>
                    </a:lnTo>
                    <a:lnTo>
                      <a:pt x="728" y="3"/>
                    </a:lnTo>
                    <a:lnTo>
                      <a:pt x="767" y="0"/>
                    </a:lnTo>
                    <a:lnTo>
                      <a:pt x="80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20" name="Freeform 23"/>
              <p:cNvSpPr>
                <a:spLocks noEditPoints="1"/>
              </p:cNvSpPr>
              <p:nvPr/>
            </p:nvSpPr>
            <p:spPr bwMode="auto">
              <a:xfrm>
                <a:off x="2664" y="4250"/>
                <a:ext cx="83" cy="27"/>
              </a:xfrm>
              <a:custGeom>
                <a:avLst/>
                <a:gdLst>
                  <a:gd name="T0" fmla="*/ 613 w 916"/>
                  <a:gd name="T1" fmla="*/ 78 h 300"/>
                  <a:gd name="T2" fmla="*/ 561 w 916"/>
                  <a:gd name="T3" fmla="*/ 109 h 300"/>
                  <a:gd name="T4" fmla="*/ 554 w 916"/>
                  <a:gd name="T5" fmla="*/ 165 h 300"/>
                  <a:gd name="T6" fmla="*/ 579 w 916"/>
                  <a:gd name="T7" fmla="*/ 210 h 300"/>
                  <a:gd name="T8" fmla="*/ 665 w 916"/>
                  <a:gd name="T9" fmla="*/ 229 h 300"/>
                  <a:gd name="T10" fmla="*/ 787 w 916"/>
                  <a:gd name="T11" fmla="*/ 223 h 300"/>
                  <a:gd name="T12" fmla="*/ 839 w 916"/>
                  <a:gd name="T13" fmla="*/ 191 h 300"/>
                  <a:gd name="T14" fmla="*/ 846 w 916"/>
                  <a:gd name="T15" fmla="*/ 135 h 300"/>
                  <a:gd name="T16" fmla="*/ 820 w 916"/>
                  <a:gd name="T17" fmla="*/ 90 h 300"/>
                  <a:gd name="T18" fmla="*/ 734 w 916"/>
                  <a:gd name="T19" fmla="*/ 72 h 300"/>
                  <a:gd name="T20" fmla="*/ 153 w 916"/>
                  <a:gd name="T21" fmla="*/ 74 h 300"/>
                  <a:gd name="T22" fmla="*/ 85 w 916"/>
                  <a:gd name="T23" fmla="*/ 99 h 300"/>
                  <a:gd name="T24" fmla="*/ 70 w 916"/>
                  <a:gd name="T25" fmla="*/ 150 h 300"/>
                  <a:gd name="T26" fmla="*/ 85 w 916"/>
                  <a:gd name="T27" fmla="*/ 201 h 300"/>
                  <a:gd name="T28" fmla="*/ 153 w 916"/>
                  <a:gd name="T29" fmla="*/ 227 h 300"/>
                  <a:gd name="T30" fmla="*/ 280 w 916"/>
                  <a:gd name="T31" fmla="*/ 227 h 300"/>
                  <a:gd name="T32" fmla="*/ 348 w 916"/>
                  <a:gd name="T33" fmla="*/ 201 h 300"/>
                  <a:gd name="T34" fmla="*/ 363 w 916"/>
                  <a:gd name="T35" fmla="*/ 150 h 300"/>
                  <a:gd name="T36" fmla="*/ 348 w 916"/>
                  <a:gd name="T37" fmla="*/ 99 h 300"/>
                  <a:gd name="T38" fmla="*/ 280 w 916"/>
                  <a:gd name="T39" fmla="*/ 74 h 300"/>
                  <a:gd name="T40" fmla="*/ 234 w 916"/>
                  <a:gd name="T41" fmla="*/ 0 h 300"/>
                  <a:gd name="T42" fmla="*/ 321 w 916"/>
                  <a:gd name="T43" fmla="*/ 9 h 300"/>
                  <a:gd name="T44" fmla="*/ 400 w 916"/>
                  <a:gd name="T45" fmla="*/ 53 h 300"/>
                  <a:gd name="T46" fmla="*/ 574 w 916"/>
                  <a:gd name="T47" fmla="*/ 17 h 300"/>
                  <a:gd name="T48" fmla="*/ 662 w 916"/>
                  <a:gd name="T49" fmla="*/ 1 h 300"/>
                  <a:gd name="T50" fmla="*/ 732 w 916"/>
                  <a:gd name="T51" fmla="*/ 0 h 300"/>
                  <a:gd name="T52" fmla="*/ 806 w 916"/>
                  <a:gd name="T53" fmla="*/ 10 h 300"/>
                  <a:gd name="T54" fmla="*/ 875 w 916"/>
                  <a:gd name="T55" fmla="*/ 45 h 300"/>
                  <a:gd name="T56" fmla="*/ 914 w 916"/>
                  <a:gd name="T57" fmla="*/ 123 h 300"/>
                  <a:gd name="T58" fmla="*/ 900 w 916"/>
                  <a:gd name="T59" fmla="*/ 223 h 300"/>
                  <a:gd name="T60" fmla="*/ 843 w 916"/>
                  <a:gd name="T61" fmla="*/ 277 h 300"/>
                  <a:gd name="T62" fmla="*/ 768 w 916"/>
                  <a:gd name="T63" fmla="*/ 297 h 300"/>
                  <a:gd name="T64" fmla="*/ 699 w 916"/>
                  <a:gd name="T65" fmla="*/ 300 h 300"/>
                  <a:gd name="T66" fmla="*/ 632 w 916"/>
                  <a:gd name="T67" fmla="*/ 297 h 300"/>
                  <a:gd name="T68" fmla="*/ 557 w 916"/>
                  <a:gd name="T69" fmla="*/ 277 h 300"/>
                  <a:gd name="T70" fmla="*/ 500 w 916"/>
                  <a:gd name="T71" fmla="*/ 224 h 300"/>
                  <a:gd name="T72" fmla="*/ 485 w 916"/>
                  <a:gd name="T73" fmla="*/ 137 h 300"/>
                  <a:gd name="T74" fmla="*/ 432 w 916"/>
                  <a:gd name="T75" fmla="*/ 150 h 300"/>
                  <a:gd name="T76" fmla="*/ 405 w 916"/>
                  <a:gd name="T77" fmla="*/ 241 h 300"/>
                  <a:gd name="T78" fmla="*/ 342 w 916"/>
                  <a:gd name="T79" fmla="*/ 284 h 300"/>
                  <a:gd name="T80" fmla="*/ 266 w 916"/>
                  <a:gd name="T81" fmla="*/ 298 h 300"/>
                  <a:gd name="T82" fmla="*/ 201 w 916"/>
                  <a:gd name="T83" fmla="*/ 299 h 300"/>
                  <a:gd name="T84" fmla="*/ 129 w 916"/>
                  <a:gd name="T85" fmla="*/ 294 h 300"/>
                  <a:gd name="T86" fmla="*/ 57 w 916"/>
                  <a:gd name="T87" fmla="*/ 267 h 300"/>
                  <a:gd name="T88" fmla="*/ 7 w 916"/>
                  <a:gd name="T89" fmla="*/ 202 h 300"/>
                  <a:gd name="T90" fmla="*/ 7 w 916"/>
                  <a:gd name="T91" fmla="*/ 98 h 300"/>
                  <a:gd name="T92" fmla="*/ 57 w 916"/>
                  <a:gd name="T93" fmla="*/ 33 h 300"/>
                  <a:gd name="T94" fmla="*/ 129 w 916"/>
                  <a:gd name="T95" fmla="*/ 6 h 300"/>
                  <a:gd name="T96" fmla="*/ 201 w 916"/>
                  <a:gd name="T97" fmla="*/ 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16" h="300">
                    <a:moveTo>
                      <a:pt x="699" y="71"/>
                    </a:moveTo>
                    <a:lnTo>
                      <a:pt x="665" y="72"/>
                    </a:lnTo>
                    <a:lnTo>
                      <a:pt x="636" y="74"/>
                    </a:lnTo>
                    <a:lnTo>
                      <a:pt x="613" y="78"/>
                    </a:lnTo>
                    <a:lnTo>
                      <a:pt x="594" y="83"/>
                    </a:lnTo>
                    <a:lnTo>
                      <a:pt x="579" y="90"/>
                    </a:lnTo>
                    <a:lnTo>
                      <a:pt x="569" y="99"/>
                    </a:lnTo>
                    <a:lnTo>
                      <a:pt x="561" y="109"/>
                    </a:lnTo>
                    <a:lnTo>
                      <a:pt x="556" y="122"/>
                    </a:lnTo>
                    <a:lnTo>
                      <a:pt x="554" y="135"/>
                    </a:lnTo>
                    <a:lnTo>
                      <a:pt x="553" y="150"/>
                    </a:lnTo>
                    <a:lnTo>
                      <a:pt x="554" y="165"/>
                    </a:lnTo>
                    <a:lnTo>
                      <a:pt x="556" y="179"/>
                    </a:lnTo>
                    <a:lnTo>
                      <a:pt x="561" y="191"/>
                    </a:lnTo>
                    <a:lnTo>
                      <a:pt x="569" y="201"/>
                    </a:lnTo>
                    <a:lnTo>
                      <a:pt x="579" y="210"/>
                    </a:lnTo>
                    <a:lnTo>
                      <a:pt x="594" y="216"/>
                    </a:lnTo>
                    <a:lnTo>
                      <a:pt x="613" y="223"/>
                    </a:lnTo>
                    <a:lnTo>
                      <a:pt x="636" y="227"/>
                    </a:lnTo>
                    <a:lnTo>
                      <a:pt x="665" y="229"/>
                    </a:lnTo>
                    <a:lnTo>
                      <a:pt x="699" y="230"/>
                    </a:lnTo>
                    <a:lnTo>
                      <a:pt x="734" y="229"/>
                    </a:lnTo>
                    <a:lnTo>
                      <a:pt x="763" y="227"/>
                    </a:lnTo>
                    <a:lnTo>
                      <a:pt x="787" y="223"/>
                    </a:lnTo>
                    <a:lnTo>
                      <a:pt x="805" y="216"/>
                    </a:lnTo>
                    <a:lnTo>
                      <a:pt x="820" y="210"/>
                    </a:lnTo>
                    <a:lnTo>
                      <a:pt x="831" y="201"/>
                    </a:lnTo>
                    <a:lnTo>
                      <a:pt x="839" y="191"/>
                    </a:lnTo>
                    <a:lnTo>
                      <a:pt x="843" y="179"/>
                    </a:lnTo>
                    <a:lnTo>
                      <a:pt x="846" y="165"/>
                    </a:lnTo>
                    <a:lnTo>
                      <a:pt x="847" y="150"/>
                    </a:lnTo>
                    <a:lnTo>
                      <a:pt x="846" y="135"/>
                    </a:lnTo>
                    <a:lnTo>
                      <a:pt x="843" y="122"/>
                    </a:lnTo>
                    <a:lnTo>
                      <a:pt x="839" y="109"/>
                    </a:lnTo>
                    <a:lnTo>
                      <a:pt x="831" y="99"/>
                    </a:lnTo>
                    <a:lnTo>
                      <a:pt x="820" y="90"/>
                    </a:lnTo>
                    <a:lnTo>
                      <a:pt x="805" y="83"/>
                    </a:lnTo>
                    <a:lnTo>
                      <a:pt x="787" y="78"/>
                    </a:lnTo>
                    <a:lnTo>
                      <a:pt x="763" y="74"/>
                    </a:lnTo>
                    <a:lnTo>
                      <a:pt x="734" y="72"/>
                    </a:lnTo>
                    <a:lnTo>
                      <a:pt x="699" y="71"/>
                    </a:lnTo>
                    <a:close/>
                    <a:moveTo>
                      <a:pt x="216" y="71"/>
                    </a:moveTo>
                    <a:lnTo>
                      <a:pt x="182" y="72"/>
                    </a:lnTo>
                    <a:lnTo>
                      <a:pt x="153" y="74"/>
                    </a:lnTo>
                    <a:lnTo>
                      <a:pt x="130" y="78"/>
                    </a:lnTo>
                    <a:lnTo>
                      <a:pt x="111" y="83"/>
                    </a:lnTo>
                    <a:lnTo>
                      <a:pt x="96" y="90"/>
                    </a:lnTo>
                    <a:lnTo>
                      <a:pt x="85" y="99"/>
                    </a:lnTo>
                    <a:lnTo>
                      <a:pt x="78" y="109"/>
                    </a:lnTo>
                    <a:lnTo>
                      <a:pt x="73" y="122"/>
                    </a:lnTo>
                    <a:lnTo>
                      <a:pt x="70" y="135"/>
                    </a:lnTo>
                    <a:lnTo>
                      <a:pt x="70" y="150"/>
                    </a:lnTo>
                    <a:lnTo>
                      <a:pt x="70" y="165"/>
                    </a:lnTo>
                    <a:lnTo>
                      <a:pt x="73" y="179"/>
                    </a:lnTo>
                    <a:lnTo>
                      <a:pt x="78" y="191"/>
                    </a:lnTo>
                    <a:lnTo>
                      <a:pt x="85" y="201"/>
                    </a:lnTo>
                    <a:lnTo>
                      <a:pt x="96" y="210"/>
                    </a:lnTo>
                    <a:lnTo>
                      <a:pt x="111" y="216"/>
                    </a:lnTo>
                    <a:lnTo>
                      <a:pt x="130" y="223"/>
                    </a:lnTo>
                    <a:lnTo>
                      <a:pt x="153" y="227"/>
                    </a:lnTo>
                    <a:lnTo>
                      <a:pt x="182" y="229"/>
                    </a:lnTo>
                    <a:lnTo>
                      <a:pt x="216" y="230"/>
                    </a:lnTo>
                    <a:lnTo>
                      <a:pt x="250" y="229"/>
                    </a:lnTo>
                    <a:lnTo>
                      <a:pt x="280" y="227"/>
                    </a:lnTo>
                    <a:lnTo>
                      <a:pt x="304" y="223"/>
                    </a:lnTo>
                    <a:lnTo>
                      <a:pt x="322" y="216"/>
                    </a:lnTo>
                    <a:lnTo>
                      <a:pt x="337" y="210"/>
                    </a:lnTo>
                    <a:lnTo>
                      <a:pt x="348" y="201"/>
                    </a:lnTo>
                    <a:lnTo>
                      <a:pt x="355" y="191"/>
                    </a:lnTo>
                    <a:lnTo>
                      <a:pt x="360" y="179"/>
                    </a:lnTo>
                    <a:lnTo>
                      <a:pt x="363" y="165"/>
                    </a:lnTo>
                    <a:lnTo>
                      <a:pt x="363" y="150"/>
                    </a:lnTo>
                    <a:lnTo>
                      <a:pt x="363" y="135"/>
                    </a:lnTo>
                    <a:lnTo>
                      <a:pt x="360" y="122"/>
                    </a:lnTo>
                    <a:lnTo>
                      <a:pt x="355" y="109"/>
                    </a:lnTo>
                    <a:lnTo>
                      <a:pt x="348" y="99"/>
                    </a:lnTo>
                    <a:lnTo>
                      <a:pt x="337" y="90"/>
                    </a:lnTo>
                    <a:lnTo>
                      <a:pt x="322" y="83"/>
                    </a:lnTo>
                    <a:lnTo>
                      <a:pt x="304" y="78"/>
                    </a:lnTo>
                    <a:lnTo>
                      <a:pt x="280" y="74"/>
                    </a:lnTo>
                    <a:lnTo>
                      <a:pt x="250" y="72"/>
                    </a:lnTo>
                    <a:lnTo>
                      <a:pt x="216" y="71"/>
                    </a:lnTo>
                    <a:close/>
                    <a:moveTo>
                      <a:pt x="216" y="0"/>
                    </a:moveTo>
                    <a:lnTo>
                      <a:pt x="234" y="0"/>
                    </a:lnTo>
                    <a:lnTo>
                      <a:pt x="254" y="1"/>
                    </a:lnTo>
                    <a:lnTo>
                      <a:pt x="276" y="2"/>
                    </a:lnTo>
                    <a:lnTo>
                      <a:pt x="298" y="5"/>
                    </a:lnTo>
                    <a:lnTo>
                      <a:pt x="321" y="9"/>
                    </a:lnTo>
                    <a:lnTo>
                      <a:pt x="343" y="17"/>
                    </a:lnTo>
                    <a:lnTo>
                      <a:pt x="364" y="26"/>
                    </a:lnTo>
                    <a:lnTo>
                      <a:pt x="383" y="37"/>
                    </a:lnTo>
                    <a:lnTo>
                      <a:pt x="400" y="53"/>
                    </a:lnTo>
                    <a:lnTo>
                      <a:pt x="516" y="53"/>
                    </a:lnTo>
                    <a:lnTo>
                      <a:pt x="533" y="37"/>
                    </a:lnTo>
                    <a:lnTo>
                      <a:pt x="553" y="26"/>
                    </a:lnTo>
                    <a:lnTo>
                      <a:pt x="574" y="17"/>
                    </a:lnTo>
                    <a:lnTo>
                      <a:pt x="596" y="9"/>
                    </a:lnTo>
                    <a:lnTo>
                      <a:pt x="618" y="5"/>
                    </a:lnTo>
                    <a:lnTo>
                      <a:pt x="640" y="2"/>
                    </a:lnTo>
                    <a:lnTo>
                      <a:pt x="662" y="1"/>
                    </a:lnTo>
                    <a:lnTo>
                      <a:pt x="682" y="0"/>
                    </a:lnTo>
                    <a:lnTo>
                      <a:pt x="699" y="0"/>
                    </a:lnTo>
                    <a:lnTo>
                      <a:pt x="715" y="0"/>
                    </a:lnTo>
                    <a:lnTo>
                      <a:pt x="732" y="0"/>
                    </a:lnTo>
                    <a:lnTo>
                      <a:pt x="749" y="1"/>
                    </a:lnTo>
                    <a:lnTo>
                      <a:pt x="768" y="3"/>
                    </a:lnTo>
                    <a:lnTo>
                      <a:pt x="787" y="6"/>
                    </a:lnTo>
                    <a:lnTo>
                      <a:pt x="806" y="10"/>
                    </a:lnTo>
                    <a:lnTo>
                      <a:pt x="825" y="16"/>
                    </a:lnTo>
                    <a:lnTo>
                      <a:pt x="843" y="24"/>
                    </a:lnTo>
                    <a:lnTo>
                      <a:pt x="860" y="33"/>
                    </a:lnTo>
                    <a:lnTo>
                      <a:pt x="875" y="45"/>
                    </a:lnTo>
                    <a:lnTo>
                      <a:pt x="889" y="59"/>
                    </a:lnTo>
                    <a:lnTo>
                      <a:pt x="900" y="77"/>
                    </a:lnTo>
                    <a:lnTo>
                      <a:pt x="908" y="98"/>
                    </a:lnTo>
                    <a:lnTo>
                      <a:pt x="914" y="123"/>
                    </a:lnTo>
                    <a:lnTo>
                      <a:pt x="916" y="150"/>
                    </a:lnTo>
                    <a:lnTo>
                      <a:pt x="914" y="178"/>
                    </a:lnTo>
                    <a:lnTo>
                      <a:pt x="908" y="202"/>
                    </a:lnTo>
                    <a:lnTo>
                      <a:pt x="900" y="223"/>
                    </a:lnTo>
                    <a:lnTo>
                      <a:pt x="889" y="241"/>
                    </a:lnTo>
                    <a:lnTo>
                      <a:pt x="875" y="255"/>
                    </a:lnTo>
                    <a:lnTo>
                      <a:pt x="860" y="267"/>
                    </a:lnTo>
                    <a:lnTo>
                      <a:pt x="843" y="277"/>
                    </a:lnTo>
                    <a:lnTo>
                      <a:pt x="825" y="285"/>
                    </a:lnTo>
                    <a:lnTo>
                      <a:pt x="806" y="290"/>
                    </a:lnTo>
                    <a:lnTo>
                      <a:pt x="787" y="294"/>
                    </a:lnTo>
                    <a:lnTo>
                      <a:pt x="768" y="297"/>
                    </a:lnTo>
                    <a:lnTo>
                      <a:pt x="749" y="298"/>
                    </a:lnTo>
                    <a:lnTo>
                      <a:pt x="732" y="299"/>
                    </a:lnTo>
                    <a:lnTo>
                      <a:pt x="715" y="299"/>
                    </a:lnTo>
                    <a:lnTo>
                      <a:pt x="699" y="300"/>
                    </a:lnTo>
                    <a:lnTo>
                      <a:pt x="685" y="299"/>
                    </a:lnTo>
                    <a:lnTo>
                      <a:pt x="668" y="299"/>
                    </a:lnTo>
                    <a:lnTo>
                      <a:pt x="650" y="298"/>
                    </a:lnTo>
                    <a:lnTo>
                      <a:pt x="632" y="297"/>
                    </a:lnTo>
                    <a:lnTo>
                      <a:pt x="613" y="294"/>
                    </a:lnTo>
                    <a:lnTo>
                      <a:pt x="593" y="290"/>
                    </a:lnTo>
                    <a:lnTo>
                      <a:pt x="575" y="285"/>
                    </a:lnTo>
                    <a:lnTo>
                      <a:pt x="557" y="277"/>
                    </a:lnTo>
                    <a:lnTo>
                      <a:pt x="540" y="267"/>
                    </a:lnTo>
                    <a:lnTo>
                      <a:pt x="524" y="255"/>
                    </a:lnTo>
                    <a:lnTo>
                      <a:pt x="511" y="241"/>
                    </a:lnTo>
                    <a:lnTo>
                      <a:pt x="500" y="224"/>
                    </a:lnTo>
                    <a:lnTo>
                      <a:pt x="491" y="202"/>
                    </a:lnTo>
                    <a:lnTo>
                      <a:pt x="486" y="179"/>
                    </a:lnTo>
                    <a:lnTo>
                      <a:pt x="484" y="150"/>
                    </a:lnTo>
                    <a:lnTo>
                      <a:pt x="485" y="137"/>
                    </a:lnTo>
                    <a:lnTo>
                      <a:pt x="486" y="125"/>
                    </a:lnTo>
                    <a:lnTo>
                      <a:pt x="430" y="125"/>
                    </a:lnTo>
                    <a:lnTo>
                      <a:pt x="432" y="137"/>
                    </a:lnTo>
                    <a:lnTo>
                      <a:pt x="432" y="150"/>
                    </a:lnTo>
                    <a:lnTo>
                      <a:pt x="430" y="179"/>
                    </a:lnTo>
                    <a:lnTo>
                      <a:pt x="425" y="202"/>
                    </a:lnTo>
                    <a:lnTo>
                      <a:pt x="416" y="224"/>
                    </a:lnTo>
                    <a:lnTo>
                      <a:pt x="405" y="241"/>
                    </a:lnTo>
                    <a:lnTo>
                      <a:pt x="392" y="255"/>
                    </a:lnTo>
                    <a:lnTo>
                      <a:pt x="377" y="267"/>
                    </a:lnTo>
                    <a:lnTo>
                      <a:pt x="360" y="277"/>
                    </a:lnTo>
                    <a:lnTo>
                      <a:pt x="342" y="284"/>
                    </a:lnTo>
                    <a:lnTo>
                      <a:pt x="323" y="290"/>
                    </a:lnTo>
                    <a:lnTo>
                      <a:pt x="304" y="294"/>
                    </a:lnTo>
                    <a:lnTo>
                      <a:pt x="285" y="296"/>
                    </a:lnTo>
                    <a:lnTo>
                      <a:pt x="266" y="298"/>
                    </a:lnTo>
                    <a:lnTo>
                      <a:pt x="248" y="299"/>
                    </a:lnTo>
                    <a:lnTo>
                      <a:pt x="231" y="299"/>
                    </a:lnTo>
                    <a:lnTo>
                      <a:pt x="216" y="299"/>
                    </a:lnTo>
                    <a:lnTo>
                      <a:pt x="201" y="299"/>
                    </a:lnTo>
                    <a:lnTo>
                      <a:pt x="185" y="299"/>
                    </a:lnTo>
                    <a:lnTo>
                      <a:pt x="167" y="298"/>
                    </a:lnTo>
                    <a:lnTo>
                      <a:pt x="148" y="296"/>
                    </a:lnTo>
                    <a:lnTo>
                      <a:pt x="129" y="294"/>
                    </a:lnTo>
                    <a:lnTo>
                      <a:pt x="110" y="290"/>
                    </a:lnTo>
                    <a:lnTo>
                      <a:pt x="91" y="284"/>
                    </a:lnTo>
                    <a:lnTo>
                      <a:pt x="73" y="277"/>
                    </a:lnTo>
                    <a:lnTo>
                      <a:pt x="57" y="267"/>
                    </a:lnTo>
                    <a:lnTo>
                      <a:pt x="41" y="255"/>
                    </a:lnTo>
                    <a:lnTo>
                      <a:pt x="27" y="240"/>
                    </a:lnTo>
                    <a:lnTo>
                      <a:pt x="16" y="223"/>
                    </a:lnTo>
                    <a:lnTo>
                      <a:pt x="7" y="202"/>
                    </a:lnTo>
                    <a:lnTo>
                      <a:pt x="2" y="178"/>
                    </a:lnTo>
                    <a:lnTo>
                      <a:pt x="0" y="150"/>
                    </a:lnTo>
                    <a:lnTo>
                      <a:pt x="2" y="122"/>
                    </a:lnTo>
                    <a:lnTo>
                      <a:pt x="7" y="98"/>
                    </a:lnTo>
                    <a:lnTo>
                      <a:pt x="16" y="77"/>
                    </a:lnTo>
                    <a:lnTo>
                      <a:pt x="27" y="59"/>
                    </a:lnTo>
                    <a:lnTo>
                      <a:pt x="41" y="45"/>
                    </a:lnTo>
                    <a:lnTo>
                      <a:pt x="57" y="33"/>
                    </a:lnTo>
                    <a:lnTo>
                      <a:pt x="73" y="23"/>
                    </a:lnTo>
                    <a:lnTo>
                      <a:pt x="91" y="16"/>
                    </a:lnTo>
                    <a:lnTo>
                      <a:pt x="110" y="10"/>
                    </a:lnTo>
                    <a:lnTo>
                      <a:pt x="129" y="6"/>
                    </a:lnTo>
                    <a:lnTo>
                      <a:pt x="148" y="3"/>
                    </a:lnTo>
                    <a:lnTo>
                      <a:pt x="167" y="1"/>
                    </a:lnTo>
                    <a:lnTo>
                      <a:pt x="185" y="0"/>
                    </a:lnTo>
                    <a:lnTo>
                      <a:pt x="201" y="0"/>
                    </a:lnTo>
                    <a:lnTo>
                      <a:pt x="2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21" name="Freeform 24"/>
              <p:cNvSpPr>
                <a:spLocks noEditPoints="1"/>
              </p:cNvSpPr>
              <p:nvPr/>
            </p:nvSpPr>
            <p:spPr bwMode="auto">
              <a:xfrm>
                <a:off x="2597" y="4335"/>
                <a:ext cx="217" cy="124"/>
              </a:xfrm>
              <a:custGeom>
                <a:avLst/>
                <a:gdLst>
                  <a:gd name="T0" fmla="*/ 1796 w 2393"/>
                  <a:gd name="T1" fmla="*/ 704 h 1360"/>
                  <a:gd name="T2" fmla="*/ 1761 w 2393"/>
                  <a:gd name="T3" fmla="*/ 720 h 1360"/>
                  <a:gd name="T4" fmla="*/ 1590 w 2393"/>
                  <a:gd name="T5" fmla="*/ 904 h 1360"/>
                  <a:gd name="T6" fmla="*/ 1882 w 2393"/>
                  <a:gd name="T7" fmla="*/ 733 h 1360"/>
                  <a:gd name="T8" fmla="*/ 1851 w 2393"/>
                  <a:gd name="T9" fmla="*/ 709 h 1360"/>
                  <a:gd name="T10" fmla="*/ 1814 w 2393"/>
                  <a:gd name="T11" fmla="*/ 702 h 1360"/>
                  <a:gd name="T12" fmla="*/ 1831 w 2393"/>
                  <a:gd name="T13" fmla="*/ 20 h 1360"/>
                  <a:gd name="T14" fmla="*/ 1950 w 2393"/>
                  <a:gd name="T15" fmla="*/ 61 h 1360"/>
                  <a:gd name="T16" fmla="*/ 2057 w 2393"/>
                  <a:gd name="T17" fmla="*/ 121 h 1360"/>
                  <a:gd name="T18" fmla="*/ 2154 w 2393"/>
                  <a:gd name="T19" fmla="*/ 196 h 1360"/>
                  <a:gd name="T20" fmla="*/ 2235 w 2393"/>
                  <a:gd name="T21" fmla="*/ 286 h 1360"/>
                  <a:gd name="T22" fmla="*/ 2301 w 2393"/>
                  <a:gd name="T23" fmla="*/ 388 h 1360"/>
                  <a:gd name="T24" fmla="*/ 2352 w 2393"/>
                  <a:gd name="T25" fmla="*/ 501 h 1360"/>
                  <a:gd name="T26" fmla="*/ 2382 w 2393"/>
                  <a:gd name="T27" fmla="*/ 622 h 1360"/>
                  <a:gd name="T28" fmla="*/ 2393 w 2393"/>
                  <a:gd name="T29" fmla="*/ 748 h 1360"/>
                  <a:gd name="T30" fmla="*/ 2390 w 2393"/>
                  <a:gd name="T31" fmla="*/ 1230 h 1360"/>
                  <a:gd name="T32" fmla="*/ 2370 w 2393"/>
                  <a:gd name="T33" fmla="*/ 1282 h 1360"/>
                  <a:gd name="T34" fmla="*/ 2335 w 2393"/>
                  <a:gd name="T35" fmla="*/ 1324 h 1360"/>
                  <a:gd name="T36" fmla="*/ 2286 w 2393"/>
                  <a:gd name="T37" fmla="*/ 1351 h 1360"/>
                  <a:gd name="T38" fmla="*/ 2230 w 2393"/>
                  <a:gd name="T39" fmla="*/ 1360 h 1360"/>
                  <a:gd name="T40" fmla="*/ 129 w 2393"/>
                  <a:gd name="T41" fmla="*/ 1358 h 1360"/>
                  <a:gd name="T42" fmla="*/ 77 w 2393"/>
                  <a:gd name="T43" fmla="*/ 1339 h 1360"/>
                  <a:gd name="T44" fmla="*/ 36 w 2393"/>
                  <a:gd name="T45" fmla="*/ 1304 h 1360"/>
                  <a:gd name="T46" fmla="*/ 10 w 2393"/>
                  <a:gd name="T47" fmla="*/ 1256 h 1360"/>
                  <a:gd name="T48" fmla="*/ 0 w 2393"/>
                  <a:gd name="T49" fmla="*/ 1200 h 1360"/>
                  <a:gd name="T50" fmla="*/ 3 w 2393"/>
                  <a:gd name="T51" fmla="*/ 684 h 1360"/>
                  <a:gd name="T52" fmla="*/ 23 w 2393"/>
                  <a:gd name="T53" fmla="*/ 561 h 1360"/>
                  <a:gd name="T54" fmla="*/ 63 w 2393"/>
                  <a:gd name="T55" fmla="*/ 443 h 1360"/>
                  <a:gd name="T56" fmla="*/ 122 w 2393"/>
                  <a:gd name="T57" fmla="*/ 336 h 1360"/>
                  <a:gd name="T58" fmla="*/ 195 w 2393"/>
                  <a:gd name="T59" fmla="*/ 240 h 1360"/>
                  <a:gd name="T60" fmla="*/ 283 w 2393"/>
                  <a:gd name="T61" fmla="*/ 157 h 1360"/>
                  <a:gd name="T62" fmla="*/ 385 w 2393"/>
                  <a:gd name="T63" fmla="*/ 89 h 1360"/>
                  <a:gd name="T64" fmla="*/ 498 w 2393"/>
                  <a:gd name="T65" fmla="*/ 38 h 1360"/>
                  <a:gd name="T66" fmla="*/ 640 w 2393"/>
                  <a:gd name="T67" fmla="*/ 0 h 1360"/>
                  <a:gd name="T68" fmla="*/ 1748 w 2393"/>
                  <a:gd name="T69" fmla="*/ 0 h 1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393" h="1360">
                    <a:moveTo>
                      <a:pt x="1814" y="702"/>
                    </a:moveTo>
                    <a:lnTo>
                      <a:pt x="1796" y="704"/>
                    </a:lnTo>
                    <a:lnTo>
                      <a:pt x="1778" y="709"/>
                    </a:lnTo>
                    <a:lnTo>
                      <a:pt x="1761" y="720"/>
                    </a:lnTo>
                    <a:lnTo>
                      <a:pt x="1746" y="733"/>
                    </a:lnTo>
                    <a:lnTo>
                      <a:pt x="1590" y="904"/>
                    </a:lnTo>
                    <a:lnTo>
                      <a:pt x="2038" y="904"/>
                    </a:lnTo>
                    <a:lnTo>
                      <a:pt x="1882" y="733"/>
                    </a:lnTo>
                    <a:lnTo>
                      <a:pt x="1867" y="719"/>
                    </a:lnTo>
                    <a:lnTo>
                      <a:pt x="1851" y="709"/>
                    </a:lnTo>
                    <a:lnTo>
                      <a:pt x="1833" y="703"/>
                    </a:lnTo>
                    <a:lnTo>
                      <a:pt x="1814" y="702"/>
                    </a:lnTo>
                    <a:close/>
                    <a:moveTo>
                      <a:pt x="1748" y="0"/>
                    </a:moveTo>
                    <a:lnTo>
                      <a:pt x="1831" y="20"/>
                    </a:lnTo>
                    <a:lnTo>
                      <a:pt x="1892" y="38"/>
                    </a:lnTo>
                    <a:lnTo>
                      <a:pt x="1950" y="61"/>
                    </a:lnTo>
                    <a:lnTo>
                      <a:pt x="2005" y="88"/>
                    </a:lnTo>
                    <a:lnTo>
                      <a:pt x="2057" y="121"/>
                    </a:lnTo>
                    <a:lnTo>
                      <a:pt x="2107" y="157"/>
                    </a:lnTo>
                    <a:lnTo>
                      <a:pt x="2154" y="196"/>
                    </a:lnTo>
                    <a:lnTo>
                      <a:pt x="2196" y="239"/>
                    </a:lnTo>
                    <a:lnTo>
                      <a:pt x="2235" y="286"/>
                    </a:lnTo>
                    <a:lnTo>
                      <a:pt x="2270" y="336"/>
                    </a:lnTo>
                    <a:lnTo>
                      <a:pt x="2301" y="388"/>
                    </a:lnTo>
                    <a:lnTo>
                      <a:pt x="2328" y="443"/>
                    </a:lnTo>
                    <a:lnTo>
                      <a:pt x="2352" y="501"/>
                    </a:lnTo>
                    <a:lnTo>
                      <a:pt x="2369" y="561"/>
                    </a:lnTo>
                    <a:lnTo>
                      <a:pt x="2382" y="622"/>
                    </a:lnTo>
                    <a:lnTo>
                      <a:pt x="2390" y="684"/>
                    </a:lnTo>
                    <a:lnTo>
                      <a:pt x="2393" y="748"/>
                    </a:lnTo>
                    <a:lnTo>
                      <a:pt x="2393" y="1200"/>
                    </a:lnTo>
                    <a:lnTo>
                      <a:pt x="2390" y="1230"/>
                    </a:lnTo>
                    <a:lnTo>
                      <a:pt x="2383" y="1256"/>
                    </a:lnTo>
                    <a:lnTo>
                      <a:pt x="2370" y="1282"/>
                    </a:lnTo>
                    <a:lnTo>
                      <a:pt x="2354" y="1304"/>
                    </a:lnTo>
                    <a:lnTo>
                      <a:pt x="2335" y="1324"/>
                    </a:lnTo>
                    <a:lnTo>
                      <a:pt x="2311" y="1339"/>
                    </a:lnTo>
                    <a:lnTo>
                      <a:pt x="2286" y="1351"/>
                    </a:lnTo>
                    <a:lnTo>
                      <a:pt x="2259" y="1358"/>
                    </a:lnTo>
                    <a:lnTo>
                      <a:pt x="2230" y="1360"/>
                    </a:lnTo>
                    <a:lnTo>
                      <a:pt x="157" y="1360"/>
                    </a:lnTo>
                    <a:lnTo>
                      <a:pt x="129" y="1358"/>
                    </a:lnTo>
                    <a:lnTo>
                      <a:pt x="101" y="1351"/>
                    </a:lnTo>
                    <a:lnTo>
                      <a:pt x="77" y="1339"/>
                    </a:lnTo>
                    <a:lnTo>
                      <a:pt x="55" y="1324"/>
                    </a:lnTo>
                    <a:lnTo>
                      <a:pt x="36" y="1304"/>
                    </a:lnTo>
                    <a:lnTo>
                      <a:pt x="21" y="1282"/>
                    </a:lnTo>
                    <a:lnTo>
                      <a:pt x="10" y="1256"/>
                    </a:lnTo>
                    <a:lnTo>
                      <a:pt x="3" y="1230"/>
                    </a:lnTo>
                    <a:lnTo>
                      <a:pt x="0" y="1200"/>
                    </a:lnTo>
                    <a:lnTo>
                      <a:pt x="0" y="748"/>
                    </a:lnTo>
                    <a:lnTo>
                      <a:pt x="3" y="684"/>
                    </a:lnTo>
                    <a:lnTo>
                      <a:pt x="11" y="622"/>
                    </a:lnTo>
                    <a:lnTo>
                      <a:pt x="23" y="561"/>
                    </a:lnTo>
                    <a:lnTo>
                      <a:pt x="41" y="501"/>
                    </a:lnTo>
                    <a:lnTo>
                      <a:pt x="63" y="443"/>
                    </a:lnTo>
                    <a:lnTo>
                      <a:pt x="90" y="389"/>
                    </a:lnTo>
                    <a:lnTo>
                      <a:pt x="122" y="336"/>
                    </a:lnTo>
                    <a:lnTo>
                      <a:pt x="156" y="286"/>
                    </a:lnTo>
                    <a:lnTo>
                      <a:pt x="195" y="240"/>
                    </a:lnTo>
                    <a:lnTo>
                      <a:pt x="237" y="196"/>
                    </a:lnTo>
                    <a:lnTo>
                      <a:pt x="283" y="157"/>
                    </a:lnTo>
                    <a:lnTo>
                      <a:pt x="332" y="121"/>
                    </a:lnTo>
                    <a:lnTo>
                      <a:pt x="385" y="89"/>
                    </a:lnTo>
                    <a:lnTo>
                      <a:pt x="440" y="62"/>
                    </a:lnTo>
                    <a:lnTo>
                      <a:pt x="498" y="38"/>
                    </a:lnTo>
                    <a:lnTo>
                      <a:pt x="559" y="20"/>
                    </a:lnTo>
                    <a:lnTo>
                      <a:pt x="640" y="0"/>
                    </a:lnTo>
                    <a:lnTo>
                      <a:pt x="1193" y="1280"/>
                    </a:lnTo>
                    <a:lnTo>
                      <a:pt x="174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22" name="Freeform 25"/>
              <p:cNvSpPr>
                <a:spLocks/>
              </p:cNvSpPr>
              <p:nvPr/>
            </p:nvSpPr>
            <p:spPr bwMode="auto">
              <a:xfrm>
                <a:off x="2689" y="4347"/>
                <a:ext cx="34" cy="83"/>
              </a:xfrm>
              <a:custGeom>
                <a:avLst/>
                <a:gdLst>
                  <a:gd name="T0" fmla="*/ 135 w 373"/>
                  <a:gd name="T1" fmla="*/ 0 h 915"/>
                  <a:gd name="T2" fmla="*/ 237 w 373"/>
                  <a:gd name="T3" fmla="*/ 0 h 915"/>
                  <a:gd name="T4" fmla="*/ 258 w 373"/>
                  <a:gd name="T5" fmla="*/ 2 h 915"/>
                  <a:gd name="T6" fmla="*/ 278 w 373"/>
                  <a:gd name="T7" fmla="*/ 9 h 915"/>
                  <a:gd name="T8" fmla="*/ 295 w 373"/>
                  <a:gd name="T9" fmla="*/ 21 h 915"/>
                  <a:gd name="T10" fmla="*/ 310 w 373"/>
                  <a:gd name="T11" fmla="*/ 36 h 915"/>
                  <a:gd name="T12" fmla="*/ 321 w 373"/>
                  <a:gd name="T13" fmla="*/ 53 h 915"/>
                  <a:gd name="T14" fmla="*/ 328 w 373"/>
                  <a:gd name="T15" fmla="*/ 74 h 915"/>
                  <a:gd name="T16" fmla="*/ 366 w 373"/>
                  <a:gd name="T17" fmla="*/ 234 h 915"/>
                  <a:gd name="T18" fmla="*/ 368 w 373"/>
                  <a:gd name="T19" fmla="*/ 257 h 915"/>
                  <a:gd name="T20" fmla="*/ 365 w 373"/>
                  <a:gd name="T21" fmla="*/ 281 h 915"/>
                  <a:gd name="T22" fmla="*/ 357 w 373"/>
                  <a:gd name="T23" fmla="*/ 301 h 915"/>
                  <a:gd name="T24" fmla="*/ 345 w 373"/>
                  <a:gd name="T25" fmla="*/ 319 h 915"/>
                  <a:gd name="T26" fmla="*/ 329 w 373"/>
                  <a:gd name="T27" fmla="*/ 334 h 915"/>
                  <a:gd name="T28" fmla="*/ 309 w 373"/>
                  <a:gd name="T29" fmla="*/ 345 h 915"/>
                  <a:gd name="T30" fmla="*/ 287 w 373"/>
                  <a:gd name="T31" fmla="*/ 351 h 915"/>
                  <a:gd name="T32" fmla="*/ 373 w 373"/>
                  <a:gd name="T33" fmla="*/ 438 h 915"/>
                  <a:gd name="T34" fmla="*/ 187 w 373"/>
                  <a:gd name="T35" fmla="*/ 915 h 915"/>
                  <a:gd name="T36" fmla="*/ 0 w 373"/>
                  <a:gd name="T37" fmla="*/ 438 h 915"/>
                  <a:gd name="T38" fmla="*/ 85 w 373"/>
                  <a:gd name="T39" fmla="*/ 351 h 915"/>
                  <a:gd name="T40" fmla="*/ 63 w 373"/>
                  <a:gd name="T41" fmla="*/ 345 h 915"/>
                  <a:gd name="T42" fmla="*/ 44 w 373"/>
                  <a:gd name="T43" fmla="*/ 334 h 915"/>
                  <a:gd name="T44" fmla="*/ 27 w 373"/>
                  <a:gd name="T45" fmla="*/ 319 h 915"/>
                  <a:gd name="T46" fmla="*/ 15 w 373"/>
                  <a:gd name="T47" fmla="*/ 301 h 915"/>
                  <a:gd name="T48" fmla="*/ 7 w 373"/>
                  <a:gd name="T49" fmla="*/ 281 h 915"/>
                  <a:gd name="T50" fmla="*/ 4 w 373"/>
                  <a:gd name="T51" fmla="*/ 257 h 915"/>
                  <a:gd name="T52" fmla="*/ 6 w 373"/>
                  <a:gd name="T53" fmla="*/ 234 h 915"/>
                  <a:gd name="T54" fmla="*/ 44 w 373"/>
                  <a:gd name="T55" fmla="*/ 74 h 915"/>
                  <a:gd name="T56" fmla="*/ 52 w 373"/>
                  <a:gd name="T57" fmla="*/ 53 h 915"/>
                  <a:gd name="T58" fmla="*/ 63 w 373"/>
                  <a:gd name="T59" fmla="*/ 36 h 915"/>
                  <a:gd name="T60" fmla="*/ 77 w 373"/>
                  <a:gd name="T61" fmla="*/ 21 h 915"/>
                  <a:gd name="T62" fmla="*/ 95 w 373"/>
                  <a:gd name="T63" fmla="*/ 9 h 915"/>
                  <a:gd name="T64" fmla="*/ 114 w 373"/>
                  <a:gd name="T65" fmla="*/ 2 h 915"/>
                  <a:gd name="T66" fmla="*/ 135 w 373"/>
                  <a:gd name="T67" fmla="*/ 0 h 9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73" h="915">
                    <a:moveTo>
                      <a:pt x="135" y="0"/>
                    </a:moveTo>
                    <a:lnTo>
                      <a:pt x="237" y="0"/>
                    </a:lnTo>
                    <a:lnTo>
                      <a:pt x="258" y="2"/>
                    </a:lnTo>
                    <a:lnTo>
                      <a:pt x="278" y="9"/>
                    </a:lnTo>
                    <a:lnTo>
                      <a:pt x="295" y="21"/>
                    </a:lnTo>
                    <a:lnTo>
                      <a:pt x="310" y="36"/>
                    </a:lnTo>
                    <a:lnTo>
                      <a:pt x="321" y="53"/>
                    </a:lnTo>
                    <a:lnTo>
                      <a:pt x="328" y="74"/>
                    </a:lnTo>
                    <a:lnTo>
                      <a:pt x="366" y="234"/>
                    </a:lnTo>
                    <a:lnTo>
                      <a:pt x="368" y="257"/>
                    </a:lnTo>
                    <a:lnTo>
                      <a:pt x="365" y="281"/>
                    </a:lnTo>
                    <a:lnTo>
                      <a:pt x="357" y="301"/>
                    </a:lnTo>
                    <a:lnTo>
                      <a:pt x="345" y="319"/>
                    </a:lnTo>
                    <a:lnTo>
                      <a:pt x="329" y="334"/>
                    </a:lnTo>
                    <a:lnTo>
                      <a:pt x="309" y="345"/>
                    </a:lnTo>
                    <a:lnTo>
                      <a:pt x="287" y="351"/>
                    </a:lnTo>
                    <a:lnTo>
                      <a:pt x="373" y="438"/>
                    </a:lnTo>
                    <a:lnTo>
                      <a:pt x="187" y="915"/>
                    </a:lnTo>
                    <a:lnTo>
                      <a:pt x="0" y="438"/>
                    </a:lnTo>
                    <a:lnTo>
                      <a:pt x="85" y="351"/>
                    </a:lnTo>
                    <a:lnTo>
                      <a:pt x="63" y="345"/>
                    </a:lnTo>
                    <a:lnTo>
                      <a:pt x="44" y="334"/>
                    </a:lnTo>
                    <a:lnTo>
                      <a:pt x="27" y="319"/>
                    </a:lnTo>
                    <a:lnTo>
                      <a:pt x="15" y="301"/>
                    </a:lnTo>
                    <a:lnTo>
                      <a:pt x="7" y="281"/>
                    </a:lnTo>
                    <a:lnTo>
                      <a:pt x="4" y="257"/>
                    </a:lnTo>
                    <a:lnTo>
                      <a:pt x="6" y="234"/>
                    </a:lnTo>
                    <a:lnTo>
                      <a:pt x="44" y="74"/>
                    </a:lnTo>
                    <a:lnTo>
                      <a:pt x="52" y="53"/>
                    </a:lnTo>
                    <a:lnTo>
                      <a:pt x="63" y="36"/>
                    </a:lnTo>
                    <a:lnTo>
                      <a:pt x="77" y="21"/>
                    </a:lnTo>
                    <a:lnTo>
                      <a:pt x="95" y="9"/>
                    </a:lnTo>
                    <a:lnTo>
                      <a:pt x="114" y="2"/>
                    </a:lnTo>
                    <a:lnTo>
                      <a:pt x="13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1" name="Group 16"/>
            <p:cNvGrpSpPr>
              <a:grpSpLocks noChangeAspect="1"/>
            </p:cNvGrpSpPr>
            <p:nvPr/>
          </p:nvGrpSpPr>
          <p:grpSpPr bwMode="auto">
            <a:xfrm>
              <a:off x="596845" y="5823027"/>
              <a:ext cx="162480" cy="186754"/>
              <a:chOff x="1039" y="1681"/>
              <a:chExt cx="1071" cy="1231"/>
            </a:xfrm>
            <a:grpFill/>
          </p:grpSpPr>
          <p:sp>
            <p:nvSpPr>
              <p:cNvPr id="15" name="Freeform 17"/>
              <p:cNvSpPr>
                <a:spLocks noEditPoints="1"/>
              </p:cNvSpPr>
              <p:nvPr/>
            </p:nvSpPr>
            <p:spPr bwMode="auto">
              <a:xfrm>
                <a:off x="1039" y="1681"/>
                <a:ext cx="1071" cy="1099"/>
              </a:xfrm>
              <a:custGeom>
                <a:avLst/>
                <a:gdLst>
                  <a:gd name="T0" fmla="*/ 3169 w 3212"/>
                  <a:gd name="T1" fmla="*/ 566 h 3298"/>
                  <a:gd name="T2" fmla="*/ 3035 w 3212"/>
                  <a:gd name="T3" fmla="*/ 475 h 3298"/>
                  <a:gd name="T4" fmla="*/ 2711 w 3212"/>
                  <a:gd name="T5" fmla="*/ 199 h 3298"/>
                  <a:gd name="T6" fmla="*/ 2384 w 3212"/>
                  <a:gd name="T7" fmla="*/ 19 h 3298"/>
                  <a:gd name="T8" fmla="*/ 2347 w 3212"/>
                  <a:gd name="T9" fmla="*/ 4 h 3298"/>
                  <a:gd name="T10" fmla="*/ 2278 w 3212"/>
                  <a:gd name="T11" fmla="*/ 47 h 3298"/>
                  <a:gd name="T12" fmla="*/ 2171 w 3212"/>
                  <a:gd name="T13" fmla="*/ 190 h 3298"/>
                  <a:gd name="T14" fmla="*/ 1698 w 3212"/>
                  <a:gd name="T15" fmla="*/ 610 h 3298"/>
                  <a:gd name="T16" fmla="*/ 716 w 3212"/>
                  <a:gd name="T17" fmla="*/ 1337 h 3298"/>
                  <a:gd name="T18" fmla="*/ 296 w 3212"/>
                  <a:gd name="T19" fmla="*/ 1713 h 3298"/>
                  <a:gd name="T20" fmla="*/ 59 w 3212"/>
                  <a:gd name="T21" fmla="*/ 2061 h 3298"/>
                  <a:gd name="T22" fmla="*/ 0 w 3212"/>
                  <a:gd name="T23" fmla="*/ 2479 h 3298"/>
                  <a:gd name="T24" fmla="*/ 29 w 3212"/>
                  <a:gd name="T25" fmla="*/ 2758 h 3298"/>
                  <a:gd name="T26" fmla="*/ 183 w 3212"/>
                  <a:gd name="T27" fmla="*/ 2915 h 3298"/>
                  <a:gd name="T28" fmla="*/ 615 w 3212"/>
                  <a:gd name="T29" fmla="*/ 3255 h 3298"/>
                  <a:gd name="T30" fmla="*/ 886 w 3212"/>
                  <a:gd name="T31" fmla="*/ 3291 h 3298"/>
                  <a:gd name="T32" fmla="*/ 1138 w 3212"/>
                  <a:gd name="T33" fmla="*/ 3171 h 3298"/>
                  <a:gd name="T34" fmla="*/ 1808 w 3212"/>
                  <a:gd name="T35" fmla="*/ 2600 h 3298"/>
                  <a:gd name="T36" fmla="*/ 2812 w 3212"/>
                  <a:gd name="T37" fmla="*/ 1724 h 3298"/>
                  <a:gd name="T38" fmla="*/ 3103 w 3212"/>
                  <a:gd name="T39" fmla="*/ 1438 h 3298"/>
                  <a:gd name="T40" fmla="*/ 3146 w 3212"/>
                  <a:gd name="T41" fmla="*/ 1401 h 3298"/>
                  <a:gd name="T42" fmla="*/ 3193 w 3212"/>
                  <a:gd name="T43" fmla="*/ 1183 h 3298"/>
                  <a:gd name="T44" fmla="*/ 3208 w 3212"/>
                  <a:gd name="T45" fmla="*/ 620 h 3298"/>
                  <a:gd name="T46" fmla="*/ 1001 w 3212"/>
                  <a:gd name="T47" fmla="*/ 3114 h 3298"/>
                  <a:gd name="T48" fmla="*/ 881 w 3212"/>
                  <a:gd name="T49" fmla="*/ 3066 h 3298"/>
                  <a:gd name="T50" fmla="*/ 844 w 3212"/>
                  <a:gd name="T51" fmla="*/ 2610 h 3298"/>
                  <a:gd name="T52" fmla="*/ 840 w 3212"/>
                  <a:gd name="T53" fmla="*/ 2398 h 3298"/>
                  <a:gd name="T54" fmla="*/ 401 w 3212"/>
                  <a:gd name="T55" fmla="*/ 2082 h 3298"/>
                  <a:gd name="T56" fmla="*/ 241 w 3212"/>
                  <a:gd name="T57" fmla="*/ 1969 h 3298"/>
                  <a:gd name="T58" fmla="*/ 752 w 3212"/>
                  <a:gd name="T59" fmla="*/ 2141 h 3298"/>
                  <a:gd name="T60" fmla="*/ 1034 w 3212"/>
                  <a:gd name="T61" fmla="*/ 2354 h 3298"/>
                  <a:gd name="T62" fmla="*/ 1418 w 3212"/>
                  <a:gd name="T63" fmla="*/ 2074 h 3298"/>
                  <a:gd name="T64" fmla="*/ 1624 w 3212"/>
                  <a:gd name="T65" fmla="*/ 1847 h 3298"/>
                  <a:gd name="T66" fmla="*/ 1420 w 3212"/>
                  <a:gd name="T67" fmla="*/ 1596 h 3298"/>
                  <a:gd name="T68" fmla="*/ 1082 w 3212"/>
                  <a:gd name="T69" fmla="*/ 1248 h 3298"/>
                  <a:gd name="T70" fmla="*/ 1614 w 3212"/>
                  <a:gd name="T71" fmla="*/ 825 h 3298"/>
                  <a:gd name="T72" fmla="*/ 2194 w 3212"/>
                  <a:gd name="T73" fmla="*/ 338 h 3298"/>
                  <a:gd name="T74" fmla="*/ 2374 w 3212"/>
                  <a:gd name="T75" fmla="*/ 118 h 3298"/>
                  <a:gd name="T76" fmla="*/ 2661 w 3212"/>
                  <a:gd name="T77" fmla="*/ 304 h 3298"/>
                  <a:gd name="T78" fmla="*/ 2993 w 3212"/>
                  <a:gd name="T79" fmla="*/ 603 h 3298"/>
                  <a:gd name="T80" fmla="*/ 2474 w 3212"/>
                  <a:gd name="T81" fmla="*/ 1257 h 3298"/>
                  <a:gd name="T82" fmla="*/ 1732 w 3212"/>
                  <a:gd name="T83" fmla="*/ 1951 h 3298"/>
                  <a:gd name="T84" fmla="*/ 1047 w 3212"/>
                  <a:gd name="T85" fmla="*/ 2462 h 3298"/>
                  <a:gd name="T86" fmla="*/ 1012 w 3212"/>
                  <a:gd name="T87" fmla="*/ 2472 h 3298"/>
                  <a:gd name="T88" fmla="*/ 3078 w 3212"/>
                  <a:gd name="T89" fmla="*/ 1147 h 3298"/>
                  <a:gd name="T90" fmla="*/ 3067 w 3212"/>
                  <a:gd name="T91" fmla="*/ 1301 h 3298"/>
                  <a:gd name="T92" fmla="*/ 3051 w 3212"/>
                  <a:gd name="T93" fmla="*/ 1343 h 3298"/>
                  <a:gd name="T94" fmla="*/ 3018 w 3212"/>
                  <a:gd name="T95" fmla="*/ 1366 h 3298"/>
                  <a:gd name="T96" fmla="*/ 2890 w 3212"/>
                  <a:gd name="T97" fmla="*/ 1493 h 3298"/>
                  <a:gd name="T98" fmla="*/ 1823 w 3212"/>
                  <a:gd name="T99" fmla="*/ 2434 h 3298"/>
                  <a:gd name="T100" fmla="*/ 1765 w 3212"/>
                  <a:gd name="T101" fmla="*/ 2231 h 3298"/>
                  <a:gd name="T102" fmla="*/ 1749 w 3212"/>
                  <a:gd name="T103" fmla="*/ 2105 h 3298"/>
                  <a:gd name="T104" fmla="*/ 2236 w 3212"/>
                  <a:gd name="T105" fmla="*/ 1651 h 3298"/>
                  <a:gd name="T106" fmla="*/ 3095 w 3212"/>
                  <a:gd name="T107" fmla="*/ 770 h 3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212" h="3298">
                    <a:moveTo>
                      <a:pt x="3208" y="620"/>
                    </a:moveTo>
                    <a:lnTo>
                      <a:pt x="3206" y="606"/>
                    </a:lnTo>
                    <a:lnTo>
                      <a:pt x="3192" y="581"/>
                    </a:lnTo>
                    <a:lnTo>
                      <a:pt x="3169" y="566"/>
                    </a:lnTo>
                    <a:lnTo>
                      <a:pt x="3143" y="561"/>
                    </a:lnTo>
                    <a:lnTo>
                      <a:pt x="3130" y="564"/>
                    </a:lnTo>
                    <a:lnTo>
                      <a:pt x="3101" y="533"/>
                    </a:lnTo>
                    <a:lnTo>
                      <a:pt x="3035" y="475"/>
                    </a:lnTo>
                    <a:lnTo>
                      <a:pt x="3003" y="448"/>
                    </a:lnTo>
                    <a:lnTo>
                      <a:pt x="2931" y="383"/>
                    </a:lnTo>
                    <a:lnTo>
                      <a:pt x="2786" y="258"/>
                    </a:lnTo>
                    <a:lnTo>
                      <a:pt x="2711" y="199"/>
                    </a:lnTo>
                    <a:lnTo>
                      <a:pt x="2651" y="148"/>
                    </a:lnTo>
                    <a:lnTo>
                      <a:pt x="2507" y="53"/>
                    </a:lnTo>
                    <a:lnTo>
                      <a:pt x="2432" y="24"/>
                    </a:lnTo>
                    <a:lnTo>
                      <a:pt x="2384" y="19"/>
                    </a:lnTo>
                    <a:lnTo>
                      <a:pt x="2363" y="20"/>
                    </a:lnTo>
                    <a:lnTo>
                      <a:pt x="2361" y="17"/>
                    </a:lnTo>
                    <a:lnTo>
                      <a:pt x="2358" y="14"/>
                    </a:lnTo>
                    <a:lnTo>
                      <a:pt x="2347" y="4"/>
                    </a:lnTo>
                    <a:lnTo>
                      <a:pt x="2320" y="0"/>
                    </a:lnTo>
                    <a:lnTo>
                      <a:pt x="2294" y="10"/>
                    </a:lnTo>
                    <a:lnTo>
                      <a:pt x="2278" y="32"/>
                    </a:lnTo>
                    <a:lnTo>
                      <a:pt x="2278" y="47"/>
                    </a:lnTo>
                    <a:lnTo>
                      <a:pt x="2276" y="62"/>
                    </a:lnTo>
                    <a:lnTo>
                      <a:pt x="2253" y="102"/>
                    </a:lnTo>
                    <a:lnTo>
                      <a:pt x="2199" y="163"/>
                    </a:lnTo>
                    <a:lnTo>
                      <a:pt x="2171" y="190"/>
                    </a:lnTo>
                    <a:lnTo>
                      <a:pt x="2102" y="260"/>
                    </a:lnTo>
                    <a:lnTo>
                      <a:pt x="1952" y="394"/>
                    </a:lnTo>
                    <a:lnTo>
                      <a:pt x="1878" y="459"/>
                    </a:lnTo>
                    <a:lnTo>
                      <a:pt x="1698" y="610"/>
                    </a:lnTo>
                    <a:lnTo>
                      <a:pt x="1326" y="897"/>
                    </a:lnTo>
                    <a:lnTo>
                      <a:pt x="1138" y="1036"/>
                    </a:lnTo>
                    <a:lnTo>
                      <a:pt x="969" y="1157"/>
                    </a:lnTo>
                    <a:lnTo>
                      <a:pt x="716" y="1337"/>
                    </a:lnTo>
                    <a:lnTo>
                      <a:pt x="553" y="1467"/>
                    </a:lnTo>
                    <a:lnTo>
                      <a:pt x="475" y="1536"/>
                    </a:lnTo>
                    <a:lnTo>
                      <a:pt x="415" y="1592"/>
                    </a:lnTo>
                    <a:lnTo>
                      <a:pt x="296" y="1713"/>
                    </a:lnTo>
                    <a:lnTo>
                      <a:pt x="186" y="1845"/>
                    </a:lnTo>
                    <a:lnTo>
                      <a:pt x="117" y="1951"/>
                    </a:lnTo>
                    <a:lnTo>
                      <a:pt x="77" y="2024"/>
                    </a:lnTo>
                    <a:lnTo>
                      <a:pt x="59" y="2061"/>
                    </a:lnTo>
                    <a:lnTo>
                      <a:pt x="44" y="2100"/>
                    </a:lnTo>
                    <a:lnTo>
                      <a:pt x="21" y="2181"/>
                    </a:lnTo>
                    <a:lnTo>
                      <a:pt x="2" y="2306"/>
                    </a:lnTo>
                    <a:lnTo>
                      <a:pt x="0" y="2479"/>
                    </a:lnTo>
                    <a:lnTo>
                      <a:pt x="12" y="2650"/>
                    </a:lnTo>
                    <a:lnTo>
                      <a:pt x="18" y="2732"/>
                    </a:lnTo>
                    <a:lnTo>
                      <a:pt x="19" y="2742"/>
                    </a:lnTo>
                    <a:lnTo>
                      <a:pt x="29" y="2758"/>
                    </a:lnTo>
                    <a:lnTo>
                      <a:pt x="49" y="2771"/>
                    </a:lnTo>
                    <a:lnTo>
                      <a:pt x="67" y="2770"/>
                    </a:lnTo>
                    <a:lnTo>
                      <a:pt x="101" y="2817"/>
                    </a:lnTo>
                    <a:lnTo>
                      <a:pt x="183" y="2915"/>
                    </a:lnTo>
                    <a:lnTo>
                      <a:pt x="278" y="3016"/>
                    </a:lnTo>
                    <a:lnTo>
                      <a:pt x="383" y="3109"/>
                    </a:lnTo>
                    <a:lnTo>
                      <a:pt x="497" y="3193"/>
                    </a:lnTo>
                    <a:lnTo>
                      <a:pt x="615" y="3255"/>
                    </a:lnTo>
                    <a:lnTo>
                      <a:pt x="704" y="3285"/>
                    </a:lnTo>
                    <a:lnTo>
                      <a:pt x="765" y="3297"/>
                    </a:lnTo>
                    <a:lnTo>
                      <a:pt x="825" y="3298"/>
                    </a:lnTo>
                    <a:lnTo>
                      <a:pt x="886" y="3291"/>
                    </a:lnTo>
                    <a:lnTo>
                      <a:pt x="916" y="3282"/>
                    </a:lnTo>
                    <a:lnTo>
                      <a:pt x="955" y="3271"/>
                    </a:lnTo>
                    <a:lnTo>
                      <a:pt x="1030" y="3236"/>
                    </a:lnTo>
                    <a:lnTo>
                      <a:pt x="1138" y="3171"/>
                    </a:lnTo>
                    <a:lnTo>
                      <a:pt x="1342" y="3009"/>
                    </a:lnTo>
                    <a:lnTo>
                      <a:pt x="1463" y="2899"/>
                    </a:lnTo>
                    <a:lnTo>
                      <a:pt x="1634" y="2748"/>
                    </a:lnTo>
                    <a:lnTo>
                      <a:pt x="1808" y="2600"/>
                    </a:lnTo>
                    <a:lnTo>
                      <a:pt x="2017" y="2424"/>
                    </a:lnTo>
                    <a:lnTo>
                      <a:pt x="2429" y="2066"/>
                    </a:lnTo>
                    <a:lnTo>
                      <a:pt x="2633" y="1884"/>
                    </a:lnTo>
                    <a:lnTo>
                      <a:pt x="2812" y="1724"/>
                    </a:lnTo>
                    <a:lnTo>
                      <a:pt x="2987" y="1560"/>
                    </a:lnTo>
                    <a:lnTo>
                      <a:pt x="3021" y="1530"/>
                    </a:lnTo>
                    <a:lnTo>
                      <a:pt x="3075" y="1478"/>
                    </a:lnTo>
                    <a:lnTo>
                      <a:pt x="3103" y="1438"/>
                    </a:lnTo>
                    <a:lnTo>
                      <a:pt x="3111" y="1416"/>
                    </a:lnTo>
                    <a:lnTo>
                      <a:pt x="3124" y="1415"/>
                    </a:lnTo>
                    <a:lnTo>
                      <a:pt x="3134" y="1409"/>
                    </a:lnTo>
                    <a:lnTo>
                      <a:pt x="3146" y="1401"/>
                    </a:lnTo>
                    <a:lnTo>
                      <a:pt x="3163" y="1378"/>
                    </a:lnTo>
                    <a:lnTo>
                      <a:pt x="3180" y="1337"/>
                    </a:lnTo>
                    <a:lnTo>
                      <a:pt x="3192" y="1241"/>
                    </a:lnTo>
                    <a:lnTo>
                      <a:pt x="3193" y="1183"/>
                    </a:lnTo>
                    <a:lnTo>
                      <a:pt x="3202" y="1042"/>
                    </a:lnTo>
                    <a:lnTo>
                      <a:pt x="3212" y="832"/>
                    </a:lnTo>
                    <a:lnTo>
                      <a:pt x="3212" y="691"/>
                    </a:lnTo>
                    <a:lnTo>
                      <a:pt x="3208" y="620"/>
                    </a:lnTo>
                    <a:close/>
                    <a:moveTo>
                      <a:pt x="1004" y="2495"/>
                    </a:moveTo>
                    <a:lnTo>
                      <a:pt x="998" y="2649"/>
                    </a:lnTo>
                    <a:lnTo>
                      <a:pt x="999" y="2958"/>
                    </a:lnTo>
                    <a:lnTo>
                      <a:pt x="1001" y="3114"/>
                    </a:lnTo>
                    <a:lnTo>
                      <a:pt x="942" y="3145"/>
                    </a:lnTo>
                    <a:lnTo>
                      <a:pt x="880" y="3170"/>
                    </a:lnTo>
                    <a:lnTo>
                      <a:pt x="884" y="3137"/>
                    </a:lnTo>
                    <a:lnTo>
                      <a:pt x="881" y="3066"/>
                    </a:lnTo>
                    <a:lnTo>
                      <a:pt x="868" y="2961"/>
                    </a:lnTo>
                    <a:lnTo>
                      <a:pt x="860" y="2895"/>
                    </a:lnTo>
                    <a:lnTo>
                      <a:pt x="850" y="2780"/>
                    </a:lnTo>
                    <a:lnTo>
                      <a:pt x="844" y="2610"/>
                    </a:lnTo>
                    <a:lnTo>
                      <a:pt x="850" y="2495"/>
                    </a:lnTo>
                    <a:lnTo>
                      <a:pt x="857" y="2439"/>
                    </a:lnTo>
                    <a:lnTo>
                      <a:pt x="856" y="2424"/>
                    </a:lnTo>
                    <a:lnTo>
                      <a:pt x="840" y="2398"/>
                    </a:lnTo>
                    <a:lnTo>
                      <a:pt x="828" y="2390"/>
                    </a:lnTo>
                    <a:lnTo>
                      <a:pt x="717" y="2318"/>
                    </a:lnTo>
                    <a:lnTo>
                      <a:pt x="506" y="2162"/>
                    </a:lnTo>
                    <a:lnTo>
                      <a:pt x="401" y="2082"/>
                    </a:lnTo>
                    <a:lnTo>
                      <a:pt x="382" y="2064"/>
                    </a:lnTo>
                    <a:lnTo>
                      <a:pt x="314" y="2010"/>
                    </a:lnTo>
                    <a:lnTo>
                      <a:pt x="264" y="1978"/>
                    </a:lnTo>
                    <a:lnTo>
                      <a:pt x="241" y="1969"/>
                    </a:lnTo>
                    <a:lnTo>
                      <a:pt x="294" y="1899"/>
                    </a:lnTo>
                    <a:lnTo>
                      <a:pt x="350" y="1830"/>
                    </a:lnTo>
                    <a:lnTo>
                      <a:pt x="510" y="1955"/>
                    </a:lnTo>
                    <a:lnTo>
                      <a:pt x="752" y="2141"/>
                    </a:lnTo>
                    <a:lnTo>
                      <a:pt x="909" y="2270"/>
                    </a:lnTo>
                    <a:lnTo>
                      <a:pt x="985" y="2338"/>
                    </a:lnTo>
                    <a:lnTo>
                      <a:pt x="999" y="2349"/>
                    </a:lnTo>
                    <a:lnTo>
                      <a:pt x="1034" y="2354"/>
                    </a:lnTo>
                    <a:lnTo>
                      <a:pt x="1053" y="2346"/>
                    </a:lnTo>
                    <a:lnTo>
                      <a:pt x="1132" y="2302"/>
                    </a:lnTo>
                    <a:lnTo>
                      <a:pt x="1280" y="2195"/>
                    </a:lnTo>
                    <a:lnTo>
                      <a:pt x="1418" y="2074"/>
                    </a:lnTo>
                    <a:lnTo>
                      <a:pt x="1548" y="1943"/>
                    </a:lnTo>
                    <a:lnTo>
                      <a:pt x="1610" y="1877"/>
                    </a:lnTo>
                    <a:lnTo>
                      <a:pt x="1617" y="1868"/>
                    </a:lnTo>
                    <a:lnTo>
                      <a:pt x="1624" y="1847"/>
                    </a:lnTo>
                    <a:lnTo>
                      <a:pt x="1626" y="1827"/>
                    </a:lnTo>
                    <a:lnTo>
                      <a:pt x="1617" y="1807"/>
                    </a:lnTo>
                    <a:lnTo>
                      <a:pt x="1610" y="1796"/>
                    </a:lnTo>
                    <a:lnTo>
                      <a:pt x="1420" y="1596"/>
                    </a:lnTo>
                    <a:lnTo>
                      <a:pt x="1231" y="1395"/>
                    </a:lnTo>
                    <a:lnTo>
                      <a:pt x="1201" y="1360"/>
                    </a:lnTo>
                    <a:lnTo>
                      <a:pt x="1132" y="1288"/>
                    </a:lnTo>
                    <a:lnTo>
                      <a:pt x="1082" y="1248"/>
                    </a:lnTo>
                    <a:lnTo>
                      <a:pt x="1056" y="1235"/>
                    </a:lnTo>
                    <a:lnTo>
                      <a:pt x="1244" y="1103"/>
                    </a:lnTo>
                    <a:lnTo>
                      <a:pt x="1430" y="964"/>
                    </a:lnTo>
                    <a:lnTo>
                      <a:pt x="1614" y="825"/>
                    </a:lnTo>
                    <a:lnTo>
                      <a:pt x="1885" y="607"/>
                    </a:lnTo>
                    <a:lnTo>
                      <a:pt x="2060" y="458"/>
                    </a:lnTo>
                    <a:lnTo>
                      <a:pt x="2145" y="380"/>
                    </a:lnTo>
                    <a:lnTo>
                      <a:pt x="2194" y="338"/>
                    </a:lnTo>
                    <a:lnTo>
                      <a:pt x="2299" y="235"/>
                    </a:lnTo>
                    <a:lnTo>
                      <a:pt x="2344" y="177"/>
                    </a:lnTo>
                    <a:lnTo>
                      <a:pt x="2367" y="138"/>
                    </a:lnTo>
                    <a:lnTo>
                      <a:pt x="2374" y="118"/>
                    </a:lnTo>
                    <a:lnTo>
                      <a:pt x="2422" y="140"/>
                    </a:lnTo>
                    <a:lnTo>
                      <a:pt x="2466" y="163"/>
                    </a:lnTo>
                    <a:lnTo>
                      <a:pt x="2534" y="206"/>
                    </a:lnTo>
                    <a:lnTo>
                      <a:pt x="2661" y="304"/>
                    </a:lnTo>
                    <a:lnTo>
                      <a:pt x="2721" y="354"/>
                    </a:lnTo>
                    <a:lnTo>
                      <a:pt x="2833" y="453"/>
                    </a:lnTo>
                    <a:lnTo>
                      <a:pt x="2944" y="554"/>
                    </a:lnTo>
                    <a:lnTo>
                      <a:pt x="2993" y="603"/>
                    </a:lnTo>
                    <a:lnTo>
                      <a:pt x="3048" y="646"/>
                    </a:lnTo>
                    <a:lnTo>
                      <a:pt x="2937" y="771"/>
                    </a:lnTo>
                    <a:lnTo>
                      <a:pt x="2708" y="1016"/>
                    </a:lnTo>
                    <a:lnTo>
                      <a:pt x="2474" y="1257"/>
                    </a:lnTo>
                    <a:lnTo>
                      <a:pt x="2233" y="1490"/>
                    </a:lnTo>
                    <a:lnTo>
                      <a:pt x="2112" y="1605"/>
                    </a:lnTo>
                    <a:lnTo>
                      <a:pt x="1987" y="1720"/>
                    </a:lnTo>
                    <a:lnTo>
                      <a:pt x="1732" y="1951"/>
                    </a:lnTo>
                    <a:lnTo>
                      <a:pt x="1467" y="2169"/>
                    </a:lnTo>
                    <a:lnTo>
                      <a:pt x="1261" y="2322"/>
                    </a:lnTo>
                    <a:lnTo>
                      <a:pt x="1120" y="2417"/>
                    </a:lnTo>
                    <a:lnTo>
                      <a:pt x="1047" y="2462"/>
                    </a:lnTo>
                    <a:lnTo>
                      <a:pt x="1047" y="2462"/>
                    </a:lnTo>
                    <a:lnTo>
                      <a:pt x="1047" y="2463"/>
                    </a:lnTo>
                    <a:lnTo>
                      <a:pt x="1033" y="2460"/>
                    </a:lnTo>
                    <a:lnTo>
                      <a:pt x="1012" y="2472"/>
                    </a:lnTo>
                    <a:lnTo>
                      <a:pt x="1005" y="2485"/>
                    </a:lnTo>
                    <a:lnTo>
                      <a:pt x="1004" y="2495"/>
                    </a:lnTo>
                    <a:close/>
                    <a:moveTo>
                      <a:pt x="3082" y="1081"/>
                    </a:moveTo>
                    <a:lnTo>
                      <a:pt x="3078" y="1147"/>
                    </a:lnTo>
                    <a:lnTo>
                      <a:pt x="3074" y="1213"/>
                    </a:lnTo>
                    <a:lnTo>
                      <a:pt x="3072" y="1247"/>
                    </a:lnTo>
                    <a:lnTo>
                      <a:pt x="3069" y="1280"/>
                    </a:lnTo>
                    <a:lnTo>
                      <a:pt x="3067" y="1301"/>
                    </a:lnTo>
                    <a:lnTo>
                      <a:pt x="3065" y="1316"/>
                    </a:lnTo>
                    <a:lnTo>
                      <a:pt x="3059" y="1320"/>
                    </a:lnTo>
                    <a:lnTo>
                      <a:pt x="3052" y="1334"/>
                    </a:lnTo>
                    <a:lnTo>
                      <a:pt x="3051" y="1343"/>
                    </a:lnTo>
                    <a:lnTo>
                      <a:pt x="3038" y="1349"/>
                    </a:lnTo>
                    <a:lnTo>
                      <a:pt x="3018" y="1372"/>
                    </a:lnTo>
                    <a:lnTo>
                      <a:pt x="3016" y="1389"/>
                    </a:lnTo>
                    <a:lnTo>
                      <a:pt x="3018" y="1366"/>
                    </a:lnTo>
                    <a:lnTo>
                      <a:pt x="3010" y="1369"/>
                    </a:lnTo>
                    <a:lnTo>
                      <a:pt x="2990" y="1393"/>
                    </a:lnTo>
                    <a:lnTo>
                      <a:pt x="2941" y="1444"/>
                    </a:lnTo>
                    <a:lnTo>
                      <a:pt x="2890" y="1493"/>
                    </a:lnTo>
                    <a:lnTo>
                      <a:pt x="2734" y="1637"/>
                    </a:lnTo>
                    <a:lnTo>
                      <a:pt x="2574" y="1779"/>
                    </a:lnTo>
                    <a:lnTo>
                      <a:pt x="2201" y="2110"/>
                    </a:lnTo>
                    <a:lnTo>
                      <a:pt x="1823" y="2434"/>
                    </a:lnTo>
                    <a:lnTo>
                      <a:pt x="1804" y="2451"/>
                    </a:lnTo>
                    <a:lnTo>
                      <a:pt x="1785" y="2467"/>
                    </a:lnTo>
                    <a:lnTo>
                      <a:pt x="1778" y="2349"/>
                    </a:lnTo>
                    <a:lnTo>
                      <a:pt x="1765" y="2231"/>
                    </a:lnTo>
                    <a:lnTo>
                      <a:pt x="1764" y="2181"/>
                    </a:lnTo>
                    <a:lnTo>
                      <a:pt x="1765" y="2130"/>
                    </a:lnTo>
                    <a:lnTo>
                      <a:pt x="1764" y="2118"/>
                    </a:lnTo>
                    <a:lnTo>
                      <a:pt x="1749" y="2105"/>
                    </a:lnTo>
                    <a:lnTo>
                      <a:pt x="1739" y="2103"/>
                    </a:lnTo>
                    <a:lnTo>
                      <a:pt x="1927" y="1936"/>
                    </a:lnTo>
                    <a:lnTo>
                      <a:pt x="2106" y="1769"/>
                    </a:lnTo>
                    <a:lnTo>
                      <a:pt x="2236" y="1651"/>
                    </a:lnTo>
                    <a:lnTo>
                      <a:pt x="2489" y="1406"/>
                    </a:lnTo>
                    <a:lnTo>
                      <a:pt x="2737" y="1157"/>
                    </a:lnTo>
                    <a:lnTo>
                      <a:pt x="2977" y="901"/>
                    </a:lnTo>
                    <a:lnTo>
                      <a:pt x="3095" y="770"/>
                    </a:lnTo>
                    <a:lnTo>
                      <a:pt x="3093" y="926"/>
                    </a:lnTo>
                    <a:lnTo>
                      <a:pt x="3082" y="10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8"/>
              <p:cNvSpPr>
                <a:spLocks/>
              </p:cNvSpPr>
              <p:nvPr/>
            </p:nvSpPr>
            <p:spPr bwMode="auto">
              <a:xfrm>
                <a:off x="1398" y="2746"/>
                <a:ext cx="212" cy="132"/>
              </a:xfrm>
              <a:custGeom>
                <a:avLst/>
                <a:gdLst>
                  <a:gd name="T0" fmla="*/ 544 w 635"/>
                  <a:gd name="T1" fmla="*/ 0 h 398"/>
                  <a:gd name="T2" fmla="*/ 504 w 635"/>
                  <a:gd name="T3" fmla="*/ 18 h 398"/>
                  <a:gd name="T4" fmla="*/ 496 w 635"/>
                  <a:gd name="T5" fmla="*/ 52 h 398"/>
                  <a:gd name="T6" fmla="*/ 530 w 635"/>
                  <a:gd name="T7" fmla="*/ 177 h 398"/>
                  <a:gd name="T8" fmla="*/ 515 w 635"/>
                  <a:gd name="T9" fmla="*/ 226 h 398"/>
                  <a:gd name="T10" fmla="*/ 478 w 635"/>
                  <a:gd name="T11" fmla="*/ 262 h 398"/>
                  <a:gd name="T12" fmla="*/ 403 w 635"/>
                  <a:gd name="T13" fmla="*/ 291 h 398"/>
                  <a:gd name="T14" fmla="*/ 352 w 635"/>
                  <a:gd name="T15" fmla="*/ 272 h 398"/>
                  <a:gd name="T16" fmla="*/ 332 w 635"/>
                  <a:gd name="T17" fmla="*/ 226 h 398"/>
                  <a:gd name="T18" fmla="*/ 331 w 635"/>
                  <a:gd name="T19" fmla="*/ 198 h 398"/>
                  <a:gd name="T20" fmla="*/ 303 w 635"/>
                  <a:gd name="T21" fmla="*/ 164 h 398"/>
                  <a:gd name="T22" fmla="*/ 246 w 635"/>
                  <a:gd name="T23" fmla="*/ 180 h 398"/>
                  <a:gd name="T24" fmla="*/ 236 w 635"/>
                  <a:gd name="T25" fmla="*/ 209 h 398"/>
                  <a:gd name="T26" fmla="*/ 220 w 635"/>
                  <a:gd name="T27" fmla="*/ 268 h 398"/>
                  <a:gd name="T28" fmla="*/ 160 w 635"/>
                  <a:gd name="T29" fmla="*/ 310 h 398"/>
                  <a:gd name="T30" fmla="*/ 122 w 635"/>
                  <a:gd name="T31" fmla="*/ 304 h 398"/>
                  <a:gd name="T32" fmla="*/ 83 w 635"/>
                  <a:gd name="T33" fmla="*/ 270 h 398"/>
                  <a:gd name="T34" fmla="*/ 83 w 635"/>
                  <a:gd name="T35" fmla="*/ 182 h 398"/>
                  <a:gd name="T36" fmla="*/ 90 w 635"/>
                  <a:gd name="T37" fmla="*/ 149 h 398"/>
                  <a:gd name="T38" fmla="*/ 62 w 635"/>
                  <a:gd name="T39" fmla="*/ 126 h 398"/>
                  <a:gd name="T40" fmla="*/ 34 w 635"/>
                  <a:gd name="T41" fmla="*/ 139 h 398"/>
                  <a:gd name="T42" fmla="*/ 7 w 635"/>
                  <a:gd name="T43" fmla="*/ 193 h 398"/>
                  <a:gd name="T44" fmla="*/ 3 w 635"/>
                  <a:gd name="T45" fmla="*/ 268 h 398"/>
                  <a:gd name="T46" fmla="*/ 31 w 635"/>
                  <a:gd name="T47" fmla="*/ 336 h 398"/>
                  <a:gd name="T48" fmla="*/ 93 w 635"/>
                  <a:gd name="T49" fmla="*/ 383 h 398"/>
                  <a:gd name="T50" fmla="*/ 139 w 635"/>
                  <a:gd name="T51" fmla="*/ 398 h 398"/>
                  <a:gd name="T52" fmla="*/ 229 w 635"/>
                  <a:gd name="T53" fmla="*/ 383 h 398"/>
                  <a:gd name="T54" fmla="*/ 279 w 635"/>
                  <a:gd name="T55" fmla="*/ 339 h 398"/>
                  <a:gd name="T56" fmla="*/ 350 w 635"/>
                  <a:gd name="T57" fmla="*/ 379 h 398"/>
                  <a:gd name="T58" fmla="*/ 470 w 635"/>
                  <a:gd name="T59" fmla="*/ 375 h 398"/>
                  <a:gd name="T60" fmla="*/ 527 w 635"/>
                  <a:gd name="T61" fmla="*/ 350 h 398"/>
                  <a:gd name="T62" fmla="*/ 600 w 635"/>
                  <a:gd name="T63" fmla="*/ 271 h 398"/>
                  <a:gd name="T64" fmla="*/ 635 w 635"/>
                  <a:gd name="T65" fmla="*/ 166 h 398"/>
                  <a:gd name="T66" fmla="*/ 614 w 635"/>
                  <a:gd name="T67" fmla="*/ 64 h 398"/>
                  <a:gd name="T68" fmla="*/ 555 w 635"/>
                  <a:gd name="T69" fmla="*/ 6 h 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635" h="398">
                    <a:moveTo>
                      <a:pt x="555" y="6"/>
                    </a:moveTo>
                    <a:lnTo>
                      <a:pt x="544" y="0"/>
                    </a:lnTo>
                    <a:lnTo>
                      <a:pt x="521" y="3"/>
                    </a:lnTo>
                    <a:lnTo>
                      <a:pt x="504" y="18"/>
                    </a:lnTo>
                    <a:lnTo>
                      <a:pt x="495" y="39"/>
                    </a:lnTo>
                    <a:lnTo>
                      <a:pt x="496" y="52"/>
                    </a:lnTo>
                    <a:lnTo>
                      <a:pt x="514" y="113"/>
                    </a:lnTo>
                    <a:lnTo>
                      <a:pt x="530" y="177"/>
                    </a:lnTo>
                    <a:lnTo>
                      <a:pt x="527" y="202"/>
                    </a:lnTo>
                    <a:lnTo>
                      <a:pt x="515" y="226"/>
                    </a:lnTo>
                    <a:lnTo>
                      <a:pt x="494" y="251"/>
                    </a:lnTo>
                    <a:lnTo>
                      <a:pt x="478" y="262"/>
                    </a:lnTo>
                    <a:lnTo>
                      <a:pt x="453" y="278"/>
                    </a:lnTo>
                    <a:lnTo>
                      <a:pt x="403" y="291"/>
                    </a:lnTo>
                    <a:lnTo>
                      <a:pt x="370" y="284"/>
                    </a:lnTo>
                    <a:lnTo>
                      <a:pt x="352" y="272"/>
                    </a:lnTo>
                    <a:lnTo>
                      <a:pt x="339" y="252"/>
                    </a:lnTo>
                    <a:lnTo>
                      <a:pt x="332" y="226"/>
                    </a:lnTo>
                    <a:lnTo>
                      <a:pt x="332" y="209"/>
                    </a:lnTo>
                    <a:lnTo>
                      <a:pt x="331" y="198"/>
                    </a:lnTo>
                    <a:lnTo>
                      <a:pt x="324" y="180"/>
                    </a:lnTo>
                    <a:lnTo>
                      <a:pt x="303" y="164"/>
                    </a:lnTo>
                    <a:lnTo>
                      <a:pt x="268" y="164"/>
                    </a:lnTo>
                    <a:lnTo>
                      <a:pt x="246" y="180"/>
                    </a:lnTo>
                    <a:lnTo>
                      <a:pt x="237" y="198"/>
                    </a:lnTo>
                    <a:lnTo>
                      <a:pt x="236" y="209"/>
                    </a:lnTo>
                    <a:lnTo>
                      <a:pt x="233" y="231"/>
                    </a:lnTo>
                    <a:lnTo>
                      <a:pt x="220" y="268"/>
                    </a:lnTo>
                    <a:lnTo>
                      <a:pt x="196" y="297"/>
                    </a:lnTo>
                    <a:lnTo>
                      <a:pt x="160" y="310"/>
                    </a:lnTo>
                    <a:lnTo>
                      <a:pt x="137" y="307"/>
                    </a:lnTo>
                    <a:lnTo>
                      <a:pt x="122" y="304"/>
                    </a:lnTo>
                    <a:lnTo>
                      <a:pt x="102" y="294"/>
                    </a:lnTo>
                    <a:lnTo>
                      <a:pt x="83" y="270"/>
                    </a:lnTo>
                    <a:lnTo>
                      <a:pt x="76" y="228"/>
                    </a:lnTo>
                    <a:lnTo>
                      <a:pt x="83" y="182"/>
                    </a:lnTo>
                    <a:lnTo>
                      <a:pt x="88" y="162"/>
                    </a:lnTo>
                    <a:lnTo>
                      <a:pt x="90" y="149"/>
                    </a:lnTo>
                    <a:lnTo>
                      <a:pt x="80" y="131"/>
                    </a:lnTo>
                    <a:lnTo>
                      <a:pt x="62" y="126"/>
                    </a:lnTo>
                    <a:lnTo>
                      <a:pt x="43" y="130"/>
                    </a:lnTo>
                    <a:lnTo>
                      <a:pt x="34" y="139"/>
                    </a:lnTo>
                    <a:lnTo>
                      <a:pt x="23" y="157"/>
                    </a:lnTo>
                    <a:lnTo>
                      <a:pt x="7" y="193"/>
                    </a:lnTo>
                    <a:lnTo>
                      <a:pt x="0" y="232"/>
                    </a:lnTo>
                    <a:lnTo>
                      <a:pt x="3" y="268"/>
                    </a:lnTo>
                    <a:lnTo>
                      <a:pt x="13" y="304"/>
                    </a:lnTo>
                    <a:lnTo>
                      <a:pt x="31" y="336"/>
                    </a:lnTo>
                    <a:lnTo>
                      <a:pt x="59" y="362"/>
                    </a:lnTo>
                    <a:lnTo>
                      <a:pt x="93" y="383"/>
                    </a:lnTo>
                    <a:lnTo>
                      <a:pt x="113" y="390"/>
                    </a:lnTo>
                    <a:lnTo>
                      <a:pt x="139" y="398"/>
                    </a:lnTo>
                    <a:lnTo>
                      <a:pt x="187" y="398"/>
                    </a:lnTo>
                    <a:lnTo>
                      <a:pt x="229" y="383"/>
                    </a:lnTo>
                    <a:lnTo>
                      <a:pt x="265" y="356"/>
                    </a:lnTo>
                    <a:lnTo>
                      <a:pt x="279" y="339"/>
                    </a:lnTo>
                    <a:lnTo>
                      <a:pt x="299" y="356"/>
                    </a:lnTo>
                    <a:lnTo>
                      <a:pt x="350" y="379"/>
                    </a:lnTo>
                    <a:lnTo>
                      <a:pt x="409" y="386"/>
                    </a:lnTo>
                    <a:lnTo>
                      <a:pt x="470" y="375"/>
                    </a:lnTo>
                    <a:lnTo>
                      <a:pt x="502" y="362"/>
                    </a:lnTo>
                    <a:lnTo>
                      <a:pt x="527" y="350"/>
                    </a:lnTo>
                    <a:lnTo>
                      <a:pt x="567" y="316"/>
                    </a:lnTo>
                    <a:lnTo>
                      <a:pt x="600" y="271"/>
                    </a:lnTo>
                    <a:lnTo>
                      <a:pt x="623" y="221"/>
                    </a:lnTo>
                    <a:lnTo>
                      <a:pt x="635" y="166"/>
                    </a:lnTo>
                    <a:lnTo>
                      <a:pt x="632" y="113"/>
                    </a:lnTo>
                    <a:lnTo>
                      <a:pt x="614" y="64"/>
                    </a:lnTo>
                    <a:lnTo>
                      <a:pt x="581" y="23"/>
                    </a:lnTo>
                    <a:lnTo>
                      <a:pt x="555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9"/>
              <p:cNvSpPr>
                <a:spLocks/>
              </p:cNvSpPr>
              <p:nvPr/>
            </p:nvSpPr>
            <p:spPr bwMode="auto">
              <a:xfrm>
                <a:off x="1655" y="2515"/>
                <a:ext cx="176" cy="179"/>
              </a:xfrm>
              <a:custGeom>
                <a:avLst/>
                <a:gdLst>
                  <a:gd name="T0" fmla="*/ 301 w 528"/>
                  <a:gd name="T1" fmla="*/ 1 h 538"/>
                  <a:gd name="T2" fmla="*/ 268 w 528"/>
                  <a:gd name="T3" fmla="*/ 27 h 538"/>
                  <a:gd name="T4" fmla="*/ 273 w 528"/>
                  <a:gd name="T5" fmla="*/ 82 h 538"/>
                  <a:gd name="T6" fmla="*/ 298 w 528"/>
                  <a:gd name="T7" fmla="*/ 95 h 538"/>
                  <a:gd name="T8" fmla="*/ 373 w 528"/>
                  <a:gd name="T9" fmla="*/ 112 h 538"/>
                  <a:gd name="T10" fmla="*/ 419 w 528"/>
                  <a:gd name="T11" fmla="*/ 145 h 538"/>
                  <a:gd name="T12" fmla="*/ 423 w 528"/>
                  <a:gd name="T13" fmla="*/ 191 h 538"/>
                  <a:gd name="T14" fmla="*/ 409 w 528"/>
                  <a:gd name="T15" fmla="*/ 220 h 538"/>
                  <a:gd name="T16" fmla="*/ 357 w 528"/>
                  <a:gd name="T17" fmla="*/ 265 h 538"/>
                  <a:gd name="T18" fmla="*/ 245 w 528"/>
                  <a:gd name="T19" fmla="*/ 269 h 538"/>
                  <a:gd name="T20" fmla="*/ 207 w 528"/>
                  <a:gd name="T21" fmla="*/ 256 h 538"/>
                  <a:gd name="T22" fmla="*/ 188 w 528"/>
                  <a:gd name="T23" fmla="*/ 250 h 538"/>
                  <a:gd name="T24" fmla="*/ 150 w 528"/>
                  <a:gd name="T25" fmla="*/ 268 h 538"/>
                  <a:gd name="T26" fmla="*/ 141 w 528"/>
                  <a:gd name="T27" fmla="*/ 324 h 538"/>
                  <a:gd name="T28" fmla="*/ 161 w 528"/>
                  <a:gd name="T29" fmla="*/ 341 h 538"/>
                  <a:gd name="T30" fmla="*/ 173 w 528"/>
                  <a:gd name="T31" fmla="*/ 347 h 538"/>
                  <a:gd name="T32" fmla="*/ 178 w 528"/>
                  <a:gd name="T33" fmla="*/ 348 h 538"/>
                  <a:gd name="T34" fmla="*/ 184 w 528"/>
                  <a:gd name="T35" fmla="*/ 351 h 538"/>
                  <a:gd name="T36" fmla="*/ 220 w 528"/>
                  <a:gd name="T37" fmla="*/ 367 h 538"/>
                  <a:gd name="T38" fmla="*/ 243 w 528"/>
                  <a:gd name="T39" fmla="*/ 399 h 538"/>
                  <a:gd name="T40" fmla="*/ 180 w 528"/>
                  <a:gd name="T41" fmla="*/ 443 h 538"/>
                  <a:gd name="T42" fmla="*/ 131 w 528"/>
                  <a:gd name="T43" fmla="*/ 456 h 538"/>
                  <a:gd name="T44" fmla="*/ 62 w 528"/>
                  <a:gd name="T45" fmla="*/ 456 h 538"/>
                  <a:gd name="T46" fmla="*/ 50 w 528"/>
                  <a:gd name="T47" fmla="*/ 443 h 538"/>
                  <a:gd name="T48" fmla="*/ 10 w 528"/>
                  <a:gd name="T49" fmla="*/ 446 h 538"/>
                  <a:gd name="T50" fmla="*/ 3 w 528"/>
                  <a:gd name="T51" fmla="*/ 475 h 538"/>
                  <a:gd name="T52" fmla="*/ 45 w 528"/>
                  <a:gd name="T53" fmla="*/ 525 h 538"/>
                  <a:gd name="T54" fmla="*/ 134 w 528"/>
                  <a:gd name="T55" fmla="*/ 538 h 538"/>
                  <a:gd name="T56" fmla="*/ 190 w 528"/>
                  <a:gd name="T57" fmla="*/ 528 h 538"/>
                  <a:gd name="T58" fmla="*/ 302 w 528"/>
                  <a:gd name="T59" fmla="*/ 465 h 538"/>
                  <a:gd name="T60" fmla="*/ 355 w 528"/>
                  <a:gd name="T61" fmla="*/ 383 h 538"/>
                  <a:gd name="T62" fmla="*/ 357 w 528"/>
                  <a:gd name="T63" fmla="*/ 366 h 538"/>
                  <a:gd name="T64" fmla="*/ 425 w 528"/>
                  <a:gd name="T65" fmla="*/ 341 h 538"/>
                  <a:gd name="T66" fmla="*/ 497 w 528"/>
                  <a:gd name="T67" fmla="*/ 271 h 538"/>
                  <a:gd name="T68" fmla="*/ 520 w 528"/>
                  <a:gd name="T69" fmla="*/ 220 h 538"/>
                  <a:gd name="T70" fmla="*/ 520 w 528"/>
                  <a:gd name="T71" fmla="*/ 127 h 538"/>
                  <a:gd name="T72" fmla="*/ 469 w 528"/>
                  <a:gd name="T73" fmla="*/ 53 h 538"/>
                  <a:gd name="T74" fmla="*/ 384 w 528"/>
                  <a:gd name="T75" fmla="*/ 9 h 538"/>
                  <a:gd name="T76" fmla="*/ 311 w 528"/>
                  <a:gd name="T77" fmla="*/ 0 h 5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28" h="538">
                    <a:moveTo>
                      <a:pt x="311" y="0"/>
                    </a:moveTo>
                    <a:lnTo>
                      <a:pt x="301" y="1"/>
                    </a:lnTo>
                    <a:lnTo>
                      <a:pt x="285" y="9"/>
                    </a:lnTo>
                    <a:lnTo>
                      <a:pt x="268" y="27"/>
                    </a:lnTo>
                    <a:lnTo>
                      <a:pt x="263" y="60"/>
                    </a:lnTo>
                    <a:lnTo>
                      <a:pt x="273" y="82"/>
                    </a:lnTo>
                    <a:lnTo>
                      <a:pt x="288" y="92"/>
                    </a:lnTo>
                    <a:lnTo>
                      <a:pt x="298" y="95"/>
                    </a:lnTo>
                    <a:lnTo>
                      <a:pt x="321" y="99"/>
                    </a:lnTo>
                    <a:lnTo>
                      <a:pt x="373" y="112"/>
                    </a:lnTo>
                    <a:lnTo>
                      <a:pt x="404" y="129"/>
                    </a:lnTo>
                    <a:lnTo>
                      <a:pt x="419" y="145"/>
                    </a:lnTo>
                    <a:lnTo>
                      <a:pt x="426" y="165"/>
                    </a:lnTo>
                    <a:lnTo>
                      <a:pt x="423" y="191"/>
                    </a:lnTo>
                    <a:lnTo>
                      <a:pt x="416" y="206"/>
                    </a:lnTo>
                    <a:lnTo>
                      <a:pt x="409" y="220"/>
                    </a:lnTo>
                    <a:lnTo>
                      <a:pt x="391" y="242"/>
                    </a:lnTo>
                    <a:lnTo>
                      <a:pt x="357" y="265"/>
                    </a:lnTo>
                    <a:lnTo>
                      <a:pt x="302" y="276"/>
                    </a:lnTo>
                    <a:lnTo>
                      <a:pt x="245" y="269"/>
                    </a:lnTo>
                    <a:lnTo>
                      <a:pt x="217" y="260"/>
                    </a:lnTo>
                    <a:lnTo>
                      <a:pt x="207" y="256"/>
                    </a:lnTo>
                    <a:lnTo>
                      <a:pt x="199" y="253"/>
                    </a:lnTo>
                    <a:lnTo>
                      <a:pt x="188" y="250"/>
                    </a:lnTo>
                    <a:lnTo>
                      <a:pt x="171" y="253"/>
                    </a:lnTo>
                    <a:lnTo>
                      <a:pt x="150" y="268"/>
                    </a:lnTo>
                    <a:lnTo>
                      <a:pt x="135" y="299"/>
                    </a:lnTo>
                    <a:lnTo>
                      <a:pt x="141" y="324"/>
                    </a:lnTo>
                    <a:lnTo>
                      <a:pt x="151" y="337"/>
                    </a:lnTo>
                    <a:lnTo>
                      <a:pt x="161" y="341"/>
                    </a:lnTo>
                    <a:lnTo>
                      <a:pt x="167" y="344"/>
                    </a:lnTo>
                    <a:lnTo>
                      <a:pt x="173" y="347"/>
                    </a:lnTo>
                    <a:lnTo>
                      <a:pt x="173" y="347"/>
                    </a:lnTo>
                    <a:lnTo>
                      <a:pt x="178" y="348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220" y="367"/>
                    </a:lnTo>
                    <a:lnTo>
                      <a:pt x="252" y="386"/>
                    </a:lnTo>
                    <a:lnTo>
                      <a:pt x="243" y="399"/>
                    </a:lnTo>
                    <a:lnTo>
                      <a:pt x="220" y="420"/>
                    </a:lnTo>
                    <a:lnTo>
                      <a:pt x="180" y="443"/>
                    </a:lnTo>
                    <a:lnTo>
                      <a:pt x="150" y="452"/>
                    </a:lnTo>
                    <a:lnTo>
                      <a:pt x="131" y="456"/>
                    </a:lnTo>
                    <a:lnTo>
                      <a:pt x="85" y="459"/>
                    </a:lnTo>
                    <a:lnTo>
                      <a:pt x="62" y="456"/>
                    </a:lnTo>
                    <a:lnTo>
                      <a:pt x="57" y="453"/>
                    </a:lnTo>
                    <a:lnTo>
                      <a:pt x="50" y="443"/>
                    </a:lnTo>
                    <a:lnTo>
                      <a:pt x="30" y="438"/>
                    </a:lnTo>
                    <a:lnTo>
                      <a:pt x="10" y="446"/>
                    </a:lnTo>
                    <a:lnTo>
                      <a:pt x="0" y="463"/>
                    </a:lnTo>
                    <a:lnTo>
                      <a:pt x="3" y="475"/>
                    </a:lnTo>
                    <a:lnTo>
                      <a:pt x="13" y="498"/>
                    </a:lnTo>
                    <a:lnTo>
                      <a:pt x="45" y="525"/>
                    </a:lnTo>
                    <a:lnTo>
                      <a:pt x="88" y="537"/>
                    </a:lnTo>
                    <a:lnTo>
                      <a:pt x="134" y="538"/>
                    </a:lnTo>
                    <a:lnTo>
                      <a:pt x="155" y="534"/>
                    </a:lnTo>
                    <a:lnTo>
                      <a:pt x="190" y="528"/>
                    </a:lnTo>
                    <a:lnTo>
                      <a:pt x="250" y="504"/>
                    </a:lnTo>
                    <a:lnTo>
                      <a:pt x="302" y="465"/>
                    </a:lnTo>
                    <a:lnTo>
                      <a:pt x="341" y="414"/>
                    </a:lnTo>
                    <a:lnTo>
                      <a:pt x="355" y="383"/>
                    </a:lnTo>
                    <a:lnTo>
                      <a:pt x="358" y="374"/>
                    </a:lnTo>
                    <a:lnTo>
                      <a:pt x="357" y="366"/>
                    </a:lnTo>
                    <a:lnTo>
                      <a:pt x="381" y="360"/>
                    </a:lnTo>
                    <a:lnTo>
                      <a:pt x="425" y="341"/>
                    </a:lnTo>
                    <a:lnTo>
                      <a:pt x="463" y="311"/>
                    </a:lnTo>
                    <a:lnTo>
                      <a:pt x="497" y="271"/>
                    </a:lnTo>
                    <a:lnTo>
                      <a:pt x="509" y="246"/>
                    </a:lnTo>
                    <a:lnTo>
                      <a:pt x="520" y="220"/>
                    </a:lnTo>
                    <a:lnTo>
                      <a:pt x="528" y="171"/>
                    </a:lnTo>
                    <a:lnTo>
                      <a:pt x="520" y="127"/>
                    </a:lnTo>
                    <a:lnTo>
                      <a:pt x="499" y="86"/>
                    </a:lnTo>
                    <a:lnTo>
                      <a:pt x="469" y="53"/>
                    </a:lnTo>
                    <a:lnTo>
                      <a:pt x="430" y="26"/>
                    </a:lnTo>
                    <a:lnTo>
                      <a:pt x="384" y="9"/>
                    </a:lnTo>
                    <a:lnTo>
                      <a:pt x="337" y="0"/>
                    </a:lnTo>
                    <a:lnTo>
                      <a:pt x="31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20"/>
              <p:cNvSpPr>
                <a:spLocks/>
              </p:cNvSpPr>
              <p:nvPr/>
            </p:nvSpPr>
            <p:spPr bwMode="auto">
              <a:xfrm>
                <a:off x="1665" y="2702"/>
                <a:ext cx="205" cy="210"/>
              </a:xfrm>
              <a:custGeom>
                <a:avLst/>
                <a:gdLst>
                  <a:gd name="T0" fmla="*/ 388 w 613"/>
                  <a:gd name="T1" fmla="*/ 3 h 630"/>
                  <a:gd name="T2" fmla="*/ 357 w 613"/>
                  <a:gd name="T3" fmla="*/ 52 h 630"/>
                  <a:gd name="T4" fmla="*/ 381 w 613"/>
                  <a:gd name="T5" fmla="*/ 89 h 630"/>
                  <a:gd name="T6" fmla="*/ 466 w 613"/>
                  <a:gd name="T7" fmla="*/ 128 h 630"/>
                  <a:gd name="T8" fmla="*/ 511 w 613"/>
                  <a:gd name="T9" fmla="*/ 174 h 630"/>
                  <a:gd name="T10" fmla="*/ 506 w 613"/>
                  <a:gd name="T11" fmla="*/ 230 h 630"/>
                  <a:gd name="T12" fmla="*/ 486 w 613"/>
                  <a:gd name="T13" fmla="*/ 265 h 630"/>
                  <a:gd name="T14" fmla="*/ 431 w 613"/>
                  <a:gd name="T15" fmla="*/ 307 h 630"/>
                  <a:gd name="T16" fmla="*/ 349 w 613"/>
                  <a:gd name="T17" fmla="*/ 312 h 630"/>
                  <a:gd name="T18" fmla="*/ 257 w 613"/>
                  <a:gd name="T19" fmla="*/ 265 h 630"/>
                  <a:gd name="T20" fmla="*/ 253 w 613"/>
                  <a:gd name="T21" fmla="*/ 260 h 630"/>
                  <a:gd name="T22" fmla="*/ 239 w 613"/>
                  <a:gd name="T23" fmla="*/ 252 h 630"/>
                  <a:gd name="T24" fmla="*/ 198 w 613"/>
                  <a:gd name="T25" fmla="*/ 256 h 630"/>
                  <a:gd name="T26" fmla="*/ 175 w 613"/>
                  <a:gd name="T27" fmla="*/ 311 h 630"/>
                  <a:gd name="T28" fmla="*/ 188 w 613"/>
                  <a:gd name="T29" fmla="*/ 334 h 630"/>
                  <a:gd name="T30" fmla="*/ 214 w 613"/>
                  <a:gd name="T31" fmla="*/ 354 h 630"/>
                  <a:gd name="T32" fmla="*/ 256 w 613"/>
                  <a:gd name="T33" fmla="*/ 422 h 630"/>
                  <a:gd name="T34" fmla="*/ 224 w 613"/>
                  <a:gd name="T35" fmla="*/ 512 h 630"/>
                  <a:gd name="T36" fmla="*/ 180 w 613"/>
                  <a:gd name="T37" fmla="*/ 543 h 630"/>
                  <a:gd name="T38" fmla="*/ 119 w 613"/>
                  <a:gd name="T39" fmla="*/ 547 h 630"/>
                  <a:gd name="T40" fmla="*/ 72 w 613"/>
                  <a:gd name="T41" fmla="*/ 495 h 630"/>
                  <a:gd name="T42" fmla="*/ 51 w 613"/>
                  <a:gd name="T43" fmla="*/ 397 h 630"/>
                  <a:gd name="T44" fmla="*/ 37 w 613"/>
                  <a:gd name="T45" fmla="*/ 374 h 630"/>
                  <a:gd name="T46" fmla="*/ 5 w 613"/>
                  <a:gd name="T47" fmla="*/ 387 h 630"/>
                  <a:gd name="T48" fmla="*/ 0 w 613"/>
                  <a:gd name="T49" fmla="*/ 425 h 630"/>
                  <a:gd name="T50" fmla="*/ 13 w 613"/>
                  <a:gd name="T51" fmla="*/ 540 h 630"/>
                  <a:gd name="T52" fmla="*/ 66 w 613"/>
                  <a:gd name="T53" fmla="*/ 607 h 630"/>
                  <a:gd name="T54" fmla="*/ 131 w 613"/>
                  <a:gd name="T55" fmla="*/ 630 h 630"/>
                  <a:gd name="T56" fmla="*/ 220 w 613"/>
                  <a:gd name="T57" fmla="*/ 615 h 630"/>
                  <a:gd name="T58" fmla="*/ 263 w 613"/>
                  <a:gd name="T59" fmla="*/ 594 h 630"/>
                  <a:gd name="T60" fmla="*/ 329 w 613"/>
                  <a:gd name="T61" fmla="*/ 522 h 630"/>
                  <a:gd name="T62" fmla="*/ 352 w 613"/>
                  <a:gd name="T63" fmla="*/ 452 h 630"/>
                  <a:gd name="T64" fmla="*/ 352 w 613"/>
                  <a:gd name="T65" fmla="*/ 410 h 630"/>
                  <a:gd name="T66" fmla="*/ 446 w 613"/>
                  <a:gd name="T67" fmla="*/ 404 h 630"/>
                  <a:gd name="T68" fmla="*/ 555 w 613"/>
                  <a:gd name="T69" fmla="*/ 338 h 630"/>
                  <a:gd name="T70" fmla="*/ 594 w 613"/>
                  <a:gd name="T71" fmla="*/ 283 h 630"/>
                  <a:gd name="T72" fmla="*/ 613 w 613"/>
                  <a:gd name="T73" fmla="*/ 177 h 630"/>
                  <a:gd name="T74" fmla="*/ 574 w 613"/>
                  <a:gd name="T75" fmla="*/ 82 h 630"/>
                  <a:gd name="T76" fmla="*/ 489 w 613"/>
                  <a:gd name="T77" fmla="*/ 17 h 630"/>
                  <a:gd name="T78" fmla="*/ 404 w 613"/>
                  <a:gd name="T79" fmla="*/ 0 h 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13" h="630">
                    <a:moveTo>
                      <a:pt x="404" y="0"/>
                    </a:moveTo>
                    <a:lnTo>
                      <a:pt x="388" y="3"/>
                    </a:lnTo>
                    <a:lnTo>
                      <a:pt x="365" y="21"/>
                    </a:lnTo>
                    <a:lnTo>
                      <a:pt x="357" y="52"/>
                    </a:lnTo>
                    <a:lnTo>
                      <a:pt x="367" y="79"/>
                    </a:lnTo>
                    <a:lnTo>
                      <a:pt x="381" y="89"/>
                    </a:lnTo>
                    <a:lnTo>
                      <a:pt x="410" y="101"/>
                    </a:lnTo>
                    <a:lnTo>
                      <a:pt x="466" y="128"/>
                    </a:lnTo>
                    <a:lnTo>
                      <a:pt x="498" y="152"/>
                    </a:lnTo>
                    <a:lnTo>
                      <a:pt x="511" y="174"/>
                    </a:lnTo>
                    <a:lnTo>
                      <a:pt x="515" y="200"/>
                    </a:lnTo>
                    <a:lnTo>
                      <a:pt x="506" y="230"/>
                    </a:lnTo>
                    <a:lnTo>
                      <a:pt x="498" y="249"/>
                    </a:lnTo>
                    <a:lnTo>
                      <a:pt x="486" y="265"/>
                    </a:lnTo>
                    <a:lnTo>
                      <a:pt x="462" y="291"/>
                    </a:lnTo>
                    <a:lnTo>
                      <a:pt x="431" y="307"/>
                    </a:lnTo>
                    <a:lnTo>
                      <a:pt x="400" y="314"/>
                    </a:lnTo>
                    <a:lnTo>
                      <a:pt x="349" y="312"/>
                    </a:lnTo>
                    <a:lnTo>
                      <a:pt x="285" y="286"/>
                    </a:lnTo>
                    <a:lnTo>
                      <a:pt x="257" y="265"/>
                    </a:lnTo>
                    <a:lnTo>
                      <a:pt x="257" y="265"/>
                    </a:lnTo>
                    <a:lnTo>
                      <a:pt x="253" y="260"/>
                    </a:lnTo>
                    <a:lnTo>
                      <a:pt x="247" y="258"/>
                    </a:lnTo>
                    <a:lnTo>
                      <a:pt x="239" y="252"/>
                    </a:lnTo>
                    <a:lnTo>
                      <a:pt x="223" y="249"/>
                    </a:lnTo>
                    <a:lnTo>
                      <a:pt x="198" y="256"/>
                    </a:lnTo>
                    <a:lnTo>
                      <a:pt x="177" y="285"/>
                    </a:lnTo>
                    <a:lnTo>
                      <a:pt x="175" y="311"/>
                    </a:lnTo>
                    <a:lnTo>
                      <a:pt x="181" y="327"/>
                    </a:lnTo>
                    <a:lnTo>
                      <a:pt x="188" y="334"/>
                    </a:lnTo>
                    <a:lnTo>
                      <a:pt x="201" y="344"/>
                    </a:lnTo>
                    <a:lnTo>
                      <a:pt x="214" y="354"/>
                    </a:lnTo>
                    <a:lnTo>
                      <a:pt x="234" y="376"/>
                    </a:lnTo>
                    <a:lnTo>
                      <a:pt x="256" y="422"/>
                    </a:lnTo>
                    <a:lnTo>
                      <a:pt x="253" y="469"/>
                    </a:lnTo>
                    <a:lnTo>
                      <a:pt x="224" y="512"/>
                    </a:lnTo>
                    <a:lnTo>
                      <a:pt x="198" y="531"/>
                    </a:lnTo>
                    <a:lnTo>
                      <a:pt x="180" y="543"/>
                    </a:lnTo>
                    <a:lnTo>
                      <a:pt x="146" y="551"/>
                    </a:lnTo>
                    <a:lnTo>
                      <a:pt x="119" y="547"/>
                    </a:lnTo>
                    <a:lnTo>
                      <a:pt x="96" y="533"/>
                    </a:lnTo>
                    <a:lnTo>
                      <a:pt x="72" y="495"/>
                    </a:lnTo>
                    <a:lnTo>
                      <a:pt x="54" y="430"/>
                    </a:lnTo>
                    <a:lnTo>
                      <a:pt x="51" y="397"/>
                    </a:lnTo>
                    <a:lnTo>
                      <a:pt x="50" y="386"/>
                    </a:lnTo>
                    <a:lnTo>
                      <a:pt x="37" y="374"/>
                    </a:lnTo>
                    <a:lnTo>
                      <a:pt x="20" y="374"/>
                    </a:lnTo>
                    <a:lnTo>
                      <a:pt x="5" y="387"/>
                    </a:lnTo>
                    <a:lnTo>
                      <a:pt x="2" y="397"/>
                    </a:lnTo>
                    <a:lnTo>
                      <a:pt x="0" y="425"/>
                    </a:lnTo>
                    <a:lnTo>
                      <a:pt x="1" y="484"/>
                    </a:lnTo>
                    <a:lnTo>
                      <a:pt x="13" y="540"/>
                    </a:lnTo>
                    <a:lnTo>
                      <a:pt x="43" y="589"/>
                    </a:lnTo>
                    <a:lnTo>
                      <a:pt x="66" y="607"/>
                    </a:lnTo>
                    <a:lnTo>
                      <a:pt x="87" y="619"/>
                    </a:lnTo>
                    <a:lnTo>
                      <a:pt x="131" y="630"/>
                    </a:lnTo>
                    <a:lnTo>
                      <a:pt x="175" y="628"/>
                    </a:lnTo>
                    <a:lnTo>
                      <a:pt x="220" y="615"/>
                    </a:lnTo>
                    <a:lnTo>
                      <a:pt x="241" y="606"/>
                    </a:lnTo>
                    <a:lnTo>
                      <a:pt x="263" y="594"/>
                    </a:lnTo>
                    <a:lnTo>
                      <a:pt x="300" y="561"/>
                    </a:lnTo>
                    <a:lnTo>
                      <a:pt x="329" y="522"/>
                    </a:lnTo>
                    <a:lnTo>
                      <a:pt x="348" y="476"/>
                    </a:lnTo>
                    <a:lnTo>
                      <a:pt x="352" y="452"/>
                    </a:lnTo>
                    <a:lnTo>
                      <a:pt x="355" y="430"/>
                    </a:lnTo>
                    <a:lnTo>
                      <a:pt x="352" y="410"/>
                    </a:lnTo>
                    <a:lnTo>
                      <a:pt x="384" y="413"/>
                    </a:lnTo>
                    <a:lnTo>
                      <a:pt x="446" y="404"/>
                    </a:lnTo>
                    <a:lnTo>
                      <a:pt x="505" y="380"/>
                    </a:lnTo>
                    <a:lnTo>
                      <a:pt x="555" y="338"/>
                    </a:lnTo>
                    <a:lnTo>
                      <a:pt x="577" y="309"/>
                    </a:lnTo>
                    <a:lnTo>
                      <a:pt x="594" y="283"/>
                    </a:lnTo>
                    <a:lnTo>
                      <a:pt x="611" y="230"/>
                    </a:lnTo>
                    <a:lnTo>
                      <a:pt x="613" y="177"/>
                    </a:lnTo>
                    <a:lnTo>
                      <a:pt x="600" y="127"/>
                    </a:lnTo>
                    <a:lnTo>
                      <a:pt x="574" y="82"/>
                    </a:lnTo>
                    <a:lnTo>
                      <a:pt x="537" y="44"/>
                    </a:lnTo>
                    <a:lnTo>
                      <a:pt x="489" y="17"/>
                    </a:lnTo>
                    <a:lnTo>
                      <a:pt x="434" y="1"/>
                    </a:lnTo>
                    <a:lnTo>
                      <a:pt x="40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2" name="Group 31"/>
            <p:cNvGrpSpPr>
              <a:grpSpLocks noChangeAspect="1"/>
            </p:cNvGrpSpPr>
            <p:nvPr/>
          </p:nvGrpSpPr>
          <p:grpSpPr bwMode="auto">
            <a:xfrm>
              <a:off x="594443" y="5066831"/>
              <a:ext cx="167284" cy="203007"/>
              <a:chOff x="2647" y="1727"/>
              <a:chExt cx="192" cy="233"/>
            </a:xfrm>
            <a:grpFill/>
          </p:grpSpPr>
          <p:sp>
            <p:nvSpPr>
              <p:cNvPr id="13" name="Freeform 32"/>
              <p:cNvSpPr>
                <a:spLocks/>
              </p:cNvSpPr>
              <p:nvPr/>
            </p:nvSpPr>
            <p:spPr bwMode="auto">
              <a:xfrm>
                <a:off x="2699" y="1727"/>
                <a:ext cx="140" cy="152"/>
              </a:xfrm>
              <a:custGeom>
                <a:avLst/>
                <a:gdLst>
                  <a:gd name="T0" fmla="*/ 94 w 421"/>
                  <a:gd name="T1" fmla="*/ 455 h 455"/>
                  <a:gd name="T2" fmla="*/ 0 w 421"/>
                  <a:gd name="T3" fmla="*/ 362 h 455"/>
                  <a:gd name="T4" fmla="*/ 172 w 421"/>
                  <a:gd name="T5" fmla="*/ 191 h 455"/>
                  <a:gd name="T6" fmla="*/ 371 w 421"/>
                  <a:gd name="T7" fmla="*/ 1 h 455"/>
                  <a:gd name="T8" fmla="*/ 377 w 421"/>
                  <a:gd name="T9" fmla="*/ 0 h 455"/>
                  <a:gd name="T10" fmla="*/ 404 w 421"/>
                  <a:gd name="T11" fmla="*/ 4 h 455"/>
                  <a:gd name="T12" fmla="*/ 419 w 421"/>
                  <a:gd name="T13" fmla="*/ 21 h 455"/>
                  <a:gd name="T14" fmla="*/ 421 w 421"/>
                  <a:gd name="T15" fmla="*/ 37 h 455"/>
                  <a:gd name="T16" fmla="*/ 364 w 421"/>
                  <a:gd name="T17" fmla="*/ 120 h 455"/>
                  <a:gd name="T18" fmla="*/ 130 w 421"/>
                  <a:gd name="T19" fmla="*/ 410 h 455"/>
                  <a:gd name="T20" fmla="*/ 94 w 421"/>
                  <a:gd name="T21" fmla="*/ 455 h 4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21" h="455">
                    <a:moveTo>
                      <a:pt x="94" y="455"/>
                    </a:moveTo>
                    <a:lnTo>
                      <a:pt x="0" y="362"/>
                    </a:lnTo>
                    <a:lnTo>
                      <a:pt x="172" y="191"/>
                    </a:lnTo>
                    <a:lnTo>
                      <a:pt x="371" y="1"/>
                    </a:lnTo>
                    <a:lnTo>
                      <a:pt x="377" y="0"/>
                    </a:lnTo>
                    <a:lnTo>
                      <a:pt x="404" y="4"/>
                    </a:lnTo>
                    <a:lnTo>
                      <a:pt x="419" y="21"/>
                    </a:lnTo>
                    <a:lnTo>
                      <a:pt x="421" y="37"/>
                    </a:lnTo>
                    <a:lnTo>
                      <a:pt x="364" y="120"/>
                    </a:lnTo>
                    <a:lnTo>
                      <a:pt x="130" y="410"/>
                    </a:lnTo>
                    <a:lnTo>
                      <a:pt x="94" y="45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" name="Freeform 33"/>
              <p:cNvSpPr>
                <a:spLocks/>
              </p:cNvSpPr>
              <p:nvPr/>
            </p:nvSpPr>
            <p:spPr bwMode="auto">
              <a:xfrm>
                <a:off x="2647" y="1856"/>
                <a:ext cx="76" cy="104"/>
              </a:xfrm>
              <a:custGeom>
                <a:avLst/>
                <a:gdLst>
                  <a:gd name="T0" fmla="*/ 22 w 226"/>
                  <a:gd name="T1" fmla="*/ 314 h 314"/>
                  <a:gd name="T2" fmla="*/ 21 w 226"/>
                  <a:gd name="T3" fmla="*/ 301 h 314"/>
                  <a:gd name="T4" fmla="*/ 37 w 226"/>
                  <a:gd name="T5" fmla="*/ 242 h 314"/>
                  <a:gd name="T6" fmla="*/ 63 w 226"/>
                  <a:gd name="T7" fmla="*/ 219 h 314"/>
                  <a:gd name="T8" fmla="*/ 90 w 226"/>
                  <a:gd name="T9" fmla="*/ 211 h 314"/>
                  <a:gd name="T10" fmla="*/ 107 w 226"/>
                  <a:gd name="T11" fmla="*/ 209 h 314"/>
                  <a:gd name="T12" fmla="*/ 125 w 226"/>
                  <a:gd name="T13" fmla="*/ 208 h 314"/>
                  <a:gd name="T14" fmla="*/ 153 w 226"/>
                  <a:gd name="T15" fmla="*/ 199 h 314"/>
                  <a:gd name="T16" fmla="*/ 188 w 226"/>
                  <a:gd name="T17" fmla="*/ 173 h 314"/>
                  <a:gd name="T18" fmla="*/ 223 w 226"/>
                  <a:gd name="T19" fmla="*/ 107 h 314"/>
                  <a:gd name="T20" fmla="*/ 226 w 226"/>
                  <a:gd name="T21" fmla="*/ 91 h 314"/>
                  <a:gd name="T22" fmla="*/ 132 w 226"/>
                  <a:gd name="T23" fmla="*/ 0 h 314"/>
                  <a:gd name="T24" fmla="*/ 96 w 226"/>
                  <a:gd name="T25" fmla="*/ 17 h 314"/>
                  <a:gd name="T26" fmla="*/ 44 w 226"/>
                  <a:gd name="T27" fmla="*/ 61 h 314"/>
                  <a:gd name="T28" fmla="*/ 13 w 226"/>
                  <a:gd name="T29" fmla="*/ 113 h 314"/>
                  <a:gd name="T30" fmla="*/ 0 w 226"/>
                  <a:gd name="T31" fmla="*/ 165 h 314"/>
                  <a:gd name="T32" fmla="*/ 2 w 226"/>
                  <a:gd name="T33" fmla="*/ 239 h 314"/>
                  <a:gd name="T34" fmla="*/ 19 w 226"/>
                  <a:gd name="T35" fmla="*/ 307 h 314"/>
                  <a:gd name="T36" fmla="*/ 22 w 226"/>
                  <a:gd name="T37" fmla="*/ 314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26" h="314">
                    <a:moveTo>
                      <a:pt x="22" y="314"/>
                    </a:moveTo>
                    <a:lnTo>
                      <a:pt x="21" y="301"/>
                    </a:lnTo>
                    <a:lnTo>
                      <a:pt x="37" y="242"/>
                    </a:lnTo>
                    <a:lnTo>
                      <a:pt x="63" y="219"/>
                    </a:lnTo>
                    <a:lnTo>
                      <a:pt x="90" y="211"/>
                    </a:lnTo>
                    <a:lnTo>
                      <a:pt x="107" y="209"/>
                    </a:lnTo>
                    <a:lnTo>
                      <a:pt x="125" y="208"/>
                    </a:lnTo>
                    <a:lnTo>
                      <a:pt x="153" y="199"/>
                    </a:lnTo>
                    <a:lnTo>
                      <a:pt x="188" y="173"/>
                    </a:lnTo>
                    <a:lnTo>
                      <a:pt x="223" y="107"/>
                    </a:lnTo>
                    <a:lnTo>
                      <a:pt x="226" y="91"/>
                    </a:lnTo>
                    <a:lnTo>
                      <a:pt x="132" y="0"/>
                    </a:lnTo>
                    <a:lnTo>
                      <a:pt x="96" y="17"/>
                    </a:lnTo>
                    <a:lnTo>
                      <a:pt x="44" y="61"/>
                    </a:lnTo>
                    <a:lnTo>
                      <a:pt x="13" y="113"/>
                    </a:lnTo>
                    <a:lnTo>
                      <a:pt x="0" y="165"/>
                    </a:lnTo>
                    <a:lnTo>
                      <a:pt x="2" y="239"/>
                    </a:lnTo>
                    <a:lnTo>
                      <a:pt x="19" y="307"/>
                    </a:lnTo>
                    <a:lnTo>
                      <a:pt x="22" y="3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25" name="모서리가 둥근 직사각형 24"/>
          <p:cNvSpPr/>
          <p:nvPr/>
        </p:nvSpPr>
        <p:spPr>
          <a:xfrm>
            <a:off x="752612" y="225445"/>
            <a:ext cx="11207159" cy="650762"/>
          </a:xfrm>
          <a:prstGeom prst="roundRect">
            <a:avLst/>
          </a:prstGeom>
          <a:solidFill>
            <a:srgbClr val="F4F4FE"/>
          </a:solidFill>
          <a:ln>
            <a:noFill/>
          </a:ln>
          <a:effectLst>
            <a:outerShdw blurRad="190500" dist="101600" dir="2700000" algn="tl" rotWithShape="0">
              <a:srgbClr val="5955B3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2400" kern="0" dirty="0">
                <a:solidFill>
                  <a:srgbClr val="5955B3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회원관리 </a:t>
            </a:r>
            <a:r>
              <a:rPr lang="en-US" altLang="ko-KR" sz="2400" kern="0" dirty="0">
                <a:solidFill>
                  <a:srgbClr val="5955B3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– </a:t>
            </a:r>
            <a:r>
              <a:rPr lang="ko-KR" altLang="en-US" sz="2400" kern="0" dirty="0">
                <a:solidFill>
                  <a:srgbClr val="5955B3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개인정보 수정</a:t>
            </a:r>
            <a:r>
              <a:rPr lang="en-US" altLang="ko-KR" sz="2400" kern="0" dirty="0">
                <a:solidFill>
                  <a:srgbClr val="5955B3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</a:t>
            </a:r>
            <a:r>
              <a:rPr lang="ko-KR" altLang="en-US" sz="2400" kern="0" dirty="0">
                <a:solidFill>
                  <a:srgbClr val="5955B3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비밀번호</a:t>
            </a:r>
            <a:r>
              <a:rPr lang="en-US" altLang="ko-KR" sz="2400" kern="0" dirty="0">
                <a:solidFill>
                  <a:srgbClr val="5955B3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)</a:t>
            </a:r>
          </a:p>
        </p:txBody>
      </p:sp>
      <p:sp>
        <p:nvSpPr>
          <p:cNvPr id="26" name="타원 25"/>
          <p:cNvSpPr/>
          <p:nvPr/>
        </p:nvSpPr>
        <p:spPr>
          <a:xfrm>
            <a:off x="11658599" y="598713"/>
            <a:ext cx="217715" cy="217715"/>
          </a:xfrm>
          <a:prstGeom prst="ellipse">
            <a:avLst/>
          </a:prstGeom>
          <a:solidFill>
            <a:srgbClr val="5955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prstClr val="white"/>
                </a:solidFill>
              </a:rPr>
              <a:t>+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156851" y="354496"/>
            <a:ext cx="298491" cy="298491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80EB61F-9545-4DF5-ADD3-A11753793B81}"/>
              </a:ext>
            </a:extLst>
          </p:cNvPr>
          <p:cNvSpPr txBox="1"/>
          <p:nvPr/>
        </p:nvSpPr>
        <p:spPr>
          <a:xfrm>
            <a:off x="7867566" y="1442300"/>
            <a:ext cx="3898335" cy="258532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수정 전 비밀번호 확인 과정을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/>
            </a:r>
            <a:b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거치도록 함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비밀번호 변경 시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/>
            </a:r>
            <a:b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유효성 검사 검증 실시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새 비밀번호가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/>
            </a:r>
            <a:b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직전 비밀번호와 동일할 경우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/>
            </a:r>
            <a:b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변경 불가하도록 함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7A99A110-DAF1-7131-40EF-388C14966F97}"/>
              </a:ext>
            </a:extLst>
          </p:cNvPr>
          <p:cNvGrpSpPr/>
          <p:nvPr/>
        </p:nvGrpSpPr>
        <p:grpSpPr>
          <a:xfrm>
            <a:off x="5910891" y="3637393"/>
            <a:ext cx="1067040" cy="463680"/>
            <a:chOff x="5910891" y="3637393"/>
            <a:chExt cx="1067040" cy="463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30" name="잉크 29">
                  <a:extLst>
                    <a:ext uri="{FF2B5EF4-FFF2-40B4-BE49-F238E27FC236}">
                      <a16:creationId xmlns:a16="http://schemas.microsoft.com/office/drawing/2014/main" id="{1C96422E-E29B-CD6A-7023-A5A027CDCC15}"/>
                    </a:ext>
                  </a:extLst>
                </p14:cNvPr>
                <p14:cNvContentPartPr/>
                <p14:nvPr/>
              </p14:nvContentPartPr>
              <p14:xfrm>
                <a:off x="5912331" y="3667273"/>
                <a:ext cx="16560" cy="273240"/>
              </p14:xfrm>
            </p:contentPart>
          </mc:Choice>
          <mc:Fallback xmlns="">
            <p:pic>
              <p:nvPicPr>
                <p:cNvPr id="30" name="잉크 29">
                  <a:extLst>
                    <a:ext uri="{FF2B5EF4-FFF2-40B4-BE49-F238E27FC236}">
                      <a16:creationId xmlns:a16="http://schemas.microsoft.com/office/drawing/2014/main" id="{1C96422E-E29B-CD6A-7023-A5A027CDCC15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903331" y="3658273"/>
                  <a:ext cx="34200" cy="29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31" name="잉크 30">
                  <a:extLst>
                    <a:ext uri="{FF2B5EF4-FFF2-40B4-BE49-F238E27FC236}">
                      <a16:creationId xmlns:a16="http://schemas.microsoft.com/office/drawing/2014/main" id="{305EF2C3-1160-162D-D6BF-8034AD89AD54}"/>
                    </a:ext>
                  </a:extLst>
                </p14:cNvPr>
                <p14:cNvContentPartPr/>
                <p14:nvPr/>
              </p14:nvContentPartPr>
              <p14:xfrm>
                <a:off x="5918451" y="3727753"/>
                <a:ext cx="360" cy="151560"/>
              </p14:xfrm>
            </p:contentPart>
          </mc:Choice>
          <mc:Fallback xmlns="">
            <p:pic>
              <p:nvPicPr>
                <p:cNvPr id="31" name="잉크 30">
                  <a:extLst>
                    <a:ext uri="{FF2B5EF4-FFF2-40B4-BE49-F238E27FC236}">
                      <a16:creationId xmlns:a16="http://schemas.microsoft.com/office/drawing/2014/main" id="{305EF2C3-1160-162D-D6BF-8034AD89AD54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909451" y="3718753"/>
                  <a:ext cx="1800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33" name="잉크 32">
                  <a:extLst>
                    <a:ext uri="{FF2B5EF4-FFF2-40B4-BE49-F238E27FC236}">
                      <a16:creationId xmlns:a16="http://schemas.microsoft.com/office/drawing/2014/main" id="{3EDDC458-63A0-47F5-46C3-BD8FF7E4B513}"/>
                    </a:ext>
                  </a:extLst>
                </p14:cNvPr>
                <p14:cNvContentPartPr/>
                <p14:nvPr/>
              </p14:nvContentPartPr>
              <p14:xfrm>
                <a:off x="5910891" y="3637393"/>
                <a:ext cx="1067040" cy="463680"/>
              </p14:xfrm>
            </p:contentPart>
          </mc:Choice>
          <mc:Fallback xmlns="">
            <p:pic>
              <p:nvPicPr>
                <p:cNvPr id="33" name="잉크 32">
                  <a:extLst>
                    <a:ext uri="{FF2B5EF4-FFF2-40B4-BE49-F238E27FC236}">
                      <a16:creationId xmlns:a16="http://schemas.microsoft.com/office/drawing/2014/main" id="{3EDDC458-63A0-47F5-46C3-BD8FF7E4B513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847891" y="3574393"/>
                  <a:ext cx="1192680" cy="589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35" name="잉크 34">
                <a:extLst>
                  <a:ext uri="{FF2B5EF4-FFF2-40B4-BE49-F238E27FC236}">
                    <a16:creationId xmlns:a16="http://schemas.microsoft.com/office/drawing/2014/main" id="{F86C8F72-EDF2-7C70-45E8-1C7E78A81E06}"/>
                  </a:ext>
                </a:extLst>
              </p14:cNvPr>
              <p14:cNvContentPartPr/>
              <p14:nvPr/>
            </p14:nvContentPartPr>
            <p14:xfrm>
              <a:off x="9946924" y="1187790"/>
              <a:ext cx="360" cy="360"/>
            </p14:xfrm>
          </p:contentPart>
        </mc:Choice>
        <mc:Fallback xmlns="">
          <p:pic>
            <p:nvPicPr>
              <p:cNvPr id="35" name="잉크 34">
                <a:extLst>
                  <a:ext uri="{FF2B5EF4-FFF2-40B4-BE49-F238E27FC236}">
                    <a16:creationId xmlns:a16="http://schemas.microsoft.com/office/drawing/2014/main" id="{F86C8F72-EDF2-7C70-45E8-1C7E78A81E06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860164" y="1101030"/>
                <a:ext cx="173880" cy="17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36" name="잉크 35">
                <a:extLst>
                  <a:ext uri="{FF2B5EF4-FFF2-40B4-BE49-F238E27FC236}">
                    <a16:creationId xmlns:a16="http://schemas.microsoft.com/office/drawing/2014/main" id="{18486A6B-A897-9776-79B7-75ECA3AA4254}"/>
                  </a:ext>
                </a:extLst>
              </p14:cNvPr>
              <p14:cNvContentPartPr/>
              <p14:nvPr/>
            </p14:nvContentPartPr>
            <p14:xfrm>
              <a:off x="7134171" y="3597073"/>
              <a:ext cx="360" cy="360"/>
            </p14:xfrm>
          </p:contentPart>
        </mc:Choice>
        <mc:Fallback xmlns="">
          <p:pic>
            <p:nvPicPr>
              <p:cNvPr id="36" name="잉크 35">
                <a:extLst>
                  <a:ext uri="{FF2B5EF4-FFF2-40B4-BE49-F238E27FC236}">
                    <a16:creationId xmlns:a16="http://schemas.microsoft.com/office/drawing/2014/main" id="{18486A6B-A897-9776-79B7-75ECA3AA4254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071171" y="3534073"/>
                <a:ext cx="126000" cy="126000"/>
              </a:xfrm>
              <a:prstGeom prst="rect">
                <a:avLst/>
              </a:prstGeom>
            </p:spPr>
          </p:pic>
        </mc:Fallback>
      </mc:AlternateContent>
      <p:pic>
        <p:nvPicPr>
          <p:cNvPr id="44" name="그림 43">
            <a:extLst>
              <a:ext uri="{FF2B5EF4-FFF2-40B4-BE49-F238E27FC236}">
                <a16:creationId xmlns:a16="http://schemas.microsoft.com/office/drawing/2014/main" id="{94A72D87-B087-8469-B29E-D47929EAA3A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89005" y="1047079"/>
            <a:ext cx="6665719" cy="152235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12577F8A-6C8B-EDBE-3E9C-00529A69DE9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72503" y="2741865"/>
            <a:ext cx="6718081" cy="333784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9" name="직사각형 38">
            <a:extLst>
              <a:ext uri="{FF2B5EF4-FFF2-40B4-BE49-F238E27FC236}">
                <a16:creationId xmlns:a16="http://schemas.microsoft.com/office/drawing/2014/main" id="{62CAE030-FCC6-0E87-3AD1-E2165380FBDF}"/>
              </a:ext>
            </a:extLst>
          </p:cNvPr>
          <p:cNvSpPr/>
          <p:nvPr/>
        </p:nvSpPr>
        <p:spPr>
          <a:xfrm>
            <a:off x="1031643" y="1371271"/>
            <a:ext cx="3500163" cy="50478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749D1541-ECAD-7969-8AC9-A77E65F1EE64}"/>
              </a:ext>
            </a:extLst>
          </p:cNvPr>
          <p:cNvSpPr/>
          <p:nvPr/>
        </p:nvSpPr>
        <p:spPr>
          <a:xfrm>
            <a:off x="1031643" y="3489322"/>
            <a:ext cx="3500163" cy="10927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508001" y="1371271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4531806" y="3444098"/>
            <a:ext cx="489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2,3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60591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55B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548795" y="94343"/>
            <a:ext cx="11480799" cy="6669314"/>
          </a:xfrm>
          <a:prstGeom prst="roundRect">
            <a:avLst>
              <a:gd name="adj" fmla="val 2541"/>
            </a:avLst>
          </a:prstGeom>
          <a:solidFill>
            <a:schemeClr val="bg1"/>
          </a:solidFill>
          <a:ln>
            <a:noFill/>
          </a:ln>
          <a:effectLst>
            <a:outerShdw dist="1016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204154" y="1034170"/>
            <a:ext cx="193117" cy="5222353"/>
            <a:chOff x="581527" y="787428"/>
            <a:chExt cx="193117" cy="5222353"/>
          </a:xfrm>
          <a:solidFill>
            <a:schemeClr val="bg1"/>
          </a:solidFill>
        </p:grpSpPr>
        <p:sp>
          <p:nvSpPr>
            <p:cNvPr id="5" name="Freeform 9"/>
            <p:cNvSpPr>
              <a:spLocks/>
            </p:cNvSpPr>
            <p:nvPr/>
          </p:nvSpPr>
          <p:spPr bwMode="auto">
            <a:xfrm>
              <a:off x="612262" y="1494240"/>
              <a:ext cx="131646" cy="17373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6" name="Group 12"/>
            <p:cNvGrpSpPr>
              <a:grpSpLocks noChangeAspect="1"/>
            </p:cNvGrpSpPr>
            <p:nvPr/>
          </p:nvGrpSpPr>
          <p:grpSpPr bwMode="auto">
            <a:xfrm>
              <a:off x="581527" y="787428"/>
              <a:ext cx="193117" cy="153620"/>
              <a:chOff x="6124" y="305"/>
              <a:chExt cx="841" cy="669"/>
            </a:xfrm>
            <a:grpFill/>
          </p:grpSpPr>
          <p:sp>
            <p:nvSpPr>
              <p:cNvPr id="23" name="Freeform 13"/>
              <p:cNvSpPr>
                <a:spLocks/>
              </p:cNvSpPr>
              <p:nvPr/>
            </p:nvSpPr>
            <p:spPr bwMode="auto">
              <a:xfrm>
                <a:off x="6244" y="440"/>
                <a:ext cx="601" cy="534"/>
              </a:xfrm>
              <a:custGeom>
                <a:avLst/>
                <a:gdLst>
                  <a:gd name="T0" fmla="*/ 902 w 1802"/>
                  <a:gd name="T1" fmla="*/ 0 h 1602"/>
                  <a:gd name="T2" fmla="*/ 2 w 1802"/>
                  <a:gd name="T3" fmla="*/ 742 h 1602"/>
                  <a:gd name="T4" fmla="*/ 2 w 1802"/>
                  <a:gd name="T5" fmla="*/ 743 h 1602"/>
                  <a:gd name="T6" fmla="*/ 2 w 1802"/>
                  <a:gd name="T7" fmla="*/ 746 h 1602"/>
                  <a:gd name="T8" fmla="*/ 0 w 1802"/>
                  <a:gd name="T9" fmla="*/ 749 h 1602"/>
                  <a:gd name="T10" fmla="*/ 0 w 1802"/>
                  <a:gd name="T11" fmla="*/ 751 h 1602"/>
                  <a:gd name="T12" fmla="*/ 0 w 1802"/>
                  <a:gd name="T13" fmla="*/ 1501 h 1602"/>
                  <a:gd name="T14" fmla="*/ 2 w 1802"/>
                  <a:gd name="T15" fmla="*/ 1521 h 1602"/>
                  <a:gd name="T16" fmla="*/ 16 w 1802"/>
                  <a:gd name="T17" fmla="*/ 1557 h 1602"/>
                  <a:gd name="T18" fmla="*/ 30 w 1802"/>
                  <a:gd name="T19" fmla="*/ 1572 h 1602"/>
                  <a:gd name="T20" fmla="*/ 45 w 1802"/>
                  <a:gd name="T21" fmla="*/ 1586 h 1602"/>
                  <a:gd name="T22" fmla="*/ 81 w 1802"/>
                  <a:gd name="T23" fmla="*/ 1601 h 1602"/>
                  <a:gd name="T24" fmla="*/ 100 w 1802"/>
                  <a:gd name="T25" fmla="*/ 1602 h 1602"/>
                  <a:gd name="T26" fmla="*/ 702 w 1802"/>
                  <a:gd name="T27" fmla="*/ 1602 h 1602"/>
                  <a:gd name="T28" fmla="*/ 702 w 1802"/>
                  <a:gd name="T29" fmla="*/ 1001 h 1602"/>
                  <a:gd name="T30" fmla="*/ 1102 w 1802"/>
                  <a:gd name="T31" fmla="*/ 1001 h 1602"/>
                  <a:gd name="T32" fmla="*/ 1102 w 1802"/>
                  <a:gd name="T33" fmla="*/ 1602 h 1602"/>
                  <a:gd name="T34" fmla="*/ 1703 w 1802"/>
                  <a:gd name="T35" fmla="*/ 1602 h 1602"/>
                  <a:gd name="T36" fmla="*/ 1723 w 1802"/>
                  <a:gd name="T37" fmla="*/ 1601 h 1602"/>
                  <a:gd name="T38" fmla="*/ 1758 w 1802"/>
                  <a:gd name="T39" fmla="*/ 1586 h 1602"/>
                  <a:gd name="T40" fmla="*/ 1773 w 1802"/>
                  <a:gd name="T41" fmla="*/ 1572 h 1602"/>
                  <a:gd name="T42" fmla="*/ 1786 w 1802"/>
                  <a:gd name="T43" fmla="*/ 1557 h 1602"/>
                  <a:gd name="T44" fmla="*/ 1802 w 1802"/>
                  <a:gd name="T45" fmla="*/ 1521 h 1602"/>
                  <a:gd name="T46" fmla="*/ 1802 w 1802"/>
                  <a:gd name="T47" fmla="*/ 1501 h 1602"/>
                  <a:gd name="T48" fmla="*/ 1802 w 1802"/>
                  <a:gd name="T49" fmla="*/ 751 h 1602"/>
                  <a:gd name="T50" fmla="*/ 1802 w 1802"/>
                  <a:gd name="T51" fmla="*/ 745 h 1602"/>
                  <a:gd name="T52" fmla="*/ 1801 w 1802"/>
                  <a:gd name="T53" fmla="*/ 742 h 1602"/>
                  <a:gd name="T54" fmla="*/ 902 w 1802"/>
                  <a:gd name="T55" fmla="*/ 0 h 16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802" h="1602">
                    <a:moveTo>
                      <a:pt x="902" y="0"/>
                    </a:moveTo>
                    <a:lnTo>
                      <a:pt x="2" y="742"/>
                    </a:lnTo>
                    <a:lnTo>
                      <a:pt x="2" y="743"/>
                    </a:lnTo>
                    <a:lnTo>
                      <a:pt x="2" y="746"/>
                    </a:lnTo>
                    <a:lnTo>
                      <a:pt x="0" y="749"/>
                    </a:lnTo>
                    <a:lnTo>
                      <a:pt x="0" y="751"/>
                    </a:lnTo>
                    <a:lnTo>
                      <a:pt x="0" y="1501"/>
                    </a:lnTo>
                    <a:lnTo>
                      <a:pt x="2" y="1521"/>
                    </a:lnTo>
                    <a:lnTo>
                      <a:pt x="16" y="1557"/>
                    </a:lnTo>
                    <a:lnTo>
                      <a:pt x="30" y="1572"/>
                    </a:lnTo>
                    <a:lnTo>
                      <a:pt x="45" y="1586"/>
                    </a:lnTo>
                    <a:lnTo>
                      <a:pt x="81" y="1601"/>
                    </a:lnTo>
                    <a:lnTo>
                      <a:pt x="100" y="1602"/>
                    </a:lnTo>
                    <a:lnTo>
                      <a:pt x="702" y="1602"/>
                    </a:lnTo>
                    <a:lnTo>
                      <a:pt x="702" y="1001"/>
                    </a:lnTo>
                    <a:lnTo>
                      <a:pt x="1102" y="1001"/>
                    </a:lnTo>
                    <a:lnTo>
                      <a:pt x="1102" y="1602"/>
                    </a:lnTo>
                    <a:lnTo>
                      <a:pt x="1703" y="1602"/>
                    </a:lnTo>
                    <a:lnTo>
                      <a:pt x="1723" y="1601"/>
                    </a:lnTo>
                    <a:lnTo>
                      <a:pt x="1758" y="1586"/>
                    </a:lnTo>
                    <a:lnTo>
                      <a:pt x="1773" y="1572"/>
                    </a:lnTo>
                    <a:lnTo>
                      <a:pt x="1786" y="1557"/>
                    </a:lnTo>
                    <a:lnTo>
                      <a:pt x="1802" y="1521"/>
                    </a:lnTo>
                    <a:lnTo>
                      <a:pt x="1802" y="1501"/>
                    </a:lnTo>
                    <a:lnTo>
                      <a:pt x="1802" y="751"/>
                    </a:lnTo>
                    <a:lnTo>
                      <a:pt x="1802" y="745"/>
                    </a:lnTo>
                    <a:lnTo>
                      <a:pt x="1801" y="742"/>
                    </a:lnTo>
                    <a:lnTo>
                      <a:pt x="90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14"/>
              <p:cNvSpPr>
                <a:spLocks/>
              </p:cNvSpPr>
              <p:nvPr/>
            </p:nvSpPr>
            <p:spPr bwMode="auto">
              <a:xfrm>
                <a:off x="6124" y="305"/>
                <a:ext cx="841" cy="394"/>
              </a:xfrm>
              <a:custGeom>
                <a:avLst/>
                <a:gdLst>
                  <a:gd name="T0" fmla="*/ 2505 w 2522"/>
                  <a:gd name="T1" fmla="*/ 978 h 1181"/>
                  <a:gd name="T2" fmla="*/ 2162 w 2522"/>
                  <a:gd name="T3" fmla="*/ 694 h 1181"/>
                  <a:gd name="T4" fmla="*/ 2162 w 2522"/>
                  <a:gd name="T5" fmla="*/ 54 h 1181"/>
                  <a:gd name="T6" fmla="*/ 2162 w 2522"/>
                  <a:gd name="T7" fmla="*/ 44 h 1181"/>
                  <a:gd name="T8" fmla="*/ 2155 w 2522"/>
                  <a:gd name="T9" fmla="*/ 26 h 1181"/>
                  <a:gd name="T10" fmla="*/ 2149 w 2522"/>
                  <a:gd name="T11" fmla="*/ 18 h 1181"/>
                  <a:gd name="T12" fmla="*/ 2141 w 2522"/>
                  <a:gd name="T13" fmla="*/ 13 h 1181"/>
                  <a:gd name="T14" fmla="*/ 2123 w 2522"/>
                  <a:gd name="T15" fmla="*/ 5 h 1181"/>
                  <a:gd name="T16" fmla="*/ 2113 w 2522"/>
                  <a:gd name="T17" fmla="*/ 5 h 1181"/>
                  <a:gd name="T18" fmla="*/ 1812 w 2522"/>
                  <a:gd name="T19" fmla="*/ 5 h 1181"/>
                  <a:gd name="T20" fmla="*/ 1802 w 2522"/>
                  <a:gd name="T21" fmla="*/ 5 h 1181"/>
                  <a:gd name="T22" fmla="*/ 1783 w 2522"/>
                  <a:gd name="T23" fmla="*/ 13 h 1181"/>
                  <a:gd name="T24" fmla="*/ 1776 w 2522"/>
                  <a:gd name="T25" fmla="*/ 18 h 1181"/>
                  <a:gd name="T26" fmla="*/ 1770 w 2522"/>
                  <a:gd name="T27" fmla="*/ 26 h 1181"/>
                  <a:gd name="T28" fmla="*/ 1763 w 2522"/>
                  <a:gd name="T29" fmla="*/ 44 h 1181"/>
                  <a:gd name="T30" fmla="*/ 1762 w 2522"/>
                  <a:gd name="T31" fmla="*/ 54 h 1181"/>
                  <a:gd name="T32" fmla="*/ 1762 w 2522"/>
                  <a:gd name="T33" fmla="*/ 360 h 1181"/>
                  <a:gd name="T34" fmla="*/ 1380 w 2522"/>
                  <a:gd name="T35" fmla="*/ 41 h 1181"/>
                  <a:gd name="T36" fmla="*/ 1354 w 2522"/>
                  <a:gd name="T37" fmla="*/ 23 h 1181"/>
                  <a:gd name="T38" fmla="*/ 1295 w 2522"/>
                  <a:gd name="T39" fmla="*/ 1 h 1181"/>
                  <a:gd name="T40" fmla="*/ 1262 w 2522"/>
                  <a:gd name="T41" fmla="*/ 0 h 1181"/>
                  <a:gd name="T42" fmla="*/ 1227 w 2522"/>
                  <a:gd name="T43" fmla="*/ 1 h 1181"/>
                  <a:gd name="T44" fmla="*/ 1168 w 2522"/>
                  <a:gd name="T45" fmla="*/ 23 h 1181"/>
                  <a:gd name="T46" fmla="*/ 1142 w 2522"/>
                  <a:gd name="T47" fmla="*/ 41 h 1181"/>
                  <a:gd name="T48" fmla="*/ 17 w 2522"/>
                  <a:gd name="T49" fmla="*/ 978 h 1181"/>
                  <a:gd name="T50" fmla="*/ 10 w 2522"/>
                  <a:gd name="T51" fmla="*/ 985 h 1181"/>
                  <a:gd name="T52" fmla="*/ 1 w 2522"/>
                  <a:gd name="T53" fmla="*/ 1001 h 1181"/>
                  <a:gd name="T54" fmla="*/ 0 w 2522"/>
                  <a:gd name="T55" fmla="*/ 1012 h 1181"/>
                  <a:gd name="T56" fmla="*/ 0 w 2522"/>
                  <a:gd name="T57" fmla="*/ 1023 h 1181"/>
                  <a:gd name="T58" fmla="*/ 6 w 2522"/>
                  <a:gd name="T59" fmla="*/ 1040 h 1181"/>
                  <a:gd name="T60" fmla="*/ 12 w 2522"/>
                  <a:gd name="T61" fmla="*/ 1048 h 1181"/>
                  <a:gd name="T62" fmla="*/ 108 w 2522"/>
                  <a:gd name="T63" fmla="*/ 1164 h 1181"/>
                  <a:gd name="T64" fmla="*/ 122 w 2522"/>
                  <a:gd name="T65" fmla="*/ 1177 h 1181"/>
                  <a:gd name="T66" fmla="*/ 141 w 2522"/>
                  <a:gd name="T67" fmla="*/ 1181 h 1181"/>
                  <a:gd name="T68" fmla="*/ 160 w 2522"/>
                  <a:gd name="T69" fmla="*/ 1181 h 1181"/>
                  <a:gd name="T70" fmla="*/ 179 w 2522"/>
                  <a:gd name="T71" fmla="*/ 1171 h 1181"/>
                  <a:gd name="T72" fmla="*/ 1262 w 2522"/>
                  <a:gd name="T73" fmla="*/ 268 h 1181"/>
                  <a:gd name="T74" fmla="*/ 2344 w 2522"/>
                  <a:gd name="T75" fmla="*/ 1171 h 1181"/>
                  <a:gd name="T76" fmla="*/ 2358 w 2522"/>
                  <a:gd name="T77" fmla="*/ 1180 h 1181"/>
                  <a:gd name="T78" fmla="*/ 2377 w 2522"/>
                  <a:gd name="T79" fmla="*/ 1181 h 1181"/>
                  <a:gd name="T80" fmla="*/ 2383 w 2522"/>
                  <a:gd name="T81" fmla="*/ 1181 h 1181"/>
                  <a:gd name="T82" fmla="*/ 2401 w 2522"/>
                  <a:gd name="T83" fmla="*/ 1177 h 1181"/>
                  <a:gd name="T84" fmla="*/ 2414 w 2522"/>
                  <a:gd name="T85" fmla="*/ 1164 h 1181"/>
                  <a:gd name="T86" fmla="*/ 2512 w 2522"/>
                  <a:gd name="T87" fmla="*/ 1048 h 1181"/>
                  <a:gd name="T88" fmla="*/ 2518 w 2522"/>
                  <a:gd name="T89" fmla="*/ 1040 h 1181"/>
                  <a:gd name="T90" fmla="*/ 2522 w 2522"/>
                  <a:gd name="T91" fmla="*/ 1023 h 1181"/>
                  <a:gd name="T92" fmla="*/ 2522 w 2522"/>
                  <a:gd name="T93" fmla="*/ 1012 h 1181"/>
                  <a:gd name="T94" fmla="*/ 2521 w 2522"/>
                  <a:gd name="T95" fmla="*/ 1001 h 1181"/>
                  <a:gd name="T96" fmla="*/ 2512 w 2522"/>
                  <a:gd name="T97" fmla="*/ 985 h 1181"/>
                  <a:gd name="T98" fmla="*/ 2505 w 2522"/>
                  <a:gd name="T99" fmla="*/ 978 h 1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522" h="1181">
                    <a:moveTo>
                      <a:pt x="2505" y="978"/>
                    </a:moveTo>
                    <a:lnTo>
                      <a:pt x="2162" y="694"/>
                    </a:lnTo>
                    <a:lnTo>
                      <a:pt x="2162" y="54"/>
                    </a:lnTo>
                    <a:lnTo>
                      <a:pt x="2162" y="44"/>
                    </a:lnTo>
                    <a:lnTo>
                      <a:pt x="2155" y="26"/>
                    </a:lnTo>
                    <a:lnTo>
                      <a:pt x="2149" y="18"/>
                    </a:lnTo>
                    <a:lnTo>
                      <a:pt x="2141" y="13"/>
                    </a:lnTo>
                    <a:lnTo>
                      <a:pt x="2123" y="5"/>
                    </a:lnTo>
                    <a:lnTo>
                      <a:pt x="2113" y="5"/>
                    </a:lnTo>
                    <a:lnTo>
                      <a:pt x="1812" y="5"/>
                    </a:lnTo>
                    <a:lnTo>
                      <a:pt x="1802" y="5"/>
                    </a:lnTo>
                    <a:lnTo>
                      <a:pt x="1783" y="13"/>
                    </a:lnTo>
                    <a:lnTo>
                      <a:pt x="1776" y="18"/>
                    </a:lnTo>
                    <a:lnTo>
                      <a:pt x="1770" y="26"/>
                    </a:lnTo>
                    <a:lnTo>
                      <a:pt x="1763" y="44"/>
                    </a:lnTo>
                    <a:lnTo>
                      <a:pt x="1762" y="54"/>
                    </a:lnTo>
                    <a:lnTo>
                      <a:pt x="1762" y="360"/>
                    </a:lnTo>
                    <a:lnTo>
                      <a:pt x="1380" y="41"/>
                    </a:lnTo>
                    <a:lnTo>
                      <a:pt x="1354" y="23"/>
                    </a:lnTo>
                    <a:lnTo>
                      <a:pt x="1295" y="1"/>
                    </a:lnTo>
                    <a:lnTo>
                      <a:pt x="1262" y="0"/>
                    </a:lnTo>
                    <a:lnTo>
                      <a:pt x="1227" y="1"/>
                    </a:lnTo>
                    <a:lnTo>
                      <a:pt x="1168" y="23"/>
                    </a:lnTo>
                    <a:lnTo>
                      <a:pt x="1142" y="41"/>
                    </a:lnTo>
                    <a:lnTo>
                      <a:pt x="17" y="978"/>
                    </a:lnTo>
                    <a:lnTo>
                      <a:pt x="10" y="985"/>
                    </a:lnTo>
                    <a:lnTo>
                      <a:pt x="1" y="1001"/>
                    </a:lnTo>
                    <a:lnTo>
                      <a:pt x="0" y="1012"/>
                    </a:lnTo>
                    <a:lnTo>
                      <a:pt x="0" y="1023"/>
                    </a:lnTo>
                    <a:lnTo>
                      <a:pt x="6" y="1040"/>
                    </a:lnTo>
                    <a:lnTo>
                      <a:pt x="12" y="1048"/>
                    </a:lnTo>
                    <a:lnTo>
                      <a:pt x="108" y="1164"/>
                    </a:lnTo>
                    <a:lnTo>
                      <a:pt x="122" y="1177"/>
                    </a:lnTo>
                    <a:lnTo>
                      <a:pt x="141" y="1181"/>
                    </a:lnTo>
                    <a:lnTo>
                      <a:pt x="160" y="1181"/>
                    </a:lnTo>
                    <a:lnTo>
                      <a:pt x="179" y="1171"/>
                    </a:lnTo>
                    <a:lnTo>
                      <a:pt x="1262" y="268"/>
                    </a:lnTo>
                    <a:lnTo>
                      <a:pt x="2344" y="1171"/>
                    </a:lnTo>
                    <a:lnTo>
                      <a:pt x="2358" y="1180"/>
                    </a:lnTo>
                    <a:lnTo>
                      <a:pt x="2377" y="1181"/>
                    </a:lnTo>
                    <a:lnTo>
                      <a:pt x="2383" y="1181"/>
                    </a:lnTo>
                    <a:lnTo>
                      <a:pt x="2401" y="1177"/>
                    </a:lnTo>
                    <a:lnTo>
                      <a:pt x="2414" y="1164"/>
                    </a:lnTo>
                    <a:lnTo>
                      <a:pt x="2512" y="1048"/>
                    </a:lnTo>
                    <a:lnTo>
                      <a:pt x="2518" y="1040"/>
                    </a:lnTo>
                    <a:lnTo>
                      <a:pt x="2522" y="1023"/>
                    </a:lnTo>
                    <a:lnTo>
                      <a:pt x="2522" y="1012"/>
                    </a:lnTo>
                    <a:lnTo>
                      <a:pt x="2521" y="1001"/>
                    </a:lnTo>
                    <a:lnTo>
                      <a:pt x="2512" y="985"/>
                    </a:lnTo>
                    <a:lnTo>
                      <a:pt x="2505" y="97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7" name="Freeform 36"/>
            <p:cNvSpPr>
              <a:spLocks noEditPoints="1"/>
            </p:cNvSpPr>
            <p:nvPr/>
          </p:nvSpPr>
          <p:spPr bwMode="auto">
            <a:xfrm>
              <a:off x="625397" y="4336406"/>
              <a:ext cx="105376" cy="177233"/>
            </a:xfrm>
            <a:custGeom>
              <a:avLst/>
              <a:gdLst>
                <a:gd name="T0" fmla="*/ 937 w 1926"/>
                <a:gd name="T1" fmla="*/ 3639 h 4045"/>
                <a:gd name="T2" fmla="*/ 893 w 1926"/>
                <a:gd name="T3" fmla="*/ 3665 h 4045"/>
                <a:gd name="T4" fmla="*/ 863 w 1926"/>
                <a:gd name="T5" fmla="*/ 3712 h 4045"/>
                <a:gd name="T6" fmla="*/ 851 w 1926"/>
                <a:gd name="T7" fmla="*/ 3772 h 4045"/>
                <a:gd name="T8" fmla="*/ 863 w 1926"/>
                <a:gd name="T9" fmla="*/ 3832 h 4045"/>
                <a:gd name="T10" fmla="*/ 893 w 1926"/>
                <a:gd name="T11" fmla="*/ 3878 h 4045"/>
                <a:gd name="T12" fmla="*/ 937 w 1926"/>
                <a:gd name="T13" fmla="*/ 3905 h 4045"/>
                <a:gd name="T14" fmla="*/ 988 w 1926"/>
                <a:gd name="T15" fmla="*/ 3905 h 4045"/>
                <a:gd name="T16" fmla="*/ 1033 w 1926"/>
                <a:gd name="T17" fmla="*/ 3878 h 4045"/>
                <a:gd name="T18" fmla="*/ 1064 w 1926"/>
                <a:gd name="T19" fmla="*/ 3832 h 4045"/>
                <a:gd name="T20" fmla="*/ 1075 w 1926"/>
                <a:gd name="T21" fmla="*/ 3772 h 4045"/>
                <a:gd name="T22" fmla="*/ 1064 w 1926"/>
                <a:gd name="T23" fmla="*/ 3712 h 4045"/>
                <a:gd name="T24" fmla="*/ 1033 w 1926"/>
                <a:gd name="T25" fmla="*/ 3665 h 4045"/>
                <a:gd name="T26" fmla="*/ 988 w 1926"/>
                <a:gd name="T27" fmla="*/ 3639 h 4045"/>
                <a:gd name="T28" fmla="*/ 156 w 1926"/>
                <a:gd name="T29" fmla="*/ 434 h 4045"/>
                <a:gd name="T30" fmla="*/ 1770 w 1926"/>
                <a:gd name="T31" fmla="*/ 3540 h 4045"/>
                <a:gd name="T32" fmla="*/ 156 w 1926"/>
                <a:gd name="T33" fmla="*/ 434 h 4045"/>
                <a:gd name="T34" fmla="*/ 716 w 1926"/>
                <a:gd name="T35" fmla="*/ 200 h 4045"/>
                <a:gd name="T36" fmla="*/ 701 w 1926"/>
                <a:gd name="T37" fmla="*/ 217 h 4045"/>
                <a:gd name="T38" fmla="*/ 701 w 1926"/>
                <a:gd name="T39" fmla="*/ 243 h 4045"/>
                <a:gd name="T40" fmla="*/ 716 w 1926"/>
                <a:gd name="T41" fmla="*/ 260 h 4045"/>
                <a:gd name="T42" fmla="*/ 1199 w 1926"/>
                <a:gd name="T43" fmla="*/ 262 h 4045"/>
                <a:gd name="T44" fmla="*/ 1218 w 1926"/>
                <a:gd name="T45" fmla="*/ 254 h 4045"/>
                <a:gd name="T46" fmla="*/ 1226 w 1926"/>
                <a:gd name="T47" fmla="*/ 230 h 4045"/>
                <a:gd name="T48" fmla="*/ 1218 w 1926"/>
                <a:gd name="T49" fmla="*/ 207 h 4045"/>
                <a:gd name="T50" fmla="*/ 1199 w 1926"/>
                <a:gd name="T51" fmla="*/ 197 h 4045"/>
                <a:gd name="T52" fmla="*/ 224 w 1926"/>
                <a:gd name="T53" fmla="*/ 0 h 4045"/>
                <a:gd name="T54" fmla="*/ 1738 w 1926"/>
                <a:gd name="T55" fmla="*/ 4 h 4045"/>
                <a:gd name="T56" fmla="*/ 1805 w 1926"/>
                <a:gd name="T57" fmla="*/ 31 h 4045"/>
                <a:gd name="T58" fmla="*/ 1860 w 1926"/>
                <a:gd name="T59" fmla="*/ 81 h 4045"/>
                <a:gd name="T60" fmla="*/ 1900 w 1926"/>
                <a:gd name="T61" fmla="*/ 148 h 4045"/>
                <a:gd name="T62" fmla="*/ 1923 w 1926"/>
                <a:gd name="T63" fmla="*/ 229 h 4045"/>
                <a:gd name="T64" fmla="*/ 1926 w 1926"/>
                <a:gd name="T65" fmla="*/ 3772 h 4045"/>
                <a:gd name="T66" fmla="*/ 1915 w 1926"/>
                <a:gd name="T67" fmla="*/ 3857 h 4045"/>
                <a:gd name="T68" fmla="*/ 1882 w 1926"/>
                <a:gd name="T69" fmla="*/ 3932 h 4045"/>
                <a:gd name="T70" fmla="*/ 1834 w 1926"/>
                <a:gd name="T71" fmla="*/ 3992 h 4045"/>
                <a:gd name="T72" fmla="*/ 1773 w 1926"/>
                <a:gd name="T73" fmla="*/ 4032 h 4045"/>
                <a:gd name="T74" fmla="*/ 1702 w 1926"/>
                <a:gd name="T75" fmla="*/ 4045 h 4045"/>
                <a:gd name="T76" fmla="*/ 188 w 1926"/>
                <a:gd name="T77" fmla="*/ 4041 h 4045"/>
                <a:gd name="T78" fmla="*/ 122 w 1926"/>
                <a:gd name="T79" fmla="*/ 4014 h 4045"/>
                <a:gd name="T80" fmla="*/ 66 w 1926"/>
                <a:gd name="T81" fmla="*/ 3964 h 4045"/>
                <a:gd name="T82" fmla="*/ 25 w 1926"/>
                <a:gd name="T83" fmla="*/ 3897 h 4045"/>
                <a:gd name="T84" fmla="*/ 3 w 1926"/>
                <a:gd name="T85" fmla="*/ 3816 h 4045"/>
                <a:gd name="T86" fmla="*/ 0 w 1926"/>
                <a:gd name="T87" fmla="*/ 273 h 4045"/>
                <a:gd name="T88" fmla="*/ 12 w 1926"/>
                <a:gd name="T89" fmla="*/ 188 h 4045"/>
                <a:gd name="T90" fmla="*/ 43 w 1926"/>
                <a:gd name="T91" fmla="*/ 113 h 4045"/>
                <a:gd name="T92" fmla="*/ 92 w 1926"/>
                <a:gd name="T93" fmla="*/ 53 h 4045"/>
                <a:gd name="T94" fmla="*/ 154 w 1926"/>
                <a:gd name="T95" fmla="*/ 13 h 4045"/>
                <a:gd name="T96" fmla="*/ 224 w 1926"/>
                <a:gd name="T97" fmla="*/ 0 h 4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26" h="4045">
                  <a:moveTo>
                    <a:pt x="963" y="3636"/>
                  </a:moveTo>
                  <a:lnTo>
                    <a:pt x="937" y="3639"/>
                  </a:lnTo>
                  <a:lnTo>
                    <a:pt x="914" y="3649"/>
                  </a:lnTo>
                  <a:lnTo>
                    <a:pt x="893" y="3665"/>
                  </a:lnTo>
                  <a:lnTo>
                    <a:pt x="876" y="3686"/>
                  </a:lnTo>
                  <a:lnTo>
                    <a:pt x="863" y="3712"/>
                  </a:lnTo>
                  <a:lnTo>
                    <a:pt x="854" y="3741"/>
                  </a:lnTo>
                  <a:lnTo>
                    <a:pt x="851" y="3772"/>
                  </a:lnTo>
                  <a:lnTo>
                    <a:pt x="854" y="3804"/>
                  </a:lnTo>
                  <a:lnTo>
                    <a:pt x="863" y="3832"/>
                  </a:lnTo>
                  <a:lnTo>
                    <a:pt x="876" y="3857"/>
                  </a:lnTo>
                  <a:lnTo>
                    <a:pt x="893" y="3878"/>
                  </a:lnTo>
                  <a:lnTo>
                    <a:pt x="914" y="3894"/>
                  </a:lnTo>
                  <a:lnTo>
                    <a:pt x="937" y="3905"/>
                  </a:lnTo>
                  <a:lnTo>
                    <a:pt x="963" y="3909"/>
                  </a:lnTo>
                  <a:lnTo>
                    <a:pt x="988" y="3905"/>
                  </a:lnTo>
                  <a:lnTo>
                    <a:pt x="1013" y="3894"/>
                  </a:lnTo>
                  <a:lnTo>
                    <a:pt x="1033" y="3878"/>
                  </a:lnTo>
                  <a:lnTo>
                    <a:pt x="1051" y="3857"/>
                  </a:lnTo>
                  <a:lnTo>
                    <a:pt x="1064" y="3832"/>
                  </a:lnTo>
                  <a:lnTo>
                    <a:pt x="1072" y="3804"/>
                  </a:lnTo>
                  <a:lnTo>
                    <a:pt x="1075" y="3772"/>
                  </a:lnTo>
                  <a:lnTo>
                    <a:pt x="1072" y="3741"/>
                  </a:lnTo>
                  <a:lnTo>
                    <a:pt x="1064" y="3712"/>
                  </a:lnTo>
                  <a:lnTo>
                    <a:pt x="1051" y="3686"/>
                  </a:lnTo>
                  <a:lnTo>
                    <a:pt x="1033" y="3665"/>
                  </a:lnTo>
                  <a:lnTo>
                    <a:pt x="1013" y="3649"/>
                  </a:lnTo>
                  <a:lnTo>
                    <a:pt x="988" y="3639"/>
                  </a:lnTo>
                  <a:lnTo>
                    <a:pt x="963" y="3636"/>
                  </a:lnTo>
                  <a:close/>
                  <a:moveTo>
                    <a:pt x="156" y="434"/>
                  </a:moveTo>
                  <a:lnTo>
                    <a:pt x="156" y="3540"/>
                  </a:lnTo>
                  <a:lnTo>
                    <a:pt x="1770" y="3540"/>
                  </a:lnTo>
                  <a:lnTo>
                    <a:pt x="1770" y="434"/>
                  </a:lnTo>
                  <a:lnTo>
                    <a:pt x="156" y="434"/>
                  </a:lnTo>
                  <a:close/>
                  <a:moveTo>
                    <a:pt x="727" y="197"/>
                  </a:moveTo>
                  <a:lnTo>
                    <a:pt x="716" y="200"/>
                  </a:lnTo>
                  <a:lnTo>
                    <a:pt x="707" y="207"/>
                  </a:lnTo>
                  <a:lnTo>
                    <a:pt x="701" y="217"/>
                  </a:lnTo>
                  <a:lnTo>
                    <a:pt x="699" y="230"/>
                  </a:lnTo>
                  <a:lnTo>
                    <a:pt x="701" y="243"/>
                  </a:lnTo>
                  <a:lnTo>
                    <a:pt x="707" y="254"/>
                  </a:lnTo>
                  <a:lnTo>
                    <a:pt x="716" y="260"/>
                  </a:lnTo>
                  <a:lnTo>
                    <a:pt x="727" y="262"/>
                  </a:lnTo>
                  <a:lnTo>
                    <a:pt x="1199" y="262"/>
                  </a:lnTo>
                  <a:lnTo>
                    <a:pt x="1210" y="260"/>
                  </a:lnTo>
                  <a:lnTo>
                    <a:pt x="1218" y="254"/>
                  </a:lnTo>
                  <a:lnTo>
                    <a:pt x="1224" y="243"/>
                  </a:lnTo>
                  <a:lnTo>
                    <a:pt x="1226" y="230"/>
                  </a:lnTo>
                  <a:lnTo>
                    <a:pt x="1224" y="217"/>
                  </a:lnTo>
                  <a:lnTo>
                    <a:pt x="1218" y="207"/>
                  </a:lnTo>
                  <a:lnTo>
                    <a:pt x="1210" y="200"/>
                  </a:lnTo>
                  <a:lnTo>
                    <a:pt x="1199" y="197"/>
                  </a:lnTo>
                  <a:lnTo>
                    <a:pt x="727" y="197"/>
                  </a:lnTo>
                  <a:close/>
                  <a:moveTo>
                    <a:pt x="224" y="0"/>
                  </a:moveTo>
                  <a:lnTo>
                    <a:pt x="1702" y="0"/>
                  </a:lnTo>
                  <a:lnTo>
                    <a:pt x="1738" y="4"/>
                  </a:lnTo>
                  <a:lnTo>
                    <a:pt x="1773" y="13"/>
                  </a:lnTo>
                  <a:lnTo>
                    <a:pt x="1805" y="31"/>
                  </a:lnTo>
                  <a:lnTo>
                    <a:pt x="1834" y="53"/>
                  </a:lnTo>
                  <a:lnTo>
                    <a:pt x="1860" y="81"/>
                  </a:lnTo>
                  <a:lnTo>
                    <a:pt x="1882" y="113"/>
                  </a:lnTo>
                  <a:lnTo>
                    <a:pt x="1900" y="148"/>
                  </a:lnTo>
                  <a:lnTo>
                    <a:pt x="1915" y="188"/>
                  </a:lnTo>
                  <a:lnTo>
                    <a:pt x="1923" y="229"/>
                  </a:lnTo>
                  <a:lnTo>
                    <a:pt x="1926" y="273"/>
                  </a:lnTo>
                  <a:lnTo>
                    <a:pt x="1926" y="3772"/>
                  </a:lnTo>
                  <a:lnTo>
                    <a:pt x="1923" y="3816"/>
                  </a:lnTo>
                  <a:lnTo>
                    <a:pt x="1915" y="3857"/>
                  </a:lnTo>
                  <a:lnTo>
                    <a:pt x="1900" y="3897"/>
                  </a:lnTo>
                  <a:lnTo>
                    <a:pt x="1882" y="3932"/>
                  </a:lnTo>
                  <a:lnTo>
                    <a:pt x="1860" y="3964"/>
                  </a:lnTo>
                  <a:lnTo>
                    <a:pt x="1834" y="3992"/>
                  </a:lnTo>
                  <a:lnTo>
                    <a:pt x="1805" y="4014"/>
                  </a:lnTo>
                  <a:lnTo>
                    <a:pt x="1773" y="4032"/>
                  </a:lnTo>
                  <a:lnTo>
                    <a:pt x="1738" y="4041"/>
                  </a:lnTo>
                  <a:lnTo>
                    <a:pt x="1702" y="4045"/>
                  </a:lnTo>
                  <a:lnTo>
                    <a:pt x="224" y="4045"/>
                  </a:lnTo>
                  <a:lnTo>
                    <a:pt x="188" y="4041"/>
                  </a:lnTo>
                  <a:lnTo>
                    <a:pt x="154" y="4032"/>
                  </a:lnTo>
                  <a:lnTo>
                    <a:pt x="122" y="4014"/>
                  </a:lnTo>
                  <a:lnTo>
                    <a:pt x="92" y="3992"/>
                  </a:lnTo>
                  <a:lnTo>
                    <a:pt x="66" y="3964"/>
                  </a:lnTo>
                  <a:lnTo>
                    <a:pt x="43" y="3932"/>
                  </a:lnTo>
                  <a:lnTo>
                    <a:pt x="25" y="3897"/>
                  </a:lnTo>
                  <a:lnTo>
                    <a:pt x="12" y="3857"/>
                  </a:lnTo>
                  <a:lnTo>
                    <a:pt x="3" y="3816"/>
                  </a:lnTo>
                  <a:lnTo>
                    <a:pt x="0" y="3772"/>
                  </a:lnTo>
                  <a:lnTo>
                    <a:pt x="0" y="273"/>
                  </a:lnTo>
                  <a:lnTo>
                    <a:pt x="3" y="229"/>
                  </a:lnTo>
                  <a:lnTo>
                    <a:pt x="12" y="188"/>
                  </a:lnTo>
                  <a:lnTo>
                    <a:pt x="25" y="148"/>
                  </a:lnTo>
                  <a:lnTo>
                    <a:pt x="43" y="113"/>
                  </a:lnTo>
                  <a:lnTo>
                    <a:pt x="66" y="81"/>
                  </a:lnTo>
                  <a:lnTo>
                    <a:pt x="92" y="53"/>
                  </a:lnTo>
                  <a:lnTo>
                    <a:pt x="122" y="31"/>
                  </a:lnTo>
                  <a:lnTo>
                    <a:pt x="154" y="13"/>
                  </a:lnTo>
                  <a:lnTo>
                    <a:pt x="188" y="4"/>
                  </a:lnTo>
                  <a:lnTo>
                    <a:pt x="22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" name="자유형 7"/>
            <p:cNvSpPr>
              <a:spLocks/>
            </p:cNvSpPr>
            <p:nvPr/>
          </p:nvSpPr>
          <p:spPr bwMode="auto">
            <a:xfrm>
              <a:off x="598771" y="3644382"/>
              <a:ext cx="158629" cy="138832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" name="Freeform 6"/>
            <p:cNvSpPr>
              <a:spLocks/>
            </p:cNvSpPr>
            <p:nvPr/>
          </p:nvSpPr>
          <p:spPr bwMode="auto">
            <a:xfrm rot="10800000" flipH="1" flipV="1">
              <a:off x="597941" y="2949079"/>
              <a:ext cx="160288" cy="142111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10" name="Group 20"/>
            <p:cNvGrpSpPr>
              <a:grpSpLocks noChangeAspect="1"/>
            </p:cNvGrpSpPr>
            <p:nvPr/>
          </p:nvGrpSpPr>
          <p:grpSpPr bwMode="auto">
            <a:xfrm>
              <a:off x="614039" y="2221163"/>
              <a:ext cx="128093" cy="174724"/>
              <a:chOff x="2597" y="4163"/>
              <a:chExt cx="217" cy="296"/>
            </a:xfrm>
            <a:grpFill/>
          </p:grpSpPr>
          <p:sp>
            <p:nvSpPr>
              <p:cNvPr id="19" name="Freeform 22"/>
              <p:cNvSpPr>
                <a:spLocks noEditPoints="1"/>
              </p:cNvSpPr>
              <p:nvPr/>
            </p:nvSpPr>
            <p:spPr bwMode="auto">
              <a:xfrm>
                <a:off x="2630" y="4163"/>
                <a:ext cx="151" cy="176"/>
              </a:xfrm>
              <a:custGeom>
                <a:avLst/>
                <a:gdLst>
                  <a:gd name="T0" fmla="*/ 410 w 1662"/>
                  <a:gd name="T1" fmla="*/ 645 h 1942"/>
                  <a:gd name="T2" fmla="*/ 309 w 1662"/>
                  <a:gd name="T3" fmla="*/ 847 h 1942"/>
                  <a:gd name="T4" fmla="*/ 255 w 1662"/>
                  <a:gd name="T5" fmla="*/ 1023 h 1942"/>
                  <a:gd name="T6" fmla="*/ 263 w 1662"/>
                  <a:gd name="T7" fmla="*/ 1206 h 1942"/>
                  <a:gd name="T8" fmla="*/ 347 w 1662"/>
                  <a:gd name="T9" fmla="*/ 1429 h 1942"/>
                  <a:gd name="T10" fmla="*/ 476 w 1662"/>
                  <a:gd name="T11" fmla="*/ 1620 h 1942"/>
                  <a:gd name="T12" fmla="*/ 638 w 1662"/>
                  <a:gd name="T13" fmla="*/ 1753 h 1942"/>
                  <a:gd name="T14" fmla="*/ 825 w 1662"/>
                  <a:gd name="T15" fmla="*/ 1803 h 1942"/>
                  <a:gd name="T16" fmla="*/ 1013 w 1662"/>
                  <a:gd name="T17" fmla="*/ 1753 h 1942"/>
                  <a:gd name="T18" fmla="*/ 1176 w 1662"/>
                  <a:gd name="T19" fmla="*/ 1619 h 1942"/>
                  <a:gd name="T20" fmla="*/ 1305 w 1662"/>
                  <a:gd name="T21" fmla="*/ 1428 h 1942"/>
                  <a:gd name="T22" fmla="*/ 1388 w 1662"/>
                  <a:gd name="T23" fmla="*/ 1205 h 1942"/>
                  <a:gd name="T24" fmla="*/ 1418 w 1662"/>
                  <a:gd name="T25" fmla="*/ 974 h 1942"/>
                  <a:gd name="T26" fmla="*/ 1266 w 1662"/>
                  <a:gd name="T27" fmla="*/ 836 h 1942"/>
                  <a:gd name="T28" fmla="*/ 1012 w 1662"/>
                  <a:gd name="T29" fmla="*/ 794 h 1942"/>
                  <a:gd name="T30" fmla="*/ 806 w 1662"/>
                  <a:gd name="T31" fmla="*/ 713 h 1942"/>
                  <a:gd name="T32" fmla="*/ 646 w 1662"/>
                  <a:gd name="T33" fmla="*/ 610 h 1942"/>
                  <a:gd name="T34" fmla="*/ 526 w 1662"/>
                  <a:gd name="T35" fmla="*/ 499 h 1942"/>
                  <a:gd name="T36" fmla="*/ 944 w 1662"/>
                  <a:gd name="T37" fmla="*/ 23 h 1942"/>
                  <a:gd name="T38" fmla="*/ 1152 w 1662"/>
                  <a:gd name="T39" fmla="*/ 118 h 1942"/>
                  <a:gd name="T40" fmla="*/ 1271 w 1662"/>
                  <a:gd name="T41" fmla="*/ 205 h 1942"/>
                  <a:gd name="T42" fmla="*/ 1388 w 1662"/>
                  <a:gd name="T43" fmla="*/ 323 h 1942"/>
                  <a:gd name="T44" fmla="*/ 1455 w 1662"/>
                  <a:gd name="T45" fmla="*/ 429 h 1942"/>
                  <a:gd name="T46" fmla="*/ 1524 w 1662"/>
                  <a:gd name="T47" fmla="*/ 626 h 1942"/>
                  <a:gd name="T48" fmla="*/ 1555 w 1662"/>
                  <a:gd name="T49" fmla="*/ 892 h 1942"/>
                  <a:gd name="T50" fmla="*/ 1619 w 1662"/>
                  <a:gd name="T51" fmla="*/ 939 h 1942"/>
                  <a:gd name="T52" fmla="*/ 1657 w 1662"/>
                  <a:gd name="T53" fmla="*/ 1032 h 1942"/>
                  <a:gd name="T54" fmla="*/ 1655 w 1662"/>
                  <a:gd name="T55" fmla="*/ 1183 h 1942"/>
                  <a:gd name="T56" fmla="*/ 1611 w 1662"/>
                  <a:gd name="T57" fmla="*/ 1304 h 1942"/>
                  <a:gd name="T58" fmla="*/ 1537 w 1662"/>
                  <a:gd name="T59" fmla="*/ 1372 h 1942"/>
                  <a:gd name="T60" fmla="*/ 1445 w 1662"/>
                  <a:gd name="T61" fmla="*/ 1454 h 1942"/>
                  <a:gd name="T62" fmla="*/ 1313 w 1662"/>
                  <a:gd name="T63" fmla="*/ 1670 h 1942"/>
                  <a:gd name="T64" fmla="*/ 1141 w 1662"/>
                  <a:gd name="T65" fmla="*/ 1836 h 1942"/>
                  <a:gd name="T66" fmla="*/ 937 w 1662"/>
                  <a:gd name="T67" fmla="*/ 1930 h 1942"/>
                  <a:gd name="T68" fmla="*/ 714 w 1662"/>
                  <a:gd name="T69" fmla="*/ 1930 h 1942"/>
                  <a:gd name="T70" fmla="*/ 510 w 1662"/>
                  <a:gd name="T71" fmla="*/ 1836 h 1942"/>
                  <a:gd name="T72" fmla="*/ 337 w 1662"/>
                  <a:gd name="T73" fmla="*/ 1669 h 1942"/>
                  <a:gd name="T74" fmla="*/ 205 w 1662"/>
                  <a:gd name="T75" fmla="*/ 1452 h 1942"/>
                  <a:gd name="T76" fmla="*/ 111 w 1662"/>
                  <a:gd name="T77" fmla="*/ 1364 h 1942"/>
                  <a:gd name="T78" fmla="*/ 39 w 1662"/>
                  <a:gd name="T79" fmla="*/ 1284 h 1942"/>
                  <a:gd name="T80" fmla="*/ 2 w 1662"/>
                  <a:gd name="T81" fmla="*/ 1143 h 1942"/>
                  <a:gd name="T82" fmla="*/ 9 w 1662"/>
                  <a:gd name="T83" fmla="*/ 1009 h 1942"/>
                  <a:gd name="T84" fmla="*/ 50 w 1662"/>
                  <a:gd name="T85" fmla="*/ 930 h 1942"/>
                  <a:gd name="T86" fmla="*/ 98 w 1662"/>
                  <a:gd name="T87" fmla="*/ 851 h 1942"/>
                  <a:gd name="T88" fmla="*/ 85 w 1662"/>
                  <a:gd name="T89" fmla="*/ 643 h 1942"/>
                  <a:gd name="T90" fmla="*/ 120 w 1662"/>
                  <a:gd name="T91" fmla="*/ 487 h 1942"/>
                  <a:gd name="T92" fmla="*/ 183 w 1662"/>
                  <a:gd name="T93" fmla="*/ 377 h 1942"/>
                  <a:gd name="T94" fmla="*/ 257 w 1662"/>
                  <a:gd name="T95" fmla="*/ 305 h 1942"/>
                  <a:gd name="T96" fmla="*/ 319 w 1662"/>
                  <a:gd name="T97" fmla="*/ 266 h 1942"/>
                  <a:gd name="T98" fmla="*/ 352 w 1662"/>
                  <a:gd name="T99" fmla="*/ 246 h 1942"/>
                  <a:gd name="T100" fmla="*/ 390 w 1662"/>
                  <a:gd name="T101" fmla="*/ 196 h 1942"/>
                  <a:gd name="T102" fmla="*/ 459 w 1662"/>
                  <a:gd name="T103" fmla="*/ 127 h 1942"/>
                  <a:gd name="T104" fmla="*/ 559 w 1662"/>
                  <a:gd name="T105" fmla="*/ 57 h 1942"/>
                  <a:gd name="T106" fmla="*/ 690 w 1662"/>
                  <a:gd name="T107" fmla="*/ 10 h 19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662" h="1942">
                    <a:moveTo>
                      <a:pt x="526" y="499"/>
                    </a:moveTo>
                    <a:lnTo>
                      <a:pt x="484" y="546"/>
                    </a:lnTo>
                    <a:lnTo>
                      <a:pt x="445" y="595"/>
                    </a:lnTo>
                    <a:lnTo>
                      <a:pt x="410" y="645"/>
                    </a:lnTo>
                    <a:lnTo>
                      <a:pt x="379" y="696"/>
                    </a:lnTo>
                    <a:lnTo>
                      <a:pt x="352" y="747"/>
                    </a:lnTo>
                    <a:lnTo>
                      <a:pt x="329" y="797"/>
                    </a:lnTo>
                    <a:lnTo>
                      <a:pt x="309" y="847"/>
                    </a:lnTo>
                    <a:lnTo>
                      <a:pt x="291" y="895"/>
                    </a:lnTo>
                    <a:lnTo>
                      <a:pt x="277" y="941"/>
                    </a:lnTo>
                    <a:lnTo>
                      <a:pt x="264" y="984"/>
                    </a:lnTo>
                    <a:lnTo>
                      <a:pt x="255" y="1023"/>
                    </a:lnTo>
                    <a:lnTo>
                      <a:pt x="247" y="1059"/>
                    </a:lnTo>
                    <a:lnTo>
                      <a:pt x="241" y="1091"/>
                    </a:lnTo>
                    <a:lnTo>
                      <a:pt x="250" y="1148"/>
                    </a:lnTo>
                    <a:lnTo>
                      <a:pt x="263" y="1206"/>
                    </a:lnTo>
                    <a:lnTo>
                      <a:pt x="280" y="1263"/>
                    </a:lnTo>
                    <a:lnTo>
                      <a:pt x="299" y="1320"/>
                    </a:lnTo>
                    <a:lnTo>
                      <a:pt x="322" y="1375"/>
                    </a:lnTo>
                    <a:lnTo>
                      <a:pt x="347" y="1429"/>
                    </a:lnTo>
                    <a:lnTo>
                      <a:pt x="375" y="1480"/>
                    </a:lnTo>
                    <a:lnTo>
                      <a:pt x="406" y="1530"/>
                    </a:lnTo>
                    <a:lnTo>
                      <a:pt x="440" y="1576"/>
                    </a:lnTo>
                    <a:lnTo>
                      <a:pt x="476" y="1620"/>
                    </a:lnTo>
                    <a:lnTo>
                      <a:pt x="513" y="1659"/>
                    </a:lnTo>
                    <a:lnTo>
                      <a:pt x="553" y="1695"/>
                    </a:lnTo>
                    <a:lnTo>
                      <a:pt x="594" y="1726"/>
                    </a:lnTo>
                    <a:lnTo>
                      <a:pt x="638" y="1753"/>
                    </a:lnTo>
                    <a:lnTo>
                      <a:pt x="683" y="1774"/>
                    </a:lnTo>
                    <a:lnTo>
                      <a:pt x="729" y="1789"/>
                    </a:lnTo>
                    <a:lnTo>
                      <a:pt x="777" y="1800"/>
                    </a:lnTo>
                    <a:lnTo>
                      <a:pt x="825" y="1803"/>
                    </a:lnTo>
                    <a:lnTo>
                      <a:pt x="875" y="1800"/>
                    </a:lnTo>
                    <a:lnTo>
                      <a:pt x="922" y="1789"/>
                    </a:lnTo>
                    <a:lnTo>
                      <a:pt x="968" y="1774"/>
                    </a:lnTo>
                    <a:lnTo>
                      <a:pt x="1013" y="1753"/>
                    </a:lnTo>
                    <a:lnTo>
                      <a:pt x="1056" y="1726"/>
                    </a:lnTo>
                    <a:lnTo>
                      <a:pt x="1099" y="1695"/>
                    </a:lnTo>
                    <a:lnTo>
                      <a:pt x="1139" y="1659"/>
                    </a:lnTo>
                    <a:lnTo>
                      <a:pt x="1176" y="1619"/>
                    </a:lnTo>
                    <a:lnTo>
                      <a:pt x="1212" y="1576"/>
                    </a:lnTo>
                    <a:lnTo>
                      <a:pt x="1245" y="1529"/>
                    </a:lnTo>
                    <a:lnTo>
                      <a:pt x="1276" y="1480"/>
                    </a:lnTo>
                    <a:lnTo>
                      <a:pt x="1305" y="1428"/>
                    </a:lnTo>
                    <a:lnTo>
                      <a:pt x="1330" y="1374"/>
                    </a:lnTo>
                    <a:lnTo>
                      <a:pt x="1353" y="1319"/>
                    </a:lnTo>
                    <a:lnTo>
                      <a:pt x="1372" y="1262"/>
                    </a:lnTo>
                    <a:lnTo>
                      <a:pt x="1388" y="1205"/>
                    </a:lnTo>
                    <a:lnTo>
                      <a:pt x="1401" y="1147"/>
                    </a:lnTo>
                    <a:lnTo>
                      <a:pt x="1411" y="1089"/>
                    </a:lnTo>
                    <a:lnTo>
                      <a:pt x="1416" y="1032"/>
                    </a:lnTo>
                    <a:lnTo>
                      <a:pt x="1418" y="974"/>
                    </a:lnTo>
                    <a:lnTo>
                      <a:pt x="1417" y="904"/>
                    </a:lnTo>
                    <a:lnTo>
                      <a:pt x="1414" y="838"/>
                    </a:lnTo>
                    <a:lnTo>
                      <a:pt x="1339" y="839"/>
                    </a:lnTo>
                    <a:lnTo>
                      <a:pt x="1266" y="836"/>
                    </a:lnTo>
                    <a:lnTo>
                      <a:pt x="1198" y="830"/>
                    </a:lnTo>
                    <a:lnTo>
                      <a:pt x="1133" y="820"/>
                    </a:lnTo>
                    <a:lnTo>
                      <a:pt x="1070" y="808"/>
                    </a:lnTo>
                    <a:lnTo>
                      <a:pt x="1012" y="794"/>
                    </a:lnTo>
                    <a:lnTo>
                      <a:pt x="956" y="777"/>
                    </a:lnTo>
                    <a:lnTo>
                      <a:pt x="903" y="757"/>
                    </a:lnTo>
                    <a:lnTo>
                      <a:pt x="853" y="737"/>
                    </a:lnTo>
                    <a:lnTo>
                      <a:pt x="806" y="713"/>
                    </a:lnTo>
                    <a:lnTo>
                      <a:pt x="762" y="690"/>
                    </a:lnTo>
                    <a:lnTo>
                      <a:pt x="721" y="664"/>
                    </a:lnTo>
                    <a:lnTo>
                      <a:pt x="682" y="638"/>
                    </a:lnTo>
                    <a:lnTo>
                      <a:pt x="646" y="610"/>
                    </a:lnTo>
                    <a:lnTo>
                      <a:pt x="612" y="583"/>
                    </a:lnTo>
                    <a:lnTo>
                      <a:pt x="581" y="555"/>
                    </a:lnTo>
                    <a:lnTo>
                      <a:pt x="552" y="527"/>
                    </a:lnTo>
                    <a:lnTo>
                      <a:pt x="526" y="499"/>
                    </a:lnTo>
                    <a:close/>
                    <a:moveTo>
                      <a:pt x="808" y="0"/>
                    </a:moveTo>
                    <a:lnTo>
                      <a:pt x="851" y="3"/>
                    </a:lnTo>
                    <a:lnTo>
                      <a:pt x="897" y="11"/>
                    </a:lnTo>
                    <a:lnTo>
                      <a:pt x="944" y="23"/>
                    </a:lnTo>
                    <a:lnTo>
                      <a:pt x="993" y="39"/>
                    </a:lnTo>
                    <a:lnTo>
                      <a:pt x="1044" y="60"/>
                    </a:lnTo>
                    <a:lnTo>
                      <a:pt x="1097" y="86"/>
                    </a:lnTo>
                    <a:lnTo>
                      <a:pt x="1152" y="118"/>
                    </a:lnTo>
                    <a:lnTo>
                      <a:pt x="1179" y="135"/>
                    </a:lnTo>
                    <a:lnTo>
                      <a:pt x="1208" y="155"/>
                    </a:lnTo>
                    <a:lnTo>
                      <a:pt x="1239" y="179"/>
                    </a:lnTo>
                    <a:lnTo>
                      <a:pt x="1271" y="205"/>
                    </a:lnTo>
                    <a:lnTo>
                      <a:pt x="1304" y="233"/>
                    </a:lnTo>
                    <a:lnTo>
                      <a:pt x="1334" y="261"/>
                    </a:lnTo>
                    <a:lnTo>
                      <a:pt x="1363" y="292"/>
                    </a:lnTo>
                    <a:lnTo>
                      <a:pt x="1388" y="323"/>
                    </a:lnTo>
                    <a:lnTo>
                      <a:pt x="1409" y="353"/>
                    </a:lnTo>
                    <a:lnTo>
                      <a:pt x="1409" y="353"/>
                    </a:lnTo>
                    <a:lnTo>
                      <a:pt x="1433" y="389"/>
                    </a:lnTo>
                    <a:lnTo>
                      <a:pt x="1455" y="429"/>
                    </a:lnTo>
                    <a:lnTo>
                      <a:pt x="1475" y="472"/>
                    </a:lnTo>
                    <a:lnTo>
                      <a:pt x="1493" y="519"/>
                    </a:lnTo>
                    <a:lnTo>
                      <a:pt x="1509" y="570"/>
                    </a:lnTo>
                    <a:lnTo>
                      <a:pt x="1524" y="626"/>
                    </a:lnTo>
                    <a:lnTo>
                      <a:pt x="1535" y="685"/>
                    </a:lnTo>
                    <a:lnTo>
                      <a:pt x="1545" y="749"/>
                    </a:lnTo>
                    <a:lnTo>
                      <a:pt x="1551" y="817"/>
                    </a:lnTo>
                    <a:lnTo>
                      <a:pt x="1555" y="892"/>
                    </a:lnTo>
                    <a:lnTo>
                      <a:pt x="1573" y="900"/>
                    </a:lnTo>
                    <a:lnTo>
                      <a:pt x="1590" y="910"/>
                    </a:lnTo>
                    <a:lnTo>
                      <a:pt x="1605" y="922"/>
                    </a:lnTo>
                    <a:lnTo>
                      <a:pt x="1619" y="939"/>
                    </a:lnTo>
                    <a:lnTo>
                      <a:pt x="1632" y="957"/>
                    </a:lnTo>
                    <a:lnTo>
                      <a:pt x="1642" y="979"/>
                    </a:lnTo>
                    <a:lnTo>
                      <a:pt x="1651" y="1003"/>
                    </a:lnTo>
                    <a:lnTo>
                      <a:pt x="1657" y="1032"/>
                    </a:lnTo>
                    <a:lnTo>
                      <a:pt x="1661" y="1064"/>
                    </a:lnTo>
                    <a:lnTo>
                      <a:pt x="1662" y="1102"/>
                    </a:lnTo>
                    <a:lnTo>
                      <a:pt x="1660" y="1143"/>
                    </a:lnTo>
                    <a:lnTo>
                      <a:pt x="1655" y="1183"/>
                    </a:lnTo>
                    <a:lnTo>
                      <a:pt x="1648" y="1218"/>
                    </a:lnTo>
                    <a:lnTo>
                      <a:pt x="1638" y="1250"/>
                    </a:lnTo>
                    <a:lnTo>
                      <a:pt x="1625" y="1278"/>
                    </a:lnTo>
                    <a:lnTo>
                      <a:pt x="1611" y="1304"/>
                    </a:lnTo>
                    <a:lnTo>
                      <a:pt x="1595" y="1325"/>
                    </a:lnTo>
                    <a:lnTo>
                      <a:pt x="1577" y="1344"/>
                    </a:lnTo>
                    <a:lnTo>
                      <a:pt x="1558" y="1360"/>
                    </a:lnTo>
                    <a:lnTo>
                      <a:pt x="1537" y="1372"/>
                    </a:lnTo>
                    <a:lnTo>
                      <a:pt x="1515" y="1382"/>
                    </a:lnTo>
                    <a:lnTo>
                      <a:pt x="1493" y="1390"/>
                    </a:lnTo>
                    <a:lnTo>
                      <a:pt x="1471" y="1395"/>
                    </a:lnTo>
                    <a:lnTo>
                      <a:pt x="1445" y="1454"/>
                    </a:lnTo>
                    <a:lnTo>
                      <a:pt x="1416" y="1512"/>
                    </a:lnTo>
                    <a:lnTo>
                      <a:pt x="1385" y="1567"/>
                    </a:lnTo>
                    <a:lnTo>
                      <a:pt x="1350" y="1620"/>
                    </a:lnTo>
                    <a:lnTo>
                      <a:pt x="1313" y="1670"/>
                    </a:lnTo>
                    <a:lnTo>
                      <a:pt x="1273" y="1717"/>
                    </a:lnTo>
                    <a:lnTo>
                      <a:pt x="1231" y="1761"/>
                    </a:lnTo>
                    <a:lnTo>
                      <a:pt x="1187" y="1801"/>
                    </a:lnTo>
                    <a:lnTo>
                      <a:pt x="1141" y="1836"/>
                    </a:lnTo>
                    <a:lnTo>
                      <a:pt x="1092" y="1868"/>
                    </a:lnTo>
                    <a:lnTo>
                      <a:pt x="1042" y="1893"/>
                    </a:lnTo>
                    <a:lnTo>
                      <a:pt x="990" y="1915"/>
                    </a:lnTo>
                    <a:lnTo>
                      <a:pt x="937" y="1930"/>
                    </a:lnTo>
                    <a:lnTo>
                      <a:pt x="882" y="1939"/>
                    </a:lnTo>
                    <a:lnTo>
                      <a:pt x="825" y="1942"/>
                    </a:lnTo>
                    <a:lnTo>
                      <a:pt x="769" y="1939"/>
                    </a:lnTo>
                    <a:lnTo>
                      <a:pt x="714" y="1930"/>
                    </a:lnTo>
                    <a:lnTo>
                      <a:pt x="661" y="1915"/>
                    </a:lnTo>
                    <a:lnTo>
                      <a:pt x="608" y="1893"/>
                    </a:lnTo>
                    <a:lnTo>
                      <a:pt x="558" y="1867"/>
                    </a:lnTo>
                    <a:lnTo>
                      <a:pt x="510" y="1836"/>
                    </a:lnTo>
                    <a:lnTo>
                      <a:pt x="464" y="1800"/>
                    </a:lnTo>
                    <a:lnTo>
                      <a:pt x="419" y="1760"/>
                    </a:lnTo>
                    <a:lnTo>
                      <a:pt x="377" y="1716"/>
                    </a:lnTo>
                    <a:lnTo>
                      <a:pt x="337" y="1669"/>
                    </a:lnTo>
                    <a:lnTo>
                      <a:pt x="300" y="1618"/>
                    </a:lnTo>
                    <a:lnTo>
                      <a:pt x="266" y="1565"/>
                    </a:lnTo>
                    <a:lnTo>
                      <a:pt x="234" y="1510"/>
                    </a:lnTo>
                    <a:lnTo>
                      <a:pt x="205" y="1452"/>
                    </a:lnTo>
                    <a:lnTo>
                      <a:pt x="179" y="1392"/>
                    </a:lnTo>
                    <a:lnTo>
                      <a:pt x="156" y="1386"/>
                    </a:lnTo>
                    <a:lnTo>
                      <a:pt x="133" y="1376"/>
                    </a:lnTo>
                    <a:lnTo>
                      <a:pt x="111" y="1364"/>
                    </a:lnTo>
                    <a:lnTo>
                      <a:pt x="91" y="1349"/>
                    </a:lnTo>
                    <a:lnTo>
                      <a:pt x="72" y="1330"/>
                    </a:lnTo>
                    <a:lnTo>
                      <a:pt x="55" y="1309"/>
                    </a:lnTo>
                    <a:lnTo>
                      <a:pt x="39" y="1284"/>
                    </a:lnTo>
                    <a:lnTo>
                      <a:pt x="26" y="1254"/>
                    </a:lnTo>
                    <a:lnTo>
                      <a:pt x="15" y="1221"/>
                    </a:lnTo>
                    <a:lnTo>
                      <a:pt x="7" y="1184"/>
                    </a:lnTo>
                    <a:lnTo>
                      <a:pt x="2" y="1143"/>
                    </a:lnTo>
                    <a:lnTo>
                      <a:pt x="0" y="1104"/>
                    </a:lnTo>
                    <a:lnTo>
                      <a:pt x="1" y="1068"/>
                    </a:lnTo>
                    <a:lnTo>
                      <a:pt x="4" y="1038"/>
                    </a:lnTo>
                    <a:lnTo>
                      <a:pt x="9" y="1009"/>
                    </a:lnTo>
                    <a:lnTo>
                      <a:pt x="17" y="985"/>
                    </a:lnTo>
                    <a:lnTo>
                      <a:pt x="27" y="964"/>
                    </a:lnTo>
                    <a:lnTo>
                      <a:pt x="38" y="946"/>
                    </a:lnTo>
                    <a:lnTo>
                      <a:pt x="50" y="930"/>
                    </a:lnTo>
                    <a:lnTo>
                      <a:pt x="65" y="916"/>
                    </a:lnTo>
                    <a:lnTo>
                      <a:pt x="80" y="906"/>
                    </a:lnTo>
                    <a:lnTo>
                      <a:pt x="96" y="897"/>
                    </a:lnTo>
                    <a:lnTo>
                      <a:pt x="98" y="851"/>
                    </a:lnTo>
                    <a:lnTo>
                      <a:pt x="89" y="794"/>
                    </a:lnTo>
                    <a:lnTo>
                      <a:pt x="85" y="740"/>
                    </a:lnTo>
                    <a:lnTo>
                      <a:pt x="83" y="690"/>
                    </a:lnTo>
                    <a:lnTo>
                      <a:pt x="85" y="643"/>
                    </a:lnTo>
                    <a:lnTo>
                      <a:pt x="90" y="599"/>
                    </a:lnTo>
                    <a:lnTo>
                      <a:pt x="98" y="559"/>
                    </a:lnTo>
                    <a:lnTo>
                      <a:pt x="108" y="522"/>
                    </a:lnTo>
                    <a:lnTo>
                      <a:pt x="120" y="487"/>
                    </a:lnTo>
                    <a:lnTo>
                      <a:pt x="134" y="455"/>
                    </a:lnTo>
                    <a:lnTo>
                      <a:pt x="149" y="427"/>
                    </a:lnTo>
                    <a:lnTo>
                      <a:pt x="166" y="400"/>
                    </a:lnTo>
                    <a:lnTo>
                      <a:pt x="183" y="377"/>
                    </a:lnTo>
                    <a:lnTo>
                      <a:pt x="202" y="355"/>
                    </a:lnTo>
                    <a:lnTo>
                      <a:pt x="220" y="337"/>
                    </a:lnTo>
                    <a:lnTo>
                      <a:pt x="239" y="320"/>
                    </a:lnTo>
                    <a:lnTo>
                      <a:pt x="257" y="305"/>
                    </a:lnTo>
                    <a:lnTo>
                      <a:pt x="274" y="293"/>
                    </a:lnTo>
                    <a:lnTo>
                      <a:pt x="290" y="282"/>
                    </a:lnTo>
                    <a:lnTo>
                      <a:pt x="305" y="273"/>
                    </a:lnTo>
                    <a:lnTo>
                      <a:pt x="319" y="266"/>
                    </a:lnTo>
                    <a:lnTo>
                      <a:pt x="331" y="260"/>
                    </a:lnTo>
                    <a:lnTo>
                      <a:pt x="341" y="255"/>
                    </a:lnTo>
                    <a:lnTo>
                      <a:pt x="348" y="253"/>
                    </a:lnTo>
                    <a:lnTo>
                      <a:pt x="352" y="246"/>
                    </a:lnTo>
                    <a:lnTo>
                      <a:pt x="359" y="237"/>
                    </a:lnTo>
                    <a:lnTo>
                      <a:pt x="367" y="225"/>
                    </a:lnTo>
                    <a:lnTo>
                      <a:pt x="377" y="212"/>
                    </a:lnTo>
                    <a:lnTo>
                      <a:pt x="390" y="196"/>
                    </a:lnTo>
                    <a:lnTo>
                      <a:pt x="404" y="180"/>
                    </a:lnTo>
                    <a:lnTo>
                      <a:pt x="421" y="163"/>
                    </a:lnTo>
                    <a:lnTo>
                      <a:pt x="439" y="145"/>
                    </a:lnTo>
                    <a:lnTo>
                      <a:pt x="459" y="127"/>
                    </a:lnTo>
                    <a:lnTo>
                      <a:pt x="481" y="108"/>
                    </a:lnTo>
                    <a:lnTo>
                      <a:pt x="505" y="91"/>
                    </a:lnTo>
                    <a:lnTo>
                      <a:pt x="531" y="74"/>
                    </a:lnTo>
                    <a:lnTo>
                      <a:pt x="559" y="57"/>
                    </a:lnTo>
                    <a:lnTo>
                      <a:pt x="589" y="43"/>
                    </a:lnTo>
                    <a:lnTo>
                      <a:pt x="620" y="30"/>
                    </a:lnTo>
                    <a:lnTo>
                      <a:pt x="655" y="19"/>
                    </a:lnTo>
                    <a:lnTo>
                      <a:pt x="690" y="10"/>
                    </a:lnTo>
                    <a:lnTo>
                      <a:pt x="728" y="3"/>
                    </a:lnTo>
                    <a:lnTo>
                      <a:pt x="767" y="0"/>
                    </a:lnTo>
                    <a:lnTo>
                      <a:pt x="80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20" name="Freeform 23"/>
              <p:cNvSpPr>
                <a:spLocks noEditPoints="1"/>
              </p:cNvSpPr>
              <p:nvPr/>
            </p:nvSpPr>
            <p:spPr bwMode="auto">
              <a:xfrm>
                <a:off x="2664" y="4250"/>
                <a:ext cx="83" cy="27"/>
              </a:xfrm>
              <a:custGeom>
                <a:avLst/>
                <a:gdLst>
                  <a:gd name="T0" fmla="*/ 613 w 916"/>
                  <a:gd name="T1" fmla="*/ 78 h 300"/>
                  <a:gd name="T2" fmla="*/ 561 w 916"/>
                  <a:gd name="T3" fmla="*/ 109 h 300"/>
                  <a:gd name="T4" fmla="*/ 554 w 916"/>
                  <a:gd name="T5" fmla="*/ 165 h 300"/>
                  <a:gd name="T6" fmla="*/ 579 w 916"/>
                  <a:gd name="T7" fmla="*/ 210 h 300"/>
                  <a:gd name="T8" fmla="*/ 665 w 916"/>
                  <a:gd name="T9" fmla="*/ 229 h 300"/>
                  <a:gd name="T10" fmla="*/ 787 w 916"/>
                  <a:gd name="T11" fmla="*/ 223 h 300"/>
                  <a:gd name="T12" fmla="*/ 839 w 916"/>
                  <a:gd name="T13" fmla="*/ 191 h 300"/>
                  <a:gd name="T14" fmla="*/ 846 w 916"/>
                  <a:gd name="T15" fmla="*/ 135 h 300"/>
                  <a:gd name="T16" fmla="*/ 820 w 916"/>
                  <a:gd name="T17" fmla="*/ 90 h 300"/>
                  <a:gd name="T18" fmla="*/ 734 w 916"/>
                  <a:gd name="T19" fmla="*/ 72 h 300"/>
                  <a:gd name="T20" fmla="*/ 153 w 916"/>
                  <a:gd name="T21" fmla="*/ 74 h 300"/>
                  <a:gd name="T22" fmla="*/ 85 w 916"/>
                  <a:gd name="T23" fmla="*/ 99 h 300"/>
                  <a:gd name="T24" fmla="*/ 70 w 916"/>
                  <a:gd name="T25" fmla="*/ 150 h 300"/>
                  <a:gd name="T26" fmla="*/ 85 w 916"/>
                  <a:gd name="T27" fmla="*/ 201 h 300"/>
                  <a:gd name="T28" fmla="*/ 153 w 916"/>
                  <a:gd name="T29" fmla="*/ 227 h 300"/>
                  <a:gd name="T30" fmla="*/ 280 w 916"/>
                  <a:gd name="T31" fmla="*/ 227 h 300"/>
                  <a:gd name="T32" fmla="*/ 348 w 916"/>
                  <a:gd name="T33" fmla="*/ 201 h 300"/>
                  <a:gd name="T34" fmla="*/ 363 w 916"/>
                  <a:gd name="T35" fmla="*/ 150 h 300"/>
                  <a:gd name="T36" fmla="*/ 348 w 916"/>
                  <a:gd name="T37" fmla="*/ 99 h 300"/>
                  <a:gd name="T38" fmla="*/ 280 w 916"/>
                  <a:gd name="T39" fmla="*/ 74 h 300"/>
                  <a:gd name="T40" fmla="*/ 234 w 916"/>
                  <a:gd name="T41" fmla="*/ 0 h 300"/>
                  <a:gd name="T42" fmla="*/ 321 w 916"/>
                  <a:gd name="T43" fmla="*/ 9 h 300"/>
                  <a:gd name="T44" fmla="*/ 400 w 916"/>
                  <a:gd name="T45" fmla="*/ 53 h 300"/>
                  <a:gd name="T46" fmla="*/ 574 w 916"/>
                  <a:gd name="T47" fmla="*/ 17 h 300"/>
                  <a:gd name="T48" fmla="*/ 662 w 916"/>
                  <a:gd name="T49" fmla="*/ 1 h 300"/>
                  <a:gd name="T50" fmla="*/ 732 w 916"/>
                  <a:gd name="T51" fmla="*/ 0 h 300"/>
                  <a:gd name="T52" fmla="*/ 806 w 916"/>
                  <a:gd name="T53" fmla="*/ 10 h 300"/>
                  <a:gd name="T54" fmla="*/ 875 w 916"/>
                  <a:gd name="T55" fmla="*/ 45 h 300"/>
                  <a:gd name="T56" fmla="*/ 914 w 916"/>
                  <a:gd name="T57" fmla="*/ 123 h 300"/>
                  <a:gd name="T58" fmla="*/ 900 w 916"/>
                  <a:gd name="T59" fmla="*/ 223 h 300"/>
                  <a:gd name="T60" fmla="*/ 843 w 916"/>
                  <a:gd name="T61" fmla="*/ 277 h 300"/>
                  <a:gd name="T62" fmla="*/ 768 w 916"/>
                  <a:gd name="T63" fmla="*/ 297 h 300"/>
                  <a:gd name="T64" fmla="*/ 699 w 916"/>
                  <a:gd name="T65" fmla="*/ 300 h 300"/>
                  <a:gd name="T66" fmla="*/ 632 w 916"/>
                  <a:gd name="T67" fmla="*/ 297 h 300"/>
                  <a:gd name="T68" fmla="*/ 557 w 916"/>
                  <a:gd name="T69" fmla="*/ 277 h 300"/>
                  <a:gd name="T70" fmla="*/ 500 w 916"/>
                  <a:gd name="T71" fmla="*/ 224 h 300"/>
                  <a:gd name="T72" fmla="*/ 485 w 916"/>
                  <a:gd name="T73" fmla="*/ 137 h 300"/>
                  <a:gd name="T74" fmla="*/ 432 w 916"/>
                  <a:gd name="T75" fmla="*/ 150 h 300"/>
                  <a:gd name="T76" fmla="*/ 405 w 916"/>
                  <a:gd name="T77" fmla="*/ 241 h 300"/>
                  <a:gd name="T78" fmla="*/ 342 w 916"/>
                  <a:gd name="T79" fmla="*/ 284 h 300"/>
                  <a:gd name="T80" fmla="*/ 266 w 916"/>
                  <a:gd name="T81" fmla="*/ 298 h 300"/>
                  <a:gd name="T82" fmla="*/ 201 w 916"/>
                  <a:gd name="T83" fmla="*/ 299 h 300"/>
                  <a:gd name="T84" fmla="*/ 129 w 916"/>
                  <a:gd name="T85" fmla="*/ 294 h 300"/>
                  <a:gd name="T86" fmla="*/ 57 w 916"/>
                  <a:gd name="T87" fmla="*/ 267 h 300"/>
                  <a:gd name="T88" fmla="*/ 7 w 916"/>
                  <a:gd name="T89" fmla="*/ 202 h 300"/>
                  <a:gd name="T90" fmla="*/ 7 w 916"/>
                  <a:gd name="T91" fmla="*/ 98 h 300"/>
                  <a:gd name="T92" fmla="*/ 57 w 916"/>
                  <a:gd name="T93" fmla="*/ 33 h 300"/>
                  <a:gd name="T94" fmla="*/ 129 w 916"/>
                  <a:gd name="T95" fmla="*/ 6 h 300"/>
                  <a:gd name="T96" fmla="*/ 201 w 916"/>
                  <a:gd name="T97" fmla="*/ 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16" h="300">
                    <a:moveTo>
                      <a:pt x="699" y="71"/>
                    </a:moveTo>
                    <a:lnTo>
                      <a:pt x="665" y="72"/>
                    </a:lnTo>
                    <a:lnTo>
                      <a:pt x="636" y="74"/>
                    </a:lnTo>
                    <a:lnTo>
                      <a:pt x="613" y="78"/>
                    </a:lnTo>
                    <a:lnTo>
                      <a:pt x="594" y="83"/>
                    </a:lnTo>
                    <a:lnTo>
                      <a:pt x="579" y="90"/>
                    </a:lnTo>
                    <a:lnTo>
                      <a:pt x="569" y="99"/>
                    </a:lnTo>
                    <a:lnTo>
                      <a:pt x="561" y="109"/>
                    </a:lnTo>
                    <a:lnTo>
                      <a:pt x="556" y="122"/>
                    </a:lnTo>
                    <a:lnTo>
                      <a:pt x="554" y="135"/>
                    </a:lnTo>
                    <a:lnTo>
                      <a:pt x="553" y="150"/>
                    </a:lnTo>
                    <a:lnTo>
                      <a:pt x="554" y="165"/>
                    </a:lnTo>
                    <a:lnTo>
                      <a:pt x="556" y="179"/>
                    </a:lnTo>
                    <a:lnTo>
                      <a:pt x="561" y="191"/>
                    </a:lnTo>
                    <a:lnTo>
                      <a:pt x="569" y="201"/>
                    </a:lnTo>
                    <a:lnTo>
                      <a:pt x="579" y="210"/>
                    </a:lnTo>
                    <a:lnTo>
                      <a:pt x="594" y="216"/>
                    </a:lnTo>
                    <a:lnTo>
                      <a:pt x="613" y="223"/>
                    </a:lnTo>
                    <a:lnTo>
                      <a:pt x="636" y="227"/>
                    </a:lnTo>
                    <a:lnTo>
                      <a:pt x="665" y="229"/>
                    </a:lnTo>
                    <a:lnTo>
                      <a:pt x="699" y="230"/>
                    </a:lnTo>
                    <a:lnTo>
                      <a:pt x="734" y="229"/>
                    </a:lnTo>
                    <a:lnTo>
                      <a:pt x="763" y="227"/>
                    </a:lnTo>
                    <a:lnTo>
                      <a:pt x="787" y="223"/>
                    </a:lnTo>
                    <a:lnTo>
                      <a:pt x="805" y="216"/>
                    </a:lnTo>
                    <a:lnTo>
                      <a:pt x="820" y="210"/>
                    </a:lnTo>
                    <a:lnTo>
                      <a:pt x="831" y="201"/>
                    </a:lnTo>
                    <a:lnTo>
                      <a:pt x="839" y="191"/>
                    </a:lnTo>
                    <a:lnTo>
                      <a:pt x="843" y="179"/>
                    </a:lnTo>
                    <a:lnTo>
                      <a:pt x="846" y="165"/>
                    </a:lnTo>
                    <a:lnTo>
                      <a:pt x="847" y="150"/>
                    </a:lnTo>
                    <a:lnTo>
                      <a:pt x="846" y="135"/>
                    </a:lnTo>
                    <a:lnTo>
                      <a:pt x="843" y="122"/>
                    </a:lnTo>
                    <a:lnTo>
                      <a:pt x="839" y="109"/>
                    </a:lnTo>
                    <a:lnTo>
                      <a:pt x="831" y="99"/>
                    </a:lnTo>
                    <a:lnTo>
                      <a:pt x="820" y="90"/>
                    </a:lnTo>
                    <a:lnTo>
                      <a:pt x="805" y="83"/>
                    </a:lnTo>
                    <a:lnTo>
                      <a:pt x="787" y="78"/>
                    </a:lnTo>
                    <a:lnTo>
                      <a:pt x="763" y="74"/>
                    </a:lnTo>
                    <a:lnTo>
                      <a:pt x="734" y="72"/>
                    </a:lnTo>
                    <a:lnTo>
                      <a:pt x="699" y="71"/>
                    </a:lnTo>
                    <a:close/>
                    <a:moveTo>
                      <a:pt x="216" y="71"/>
                    </a:moveTo>
                    <a:lnTo>
                      <a:pt x="182" y="72"/>
                    </a:lnTo>
                    <a:lnTo>
                      <a:pt x="153" y="74"/>
                    </a:lnTo>
                    <a:lnTo>
                      <a:pt x="130" y="78"/>
                    </a:lnTo>
                    <a:lnTo>
                      <a:pt x="111" y="83"/>
                    </a:lnTo>
                    <a:lnTo>
                      <a:pt x="96" y="90"/>
                    </a:lnTo>
                    <a:lnTo>
                      <a:pt x="85" y="99"/>
                    </a:lnTo>
                    <a:lnTo>
                      <a:pt x="78" y="109"/>
                    </a:lnTo>
                    <a:lnTo>
                      <a:pt x="73" y="122"/>
                    </a:lnTo>
                    <a:lnTo>
                      <a:pt x="70" y="135"/>
                    </a:lnTo>
                    <a:lnTo>
                      <a:pt x="70" y="150"/>
                    </a:lnTo>
                    <a:lnTo>
                      <a:pt x="70" y="165"/>
                    </a:lnTo>
                    <a:lnTo>
                      <a:pt x="73" y="179"/>
                    </a:lnTo>
                    <a:lnTo>
                      <a:pt x="78" y="191"/>
                    </a:lnTo>
                    <a:lnTo>
                      <a:pt x="85" y="201"/>
                    </a:lnTo>
                    <a:lnTo>
                      <a:pt x="96" y="210"/>
                    </a:lnTo>
                    <a:lnTo>
                      <a:pt x="111" y="216"/>
                    </a:lnTo>
                    <a:lnTo>
                      <a:pt x="130" y="223"/>
                    </a:lnTo>
                    <a:lnTo>
                      <a:pt x="153" y="227"/>
                    </a:lnTo>
                    <a:lnTo>
                      <a:pt x="182" y="229"/>
                    </a:lnTo>
                    <a:lnTo>
                      <a:pt x="216" y="230"/>
                    </a:lnTo>
                    <a:lnTo>
                      <a:pt x="250" y="229"/>
                    </a:lnTo>
                    <a:lnTo>
                      <a:pt x="280" y="227"/>
                    </a:lnTo>
                    <a:lnTo>
                      <a:pt x="304" y="223"/>
                    </a:lnTo>
                    <a:lnTo>
                      <a:pt x="322" y="216"/>
                    </a:lnTo>
                    <a:lnTo>
                      <a:pt x="337" y="210"/>
                    </a:lnTo>
                    <a:lnTo>
                      <a:pt x="348" y="201"/>
                    </a:lnTo>
                    <a:lnTo>
                      <a:pt x="355" y="191"/>
                    </a:lnTo>
                    <a:lnTo>
                      <a:pt x="360" y="179"/>
                    </a:lnTo>
                    <a:lnTo>
                      <a:pt x="363" y="165"/>
                    </a:lnTo>
                    <a:lnTo>
                      <a:pt x="363" y="150"/>
                    </a:lnTo>
                    <a:lnTo>
                      <a:pt x="363" y="135"/>
                    </a:lnTo>
                    <a:lnTo>
                      <a:pt x="360" y="122"/>
                    </a:lnTo>
                    <a:lnTo>
                      <a:pt x="355" y="109"/>
                    </a:lnTo>
                    <a:lnTo>
                      <a:pt x="348" y="99"/>
                    </a:lnTo>
                    <a:lnTo>
                      <a:pt x="337" y="90"/>
                    </a:lnTo>
                    <a:lnTo>
                      <a:pt x="322" y="83"/>
                    </a:lnTo>
                    <a:lnTo>
                      <a:pt x="304" y="78"/>
                    </a:lnTo>
                    <a:lnTo>
                      <a:pt x="280" y="74"/>
                    </a:lnTo>
                    <a:lnTo>
                      <a:pt x="250" y="72"/>
                    </a:lnTo>
                    <a:lnTo>
                      <a:pt x="216" y="71"/>
                    </a:lnTo>
                    <a:close/>
                    <a:moveTo>
                      <a:pt x="216" y="0"/>
                    </a:moveTo>
                    <a:lnTo>
                      <a:pt x="234" y="0"/>
                    </a:lnTo>
                    <a:lnTo>
                      <a:pt x="254" y="1"/>
                    </a:lnTo>
                    <a:lnTo>
                      <a:pt x="276" y="2"/>
                    </a:lnTo>
                    <a:lnTo>
                      <a:pt x="298" y="5"/>
                    </a:lnTo>
                    <a:lnTo>
                      <a:pt x="321" y="9"/>
                    </a:lnTo>
                    <a:lnTo>
                      <a:pt x="343" y="17"/>
                    </a:lnTo>
                    <a:lnTo>
                      <a:pt x="364" y="26"/>
                    </a:lnTo>
                    <a:lnTo>
                      <a:pt x="383" y="37"/>
                    </a:lnTo>
                    <a:lnTo>
                      <a:pt x="400" y="53"/>
                    </a:lnTo>
                    <a:lnTo>
                      <a:pt x="516" y="53"/>
                    </a:lnTo>
                    <a:lnTo>
                      <a:pt x="533" y="37"/>
                    </a:lnTo>
                    <a:lnTo>
                      <a:pt x="553" y="26"/>
                    </a:lnTo>
                    <a:lnTo>
                      <a:pt x="574" y="17"/>
                    </a:lnTo>
                    <a:lnTo>
                      <a:pt x="596" y="9"/>
                    </a:lnTo>
                    <a:lnTo>
                      <a:pt x="618" y="5"/>
                    </a:lnTo>
                    <a:lnTo>
                      <a:pt x="640" y="2"/>
                    </a:lnTo>
                    <a:lnTo>
                      <a:pt x="662" y="1"/>
                    </a:lnTo>
                    <a:lnTo>
                      <a:pt x="682" y="0"/>
                    </a:lnTo>
                    <a:lnTo>
                      <a:pt x="699" y="0"/>
                    </a:lnTo>
                    <a:lnTo>
                      <a:pt x="715" y="0"/>
                    </a:lnTo>
                    <a:lnTo>
                      <a:pt x="732" y="0"/>
                    </a:lnTo>
                    <a:lnTo>
                      <a:pt x="749" y="1"/>
                    </a:lnTo>
                    <a:lnTo>
                      <a:pt x="768" y="3"/>
                    </a:lnTo>
                    <a:lnTo>
                      <a:pt x="787" y="6"/>
                    </a:lnTo>
                    <a:lnTo>
                      <a:pt x="806" y="10"/>
                    </a:lnTo>
                    <a:lnTo>
                      <a:pt x="825" y="16"/>
                    </a:lnTo>
                    <a:lnTo>
                      <a:pt x="843" y="24"/>
                    </a:lnTo>
                    <a:lnTo>
                      <a:pt x="860" y="33"/>
                    </a:lnTo>
                    <a:lnTo>
                      <a:pt x="875" y="45"/>
                    </a:lnTo>
                    <a:lnTo>
                      <a:pt x="889" y="59"/>
                    </a:lnTo>
                    <a:lnTo>
                      <a:pt x="900" y="77"/>
                    </a:lnTo>
                    <a:lnTo>
                      <a:pt x="908" y="98"/>
                    </a:lnTo>
                    <a:lnTo>
                      <a:pt x="914" y="123"/>
                    </a:lnTo>
                    <a:lnTo>
                      <a:pt x="916" y="150"/>
                    </a:lnTo>
                    <a:lnTo>
                      <a:pt x="914" y="178"/>
                    </a:lnTo>
                    <a:lnTo>
                      <a:pt x="908" y="202"/>
                    </a:lnTo>
                    <a:lnTo>
                      <a:pt x="900" y="223"/>
                    </a:lnTo>
                    <a:lnTo>
                      <a:pt x="889" y="241"/>
                    </a:lnTo>
                    <a:lnTo>
                      <a:pt x="875" y="255"/>
                    </a:lnTo>
                    <a:lnTo>
                      <a:pt x="860" y="267"/>
                    </a:lnTo>
                    <a:lnTo>
                      <a:pt x="843" y="277"/>
                    </a:lnTo>
                    <a:lnTo>
                      <a:pt x="825" y="285"/>
                    </a:lnTo>
                    <a:lnTo>
                      <a:pt x="806" y="290"/>
                    </a:lnTo>
                    <a:lnTo>
                      <a:pt x="787" y="294"/>
                    </a:lnTo>
                    <a:lnTo>
                      <a:pt x="768" y="297"/>
                    </a:lnTo>
                    <a:lnTo>
                      <a:pt x="749" y="298"/>
                    </a:lnTo>
                    <a:lnTo>
                      <a:pt x="732" y="299"/>
                    </a:lnTo>
                    <a:lnTo>
                      <a:pt x="715" y="299"/>
                    </a:lnTo>
                    <a:lnTo>
                      <a:pt x="699" y="300"/>
                    </a:lnTo>
                    <a:lnTo>
                      <a:pt x="685" y="299"/>
                    </a:lnTo>
                    <a:lnTo>
                      <a:pt x="668" y="299"/>
                    </a:lnTo>
                    <a:lnTo>
                      <a:pt x="650" y="298"/>
                    </a:lnTo>
                    <a:lnTo>
                      <a:pt x="632" y="297"/>
                    </a:lnTo>
                    <a:lnTo>
                      <a:pt x="613" y="294"/>
                    </a:lnTo>
                    <a:lnTo>
                      <a:pt x="593" y="290"/>
                    </a:lnTo>
                    <a:lnTo>
                      <a:pt x="575" y="285"/>
                    </a:lnTo>
                    <a:lnTo>
                      <a:pt x="557" y="277"/>
                    </a:lnTo>
                    <a:lnTo>
                      <a:pt x="540" y="267"/>
                    </a:lnTo>
                    <a:lnTo>
                      <a:pt x="524" y="255"/>
                    </a:lnTo>
                    <a:lnTo>
                      <a:pt x="511" y="241"/>
                    </a:lnTo>
                    <a:lnTo>
                      <a:pt x="500" y="224"/>
                    </a:lnTo>
                    <a:lnTo>
                      <a:pt x="491" y="202"/>
                    </a:lnTo>
                    <a:lnTo>
                      <a:pt x="486" y="179"/>
                    </a:lnTo>
                    <a:lnTo>
                      <a:pt x="484" y="150"/>
                    </a:lnTo>
                    <a:lnTo>
                      <a:pt x="485" y="137"/>
                    </a:lnTo>
                    <a:lnTo>
                      <a:pt x="486" y="125"/>
                    </a:lnTo>
                    <a:lnTo>
                      <a:pt x="430" y="125"/>
                    </a:lnTo>
                    <a:lnTo>
                      <a:pt x="432" y="137"/>
                    </a:lnTo>
                    <a:lnTo>
                      <a:pt x="432" y="150"/>
                    </a:lnTo>
                    <a:lnTo>
                      <a:pt x="430" y="179"/>
                    </a:lnTo>
                    <a:lnTo>
                      <a:pt x="425" y="202"/>
                    </a:lnTo>
                    <a:lnTo>
                      <a:pt x="416" y="224"/>
                    </a:lnTo>
                    <a:lnTo>
                      <a:pt x="405" y="241"/>
                    </a:lnTo>
                    <a:lnTo>
                      <a:pt x="392" y="255"/>
                    </a:lnTo>
                    <a:lnTo>
                      <a:pt x="377" y="267"/>
                    </a:lnTo>
                    <a:lnTo>
                      <a:pt x="360" y="277"/>
                    </a:lnTo>
                    <a:lnTo>
                      <a:pt x="342" y="284"/>
                    </a:lnTo>
                    <a:lnTo>
                      <a:pt x="323" y="290"/>
                    </a:lnTo>
                    <a:lnTo>
                      <a:pt x="304" y="294"/>
                    </a:lnTo>
                    <a:lnTo>
                      <a:pt x="285" y="296"/>
                    </a:lnTo>
                    <a:lnTo>
                      <a:pt x="266" y="298"/>
                    </a:lnTo>
                    <a:lnTo>
                      <a:pt x="248" y="299"/>
                    </a:lnTo>
                    <a:lnTo>
                      <a:pt x="231" y="299"/>
                    </a:lnTo>
                    <a:lnTo>
                      <a:pt x="216" y="299"/>
                    </a:lnTo>
                    <a:lnTo>
                      <a:pt x="201" y="299"/>
                    </a:lnTo>
                    <a:lnTo>
                      <a:pt x="185" y="299"/>
                    </a:lnTo>
                    <a:lnTo>
                      <a:pt x="167" y="298"/>
                    </a:lnTo>
                    <a:lnTo>
                      <a:pt x="148" y="296"/>
                    </a:lnTo>
                    <a:lnTo>
                      <a:pt x="129" y="294"/>
                    </a:lnTo>
                    <a:lnTo>
                      <a:pt x="110" y="290"/>
                    </a:lnTo>
                    <a:lnTo>
                      <a:pt x="91" y="284"/>
                    </a:lnTo>
                    <a:lnTo>
                      <a:pt x="73" y="277"/>
                    </a:lnTo>
                    <a:lnTo>
                      <a:pt x="57" y="267"/>
                    </a:lnTo>
                    <a:lnTo>
                      <a:pt x="41" y="255"/>
                    </a:lnTo>
                    <a:lnTo>
                      <a:pt x="27" y="240"/>
                    </a:lnTo>
                    <a:lnTo>
                      <a:pt x="16" y="223"/>
                    </a:lnTo>
                    <a:lnTo>
                      <a:pt x="7" y="202"/>
                    </a:lnTo>
                    <a:lnTo>
                      <a:pt x="2" y="178"/>
                    </a:lnTo>
                    <a:lnTo>
                      <a:pt x="0" y="150"/>
                    </a:lnTo>
                    <a:lnTo>
                      <a:pt x="2" y="122"/>
                    </a:lnTo>
                    <a:lnTo>
                      <a:pt x="7" y="98"/>
                    </a:lnTo>
                    <a:lnTo>
                      <a:pt x="16" y="77"/>
                    </a:lnTo>
                    <a:lnTo>
                      <a:pt x="27" y="59"/>
                    </a:lnTo>
                    <a:lnTo>
                      <a:pt x="41" y="45"/>
                    </a:lnTo>
                    <a:lnTo>
                      <a:pt x="57" y="33"/>
                    </a:lnTo>
                    <a:lnTo>
                      <a:pt x="73" y="23"/>
                    </a:lnTo>
                    <a:lnTo>
                      <a:pt x="91" y="16"/>
                    </a:lnTo>
                    <a:lnTo>
                      <a:pt x="110" y="10"/>
                    </a:lnTo>
                    <a:lnTo>
                      <a:pt x="129" y="6"/>
                    </a:lnTo>
                    <a:lnTo>
                      <a:pt x="148" y="3"/>
                    </a:lnTo>
                    <a:lnTo>
                      <a:pt x="167" y="1"/>
                    </a:lnTo>
                    <a:lnTo>
                      <a:pt x="185" y="0"/>
                    </a:lnTo>
                    <a:lnTo>
                      <a:pt x="201" y="0"/>
                    </a:lnTo>
                    <a:lnTo>
                      <a:pt x="2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21" name="Freeform 24"/>
              <p:cNvSpPr>
                <a:spLocks noEditPoints="1"/>
              </p:cNvSpPr>
              <p:nvPr/>
            </p:nvSpPr>
            <p:spPr bwMode="auto">
              <a:xfrm>
                <a:off x="2597" y="4335"/>
                <a:ext cx="217" cy="124"/>
              </a:xfrm>
              <a:custGeom>
                <a:avLst/>
                <a:gdLst>
                  <a:gd name="T0" fmla="*/ 1796 w 2393"/>
                  <a:gd name="T1" fmla="*/ 704 h 1360"/>
                  <a:gd name="T2" fmla="*/ 1761 w 2393"/>
                  <a:gd name="T3" fmla="*/ 720 h 1360"/>
                  <a:gd name="T4" fmla="*/ 1590 w 2393"/>
                  <a:gd name="T5" fmla="*/ 904 h 1360"/>
                  <a:gd name="T6" fmla="*/ 1882 w 2393"/>
                  <a:gd name="T7" fmla="*/ 733 h 1360"/>
                  <a:gd name="T8" fmla="*/ 1851 w 2393"/>
                  <a:gd name="T9" fmla="*/ 709 h 1360"/>
                  <a:gd name="T10" fmla="*/ 1814 w 2393"/>
                  <a:gd name="T11" fmla="*/ 702 h 1360"/>
                  <a:gd name="T12" fmla="*/ 1831 w 2393"/>
                  <a:gd name="T13" fmla="*/ 20 h 1360"/>
                  <a:gd name="T14" fmla="*/ 1950 w 2393"/>
                  <a:gd name="T15" fmla="*/ 61 h 1360"/>
                  <a:gd name="T16" fmla="*/ 2057 w 2393"/>
                  <a:gd name="T17" fmla="*/ 121 h 1360"/>
                  <a:gd name="T18" fmla="*/ 2154 w 2393"/>
                  <a:gd name="T19" fmla="*/ 196 h 1360"/>
                  <a:gd name="T20" fmla="*/ 2235 w 2393"/>
                  <a:gd name="T21" fmla="*/ 286 h 1360"/>
                  <a:gd name="T22" fmla="*/ 2301 w 2393"/>
                  <a:gd name="T23" fmla="*/ 388 h 1360"/>
                  <a:gd name="T24" fmla="*/ 2352 w 2393"/>
                  <a:gd name="T25" fmla="*/ 501 h 1360"/>
                  <a:gd name="T26" fmla="*/ 2382 w 2393"/>
                  <a:gd name="T27" fmla="*/ 622 h 1360"/>
                  <a:gd name="T28" fmla="*/ 2393 w 2393"/>
                  <a:gd name="T29" fmla="*/ 748 h 1360"/>
                  <a:gd name="T30" fmla="*/ 2390 w 2393"/>
                  <a:gd name="T31" fmla="*/ 1230 h 1360"/>
                  <a:gd name="T32" fmla="*/ 2370 w 2393"/>
                  <a:gd name="T33" fmla="*/ 1282 h 1360"/>
                  <a:gd name="T34" fmla="*/ 2335 w 2393"/>
                  <a:gd name="T35" fmla="*/ 1324 h 1360"/>
                  <a:gd name="T36" fmla="*/ 2286 w 2393"/>
                  <a:gd name="T37" fmla="*/ 1351 h 1360"/>
                  <a:gd name="T38" fmla="*/ 2230 w 2393"/>
                  <a:gd name="T39" fmla="*/ 1360 h 1360"/>
                  <a:gd name="T40" fmla="*/ 129 w 2393"/>
                  <a:gd name="T41" fmla="*/ 1358 h 1360"/>
                  <a:gd name="T42" fmla="*/ 77 w 2393"/>
                  <a:gd name="T43" fmla="*/ 1339 h 1360"/>
                  <a:gd name="T44" fmla="*/ 36 w 2393"/>
                  <a:gd name="T45" fmla="*/ 1304 h 1360"/>
                  <a:gd name="T46" fmla="*/ 10 w 2393"/>
                  <a:gd name="T47" fmla="*/ 1256 h 1360"/>
                  <a:gd name="T48" fmla="*/ 0 w 2393"/>
                  <a:gd name="T49" fmla="*/ 1200 h 1360"/>
                  <a:gd name="T50" fmla="*/ 3 w 2393"/>
                  <a:gd name="T51" fmla="*/ 684 h 1360"/>
                  <a:gd name="T52" fmla="*/ 23 w 2393"/>
                  <a:gd name="T53" fmla="*/ 561 h 1360"/>
                  <a:gd name="T54" fmla="*/ 63 w 2393"/>
                  <a:gd name="T55" fmla="*/ 443 h 1360"/>
                  <a:gd name="T56" fmla="*/ 122 w 2393"/>
                  <a:gd name="T57" fmla="*/ 336 h 1360"/>
                  <a:gd name="T58" fmla="*/ 195 w 2393"/>
                  <a:gd name="T59" fmla="*/ 240 h 1360"/>
                  <a:gd name="T60" fmla="*/ 283 w 2393"/>
                  <a:gd name="T61" fmla="*/ 157 h 1360"/>
                  <a:gd name="T62" fmla="*/ 385 w 2393"/>
                  <a:gd name="T63" fmla="*/ 89 h 1360"/>
                  <a:gd name="T64" fmla="*/ 498 w 2393"/>
                  <a:gd name="T65" fmla="*/ 38 h 1360"/>
                  <a:gd name="T66" fmla="*/ 640 w 2393"/>
                  <a:gd name="T67" fmla="*/ 0 h 1360"/>
                  <a:gd name="T68" fmla="*/ 1748 w 2393"/>
                  <a:gd name="T69" fmla="*/ 0 h 1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393" h="1360">
                    <a:moveTo>
                      <a:pt x="1814" y="702"/>
                    </a:moveTo>
                    <a:lnTo>
                      <a:pt x="1796" y="704"/>
                    </a:lnTo>
                    <a:lnTo>
                      <a:pt x="1778" y="709"/>
                    </a:lnTo>
                    <a:lnTo>
                      <a:pt x="1761" y="720"/>
                    </a:lnTo>
                    <a:lnTo>
                      <a:pt x="1746" y="733"/>
                    </a:lnTo>
                    <a:lnTo>
                      <a:pt x="1590" y="904"/>
                    </a:lnTo>
                    <a:lnTo>
                      <a:pt x="2038" y="904"/>
                    </a:lnTo>
                    <a:lnTo>
                      <a:pt x="1882" y="733"/>
                    </a:lnTo>
                    <a:lnTo>
                      <a:pt x="1867" y="719"/>
                    </a:lnTo>
                    <a:lnTo>
                      <a:pt x="1851" y="709"/>
                    </a:lnTo>
                    <a:lnTo>
                      <a:pt x="1833" y="703"/>
                    </a:lnTo>
                    <a:lnTo>
                      <a:pt x="1814" y="702"/>
                    </a:lnTo>
                    <a:close/>
                    <a:moveTo>
                      <a:pt x="1748" y="0"/>
                    </a:moveTo>
                    <a:lnTo>
                      <a:pt x="1831" y="20"/>
                    </a:lnTo>
                    <a:lnTo>
                      <a:pt x="1892" y="38"/>
                    </a:lnTo>
                    <a:lnTo>
                      <a:pt x="1950" y="61"/>
                    </a:lnTo>
                    <a:lnTo>
                      <a:pt x="2005" y="88"/>
                    </a:lnTo>
                    <a:lnTo>
                      <a:pt x="2057" y="121"/>
                    </a:lnTo>
                    <a:lnTo>
                      <a:pt x="2107" y="157"/>
                    </a:lnTo>
                    <a:lnTo>
                      <a:pt x="2154" y="196"/>
                    </a:lnTo>
                    <a:lnTo>
                      <a:pt x="2196" y="239"/>
                    </a:lnTo>
                    <a:lnTo>
                      <a:pt x="2235" y="286"/>
                    </a:lnTo>
                    <a:lnTo>
                      <a:pt x="2270" y="336"/>
                    </a:lnTo>
                    <a:lnTo>
                      <a:pt x="2301" y="388"/>
                    </a:lnTo>
                    <a:lnTo>
                      <a:pt x="2328" y="443"/>
                    </a:lnTo>
                    <a:lnTo>
                      <a:pt x="2352" y="501"/>
                    </a:lnTo>
                    <a:lnTo>
                      <a:pt x="2369" y="561"/>
                    </a:lnTo>
                    <a:lnTo>
                      <a:pt x="2382" y="622"/>
                    </a:lnTo>
                    <a:lnTo>
                      <a:pt x="2390" y="684"/>
                    </a:lnTo>
                    <a:lnTo>
                      <a:pt x="2393" y="748"/>
                    </a:lnTo>
                    <a:lnTo>
                      <a:pt x="2393" y="1200"/>
                    </a:lnTo>
                    <a:lnTo>
                      <a:pt x="2390" y="1230"/>
                    </a:lnTo>
                    <a:lnTo>
                      <a:pt x="2383" y="1256"/>
                    </a:lnTo>
                    <a:lnTo>
                      <a:pt x="2370" y="1282"/>
                    </a:lnTo>
                    <a:lnTo>
                      <a:pt x="2354" y="1304"/>
                    </a:lnTo>
                    <a:lnTo>
                      <a:pt x="2335" y="1324"/>
                    </a:lnTo>
                    <a:lnTo>
                      <a:pt x="2311" y="1339"/>
                    </a:lnTo>
                    <a:lnTo>
                      <a:pt x="2286" y="1351"/>
                    </a:lnTo>
                    <a:lnTo>
                      <a:pt x="2259" y="1358"/>
                    </a:lnTo>
                    <a:lnTo>
                      <a:pt x="2230" y="1360"/>
                    </a:lnTo>
                    <a:lnTo>
                      <a:pt x="157" y="1360"/>
                    </a:lnTo>
                    <a:lnTo>
                      <a:pt x="129" y="1358"/>
                    </a:lnTo>
                    <a:lnTo>
                      <a:pt x="101" y="1351"/>
                    </a:lnTo>
                    <a:lnTo>
                      <a:pt x="77" y="1339"/>
                    </a:lnTo>
                    <a:lnTo>
                      <a:pt x="55" y="1324"/>
                    </a:lnTo>
                    <a:lnTo>
                      <a:pt x="36" y="1304"/>
                    </a:lnTo>
                    <a:lnTo>
                      <a:pt x="21" y="1282"/>
                    </a:lnTo>
                    <a:lnTo>
                      <a:pt x="10" y="1256"/>
                    </a:lnTo>
                    <a:lnTo>
                      <a:pt x="3" y="1230"/>
                    </a:lnTo>
                    <a:lnTo>
                      <a:pt x="0" y="1200"/>
                    </a:lnTo>
                    <a:lnTo>
                      <a:pt x="0" y="748"/>
                    </a:lnTo>
                    <a:lnTo>
                      <a:pt x="3" y="684"/>
                    </a:lnTo>
                    <a:lnTo>
                      <a:pt x="11" y="622"/>
                    </a:lnTo>
                    <a:lnTo>
                      <a:pt x="23" y="561"/>
                    </a:lnTo>
                    <a:lnTo>
                      <a:pt x="41" y="501"/>
                    </a:lnTo>
                    <a:lnTo>
                      <a:pt x="63" y="443"/>
                    </a:lnTo>
                    <a:lnTo>
                      <a:pt x="90" y="389"/>
                    </a:lnTo>
                    <a:lnTo>
                      <a:pt x="122" y="336"/>
                    </a:lnTo>
                    <a:lnTo>
                      <a:pt x="156" y="286"/>
                    </a:lnTo>
                    <a:lnTo>
                      <a:pt x="195" y="240"/>
                    </a:lnTo>
                    <a:lnTo>
                      <a:pt x="237" y="196"/>
                    </a:lnTo>
                    <a:lnTo>
                      <a:pt x="283" y="157"/>
                    </a:lnTo>
                    <a:lnTo>
                      <a:pt x="332" y="121"/>
                    </a:lnTo>
                    <a:lnTo>
                      <a:pt x="385" y="89"/>
                    </a:lnTo>
                    <a:lnTo>
                      <a:pt x="440" y="62"/>
                    </a:lnTo>
                    <a:lnTo>
                      <a:pt x="498" y="38"/>
                    </a:lnTo>
                    <a:lnTo>
                      <a:pt x="559" y="20"/>
                    </a:lnTo>
                    <a:lnTo>
                      <a:pt x="640" y="0"/>
                    </a:lnTo>
                    <a:lnTo>
                      <a:pt x="1193" y="1280"/>
                    </a:lnTo>
                    <a:lnTo>
                      <a:pt x="174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22" name="Freeform 25"/>
              <p:cNvSpPr>
                <a:spLocks/>
              </p:cNvSpPr>
              <p:nvPr/>
            </p:nvSpPr>
            <p:spPr bwMode="auto">
              <a:xfrm>
                <a:off x="2689" y="4347"/>
                <a:ext cx="34" cy="83"/>
              </a:xfrm>
              <a:custGeom>
                <a:avLst/>
                <a:gdLst>
                  <a:gd name="T0" fmla="*/ 135 w 373"/>
                  <a:gd name="T1" fmla="*/ 0 h 915"/>
                  <a:gd name="T2" fmla="*/ 237 w 373"/>
                  <a:gd name="T3" fmla="*/ 0 h 915"/>
                  <a:gd name="T4" fmla="*/ 258 w 373"/>
                  <a:gd name="T5" fmla="*/ 2 h 915"/>
                  <a:gd name="T6" fmla="*/ 278 w 373"/>
                  <a:gd name="T7" fmla="*/ 9 h 915"/>
                  <a:gd name="T8" fmla="*/ 295 w 373"/>
                  <a:gd name="T9" fmla="*/ 21 h 915"/>
                  <a:gd name="T10" fmla="*/ 310 w 373"/>
                  <a:gd name="T11" fmla="*/ 36 h 915"/>
                  <a:gd name="T12" fmla="*/ 321 w 373"/>
                  <a:gd name="T13" fmla="*/ 53 h 915"/>
                  <a:gd name="T14" fmla="*/ 328 w 373"/>
                  <a:gd name="T15" fmla="*/ 74 h 915"/>
                  <a:gd name="T16" fmla="*/ 366 w 373"/>
                  <a:gd name="T17" fmla="*/ 234 h 915"/>
                  <a:gd name="T18" fmla="*/ 368 w 373"/>
                  <a:gd name="T19" fmla="*/ 257 h 915"/>
                  <a:gd name="T20" fmla="*/ 365 w 373"/>
                  <a:gd name="T21" fmla="*/ 281 h 915"/>
                  <a:gd name="T22" fmla="*/ 357 w 373"/>
                  <a:gd name="T23" fmla="*/ 301 h 915"/>
                  <a:gd name="T24" fmla="*/ 345 w 373"/>
                  <a:gd name="T25" fmla="*/ 319 h 915"/>
                  <a:gd name="T26" fmla="*/ 329 w 373"/>
                  <a:gd name="T27" fmla="*/ 334 h 915"/>
                  <a:gd name="T28" fmla="*/ 309 w 373"/>
                  <a:gd name="T29" fmla="*/ 345 h 915"/>
                  <a:gd name="T30" fmla="*/ 287 w 373"/>
                  <a:gd name="T31" fmla="*/ 351 h 915"/>
                  <a:gd name="T32" fmla="*/ 373 w 373"/>
                  <a:gd name="T33" fmla="*/ 438 h 915"/>
                  <a:gd name="T34" fmla="*/ 187 w 373"/>
                  <a:gd name="T35" fmla="*/ 915 h 915"/>
                  <a:gd name="T36" fmla="*/ 0 w 373"/>
                  <a:gd name="T37" fmla="*/ 438 h 915"/>
                  <a:gd name="T38" fmla="*/ 85 w 373"/>
                  <a:gd name="T39" fmla="*/ 351 h 915"/>
                  <a:gd name="T40" fmla="*/ 63 w 373"/>
                  <a:gd name="T41" fmla="*/ 345 h 915"/>
                  <a:gd name="T42" fmla="*/ 44 w 373"/>
                  <a:gd name="T43" fmla="*/ 334 h 915"/>
                  <a:gd name="T44" fmla="*/ 27 w 373"/>
                  <a:gd name="T45" fmla="*/ 319 h 915"/>
                  <a:gd name="T46" fmla="*/ 15 w 373"/>
                  <a:gd name="T47" fmla="*/ 301 h 915"/>
                  <a:gd name="T48" fmla="*/ 7 w 373"/>
                  <a:gd name="T49" fmla="*/ 281 h 915"/>
                  <a:gd name="T50" fmla="*/ 4 w 373"/>
                  <a:gd name="T51" fmla="*/ 257 h 915"/>
                  <a:gd name="T52" fmla="*/ 6 w 373"/>
                  <a:gd name="T53" fmla="*/ 234 h 915"/>
                  <a:gd name="T54" fmla="*/ 44 w 373"/>
                  <a:gd name="T55" fmla="*/ 74 h 915"/>
                  <a:gd name="T56" fmla="*/ 52 w 373"/>
                  <a:gd name="T57" fmla="*/ 53 h 915"/>
                  <a:gd name="T58" fmla="*/ 63 w 373"/>
                  <a:gd name="T59" fmla="*/ 36 h 915"/>
                  <a:gd name="T60" fmla="*/ 77 w 373"/>
                  <a:gd name="T61" fmla="*/ 21 h 915"/>
                  <a:gd name="T62" fmla="*/ 95 w 373"/>
                  <a:gd name="T63" fmla="*/ 9 h 915"/>
                  <a:gd name="T64" fmla="*/ 114 w 373"/>
                  <a:gd name="T65" fmla="*/ 2 h 915"/>
                  <a:gd name="T66" fmla="*/ 135 w 373"/>
                  <a:gd name="T67" fmla="*/ 0 h 9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73" h="915">
                    <a:moveTo>
                      <a:pt x="135" y="0"/>
                    </a:moveTo>
                    <a:lnTo>
                      <a:pt x="237" y="0"/>
                    </a:lnTo>
                    <a:lnTo>
                      <a:pt x="258" y="2"/>
                    </a:lnTo>
                    <a:lnTo>
                      <a:pt x="278" y="9"/>
                    </a:lnTo>
                    <a:lnTo>
                      <a:pt x="295" y="21"/>
                    </a:lnTo>
                    <a:lnTo>
                      <a:pt x="310" y="36"/>
                    </a:lnTo>
                    <a:lnTo>
                      <a:pt x="321" y="53"/>
                    </a:lnTo>
                    <a:lnTo>
                      <a:pt x="328" y="74"/>
                    </a:lnTo>
                    <a:lnTo>
                      <a:pt x="366" y="234"/>
                    </a:lnTo>
                    <a:lnTo>
                      <a:pt x="368" y="257"/>
                    </a:lnTo>
                    <a:lnTo>
                      <a:pt x="365" y="281"/>
                    </a:lnTo>
                    <a:lnTo>
                      <a:pt x="357" y="301"/>
                    </a:lnTo>
                    <a:lnTo>
                      <a:pt x="345" y="319"/>
                    </a:lnTo>
                    <a:lnTo>
                      <a:pt x="329" y="334"/>
                    </a:lnTo>
                    <a:lnTo>
                      <a:pt x="309" y="345"/>
                    </a:lnTo>
                    <a:lnTo>
                      <a:pt x="287" y="351"/>
                    </a:lnTo>
                    <a:lnTo>
                      <a:pt x="373" y="438"/>
                    </a:lnTo>
                    <a:lnTo>
                      <a:pt x="187" y="915"/>
                    </a:lnTo>
                    <a:lnTo>
                      <a:pt x="0" y="438"/>
                    </a:lnTo>
                    <a:lnTo>
                      <a:pt x="85" y="351"/>
                    </a:lnTo>
                    <a:lnTo>
                      <a:pt x="63" y="345"/>
                    </a:lnTo>
                    <a:lnTo>
                      <a:pt x="44" y="334"/>
                    </a:lnTo>
                    <a:lnTo>
                      <a:pt x="27" y="319"/>
                    </a:lnTo>
                    <a:lnTo>
                      <a:pt x="15" y="301"/>
                    </a:lnTo>
                    <a:lnTo>
                      <a:pt x="7" y="281"/>
                    </a:lnTo>
                    <a:lnTo>
                      <a:pt x="4" y="257"/>
                    </a:lnTo>
                    <a:lnTo>
                      <a:pt x="6" y="234"/>
                    </a:lnTo>
                    <a:lnTo>
                      <a:pt x="44" y="74"/>
                    </a:lnTo>
                    <a:lnTo>
                      <a:pt x="52" y="53"/>
                    </a:lnTo>
                    <a:lnTo>
                      <a:pt x="63" y="36"/>
                    </a:lnTo>
                    <a:lnTo>
                      <a:pt x="77" y="21"/>
                    </a:lnTo>
                    <a:lnTo>
                      <a:pt x="95" y="9"/>
                    </a:lnTo>
                    <a:lnTo>
                      <a:pt x="114" y="2"/>
                    </a:lnTo>
                    <a:lnTo>
                      <a:pt x="13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1" name="Group 16"/>
            <p:cNvGrpSpPr>
              <a:grpSpLocks noChangeAspect="1"/>
            </p:cNvGrpSpPr>
            <p:nvPr/>
          </p:nvGrpSpPr>
          <p:grpSpPr bwMode="auto">
            <a:xfrm>
              <a:off x="596845" y="5823027"/>
              <a:ext cx="162480" cy="186754"/>
              <a:chOff x="1039" y="1681"/>
              <a:chExt cx="1071" cy="1231"/>
            </a:xfrm>
            <a:grpFill/>
          </p:grpSpPr>
          <p:sp>
            <p:nvSpPr>
              <p:cNvPr id="15" name="Freeform 17"/>
              <p:cNvSpPr>
                <a:spLocks noEditPoints="1"/>
              </p:cNvSpPr>
              <p:nvPr/>
            </p:nvSpPr>
            <p:spPr bwMode="auto">
              <a:xfrm>
                <a:off x="1039" y="1681"/>
                <a:ext cx="1071" cy="1099"/>
              </a:xfrm>
              <a:custGeom>
                <a:avLst/>
                <a:gdLst>
                  <a:gd name="T0" fmla="*/ 3169 w 3212"/>
                  <a:gd name="T1" fmla="*/ 566 h 3298"/>
                  <a:gd name="T2" fmla="*/ 3035 w 3212"/>
                  <a:gd name="T3" fmla="*/ 475 h 3298"/>
                  <a:gd name="T4" fmla="*/ 2711 w 3212"/>
                  <a:gd name="T5" fmla="*/ 199 h 3298"/>
                  <a:gd name="T6" fmla="*/ 2384 w 3212"/>
                  <a:gd name="T7" fmla="*/ 19 h 3298"/>
                  <a:gd name="T8" fmla="*/ 2347 w 3212"/>
                  <a:gd name="T9" fmla="*/ 4 h 3298"/>
                  <a:gd name="T10" fmla="*/ 2278 w 3212"/>
                  <a:gd name="T11" fmla="*/ 47 h 3298"/>
                  <a:gd name="T12" fmla="*/ 2171 w 3212"/>
                  <a:gd name="T13" fmla="*/ 190 h 3298"/>
                  <a:gd name="T14" fmla="*/ 1698 w 3212"/>
                  <a:gd name="T15" fmla="*/ 610 h 3298"/>
                  <a:gd name="T16" fmla="*/ 716 w 3212"/>
                  <a:gd name="T17" fmla="*/ 1337 h 3298"/>
                  <a:gd name="T18" fmla="*/ 296 w 3212"/>
                  <a:gd name="T19" fmla="*/ 1713 h 3298"/>
                  <a:gd name="T20" fmla="*/ 59 w 3212"/>
                  <a:gd name="T21" fmla="*/ 2061 h 3298"/>
                  <a:gd name="T22" fmla="*/ 0 w 3212"/>
                  <a:gd name="T23" fmla="*/ 2479 h 3298"/>
                  <a:gd name="T24" fmla="*/ 29 w 3212"/>
                  <a:gd name="T25" fmla="*/ 2758 h 3298"/>
                  <a:gd name="T26" fmla="*/ 183 w 3212"/>
                  <a:gd name="T27" fmla="*/ 2915 h 3298"/>
                  <a:gd name="T28" fmla="*/ 615 w 3212"/>
                  <a:gd name="T29" fmla="*/ 3255 h 3298"/>
                  <a:gd name="T30" fmla="*/ 886 w 3212"/>
                  <a:gd name="T31" fmla="*/ 3291 h 3298"/>
                  <a:gd name="T32" fmla="*/ 1138 w 3212"/>
                  <a:gd name="T33" fmla="*/ 3171 h 3298"/>
                  <a:gd name="T34" fmla="*/ 1808 w 3212"/>
                  <a:gd name="T35" fmla="*/ 2600 h 3298"/>
                  <a:gd name="T36" fmla="*/ 2812 w 3212"/>
                  <a:gd name="T37" fmla="*/ 1724 h 3298"/>
                  <a:gd name="T38" fmla="*/ 3103 w 3212"/>
                  <a:gd name="T39" fmla="*/ 1438 h 3298"/>
                  <a:gd name="T40" fmla="*/ 3146 w 3212"/>
                  <a:gd name="T41" fmla="*/ 1401 h 3298"/>
                  <a:gd name="T42" fmla="*/ 3193 w 3212"/>
                  <a:gd name="T43" fmla="*/ 1183 h 3298"/>
                  <a:gd name="T44" fmla="*/ 3208 w 3212"/>
                  <a:gd name="T45" fmla="*/ 620 h 3298"/>
                  <a:gd name="T46" fmla="*/ 1001 w 3212"/>
                  <a:gd name="T47" fmla="*/ 3114 h 3298"/>
                  <a:gd name="T48" fmla="*/ 881 w 3212"/>
                  <a:gd name="T49" fmla="*/ 3066 h 3298"/>
                  <a:gd name="T50" fmla="*/ 844 w 3212"/>
                  <a:gd name="T51" fmla="*/ 2610 h 3298"/>
                  <a:gd name="T52" fmla="*/ 840 w 3212"/>
                  <a:gd name="T53" fmla="*/ 2398 h 3298"/>
                  <a:gd name="T54" fmla="*/ 401 w 3212"/>
                  <a:gd name="T55" fmla="*/ 2082 h 3298"/>
                  <a:gd name="T56" fmla="*/ 241 w 3212"/>
                  <a:gd name="T57" fmla="*/ 1969 h 3298"/>
                  <a:gd name="T58" fmla="*/ 752 w 3212"/>
                  <a:gd name="T59" fmla="*/ 2141 h 3298"/>
                  <a:gd name="T60" fmla="*/ 1034 w 3212"/>
                  <a:gd name="T61" fmla="*/ 2354 h 3298"/>
                  <a:gd name="T62" fmla="*/ 1418 w 3212"/>
                  <a:gd name="T63" fmla="*/ 2074 h 3298"/>
                  <a:gd name="T64" fmla="*/ 1624 w 3212"/>
                  <a:gd name="T65" fmla="*/ 1847 h 3298"/>
                  <a:gd name="T66" fmla="*/ 1420 w 3212"/>
                  <a:gd name="T67" fmla="*/ 1596 h 3298"/>
                  <a:gd name="T68" fmla="*/ 1082 w 3212"/>
                  <a:gd name="T69" fmla="*/ 1248 h 3298"/>
                  <a:gd name="T70" fmla="*/ 1614 w 3212"/>
                  <a:gd name="T71" fmla="*/ 825 h 3298"/>
                  <a:gd name="T72" fmla="*/ 2194 w 3212"/>
                  <a:gd name="T73" fmla="*/ 338 h 3298"/>
                  <a:gd name="T74" fmla="*/ 2374 w 3212"/>
                  <a:gd name="T75" fmla="*/ 118 h 3298"/>
                  <a:gd name="T76" fmla="*/ 2661 w 3212"/>
                  <a:gd name="T77" fmla="*/ 304 h 3298"/>
                  <a:gd name="T78" fmla="*/ 2993 w 3212"/>
                  <a:gd name="T79" fmla="*/ 603 h 3298"/>
                  <a:gd name="T80" fmla="*/ 2474 w 3212"/>
                  <a:gd name="T81" fmla="*/ 1257 h 3298"/>
                  <a:gd name="T82" fmla="*/ 1732 w 3212"/>
                  <a:gd name="T83" fmla="*/ 1951 h 3298"/>
                  <a:gd name="T84" fmla="*/ 1047 w 3212"/>
                  <a:gd name="T85" fmla="*/ 2462 h 3298"/>
                  <a:gd name="T86" fmla="*/ 1012 w 3212"/>
                  <a:gd name="T87" fmla="*/ 2472 h 3298"/>
                  <a:gd name="T88" fmla="*/ 3078 w 3212"/>
                  <a:gd name="T89" fmla="*/ 1147 h 3298"/>
                  <a:gd name="T90" fmla="*/ 3067 w 3212"/>
                  <a:gd name="T91" fmla="*/ 1301 h 3298"/>
                  <a:gd name="T92" fmla="*/ 3051 w 3212"/>
                  <a:gd name="T93" fmla="*/ 1343 h 3298"/>
                  <a:gd name="T94" fmla="*/ 3018 w 3212"/>
                  <a:gd name="T95" fmla="*/ 1366 h 3298"/>
                  <a:gd name="T96" fmla="*/ 2890 w 3212"/>
                  <a:gd name="T97" fmla="*/ 1493 h 3298"/>
                  <a:gd name="T98" fmla="*/ 1823 w 3212"/>
                  <a:gd name="T99" fmla="*/ 2434 h 3298"/>
                  <a:gd name="T100" fmla="*/ 1765 w 3212"/>
                  <a:gd name="T101" fmla="*/ 2231 h 3298"/>
                  <a:gd name="T102" fmla="*/ 1749 w 3212"/>
                  <a:gd name="T103" fmla="*/ 2105 h 3298"/>
                  <a:gd name="T104" fmla="*/ 2236 w 3212"/>
                  <a:gd name="T105" fmla="*/ 1651 h 3298"/>
                  <a:gd name="T106" fmla="*/ 3095 w 3212"/>
                  <a:gd name="T107" fmla="*/ 770 h 3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212" h="3298">
                    <a:moveTo>
                      <a:pt x="3208" y="620"/>
                    </a:moveTo>
                    <a:lnTo>
                      <a:pt x="3206" y="606"/>
                    </a:lnTo>
                    <a:lnTo>
                      <a:pt x="3192" y="581"/>
                    </a:lnTo>
                    <a:lnTo>
                      <a:pt x="3169" y="566"/>
                    </a:lnTo>
                    <a:lnTo>
                      <a:pt x="3143" y="561"/>
                    </a:lnTo>
                    <a:lnTo>
                      <a:pt x="3130" y="564"/>
                    </a:lnTo>
                    <a:lnTo>
                      <a:pt x="3101" y="533"/>
                    </a:lnTo>
                    <a:lnTo>
                      <a:pt x="3035" y="475"/>
                    </a:lnTo>
                    <a:lnTo>
                      <a:pt x="3003" y="448"/>
                    </a:lnTo>
                    <a:lnTo>
                      <a:pt x="2931" y="383"/>
                    </a:lnTo>
                    <a:lnTo>
                      <a:pt x="2786" y="258"/>
                    </a:lnTo>
                    <a:lnTo>
                      <a:pt x="2711" y="199"/>
                    </a:lnTo>
                    <a:lnTo>
                      <a:pt x="2651" y="148"/>
                    </a:lnTo>
                    <a:lnTo>
                      <a:pt x="2507" y="53"/>
                    </a:lnTo>
                    <a:lnTo>
                      <a:pt x="2432" y="24"/>
                    </a:lnTo>
                    <a:lnTo>
                      <a:pt x="2384" y="19"/>
                    </a:lnTo>
                    <a:lnTo>
                      <a:pt x="2363" y="20"/>
                    </a:lnTo>
                    <a:lnTo>
                      <a:pt x="2361" y="17"/>
                    </a:lnTo>
                    <a:lnTo>
                      <a:pt x="2358" y="14"/>
                    </a:lnTo>
                    <a:lnTo>
                      <a:pt x="2347" y="4"/>
                    </a:lnTo>
                    <a:lnTo>
                      <a:pt x="2320" y="0"/>
                    </a:lnTo>
                    <a:lnTo>
                      <a:pt x="2294" y="10"/>
                    </a:lnTo>
                    <a:lnTo>
                      <a:pt x="2278" y="32"/>
                    </a:lnTo>
                    <a:lnTo>
                      <a:pt x="2278" y="47"/>
                    </a:lnTo>
                    <a:lnTo>
                      <a:pt x="2276" y="62"/>
                    </a:lnTo>
                    <a:lnTo>
                      <a:pt x="2253" y="102"/>
                    </a:lnTo>
                    <a:lnTo>
                      <a:pt x="2199" y="163"/>
                    </a:lnTo>
                    <a:lnTo>
                      <a:pt x="2171" y="190"/>
                    </a:lnTo>
                    <a:lnTo>
                      <a:pt x="2102" y="260"/>
                    </a:lnTo>
                    <a:lnTo>
                      <a:pt x="1952" y="394"/>
                    </a:lnTo>
                    <a:lnTo>
                      <a:pt x="1878" y="459"/>
                    </a:lnTo>
                    <a:lnTo>
                      <a:pt x="1698" y="610"/>
                    </a:lnTo>
                    <a:lnTo>
                      <a:pt x="1326" y="897"/>
                    </a:lnTo>
                    <a:lnTo>
                      <a:pt x="1138" y="1036"/>
                    </a:lnTo>
                    <a:lnTo>
                      <a:pt x="969" y="1157"/>
                    </a:lnTo>
                    <a:lnTo>
                      <a:pt x="716" y="1337"/>
                    </a:lnTo>
                    <a:lnTo>
                      <a:pt x="553" y="1467"/>
                    </a:lnTo>
                    <a:lnTo>
                      <a:pt x="475" y="1536"/>
                    </a:lnTo>
                    <a:lnTo>
                      <a:pt x="415" y="1592"/>
                    </a:lnTo>
                    <a:lnTo>
                      <a:pt x="296" y="1713"/>
                    </a:lnTo>
                    <a:lnTo>
                      <a:pt x="186" y="1845"/>
                    </a:lnTo>
                    <a:lnTo>
                      <a:pt x="117" y="1951"/>
                    </a:lnTo>
                    <a:lnTo>
                      <a:pt x="77" y="2024"/>
                    </a:lnTo>
                    <a:lnTo>
                      <a:pt x="59" y="2061"/>
                    </a:lnTo>
                    <a:lnTo>
                      <a:pt x="44" y="2100"/>
                    </a:lnTo>
                    <a:lnTo>
                      <a:pt x="21" y="2181"/>
                    </a:lnTo>
                    <a:lnTo>
                      <a:pt x="2" y="2306"/>
                    </a:lnTo>
                    <a:lnTo>
                      <a:pt x="0" y="2479"/>
                    </a:lnTo>
                    <a:lnTo>
                      <a:pt x="12" y="2650"/>
                    </a:lnTo>
                    <a:lnTo>
                      <a:pt x="18" y="2732"/>
                    </a:lnTo>
                    <a:lnTo>
                      <a:pt x="19" y="2742"/>
                    </a:lnTo>
                    <a:lnTo>
                      <a:pt x="29" y="2758"/>
                    </a:lnTo>
                    <a:lnTo>
                      <a:pt x="49" y="2771"/>
                    </a:lnTo>
                    <a:lnTo>
                      <a:pt x="67" y="2770"/>
                    </a:lnTo>
                    <a:lnTo>
                      <a:pt x="101" y="2817"/>
                    </a:lnTo>
                    <a:lnTo>
                      <a:pt x="183" y="2915"/>
                    </a:lnTo>
                    <a:lnTo>
                      <a:pt x="278" y="3016"/>
                    </a:lnTo>
                    <a:lnTo>
                      <a:pt x="383" y="3109"/>
                    </a:lnTo>
                    <a:lnTo>
                      <a:pt x="497" y="3193"/>
                    </a:lnTo>
                    <a:lnTo>
                      <a:pt x="615" y="3255"/>
                    </a:lnTo>
                    <a:lnTo>
                      <a:pt x="704" y="3285"/>
                    </a:lnTo>
                    <a:lnTo>
                      <a:pt x="765" y="3297"/>
                    </a:lnTo>
                    <a:lnTo>
                      <a:pt x="825" y="3298"/>
                    </a:lnTo>
                    <a:lnTo>
                      <a:pt x="886" y="3291"/>
                    </a:lnTo>
                    <a:lnTo>
                      <a:pt x="916" y="3282"/>
                    </a:lnTo>
                    <a:lnTo>
                      <a:pt x="955" y="3271"/>
                    </a:lnTo>
                    <a:lnTo>
                      <a:pt x="1030" y="3236"/>
                    </a:lnTo>
                    <a:lnTo>
                      <a:pt x="1138" y="3171"/>
                    </a:lnTo>
                    <a:lnTo>
                      <a:pt x="1342" y="3009"/>
                    </a:lnTo>
                    <a:lnTo>
                      <a:pt x="1463" y="2899"/>
                    </a:lnTo>
                    <a:lnTo>
                      <a:pt x="1634" y="2748"/>
                    </a:lnTo>
                    <a:lnTo>
                      <a:pt x="1808" y="2600"/>
                    </a:lnTo>
                    <a:lnTo>
                      <a:pt x="2017" y="2424"/>
                    </a:lnTo>
                    <a:lnTo>
                      <a:pt x="2429" y="2066"/>
                    </a:lnTo>
                    <a:lnTo>
                      <a:pt x="2633" y="1884"/>
                    </a:lnTo>
                    <a:lnTo>
                      <a:pt x="2812" y="1724"/>
                    </a:lnTo>
                    <a:lnTo>
                      <a:pt x="2987" y="1560"/>
                    </a:lnTo>
                    <a:lnTo>
                      <a:pt x="3021" y="1530"/>
                    </a:lnTo>
                    <a:lnTo>
                      <a:pt x="3075" y="1478"/>
                    </a:lnTo>
                    <a:lnTo>
                      <a:pt x="3103" y="1438"/>
                    </a:lnTo>
                    <a:lnTo>
                      <a:pt x="3111" y="1416"/>
                    </a:lnTo>
                    <a:lnTo>
                      <a:pt x="3124" y="1415"/>
                    </a:lnTo>
                    <a:lnTo>
                      <a:pt x="3134" y="1409"/>
                    </a:lnTo>
                    <a:lnTo>
                      <a:pt x="3146" y="1401"/>
                    </a:lnTo>
                    <a:lnTo>
                      <a:pt x="3163" y="1378"/>
                    </a:lnTo>
                    <a:lnTo>
                      <a:pt x="3180" y="1337"/>
                    </a:lnTo>
                    <a:lnTo>
                      <a:pt x="3192" y="1241"/>
                    </a:lnTo>
                    <a:lnTo>
                      <a:pt x="3193" y="1183"/>
                    </a:lnTo>
                    <a:lnTo>
                      <a:pt x="3202" y="1042"/>
                    </a:lnTo>
                    <a:lnTo>
                      <a:pt x="3212" y="832"/>
                    </a:lnTo>
                    <a:lnTo>
                      <a:pt x="3212" y="691"/>
                    </a:lnTo>
                    <a:lnTo>
                      <a:pt x="3208" y="620"/>
                    </a:lnTo>
                    <a:close/>
                    <a:moveTo>
                      <a:pt x="1004" y="2495"/>
                    </a:moveTo>
                    <a:lnTo>
                      <a:pt x="998" y="2649"/>
                    </a:lnTo>
                    <a:lnTo>
                      <a:pt x="999" y="2958"/>
                    </a:lnTo>
                    <a:lnTo>
                      <a:pt x="1001" y="3114"/>
                    </a:lnTo>
                    <a:lnTo>
                      <a:pt x="942" y="3145"/>
                    </a:lnTo>
                    <a:lnTo>
                      <a:pt x="880" y="3170"/>
                    </a:lnTo>
                    <a:lnTo>
                      <a:pt x="884" y="3137"/>
                    </a:lnTo>
                    <a:lnTo>
                      <a:pt x="881" y="3066"/>
                    </a:lnTo>
                    <a:lnTo>
                      <a:pt x="868" y="2961"/>
                    </a:lnTo>
                    <a:lnTo>
                      <a:pt x="860" y="2895"/>
                    </a:lnTo>
                    <a:lnTo>
                      <a:pt x="850" y="2780"/>
                    </a:lnTo>
                    <a:lnTo>
                      <a:pt x="844" y="2610"/>
                    </a:lnTo>
                    <a:lnTo>
                      <a:pt x="850" y="2495"/>
                    </a:lnTo>
                    <a:lnTo>
                      <a:pt x="857" y="2439"/>
                    </a:lnTo>
                    <a:lnTo>
                      <a:pt x="856" y="2424"/>
                    </a:lnTo>
                    <a:lnTo>
                      <a:pt x="840" y="2398"/>
                    </a:lnTo>
                    <a:lnTo>
                      <a:pt x="828" y="2390"/>
                    </a:lnTo>
                    <a:lnTo>
                      <a:pt x="717" y="2318"/>
                    </a:lnTo>
                    <a:lnTo>
                      <a:pt x="506" y="2162"/>
                    </a:lnTo>
                    <a:lnTo>
                      <a:pt x="401" y="2082"/>
                    </a:lnTo>
                    <a:lnTo>
                      <a:pt x="382" y="2064"/>
                    </a:lnTo>
                    <a:lnTo>
                      <a:pt x="314" y="2010"/>
                    </a:lnTo>
                    <a:lnTo>
                      <a:pt x="264" y="1978"/>
                    </a:lnTo>
                    <a:lnTo>
                      <a:pt x="241" y="1969"/>
                    </a:lnTo>
                    <a:lnTo>
                      <a:pt x="294" y="1899"/>
                    </a:lnTo>
                    <a:lnTo>
                      <a:pt x="350" y="1830"/>
                    </a:lnTo>
                    <a:lnTo>
                      <a:pt x="510" y="1955"/>
                    </a:lnTo>
                    <a:lnTo>
                      <a:pt x="752" y="2141"/>
                    </a:lnTo>
                    <a:lnTo>
                      <a:pt x="909" y="2270"/>
                    </a:lnTo>
                    <a:lnTo>
                      <a:pt x="985" y="2338"/>
                    </a:lnTo>
                    <a:lnTo>
                      <a:pt x="999" y="2349"/>
                    </a:lnTo>
                    <a:lnTo>
                      <a:pt x="1034" y="2354"/>
                    </a:lnTo>
                    <a:lnTo>
                      <a:pt x="1053" y="2346"/>
                    </a:lnTo>
                    <a:lnTo>
                      <a:pt x="1132" y="2302"/>
                    </a:lnTo>
                    <a:lnTo>
                      <a:pt x="1280" y="2195"/>
                    </a:lnTo>
                    <a:lnTo>
                      <a:pt x="1418" y="2074"/>
                    </a:lnTo>
                    <a:lnTo>
                      <a:pt x="1548" y="1943"/>
                    </a:lnTo>
                    <a:lnTo>
                      <a:pt x="1610" y="1877"/>
                    </a:lnTo>
                    <a:lnTo>
                      <a:pt x="1617" y="1868"/>
                    </a:lnTo>
                    <a:lnTo>
                      <a:pt x="1624" y="1847"/>
                    </a:lnTo>
                    <a:lnTo>
                      <a:pt x="1626" y="1827"/>
                    </a:lnTo>
                    <a:lnTo>
                      <a:pt x="1617" y="1807"/>
                    </a:lnTo>
                    <a:lnTo>
                      <a:pt x="1610" y="1796"/>
                    </a:lnTo>
                    <a:lnTo>
                      <a:pt x="1420" y="1596"/>
                    </a:lnTo>
                    <a:lnTo>
                      <a:pt x="1231" y="1395"/>
                    </a:lnTo>
                    <a:lnTo>
                      <a:pt x="1201" y="1360"/>
                    </a:lnTo>
                    <a:lnTo>
                      <a:pt x="1132" y="1288"/>
                    </a:lnTo>
                    <a:lnTo>
                      <a:pt x="1082" y="1248"/>
                    </a:lnTo>
                    <a:lnTo>
                      <a:pt x="1056" y="1235"/>
                    </a:lnTo>
                    <a:lnTo>
                      <a:pt x="1244" y="1103"/>
                    </a:lnTo>
                    <a:lnTo>
                      <a:pt x="1430" y="964"/>
                    </a:lnTo>
                    <a:lnTo>
                      <a:pt x="1614" y="825"/>
                    </a:lnTo>
                    <a:lnTo>
                      <a:pt x="1885" y="607"/>
                    </a:lnTo>
                    <a:lnTo>
                      <a:pt x="2060" y="458"/>
                    </a:lnTo>
                    <a:lnTo>
                      <a:pt x="2145" y="380"/>
                    </a:lnTo>
                    <a:lnTo>
                      <a:pt x="2194" y="338"/>
                    </a:lnTo>
                    <a:lnTo>
                      <a:pt x="2299" y="235"/>
                    </a:lnTo>
                    <a:lnTo>
                      <a:pt x="2344" y="177"/>
                    </a:lnTo>
                    <a:lnTo>
                      <a:pt x="2367" y="138"/>
                    </a:lnTo>
                    <a:lnTo>
                      <a:pt x="2374" y="118"/>
                    </a:lnTo>
                    <a:lnTo>
                      <a:pt x="2422" y="140"/>
                    </a:lnTo>
                    <a:lnTo>
                      <a:pt x="2466" y="163"/>
                    </a:lnTo>
                    <a:lnTo>
                      <a:pt x="2534" y="206"/>
                    </a:lnTo>
                    <a:lnTo>
                      <a:pt x="2661" y="304"/>
                    </a:lnTo>
                    <a:lnTo>
                      <a:pt x="2721" y="354"/>
                    </a:lnTo>
                    <a:lnTo>
                      <a:pt x="2833" y="453"/>
                    </a:lnTo>
                    <a:lnTo>
                      <a:pt x="2944" y="554"/>
                    </a:lnTo>
                    <a:lnTo>
                      <a:pt x="2993" y="603"/>
                    </a:lnTo>
                    <a:lnTo>
                      <a:pt x="3048" y="646"/>
                    </a:lnTo>
                    <a:lnTo>
                      <a:pt x="2937" y="771"/>
                    </a:lnTo>
                    <a:lnTo>
                      <a:pt x="2708" y="1016"/>
                    </a:lnTo>
                    <a:lnTo>
                      <a:pt x="2474" y="1257"/>
                    </a:lnTo>
                    <a:lnTo>
                      <a:pt x="2233" y="1490"/>
                    </a:lnTo>
                    <a:lnTo>
                      <a:pt x="2112" y="1605"/>
                    </a:lnTo>
                    <a:lnTo>
                      <a:pt x="1987" y="1720"/>
                    </a:lnTo>
                    <a:lnTo>
                      <a:pt x="1732" y="1951"/>
                    </a:lnTo>
                    <a:lnTo>
                      <a:pt x="1467" y="2169"/>
                    </a:lnTo>
                    <a:lnTo>
                      <a:pt x="1261" y="2322"/>
                    </a:lnTo>
                    <a:lnTo>
                      <a:pt x="1120" y="2417"/>
                    </a:lnTo>
                    <a:lnTo>
                      <a:pt x="1047" y="2462"/>
                    </a:lnTo>
                    <a:lnTo>
                      <a:pt x="1047" y="2462"/>
                    </a:lnTo>
                    <a:lnTo>
                      <a:pt x="1047" y="2463"/>
                    </a:lnTo>
                    <a:lnTo>
                      <a:pt x="1033" y="2460"/>
                    </a:lnTo>
                    <a:lnTo>
                      <a:pt x="1012" y="2472"/>
                    </a:lnTo>
                    <a:lnTo>
                      <a:pt x="1005" y="2485"/>
                    </a:lnTo>
                    <a:lnTo>
                      <a:pt x="1004" y="2495"/>
                    </a:lnTo>
                    <a:close/>
                    <a:moveTo>
                      <a:pt x="3082" y="1081"/>
                    </a:moveTo>
                    <a:lnTo>
                      <a:pt x="3078" y="1147"/>
                    </a:lnTo>
                    <a:lnTo>
                      <a:pt x="3074" y="1213"/>
                    </a:lnTo>
                    <a:lnTo>
                      <a:pt x="3072" y="1247"/>
                    </a:lnTo>
                    <a:lnTo>
                      <a:pt x="3069" y="1280"/>
                    </a:lnTo>
                    <a:lnTo>
                      <a:pt x="3067" y="1301"/>
                    </a:lnTo>
                    <a:lnTo>
                      <a:pt x="3065" y="1316"/>
                    </a:lnTo>
                    <a:lnTo>
                      <a:pt x="3059" y="1320"/>
                    </a:lnTo>
                    <a:lnTo>
                      <a:pt x="3052" y="1334"/>
                    </a:lnTo>
                    <a:lnTo>
                      <a:pt x="3051" y="1343"/>
                    </a:lnTo>
                    <a:lnTo>
                      <a:pt x="3038" y="1349"/>
                    </a:lnTo>
                    <a:lnTo>
                      <a:pt x="3018" y="1372"/>
                    </a:lnTo>
                    <a:lnTo>
                      <a:pt x="3016" y="1389"/>
                    </a:lnTo>
                    <a:lnTo>
                      <a:pt x="3018" y="1366"/>
                    </a:lnTo>
                    <a:lnTo>
                      <a:pt x="3010" y="1369"/>
                    </a:lnTo>
                    <a:lnTo>
                      <a:pt x="2990" y="1393"/>
                    </a:lnTo>
                    <a:lnTo>
                      <a:pt x="2941" y="1444"/>
                    </a:lnTo>
                    <a:lnTo>
                      <a:pt x="2890" y="1493"/>
                    </a:lnTo>
                    <a:lnTo>
                      <a:pt x="2734" y="1637"/>
                    </a:lnTo>
                    <a:lnTo>
                      <a:pt x="2574" y="1779"/>
                    </a:lnTo>
                    <a:lnTo>
                      <a:pt x="2201" y="2110"/>
                    </a:lnTo>
                    <a:lnTo>
                      <a:pt x="1823" y="2434"/>
                    </a:lnTo>
                    <a:lnTo>
                      <a:pt x="1804" y="2451"/>
                    </a:lnTo>
                    <a:lnTo>
                      <a:pt x="1785" y="2467"/>
                    </a:lnTo>
                    <a:lnTo>
                      <a:pt x="1778" y="2349"/>
                    </a:lnTo>
                    <a:lnTo>
                      <a:pt x="1765" y="2231"/>
                    </a:lnTo>
                    <a:lnTo>
                      <a:pt x="1764" y="2181"/>
                    </a:lnTo>
                    <a:lnTo>
                      <a:pt x="1765" y="2130"/>
                    </a:lnTo>
                    <a:lnTo>
                      <a:pt x="1764" y="2118"/>
                    </a:lnTo>
                    <a:lnTo>
                      <a:pt x="1749" y="2105"/>
                    </a:lnTo>
                    <a:lnTo>
                      <a:pt x="1739" y="2103"/>
                    </a:lnTo>
                    <a:lnTo>
                      <a:pt x="1927" y="1936"/>
                    </a:lnTo>
                    <a:lnTo>
                      <a:pt x="2106" y="1769"/>
                    </a:lnTo>
                    <a:lnTo>
                      <a:pt x="2236" y="1651"/>
                    </a:lnTo>
                    <a:lnTo>
                      <a:pt x="2489" y="1406"/>
                    </a:lnTo>
                    <a:lnTo>
                      <a:pt x="2737" y="1157"/>
                    </a:lnTo>
                    <a:lnTo>
                      <a:pt x="2977" y="901"/>
                    </a:lnTo>
                    <a:lnTo>
                      <a:pt x="3095" y="770"/>
                    </a:lnTo>
                    <a:lnTo>
                      <a:pt x="3093" y="926"/>
                    </a:lnTo>
                    <a:lnTo>
                      <a:pt x="3082" y="10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8"/>
              <p:cNvSpPr>
                <a:spLocks/>
              </p:cNvSpPr>
              <p:nvPr/>
            </p:nvSpPr>
            <p:spPr bwMode="auto">
              <a:xfrm>
                <a:off x="1398" y="2746"/>
                <a:ext cx="212" cy="132"/>
              </a:xfrm>
              <a:custGeom>
                <a:avLst/>
                <a:gdLst>
                  <a:gd name="T0" fmla="*/ 544 w 635"/>
                  <a:gd name="T1" fmla="*/ 0 h 398"/>
                  <a:gd name="T2" fmla="*/ 504 w 635"/>
                  <a:gd name="T3" fmla="*/ 18 h 398"/>
                  <a:gd name="T4" fmla="*/ 496 w 635"/>
                  <a:gd name="T5" fmla="*/ 52 h 398"/>
                  <a:gd name="T6" fmla="*/ 530 w 635"/>
                  <a:gd name="T7" fmla="*/ 177 h 398"/>
                  <a:gd name="T8" fmla="*/ 515 w 635"/>
                  <a:gd name="T9" fmla="*/ 226 h 398"/>
                  <a:gd name="T10" fmla="*/ 478 w 635"/>
                  <a:gd name="T11" fmla="*/ 262 h 398"/>
                  <a:gd name="T12" fmla="*/ 403 w 635"/>
                  <a:gd name="T13" fmla="*/ 291 h 398"/>
                  <a:gd name="T14" fmla="*/ 352 w 635"/>
                  <a:gd name="T15" fmla="*/ 272 h 398"/>
                  <a:gd name="T16" fmla="*/ 332 w 635"/>
                  <a:gd name="T17" fmla="*/ 226 h 398"/>
                  <a:gd name="T18" fmla="*/ 331 w 635"/>
                  <a:gd name="T19" fmla="*/ 198 h 398"/>
                  <a:gd name="T20" fmla="*/ 303 w 635"/>
                  <a:gd name="T21" fmla="*/ 164 h 398"/>
                  <a:gd name="T22" fmla="*/ 246 w 635"/>
                  <a:gd name="T23" fmla="*/ 180 h 398"/>
                  <a:gd name="T24" fmla="*/ 236 w 635"/>
                  <a:gd name="T25" fmla="*/ 209 h 398"/>
                  <a:gd name="T26" fmla="*/ 220 w 635"/>
                  <a:gd name="T27" fmla="*/ 268 h 398"/>
                  <a:gd name="T28" fmla="*/ 160 w 635"/>
                  <a:gd name="T29" fmla="*/ 310 h 398"/>
                  <a:gd name="T30" fmla="*/ 122 w 635"/>
                  <a:gd name="T31" fmla="*/ 304 h 398"/>
                  <a:gd name="T32" fmla="*/ 83 w 635"/>
                  <a:gd name="T33" fmla="*/ 270 h 398"/>
                  <a:gd name="T34" fmla="*/ 83 w 635"/>
                  <a:gd name="T35" fmla="*/ 182 h 398"/>
                  <a:gd name="T36" fmla="*/ 90 w 635"/>
                  <a:gd name="T37" fmla="*/ 149 h 398"/>
                  <a:gd name="T38" fmla="*/ 62 w 635"/>
                  <a:gd name="T39" fmla="*/ 126 h 398"/>
                  <a:gd name="T40" fmla="*/ 34 w 635"/>
                  <a:gd name="T41" fmla="*/ 139 h 398"/>
                  <a:gd name="T42" fmla="*/ 7 w 635"/>
                  <a:gd name="T43" fmla="*/ 193 h 398"/>
                  <a:gd name="T44" fmla="*/ 3 w 635"/>
                  <a:gd name="T45" fmla="*/ 268 h 398"/>
                  <a:gd name="T46" fmla="*/ 31 w 635"/>
                  <a:gd name="T47" fmla="*/ 336 h 398"/>
                  <a:gd name="T48" fmla="*/ 93 w 635"/>
                  <a:gd name="T49" fmla="*/ 383 h 398"/>
                  <a:gd name="T50" fmla="*/ 139 w 635"/>
                  <a:gd name="T51" fmla="*/ 398 h 398"/>
                  <a:gd name="T52" fmla="*/ 229 w 635"/>
                  <a:gd name="T53" fmla="*/ 383 h 398"/>
                  <a:gd name="T54" fmla="*/ 279 w 635"/>
                  <a:gd name="T55" fmla="*/ 339 h 398"/>
                  <a:gd name="T56" fmla="*/ 350 w 635"/>
                  <a:gd name="T57" fmla="*/ 379 h 398"/>
                  <a:gd name="T58" fmla="*/ 470 w 635"/>
                  <a:gd name="T59" fmla="*/ 375 h 398"/>
                  <a:gd name="T60" fmla="*/ 527 w 635"/>
                  <a:gd name="T61" fmla="*/ 350 h 398"/>
                  <a:gd name="T62" fmla="*/ 600 w 635"/>
                  <a:gd name="T63" fmla="*/ 271 h 398"/>
                  <a:gd name="T64" fmla="*/ 635 w 635"/>
                  <a:gd name="T65" fmla="*/ 166 h 398"/>
                  <a:gd name="T66" fmla="*/ 614 w 635"/>
                  <a:gd name="T67" fmla="*/ 64 h 398"/>
                  <a:gd name="T68" fmla="*/ 555 w 635"/>
                  <a:gd name="T69" fmla="*/ 6 h 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635" h="398">
                    <a:moveTo>
                      <a:pt x="555" y="6"/>
                    </a:moveTo>
                    <a:lnTo>
                      <a:pt x="544" y="0"/>
                    </a:lnTo>
                    <a:lnTo>
                      <a:pt x="521" y="3"/>
                    </a:lnTo>
                    <a:lnTo>
                      <a:pt x="504" y="18"/>
                    </a:lnTo>
                    <a:lnTo>
                      <a:pt x="495" y="39"/>
                    </a:lnTo>
                    <a:lnTo>
                      <a:pt x="496" y="52"/>
                    </a:lnTo>
                    <a:lnTo>
                      <a:pt x="514" y="113"/>
                    </a:lnTo>
                    <a:lnTo>
                      <a:pt x="530" y="177"/>
                    </a:lnTo>
                    <a:lnTo>
                      <a:pt x="527" y="202"/>
                    </a:lnTo>
                    <a:lnTo>
                      <a:pt x="515" y="226"/>
                    </a:lnTo>
                    <a:lnTo>
                      <a:pt x="494" y="251"/>
                    </a:lnTo>
                    <a:lnTo>
                      <a:pt x="478" y="262"/>
                    </a:lnTo>
                    <a:lnTo>
                      <a:pt x="453" y="278"/>
                    </a:lnTo>
                    <a:lnTo>
                      <a:pt x="403" y="291"/>
                    </a:lnTo>
                    <a:lnTo>
                      <a:pt x="370" y="284"/>
                    </a:lnTo>
                    <a:lnTo>
                      <a:pt x="352" y="272"/>
                    </a:lnTo>
                    <a:lnTo>
                      <a:pt x="339" y="252"/>
                    </a:lnTo>
                    <a:lnTo>
                      <a:pt x="332" y="226"/>
                    </a:lnTo>
                    <a:lnTo>
                      <a:pt x="332" y="209"/>
                    </a:lnTo>
                    <a:lnTo>
                      <a:pt x="331" y="198"/>
                    </a:lnTo>
                    <a:lnTo>
                      <a:pt x="324" y="180"/>
                    </a:lnTo>
                    <a:lnTo>
                      <a:pt x="303" y="164"/>
                    </a:lnTo>
                    <a:lnTo>
                      <a:pt x="268" y="164"/>
                    </a:lnTo>
                    <a:lnTo>
                      <a:pt x="246" y="180"/>
                    </a:lnTo>
                    <a:lnTo>
                      <a:pt x="237" y="198"/>
                    </a:lnTo>
                    <a:lnTo>
                      <a:pt x="236" y="209"/>
                    </a:lnTo>
                    <a:lnTo>
                      <a:pt x="233" y="231"/>
                    </a:lnTo>
                    <a:lnTo>
                      <a:pt x="220" y="268"/>
                    </a:lnTo>
                    <a:lnTo>
                      <a:pt x="196" y="297"/>
                    </a:lnTo>
                    <a:lnTo>
                      <a:pt x="160" y="310"/>
                    </a:lnTo>
                    <a:lnTo>
                      <a:pt x="137" y="307"/>
                    </a:lnTo>
                    <a:lnTo>
                      <a:pt x="122" y="304"/>
                    </a:lnTo>
                    <a:lnTo>
                      <a:pt x="102" y="294"/>
                    </a:lnTo>
                    <a:lnTo>
                      <a:pt x="83" y="270"/>
                    </a:lnTo>
                    <a:lnTo>
                      <a:pt x="76" y="228"/>
                    </a:lnTo>
                    <a:lnTo>
                      <a:pt x="83" y="182"/>
                    </a:lnTo>
                    <a:lnTo>
                      <a:pt x="88" y="162"/>
                    </a:lnTo>
                    <a:lnTo>
                      <a:pt x="90" y="149"/>
                    </a:lnTo>
                    <a:lnTo>
                      <a:pt x="80" y="131"/>
                    </a:lnTo>
                    <a:lnTo>
                      <a:pt x="62" y="126"/>
                    </a:lnTo>
                    <a:lnTo>
                      <a:pt x="43" y="130"/>
                    </a:lnTo>
                    <a:lnTo>
                      <a:pt x="34" y="139"/>
                    </a:lnTo>
                    <a:lnTo>
                      <a:pt x="23" y="157"/>
                    </a:lnTo>
                    <a:lnTo>
                      <a:pt x="7" y="193"/>
                    </a:lnTo>
                    <a:lnTo>
                      <a:pt x="0" y="232"/>
                    </a:lnTo>
                    <a:lnTo>
                      <a:pt x="3" y="268"/>
                    </a:lnTo>
                    <a:lnTo>
                      <a:pt x="13" y="304"/>
                    </a:lnTo>
                    <a:lnTo>
                      <a:pt x="31" y="336"/>
                    </a:lnTo>
                    <a:lnTo>
                      <a:pt x="59" y="362"/>
                    </a:lnTo>
                    <a:lnTo>
                      <a:pt x="93" y="383"/>
                    </a:lnTo>
                    <a:lnTo>
                      <a:pt x="113" y="390"/>
                    </a:lnTo>
                    <a:lnTo>
                      <a:pt x="139" y="398"/>
                    </a:lnTo>
                    <a:lnTo>
                      <a:pt x="187" y="398"/>
                    </a:lnTo>
                    <a:lnTo>
                      <a:pt x="229" y="383"/>
                    </a:lnTo>
                    <a:lnTo>
                      <a:pt x="265" y="356"/>
                    </a:lnTo>
                    <a:lnTo>
                      <a:pt x="279" y="339"/>
                    </a:lnTo>
                    <a:lnTo>
                      <a:pt x="299" y="356"/>
                    </a:lnTo>
                    <a:lnTo>
                      <a:pt x="350" y="379"/>
                    </a:lnTo>
                    <a:lnTo>
                      <a:pt x="409" y="386"/>
                    </a:lnTo>
                    <a:lnTo>
                      <a:pt x="470" y="375"/>
                    </a:lnTo>
                    <a:lnTo>
                      <a:pt x="502" y="362"/>
                    </a:lnTo>
                    <a:lnTo>
                      <a:pt x="527" y="350"/>
                    </a:lnTo>
                    <a:lnTo>
                      <a:pt x="567" y="316"/>
                    </a:lnTo>
                    <a:lnTo>
                      <a:pt x="600" y="271"/>
                    </a:lnTo>
                    <a:lnTo>
                      <a:pt x="623" y="221"/>
                    </a:lnTo>
                    <a:lnTo>
                      <a:pt x="635" y="166"/>
                    </a:lnTo>
                    <a:lnTo>
                      <a:pt x="632" y="113"/>
                    </a:lnTo>
                    <a:lnTo>
                      <a:pt x="614" y="64"/>
                    </a:lnTo>
                    <a:lnTo>
                      <a:pt x="581" y="23"/>
                    </a:lnTo>
                    <a:lnTo>
                      <a:pt x="555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9"/>
              <p:cNvSpPr>
                <a:spLocks/>
              </p:cNvSpPr>
              <p:nvPr/>
            </p:nvSpPr>
            <p:spPr bwMode="auto">
              <a:xfrm>
                <a:off x="1655" y="2515"/>
                <a:ext cx="176" cy="179"/>
              </a:xfrm>
              <a:custGeom>
                <a:avLst/>
                <a:gdLst>
                  <a:gd name="T0" fmla="*/ 301 w 528"/>
                  <a:gd name="T1" fmla="*/ 1 h 538"/>
                  <a:gd name="T2" fmla="*/ 268 w 528"/>
                  <a:gd name="T3" fmla="*/ 27 h 538"/>
                  <a:gd name="T4" fmla="*/ 273 w 528"/>
                  <a:gd name="T5" fmla="*/ 82 h 538"/>
                  <a:gd name="T6" fmla="*/ 298 w 528"/>
                  <a:gd name="T7" fmla="*/ 95 h 538"/>
                  <a:gd name="T8" fmla="*/ 373 w 528"/>
                  <a:gd name="T9" fmla="*/ 112 h 538"/>
                  <a:gd name="T10" fmla="*/ 419 w 528"/>
                  <a:gd name="T11" fmla="*/ 145 h 538"/>
                  <a:gd name="T12" fmla="*/ 423 w 528"/>
                  <a:gd name="T13" fmla="*/ 191 h 538"/>
                  <a:gd name="T14" fmla="*/ 409 w 528"/>
                  <a:gd name="T15" fmla="*/ 220 h 538"/>
                  <a:gd name="T16" fmla="*/ 357 w 528"/>
                  <a:gd name="T17" fmla="*/ 265 h 538"/>
                  <a:gd name="T18" fmla="*/ 245 w 528"/>
                  <a:gd name="T19" fmla="*/ 269 h 538"/>
                  <a:gd name="T20" fmla="*/ 207 w 528"/>
                  <a:gd name="T21" fmla="*/ 256 h 538"/>
                  <a:gd name="T22" fmla="*/ 188 w 528"/>
                  <a:gd name="T23" fmla="*/ 250 h 538"/>
                  <a:gd name="T24" fmla="*/ 150 w 528"/>
                  <a:gd name="T25" fmla="*/ 268 h 538"/>
                  <a:gd name="T26" fmla="*/ 141 w 528"/>
                  <a:gd name="T27" fmla="*/ 324 h 538"/>
                  <a:gd name="T28" fmla="*/ 161 w 528"/>
                  <a:gd name="T29" fmla="*/ 341 h 538"/>
                  <a:gd name="T30" fmla="*/ 173 w 528"/>
                  <a:gd name="T31" fmla="*/ 347 h 538"/>
                  <a:gd name="T32" fmla="*/ 178 w 528"/>
                  <a:gd name="T33" fmla="*/ 348 h 538"/>
                  <a:gd name="T34" fmla="*/ 184 w 528"/>
                  <a:gd name="T35" fmla="*/ 351 h 538"/>
                  <a:gd name="T36" fmla="*/ 220 w 528"/>
                  <a:gd name="T37" fmla="*/ 367 h 538"/>
                  <a:gd name="T38" fmla="*/ 243 w 528"/>
                  <a:gd name="T39" fmla="*/ 399 h 538"/>
                  <a:gd name="T40" fmla="*/ 180 w 528"/>
                  <a:gd name="T41" fmla="*/ 443 h 538"/>
                  <a:gd name="T42" fmla="*/ 131 w 528"/>
                  <a:gd name="T43" fmla="*/ 456 h 538"/>
                  <a:gd name="T44" fmla="*/ 62 w 528"/>
                  <a:gd name="T45" fmla="*/ 456 h 538"/>
                  <a:gd name="T46" fmla="*/ 50 w 528"/>
                  <a:gd name="T47" fmla="*/ 443 h 538"/>
                  <a:gd name="T48" fmla="*/ 10 w 528"/>
                  <a:gd name="T49" fmla="*/ 446 h 538"/>
                  <a:gd name="T50" fmla="*/ 3 w 528"/>
                  <a:gd name="T51" fmla="*/ 475 h 538"/>
                  <a:gd name="T52" fmla="*/ 45 w 528"/>
                  <a:gd name="T53" fmla="*/ 525 h 538"/>
                  <a:gd name="T54" fmla="*/ 134 w 528"/>
                  <a:gd name="T55" fmla="*/ 538 h 538"/>
                  <a:gd name="T56" fmla="*/ 190 w 528"/>
                  <a:gd name="T57" fmla="*/ 528 h 538"/>
                  <a:gd name="T58" fmla="*/ 302 w 528"/>
                  <a:gd name="T59" fmla="*/ 465 h 538"/>
                  <a:gd name="T60" fmla="*/ 355 w 528"/>
                  <a:gd name="T61" fmla="*/ 383 h 538"/>
                  <a:gd name="T62" fmla="*/ 357 w 528"/>
                  <a:gd name="T63" fmla="*/ 366 h 538"/>
                  <a:gd name="T64" fmla="*/ 425 w 528"/>
                  <a:gd name="T65" fmla="*/ 341 h 538"/>
                  <a:gd name="T66" fmla="*/ 497 w 528"/>
                  <a:gd name="T67" fmla="*/ 271 h 538"/>
                  <a:gd name="T68" fmla="*/ 520 w 528"/>
                  <a:gd name="T69" fmla="*/ 220 h 538"/>
                  <a:gd name="T70" fmla="*/ 520 w 528"/>
                  <a:gd name="T71" fmla="*/ 127 h 538"/>
                  <a:gd name="T72" fmla="*/ 469 w 528"/>
                  <a:gd name="T73" fmla="*/ 53 h 538"/>
                  <a:gd name="T74" fmla="*/ 384 w 528"/>
                  <a:gd name="T75" fmla="*/ 9 h 538"/>
                  <a:gd name="T76" fmla="*/ 311 w 528"/>
                  <a:gd name="T77" fmla="*/ 0 h 5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28" h="538">
                    <a:moveTo>
                      <a:pt x="311" y="0"/>
                    </a:moveTo>
                    <a:lnTo>
                      <a:pt x="301" y="1"/>
                    </a:lnTo>
                    <a:lnTo>
                      <a:pt x="285" y="9"/>
                    </a:lnTo>
                    <a:lnTo>
                      <a:pt x="268" y="27"/>
                    </a:lnTo>
                    <a:lnTo>
                      <a:pt x="263" y="60"/>
                    </a:lnTo>
                    <a:lnTo>
                      <a:pt x="273" y="82"/>
                    </a:lnTo>
                    <a:lnTo>
                      <a:pt x="288" y="92"/>
                    </a:lnTo>
                    <a:lnTo>
                      <a:pt x="298" y="95"/>
                    </a:lnTo>
                    <a:lnTo>
                      <a:pt x="321" y="99"/>
                    </a:lnTo>
                    <a:lnTo>
                      <a:pt x="373" y="112"/>
                    </a:lnTo>
                    <a:lnTo>
                      <a:pt x="404" y="129"/>
                    </a:lnTo>
                    <a:lnTo>
                      <a:pt x="419" y="145"/>
                    </a:lnTo>
                    <a:lnTo>
                      <a:pt x="426" y="165"/>
                    </a:lnTo>
                    <a:lnTo>
                      <a:pt x="423" y="191"/>
                    </a:lnTo>
                    <a:lnTo>
                      <a:pt x="416" y="206"/>
                    </a:lnTo>
                    <a:lnTo>
                      <a:pt x="409" y="220"/>
                    </a:lnTo>
                    <a:lnTo>
                      <a:pt x="391" y="242"/>
                    </a:lnTo>
                    <a:lnTo>
                      <a:pt x="357" y="265"/>
                    </a:lnTo>
                    <a:lnTo>
                      <a:pt x="302" y="276"/>
                    </a:lnTo>
                    <a:lnTo>
                      <a:pt x="245" y="269"/>
                    </a:lnTo>
                    <a:lnTo>
                      <a:pt x="217" y="260"/>
                    </a:lnTo>
                    <a:lnTo>
                      <a:pt x="207" y="256"/>
                    </a:lnTo>
                    <a:lnTo>
                      <a:pt x="199" y="253"/>
                    </a:lnTo>
                    <a:lnTo>
                      <a:pt x="188" y="250"/>
                    </a:lnTo>
                    <a:lnTo>
                      <a:pt x="171" y="253"/>
                    </a:lnTo>
                    <a:lnTo>
                      <a:pt x="150" y="268"/>
                    </a:lnTo>
                    <a:lnTo>
                      <a:pt x="135" y="299"/>
                    </a:lnTo>
                    <a:lnTo>
                      <a:pt x="141" y="324"/>
                    </a:lnTo>
                    <a:lnTo>
                      <a:pt x="151" y="337"/>
                    </a:lnTo>
                    <a:lnTo>
                      <a:pt x="161" y="341"/>
                    </a:lnTo>
                    <a:lnTo>
                      <a:pt x="167" y="344"/>
                    </a:lnTo>
                    <a:lnTo>
                      <a:pt x="173" y="347"/>
                    </a:lnTo>
                    <a:lnTo>
                      <a:pt x="173" y="347"/>
                    </a:lnTo>
                    <a:lnTo>
                      <a:pt x="178" y="348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220" y="367"/>
                    </a:lnTo>
                    <a:lnTo>
                      <a:pt x="252" y="386"/>
                    </a:lnTo>
                    <a:lnTo>
                      <a:pt x="243" y="399"/>
                    </a:lnTo>
                    <a:lnTo>
                      <a:pt x="220" y="420"/>
                    </a:lnTo>
                    <a:lnTo>
                      <a:pt x="180" y="443"/>
                    </a:lnTo>
                    <a:lnTo>
                      <a:pt x="150" y="452"/>
                    </a:lnTo>
                    <a:lnTo>
                      <a:pt x="131" y="456"/>
                    </a:lnTo>
                    <a:lnTo>
                      <a:pt x="85" y="459"/>
                    </a:lnTo>
                    <a:lnTo>
                      <a:pt x="62" y="456"/>
                    </a:lnTo>
                    <a:lnTo>
                      <a:pt x="57" y="453"/>
                    </a:lnTo>
                    <a:lnTo>
                      <a:pt x="50" y="443"/>
                    </a:lnTo>
                    <a:lnTo>
                      <a:pt x="30" y="438"/>
                    </a:lnTo>
                    <a:lnTo>
                      <a:pt x="10" y="446"/>
                    </a:lnTo>
                    <a:lnTo>
                      <a:pt x="0" y="463"/>
                    </a:lnTo>
                    <a:lnTo>
                      <a:pt x="3" y="475"/>
                    </a:lnTo>
                    <a:lnTo>
                      <a:pt x="13" y="498"/>
                    </a:lnTo>
                    <a:lnTo>
                      <a:pt x="45" y="525"/>
                    </a:lnTo>
                    <a:lnTo>
                      <a:pt x="88" y="537"/>
                    </a:lnTo>
                    <a:lnTo>
                      <a:pt x="134" y="538"/>
                    </a:lnTo>
                    <a:lnTo>
                      <a:pt x="155" y="534"/>
                    </a:lnTo>
                    <a:lnTo>
                      <a:pt x="190" y="528"/>
                    </a:lnTo>
                    <a:lnTo>
                      <a:pt x="250" y="504"/>
                    </a:lnTo>
                    <a:lnTo>
                      <a:pt x="302" y="465"/>
                    </a:lnTo>
                    <a:lnTo>
                      <a:pt x="341" y="414"/>
                    </a:lnTo>
                    <a:lnTo>
                      <a:pt x="355" y="383"/>
                    </a:lnTo>
                    <a:lnTo>
                      <a:pt x="358" y="374"/>
                    </a:lnTo>
                    <a:lnTo>
                      <a:pt x="357" y="366"/>
                    </a:lnTo>
                    <a:lnTo>
                      <a:pt x="381" y="360"/>
                    </a:lnTo>
                    <a:lnTo>
                      <a:pt x="425" y="341"/>
                    </a:lnTo>
                    <a:lnTo>
                      <a:pt x="463" y="311"/>
                    </a:lnTo>
                    <a:lnTo>
                      <a:pt x="497" y="271"/>
                    </a:lnTo>
                    <a:lnTo>
                      <a:pt x="509" y="246"/>
                    </a:lnTo>
                    <a:lnTo>
                      <a:pt x="520" y="220"/>
                    </a:lnTo>
                    <a:lnTo>
                      <a:pt x="528" y="171"/>
                    </a:lnTo>
                    <a:lnTo>
                      <a:pt x="520" y="127"/>
                    </a:lnTo>
                    <a:lnTo>
                      <a:pt x="499" y="86"/>
                    </a:lnTo>
                    <a:lnTo>
                      <a:pt x="469" y="53"/>
                    </a:lnTo>
                    <a:lnTo>
                      <a:pt x="430" y="26"/>
                    </a:lnTo>
                    <a:lnTo>
                      <a:pt x="384" y="9"/>
                    </a:lnTo>
                    <a:lnTo>
                      <a:pt x="337" y="0"/>
                    </a:lnTo>
                    <a:lnTo>
                      <a:pt x="31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20"/>
              <p:cNvSpPr>
                <a:spLocks/>
              </p:cNvSpPr>
              <p:nvPr/>
            </p:nvSpPr>
            <p:spPr bwMode="auto">
              <a:xfrm>
                <a:off x="1665" y="2702"/>
                <a:ext cx="205" cy="210"/>
              </a:xfrm>
              <a:custGeom>
                <a:avLst/>
                <a:gdLst>
                  <a:gd name="T0" fmla="*/ 388 w 613"/>
                  <a:gd name="T1" fmla="*/ 3 h 630"/>
                  <a:gd name="T2" fmla="*/ 357 w 613"/>
                  <a:gd name="T3" fmla="*/ 52 h 630"/>
                  <a:gd name="T4" fmla="*/ 381 w 613"/>
                  <a:gd name="T5" fmla="*/ 89 h 630"/>
                  <a:gd name="T6" fmla="*/ 466 w 613"/>
                  <a:gd name="T7" fmla="*/ 128 h 630"/>
                  <a:gd name="T8" fmla="*/ 511 w 613"/>
                  <a:gd name="T9" fmla="*/ 174 h 630"/>
                  <a:gd name="T10" fmla="*/ 506 w 613"/>
                  <a:gd name="T11" fmla="*/ 230 h 630"/>
                  <a:gd name="T12" fmla="*/ 486 w 613"/>
                  <a:gd name="T13" fmla="*/ 265 h 630"/>
                  <a:gd name="T14" fmla="*/ 431 w 613"/>
                  <a:gd name="T15" fmla="*/ 307 h 630"/>
                  <a:gd name="T16" fmla="*/ 349 w 613"/>
                  <a:gd name="T17" fmla="*/ 312 h 630"/>
                  <a:gd name="T18" fmla="*/ 257 w 613"/>
                  <a:gd name="T19" fmla="*/ 265 h 630"/>
                  <a:gd name="T20" fmla="*/ 253 w 613"/>
                  <a:gd name="T21" fmla="*/ 260 h 630"/>
                  <a:gd name="T22" fmla="*/ 239 w 613"/>
                  <a:gd name="T23" fmla="*/ 252 h 630"/>
                  <a:gd name="T24" fmla="*/ 198 w 613"/>
                  <a:gd name="T25" fmla="*/ 256 h 630"/>
                  <a:gd name="T26" fmla="*/ 175 w 613"/>
                  <a:gd name="T27" fmla="*/ 311 h 630"/>
                  <a:gd name="T28" fmla="*/ 188 w 613"/>
                  <a:gd name="T29" fmla="*/ 334 h 630"/>
                  <a:gd name="T30" fmla="*/ 214 w 613"/>
                  <a:gd name="T31" fmla="*/ 354 h 630"/>
                  <a:gd name="T32" fmla="*/ 256 w 613"/>
                  <a:gd name="T33" fmla="*/ 422 h 630"/>
                  <a:gd name="T34" fmla="*/ 224 w 613"/>
                  <a:gd name="T35" fmla="*/ 512 h 630"/>
                  <a:gd name="T36" fmla="*/ 180 w 613"/>
                  <a:gd name="T37" fmla="*/ 543 h 630"/>
                  <a:gd name="T38" fmla="*/ 119 w 613"/>
                  <a:gd name="T39" fmla="*/ 547 h 630"/>
                  <a:gd name="T40" fmla="*/ 72 w 613"/>
                  <a:gd name="T41" fmla="*/ 495 h 630"/>
                  <a:gd name="T42" fmla="*/ 51 w 613"/>
                  <a:gd name="T43" fmla="*/ 397 h 630"/>
                  <a:gd name="T44" fmla="*/ 37 w 613"/>
                  <a:gd name="T45" fmla="*/ 374 h 630"/>
                  <a:gd name="T46" fmla="*/ 5 w 613"/>
                  <a:gd name="T47" fmla="*/ 387 h 630"/>
                  <a:gd name="T48" fmla="*/ 0 w 613"/>
                  <a:gd name="T49" fmla="*/ 425 h 630"/>
                  <a:gd name="T50" fmla="*/ 13 w 613"/>
                  <a:gd name="T51" fmla="*/ 540 h 630"/>
                  <a:gd name="T52" fmla="*/ 66 w 613"/>
                  <a:gd name="T53" fmla="*/ 607 h 630"/>
                  <a:gd name="T54" fmla="*/ 131 w 613"/>
                  <a:gd name="T55" fmla="*/ 630 h 630"/>
                  <a:gd name="T56" fmla="*/ 220 w 613"/>
                  <a:gd name="T57" fmla="*/ 615 h 630"/>
                  <a:gd name="T58" fmla="*/ 263 w 613"/>
                  <a:gd name="T59" fmla="*/ 594 h 630"/>
                  <a:gd name="T60" fmla="*/ 329 w 613"/>
                  <a:gd name="T61" fmla="*/ 522 h 630"/>
                  <a:gd name="T62" fmla="*/ 352 w 613"/>
                  <a:gd name="T63" fmla="*/ 452 h 630"/>
                  <a:gd name="T64" fmla="*/ 352 w 613"/>
                  <a:gd name="T65" fmla="*/ 410 h 630"/>
                  <a:gd name="T66" fmla="*/ 446 w 613"/>
                  <a:gd name="T67" fmla="*/ 404 h 630"/>
                  <a:gd name="T68" fmla="*/ 555 w 613"/>
                  <a:gd name="T69" fmla="*/ 338 h 630"/>
                  <a:gd name="T70" fmla="*/ 594 w 613"/>
                  <a:gd name="T71" fmla="*/ 283 h 630"/>
                  <a:gd name="T72" fmla="*/ 613 w 613"/>
                  <a:gd name="T73" fmla="*/ 177 h 630"/>
                  <a:gd name="T74" fmla="*/ 574 w 613"/>
                  <a:gd name="T75" fmla="*/ 82 h 630"/>
                  <a:gd name="T76" fmla="*/ 489 w 613"/>
                  <a:gd name="T77" fmla="*/ 17 h 630"/>
                  <a:gd name="T78" fmla="*/ 404 w 613"/>
                  <a:gd name="T79" fmla="*/ 0 h 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13" h="630">
                    <a:moveTo>
                      <a:pt x="404" y="0"/>
                    </a:moveTo>
                    <a:lnTo>
                      <a:pt x="388" y="3"/>
                    </a:lnTo>
                    <a:lnTo>
                      <a:pt x="365" y="21"/>
                    </a:lnTo>
                    <a:lnTo>
                      <a:pt x="357" y="52"/>
                    </a:lnTo>
                    <a:lnTo>
                      <a:pt x="367" y="79"/>
                    </a:lnTo>
                    <a:lnTo>
                      <a:pt x="381" y="89"/>
                    </a:lnTo>
                    <a:lnTo>
                      <a:pt x="410" y="101"/>
                    </a:lnTo>
                    <a:lnTo>
                      <a:pt x="466" y="128"/>
                    </a:lnTo>
                    <a:lnTo>
                      <a:pt x="498" y="152"/>
                    </a:lnTo>
                    <a:lnTo>
                      <a:pt x="511" y="174"/>
                    </a:lnTo>
                    <a:lnTo>
                      <a:pt x="515" y="200"/>
                    </a:lnTo>
                    <a:lnTo>
                      <a:pt x="506" y="230"/>
                    </a:lnTo>
                    <a:lnTo>
                      <a:pt x="498" y="249"/>
                    </a:lnTo>
                    <a:lnTo>
                      <a:pt x="486" y="265"/>
                    </a:lnTo>
                    <a:lnTo>
                      <a:pt x="462" y="291"/>
                    </a:lnTo>
                    <a:lnTo>
                      <a:pt x="431" y="307"/>
                    </a:lnTo>
                    <a:lnTo>
                      <a:pt x="400" y="314"/>
                    </a:lnTo>
                    <a:lnTo>
                      <a:pt x="349" y="312"/>
                    </a:lnTo>
                    <a:lnTo>
                      <a:pt x="285" y="286"/>
                    </a:lnTo>
                    <a:lnTo>
                      <a:pt x="257" y="265"/>
                    </a:lnTo>
                    <a:lnTo>
                      <a:pt x="257" y="265"/>
                    </a:lnTo>
                    <a:lnTo>
                      <a:pt x="253" y="260"/>
                    </a:lnTo>
                    <a:lnTo>
                      <a:pt x="247" y="258"/>
                    </a:lnTo>
                    <a:lnTo>
                      <a:pt x="239" y="252"/>
                    </a:lnTo>
                    <a:lnTo>
                      <a:pt x="223" y="249"/>
                    </a:lnTo>
                    <a:lnTo>
                      <a:pt x="198" y="256"/>
                    </a:lnTo>
                    <a:lnTo>
                      <a:pt x="177" y="285"/>
                    </a:lnTo>
                    <a:lnTo>
                      <a:pt x="175" y="311"/>
                    </a:lnTo>
                    <a:lnTo>
                      <a:pt x="181" y="327"/>
                    </a:lnTo>
                    <a:lnTo>
                      <a:pt x="188" y="334"/>
                    </a:lnTo>
                    <a:lnTo>
                      <a:pt x="201" y="344"/>
                    </a:lnTo>
                    <a:lnTo>
                      <a:pt x="214" y="354"/>
                    </a:lnTo>
                    <a:lnTo>
                      <a:pt x="234" y="376"/>
                    </a:lnTo>
                    <a:lnTo>
                      <a:pt x="256" y="422"/>
                    </a:lnTo>
                    <a:lnTo>
                      <a:pt x="253" y="469"/>
                    </a:lnTo>
                    <a:lnTo>
                      <a:pt x="224" y="512"/>
                    </a:lnTo>
                    <a:lnTo>
                      <a:pt x="198" y="531"/>
                    </a:lnTo>
                    <a:lnTo>
                      <a:pt x="180" y="543"/>
                    </a:lnTo>
                    <a:lnTo>
                      <a:pt x="146" y="551"/>
                    </a:lnTo>
                    <a:lnTo>
                      <a:pt x="119" y="547"/>
                    </a:lnTo>
                    <a:lnTo>
                      <a:pt x="96" y="533"/>
                    </a:lnTo>
                    <a:lnTo>
                      <a:pt x="72" y="495"/>
                    </a:lnTo>
                    <a:lnTo>
                      <a:pt x="54" y="430"/>
                    </a:lnTo>
                    <a:lnTo>
                      <a:pt x="51" y="397"/>
                    </a:lnTo>
                    <a:lnTo>
                      <a:pt x="50" y="386"/>
                    </a:lnTo>
                    <a:lnTo>
                      <a:pt x="37" y="374"/>
                    </a:lnTo>
                    <a:lnTo>
                      <a:pt x="20" y="374"/>
                    </a:lnTo>
                    <a:lnTo>
                      <a:pt x="5" y="387"/>
                    </a:lnTo>
                    <a:lnTo>
                      <a:pt x="2" y="397"/>
                    </a:lnTo>
                    <a:lnTo>
                      <a:pt x="0" y="425"/>
                    </a:lnTo>
                    <a:lnTo>
                      <a:pt x="1" y="484"/>
                    </a:lnTo>
                    <a:lnTo>
                      <a:pt x="13" y="540"/>
                    </a:lnTo>
                    <a:lnTo>
                      <a:pt x="43" y="589"/>
                    </a:lnTo>
                    <a:lnTo>
                      <a:pt x="66" y="607"/>
                    </a:lnTo>
                    <a:lnTo>
                      <a:pt x="87" y="619"/>
                    </a:lnTo>
                    <a:lnTo>
                      <a:pt x="131" y="630"/>
                    </a:lnTo>
                    <a:lnTo>
                      <a:pt x="175" y="628"/>
                    </a:lnTo>
                    <a:lnTo>
                      <a:pt x="220" y="615"/>
                    </a:lnTo>
                    <a:lnTo>
                      <a:pt x="241" y="606"/>
                    </a:lnTo>
                    <a:lnTo>
                      <a:pt x="263" y="594"/>
                    </a:lnTo>
                    <a:lnTo>
                      <a:pt x="300" y="561"/>
                    </a:lnTo>
                    <a:lnTo>
                      <a:pt x="329" y="522"/>
                    </a:lnTo>
                    <a:lnTo>
                      <a:pt x="348" y="476"/>
                    </a:lnTo>
                    <a:lnTo>
                      <a:pt x="352" y="452"/>
                    </a:lnTo>
                    <a:lnTo>
                      <a:pt x="355" y="430"/>
                    </a:lnTo>
                    <a:lnTo>
                      <a:pt x="352" y="410"/>
                    </a:lnTo>
                    <a:lnTo>
                      <a:pt x="384" y="413"/>
                    </a:lnTo>
                    <a:lnTo>
                      <a:pt x="446" y="404"/>
                    </a:lnTo>
                    <a:lnTo>
                      <a:pt x="505" y="380"/>
                    </a:lnTo>
                    <a:lnTo>
                      <a:pt x="555" y="338"/>
                    </a:lnTo>
                    <a:lnTo>
                      <a:pt x="577" y="309"/>
                    </a:lnTo>
                    <a:lnTo>
                      <a:pt x="594" y="283"/>
                    </a:lnTo>
                    <a:lnTo>
                      <a:pt x="611" y="230"/>
                    </a:lnTo>
                    <a:lnTo>
                      <a:pt x="613" y="177"/>
                    </a:lnTo>
                    <a:lnTo>
                      <a:pt x="600" y="127"/>
                    </a:lnTo>
                    <a:lnTo>
                      <a:pt x="574" y="82"/>
                    </a:lnTo>
                    <a:lnTo>
                      <a:pt x="537" y="44"/>
                    </a:lnTo>
                    <a:lnTo>
                      <a:pt x="489" y="17"/>
                    </a:lnTo>
                    <a:lnTo>
                      <a:pt x="434" y="1"/>
                    </a:lnTo>
                    <a:lnTo>
                      <a:pt x="40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2" name="Group 31"/>
            <p:cNvGrpSpPr>
              <a:grpSpLocks noChangeAspect="1"/>
            </p:cNvGrpSpPr>
            <p:nvPr/>
          </p:nvGrpSpPr>
          <p:grpSpPr bwMode="auto">
            <a:xfrm>
              <a:off x="594443" y="5066831"/>
              <a:ext cx="167284" cy="203007"/>
              <a:chOff x="2647" y="1727"/>
              <a:chExt cx="192" cy="233"/>
            </a:xfrm>
            <a:grpFill/>
          </p:grpSpPr>
          <p:sp>
            <p:nvSpPr>
              <p:cNvPr id="13" name="Freeform 32"/>
              <p:cNvSpPr>
                <a:spLocks/>
              </p:cNvSpPr>
              <p:nvPr/>
            </p:nvSpPr>
            <p:spPr bwMode="auto">
              <a:xfrm>
                <a:off x="2699" y="1727"/>
                <a:ext cx="140" cy="152"/>
              </a:xfrm>
              <a:custGeom>
                <a:avLst/>
                <a:gdLst>
                  <a:gd name="T0" fmla="*/ 94 w 421"/>
                  <a:gd name="T1" fmla="*/ 455 h 455"/>
                  <a:gd name="T2" fmla="*/ 0 w 421"/>
                  <a:gd name="T3" fmla="*/ 362 h 455"/>
                  <a:gd name="T4" fmla="*/ 172 w 421"/>
                  <a:gd name="T5" fmla="*/ 191 h 455"/>
                  <a:gd name="T6" fmla="*/ 371 w 421"/>
                  <a:gd name="T7" fmla="*/ 1 h 455"/>
                  <a:gd name="T8" fmla="*/ 377 w 421"/>
                  <a:gd name="T9" fmla="*/ 0 h 455"/>
                  <a:gd name="T10" fmla="*/ 404 w 421"/>
                  <a:gd name="T11" fmla="*/ 4 h 455"/>
                  <a:gd name="T12" fmla="*/ 419 w 421"/>
                  <a:gd name="T13" fmla="*/ 21 h 455"/>
                  <a:gd name="T14" fmla="*/ 421 w 421"/>
                  <a:gd name="T15" fmla="*/ 37 h 455"/>
                  <a:gd name="T16" fmla="*/ 364 w 421"/>
                  <a:gd name="T17" fmla="*/ 120 h 455"/>
                  <a:gd name="T18" fmla="*/ 130 w 421"/>
                  <a:gd name="T19" fmla="*/ 410 h 455"/>
                  <a:gd name="T20" fmla="*/ 94 w 421"/>
                  <a:gd name="T21" fmla="*/ 455 h 4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21" h="455">
                    <a:moveTo>
                      <a:pt x="94" y="455"/>
                    </a:moveTo>
                    <a:lnTo>
                      <a:pt x="0" y="362"/>
                    </a:lnTo>
                    <a:lnTo>
                      <a:pt x="172" y="191"/>
                    </a:lnTo>
                    <a:lnTo>
                      <a:pt x="371" y="1"/>
                    </a:lnTo>
                    <a:lnTo>
                      <a:pt x="377" y="0"/>
                    </a:lnTo>
                    <a:lnTo>
                      <a:pt x="404" y="4"/>
                    </a:lnTo>
                    <a:lnTo>
                      <a:pt x="419" y="21"/>
                    </a:lnTo>
                    <a:lnTo>
                      <a:pt x="421" y="37"/>
                    </a:lnTo>
                    <a:lnTo>
                      <a:pt x="364" y="120"/>
                    </a:lnTo>
                    <a:lnTo>
                      <a:pt x="130" y="410"/>
                    </a:lnTo>
                    <a:lnTo>
                      <a:pt x="94" y="45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" name="Freeform 33"/>
              <p:cNvSpPr>
                <a:spLocks/>
              </p:cNvSpPr>
              <p:nvPr/>
            </p:nvSpPr>
            <p:spPr bwMode="auto">
              <a:xfrm>
                <a:off x="2647" y="1856"/>
                <a:ext cx="76" cy="104"/>
              </a:xfrm>
              <a:custGeom>
                <a:avLst/>
                <a:gdLst>
                  <a:gd name="T0" fmla="*/ 22 w 226"/>
                  <a:gd name="T1" fmla="*/ 314 h 314"/>
                  <a:gd name="T2" fmla="*/ 21 w 226"/>
                  <a:gd name="T3" fmla="*/ 301 h 314"/>
                  <a:gd name="T4" fmla="*/ 37 w 226"/>
                  <a:gd name="T5" fmla="*/ 242 h 314"/>
                  <a:gd name="T6" fmla="*/ 63 w 226"/>
                  <a:gd name="T7" fmla="*/ 219 h 314"/>
                  <a:gd name="T8" fmla="*/ 90 w 226"/>
                  <a:gd name="T9" fmla="*/ 211 h 314"/>
                  <a:gd name="T10" fmla="*/ 107 w 226"/>
                  <a:gd name="T11" fmla="*/ 209 h 314"/>
                  <a:gd name="T12" fmla="*/ 125 w 226"/>
                  <a:gd name="T13" fmla="*/ 208 h 314"/>
                  <a:gd name="T14" fmla="*/ 153 w 226"/>
                  <a:gd name="T15" fmla="*/ 199 h 314"/>
                  <a:gd name="T16" fmla="*/ 188 w 226"/>
                  <a:gd name="T17" fmla="*/ 173 h 314"/>
                  <a:gd name="T18" fmla="*/ 223 w 226"/>
                  <a:gd name="T19" fmla="*/ 107 h 314"/>
                  <a:gd name="T20" fmla="*/ 226 w 226"/>
                  <a:gd name="T21" fmla="*/ 91 h 314"/>
                  <a:gd name="T22" fmla="*/ 132 w 226"/>
                  <a:gd name="T23" fmla="*/ 0 h 314"/>
                  <a:gd name="T24" fmla="*/ 96 w 226"/>
                  <a:gd name="T25" fmla="*/ 17 h 314"/>
                  <a:gd name="T26" fmla="*/ 44 w 226"/>
                  <a:gd name="T27" fmla="*/ 61 h 314"/>
                  <a:gd name="T28" fmla="*/ 13 w 226"/>
                  <a:gd name="T29" fmla="*/ 113 h 314"/>
                  <a:gd name="T30" fmla="*/ 0 w 226"/>
                  <a:gd name="T31" fmla="*/ 165 h 314"/>
                  <a:gd name="T32" fmla="*/ 2 w 226"/>
                  <a:gd name="T33" fmla="*/ 239 h 314"/>
                  <a:gd name="T34" fmla="*/ 19 w 226"/>
                  <a:gd name="T35" fmla="*/ 307 h 314"/>
                  <a:gd name="T36" fmla="*/ 22 w 226"/>
                  <a:gd name="T37" fmla="*/ 314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26" h="314">
                    <a:moveTo>
                      <a:pt x="22" y="314"/>
                    </a:moveTo>
                    <a:lnTo>
                      <a:pt x="21" y="301"/>
                    </a:lnTo>
                    <a:lnTo>
                      <a:pt x="37" y="242"/>
                    </a:lnTo>
                    <a:lnTo>
                      <a:pt x="63" y="219"/>
                    </a:lnTo>
                    <a:lnTo>
                      <a:pt x="90" y="211"/>
                    </a:lnTo>
                    <a:lnTo>
                      <a:pt x="107" y="209"/>
                    </a:lnTo>
                    <a:lnTo>
                      <a:pt x="125" y="208"/>
                    </a:lnTo>
                    <a:lnTo>
                      <a:pt x="153" y="199"/>
                    </a:lnTo>
                    <a:lnTo>
                      <a:pt x="188" y="173"/>
                    </a:lnTo>
                    <a:lnTo>
                      <a:pt x="223" y="107"/>
                    </a:lnTo>
                    <a:lnTo>
                      <a:pt x="226" y="91"/>
                    </a:lnTo>
                    <a:lnTo>
                      <a:pt x="132" y="0"/>
                    </a:lnTo>
                    <a:lnTo>
                      <a:pt x="96" y="17"/>
                    </a:lnTo>
                    <a:lnTo>
                      <a:pt x="44" y="61"/>
                    </a:lnTo>
                    <a:lnTo>
                      <a:pt x="13" y="113"/>
                    </a:lnTo>
                    <a:lnTo>
                      <a:pt x="0" y="165"/>
                    </a:lnTo>
                    <a:lnTo>
                      <a:pt x="2" y="239"/>
                    </a:lnTo>
                    <a:lnTo>
                      <a:pt x="19" y="307"/>
                    </a:lnTo>
                    <a:lnTo>
                      <a:pt x="22" y="3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25" name="모서리가 둥근 직사각형 24"/>
          <p:cNvSpPr/>
          <p:nvPr/>
        </p:nvSpPr>
        <p:spPr>
          <a:xfrm>
            <a:off x="752612" y="225445"/>
            <a:ext cx="11207159" cy="650762"/>
          </a:xfrm>
          <a:prstGeom prst="roundRect">
            <a:avLst/>
          </a:prstGeom>
          <a:solidFill>
            <a:srgbClr val="F4F4FE"/>
          </a:solidFill>
          <a:ln>
            <a:noFill/>
          </a:ln>
          <a:effectLst>
            <a:outerShdw blurRad="190500" dist="101600" dir="2700000" algn="tl" rotWithShape="0">
              <a:srgbClr val="5955B3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2400" kern="0" dirty="0">
                <a:solidFill>
                  <a:srgbClr val="5955B3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회원관리 </a:t>
            </a:r>
            <a:r>
              <a:rPr lang="en-US" altLang="ko-KR" sz="2400" kern="0" dirty="0">
                <a:solidFill>
                  <a:srgbClr val="5955B3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– </a:t>
            </a:r>
            <a:r>
              <a:rPr lang="ko-KR" altLang="en-US" sz="2400" kern="0" dirty="0">
                <a:solidFill>
                  <a:srgbClr val="5955B3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마이페이지</a:t>
            </a:r>
            <a:endParaRPr lang="en-US" altLang="ko-KR" sz="2400" kern="0" dirty="0">
              <a:solidFill>
                <a:srgbClr val="5955B3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11658599" y="598713"/>
            <a:ext cx="217715" cy="217715"/>
          </a:xfrm>
          <a:prstGeom prst="ellipse">
            <a:avLst/>
          </a:prstGeom>
          <a:solidFill>
            <a:srgbClr val="5955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prstClr val="white"/>
                </a:solidFill>
              </a:rPr>
              <a:t>+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156851" y="354496"/>
            <a:ext cx="298491" cy="298491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80EB61F-9545-4DF5-ADD3-A11753793B81}"/>
              </a:ext>
            </a:extLst>
          </p:cNvPr>
          <p:cNvSpPr txBox="1"/>
          <p:nvPr/>
        </p:nvSpPr>
        <p:spPr>
          <a:xfrm>
            <a:off x="8288985" y="1524025"/>
            <a:ext cx="3493023" cy="424731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회원에 대한 정보 제공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/>
            </a:r>
            <a:b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장바구니에 담긴 개수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b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찜한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상품 개수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  <a:p>
            <a:pPr marL="342900" indent="-342900">
              <a:buAutoNum type="arabicPeriod"/>
            </a:pP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buAutoNum type="arabicPeriod"/>
            </a:pP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최근 주문내역 간단히 제공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b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주문 내역의 경우 결제가 무조건 이루어지기 때문에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/>
            </a:r>
            <a:b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결제 완료 부분만 카운트 됨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찜한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상품에 대한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/>
            </a:r>
            <a:b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간단한 정보 제공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/>
            </a:r>
            <a:b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(4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개까지만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표시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더보기를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통해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/>
            </a:r>
            <a:b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찜한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상품 페이지로 이동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  <a:p>
            <a:endParaRPr lang="en-US" altLang="ko-KR" dirty="0"/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7A99A110-DAF1-7131-40EF-388C14966F97}"/>
              </a:ext>
            </a:extLst>
          </p:cNvPr>
          <p:cNvGrpSpPr/>
          <p:nvPr/>
        </p:nvGrpSpPr>
        <p:grpSpPr>
          <a:xfrm>
            <a:off x="5910891" y="3637393"/>
            <a:ext cx="1067040" cy="463680"/>
            <a:chOff x="5910891" y="3637393"/>
            <a:chExt cx="1067040" cy="463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30" name="잉크 29">
                  <a:extLst>
                    <a:ext uri="{FF2B5EF4-FFF2-40B4-BE49-F238E27FC236}">
                      <a16:creationId xmlns:a16="http://schemas.microsoft.com/office/drawing/2014/main" id="{1C96422E-E29B-CD6A-7023-A5A027CDCC15}"/>
                    </a:ext>
                  </a:extLst>
                </p14:cNvPr>
                <p14:cNvContentPartPr/>
                <p14:nvPr/>
              </p14:nvContentPartPr>
              <p14:xfrm>
                <a:off x="5912331" y="3667273"/>
                <a:ext cx="16560" cy="273240"/>
              </p14:xfrm>
            </p:contentPart>
          </mc:Choice>
          <mc:Fallback xmlns="">
            <p:pic>
              <p:nvPicPr>
                <p:cNvPr id="30" name="잉크 29">
                  <a:extLst>
                    <a:ext uri="{FF2B5EF4-FFF2-40B4-BE49-F238E27FC236}">
                      <a16:creationId xmlns:a16="http://schemas.microsoft.com/office/drawing/2014/main" id="{1C96422E-E29B-CD6A-7023-A5A027CDCC15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903331" y="3658273"/>
                  <a:ext cx="34200" cy="29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31" name="잉크 30">
                  <a:extLst>
                    <a:ext uri="{FF2B5EF4-FFF2-40B4-BE49-F238E27FC236}">
                      <a16:creationId xmlns:a16="http://schemas.microsoft.com/office/drawing/2014/main" id="{305EF2C3-1160-162D-D6BF-8034AD89AD54}"/>
                    </a:ext>
                  </a:extLst>
                </p14:cNvPr>
                <p14:cNvContentPartPr/>
                <p14:nvPr/>
              </p14:nvContentPartPr>
              <p14:xfrm>
                <a:off x="5918451" y="3727753"/>
                <a:ext cx="360" cy="151560"/>
              </p14:xfrm>
            </p:contentPart>
          </mc:Choice>
          <mc:Fallback xmlns="">
            <p:pic>
              <p:nvPicPr>
                <p:cNvPr id="31" name="잉크 30">
                  <a:extLst>
                    <a:ext uri="{FF2B5EF4-FFF2-40B4-BE49-F238E27FC236}">
                      <a16:creationId xmlns:a16="http://schemas.microsoft.com/office/drawing/2014/main" id="{305EF2C3-1160-162D-D6BF-8034AD89AD54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909451" y="3718753"/>
                  <a:ext cx="1800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33" name="잉크 32">
                  <a:extLst>
                    <a:ext uri="{FF2B5EF4-FFF2-40B4-BE49-F238E27FC236}">
                      <a16:creationId xmlns:a16="http://schemas.microsoft.com/office/drawing/2014/main" id="{3EDDC458-63A0-47F5-46C3-BD8FF7E4B513}"/>
                    </a:ext>
                  </a:extLst>
                </p14:cNvPr>
                <p14:cNvContentPartPr/>
                <p14:nvPr/>
              </p14:nvContentPartPr>
              <p14:xfrm>
                <a:off x="5910891" y="3637393"/>
                <a:ext cx="1067040" cy="463680"/>
              </p14:xfrm>
            </p:contentPart>
          </mc:Choice>
          <mc:Fallback xmlns="">
            <p:pic>
              <p:nvPicPr>
                <p:cNvPr id="33" name="잉크 32">
                  <a:extLst>
                    <a:ext uri="{FF2B5EF4-FFF2-40B4-BE49-F238E27FC236}">
                      <a16:creationId xmlns:a16="http://schemas.microsoft.com/office/drawing/2014/main" id="{3EDDC458-63A0-47F5-46C3-BD8FF7E4B513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847891" y="3574393"/>
                  <a:ext cx="1192680" cy="589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36" name="잉크 35">
                <a:extLst>
                  <a:ext uri="{FF2B5EF4-FFF2-40B4-BE49-F238E27FC236}">
                    <a16:creationId xmlns:a16="http://schemas.microsoft.com/office/drawing/2014/main" id="{18486A6B-A897-9776-79B7-75ECA3AA4254}"/>
                  </a:ext>
                </a:extLst>
              </p14:cNvPr>
              <p14:cNvContentPartPr/>
              <p14:nvPr/>
            </p14:nvContentPartPr>
            <p14:xfrm>
              <a:off x="7134171" y="3597073"/>
              <a:ext cx="360" cy="360"/>
            </p14:xfrm>
          </p:contentPart>
        </mc:Choice>
        <mc:Fallback xmlns="">
          <p:pic>
            <p:nvPicPr>
              <p:cNvPr id="36" name="잉크 35">
                <a:extLst>
                  <a:ext uri="{FF2B5EF4-FFF2-40B4-BE49-F238E27FC236}">
                    <a16:creationId xmlns:a16="http://schemas.microsoft.com/office/drawing/2014/main" id="{18486A6B-A897-9776-79B7-75ECA3AA4254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071171" y="3534073"/>
                <a:ext cx="126000" cy="126000"/>
              </a:xfrm>
              <a:prstGeom prst="rect">
                <a:avLst/>
              </a:prstGeom>
            </p:spPr>
          </p:pic>
        </mc:Fallback>
      </mc:AlternateContent>
      <p:pic>
        <p:nvPicPr>
          <p:cNvPr id="27" name="그림 26">
            <a:extLst>
              <a:ext uri="{FF2B5EF4-FFF2-40B4-BE49-F238E27FC236}">
                <a16:creationId xmlns:a16="http://schemas.microsoft.com/office/drawing/2014/main" id="{A67123BC-F2B2-AF58-5BB4-44F4D7476AE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52612" y="1065171"/>
            <a:ext cx="7357293" cy="5567384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BE2173D7-F6BA-0700-CEAF-8409ECD47456}"/>
              </a:ext>
            </a:extLst>
          </p:cNvPr>
          <p:cNvSpPr/>
          <p:nvPr/>
        </p:nvSpPr>
        <p:spPr>
          <a:xfrm>
            <a:off x="4223336" y="1549883"/>
            <a:ext cx="2047535" cy="10927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BB91CE1-F962-98E3-7D11-7EA8FF082A95}"/>
              </a:ext>
            </a:extLst>
          </p:cNvPr>
          <p:cNvSpPr/>
          <p:nvPr/>
        </p:nvSpPr>
        <p:spPr>
          <a:xfrm>
            <a:off x="2307984" y="2882627"/>
            <a:ext cx="5801921" cy="10927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394F7195-08AF-41E6-CE7C-9EF1B9B9B0DE}"/>
              </a:ext>
            </a:extLst>
          </p:cNvPr>
          <p:cNvSpPr/>
          <p:nvPr/>
        </p:nvSpPr>
        <p:spPr>
          <a:xfrm>
            <a:off x="2319318" y="4299675"/>
            <a:ext cx="5790587" cy="233288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975666" y="1309885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2067948" y="2566859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2046419" y="4068547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107035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55B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548795" y="94343"/>
            <a:ext cx="11480799" cy="6669314"/>
          </a:xfrm>
          <a:prstGeom prst="roundRect">
            <a:avLst>
              <a:gd name="adj" fmla="val 2541"/>
            </a:avLst>
          </a:prstGeom>
          <a:solidFill>
            <a:schemeClr val="bg1"/>
          </a:solidFill>
          <a:ln>
            <a:noFill/>
          </a:ln>
          <a:effectLst>
            <a:outerShdw dist="1016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204154" y="1034170"/>
            <a:ext cx="193117" cy="5222353"/>
            <a:chOff x="581527" y="787428"/>
            <a:chExt cx="193117" cy="5222353"/>
          </a:xfrm>
          <a:solidFill>
            <a:schemeClr val="bg1"/>
          </a:solidFill>
        </p:grpSpPr>
        <p:sp>
          <p:nvSpPr>
            <p:cNvPr id="5" name="Freeform 9"/>
            <p:cNvSpPr>
              <a:spLocks/>
            </p:cNvSpPr>
            <p:nvPr/>
          </p:nvSpPr>
          <p:spPr bwMode="auto">
            <a:xfrm>
              <a:off x="612262" y="1494240"/>
              <a:ext cx="131646" cy="17373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6" name="Group 12"/>
            <p:cNvGrpSpPr>
              <a:grpSpLocks noChangeAspect="1"/>
            </p:cNvGrpSpPr>
            <p:nvPr/>
          </p:nvGrpSpPr>
          <p:grpSpPr bwMode="auto">
            <a:xfrm>
              <a:off x="581527" y="787428"/>
              <a:ext cx="193117" cy="153620"/>
              <a:chOff x="6124" y="305"/>
              <a:chExt cx="841" cy="669"/>
            </a:xfrm>
            <a:grpFill/>
          </p:grpSpPr>
          <p:sp>
            <p:nvSpPr>
              <p:cNvPr id="23" name="Freeform 13"/>
              <p:cNvSpPr>
                <a:spLocks/>
              </p:cNvSpPr>
              <p:nvPr/>
            </p:nvSpPr>
            <p:spPr bwMode="auto">
              <a:xfrm>
                <a:off x="6244" y="440"/>
                <a:ext cx="601" cy="534"/>
              </a:xfrm>
              <a:custGeom>
                <a:avLst/>
                <a:gdLst>
                  <a:gd name="T0" fmla="*/ 902 w 1802"/>
                  <a:gd name="T1" fmla="*/ 0 h 1602"/>
                  <a:gd name="T2" fmla="*/ 2 w 1802"/>
                  <a:gd name="T3" fmla="*/ 742 h 1602"/>
                  <a:gd name="T4" fmla="*/ 2 w 1802"/>
                  <a:gd name="T5" fmla="*/ 743 h 1602"/>
                  <a:gd name="T6" fmla="*/ 2 w 1802"/>
                  <a:gd name="T7" fmla="*/ 746 h 1602"/>
                  <a:gd name="T8" fmla="*/ 0 w 1802"/>
                  <a:gd name="T9" fmla="*/ 749 h 1602"/>
                  <a:gd name="T10" fmla="*/ 0 w 1802"/>
                  <a:gd name="T11" fmla="*/ 751 h 1602"/>
                  <a:gd name="T12" fmla="*/ 0 w 1802"/>
                  <a:gd name="T13" fmla="*/ 1501 h 1602"/>
                  <a:gd name="T14" fmla="*/ 2 w 1802"/>
                  <a:gd name="T15" fmla="*/ 1521 h 1602"/>
                  <a:gd name="T16" fmla="*/ 16 w 1802"/>
                  <a:gd name="T17" fmla="*/ 1557 h 1602"/>
                  <a:gd name="T18" fmla="*/ 30 w 1802"/>
                  <a:gd name="T19" fmla="*/ 1572 h 1602"/>
                  <a:gd name="T20" fmla="*/ 45 w 1802"/>
                  <a:gd name="T21" fmla="*/ 1586 h 1602"/>
                  <a:gd name="T22" fmla="*/ 81 w 1802"/>
                  <a:gd name="T23" fmla="*/ 1601 h 1602"/>
                  <a:gd name="T24" fmla="*/ 100 w 1802"/>
                  <a:gd name="T25" fmla="*/ 1602 h 1602"/>
                  <a:gd name="T26" fmla="*/ 702 w 1802"/>
                  <a:gd name="T27" fmla="*/ 1602 h 1602"/>
                  <a:gd name="T28" fmla="*/ 702 w 1802"/>
                  <a:gd name="T29" fmla="*/ 1001 h 1602"/>
                  <a:gd name="T30" fmla="*/ 1102 w 1802"/>
                  <a:gd name="T31" fmla="*/ 1001 h 1602"/>
                  <a:gd name="T32" fmla="*/ 1102 w 1802"/>
                  <a:gd name="T33" fmla="*/ 1602 h 1602"/>
                  <a:gd name="T34" fmla="*/ 1703 w 1802"/>
                  <a:gd name="T35" fmla="*/ 1602 h 1602"/>
                  <a:gd name="T36" fmla="*/ 1723 w 1802"/>
                  <a:gd name="T37" fmla="*/ 1601 h 1602"/>
                  <a:gd name="T38" fmla="*/ 1758 w 1802"/>
                  <a:gd name="T39" fmla="*/ 1586 h 1602"/>
                  <a:gd name="T40" fmla="*/ 1773 w 1802"/>
                  <a:gd name="T41" fmla="*/ 1572 h 1602"/>
                  <a:gd name="T42" fmla="*/ 1786 w 1802"/>
                  <a:gd name="T43" fmla="*/ 1557 h 1602"/>
                  <a:gd name="T44" fmla="*/ 1802 w 1802"/>
                  <a:gd name="T45" fmla="*/ 1521 h 1602"/>
                  <a:gd name="T46" fmla="*/ 1802 w 1802"/>
                  <a:gd name="T47" fmla="*/ 1501 h 1602"/>
                  <a:gd name="T48" fmla="*/ 1802 w 1802"/>
                  <a:gd name="T49" fmla="*/ 751 h 1602"/>
                  <a:gd name="T50" fmla="*/ 1802 w 1802"/>
                  <a:gd name="T51" fmla="*/ 745 h 1602"/>
                  <a:gd name="T52" fmla="*/ 1801 w 1802"/>
                  <a:gd name="T53" fmla="*/ 742 h 1602"/>
                  <a:gd name="T54" fmla="*/ 902 w 1802"/>
                  <a:gd name="T55" fmla="*/ 0 h 16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802" h="1602">
                    <a:moveTo>
                      <a:pt x="902" y="0"/>
                    </a:moveTo>
                    <a:lnTo>
                      <a:pt x="2" y="742"/>
                    </a:lnTo>
                    <a:lnTo>
                      <a:pt x="2" y="743"/>
                    </a:lnTo>
                    <a:lnTo>
                      <a:pt x="2" y="746"/>
                    </a:lnTo>
                    <a:lnTo>
                      <a:pt x="0" y="749"/>
                    </a:lnTo>
                    <a:lnTo>
                      <a:pt x="0" y="751"/>
                    </a:lnTo>
                    <a:lnTo>
                      <a:pt x="0" y="1501"/>
                    </a:lnTo>
                    <a:lnTo>
                      <a:pt x="2" y="1521"/>
                    </a:lnTo>
                    <a:lnTo>
                      <a:pt x="16" y="1557"/>
                    </a:lnTo>
                    <a:lnTo>
                      <a:pt x="30" y="1572"/>
                    </a:lnTo>
                    <a:lnTo>
                      <a:pt x="45" y="1586"/>
                    </a:lnTo>
                    <a:lnTo>
                      <a:pt x="81" y="1601"/>
                    </a:lnTo>
                    <a:lnTo>
                      <a:pt x="100" y="1602"/>
                    </a:lnTo>
                    <a:lnTo>
                      <a:pt x="702" y="1602"/>
                    </a:lnTo>
                    <a:lnTo>
                      <a:pt x="702" y="1001"/>
                    </a:lnTo>
                    <a:lnTo>
                      <a:pt x="1102" y="1001"/>
                    </a:lnTo>
                    <a:lnTo>
                      <a:pt x="1102" y="1602"/>
                    </a:lnTo>
                    <a:lnTo>
                      <a:pt x="1703" y="1602"/>
                    </a:lnTo>
                    <a:lnTo>
                      <a:pt x="1723" y="1601"/>
                    </a:lnTo>
                    <a:lnTo>
                      <a:pt x="1758" y="1586"/>
                    </a:lnTo>
                    <a:lnTo>
                      <a:pt x="1773" y="1572"/>
                    </a:lnTo>
                    <a:lnTo>
                      <a:pt x="1786" y="1557"/>
                    </a:lnTo>
                    <a:lnTo>
                      <a:pt x="1802" y="1521"/>
                    </a:lnTo>
                    <a:lnTo>
                      <a:pt x="1802" y="1501"/>
                    </a:lnTo>
                    <a:lnTo>
                      <a:pt x="1802" y="751"/>
                    </a:lnTo>
                    <a:lnTo>
                      <a:pt x="1802" y="745"/>
                    </a:lnTo>
                    <a:lnTo>
                      <a:pt x="1801" y="742"/>
                    </a:lnTo>
                    <a:lnTo>
                      <a:pt x="90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14"/>
              <p:cNvSpPr>
                <a:spLocks/>
              </p:cNvSpPr>
              <p:nvPr/>
            </p:nvSpPr>
            <p:spPr bwMode="auto">
              <a:xfrm>
                <a:off x="6124" y="305"/>
                <a:ext cx="841" cy="394"/>
              </a:xfrm>
              <a:custGeom>
                <a:avLst/>
                <a:gdLst>
                  <a:gd name="T0" fmla="*/ 2505 w 2522"/>
                  <a:gd name="T1" fmla="*/ 978 h 1181"/>
                  <a:gd name="T2" fmla="*/ 2162 w 2522"/>
                  <a:gd name="T3" fmla="*/ 694 h 1181"/>
                  <a:gd name="T4" fmla="*/ 2162 w 2522"/>
                  <a:gd name="T5" fmla="*/ 54 h 1181"/>
                  <a:gd name="T6" fmla="*/ 2162 w 2522"/>
                  <a:gd name="T7" fmla="*/ 44 h 1181"/>
                  <a:gd name="T8" fmla="*/ 2155 w 2522"/>
                  <a:gd name="T9" fmla="*/ 26 h 1181"/>
                  <a:gd name="T10" fmla="*/ 2149 w 2522"/>
                  <a:gd name="T11" fmla="*/ 18 h 1181"/>
                  <a:gd name="T12" fmla="*/ 2141 w 2522"/>
                  <a:gd name="T13" fmla="*/ 13 h 1181"/>
                  <a:gd name="T14" fmla="*/ 2123 w 2522"/>
                  <a:gd name="T15" fmla="*/ 5 h 1181"/>
                  <a:gd name="T16" fmla="*/ 2113 w 2522"/>
                  <a:gd name="T17" fmla="*/ 5 h 1181"/>
                  <a:gd name="T18" fmla="*/ 1812 w 2522"/>
                  <a:gd name="T19" fmla="*/ 5 h 1181"/>
                  <a:gd name="T20" fmla="*/ 1802 w 2522"/>
                  <a:gd name="T21" fmla="*/ 5 h 1181"/>
                  <a:gd name="T22" fmla="*/ 1783 w 2522"/>
                  <a:gd name="T23" fmla="*/ 13 h 1181"/>
                  <a:gd name="T24" fmla="*/ 1776 w 2522"/>
                  <a:gd name="T25" fmla="*/ 18 h 1181"/>
                  <a:gd name="T26" fmla="*/ 1770 w 2522"/>
                  <a:gd name="T27" fmla="*/ 26 h 1181"/>
                  <a:gd name="T28" fmla="*/ 1763 w 2522"/>
                  <a:gd name="T29" fmla="*/ 44 h 1181"/>
                  <a:gd name="T30" fmla="*/ 1762 w 2522"/>
                  <a:gd name="T31" fmla="*/ 54 h 1181"/>
                  <a:gd name="T32" fmla="*/ 1762 w 2522"/>
                  <a:gd name="T33" fmla="*/ 360 h 1181"/>
                  <a:gd name="T34" fmla="*/ 1380 w 2522"/>
                  <a:gd name="T35" fmla="*/ 41 h 1181"/>
                  <a:gd name="T36" fmla="*/ 1354 w 2522"/>
                  <a:gd name="T37" fmla="*/ 23 h 1181"/>
                  <a:gd name="T38" fmla="*/ 1295 w 2522"/>
                  <a:gd name="T39" fmla="*/ 1 h 1181"/>
                  <a:gd name="T40" fmla="*/ 1262 w 2522"/>
                  <a:gd name="T41" fmla="*/ 0 h 1181"/>
                  <a:gd name="T42" fmla="*/ 1227 w 2522"/>
                  <a:gd name="T43" fmla="*/ 1 h 1181"/>
                  <a:gd name="T44" fmla="*/ 1168 w 2522"/>
                  <a:gd name="T45" fmla="*/ 23 h 1181"/>
                  <a:gd name="T46" fmla="*/ 1142 w 2522"/>
                  <a:gd name="T47" fmla="*/ 41 h 1181"/>
                  <a:gd name="T48" fmla="*/ 17 w 2522"/>
                  <a:gd name="T49" fmla="*/ 978 h 1181"/>
                  <a:gd name="T50" fmla="*/ 10 w 2522"/>
                  <a:gd name="T51" fmla="*/ 985 h 1181"/>
                  <a:gd name="T52" fmla="*/ 1 w 2522"/>
                  <a:gd name="T53" fmla="*/ 1001 h 1181"/>
                  <a:gd name="T54" fmla="*/ 0 w 2522"/>
                  <a:gd name="T55" fmla="*/ 1012 h 1181"/>
                  <a:gd name="T56" fmla="*/ 0 w 2522"/>
                  <a:gd name="T57" fmla="*/ 1023 h 1181"/>
                  <a:gd name="T58" fmla="*/ 6 w 2522"/>
                  <a:gd name="T59" fmla="*/ 1040 h 1181"/>
                  <a:gd name="T60" fmla="*/ 12 w 2522"/>
                  <a:gd name="T61" fmla="*/ 1048 h 1181"/>
                  <a:gd name="T62" fmla="*/ 108 w 2522"/>
                  <a:gd name="T63" fmla="*/ 1164 h 1181"/>
                  <a:gd name="T64" fmla="*/ 122 w 2522"/>
                  <a:gd name="T65" fmla="*/ 1177 h 1181"/>
                  <a:gd name="T66" fmla="*/ 141 w 2522"/>
                  <a:gd name="T67" fmla="*/ 1181 h 1181"/>
                  <a:gd name="T68" fmla="*/ 160 w 2522"/>
                  <a:gd name="T69" fmla="*/ 1181 h 1181"/>
                  <a:gd name="T70" fmla="*/ 179 w 2522"/>
                  <a:gd name="T71" fmla="*/ 1171 h 1181"/>
                  <a:gd name="T72" fmla="*/ 1262 w 2522"/>
                  <a:gd name="T73" fmla="*/ 268 h 1181"/>
                  <a:gd name="T74" fmla="*/ 2344 w 2522"/>
                  <a:gd name="T75" fmla="*/ 1171 h 1181"/>
                  <a:gd name="T76" fmla="*/ 2358 w 2522"/>
                  <a:gd name="T77" fmla="*/ 1180 h 1181"/>
                  <a:gd name="T78" fmla="*/ 2377 w 2522"/>
                  <a:gd name="T79" fmla="*/ 1181 h 1181"/>
                  <a:gd name="T80" fmla="*/ 2383 w 2522"/>
                  <a:gd name="T81" fmla="*/ 1181 h 1181"/>
                  <a:gd name="T82" fmla="*/ 2401 w 2522"/>
                  <a:gd name="T83" fmla="*/ 1177 h 1181"/>
                  <a:gd name="T84" fmla="*/ 2414 w 2522"/>
                  <a:gd name="T85" fmla="*/ 1164 h 1181"/>
                  <a:gd name="T86" fmla="*/ 2512 w 2522"/>
                  <a:gd name="T87" fmla="*/ 1048 h 1181"/>
                  <a:gd name="T88" fmla="*/ 2518 w 2522"/>
                  <a:gd name="T89" fmla="*/ 1040 h 1181"/>
                  <a:gd name="T90" fmla="*/ 2522 w 2522"/>
                  <a:gd name="T91" fmla="*/ 1023 h 1181"/>
                  <a:gd name="T92" fmla="*/ 2522 w 2522"/>
                  <a:gd name="T93" fmla="*/ 1012 h 1181"/>
                  <a:gd name="T94" fmla="*/ 2521 w 2522"/>
                  <a:gd name="T95" fmla="*/ 1001 h 1181"/>
                  <a:gd name="T96" fmla="*/ 2512 w 2522"/>
                  <a:gd name="T97" fmla="*/ 985 h 1181"/>
                  <a:gd name="T98" fmla="*/ 2505 w 2522"/>
                  <a:gd name="T99" fmla="*/ 978 h 1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522" h="1181">
                    <a:moveTo>
                      <a:pt x="2505" y="978"/>
                    </a:moveTo>
                    <a:lnTo>
                      <a:pt x="2162" y="694"/>
                    </a:lnTo>
                    <a:lnTo>
                      <a:pt x="2162" y="54"/>
                    </a:lnTo>
                    <a:lnTo>
                      <a:pt x="2162" y="44"/>
                    </a:lnTo>
                    <a:lnTo>
                      <a:pt x="2155" y="26"/>
                    </a:lnTo>
                    <a:lnTo>
                      <a:pt x="2149" y="18"/>
                    </a:lnTo>
                    <a:lnTo>
                      <a:pt x="2141" y="13"/>
                    </a:lnTo>
                    <a:lnTo>
                      <a:pt x="2123" y="5"/>
                    </a:lnTo>
                    <a:lnTo>
                      <a:pt x="2113" y="5"/>
                    </a:lnTo>
                    <a:lnTo>
                      <a:pt x="1812" y="5"/>
                    </a:lnTo>
                    <a:lnTo>
                      <a:pt x="1802" y="5"/>
                    </a:lnTo>
                    <a:lnTo>
                      <a:pt x="1783" y="13"/>
                    </a:lnTo>
                    <a:lnTo>
                      <a:pt x="1776" y="18"/>
                    </a:lnTo>
                    <a:lnTo>
                      <a:pt x="1770" y="26"/>
                    </a:lnTo>
                    <a:lnTo>
                      <a:pt x="1763" y="44"/>
                    </a:lnTo>
                    <a:lnTo>
                      <a:pt x="1762" y="54"/>
                    </a:lnTo>
                    <a:lnTo>
                      <a:pt x="1762" y="360"/>
                    </a:lnTo>
                    <a:lnTo>
                      <a:pt x="1380" y="41"/>
                    </a:lnTo>
                    <a:lnTo>
                      <a:pt x="1354" y="23"/>
                    </a:lnTo>
                    <a:lnTo>
                      <a:pt x="1295" y="1"/>
                    </a:lnTo>
                    <a:lnTo>
                      <a:pt x="1262" y="0"/>
                    </a:lnTo>
                    <a:lnTo>
                      <a:pt x="1227" y="1"/>
                    </a:lnTo>
                    <a:lnTo>
                      <a:pt x="1168" y="23"/>
                    </a:lnTo>
                    <a:lnTo>
                      <a:pt x="1142" y="41"/>
                    </a:lnTo>
                    <a:lnTo>
                      <a:pt x="17" y="978"/>
                    </a:lnTo>
                    <a:lnTo>
                      <a:pt x="10" y="985"/>
                    </a:lnTo>
                    <a:lnTo>
                      <a:pt x="1" y="1001"/>
                    </a:lnTo>
                    <a:lnTo>
                      <a:pt x="0" y="1012"/>
                    </a:lnTo>
                    <a:lnTo>
                      <a:pt x="0" y="1023"/>
                    </a:lnTo>
                    <a:lnTo>
                      <a:pt x="6" y="1040"/>
                    </a:lnTo>
                    <a:lnTo>
                      <a:pt x="12" y="1048"/>
                    </a:lnTo>
                    <a:lnTo>
                      <a:pt x="108" y="1164"/>
                    </a:lnTo>
                    <a:lnTo>
                      <a:pt x="122" y="1177"/>
                    </a:lnTo>
                    <a:lnTo>
                      <a:pt x="141" y="1181"/>
                    </a:lnTo>
                    <a:lnTo>
                      <a:pt x="160" y="1181"/>
                    </a:lnTo>
                    <a:lnTo>
                      <a:pt x="179" y="1171"/>
                    </a:lnTo>
                    <a:lnTo>
                      <a:pt x="1262" y="268"/>
                    </a:lnTo>
                    <a:lnTo>
                      <a:pt x="2344" y="1171"/>
                    </a:lnTo>
                    <a:lnTo>
                      <a:pt x="2358" y="1180"/>
                    </a:lnTo>
                    <a:lnTo>
                      <a:pt x="2377" y="1181"/>
                    </a:lnTo>
                    <a:lnTo>
                      <a:pt x="2383" y="1181"/>
                    </a:lnTo>
                    <a:lnTo>
                      <a:pt x="2401" y="1177"/>
                    </a:lnTo>
                    <a:lnTo>
                      <a:pt x="2414" y="1164"/>
                    </a:lnTo>
                    <a:lnTo>
                      <a:pt x="2512" y="1048"/>
                    </a:lnTo>
                    <a:lnTo>
                      <a:pt x="2518" y="1040"/>
                    </a:lnTo>
                    <a:lnTo>
                      <a:pt x="2522" y="1023"/>
                    </a:lnTo>
                    <a:lnTo>
                      <a:pt x="2522" y="1012"/>
                    </a:lnTo>
                    <a:lnTo>
                      <a:pt x="2521" y="1001"/>
                    </a:lnTo>
                    <a:lnTo>
                      <a:pt x="2512" y="985"/>
                    </a:lnTo>
                    <a:lnTo>
                      <a:pt x="2505" y="97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7" name="Freeform 36"/>
            <p:cNvSpPr>
              <a:spLocks noEditPoints="1"/>
            </p:cNvSpPr>
            <p:nvPr/>
          </p:nvSpPr>
          <p:spPr bwMode="auto">
            <a:xfrm>
              <a:off x="625397" y="4336406"/>
              <a:ext cx="105376" cy="177233"/>
            </a:xfrm>
            <a:custGeom>
              <a:avLst/>
              <a:gdLst>
                <a:gd name="T0" fmla="*/ 937 w 1926"/>
                <a:gd name="T1" fmla="*/ 3639 h 4045"/>
                <a:gd name="T2" fmla="*/ 893 w 1926"/>
                <a:gd name="T3" fmla="*/ 3665 h 4045"/>
                <a:gd name="T4" fmla="*/ 863 w 1926"/>
                <a:gd name="T5" fmla="*/ 3712 h 4045"/>
                <a:gd name="T6" fmla="*/ 851 w 1926"/>
                <a:gd name="T7" fmla="*/ 3772 h 4045"/>
                <a:gd name="T8" fmla="*/ 863 w 1926"/>
                <a:gd name="T9" fmla="*/ 3832 h 4045"/>
                <a:gd name="T10" fmla="*/ 893 w 1926"/>
                <a:gd name="T11" fmla="*/ 3878 h 4045"/>
                <a:gd name="T12" fmla="*/ 937 w 1926"/>
                <a:gd name="T13" fmla="*/ 3905 h 4045"/>
                <a:gd name="T14" fmla="*/ 988 w 1926"/>
                <a:gd name="T15" fmla="*/ 3905 h 4045"/>
                <a:gd name="T16" fmla="*/ 1033 w 1926"/>
                <a:gd name="T17" fmla="*/ 3878 h 4045"/>
                <a:gd name="T18" fmla="*/ 1064 w 1926"/>
                <a:gd name="T19" fmla="*/ 3832 h 4045"/>
                <a:gd name="T20" fmla="*/ 1075 w 1926"/>
                <a:gd name="T21" fmla="*/ 3772 h 4045"/>
                <a:gd name="T22" fmla="*/ 1064 w 1926"/>
                <a:gd name="T23" fmla="*/ 3712 h 4045"/>
                <a:gd name="T24" fmla="*/ 1033 w 1926"/>
                <a:gd name="T25" fmla="*/ 3665 h 4045"/>
                <a:gd name="T26" fmla="*/ 988 w 1926"/>
                <a:gd name="T27" fmla="*/ 3639 h 4045"/>
                <a:gd name="T28" fmla="*/ 156 w 1926"/>
                <a:gd name="T29" fmla="*/ 434 h 4045"/>
                <a:gd name="T30" fmla="*/ 1770 w 1926"/>
                <a:gd name="T31" fmla="*/ 3540 h 4045"/>
                <a:gd name="T32" fmla="*/ 156 w 1926"/>
                <a:gd name="T33" fmla="*/ 434 h 4045"/>
                <a:gd name="T34" fmla="*/ 716 w 1926"/>
                <a:gd name="T35" fmla="*/ 200 h 4045"/>
                <a:gd name="T36" fmla="*/ 701 w 1926"/>
                <a:gd name="T37" fmla="*/ 217 h 4045"/>
                <a:gd name="T38" fmla="*/ 701 w 1926"/>
                <a:gd name="T39" fmla="*/ 243 h 4045"/>
                <a:gd name="T40" fmla="*/ 716 w 1926"/>
                <a:gd name="T41" fmla="*/ 260 h 4045"/>
                <a:gd name="T42" fmla="*/ 1199 w 1926"/>
                <a:gd name="T43" fmla="*/ 262 h 4045"/>
                <a:gd name="T44" fmla="*/ 1218 w 1926"/>
                <a:gd name="T45" fmla="*/ 254 h 4045"/>
                <a:gd name="T46" fmla="*/ 1226 w 1926"/>
                <a:gd name="T47" fmla="*/ 230 h 4045"/>
                <a:gd name="T48" fmla="*/ 1218 w 1926"/>
                <a:gd name="T49" fmla="*/ 207 h 4045"/>
                <a:gd name="T50" fmla="*/ 1199 w 1926"/>
                <a:gd name="T51" fmla="*/ 197 h 4045"/>
                <a:gd name="T52" fmla="*/ 224 w 1926"/>
                <a:gd name="T53" fmla="*/ 0 h 4045"/>
                <a:gd name="T54" fmla="*/ 1738 w 1926"/>
                <a:gd name="T55" fmla="*/ 4 h 4045"/>
                <a:gd name="T56" fmla="*/ 1805 w 1926"/>
                <a:gd name="T57" fmla="*/ 31 h 4045"/>
                <a:gd name="T58" fmla="*/ 1860 w 1926"/>
                <a:gd name="T59" fmla="*/ 81 h 4045"/>
                <a:gd name="T60" fmla="*/ 1900 w 1926"/>
                <a:gd name="T61" fmla="*/ 148 h 4045"/>
                <a:gd name="T62" fmla="*/ 1923 w 1926"/>
                <a:gd name="T63" fmla="*/ 229 h 4045"/>
                <a:gd name="T64" fmla="*/ 1926 w 1926"/>
                <a:gd name="T65" fmla="*/ 3772 h 4045"/>
                <a:gd name="T66" fmla="*/ 1915 w 1926"/>
                <a:gd name="T67" fmla="*/ 3857 h 4045"/>
                <a:gd name="T68" fmla="*/ 1882 w 1926"/>
                <a:gd name="T69" fmla="*/ 3932 h 4045"/>
                <a:gd name="T70" fmla="*/ 1834 w 1926"/>
                <a:gd name="T71" fmla="*/ 3992 h 4045"/>
                <a:gd name="T72" fmla="*/ 1773 w 1926"/>
                <a:gd name="T73" fmla="*/ 4032 h 4045"/>
                <a:gd name="T74" fmla="*/ 1702 w 1926"/>
                <a:gd name="T75" fmla="*/ 4045 h 4045"/>
                <a:gd name="T76" fmla="*/ 188 w 1926"/>
                <a:gd name="T77" fmla="*/ 4041 h 4045"/>
                <a:gd name="T78" fmla="*/ 122 w 1926"/>
                <a:gd name="T79" fmla="*/ 4014 h 4045"/>
                <a:gd name="T80" fmla="*/ 66 w 1926"/>
                <a:gd name="T81" fmla="*/ 3964 h 4045"/>
                <a:gd name="T82" fmla="*/ 25 w 1926"/>
                <a:gd name="T83" fmla="*/ 3897 h 4045"/>
                <a:gd name="T84" fmla="*/ 3 w 1926"/>
                <a:gd name="T85" fmla="*/ 3816 h 4045"/>
                <a:gd name="T86" fmla="*/ 0 w 1926"/>
                <a:gd name="T87" fmla="*/ 273 h 4045"/>
                <a:gd name="T88" fmla="*/ 12 w 1926"/>
                <a:gd name="T89" fmla="*/ 188 h 4045"/>
                <a:gd name="T90" fmla="*/ 43 w 1926"/>
                <a:gd name="T91" fmla="*/ 113 h 4045"/>
                <a:gd name="T92" fmla="*/ 92 w 1926"/>
                <a:gd name="T93" fmla="*/ 53 h 4045"/>
                <a:gd name="T94" fmla="*/ 154 w 1926"/>
                <a:gd name="T95" fmla="*/ 13 h 4045"/>
                <a:gd name="T96" fmla="*/ 224 w 1926"/>
                <a:gd name="T97" fmla="*/ 0 h 4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26" h="4045">
                  <a:moveTo>
                    <a:pt x="963" y="3636"/>
                  </a:moveTo>
                  <a:lnTo>
                    <a:pt x="937" y="3639"/>
                  </a:lnTo>
                  <a:lnTo>
                    <a:pt x="914" y="3649"/>
                  </a:lnTo>
                  <a:lnTo>
                    <a:pt x="893" y="3665"/>
                  </a:lnTo>
                  <a:lnTo>
                    <a:pt x="876" y="3686"/>
                  </a:lnTo>
                  <a:lnTo>
                    <a:pt x="863" y="3712"/>
                  </a:lnTo>
                  <a:lnTo>
                    <a:pt x="854" y="3741"/>
                  </a:lnTo>
                  <a:lnTo>
                    <a:pt x="851" y="3772"/>
                  </a:lnTo>
                  <a:lnTo>
                    <a:pt x="854" y="3804"/>
                  </a:lnTo>
                  <a:lnTo>
                    <a:pt x="863" y="3832"/>
                  </a:lnTo>
                  <a:lnTo>
                    <a:pt x="876" y="3857"/>
                  </a:lnTo>
                  <a:lnTo>
                    <a:pt x="893" y="3878"/>
                  </a:lnTo>
                  <a:lnTo>
                    <a:pt x="914" y="3894"/>
                  </a:lnTo>
                  <a:lnTo>
                    <a:pt x="937" y="3905"/>
                  </a:lnTo>
                  <a:lnTo>
                    <a:pt x="963" y="3909"/>
                  </a:lnTo>
                  <a:lnTo>
                    <a:pt x="988" y="3905"/>
                  </a:lnTo>
                  <a:lnTo>
                    <a:pt x="1013" y="3894"/>
                  </a:lnTo>
                  <a:lnTo>
                    <a:pt x="1033" y="3878"/>
                  </a:lnTo>
                  <a:lnTo>
                    <a:pt x="1051" y="3857"/>
                  </a:lnTo>
                  <a:lnTo>
                    <a:pt x="1064" y="3832"/>
                  </a:lnTo>
                  <a:lnTo>
                    <a:pt x="1072" y="3804"/>
                  </a:lnTo>
                  <a:lnTo>
                    <a:pt x="1075" y="3772"/>
                  </a:lnTo>
                  <a:lnTo>
                    <a:pt x="1072" y="3741"/>
                  </a:lnTo>
                  <a:lnTo>
                    <a:pt x="1064" y="3712"/>
                  </a:lnTo>
                  <a:lnTo>
                    <a:pt x="1051" y="3686"/>
                  </a:lnTo>
                  <a:lnTo>
                    <a:pt x="1033" y="3665"/>
                  </a:lnTo>
                  <a:lnTo>
                    <a:pt x="1013" y="3649"/>
                  </a:lnTo>
                  <a:lnTo>
                    <a:pt x="988" y="3639"/>
                  </a:lnTo>
                  <a:lnTo>
                    <a:pt x="963" y="3636"/>
                  </a:lnTo>
                  <a:close/>
                  <a:moveTo>
                    <a:pt x="156" y="434"/>
                  </a:moveTo>
                  <a:lnTo>
                    <a:pt x="156" y="3540"/>
                  </a:lnTo>
                  <a:lnTo>
                    <a:pt x="1770" y="3540"/>
                  </a:lnTo>
                  <a:lnTo>
                    <a:pt x="1770" y="434"/>
                  </a:lnTo>
                  <a:lnTo>
                    <a:pt x="156" y="434"/>
                  </a:lnTo>
                  <a:close/>
                  <a:moveTo>
                    <a:pt x="727" y="197"/>
                  </a:moveTo>
                  <a:lnTo>
                    <a:pt x="716" y="200"/>
                  </a:lnTo>
                  <a:lnTo>
                    <a:pt x="707" y="207"/>
                  </a:lnTo>
                  <a:lnTo>
                    <a:pt x="701" y="217"/>
                  </a:lnTo>
                  <a:lnTo>
                    <a:pt x="699" y="230"/>
                  </a:lnTo>
                  <a:lnTo>
                    <a:pt x="701" y="243"/>
                  </a:lnTo>
                  <a:lnTo>
                    <a:pt x="707" y="254"/>
                  </a:lnTo>
                  <a:lnTo>
                    <a:pt x="716" y="260"/>
                  </a:lnTo>
                  <a:lnTo>
                    <a:pt x="727" y="262"/>
                  </a:lnTo>
                  <a:lnTo>
                    <a:pt x="1199" y="262"/>
                  </a:lnTo>
                  <a:lnTo>
                    <a:pt x="1210" y="260"/>
                  </a:lnTo>
                  <a:lnTo>
                    <a:pt x="1218" y="254"/>
                  </a:lnTo>
                  <a:lnTo>
                    <a:pt x="1224" y="243"/>
                  </a:lnTo>
                  <a:lnTo>
                    <a:pt x="1226" y="230"/>
                  </a:lnTo>
                  <a:lnTo>
                    <a:pt x="1224" y="217"/>
                  </a:lnTo>
                  <a:lnTo>
                    <a:pt x="1218" y="207"/>
                  </a:lnTo>
                  <a:lnTo>
                    <a:pt x="1210" y="200"/>
                  </a:lnTo>
                  <a:lnTo>
                    <a:pt x="1199" y="197"/>
                  </a:lnTo>
                  <a:lnTo>
                    <a:pt x="727" y="197"/>
                  </a:lnTo>
                  <a:close/>
                  <a:moveTo>
                    <a:pt x="224" y="0"/>
                  </a:moveTo>
                  <a:lnTo>
                    <a:pt x="1702" y="0"/>
                  </a:lnTo>
                  <a:lnTo>
                    <a:pt x="1738" y="4"/>
                  </a:lnTo>
                  <a:lnTo>
                    <a:pt x="1773" y="13"/>
                  </a:lnTo>
                  <a:lnTo>
                    <a:pt x="1805" y="31"/>
                  </a:lnTo>
                  <a:lnTo>
                    <a:pt x="1834" y="53"/>
                  </a:lnTo>
                  <a:lnTo>
                    <a:pt x="1860" y="81"/>
                  </a:lnTo>
                  <a:lnTo>
                    <a:pt x="1882" y="113"/>
                  </a:lnTo>
                  <a:lnTo>
                    <a:pt x="1900" y="148"/>
                  </a:lnTo>
                  <a:lnTo>
                    <a:pt x="1915" y="188"/>
                  </a:lnTo>
                  <a:lnTo>
                    <a:pt x="1923" y="229"/>
                  </a:lnTo>
                  <a:lnTo>
                    <a:pt x="1926" y="273"/>
                  </a:lnTo>
                  <a:lnTo>
                    <a:pt x="1926" y="3772"/>
                  </a:lnTo>
                  <a:lnTo>
                    <a:pt x="1923" y="3816"/>
                  </a:lnTo>
                  <a:lnTo>
                    <a:pt x="1915" y="3857"/>
                  </a:lnTo>
                  <a:lnTo>
                    <a:pt x="1900" y="3897"/>
                  </a:lnTo>
                  <a:lnTo>
                    <a:pt x="1882" y="3932"/>
                  </a:lnTo>
                  <a:lnTo>
                    <a:pt x="1860" y="3964"/>
                  </a:lnTo>
                  <a:lnTo>
                    <a:pt x="1834" y="3992"/>
                  </a:lnTo>
                  <a:lnTo>
                    <a:pt x="1805" y="4014"/>
                  </a:lnTo>
                  <a:lnTo>
                    <a:pt x="1773" y="4032"/>
                  </a:lnTo>
                  <a:lnTo>
                    <a:pt x="1738" y="4041"/>
                  </a:lnTo>
                  <a:lnTo>
                    <a:pt x="1702" y="4045"/>
                  </a:lnTo>
                  <a:lnTo>
                    <a:pt x="224" y="4045"/>
                  </a:lnTo>
                  <a:lnTo>
                    <a:pt x="188" y="4041"/>
                  </a:lnTo>
                  <a:lnTo>
                    <a:pt x="154" y="4032"/>
                  </a:lnTo>
                  <a:lnTo>
                    <a:pt x="122" y="4014"/>
                  </a:lnTo>
                  <a:lnTo>
                    <a:pt x="92" y="3992"/>
                  </a:lnTo>
                  <a:lnTo>
                    <a:pt x="66" y="3964"/>
                  </a:lnTo>
                  <a:lnTo>
                    <a:pt x="43" y="3932"/>
                  </a:lnTo>
                  <a:lnTo>
                    <a:pt x="25" y="3897"/>
                  </a:lnTo>
                  <a:lnTo>
                    <a:pt x="12" y="3857"/>
                  </a:lnTo>
                  <a:lnTo>
                    <a:pt x="3" y="3816"/>
                  </a:lnTo>
                  <a:lnTo>
                    <a:pt x="0" y="3772"/>
                  </a:lnTo>
                  <a:lnTo>
                    <a:pt x="0" y="273"/>
                  </a:lnTo>
                  <a:lnTo>
                    <a:pt x="3" y="229"/>
                  </a:lnTo>
                  <a:lnTo>
                    <a:pt x="12" y="188"/>
                  </a:lnTo>
                  <a:lnTo>
                    <a:pt x="25" y="148"/>
                  </a:lnTo>
                  <a:lnTo>
                    <a:pt x="43" y="113"/>
                  </a:lnTo>
                  <a:lnTo>
                    <a:pt x="66" y="81"/>
                  </a:lnTo>
                  <a:lnTo>
                    <a:pt x="92" y="53"/>
                  </a:lnTo>
                  <a:lnTo>
                    <a:pt x="122" y="31"/>
                  </a:lnTo>
                  <a:lnTo>
                    <a:pt x="154" y="13"/>
                  </a:lnTo>
                  <a:lnTo>
                    <a:pt x="188" y="4"/>
                  </a:lnTo>
                  <a:lnTo>
                    <a:pt x="22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" name="자유형 7"/>
            <p:cNvSpPr>
              <a:spLocks/>
            </p:cNvSpPr>
            <p:nvPr/>
          </p:nvSpPr>
          <p:spPr bwMode="auto">
            <a:xfrm>
              <a:off x="598771" y="3644382"/>
              <a:ext cx="158629" cy="138832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" name="Freeform 6"/>
            <p:cNvSpPr>
              <a:spLocks/>
            </p:cNvSpPr>
            <p:nvPr/>
          </p:nvSpPr>
          <p:spPr bwMode="auto">
            <a:xfrm rot="10800000" flipH="1" flipV="1">
              <a:off x="597941" y="2949079"/>
              <a:ext cx="160288" cy="142111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10" name="Group 20"/>
            <p:cNvGrpSpPr>
              <a:grpSpLocks noChangeAspect="1"/>
            </p:cNvGrpSpPr>
            <p:nvPr/>
          </p:nvGrpSpPr>
          <p:grpSpPr bwMode="auto">
            <a:xfrm>
              <a:off x="614039" y="2221163"/>
              <a:ext cx="128093" cy="174724"/>
              <a:chOff x="2597" y="4163"/>
              <a:chExt cx="217" cy="296"/>
            </a:xfrm>
            <a:grpFill/>
          </p:grpSpPr>
          <p:sp>
            <p:nvSpPr>
              <p:cNvPr id="19" name="Freeform 22"/>
              <p:cNvSpPr>
                <a:spLocks noEditPoints="1"/>
              </p:cNvSpPr>
              <p:nvPr/>
            </p:nvSpPr>
            <p:spPr bwMode="auto">
              <a:xfrm>
                <a:off x="2630" y="4163"/>
                <a:ext cx="151" cy="176"/>
              </a:xfrm>
              <a:custGeom>
                <a:avLst/>
                <a:gdLst>
                  <a:gd name="T0" fmla="*/ 410 w 1662"/>
                  <a:gd name="T1" fmla="*/ 645 h 1942"/>
                  <a:gd name="T2" fmla="*/ 309 w 1662"/>
                  <a:gd name="T3" fmla="*/ 847 h 1942"/>
                  <a:gd name="T4" fmla="*/ 255 w 1662"/>
                  <a:gd name="T5" fmla="*/ 1023 h 1942"/>
                  <a:gd name="T6" fmla="*/ 263 w 1662"/>
                  <a:gd name="T7" fmla="*/ 1206 h 1942"/>
                  <a:gd name="T8" fmla="*/ 347 w 1662"/>
                  <a:gd name="T9" fmla="*/ 1429 h 1942"/>
                  <a:gd name="T10" fmla="*/ 476 w 1662"/>
                  <a:gd name="T11" fmla="*/ 1620 h 1942"/>
                  <a:gd name="T12" fmla="*/ 638 w 1662"/>
                  <a:gd name="T13" fmla="*/ 1753 h 1942"/>
                  <a:gd name="T14" fmla="*/ 825 w 1662"/>
                  <a:gd name="T15" fmla="*/ 1803 h 1942"/>
                  <a:gd name="T16" fmla="*/ 1013 w 1662"/>
                  <a:gd name="T17" fmla="*/ 1753 h 1942"/>
                  <a:gd name="T18" fmla="*/ 1176 w 1662"/>
                  <a:gd name="T19" fmla="*/ 1619 h 1942"/>
                  <a:gd name="T20" fmla="*/ 1305 w 1662"/>
                  <a:gd name="T21" fmla="*/ 1428 h 1942"/>
                  <a:gd name="T22" fmla="*/ 1388 w 1662"/>
                  <a:gd name="T23" fmla="*/ 1205 h 1942"/>
                  <a:gd name="T24" fmla="*/ 1418 w 1662"/>
                  <a:gd name="T25" fmla="*/ 974 h 1942"/>
                  <a:gd name="T26" fmla="*/ 1266 w 1662"/>
                  <a:gd name="T27" fmla="*/ 836 h 1942"/>
                  <a:gd name="T28" fmla="*/ 1012 w 1662"/>
                  <a:gd name="T29" fmla="*/ 794 h 1942"/>
                  <a:gd name="T30" fmla="*/ 806 w 1662"/>
                  <a:gd name="T31" fmla="*/ 713 h 1942"/>
                  <a:gd name="T32" fmla="*/ 646 w 1662"/>
                  <a:gd name="T33" fmla="*/ 610 h 1942"/>
                  <a:gd name="T34" fmla="*/ 526 w 1662"/>
                  <a:gd name="T35" fmla="*/ 499 h 1942"/>
                  <a:gd name="T36" fmla="*/ 944 w 1662"/>
                  <a:gd name="T37" fmla="*/ 23 h 1942"/>
                  <a:gd name="T38" fmla="*/ 1152 w 1662"/>
                  <a:gd name="T39" fmla="*/ 118 h 1942"/>
                  <a:gd name="T40" fmla="*/ 1271 w 1662"/>
                  <a:gd name="T41" fmla="*/ 205 h 1942"/>
                  <a:gd name="T42" fmla="*/ 1388 w 1662"/>
                  <a:gd name="T43" fmla="*/ 323 h 1942"/>
                  <a:gd name="T44" fmla="*/ 1455 w 1662"/>
                  <a:gd name="T45" fmla="*/ 429 h 1942"/>
                  <a:gd name="T46" fmla="*/ 1524 w 1662"/>
                  <a:gd name="T47" fmla="*/ 626 h 1942"/>
                  <a:gd name="T48" fmla="*/ 1555 w 1662"/>
                  <a:gd name="T49" fmla="*/ 892 h 1942"/>
                  <a:gd name="T50" fmla="*/ 1619 w 1662"/>
                  <a:gd name="T51" fmla="*/ 939 h 1942"/>
                  <a:gd name="T52" fmla="*/ 1657 w 1662"/>
                  <a:gd name="T53" fmla="*/ 1032 h 1942"/>
                  <a:gd name="T54" fmla="*/ 1655 w 1662"/>
                  <a:gd name="T55" fmla="*/ 1183 h 1942"/>
                  <a:gd name="T56" fmla="*/ 1611 w 1662"/>
                  <a:gd name="T57" fmla="*/ 1304 h 1942"/>
                  <a:gd name="T58" fmla="*/ 1537 w 1662"/>
                  <a:gd name="T59" fmla="*/ 1372 h 1942"/>
                  <a:gd name="T60" fmla="*/ 1445 w 1662"/>
                  <a:gd name="T61" fmla="*/ 1454 h 1942"/>
                  <a:gd name="T62" fmla="*/ 1313 w 1662"/>
                  <a:gd name="T63" fmla="*/ 1670 h 1942"/>
                  <a:gd name="T64" fmla="*/ 1141 w 1662"/>
                  <a:gd name="T65" fmla="*/ 1836 h 1942"/>
                  <a:gd name="T66" fmla="*/ 937 w 1662"/>
                  <a:gd name="T67" fmla="*/ 1930 h 1942"/>
                  <a:gd name="T68" fmla="*/ 714 w 1662"/>
                  <a:gd name="T69" fmla="*/ 1930 h 1942"/>
                  <a:gd name="T70" fmla="*/ 510 w 1662"/>
                  <a:gd name="T71" fmla="*/ 1836 h 1942"/>
                  <a:gd name="T72" fmla="*/ 337 w 1662"/>
                  <a:gd name="T73" fmla="*/ 1669 h 1942"/>
                  <a:gd name="T74" fmla="*/ 205 w 1662"/>
                  <a:gd name="T75" fmla="*/ 1452 h 1942"/>
                  <a:gd name="T76" fmla="*/ 111 w 1662"/>
                  <a:gd name="T77" fmla="*/ 1364 h 1942"/>
                  <a:gd name="T78" fmla="*/ 39 w 1662"/>
                  <a:gd name="T79" fmla="*/ 1284 h 1942"/>
                  <a:gd name="T80" fmla="*/ 2 w 1662"/>
                  <a:gd name="T81" fmla="*/ 1143 h 1942"/>
                  <a:gd name="T82" fmla="*/ 9 w 1662"/>
                  <a:gd name="T83" fmla="*/ 1009 h 1942"/>
                  <a:gd name="T84" fmla="*/ 50 w 1662"/>
                  <a:gd name="T85" fmla="*/ 930 h 1942"/>
                  <a:gd name="T86" fmla="*/ 98 w 1662"/>
                  <a:gd name="T87" fmla="*/ 851 h 1942"/>
                  <a:gd name="T88" fmla="*/ 85 w 1662"/>
                  <a:gd name="T89" fmla="*/ 643 h 1942"/>
                  <a:gd name="T90" fmla="*/ 120 w 1662"/>
                  <a:gd name="T91" fmla="*/ 487 h 1942"/>
                  <a:gd name="T92" fmla="*/ 183 w 1662"/>
                  <a:gd name="T93" fmla="*/ 377 h 1942"/>
                  <a:gd name="T94" fmla="*/ 257 w 1662"/>
                  <a:gd name="T95" fmla="*/ 305 h 1942"/>
                  <a:gd name="T96" fmla="*/ 319 w 1662"/>
                  <a:gd name="T97" fmla="*/ 266 h 1942"/>
                  <a:gd name="T98" fmla="*/ 352 w 1662"/>
                  <a:gd name="T99" fmla="*/ 246 h 1942"/>
                  <a:gd name="T100" fmla="*/ 390 w 1662"/>
                  <a:gd name="T101" fmla="*/ 196 h 1942"/>
                  <a:gd name="T102" fmla="*/ 459 w 1662"/>
                  <a:gd name="T103" fmla="*/ 127 h 1942"/>
                  <a:gd name="T104" fmla="*/ 559 w 1662"/>
                  <a:gd name="T105" fmla="*/ 57 h 1942"/>
                  <a:gd name="T106" fmla="*/ 690 w 1662"/>
                  <a:gd name="T107" fmla="*/ 10 h 19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662" h="1942">
                    <a:moveTo>
                      <a:pt x="526" y="499"/>
                    </a:moveTo>
                    <a:lnTo>
                      <a:pt x="484" y="546"/>
                    </a:lnTo>
                    <a:lnTo>
                      <a:pt x="445" y="595"/>
                    </a:lnTo>
                    <a:lnTo>
                      <a:pt x="410" y="645"/>
                    </a:lnTo>
                    <a:lnTo>
                      <a:pt x="379" y="696"/>
                    </a:lnTo>
                    <a:lnTo>
                      <a:pt x="352" y="747"/>
                    </a:lnTo>
                    <a:lnTo>
                      <a:pt x="329" y="797"/>
                    </a:lnTo>
                    <a:lnTo>
                      <a:pt x="309" y="847"/>
                    </a:lnTo>
                    <a:lnTo>
                      <a:pt x="291" y="895"/>
                    </a:lnTo>
                    <a:lnTo>
                      <a:pt x="277" y="941"/>
                    </a:lnTo>
                    <a:lnTo>
                      <a:pt x="264" y="984"/>
                    </a:lnTo>
                    <a:lnTo>
                      <a:pt x="255" y="1023"/>
                    </a:lnTo>
                    <a:lnTo>
                      <a:pt x="247" y="1059"/>
                    </a:lnTo>
                    <a:lnTo>
                      <a:pt x="241" y="1091"/>
                    </a:lnTo>
                    <a:lnTo>
                      <a:pt x="250" y="1148"/>
                    </a:lnTo>
                    <a:lnTo>
                      <a:pt x="263" y="1206"/>
                    </a:lnTo>
                    <a:lnTo>
                      <a:pt x="280" y="1263"/>
                    </a:lnTo>
                    <a:lnTo>
                      <a:pt x="299" y="1320"/>
                    </a:lnTo>
                    <a:lnTo>
                      <a:pt x="322" y="1375"/>
                    </a:lnTo>
                    <a:lnTo>
                      <a:pt x="347" y="1429"/>
                    </a:lnTo>
                    <a:lnTo>
                      <a:pt x="375" y="1480"/>
                    </a:lnTo>
                    <a:lnTo>
                      <a:pt x="406" y="1530"/>
                    </a:lnTo>
                    <a:lnTo>
                      <a:pt x="440" y="1576"/>
                    </a:lnTo>
                    <a:lnTo>
                      <a:pt x="476" y="1620"/>
                    </a:lnTo>
                    <a:lnTo>
                      <a:pt x="513" y="1659"/>
                    </a:lnTo>
                    <a:lnTo>
                      <a:pt x="553" y="1695"/>
                    </a:lnTo>
                    <a:lnTo>
                      <a:pt x="594" y="1726"/>
                    </a:lnTo>
                    <a:lnTo>
                      <a:pt x="638" y="1753"/>
                    </a:lnTo>
                    <a:lnTo>
                      <a:pt x="683" y="1774"/>
                    </a:lnTo>
                    <a:lnTo>
                      <a:pt x="729" y="1789"/>
                    </a:lnTo>
                    <a:lnTo>
                      <a:pt x="777" y="1800"/>
                    </a:lnTo>
                    <a:lnTo>
                      <a:pt x="825" y="1803"/>
                    </a:lnTo>
                    <a:lnTo>
                      <a:pt x="875" y="1800"/>
                    </a:lnTo>
                    <a:lnTo>
                      <a:pt x="922" y="1789"/>
                    </a:lnTo>
                    <a:lnTo>
                      <a:pt x="968" y="1774"/>
                    </a:lnTo>
                    <a:lnTo>
                      <a:pt x="1013" y="1753"/>
                    </a:lnTo>
                    <a:lnTo>
                      <a:pt x="1056" y="1726"/>
                    </a:lnTo>
                    <a:lnTo>
                      <a:pt x="1099" y="1695"/>
                    </a:lnTo>
                    <a:lnTo>
                      <a:pt x="1139" y="1659"/>
                    </a:lnTo>
                    <a:lnTo>
                      <a:pt x="1176" y="1619"/>
                    </a:lnTo>
                    <a:lnTo>
                      <a:pt x="1212" y="1576"/>
                    </a:lnTo>
                    <a:lnTo>
                      <a:pt x="1245" y="1529"/>
                    </a:lnTo>
                    <a:lnTo>
                      <a:pt x="1276" y="1480"/>
                    </a:lnTo>
                    <a:lnTo>
                      <a:pt x="1305" y="1428"/>
                    </a:lnTo>
                    <a:lnTo>
                      <a:pt x="1330" y="1374"/>
                    </a:lnTo>
                    <a:lnTo>
                      <a:pt x="1353" y="1319"/>
                    </a:lnTo>
                    <a:lnTo>
                      <a:pt x="1372" y="1262"/>
                    </a:lnTo>
                    <a:lnTo>
                      <a:pt x="1388" y="1205"/>
                    </a:lnTo>
                    <a:lnTo>
                      <a:pt x="1401" y="1147"/>
                    </a:lnTo>
                    <a:lnTo>
                      <a:pt x="1411" y="1089"/>
                    </a:lnTo>
                    <a:lnTo>
                      <a:pt x="1416" y="1032"/>
                    </a:lnTo>
                    <a:lnTo>
                      <a:pt x="1418" y="974"/>
                    </a:lnTo>
                    <a:lnTo>
                      <a:pt x="1417" y="904"/>
                    </a:lnTo>
                    <a:lnTo>
                      <a:pt x="1414" y="838"/>
                    </a:lnTo>
                    <a:lnTo>
                      <a:pt x="1339" y="839"/>
                    </a:lnTo>
                    <a:lnTo>
                      <a:pt x="1266" y="836"/>
                    </a:lnTo>
                    <a:lnTo>
                      <a:pt x="1198" y="830"/>
                    </a:lnTo>
                    <a:lnTo>
                      <a:pt x="1133" y="820"/>
                    </a:lnTo>
                    <a:lnTo>
                      <a:pt x="1070" y="808"/>
                    </a:lnTo>
                    <a:lnTo>
                      <a:pt x="1012" y="794"/>
                    </a:lnTo>
                    <a:lnTo>
                      <a:pt x="956" y="777"/>
                    </a:lnTo>
                    <a:lnTo>
                      <a:pt x="903" y="757"/>
                    </a:lnTo>
                    <a:lnTo>
                      <a:pt x="853" y="737"/>
                    </a:lnTo>
                    <a:lnTo>
                      <a:pt x="806" y="713"/>
                    </a:lnTo>
                    <a:lnTo>
                      <a:pt x="762" y="690"/>
                    </a:lnTo>
                    <a:lnTo>
                      <a:pt x="721" y="664"/>
                    </a:lnTo>
                    <a:lnTo>
                      <a:pt x="682" y="638"/>
                    </a:lnTo>
                    <a:lnTo>
                      <a:pt x="646" y="610"/>
                    </a:lnTo>
                    <a:lnTo>
                      <a:pt x="612" y="583"/>
                    </a:lnTo>
                    <a:lnTo>
                      <a:pt x="581" y="555"/>
                    </a:lnTo>
                    <a:lnTo>
                      <a:pt x="552" y="527"/>
                    </a:lnTo>
                    <a:lnTo>
                      <a:pt x="526" y="499"/>
                    </a:lnTo>
                    <a:close/>
                    <a:moveTo>
                      <a:pt x="808" y="0"/>
                    </a:moveTo>
                    <a:lnTo>
                      <a:pt x="851" y="3"/>
                    </a:lnTo>
                    <a:lnTo>
                      <a:pt x="897" y="11"/>
                    </a:lnTo>
                    <a:lnTo>
                      <a:pt x="944" y="23"/>
                    </a:lnTo>
                    <a:lnTo>
                      <a:pt x="993" y="39"/>
                    </a:lnTo>
                    <a:lnTo>
                      <a:pt x="1044" y="60"/>
                    </a:lnTo>
                    <a:lnTo>
                      <a:pt x="1097" y="86"/>
                    </a:lnTo>
                    <a:lnTo>
                      <a:pt x="1152" y="118"/>
                    </a:lnTo>
                    <a:lnTo>
                      <a:pt x="1179" y="135"/>
                    </a:lnTo>
                    <a:lnTo>
                      <a:pt x="1208" y="155"/>
                    </a:lnTo>
                    <a:lnTo>
                      <a:pt x="1239" y="179"/>
                    </a:lnTo>
                    <a:lnTo>
                      <a:pt x="1271" y="205"/>
                    </a:lnTo>
                    <a:lnTo>
                      <a:pt x="1304" y="233"/>
                    </a:lnTo>
                    <a:lnTo>
                      <a:pt x="1334" y="261"/>
                    </a:lnTo>
                    <a:lnTo>
                      <a:pt x="1363" y="292"/>
                    </a:lnTo>
                    <a:lnTo>
                      <a:pt x="1388" y="323"/>
                    </a:lnTo>
                    <a:lnTo>
                      <a:pt x="1409" y="353"/>
                    </a:lnTo>
                    <a:lnTo>
                      <a:pt x="1409" y="353"/>
                    </a:lnTo>
                    <a:lnTo>
                      <a:pt x="1433" y="389"/>
                    </a:lnTo>
                    <a:lnTo>
                      <a:pt x="1455" y="429"/>
                    </a:lnTo>
                    <a:lnTo>
                      <a:pt x="1475" y="472"/>
                    </a:lnTo>
                    <a:lnTo>
                      <a:pt x="1493" y="519"/>
                    </a:lnTo>
                    <a:lnTo>
                      <a:pt x="1509" y="570"/>
                    </a:lnTo>
                    <a:lnTo>
                      <a:pt x="1524" y="626"/>
                    </a:lnTo>
                    <a:lnTo>
                      <a:pt x="1535" y="685"/>
                    </a:lnTo>
                    <a:lnTo>
                      <a:pt x="1545" y="749"/>
                    </a:lnTo>
                    <a:lnTo>
                      <a:pt x="1551" y="817"/>
                    </a:lnTo>
                    <a:lnTo>
                      <a:pt x="1555" y="892"/>
                    </a:lnTo>
                    <a:lnTo>
                      <a:pt x="1573" y="900"/>
                    </a:lnTo>
                    <a:lnTo>
                      <a:pt x="1590" y="910"/>
                    </a:lnTo>
                    <a:lnTo>
                      <a:pt x="1605" y="922"/>
                    </a:lnTo>
                    <a:lnTo>
                      <a:pt x="1619" y="939"/>
                    </a:lnTo>
                    <a:lnTo>
                      <a:pt x="1632" y="957"/>
                    </a:lnTo>
                    <a:lnTo>
                      <a:pt x="1642" y="979"/>
                    </a:lnTo>
                    <a:lnTo>
                      <a:pt x="1651" y="1003"/>
                    </a:lnTo>
                    <a:lnTo>
                      <a:pt x="1657" y="1032"/>
                    </a:lnTo>
                    <a:lnTo>
                      <a:pt x="1661" y="1064"/>
                    </a:lnTo>
                    <a:lnTo>
                      <a:pt x="1662" y="1102"/>
                    </a:lnTo>
                    <a:lnTo>
                      <a:pt x="1660" y="1143"/>
                    </a:lnTo>
                    <a:lnTo>
                      <a:pt x="1655" y="1183"/>
                    </a:lnTo>
                    <a:lnTo>
                      <a:pt x="1648" y="1218"/>
                    </a:lnTo>
                    <a:lnTo>
                      <a:pt x="1638" y="1250"/>
                    </a:lnTo>
                    <a:lnTo>
                      <a:pt x="1625" y="1278"/>
                    </a:lnTo>
                    <a:lnTo>
                      <a:pt x="1611" y="1304"/>
                    </a:lnTo>
                    <a:lnTo>
                      <a:pt x="1595" y="1325"/>
                    </a:lnTo>
                    <a:lnTo>
                      <a:pt x="1577" y="1344"/>
                    </a:lnTo>
                    <a:lnTo>
                      <a:pt x="1558" y="1360"/>
                    </a:lnTo>
                    <a:lnTo>
                      <a:pt x="1537" y="1372"/>
                    </a:lnTo>
                    <a:lnTo>
                      <a:pt x="1515" y="1382"/>
                    </a:lnTo>
                    <a:lnTo>
                      <a:pt x="1493" y="1390"/>
                    </a:lnTo>
                    <a:lnTo>
                      <a:pt x="1471" y="1395"/>
                    </a:lnTo>
                    <a:lnTo>
                      <a:pt x="1445" y="1454"/>
                    </a:lnTo>
                    <a:lnTo>
                      <a:pt x="1416" y="1512"/>
                    </a:lnTo>
                    <a:lnTo>
                      <a:pt x="1385" y="1567"/>
                    </a:lnTo>
                    <a:lnTo>
                      <a:pt x="1350" y="1620"/>
                    </a:lnTo>
                    <a:lnTo>
                      <a:pt x="1313" y="1670"/>
                    </a:lnTo>
                    <a:lnTo>
                      <a:pt x="1273" y="1717"/>
                    </a:lnTo>
                    <a:lnTo>
                      <a:pt x="1231" y="1761"/>
                    </a:lnTo>
                    <a:lnTo>
                      <a:pt x="1187" y="1801"/>
                    </a:lnTo>
                    <a:lnTo>
                      <a:pt x="1141" y="1836"/>
                    </a:lnTo>
                    <a:lnTo>
                      <a:pt x="1092" y="1868"/>
                    </a:lnTo>
                    <a:lnTo>
                      <a:pt x="1042" y="1893"/>
                    </a:lnTo>
                    <a:lnTo>
                      <a:pt x="990" y="1915"/>
                    </a:lnTo>
                    <a:lnTo>
                      <a:pt x="937" y="1930"/>
                    </a:lnTo>
                    <a:lnTo>
                      <a:pt x="882" y="1939"/>
                    </a:lnTo>
                    <a:lnTo>
                      <a:pt x="825" y="1942"/>
                    </a:lnTo>
                    <a:lnTo>
                      <a:pt x="769" y="1939"/>
                    </a:lnTo>
                    <a:lnTo>
                      <a:pt x="714" y="1930"/>
                    </a:lnTo>
                    <a:lnTo>
                      <a:pt x="661" y="1915"/>
                    </a:lnTo>
                    <a:lnTo>
                      <a:pt x="608" y="1893"/>
                    </a:lnTo>
                    <a:lnTo>
                      <a:pt x="558" y="1867"/>
                    </a:lnTo>
                    <a:lnTo>
                      <a:pt x="510" y="1836"/>
                    </a:lnTo>
                    <a:lnTo>
                      <a:pt x="464" y="1800"/>
                    </a:lnTo>
                    <a:lnTo>
                      <a:pt x="419" y="1760"/>
                    </a:lnTo>
                    <a:lnTo>
                      <a:pt x="377" y="1716"/>
                    </a:lnTo>
                    <a:lnTo>
                      <a:pt x="337" y="1669"/>
                    </a:lnTo>
                    <a:lnTo>
                      <a:pt x="300" y="1618"/>
                    </a:lnTo>
                    <a:lnTo>
                      <a:pt x="266" y="1565"/>
                    </a:lnTo>
                    <a:lnTo>
                      <a:pt x="234" y="1510"/>
                    </a:lnTo>
                    <a:lnTo>
                      <a:pt x="205" y="1452"/>
                    </a:lnTo>
                    <a:lnTo>
                      <a:pt x="179" y="1392"/>
                    </a:lnTo>
                    <a:lnTo>
                      <a:pt x="156" y="1386"/>
                    </a:lnTo>
                    <a:lnTo>
                      <a:pt x="133" y="1376"/>
                    </a:lnTo>
                    <a:lnTo>
                      <a:pt x="111" y="1364"/>
                    </a:lnTo>
                    <a:lnTo>
                      <a:pt x="91" y="1349"/>
                    </a:lnTo>
                    <a:lnTo>
                      <a:pt x="72" y="1330"/>
                    </a:lnTo>
                    <a:lnTo>
                      <a:pt x="55" y="1309"/>
                    </a:lnTo>
                    <a:lnTo>
                      <a:pt x="39" y="1284"/>
                    </a:lnTo>
                    <a:lnTo>
                      <a:pt x="26" y="1254"/>
                    </a:lnTo>
                    <a:lnTo>
                      <a:pt x="15" y="1221"/>
                    </a:lnTo>
                    <a:lnTo>
                      <a:pt x="7" y="1184"/>
                    </a:lnTo>
                    <a:lnTo>
                      <a:pt x="2" y="1143"/>
                    </a:lnTo>
                    <a:lnTo>
                      <a:pt x="0" y="1104"/>
                    </a:lnTo>
                    <a:lnTo>
                      <a:pt x="1" y="1068"/>
                    </a:lnTo>
                    <a:lnTo>
                      <a:pt x="4" y="1038"/>
                    </a:lnTo>
                    <a:lnTo>
                      <a:pt x="9" y="1009"/>
                    </a:lnTo>
                    <a:lnTo>
                      <a:pt x="17" y="985"/>
                    </a:lnTo>
                    <a:lnTo>
                      <a:pt x="27" y="964"/>
                    </a:lnTo>
                    <a:lnTo>
                      <a:pt x="38" y="946"/>
                    </a:lnTo>
                    <a:lnTo>
                      <a:pt x="50" y="930"/>
                    </a:lnTo>
                    <a:lnTo>
                      <a:pt x="65" y="916"/>
                    </a:lnTo>
                    <a:lnTo>
                      <a:pt x="80" y="906"/>
                    </a:lnTo>
                    <a:lnTo>
                      <a:pt x="96" y="897"/>
                    </a:lnTo>
                    <a:lnTo>
                      <a:pt x="98" y="851"/>
                    </a:lnTo>
                    <a:lnTo>
                      <a:pt x="89" y="794"/>
                    </a:lnTo>
                    <a:lnTo>
                      <a:pt x="85" y="740"/>
                    </a:lnTo>
                    <a:lnTo>
                      <a:pt x="83" y="690"/>
                    </a:lnTo>
                    <a:lnTo>
                      <a:pt x="85" y="643"/>
                    </a:lnTo>
                    <a:lnTo>
                      <a:pt x="90" y="599"/>
                    </a:lnTo>
                    <a:lnTo>
                      <a:pt x="98" y="559"/>
                    </a:lnTo>
                    <a:lnTo>
                      <a:pt x="108" y="522"/>
                    </a:lnTo>
                    <a:lnTo>
                      <a:pt x="120" y="487"/>
                    </a:lnTo>
                    <a:lnTo>
                      <a:pt x="134" y="455"/>
                    </a:lnTo>
                    <a:lnTo>
                      <a:pt x="149" y="427"/>
                    </a:lnTo>
                    <a:lnTo>
                      <a:pt x="166" y="400"/>
                    </a:lnTo>
                    <a:lnTo>
                      <a:pt x="183" y="377"/>
                    </a:lnTo>
                    <a:lnTo>
                      <a:pt x="202" y="355"/>
                    </a:lnTo>
                    <a:lnTo>
                      <a:pt x="220" y="337"/>
                    </a:lnTo>
                    <a:lnTo>
                      <a:pt x="239" y="320"/>
                    </a:lnTo>
                    <a:lnTo>
                      <a:pt x="257" y="305"/>
                    </a:lnTo>
                    <a:lnTo>
                      <a:pt x="274" y="293"/>
                    </a:lnTo>
                    <a:lnTo>
                      <a:pt x="290" y="282"/>
                    </a:lnTo>
                    <a:lnTo>
                      <a:pt x="305" y="273"/>
                    </a:lnTo>
                    <a:lnTo>
                      <a:pt x="319" y="266"/>
                    </a:lnTo>
                    <a:lnTo>
                      <a:pt x="331" y="260"/>
                    </a:lnTo>
                    <a:lnTo>
                      <a:pt x="341" y="255"/>
                    </a:lnTo>
                    <a:lnTo>
                      <a:pt x="348" y="253"/>
                    </a:lnTo>
                    <a:lnTo>
                      <a:pt x="352" y="246"/>
                    </a:lnTo>
                    <a:lnTo>
                      <a:pt x="359" y="237"/>
                    </a:lnTo>
                    <a:lnTo>
                      <a:pt x="367" y="225"/>
                    </a:lnTo>
                    <a:lnTo>
                      <a:pt x="377" y="212"/>
                    </a:lnTo>
                    <a:lnTo>
                      <a:pt x="390" y="196"/>
                    </a:lnTo>
                    <a:lnTo>
                      <a:pt x="404" y="180"/>
                    </a:lnTo>
                    <a:lnTo>
                      <a:pt x="421" y="163"/>
                    </a:lnTo>
                    <a:lnTo>
                      <a:pt x="439" y="145"/>
                    </a:lnTo>
                    <a:lnTo>
                      <a:pt x="459" y="127"/>
                    </a:lnTo>
                    <a:lnTo>
                      <a:pt x="481" y="108"/>
                    </a:lnTo>
                    <a:lnTo>
                      <a:pt x="505" y="91"/>
                    </a:lnTo>
                    <a:lnTo>
                      <a:pt x="531" y="74"/>
                    </a:lnTo>
                    <a:lnTo>
                      <a:pt x="559" y="57"/>
                    </a:lnTo>
                    <a:lnTo>
                      <a:pt x="589" y="43"/>
                    </a:lnTo>
                    <a:lnTo>
                      <a:pt x="620" y="30"/>
                    </a:lnTo>
                    <a:lnTo>
                      <a:pt x="655" y="19"/>
                    </a:lnTo>
                    <a:lnTo>
                      <a:pt x="690" y="10"/>
                    </a:lnTo>
                    <a:lnTo>
                      <a:pt x="728" y="3"/>
                    </a:lnTo>
                    <a:lnTo>
                      <a:pt x="767" y="0"/>
                    </a:lnTo>
                    <a:lnTo>
                      <a:pt x="80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20" name="Freeform 23"/>
              <p:cNvSpPr>
                <a:spLocks noEditPoints="1"/>
              </p:cNvSpPr>
              <p:nvPr/>
            </p:nvSpPr>
            <p:spPr bwMode="auto">
              <a:xfrm>
                <a:off x="2664" y="4250"/>
                <a:ext cx="83" cy="27"/>
              </a:xfrm>
              <a:custGeom>
                <a:avLst/>
                <a:gdLst>
                  <a:gd name="T0" fmla="*/ 613 w 916"/>
                  <a:gd name="T1" fmla="*/ 78 h 300"/>
                  <a:gd name="T2" fmla="*/ 561 w 916"/>
                  <a:gd name="T3" fmla="*/ 109 h 300"/>
                  <a:gd name="T4" fmla="*/ 554 w 916"/>
                  <a:gd name="T5" fmla="*/ 165 h 300"/>
                  <a:gd name="T6" fmla="*/ 579 w 916"/>
                  <a:gd name="T7" fmla="*/ 210 h 300"/>
                  <a:gd name="T8" fmla="*/ 665 w 916"/>
                  <a:gd name="T9" fmla="*/ 229 h 300"/>
                  <a:gd name="T10" fmla="*/ 787 w 916"/>
                  <a:gd name="T11" fmla="*/ 223 h 300"/>
                  <a:gd name="T12" fmla="*/ 839 w 916"/>
                  <a:gd name="T13" fmla="*/ 191 h 300"/>
                  <a:gd name="T14" fmla="*/ 846 w 916"/>
                  <a:gd name="T15" fmla="*/ 135 h 300"/>
                  <a:gd name="T16" fmla="*/ 820 w 916"/>
                  <a:gd name="T17" fmla="*/ 90 h 300"/>
                  <a:gd name="T18" fmla="*/ 734 w 916"/>
                  <a:gd name="T19" fmla="*/ 72 h 300"/>
                  <a:gd name="T20" fmla="*/ 153 w 916"/>
                  <a:gd name="T21" fmla="*/ 74 h 300"/>
                  <a:gd name="T22" fmla="*/ 85 w 916"/>
                  <a:gd name="T23" fmla="*/ 99 h 300"/>
                  <a:gd name="T24" fmla="*/ 70 w 916"/>
                  <a:gd name="T25" fmla="*/ 150 h 300"/>
                  <a:gd name="T26" fmla="*/ 85 w 916"/>
                  <a:gd name="T27" fmla="*/ 201 h 300"/>
                  <a:gd name="T28" fmla="*/ 153 w 916"/>
                  <a:gd name="T29" fmla="*/ 227 h 300"/>
                  <a:gd name="T30" fmla="*/ 280 w 916"/>
                  <a:gd name="T31" fmla="*/ 227 h 300"/>
                  <a:gd name="T32" fmla="*/ 348 w 916"/>
                  <a:gd name="T33" fmla="*/ 201 h 300"/>
                  <a:gd name="T34" fmla="*/ 363 w 916"/>
                  <a:gd name="T35" fmla="*/ 150 h 300"/>
                  <a:gd name="T36" fmla="*/ 348 w 916"/>
                  <a:gd name="T37" fmla="*/ 99 h 300"/>
                  <a:gd name="T38" fmla="*/ 280 w 916"/>
                  <a:gd name="T39" fmla="*/ 74 h 300"/>
                  <a:gd name="T40" fmla="*/ 234 w 916"/>
                  <a:gd name="T41" fmla="*/ 0 h 300"/>
                  <a:gd name="T42" fmla="*/ 321 w 916"/>
                  <a:gd name="T43" fmla="*/ 9 h 300"/>
                  <a:gd name="T44" fmla="*/ 400 w 916"/>
                  <a:gd name="T45" fmla="*/ 53 h 300"/>
                  <a:gd name="T46" fmla="*/ 574 w 916"/>
                  <a:gd name="T47" fmla="*/ 17 h 300"/>
                  <a:gd name="T48" fmla="*/ 662 w 916"/>
                  <a:gd name="T49" fmla="*/ 1 h 300"/>
                  <a:gd name="T50" fmla="*/ 732 w 916"/>
                  <a:gd name="T51" fmla="*/ 0 h 300"/>
                  <a:gd name="T52" fmla="*/ 806 w 916"/>
                  <a:gd name="T53" fmla="*/ 10 h 300"/>
                  <a:gd name="T54" fmla="*/ 875 w 916"/>
                  <a:gd name="T55" fmla="*/ 45 h 300"/>
                  <a:gd name="T56" fmla="*/ 914 w 916"/>
                  <a:gd name="T57" fmla="*/ 123 h 300"/>
                  <a:gd name="T58" fmla="*/ 900 w 916"/>
                  <a:gd name="T59" fmla="*/ 223 h 300"/>
                  <a:gd name="T60" fmla="*/ 843 w 916"/>
                  <a:gd name="T61" fmla="*/ 277 h 300"/>
                  <a:gd name="T62" fmla="*/ 768 w 916"/>
                  <a:gd name="T63" fmla="*/ 297 h 300"/>
                  <a:gd name="T64" fmla="*/ 699 w 916"/>
                  <a:gd name="T65" fmla="*/ 300 h 300"/>
                  <a:gd name="T66" fmla="*/ 632 w 916"/>
                  <a:gd name="T67" fmla="*/ 297 h 300"/>
                  <a:gd name="T68" fmla="*/ 557 w 916"/>
                  <a:gd name="T69" fmla="*/ 277 h 300"/>
                  <a:gd name="T70" fmla="*/ 500 w 916"/>
                  <a:gd name="T71" fmla="*/ 224 h 300"/>
                  <a:gd name="T72" fmla="*/ 485 w 916"/>
                  <a:gd name="T73" fmla="*/ 137 h 300"/>
                  <a:gd name="T74" fmla="*/ 432 w 916"/>
                  <a:gd name="T75" fmla="*/ 150 h 300"/>
                  <a:gd name="T76" fmla="*/ 405 w 916"/>
                  <a:gd name="T77" fmla="*/ 241 h 300"/>
                  <a:gd name="T78" fmla="*/ 342 w 916"/>
                  <a:gd name="T79" fmla="*/ 284 h 300"/>
                  <a:gd name="T80" fmla="*/ 266 w 916"/>
                  <a:gd name="T81" fmla="*/ 298 h 300"/>
                  <a:gd name="T82" fmla="*/ 201 w 916"/>
                  <a:gd name="T83" fmla="*/ 299 h 300"/>
                  <a:gd name="T84" fmla="*/ 129 w 916"/>
                  <a:gd name="T85" fmla="*/ 294 h 300"/>
                  <a:gd name="T86" fmla="*/ 57 w 916"/>
                  <a:gd name="T87" fmla="*/ 267 h 300"/>
                  <a:gd name="T88" fmla="*/ 7 w 916"/>
                  <a:gd name="T89" fmla="*/ 202 h 300"/>
                  <a:gd name="T90" fmla="*/ 7 w 916"/>
                  <a:gd name="T91" fmla="*/ 98 h 300"/>
                  <a:gd name="T92" fmla="*/ 57 w 916"/>
                  <a:gd name="T93" fmla="*/ 33 h 300"/>
                  <a:gd name="T94" fmla="*/ 129 w 916"/>
                  <a:gd name="T95" fmla="*/ 6 h 300"/>
                  <a:gd name="T96" fmla="*/ 201 w 916"/>
                  <a:gd name="T97" fmla="*/ 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16" h="300">
                    <a:moveTo>
                      <a:pt x="699" y="71"/>
                    </a:moveTo>
                    <a:lnTo>
                      <a:pt x="665" y="72"/>
                    </a:lnTo>
                    <a:lnTo>
                      <a:pt x="636" y="74"/>
                    </a:lnTo>
                    <a:lnTo>
                      <a:pt x="613" y="78"/>
                    </a:lnTo>
                    <a:lnTo>
                      <a:pt x="594" y="83"/>
                    </a:lnTo>
                    <a:lnTo>
                      <a:pt x="579" y="90"/>
                    </a:lnTo>
                    <a:lnTo>
                      <a:pt x="569" y="99"/>
                    </a:lnTo>
                    <a:lnTo>
                      <a:pt x="561" y="109"/>
                    </a:lnTo>
                    <a:lnTo>
                      <a:pt x="556" y="122"/>
                    </a:lnTo>
                    <a:lnTo>
                      <a:pt x="554" y="135"/>
                    </a:lnTo>
                    <a:lnTo>
                      <a:pt x="553" y="150"/>
                    </a:lnTo>
                    <a:lnTo>
                      <a:pt x="554" y="165"/>
                    </a:lnTo>
                    <a:lnTo>
                      <a:pt x="556" y="179"/>
                    </a:lnTo>
                    <a:lnTo>
                      <a:pt x="561" y="191"/>
                    </a:lnTo>
                    <a:lnTo>
                      <a:pt x="569" y="201"/>
                    </a:lnTo>
                    <a:lnTo>
                      <a:pt x="579" y="210"/>
                    </a:lnTo>
                    <a:lnTo>
                      <a:pt x="594" y="216"/>
                    </a:lnTo>
                    <a:lnTo>
                      <a:pt x="613" y="223"/>
                    </a:lnTo>
                    <a:lnTo>
                      <a:pt x="636" y="227"/>
                    </a:lnTo>
                    <a:lnTo>
                      <a:pt x="665" y="229"/>
                    </a:lnTo>
                    <a:lnTo>
                      <a:pt x="699" y="230"/>
                    </a:lnTo>
                    <a:lnTo>
                      <a:pt x="734" y="229"/>
                    </a:lnTo>
                    <a:lnTo>
                      <a:pt x="763" y="227"/>
                    </a:lnTo>
                    <a:lnTo>
                      <a:pt x="787" y="223"/>
                    </a:lnTo>
                    <a:lnTo>
                      <a:pt x="805" y="216"/>
                    </a:lnTo>
                    <a:lnTo>
                      <a:pt x="820" y="210"/>
                    </a:lnTo>
                    <a:lnTo>
                      <a:pt x="831" y="201"/>
                    </a:lnTo>
                    <a:lnTo>
                      <a:pt x="839" y="191"/>
                    </a:lnTo>
                    <a:lnTo>
                      <a:pt x="843" y="179"/>
                    </a:lnTo>
                    <a:lnTo>
                      <a:pt x="846" y="165"/>
                    </a:lnTo>
                    <a:lnTo>
                      <a:pt x="847" y="150"/>
                    </a:lnTo>
                    <a:lnTo>
                      <a:pt x="846" y="135"/>
                    </a:lnTo>
                    <a:lnTo>
                      <a:pt x="843" y="122"/>
                    </a:lnTo>
                    <a:lnTo>
                      <a:pt x="839" y="109"/>
                    </a:lnTo>
                    <a:lnTo>
                      <a:pt x="831" y="99"/>
                    </a:lnTo>
                    <a:lnTo>
                      <a:pt x="820" y="90"/>
                    </a:lnTo>
                    <a:lnTo>
                      <a:pt x="805" y="83"/>
                    </a:lnTo>
                    <a:lnTo>
                      <a:pt x="787" y="78"/>
                    </a:lnTo>
                    <a:lnTo>
                      <a:pt x="763" y="74"/>
                    </a:lnTo>
                    <a:lnTo>
                      <a:pt x="734" y="72"/>
                    </a:lnTo>
                    <a:lnTo>
                      <a:pt x="699" y="71"/>
                    </a:lnTo>
                    <a:close/>
                    <a:moveTo>
                      <a:pt x="216" y="71"/>
                    </a:moveTo>
                    <a:lnTo>
                      <a:pt x="182" y="72"/>
                    </a:lnTo>
                    <a:lnTo>
                      <a:pt x="153" y="74"/>
                    </a:lnTo>
                    <a:lnTo>
                      <a:pt x="130" y="78"/>
                    </a:lnTo>
                    <a:lnTo>
                      <a:pt x="111" y="83"/>
                    </a:lnTo>
                    <a:lnTo>
                      <a:pt x="96" y="90"/>
                    </a:lnTo>
                    <a:lnTo>
                      <a:pt x="85" y="99"/>
                    </a:lnTo>
                    <a:lnTo>
                      <a:pt x="78" y="109"/>
                    </a:lnTo>
                    <a:lnTo>
                      <a:pt x="73" y="122"/>
                    </a:lnTo>
                    <a:lnTo>
                      <a:pt x="70" y="135"/>
                    </a:lnTo>
                    <a:lnTo>
                      <a:pt x="70" y="150"/>
                    </a:lnTo>
                    <a:lnTo>
                      <a:pt x="70" y="165"/>
                    </a:lnTo>
                    <a:lnTo>
                      <a:pt x="73" y="179"/>
                    </a:lnTo>
                    <a:lnTo>
                      <a:pt x="78" y="191"/>
                    </a:lnTo>
                    <a:lnTo>
                      <a:pt x="85" y="201"/>
                    </a:lnTo>
                    <a:lnTo>
                      <a:pt x="96" y="210"/>
                    </a:lnTo>
                    <a:lnTo>
                      <a:pt x="111" y="216"/>
                    </a:lnTo>
                    <a:lnTo>
                      <a:pt x="130" y="223"/>
                    </a:lnTo>
                    <a:lnTo>
                      <a:pt x="153" y="227"/>
                    </a:lnTo>
                    <a:lnTo>
                      <a:pt x="182" y="229"/>
                    </a:lnTo>
                    <a:lnTo>
                      <a:pt x="216" y="230"/>
                    </a:lnTo>
                    <a:lnTo>
                      <a:pt x="250" y="229"/>
                    </a:lnTo>
                    <a:lnTo>
                      <a:pt x="280" y="227"/>
                    </a:lnTo>
                    <a:lnTo>
                      <a:pt x="304" y="223"/>
                    </a:lnTo>
                    <a:lnTo>
                      <a:pt x="322" y="216"/>
                    </a:lnTo>
                    <a:lnTo>
                      <a:pt x="337" y="210"/>
                    </a:lnTo>
                    <a:lnTo>
                      <a:pt x="348" y="201"/>
                    </a:lnTo>
                    <a:lnTo>
                      <a:pt x="355" y="191"/>
                    </a:lnTo>
                    <a:lnTo>
                      <a:pt x="360" y="179"/>
                    </a:lnTo>
                    <a:lnTo>
                      <a:pt x="363" y="165"/>
                    </a:lnTo>
                    <a:lnTo>
                      <a:pt x="363" y="150"/>
                    </a:lnTo>
                    <a:lnTo>
                      <a:pt x="363" y="135"/>
                    </a:lnTo>
                    <a:lnTo>
                      <a:pt x="360" y="122"/>
                    </a:lnTo>
                    <a:lnTo>
                      <a:pt x="355" y="109"/>
                    </a:lnTo>
                    <a:lnTo>
                      <a:pt x="348" y="99"/>
                    </a:lnTo>
                    <a:lnTo>
                      <a:pt x="337" y="90"/>
                    </a:lnTo>
                    <a:lnTo>
                      <a:pt x="322" y="83"/>
                    </a:lnTo>
                    <a:lnTo>
                      <a:pt x="304" y="78"/>
                    </a:lnTo>
                    <a:lnTo>
                      <a:pt x="280" y="74"/>
                    </a:lnTo>
                    <a:lnTo>
                      <a:pt x="250" y="72"/>
                    </a:lnTo>
                    <a:lnTo>
                      <a:pt x="216" y="71"/>
                    </a:lnTo>
                    <a:close/>
                    <a:moveTo>
                      <a:pt x="216" y="0"/>
                    </a:moveTo>
                    <a:lnTo>
                      <a:pt x="234" y="0"/>
                    </a:lnTo>
                    <a:lnTo>
                      <a:pt x="254" y="1"/>
                    </a:lnTo>
                    <a:lnTo>
                      <a:pt x="276" y="2"/>
                    </a:lnTo>
                    <a:lnTo>
                      <a:pt x="298" y="5"/>
                    </a:lnTo>
                    <a:lnTo>
                      <a:pt x="321" y="9"/>
                    </a:lnTo>
                    <a:lnTo>
                      <a:pt x="343" y="17"/>
                    </a:lnTo>
                    <a:lnTo>
                      <a:pt x="364" y="26"/>
                    </a:lnTo>
                    <a:lnTo>
                      <a:pt x="383" y="37"/>
                    </a:lnTo>
                    <a:lnTo>
                      <a:pt x="400" y="53"/>
                    </a:lnTo>
                    <a:lnTo>
                      <a:pt x="516" y="53"/>
                    </a:lnTo>
                    <a:lnTo>
                      <a:pt x="533" y="37"/>
                    </a:lnTo>
                    <a:lnTo>
                      <a:pt x="553" y="26"/>
                    </a:lnTo>
                    <a:lnTo>
                      <a:pt x="574" y="17"/>
                    </a:lnTo>
                    <a:lnTo>
                      <a:pt x="596" y="9"/>
                    </a:lnTo>
                    <a:lnTo>
                      <a:pt x="618" y="5"/>
                    </a:lnTo>
                    <a:lnTo>
                      <a:pt x="640" y="2"/>
                    </a:lnTo>
                    <a:lnTo>
                      <a:pt x="662" y="1"/>
                    </a:lnTo>
                    <a:lnTo>
                      <a:pt x="682" y="0"/>
                    </a:lnTo>
                    <a:lnTo>
                      <a:pt x="699" y="0"/>
                    </a:lnTo>
                    <a:lnTo>
                      <a:pt x="715" y="0"/>
                    </a:lnTo>
                    <a:lnTo>
                      <a:pt x="732" y="0"/>
                    </a:lnTo>
                    <a:lnTo>
                      <a:pt x="749" y="1"/>
                    </a:lnTo>
                    <a:lnTo>
                      <a:pt x="768" y="3"/>
                    </a:lnTo>
                    <a:lnTo>
                      <a:pt x="787" y="6"/>
                    </a:lnTo>
                    <a:lnTo>
                      <a:pt x="806" y="10"/>
                    </a:lnTo>
                    <a:lnTo>
                      <a:pt x="825" y="16"/>
                    </a:lnTo>
                    <a:lnTo>
                      <a:pt x="843" y="24"/>
                    </a:lnTo>
                    <a:lnTo>
                      <a:pt x="860" y="33"/>
                    </a:lnTo>
                    <a:lnTo>
                      <a:pt x="875" y="45"/>
                    </a:lnTo>
                    <a:lnTo>
                      <a:pt x="889" y="59"/>
                    </a:lnTo>
                    <a:lnTo>
                      <a:pt x="900" y="77"/>
                    </a:lnTo>
                    <a:lnTo>
                      <a:pt x="908" y="98"/>
                    </a:lnTo>
                    <a:lnTo>
                      <a:pt x="914" y="123"/>
                    </a:lnTo>
                    <a:lnTo>
                      <a:pt x="916" y="150"/>
                    </a:lnTo>
                    <a:lnTo>
                      <a:pt x="914" y="178"/>
                    </a:lnTo>
                    <a:lnTo>
                      <a:pt x="908" y="202"/>
                    </a:lnTo>
                    <a:lnTo>
                      <a:pt x="900" y="223"/>
                    </a:lnTo>
                    <a:lnTo>
                      <a:pt x="889" y="241"/>
                    </a:lnTo>
                    <a:lnTo>
                      <a:pt x="875" y="255"/>
                    </a:lnTo>
                    <a:lnTo>
                      <a:pt x="860" y="267"/>
                    </a:lnTo>
                    <a:lnTo>
                      <a:pt x="843" y="277"/>
                    </a:lnTo>
                    <a:lnTo>
                      <a:pt x="825" y="285"/>
                    </a:lnTo>
                    <a:lnTo>
                      <a:pt x="806" y="290"/>
                    </a:lnTo>
                    <a:lnTo>
                      <a:pt x="787" y="294"/>
                    </a:lnTo>
                    <a:lnTo>
                      <a:pt x="768" y="297"/>
                    </a:lnTo>
                    <a:lnTo>
                      <a:pt x="749" y="298"/>
                    </a:lnTo>
                    <a:lnTo>
                      <a:pt x="732" y="299"/>
                    </a:lnTo>
                    <a:lnTo>
                      <a:pt x="715" y="299"/>
                    </a:lnTo>
                    <a:lnTo>
                      <a:pt x="699" y="300"/>
                    </a:lnTo>
                    <a:lnTo>
                      <a:pt x="685" y="299"/>
                    </a:lnTo>
                    <a:lnTo>
                      <a:pt x="668" y="299"/>
                    </a:lnTo>
                    <a:lnTo>
                      <a:pt x="650" y="298"/>
                    </a:lnTo>
                    <a:lnTo>
                      <a:pt x="632" y="297"/>
                    </a:lnTo>
                    <a:lnTo>
                      <a:pt x="613" y="294"/>
                    </a:lnTo>
                    <a:lnTo>
                      <a:pt x="593" y="290"/>
                    </a:lnTo>
                    <a:lnTo>
                      <a:pt x="575" y="285"/>
                    </a:lnTo>
                    <a:lnTo>
                      <a:pt x="557" y="277"/>
                    </a:lnTo>
                    <a:lnTo>
                      <a:pt x="540" y="267"/>
                    </a:lnTo>
                    <a:lnTo>
                      <a:pt x="524" y="255"/>
                    </a:lnTo>
                    <a:lnTo>
                      <a:pt x="511" y="241"/>
                    </a:lnTo>
                    <a:lnTo>
                      <a:pt x="500" y="224"/>
                    </a:lnTo>
                    <a:lnTo>
                      <a:pt x="491" y="202"/>
                    </a:lnTo>
                    <a:lnTo>
                      <a:pt x="486" y="179"/>
                    </a:lnTo>
                    <a:lnTo>
                      <a:pt x="484" y="150"/>
                    </a:lnTo>
                    <a:lnTo>
                      <a:pt x="485" y="137"/>
                    </a:lnTo>
                    <a:lnTo>
                      <a:pt x="486" y="125"/>
                    </a:lnTo>
                    <a:lnTo>
                      <a:pt x="430" y="125"/>
                    </a:lnTo>
                    <a:lnTo>
                      <a:pt x="432" y="137"/>
                    </a:lnTo>
                    <a:lnTo>
                      <a:pt x="432" y="150"/>
                    </a:lnTo>
                    <a:lnTo>
                      <a:pt x="430" y="179"/>
                    </a:lnTo>
                    <a:lnTo>
                      <a:pt x="425" y="202"/>
                    </a:lnTo>
                    <a:lnTo>
                      <a:pt x="416" y="224"/>
                    </a:lnTo>
                    <a:lnTo>
                      <a:pt x="405" y="241"/>
                    </a:lnTo>
                    <a:lnTo>
                      <a:pt x="392" y="255"/>
                    </a:lnTo>
                    <a:lnTo>
                      <a:pt x="377" y="267"/>
                    </a:lnTo>
                    <a:lnTo>
                      <a:pt x="360" y="277"/>
                    </a:lnTo>
                    <a:lnTo>
                      <a:pt x="342" y="284"/>
                    </a:lnTo>
                    <a:lnTo>
                      <a:pt x="323" y="290"/>
                    </a:lnTo>
                    <a:lnTo>
                      <a:pt x="304" y="294"/>
                    </a:lnTo>
                    <a:lnTo>
                      <a:pt x="285" y="296"/>
                    </a:lnTo>
                    <a:lnTo>
                      <a:pt x="266" y="298"/>
                    </a:lnTo>
                    <a:lnTo>
                      <a:pt x="248" y="299"/>
                    </a:lnTo>
                    <a:lnTo>
                      <a:pt x="231" y="299"/>
                    </a:lnTo>
                    <a:lnTo>
                      <a:pt x="216" y="299"/>
                    </a:lnTo>
                    <a:lnTo>
                      <a:pt x="201" y="299"/>
                    </a:lnTo>
                    <a:lnTo>
                      <a:pt x="185" y="299"/>
                    </a:lnTo>
                    <a:lnTo>
                      <a:pt x="167" y="298"/>
                    </a:lnTo>
                    <a:lnTo>
                      <a:pt x="148" y="296"/>
                    </a:lnTo>
                    <a:lnTo>
                      <a:pt x="129" y="294"/>
                    </a:lnTo>
                    <a:lnTo>
                      <a:pt x="110" y="290"/>
                    </a:lnTo>
                    <a:lnTo>
                      <a:pt x="91" y="284"/>
                    </a:lnTo>
                    <a:lnTo>
                      <a:pt x="73" y="277"/>
                    </a:lnTo>
                    <a:lnTo>
                      <a:pt x="57" y="267"/>
                    </a:lnTo>
                    <a:lnTo>
                      <a:pt x="41" y="255"/>
                    </a:lnTo>
                    <a:lnTo>
                      <a:pt x="27" y="240"/>
                    </a:lnTo>
                    <a:lnTo>
                      <a:pt x="16" y="223"/>
                    </a:lnTo>
                    <a:lnTo>
                      <a:pt x="7" y="202"/>
                    </a:lnTo>
                    <a:lnTo>
                      <a:pt x="2" y="178"/>
                    </a:lnTo>
                    <a:lnTo>
                      <a:pt x="0" y="150"/>
                    </a:lnTo>
                    <a:lnTo>
                      <a:pt x="2" y="122"/>
                    </a:lnTo>
                    <a:lnTo>
                      <a:pt x="7" y="98"/>
                    </a:lnTo>
                    <a:lnTo>
                      <a:pt x="16" y="77"/>
                    </a:lnTo>
                    <a:lnTo>
                      <a:pt x="27" y="59"/>
                    </a:lnTo>
                    <a:lnTo>
                      <a:pt x="41" y="45"/>
                    </a:lnTo>
                    <a:lnTo>
                      <a:pt x="57" y="33"/>
                    </a:lnTo>
                    <a:lnTo>
                      <a:pt x="73" y="23"/>
                    </a:lnTo>
                    <a:lnTo>
                      <a:pt x="91" y="16"/>
                    </a:lnTo>
                    <a:lnTo>
                      <a:pt x="110" y="10"/>
                    </a:lnTo>
                    <a:lnTo>
                      <a:pt x="129" y="6"/>
                    </a:lnTo>
                    <a:lnTo>
                      <a:pt x="148" y="3"/>
                    </a:lnTo>
                    <a:lnTo>
                      <a:pt x="167" y="1"/>
                    </a:lnTo>
                    <a:lnTo>
                      <a:pt x="185" y="0"/>
                    </a:lnTo>
                    <a:lnTo>
                      <a:pt x="201" y="0"/>
                    </a:lnTo>
                    <a:lnTo>
                      <a:pt x="2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21" name="Freeform 24"/>
              <p:cNvSpPr>
                <a:spLocks noEditPoints="1"/>
              </p:cNvSpPr>
              <p:nvPr/>
            </p:nvSpPr>
            <p:spPr bwMode="auto">
              <a:xfrm>
                <a:off x="2597" y="4335"/>
                <a:ext cx="217" cy="124"/>
              </a:xfrm>
              <a:custGeom>
                <a:avLst/>
                <a:gdLst>
                  <a:gd name="T0" fmla="*/ 1796 w 2393"/>
                  <a:gd name="T1" fmla="*/ 704 h 1360"/>
                  <a:gd name="T2" fmla="*/ 1761 w 2393"/>
                  <a:gd name="T3" fmla="*/ 720 h 1360"/>
                  <a:gd name="T4" fmla="*/ 1590 w 2393"/>
                  <a:gd name="T5" fmla="*/ 904 h 1360"/>
                  <a:gd name="T6" fmla="*/ 1882 w 2393"/>
                  <a:gd name="T7" fmla="*/ 733 h 1360"/>
                  <a:gd name="T8" fmla="*/ 1851 w 2393"/>
                  <a:gd name="T9" fmla="*/ 709 h 1360"/>
                  <a:gd name="T10" fmla="*/ 1814 w 2393"/>
                  <a:gd name="T11" fmla="*/ 702 h 1360"/>
                  <a:gd name="T12" fmla="*/ 1831 w 2393"/>
                  <a:gd name="T13" fmla="*/ 20 h 1360"/>
                  <a:gd name="T14" fmla="*/ 1950 w 2393"/>
                  <a:gd name="T15" fmla="*/ 61 h 1360"/>
                  <a:gd name="T16" fmla="*/ 2057 w 2393"/>
                  <a:gd name="T17" fmla="*/ 121 h 1360"/>
                  <a:gd name="T18" fmla="*/ 2154 w 2393"/>
                  <a:gd name="T19" fmla="*/ 196 h 1360"/>
                  <a:gd name="T20" fmla="*/ 2235 w 2393"/>
                  <a:gd name="T21" fmla="*/ 286 h 1360"/>
                  <a:gd name="T22" fmla="*/ 2301 w 2393"/>
                  <a:gd name="T23" fmla="*/ 388 h 1360"/>
                  <a:gd name="T24" fmla="*/ 2352 w 2393"/>
                  <a:gd name="T25" fmla="*/ 501 h 1360"/>
                  <a:gd name="T26" fmla="*/ 2382 w 2393"/>
                  <a:gd name="T27" fmla="*/ 622 h 1360"/>
                  <a:gd name="T28" fmla="*/ 2393 w 2393"/>
                  <a:gd name="T29" fmla="*/ 748 h 1360"/>
                  <a:gd name="T30" fmla="*/ 2390 w 2393"/>
                  <a:gd name="T31" fmla="*/ 1230 h 1360"/>
                  <a:gd name="T32" fmla="*/ 2370 w 2393"/>
                  <a:gd name="T33" fmla="*/ 1282 h 1360"/>
                  <a:gd name="T34" fmla="*/ 2335 w 2393"/>
                  <a:gd name="T35" fmla="*/ 1324 h 1360"/>
                  <a:gd name="T36" fmla="*/ 2286 w 2393"/>
                  <a:gd name="T37" fmla="*/ 1351 h 1360"/>
                  <a:gd name="T38" fmla="*/ 2230 w 2393"/>
                  <a:gd name="T39" fmla="*/ 1360 h 1360"/>
                  <a:gd name="T40" fmla="*/ 129 w 2393"/>
                  <a:gd name="T41" fmla="*/ 1358 h 1360"/>
                  <a:gd name="T42" fmla="*/ 77 w 2393"/>
                  <a:gd name="T43" fmla="*/ 1339 h 1360"/>
                  <a:gd name="T44" fmla="*/ 36 w 2393"/>
                  <a:gd name="T45" fmla="*/ 1304 h 1360"/>
                  <a:gd name="T46" fmla="*/ 10 w 2393"/>
                  <a:gd name="T47" fmla="*/ 1256 h 1360"/>
                  <a:gd name="T48" fmla="*/ 0 w 2393"/>
                  <a:gd name="T49" fmla="*/ 1200 h 1360"/>
                  <a:gd name="T50" fmla="*/ 3 w 2393"/>
                  <a:gd name="T51" fmla="*/ 684 h 1360"/>
                  <a:gd name="T52" fmla="*/ 23 w 2393"/>
                  <a:gd name="T53" fmla="*/ 561 h 1360"/>
                  <a:gd name="T54" fmla="*/ 63 w 2393"/>
                  <a:gd name="T55" fmla="*/ 443 h 1360"/>
                  <a:gd name="T56" fmla="*/ 122 w 2393"/>
                  <a:gd name="T57" fmla="*/ 336 h 1360"/>
                  <a:gd name="T58" fmla="*/ 195 w 2393"/>
                  <a:gd name="T59" fmla="*/ 240 h 1360"/>
                  <a:gd name="T60" fmla="*/ 283 w 2393"/>
                  <a:gd name="T61" fmla="*/ 157 h 1360"/>
                  <a:gd name="T62" fmla="*/ 385 w 2393"/>
                  <a:gd name="T63" fmla="*/ 89 h 1360"/>
                  <a:gd name="T64" fmla="*/ 498 w 2393"/>
                  <a:gd name="T65" fmla="*/ 38 h 1360"/>
                  <a:gd name="T66" fmla="*/ 640 w 2393"/>
                  <a:gd name="T67" fmla="*/ 0 h 1360"/>
                  <a:gd name="T68" fmla="*/ 1748 w 2393"/>
                  <a:gd name="T69" fmla="*/ 0 h 1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393" h="1360">
                    <a:moveTo>
                      <a:pt x="1814" y="702"/>
                    </a:moveTo>
                    <a:lnTo>
                      <a:pt x="1796" y="704"/>
                    </a:lnTo>
                    <a:lnTo>
                      <a:pt x="1778" y="709"/>
                    </a:lnTo>
                    <a:lnTo>
                      <a:pt x="1761" y="720"/>
                    </a:lnTo>
                    <a:lnTo>
                      <a:pt x="1746" y="733"/>
                    </a:lnTo>
                    <a:lnTo>
                      <a:pt x="1590" y="904"/>
                    </a:lnTo>
                    <a:lnTo>
                      <a:pt x="2038" y="904"/>
                    </a:lnTo>
                    <a:lnTo>
                      <a:pt x="1882" y="733"/>
                    </a:lnTo>
                    <a:lnTo>
                      <a:pt x="1867" y="719"/>
                    </a:lnTo>
                    <a:lnTo>
                      <a:pt x="1851" y="709"/>
                    </a:lnTo>
                    <a:lnTo>
                      <a:pt x="1833" y="703"/>
                    </a:lnTo>
                    <a:lnTo>
                      <a:pt x="1814" y="702"/>
                    </a:lnTo>
                    <a:close/>
                    <a:moveTo>
                      <a:pt x="1748" y="0"/>
                    </a:moveTo>
                    <a:lnTo>
                      <a:pt x="1831" y="20"/>
                    </a:lnTo>
                    <a:lnTo>
                      <a:pt x="1892" y="38"/>
                    </a:lnTo>
                    <a:lnTo>
                      <a:pt x="1950" y="61"/>
                    </a:lnTo>
                    <a:lnTo>
                      <a:pt x="2005" y="88"/>
                    </a:lnTo>
                    <a:lnTo>
                      <a:pt x="2057" y="121"/>
                    </a:lnTo>
                    <a:lnTo>
                      <a:pt x="2107" y="157"/>
                    </a:lnTo>
                    <a:lnTo>
                      <a:pt x="2154" y="196"/>
                    </a:lnTo>
                    <a:lnTo>
                      <a:pt x="2196" y="239"/>
                    </a:lnTo>
                    <a:lnTo>
                      <a:pt x="2235" y="286"/>
                    </a:lnTo>
                    <a:lnTo>
                      <a:pt x="2270" y="336"/>
                    </a:lnTo>
                    <a:lnTo>
                      <a:pt x="2301" y="388"/>
                    </a:lnTo>
                    <a:lnTo>
                      <a:pt x="2328" y="443"/>
                    </a:lnTo>
                    <a:lnTo>
                      <a:pt x="2352" y="501"/>
                    </a:lnTo>
                    <a:lnTo>
                      <a:pt x="2369" y="561"/>
                    </a:lnTo>
                    <a:lnTo>
                      <a:pt x="2382" y="622"/>
                    </a:lnTo>
                    <a:lnTo>
                      <a:pt x="2390" y="684"/>
                    </a:lnTo>
                    <a:lnTo>
                      <a:pt x="2393" y="748"/>
                    </a:lnTo>
                    <a:lnTo>
                      <a:pt x="2393" y="1200"/>
                    </a:lnTo>
                    <a:lnTo>
                      <a:pt x="2390" y="1230"/>
                    </a:lnTo>
                    <a:lnTo>
                      <a:pt x="2383" y="1256"/>
                    </a:lnTo>
                    <a:lnTo>
                      <a:pt x="2370" y="1282"/>
                    </a:lnTo>
                    <a:lnTo>
                      <a:pt x="2354" y="1304"/>
                    </a:lnTo>
                    <a:lnTo>
                      <a:pt x="2335" y="1324"/>
                    </a:lnTo>
                    <a:lnTo>
                      <a:pt x="2311" y="1339"/>
                    </a:lnTo>
                    <a:lnTo>
                      <a:pt x="2286" y="1351"/>
                    </a:lnTo>
                    <a:lnTo>
                      <a:pt x="2259" y="1358"/>
                    </a:lnTo>
                    <a:lnTo>
                      <a:pt x="2230" y="1360"/>
                    </a:lnTo>
                    <a:lnTo>
                      <a:pt x="157" y="1360"/>
                    </a:lnTo>
                    <a:lnTo>
                      <a:pt x="129" y="1358"/>
                    </a:lnTo>
                    <a:lnTo>
                      <a:pt x="101" y="1351"/>
                    </a:lnTo>
                    <a:lnTo>
                      <a:pt x="77" y="1339"/>
                    </a:lnTo>
                    <a:lnTo>
                      <a:pt x="55" y="1324"/>
                    </a:lnTo>
                    <a:lnTo>
                      <a:pt x="36" y="1304"/>
                    </a:lnTo>
                    <a:lnTo>
                      <a:pt x="21" y="1282"/>
                    </a:lnTo>
                    <a:lnTo>
                      <a:pt x="10" y="1256"/>
                    </a:lnTo>
                    <a:lnTo>
                      <a:pt x="3" y="1230"/>
                    </a:lnTo>
                    <a:lnTo>
                      <a:pt x="0" y="1200"/>
                    </a:lnTo>
                    <a:lnTo>
                      <a:pt x="0" y="748"/>
                    </a:lnTo>
                    <a:lnTo>
                      <a:pt x="3" y="684"/>
                    </a:lnTo>
                    <a:lnTo>
                      <a:pt x="11" y="622"/>
                    </a:lnTo>
                    <a:lnTo>
                      <a:pt x="23" y="561"/>
                    </a:lnTo>
                    <a:lnTo>
                      <a:pt x="41" y="501"/>
                    </a:lnTo>
                    <a:lnTo>
                      <a:pt x="63" y="443"/>
                    </a:lnTo>
                    <a:lnTo>
                      <a:pt x="90" y="389"/>
                    </a:lnTo>
                    <a:lnTo>
                      <a:pt x="122" y="336"/>
                    </a:lnTo>
                    <a:lnTo>
                      <a:pt x="156" y="286"/>
                    </a:lnTo>
                    <a:lnTo>
                      <a:pt x="195" y="240"/>
                    </a:lnTo>
                    <a:lnTo>
                      <a:pt x="237" y="196"/>
                    </a:lnTo>
                    <a:lnTo>
                      <a:pt x="283" y="157"/>
                    </a:lnTo>
                    <a:lnTo>
                      <a:pt x="332" y="121"/>
                    </a:lnTo>
                    <a:lnTo>
                      <a:pt x="385" y="89"/>
                    </a:lnTo>
                    <a:lnTo>
                      <a:pt x="440" y="62"/>
                    </a:lnTo>
                    <a:lnTo>
                      <a:pt x="498" y="38"/>
                    </a:lnTo>
                    <a:lnTo>
                      <a:pt x="559" y="20"/>
                    </a:lnTo>
                    <a:lnTo>
                      <a:pt x="640" y="0"/>
                    </a:lnTo>
                    <a:lnTo>
                      <a:pt x="1193" y="1280"/>
                    </a:lnTo>
                    <a:lnTo>
                      <a:pt x="174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22" name="Freeform 25"/>
              <p:cNvSpPr>
                <a:spLocks/>
              </p:cNvSpPr>
              <p:nvPr/>
            </p:nvSpPr>
            <p:spPr bwMode="auto">
              <a:xfrm>
                <a:off x="2689" y="4347"/>
                <a:ext cx="34" cy="83"/>
              </a:xfrm>
              <a:custGeom>
                <a:avLst/>
                <a:gdLst>
                  <a:gd name="T0" fmla="*/ 135 w 373"/>
                  <a:gd name="T1" fmla="*/ 0 h 915"/>
                  <a:gd name="T2" fmla="*/ 237 w 373"/>
                  <a:gd name="T3" fmla="*/ 0 h 915"/>
                  <a:gd name="T4" fmla="*/ 258 w 373"/>
                  <a:gd name="T5" fmla="*/ 2 h 915"/>
                  <a:gd name="T6" fmla="*/ 278 w 373"/>
                  <a:gd name="T7" fmla="*/ 9 h 915"/>
                  <a:gd name="T8" fmla="*/ 295 w 373"/>
                  <a:gd name="T9" fmla="*/ 21 h 915"/>
                  <a:gd name="T10" fmla="*/ 310 w 373"/>
                  <a:gd name="T11" fmla="*/ 36 h 915"/>
                  <a:gd name="T12" fmla="*/ 321 w 373"/>
                  <a:gd name="T13" fmla="*/ 53 h 915"/>
                  <a:gd name="T14" fmla="*/ 328 w 373"/>
                  <a:gd name="T15" fmla="*/ 74 h 915"/>
                  <a:gd name="T16" fmla="*/ 366 w 373"/>
                  <a:gd name="T17" fmla="*/ 234 h 915"/>
                  <a:gd name="T18" fmla="*/ 368 w 373"/>
                  <a:gd name="T19" fmla="*/ 257 h 915"/>
                  <a:gd name="T20" fmla="*/ 365 w 373"/>
                  <a:gd name="T21" fmla="*/ 281 h 915"/>
                  <a:gd name="T22" fmla="*/ 357 w 373"/>
                  <a:gd name="T23" fmla="*/ 301 h 915"/>
                  <a:gd name="T24" fmla="*/ 345 w 373"/>
                  <a:gd name="T25" fmla="*/ 319 h 915"/>
                  <a:gd name="T26" fmla="*/ 329 w 373"/>
                  <a:gd name="T27" fmla="*/ 334 h 915"/>
                  <a:gd name="T28" fmla="*/ 309 w 373"/>
                  <a:gd name="T29" fmla="*/ 345 h 915"/>
                  <a:gd name="T30" fmla="*/ 287 w 373"/>
                  <a:gd name="T31" fmla="*/ 351 h 915"/>
                  <a:gd name="T32" fmla="*/ 373 w 373"/>
                  <a:gd name="T33" fmla="*/ 438 h 915"/>
                  <a:gd name="T34" fmla="*/ 187 w 373"/>
                  <a:gd name="T35" fmla="*/ 915 h 915"/>
                  <a:gd name="T36" fmla="*/ 0 w 373"/>
                  <a:gd name="T37" fmla="*/ 438 h 915"/>
                  <a:gd name="T38" fmla="*/ 85 w 373"/>
                  <a:gd name="T39" fmla="*/ 351 h 915"/>
                  <a:gd name="T40" fmla="*/ 63 w 373"/>
                  <a:gd name="T41" fmla="*/ 345 h 915"/>
                  <a:gd name="T42" fmla="*/ 44 w 373"/>
                  <a:gd name="T43" fmla="*/ 334 h 915"/>
                  <a:gd name="T44" fmla="*/ 27 w 373"/>
                  <a:gd name="T45" fmla="*/ 319 h 915"/>
                  <a:gd name="T46" fmla="*/ 15 w 373"/>
                  <a:gd name="T47" fmla="*/ 301 h 915"/>
                  <a:gd name="T48" fmla="*/ 7 w 373"/>
                  <a:gd name="T49" fmla="*/ 281 h 915"/>
                  <a:gd name="T50" fmla="*/ 4 w 373"/>
                  <a:gd name="T51" fmla="*/ 257 h 915"/>
                  <a:gd name="T52" fmla="*/ 6 w 373"/>
                  <a:gd name="T53" fmla="*/ 234 h 915"/>
                  <a:gd name="T54" fmla="*/ 44 w 373"/>
                  <a:gd name="T55" fmla="*/ 74 h 915"/>
                  <a:gd name="T56" fmla="*/ 52 w 373"/>
                  <a:gd name="T57" fmla="*/ 53 h 915"/>
                  <a:gd name="T58" fmla="*/ 63 w 373"/>
                  <a:gd name="T59" fmla="*/ 36 h 915"/>
                  <a:gd name="T60" fmla="*/ 77 w 373"/>
                  <a:gd name="T61" fmla="*/ 21 h 915"/>
                  <a:gd name="T62" fmla="*/ 95 w 373"/>
                  <a:gd name="T63" fmla="*/ 9 h 915"/>
                  <a:gd name="T64" fmla="*/ 114 w 373"/>
                  <a:gd name="T65" fmla="*/ 2 h 915"/>
                  <a:gd name="T66" fmla="*/ 135 w 373"/>
                  <a:gd name="T67" fmla="*/ 0 h 9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73" h="915">
                    <a:moveTo>
                      <a:pt x="135" y="0"/>
                    </a:moveTo>
                    <a:lnTo>
                      <a:pt x="237" y="0"/>
                    </a:lnTo>
                    <a:lnTo>
                      <a:pt x="258" y="2"/>
                    </a:lnTo>
                    <a:lnTo>
                      <a:pt x="278" y="9"/>
                    </a:lnTo>
                    <a:lnTo>
                      <a:pt x="295" y="21"/>
                    </a:lnTo>
                    <a:lnTo>
                      <a:pt x="310" y="36"/>
                    </a:lnTo>
                    <a:lnTo>
                      <a:pt x="321" y="53"/>
                    </a:lnTo>
                    <a:lnTo>
                      <a:pt x="328" y="74"/>
                    </a:lnTo>
                    <a:lnTo>
                      <a:pt x="366" y="234"/>
                    </a:lnTo>
                    <a:lnTo>
                      <a:pt x="368" y="257"/>
                    </a:lnTo>
                    <a:lnTo>
                      <a:pt x="365" y="281"/>
                    </a:lnTo>
                    <a:lnTo>
                      <a:pt x="357" y="301"/>
                    </a:lnTo>
                    <a:lnTo>
                      <a:pt x="345" y="319"/>
                    </a:lnTo>
                    <a:lnTo>
                      <a:pt x="329" y="334"/>
                    </a:lnTo>
                    <a:lnTo>
                      <a:pt x="309" y="345"/>
                    </a:lnTo>
                    <a:lnTo>
                      <a:pt x="287" y="351"/>
                    </a:lnTo>
                    <a:lnTo>
                      <a:pt x="373" y="438"/>
                    </a:lnTo>
                    <a:lnTo>
                      <a:pt x="187" y="915"/>
                    </a:lnTo>
                    <a:lnTo>
                      <a:pt x="0" y="438"/>
                    </a:lnTo>
                    <a:lnTo>
                      <a:pt x="85" y="351"/>
                    </a:lnTo>
                    <a:lnTo>
                      <a:pt x="63" y="345"/>
                    </a:lnTo>
                    <a:lnTo>
                      <a:pt x="44" y="334"/>
                    </a:lnTo>
                    <a:lnTo>
                      <a:pt x="27" y="319"/>
                    </a:lnTo>
                    <a:lnTo>
                      <a:pt x="15" y="301"/>
                    </a:lnTo>
                    <a:lnTo>
                      <a:pt x="7" y="281"/>
                    </a:lnTo>
                    <a:lnTo>
                      <a:pt x="4" y="257"/>
                    </a:lnTo>
                    <a:lnTo>
                      <a:pt x="6" y="234"/>
                    </a:lnTo>
                    <a:lnTo>
                      <a:pt x="44" y="74"/>
                    </a:lnTo>
                    <a:lnTo>
                      <a:pt x="52" y="53"/>
                    </a:lnTo>
                    <a:lnTo>
                      <a:pt x="63" y="36"/>
                    </a:lnTo>
                    <a:lnTo>
                      <a:pt x="77" y="21"/>
                    </a:lnTo>
                    <a:lnTo>
                      <a:pt x="95" y="9"/>
                    </a:lnTo>
                    <a:lnTo>
                      <a:pt x="114" y="2"/>
                    </a:lnTo>
                    <a:lnTo>
                      <a:pt x="13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1" name="Group 16"/>
            <p:cNvGrpSpPr>
              <a:grpSpLocks noChangeAspect="1"/>
            </p:cNvGrpSpPr>
            <p:nvPr/>
          </p:nvGrpSpPr>
          <p:grpSpPr bwMode="auto">
            <a:xfrm>
              <a:off x="596845" y="5823027"/>
              <a:ext cx="162480" cy="186754"/>
              <a:chOff x="1039" y="1681"/>
              <a:chExt cx="1071" cy="1231"/>
            </a:xfrm>
            <a:grpFill/>
          </p:grpSpPr>
          <p:sp>
            <p:nvSpPr>
              <p:cNvPr id="15" name="Freeform 17"/>
              <p:cNvSpPr>
                <a:spLocks noEditPoints="1"/>
              </p:cNvSpPr>
              <p:nvPr/>
            </p:nvSpPr>
            <p:spPr bwMode="auto">
              <a:xfrm>
                <a:off x="1039" y="1681"/>
                <a:ext cx="1071" cy="1099"/>
              </a:xfrm>
              <a:custGeom>
                <a:avLst/>
                <a:gdLst>
                  <a:gd name="T0" fmla="*/ 3169 w 3212"/>
                  <a:gd name="T1" fmla="*/ 566 h 3298"/>
                  <a:gd name="T2" fmla="*/ 3035 w 3212"/>
                  <a:gd name="T3" fmla="*/ 475 h 3298"/>
                  <a:gd name="T4" fmla="*/ 2711 w 3212"/>
                  <a:gd name="T5" fmla="*/ 199 h 3298"/>
                  <a:gd name="T6" fmla="*/ 2384 w 3212"/>
                  <a:gd name="T7" fmla="*/ 19 h 3298"/>
                  <a:gd name="T8" fmla="*/ 2347 w 3212"/>
                  <a:gd name="T9" fmla="*/ 4 h 3298"/>
                  <a:gd name="T10" fmla="*/ 2278 w 3212"/>
                  <a:gd name="T11" fmla="*/ 47 h 3298"/>
                  <a:gd name="T12" fmla="*/ 2171 w 3212"/>
                  <a:gd name="T13" fmla="*/ 190 h 3298"/>
                  <a:gd name="T14" fmla="*/ 1698 w 3212"/>
                  <a:gd name="T15" fmla="*/ 610 h 3298"/>
                  <a:gd name="T16" fmla="*/ 716 w 3212"/>
                  <a:gd name="T17" fmla="*/ 1337 h 3298"/>
                  <a:gd name="T18" fmla="*/ 296 w 3212"/>
                  <a:gd name="T19" fmla="*/ 1713 h 3298"/>
                  <a:gd name="T20" fmla="*/ 59 w 3212"/>
                  <a:gd name="T21" fmla="*/ 2061 h 3298"/>
                  <a:gd name="T22" fmla="*/ 0 w 3212"/>
                  <a:gd name="T23" fmla="*/ 2479 h 3298"/>
                  <a:gd name="T24" fmla="*/ 29 w 3212"/>
                  <a:gd name="T25" fmla="*/ 2758 h 3298"/>
                  <a:gd name="T26" fmla="*/ 183 w 3212"/>
                  <a:gd name="T27" fmla="*/ 2915 h 3298"/>
                  <a:gd name="T28" fmla="*/ 615 w 3212"/>
                  <a:gd name="T29" fmla="*/ 3255 h 3298"/>
                  <a:gd name="T30" fmla="*/ 886 w 3212"/>
                  <a:gd name="T31" fmla="*/ 3291 h 3298"/>
                  <a:gd name="T32" fmla="*/ 1138 w 3212"/>
                  <a:gd name="T33" fmla="*/ 3171 h 3298"/>
                  <a:gd name="T34" fmla="*/ 1808 w 3212"/>
                  <a:gd name="T35" fmla="*/ 2600 h 3298"/>
                  <a:gd name="T36" fmla="*/ 2812 w 3212"/>
                  <a:gd name="T37" fmla="*/ 1724 h 3298"/>
                  <a:gd name="T38" fmla="*/ 3103 w 3212"/>
                  <a:gd name="T39" fmla="*/ 1438 h 3298"/>
                  <a:gd name="T40" fmla="*/ 3146 w 3212"/>
                  <a:gd name="T41" fmla="*/ 1401 h 3298"/>
                  <a:gd name="T42" fmla="*/ 3193 w 3212"/>
                  <a:gd name="T43" fmla="*/ 1183 h 3298"/>
                  <a:gd name="T44" fmla="*/ 3208 w 3212"/>
                  <a:gd name="T45" fmla="*/ 620 h 3298"/>
                  <a:gd name="T46" fmla="*/ 1001 w 3212"/>
                  <a:gd name="T47" fmla="*/ 3114 h 3298"/>
                  <a:gd name="T48" fmla="*/ 881 w 3212"/>
                  <a:gd name="T49" fmla="*/ 3066 h 3298"/>
                  <a:gd name="T50" fmla="*/ 844 w 3212"/>
                  <a:gd name="T51" fmla="*/ 2610 h 3298"/>
                  <a:gd name="T52" fmla="*/ 840 w 3212"/>
                  <a:gd name="T53" fmla="*/ 2398 h 3298"/>
                  <a:gd name="T54" fmla="*/ 401 w 3212"/>
                  <a:gd name="T55" fmla="*/ 2082 h 3298"/>
                  <a:gd name="T56" fmla="*/ 241 w 3212"/>
                  <a:gd name="T57" fmla="*/ 1969 h 3298"/>
                  <a:gd name="T58" fmla="*/ 752 w 3212"/>
                  <a:gd name="T59" fmla="*/ 2141 h 3298"/>
                  <a:gd name="T60" fmla="*/ 1034 w 3212"/>
                  <a:gd name="T61" fmla="*/ 2354 h 3298"/>
                  <a:gd name="T62" fmla="*/ 1418 w 3212"/>
                  <a:gd name="T63" fmla="*/ 2074 h 3298"/>
                  <a:gd name="T64" fmla="*/ 1624 w 3212"/>
                  <a:gd name="T65" fmla="*/ 1847 h 3298"/>
                  <a:gd name="T66" fmla="*/ 1420 w 3212"/>
                  <a:gd name="T67" fmla="*/ 1596 h 3298"/>
                  <a:gd name="T68" fmla="*/ 1082 w 3212"/>
                  <a:gd name="T69" fmla="*/ 1248 h 3298"/>
                  <a:gd name="T70" fmla="*/ 1614 w 3212"/>
                  <a:gd name="T71" fmla="*/ 825 h 3298"/>
                  <a:gd name="T72" fmla="*/ 2194 w 3212"/>
                  <a:gd name="T73" fmla="*/ 338 h 3298"/>
                  <a:gd name="T74" fmla="*/ 2374 w 3212"/>
                  <a:gd name="T75" fmla="*/ 118 h 3298"/>
                  <a:gd name="T76" fmla="*/ 2661 w 3212"/>
                  <a:gd name="T77" fmla="*/ 304 h 3298"/>
                  <a:gd name="T78" fmla="*/ 2993 w 3212"/>
                  <a:gd name="T79" fmla="*/ 603 h 3298"/>
                  <a:gd name="T80" fmla="*/ 2474 w 3212"/>
                  <a:gd name="T81" fmla="*/ 1257 h 3298"/>
                  <a:gd name="T82" fmla="*/ 1732 w 3212"/>
                  <a:gd name="T83" fmla="*/ 1951 h 3298"/>
                  <a:gd name="T84" fmla="*/ 1047 w 3212"/>
                  <a:gd name="T85" fmla="*/ 2462 h 3298"/>
                  <a:gd name="T86" fmla="*/ 1012 w 3212"/>
                  <a:gd name="T87" fmla="*/ 2472 h 3298"/>
                  <a:gd name="T88" fmla="*/ 3078 w 3212"/>
                  <a:gd name="T89" fmla="*/ 1147 h 3298"/>
                  <a:gd name="T90" fmla="*/ 3067 w 3212"/>
                  <a:gd name="T91" fmla="*/ 1301 h 3298"/>
                  <a:gd name="T92" fmla="*/ 3051 w 3212"/>
                  <a:gd name="T93" fmla="*/ 1343 h 3298"/>
                  <a:gd name="T94" fmla="*/ 3018 w 3212"/>
                  <a:gd name="T95" fmla="*/ 1366 h 3298"/>
                  <a:gd name="T96" fmla="*/ 2890 w 3212"/>
                  <a:gd name="T97" fmla="*/ 1493 h 3298"/>
                  <a:gd name="T98" fmla="*/ 1823 w 3212"/>
                  <a:gd name="T99" fmla="*/ 2434 h 3298"/>
                  <a:gd name="T100" fmla="*/ 1765 w 3212"/>
                  <a:gd name="T101" fmla="*/ 2231 h 3298"/>
                  <a:gd name="T102" fmla="*/ 1749 w 3212"/>
                  <a:gd name="T103" fmla="*/ 2105 h 3298"/>
                  <a:gd name="T104" fmla="*/ 2236 w 3212"/>
                  <a:gd name="T105" fmla="*/ 1651 h 3298"/>
                  <a:gd name="T106" fmla="*/ 3095 w 3212"/>
                  <a:gd name="T107" fmla="*/ 770 h 3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212" h="3298">
                    <a:moveTo>
                      <a:pt x="3208" y="620"/>
                    </a:moveTo>
                    <a:lnTo>
                      <a:pt x="3206" y="606"/>
                    </a:lnTo>
                    <a:lnTo>
                      <a:pt x="3192" y="581"/>
                    </a:lnTo>
                    <a:lnTo>
                      <a:pt x="3169" y="566"/>
                    </a:lnTo>
                    <a:lnTo>
                      <a:pt x="3143" y="561"/>
                    </a:lnTo>
                    <a:lnTo>
                      <a:pt x="3130" y="564"/>
                    </a:lnTo>
                    <a:lnTo>
                      <a:pt x="3101" y="533"/>
                    </a:lnTo>
                    <a:lnTo>
                      <a:pt x="3035" y="475"/>
                    </a:lnTo>
                    <a:lnTo>
                      <a:pt x="3003" y="448"/>
                    </a:lnTo>
                    <a:lnTo>
                      <a:pt x="2931" y="383"/>
                    </a:lnTo>
                    <a:lnTo>
                      <a:pt x="2786" y="258"/>
                    </a:lnTo>
                    <a:lnTo>
                      <a:pt x="2711" y="199"/>
                    </a:lnTo>
                    <a:lnTo>
                      <a:pt x="2651" y="148"/>
                    </a:lnTo>
                    <a:lnTo>
                      <a:pt x="2507" y="53"/>
                    </a:lnTo>
                    <a:lnTo>
                      <a:pt x="2432" y="24"/>
                    </a:lnTo>
                    <a:lnTo>
                      <a:pt x="2384" y="19"/>
                    </a:lnTo>
                    <a:lnTo>
                      <a:pt x="2363" y="20"/>
                    </a:lnTo>
                    <a:lnTo>
                      <a:pt x="2361" y="17"/>
                    </a:lnTo>
                    <a:lnTo>
                      <a:pt x="2358" y="14"/>
                    </a:lnTo>
                    <a:lnTo>
                      <a:pt x="2347" y="4"/>
                    </a:lnTo>
                    <a:lnTo>
                      <a:pt x="2320" y="0"/>
                    </a:lnTo>
                    <a:lnTo>
                      <a:pt x="2294" y="10"/>
                    </a:lnTo>
                    <a:lnTo>
                      <a:pt x="2278" y="32"/>
                    </a:lnTo>
                    <a:lnTo>
                      <a:pt x="2278" y="47"/>
                    </a:lnTo>
                    <a:lnTo>
                      <a:pt x="2276" y="62"/>
                    </a:lnTo>
                    <a:lnTo>
                      <a:pt x="2253" y="102"/>
                    </a:lnTo>
                    <a:lnTo>
                      <a:pt x="2199" y="163"/>
                    </a:lnTo>
                    <a:lnTo>
                      <a:pt x="2171" y="190"/>
                    </a:lnTo>
                    <a:lnTo>
                      <a:pt x="2102" y="260"/>
                    </a:lnTo>
                    <a:lnTo>
                      <a:pt x="1952" y="394"/>
                    </a:lnTo>
                    <a:lnTo>
                      <a:pt x="1878" y="459"/>
                    </a:lnTo>
                    <a:lnTo>
                      <a:pt x="1698" y="610"/>
                    </a:lnTo>
                    <a:lnTo>
                      <a:pt x="1326" y="897"/>
                    </a:lnTo>
                    <a:lnTo>
                      <a:pt x="1138" y="1036"/>
                    </a:lnTo>
                    <a:lnTo>
                      <a:pt x="969" y="1157"/>
                    </a:lnTo>
                    <a:lnTo>
                      <a:pt x="716" y="1337"/>
                    </a:lnTo>
                    <a:lnTo>
                      <a:pt x="553" y="1467"/>
                    </a:lnTo>
                    <a:lnTo>
                      <a:pt x="475" y="1536"/>
                    </a:lnTo>
                    <a:lnTo>
                      <a:pt x="415" y="1592"/>
                    </a:lnTo>
                    <a:lnTo>
                      <a:pt x="296" y="1713"/>
                    </a:lnTo>
                    <a:lnTo>
                      <a:pt x="186" y="1845"/>
                    </a:lnTo>
                    <a:lnTo>
                      <a:pt x="117" y="1951"/>
                    </a:lnTo>
                    <a:lnTo>
                      <a:pt x="77" y="2024"/>
                    </a:lnTo>
                    <a:lnTo>
                      <a:pt x="59" y="2061"/>
                    </a:lnTo>
                    <a:lnTo>
                      <a:pt x="44" y="2100"/>
                    </a:lnTo>
                    <a:lnTo>
                      <a:pt x="21" y="2181"/>
                    </a:lnTo>
                    <a:lnTo>
                      <a:pt x="2" y="2306"/>
                    </a:lnTo>
                    <a:lnTo>
                      <a:pt x="0" y="2479"/>
                    </a:lnTo>
                    <a:lnTo>
                      <a:pt x="12" y="2650"/>
                    </a:lnTo>
                    <a:lnTo>
                      <a:pt x="18" y="2732"/>
                    </a:lnTo>
                    <a:lnTo>
                      <a:pt x="19" y="2742"/>
                    </a:lnTo>
                    <a:lnTo>
                      <a:pt x="29" y="2758"/>
                    </a:lnTo>
                    <a:lnTo>
                      <a:pt x="49" y="2771"/>
                    </a:lnTo>
                    <a:lnTo>
                      <a:pt x="67" y="2770"/>
                    </a:lnTo>
                    <a:lnTo>
                      <a:pt x="101" y="2817"/>
                    </a:lnTo>
                    <a:lnTo>
                      <a:pt x="183" y="2915"/>
                    </a:lnTo>
                    <a:lnTo>
                      <a:pt x="278" y="3016"/>
                    </a:lnTo>
                    <a:lnTo>
                      <a:pt x="383" y="3109"/>
                    </a:lnTo>
                    <a:lnTo>
                      <a:pt x="497" y="3193"/>
                    </a:lnTo>
                    <a:lnTo>
                      <a:pt x="615" y="3255"/>
                    </a:lnTo>
                    <a:lnTo>
                      <a:pt x="704" y="3285"/>
                    </a:lnTo>
                    <a:lnTo>
                      <a:pt x="765" y="3297"/>
                    </a:lnTo>
                    <a:lnTo>
                      <a:pt x="825" y="3298"/>
                    </a:lnTo>
                    <a:lnTo>
                      <a:pt x="886" y="3291"/>
                    </a:lnTo>
                    <a:lnTo>
                      <a:pt x="916" y="3282"/>
                    </a:lnTo>
                    <a:lnTo>
                      <a:pt x="955" y="3271"/>
                    </a:lnTo>
                    <a:lnTo>
                      <a:pt x="1030" y="3236"/>
                    </a:lnTo>
                    <a:lnTo>
                      <a:pt x="1138" y="3171"/>
                    </a:lnTo>
                    <a:lnTo>
                      <a:pt x="1342" y="3009"/>
                    </a:lnTo>
                    <a:lnTo>
                      <a:pt x="1463" y="2899"/>
                    </a:lnTo>
                    <a:lnTo>
                      <a:pt x="1634" y="2748"/>
                    </a:lnTo>
                    <a:lnTo>
                      <a:pt x="1808" y="2600"/>
                    </a:lnTo>
                    <a:lnTo>
                      <a:pt x="2017" y="2424"/>
                    </a:lnTo>
                    <a:lnTo>
                      <a:pt x="2429" y="2066"/>
                    </a:lnTo>
                    <a:lnTo>
                      <a:pt x="2633" y="1884"/>
                    </a:lnTo>
                    <a:lnTo>
                      <a:pt x="2812" y="1724"/>
                    </a:lnTo>
                    <a:lnTo>
                      <a:pt x="2987" y="1560"/>
                    </a:lnTo>
                    <a:lnTo>
                      <a:pt x="3021" y="1530"/>
                    </a:lnTo>
                    <a:lnTo>
                      <a:pt x="3075" y="1478"/>
                    </a:lnTo>
                    <a:lnTo>
                      <a:pt x="3103" y="1438"/>
                    </a:lnTo>
                    <a:lnTo>
                      <a:pt x="3111" y="1416"/>
                    </a:lnTo>
                    <a:lnTo>
                      <a:pt x="3124" y="1415"/>
                    </a:lnTo>
                    <a:lnTo>
                      <a:pt x="3134" y="1409"/>
                    </a:lnTo>
                    <a:lnTo>
                      <a:pt x="3146" y="1401"/>
                    </a:lnTo>
                    <a:lnTo>
                      <a:pt x="3163" y="1378"/>
                    </a:lnTo>
                    <a:lnTo>
                      <a:pt x="3180" y="1337"/>
                    </a:lnTo>
                    <a:lnTo>
                      <a:pt x="3192" y="1241"/>
                    </a:lnTo>
                    <a:lnTo>
                      <a:pt x="3193" y="1183"/>
                    </a:lnTo>
                    <a:lnTo>
                      <a:pt x="3202" y="1042"/>
                    </a:lnTo>
                    <a:lnTo>
                      <a:pt x="3212" y="832"/>
                    </a:lnTo>
                    <a:lnTo>
                      <a:pt x="3212" y="691"/>
                    </a:lnTo>
                    <a:lnTo>
                      <a:pt x="3208" y="620"/>
                    </a:lnTo>
                    <a:close/>
                    <a:moveTo>
                      <a:pt x="1004" y="2495"/>
                    </a:moveTo>
                    <a:lnTo>
                      <a:pt x="998" y="2649"/>
                    </a:lnTo>
                    <a:lnTo>
                      <a:pt x="999" y="2958"/>
                    </a:lnTo>
                    <a:lnTo>
                      <a:pt x="1001" y="3114"/>
                    </a:lnTo>
                    <a:lnTo>
                      <a:pt x="942" y="3145"/>
                    </a:lnTo>
                    <a:lnTo>
                      <a:pt x="880" y="3170"/>
                    </a:lnTo>
                    <a:lnTo>
                      <a:pt x="884" y="3137"/>
                    </a:lnTo>
                    <a:lnTo>
                      <a:pt x="881" y="3066"/>
                    </a:lnTo>
                    <a:lnTo>
                      <a:pt x="868" y="2961"/>
                    </a:lnTo>
                    <a:lnTo>
                      <a:pt x="860" y="2895"/>
                    </a:lnTo>
                    <a:lnTo>
                      <a:pt x="850" y="2780"/>
                    </a:lnTo>
                    <a:lnTo>
                      <a:pt x="844" y="2610"/>
                    </a:lnTo>
                    <a:lnTo>
                      <a:pt x="850" y="2495"/>
                    </a:lnTo>
                    <a:lnTo>
                      <a:pt x="857" y="2439"/>
                    </a:lnTo>
                    <a:lnTo>
                      <a:pt x="856" y="2424"/>
                    </a:lnTo>
                    <a:lnTo>
                      <a:pt x="840" y="2398"/>
                    </a:lnTo>
                    <a:lnTo>
                      <a:pt x="828" y="2390"/>
                    </a:lnTo>
                    <a:lnTo>
                      <a:pt x="717" y="2318"/>
                    </a:lnTo>
                    <a:lnTo>
                      <a:pt x="506" y="2162"/>
                    </a:lnTo>
                    <a:lnTo>
                      <a:pt x="401" y="2082"/>
                    </a:lnTo>
                    <a:lnTo>
                      <a:pt x="382" y="2064"/>
                    </a:lnTo>
                    <a:lnTo>
                      <a:pt x="314" y="2010"/>
                    </a:lnTo>
                    <a:lnTo>
                      <a:pt x="264" y="1978"/>
                    </a:lnTo>
                    <a:lnTo>
                      <a:pt x="241" y="1969"/>
                    </a:lnTo>
                    <a:lnTo>
                      <a:pt x="294" y="1899"/>
                    </a:lnTo>
                    <a:lnTo>
                      <a:pt x="350" y="1830"/>
                    </a:lnTo>
                    <a:lnTo>
                      <a:pt x="510" y="1955"/>
                    </a:lnTo>
                    <a:lnTo>
                      <a:pt x="752" y="2141"/>
                    </a:lnTo>
                    <a:lnTo>
                      <a:pt x="909" y="2270"/>
                    </a:lnTo>
                    <a:lnTo>
                      <a:pt x="985" y="2338"/>
                    </a:lnTo>
                    <a:lnTo>
                      <a:pt x="999" y="2349"/>
                    </a:lnTo>
                    <a:lnTo>
                      <a:pt x="1034" y="2354"/>
                    </a:lnTo>
                    <a:lnTo>
                      <a:pt x="1053" y="2346"/>
                    </a:lnTo>
                    <a:lnTo>
                      <a:pt x="1132" y="2302"/>
                    </a:lnTo>
                    <a:lnTo>
                      <a:pt x="1280" y="2195"/>
                    </a:lnTo>
                    <a:lnTo>
                      <a:pt x="1418" y="2074"/>
                    </a:lnTo>
                    <a:lnTo>
                      <a:pt x="1548" y="1943"/>
                    </a:lnTo>
                    <a:lnTo>
                      <a:pt x="1610" y="1877"/>
                    </a:lnTo>
                    <a:lnTo>
                      <a:pt x="1617" y="1868"/>
                    </a:lnTo>
                    <a:lnTo>
                      <a:pt x="1624" y="1847"/>
                    </a:lnTo>
                    <a:lnTo>
                      <a:pt x="1626" y="1827"/>
                    </a:lnTo>
                    <a:lnTo>
                      <a:pt x="1617" y="1807"/>
                    </a:lnTo>
                    <a:lnTo>
                      <a:pt x="1610" y="1796"/>
                    </a:lnTo>
                    <a:lnTo>
                      <a:pt x="1420" y="1596"/>
                    </a:lnTo>
                    <a:lnTo>
                      <a:pt x="1231" y="1395"/>
                    </a:lnTo>
                    <a:lnTo>
                      <a:pt x="1201" y="1360"/>
                    </a:lnTo>
                    <a:lnTo>
                      <a:pt x="1132" y="1288"/>
                    </a:lnTo>
                    <a:lnTo>
                      <a:pt x="1082" y="1248"/>
                    </a:lnTo>
                    <a:lnTo>
                      <a:pt x="1056" y="1235"/>
                    </a:lnTo>
                    <a:lnTo>
                      <a:pt x="1244" y="1103"/>
                    </a:lnTo>
                    <a:lnTo>
                      <a:pt x="1430" y="964"/>
                    </a:lnTo>
                    <a:lnTo>
                      <a:pt x="1614" y="825"/>
                    </a:lnTo>
                    <a:lnTo>
                      <a:pt x="1885" y="607"/>
                    </a:lnTo>
                    <a:lnTo>
                      <a:pt x="2060" y="458"/>
                    </a:lnTo>
                    <a:lnTo>
                      <a:pt x="2145" y="380"/>
                    </a:lnTo>
                    <a:lnTo>
                      <a:pt x="2194" y="338"/>
                    </a:lnTo>
                    <a:lnTo>
                      <a:pt x="2299" y="235"/>
                    </a:lnTo>
                    <a:lnTo>
                      <a:pt x="2344" y="177"/>
                    </a:lnTo>
                    <a:lnTo>
                      <a:pt x="2367" y="138"/>
                    </a:lnTo>
                    <a:lnTo>
                      <a:pt x="2374" y="118"/>
                    </a:lnTo>
                    <a:lnTo>
                      <a:pt x="2422" y="140"/>
                    </a:lnTo>
                    <a:lnTo>
                      <a:pt x="2466" y="163"/>
                    </a:lnTo>
                    <a:lnTo>
                      <a:pt x="2534" y="206"/>
                    </a:lnTo>
                    <a:lnTo>
                      <a:pt x="2661" y="304"/>
                    </a:lnTo>
                    <a:lnTo>
                      <a:pt x="2721" y="354"/>
                    </a:lnTo>
                    <a:lnTo>
                      <a:pt x="2833" y="453"/>
                    </a:lnTo>
                    <a:lnTo>
                      <a:pt x="2944" y="554"/>
                    </a:lnTo>
                    <a:lnTo>
                      <a:pt x="2993" y="603"/>
                    </a:lnTo>
                    <a:lnTo>
                      <a:pt x="3048" y="646"/>
                    </a:lnTo>
                    <a:lnTo>
                      <a:pt x="2937" y="771"/>
                    </a:lnTo>
                    <a:lnTo>
                      <a:pt x="2708" y="1016"/>
                    </a:lnTo>
                    <a:lnTo>
                      <a:pt x="2474" y="1257"/>
                    </a:lnTo>
                    <a:lnTo>
                      <a:pt x="2233" y="1490"/>
                    </a:lnTo>
                    <a:lnTo>
                      <a:pt x="2112" y="1605"/>
                    </a:lnTo>
                    <a:lnTo>
                      <a:pt x="1987" y="1720"/>
                    </a:lnTo>
                    <a:lnTo>
                      <a:pt x="1732" y="1951"/>
                    </a:lnTo>
                    <a:lnTo>
                      <a:pt x="1467" y="2169"/>
                    </a:lnTo>
                    <a:lnTo>
                      <a:pt x="1261" y="2322"/>
                    </a:lnTo>
                    <a:lnTo>
                      <a:pt x="1120" y="2417"/>
                    </a:lnTo>
                    <a:lnTo>
                      <a:pt x="1047" y="2462"/>
                    </a:lnTo>
                    <a:lnTo>
                      <a:pt x="1047" y="2462"/>
                    </a:lnTo>
                    <a:lnTo>
                      <a:pt x="1047" y="2463"/>
                    </a:lnTo>
                    <a:lnTo>
                      <a:pt x="1033" y="2460"/>
                    </a:lnTo>
                    <a:lnTo>
                      <a:pt x="1012" y="2472"/>
                    </a:lnTo>
                    <a:lnTo>
                      <a:pt x="1005" y="2485"/>
                    </a:lnTo>
                    <a:lnTo>
                      <a:pt x="1004" y="2495"/>
                    </a:lnTo>
                    <a:close/>
                    <a:moveTo>
                      <a:pt x="3082" y="1081"/>
                    </a:moveTo>
                    <a:lnTo>
                      <a:pt x="3078" y="1147"/>
                    </a:lnTo>
                    <a:lnTo>
                      <a:pt x="3074" y="1213"/>
                    </a:lnTo>
                    <a:lnTo>
                      <a:pt x="3072" y="1247"/>
                    </a:lnTo>
                    <a:lnTo>
                      <a:pt x="3069" y="1280"/>
                    </a:lnTo>
                    <a:lnTo>
                      <a:pt x="3067" y="1301"/>
                    </a:lnTo>
                    <a:lnTo>
                      <a:pt x="3065" y="1316"/>
                    </a:lnTo>
                    <a:lnTo>
                      <a:pt x="3059" y="1320"/>
                    </a:lnTo>
                    <a:lnTo>
                      <a:pt x="3052" y="1334"/>
                    </a:lnTo>
                    <a:lnTo>
                      <a:pt x="3051" y="1343"/>
                    </a:lnTo>
                    <a:lnTo>
                      <a:pt x="3038" y="1349"/>
                    </a:lnTo>
                    <a:lnTo>
                      <a:pt x="3018" y="1372"/>
                    </a:lnTo>
                    <a:lnTo>
                      <a:pt x="3016" y="1389"/>
                    </a:lnTo>
                    <a:lnTo>
                      <a:pt x="3018" y="1366"/>
                    </a:lnTo>
                    <a:lnTo>
                      <a:pt x="3010" y="1369"/>
                    </a:lnTo>
                    <a:lnTo>
                      <a:pt x="2990" y="1393"/>
                    </a:lnTo>
                    <a:lnTo>
                      <a:pt x="2941" y="1444"/>
                    </a:lnTo>
                    <a:lnTo>
                      <a:pt x="2890" y="1493"/>
                    </a:lnTo>
                    <a:lnTo>
                      <a:pt x="2734" y="1637"/>
                    </a:lnTo>
                    <a:lnTo>
                      <a:pt x="2574" y="1779"/>
                    </a:lnTo>
                    <a:lnTo>
                      <a:pt x="2201" y="2110"/>
                    </a:lnTo>
                    <a:lnTo>
                      <a:pt x="1823" y="2434"/>
                    </a:lnTo>
                    <a:lnTo>
                      <a:pt x="1804" y="2451"/>
                    </a:lnTo>
                    <a:lnTo>
                      <a:pt x="1785" y="2467"/>
                    </a:lnTo>
                    <a:lnTo>
                      <a:pt x="1778" y="2349"/>
                    </a:lnTo>
                    <a:lnTo>
                      <a:pt x="1765" y="2231"/>
                    </a:lnTo>
                    <a:lnTo>
                      <a:pt x="1764" y="2181"/>
                    </a:lnTo>
                    <a:lnTo>
                      <a:pt x="1765" y="2130"/>
                    </a:lnTo>
                    <a:lnTo>
                      <a:pt x="1764" y="2118"/>
                    </a:lnTo>
                    <a:lnTo>
                      <a:pt x="1749" y="2105"/>
                    </a:lnTo>
                    <a:lnTo>
                      <a:pt x="1739" y="2103"/>
                    </a:lnTo>
                    <a:lnTo>
                      <a:pt x="1927" y="1936"/>
                    </a:lnTo>
                    <a:lnTo>
                      <a:pt x="2106" y="1769"/>
                    </a:lnTo>
                    <a:lnTo>
                      <a:pt x="2236" y="1651"/>
                    </a:lnTo>
                    <a:lnTo>
                      <a:pt x="2489" y="1406"/>
                    </a:lnTo>
                    <a:lnTo>
                      <a:pt x="2737" y="1157"/>
                    </a:lnTo>
                    <a:lnTo>
                      <a:pt x="2977" y="901"/>
                    </a:lnTo>
                    <a:lnTo>
                      <a:pt x="3095" y="770"/>
                    </a:lnTo>
                    <a:lnTo>
                      <a:pt x="3093" y="926"/>
                    </a:lnTo>
                    <a:lnTo>
                      <a:pt x="3082" y="10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8"/>
              <p:cNvSpPr>
                <a:spLocks/>
              </p:cNvSpPr>
              <p:nvPr/>
            </p:nvSpPr>
            <p:spPr bwMode="auto">
              <a:xfrm>
                <a:off x="1398" y="2746"/>
                <a:ext cx="212" cy="132"/>
              </a:xfrm>
              <a:custGeom>
                <a:avLst/>
                <a:gdLst>
                  <a:gd name="T0" fmla="*/ 544 w 635"/>
                  <a:gd name="T1" fmla="*/ 0 h 398"/>
                  <a:gd name="T2" fmla="*/ 504 w 635"/>
                  <a:gd name="T3" fmla="*/ 18 h 398"/>
                  <a:gd name="T4" fmla="*/ 496 w 635"/>
                  <a:gd name="T5" fmla="*/ 52 h 398"/>
                  <a:gd name="T6" fmla="*/ 530 w 635"/>
                  <a:gd name="T7" fmla="*/ 177 h 398"/>
                  <a:gd name="T8" fmla="*/ 515 w 635"/>
                  <a:gd name="T9" fmla="*/ 226 h 398"/>
                  <a:gd name="T10" fmla="*/ 478 w 635"/>
                  <a:gd name="T11" fmla="*/ 262 h 398"/>
                  <a:gd name="T12" fmla="*/ 403 w 635"/>
                  <a:gd name="T13" fmla="*/ 291 h 398"/>
                  <a:gd name="T14" fmla="*/ 352 w 635"/>
                  <a:gd name="T15" fmla="*/ 272 h 398"/>
                  <a:gd name="T16" fmla="*/ 332 w 635"/>
                  <a:gd name="T17" fmla="*/ 226 h 398"/>
                  <a:gd name="T18" fmla="*/ 331 w 635"/>
                  <a:gd name="T19" fmla="*/ 198 h 398"/>
                  <a:gd name="T20" fmla="*/ 303 w 635"/>
                  <a:gd name="T21" fmla="*/ 164 h 398"/>
                  <a:gd name="T22" fmla="*/ 246 w 635"/>
                  <a:gd name="T23" fmla="*/ 180 h 398"/>
                  <a:gd name="T24" fmla="*/ 236 w 635"/>
                  <a:gd name="T25" fmla="*/ 209 h 398"/>
                  <a:gd name="T26" fmla="*/ 220 w 635"/>
                  <a:gd name="T27" fmla="*/ 268 h 398"/>
                  <a:gd name="T28" fmla="*/ 160 w 635"/>
                  <a:gd name="T29" fmla="*/ 310 h 398"/>
                  <a:gd name="T30" fmla="*/ 122 w 635"/>
                  <a:gd name="T31" fmla="*/ 304 h 398"/>
                  <a:gd name="T32" fmla="*/ 83 w 635"/>
                  <a:gd name="T33" fmla="*/ 270 h 398"/>
                  <a:gd name="T34" fmla="*/ 83 w 635"/>
                  <a:gd name="T35" fmla="*/ 182 h 398"/>
                  <a:gd name="T36" fmla="*/ 90 w 635"/>
                  <a:gd name="T37" fmla="*/ 149 h 398"/>
                  <a:gd name="T38" fmla="*/ 62 w 635"/>
                  <a:gd name="T39" fmla="*/ 126 h 398"/>
                  <a:gd name="T40" fmla="*/ 34 w 635"/>
                  <a:gd name="T41" fmla="*/ 139 h 398"/>
                  <a:gd name="T42" fmla="*/ 7 w 635"/>
                  <a:gd name="T43" fmla="*/ 193 h 398"/>
                  <a:gd name="T44" fmla="*/ 3 w 635"/>
                  <a:gd name="T45" fmla="*/ 268 h 398"/>
                  <a:gd name="T46" fmla="*/ 31 w 635"/>
                  <a:gd name="T47" fmla="*/ 336 h 398"/>
                  <a:gd name="T48" fmla="*/ 93 w 635"/>
                  <a:gd name="T49" fmla="*/ 383 h 398"/>
                  <a:gd name="T50" fmla="*/ 139 w 635"/>
                  <a:gd name="T51" fmla="*/ 398 h 398"/>
                  <a:gd name="T52" fmla="*/ 229 w 635"/>
                  <a:gd name="T53" fmla="*/ 383 h 398"/>
                  <a:gd name="T54" fmla="*/ 279 w 635"/>
                  <a:gd name="T55" fmla="*/ 339 h 398"/>
                  <a:gd name="T56" fmla="*/ 350 w 635"/>
                  <a:gd name="T57" fmla="*/ 379 h 398"/>
                  <a:gd name="T58" fmla="*/ 470 w 635"/>
                  <a:gd name="T59" fmla="*/ 375 h 398"/>
                  <a:gd name="T60" fmla="*/ 527 w 635"/>
                  <a:gd name="T61" fmla="*/ 350 h 398"/>
                  <a:gd name="T62" fmla="*/ 600 w 635"/>
                  <a:gd name="T63" fmla="*/ 271 h 398"/>
                  <a:gd name="T64" fmla="*/ 635 w 635"/>
                  <a:gd name="T65" fmla="*/ 166 h 398"/>
                  <a:gd name="T66" fmla="*/ 614 w 635"/>
                  <a:gd name="T67" fmla="*/ 64 h 398"/>
                  <a:gd name="T68" fmla="*/ 555 w 635"/>
                  <a:gd name="T69" fmla="*/ 6 h 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635" h="398">
                    <a:moveTo>
                      <a:pt x="555" y="6"/>
                    </a:moveTo>
                    <a:lnTo>
                      <a:pt x="544" y="0"/>
                    </a:lnTo>
                    <a:lnTo>
                      <a:pt x="521" y="3"/>
                    </a:lnTo>
                    <a:lnTo>
                      <a:pt x="504" y="18"/>
                    </a:lnTo>
                    <a:lnTo>
                      <a:pt x="495" y="39"/>
                    </a:lnTo>
                    <a:lnTo>
                      <a:pt x="496" y="52"/>
                    </a:lnTo>
                    <a:lnTo>
                      <a:pt x="514" y="113"/>
                    </a:lnTo>
                    <a:lnTo>
                      <a:pt x="530" y="177"/>
                    </a:lnTo>
                    <a:lnTo>
                      <a:pt x="527" y="202"/>
                    </a:lnTo>
                    <a:lnTo>
                      <a:pt x="515" y="226"/>
                    </a:lnTo>
                    <a:lnTo>
                      <a:pt x="494" y="251"/>
                    </a:lnTo>
                    <a:lnTo>
                      <a:pt x="478" y="262"/>
                    </a:lnTo>
                    <a:lnTo>
                      <a:pt x="453" y="278"/>
                    </a:lnTo>
                    <a:lnTo>
                      <a:pt x="403" y="291"/>
                    </a:lnTo>
                    <a:lnTo>
                      <a:pt x="370" y="284"/>
                    </a:lnTo>
                    <a:lnTo>
                      <a:pt x="352" y="272"/>
                    </a:lnTo>
                    <a:lnTo>
                      <a:pt x="339" y="252"/>
                    </a:lnTo>
                    <a:lnTo>
                      <a:pt x="332" y="226"/>
                    </a:lnTo>
                    <a:lnTo>
                      <a:pt x="332" y="209"/>
                    </a:lnTo>
                    <a:lnTo>
                      <a:pt x="331" y="198"/>
                    </a:lnTo>
                    <a:lnTo>
                      <a:pt x="324" y="180"/>
                    </a:lnTo>
                    <a:lnTo>
                      <a:pt x="303" y="164"/>
                    </a:lnTo>
                    <a:lnTo>
                      <a:pt x="268" y="164"/>
                    </a:lnTo>
                    <a:lnTo>
                      <a:pt x="246" y="180"/>
                    </a:lnTo>
                    <a:lnTo>
                      <a:pt x="237" y="198"/>
                    </a:lnTo>
                    <a:lnTo>
                      <a:pt x="236" y="209"/>
                    </a:lnTo>
                    <a:lnTo>
                      <a:pt x="233" y="231"/>
                    </a:lnTo>
                    <a:lnTo>
                      <a:pt x="220" y="268"/>
                    </a:lnTo>
                    <a:lnTo>
                      <a:pt x="196" y="297"/>
                    </a:lnTo>
                    <a:lnTo>
                      <a:pt x="160" y="310"/>
                    </a:lnTo>
                    <a:lnTo>
                      <a:pt x="137" y="307"/>
                    </a:lnTo>
                    <a:lnTo>
                      <a:pt x="122" y="304"/>
                    </a:lnTo>
                    <a:lnTo>
                      <a:pt x="102" y="294"/>
                    </a:lnTo>
                    <a:lnTo>
                      <a:pt x="83" y="270"/>
                    </a:lnTo>
                    <a:lnTo>
                      <a:pt x="76" y="228"/>
                    </a:lnTo>
                    <a:lnTo>
                      <a:pt x="83" y="182"/>
                    </a:lnTo>
                    <a:lnTo>
                      <a:pt x="88" y="162"/>
                    </a:lnTo>
                    <a:lnTo>
                      <a:pt x="90" y="149"/>
                    </a:lnTo>
                    <a:lnTo>
                      <a:pt x="80" y="131"/>
                    </a:lnTo>
                    <a:lnTo>
                      <a:pt x="62" y="126"/>
                    </a:lnTo>
                    <a:lnTo>
                      <a:pt x="43" y="130"/>
                    </a:lnTo>
                    <a:lnTo>
                      <a:pt x="34" y="139"/>
                    </a:lnTo>
                    <a:lnTo>
                      <a:pt x="23" y="157"/>
                    </a:lnTo>
                    <a:lnTo>
                      <a:pt x="7" y="193"/>
                    </a:lnTo>
                    <a:lnTo>
                      <a:pt x="0" y="232"/>
                    </a:lnTo>
                    <a:lnTo>
                      <a:pt x="3" y="268"/>
                    </a:lnTo>
                    <a:lnTo>
                      <a:pt x="13" y="304"/>
                    </a:lnTo>
                    <a:lnTo>
                      <a:pt x="31" y="336"/>
                    </a:lnTo>
                    <a:lnTo>
                      <a:pt x="59" y="362"/>
                    </a:lnTo>
                    <a:lnTo>
                      <a:pt x="93" y="383"/>
                    </a:lnTo>
                    <a:lnTo>
                      <a:pt x="113" y="390"/>
                    </a:lnTo>
                    <a:lnTo>
                      <a:pt x="139" y="398"/>
                    </a:lnTo>
                    <a:lnTo>
                      <a:pt x="187" y="398"/>
                    </a:lnTo>
                    <a:lnTo>
                      <a:pt x="229" y="383"/>
                    </a:lnTo>
                    <a:lnTo>
                      <a:pt x="265" y="356"/>
                    </a:lnTo>
                    <a:lnTo>
                      <a:pt x="279" y="339"/>
                    </a:lnTo>
                    <a:lnTo>
                      <a:pt x="299" y="356"/>
                    </a:lnTo>
                    <a:lnTo>
                      <a:pt x="350" y="379"/>
                    </a:lnTo>
                    <a:lnTo>
                      <a:pt x="409" y="386"/>
                    </a:lnTo>
                    <a:lnTo>
                      <a:pt x="470" y="375"/>
                    </a:lnTo>
                    <a:lnTo>
                      <a:pt x="502" y="362"/>
                    </a:lnTo>
                    <a:lnTo>
                      <a:pt x="527" y="350"/>
                    </a:lnTo>
                    <a:lnTo>
                      <a:pt x="567" y="316"/>
                    </a:lnTo>
                    <a:lnTo>
                      <a:pt x="600" y="271"/>
                    </a:lnTo>
                    <a:lnTo>
                      <a:pt x="623" y="221"/>
                    </a:lnTo>
                    <a:lnTo>
                      <a:pt x="635" y="166"/>
                    </a:lnTo>
                    <a:lnTo>
                      <a:pt x="632" y="113"/>
                    </a:lnTo>
                    <a:lnTo>
                      <a:pt x="614" y="64"/>
                    </a:lnTo>
                    <a:lnTo>
                      <a:pt x="581" y="23"/>
                    </a:lnTo>
                    <a:lnTo>
                      <a:pt x="555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9"/>
              <p:cNvSpPr>
                <a:spLocks/>
              </p:cNvSpPr>
              <p:nvPr/>
            </p:nvSpPr>
            <p:spPr bwMode="auto">
              <a:xfrm>
                <a:off x="1655" y="2515"/>
                <a:ext cx="176" cy="179"/>
              </a:xfrm>
              <a:custGeom>
                <a:avLst/>
                <a:gdLst>
                  <a:gd name="T0" fmla="*/ 301 w 528"/>
                  <a:gd name="T1" fmla="*/ 1 h 538"/>
                  <a:gd name="T2" fmla="*/ 268 w 528"/>
                  <a:gd name="T3" fmla="*/ 27 h 538"/>
                  <a:gd name="T4" fmla="*/ 273 w 528"/>
                  <a:gd name="T5" fmla="*/ 82 h 538"/>
                  <a:gd name="T6" fmla="*/ 298 w 528"/>
                  <a:gd name="T7" fmla="*/ 95 h 538"/>
                  <a:gd name="T8" fmla="*/ 373 w 528"/>
                  <a:gd name="T9" fmla="*/ 112 h 538"/>
                  <a:gd name="T10" fmla="*/ 419 w 528"/>
                  <a:gd name="T11" fmla="*/ 145 h 538"/>
                  <a:gd name="T12" fmla="*/ 423 w 528"/>
                  <a:gd name="T13" fmla="*/ 191 h 538"/>
                  <a:gd name="T14" fmla="*/ 409 w 528"/>
                  <a:gd name="T15" fmla="*/ 220 h 538"/>
                  <a:gd name="T16" fmla="*/ 357 w 528"/>
                  <a:gd name="T17" fmla="*/ 265 h 538"/>
                  <a:gd name="T18" fmla="*/ 245 w 528"/>
                  <a:gd name="T19" fmla="*/ 269 h 538"/>
                  <a:gd name="T20" fmla="*/ 207 w 528"/>
                  <a:gd name="T21" fmla="*/ 256 h 538"/>
                  <a:gd name="T22" fmla="*/ 188 w 528"/>
                  <a:gd name="T23" fmla="*/ 250 h 538"/>
                  <a:gd name="T24" fmla="*/ 150 w 528"/>
                  <a:gd name="T25" fmla="*/ 268 h 538"/>
                  <a:gd name="T26" fmla="*/ 141 w 528"/>
                  <a:gd name="T27" fmla="*/ 324 h 538"/>
                  <a:gd name="T28" fmla="*/ 161 w 528"/>
                  <a:gd name="T29" fmla="*/ 341 h 538"/>
                  <a:gd name="T30" fmla="*/ 173 w 528"/>
                  <a:gd name="T31" fmla="*/ 347 h 538"/>
                  <a:gd name="T32" fmla="*/ 178 w 528"/>
                  <a:gd name="T33" fmla="*/ 348 h 538"/>
                  <a:gd name="T34" fmla="*/ 184 w 528"/>
                  <a:gd name="T35" fmla="*/ 351 h 538"/>
                  <a:gd name="T36" fmla="*/ 220 w 528"/>
                  <a:gd name="T37" fmla="*/ 367 h 538"/>
                  <a:gd name="T38" fmla="*/ 243 w 528"/>
                  <a:gd name="T39" fmla="*/ 399 h 538"/>
                  <a:gd name="T40" fmla="*/ 180 w 528"/>
                  <a:gd name="T41" fmla="*/ 443 h 538"/>
                  <a:gd name="T42" fmla="*/ 131 w 528"/>
                  <a:gd name="T43" fmla="*/ 456 h 538"/>
                  <a:gd name="T44" fmla="*/ 62 w 528"/>
                  <a:gd name="T45" fmla="*/ 456 h 538"/>
                  <a:gd name="T46" fmla="*/ 50 w 528"/>
                  <a:gd name="T47" fmla="*/ 443 h 538"/>
                  <a:gd name="T48" fmla="*/ 10 w 528"/>
                  <a:gd name="T49" fmla="*/ 446 h 538"/>
                  <a:gd name="T50" fmla="*/ 3 w 528"/>
                  <a:gd name="T51" fmla="*/ 475 h 538"/>
                  <a:gd name="T52" fmla="*/ 45 w 528"/>
                  <a:gd name="T53" fmla="*/ 525 h 538"/>
                  <a:gd name="T54" fmla="*/ 134 w 528"/>
                  <a:gd name="T55" fmla="*/ 538 h 538"/>
                  <a:gd name="T56" fmla="*/ 190 w 528"/>
                  <a:gd name="T57" fmla="*/ 528 h 538"/>
                  <a:gd name="T58" fmla="*/ 302 w 528"/>
                  <a:gd name="T59" fmla="*/ 465 h 538"/>
                  <a:gd name="T60" fmla="*/ 355 w 528"/>
                  <a:gd name="T61" fmla="*/ 383 h 538"/>
                  <a:gd name="T62" fmla="*/ 357 w 528"/>
                  <a:gd name="T63" fmla="*/ 366 h 538"/>
                  <a:gd name="T64" fmla="*/ 425 w 528"/>
                  <a:gd name="T65" fmla="*/ 341 h 538"/>
                  <a:gd name="T66" fmla="*/ 497 w 528"/>
                  <a:gd name="T67" fmla="*/ 271 h 538"/>
                  <a:gd name="T68" fmla="*/ 520 w 528"/>
                  <a:gd name="T69" fmla="*/ 220 h 538"/>
                  <a:gd name="T70" fmla="*/ 520 w 528"/>
                  <a:gd name="T71" fmla="*/ 127 h 538"/>
                  <a:gd name="T72" fmla="*/ 469 w 528"/>
                  <a:gd name="T73" fmla="*/ 53 h 538"/>
                  <a:gd name="T74" fmla="*/ 384 w 528"/>
                  <a:gd name="T75" fmla="*/ 9 h 538"/>
                  <a:gd name="T76" fmla="*/ 311 w 528"/>
                  <a:gd name="T77" fmla="*/ 0 h 5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28" h="538">
                    <a:moveTo>
                      <a:pt x="311" y="0"/>
                    </a:moveTo>
                    <a:lnTo>
                      <a:pt x="301" y="1"/>
                    </a:lnTo>
                    <a:lnTo>
                      <a:pt x="285" y="9"/>
                    </a:lnTo>
                    <a:lnTo>
                      <a:pt x="268" y="27"/>
                    </a:lnTo>
                    <a:lnTo>
                      <a:pt x="263" y="60"/>
                    </a:lnTo>
                    <a:lnTo>
                      <a:pt x="273" y="82"/>
                    </a:lnTo>
                    <a:lnTo>
                      <a:pt x="288" y="92"/>
                    </a:lnTo>
                    <a:lnTo>
                      <a:pt x="298" y="95"/>
                    </a:lnTo>
                    <a:lnTo>
                      <a:pt x="321" y="99"/>
                    </a:lnTo>
                    <a:lnTo>
                      <a:pt x="373" y="112"/>
                    </a:lnTo>
                    <a:lnTo>
                      <a:pt x="404" y="129"/>
                    </a:lnTo>
                    <a:lnTo>
                      <a:pt x="419" y="145"/>
                    </a:lnTo>
                    <a:lnTo>
                      <a:pt x="426" y="165"/>
                    </a:lnTo>
                    <a:lnTo>
                      <a:pt x="423" y="191"/>
                    </a:lnTo>
                    <a:lnTo>
                      <a:pt x="416" y="206"/>
                    </a:lnTo>
                    <a:lnTo>
                      <a:pt x="409" y="220"/>
                    </a:lnTo>
                    <a:lnTo>
                      <a:pt x="391" y="242"/>
                    </a:lnTo>
                    <a:lnTo>
                      <a:pt x="357" y="265"/>
                    </a:lnTo>
                    <a:lnTo>
                      <a:pt x="302" y="276"/>
                    </a:lnTo>
                    <a:lnTo>
                      <a:pt x="245" y="269"/>
                    </a:lnTo>
                    <a:lnTo>
                      <a:pt x="217" y="260"/>
                    </a:lnTo>
                    <a:lnTo>
                      <a:pt x="207" y="256"/>
                    </a:lnTo>
                    <a:lnTo>
                      <a:pt x="199" y="253"/>
                    </a:lnTo>
                    <a:lnTo>
                      <a:pt x="188" y="250"/>
                    </a:lnTo>
                    <a:lnTo>
                      <a:pt x="171" y="253"/>
                    </a:lnTo>
                    <a:lnTo>
                      <a:pt x="150" y="268"/>
                    </a:lnTo>
                    <a:lnTo>
                      <a:pt x="135" y="299"/>
                    </a:lnTo>
                    <a:lnTo>
                      <a:pt x="141" y="324"/>
                    </a:lnTo>
                    <a:lnTo>
                      <a:pt x="151" y="337"/>
                    </a:lnTo>
                    <a:lnTo>
                      <a:pt x="161" y="341"/>
                    </a:lnTo>
                    <a:lnTo>
                      <a:pt x="167" y="344"/>
                    </a:lnTo>
                    <a:lnTo>
                      <a:pt x="173" y="347"/>
                    </a:lnTo>
                    <a:lnTo>
                      <a:pt x="173" y="347"/>
                    </a:lnTo>
                    <a:lnTo>
                      <a:pt x="178" y="348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220" y="367"/>
                    </a:lnTo>
                    <a:lnTo>
                      <a:pt x="252" y="386"/>
                    </a:lnTo>
                    <a:lnTo>
                      <a:pt x="243" y="399"/>
                    </a:lnTo>
                    <a:lnTo>
                      <a:pt x="220" y="420"/>
                    </a:lnTo>
                    <a:lnTo>
                      <a:pt x="180" y="443"/>
                    </a:lnTo>
                    <a:lnTo>
                      <a:pt x="150" y="452"/>
                    </a:lnTo>
                    <a:lnTo>
                      <a:pt x="131" y="456"/>
                    </a:lnTo>
                    <a:lnTo>
                      <a:pt x="85" y="459"/>
                    </a:lnTo>
                    <a:lnTo>
                      <a:pt x="62" y="456"/>
                    </a:lnTo>
                    <a:lnTo>
                      <a:pt x="57" y="453"/>
                    </a:lnTo>
                    <a:lnTo>
                      <a:pt x="50" y="443"/>
                    </a:lnTo>
                    <a:lnTo>
                      <a:pt x="30" y="438"/>
                    </a:lnTo>
                    <a:lnTo>
                      <a:pt x="10" y="446"/>
                    </a:lnTo>
                    <a:lnTo>
                      <a:pt x="0" y="463"/>
                    </a:lnTo>
                    <a:lnTo>
                      <a:pt x="3" y="475"/>
                    </a:lnTo>
                    <a:lnTo>
                      <a:pt x="13" y="498"/>
                    </a:lnTo>
                    <a:lnTo>
                      <a:pt x="45" y="525"/>
                    </a:lnTo>
                    <a:lnTo>
                      <a:pt x="88" y="537"/>
                    </a:lnTo>
                    <a:lnTo>
                      <a:pt x="134" y="538"/>
                    </a:lnTo>
                    <a:lnTo>
                      <a:pt x="155" y="534"/>
                    </a:lnTo>
                    <a:lnTo>
                      <a:pt x="190" y="528"/>
                    </a:lnTo>
                    <a:lnTo>
                      <a:pt x="250" y="504"/>
                    </a:lnTo>
                    <a:lnTo>
                      <a:pt x="302" y="465"/>
                    </a:lnTo>
                    <a:lnTo>
                      <a:pt x="341" y="414"/>
                    </a:lnTo>
                    <a:lnTo>
                      <a:pt x="355" y="383"/>
                    </a:lnTo>
                    <a:lnTo>
                      <a:pt x="358" y="374"/>
                    </a:lnTo>
                    <a:lnTo>
                      <a:pt x="357" y="366"/>
                    </a:lnTo>
                    <a:lnTo>
                      <a:pt x="381" y="360"/>
                    </a:lnTo>
                    <a:lnTo>
                      <a:pt x="425" y="341"/>
                    </a:lnTo>
                    <a:lnTo>
                      <a:pt x="463" y="311"/>
                    </a:lnTo>
                    <a:lnTo>
                      <a:pt x="497" y="271"/>
                    </a:lnTo>
                    <a:lnTo>
                      <a:pt x="509" y="246"/>
                    </a:lnTo>
                    <a:lnTo>
                      <a:pt x="520" y="220"/>
                    </a:lnTo>
                    <a:lnTo>
                      <a:pt x="528" y="171"/>
                    </a:lnTo>
                    <a:lnTo>
                      <a:pt x="520" y="127"/>
                    </a:lnTo>
                    <a:lnTo>
                      <a:pt x="499" y="86"/>
                    </a:lnTo>
                    <a:lnTo>
                      <a:pt x="469" y="53"/>
                    </a:lnTo>
                    <a:lnTo>
                      <a:pt x="430" y="26"/>
                    </a:lnTo>
                    <a:lnTo>
                      <a:pt x="384" y="9"/>
                    </a:lnTo>
                    <a:lnTo>
                      <a:pt x="337" y="0"/>
                    </a:lnTo>
                    <a:lnTo>
                      <a:pt x="31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20"/>
              <p:cNvSpPr>
                <a:spLocks/>
              </p:cNvSpPr>
              <p:nvPr/>
            </p:nvSpPr>
            <p:spPr bwMode="auto">
              <a:xfrm>
                <a:off x="1665" y="2702"/>
                <a:ext cx="205" cy="210"/>
              </a:xfrm>
              <a:custGeom>
                <a:avLst/>
                <a:gdLst>
                  <a:gd name="T0" fmla="*/ 388 w 613"/>
                  <a:gd name="T1" fmla="*/ 3 h 630"/>
                  <a:gd name="T2" fmla="*/ 357 w 613"/>
                  <a:gd name="T3" fmla="*/ 52 h 630"/>
                  <a:gd name="T4" fmla="*/ 381 w 613"/>
                  <a:gd name="T5" fmla="*/ 89 h 630"/>
                  <a:gd name="T6" fmla="*/ 466 w 613"/>
                  <a:gd name="T7" fmla="*/ 128 h 630"/>
                  <a:gd name="T8" fmla="*/ 511 w 613"/>
                  <a:gd name="T9" fmla="*/ 174 h 630"/>
                  <a:gd name="T10" fmla="*/ 506 w 613"/>
                  <a:gd name="T11" fmla="*/ 230 h 630"/>
                  <a:gd name="T12" fmla="*/ 486 w 613"/>
                  <a:gd name="T13" fmla="*/ 265 h 630"/>
                  <a:gd name="T14" fmla="*/ 431 w 613"/>
                  <a:gd name="T15" fmla="*/ 307 h 630"/>
                  <a:gd name="T16" fmla="*/ 349 w 613"/>
                  <a:gd name="T17" fmla="*/ 312 h 630"/>
                  <a:gd name="T18" fmla="*/ 257 w 613"/>
                  <a:gd name="T19" fmla="*/ 265 h 630"/>
                  <a:gd name="T20" fmla="*/ 253 w 613"/>
                  <a:gd name="T21" fmla="*/ 260 h 630"/>
                  <a:gd name="T22" fmla="*/ 239 w 613"/>
                  <a:gd name="T23" fmla="*/ 252 h 630"/>
                  <a:gd name="T24" fmla="*/ 198 w 613"/>
                  <a:gd name="T25" fmla="*/ 256 h 630"/>
                  <a:gd name="T26" fmla="*/ 175 w 613"/>
                  <a:gd name="T27" fmla="*/ 311 h 630"/>
                  <a:gd name="T28" fmla="*/ 188 w 613"/>
                  <a:gd name="T29" fmla="*/ 334 h 630"/>
                  <a:gd name="T30" fmla="*/ 214 w 613"/>
                  <a:gd name="T31" fmla="*/ 354 h 630"/>
                  <a:gd name="T32" fmla="*/ 256 w 613"/>
                  <a:gd name="T33" fmla="*/ 422 h 630"/>
                  <a:gd name="T34" fmla="*/ 224 w 613"/>
                  <a:gd name="T35" fmla="*/ 512 h 630"/>
                  <a:gd name="T36" fmla="*/ 180 w 613"/>
                  <a:gd name="T37" fmla="*/ 543 h 630"/>
                  <a:gd name="T38" fmla="*/ 119 w 613"/>
                  <a:gd name="T39" fmla="*/ 547 h 630"/>
                  <a:gd name="T40" fmla="*/ 72 w 613"/>
                  <a:gd name="T41" fmla="*/ 495 h 630"/>
                  <a:gd name="T42" fmla="*/ 51 w 613"/>
                  <a:gd name="T43" fmla="*/ 397 h 630"/>
                  <a:gd name="T44" fmla="*/ 37 w 613"/>
                  <a:gd name="T45" fmla="*/ 374 h 630"/>
                  <a:gd name="T46" fmla="*/ 5 w 613"/>
                  <a:gd name="T47" fmla="*/ 387 h 630"/>
                  <a:gd name="T48" fmla="*/ 0 w 613"/>
                  <a:gd name="T49" fmla="*/ 425 h 630"/>
                  <a:gd name="T50" fmla="*/ 13 w 613"/>
                  <a:gd name="T51" fmla="*/ 540 h 630"/>
                  <a:gd name="T52" fmla="*/ 66 w 613"/>
                  <a:gd name="T53" fmla="*/ 607 h 630"/>
                  <a:gd name="T54" fmla="*/ 131 w 613"/>
                  <a:gd name="T55" fmla="*/ 630 h 630"/>
                  <a:gd name="T56" fmla="*/ 220 w 613"/>
                  <a:gd name="T57" fmla="*/ 615 h 630"/>
                  <a:gd name="T58" fmla="*/ 263 w 613"/>
                  <a:gd name="T59" fmla="*/ 594 h 630"/>
                  <a:gd name="T60" fmla="*/ 329 w 613"/>
                  <a:gd name="T61" fmla="*/ 522 h 630"/>
                  <a:gd name="T62" fmla="*/ 352 w 613"/>
                  <a:gd name="T63" fmla="*/ 452 h 630"/>
                  <a:gd name="T64" fmla="*/ 352 w 613"/>
                  <a:gd name="T65" fmla="*/ 410 h 630"/>
                  <a:gd name="T66" fmla="*/ 446 w 613"/>
                  <a:gd name="T67" fmla="*/ 404 h 630"/>
                  <a:gd name="T68" fmla="*/ 555 w 613"/>
                  <a:gd name="T69" fmla="*/ 338 h 630"/>
                  <a:gd name="T70" fmla="*/ 594 w 613"/>
                  <a:gd name="T71" fmla="*/ 283 h 630"/>
                  <a:gd name="T72" fmla="*/ 613 w 613"/>
                  <a:gd name="T73" fmla="*/ 177 h 630"/>
                  <a:gd name="T74" fmla="*/ 574 w 613"/>
                  <a:gd name="T75" fmla="*/ 82 h 630"/>
                  <a:gd name="T76" fmla="*/ 489 w 613"/>
                  <a:gd name="T77" fmla="*/ 17 h 630"/>
                  <a:gd name="T78" fmla="*/ 404 w 613"/>
                  <a:gd name="T79" fmla="*/ 0 h 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13" h="630">
                    <a:moveTo>
                      <a:pt x="404" y="0"/>
                    </a:moveTo>
                    <a:lnTo>
                      <a:pt x="388" y="3"/>
                    </a:lnTo>
                    <a:lnTo>
                      <a:pt x="365" y="21"/>
                    </a:lnTo>
                    <a:lnTo>
                      <a:pt x="357" y="52"/>
                    </a:lnTo>
                    <a:lnTo>
                      <a:pt x="367" y="79"/>
                    </a:lnTo>
                    <a:lnTo>
                      <a:pt x="381" y="89"/>
                    </a:lnTo>
                    <a:lnTo>
                      <a:pt x="410" y="101"/>
                    </a:lnTo>
                    <a:lnTo>
                      <a:pt x="466" y="128"/>
                    </a:lnTo>
                    <a:lnTo>
                      <a:pt x="498" y="152"/>
                    </a:lnTo>
                    <a:lnTo>
                      <a:pt x="511" y="174"/>
                    </a:lnTo>
                    <a:lnTo>
                      <a:pt x="515" y="200"/>
                    </a:lnTo>
                    <a:lnTo>
                      <a:pt x="506" y="230"/>
                    </a:lnTo>
                    <a:lnTo>
                      <a:pt x="498" y="249"/>
                    </a:lnTo>
                    <a:lnTo>
                      <a:pt x="486" y="265"/>
                    </a:lnTo>
                    <a:lnTo>
                      <a:pt x="462" y="291"/>
                    </a:lnTo>
                    <a:lnTo>
                      <a:pt x="431" y="307"/>
                    </a:lnTo>
                    <a:lnTo>
                      <a:pt x="400" y="314"/>
                    </a:lnTo>
                    <a:lnTo>
                      <a:pt x="349" y="312"/>
                    </a:lnTo>
                    <a:lnTo>
                      <a:pt x="285" y="286"/>
                    </a:lnTo>
                    <a:lnTo>
                      <a:pt x="257" y="265"/>
                    </a:lnTo>
                    <a:lnTo>
                      <a:pt x="257" y="265"/>
                    </a:lnTo>
                    <a:lnTo>
                      <a:pt x="253" y="260"/>
                    </a:lnTo>
                    <a:lnTo>
                      <a:pt x="247" y="258"/>
                    </a:lnTo>
                    <a:lnTo>
                      <a:pt x="239" y="252"/>
                    </a:lnTo>
                    <a:lnTo>
                      <a:pt x="223" y="249"/>
                    </a:lnTo>
                    <a:lnTo>
                      <a:pt x="198" y="256"/>
                    </a:lnTo>
                    <a:lnTo>
                      <a:pt x="177" y="285"/>
                    </a:lnTo>
                    <a:lnTo>
                      <a:pt x="175" y="311"/>
                    </a:lnTo>
                    <a:lnTo>
                      <a:pt x="181" y="327"/>
                    </a:lnTo>
                    <a:lnTo>
                      <a:pt x="188" y="334"/>
                    </a:lnTo>
                    <a:lnTo>
                      <a:pt x="201" y="344"/>
                    </a:lnTo>
                    <a:lnTo>
                      <a:pt x="214" y="354"/>
                    </a:lnTo>
                    <a:lnTo>
                      <a:pt x="234" y="376"/>
                    </a:lnTo>
                    <a:lnTo>
                      <a:pt x="256" y="422"/>
                    </a:lnTo>
                    <a:lnTo>
                      <a:pt x="253" y="469"/>
                    </a:lnTo>
                    <a:lnTo>
                      <a:pt x="224" y="512"/>
                    </a:lnTo>
                    <a:lnTo>
                      <a:pt x="198" y="531"/>
                    </a:lnTo>
                    <a:lnTo>
                      <a:pt x="180" y="543"/>
                    </a:lnTo>
                    <a:lnTo>
                      <a:pt x="146" y="551"/>
                    </a:lnTo>
                    <a:lnTo>
                      <a:pt x="119" y="547"/>
                    </a:lnTo>
                    <a:lnTo>
                      <a:pt x="96" y="533"/>
                    </a:lnTo>
                    <a:lnTo>
                      <a:pt x="72" y="495"/>
                    </a:lnTo>
                    <a:lnTo>
                      <a:pt x="54" y="430"/>
                    </a:lnTo>
                    <a:lnTo>
                      <a:pt x="51" y="397"/>
                    </a:lnTo>
                    <a:lnTo>
                      <a:pt x="50" y="386"/>
                    </a:lnTo>
                    <a:lnTo>
                      <a:pt x="37" y="374"/>
                    </a:lnTo>
                    <a:lnTo>
                      <a:pt x="20" y="374"/>
                    </a:lnTo>
                    <a:lnTo>
                      <a:pt x="5" y="387"/>
                    </a:lnTo>
                    <a:lnTo>
                      <a:pt x="2" y="397"/>
                    </a:lnTo>
                    <a:lnTo>
                      <a:pt x="0" y="425"/>
                    </a:lnTo>
                    <a:lnTo>
                      <a:pt x="1" y="484"/>
                    </a:lnTo>
                    <a:lnTo>
                      <a:pt x="13" y="540"/>
                    </a:lnTo>
                    <a:lnTo>
                      <a:pt x="43" y="589"/>
                    </a:lnTo>
                    <a:lnTo>
                      <a:pt x="66" y="607"/>
                    </a:lnTo>
                    <a:lnTo>
                      <a:pt x="87" y="619"/>
                    </a:lnTo>
                    <a:lnTo>
                      <a:pt x="131" y="630"/>
                    </a:lnTo>
                    <a:lnTo>
                      <a:pt x="175" y="628"/>
                    </a:lnTo>
                    <a:lnTo>
                      <a:pt x="220" y="615"/>
                    </a:lnTo>
                    <a:lnTo>
                      <a:pt x="241" y="606"/>
                    </a:lnTo>
                    <a:lnTo>
                      <a:pt x="263" y="594"/>
                    </a:lnTo>
                    <a:lnTo>
                      <a:pt x="300" y="561"/>
                    </a:lnTo>
                    <a:lnTo>
                      <a:pt x="329" y="522"/>
                    </a:lnTo>
                    <a:lnTo>
                      <a:pt x="348" y="476"/>
                    </a:lnTo>
                    <a:lnTo>
                      <a:pt x="352" y="452"/>
                    </a:lnTo>
                    <a:lnTo>
                      <a:pt x="355" y="430"/>
                    </a:lnTo>
                    <a:lnTo>
                      <a:pt x="352" y="410"/>
                    </a:lnTo>
                    <a:lnTo>
                      <a:pt x="384" y="413"/>
                    </a:lnTo>
                    <a:lnTo>
                      <a:pt x="446" y="404"/>
                    </a:lnTo>
                    <a:lnTo>
                      <a:pt x="505" y="380"/>
                    </a:lnTo>
                    <a:lnTo>
                      <a:pt x="555" y="338"/>
                    </a:lnTo>
                    <a:lnTo>
                      <a:pt x="577" y="309"/>
                    </a:lnTo>
                    <a:lnTo>
                      <a:pt x="594" y="283"/>
                    </a:lnTo>
                    <a:lnTo>
                      <a:pt x="611" y="230"/>
                    </a:lnTo>
                    <a:lnTo>
                      <a:pt x="613" y="177"/>
                    </a:lnTo>
                    <a:lnTo>
                      <a:pt x="600" y="127"/>
                    </a:lnTo>
                    <a:lnTo>
                      <a:pt x="574" y="82"/>
                    </a:lnTo>
                    <a:lnTo>
                      <a:pt x="537" y="44"/>
                    </a:lnTo>
                    <a:lnTo>
                      <a:pt x="489" y="17"/>
                    </a:lnTo>
                    <a:lnTo>
                      <a:pt x="434" y="1"/>
                    </a:lnTo>
                    <a:lnTo>
                      <a:pt x="40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2" name="Group 31"/>
            <p:cNvGrpSpPr>
              <a:grpSpLocks noChangeAspect="1"/>
            </p:cNvGrpSpPr>
            <p:nvPr/>
          </p:nvGrpSpPr>
          <p:grpSpPr bwMode="auto">
            <a:xfrm>
              <a:off x="594443" y="5066831"/>
              <a:ext cx="167284" cy="203007"/>
              <a:chOff x="2647" y="1727"/>
              <a:chExt cx="192" cy="233"/>
            </a:xfrm>
            <a:grpFill/>
          </p:grpSpPr>
          <p:sp>
            <p:nvSpPr>
              <p:cNvPr id="13" name="Freeform 32"/>
              <p:cNvSpPr>
                <a:spLocks/>
              </p:cNvSpPr>
              <p:nvPr/>
            </p:nvSpPr>
            <p:spPr bwMode="auto">
              <a:xfrm>
                <a:off x="2699" y="1727"/>
                <a:ext cx="140" cy="152"/>
              </a:xfrm>
              <a:custGeom>
                <a:avLst/>
                <a:gdLst>
                  <a:gd name="T0" fmla="*/ 94 w 421"/>
                  <a:gd name="T1" fmla="*/ 455 h 455"/>
                  <a:gd name="T2" fmla="*/ 0 w 421"/>
                  <a:gd name="T3" fmla="*/ 362 h 455"/>
                  <a:gd name="T4" fmla="*/ 172 w 421"/>
                  <a:gd name="T5" fmla="*/ 191 h 455"/>
                  <a:gd name="T6" fmla="*/ 371 w 421"/>
                  <a:gd name="T7" fmla="*/ 1 h 455"/>
                  <a:gd name="T8" fmla="*/ 377 w 421"/>
                  <a:gd name="T9" fmla="*/ 0 h 455"/>
                  <a:gd name="T10" fmla="*/ 404 w 421"/>
                  <a:gd name="T11" fmla="*/ 4 h 455"/>
                  <a:gd name="T12" fmla="*/ 419 w 421"/>
                  <a:gd name="T13" fmla="*/ 21 h 455"/>
                  <a:gd name="T14" fmla="*/ 421 w 421"/>
                  <a:gd name="T15" fmla="*/ 37 h 455"/>
                  <a:gd name="T16" fmla="*/ 364 w 421"/>
                  <a:gd name="T17" fmla="*/ 120 h 455"/>
                  <a:gd name="T18" fmla="*/ 130 w 421"/>
                  <a:gd name="T19" fmla="*/ 410 h 455"/>
                  <a:gd name="T20" fmla="*/ 94 w 421"/>
                  <a:gd name="T21" fmla="*/ 455 h 4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21" h="455">
                    <a:moveTo>
                      <a:pt x="94" y="455"/>
                    </a:moveTo>
                    <a:lnTo>
                      <a:pt x="0" y="362"/>
                    </a:lnTo>
                    <a:lnTo>
                      <a:pt x="172" y="191"/>
                    </a:lnTo>
                    <a:lnTo>
                      <a:pt x="371" y="1"/>
                    </a:lnTo>
                    <a:lnTo>
                      <a:pt x="377" y="0"/>
                    </a:lnTo>
                    <a:lnTo>
                      <a:pt x="404" y="4"/>
                    </a:lnTo>
                    <a:lnTo>
                      <a:pt x="419" y="21"/>
                    </a:lnTo>
                    <a:lnTo>
                      <a:pt x="421" y="37"/>
                    </a:lnTo>
                    <a:lnTo>
                      <a:pt x="364" y="120"/>
                    </a:lnTo>
                    <a:lnTo>
                      <a:pt x="130" y="410"/>
                    </a:lnTo>
                    <a:lnTo>
                      <a:pt x="94" y="45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" name="Freeform 33"/>
              <p:cNvSpPr>
                <a:spLocks/>
              </p:cNvSpPr>
              <p:nvPr/>
            </p:nvSpPr>
            <p:spPr bwMode="auto">
              <a:xfrm>
                <a:off x="2647" y="1856"/>
                <a:ext cx="76" cy="104"/>
              </a:xfrm>
              <a:custGeom>
                <a:avLst/>
                <a:gdLst>
                  <a:gd name="T0" fmla="*/ 22 w 226"/>
                  <a:gd name="T1" fmla="*/ 314 h 314"/>
                  <a:gd name="T2" fmla="*/ 21 w 226"/>
                  <a:gd name="T3" fmla="*/ 301 h 314"/>
                  <a:gd name="T4" fmla="*/ 37 w 226"/>
                  <a:gd name="T5" fmla="*/ 242 h 314"/>
                  <a:gd name="T6" fmla="*/ 63 w 226"/>
                  <a:gd name="T7" fmla="*/ 219 h 314"/>
                  <a:gd name="T8" fmla="*/ 90 w 226"/>
                  <a:gd name="T9" fmla="*/ 211 h 314"/>
                  <a:gd name="T10" fmla="*/ 107 w 226"/>
                  <a:gd name="T11" fmla="*/ 209 h 314"/>
                  <a:gd name="T12" fmla="*/ 125 w 226"/>
                  <a:gd name="T13" fmla="*/ 208 h 314"/>
                  <a:gd name="T14" fmla="*/ 153 w 226"/>
                  <a:gd name="T15" fmla="*/ 199 h 314"/>
                  <a:gd name="T16" fmla="*/ 188 w 226"/>
                  <a:gd name="T17" fmla="*/ 173 h 314"/>
                  <a:gd name="T18" fmla="*/ 223 w 226"/>
                  <a:gd name="T19" fmla="*/ 107 h 314"/>
                  <a:gd name="T20" fmla="*/ 226 w 226"/>
                  <a:gd name="T21" fmla="*/ 91 h 314"/>
                  <a:gd name="T22" fmla="*/ 132 w 226"/>
                  <a:gd name="T23" fmla="*/ 0 h 314"/>
                  <a:gd name="T24" fmla="*/ 96 w 226"/>
                  <a:gd name="T25" fmla="*/ 17 h 314"/>
                  <a:gd name="T26" fmla="*/ 44 w 226"/>
                  <a:gd name="T27" fmla="*/ 61 h 314"/>
                  <a:gd name="T28" fmla="*/ 13 w 226"/>
                  <a:gd name="T29" fmla="*/ 113 h 314"/>
                  <a:gd name="T30" fmla="*/ 0 w 226"/>
                  <a:gd name="T31" fmla="*/ 165 h 314"/>
                  <a:gd name="T32" fmla="*/ 2 w 226"/>
                  <a:gd name="T33" fmla="*/ 239 h 314"/>
                  <a:gd name="T34" fmla="*/ 19 w 226"/>
                  <a:gd name="T35" fmla="*/ 307 h 314"/>
                  <a:gd name="T36" fmla="*/ 22 w 226"/>
                  <a:gd name="T37" fmla="*/ 314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26" h="314">
                    <a:moveTo>
                      <a:pt x="22" y="314"/>
                    </a:moveTo>
                    <a:lnTo>
                      <a:pt x="21" y="301"/>
                    </a:lnTo>
                    <a:lnTo>
                      <a:pt x="37" y="242"/>
                    </a:lnTo>
                    <a:lnTo>
                      <a:pt x="63" y="219"/>
                    </a:lnTo>
                    <a:lnTo>
                      <a:pt x="90" y="211"/>
                    </a:lnTo>
                    <a:lnTo>
                      <a:pt x="107" y="209"/>
                    </a:lnTo>
                    <a:lnTo>
                      <a:pt x="125" y="208"/>
                    </a:lnTo>
                    <a:lnTo>
                      <a:pt x="153" y="199"/>
                    </a:lnTo>
                    <a:lnTo>
                      <a:pt x="188" y="173"/>
                    </a:lnTo>
                    <a:lnTo>
                      <a:pt x="223" y="107"/>
                    </a:lnTo>
                    <a:lnTo>
                      <a:pt x="226" y="91"/>
                    </a:lnTo>
                    <a:lnTo>
                      <a:pt x="132" y="0"/>
                    </a:lnTo>
                    <a:lnTo>
                      <a:pt x="96" y="17"/>
                    </a:lnTo>
                    <a:lnTo>
                      <a:pt x="44" y="61"/>
                    </a:lnTo>
                    <a:lnTo>
                      <a:pt x="13" y="113"/>
                    </a:lnTo>
                    <a:lnTo>
                      <a:pt x="0" y="165"/>
                    </a:lnTo>
                    <a:lnTo>
                      <a:pt x="2" y="239"/>
                    </a:lnTo>
                    <a:lnTo>
                      <a:pt x="19" y="307"/>
                    </a:lnTo>
                    <a:lnTo>
                      <a:pt x="22" y="3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25" name="모서리가 둥근 직사각형 24"/>
          <p:cNvSpPr/>
          <p:nvPr/>
        </p:nvSpPr>
        <p:spPr>
          <a:xfrm>
            <a:off x="752612" y="225445"/>
            <a:ext cx="11207159" cy="650762"/>
          </a:xfrm>
          <a:prstGeom prst="roundRect">
            <a:avLst/>
          </a:prstGeom>
          <a:solidFill>
            <a:srgbClr val="F4F4FE"/>
          </a:solidFill>
          <a:ln>
            <a:noFill/>
          </a:ln>
          <a:effectLst>
            <a:outerShdw blurRad="190500" dist="101600" dir="2700000" algn="tl" rotWithShape="0">
              <a:srgbClr val="5955B3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2400" kern="0" dirty="0">
                <a:solidFill>
                  <a:srgbClr val="5955B3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회원관리 </a:t>
            </a:r>
            <a:r>
              <a:rPr lang="en-US" altLang="ko-KR" sz="2400" kern="0" dirty="0">
                <a:solidFill>
                  <a:srgbClr val="5955B3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– </a:t>
            </a:r>
            <a:r>
              <a:rPr lang="ko-KR" altLang="en-US" sz="2400" kern="0" dirty="0">
                <a:solidFill>
                  <a:srgbClr val="5955B3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마이페이지</a:t>
            </a:r>
            <a:r>
              <a:rPr lang="en-US" altLang="ko-KR" sz="2400" kern="0" dirty="0">
                <a:solidFill>
                  <a:srgbClr val="5955B3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</a:t>
            </a:r>
            <a:r>
              <a:rPr lang="ko-KR" altLang="en-US" sz="2400" kern="0" dirty="0">
                <a:solidFill>
                  <a:srgbClr val="5955B3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최근 주문내역</a:t>
            </a:r>
            <a:r>
              <a:rPr lang="en-US" altLang="ko-KR" sz="2400" kern="0" dirty="0">
                <a:solidFill>
                  <a:srgbClr val="5955B3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)</a:t>
            </a:r>
          </a:p>
        </p:txBody>
      </p:sp>
      <p:sp>
        <p:nvSpPr>
          <p:cNvPr id="26" name="타원 25"/>
          <p:cNvSpPr/>
          <p:nvPr/>
        </p:nvSpPr>
        <p:spPr>
          <a:xfrm>
            <a:off x="11658599" y="598713"/>
            <a:ext cx="217715" cy="217715"/>
          </a:xfrm>
          <a:prstGeom prst="ellipse">
            <a:avLst/>
          </a:prstGeom>
          <a:solidFill>
            <a:srgbClr val="5955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prstClr val="white"/>
                </a:solidFill>
              </a:rPr>
              <a:t>+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156851" y="354496"/>
            <a:ext cx="298491" cy="298491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80EB61F-9545-4DF5-ADD3-A11753793B81}"/>
              </a:ext>
            </a:extLst>
          </p:cNvPr>
          <p:cNvSpPr txBox="1"/>
          <p:nvPr/>
        </p:nvSpPr>
        <p:spPr>
          <a:xfrm>
            <a:off x="8301902" y="2737767"/>
            <a:ext cx="3493023" cy="28623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주문내역의 경우 결제가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/>
            </a:r>
            <a:b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무조건 이루어지기 때문에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/>
            </a:r>
            <a:b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결제 완료 부분만 카운트 됨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주문 내역에 대한 상세 부분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/>
            </a:r>
            <a:b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주문번호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주문일시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b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총 결제 금액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상품 정보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b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입금 상태 등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  <a:p>
            <a:endParaRPr lang="en-US" altLang="ko-KR" dirty="0"/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7A99A110-DAF1-7131-40EF-388C14966F97}"/>
              </a:ext>
            </a:extLst>
          </p:cNvPr>
          <p:cNvGrpSpPr/>
          <p:nvPr/>
        </p:nvGrpSpPr>
        <p:grpSpPr>
          <a:xfrm>
            <a:off x="5910891" y="3637393"/>
            <a:ext cx="1067040" cy="463680"/>
            <a:chOff x="5910891" y="3637393"/>
            <a:chExt cx="1067040" cy="463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30" name="잉크 29">
                  <a:extLst>
                    <a:ext uri="{FF2B5EF4-FFF2-40B4-BE49-F238E27FC236}">
                      <a16:creationId xmlns:a16="http://schemas.microsoft.com/office/drawing/2014/main" id="{1C96422E-E29B-CD6A-7023-A5A027CDCC15}"/>
                    </a:ext>
                  </a:extLst>
                </p14:cNvPr>
                <p14:cNvContentPartPr/>
                <p14:nvPr/>
              </p14:nvContentPartPr>
              <p14:xfrm>
                <a:off x="5912331" y="3667273"/>
                <a:ext cx="16560" cy="273240"/>
              </p14:xfrm>
            </p:contentPart>
          </mc:Choice>
          <mc:Fallback xmlns="">
            <p:pic>
              <p:nvPicPr>
                <p:cNvPr id="30" name="잉크 29">
                  <a:extLst>
                    <a:ext uri="{FF2B5EF4-FFF2-40B4-BE49-F238E27FC236}">
                      <a16:creationId xmlns:a16="http://schemas.microsoft.com/office/drawing/2014/main" id="{1C96422E-E29B-CD6A-7023-A5A027CDCC15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903331" y="3658273"/>
                  <a:ext cx="34200" cy="29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31" name="잉크 30">
                  <a:extLst>
                    <a:ext uri="{FF2B5EF4-FFF2-40B4-BE49-F238E27FC236}">
                      <a16:creationId xmlns:a16="http://schemas.microsoft.com/office/drawing/2014/main" id="{305EF2C3-1160-162D-D6BF-8034AD89AD54}"/>
                    </a:ext>
                  </a:extLst>
                </p14:cNvPr>
                <p14:cNvContentPartPr/>
                <p14:nvPr/>
              </p14:nvContentPartPr>
              <p14:xfrm>
                <a:off x="5918451" y="3727753"/>
                <a:ext cx="360" cy="151560"/>
              </p14:xfrm>
            </p:contentPart>
          </mc:Choice>
          <mc:Fallback xmlns="">
            <p:pic>
              <p:nvPicPr>
                <p:cNvPr id="31" name="잉크 30">
                  <a:extLst>
                    <a:ext uri="{FF2B5EF4-FFF2-40B4-BE49-F238E27FC236}">
                      <a16:creationId xmlns:a16="http://schemas.microsoft.com/office/drawing/2014/main" id="{305EF2C3-1160-162D-D6BF-8034AD89AD54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909451" y="3718753"/>
                  <a:ext cx="1800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33" name="잉크 32">
                  <a:extLst>
                    <a:ext uri="{FF2B5EF4-FFF2-40B4-BE49-F238E27FC236}">
                      <a16:creationId xmlns:a16="http://schemas.microsoft.com/office/drawing/2014/main" id="{3EDDC458-63A0-47F5-46C3-BD8FF7E4B513}"/>
                    </a:ext>
                  </a:extLst>
                </p14:cNvPr>
                <p14:cNvContentPartPr/>
                <p14:nvPr/>
              </p14:nvContentPartPr>
              <p14:xfrm>
                <a:off x="5910891" y="3637393"/>
                <a:ext cx="1067040" cy="463680"/>
              </p14:xfrm>
            </p:contentPart>
          </mc:Choice>
          <mc:Fallback xmlns="">
            <p:pic>
              <p:nvPicPr>
                <p:cNvPr id="33" name="잉크 32">
                  <a:extLst>
                    <a:ext uri="{FF2B5EF4-FFF2-40B4-BE49-F238E27FC236}">
                      <a16:creationId xmlns:a16="http://schemas.microsoft.com/office/drawing/2014/main" id="{3EDDC458-63A0-47F5-46C3-BD8FF7E4B513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847891" y="3574393"/>
                  <a:ext cx="1192680" cy="589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36" name="잉크 35">
                <a:extLst>
                  <a:ext uri="{FF2B5EF4-FFF2-40B4-BE49-F238E27FC236}">
                    <a16:creationId xmlns:a16="http://schemas.microsoft.com/office/drawing/2014/main" id="{18486A6B-A897-9776-79B7-75ECA3AA4254}"/>
                  </a:ext>
                </a:extLst>
              </p14:cNvPr>
              <p14:cNvContentPartPr/>
              <p14:nvPr/>
            </p14:nvContentPartPr>
            <p14:xfrm>
              <a:off x="7134171" y="3597073"/>
              <a:ext cx="360" cy="360"/>
            </p14:xfrm>
          </p:contentPart>
        </mc:Choice>
        <mc:Fallback xmlns="">
          <p:pic>
            <p:nvPicPr>
              <p:cNvPr id="36" name="잉크 35">
                <a:extLst>
                  <a:ext uri="{FF2B5EF4-FFF2-40B4-BE49-F238E27FC236}">
                    <a16:creationId xmlns:a16="http://schemas.microsoft.com/office/drawing/2014/main" id="{18486A6B-A897-9776-79B7-75ECA3AA4254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071171" y="3534073"/>
                <a:ext cx="126000" cy="126000"/>
              </a:xfrm>
              <a:prstGeom prst="rect">
                <a:avLst/>
              </a:prstGeom>
            </p:spPr>
          </p:pic>
        </mc:Fallback>
      </mc:AlternateContent>
      <p:pic>
        <p:nvPicPr>
          <p:cNvPr id="37" name="그림 36">
            <a:extLst>
              <a:ext uri="{FF2B5EF4-FFF2-40B4-BE49-F238E27FC236}">
                <a16:creationId xmlns:a16="http://schemas.microsoft.com/office/drawing/2014/main" id="{253CF55A-AD2C-77B2-1CCE-518C91BDFAE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52612" y="946584"/>
            <a:ext cx="7384849" cy="5685971"/>
          </a:xfrm>
          <a:prstGeom prst="rect">
            <a:avLst/>
          </a:prstGeom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BBB91CE1-F962-98E3-7D11-7EA8FF082A95}"/>
              </a:ext>
            </a:extLst>
          </p:cNvPr>
          <p:cNvSpPr/>
          <p:nvPr/>
        </p:nvSpPr>
        <p:spPr>
          <a:xfrm>
            <a:off x="2307984" y="2743481"/>
            <a:ext cx="5801921" cy="10927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394F7195-08AF-41E6-CE7C-9EF1B9B9B0DE}"/>
              </a:ext>
            </a:extLst>
          </p:cNvPr>
          <p:cNvSpPr/>
          <p:nvPr/>
        </p:nvSpPr>
        <p:spPr>
          <a:xfrm>
            <a:off x="2319318" y="4130953"/>
            <a:ext cx="5790587" cy="250160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987891" y="2601014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1999225" y="3984262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953511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55B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548795" y="94343"/>
            <a:ext cx="11480799" cy="6669314"/>
          </a:xfrm>
          <a:prstGeom prst="roundRect">
            <a:avLst>
              <a:gd name="adj" fmla="val 2541"/>
            </a:avLst>
          </a:prstGeom>
          <a:solidFill>
            <a:schemeClr val="bg1"/>
          </a:solidFill>
          <a:ln>
            <a:noFill/>
          </a:ln>
          <a:effectLst>
            <a:outerShdw dist="1016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204154" y="1034170"/>
            <a:ext cx="193117" cy="5222353"/>
            <a:chOff x="581527" y="787428"/>
            <a:chExt cx="193117" cy="5222353"/>
          </a:xfrm>
          <a:solidFill>
            <a:schemeClr val="bg1"/>
          </a:solidFill>
        </p:grpSpPr>
        <p:sp>
          <p:nvSpPr>
            <p:cNvPr id="5" name="Freeform 9"/>
            <p:cNvSpPr>
              <a:spLocks/>
            </p:cNvSpPr>
            <p:nvPr/>
          </p:nvSpPr>
          <p:spPr bwMode="auto">
            <a:xfrm>
              <a:off x="612262" y="1494240"/>
              <a:ext cx="131646" cy="17373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6" name="Group 12"/>
            <p:cNvGrpSpPr>
              <a:grpSpLocks noChangeAspect="1"/>
            </p:cNvGrpSpPr>
            <p:nvPr/>
          </p:nvGrpSpPr>
          <p:grpSpPr bwMode="auto">
            <a:xfrm>
              <a:off x="581527" y="787428"/>
              <a:ext cx="193117" cy="153620"/>
              <a:chOff x="6124" y="305"/>
              <a:chExt cx="841" cy="669"/>
            </a:xfrm>
            <a:grpFill/>
          </p:grpSpPr>
          <p:sp>
            <p:nvSpPr>
              <p:cNvPr id="23" name="Freeform 13"/>
              <p:cNvSpPr>
                <a:spLocks/>
              </p:cNvSpPr>
              <p:nvPr/>
            </p:nvSpPr>
            <p:spPr bwMode="auto">
              <a:xfrm>
                <a:off x="6244" y="440"/>
                <a:ext cx="601" cy="534"/>
              </a:xfrm>
              <a:custGeom>
                <a:avLst/>
                <a:gdLst>
                  <a:gd name="T0" fmla="*/ 902 w 1802"/>
                  <a:gd name="T1" fmla="*/ 0 h 1602"/>
                  <a:gd name="T2" fmla="*/ 2 w 1802"/>
                  <a:gd name="T3" fmla="*/ 742 h 1602"/>
                  <a:gd name="T4" fmla="*/ 2 w 1802"/>
                  <a:gd name="T5" fmla="*/ 743 h 1602"/>
                  <a:gd name="T6" fmla="*/ 2 w 1802"/>
                  <a:gd name="T7" fmla="*/ 746 h 1602"/>
                  <a:gd name="T8" fmla="*/ 0 w 1802"/>
                  <a:gd name="T9" fmla="*/ 749 h 1602"/>
                  <a:gd name="T10" fmla="*/ 0 w 1802"/>
                  <a:gd name="T11" fmla="*/ 751 h 1602"/>
                  <a:gd name="T12" fmla="*/ 0 w 1802"/>
                  <a:gd name="T13" fmla="*/ 1501 h 1602"/>
                  <a:gd name="T14" fmla="*/ 2 w 1802"/>
                  <a:gd name="T15" fmla="*/ 1521 h 1602"/>
                  <a:gd name="T16" fmla="*/ 16 w 1802"/>
                  <a:gd name="T17" fmla="*/ 1557 h 1602"/>
                  <a:gd name="T18" fmla="*/ 30 w 1802"/>
                  <a:gd name="T19" fmla="*/ 1572 h 1602"/>
                  <a:gd name="T20" fmla="*/ 45 w 1802"/>
                  <a:gd name="T21" fmla="*/ 1586 h 1602"/>
                  <a:gd name="T22" fmla="*/ 81 w 1802"/>
                  <a:gd name="T23" fmla="*/ 1601 h 1602"/>
                  <a:gd name="T24" fmla="*/ 100 w 1802"/>
                  <a:gd name="T25" fmla="*/ 1602 h 1602"/>
                  <a:gd name="T26" fmla="*/ 702 w 1802"/>
                  <a:gd name="T27" fmla="*/ 1602 h 1602"/>
                  <a:gd name="T28" fmla="*/ 702 w 1802"/>
                  <a:gd name="T29" fmla="*/ 1001 h 1602"/>
                  <a:gd name="T30" fmla="*/ 1102 w 1802"/>
                  <a:gd name="T31" fmla="*/ 1001 h 1602"/>
                  <a:gd name="T32" fmla="*/ 1102 w 1802"/>
                  <a:gd name="T33" fmla="*/ 1602 h 1602"/>
                  <a:gd name="T34" fmla="*/ 1703 w 1802"/>
                  <a:gd name="T35" fmla="*/ 1602 h 1602"/>
                  <a:gd name="T36" fmla="*/ 1723 w 1802"/>
                  <a:gd name="T37" fmla="*/ 1601 h 1602"/>
                  <a:gd name="T38" fmla="*/ 1758 w 1802"/>
                  <a:gd name="T39" fmla="*/ 1586 h 1602"/>
                  <a:gd name="T40" fmla="*/ 1773 w 1802"/>
                  <a:gd name="T41" fmla="*/ 1572 h 1602"/>
                  <a:gd name="T42" fmla="*/ 1786 w 1802"/>
                  <a:gd name="T43" fmla="*/ 1557 h 1602"/>
                  <a:gd name="T44" fmla="*/ 1802 w 1802"/>
                  <a:gd name="T45" fmla="*/ 1521 h 1602"/>
                  <a:gd name="T46" fmla="*/ 1802 w 1802"/>
                  <a:gd name="T47" fmla="*/ 1501 h 1602"/>
                  <a:gd name="T48" fmla="*/ 1802 w 1802"/>
                  <a:gd name="T49" fmla="*/ 751 h 1602"/>
                  <a:gd name="T50" fmla="*/ 1802 w 1802"/>
                  <a:gd name="T51" fmla="*/ 745 h 1602"/>
                  <a:gd name="T52" fmla="*/ 1801 w 1802"/>
                  <a:gd name="T53" fmla="*/ 742 h 1602"/>
                  <a:gd name="T54" fmla="*/ 902 w 1802"/>
                  <a:gd name="T55" fmla="*/ 0 h 16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802" h="1602">
                    <a:moveTo>
                      <a:pt x="902" y="0"/>
                    </a:moveTo>
                    <a:lnTo>
                      <a:pt x="2" y="742"/>
                    </a:lnTo>
                    <a:lnTo>
                      <a:pt x="2" y="743"/>
                    </a:lnTo>
                    <a:lnTo>
                      <a:pt x="2" y="746"/>
                    </a:lnTo>
                    <a:lnTo>
                      <a:pt x="0" y="749"/>
                    </a:lnTo>
                    <a:lnTo>
                      <a:pt x="0" y="751"/>
                    </a:lnTo>
                    <a:lnTo>
                      <a:pt x="0" y="1501"/>
                    </a:lnTo>
                    <a:lnTo>
                      <a:pt x="2" y="1521"/>
                    </a:lnTo>
                    <a:lnTo>
                      <a:pt x="16" y="1557"/>
                    </a:lnTo>
                    <a:lnTo>
                      <a:pt x="30" y="1572"/>
                    </a:lnTo>
                    <a:lnTo>
                      <a:pt x="45" y="1586"/>
                    </a:lnTo>
                    <a:lnTo>
                      <a:pt x="81" y="1601"/>
                    </a:lnTo>
                    <a:lnTo>
                      <a:pt x="100" y="1602"/>
                    </a:lnTo>
                    <a:lnTo>
                      <a:pt x="702" y="1602"/>
                    </a:lnTo>
                    <a:lnTo>
                      <a:pt x="702" y="1001"/>
                    </a:lnTo>
                    <a:lnTo>
                      <a:pt x="1102" y="1001"/>
                    </a:lnTo>
                    <a:lnTo>
                      <a:pt x="1102" y="1602"/>
                    </a:lnTo>
                    <a:lnTo>
                      <a:pt x="1703" y="1602"/>
                    </a:lnTo>
                    <a:lnTo>
                      <a:pt x="1723" y="1601"/>
                    </a:lnTo>
                    <a:lnTo>
                      <a:pt x="1758" y="1586"/>
                    </a:lnTo>
                    <a:lnTo>
                      <a:pt x="1773" y="1572"/>
                    </a:lnTo>
                    <a:lnTo>
                      <a:pt x="1786" y="1557"/>
                    </a:lnTo>
                    <a:lnTo>
                      <a:pt x="1802" y="1521"/>
                    </a:lnTo>
                    <a:lnTo>
                      <a:pt x="1802" y="1501"/>
                    </a:lnTo>
                    <a:lnTo>
                      <a:pt x="1802" y="751"/>
                    </a:lnTo>
                    <a:lnTo>
                      <a:pt x="1802" y="745"/>
                    </a:lnTo>
                    <a:lnTo>
                      <a:pt x="1801" y="742"/>
                    </a:lnTo>
                    <a:lnTo>
                      <a:pt x="90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14"/>
              <p:cNvSpPr>
                <a:spLocks/>
              </p:cNvSpPr>
              <p:nvPr/>
            </p:nvSpPr>
            <p:spPr bwMode="auto">
              <a:xfrm>
                <a:off x="6124" y="305"/>
                <a:ext cx="841" cy="394"/>
              </a:xfrm>
              <a:custGeom>
                <a:avLst/>
                <a:gdLst>
                  <a:gd name="T0" fmla="*/ 2505 w 2522"/>
                  <a:gd name="T1" fmla="*/ 978 h 1181"/>
                  <a:gd name="T2" fmla="*/ 2162 w 2522"/>
                  <a:gd name="T3" fmla="*/ 694 h 1181"/>
                  <a:gd name="T4" fmla="*/ 2162 w 2522"/>
                  <a:gd name="T5" fmla="*/ 54 h 1181"/>
                  <a:gd name="T6" fmla="*/ 2162 w 2522"/>
                  <a:gd name="T7" fmla="*/ 44 h 1181"/>
                  <a:gd name="T8" fmla="*/ 2155 w 2522"/>
                  <a:gd name="T9" fmla="*/ 26 h 1181"/>
                  <a:gd name="T10" fmla="*/ 2149 w 2522"/>
                  <a:gd name="T11" fmla="*/ 18 h 1181"/>
                  <a:gd name="T12" fmla="*/ 2141 w 2522"/>
                  <a:gd name="T13" fmla="*/ 13 h 1181"/>
                  <a:gd name="T14" fmla="*/ 2123 w 2522"/>
                  <a:gd name="T15" fmla="*/ 5 h 1181"/>
                  <a:gd name="T16" fmla="*/ 2113 w 2522"/>
                  <a:gd name="T17" fmla="*/ 5 h 1181"/>
                  <a:gd name="T18" fmla="*/ 1812 w 2522"/>
                  <a:gd name="T19" fmla="*/ 5 h 1181"/>
                  <a:gd name="T20" fmla="*/ 1802 w 2522"/>
                  <a:gd name="T21" fmla="*/ 5 h 1181"/>
                  <a:gd name="T22" fmla="*/ 1783 w 2522"/>
                  <a:gd name="T23" fmla="*/ 13 h 1181"/>
                  <a:gd name="T24" fmla="*/ 1776 w 2522"/>
                  <a:gd name="T25" fmla="*/ 18 h 1181"/>
                  <a:gd name="T26" fmla="*/ 1770 w 2522"/>
                  <a:gd name="T27" fmla="*/ 26 h 1181"/>
                  <a:gd name="T28" fmla="*/ 1763 w 2522"/>
                  <a:gd name="T29" fmla="*/ 44 h 1181"/>
                  <a:gd name="T30" fmla="*/ 1762 w 2522"/>
                  <a:gd name="T31" fmla="*/ 54 h 1181"/>
                  <a:gd name="T32" fmla="*/ 1762 w 2522"/>
                  <a:gd name="T33" fmla="*/ 360 h 1181"/>
                  <a:gd name="T34" fmla="*/ 1380 w 2522"/>
                  <a:gd name="T35" fmla="*/ 41 h 1181"/>
                  <a:gd name="T36" fmla="*/ 1354 w 2522"/>
                  <a:gd name="T37" fmla="*/ 23 h 1181"/>
                  <a:gd name="T38" fmla="*/ 1295 w 2522"/>
                  <a:gd name="T39" fmla="*/ 1 h 1181"/>
                  <a:gd name="T40" fmla="*/ 1262 w 2522"/>
                  <a:gd name="T41" fmla="*/ 0 h 1181"/>
                  <a:gd name="T42" fmla="*/ 1227 w 2522"/>
                  <a:gd name="T43" fmla="*/ 1 h 1181"/>
                  <a:gd name="T44" fmla="*/ 1168 w 2522"/>
                  <a:gd name="T45" fmla="*/ 23 h 1181"/>
                  <a:gd name="T46" fmla="*/ 1142 w 2522"/>
                  <a:gd name="T47" fmla="*/ 41 h 1181"/>
                  <a:gd name="T48" fmla="*/ 17 w 2522"/>
                  <a:gd name="T49" fmla="*/ 978 h 1181"/>
                  <a:gd name="T50" fmla="*/ 10 w 2522"/>
                  <a:gd name="T51" fmla="*/ 985 h 1181"/>
                  <a:gd name="T52" fmla="*/ 1 w 2522"/>
                  <a:gd name="T53" fmla="*/ 1001 h 1181"/>
                  <a:gd name="T54" fmla="*/ 0 w 2522"/>
                  <a:gd name="T55" fmla="*/ 1012 h 1181"/>
                  <a:gd name="T56" fmla="*/ 0 w 2522"/>
                  <a:gd name="T57" fmla="*/ 1023 h 1181"/>
                  <a:gd name="T58" fmla="*/ 6 w 2522"/>
                  <a:gd name="T59" fmla="*/ 1040 h 1181"/>
                  <a:gd name="T60" fmla="*/ 12 w 2522"/>
                  <a:gd name="T61" fmla="*/ 1048 h 1181"/>
                  <a:gd name="T62" fmla="*/ 108 w 2522"/>
                  <a:gd name="T63" fmla="*/ 1164 h 1181"/>
                  <a:gd name="T64" fmla="*/ 122 w 2522"/>
                  <a:gd name="T65" fmla="*/ 1177 h 1181"/>
                  <a:gd name="T66" fmla="*/ 141 w 2522"/>
                  <a:gd name="T67" fmla="*/ 1181 h 1181"/>
                  <a:gd name="T68" fmla="*/ 160 w 2522"/>
                  <a:gd name="T69" fmla="*/ 1181 h 1181"/>
                  <a:gd name="T70" fmla="*/ 179 w 2522"/>
                  <a:gd name="T71" fmla="*/ 1171 h 1181"/>
                  <a:gd name="T72" fmla="*/ 1262 w 2522"/>
                  <a:gd name="T73" fmla="*/ 268 h 1181"/>
                  <a:gd name="T74" fmla="*/ 2344 w 2522"/>
                  <a:gd name="T75" fmla="*/ 1171 h 1181"/>
                  <a:gd name="T76" fmla="*/ 2358 w 2522"/>
                  <a:gd name="T77" fmla="*/ 1180 h 1181"/>
                  <a:gd name="T78" fmla="*/ 2377 w 2522"/>
                  <a:gd name="T79" fmla="*/ 1181 h 1181"/>
                  <a:gd name="T80" fmla="*/ 2383 w 2522"/>
                  <a:gd name="T81" fmla="*/ 1181 h 1181"/>
                  <a:gd name="T82" fmla="*/ 2401 w 2522"/>
                  <a:gd name="T83" fmla="*/ 1177 h 1181"/>
                  <a:gd name="T84" fmla="*/ 2414 w 2522"/>
                  <a:gd name="T85" fmla="*/ 1164 h 1181"/>
                  <a:gd name="T86" fmla="*/ 2512 w 2522"/>
                  <a:gd name="T87" fmla="*/ 1048 h 1181"/>
                  <a:gd name="T88" fmla="*/ 2518 w 2522"/>
                  <a:gd name="T89" fmla="*/ 1040 h 1181"/>
                  <a:gd name="T90" fmla="*/ 2522 w 2522"/>
                  <a:gd name="T91" fmla="*/ 1023 h 1181"/>
                  <a:gd name="T92" fmla="*/ 2522 w 2522"/>
                  <a:gd name="T93" fmla="*/ 1012 h 1181"/>
                  <a:gd name="T94" fmla="*/ 2521 w 2522"/>
                  <a:gd name="T95" fmla="*/ 1001 h 1181"/>
                  <a:gd name="T96" fmla="*/ 2512 w 2522"/>
                  <a:gd name="T97" fmla="*/ 985 h 1181"/>
                  <a:gd name="T98" fmla="*/ 2505 w 2522"/>
                  <a:gd name="T99" fmla="*/ 978 h 1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522" h="1181">
                    <a:moveTo>
                      <a:pt x="2505" y="978"/>
                    </a:moveTo>
                    <a:lnTo>
                      <a:pt x="2162" y="694"/>
                    </a:lnTo>
                    <a:lnTo>
                      <a:pt x="2162" y="54"/>
                    </a:lnTo>
                    <a:lnTo>
                      <a:pt x="2162" y="44"/>
                    </a:lnTo>
                    <a:lnTo>
                      <a:pt x="2155" y="26"/>
                    </a:lnTo>
                    <a:lnTo>
                      <a:pt x="2149" y="18"/>
                    </a:lnTo>
                    <a:lnTo>
                      <a:pt x="2141" y="13"/>
                    </a:lnTo>
                    <a:lnTo>
                      <a:pt x="2123" y="5"/>
                    </a:lnTo>
                    <a:lnTo>
                      <a:pt x="2113" y="5"/>
                    </a:lnTo>
                    <a:lnTo>
                      <a:pt x="1812" y="5"/>
                    </a:lnTo>
                    <a:lnTo>
                      <a:pt x="1802" y="5"/>
                    </a:lnTo>
                    <a:lnTo>
                      <a:pt x="1783" y="13"/>
                    </a:lnTo>
                    <a:lnTo>
                      <a:pt x="1776" y="18"/>
                    </a:lnTo>
                    <a:lnTo>
                      <a:pt x="1770" y="26"/>
                    </a:lnTo>
                    <a:lnTo>
                      <a:pt x="1763" y="44"/>
                    </a:lnTo>
                    <a:lnTo>
                      <a:pt x="1762" y="54"/>
                    </a:lnTo>
                    <a:lnTo>
                      <a:pt x="1762" y="360"/>
                    </a:lnTo>
                    <a:lnTo>
                      <a:pt x="1380" y="41"/>
                    </a:lnTo>
                    <a:lnTo>
                      <a:pt x="1354" y="23"/>
                    </a:lnTo>
                    <a:lnTo>
                      <a:pt x="1295" y="1"/>
                    </a:lnTo>
                    <a:lnTo>
                      <a:pt x="1262" y="0"/>
                    </a:lnTo>
                    <a:lnTo>
                      <a:pt x="1227" y="1"/>
                    </a:lnTo>
                    <a:lnTo>
                      <a:pt x="1168" y="23"/>
                    </a:lnTo>
                    <a:lnTo>
                      <a:pt x="1142" y="41"/>
                    </a:lnTo>
                    <a:lnTo>
                      <a:pt x="17" y="978"/>
                    </a:lnTo>
                    <a:lnTo>
                      <a:pt x="10" y="985"/>
                    </a:lnTo>
                    <a:lnTo>
                      <a:pt x="1" y="1001"/>
                    </a:lnTo>
                    <a:lnTo>
                      <a:pt x="0" y="1012"/>
                    </a:lnTo>
                    <a:lnTo>
                      <a:pt x="0" y="1023"/>
                    </a:lnTo>
                    <a:lnTo>
                      <a:pt x="6" y="1040"/>
                    </a:lnTo>
                    <a:lnTo>
                      <a:pt x="12" y="1048"/>
                    </a:lnTo>
                    <a:lnTo>
                      <a:pt x="108" y="1164"/>
                    </a:lnTo>
                    <a:lnTo>
                      <a:pt x="122" y="1177"/>
                    </a:lnTo>
                    <a:lnTo>
                      <a:pt x="141" y="1181"/>
                    </a:lnTo>
                    <a:lnTo>
                      <a:pt x="160" y="1181"/>
                    </a:lnTo>
                    <a:lnTo>
                      <a:pt x="179" y="1171"/>
                    </a:lnTo>
                    <a:lnTo>
                      <a:pt x="1262" y="268"/>
                    </a:lnTo>
                    <a:lnTo>
                      <a:pt x="2344" y="1171"/>
                    </a:lnTo>
                    <a:lnTo>
                      <a:pt x="2358" y="1180"/>
                    </a:lnTo>
                    <a:lnTo>
                      <a:pt x="2377" y="1181"/>
                    </a:lnTo>
                    <a:lnTo>
                      <a:pt x="2383" y="1181"/>
                    </a:lnTo>
                    <a:lnTo>
                      <a:pt x="2401" y="1177"/>
                    </a:lnTo>
                    <a:lnTo>
                      <a:pt x="2414" y="1164"/>
                    </a:lnTo>
                    <a:lnTo>
                      <a:pt x="2512" y="1048"/>
                    </a:lnTo>
                    <a:lnTo>
                      <a:pt x="2518" y="1040"/>
                    </a:lnTo>
                    <a:lnTo>
                      <a:pt x="2522" y="1023"/>
                    </a:lnTo>
                    <a:lnTo>
                      <a:pt x="2522" y="1012"/>
                    </a:lnTo>
                    <a:lnTo>
                      <a:pt x="2521" y="1001"/>
                    </a:lnTo>
                    <a:lnTo>
                      <a:pt x="2512" y="985"/>
                    </a:lnTo>
                    <a:lnTo>
                      <a:pt x="2505" y="97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7" name="Freeform 36"/>
            <p:cNvSpPr>
              <a:spLocks noEditPoints="1"/>
            </p:cNvSpPr>
            <p:nvPr/>
          </p:nvSpPr>
          <p:spPr bwMode="auto">
            <a:xfrm>
              <a:off x="625397" y="4336406"/>
              <a:ext cx="105376" cy="177233"/>
            </a:xfrm>
            <a:custGeom>
              <a:avLst/>
              <a:gdLst>
                <a:gd name="T0" fmla="*/ 937 w 1926"/>
                <a:gd name="T1" fmla="*/ 3639 h 4045"/>
                <a:gd name="T2" fmla="*/ 893 w 1926"/>
                <a:gd name="T3" fmla="*/ 3665 h 4045"/>
                <a:gd name="T4" fmla="*/ 863 w 1926"/>
                <a:gd name="T5" fmla="*/ 3712 h 4045"/>
                <a:gd name="T6" fmla="*/ 851 w 1926"/>
                <a:gd name="T7" fmla="*/ 3772 h 4045"/>
                <a:gd name="T8" fmla="*/ 863 w 1926"/>
                <a:gd name="T9" fmla="*/ 3832 h 4045"/>
                <a:gd name="T10" fmla="*/ 893 w 1926"/>
                <a:gd name="T11" fmla="*/ 3878 h 4045"/>
                <a:gd name="T12" fmla="*/ 937 w 1926"/>
                <a:gd name="T13" fmla="*/ 3905 h 4045"/>
                <a:gd name="T14" fmla="*/ 988 w 1926"/>
                <a:gd name="T15" fmla="*/ 3905 h 4045"/>
                <a:gd name="T16" fmla="*/ 1033 w 1926"/>
                <a:gd name="T17" fmla="*/ 3878 h 4045"/>
                <a:gd name="T18" fmla="*/ 1064 w 1926"/>
                <a:gd name="T19" fmla="*/ 3832 h 4045"/>
                <a:gd name="T20" fmla="*/ 1075 w 1926"/>
                <a:gd name="T21" fmla="*/ 3772 h 4045"/>
                <a:gd name="T22" fmla="*/ 1064 w 1926"/>
                <a:gd name="T23" fmla="*/ 3712 h 4045"/>
                <a:gd name="T24" fmla="*/ 1033 w 1926"/>
                <a:gd name="T25" fmla="*/ 3665 h 4045"/>
                <a:gd name="T26" fmla="*/ 988 w 1926"/>
                <a:gd name="T27" fmla="*/ 3639 h 4045"/>
                <a:gd name="T28" fmla="*/ 156 w 1926"/>
                <a:gd name="T29" fmla="*/ 434 h 4045"/>
                <a:gd name="T30" fmla="*/ 1770 w 1926"/>
                <a:gd name="T31" fmla="*/ 3540 h 4045"/>
                <a:gd name="T32" fmla="*/ 156 w 1926"/>
                <a:gd name="T33" fmla="*/ 434 h 4045"/>
                <a:gd name="T34" fmla="*/ 716 w 1926"/>
                <a:gd name="T35" fmla="*/ 200 h 4045"/>
                <a:gd name="T36" fmla="*/ 701 w 1926"/>
                <a:gd name="T37" fmla="*/ 217 h 4045"/>
                <a:gd name="T38" fmla="*/ 701 w 1926"/>
                <a:gd name="T39" fmla="*/ 243 h 4045"/>
                <a:gd name="T40" fmla="*/ 716 w 1926"/>
                <a:gd name="T41" fmla="*/ 260 h 4045"/>
                <a:gd name="T42" fmla="*/ 1199 w 1926"/>
                <a:gd name="T43" fmla="*/ 262 h 4045"/>
                <a:gd name="T44" fmla="*/ 1218 w 1926"/>
                <a:gd name="T45" fmla="*/ 254 h 4045"/>
                <a:gd name="T46" fmla="*/ 1226 w 1926"/>
                <a:gd name="T47" fmla="*/ 230 h 4045"/>
                <a:gd name="T48" fmla="*/ 1218 w 1926"/>
                <a:gd name="T49" fmla="*/ 207 h 4045"/>
                <a:gd name="T50" fmla="*/ 1199 w 1926"/>
                <a:gd name="T51" fmla="*/ 197 h 4045"/>
                <a:gd name="T52" fmla="*/ 224 w 1926"/>
                <a:gd name="T53" fmla="*/ 0 h 4045"/>
                <a:gd name="T54" fmla="*/ 1738 w 1926"/>
                <a:gd name="T55" fmla="*/ 4 h 4045"/>
                <a:gd name="T56" fmla="*/ 1805 w 1926"/>
                <a:gd name="T57" fmla="*/ 31 h 4045"/>
                <a:gd name="T58" fmla="*/ 1860 w 1926"/>
                <a:gd name="T59" fmla="*/ 81 h 4045"/>
                <a:gd name="T60" fmla="*/ 1900 w 1926"/>
                <a:gd name="T61" fmla="*/ 148 h 4045"/>
                <a:gd name="T62" fmla="*/ 1923 w 1926"/>
                <a:gd name="T63" fmla="*/ 229 h 4045"/>
                <a:gd name="T64" fmla="*/ 1926 w 1926"/>
                <a:gd name="T65" fmla="*/ 3772 h 4045"/>
                <a:gd name="T66" fmla="*/ 1915 w 1926"/>
                <a:gd name="T67" fmla="*/ 3857 h 4045"/>
                <a:gd name="T68" fmla="*/ 1882 w 1926"/>
                <a:gd name="T69" fmla="*/ 3932 h 4045"/>
                <a:gd name="T70" fmla="*/ 1834 w 1926"/>
                <a:gd name="T71" fmla="*/ 3992 h 4045"/>
                <a:gd name="T72" fmla="*/ 1773 w 1926"/>
                <a:gd name="T73" fmla="*/ 4032 h 4045"/>
                <a:gd name="T74" fmla="*/ 1702 w 1926"/>
                <a:gd name="T75" fmla="*/ 4045 h 4045"/>
                <a:gd name="T76" fmla="*/ 188 w 1926"/>
                <a:gd name="T77" fmla="*/ 4041 h 4045"/>
                <a:gd name="T78" fmla="*/ 122 w 1926"/>
                <a:gd name="T79" fmla="*/ 4014 h 4045"/>
                <a:gd name="T80" fmla="*/ 66 w 1926"/>
                <a:gd name="T81" fmla="*/ 3964 h 4045"/>
                <a:gd name="T82" fmla="*/ 25 w 1926"/>
                <a:gd name="T83" fmla="*/ 3897 h 4045"/>
                <a:gd name="T84" fmla="*/ 3 w 1926"/>
                <a:gd name="T85" fmla="*/ 3816 h 4045"/>
                <a:gd name="T86" fmla="*/ 0 w 1926"/>
                <a:gd name="T87" fmla="*/ 273 h 4045"/>
                <a:gd name="T88" fmla="*/ 12 w 1926"/>
                <a:gd name="T89" fmla="*/ 188 h 4045"/>
                <a:gd name="T90" fmla="*/ 43 w 1926"/>
                <a:gd name="T91" fmla="*/ 113 h 4045"/>
                <a:gd name="T92" fmla="*/ 92 w 1926"/>
                <a:gd name="T93" fmla="*/ 53 h 4045"/>
                <a:gd name="T94" fmla="*/ 154 w 1926"/>
                <a:gd name="T95" fmla="*/ 13 h 4045"/>
                <a:gd name="T96" fmla="*/ 224 w 1926"/>
                <a:gd name="T97" fmla="*/ 0 h 4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26" h="4045">
                  <a:moveTo>
                    <a:pt x="963" y="3636"/>
                  </a:moveTo>
                  <a:lnTo>
                    <a:pt x="937" y="3639"/>
                  </a:lnTo>
                  <a:lnTo>
                    <a:pt x="914" y="3649"/>
                  </a:lnTo>
                  <a:lnTo>
                    <a:pt x="893" y="3665"/>
                  </a:lnTo>
                  <a:lnTo>
                    <a:pt x="876" y="3686"/>
                  </a:lnTo>
                  <a:lnTo>
                    <a:pt x="863" y="3712"/>
                  </a:lnTo>
                  <a:lnTo>
                    <a:pt x="854" y="3741"/>
                  </a:lnTo>
                  <a:lnTo>
                    <a:pt x="851" y="3772"/>
                  </a:lnTo>
                  <a:lnTo>
                    <a:pt x="854" y="3804"/>
                  </a:lnTo>
                  <a:lnTo>
                    <a:pt x="863" y="3832"/>
                  </a:lnTo>
                  <a:lnTo>
                    <a:pt x="876" y="3857"/>
                  </a:lnTo>
                  <a:lnTo>
                    <a:pt x="893" y="3878"/>
                  </a:lnTo>
                  <a:lnTo>
                    <a:pt x="914" y="3894"/>
                  </a:lnTo>
                  <a:lnTo>
                    <a:pt x="937" y="3905"/>
                  </a:lnTo>
                  <a:lnTo>
                    <a:pt x="963" y="3909"/>
                  </a:lnTo>
                  <a:lnTo>
                    <a:pt x="988" y="3905"/>
                  </a:lnTo>
                  <a:lnTo>
                    <a:pt x="1013" y="3894"/>
                  </a:lnTo>
                  <a:lnTo>
                    <a:pt x="1033" y="3878"/>
                  </a:lnTo>
                  <a:lnTo>
                    <a:pt x="1051" y="3857"/>
                  </a:lnTo>
                  <a:lnTo>
                    <a:pt x="1064" y="3832"/>
                  </a:lnTo>
                  <a:lnTo>
                    <a:pt x="1072" y="3804"/>
                  </a:lnTo>
                  <a:lnTo>
                    <a:pt x="1075" y="3772"/>
                  </a:lnTo>
                  <a:lnTo>
                    <a:pt x="1072" y="3741"/>
                  </a:lnTo>
                  <a:lnTo>
                    <a:pt x="1064" y="3712"/>
                  </a:lnTo>
                  <a:lnTo>
                    <a:pt x="1051" y="3686"/>
                  </a:lnTo>
                  <a:lnTo>
                    <a:pt x="1033" y="3665"/>
                  </a:lnTo>
                  <a:lnTo>
                    <a:pt x="1013" y="3649"/>
                  </a:lnTo>
                  <a:lnTo>
                    <a:pt x="988" y="3639"/>
                  </a:lnTo>
                  <a:lnTo>
                    <a:pt x="963" y="3636"/>
                  </a:lnTo>
                  <a:close/>
                  <a:moveTo>
                    <a:pt x="156" y="434"/>
                  </a:moveTo>
                  <a:lnTo>
                    <a:pt x="156" y="3540"/>
                  </a:lnTo>
                  <a:lnTo>
                    <a:pt x="1770" y="3540"/>
                  </a:lnTo>
                  <a:lnTo>
                    <a:pt x="1770" y="434"/>
                  </a:lnTo>
                  <a:lnTo>
                    <a:pt x="156" y="434"/>
                  </a:lnTo>
                  <a:close/>
                  <a:moveTo>
                    <a:pt x="727" y="197"/>
                  </a:moveTo>
                  <a:lnTo>
                    <a:pt x="716" y="200"/>
                  </a:lnTo>
                  <a:lnTo>
                    <a:pt x="707" y="207"/>
                  </a:lnTo>
                  <a:lnTo>
                    <a:pt x="701" y="217"/>
                  </a:lnTo>
                  <a:lnTo>
                    <a:pt x="699" y="230"/>
                  </a:lnTo>
                  <a:lnTo>
                    <a:pt x="701" y="243"/>
                  </a:lnTo>
                  <a:lnTo>
                    <a:pt x="707" y="254"/>
                  </a:lnTo>
                  <a:lnTo>
                    <a:pt x="716" y="260"/>
                  </a:lnTo>
                  <a:lnTo>
                    <a:pt x="727" y="262"/>
                  </a:lnTo>
                  <a:lnTo>
                    <a:pt x="1199" y="262"/>
                  </a:lnTo>
                  <a:lnTo>
                    <a:pt x="1210" y="260"/>
                  </a:lnTo>
                  <a:lnTo>
                    <a:pt x="1218" y="254"/>
                  </a:lnTo>
                  <a:lnTo>
                    <a:pt x="1224" y="243"/>
                  </a:lnTo>
                  <a:lnTo>
                    <a:pt x="1226" y="230"/>
                  </a:lnTo>
                  <a:lnTo>
                    <a:pt x="1224" y="217"/>
                  </a:lnTo>
                  <a:lnTo>
                    <a:pt x="1218" y="207"/>
                  </a:lnTo>
                  <a:lnTo>
                    <a:pt x="1210" y="200"/>
                  </a:lnTo>
                  <a:lnTo>
                    <a:pt x="1199" y="197"/>
                  </a:lnTo>
                  <a:lnTo>
                    <a:pt x="727" y="197"/>
                  </a:lnTo>
                  <a:close/>
                  <a:moveTo>
                    <a:pt x="224" y="0"/>
                  </a:moveTo>
                  <a:lnTo>
                    <a:pt x="1702" y="0"/>
                  </a:lnTo>
                  <a:lnTo>
                    <a:pt x="1738" y="4"/>
                  </a:lnTo>
                  <a:lnTo>
                    <a:pt x="1773" y="13"/>
                  </a:lnTo>
                  <a:lnTo>
                    <a:pt x="1805" y="31"/>
                  </a:lnTo>
                  <a:lnTo>
                    <a:pt x="1834" y="53"/>
                  </a:lnTo>
                  <a:lnTo>
                    <a:pt x="1860" y="81"/>
                  </a:lnTo>
                  <a:lnTo>
                    <a:pt x="1882" y="113"/>
                  </a:lnTo>
                  <a:lnTo>
                    <a:pt x="1900" y="148"/>
                  </a:lnTo>
                  <a:lnTo>
                    <a:pt x="1915" y="188"/>
                  </a:lnTo>
                  <a:lnTo>
                    <a:pt x="1923" y="229"/>
                  </a:lnTo>
                  <a:lnTo>
                    <a:pt x="1926" y="273"/>
                  </a:lnTo>
                  <a:lnTo>
                    <a:pt x="1926" y="3772"/>
                  </a:lnTo>
                  <a:lnTo>
                    <a:pt x="1923" y="3816"/>
                  </a:lnTo>
                  <a:lnTo>
                    <a:pt x="1915" y="3857"/>
                  </a:lnTo>
                  <a:lnTo>
                    <a:pt x="1900" y="3897"/>
                  </a:lnTo>
                  <a:lnTo>
                    <a:pt x="1882" y="3932"/>
                  </a:lnTo>
                  <a:lnTo>
                    <a:pt x="1860" y="3964"/>
                  </a:lnTo>
                  <a:lnTo>
                    <a:pt x="1834" y="3992"/>
                  </a:lnTo>
                  <a:lnTo>
                    <a:pt x="1805" y="4014"/>
                  </a:lnTo>
                  <a:lnTo>
                    <a:pt x="1773" y="4032"/>
                  </a:lnTo>
                  <a:lnTo>
                    <a:pt x="1738" y="4041"/>
                  </a:lnTo>
                  <a:lnTo>
                    <a:pt x="1702" y="4045"/>
                  </a:lnTo>
                  <a:lnTo>
                    <a:pt x="224" y="4045"/>
                  </a:lnTo>
                  <a:lnTo>
                    <a:pt x="188" y="4041"/>
                  </a:lnTo>
                  <a:lnTo>
                    <a:pt x="154" y="4032"/>
                  </a:lnTo>
                  <a:lnTo>
                    <a:pt x="122" y="4014"/>
                  </a:lnTo>
                  <a:lnTo>
                    <a:pt x="92" y="3992"/>
                  </a:lnTo>
                  <a:lnTo>
                    <a:pt x="66" y="3964"/>
                  </a:lnTo>
                  <a:lnTo>
                    <a:pt x="43" y="3932"/>
                  </a:lnTo>
                  <a:lnTo>
                    <a:pt x="25" y="3897"/>
                  </a:lnTo>
                  <a:lnTo>
                    <a:pt x="12" y="3857"/>
                  </a:lnTo>
                  <a:lnTo>
                    <a:pt x="3" y="3816"/>
                  </a:lnTo>
                  <a:lnTo>
                    <a:pt x="0" y="3772"/>
                  </a:lnTo>
                  <a:lnTo>
                    <a:pt x="0" y="273"/>
                  </a:lnTo>
                  <a:lnTo>
                    <a:pt x="3" y="229"/>
                  </a:lnTo>
                  <a:lnTo>
                    <a:pt x="12" y="188"/>
                  </a:lnTo>
                  <a:lnTo>
                    <a:pt x="25" y="148"/>
                  </a:lnTo>
                  <a:lnTo>
                    <a:pt x="43" y="113"/>
                  </a:lnTo>
                  <a:lnTo>
                    <a:pt x="66" y="81"/>
                  </a:lnTo>
                  <a:lnTo>
                    <a:pt x="92" y="53"/>
                  </a:lnTo>
                  <a:lnTo>
                    <a:pt x="122" y="31"/>
                  </a:lnTo>
                  <a:lnTo>
                    <a:pt x="154" y="13"/>
                  </a:lnTo>
                  <a:lnTo>
                    <a:pt x="188" y="4"/>
                  </a:lnTo>
                  <a:lnTo>
                    <a:pt x="22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" name="자유형 7"/>
            <p:cNvSpPr>
              <a:spLocks/>
            </p:cNvSpPr>
            <p:nvPr/>
          </p:nvSpPr>
          <p:spPr bwMode="auto">
            <a:xfrm>
              <a:off x="598771" y="3644382"/>
              <a:ext cx="158629" cy="138832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" name="Freeform 6"/>
            <p:cNvSpPr>
              <a:spLocks/>
            </p:cNvSpPr>
            <p:nvPr/>
          </p:nvSpPr>
          <p:spPr bwMode="auto">
            <a:xfrm rot="10800000" flipH="1" flipV="1">
              <a:off x="597941" y="2949079"/>
              <a:ext cx="160288" cy="142111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10" name="Group 20"/>
            <p:cNvGrpSpPr>
              <a:grpSpLocks noChangeAspect="1"/>
            </p:cNvGrpSpPr>
            <p:nvPr/>
          </p:nvGrpSpPr>
          <p:grpSpPr bwMode="auto">
            <a:xfrm>
              <a:off x="614039" y="2221163"/>
              <a:ext cx="128093" cy="174724"/>
              <a:chOff x="2597" y="4163"/>
              <a:chExt cx="217" cy="296"/>
            </a:xfrm>
            <a:grpFill/>
          </p:grpSpPr>
          <p:sp>
            <p:nvSpPr>
              <p:cNvPr id="19" name="Freeform 22"/>
              <p:cNvSpPr>
                <a:spLocks noEditPoints="1"/>
              </p:cNvSpPr>
              <p:nvPr/>
            </p:nvSpPr>
            <p:spPr bwMode="auto">
              <a:xfrm>
                <a:off x="2630" y="4163"/>
                <a:ext cx="151" cy="176"/>
              </a:xfrm>
              <a:custGeom>
                <a:avLst/>
                <a:gdLst>
                  <a:gd name="T0" fmla="*/ 410 w 1662"/>
                  <a:gd name="T1" fmla="*/ 645 h 1942"/>
                  <a:gd name="T2" fmla="*/ 309 w 1662"/>
                  <a:gd name="T3" fmla="*/ 847 h 1942"/>
                  <a:gd name="T4" fmla="*/ 255 w 1662"/>
                  <a:gd name="T5" fmla="*/ 1023 h 1942"/>
                  <a:gd name="T6" fmla="*/ 263 w 1662"/>
                  <a:gd name="T7" fmla="*/ 1206 h 1942"/>
                  <a:gd name="T8" fmla="*/ 347 w 1662"/>
                  <a:gd name="T9" fmla="*/ 1429 h 1942"/>
                  <a:gd name="T10" fmla="*/ 476 w 1662"/>
                  <a:gd name="T11" fmla="*/ 1620 h 1942"/>
                  <a:gd name="T12" fmla="*/ 638 w 1662"/>
                  <a:gd name="T13" fmla="*/ 1753 h 1942"/>
                  <a:gd name="T14" fmla="*/ 825 w 1662"/>
                  <a:gd name="T15" fmla="*/ 1803 h 1942"/>
                  <a:gd name="T16" fmla="*/ 1013 w 1662"/>
                  <a:gd name="T17" fmla="*/ 1753 h 1942"/>
                  <a:gd name="T18" fmla="*/ 1176 w 1662"/>
                  <a:gd name="T19" fmla="*/ 1619 h 1942"/>
                  <a:gd name="T20" fmla="*/ 1305 w 1662"/>
                  <a:gd name="T21" fmla="*/ 1428 h 1942"/>
                  <a:gd name="T22" fmla="*/ 1388 w 1662"/>
                  <a:gd name="T23" fmla="*/ 1205 h 1942"/>
                  <a:gd name="T24" fmla="*/ 1418 w 1662"/>
                  <a:gd name="T25" fmla="*/ 974 h 1942"/>
                  <a:gd name="T26" fmla="*/ 1266 w 1662"/>
                  <a:gd name="T27" fmla="*/ 836 h 1942"/>
                  <a:gd name="T28" fmla="*/ 1012 w 1662"/>
                  <a:gd name="T29" fmla="*/ 794 h 1942"/>
                  <a:gd name="T30" fmla="*/ 806 w 1662"/>
                  <a:gd name="T31" fmla="*/ 713 h 1942"/>
                  <a:gd name="T32" fmla="*/ 646 w 1662"/>
                  <a:gd name="T33" fmla="*/ 610 h 1942"/>
                  <a:gd name="T34" fmla="*/ 526 w 1662"/>
                  <a:gd name="T35" fmla="*/ 499 h 1942"/>
                  <a:gd name="T36" fmla="*/ 944 w 1662"/>
                  <a:gd name="T37" fmla="*/ 23 h 1942"/>
                  <a:gd name="T38" fmla="*/ 1152 w 1662"/>
                  <a:gd name="T39" fmla="*/ 118 h 1942"/>
                  <a:gd name="T40" fmla="*/ 1271 w 1662"/>
                  <a:gd name="T41" fmla="*/ 205 h 1942"/>
                  <a:gd name="T42" fmla="*/ 1388 w 1662"/>
                  <a:gd name="T43" fmla="*/ 323 h 1942"/>
                  <a:gd name="T44" fmla="*/ 1455 w 1662"/>
                  <a:gd name="T45" fmla="*/ 429 h 1942"/>
                  <a:gd name="T46" fmla="*/ 1524 w 1662"/>
                  <a:gd name="T47" fmla="*/ 626 h 1942"/>
                  <a:gd name="T48" fmla="*/ 1555 w 1662"/>
                  <a:gd name="T49" fmla="*/ 892 h 1942"/>
                  <a:gd name="T50" fmla="*/ 1619 w 1662"/>
                  <a:gd name="T51" fmla="*/ 939 h 1942"/>
                  <a:gd name="T52" fmla="*/ 1657 w 1662"/>
                  <a:gd name="T53" fmla="*/ 1032 h 1942"/>
                  <a:gd name="T54" fmla="*/ 1655 w 1662"/>
                  <a:gd name="T55" fmla="*/ 1183 h 1942"/>
                  <a:gd name="T56" fmla="*/ 1611 w 1662"/>
                  <a:gd name="T57" fmla="*/ 1304 h 1942"/>
                  <a:gd name="T58" fmla="*/ 1537 w 1662"/>
                  <a:gd name="T59" fmla="*/ 1372 h 1942"/>
                  <a:gd name="T60" fmla="*/ 1445 w 1662"/>
                  <a:gd name="T61" fmla="*/ 1454 h 1942"/>
                  <a:gd name="T62" fmla="*/ 1313 w 1662"/>
                  <a:gd name="T63" fmla="*/ 1670 h 1942"/>
                  <a:gd name="T64" fmla="*/ 1141 w 1662"/>
                  <a:gd name="T65" fmla="*/ 1836 h 1942"/>
                  <a:gd name="T66" fmla="*/ 937 w 1662"/>
                  <a:gd name="T67" fmla="*/ 1930 h 1942"/>
                  <a:gd name="T68" fmla="*/ 714 w 1662"/>
                  <a:gd name="T69" fmla="*/ 1930 h 1942"/>
                  <a:gd name="T70" fmla="*/ 510 w 1662"/>
                  <a:gd name="T71" fmla="*/ 1836 h 1942"/>
                  <a:gd name="T72" fmla="*/ 337 w 1662"/>
                  <a:gd name="T73" fmla="*/ 1669 h 1942"/>
                  <a:gd name="T74" fmla="*/ 205 w 1662"/>
                  <a:gd name="T75" fmla="*/ 1452 h 1942"/>
                  <a:gd name="T76" fmla="*/ 111 w 1662"/>
                  <a:gd name="T77" fmla="*/ 1364 h 1942"/>
                  <a:gd name="T78" fmla="*/ 39 w 1662"/>
                  <a:gd name="T79" fmla="*/ 1284 h 1942"/>
                  <a:gd name="T80" fmla="*/ 2 w 1662"/>
                  <a:gd name="T81" fmla="*/ 1143 h 1942"/>
                  <a:gd name="T82" fmla="*/ 9 w 1662"/>
                  <a:gd name="T83" fmla="*/ 1009 h 1942"/>
                  <a:gd name="T84" fmla="*/ 50 w 1662"/>
                  <a:gd name="T85" fmla="*/ 930 h 1942"/>
                  <a:gd name="T86" fmla="*/ 98 w 1662"/>
                  <a:gd name="T87" fmla="*/ 851 h 1942"/>
                  <a:gd name="T88" fmla="*/ 85 w 1662"/>
                  <a:gd name="T89" fmla="*/ 643 h 1942"/>
                  <a:gd name="T90" fmla="*/ 120 w 1662"/>
                  <a:gd name="T91" fmla="*/ 487 h 1942"/>
                  <a:gd name="T92" fmla="*/ 183 w 1662"/>
                  <a:gd name="T93" fmla="*/ 377 h 1942"/>
                  <a:gd name="T94" fmla="*/ 257 w 1662"/>
                  <a:gd name="T95" fmla="*/ 305 h 1942"/>
                  <a:gd name="T96" fmla="*/ 319 w 1662"/>
                  <a:gd name="T97" fmla="*/ 266 h 1942"/>
                  <a:gd name="T98" fmla="*/ 352 w 1662"/>
                  <a:gd name="T99" fmla="*/ 246 h 1942"/>
                  <a:gd name="T100" fmla="*/ 390 w 1662"/>
                  <a:gd name="T101" fmla="*/ 196 h 1942"/>
                  <a:gd name="T102" fmla="*/ 459 w 1662"/>
                  <a:gd name="T103" fmla="*/ 127 h 1942"/>
                  <a:gd name="T104" fmla="*/ 559 w 1662"/>
                  <a:gd name="T105" fmla="*/ 57 h 1942"/>
                  <a:gd name="T106" fmla="*/ 690 w 1662"/>
                  <a:gd name="T107" fmla="*/ 10 h 19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662" h="1942">
                    <a:moveTo>
                      <a:pt x="526" y="499"/>
                    </a:moveTo>
                    <a:lnTo>
                      <a:pt x="484" y="546"/>
                    </a:lnTo>
                    <a:lnTo>
                      <a:pt x="445" y="595"/>
                    </a:lnTo>
                    <a:lnTo>
                      <a:pt x="410" y="645"/>
                    </a:lnTo>
                    <a:lnTo>
                      <a:pt x="379" y="696"/>
                    </a:lnTo>
                    <a:lnTo>
                      <a:pt x="352" y="747"/>
                    </a:lnTo>
                    <a:lnTo>
                      <a:pt x="329" y="797"/>
                    </a:lnTo>
                    <a:lnTo>
                      <a:pt x="309" y="847"/>
                    </a:lnTo>
                    <a:lnTo>
                      <a:pt x="291" y="895"/>
                    </a:lnTo>
                    <a:lnTo>
                      <a:pt x="277" y="941"/>
                    </a:lnTo>
                    <a:lnTo>
                      <a:pt x="264" y="984"/>
                    </a:lnTo>
                    <a:lnTo>
                      <a:pt x="255" y="1023"/>
                    </a:lnTo>
                    <a:lnTo>
                      <a:pt x="247" y="1059"/>
                    </a:lnTo>
                    <a:lnTo>
                      <a:pt x="241" y="1091"/>
                    </a:lnTo>
                    <a:lnTo>
                      <a:pt x="250" y="1148"/>
                    </a:lnTo>
                    <a:lnTo>
                      <a:pt x="263" y="1206"/>
                    </a:lnTo>
                    <a:lnTo>
                      <a:pt x="280" y="1263"/>
                    </a:lnTo>
                    <a:lnTo>
                      <a:pt x="299" y="1320"/>
                    </a:lnTo>
                    <a:lnTo>
                      <a:pt x="322" y="1375"/>
                    </a:lnTo>
                    <a:lnTo>
                      <a:pt x="347" y="1429"/>
                    </a:lnTo>
                    <a:lnTo>
                      <a:pt x="375" y="1480"/>
                    </a:lnTo>
                    <a:lnTo>
                      <a:pt x="406" y="1530"/>
                    </a:lnTo>
                    <a:lnTo>
                      <a:pt x="440" y="1576"/>
                    </a:lnTo>
                    <a:lnTo>
                      <a:pt x="476" y="1620"/>
                    </a:lnTo>
                    <a:lnTo>
                      <a:pt x="513" y="1659"/>
                    </a:lnTo>
                    <a:lnTo>
                      <a:pt x="553" y="1695"/>
                    </a:lnTo>
                    <a:lnTo>
                      <a:pt x="594" y="1726"/>
                    </a:lnTo>
                    <a:lnTo>
                      <a:pt x="638" y="1753"/>
                    </a:lnTo>
                    <a:lnTo>
                      <a:pt x="683" y="1774"/>
                    </a:lnTo>
                    <a:lnTo>
                      <a:pt x="729" y="1789"/>
                    </a:lnTo>
                    <a:lnTo>
                      <a:pt x="777" y="1800"/>
                    </a:lnTo>
                    <a:lnTo>
                      <a:pt x="825" y="1803"/>
                    </a:lnTo>
                    <a:lnTo>
                      <a:pt x="875" y="1800"/>
                    </a:lnTo>
                    <a:lnTo>
                      <a:pt x="922" y="1789"/>
                    </a:lnTo>
                    <a:lnTo>
                      <a:pt x="968" y="1774"/>
                    </a:lnTo>
                    <a:lnTo>
                      <a:pt x="1013" y="1753"/>
                    </a:lnTo>
                    <a:lnTo>
                      <a:pt x="1056" y="1726"/>
                    </a:lnTo>
                    <a:lnTo>
                      <a:pt x="1099" y="1695"/>
                    </a:lnTo>
                    <a:lnTo>
                      <a:pt x="1139" y="1659"/>
                    </a:lnTo>
                    <a:lnTo>
                      <a:pt x="1176" y="1619"/>
                    </a:lnTo>
                    <a:lnTo>
                      <a:pt x="1212" y="1576"/>
                    </a:lnTo>
                    <a:lnTo>
                      <a:pt x="1245" y="1529"/>
                    </a:lnTo>
                    <a:lnTo>
                      <a:pt x="1276" y="1480"/>
                    </a:lnTo>
                    <a:lnTo>
                      <a:pt x="1305" y="1428"/>
                    </a:lnTo>
                    <a:lnTo>
                      <a:pt x="1330" y="1374"/>
                    </a:lnTo>
                    <a:lnTo>
                      <a:pt x="1353" y="1319"/>
                    </a:lnTo>
                    <a:lnTo>
                      <a:pt x="1372" y="1262"/>
                    </a:lnTo>
                    <a:lnTo>
                      <a:pt x="1388" y="1205"/>
                    </a:lnTo>
                    <a:lnTo>
                      <a:pt x="1401" y="1147"/>
                    </a:lnTo>
                    <a:lnTo>
                      <a:pt x="1411" y="1089"/>
                    </a:lnTo>
                    <a:lnTo>
                      <a:pt x="1416" y="1032"/>
                    </a:lnTo>
                    <a:lnTo>
                      <a:pt x="1418" y="974"/>
                    </a:lnTo>
                    <a:lnTo>
                      <a:pt x="1417" y="904"/>
                    </a:lnTo>
                    <a:lnTo>
                      <a:pt x="1414" y="838"/>
                    </a:lnTo>
                    <a:lnTo>
                      <a:pt x="1339" y="839"/>
                    </a:lnTo>
                    <a:lnTo>
                      <a:pt x="1266" y="836"/>
                    </a:lnTo>
                    <a:lnTo>
                      <a:pt x="1198" y="830"/>
                    </a:lnTo>
                    <a:lnTo>
                      <a:pt x="1133" y="820"/>
                    </a:lnTo>
                    <a:lnTo>
                      <a:pt x="1070" y="808"/>
                    </a:lnTo>
                    <a:lnTo>
                      <a:pt x="1012" y="794"/>
                    </a:lnTo>
                    <a:lnTo>
                      <a:pt x="956" y="777"/>
                    </a:lnTo>
                    <a:lnTo>
                      <a:pt x="903" y="757"/>
                    </a:lnTo>
                    <a:lnTo>
                      <a:pt x="853" y="737"/>
                    </a:lnTo>
                    <a:lnTo>
                      <a:pt x="806" y="713"/>
                    </a:lnTo>
                    <a:lnTo>
                      <a:pt x="762" y="690"/>
                    </a:lnTo>
                    <a:lnTo>
                      <a:pt x="721" y="664"/>
                    </a:lnTo>
                    <a:lnTo>
                      <a:pt x="682" y="638"/>
                    </a:lnTo>
                    <a:lnTo>
                      <a:pt x="646" y="610"/>
                    </a:lnTo>
                    <a:lnTo>
                      <a:pt x="612" y="583"/>
                    </a:lnTo>
                    <a:lnTo>
                      <a:pt x="581" y="555"/>
                    </a:lnTo>
                    <a:lnTo>
                      <a:pt x="552" y="527"/>
                    </a:lnTo>
                    <a:lnTo>
                      <a:pt x="526" y="499"/>
                    </a:lnTo>
                    <a:close/>
                    <a:moveTo>
                      <a:pt x="808" y="0"/>
                    </a:moveTo>
                    <a:lnTo>
                      <a:pt x="851" y="3"/>
                    </a:lnTo>
                    <a:lnTo>
                      <a:pt x="897" y="11"/>
                    </a:lnTo>
                    <a:lnTo>
                      <a:pt x="944" y="23"/>
                    </a:lnTo>
                    <a:lnTo>
                      <a:pt x="993" y="39"/>
                    </a:lnTo>
                    <a:lnTo>
                      <a:pt x="1044" y="60"/>
                    </a:lnTo>
                    <a:lnTo>
                      <a:pt x="1097" y="86"/>
                    </a:lnTo>
                    <a:lnTo>
                      <a:pt x="1152" y="118"/>
                    </a:lnTo>
                    <a:lnTo>
                      <a:pt x="1179" y="135"/>
                    </a:lnTo>
                    <a:lnTo>
                      <a:pt x="1208" y="155"/>
                    </a:lnTo>
                    <a:lnTo>
                      <a:pt x="1239" y="179"/>
                    </a:lnTo>
                    <a:lnTo>
                      <a:pt x="1271" y="205"/>
                    </a:lnTo>
                    <a:lnTo>
                      <a:pt x="1304" y="233"/>
                    </a:lnTo>
                    <a:lnTo>
                      <a:pt x="1334" y="261"/>
                    </a:lnTo>
                    <a:lnTo>
                      <a:pt x="1363" y="292"/>
                    </a:lnTo>
                    <a:lnTo>
                      <a:pt x="1388" y="323"/>
                    </a:lnTo>
                    <a:lnTo>
                      <a:pt x="1409" y="353"/>
                    </a:lnTo>
                    <a:lnTo>
                      <a:pt x="1409" y="353"/>
                    </a:lnTo>
                    <a:lnTo>
                      <a:pt x="1433" y="389"/>
                    </a:lnTo>
                    <a:lnTo>
                      <a:pt x="1455" y="429"/>
                    </a:lnTo>
                    <a:lnTo>
                      <a:pt x="1475" y="472"/>
                    </a:lnTo>
                    <a:lnTo>
                      <a:pt x="1493" y="519"/>
                    </a:lnTo>
                    <a:lnTo>
                      <a:pt x="1509" y="570"/>
                    </a:lnTo>
                    <a:lnTo>
                      <a:pt x="1524" y="626"/>
                    </a:lnTo>
                    <a:lnTo>
                      <a:pt x="1535" y="685"/>
                    </a:lnTo>
                    <a:lnTo>
                      <a:pt x="1545" y="749"/>
                    </a:lnTo>
                    <a:lnTo>
                      <a:pt x="1551" y="817"/>
                    </a:lnTo>
                    <a:lnTo>
                      <a:pt x="1555" y="892"/>
                    </a:lnTo>
                    <a:lnTo>
                      <a:pt x="1573" y="900"/>
                    </a:lnTo>
                    <a:lnTo>
                      <a:pt x="1590" y="910"/>
                    </a:lnTo>
                    <a:lnTo>
                      <a:pt x="1605" y="922"/>
                    </a:lnTo>
                    <a:lnTo>
                      <a:pt x="1619" y="939"/>
                    </a:lnTo>
                    <a:lnTo>
                      <a:pt x="1632" y="957"/>
                    </a:lnTo>
                    <a:lnTo>
                      <a:pt x="1642" y="979"/>
                    </a:lnTo>
                    <a:lnTo>
                      <a:pt x="1651" y="1003"/>
                    </a:lnTo>
                    <a:lnTo>
                      <a:pt x="1657" y="1032"/>
                    </a:lnTo>
                    <a:lnTo>
                      <a:pt x="1661" y="1064"/>
                    </a:lnTo>
                    <a:lnTo>
                      <a:pt x="1662" y="1102"/>
                    </a:lnTo>
                    <a:lnTo>
                      <a:pt x="1660" y="1143"/>
                    </a:lnTo>
                    <a:lnTo>
                      <a:pt x="1655" y="1183"/>
                    </a:lnTo>
                    <a:lnTo>
                      <a:pt x="1648" y="1218"/>
                    </a:lnTo>
                    <a:lnTo>
                      <a:pt x="1638" y="1250"/>
                    </a:lnTo>
                    <a:lnTo>
                      <a:pt x="1625" y="1278"/>
                    </a:lnTo>
                    <a:lnTo>
                      <a:pt x="1611" y="1304"/>
                    </a:lnTo>
                    <a:lnTo>
                      <a:pt x="1595" y="1325"/>
                    </a:lnTo>
                    <a:lnTo>
                      <a:pt x="1577" y="1344"/>
                    </a:lnTo>
                    <a:lnTo>
                      <a:pt x="1558" y="1360"/>
                    </a:lnTo>
                    <a:lnTo>
                      <a:pt x="1537" y="1372"/>
                    </a:lnTo>
                    <a:lnTo>
                      <a:pt x="1515" y="1382"/>
                    </a:lnTo>
                    <a:lnTo>
                      <a:pt x="1493" y="1390"/>
                    </a:lnTo>
                    <a:lnTo>
                      <a:pt x="1471" y="1395"/>
                    </a:lnTo>
                    <a:lnTo>
                      <a:pt x="1445" y="1454"/>
                    </a:lnTo>
                    <a:lnTo>
                      <a:pt x="1416" y="1512"/>
                    </a:lnTo>
                    <a:lnTo>
                      <a:pt x="1385" y="1567"/>
                    </a:lnTo>
                    <a:lnTo>
                      <a:pt x="1350" y="1620"/>
                    </a:lnTo>
                    <a:lnTo>
                      <a:pt x="1313" y="1670"/>
                    </a:lnTo>
                    <a:lnTo>
                      <a:pt x="1273" y="1717"/>
                    </a:lnTo>
                    <a:lnTo>
                      <a:pt x="1231" y="1761"/>
                    </a:lnTo>
                    <a:lnTo>
                      <a:pt x="1187" y="1801"/>
                    </a:lnTo>
                    <a:lnTo>
                      <a:pt x="1141" y="1836"/>
                    </a:lnTo>
                    <a:lnTo>
                      <a:pt x="1092" y="1868"/>
                    </a:lnTo>
                    <a:lnTo>
                      <a:pt x="1042" y="1893"/>
                    </a:lnTo>
                    <a:lnTo>
                      <a:pt x="990" y="1915"/>
                    </a:lnTo>
                    <a:lnTo>
                      <a:pt x="937" y="1930"/>
                    </a:lnTo>
                    <a:lnTo>
                      <a:pt x="882" y="1939"/>
                    </a:lnTo>
                    <a:lnTo>
                      <a:pt x="825" y="1942"/>
                    </a:lnTo>
                    <a:lnTo>
                      <a:pt x="769" y="1939"/>
                    </a:lnTo>
                    <a:lnTo>
                      <a:pt x="714" y="1930"/>
                    </a:lnTo>
                    <a:lnTo>
                      <a:pt x="661" y="1915"/>
                    </a:lnTo>
                    <a:lnTo>
                      <a:pt x="608" y="1893"/>
                    </a:lnTo>
                    <a:lnTo>
                      <a:pt x="558" y="1867"/>
                    </a:lnTo>
                    <a:lnTo>
                      <a:pt x="510" y="1836"/>
                    </a:lnTo>
                    <a:lnTo>
                      <a:pt x="464" y="1800"/>
                    </a:lnTo>
                    <a:lnTo>
                      <a:pt x="419" y="1760"/>
                    </a:lnTo>
                    <a:lnTo>
                      <a:pt x="377" y="1716"/>
                    </a:lnTo>
                    <a:lnTo>
                      <a:pt x="337" y="1669"/>
                    </a:lnTo>
                    <a:lnTo>
                      <a:pt x="300" y="1618"/>
                    </a:lnTo>
                    <a:lnTo>
                      <a:pt x="266" y="1565"/>
                    </a:lnTo>
                    <a:lnTo>
                      <a:pt x="234" y="1510"/>
                    </a:lnTo>
                    <a:lnTo>
                      <a:pt x="205" y="1452"/>
                    </a:lnTo>
                    <a:lnTo>
                      <a:pt x="179" y="1392"/>
                    </a:lnTo>
                    <a:lnTo>
                      <a:pt x="156" y="1386"/>
                    </a:lnTo>
                    <a:lnTo>
                      <a:pt x="133" y="1376"/>
                    </a:lnTo>
                    <a:lnTo>
                      <a:pt x="111" y="1364"/>
                    </a:lnTo>
                    <a:lnTo>
                      <a:pt x="91" y="1349"/>
                    </a:lnTo>
                    <a:lnTo>
                      <a:pt x="72" y="1330"/>
                    </a:lnTo>
                    <a:lnTo>
                      <a:pt x="55" y="1309"/>
                    </a:lnTo>
                    <a:lnTo>
                      <a:pt x="39" y="1284"/>
                    </a:lnTo>
                    <a:lnTo>
                      <a:pt x="26" y="1254"/>
                    </a:lnTo>
                    <a:lnTo>
                      <a:pt x="15" y="1221"/>
                    </a:lnTo>
                    <a:lnTo>
                      <a:pt x="7" y="1184"/>
                    </a:lnTo>
                    <a:lnTo>
                      <a:pt x="2" y="1143"/>
                    </a:lnTo>
                    <a:lnTo>
                      <a:pt x="0" y="1104"/>
                    </a:lnTo>
                    <a:lnTo>
                      <a:pt x="1" y="1068"/>
                    </a:lnTo>
                    <a:lnTo>
                      <a:pt x="4" y="1038"/>
                    </a:lnTo>
                    <a:lnTo>
                      <a:pt x="9" y="1009"/>
                    </a:lnTo>
                    <a:lnTo>
                      <a:pt x="17" y="985"/>
                    </a:lnTo>
                    <a:lnTo>
                      <a:pt x="27" y="964"/>
                    </a:lnTo>
                    <a:lnTo>
                      <a:pt x="38" y="946"/>
                    </a:lnTo>
                    <a:lnTo>
                      <a:pt x="50" y="930"/>
                    </a:lnTo>
                    <a:lnTo>
                      <a:pt x="65" y="916"/>
                    </a:lnTo>
                    <a:lnTo>
                      <a:pt x="80" y="906"/>
                    </a:lnTo>
                    <a:lnTo>
                      <a:pt x="96" y="897"/>
                    </a:lnTo>
                    <a:lnTo>
                      <a:pt x="98" y="851"/>
                    </a:lnTo>
                    <a:lnTo>
                      <a:pt x="89" y="794"/>
                    </a:lnTo>
                    <a:lnTo>
                      <a:pt x="85" y="740"/>
                    </a:lnTo>
                    <a:lnTo>
                      <a:pt x="83" y="690"/>
                    </a:lnTo>
                    <a:lnTo>
                      <a:pt x="85" y="643"/>
                    </a:lnTo>
                    <a:lnTo>
                      <a:pt x="90" y="599"/>
                    </a:lnTo>
                    <a:lnTo>
                      <a:pt x="98" y="559"/>
                    </a:lnTo>
                    <a:lnTo>
                      <a:pt x="108" y="522"/>
                    </a:lnTo>
                    <a:lnTo>
                      <a:pt x="120" y="487"/>
                    </a:lnTo>
                    <a:lnTo>
                      <a:pt x="134" y="455"/>
                    </a:lnTo>
                    <a:lnTo>
                      <a:pt x="149" y="427"/>
                    </a:lnTo>
                    <a:lnTo>
                      <a:pt x="166" y="400"/>
                    </a:lnTo>
                    <a:lnTo>
                      <a:pt x="183" y="377"/>
                    </a:lnTo>
                    <a:lnTo>
                      <a:pt x="202" y="355"/>
                    </a:lnTo>
                    <a:lnTo>
                      <a:pt x="220" y="337"/>
                    </a:lnTo>
                    <a:lnTo>
                      <a:pt x="239" y="320"/>
                    </a:lnTo>
                    <a:lnTo>
                      <a:pt x="257" y="305"/>
                    </a:lnTo>
                    <a:lnTo>
                      <a:pt x="274" y="293"/>
                    </a:lnTo>
                    <a:lnTo>
                      <a:pt x="290" y="282"/>
                    </a:lnTo>
                    <a:lnTo>
                      <a:pt x="305" y="273"/>
                    </a:lnTo>
                    <a:lnTo>
                      <a:pt x="319" y="266"/>
                    </a:lnTo>
                    <a:lnTo>
                      <a:pt x="331" y="260"/>
                    </a:lnTo>
                    <a:lnTo>
                      <a:pt x="341" y="255"/>
                    </a:lnTo>
                    <a:lnTo>
                      <a:pt x="348" y="253"/>
                    </a:lnTo>
                    <a:lnTo>
                      <a:pt x="352" y="246"/>
                    </a:lnTo>
                    <a:lnTo>
                      <a:pt x="359" y="237"/>
                    </a:lnTo>
                    <a:lnTo>
                      <a:pt x="367" y="225"/>
                    </a:lnTo>
                    <a:lnTo>
                      <a:pt x="377" y="212"/>
                    </a:lnTo>
                    <a:lnTo>
                      <a:pt x="390" y="196"/>
                    </a:lnTo>
                    <a:lnTo>
                      <a:pt x="404" y="180"/>
                    </a:lnTo>
                    <a:lnTo>
                      <a:pt x="421" y="163"/>
                    </a:lnTo>
                    <a:lnTo>
                      <a:pt x="439" y="145"/>
                    </a:lnTo>
                    <a:lnTo>
                      <a:pt x="459" y="127"/>
                    </a:lnTo>
                    <a:lnTo>
                      <a:pt x="481" y="108"/>
                    </a:lnTo>
                    <a:lnTo>
                      <a:pt x="505" y="91"/>
                    </a:lnTo>
                    <a:lnTo>
                      <a:pt x="531" y="74"/>
                    </a:lnTo>
                    <a:lnTo>
                      <a:pt x="559" y="57"/>
                    </a:lnTo>
                    <a:lnTo>
                      <a:pt x="589" y="43"/>
                    </a:lnTo>
                    <a:lnTo>
                      <a:pt x="620" y="30"/>
                    </a:lnTo>
                    <a:lnTo>
                      <a:pt x="655" y="19"/>
                    </a:lnTo>
                    <a:lnTo>
                      <a:pt x="690" y="10"/>
                    </a:lnTo>
                    <a:lnTo>
                      <a:pt x="728" y="3"/>
                    </a:lnTo>
                    <a:lnTo>
                      <a:pt x="767" y="0"/>
                    </a:lnTo>
                    <a:lnTo>
                      <a:pt x="80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20" name="Freeform 23"/>
              <p:cNvSpPr>
                <a:spLocks noEditPoints="1"/>
              </p:cNvSpPr>
              <p:nvPr/>
            </p:nvSpPr>
            <p:spPr bwMode="auto">
              <a:xfrm>
                <a:off x="2664" y="4250"/>
                <a:ext cx="83" cy="27"/>
              </a:xfrm>
              <a:custGeom>
                <a:avLst/>
                <a:gdLst>
                  <a:gd name="T0" fmla="*/ 613 w 916"/>
                  <a:gd name="T1" fmla="*/ 78 h 300"/>
                  <a:gd name="T2" fmla="*/ 561 w 916"/>
                  <a:gd name="T3" fmla="*/ 109 h 300"/>
                  <a:gd name="T4" fmla="*/ 554 w 916"/>
                  <a:gd name="T5" fmla="*/ 165 h 300"/>
                  <a:gd name="T6" fmla="*/ 579 w 916"/>
                  <a:gd name="T7" fmla="*/ 210 h 300"/>
                  <a:gd name="T8" fmla="*/ 665 w 916"/>
                  <a:gd name="T9" fmla="*/ 229 h 300"/>
                  <a:gd name="T10" fmla="*/ 787 w 916"/>
                  <a:gd name="T11" fmla="*/ 223 h 300"/>
                  <a:gd name="T12" fmla="*/ 839 w 916"/>
                  <a:gd name="T13" fmla="*/ 191 h 300"/>
                  <a:gd name="T14" fmla="*/ 846 w 916"/>
                  <a:gd name="T15" fmla="*/ 135 h 300"/>
                  <a:gd name="T16" fmla="*/ 820 w 916"/>
                  <a:gd name="T17" fmla="*/ 90 h 300"/>
                  <a:gd name="T18" fmla="*/ 734 w 916"/>
                  <a:gd name="T19" fmla="*/ 72 h 300"/>
                  <a:gd name="T20" fmla="*/ 153 w 916"/>
                  <a:gd name="T21" fmla="*/ 74 h 300"/>
                  <a:gd name="T22" fmla="*/ 85 w 916"/>
                  <a:gd name="T23" fmla="*/ 99 h 300"/>
                  <a:gd name="T24" fmla="*/ 70 w 916"/>
                  <a:gd name="T25" fmla="*/ 150 h 300"/>
                  <a:gd name="T26" fmla="*/ 85 w 916"/>
                  <a:gd name="T27" fmla="*/ 201 h 300"/>
                  <a:gd name="T28" fmla="*/ 153 w 916"/>
                  <a:gd name="T29" fmla="*/ 227 h 300"/>
                  <a:gd name="T30" fmla="*/ 280 w 916"/>
                  <a:gd name="T31" fmla="*/ 227 h 300"/>
                  <a:gd name="T32" fmla="*/ 348 w 916"/>
                  <a:gd name="T33" fmla="*/ 201 h 300"/>
                  <a:gd name="T34" fmla="*/ 363 w 916"/>
                  <a:gd name="T35" fmla="*/ 150 h 300"/>
                  <a:gd name="T36" fmla="*/ 348 w 916"/>
                  <a:gd name="T37" fmla="*/ 99 h 300"/>
                  <a:gd name="T38" fmla="*/ 280 w 916"/>
                  <a:gd name="T39" fmla="*/ 74 h 300"/>
                  <a:gd name="T40" fmla="*/ 234 w 916"/>
                  <a:gd name="T41" fmla="*/ 0 h 300"/>
                  <a:gd name="T42" fmla="*/ 321 w 916"/>
                  <a:gd name="T43" fmla="*/ 9 h 300"/>
                  <a:gd name="T44" fmla="*/ 400 w 916"/>
                  <a:gd name="T45" fmla="*/ 53 h 300"/>
                  <a:gd name="T46" fmla="*/ 574 w 916"/>
                  <a:gd name="T47" fmla="*/ 17 h 300"/>
                  <a:gd name="T48" fmla="*/ 662 w 916"/>
                  <a:gd name="T49" fmla="*/ 1 h 300"/>
                  <a:gd name="T50" fmla="*/ 732 w 916"/>
                  <a:gd name="T51" fmla="*/ 0 h 300"/>
                  <a:gd name="T52" fmla="*/ 806 w 916"/>
                  <a:gd name="T53" fmla="*/ 10 h 300"/>
                  <a:gd name="T54" fmla="*/ 875 w 916"/>
                  <a:gd name="T55" fmla="*/ 45 h 300"/>
                  <a:gd name="T56" fmla="*/ 914 w 916"/>
                  <a:gd name="T57" fmla="*/ 123 h 300"/>
                  <a:gd name="T58" fmla="*/ 900 w 916"/>
                  <a:gd name="T59" fmla="*/ 223 h 300"/>
                  <a:gd name="T60" fmla="*/ 843 w 916"/>
                  <a:gd name="T61" fmla="*/ 277 h 300"/>
                  <a:gd name="T62" fmla="*/ 768 w 916"/>
                  <a:gd name="T63" fmla="*/ 297 h 300"/>
                  <a:gd name="T64" fmla="*/ 699 w 916"/>
                  <a:gd name="T65" fmla="*/ 300 h 300"/>
                  <a:gd name="T66" fmla="*/ 632 w 916"/>
                  <a:gd name="T67" fmla="*/ 297 h 300"/>
                  <a:gd name="T68" fmla="*/ 557 w 916"/>
                  <a:gd name="T69" fmla="*/ 277 h 300"/>
                  <a:gd name="T70" fmla="*/ 500 w 916"/>
                  <a:gd name="T71" fmla="*/ 224 h 300"/>
                  <a:gd name="T72" fmla="*/ 485 w 916"/>
                  <a:gd name="T73" fmla="*/ 137 h 300"/>
                  <a:gd name="T74" fmla="*/ 432 w 916"/>
                  <a:gd name="T75" fmla="*/ 150 h 300"/>
                  <a:gd name="T76" fmla="*/ 405 w 916"/>
                  <a:gd name="T77" fmla="*/ 241 h 300"/>
                  <a:gd name="T78" fmla="*/ 342 w 916"/>
                  <a:gd name="T79" fmla="*/ 284 h 300"/>
                  <a:gd name="T80" fmla="*/ 266 w 916"/>
                  <a:gd name="T81" fmla="*/ 298 h 300"/>
                  <a:gd name="T82" fmla="*/ 201 w 916"/>
                  <a:gd name="T83" fmla="*/ 299 h 300"/>
                  <a:gd name="T84" fmla="*/ 129 w 916"/>
                  <a:gd name="T85" fmla="*/ 294 h 300"/>
                  <a:gd name="T86" fmla="*/ 57 w 916"/>
                  <a:gd name="T87" fmla="*/ 267 h 300"/>
                  <a:gd name="T88" fmla="*/ 7 w 916"/>
                  <a:gd name="T89" fmla="*/ 202 h 300"/>
                  <a:gd name="T90" fmla="*/ 7 w 916"/>
                  <a:gd name="T91" fmla="*/ 98 h 300"/>
                  <a:gd name="T92" fmla="*/ 57 w 916"/>
                  <a:gd name="T93" fmla="*/ 33 h 300"/>
                  <a:gd name="T94" fmla="*/ 129 w 916"/>
                  <a:gd name="T95" fmla="*/ 6 h 300"/>
                  <a:gd name="T96" fmla="*/ 201 w 916"/>
                  <a:gd name="T97" fmla="*/ 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16" h="300">
                    <a:moveTo>
                      <a:pt x="699" y="71"/>
                    </a:moveTo>
                    <a:lnTo>
                      <a:pt x="665" y="72"/>
                    </a:lnTo>
                    <a:lnTo>
                      <a:pt x="636" y="74"/>
                    </a:lnTo>
                    <a:lnTo>
                      <a:pt x="613" y="78"/>
                    </a:lnTo>
                    <a:lnTo>
                      <a:pt x="594" y="83"/>
                    </a:lnTo>
                    <a:lnTo>
                      <a:pt x="579" y="90"/>
                    </a:lnTo>
                    <a:lnTo>
                      <a:pt x="569" y="99"/>
                    </a:lnTo>
                    <a:lnTo>
                      <a:pt x="561" y="109"/>
                    </a:lnTo>
                    <a:lnTo>
                      <a:pt x="556" y="122"/>
                    </a:lnTo>
                    <a:lnTo>
                      <a:pt x="554" y="135"/>
                    </a:lnTo>
                    <a:lnTo>
                      <a:pt x="553" y="150"/>
                    </a:lnTo>
                    <a:lnTo>
                      <a:pt x="554" y="165"/>
                    </a:lnTo>
                    <a:lnTo>
                      <a:pt x="556" y="179"/>
                    </a:lnTo>
                    <a:lnTo>
                      <a:pt x="561" y="191"/>
                    </a:lnTo>
                    <a:lnTo>
                      <a:pt x="569" y="201"/>
                    </a:lnTo>
                    <a:lnTo>
                      <a:pt x="579" y="210"/>
                    </a:lnTo>
                    <a:lnTo>
                      <a:pt x="594" y="216"/>
                    </a:lnTo>
                    <a:lnTo>
                      <a:pt x="613" y="223"/>
                    </a:lnTo>
                    <a:lnTo>
                      <a:pt x="636" y="227"/>
                    </a:lnTo>
                    <a:lnTo>
                      <a:pt x="665" y="229"/>
                    </a:lnTo>
                    <a:lnTo>
                      <a:pt x="699" y="230"/>
                    </a:lnTo>
                    <a:lnTo>
                      <a:pt x="734" y="229"/>
                    </a:lnTo>
                    <a:lnTo>
                      <a:pt x="763" y="227"/>
                    </a:lnTo>
                    <a:lnTo>
                      <a:pt x="787" y="223"/>
                    </a:lnTo>
                    <a:lnTo>
                      <a:pt x="805" y="216"/>
                    </a:lnTo>
                    <a:lnTo>
                      <a:pt x="820" y="210"/>
                    </a:lnTo>
                    <a:lnTo>
                      <a:pt x="831" y="201"/>
                    </a:lnTo>
                    <a:lnTo>
                      <a:pt x="839" y="191"/>
                    </a:lnTo>
                    <a:lnTo>
                      <a:pt x="843" y="179"/>
                    </a:lnTo>
                    <a:lnTo>
                      <a:pt x="846" y="165"/>
                    </a:lnTo>
                    <a:lnTo>
                      <a:pt x="847" y="150"/>
                    </a:lnTo>
                    <a:lnTo>
                      <a:pt x="846" y="135"/>
                    </a:lnTo>
                    <a:lnTo>
                      <a:pt x="843" y="122"/>
                    </a:lnTo>
                    <a:lnTo>
                      <a:pt x="839" y="109"/>
                    </a:lnTo>
                    <a:lnTo>
                      <a:pt x="831" y="99"/>
                    </a:lnTo>
                    <a:lnTo>
                      <a:pt x="820" y="90"/>
                    </a:lnTo>
                    <a:lnTo>
                      <a:pt x="805" y="83"/>
                    </a:lnTo>
                    <a:lnTo>
                      <a:pt x="787" y="78"/>
                    </a:lnTo>
                    <a:lnTo>
                      <a:pt x="763" y="74"/>
                    </a:lnTo>
                    <a:lnTo>
                      <a:pt x="734" y="72"/>
                    </a:lnTo>
                    <a:lnTo>
                      <a:pt x="699" y="71"/>
                    </a:lnTo>
                    <a:close/>
                    <a:moveTo>
                      <a:pt x="216" y="71"/>
                    </a:moveTo>
                    <a:lnTo>
                      <a:pt x="182" y="72"/>
                    </a:lnTo>
                    <a:lnTo>
                      <a:pt x="153" y="74"/>
                    </a:lnTo>
                    <a:lnTo>
                      <a:pt x="130" y="78"/>
                    </a:lnTo>
                    <a:lnTo>
                      <a:pt x="111" y="83"/>
                    </a:lnTo>
                    <a:lnTo>
                      <a:pt x="96" y="90"/>
                    </a:lnTo>
                    <a:lnTo>
                      <a:pt x="85" y="99"/>
                    </a:lnTo>
                    <a:lnTo>
                      <a:pt x="78" y="109"/>
                    </a:lnTo>
                    <a:lnTo>
                      <a:pt x="73" y="122"/>
                    </a:lnTo>
                    <a:lnTo>
                      <a:pt x="70" y="135"/>
                    </a:lnTo>
                    <a:lnTo>
                      <a:pt x="70" y="150"/>
                    </a:lnTo>
                    <a:lnTo>
                      <a:pt x="70" y="165"/>
                    </a:lnTo>
                    <a:lnTo>
                      <a:pt x="73" y="179"/>
                    </a:lnTo>
                    <a:lnTo>
                      <a:pt x="78" y="191"/>
                    </a:lnTo>
                    <a:lnTo>
                      <a:pt x="85" y="201"/>
                    </a:lnTo>
                    <a:lnTo>
                      <a:pt x="96" y="210"/>
                    </a:lnTo>
                    <a:lnTo>
                      <a:pt x="111" y="216"/>
                    </a:lnTo>
                    <a:lnTo>
                      <a:pt x="130" y="223"/>
                    </a:lnTo>
                    <a:lnTo>
                      <a:pt x="153" y="227"/>
                    </a:lnTo>
                    <a:lnTo>
                      <a:pt x="182" y="229"/>
                    </a:lnTo>
                    <a:lnTo>
                      <a:pt x="216" y="230"/>
                    </a:lnTo>
                    <a:lnTo>
                      <a:pt x="250" y="229"/>
                    </a:lnTo>
                    <a:lnTo>
                      <a:pt x="280" y="227"/>
                    </a:lnTo>
                    <a:lnTo>
                      <a:pt x="304" y="223"/>
                    </a:lnTo>
                    <a:lnTo>
                      <a:pt x="322" y="216"/>
                    </a:lnTo>
                    <a:lnTo>
                      <a:pt x="337" y="210"/>
                    </a:lnTo>
                    <a:lnTo>
                      <a:pt x="348" y="201"/>
                    </a:lnTo>
                    <a:lnTo>
                      <a:pt x="355" y="191"/>
                    </a:lnTo>
                    <a:lnTo>
                      <a:pt x="360" y="179"/>
                    </a:lnTo>
                    <a:lnTo>
                      <a:pt x="363" y="165"/>
                    </a:lnTo>
                    <a:lnTo>
                      <a:pt x="363" y="150"/>
                    </a:lnTo>
                    <a:lnTo>
                      <a:pt x="363" y="135"/>
                    </a:lnTo>
                    <a:lnTo>
                      <a:pt x="360" y="122"/>
                    </a:lnTo>
                    <a:lnTo>
                      <a:pt x="355" y="109"/>
                    </a:lnTo>
                    <a:lnTo>
                      <a:pt x="348" y="99"/>
                    </a:lnTo>
                    <a:lnTo>
                      <a:pt x="337" y="90"/>
                    </a:lnTo>
                    <a:lnTo>
                      <a:pt x="322" y="83"/>
                    </a:lnTo>
                    <a:lnTo>
                      <a:pt x="304" y="78"/>
                    </a:lnTo>
                    <a:lnTo>
                      <a:pt x="280" y="74"/>
                    </a:lnTo>
                    <a:lnTo>
                      <a:pt x="250" y="72"/>
                    </a:lnTo>
                    <a:lnTo>
                      <a:pt x="216" y="71"/>
                    </a:lnTo>
                    <a:close/>
                    <a:moveTo>
                      <a:pt x="216" y="0"/>
                    </a:moveTo>
                    <a:lnTo>
                      <a:pt x="234" y="0"/>
                    </a:lnTo>
                    <a:lnTo>
                      <a:pt x="254" y="1"/>
                    </a:lnTo>
                    <a:lnTo>
                      <a:pt x="276" y="2"/>
                    </a:lnTo>
                    <a:lnTo>
                      <a:pt x="298" y="5"/>
                    </a:lnTo>
                    <a:lnTo>
                      <a:pt x="321" y="9"/>
                    </a:lnTo>
                    <a:lnTo>
                      <a:pt x="343" y="17"/>
                    </a:lnTo>
                    <a:lnTo>
                      <a:pt x="364" y="26"/>
                    </a:lnTo>
                    <a:lnTo>
                      <a:pt x="383" y="37"/>
                    </a:lnTo>
                    <a:lnTo>
                      <a:pt x="400" y="53"/>
                    </a:lnTo>
                    <a:lnTo>
                      <a:pt x="516" y="53"/>
                    </a:lnTo>
                    <a:lnTo>
                      <a:pt x="533" y="37"/>
                    </a:lnTo>
                    <a:lnTo>
                      <a:pt x="553" y="26"/>
                    </a:lnTo>
                    <a:lnTo>
                      <a:pt x="574" y="17"/>
                    </a:lnTo>
                    <a:lnTo>
                      <a:pt x="596" y="9"/>
                    </a:lnTo>
                    <a:lnTo>
                      <a:pt x="618" y="5"/>
                    </a:lnTo>
                    <a:lnTo>
                      <a:pt x="640" y="2"/>
                    </a:lnTo>
                    <a:lnTo>
                      <a:pt x="662" y="1"/>
                    </a:lnTo>
                    <a:lnTo>
                      <a:pt x="682" y="0"/>
                    </a:lnTo>
                    <a:lnTo>
                      <a:pt x="699" y="0"/>
                    </a:lnTo>
                    <a:lnTo>
                      <a:pt x="715" y="0"/>
                    </a:lnTo>
                    <a:lnTo>
                      <a:pt x="732" y="0"/>
                    </a:lnTo>
                    <a:lnTo>
                      <a:pt x="749" y="1"/>
                    </a:lnTo>
                    <a:lnTo>
                      <a:pt x="768" y="3"/>
                    </a:lnTo>
                    <a:lnTo>
                      <a:pt x="787" y="6"/>
                    </a:lnTo>
                    <a:lnTo>
                      <a:pt x="806" y="10"/>
                    </a:lnTo>
                    <a:lnTo>
                      <a:pt x="825" y="16"/>
                    </a:lnTo>
                    <a:lnTo>
                      <a:pt x="843" y="24"/>
                    </a:lnTo>
                    <a:lnTo>
                      <a:pt x="860" y="33"/>
                    </a:lnTo>
                    <a:lnTo>
                      <a:pt x="875" y="45"/>
                    </a:lnTo>
                    <a:lnTo>
                      <a:pt x="889" y="59"/>
                    </a:lnTo>
                    <a:lnTo>
                      <a:pt x="900" y="77"/>
                    </a:lnTo>
                    <a:lnTo>
                      <a:pt x="908" y="98"/>
                    </a:lnTo>
                    <a:lnTo>
                      <a:pt x="914" y="123"/>
                    </a:lnTo>
                    <a:lnTo>
                      <a:pt x="916" y="150"/>
                    </a:lnTo>
                    <a:lnTo>
                      <a:pt x="914" y="178"/>
                    </a:lnTo>
                    <a:lnTo>
                      <a:pt x="908" y="202"/>
                    </a:lnTo>
                    <a:lnTo>
                      <a:pt x="900" y="223"/>
                    </a:lnTo>
                    <a:lnTo>
                      <a:pt x="889" y="241"/>
                    </a:lnTo>
                    <a:lnTo>
                      <a:pt x="875" y="255"/>
                    </a:lnTo>
                    <a:lnTo>
                      <a:pt x="860" y="267"/>
                    </a:lnTo>
                    <a:lnTo>
                      <a:pt x="843" y="277"/>
                    </a:lnTo>
                    <a:lnTo>
                      <a:pt x="825" y="285"/>
                    </a:lnTo>
                    <a:lnTo>
                      <a:pt x="806" y="290"/>
                    </a:lnTo>
                    <a:lnTo>
                      <a:pt x="787" y="294"/>
                    </a:lnTo>
                    <a:lnTo>
                      <a:pt x="768" y="297"/>
                    </a:lnTo>
                    <a:lnTo>
                      <a:pt x="749" y="298"/>
                    </a:lnTo>
                    <a:lnTo>
                      <a:pt x="732" y="299"/>
                    </a:lnTo>
                    <a:lnTo>
                      <a:pt x="715" y="299"/>
                    </a:lnTo>
                    <a:lnTo>
                      <a:pt x="699" y="300"/>
                    </a:lnTo>
                    <a:lnTo>
                      <a:pt x="685" y="299"/>
                    </a:lnTo>
                    <a:lnTo>
                      <a:pt x="668" y="299"/>
                    </a:lnTo>
                    <a:lnTo>
                      <a:pt x="650" y="298"/>
                    </a:lnTo>
                    <a:lnTo>
                      <a:pt x="632" y="297"/>
                    </a:lnTo>
                    <a:lnTo>
                      <a:pt x="613" y="294"/>
                    </a:lnTo>
                    <a:lnTo>
                      <a:pt x="593" y="290"/>
                    </a:lnTo>
                    <a:lnTo>
                      <a:pt x="575" y="285"/>
                    </a:lnTo>
                    <a:lnTo>
                      <a:pt x="557" y="277"/>
                    </a:lnTo>
                    <a:lnTo>
                      <a:pt x="540" y="267"/>
                    </a:lnTo>
                    <a:lnTo>
                      <a:pt x="524" y="255"/>
                    </a:lnTo>
                    <a:lnTo>
                      <a:pt x="511" y="241"/>
                    </a:lnTo>
                    <a:lnTo>
                      <a:pt x="500" y="224"/>
                    </a:lnTo>
                    <a:lnTo>
                      <a:pt x="491" y="202"/>
                    </a:lnTo>
                    <a:lnTo>
                      <a:pt x="486" y="179"/>
                    </a:lnTo>
                    <a:lnTo>
                      <a:pt x="484" y="150"/>
                    </a:lnTo>
                    <a:lnTo>
                      <a:pt x="485" y="137"/>
                    </a:lnTo>
                    <a:lnTo>
                      <a:pt x="486" y="125"/>
                    </a:lnTo>
                    <a:lnTo>
                      <a:pt x="430" y="125"/>
                    </a:lnTo>
                    <a:lnTo>
                      <a:pt x="432" y="137"/>
                    </a:lnTo>
                    <a:lnTo>
                      <a:pt x="432" y="150"/>
                    </a:lnTo>
                    <a:lnTo>
                      <a:pt x="430" y="179"/>
                    </a:lnTo>
                    <a:lnTo>
                      <a:pt x="425" y="202"/>
                    </a:lnTo>
                    <a:lnTo>
                      <a:pt x="416" y="224"/>
                    </a:lnTo>
                    <a:lnTo>
                      <a:pt x="405" y="241"/>
                    </a:lnTo>
                    <a:lnTo>
                      <a:pt x="392" y="255"/>
                    </a:lnTo>
                    <a:lnTo>
                      <a:pt x="377" y="267"/>
                    </a:lnTo>
                    <a:lnTo>
                      <a:pt x="360" y="277"/>
                    </a:lnTo>
                    <a:lnTo>
                      <a:pt x="342" y="284"/>
                    </a:lnTo>
                    <a:lnTo>
                      <a:pt x="323" y="290"/>
                    </a:lnTo>
                    <a:lnTo>
                      <a:pt x="304" y="294"/>
                    </a:lnTo>
                    <a:lnTo>
                      <a:pt x="285" y="296"/>
                    </a:lnTo>
                    <a:lnTo>
                      <a:pt x="266" y="298"/>
                    </a:lnTo>
                    <a:lnTo>
                      <a:pt x="248" y="299"/>
                    </a:lnTo>
                    <a:lnTo>
                      <a:pt x="231" y="299"/>
                    </a:lnTo>
                    <a:lnTo>
                      <a:pt x="216" y="299"/>
                    </a:lnTo>
                    <a:lnTo>
                      <a:pt x="201" y="299"/>
                    </a:lnTo>
                    <a:lnTo>
                      <a:pt x="185" y="299"/>
                    </a:lnTo>
                    <a:lnTo>
                      <a:pt x="167" y="298"/>
                    </a:lnTo>
                    <a:lnTo>
                      <a:pt x="148" y="296"/>
                    </a:lnTo>
                    <a:lnTo>
                      <a:pt x="129" y="294"/>
                    </a:lnTo>
                    <a:lnTo>
                      <a:pt x="110" y="290"/>
                    </a:lnTo>
                    <a:lnTo>
                      <a:pt x="91" y="284"/>
                    </a:lnTo>
                    <a:lnTo>
                      <a:pt x="73" y="277"/>
                    </a:lnTo>
                    <a:lnTo>
                      <a:pt x="57" y="267"/>
                    </a:lnTo>
                    <a:lnTo>
                      <a:pt x="41" y="255"/>
                    </a:lnTo>
                    <a:lnTo>
                      <a:pt x="27" y="240"/>
                    </a:lnTo>
                    <a:lnTo>
                      <a:pt x="16" y="223"/>
                    </a:lnTo>
                    <a:lnTo>
                      <a:pt x="7" y="202"/>
                    </a:lnTo>
                    <a:lnTo>
                      <a:pt x="2" y="178"/>
                    </a:lnTo>
                    <a:lnTo>
                      <a:pt x="0" y="150"/>
                    </a:lnTo>
                    <a:lnTo>
                      <a:pt x="2" y="122"/>
                    </a:lnTo>
                    <a:lnTo>
                      <a:pt x="7" y="98"/>
                    </a:lnTo>
                    <a:lnTo>
                      <a:pt x="16" y="77"/>
                    </a:lnTo>
                    <a:lnTo>
                      <a:pt x="27" y="59"/>
                    </a:lnTo>
                    <a:lnTo>
                      <a:pt x="41" y="45"/>
                    </a:lnTo>
                    <a:lnTo>
                      <a:pt x="57" y="33"/>
                    </a:lnTo>
                    <a:lnTo>
                      <a:pt x="73" y="23"/>
                    </a:lnTo>
                    <a:lnTo>
                      <a:pt x="91" y="16"/>
                    </a:lnTo>
                    <a:lnTo>
                      <a:pt x="110" y="10"/>
                    </a:lnTo>
                    <a:lnTo>
                      <a:pt x="129" y="6"/>
                    </a:lnTo>
                    <a:lnTo>
                      <a:pt x="148" y="3"/>
                    </a:lnTo>
                    <a:lnTo>
                      <a:pt x="167" y="1"/>
                    </a:lnTo>
                    <a:lnTo>
                      <a:pt x="185" y="0"/>
                    </a:lnTo>
                    <a:lnTo>
                      <a:pt x="201" y="0"/>
                    </a:lnTo>
                    <a:lnTo>
                      <a:pt x="2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21" name="Freeform 24"/>
              <p:cNvSpPr>
                <a:spLocks noEditPoints="1"/>
              </p:cNvSpPr>
              <p:nvPr/>
            </p:nvSpPr>
            <p:spPr bwMode="auto">
              <a:xfrm>
                <a:off x="2597" y="4335"/>
                <a:ext cx="217" cy="124"/>
              </a:xfrm>
              <a:custGeom>
                <a:avLst/>
                <a:gdLst>
                  <a:gd name="T0" fmla="*/ 1796 w 2393"/>
                  <a:gd name="T1" fmla="*/ 704 h 1360"/>
                  <a:gd name="T2" fmla="*/ 1761 w 2393"/>
                  <a:gd name="T3" fmla="*/ 720 h 1360"/>
                  <a:gd name="T4" fmla="*/ 1590 w 2393"/>
                  <a:gd name="T5" fmla="*/ 904 h 1360"/>
                  <a:gd name="T6" fmla="*/ 1882 w 2393"/>
                  <a:gd name="T7" fmla="*/ 733 h 1360"/>
                  <a:gd name="T8" fmla="*/ 1851 w 2393"/>
                  <a:gd name="T9" fmla="*/ 709 h 1360"/>
                  <a:gd name="T10" fmla="*/ 1814 w 2393"/>
                  <a:gd name="T11" fmla="*/ 702 h 1360"/>
                  <a:gd name="T12" fmla="*/ 1831 w 2393"/>
                  <a:gd name="T13" fmla="*/ 20 h 1360"/>
                  <a:gd name="T14" fmla="*/ 1950 w 2393"/>
                  <a:gd name="T15" fmla="*/ 61 h 1360"/>
                  <a:gd name="T16" fmla="*/ 2057 w 2393"/>
                  <a:gd name="T17" fmla="*/ 121 h 1360"/>
                  <a:gd name="T18" fmla="*/ 2154 w 2393"/>
                  <a:gd name="T19" fmla="*/ 196 h 1360"/>
                  <a:gd name="T20" fmla="*/ 2235 w 2393"/>
                  <a:gd name="T21" fmla="*/ 286 h 1360"/>
                  <a:gd name="T22" fmla="*/ 2301 w 2393"/>
                  <a:gd name="T23" fmla="*/ 388 h 1360"/>
                  <a:gd name="T24" fmla="*/ 2352 w 2393"/>
                  <a:gd name="T25" fmla="*/ 501 h 1360"/>
                  <a:gd name="T26" fmla="*/ 2382 w 2393"/>
                  <a:gd name="T27" fmla="*/ 622 h 1360"/>
                  <a:gd name="T28" fmla="*/ 2393 w 2393"/>
                  <a:gd name="T29" fmla="*/ 748 h 1360"/>
                  <a:gd name="T30" fmla="*/ 2390 w 2393"/>
                  <a:gd name="T31" fmla="*/ 1230 h 1360"/>
                  <a:gd name="T32" fmla="*/ 2370 w 2393"/>
                  <a:gd name="T33" fmla="*/ 1282 h 1360"/>
                  <a:gd name="T34" fmla="*/ 2335 w 2393"/>
                  <a:gd name="T35" fmla="*/ 1324 h 1360"/>
                  <a:gd name="T36" fmla="*/ 2286 w 2393"/>
                  <a:gd name="T37" fmla="*/ 1351 h 1360"/>
                  <a:gd name="T38" fmla="*/ 2230 w 2393"/>
                  <a:gd name="T39" fmla="*/ 1360 h 1360"/>
                  <a:gd name="T40" fmla="*/ 129 w 2393"/>
                  <a:gd name="T41" fmla="*/ 1358 h 1360"/>
                  <a:gd name="T42" fmla="*/ 77 w 2393"/>
                  <a:gd name="T43" fmla="*/ 1339 h 1360"/>
                  <a:gd name="T44" fmla="*/ 36 w 2393"/>
                  <a:gd name="T45" fmla="*/ 1304 h 1360"/>
                  <a:gd name="T46" fmla="*/ 10 w 2393"/>
                  <a:gd name="T47" fmla="*/ 1256 h 1360"/>
                  <a:gd name="T48" fmla="*/ 0 w 2393"/>
                  <a:gd name="T49" fmla="*/ 1200 h 1360"/>
                  <a:gd name="T50" fmla="*/ 3 w 2393"/>
                  <a:gd name="T51" fmla="*/ 684 h 1360"/>
                  <a:gd name="T52" fmla="*/ 23 w 2393"/>
                  <a:gd name="T53" fmla="*/ 561 h 1360"/>
                  <a:gd name="T54" fmla="*/ 63 w 2393"/>
                  <a:gd name="T55" fmla="*/ 443 h 1360"/>
                  <a:gd name="T56" fmla="*/ 122 w 2393"/>
                  <a:gd name="T57" fmla="*/ 336 h 1360"/>
                  <a:gd name="T58" fmla="*/ 195 w 2393"/>
                  <a:gd name="T59" fmla="*/ 240 h 1360"/>
                  <a:gd name="T60" fmla="*/ 283 w 2393"/>
                  <a:gd name="T61" fmla="*/ 157 h 1360"/>
                  <a:gd name="T62" fmla="*/ 385 w 2393"/>
                  <a:gd name="T63" fmla="*/ 89 h 1360"/>
                  <a:gd name="T64" fmla="*/ 498 w 2393"/>
                  <a:gd name="T65" fmla="*/ 38 h 1360"/>
                  <a:gd name="T66" fmla="*/ 640 w 2393"/>
                  <a:gd name="T67" fmla="*/ 0 h 1360"/>
                  <a:gd name="T68" fmla="*/ 1748 w 2393"/>
                  <a:gd name="T69" fmla="*/ 0 h 1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393" h="1360">
                    <a:moveTo>
                      <a:pt x="1814" y="702"/>
                    </a:moveTo>
                    <a:lnTo>
                      <a:pt x="1796" y="704"/>
                    </a:lnTo>
                    <a:lnTo>
                      <a:pt x="1778" y="709"/>
                    </a:lnTo>
                    <a:lnTo>
                      <a:pt x="1761" y="720"/>
                    </a:lnTo>
                    <a:lnTo>
                      <a:pt x="1746" y="733"/>
                    </a:lnTo>
                    <a:lnTo>
                      <a:pt x="1590" y="904"/>
                    </a:lnTo>
                    <a:lnTo>
                      <a:pt x="2038" y="904"/>
                    </a:lnTo>
                    <a:lnTo>
                      <a:pt x="1882" y="733"/>
                    </a:lnTo>
                    <a:lnTo>
                      <a:pt x="1867" y="719"/>
                    </a:lnTo>
                    <a:lnTo>
                      <a:pt x="1851" y="709"/>
                    </a:lnTo>
                    <a:lnTo>
                      <a:pt x="1833" y="703"/>
                    </a:lnTo>
                    <a:lnTo>
                      <a:pt x="1814" y="702"/>
                    </a:lnTo>
                    <a:close/>
                    <a:moveTo>
                      <a:pt x="1748" y="0"/>
                    </a:moveTo>
                    <a:lnTo>
                      <a:pt x="1831" y="20"/>
                    </a:lnTo>
                    <a:lnTo>
                      <a:pt x="1892" y="38"/>
                    </a:lnTo>
                    <a:lnTo>
                      <a:pt x="1950" y="61"/>
                    </a:lnTo>
                    <a:lnTo>
                      <a:pt x="2005" y="88"/>
                    </a:lnTo>
                    <a:lnTo>
                      <a:pt x="2057" y="121"/>
                    </a:lnTo>
                    <a:lnTo>
                      <a:pt x="2107" y="157"/>
                    </a:lnTo>
                    <a:lnTo>
                      <a:pt x="2154" y="196"/>
                    </a:lnTo>
                    <a:lnTo>
                      <a:pt x="2196" y="239"/>
                    </a:lnTo>
                    <a:lnTo>
                      <a:pt x="2235" y="286"/>
                    </a:lnTo>
                    <a:lnTo>
                      <a:pt x="2270" y="336"/>
                    </a:lnTo>
                    <a:lnTo>
                      <a:pt x="2301" y="388"/>
                    </a:lnTo>
                    <a:lnTo>
                      <a:pt x="2328" y="443"/>
                    </a:lnTo>
                    <a:lnTo>
                      <a:pt x="2352" y="501"/>
                    </a:lnTo>
                    <a:lnTo>
                      <a:pt x="2369" y="561"/>
                    </a:lnTo>
                    <a:lnTo>
                      <a:pt x="2382" y="622"/>
                    </a:lnTo>
                    <a:lnTo>
                      <a:pt x="2390" y="684"/>
                    </a:lnTo>
                    <a:lnTo>
                      <a:pt x="2393" y="748"/>
                    </a:lnTo>
                    <a:lnTo>
                      <a:pt x="2393" y="1200"/>
                    </a:lnTo>
                    <a:lnTo>
                      <a:pt x="2390" y="1230"/>
                    </a:lnTo>
                    <a:lnTo>
                      <a:pt x="2383" y="1256"/>
                    </a:lnTo>
                    <a:lnTo>
                      <a:pt x="2370" y="1282"/>
                    </a:lnTo>
                    <a:lnTo>
                      <a:pt x="2354" y="1304"/>
                    </a:lnTo>
                    <a:lnTo>
                      <a:pt x="2335" y="1324"/>
                    </a:lnTo>
                    <a:lnTo>
                      <a:pt x="2311" y="1339"/>
                    </a:lnTo>
                    <a:lnTo>
                      <a:pt x="2286" y="1351"/>
                    </a:lnTo>
                    <a:lnTo>
                      <a:pt x="2259" y="1358"/>
                    </a:lnTo>
                    <a:lnTo>
                      <a:pt x="2230" y="1360"/>
                    </a:lnTo>
                    <a:lnTo>
                      <a:pt x="157" y="1360"/>
                    </a:lnTo>
                    <a:lnTo>
                      <a:pt x="129" y="1358"/>
                    </a:lnTo>
                    <a:lnTo>
                      <a:pt x="101" y="1351"/>
                    </a:lnTo>
                    <a:lnTo>
                      <a:pt x="77" y="1339"/>
                    </a:lnTo>
                    <a:lnTo>
                      <a:pt x="55" y="1324"/>
                    </a:lnTo>
                    <a:lnTo>
                      <a:pt x="36" y="1304"/>
                    </a:lnTo>
                    <a:lnTo>
                      <a:pt x="21" y="1282"/>
                    </a:lnTo>
                    <a:lnTo>
                      <a:pt x="10" y="1256"/>
                    </a:lnTo>
                    <a:lnTo>
                      <a:pt x="3" y="1230"/>
                    </a:lnTo>
                    <a:lnTo>
                      <a:pt x="0" y="1200"/>
                    </a:lnTo>
                    <a:lnTo>
                      <a:pt x="0" y="748"/>
                    </a:lnTo>
                    <a:lnTo>
                      <a:pt x="3" y="684"/>
                    </a:lnTo>
                    <a:lnTo>
                      <a:pt x="11" y="622"/>
                    </a:lnTo>
                    <a:lnTo>
                      <a:pt x="23" y="561"/>
                    </a:lnTo>
                    <a:lnTo>
                      <a:pt x="41" y="501"/>
                    </a:lnTo>
                    <a:lnTo>
                      <a:pt x="63" y="443"/>
                    </a:lnTo>
                    <a:lnTo>
                      <a:pt x="90" y="389"/>
                    </a:lnTo>
                    <a:lnTo>
                      <a:pt x="122" y="336"/>
                    </a:lnTo>
                    <a:lnTo>
                      <a:pt x="156" y="286"/>
                    </a:lnTo>
                    <a:lnTo>
                      <a:pt x="195" y="240"/>
                    </a:lnTo>
                    <a:lnTo>
                      <a:pt x="237" y="196"/>
                    </a:lnTo>
                    <a:lnTo>
                      <a:pt x="283" y="157"/>
                    </a:lnTo>
                    <a:lnTo>
                      <a:pt x="332" y="121"/>
                    </a:lnTo>
                    <a:lnTo>
                      <a:pt x="385" y="89"/>
                    </a:lnTo>
                    <a:lnTo>
                      <a:pt x="440" y="62"/>
                    </a:lnTo>
                    <a:lnTo>
                      <a:pt x="498" y="38"/>
                    </a:lnTo>
                    <a:lnTo>
                      <a:pt x="559" y="20"/>
                    </a:lnTo>
                    <a:lnTo>
                      <a:pt x="640" y="0"/>
                    </a:lnTo>
                    <a:lnTo>
                      <a:pt x="1193" y="1280"/>
                    </a:lnTo>
                    <a:lnTo>
                      <a:pt x="174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22" name="Freeform 25"/>
              <p:cNvSpPr>
                <a:spLocks/>
              </p:cNvSpPr>
              <p:nvPr/>
            </p:nvSpPr>
            <p:spPr bwMode="auto">
              <a:xfrm>
                <a:off x="2689" y="4347"/>
                <a:ext cx="34" cy="83"/>
              </a:xfrm>
              <a:custGeom>
                <a:avLst/>
                <a:gdLst>
                  <a:gd name="T0" fmla="*/ 135 w 373"/>
                  <a:gd name="T1" fmla="*/ 0 h 915"/>
                  <a:gd name="T2" fmla="*/ 237 w 373"/>
                  <a:gd name="T3" fmla="*/ 0 h 915"/>
                  <a:gd name="T4" fmla="*/ 258 w 373"/>
                  <a:gd name="T5" fmla="*/ 2 h 915"/>
                  <a:gd name="T6" fmla="*/ 278 w 373"/>
                  <a:gd name="T7" fmla="*/ 9 h 915"/>
                  <a:gd name="T8" fmla="*/ 295 w 373"/>
                  <a:gd name="T9" fmla="*/ 21 h 915"/>
                  <a:gd name="T10" fmla="*/ 310 w 373"/>
                  <a:gd name="T11" fmla="*/ 36 h 915"/>
                  <a:gd name="T12" fmla="*/ 321 w 373"/>
                  <a:gd name="T13" fmla="*/ 53 h 915"/>
                  <a:gd name="T14" fmla="*/ 328 w 373"/>
                  <a:gd name="T15" fmla="*/ 74 h 915"/>
                  <a:gd name="T16" fmla="*/ 366 w 373"/>
                  <a:gd name="T17" fmla="*/ 234 h 915"/>
                  <a:gd name="T18" fmla="*/ 368 w 373"/>
                  <a:gd name="T19" fmla="*/ 257 h 915"/>
                  <a:gd name="T20" fmla="*/ 365 w 373"/>
                  <a:gd name="T21" fmla="*/ 281 h 915"/>
                  <a:gd name="T22" fmla="*/ 357 w 373"/>
                  <a:gd name="T23" fmla="*/ 301 h 915"/>
                  <a:gd name="T24" fmla="*/ 345 w 373"/>
                  <a:gd name="T25" fmla="*/ 319 h 915"/>
                  <a:gd name="T26" fmla="*/ 329 w 373"/>
                  <a:gd name="T27" fmla="*/ 334 h 915"/>
                  <a:gd name="T28" fmla="*/ 309 w 373"/>
                  <a:gd name="T29" fmla="*/ 345 h 915"/>
                  <a:gd name="T30" fmla="*/ 287 w 373"/>
                  <a:gd name="T31" fmla="*/ 351 h 915"/>
                  <a:gd name="T32" fmla="*/ 373 w 373"/>
                  <a:gd name="T33" fmla="*/ 438 h 915"/>
                  <a:gd name="T34" fmla="*/ 187 w 373"/>
                  <a:gd name="T35" fmla="*/ 915 h 915"/>
                  <a:gd name="T36" fmla="*/ 0 w 373"/>
                  <a:gd name="T37" fmla="*/ 438 h 915"/>
                  <a:gd name="T38" fmla="*/ 85 w 373"/>
                  <a:gd name="T39" fmla="*/ 351 h 915"/>
                  <a:gd name="T40" fmla="*/ 63 w 373"/>
                  <a:gd name="T41" fmla="*/ 345 h 915"/>
                  <a:gd name="T42" fmla="*/ 44 w 373"/>
                  <a:gd name="T43" fmla="*/ 334 h 915"/>
                  <a:gd name="T44" fmla="*/ 27 w 373"/>
                  <a:gd name="T45" fmla="*/ 319 h 915"/>
                  <a:gd name="T46" fmla="*/ 15 w 373"/>
                  <a:gd name="T47" fmla="*/ 301 h 915"/>
                  <a:gd name="T48" fmla="*/ 7 w 373"/>
                  <a:gd name="T49" fmla="*/ 281 h 915"/>
                  <a:gd name="T50" fmla="*/ 4 w 373"/>
                  <a:gd name="T51" fmla="*/ 257 h 915"/>
                  <a:gd name="T52" fmla="*/ 6 w 373"/>
                  <a:gd name="T53" fmla="*/ 234 h 915"/>
                  <a:gd name="T54" fmla="*/ 44 w 373"/>
                  <a:gd name="T55" fmla="*/ 74 h 915"/>
                  <a:gd name="T56" fmla="*/ 52 w 373"/>
                  <a:gd name="T57" fmla="*/ 53 h 915"/>
                  <a:gd name="T58" fmla="*/ 63 w 373"/>
                  <a:gd name="T59" fmla="*/ 36 h 915"/>
                  <a:gd name="T60" fmla="*/ 77 w 373"/>
                  <a:gd name="T61" fmla="*/ 21 h 915"/>
                  <a:gd name="T62" fmla="*/ 95 w 373"/>
                  <a:gd name="T63" fmla="*/ 9 h 915"/>
                  <a:gd name="T64" fmla="*/ 114 w 373"/>
                  <a:gd name="T65" fmla="*/ 2 h 915"/>
                  <a:gd name="T66" fmla="*/ 135 w 373"/>
                  <a:gd name="T67" fmla="*/ 0 h 9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73" h="915">
                    <a:moveTo>
                      <a:pt x="135" y="0"/>
                    </a:moveTo>
                    <a:lnTo>
                      <a:pt x="237" y="0"/>
                    </a:lnTo>
                    <a:lnTo>
                      <a:pt x="258" y="2"/>
                    </a:lnTo>
                    <a:lnTo>
                      <a:pt x="278" y="9"/>
                    </a:lnTo>
                    <a:lnTo>
                      <a:pt x="295" y="21"/>
                    </a:lnTo>
                    <a:lnTo>
                      <a:pt x="310" y="36"/>
                    </a:lnTo>
                    <a:lnTo>
                      <a:pt x="321" y="53"/>
                    </a:lnTo>
                    <a:lnTo>
                      <a:pt x="328" y="74"/>
                    </a:lnTo>
                    <a:lnTo>
                      <a:pt x="366" y="234"/>
                    </a:lnTo>
                    <a:lnTo>
                      <a:pt x="368" y="257"/>
                    </a:lnTo>
                    <a:lnTo>
                      <a:pt x="365" y="281"/>
                    </a:lnTo>
                    <a:lnTo>
                      <a:pt x="357" y="301"/>
                    </a:lnTo>
                    <a:lnTo>
                      <a:pt x="345" y="319"/>
                    </a:lnTo>
                    <a:lnTo>
                      <a:pt x="329" y="334"/>
                    </a:lnTo>
                    <a:lnTo>
                      <a:pt x="309" y="345"/>
                    </a:lnTo>
                    <a:lnTo>
                      <a:pt x="287" y="351"/>
                    </a:lnTo>
                    <a:lnTo>
                      <a:pt x="373" y="438"/>
                    </a:lnTo>
                    <a:lnTo>
                      <a:pt x="187" y="915"/>
                    </a:lnTo>
                    <a:lnTo>
                      <a:pt x="0" y="438"/>
                    </a:lnTo>
                    <a:lnTo>
                      <a:pt x="85" y="351"/>
                    </a:lnTo>
                    <a:lnTo>
                      <a:pt x="63" y="345"/>
                    </a:lnTo>
                    <a:lnTo>
                      <a:pt x="44" y="334"/>
                    </a:lnTo>
                    <a:lnTo>
                      <a:pt x="27" y="319"/>
                    </a:lnTo>
                    <a:lnTo>
                      <a:pt x="15" y="301"/>
                    </a:lnTo>
                    <a:lnTo>
                      <a:pt x="7" y="281"/>
                    </a:lnTo>
                    <a:lnTo>
                      <a:pt x="4" y="257"/>
                    </a:lnTo>
                    <a:lnTo>
                      <a:pt x="6" y="234"/>
                    </a:lnTo>
                    <a:lnTo>
                      <a:pt x="44" y="74"/>
                    </a:lnTo>
                    <a:lnTo>
                      <a:pt x="52" y="53"/>
                    </a:lnTo>
                    <a:lnTo>
                      <a:pt x="63" y="36"/>
                    </a:lnTo>
                    <a:lnTo>
                      <a:pt x="77" y="21"/>
                    </a:lnTo>
                    <a:lnTo>
                      <a:pt x="95" y="9"/>
                    </a:lnTo>
                    <a:lnTo>
                      <a:pt x="114" y="2"/>
                    </a:lnTo>
                    <a:lnTo>
                      <a:pt x="13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1" name="Group 16"/>
            <p:cNvGrpSpPr>
              <a:grpSpLocks noChangeAspect="1"/>
            </p:cNvGrpSpPr>
            <p:nvPr/>
          </p:nvGrpSpPr>
          <p:grpSpPr bwMode="auto">
            <a:xfrm>
              <a:off x="596845" y="5823027"/>
              <a:ext cx="162480" cy="186754"/>
              <a:chOff x="1039" y="1681"/>
              <a:chExt cx="1071" cy="1231"/>
            </a:xfrm>
            <a:grpFill/>
          </p:grpSpPr>
          <p:sp>
            <p:nvSpPr>
              <p:cNvPr id="15" name="Freeform 17"/>
              <p:cNvSpPr>
                <a:spLocks noEditPoints="1"/>
              </p:cNvSpPr>
              <p:nvPr/>
            </p:nvSpPr>
            <p:spPr bwMode="auto">
              <a:xfrm>
                <a:off x="1039" y="1681"/>
                <a:ext cx="1071" cy="1099"/>
              </a:xfrm>
              <a:custGeom>
                <a:avLst/>
                <a:gdLst>
                  <a:gd name="T0" fmla="*/ 3169 w 3212"/>
                  <a:gd name="T1" fmla="*/ 566 h 3298"/>
                  <a:gd name="T2" fmla="*/ 3035 w 3212"/>
                  <a:gd name="T3" fmla="*/ 475 h 3298"/>
                  <a:gd name="T4" fmla="*/ 2711 w 3212"/>
                  <a:gd name="T5" fmla="*/ 199 h 3298"/>
                  <a:gd name="T6" fmla="*/ 2384 w 3212"/>
                  <a:gd name="T7" fmla="*/ 19 h 3298"/>
                  <a:gd name="T8" fmla="*/ 2347 w 3212"/>
                  <a:gd name="T9" fmla="*/ 4 h 3298"/>
                  <a:gd name="T10" fmla="*/ 2278 w 3212"/>
                  <a:gd name="T11" fmla="*/ 47 h 3298"/>
                  <a:gd name="T12" fmla="*/ 2171 w 3212"/>
                  <a:gd name="T13" fmla="*/ 190 h 3298"/>
                  <a:gd name="T14" fmla="*/ 1698 w 3212"/>
                  <a:gd name="T15" fmla="*/ 610 h 3298"/>
                  <a:gd name="T16" fmla="*/ 716 w 3212"/>
                  <a:gd name="T17" fmla="*/ 1337 h 3298"/>
                  <a:gd name="T18" fmla="*/ 296 w 3212"/>
                  <a:gd name="T19" fmla="*/ 1713 h 3298"/>
                  <a:gd name="T20" fmla="*/ 59 w 3212"/>
                  <a:gd name="T21" fmla="*/ 2061 h 3298"/>
                  <a:gd name="T22" fmla="*/ 0 w 3212"/>
                  <a:gd name="T23" fmla="*/ 2479 h 3298"/>
                  <a:gd name="T24" fmla="*/ 29 w 3212"/>
                  <a:gd name="T25" fmla="*/ 2758 h 3298"/>
                  <a:gd name="T26" fmla="*/ 183 w 3212"/>
                  <a:gd name="T27" fmla="*/ 2915 h 3298"/>
                  <a:gd name="T28" fmla="*/ 615 w 3212"/>
                  <a:gd name="T29" fmla="*/ 3255 h 3298"/>
                  <a:gd name="T30" fmla="*/ 886 w 3212"/>
                  <a:gd name="T31" fmla="*/ 3291 h 3298"/>
                  <a:gd name="T32" fmla="*/ 1138 w 3212"/>
                  <a:gd name="T33" fmla="*/ 3171 h 3298"/>
                  <a:gd name="T34" fmla="*/ 1808 w 3212"/>
                  <a:gd name="T35" fmla="*/ 2600 h 3298"/>
                  <a:gd name="T36" fmla="*/ 2812 w 3212"/>
                  <a:gd name="T37" fmla="*/ 1724 h 3298"/>
                  <a:gd name="T38" fmla="*/ 3103 w 3212"/>
                  <a:gd name="T39" fmla="*/ 1438 h 3298"/>
                  <a:gd name="T40" fmla="*/ 3146 w 3212"/>
                  <a:gd name="T41" fmla="*/ 1401 h 3298"/>
                  <a:gd name="T42" fmla="*/ 3193 w 3212"/>
                  <a:gd name="T43" fmla="*/ 1183 h 3298"/>
                  <a:gd name="T44" fmla="*/ 3208 w 3212"/>
                  <a:gd name="T45" fmla="*/ 620 h 3298"/>
                  <a:gd name="T46" fmla="*/ 1001 w 3212"/>
                  <a:gd name="T47" fmla="*/ 3114 h 3298"/>
                  <a:gd name="T48" fmla="*/ 881 w 3212"/>
                  <a:gd name="T49" fmla="*/ 3066 h 3298"/>
                  <a:gd name="T50" fmla="*/ 844 w 3212"/>
                  <a:gd name="T51" fmla="*/ 2610 h 3298"/>
                  <a:gd name="T52" fmla="*/ 840 w 3212"/>
                  <a:gd name="T53" fmla="*/ 2398 h 3298"/>
                  <a:gd name="T54" fmla="*/ 401 w 3212"/>
                  <a:gd name="T55" fmla="*/ 2082 h 3298"/>
                  <a:gd name="T56" fmla="*/ 241 w 3212"/>
                  <a:gd name="T57" fmla="*/ 1969 h 3298"/>
                  <a:gd name="T58" fmla="*/ 752 w 3212"/>
                  <a:gd name="T59" fmla="*/ 2141 h 3298"/>
                  <a:gd name="T60" fmla="*/ 1034 w 3212"/>
                  <a:gd name="T61" fmla="*/ 2354 h 3298"/>
                  <a:gd name="T62" fmla="*/ 1418 w 3212"/>
                  <a:gd name="T63" fmla="*/ 2074 h 3298"/>
                  <a:gd name="T64" fmla="*/ 1624 w 3212"/>
                  <a:gd name="T65" fmla="*/ 1847 h 3298"/>
                  <a:gd name="T66" fmla="*/ 1420 w 3212"/>
                  <a:gd name="T67" fmla="*/ 1596 h 3298"/>
                  <a:gd name="T68" fmla="*/ 1082 w 3212"/>
                  <a:gd name="T69" fmla="*/ 1248 h 3298"/>
                  <a:gd name="T70" fmla="*/ 1614 w 3212"/>
                  <a:gd name="T71" fmla="*/ 825 h 3298"/>
                  <a:gd name="T72" fmla="*/ 2194 w 3212"/>
                  <a:gd name="T73" fmla="*/ 338 h 3298"/>
                  <a:gd name="T74" fmla="*/ 2374 w 3212"/>
                  <a:gd name="T75" fmla="*/ 118 h 3298"/>
                  <a:gd name="T76" fmla="*/ 2661 w 3212"/>
                  <a:gd name="T77" fmla="*/ 304 h 3298"/>
                  <a:gd name="T78" fmla="*/ 2993 w 3212"/>
                  <a:gd name="T79" fmla="*/ 603 h 3298"/>
                  <a:gd name="T80" fmla="*/ 2474 w 3212"/>
                  <a:gd name="T81" fmla="*/ 1257 h 3298"/>
                  <a:gd name="T82" fmla="*/ 1732 w 3212"/>
                  <a:gd name="T83" fmla="*/ 1951 h 3298"/>
                  <a:gd name="T84" fmla="*/ 1047 w 3212"/>
                  <a:gd name="T85" fmla="*/ 2462 h 3298"/>
                  <a:gd name="T86" fmla="*/ 1012 w 3212"/>
                  <a:gd name="T87" fmla="*/ 2472 h 3298"/>
                  <a:gd name="T88" fmla="*/ 3078 w 3212"/>
                  <a:gd name="T89" fmla="*/ 1147 h 3298"/>
                  <a:gd name="T90" fmla="*/ 3067 w 3212"/>
                  <a:gd name="T91" fmla="*/ 1301 h 3298"/>
                  <a:gd name="T92" fmla="*/ 3051 w 3212"/>
                  <a:gd name="T93" fmla="*/ 1343 h 3298"/>
                  <a:gd name="T94" fmla="*/ 3018 w 3212"/>
                  <a:gd name="T95" fmla="*/ 1366 h 3298"/>
                  <a:gd name="T96" fmla="*/ 2890 w 3212"/>
                  <a:gd name="T97" fmla="*/ 1493 h 3298"/>
                  <a:gd name="T98" fmla="*/ 1823 w 3212"/>
                  <a:gd name="T99" fmla="*/ 2434 h 3298"/>
                  <a:gd name="T100" fmla="*/ 1765 w 3212"/>
                  <a:gd name="T101" fmla="*/ 2231 h 3298"/>
                  <a:gd name="T102" fmla="*/ 1749 w 3212"/>
                  <a:gd name="T103" fmla="*/ 2105 h 3298"/>
                  <a:gd name="T104" fmla="*/ 2236 w 3212"/>
                  <a:gd name="T105" fmla="*/ 1651 h 3298"/>
                  <a:gd name="T106" fmla="*/ 3095 w 3212"/>
                  <a:gd name="T107" fmla="*/ 770 h 3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212" h="3298">
                    <a:moveTo>
                      <a:pt x="3208" y="620"/>
                    </a:moveTo>
                    <a:lnTo>
                      <a:pt x="3206" y="606"/>
                    </a:lnTo>
                    <a:lnTo>
                      <a:pt x="3192" y="581"/>
                    </a:lnTo>
                    <a:lnTo>
                      <a:pt x="3169" y="566"/>
                    </a:lnTo>
                    <a:lnTo>
                      <a:pt x="3143" y="561"/>
                    </a:lnTo>
                    <a:lnTo>
                      <a:pt x="3130" y="564"/>
                    </a:lnTo>
                    <a:lnTo>
                      <a:pt x="3101" y="533"/>
                    </a:lnTo>
                    <a:lnTo>
                      <a:pt x="3035" y="475"/>
                    </a:lnTo>
                    <a:lnTo>
                      <a:pt x="3003" y="448"/>
                    </a:lnTo>
                    <a:lnTo>
                      <a:pt x="2931" y="383"/>
                    </a:lnTo>
                    <a:lnTo>
                      <a:pt x="2786" y="258"/>
                    </a:lnTo>
                    <a:lnTo>
                      <a:pt x="2711" y="199"/>
                    </a:lnTo>
                    <a:lnTo>
                      <a:pt x="2651" y="148"/>
                    </a:lnTo>
                    <a:lnTo>
                      <a:pt x="2507" y="53"/>
                    </a:lnTo>
                    <a:lnTo>
                      <a:pt x="2432" y="24"/>
                    </a:lnTo>
                    <a:lnTo>
                      <a:pt x="2384" y="19"/>
                    </a:lnTo>
                    <a:lnTo>
                      <a:pt x="2363" y="20"/>
                    </a:lnTo>
                    <a:lnTo>
                      <a:pt x="2361" y="17"/>
                    </a:lnTo>
                    <a:lnTo>
                      <a:pt x="2358" y="14"/>
                    </a:lnTo>
                    <a:lnTo>
                      <a:pt x="2347" y="4"/>
                    </a:lnTo>
                    <a:lnTo>
                      <a:pt x="2320" y="0"/>
                    </a:lnTo>
                    <a:lnTo>
                      <a:pt x="2294" y="10"/>
                    </a:lnTo>
                    <a:lnTo>
                      <a:pt x="2278" y="32"/>
                    </a:lnTo>
                    <a:lnTo>
                      <a:pt x="2278" y="47"/>
                    </a:lnTo>
                    <a:lnTo>
                      <a:pt x="2276" y="62"/>
                    </a:lnTo>
                    <a:lnTo>
                      <a:pt x="2253" y="102"/>
                    </a:lnTo>
                    <a:lnTo>
                      <a:pt x="2199" y="163"/>
                    </a:lnTo>
                    <a:lnTo>
                      <a:pt x="2171" y="190"/>
                    </a:lnTo>
                    <a:lnTo>
                      <a:pt x="2102" y="260"/>
                    </a:lnTo>
                    <a:lnTo>
                      <a:pt x="1952" y="394"/>
                    </a:lnTo>
                    <a:lnTo>
                      <a:pt x="1878" y="459"/>
                    </a:lnTo>
                    <a:lnTo>
                      <a:pt x="1698" y="610"/>
                    </a:lnTo>
                    <a:lnTo>
                      <a:pt x="1326" y="897"/>
                    </a:lnTo>
                    <a:lnTo>
                      <a:pt x="1138" y="1036"/>
                    </a:lnTo>
                    <a:lnTo>
                      <a:pt x="969" y="1157"/>
                    </a:lnTo>
                    <a:lnTo>
                      <a:pt x="716" y="1337"/>
                    </a:lnTo>
                    <a:lnTo>
                      <a:pt x="553" y="1467"/>
                    </a:lnTo>
                    <a:lnTo>
                      <a:pt x="475" y="1536"/>
                    </a:lnTo>
                    <a:lnTo>
                      <a:pt x="415" y="1592"/>
                    </a:lnTo>
                    <a:lnTo>
                      <a:pt x="296" y="1713"/>
                    </a:lnTo>
                    <a:lnTo>
                      <a:pt x="186" y="1845"/>
                    </a:lnTo>
                    <a:lnTo>
                      <a:pt x="117" y="1951"/>
                    </a:lnTo>
                    <a:lnTo>
                      <a:pt x="77" y="2024"/>
                    </a:lnTo>
                    <a:lnTo>
                      <a:pt x="59" y="2061"/>
                    </a:lnTo>
                    <a:lnTo>
                      <a:pt x="44" y="2100"/>
                    </a:lnTo>
                    <a:lnTo>
                      <a:pt x="21" y="2181"/>
                    </a:lnTo>
                    <a:lnTo>
                      <a:pt x="2" y="2306"/>
                    </a:lnTo>
                    <a:lnTo>
                      <a:pt x="0" y="2479"/>
                    </a:lnTo>
                    <a:lnTo>
                      <a:pt x="12" y="2650"/>
                    </a:lnTo>
                    <a:lnTo>
                      <a:pt x="18" y="2732"/>
                    </a:lnTo>
                    <a:lnTo>
                      <a:pt x="19" y="2742"/>
                    </a:lnTo>
                    <a:lnTo>
                      <a:pt x="29" y="2758"/>
                    </a:lnTo>
                    <a:lnTo>
                      <a:pt x="49" y="2771"/>
                    </a:lnTo>
                    <a:lnTo>
                      <a:pt x="67" y="2770"/>
                    </a:lnTo>
                    <a:lnTo>
                      <a:pt x="101" y="2817"/>
                    </a:lnTo>
                    <a:lnTo>
                      <a:pt x="183" y="2915"/>
                    </a:lnTo>
                    <a:lnTo>
                      <a:pt x="278" y="3016"/>
                    </a:lnTo>
                    <a:lnTo>
                      <a:pt x="383" y="3109"/>
                    </a:lnTo>
                    <a:lnTo>
                      <a:pt x="497" y="3193"/>
                    </a:lnTo>
                    <a:lnTo>
                      <a:pt x="615" y="3255"/>
                    </a:lnTo>
                    <a:lnTo>
                      <a:pt x="704" y="3285"/>
                    </a:lnTo>
                    <a:lnTo>
                      <a:pt x="765" y="3297"/>
                    </a:lnTo>
                    <a:lnTo>
                      <a:pt x="825" y="3298"/>
                    </a:lnTo>
                    <a:lnTo>
                      <a:pt x="886" y="3291"/>
                    </a:lnTo>
                    <a:lnTo>
                      <a:pt x="916" y="3282"/>
                    </a:lnTo>
                    <a:lnTo>
                      <a:pt x="955" y="3271"/>
                    </a:lnTo>
                    <a:lnTo>
                      <a:pt x="1030" y="3236"/>
                    </a:lnTo>
                    <a:lnTo>
                      <a:pt x="1138" y="3171"/>
                    </a:lnTo>
                    <a:lnTo>
                      <a:pt x="1342" y="3009"/>
                    </a:lnTo>
                    <a:lnTo>
                      <a:pt x="1463" y="2899"/>
                    </a:lnTo>
                    <a:lnTo>
                      <a:pt x="1634" y="2748"/>
                    </a:lnTo>
                    <a:lnTo>
                      <a:pt x="1808" y="2600"/>
                    </a:lnTo>
                    <a:lnTo>
                      <a:pt x="2017" y="2424"/>
                    </a:lnTo>
                    <a:lnTo>
                      <a:pt x="2429" y="2066"/>
                    </a:lnTo>
                    <a:lnTo>
                      <a:pt x="2633" y="1884"/>
                    </a:lnTo>
                    <a:lnTo>
                      <a:pt x="2812" y="1724"/>
                    </a:lnTo>
                    <a:lnTo>
                      <a:pt x="2987" y="1560"/>
                    </a:lnTo>
                    <a:lnTo>
                      <a:pt x="3021" y="1530"/>
                    </a:lnTo>
                    <a:lnTo>
                      <a:pt x="3075" y="1478"/>
                    </a:lnTo>
                    <a:lnTo>
                      <a:pt x="3103" y="1438"/>
                    </a:lnTo>
                    <a:lnTo>
                      <a:pt x="3111" y="1416"/>
                    </a:lnTo>
                    <a:lnTo>
                      <a:pt x="3124" y="1415"/>
                    </a:lnTo>
                    <a:lnTo>
                      <a:pt x="3134" y="1409"/>
                    </a:lnTo>
                    <a:lnTo>
                      <a:pt x="3146" y="1401"/>
                    </a:lnTo>
                    <a:lnTo>
                      <a:pt x="3163" y="1378"/>
                    </a:lnTo>
                    <a:lnTo>
                      <a:pt x="3180" y="1337"/>
                    </a:lnTo>
                    <a:lnTo>
                      <a:pt x="3192" y="1241"/>
                    </a:lnTo>
                    <a:lnTo>
                      <a:pt x="3193" y="1183"/>
                    </a:lnTo>
                    <a:lnTo>
                      <a:pt x="3202" y="1042"/>
                    </a:lnTo>
                    <a:lnTo>
                      <a:pt x="3212" y="832"/>
                    </a:lnTo>
                    <a:lnTo>
                      <a:pt x="3212" y="691"/>
                    </a:lnTo>
                    <a:lnTo>
                      <a:pt x="3208" y="620"/>
                    </a:lnTo>
                    <a:close/>
                    <a:moveTo>
                      <a:pt x="1004" y="2495"/>
                    </a:moveTo>
                    <a:lnTo>
                      <a:pt x="998" y="2649"/>
                    </a:lnTo>
                    <a:lnTo>
                      <a:pt x="999" y="2958"/>
                    </a:lnTo>
                    <a:lnTo>
                      <a:pt x="1001" y="3114"/>
                    </a:lnTo>
                    <a:lnTo>
                      <a:pt x="942" y="3145"/>
                    </a:lnTo>
                    <a:lnTo>
                      <a:pt x="880" y="3170"/>
                    </a:lnTo>
                    <a:lnTo>
                      <a:pt x="884" y="3137"/>
                    </a:lnTo>
                    <a:lnTo>
                      <a:pt x="881" y="3066"/>
                    </a:lnTo>
                    <a:lnTo>
                      <a:pt x="868" y="2961"/>
                    </a:lnTo>
                    <a:lnTo>
                      <a:pt x="860" y="2895"/>
                    </a:lnTo>
                    <a:lnTo>
                      <a:pt x="850" y="2780"/>
                    </a:lnTo>
                    <a:lnTo>
                      <a:pt x="844" y="2610"/>
                    </a:lnTo>
                    <a:lnTo>
                      <a:pt x="850" y="2495"/>
                    </a:lnTo>
                    <a:lnTo>
                      <a:pt x="857" y="2439"/>
                    </a:lnTo>
                    <a:lnTo>
                      <a:pt x="856" y="2424"/>
                    </a:lnTo>
                    <a:lnTo>
                      <a:pt x="840" y="2398"/>
                    </a:lnTo>
                    <a:lnTo>
                      <a:pt x="828" y="2390"/>
                    </a:lnTo>
                    <a:lnTo>
                      <a:pt x="717" y="2318"/>
                    </a:lnTo>
                    <a:lnTo>
                      <a:pt x="506" y="2162"/>
                    </a:lnTo>
                    <a:lnTo>
                      <a:pt x="401" y="2082"/>
                    </a:lnTo>
                    <a:lnTo>
                      <a:pt x="382" y="2064"/>
                    </a:lnTo>
                    <a:lnTo>
                      <a:pt x="314" y="2010"/>
                    </a:lnTo>
                    <a:lnTo>
                      <a:pt x="264" y="1978"/>
                    </a:lnTo>
                    <a:lnTo>
                      <a:pt x="241" y="1969"/>
                    </a:lnTo>
                    <a:lnTo>
                      <a:pt x="294" y="1899"/>
                    </a:lnTo>
                    <a:lnTo>
                      <a:pt x="350" y="1830"/>
                    </a:lnTo>
                    <a:lnTo>
                      <a:pt x="510" y="1955"/>
                    </a:lnTo>
                    <a:lnTo>
                      <a:pt x="752" y="2141"/>
                    </a:lnTo>
                    <a:lnTo>
                      <a:pt x="909" y="2270"/>
                    </a:lnTo>
                    <a:lnTo>
                      <a:pt x="985" y="2338"/>
                    </a:lnTo>
                    <a:lnTo>
                      <a:pt x="999" y="2349"/>
                    </a:lnTo>
                    <a:lnTo>
                      <a:pt x="1034" y="2354"/>
                    </a:lnTo>
                    <a:lnTo>
                      <a:pt x="1053" y="2346"/>
                    </a:lnTo>
                    <a:lnTo>
                      <a:pt x="1132" y="2302"/>
                    </a:lnTo>
                    <a:lnTo>
                      <a:pt x="1280" y="2195"/>
                    </a:lnTo>
                    <a:lnTo>
                      <a:pt x="1418" y="2074"/>
                    </a:lnTo>
                    <a:lnTo>
                      <a:pt x="1548" y="1943"/>
                    </a:lnTo>
                    <a:lnTo>
                      <a:pt x="1610" y="1877"/>
                    </a:lnTo>
                    <a:lnTo>
                      <a:pt x="1617" y="1868"/>
                    </a:lnTo>
                    <a:lnTo>
                      <a:pt x="1624" y="1847"/>
                    </a:lnTo>
                    <a:lnTo>
                      <a:pt x="1626" y="1827"/>
                    </a:lnTo>
                    <a:lnTo>
                      <a:pt x="1617" y="1807"/>
                    </a:lnTo>
                    <a:lnTo>
                      <a:pt x="1610" y="1796"/>
                    </a:lnTo>
                    <a:lnTo>
                      <a:pt x="1420" y="1596"/>
                    </a:lnTo>
                    <a:lnTo>
                      <a:pt x="1231" y="1395"/>
                    </a:lnTo>
                    <a:lnTo>
                      <a:pt x="1201" y="1360"/>
                    </a:lnTo>
                    <a:lnTo>
                      <a:pt x="1132" y="1288"/>
                    </a:lnTo>
                    <a:lnTo>
                      <a:pt x="1082" y="1248"/>
                    </a:lnTo>
                    <a:lnTo>
                      <a:pt x="1056" y="1235"/>
                    </a:lnTo>
                    <a:lnTo>
                      <a:pt x="1244" y="1103"/>
                    </a:lnTo>
                    <a:lnTo>
                      <a:pt x="1430" y="964"/>
                    </a:lnTo>
                    <a:lnTo>
                      <a:pt x="1614" y="825"/>
                    </a:lnTo>
                    <a:lnTo>
                      <a:pt x="1885" y="607"/>
                    </a:lnTo>
                    <a:lnTo>
                      <a:pt x="2060" y="458"/>
                    </a:lnTo>
                    <a:lnTo>
                      <a:pt x="2145" y="380"/>
                    </a:lnTo>
                    <a:lnTo>
                      <a:pt x="2194" y="338"/>
                    </a:lnTo>
                    <a:lnTo>
                      <a:pt x="2299" y="235"/>
                    </a:lnTo>
                    <a:lnTo>
                      <a:pt x="2344" y="177"/>
                    </a:lnTo>
                    <a:lnTo>
                      <a:pt x="2367" y="138"/>
                    </a:lnTo>
                    <a:lnTo>
                      <a:pt x="2374" y="118"/>
                    </a:lnTo>
                    <a:lnTo>
                      <a:pt x="2422" y="140"/>
                    </a:lnTo>
                    <a:lnTo>
                      <a:pt x="2466" y="163"/>
                    </a:lnTo>
                    <a:lnTo>
                      <a:pt x="2534" y="206"/>
                    </a:lnTo>
                    <a:lnTo>
                      <a:pt x="2661" y="304"/>
                    </a:lnTo>
                    <a:lnTo>
                      <a:pt x="2721" y="354"/>
                    </a:lnTo>
                    <a:lnTo>
                      <a:pt x="2833" y="453"/>
                    </a:lnTo>
                    <a:lnTo>
                      <a:pt x="2944" y="554"/>
                    </a:lnTo>
                    <a:lnTo>
                      <a:pt x="2993" y="603"/>
                    </a:lnTo>
                    <a:lnTo>
                      <a:pt x="3048" y="646"/>
                    </a:lnTo>
                    <a:lnTo>
                      <a:pt x="2937" y="771"/>
                    </a:lnTo>
                    <a:lnTo>
                      <a:pt x="2708" y="1016"/>
                    </a:lnTo>
                    <a:lnTo>
                      <a:pt x="2474" y="1257"/>
                    </a:lnTo>
                    <a:lnTo>
                      <a:pt x="2233" y="1490"/>
                    </a:lnTo>
                    <a:lnTo>
                      <a:pt x="2112" y="1605"/>
                    </a:lnTo>
                    <a:lnTo>
                      <a:pt x="1987" y="1720"/>
                    </a:lnTo>
                    <a:lnTo>
                      <a:pt x="1732" y="1951"/>
                    </a:lnTo>
                    <a:lnTo>
                      <a:pt x="1467" y="2169"/>
                    </a:lnTo>
                    <a:lnTo>
                      <a:pt x="1261" y="2322"/>
                    </a:lnTo>
                    <a:lnTo>
                      <a:pt x="1120" y="2417"/>
                    </a:lnTo>
                    <a:lnTo>
                      <a:pt x="1047" y="2462"/>
                    </a:lnTo>
                    <a:lnTo>
                      <a:pt x="1047" y="2462"/>
                    </a:lnTo>
                    <a:lnTo>
                      <a:pt x="1047" y="2463"/>
                    </a:lnTo>
                    <a:lnTo>
                      <a:pt x="1033" y="2460"/>
                    </a:lnTo>
                    <a:lnTo>
                      <a:pt x="1012" y="2472"/>
                    </a:lnTo>
                    <a:lnTo>
                      <a:pt x="1005" y="2485"/>
                    </a:lnTo>
                    <a:lnTo>
                      <a:pt x="1004" y="2495"/>
                    </a:lnTo>
                    <a:close/>
                    <a:moveTo>
                      <a:pt x="3082" y="1081"/>
                    </a:moveTo>
                    <a:lnTo>
                      <a:pt x="3078" y="1147"/>
                    </a:lnTo>
                    <a:lnTo>
                      <a:pt x="3074" y="1213"/>
                    </a:lnTo>
                    <a:lnTo>
                      <a:pt x="3072" y="1247"/>
                    </a:lnTo>
                    <a:lnTo>
                      <a:pt x="3069" y="1280"/>
                    </a:lnTo>
                    <a:lnTo>
                      <a:pt x="3067" y="1301"/>
                    </a:lnTo>
                    <a:lnTo>
                      <a:pt x="3065" y="1316"/>
                    </a:lnTo>
                    <a:lnTo>
                      <a:pt x="3059" y="1320"/>
                    </a:lnTo>
                    <a:lnTo>
                      <a:pt x="3052" y="1334"/>
                    </a:lnTo>
                    <a:lnTo>
                      <a:pt x="3051" y="1343"/>
                    </a:lnTo>
                    <a:lnTo>
                      <a:pt x="3038" y="1349"/>
                    </a:lnTo>
                    <a:lnTo>
                      <a:pt x="3018" y="1372"/>
                    </a:lnTo>
                    <a:lnTo>
                      <a:pt x="3016" y="1389"/>
                    </a:lnTo>
                    <a:lnTo>
                      <a:pt x="3018" y="1366"/>
                    </a:lnTo>
                    <a:lnTo>
                      <a:pt x="3010" y="1369"/>
                    </a:lnTo>
                    <a:lnTo>
                      <a:pt x="2990" y="1393"/>
                    </a:lnTo>
                    <a:lnTo>
                      <a:pt x="2941" y="1444"/>
                    </a:lnTo>
                    <a:lnTo>
                      <a:pt x="2890" y="1493"/>
                    </a:lnTo>
                    <a:lnTo>
                      <a:pt x="2734" y="1637"/>
                    </a:lnTo>
                    <a:lnTo>
                      <a:pt x="2574" y="1779"/>
                    </a:lnTo>
                    <a:lnTo>
                      <a:pt x="2201" y="2110"/>
                    </a:lnTo>
                    <a:lnTo>
                      <a:pt x="1823" y="2434"/>
                    </a:lnTo>
                    <a:lnTo>
                      <a:pt x="1804" y="2451"/>
                    </a:lnTo>
                    <a:lnTo>
                      <a:pt x="1785" y="2467"/>
                    </a:lnTo>
                    <a:lnTo>
                      <a:pt x="1778" y="2349"/>
                    </a:lnTo>
                    <a:lnTo>
                      <a:pt x="1765" y="2231"/>
                    </a:lnTo>
                    <a:lnTo>
                      <a:pt x="1764" y="2181"/>
                    </a:lnTo>
                    <a:lnTo>
                      <a:pt x="1765" y="2130"/>
                    </a:lnTo>
                    <a:lnTo>
                      <a:pt x="1764" y="2118"/>
                    </a:lnTo>
                    <a:lnTo>
                      <a:pt x="1749" y="2105"/>
                    </a:lnTo>
                    <a:lnTo>
                      <a:pt x="1739" y="2103"/>
                    </a:lnTo>
                    <a:lnTo>
                      <a:pt x="1927" y="1936"/>
                    </a:lnTo>
                    <a:lnTo>
                      <a:pt x="2106" y="1769"/>
                    </a:lnTo>
                    <a:lnTo>
                      <a:pt x="2236" y="1651"/>
                    </a:lnTo>
                    <a:lnTo>
                      <a:pt x="2489" y="1406"/>
                    </a:lnTo>
                    <a:lnTo>
                      <a:pt x="2737" y="1157"/>
                    </a:lnTo>
                    <a:lnTo>
                      <a:pt x="2977" y="901"/>
                    </a:lnTo>
                    <a:lnTo>
                      <a:pt x="3095" y="770"/>
                    </a:lnTo>
                    <a:lnTo>
                      <a:pt x="3093" y="926"/>
                    </a:lnTo>
                    <a:lnTo>
                      <a:pt x="3082" y="10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8"/>
              <p:cNvSpPr>
                <a:spLocks/>
              </p:cNvSpPr>
              <p:nvPr/>
            </p:nvSpPr>
            <p:spPr bwMode="auto">
              <a:xfrm>
                <a:off x="1398" y="2746"/>
                <a:ext cx="212" cy="132"/>
              </a:xfrm>
              <a:custGeom>
                <a:avLst/>
                <a:gdLst>
                  <a:gd name="T0" fmla="*/ 544 w 635"/>
                  <a:gd name="T1" fmla="*/ 0 h 398"/>
                  <a:gd name="T2" fmla="*/ 504 w 635"/>
                  <a:gd name="T3" fmla="*/ 18 h 398"/>
                  <a:gd name="T4" fmla="*/ 496 w 635"/>
                  <a:gd name="T5" fmla="*/ 52 h 398"/>
                  <a:gd name="T6" fmla="*/ 530 w 635"/>
                  <a:gd name="T7" fmla="*/ 177 h 398"/>
                  <a:gd name="T8" fmla="*/ 515 w 635"/>
                  <a:gd name="T9" fmla="*/ 226 h 398"/>
                  <a:gd name="T10" fmla="*/ 478 w 635"/>
                  <a:gd name="T11" fmla="*/ 262 h 398"/>
                  <a:gd name="T12" fmla="*/ 403 w 635"/>
                  <a:gd name="T13" fmla="*/ 291 h 398"/>
                  <a:gd name="T14" fmla="*/ 352 w 635"/>
                  <a:gd name="T15" fmla="*/ 272 h 398"/>
                  <a:gd name="T16" fmla="*/ 332 w 635"/>
                  <a:gd name="T17" fmla="*/ 226 h 398"/>
                  <a:gd name="T18" fmla="*/ 331 w 635"/>
                  <a:gd name="T19" fmla="*/ 198 h 398"/>
                  <a:gd name="T20" fmla="*/ 303 w 635"/>
                  <a:gd name="T21" fmla="*/ 164 h 398"/>
                  <a:gd name="T22" fmla="*/ 246 w 635"/>
                  <a:gd name="T23" fmla="*/ 180 h 398"/>
                  <a:gd name="T24" fmla="*/ 236 w 635"/>
                  <a:gd name="T25" fmla="*/ 209 h 398"/>
                  <a:gd name="T26" fmla="*/ 220 w 635"/>
                  <a:gd name="T27" fmla="*/ 268 h 398"/>
                  <a:gd name="T28" fmla="*/ 160 w 635"/>
                  <a:gd name="T29" fmla="*/ 310 h 398"/>
                  <a:gd name="T30" fmla="*/ 122 w 635"/>
                  <a:gd name="T31" fmla="*/ 304 h 398"/>
                  <a:gd name="T32" fmla="*/ 83 w 635"/>
                  <a:gd name="T33" fmla="*/ 270 h 398"/>
                  <a:gd name="T34" fmla="*/ 83 w 635"/>
                  <a:gd name="T35" fmla="*/ 182 h 398"/>
                  <a:gd name="T36" fmla="*/ 90 w 635"/>
                  <a:gd name="T37" fmla="*/ 149 h 398"/>
                  <a:gd name="T38" fmla="*/ 62 w 635"/>
                  <a:gd name="T39" fmla="*/ 126 h 398"/>
                  <a:gd name="T40" fmla="*/ 34 w 635"/>
                  <a:gd name="T41" fmla="*/ 139 h 398"/>
                  <a:gd name="T42" fmla="*/ 7 w 635"/>
                  <a:gd name="T43" fmla="*/ 193 h 398"/>
                  <a:gd name="T44" fmla="*/ 3 w 635"/>
                  <a:gd name="T45" fmla="*/ 268 h 398"/>
                  <a:gd name="T46" fmla="*/ 31 w 635"/>
                  <a:gd name="T47" fmla="*/ 336 h 398"/>
                  <a:gd name="T48" fmla="*/ 93 w 635"/>
                  <a:gd name="T49" fmla="*/ 383 h 398"/>
                  <a:gd name="T50" fmla="*/ 139 w 635"/>
                  <a:gd name="T51" fmla="*/ 398 h 398"/>
                  <a:gd name="T52" fmla="*/ 229 w 635"/>
                  <a:gd name="T53" fmla="*/ 383 h 398"/>
                  <a:gd name="T54" fmla="*/ 279 w 635"/>
                  <a:gd name="T55" fmla="*/ 339 h 398"/>
                  <a:gd name="T56" fmla="*/ 350 w 635"/>
                  <a:gd name="T57" fmla="*/ 379 h 398"/>
                  <a:gd name="T58" fmla="*/ 470 w 635"/>
                  <a:gd name="T59" fmla="*/ 375 h 398"/>
                  <a:gd name="T60" fmla="*/ 527 w 635"/>
                  <a:gd name="T61" fmla="*/ 350 h 398"/>
                  <a:gd name="T62" fmla="*/ 600 w 635"/>
                  <a:gd name="T63" fmla="*/ 271 h 398"/>
                  <a:gd name="T64" fmla="*/ 635 w 635"/>
                  <a:gd name="T65" fmla="*/ 166 h 398"/>
                  <a:gd name="T66" fmla="*/ 614 w 635"/>
                  <a:gd name="T67" fmla="*/ 64 h 398"/>
                  <a:gd name="T68" fmla="*/ 555 w 635"/>
                  <a:gd name="T69" fmla="*/ 6 h 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635" h="398">
                    <a:moveTo>
                      <a:pt x="555" y="6"/>
                    </a:moveTo>
                    <a:lnTo>
                      <a:pt x="544" y="0"/>
                    </a:lnTo>
                    <a:lnTo>
                      <a:pt x="521" y="3"/>
                    </a:lnTo>
                    <a:lnTo>
                      <a:pt x="504" y="18"/>
                    </a:lnTo>
                    <a:lnTo>
                      <a:pt x="495" y="39"/>
                    </a:lnTo>
                    <a:lnTo>
                      <a:pt x="496" y="52"/>
                    </a:lnTo>
                    <a:lnTo>
                      <a:pt x="514" y="113"/>
                    </a:lnTo>
                    <a:lnTo>
                      <a:pt x="530" y="177"/>
                    </a:lnTo>
                    <a:lnTo>
                      <a:pt x="527" y="202"/>
                    </a:lnTo>
                    <a:lnTo>
                      <a:pt x="515" y="226"/>
                    </a:lnTo>
                    <a:lnTo>
                      <a:pt x="494" y="251"/>
                    </a:lnTo>
                    <a:lnTo>
                      <a:pt x="478" y="262"/>
                    </a:lnTo>
                    <a:lnTo>
                      <a:pt x="453" y="278"/>
                    </a:lnTo>
                    <a:lnTo>
                      <a:pt x="403" y="291"/>
                    </a:lnTo>
                    <a:lnTo>
                      <a:pt x="370" y="284"/>
                    </a:lnTo>
                    <a:lnTo>
                      <a:pt x="352" y="272"/>
                    </a:lnTo>
                    <a:lnTo>
                      <a:pt x="339" y="252"/>
                    </a:lnTo>
                    <a:lnTo>
                      <a:pt x="332" y="226"/>
                    </a:lnTo>
                    <a:lnTo>
                      <a:pt x="332" y="209"/>
                    </a:lnTo>
                    <a:lnTo>
                      <a:pt x="331" y="198"/>
                    </a:lnTo>
                    <a:lnTo>
                      <a:pt x="324" y="180"/>
                    </a:lnTo>
                    <a:lnTo>
                      <a:pt x="303" y="164"/>
                    </a:lnTo>
                    <a:lnTo>
                      <a:pt x="268" y="164"/>
                    </a:lnTo>
                    <a:lnTo>
                      <a:pt x="246" y="180"/>
                    </a:lnTo>
                    <a:lnTo>
                      <a:pt x="237" y="198"/>
                    </a:lnTo>
                    <a:lnTo>
                      <a:pt x="236" y="209"/>
                    </a:lnTo>
                    <a:lnTo>
                      <a:pt x="233" y="231"/>
                    </a:lnTo>
                    <a:lnTo>
                      <a:pt x="220" y="268"/>
                    </a:lnTo>
                    <a:lnTo>
                      <a:pt x="196" y="297"/>
                    </a:lnTo>
                    <a:lnTo>
                      <a:pt x="160" y="310"/>
                    </a:lnTo>
                    <a:lnTo>
                      <a:pt x="137" y="307"/>
                    </a:lnTo>
                    <a:lnTo>
                      <a:pt x="122" y="304"/>
                    </a:lnTo>
                    <a:lnTo>
                      <a:pt x="102" y="294"/>
                    </a:lnTo>
                    <a:lnTo>
                      <a:pt x="83" y="270"/>
                    </a:lnTo>
                    <a:lnTo>
                      <a:pt x="76" y="228"/>
                    </a:lnTo>
                    <a:lnTo>
                      <a:pt x="83" y="182"/>
                    </a:lnTo>
                    <a:lnTo>
                      <a:pt x="88" y="162"/>
                    </a:lnTo>
                    <a:lnTo>
                      <a:pt x="90" y="149"/>
                    </a:lnTo>
                    <a:lnTo>
                      <a:pt x="80" y="131"/>
                    </a:lnTo>
                    <a:lnTo>
                      <a:pt x="62" y="126"/>
                    </a:lnTo>
                    <a:lnTo>
                      <a:pt x="43" y="130"/>
                    </a:lnTo>
                    <a:lnTo>
                      <a:pt x="34" y="139"/>
                    </a:lnTo>
                    <a:lnTo>
                      <a:pt x="23" y="157"/>
                    </a:lnTo>
                    <a:lnTo>
                      <a:pt x="7" y="193"/>
                    </a:lnTo>
                    <a:lnTo>
                      <a:pt x="0" y="232"/>
                    </a:lnTo>
                    <a:lnTo>
                      <a:pt x="3" y="268"/>
                    </a:lnTo>
                    <a:lnTo>
                      <a:pt x="13" y="304"/>
                    </a:lnTo>
                    <a:lnTo>
                      <a:pt x="31" y="336"/>
                    </a:lnTo>
                    <a:lnTo>
                      <a:pt x="59" y="362"/>
                    </a:lnTo>
                    <a:lnTo>
                      <a:pt x="93" y="383"/>
                    </a:lnTo>
                    <a:lnTo>
                      <a:pt x="113" y="390"/>
                    </a:lnTo>
                    <a:lnTo>
                      <a:pt x="139" y="398"/>
                    </a:lnTo>
                    <a:lnTo>
                      <a:pt x="187" y="398"/>
                    </a:lnTo>
                    <a:lnTo>
                      <a:pt x="229" y="383"/>
                    </a:lnTo>
                    <a:lnTo>
                      <a:pt x="265" y="356"/>
                    </a:lnTo>
                    <a:lnTo>
                      <a:pt x="279" y="339"/>
                    </a:lnTo>
                    <a:lnTo>
                      <a:pt x="299" y="356"/>
                    </a:lnTo>
                    <a:lnTo>
                      <a:pt x="350" y="379"/>
                    </a:lnTo>
                    <a:lnTo>
                      <a:pt x="409" y="386"/>
                    </a:lnTo>
                    <a:lnTo>
                      <a:pt x="470" y="375"/>
                    </a:lnTo>
                    <a:lnTo>
                      <a:pt x="502" y="362"/>
                    </a:lnTo>
                    <a:lnTo>
                      <a:pt x="527" y="350"/>
                    </a:lnTo>
                    <a:lnTo>
                      <a:pt x="567" y="316"/>
                    </a:lnTo>
                    <a:lnTo>
                      <a:pt x="600" y="271"/>
                    </a:lnTo>
                    <a:lnTo>
                      <a:pt x="623" y="221"/>
                    </a:lnTo>
                    <a:lnTo>
                      <a:pt x="635" y="166"/>
                    </a:lnTo>
                    <a:lnTo>
                      <a:pt x="632" y="113"/>
                    </a:lnTo>
                    <a:lnTo>
                      <a:pt x="614" y="64"/>
                    </a:lnTo>
                    <a:lnTo>
                      <a:pt x="581" y="23"/>
                    </a:lnTo>
                    <a:lnTo>
                      <a:pt x="555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9"/>
              <p:cNvSpPr>
                <a:spLocks/>
              </p:cNvSpPr>
              <p:nvPr/>
            </p:nvSpPr>
            <p:spPr bwMode="auto">
              <a:xfrm>
                <a:off x="1655" y="2515"/>
                <a:ext cx="176" cy="179"/>
              </a:xfrm>
              <a:custGeom>
                <a:avLst/>
                <a:gdLst>
                  <a:gd name="T0" fmla="*/ 301 w 528"/>
                  <a:gd name="T1" fmla="*/ 1 h 538"/>
                  <a:gd name="T2" fmla="*/ 268 w 528"/>
                  <a:gd name="T3" fmla="*/ 27 h 538"/>
                  <a:gd name="T4" fmla="*/ 273 w 528"/>
                  <a:gd name="T5" fmla="*/ 82 h 538"/>
                  <a:gd name="T6" fmla="*/ 298 w 528"/>
                  <a:gd name="T7" fmla="*/ 95 h 538"/>
                  <a:gd name="T8" fmla="*/ 373 w 528"/>
                  <a:gd name="T9" fmla="*/ 112 h 538"/>
                  <a:gd name="T10" fmla="*/ 419 w 528"/>
                  <a:gd name="T11" fmla="*/ 145 h 538"/>
                  <a:gd name="T12" fmla="*/ 423 w 528"/>
                  <a:gd name="T13" fmla="*/ 191 h 538"/>
                  <a:gd name="T14" fmla="*/ 409 w 528"/>
                  <a:gd name="T15" fmla="*/ 220 h 538"/>
                  <a:gd name="T16" fmla="*/ 357 w 528"/>
                  <a:gd name="T17" fmla="*/ 265 h 538"/>
                  <a:gd name="T18" fmla="*/ 245 w 528"/>
                  <a:gd name="T19" fmla="*/ 269 h 538"/>
                  <a:gd name="T20" fmla="*/ 207 w 528"/>
                  <a:gd name="T21" fmla="*/ 256 h 538"/>
                  <a:gd name="T22" fmla="*/ 188 w 528"/>
                  <a:gd name="T23" fmla="*/ 250 h 538"/>
                  <a:gd name="T24" fmla="*/ 150 w 528"/>
                  <a:gd name="T25" fmla="*/ 268 h 538"/>
                  <a:gd name="T26" fmla="*/ 141 w 528"/>
                  <a:gd name="T27" fmla="*/ 324 h 538"/>
                  <a:gd name="T28" fmla="*/ 161 w 528"/>
                  <a:gd name="T29" fmla="*/ 341 h 538"/>
                  <a:gd name="T30" fmla="*/ 173 w 528"/>
                  <a:gd name="T31" fmla="*/ 347 h 538"/>
                  <a:gd name="T32" fmla="*/ 178 w 528"/>
                  <a:gd name="T33" fmla="*/ 348 h 538"/>
                  <a:gd name="T34" fmla="*/ 184 w 528"/>
                  <a:gd name="T35" fmla="*/ 351 h 538"/>
                  <a:gd name="T36" fmla="*/ 220 w 528"/>
                  <a:gd name="T37" fmla="*/ 367 h 538"/>
                  <a:gd name="T38" fmla="*/ 243 w 528"/>
                  <a:gd name="T39" fmla="*/ 399 h 538"/>
                  <a:gd name="T40" fmla="*/ 180 w 528"/>
                  <a:gd name="T41" fmla="*/ 443 h 538"/>
                  <a:gd name="T42" fmla="*/ 131 w 528"/>
                  <a:gd name="T43" fmla="*/ 456 h 538"/>
                  <a:gd name="T44" fmla="*/ 62 w 528"/>
                  <a:gd name="T45" fmla="*/ 456 h 538"/>
                  <a:gd name="T46" fmla="*/ 50 w 528"/>
                  <a:gd name="T47" fmla="*/ 443 h 538"/>
                  <a:gd name="T48" fmla="*/ 10 w 528"/>
                  <a:gd name="T49" fmla="*/ 446 h 538"/>
                  <a:gd name="T50" fmla="*/ 3 w 528"/>
                  <a:gd name="T51" fmla="*/ 475 h 538"/>
                  <a:gd name="T52" fmla="*/ 45 w 528"/>
                  <a:gd name="T53" fmla="*/ 525 h 538"/>
                  <a:gd name="T54" fmla="*/ 134 w 528"/>
                  <a:gd name="T55" fmla="*/ 538 h 538"/>
                  <a:gd name="T56" fmla="*/ 190 w 528"/>
                  <a:gd name="T57" fmla="*/ 528 h 538"/>
                  <a:gd name="T58" fmla="*/ 302 w 528"/>
                  <a:gd name="T59" fmla="*/ 465 h 538"/>
                  <a:gd name="T60" fmla="*/ 355 w 528"/>
                  <a:gd name="T61" fmla="*/ 383 h 538"/>
                  <a:gd name="T62" fmla="*/ 357 w 528"/>
                  <a:gd name="T63" fmla="*/ 366 h 538"/>
                  <a:gd name="T64" fmla="*/ 425 w 528"/>
                  <a:gd name="T65" fmla="*/ 341 h 538"/>
                  <a:gd name="T66" fmla="*/ 497 w 528"/>
                  <a:gd name="T67" fmla="*/ 271 h 538"/>
                  <a:gd name="T68" fmla="*/ 520 w 528"/>
                  <a:gd name="T69" fmla="*/ 220 h 538"/>
                  <a:gd name="T70" fmla="*/ 520 w 528"/>
                  <a:gd name="T71" fmla="*/ 127 h 538"/>
                  <a:gd name="T72" fmla="*/ 469 w 528"/>
                  <a:gd name="T73" fmla="*/ 53 h 538"/>
                  <a:gd name="T74" fmla="*/ 384 w 528"/>
                  <a:gd name="T75" fmla="*/ 9 h 538"/>
                  <a:gd name="T76" fmla="*/ 311 w 528"/>
                  <a:gd name="T77" fmla="*/ 0 h 5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28" h="538">
                    <a:moveTo>
                      <a:pt x="311" y="0"/>
                    </a:moveTo>
                    <a:lnTo>
                      <a:pt x="301" y="1"/>
                    </a:lnTo>
                    <a:lnTo>
                      <a:pt x="285" y="9"/>
                    </a:lnTo>
                    <a:lnTo>
                      <a:pt x="268" y="27"/>
                    </a:lnTo>
                    <a:lnTo>
                      <a:pt x="263" y="60"/>
                    </a:lnTo>
                    <a:lnTo>
                      <a:pt x="273" y="82"/>
                    </a:lnTo>
                    <a:lnTo>
                      <a:pt x="288" y="92"/>
                    </a:lnTo>
                    <a:lnTo>
                      <a:pt x="298" y="95"/>
                    </a:lnTo>
                    <a:lnTo>
                      <a:pt x="321" y="99"/>
                    </a:lnTo>
                    <a:lnTo>
                      <a:pt x="373" y="112"/>
                    </a:lnTo>
                    <a:lnTo>
                      <a:pt x="404" y="129"/>
                    </a:lnTo>
                    <a:lnTo>
                      <a:pt x="419" y="145"/>
                    </a:lnTo>
                    <a:lnTo>
                      <a:pt x="426" y="165"/>
                    </a:lnTo>
                    <a:lnTo>
                      <a:pt x="423" y="191"/>
                    </a:lnTo>
                    <a:lnTo>
                      <a:pt x="416" y="206"/>
                    </a:lnTo>
                    <a:lnTo>
                      <a:pt x="409" y="220"/>
                    </a:lnTo>
                    <a:lnTo>
                      <a:pt x="391" y="242"/>
                    </a:lnTo>
                    <a:lnTo>
                      <a:pt x="357" y="265"/>
                    </a:lnTo>
                    <a:lnTo>
                      <a:pt x="302" y="276"/>
                    </a:lnTo>
                    <a:lnTo>
                      <a:pt x="245" y="269"/>
                    </a:lnTo>
                    <a:lnTo>
                      <a:pt x="217" y="260"/>
                    </a:lnTo>
                    <a:lnTo>
                      <a:pt x="207" y="256"/>
                    </a:lnTo>
                    <a:lnTo>
                      <a:pt x="199" y="253"/>
                    </a:lnTo>
                    <a:lnTo>
                      <a:pt x="188" y="250"/>
                    </a:lnTo>
                    <a:lnTo>
                      <a:pt x="171" y="253"/>
                    </a:lnTo>
                    <a:lnTo>
                      <a:pt x="150" y="268"/>
                    </a:lnTo>
                    <a:lnTo>
                      <a:pt x="135" y="299"/>
                    </a:lnTo>
                    <a:lnTo>
                      <a:pt x="141" y="324"/>
                    </a:lnTo>
                    <a:lnTo>
                      <a:pt x="151" y="337"/>
                    </a:lnTo>
                    <a:lnTo>
                      <a:pt x="161" y="341"/>
                    </a:lnTo>
                    <a:lnTo>
                      <a:pt x="167" y="344"/>
                    </a:lnTo>
                    <a:lnTo>
                      <a:pt x="173" y="347"/>
                    </a:lnTo>
                    <a:lnTo>
                      <a:pt x="173" y="347"/>
                    </a:lnTo>
                    <a:lnTo>
                      <a:pt x="178" y="348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220" y="367"/>
                    </a:lnTo>
                    <a:lnTo>
                      <a:pt x="252" y="386"/>
                    </a:lnTo>
                    <a:lnTo>
                      <a:pt x="243" y="399"/>
                    </a:lnTo>
                    <a:lnTo>
                      <a:pt x="220" y="420"/>
                    </a:lnTo>
                    <a:lnTo>
                      <a:pt x="180" y="443"/>
                    </a:lnTo>
                    <a:lnTo>
                      <a:pt x="150" y="452"/>
                    </a:lnTo>
                    <a:lnTo>
                      <a:pt x="131" y="456"/>
                    </a:lnTo>
                    <a:lnTo>
                      <a:pt x="85" y="459"/>
                    </a:lnTo>
                    <a:lnTo>
                      <a:pt x="62" y="456"/>
                    </a:lnTo>
                    <a:lnTo>
                      <a:pt x="57" y="453"/>
                    </a:lnTo>
                    <a:lnTo>
                      <a:pt x="50" y="443"/>
                    </a:lnTo>
                    <a:lnTo>
                      <a:pt x="30" y="438"/>
                    </a:lnTo>
                    <a:lnTo>
                      <a:pt x="10" y="446"/>
                    </a:lnTo>
                    <a:lnTo>
                      <a:pt x="0" y="463"/>
                    </a:lnTo>
                    <a:lnTo>
                      <a:pt x="3" y="475"/>
                    </a:lnTo>
                    <a:lnTo>
                      <a:pt x="13" y="498"/>
                    </a:lnTo>
                    <a:lnTo>
                      <a:pt x="45" y="525"/>
                    </a:lnTo>
                    <a:lnTo>
                      <a:pt x="88" y="537"/>
                    </a:lnTo>
                    <a:lnTo>
                      <a:pt x="134" y="538"/>
                    </a:lnTo>
                    <a:lnTo>
                      <a:pt x="155" y="534"/>
                    </a:lnTo>
                    <a:lnTo>
                      <a:pt x="190" y="528"/>
                    </a:lnTo>
                    <a:lnTo>
                      <a:pt x="250" y="504"/>
                    </a:lnTo>
                    <a:lnTo>
                      <a:pt x="302" y="465"/>
                    </a:lnTo>
                    <a:lnTo>
                      <a:pt x="341" y="414"/>
                    </a:lnTo>
                    <a:lnTo>
                      <a:pt x="355" y="383"/>
                    </a:lnTo>
                    <a:lnTo>
                      <a:pt x="358" y="374"/>
                    </a:lnTo>
                    <a:lnTo>
                      <a:pt x="357" y="366"/>
                    </a:lnTo>
                    <a:lnTo>
                      <a:pt x="381" y="360"/>
                    </a:lnTo>
                    <a:lnTo>
                      <a:pt x="425" y="341"/>
                    </a:lnTo>
                    <a:lnTo>
                      <a:pt x="463" y="311"/>
                    </a:lnTo>
                    <a:lnTo>
                      <a:pt x="497" y="271"/>
                    </a:lnTo>
                    <a:lnTo>
                      <a:pt x="509" y="246"/>
                    </a:lnTo>
                    <a:lnTo>
                      <a:pt x="520" y="220"/>
                    </a:lnTo>
                    <a:lnTo>
                      <a:pt x="528" y="171"/>
                    </a:lnTo>
                    <a:lnTo>
                      <a:pt x="520" y="127"/>
                    </a:lnTo>
                    <a:lnTo>
                      <a:pt x="499" y="86"/>
                    </a:lnTo>
                    <a:lnTo>
                      <a:pt x="469" y="53"/>
                    </a:lnTo>
                    <a:lnTo>
                      <a:pt x="430" y="26"/>
                    </a:lnTo>
                    <a:lnTo>
                      <a:pt x="384" y="9"/>
                    </a:lnTo>
                    <a:lnTo>
                      <a:pt x="337" y="0"/>
                    </a:lnTo>
                    <a:lnTo>
                      <a:pt x="31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20"/>
              <p:cNvSpPr>
                <a:spLocks/>
              </p:cNvSpPr>
              <p:nvPr/>
            </p:nvSpPr>
            <p:spPr bwMode="auto">
              <a:xfrm>
                <a:off x="1665" y="2702"/>
                <a:ext cx="205" cy="210"/>
              </a:xfrm>
              <a:custGeom>
                <a:avLst/>
                <a:gdLst>
                  <a:gd name="T0" fmla="*/ 388 w 613"/>
                  <a:gd name="T1" fmla="*/ 3 h 630"/>
                  <a:gd name="T2" fmla="*/ 357 w 613"/>
                  <a:gd name="T3" fmla="*/ 52 h 630"/>
                  <a:gd name="T4" fmla="*/ 381 w 613"/>
                  <a:gd name="T5" fmla="*/ 89 h 630"/>
                  <a:gd name="T6" fmla="*/ 466 w 613"/>
                  <a:gd name="T7" fmla="*/ 128 h 630"/>
                  <a:gd name="T8" fmla="*/ 511 w 613"/>
                  <a:gd name="T9" fmla="*/ 174 h 630"/>
                  <a:gd name="T10" fmla="*/ 506 w 613"/>
                  <a:gd name="T11" fmla="*/ 230 h 630"/>
                  <a:gd name="T12" fmla="*/ 486 w 613"/>
                  <a:gd name="T13" fmla="*/ 265 h 630"/>
                  <a:gd name="T14" fmla="*/ 431 w 613"/>
                  <a:gd name="T15" fmla="*/ 307 h 630"/>
                  <a:gd name="T16" fmla="*/ 349 w 613"/>
                  <a:gd name="T17" fmla="*/ 312 h 630"/>
                  <a:gd name="T18" fmla="*/ 257 w 613"/>
                  <a:gd name="T19" fmla="*/ 265 h 630"/>
                  <a:gd name="T20" fmla="*/ 253 w 613"/>
                  <a:gd name="T21" fmla="*/ 260 h 630"/>
                  <a:gd name="T22" fmla="*/ 239 w 613"/>
                  <a:gd name="T23" fmla="*/ 252 h 630"/>
                  <a:gd name="T24" fmla="*/ 198 w 613"/>
                  <a:gd name="T25" fmla="*/ 256 h 630"/>
                  <a:gd name="T26" fmla="*/ 175 w 613"/>
                  <a:gd name="T27" fmla="*/ 311 h 630"/>
                  <a:gd name="T28" fmla="*/ 188 w 613"/>
                  <a:gd name="T29" fmla="*/ 334 h 630"/>
                  <a:gd name="T30" fmla="*/ 214 w 613"/>
                  <a:gd name="T31" fmla="*/ 354 h 630"/>
                  <a:gd name="T32" fmla="*/ 256 w 613"/>
                  <a:gd name="T33" fmla="*/ 422 h 630"/>
                  <a:gd name="T34" fmla="*/ 224 w 613"/>
                  <a:gd name="T35" fmla="*/ 512 h 630"/>
                  <a:gd name="T36" fmla="*/ 180 w 613"/>
                  <a:gd name="T37" fmla="*/ 543 h 630"/>
                  <a:gd name="T38" fmla="*/ 119 w 613"/>
                  <a:gd name="T39" fmla="*/ 547 h 630"/>
                  <a:gd name="T40" fmla="*/ 72 w 613"/>
                  <a:gd name="T41" fmla="*/ 495 h 630"/>
                  <a:gd name="T42" fmla="*/ 51 w 613"/>
                  <a:gd name="T43" fmla="*/ 397 h 630"/>
                  <a:gd name="T44" fmla="*/ 37 w 613"/>
                  <a:gd name="T45" fmla="*/ 374 h 630"/>
                  <a:gd name="T46" fmla="*/ 5 w 613"/>
                  <a:gd name="T47" fmla="*/ 387 h 630"/>
                  <a:gd name="T48" fmla="*/ 0 w 613"/>
                  <a:gd name="T49" fmla="*/ 425 h 630"/>
                  <a:gd name="T50" fmla="*/ 13 w 613"/>
                  <a:gd name="T51" fmla="*/ 540 h 630"/>
                  <a:gd name="T52" fmla="*/ 66 w 613"/>
                  <a:gd name="T53" fmla="*/ 607 h 630"/>
                  <a:gd name="T54" fmla="*/ 131 w 613"/>
                  <a:gd name="T55" fmla="*/ 630 h 630"/>
                  <a:gd name="T56" fmla="*/ 220 w 613"/>
                  <a:gd name="T57" fmla="*/ 615 h 630"/>
                  <a:gd name="T58" fmla="*/ 263 w 613"/>
                  <a:gd name="T59" fmla="*/ 594 h 630"/>
                  <a:gd name="T60" fmla="*/ 329 w 613"/>
                  <a:gd name="T61" fmla="*/ 522 h 630"/>
                  <a:gd name="T62" fmla="*/ 352 w 613"/>
                  <a:gd name="T63" fmla="*/ 452 h 630"/>
                  <a:gd name="T64" fmla="*/ 352 w 613"/>
                  <a:gd name="T65" fmla="*/ 410 h 630"/>
                  <a:gd name="T66" fmla="*/ 446 w 613"/>
                  <a:gd name="T67" fmla="*/ 404 h 630"/>
                  <a:gd name="T68" fmla="*/ 555 w 613"/>
                  <a:gd name="T69" fmla="*/ 338 h 630"/>
                  <a:gd name="T70" fmla="*/ 594 w 613"/>
                  <a:gd name="T71" fmla="*/ 283 h 630"/>
                  <a:gd name="T72" fmla="*/ 613 w 613"/>
                  <a:gd name="T73" fmla="*/ 177 h 630"/>
                  <a:gd name="T74" fmla="*/ 574 w 613"/>
                  <a:gd name="T75" fmla="*/ 82 h 630"/>
                  <a:gd name="T76" fmla="*/ 489 w 613"/>
                  <a:gd name="T77" fmla="*/ 17 h 630"/>
                  <a:gd name="T78" fmla="*/ 404 w 613"/>
                  <a:gd name="T79" fmla="*/ 0 h 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13" h="630">
                    <a:moveTo>
                      <a:pt x="404" y="0"/>
                    </a:moveTo>
                    <a:lnTo>
                      <a:pt x="388" y="3"/>
                    </a:lnTo>
                    <a:lnTo>
                      <a:pt x="365" y="21"/>
                    </a:lnTo>
                    <a:lnTo>
                      <a:pt x="357" y="52"/>
                    </a:lnTo>
                    <a:lnTo>
                      <a:pt x="367" y="79"/>
                    </a:lnTo>
                    <a:lnTo>
                      <a:pt x="381" y="89"/>
                    </a:lnTo>
                    <a:lnTo>
                      <a:pt x="410" y="101"/>
                    </a:lnTo>
                    <a:lnTo>
                      <a:pt x="466" y="128"/>
                    </a:lnTo>
                    <a:lnTo>
                      <a:pt x="498" y="152"/>
                    </a:lnTo>
                    <a:lnTo>
                      <a:pt x="511" y="174"/>
                    </a:lnTo>
                    <a:lnTo>
                      <a:pt x="515" y="200"/>
                    </a:lnTo>
                    <a:lnTo>
                      <a:pt x="506" y="230"/>
                    </a:lnTo>
                    <a:lnTo>
                      <a:pt x="498" y="249"/>
                    </a:lnTo>
                    <a:lnTo>
                      <a:pt x="486" y="265"/>
                    </a:lnTo>
                    <a:lnTo>
                      <a:pt x="462" y="291"/>
                    </a:lnTo>
                    <a:lnTo>
                      <a:pt x="431" y="307"/>
                    </a:lnTo>
                    <a:lnTo>
                      <a:pt x="400" y="314"/>
                    </a:lnTo>
                    <a:lnTo>
                      <a:pt x="349" y="312"/>
                    </a:lnTo>
                    <a:lnTo>
                      <a:pt x="285" y="286"/>
                    </a:lnTo>
                    <a:lnTo>
                      <a:pt x="257" y="265"/>
                    </a:lnTo>
                    <a:lnTo>
                      <a:pt x="257" y="265"/>
                    </a:lnTo>
                    <a:lnTo>
                      <a:pt x="253" y="260"/>
                    </a:lnTo>
                    <a:lnTo>
                      <a:pt x="247" y="258"/>
                    </a:lnTo>
                    <a:lnTo>
                      <a:pt x="239" y="252"/>
                    </a:lnTo>
                    <a:lnTo>
                      <a:pt x="223" y="249"/>
                    </a:lnTo>
                    <a:lnTo>
                      <a:pt x="198" y="256"/>
                    </a:lnTo>
                    <a:lnTo>
                      <a:pt x="177" y="285"/>
                    </a:lnTo>
                    <a:lnTo>
                      <a:pt x="175" y="311"/>
                    </a:lnTo>
                    <a:lnTo>
                      <a:pt x="181" y="327"/>
                    </a:lnTo>
                    <a:lnTo>
                      <a:pt x="188" y="334"/>
                    </a:lnTo>
                    <a:lnTo>
                      <a:pt x="201" y="344"/>
                    </a:lnTo>
                    <a:lnTo>
                      <a:pt x="214" y="354"/>
                    </a:lnTo>
                    <a:lnTo>
                      <a:pt x="234" y="376"/>
                    </a:lnTo>
                    <a:lnTo>
                      <a:pt x="256" y="422"/>
                    </a:lnTo>
                    <a:lnTo>
                      <a:pt x="253" y="469"/>
                    </a:lnTo>
                    <a:lnTo>
                      <a:pt x="224" y="512"/>
                    </a:lnTo>
                    <a:lnTo>
                      <a:pt x="198" y="531"/>
                    </a:lnTo>
                    <a:lnTo>
                      <a:pt x="180" y="543"/>
                    </a:lnTo>
                    <a:lnTo>
                      <a:pt x="146" y="551"/>
                    </a:lnTo>
                    <a:lnTo>
                      <a:pt x="119" y="547"/>
                    </a:lnTo>
                    <a:lnTo>
                      <a:pt x="96" y="533"/>
                    </a:lnTo>
                    <a:lnTo>
                      <a:pt x="72" y="495"/>
                    </a:lnTo>
                    <a:lnTo>
                      <a:pt x="54" y="430"/>
                    </a:lnTo>
                    <a:lnTo>
                      <a:pt x="51" y="397"/>
                    </a:lnTo>
                    <a:lnTo>
                      <a:pt x="50" y="386"/>
                    </a:lnTo>
                    <a:lnTo>
                      <a:pt x="37" y="374"/>
                    </a:lnTo>
                    <a:lnTo>
                      <a:pt x="20" y="374"/>
                    </a:lnTo>
                    <a:lnTo>
                      <a:pt x="5" y="387"/>
                    </a:lnTo>
                    <a:lnTo>
                      <a:pt x="2" y="397"/>
                    </a:lnTo>
                    <a:lnTo>
                      <a:pt x="0" y="425"/>
                    </a:lnTo>
                    <a:lnTo>
                      <a:pt x="1" y="484"/>
                    </a:lnTo>
                    <a:lnTo>
                      <a:pt x="13" y="540"/>
                    </a:lnTo>
                    <a:lnTo>
                      <a:pt x="43" y="589"/>
                    </a:lnTo>
                    <a:lnTo>
                      <a:pt x="66" y="607"/>
                    </a:lnTo>
                    <a:lnTo>
                      <a:pt x="87" y="619"/>
                    </a:lnTo>
                    <a:lnTo>
                      <a:pt x="131" y="630"/>
                    </a:lnTo>
                    <a:lnTo>
                      <a:pt x="175" y="628"/>
                    </a:lnTo>
                    <a:lnTo>
                      <a:pt x="220" y="615"/>
                    </a:lnTo>
                    <a:lnTo>
                      <a:pt x="241" y="606"/>
                    </a:lnTo>
                    <a:lnTo>
                      <a:pt x="263" y="594"/>
                    </a:lnTo>
                    <a:lnTo>
                      <a:pt x="300" y="561"/>
                    </a:lnTo>
                    <a:lnTo>
                      <a:pt x="329" y="522"/>
                    </a:lnTo>
                    <a:lnTo>
                      <a:pt x="348" y="476"/>
                    </a:lnTo>
                    <a:lnTo>
                      <a:pt x="352" y="452"/>
                    </a:lnTo>
                    <a:lnTo>
                      <a:pt x="355" y="430"/>
                    </a:lnTo>
                    <a:lnTo>
                      <a:pt x="352" y="410"/>
                    </a:lnTo>
                    <a:lnTo>
                      <a:pt x="384" y="413"/>
                    </a:lnTo>
                    <a:lnTo>
                      <a:pt x="446" y="404"/>
                    </a:lnTo>
                    <a:lnTo>
                      <a:pt x="505" y="380"/>
                    </a:lnTo>
                    <a:lnTo>
                      <a:pt x="555" y="338"/>
                    </a:lnTo>
                    <a:lnTo>
                      <a:pt x="577" y="309"/>
                    </a:lnTo>
                    <a:lnTo>
                      <a:pt x="594" y="283"/>
                    </a:lnTo>
                    <a:lnTo>
                      <a:pt x="611" y="230"/>
                    </a:lnTo>
                    <a:lnTo>
                      <a:pt x="613" y="177"/>
                    </a:lnTo>
                    <a:lnTo>
                      <a:pt x="600" y="127"/>
                    </a:lnTo>
                    <a:lnTo>
                      <a:pt x="574" y="82"/>
                    </a:lnTo>
                    <a:lnTo>
                      <a:pt x="537" y="44"/>
                    </a:lnTo>
                    <a:lnTo>
                      <a:pt x="489" y="17"/>
                    </a:lnTo>
                    <a:lnTo>
                      <a:pt x="434" y="1"/>
                    </a:lnTo>
                    <a:lnTo>
                      <a:pt x="40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2" name="Group 31"/>
            <p:cNvGrpSpPr>
              <a:grpSpLocks noChangeAspect="1"/>
            </p:cNvGrpSpPr>
            <p:nvPr/>
          </p:nvGrpSpPr>
          <p:grpSpPr bwMode="auto">
            <a:xfrm>
              <a:off x="594443" y="5066831"/>
              <a:ext cx="167284" cy="203007"/>
              <a:chOff x="2647" y="1727"/>
              <a:chExt cx="192" cy="233"/>
            </a:xfrm>
            <a:grpFill/>
          </p:grpSpPr>
          <p:sp>
            <p:nvSpPr>
              <p:cNvPr id="13" name="Freeform 32"/>
              <p:cNvSpPr>
                <a:spLocks/>
              </p:cNvSpPr>
              <p:nvPr/>
            </p:nvSpPr>
            <p:spPr bwMode="auto">
              <a:xfrm>
                <a:off x="2699" y="1727"/>
                <a:ext cx="140" cy="152"/>
              </a:xfrm>
              <a:custGeom>
                <a:avLst/>
                <a:gdLst>
                  <a:gd name="T0" fmla="*/ 94 w 421"/>
                  <a:gd name="T1" fmla="*/ 455 h 455"/>
                  <a:gd name="T2" fmla="*/ 0 w 421"/>
                  <a:gd name="T3" fmla="*/ 362 h 455"/>
                  <a:gd name="T4" fmla="*/ 172 w 421"/>
                  <a:gd name="T5" fmla="*/ 191 h 455"/>
                  <a:gd name="T6" fmla="*/ 371 w 421"/>
                  <a:gd name="T7" fmla="*/ 1 h 455"/>
                  <a:gd name="T8" fmla="*/ 377 w 421"/>
                  <a:gd name="T9" fmla="*/ 0 h 455"/>
                  <a:gd name="T10" fmla="*/ 404 w 421"/>
                  <a:gd name="T11" fmla="*/ 4 h 455"/>
                  <a:gd name="T12" fmla="*/ 419 w 421"/>
                  <a:gd name="T13" fmla="*/ 21 h 455"/>
                  <a:gd name="T14" fmla="*/ 421 w 421"/>
                  <a:gd name="T15" fmla="*/ 37 h 455"/>
                  <a:gd name="T16" fmla="*/ 364 w 421"/>
                  <a:gd name="T17" fmla="*/ 120 h 455"/>
                  <a:gd name="T18" fmla="*/ 130 w 421"/>
                  <a:gd name="T19" fmla="*/ 410 h 455"/>
                  <a:gd name="T20" fmla="*/ 94 w 421"/>
                  <a:gd name="T21" fmla="*/ 455 h 4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21" h="455">
                    <a:moveTo>
                      <a:pt x="94" y="455"/>
                    </a:moveTo>
                    <a:lnTo>
                      <a:pt x="0" y="362"/>
                    </a:lnTo>
                    <a:lnTo>
                      <a:pt x="172" y="191"/>
                    </a:lnTo>
                    <a:lnTo>
                      <a:pt x="371" y="1"/>
                    </a:lnTo>
                    <a:lnTo>
                      <a:pt x="377" y="0"/>
                    </a:lnTo>
                    <a:lnTo>
                      <a:pt x="404" y="4"/>
                    </a:lnTo>
                    <a:lnTo>
                      <a:pt x="419" y="21"/>
                    </a:lnTo>
                    <a:lnTo>
                      <a:pt x="421" y="37"/>
                    </a:lnTo>
                    <a:lnTo>
                      <a:pt x="364" y="120"/>
                    </a:lnTo>
                    <a:lnTo>
                      <a:pt x="130" y="410"/>
                    </a:lnTo>
                    <a:lnTo>
                      <a:pt x="94" y="45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" name="Freeform 33"/>
              <p:cNvSpPr>
                <a:spLocks/>
              </p:cNvSpPr>
              <p:nvPr/>
            </p:nvSpPr>
            <p:spPr bwMode="auto">
              <a:xfrm>
                <a:off x="2647" y="1856"/>
                <a:ext cx="76" cy="104"/>
              </a:xfrm>
              <a:custGeom>
                <a:avLst/>
                <a:gdLst>
                  <a:gd name="T0" fmla="*/ 22 w 226"/>
                  <a:gd name="T1" fmla="*/ 314 h 314"/>
                  <a:gd name="T2" fmla="*/ 21 w 226"/>
                  <a:gd name="T3" fmla="*/ 301 h 314"/>
                  <a:gd name="T4" fmla="*/ 37 w 226"/>
                  <a:gd name="T5" fmla="*/ 242 h 314"/>
                  <a:gd name="T6" fmla="*/ 63 w 226"/>
                  <a:gd name="T7" fmla="*/ 219 h 314"/>
                  <a:gd name="T8" fmla="*/ 90 w 226"/>
                  <a:gd name="T9" fmla="*/ 211 h 314"/>
                  <a:gd name="T10" fmla="*/ 107 w 226"/>
                  <a:gd name="T11" fmla="*/ 209 h 314"/>
                  <a:gd name="T12" fmla="*/ 125 w 226"/>
                  <a:gd name="T13" fmla="*/ 208 h 314"/>
                  <a:gd name="T14" fmla="*/ 153 w 226"/>
                  <a:gd name="T15" fmla="*/ 199 h 314"/>
                  <a:gd name="T16" fmla="*/ 188 w 226"/>
                  <a:gd name="T17" fmla="*/ 173 h 314"/>
                  <a:gd name="T18" fmla="*/ 223 w 226"/>
                  <a:gd name="T19" fmla="*/ 107 h 314"/>
                  <a:gd name="T20" fmla="*/ 226 w 226"/>
                  <a:gd name="T21" fmla="*/ 91 h 314"/>
                  <a:gd name="T22" fmla="*/ 132 w 226"/>
                  <a:gd name="T23" fmla="*/ 0 h 314"/>
                  <a:gd name="T24" fmla="*/ 96 w 226"/>
                  <a:gd name="T25" fmla="*/ 17 h 314"/>
                  <a:gd name="T26" fmla="*/ 44 w 226"/>
                  <a:gd name="T27" fmla="*/ 61 h 314"/>
                  <a:gd name="T28" fmla="*/ 13 w 226"/>
                  <a:gd name="T29" fmla="*/ 113 h 314"/>
                  <a:gd name="T30" fmla="*/ 0 w 226"/>
                  <a:gd name="T31" fmla="*/ 165 h 314"/>
                  <a:gd name="T32" fmla="*/ 2 w 226"/>
                  <a:gd name="T33" fmla="*/ 239 h 314"/>
                  <a:gd name="T34" fmla="*/ 19 w 226"/>
                  <a:gd name="T35" fmla="*/ 307 h 314"/>
                  <a:gd name="T36" fmla="*/ 22 w 226"/>
                  <a:gd name="T37" fmla="*/ 314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26" h="314">
                    <a:moveTo>
                      <a:pt x="22" y="314"/>
                    </a:moveTo>
                    <a:lnTo>
                      <a:pt x="21" y="301"/>
                    </a:lnTo>
                    <a:lnTo>
                      <a:pt x="37" y="242"/>
                    </a:lnTo>
                    <a:lnTo>
                      <a:pt x="63" y="219"/>
                    </a:lnTo>
                    <a:lnTo>
                      <a:pt x="90" y="211"/>
                    </a:lnTo>
                    <a:lnTo>
                      <a:pt x="107" y="209"/>
                    </a:lnTo>
                    <a:lnTo>
                      <a:pt x="125" y="208"/>
                    </a:lnTo>
                    <a:lnTo>
                      <a:pt x="153" y="199"/>
                    </a:lnTo>
                    <a:lnTo>
                      <a:pt x="188" y="173"/>
                    </a:lnTo>
                    <a:lnTo>
                      <a:pt x="223" y="107"/>
                    </a:lnTo>
                    <a:lnTo>
                      <a:pt x="226" y="91"/>
                    </a:lnTo>
                    <a:lnTo>
                      <a:pt x="132" y="0"/>
                    </a:lnTo>
                    <a:lnTo>
                      <a:pt x="96" y="17"/>
                    </a:lnTo>
                    <a:lnTo>
                      <a:pt x="44" y="61"/>
                    </a:lnTo>
                    <a:lnTo>
                      <a:pt x="13" y="113"/>
                    </a:lnTo>
                    <a:lnTo>
                      <a:pt x="0" y="165"/>
                    </a:lnTo>
                    <a:lnTo>
                      <a:pt x="2" y="239"/>
                    </a:lnTo>
                    <a:lnTo>
                      <a:pt x="19" y="307"/>
                    </a:lnTo>
                    <a:lnTo>
                      <a:pt x="22" y="3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25" name="모서리가 둥근 직사각형 24"/>
          <p:cNvSpPr/>
          <p:nvPr/>
        </p:nvSpPr>
        <p:spPr>
          <a:xfrm>
            <a:off x="752612" y="225445"/>
            <a:ext cx="11207159" cy="650762"/>
          </a:xfrm>
          <a:prstGeom prst="roundRect">
            <a:avLst/>
          </a:prstGeom>
          <a:solidFill>
            <a:srgbClr val="F4F4FE"/>
          </a:solidFill>
          <a:ln>
            <a:noFill/>
          </a:ln>
          <a:effectLst>
            <a:outerShdw blurRad="190500" dist="101600" dir="2700000" algn="tl" rotWithShape="0">
              <a:srgbClr val="5955B3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2400" kern="0" dirty="0">
                <a:solidFill>
                  <a:srgbClr val="5955B3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회원관리 </a:t>
            </a:r>
            <a:r>
              <a:rPr lang="en-US" altLang="ko-KR" sz="2400" kern="0" dirty="0">
                <a:solidFill>
                  <a:srgbClr val="5955B3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– </a:t>
            </a:r>
            <a:r>
              <a:rPr lang="ko-KR" altLang="en-US" sz="2400" kern="0" dirty="0" err="1">
                <a:solidFill>
                  <a:srgbClr val="5955B3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마이페이지</a:t>
            </a:r>
            <a:r>
              <a:rPr lang="en-US" altLang="ko-KR" sz="2400" kern="0" dirty="0">
                <a:solidFill>
                  <a:srgbClr val="5955B3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</a:t>
            </a:r>
            <a:r>
              <a:rPr lang="ko-KR" altLang="en-US" sz="2400" kern="0" dirty="0" err="1">
                <a:solidFill>
                  <a:srgbClr val="5955B3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찜한</a:t>
            </a:r>
            <a:r>
              <a:rPr lang="ko-KR" altLang="en-US" sz="2400" kern="0" dirty="0">
                <a:solidFill>
                  <a:srgbClr val="5955B3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상품</a:t>
            </a:r>
            <a:r>
              <a:rPr lang="en-US" altLang="ko-KR" sz="2400" kern="0" dirty="0">
                <a:solidFill>
                  <a:srgbClr val="5955B3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)</a:t>
            </a:r>
          </a:p>
        </p:txBody>
      </p:sp>
      <p:sp>
        <p:nvSpPr>
          <p:cNvPr id="26" name="타원 25"/>
          <p:cNvSpPr/>
          <p:nvPr/>
        </p:nvSpPr>
        <p:spPr>
          <a:xfrm>
            <a:off x="11658599" y="598713"/>
            <a:ext cx="217715" cy="217715"/>
          </a:xfrm>
          <a:prstGeom prst="ellipse">
            <a:avLst/>
          </a:prstGeom>
          <a:solidFill>
            <a:srgbClr val="5955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prstClr val="white"/>
                </a:solidFill>
              </a:rPr>
              <a:t>+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156851" y="354496"/>
            <a:ext cx="298491" cy="298491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80EB61F-9545-4DF5-ADD3-A11753793B81}"/>
              </a:ext>
            </a:extLst>
          </p:cNvPr>
          <p:cNvSpPr txBox="1"/>
          <p:nvPr/>
        </p:nvSpPr>
        <p:spPr>
          <a:xfrm>
            <a:off x="8466748" y="2996908"/>
            <a:ext cx="3493023" cy="120032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찜한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상품 표시 부분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(4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개씩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페이징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처리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  <a:p>
            <a:pPr marL="342900" indent="-342900">
              <a:buAutoNum type="arabicPeriod"/>
            </a:pP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2. 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선택 삭제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/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전체 삭제 가능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7A99A110-DAF1-7131-40EF-388C14966F97}"/>
              </a:ext>
            </a:extLst>
          </p:cNvPr>
          <p:cNvGrpSpPr/>
          <p:nvPr/>
        </p:nvGrpSpPr>
        <p:grpSpPr>
          <a:xfrm>
            <a:off x="5910891" y="3637393"/>
            <a:ext cx="1067040" cy="463680"/>
            <a:chOff x="5910891" y="3637393"/>
            <a:chExt cx="1067040" cy="463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30" name="잉크 29">
                  <a:extLst>
                    <a:ext uri="{FF2B5EF4-FFF2-40B4-BE49-F238E27FC236}">
                      <a16:creationId xmlns:a16="http://schemas.microsoft.com/office/drawing/2014/main" id="{1C96422E-E29B-CD6A-7023-A5A027CDCC15}"/>
                    </a:ext>
                  </a:extLst>
                </p14:cNvPr>
                <p14:cNvContentPartPr/>
                <p14:nvPr/>
              </p14:nvContentPartPr>
              <p14:xfrm>
                <a:off x="5912331" y="3667273"/>
                <a:ext cx="16560" cy="273240"/>
              </p14:xfrm>
            </p:contentPart>
          </mc:Choice>
          <mc:Fallback xmlns="">
            <p:pic>
              <p:nvPicPr>
                <p:cNvPr id="30" name="잉크 29">
                  <a:extLst>
                    <a:ext uri="{FF2B5EF4-FFF2-40B4-BE49-F238E27FC236}">
                      <a16:creationId xmlns:a16="http://schemas.microsoft.com/office/drawing/2014/main" id="{1C96422E-E29B-CD6A-7023-A5A027CDCC15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903331" y="3658273"/>
                  <a:ext cx="34200" cy="29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31" name="잉크 30">
                  <a:extLst>
                    <a:ext uri="{FF2B5EF4-FFF2-40B4-BE49-F238E27FC236}">
                      <a16:creationId xmlns:a16="http://schemas.microsoft.com/office/drawing/2014/main" id="{305EF2C3-1160-162D-D6BF-8034AD89AD54}"/>
                    </a:ext>
                  </a:extLst>
                </p14:cNvPr>
                <p14:cNvContentPartPr/>
                <p14:nvPr/>
              </p14:nvContentPartPr>
              <p14:xfrm>
                <a:off x="5918451" y="3727753"/>
                <a:ext cx="360" cy="151560"/>
              </p14:xfrm>
            </p:contentPart>
          </mc:Choice>
          <mc:Fallback xmlns="">
            <p:pic>
              <p:nvPicPr>
                <p:cNvPr id="31" name="잉크 30">
                  <a:extLst>
                    <a:ext uri="{FF2B5EF4-FFF2-40B4-BE49-F238E27FC236}">
                      <a16:creationId xmlns:a16="http://schemas.microsoft.com/office/drawing/2014/main" id="{305EF2C3-1160-162D-D6BF-8034AD89AD54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909451" y="3718753"/>
                  <a:ext cx="1800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33" name="잉크 32">
                  <a:extLst>
                    <a:ext uri="{FF2B5EF4-FFF2-40B4-BE49-F238E27FC236}">
                      <a16:creationId xmlns:a16="http://schemas.microsoft.com/office/drawing/2014/main" id="{3EDDC458-63A0-47F5-46C3-BD8FF7E4B513}"/>
                    </a:ext>
                  </a:extLst>
                </p14:cNvPr>
                <p14:cNvContentPartPr/>
                <p14:nvPr/>
              </p14:nvContentPartPr>
              <p14:xfrm>
                <a:off x="5910891" y="3637393"/>
                <a:ext cx="1067040" cy="463680"/>
              </p14:xfrm>
            </p:contentPart>
          </mc:Choice>
          <mc:Fallback xmlns="">
            <p:pic>
              <p:nvPicPr>
                <p:cNvPr id="33" name="잉크 32">
                  <a:extLst>
                    <a:ext uri="{FF2B5EF4-FFF2-40B4-BE49-F238E27FC236}">
                      <a16:creationId xmlns:a16="http://schemas.microsoft.com/office/drawing/2014/main" id="{3EDDC458-63A0-47F5-46C3-BD8FF7E4B513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847891" y="3574393"/>
                  <a:ext cx="1192680" cy="589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36" name="잉크 35">
                <a:extLst>
                  <a:ext uri="{FF2B5EF4-FFF2-40B4-BE49-F238E27FC236}">
                    <a16:creationId xmlns:a16="http://schemas.microsoft.com/office/drawing/2014/main" id="{18486A6B-A897-9776-79B7-75ECA3AA4254}"/>
                  </a:ext>
                </a:extLst>
              </p14:cNvPr>
              <p14:cNvContentPartPr/>
              <p14:nvPr/>
            </p14:nvContentPartPr>
            <p14:xfrm>
              <a:off x="7134171" y="3597073"/>
              <a:ext cx="360" cy="360"/>
            </p14:xfrm>
          </p:contentPart>
        </mc:Choice>
        <mc:Fallback xmlns="">
          <p:pic>
            <p:nvPicPr>
              <p:cNvPr id="36" name="잉크 35">
                <a:extLst>
                  <a:ext uri="{FF2B5EF4-FFF2-40B4-BE49-F238E27FC236}">
                    <a16:creationId xmlns:a16="http://schemas.microsoft.com/office/drawing/2014/main" id="{18486A6B-A897-9776-79B7-75ECA3AA4254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071171" y="3534073"/>
                <a:ext cx="126000" cy="12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4" name="그룹 3"/>
          <p:cNvGrpSpPr/>
          <p:nvPr/>
        </p:nvGrpSpPr>
        <p:grpSpPr>
          <a:xfrm>
            <a:off x="752612" y="1007310"/>
            <a:ext cx="7616796" cy="5552110"/>
            <a:chOff x="752612" y="1007310"/>
            <a:chExt cx="7750212" cy="5625246"/>
          </a:xfrm>
        </p:grpSpPr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1B31CE47-3277-B476-2A1D-294B194583F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52612" y="1007310"/>
              <a:ext cx="7750212" cy="5625246"/>
            </a:xfrm>
            <a:prstGeom prst="rect">
              <a:avLst/>
            </a:prstGeom>
          </p:spPr>
        </p:pic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394F7195-08AF-41E6-CE7C-9EF1B9B9B0DE}"/>
                </a:ext>
              </a:extLst>
            </p:cNvPr>
            <p:cNvSpPr/>
            <p:nvPr/>
          </p:nvSpPr>
          <p:spPr>
            <a:xfrm>
              <a:off x="2378561" y="3063140"/>
              <a:ext cx="6124263" cy="356751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9" name="직사각형 28"/>
          <p:cNvSpPr/>
          <p:nvPr/>
        </p:nvSpPr>
        <p:spPr>
          <a:xfrm>
            <a:off x="7963593" y="3117273"/>
            <a:ext cx="340822" cy="220659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/>
          <p:cNvSpPr/>
          <p:nvPr/>
        </p:nvSpPr>
        <p:spPr>
          <a:xfrm>
            <a:off x="2629593" y="3467768"/>
            <a:ext cx="471054" cy="220659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81986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55B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548795" y="94343"/>
            <a:ext cx="11480799" cy="6669314"/>
          </a:xfrm>
          <a:prstGeom prst="roundRect">
            <a:avLst>
              <a:gd name="adj" fmla="val 2541"/>
            </a:avLst>
          </a:prstGeom>
          <a:solidFill>
            <a:schemeClr val="bg1"/>
          </a:solidFill>
          <a:ln>
            <a:noFill/>
          </a:ln>
          <a:effectLst>
            <a:outerShdw dist="1016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204154" y="1034170"/>
            <a:ext cx="193117" cy="5222353"/>
            <a:chOff x="581527" y="787428"/>
            <a:chExt cx="193117" cy="5222353"/>
          </a:xfrm>
          <a:solidFill>
            <a:schemeClr val="bg1"/>
          </a:solidFill>
        </p:grpSpPr>
        <p:sp>
          <p:nvSpPr>
            <p:cNvPr id="5" name="Freeform 9"/>
            <p:cNvSpPr>
              <a:spLocks/>
            </p:cNvSpPr>
            <p:nvPr/>
          </p:nvSpPr>
          <p:spPr bwMode="auto">
            <a:xfrm>
              <a:off x="612262" y="1494240"/>
              <a:ext cx="131646" cy="17373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6" name="Group 12"/>
            <p:cNvGrpSpPr>
              <a:grpSpLocks noChangeAspect="1"/>
            </p:cNvGrpSpPr>
            <p:nvPr/>
          </p:nvGrpSpPr>
          <p:grpSpPr bwMode="auto">
            <a:xfrm>
              <a:off x="581527" y="787428"/>
              <a:ext cx="193117" cy="153620"/>
              <a:chOff x="6124" y="305"/>
              <a:chExt cx="841" cy="669"/>
            </a:xfrm>
            <a:grpFill/>
          </p:grpSpPr>
          <p:sp>
            <p:nvSpPr>
              <p:cNvPr id="23" name="Freeform 13"/>
              <p:cNvSpPr>
                <a:spLocks/>
              </p:cNvSpPr>
              <p:nvPr/>
            </p:nvSpPr>
            <p:spPr bwMode="auto">
              <a:xfrm>
                <a:off x="6244" y="440"/>
                <a:ext cx="601" cy="534"/>
              </a:xfrm>
              <a:custGeom>
                <a:avLst/>
                <a:gdLst>
                  <a:gd name="T0" fmla="*/ 902 w 1802"/>
                  <a:gd name="T1" fmla="*/ 0 h 1602"/>
                  <a:gd name="T2" fmla="*/ 2 w 1802"/>
                  <a:gd name="T3" fmla="*/ 742 h 1602"/>
                  <a:gd name="T4" fmla="*/ 2 w 1802"/>
                  <a:gd name="T5" fmla="*/ 743 h 1602"/>
                  <a:gd name="T6" fmla="*/ 2 w 1802"/>
                  <a:gd name="T7" fmla="*/ 746 h 1602"/>
                  <a:gd name="T8" fmla="*/ 0 w 1802"/>
                  <a:gd name="T9" fmla="*/ 749 h 1602"/>
                  <a:gd name="T10" fmla="*/ 0 w 1802"/>
                  <a:gd name="T11" fmla="*/ 751 h 1602"/>
                  <a:gd name="T12" fmla="*/ 0 w 1802"/>
                  <a:gd name="T13" fmla="*/ 1501 h 1602"/>
                  <a:gd name="T14" fmla="*/ 2 w 1802"/>
                  <a:gd name="T15" fmla="*/ 1521 h 1602"/>
                  <a:gd name="T16" fmla="*/ 16 w 1802"/>
                  <a:gd name="T17" fmla="*/ 1557 h 1602"/>
                  <a:gd name="T18" fmla="*/ 30 w 1802"/>
                  <a:gd name="T19" fmla="*/ 1572 h 1602"/>
                  <a:gd name="T20" fmla="*/ 45 w 1802"/>
                  <a:gd name="T21" fmla="*/ 1586 h 1602"/>
                  <a:gd name="T22" fmla="*/ 81 w 1802"/>
                  <a:gd name="T23" fmla="*/ 1601 h 1602"/>
                  <a:gd name="T24" fmla="*/ 100 w 1802"/>
                  <a:gd name="T25" fmla="*/ 1602 h 1602"/>
                  <a:gd name="T26" fmla="*/ 702 w 1802"/>
                  <a:gd name="T27" fmla="*/ 1602 h 1602"/>
                  <a:gd name="T28" fmla="*/ 702 w 1802"/>
                  <a:gd name="T29" fmla="*/ 1001 h 1602"/>
                  <a:gd name="T30" fmla="*/ 1102 w 1802"/>
                  <a:gd name="T31" fmla="*/ 1001 h 1602"/>
                  <a:gd name="T32" fmla="*/ 1102 w 1802"/>
                  <a:gd name="T33" fmla="*/ 1602 h 1602"/>
                  <a:gd name="T34" fmla="*/ 1703 w 1802"/>
                  <a:gd name="T35" fmla="*/ 1602 h 1602"/>
                  <a:gd name="T36" fmla="*/ 1723 w 1802"/>
                  <a:gd name="T37" fmla="*/ 1601 h 1602"/>
                  <a:gd name="T38" fmla="*/ 1758 w 1802"/>
                  <a:gd name="T39" fmla="*/ 1586 h 1602"/>
                  <a:gd name="T40" fmla="*/ 1773 w 1802"/>
                  <a:gd name="T41" fmla="*/ 1572 h 1602"/>
                  <a:gd name="T42" fmla="*/ 1786 w 1802"/>
                  <a:gd name="T43" fmla="*/ 1557 h 1602"/>
                  <a:gd name="T44" fmla="*/ 1802 w 1802"/>
                  <a:gd name="T45" fmla="*/ 1521 h 1602"/>
                  <a:gd name="T46" fmla="*/ 1802 w 1802"/>
                  <a:gd name="T47" fmla="*/ 1501 h 1602"/>
                  <a:gd name="T48" fmla="*/ 1802 w 1802"/>
                  <a:gd name="T49" fmla="*/ 751 h 1602"/>
                  <a:gd name="T50" fmla="*/ 1802 w 1802"/>
                  <a:gd name="T51" fmla="*/ 745 h 1602"/>
                  <a:gd name="T52" fmla="*/ 1801 w 1802"/>
                  <a:gd name="T53" fmla="*/ 742 h 1602"/>
                  <a:gd name="T54" fmla="*/ 902 w 1802"/>
                  <a:gd name="T55" fmla="*/ 0 h 16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802" h="1602">
                    <a:moveTo>
                      <a:pt x="902" y="0"/>
                    </a:moveTo>
                    <a:lnTo>
                      <a:pt x="2" y="742"/>
                    </a:lnTo>
                    <a:lnTo>
                      <a:pt x="2" y="743"/>
                    </a:lnTo>
                    <a:lnTo>
                      <a:pt x="2" y="746"/>
                    </a:lnTo>
                    <a:lnTo>
                      <a:pt x="0" y="749"/>
                    </a:lnTo>
                    <a:lnTo>
                      <a:pt x="0" y="751"/>
                    </a:lnTo>
                    <a:lnTo>
                      <a:pt x="0" y="1501"/>
                    </a:lnTo>
                    <a:lnTo>
                      <a:pt x="2" y="1521"/>
                    </a:lnTo>
                    <a:lnTo>
                      <a:pt x="16" y="1557"/>
                    </a:lnTo>
                    <a:lnTo>
                      <a:pt x="30" y="1572"/>
                    </a:lnTo>
                    <a:lnTo>
                      <a:pt x="45" y="1586"/>
                    </a:lnTo>
                    <a:lnTo>
                      <a:pt x="81" y="1601"/>
                    </a:lnTo>
                    <a:lnTo>
                      <a:pt x="100" y="1602"/>
                    </a:lnTo>
                    <a:lnTo>
                      <a:pt x="702" y="1602"/>
                    </a:lnTo>
                    <a:lnTo>
                      <a:pt x="702" y="1001"/>
                    </a:lnTo>
                    <a:lnTo>
                      <a:pt x="1102" y="1001"/>
                    </a:lnTo>
                    <a:lnTo>
                      <a:pt x="1102" y="1602"/>
                    </a:lnTo>
                    <a:lnTo>
                      <a:pt x="1703" y="1602"/>
                    </a:lnTo>
                    <a:lnTo>
                      <a:pt x="1723" y="1601"/>
                    </a:lnTo>
                    <a:lnTo>
                      <a:pt x="1758" y="1586"/>
                    </a:lnTo>
                    <a:lnTo>
                      <a:pt x="1773" y="1572"/>
                    </a:lnTo>
                    <a:lnTo>
                      <a:pt x="1786" y="1557"/>
                    </a:lnTo>
                    <a:lnTo>
                      <a:pt x="1802" y="1521"/>
                    </a:lnTo>
                    <a:lnTo>
                      <a:pt x="1802" y="1501"/>
                    </a:lnTo>
                    <a:lnTo>
                      <a:pt x="1802" y="751"/>
                    </a:lnTo>
                    <a:lnTo>
                      <a:pt x="1802" y="745"/>
                    </a:lnTo>
                    <a:lnTo>
                      <a:pt x="1801" y="742"/>
                    </a:lnTo>
                    <a:lnTo>
                      <a:pt x="90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14"/>
              <p:cNvSpPr>
                <a:spLocks/>
              </p:cNvSpPr>
              <p:nvPr/>
            </p:nvSpPr>
            <p:spPr bwMode="auto">
              <a:xfrm>
                <a:off x="6124" y="305"/>
                <a:ext cx="841" cy="394"/>
              </a:xfrm>
              <a:custGeom>
                <a:avLst/>
                <a:gdLst>
                  <a:gd name="T0" fmla="*/ 2505 w 2522"/>
                  <a:gd name="T1" fmla="*/ 978 h 1181"/>
                  <a:gd name="T2" fmla="*/ 2162 w 2522"/>
                  <a:gd name="T3" fmla="*/ 694 h 1181"/>
                  <a:gd name="T4" fmla="*/ 2162 w 2522"/>
                  <a:gd name="T5" fmla="*/ 54 h 1181"/>
                  <a:gd name="T6" fmla="*/ 2162 w 2522"/>
                  <a:gd name="T7" fmla="*/ 44 h 1181"/>
                  <a:gd name="T8" fmla="*/ 2155 w 2522"/>
                  <a:gd name="T9" fmla="*/ 26 h 1181"/>
                  <a:gd name="T10" fmla="*/ 2149 w 2522"/>
                  <a:gd name="T11" fmla="*/ 18 h 1181"/>
                  <a:gd name="T12" fmla="*/ 2141 w 2522"/>
                  <a:gd name="T13" fmla="*/ 13 h 1181"/>
                  <a:gd name="T14" fmla="*/ 2123 w 2522"/>
                  <a:gd name="T15" fmla="*/ 5 h 1181"/>
                  <a:gd name="T16" fmla="*/ 2113 w 2522"/>
                  <a:gd name="T17" fmla="*/ 5 h 1181"/>
                  <a:gd name="T18" fmla="*/ 1812 w 2522"/>
                  <a:gd name="T19" fmla="*/ 5 h 1181"/>
                  <a:gd name="T20" fmla="*/ 1802 w 2522"/>
                  <a:gd name="T21" fmla="*/ 5 h 1181"/>
                  <a:gd name="T22" fmla="*/ 1783 w 2522"/>
                  <a:gd name="T23" fmla="*/ 13 h 1181"/>
                  <a:gd name="T24" fmla="*/ 1776 w 2522"/>
                  <a:gd name="T25" fmla="*/ 18 h 1181"/>
                  <a:gd name="T26" fmla="*/ 1770 w 2522"/>
                  <a:gd name="T27" fmla="*/ 26 h 1181"/>
                  <a:gd name="T28" fmla="*/ 1763 w 2522"/>
                  <a:gd name="T29" fmla="*/ 44 h 1181"/>
                  <a:gd name="T30" fmla="*/ 1762 w 2522"/>
                  <a:gd name="T31" fmla="*/ 54 h 1181"/>
                  <a:gd name="T32" fmla="*/ 1762 w 2522"/>
                  <a:gd name="T33" fmla="*/ 360 h 1181"/>
                  <a:gd name="T34" fmla="*/ 1380 w 2522"/>
                  <a:gd name="T35" fmla="*/ 41 h 1181"/>
                  <a:gd name="T36" fmla="*/ 1354 w 2522"/>
                  <a:gd name="T37" fmla="*/ 23 h 1181"/>
                  <a:gd name="T38" fmla="*/ 1295 w 2522"/>
                  <a:gd name="T39" fmla="*/ 1 h 1181"/>
                  <a:gd name="T40" fmla="*/ 1262 w 2522"/>
                  <a:gd name="T41" fmla="*/ 0 h 1181"/>
                  <a:gd name="T42" fmla="*/ 1227 w 2522"/>
                  <a:gd name="T43" fmla="*/ 1 h 1181"/>
                  <a:gd name="T44" fmla="*/ 1168 w 2522"/>
                  <a:gd name="T45" fmla="*/ 23 h 1181"/>
                  <a:gd name="T46" fmla="*/ 1142 w 2522"/>
                  <a:gd name="T47" fmla="*/ 41 h 1181"/>
                  <a:gd name="T48" fmla="*/ 17 w 2522"/>
                  <a:gd name="T49" fmla="*/ 978 h 1181"/>
                  <a:gd name="T50" fmla="*/ 10 w 2522"/>
                  <a:gd name="T51" fmla="*/ 985 h 1181"/>
                  <a:gd name="T52" fmla="*/ 1 w 2522"/>
                  <a:gd name="T53" fmla="*/ 1001 h 1181"/>
                  <a:gd name="T54" fmla="*/ 0 w 2522"/>
                  <a:gd name="T55" fmla="*/ 1012 h 1181"/>
                  <a:gd name="T56" fmla="*/ 0 w 2522"/>
                  <a:gd name="T57" fmla="*/ 1023 h 1181"/>
                  <a:gd name="T58" fmla="*/ 6 w 2522"/>
                  <a:gd name="T59" fmla="*/ 1040 h 1181"/>
                  <a:gd name="T60" fmla="*/ 12 w 2522"/>
                  <a:gd name="T61" fmla="*/ 1048 h 1181"/>
                  <a:gd name="T62" fmla="*/ 108 w 2522"/>
                  <a:gd name="T63" fmla="*/ 1164 h 1181"/>
                  <a:gd name="T64" fmla="*/ 122 w 2522"/>
                  <a:gd name="T65" fmla="*/ 1177 h 1181"/>
                  <a:gd name="T66" fmla="*/ 141 w 2522"/>
                  <a:gd name="T67" fmla="*/ 1181 h 1181"/>
                  <a:gd name="T68" fmla="*/ 160 w 2522"/>
                  <a:gd name="T69" fmla="*/ 1181 h 1181"/>
                  <a:gd name="T70" fmla="*/ 179 w 2522"/>
                  <a:gd name="T71" fmla="*/ 1171 h 1181"/>
                  <a:gd name="T72" fmla="*/ 1262 w 2522"/>
                  <a:gd name="T73" fmla="*/ 268 h 1181"/>
                  <a:gd name="T74" fmla="*/ 2344 w 2522"/>
                  <a:gd name="T75" fmla="*/ 1171 h 1181"/>
                  <a:gd name="T76" fmla="*/ 2358 w 2522"/>
                  <a:gd name="T77" fmla="*/ 1180 h 1181"/>
                  <a:gd name="T78" fmla="*/ 2377 w 2522"/>
                  <a:gd name="T79" fmla="*/ 1181 h 1181"/>
                  <a:gd name="T80" fmla="*/ 2383 w 2522"/>
                  <a:gd name="T81" fmla="*/ 1181 h 1181"/>
                  <a:gd name="T82" fmla="*/ 2401 w 2522"/>
                  <a:gd name="T83" fmla="*/ 1177 h 1181"/>
                  <a:gd name="T84" fmla="*/ 2414 w 2522"/>
                  <a:gd name="T85" fmla="*/ 1164 h 1181"/>
                  <a:gd name="T86" fmla="*/ 2512 w 2522"/>
                  <a:gd name="T87" fmla="*/ 1048 h 1181"/>
                  <a:gd name="T88" fmla="*/ 2518 w 2522"/>
                  <a:gd name="T89" fmla="*/ 1040 h 1181"/>
                  <a:gd name="T90" fmla="*/ 2522 w 2522"/>
                  <a:gd name="T91" fmla="*/ 1023 h 1181"/>
                  <a:gd name="T92" fmla="*/ 2522 w 2522"/>
                  <a:gd name="T93" fmla="*/ 1012 h 1181"/>
                  <a:gd name="T94" fmla="*/ 2521 w 2522"/>
                  <a:gd name="T95" fmla="*/ 1001 h 1181"/>
                  <a:gd name="T96" fmla="*/ 2512 w 2522"/>
                  <a:gd name="T97" fmla="*/ 985 h 1181"/>
                  <a:gd name="T98" fmla="*/ 2505 w 2522"/>
                  <a:gd name="T99" fmla="*/ 978 h 1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522" h="1181">
                    <a:moveTo>
                      <a:pt x="2505" y="978"/>
                    </a:moveTo>
                    <a:lnTo>
                      <a:pt x="2162" y="694"/>
                    </a:lnTo>
                    <a:lnTo>
                      <a:pt x="2162" y="54"/>
                    </a:lnTo>
                    <a:lnTo>
                      <a:pt x="2162" y="44"/>
                    </a:lnTo>
                    <a:lnTo>
                      <a:pt x="2155" y="26"/>
                    </a:lnTo>
                    <a:lnTo>
                      <a:pt x="2149" y="18"/>
                    </a:lnTo>
                    <a:lnTo>
                      <a:pt x="2141" y="13"/>
                    </a:lnTo>
                    <a:lnTo>
                      <a:pt x="2123" y="5"/>
                    </a:lnTo>
                    <a:lnTo>
                      <a:pt x="2113" y="5"/>
                    </a:lnTo>
                    <a:lnTo>
                      <a:pt x="1812" y="5"/>
                    </a:lnTo>
                    <a:lnTo>
                      <a:pt x="1802" y="5"/>
                    </a:lnTo>
                    <a:lnTo>
                      <a:pt x="1783" y="13"/>
                    </a:lnTo>
                    <a:lnTo>
                      <a:pt x="1776" y="18"/>
                    </a:lnTo>
                    <a:lnTo>
                      <a:pt x="1770" y="26"/>
                    </a:lnTo>
                    <a:lnTo>
                      <a:pt x="1763" y="44"/>
                    </a:lnTo>
                    <a:lnTo>
                      <a:pt x="1762" y="54"/>
                    </a:lnTo>
                    <a:lnTo>
                      <a:pt x="1762" y="360"/>
                    </a:lnTo>
                    <a:lnTo>
                      <a:pt x="1380" y="41"/>
                    </a:lnTo>
                    <a:lnTo>
                      <a:pt x="1354" y="23"/>
                    </a:lnTo>
                    <a:lnTo>
                      <a:pt x="1295" y="1"/>
                    </a:lnTo>
                    <a:lnTo>
                      <a:pt x="1262" y="0"/>
                    </a:lnTo>
                    <a:lnTo>
                      <a:pt x="1227" y="1"/>
                    </a:lnTo>
                    <a:lnTo>
                      <a:pt x="1168" y="23"/>
                    </a:lnTo>
                    <a:lnTo>
                      <a:pt x="1142" y="41"/>
                    </a:lnTo>
                    <a:lnTo>
                      <a:pt x="17" y="978"/>
                    </a:lnTo>
                    <a:lnTo>
                      <a:pt x="10" y="985"/>
                    </a:lnTo>
                    <a:lnTo>
                      <a:pt x="1" y="1001"/>
                    </a:lnTo>
                    <a:lnTo>
                      <a:pt x="0" y="1012"/>
                    </a:lnTo>
                    <a:lnTo>
                      <a:pt x="0" y="1023"/>
                    </a:lnTo>
                    <a:lnTo>
                      <a:pt x="6" y="1040"/>
                    </a:lnTo>
                    <a:lnTo>
                      <a:pt x="12" y="1048"/>
                    </a:lnTo>
                    <a:lnTo>
                      <a:pt x="108" y="1164"/>
                    </a:lnTo>
                    <a:lnTo>
                      <a:pt x="122" y="1177"/>
                    </a:lnTo>
                    <a:lnTo>
                      <a:pt x="141" y="1181"/>
                    </a:lnTo>
                    <a:lnTo>
                      <a:pt x="160" y="1181"/>
                    </a:lnTo>
                    <a:lnTo>
                      <a:pt x="179" y="1171"/>
                    </a:lnTo>
                    <a:lnTo>
                      <a:pt x="1262" y="268"/>
                    </a:lnTo>
                    <a:lnTo>
                      <a:pt x="2344" y="1171"/>
                    </a:lnTo>
                    <a:lnTo>
                      <a:pt x="2358" y="1180"/>
                    </a:lnTo>
                    <a:lnTo>
                      <a:pt x="2377" y="1181"/>
                    </a:lnTo>
                    <a:lnTo>
                      <a:pt x="2383" y="1181"/>
                    </a:lnTo>
                    <a:lnTo>
                      <a:pt x="2401" y="1177"/>
                    </a:lnTo>
                    <a:lnTo>
                      <a:pt x="2414" y="1164"/>
                    </a:lnTo>
                    <a:lnTo>
                      <a:pt x="2512" y="1048"/>
                    </a:lnTo>
                    <a:lnTo>
                      <a:pt x="2518" y="1040"/>
                    </a:lnTo>
                    <a:lnTo>
                      <a:pt x="2522" y="1023"/>
                    </a:lnTo>
                    <a:lnTo>
                      <a:pt x="2522" y="1012"/>
                    </a:lnTo>
                    <a:lnTo>
                      <a:pt x="2521" y="1001"/>
                    </a:lnTo>
                    <a:lnTo>
                      <a:pt x="2512" y="985"/>
                    </a:lnTo>
                    <a:lnTo>
                      <a:pt x="2505" y="97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7" name="Freeform 36"/>
            <p:cNvSpPr>
              <a:spLocks noEditPoints="1"/>
            </p:cNvSpPr>
            <p:nvPr/>
          </p:nvSpPr>
          <p:spPr bwMode="auto">
            <a:xfrm>
              <a:off x="625397" y="4336406"/>
              <a:ext cx="105376" cy="177233"/>
            </a:xfrm>
            <a:custGeom>
              <a:avLst/>
              <a:gdLst>
                <a:gd name="T0" fmla="*/ 937 w 1926"/>
                <a:gd name="T1" fmla="*/ 3639 h 4045"/>
                <a:gd name="T2" fmla="*/ 893 w 1926"/>
                <a:gd name="T3" fmla="*/ 3665 h 4045"/>
                <a:gd name="T4" fmla="*/ 863 w 1926"/>
                <a:gd name="T5" fmla="*/ 3712 h 4045"/>
                <a:gd name="T6" fmla="*/ 851 w 1926"/>
                <a:gd name="T7" fmla="*/ 3772 h 4045"/>
                <a:gd name="T8" fmla="*/ 863 w 1926"/>
                <a:gd name="T9" fmla="*/ 3832 h 4045"/>
                <a:gd name="T10" fmla="*/ 893 w 1926"/>
                <a:gd name="T11" fmla="*/ 3878 h 4045"/>
                <a:gd name="T12" fmla="*/ 937 w 1926"/>
                <a:gd name="T13" fmla="*/ 3905 h 4045"/>
                <a:gd name="T14" fmla="*/ 988 w 1926"/>
                <a:gd name="T15" fmla="*/ 3905 h 4045"/>
                <a:gd name="T16" fmla="*/ 1033 w 1926"/>
                <a:gd name="T17" fmla="*/ 3878 h 4045"/>
                <a:gd name="T18" fmla="*/ 1064 w 1926"/>
                <a:gd name="T19" fmla="*/ 3832 h 4045"/>
                <a:gd name="T20" fmla="*/ 1075 w 1926"/>
                <a:gd name="T21" fmla="*/ 3772 h 4045"/>
                <a:gd name="T22" fmla="*/ 1064 w 1926"/>
                <a:gd name="T23" fmla="*/ 3712 h 4045"/>
                <a:gd name="T24" fmla="*/ 1033 w 1926"/>
                <a:gd name="T25" fmla="*/ 3665 h 4045"/>
                <a:gd name="T26" fmla="*/ 988 w 1926"/>
                <a:gd name="T27" fmla="*/ 3639 h 4045"/>
                <a:gd name="T28" fmla="*/ 156 w 1926"/>
                <a:gd name="T29" fmla="*/ 434 h 4045"/>
                <a:gd name="T30" fmla="*/ 1770 w 1926"/>
                <a:gd name="T31" fmla="*/ 3540 h 4045"/>
                <a:gd name="T32" fmla="*/ 156 w 1926"/>
                <a:gd name="T33" fmla="*/ 434 h 4045"/>
                <a:gd name="T34" fmla="*/ 716 w 1926"/>
                <a:gd name="T35" fmla="*/ 200 h 4045"/>
                <a:gd name="T36" fmla="*/ 701 w 1926"/>
                <a:gd name="T37" fmla="*/ 217 h 4045"/>
                <a:gd name="T38" fmla="*/ 701 w 1926"/>
                <a:gd name="T39" fmla="*/ 243 h 4045"/>
                <a:gd name="T40" fmla="*/ 716 w 1926"/>
                <a:gd name="T41" fmla="*/ 260 h 4045"/>
                <a:gd name="T42" fmla="*/ 1199 w 1926"/>
                <a:gd name="T43" fmla="*/ 262 h 4045"/>
                <a:gd name="T44" fmla="*/ 1218 w 1926"/>
                <a:gd name="T45" fmla="*/ 254 h 4045"/>
                <a:gd name="T46" fmla="*/ 1226 w 1926"/>
                <a:gd name="T47" fmla="*/ 230 h 4045"/>
                <a:gd name="T48" fmla="*/ 1218 w 1926"/>
                <a:gd name="T49" fmla="*/ 207 h 4045"/>
                <a:gd name="T50" fmla="*/ 1199 w 1926"/>
                <a:gd name="T51" fmla="*/ 197 h 4045"/>
                <a:gd name="T52" fmla="*/ 224 w 1926"/>
                <a:gd name="T53" fmla="*/ 0 h 4045"/>
                <a:gd name="T54" fmla="*/ 1738 w 1926"/>
                <a:gd name="T55" fmla="*/ 4 h 4045"/>
                <a:gd name="T56" fmla="*/ 1805 w 1926"/>
                <a:gd name="T57" fmla="*/ 31 h 4045"/>
                <a:gd name="T58" fmla="*/ 1860 w 1926"/>
                <a:gd name="T59" fmla="*/ 81 h 4045"/>
                <a:gd name="T60" fmla="*/ 1900 w 1926"/>
                <a:gd name="T61" fmla="*/ 148 h 4045"/>
                <a:gd name="T62" fmla="*/ 1923 w 1926"/>
                <a:gd name="T63" fmla="*/ 229 h 4045"/>
                <a:gd name="T64" fmla="*/ 1926 w 1926"/>
                <a:gd name="T65" fmla="*/ 3772 h 4045"/>
                <a:gd name="T66" fmla="*/ 1915 w 1926"/>
                <a:gd name="T67" fmla="*/ 3857 h 4045"/>
                <a:gd name="T68" fmla="*/ 1882 w 1926"/>
                <a:gd name="T69" fmla="*/ 3932 h 4045"/>
                <a:gd name="T70" fmla="*/ 1834 w 1926"/>
                <a:gd name="T71" fmla="*/ 3992 h 4045"/>
                <a:gd name="T72" fmla="*/ 1773 w 1926"/>
                <a:gd name="T73" fmla="*/ 4032 h 4045"/>
                <a:gd name="T74" fmla="*/ 1702 w 1926"/>
                <a:gd name="T75" fmla="*/ 4045 h 4045"/>
                <a:gd name="T76" fmla="*/ 188 w 1926"/>
                <a:gd name="T77" fmla="*/ 4041 h 4045"/>
                <a:gd name="T78" fmla="*/ 122 w 1926"/>
                <a:gd name="T79" fmla="*/ 4014 h 4045"/>
                <a:gd name="T80" fmla="*/ 66 w 1926"/>
                <a:gd name="T81" fmla="*/ 3964 h 4045"/>
                <a:gd name="T82" fmla="*/ 25 w 1926"/>
                <a:gd name="T83" fmla="*/ 3897 h 4045"/>
                <a:gd name="T84" fmla="*/ 3 w 1926"/>
                <a:gd name="T85" fmla="*/ 3816 h 4045"/>
                <a:gd name="T86" fmla="*/ 0 w 1926"/>
                <a:gd name="T87" fmla="*/ 273 h 4045"/>
                <a:gd name="T88" fmla="*/ 12 w 1926"/>
                <a:gd name="T89" fmla="*/ 188 h 4045"/>
                <a:gd name="T90" fmla="*/ 43 w 1926"/>
                <a:gd name="T91" fmla="*/ 113 h 4045"/>
                <a:gd name="T92" fmla="*/ 92 w 1926"/>
                <a:gd name="T93" fmla="*/ 53 h 4045"/>
                <a:gd name="T94" fmla="*/ 154 w 1926"/>
                <a:gd name="T95" fmla="*/ 13 h 4045"/>
                <a:gd name="T96" fmla="*/ 224 w 1926"/>
                <a:gd name="T97" fmla="*/ 0 h 4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26" h="4045">
                  <a:moveTo>
                    <a:pt x="963" y="3636"/>
                  </a:moveTo>
                  <a:lnTo>
                    <a:pt x="937" y="3639"/>
                  </a:lnTo>
                  <a:lnTo>
                    <a:pt x="914" y="3649"/>
                  </a:lnTo>
                  <a:lnTo>
                    <a:pt x="893" y="3665"/>
                  </a:lnTo>
                  <a:lnTo>
                    <a:pt x="876" y="3686"/>
                  </a:lnTo>
                  <a:lnTo>
                    <a:pt x="863" y="3712"/>
                  </a:lnTo>
                  <a:lnTo>
                    <a:pt x="854" y="3741"/>
                  </a:lnTo>
                  <a:lnTo>
                    <a:pt x="851" y="3772"/>
                  </a:lnTo>
                  <a:lnTo>
                    <a:pt x="854" y="3804"/>
                  </a:lnTo>
                  <a:lnTo>
                    <a:pt x="863" y="3832"/>
                  </a:lnTo>
                  <a:lnTo>
                    <a:pt x="876" y="3857"/>
                  </a:lnTo>
                  <a:lnTo>
                    <a:pt x="893" y="3878"/>
                  </a:lnTo>
                  <a:lnTo>
                    <a:pt x="914" y="3894"/>
                  </a:lnTo>
                  <a:lnTo>
                    <a:pt x="937" y="3905"/>
                  </a:lnTo>
                  <a:lnTo>
                    <a:pt x="963" y="3909"/>
                  </a:lnTo>
                  <a:lnTo>
                    <a:pt x="988" y="3905"/>
                  </a:lnTo>
                  <a:lnTo>
                    <a:pt x="1013" y="3894"/>
                  </a:lnTo>
                  <a:lnTo>
                    <a:pt x="1033" y="3878"/>
                  </a:lnTo>
                  <a:lnTo>
                    <a:pt x="1051" y="3857"/>
                  </a:lnTo>
                  <a:lnTo>
                    <a:pt x="1064" y="3832"/>
                  </a:lnTo>
                  <a:lnTo>
                    <a:pt x="1072" y="3804"/>
                  </a:lnTo>
                  <a:lnTo>
                    <a:pt x="1075" y="3772"/>
                  </a:lnTo>
                  <a:lnTo>
                    <a:pt x="1072" y="3741"/>
                  </a:lnTo>
                  <a:lnTo>
                    <a:pt x="1064" y="3712"/>
                  </a:lnTo>
                  <a:lnTo>
                    <a:pt x="1051" y="3686"/>
                  </a:lnTo>
                  <a:lnTo>
                    <a:pt x="1033" y="3665"/>
                  </a:lnTo>
                  <a:lnTo>
                    <a:pt x="1013" y="3649"/>
                  </a:lnTo>
                  <a:lnTo>
                    <a:pt x="988" y="3639"/>
                  </a:lnTo>
                  <a:lnTo>
                    <a:pt x="963" y="3636"/>
                  </a:lnTo>
                  <a:close/>
                  <a:moveTo>
                    <a:pt x="156" y="434"/>
                  </a:moveTo>
                  <a:lnTo>
                    <a:pt x="156" y="3540"/>
                  </a:lnTo>
                  <a:lnTo>
                    <a:pt x="1770" y="3540"/>
                  </a:lnTo>
                  <a:lnTo>
                    <a:pt x="1770" y="434"/>
                  </a:lnTo>
                  <a:lnTo>
                    <a:pt x="156" y="434"/>
                  </a:lnTo>
                  <a:close/>
                  <a:moveTo>
                    <a:pt x="727" y="197"/>
                  </a:moveTo>
                  <a:lnTo>
                    <a:pt x="716" y="200"/>
                  </a:lnTo>
                  <a:lnTo>
                    <a:pt x="707" y="207"/>
                  </a:lnTo>
                  <a:lnTo>
                    <a:pt x="701" y="217"/>
                  </a:lnTo>
                  <a:lnTo>
                    <a:pt x="699" y="230"/>
                  </a:lnTo>
                  <a:lnTo>
                    <a:pt x="701" y="243"/>
                  </a:lnTo>
                  <a:lnTo>
                    <a:pt x="707" y="254"/>
                  </a:lnTo>
                  <a:lnTo>
                    <a:pt x="716" y="260"/>
                  </a:lnTo>
                  <a:lnTo>
                    <a:pt x="727" y="262"/>
                  </a:lnTo>
                  <a:lnTo>
                    <a:pt x="1199" y="262"/>
                  </a:lnTo>
                  <a:lnTo>
                    <a:pt x="1210" y="260"/>
                  </a:lnTo>
                  <a:lnTo>
                    <a:pt x="1218" y="254"/>
                  </a:lnTo>
                  <a:lnTo>
                    <a:pt x="1224" y="243"/>
                  </a:lnTo>
                  <a:lnTo>
                    <a:pt x="1226" y="230"/>
                  </a:lnTo>
                  <a:lnTo>
                    <a:pt x="1224" y="217"/>
                  </a:lnTo>
                  <a:lnTo>
                    <a:pt x="1218" y="207"/>
                  </a:lnTo>
                  <a:lnTo>
                    <a:pt x="1210" y="200"/>
                  </a:lnTo>
                  <a:lnTo>
                    <a:pt x="1199" y="197"/>
                  </a:lnTo>
                  <a:lnTo>
                    <a:pt x="727" y="197"/>
                  </a:lnTo>
                  <a:close/>
                  <a:moveTo>
                    <a:pt x="224" y="0"/>
                  </a:moveTo>
                  <a:lnTo>
                    <a:pt x="1702" y="0"/>
                  </a:lnTo>
                  <a:lnTo>
                    <a:pt x="1738" y="4"/>
                  </a:lnTo>
                  <a:lnTo>
                    <a:pt x="1773" y="13"/>
                  </a:lnTo>
                  <a:lnTo>
                    <a:pt x="1805" y="31"/>
                  </a:lnTo>
                  <a:lnTo>
                    <a:pt x="1834" y="53"/>
                  </a:lnTo>
                  <a:lnTo>
                    <a:pt x="1860" y="81"/>
                  </a:lnTo>
                  <a:lnTo>
                    <a:pt x="1882" y="113"/>
                  </a:lnTo>
                  <a:lnTo>
                    <a:pt x="1900" y="148"/>
                  </a:lnTo>
                  <a:lnTo>
                    <a:pt x="1915" y="188"/>
                  </a:lnTo>
                  <a:lnTo>
                    <a:pt x="1923" y="229"/>
                  </a:lnTo>
                  <a:lnTo>
                    <a:pt x="1926" y="273"/>
                  </a:lnTo>
                  <a:lnTo>
                    <a:pt x="1926" y="3772"/>
                  </a:lnTo>
                  <a:lnTo>
                    <a:pt x="1923" y="3816"/>
                  </a:lnTo>
                  <a:lnTo>
                    <a:pt x="1915" y="3857"/>
                  </a:lnTo>
                  <a:lnTo>
                    <a:pt x="1900" y="3897"/>
                  </a:lnTo>
                  <a:lnTo>
                    <a:pt x="1882" y="3932"/>
                  </a:lnTo>
                  <a:lnTo>
                    <a:pt x="1860" y="3964"/>
                  </a:lnTo>
                  <a:lnTo>
                    <a:pt x="1834" y="3992"/>
                  </a:lnTo>
                  <a:lnTo>
                    <a:pt x="1805" y="4014"/>
                  </a:lnTo>
                  <a:lnTo>
                    <a:pt x="1773" y="4032"/>
                  </a:lnTo>
                  <a:lnTo>
                    <a:pt x="1738" y="4041"/>
                  </a:lnTo>
                  <a:lnTo>
                    <a:pt x="1702" y="4045"/>
                  </a:lnTo>
                  <a:lnTo>
                    <a:pt x="224" y="4045"/>
                  </a:lnTo>
                  <a:lnTo>
                    <a:pt x="188" y="4041"/>
                  </a:lnTo>
                  <a:lnTo>
                    <a:pt x="154" y="4032"/>
                  </a:lnTo>
                  <a:lnTo>
                    <a:pt x="122" y="4014"/>
                  </a:lnTo>
                  <a:lnTo>
                    <a:pt x="92" y="3992"/>
                  </a:lnTo>
                  <a:lnTo>
                    <a:pt x="66" y="3964"/>
                  </a:lnTo>
                  <a:lnTo>
                    <a:pt x="43" y="3932"/>
                  </a:lnTo>
                  <a:lnTo>
                    <a:pt x="25" y="3897"/>
                  </a:lnTo>
                  <a:lnTo>
                    <a:pt x="12" y="3857"/>
                  </a:lnTo>
                  <a:lnTo>
                    <a:pt x="3" y="3816"/>
                  </a:lnTo>
                  <a:lnTo>
                    <a:pt x="0" y="3772"/>
                  </a:lnTo>
                  <a:lnTo>
                    <a:pt x="0" y="273"/>
                  </a:lnTo>
                  <a:lnTo>
                    <a:pt x="3" y="229"/>
                  </a:lnTo>
                  <a:lnTo>
                    <a:pt x="12" y="188"/>
                  </a:lnTo>
                  <a:lnTo>
                    <a:pt x="25" y="148"/>
                  </a:lnTo>
                  <a:lnTo>
                    <a:pt x="43" y="113"/>
                  </a:lnTo>
                  <a:lnTo>
                    <a:pt x="66" y="81"/>
                  </a:lnTo>
                  <a:lnTo>
                    <a:pt x="92" y="53"/>
                  </a:lnTo>
                  <a:lnTo>
                    <a:pt x="122" y="31"/>
                  </a:lnTo>
                  <a:lnTo>
                    <a:pt x="154" y="13"/>
                  </a:lnTo>
                  <a:lnTo>
                    <a:pt x="188" y="4"/>
                  </a:lnTo>
                  <a:lnTo>
                    <a:pt x="22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" name="자유형 7"/>
            <p:cNvSpPr>
              <a:spLocks/>
            </p:cNvSpPr>
            <p:nvPr/>
          </p:nvSpPr>
          <p:spPr bwMode="auto">
            <a:xfrm>
              <a:off x="598771" y="3644382"/>
              <a:ext cx="158629" cy="138832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" name="Freeform 6"/>
            <p:cNvSpPr>
              <a:spLocks/>
            </p:cNvSpPr>
            <p:nvPr/>
          </p:nvSpPr>
          <p:spPr bwMode="auto">
            <a:xfrm rot="10800000" flipH="1" flipV="1">
              <a:off x="597941" y="2949079"/>
              <a:ext cx="160288" cy="142111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10" name="Group 20"/>
            <p:cNvGrpSpPr>
              <a:grpSpLocks noChangeAspect="1"/>
            </p:cNvGrpSpPr>
            <p:nvPr/>
          </p:nvGrpSpPr>
          <p:grpSpPr bwMode="auto">
            <a:xfrm>
              <a:off x="614039" y="2221163"/>
              <a:ext cx="128093" cy="174724"/>
              <a:chOff x="2597" y="4163"/>
              <a:chExt cx="217" cy="296"/>
            </a:xfrm>
            <a:grpFill/>
          </p:grpSpPr>
          <p:sp>
            <p:nvSpPr>
              <p:cNvPr id="19" name="Freeform 22"/>
              <p:cNvSpPr>
                <a:spLocks noEditPoints="1"/>
              </p:cNvSpPr>
              <p:nvPr/>
            </p:nvSpPr>
            <p:spPr bwMode="auto">
              <a:xfrm>
                <a:off x="2630" y="4163"/>
                <a:ext cx="151" cy="176"/>
              </a:xfrm>
              <a:custGeom>
                <a:avLst/>
                <a:gdLst>
                  <a:gd name="T0" fmla="*/ 410 w 1662"/>
                  <a:gd name="T1" fmla="*/ 645 h 1942"/>
                  <a:gd name="T2" fmla="*/ 309 w 1662"/>
                  <a:gd name="T3" fmla="*/ 847 h 1942"/>
                  <a:gd name="T4" fmla="*/ 255 w 1662"/>
                  <a:gd name="T5" fmla="*/ 1023 h 1942"/>
                  <a:gd name="T6" fmla="*/ 263 w 1662"/>
                  <a:gd name="T7" fmla="*/ 1206 h 1942"/>
                  <a:gd name="T8" fmla="*/ 347 w 1662"/>
                  <a:gd name="T9" fmla="*/ 1429 h 1942"/>
                  <a:gd name="T10" fmla="*/ 476 w 1662"/>
                  <a:gd name="T11" fmla="*/ 1620 h 1942"/>
                  <a:gd name="T12" fmla="*/ 638 w 1662"/>
                  <a:gd name="T13" fmla="*/ 1753 h 1942"/>
                  <a:gd name="T14" fmla="*/ 825 w 1662"/>
                  <a:gd name="T15" fmla="*/ 1803 h 1942"/>
                  <a:gd name="T16" fmla="*/ 1013 w 1662"/>
                  <a:gd name="T17" fmla="*/ 1753 h 1942"/>
                  <a:gd name="T18" fmla="*/ 1176 w 1662"/>
                  <a:gd name="T19" fmla="*/ 1619 h 1942"/>
                  <a:gd name="T20" fmla="*/ 1305 w 1662"/>
                  <a:gd name="T21" fmla="*/ 1428 h 1942"/>
                  <a:gd name="T22" fmla="*/ 1388 w 1662"/>
                  <a:gd name="T23" fmla="*/ 1205 h 1942"/>
                  <a:gd name="T24" fmla="*/ 1418 w 1662"/>
                  <a:gd name="T25" fmla="*/ 974 h 1942"/>
                  <a:gd name="T26" fmla="*/ 1266 w 1662"/>
                  <a:gd name="T27" fmla="*/ 836 h 1942"/>
                  <a:gd name="T28" fmla="*/ 1012 w 1662"/>
                  <a:gd name="T29" fmla="*/ 794 h 1942"/>
                  <a:gd name="T30" fmla="*/ 806 w 1662"/>
                  <a:gd name="T31" fmla="*/ 713 h 1942"/>
                  <a:gd name="T32" fmla="*/ 646 w 1662"/>
                  <a:gd name="T33" fmla="*/ 610 h 1942"/>
                  <a:gd name="T34" fmla="*/ 526 w 1662"/>
                  <a:gd name="T35" fmla="*/ 499 h 1942"/>
                  <a:gd name="T36" fmla="*/ 944 w 1662"/>
                  <a:gd name="T37" fmla="*/ 23 h 1942"/>
                  <a:gd name="T38" fmla="*/ 1152 w 1662"/>
                  <a:gd name="T39" fmla="*/ 118 h 1942"/>
                  <a:gd name="T40" fmla="*/ 1271 w 1662"/>
                  <a:gd name="T41" fmla="*/ 205 h 1942"/>
                  <a:gd name="T42" fmla="*/ 1388 w 1662"/>
                  <a:gd name="T43" fmla="*/ 323 h 1942"/>
                  <a:gd name="T44" fmla="*/ 1455 w 1662"/>
                  <a:gd name="T45" fmla="*/ 429 h 1942"/>
                  <a:gd name="T46" fmla="*/ 1524 w 1662"/>
                  <a:gd name="T47" fmla="*/ 626 h 1942"/>
                  <a:gd name="T48" fmla="*/ 1555 w 1662"/>
                  <a:gd name="T49" fmla="*/ 892 h 1942"/>
                  <a:gd name="T50" fmla="*/ 1619 w 1662"/>
                  <a:gd name="T51" fmla="*/ 939 h 1942"/>
                  <a:gd name="T52" fmla="*/ 1657 w 1662"/>
                  <a:gd name="T53" fmla="*/ 1032 h 1942"/>
                  <a:gd name="T54" fmla="*/ 1655 w 1662"/>
                  <a:gd name="T55" fmla="*/ 1183 h 1942"/>
                  <a:gd name="T56" fmla="*/ 1611 w 1662"/>
                  <a:gd name="T57" fmla="*/ 1304 h 1942"/>
                  <a:gd name="T58" fmla="*/ 1537 w 1662"/>
                  <a:gd name="T59" fmla="*/ 1372 h 1942"/>
                  <a:gd name="T60" fmla="*/ 1445 w 1662"/>
                  <a:gd name="T61" fmla="*/ 1454 h 1942"/>
                  <a:gd name="T62" fmla="*/ 1313 w 1662"/>
                  <a:gd name="T63" fmla="*/ 1670 h 1942"/>
                  <a:gd name="T64" fmla="*/ 1141 w 1662"/>
                  <a:gd name="T65" fmla="*/ 1836 h 1942"/>
                  <a:gd name="T66" fmla="*/ 937 w 1662"/>
                  <a:gd name="T67" fmla="*/ 1930 h 1942"/>
                  <a:gd name="T68" fmla="*/ 714 w 1662"/>
                  <a:gd name="T69" fmla="*/ 1930 h 1942"/>
                  <a:gd name="T70" fmla="*/ 510 w 1662"/>
                  <a:gd name="T71" fmla="*/ 1836 h 1942"/>
                  <a:gd name="T72" fmla="*/ 337 w 1662"/>
                  <a:gd name="T73" fmla="*/ 1669 h 1942"/>
                  <a:gd name="T74" fmla="*/ 205 w 1662"/>
                  <a:gd name="T75" fmla="*/ 1452 h 1942"/>
                  <a:gd name="T76" fmla="*/ 111 w 1662"/>
                  <a:gd name="T77" fmla="*/ 1364 h 1942"/>
                  <a:gd name="T78" fmla="*/ 39 w 1662"/>
                  <a:gd name="T79" fmla="*/ 1284 h 1942"/>
                  <a:gd name="T80" fmla="*/ 2 w 1662"/>
                  <a:gd name="T81" fmla="*/ 1143 h 1942"/>
                  <a:gd name="T82" fmla="*/ 9 w 1662"/>
                  <a:gd name="T83" fmla="*/ 1009 h 1942"/>
                  <a:gd name="T84" fmla="*/ 50 w 1662"/>
                  <a:gd name="T85" fmla="*/ 930 h 1942"/>
                  <a:gd name="T86" fmla="*/ 98 w 1662"/>
                  <a:gd name="T87" fmla="*/ 851 h 1942"/>
                  <a:gd name="T88" fmla="*/ 85 w 1662"/>
                  <a:gd name="T89" fmla="*/ 643 h 1942"/>
                  <a:gd name="T90" fmla="*/ 120 w 1662"/>
                  <a:gd name="T91" fmla="*/ 487 h 1942"/>
                  <a:gd name="T92" fmla="*/ 183 w 1662"/>
                  <a:gd name="T93" fmla="*/ 377 h 1942"/>
                  <a:gd name="T94" fmla="*/ 257 w 1662"/>
                  <a:gd name="T95" fmla="*/ 305 h 1942"/>
                  <a:gd name="T96" fmla="*/ 319 w 1662"/>
                  <a:gd name="T97" fmla="*/ 266 h 1942"/>
                  <a:gd name="T98" fmla="*/ 352 w 1662"/>
                  <a:gd name="T99" fmla="*/ 246 h 1942"/>
                  <a:gd name="T100" fmla="*/ 390 w 1662"/>
                  <a:gd name="T101" fmla="*/ 196 h 1942"/>
                  <a:gd name="T102" fmla="*/ 459 w 1662"/>
                  <a:gd name="T103" fmla="*/ 127 h 1942"/>
                  <a:gd name="T104" fmla="*/ 559 w 1662"/>
                  <a:gd name="T105" fmla="*/ 57 h 1942"/>
                  <a:gd name="T106" fmla="*/ 690 w 1662"/>
                  <a:gd name="T107" fmla="*/ 10 h 19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662" h="1942">
                    <a:moveTo>
                      <a:pt x="526" y="499"/>
                    </a:moveTo>
                    <a:lnTo>
                      <a:pt x="484" y="546"/>
                    </a:lnTo>
                    <a:lnTo>
                      <a:pt x="445" y="595"/>
                    </a:lnTo>
                    <a:lnTo>
                      <a:pt x="410" y="645"/>
                    </a:lnTo>
                    <a:lnTo>
                      <a:pt x="379" y="696"/>
                    </a:lnTo>
                    <a:lnTo>
                      <a:pt x="352" y="747"/>
                    </a:lnTo>
                    <a:lnTo>
                      <a:pt x="329" y="797"/>
                    </a:lnTo>
                    <a:lnTo>
                      <a:pt x="309" y="847"/>
                    </a:lnTo>
                    <a:lnTo>
                      <a:pt x="291" y="895"/>
                    </a:lnTo>
                    <a:lnTo>
                      <a:pt x="277" y="941"/>
                    </a:lnTo>
                    <a:lnTo>
                      <a:pt x="264" y="984"/>
                    </a:lnTo>
                    <a:lnTo>
                      <a:pt x="255" y="1023"/>
                    </a:lnTo>
                    <a:lnTo>
                      <a:pt x="247" y="1059"/>
                    </a:lnTo>
                    <a:lnTo>
                      <a:pt x="241" y="1091"/>
                    </a:lnTo>
                    <a:lnTo>
                      <a:pt x="250" y="1148"/>
                    </a:lnTo>
                    <a:lnTo>
                      <a:pt x="263" y="1206"/>
                    </a:lnTo>
                    <a:lnTo>
                      <a:pt x="280" y="1263"/>
                    </a:lnTo>
                    <a:lnTo>
                      <a:pt x="299" y="1320"/>
                    </a:lnTo>
                    <a:lnTo>
                      <a:pt x="322" y="1375"/>
                    </a:lnTo>
                    <a:lnTo>
                      <a:pt x="347" y="1429"/>
                    </a:lnTo>
                    <a:lnTo>
                      <a:pt x="375" y="1480"/>
                    </a:lnTo>
                    <a:lnTo>
                      <a:pt x="406" y="1530"/>
                    </a:lnTo>
                    <a:lnTo>
                      <a:pt x="440" y="1576"/>
                    </a:lnTo>
                    <a:lnTo>
                      <a:pt x="476" y="1620"/>
                    </a:lnTo>
                    <a:lnTo>
                      <a:pt x="513" y="1659"/>
                    </a:lnTo>
                    <a:lnTo>
                      <a:pt x="553" y="1695"/>
                    </a:lnTo>
                    <a:lnTo>
                      <a:pt x="594" y="1726"/>
                    </a:lnTo>
                    <a:lnTo>
                      <a:pt x="638" y="1753"/>
                    </a:lnTo>
                    <a:lnTo>
                      <a:pt x="683" y="1774"/>
                    </a:lnTo>
                    <a:lnTo>
                      <a:pt x="729" y="1789"/>
                    </a:lnTo>
                    <a:lnTo>
                      <a:pt x="777" y="1800"/>
                    </a:lnTo>
                    <a:lnTo>
                      <a:pt x="825" y="1803"/>
                    </a:lnTo>
                    <a:lnTo>
                      <a:pt x="875" y="1800"/>
                    </a:lnTo>
                    <a:lnTo>
                      <a:pt x="922" y="1789"/>
                    </a:lnTo>
                    <a:lnTo>
                      <a:pt x="968" y="1774"/>
                    </a:lnTo>
                    <a:lnTo>
                      <a:pt x="1013" y="1753"/>
                    </a:lnTo>
                    <a:lnTo>
                      <a:pt x="1056" y="1726"/>
                    </a:lnTo>
                    <a:lnTo>
                      <a:pt x="1099" y="1695"/>
                    </a:lnTo>
                    <a:lnTo>
                      <a:pt x="1139" y="1659"/>
                    </a:lnTo>
                    <a:lnTo>
                      <a:pt x="1176" y="1619"/>
                    </a:lnTo>
                    <a:lnTo>
                      <a:pt x="1212" y="1576"/>
                    </a:lnTo>
                    <a:lnTo>
                      <a:pt x="1245" y="1529"/>
                    </a:lnTo>
                    <a:lnTo>
                      <a:pt x="1276" y="1480"/>
                    </a:lnTo>
                    <a:lnTo>
                      <a:pt x="1305" y="1428"/>
                    </a:lnTo>
                    <a:lnTo>
                      <a:pt x="1330" y="1374"/>
                    </a:lnTo>
                    <a:lnTo>
                      <a:pt x="1353" y="1319"/>
                    </a:lnTo>
                    <a:lnTo>
                      <a:pt x="1372" y="1262"/>
                    </a:lnTo>
                    <a:lnTo>
                      <a:pt x="1388" y="1205"/>
                    </a:lnTo>
                    <a:lnTo>
                      <a:pt x="1401" y="1147"/>
                    </a:lnTo>
                    <a:lnTo>
                      <a:pt x="1411" y="1089"/>
                    </a:lnTo>
                    <a:lnTo>
                      <a:pt x="1416" y="1032"/>
                    </a:lnTo>
                    <a:lnTo>
                      <a:pt x="1418" y="974"/>
                    </a:lnTo>
                    <a:lnTo>
                      <a:pt x="1417" y="904"/>
                    </a:lnTo>
                    <a:lnTo>
                      <a:pt x="1414" y="838"/>
                    </a:lnTo>
                    <a:lnTo>
                      <a:pt x="1339" y="839"/>
                    </a:lnTo>
                    <a:lnTo>
                      <a:pt x="1266" y="836"/>
                    </a:lnTo>
                    <a:lnTo>
                      <a:pt x="1198" y="830"/>
                    </a:lnTo>
                    <a:lnTo>
                      <a:pt x="1133" y="820"/>
                    </a:lnTo>
                    <a:lnTo>
                      <a:pt x="1070" y="808"/>
                    </a:lnTo>
                    <a:lnTo>
                      <a:pt x="1012" y="794"/>
                    </a:lnTo>
                    <a:lnTo>
                      <a:pt x="956" y="777"/>
                    </a:lnTo>
                    <a:lnTo>
                      <a:pt x="903" y="757"/>
                    </a:lnTo>
                    <a:lnTo>
                      <a:pt x="853" y="737"/>
                    </a:lnTo>
                    <a:lnTo>
                      <a:pt x="806" y="713"/>
                    </a:lnTo>
                    <a:lnTo>
                      <a:pt x="762" y="690"/>
                    </a:lnTo>
                    <a:lnTo>
                      <a:pt x="721" y="664"/>
                    </a:lnTo>
                    <a:lnTo>
                      <a:pt x="682" y="638"/>
                    </a:lnTo>
                    <a:lnTo>
                      <a:pt x="646" y="610"/>
                    </a:lnTo>
                    <a:lnTo>
                      <a:pt x="612" y="583"/>
                    </a:lnTo>
                    <a:lnTo>
                      <a:pt x="581" y="555"/>
                    </a:lnTo>
                    <a:lnTo>
                      <a:pt x="552" y="527"/>
                    </a:lnTo>
                    <a:lnTo>
                      <a:pt x="526" y="499"/>
                    </a:lnTo>
                    <a:close/>
                    <a:moveTo>
                      <a:pt x="808" y="0"/>
                    </a:moveTo>
                    <a:lnTo>
                      <a:pt x="851" y="3"/>
                    </a:lnTo>
                    <a:lnTo>
                      <a:pt x="897" y="11"/>
                    </a:lnTo>
                    <a:lnTo>
                      <a:pt x="944" y="23"/>
                    </a:lnTo>
                    <a:lnTo>
                      <a:pt x="993" y="39"/>
                    </a:lnTo>
                    <a:lnTo>
                      <a:pt x="1044" y="60"/>
                    </a:lnTo>
                    <a:lnTo>
                      <a:pt x="1097" y="86"/>
                    </a:lnTo>
                    <a:lnTo>
                      <a:pt x="1152" y="118"/>
                    </a:lnTo>
                    <a:lnTo>
                      <a:pt x="1179" y="135"/>
                    </a:lnTo>
                    <a:lnTo>
                      <a:pt x="1208" y="155"/>
                    </a:lnTo>
                    <a:lnTo>
                      <a:pt x="1239" y="179"/>
                    </a:lnTo>
                    <a:lnTo>
                      <a:pt x="1271" y="205"/>
                    </a:lnTo>
                    <a:lnTo>
                      <a:pt x="1304" y="233"/>
                    </a:lnTo>
                    <a:lnTo>
                      <a:pt x="1334" y="261"/>
                    </a:lnTo>
                    <a:lnTo>
                      <a:pt x="1363" y="292"/>
                    </a:lnTo>
                    <a:lnTo>
                      <a:pt x="1388" y="323"/>
                    </a:lnTo>
                    <a:lnTo>
                      <a:pt x="1409" y="353"/>
                    </a:lnTo>
                    <a:lnTo>
                      <a:pt x="1409" y="353"/>
                    </a:lnTo>
                    <a:lnTo>
                      <a:pt x="1433" y="389"/>
                    </a:lnTo>
                    <a:lnTo>
                      <a:pt x="1455" y="429"/>
                    </a:lnTo>
                    <a:lnTo>
                      <a:pt x="1475" y="472"/>
                    </a:lnTo>
                    <a:lnTo>
                      <a:pt x="1493" y="519"/>
                    </a:lnTo>
                    <a:lnTo>
                      <a:pt x="1509" y="570"/>
                    </a:lnTo>
                    <a:lnTo>
                      <a:pt x="1524" y="626"/>
                    </a:lnTo>
                    <a:lnTo>
                      <a:pt x="1535" y="685"/>
                    </a:lnTo>
                    <a:lnTo>
                      <a:pt x="1545" y="749"/>
                    </a:lnTo>
                    <a:lnTo>
                      <a:pt x="1551" y="817"/>
                    </a:lnTo>
                    <a:lnTo>
                      <a:pt x="1555" y="892"/>
                    </a:lnTo>
                    <a:lnTo>
                      <a:pt x="1573" y="900"/>
                    </a:lnTo>
                    <a:lnTo>
                      <a:pt x="1590" y="910"/>
                    </a:lnTo>
                    <a:lnTo>
                      <a:pt x="1605" y="922"/>
                    </a:lnTo>
                    <a:lnTo>
                      <a:pt x="1619" y="939"/>
                    </a:lnTo>
                    <a:lnTo>
                      <a:pt x="1632" y="957"/>
                    </a:lnTo>
                    <a:lnTo>
                      <a:pt x="1642" y="979"/>
                    </a:lnTo>
                    <a:lnTo>
                      <a:pt x="1651" y="1003"/>
                    </a:lnTo>
                    <a:lnTo>
                      <a:pt x="1657" y="1032"/>
                    </a:lnTo>
                    <a:lnTo>
                      <a:pt x="1661" y="1064"/>
                    </a:lnTo>
                    <a:lnTo>
                      <a:pt x="1662" y="1102"/>
                    </a:lnTo>
                    <a:lnTo>
                      <a:pt x="1660" y="1143"/>
                    </a:lnTo>
                    <a:lnTo>
                      <a:pt x="1655" y="1183"/>
                    </a:lnTo>
                    <a:lnTo>
                      <a:pt x="1648" y="1218"/>
                    </a:lnTo>
                    <a:lnTo>
                      <a:pt x="1638" y="1250"/>
                    </a:lnTo>
                    <a:lnTo>
                      <a:pt x="1625" y="1278"/>
                    </a:lnTo>
                    <a:lnTo>
                      <a:pt x="1611" y="1304"/>
                    </a:lnTo>
                    <a:lnTo>
                      <a:pt x="1595" y="1325"/>
                    </a:lnTo>
                    <a:lnTo>
                      <a:pt x="1577" y="1344"/>
                    </a:lnTo>
                    <a:lnTo>
                      <a:pt x="1558" y="1360"/>
                    </a:lnTo>
                    <a:lnTo>
                      <a:pt x="1537" y="1372"/>
                    </a:lnTo>
                    <a:lnTo>
                      <a:pt x="1515" y="1382"/>
                    </a:lnTo>
                    <a:lnTo>
                      <a:pt x="1493" y="1390"/>
                    </a:lnTo>
                    <a:lnTo>
                      <a:pt x="1471" y="1395"/>
                    </a:lnTo>
                    <a:lnTo>
                      <a:pt x="1445" y="1454"/>
                    </a:lnTo>
                    <a:lnTo>
                      <a:pt x="1416" y="1512"/>
                    </a:lnTo>
                    <a:lnTo>
                      <a:pt x="1385" y="1567"/>
                    </a:lnTo>
                    <a:lnTo>
                      <a:pt x="1350" y="1620"/>
                    </a:lnTo>
                    <a:lnTo>
                      <a:pt x="1313" y="1670"/>
                    </a:lnTo>
                    <a:lnTo>
                      <a:pt x="1273" y="1717"/>
                    </a:lnTo>
                    <a:lnTo>
                      <a:pt x="1231" y="1761"/>
                    </a:lnTo>
                    <a:lnTo>
                      <a:pt x="1187" y="1801"/>
                    </a:lnTo>
                    <a:lnTo>
                      <a:pt x="1141" y="1836"/>
                    </a:lnTo>
                    <a:lnTo>
                      <a:pt x="1092" y="1868"/>
                    </a:lnTo>
                    <a:lnTo>
                      <a:pt x="1042" y="1893"/>
                    </a:lnTo>
                    <a:lnTo>
                      <a:pt x="990" y="1915"/>
                    </a:lnTo>
                    <a:lnTo>
                      <a:pt x="937" y="1930"/>
                    </a:lnTo>
                    <a:lnTo>
                      <a:pt x="882" y="1939"/>
                    </a:lnTo>
                    <a:lnTo>
                      <a:pt x="825" y="1942"/>
                    </a:lnTo>
                    <a:lnTo>
                      <a:pt x="769" y="1939"/>
                    </a:lnTo>
                    <a:lnTo>
                      <a:pt x="714" y="1930"/>
                    </a:lnTo>
                    <a:lnTo>
                      <a:pt x="661" y="1915"/>
                    </a:lnTo>
                    <a:lnTo>
                      <a:pt x="608" y="1893"/>
                    </a:lnTo>
                    <a:lnTo>
                      <a:pt x="558" y="1867"/>
                    </a:lnTo>
                    <a:lnTo>
                      <a:pt x="510" y="1836"/>
                    </a:lnTo>
                    <a:lnTo>
                      <a:pt x="464" y="1800"/>
                    </a:lnTo>
                    <a:lnTo>
                      <a:pt x="419" y="1760"/>
                    </a:lnTo>
                    <a:lnTo>
                      <a:pt x="377" y="1716"/>
                    </a:lnTo>
                    <a:lnTo>
                      <a:pt x="337" y="1669"/>
                    </a:lnTo>
                    <a:lnTo>
                      <a:pt x="300" y="1618"/>
                    </a:lnTo>
                    <a:lnTo>
                      <a:pt x="266" y="1565"/>
                    </a:lnTo>
                    <a:lnTo>
                      <a:pt x="234" y="1510"/>
                    </a:lnTo>
                    <a:lnTo>
                      <a:pt x="205" y="1452"/>
                    </a:lnTo>
                    <a:lnTo>
                      <a:pt x="179" y="1392"/>
                    </a:lnTo>
                    <a:lnTo>
                      <a:pt x="156" y="1386"/>
                    </a:lnTo>
                    <a:lnTo>
                      <a:pt x="133" y="1376"/>
                    </a:lnTo>
                    <a:lnTo>
                      <a:pt x="111" y="1364"/>
                    </a:lnTo>
                    <a:lnTo>
                      <a:pt x="91" y="1349"/>
                    </a:lnTo>
                    <a:lnTo>
                      <a:pt x="72" y="1330"/>
                    </a:lnTo>
                    <a:lnTo>
                      <a:pt x="55" y="1309"/>
                    </a:lnTo>
                    <a:lnTo>
                      <a:pt x="39" y="1284"/>
                    </a:lnTo>
                    <a:lnTo>
                      <a:pt x="26" y="1254"/>
                    </a:lnTo>
                    <a:lnTo>
                      <a:pt x="15" y="1221"/>
                    </a:lnTo>
                    <a:lnTo>
                      <a:pt x="7" y="1184"/>
                    </a:lnTo>
                    <a:lnTo>
                      <a:pt x="2" y="1143"/>
                    </a:lnTo>
                    <a:lnTo>
                      <a:pt x="0" y="1104"/>
                    </a:lnTo>
                    <a:lnTo>
                      <a:pt x="1" y="1068"/>
                    </a:lnTo>
                    <a:lnTo>
                      <a:pt x="4" y="1038"/>
                    </a:lnTo>
                    <a:lnTo>
                      <a:pt x="9" y="1009"/>
                    </a:lnTo>
                    <a:lnTo>
                      <a:pt x="17" y="985"/>
                    </a:lnTo>
                    <a:lnTo>
                      <a:pt x="27" y="964"/>
                    </a:lnTo>
                    <a:lnTo>
                      <a:pt x="38" y="946"/>
                    </a:lnTo>
                    <a:lnTo>
                      <a:pt x="50" y="930"/>
                    </a:lnTo>
                    <a:lnTo>
                      <a:pt x="65" y="916"/>
                    </a:lnTo>
                    <a:lnTo>
                      <a:pt x="80" y="906"/>
                    </a:lnTo>
                    <a:lnTo>
                      <a:pt x="96" y="897"/>
                    </a:lnTo>
                    <a:lnTo>
                      <a:pt x="98" y="851"/>
                    </a:lnTo>
                    <a:lnTo>
                      <a:pt x="89" y="794"/>
                    </a:lnTo>
                    <a:lnTo>
                      <a:pt x="85" y="740"/>
                    </a:lnTo>
                    <a:lnTo>
                      <a:pt x="83" y="690"/>
                    </a:lnTo>
                    <a:lnTo>
                      <a:pt x="85" y="643"/>
                    </a:lnTo>
                    <a:lnTo>
                      <a:pt x="90" y="599"/>
                    </a:lnTo>
                    <a:lnTo>
                      <a:pt x="98" y="559"/>
                    </a:lnTo>
                    <a:lnTo>
                      <a:pt x="108" y="522"/>
                    </a:lnTo>
                    <a:lnTo>
                      <a:pt x="120" y="487"/>
                    </a:lnTo>
                    <a:lnTo>
                      <a:pt x="134" y="455"/>
                    </a:lnTo>
                    <a:lnTo>
                      <a:pt x="149" y="427"/>
                    </a:lnTo>
                    <a:lnTo>
                      <a:pt x="166" y="400"/>
                    </a:lnTo>
                    <a:lnTo>
                      <a:pt x="183" y="377"/>
                    </a:lnTo>
                    <a:lnTo>
                      <a:pt x="202" y="355"/>
                    </a:lnTo>
                    <a:lnTo>
                      <a:pt x="220" y="337"/>
                    </a:lnTo>
                    <a:lnTo>
                      <a:pt x="239" y="320"/>
                    </a:lnTo>
                    <a:lnTo>
                      <a:pt x="257" y="305"/>
                    </a:lnTo>
                    <a:lnTo>
                      <a:pt x="274" y="293"/>
                    </a:lnTo>
                    <a:lnTo>
                      <a:pt x="290" y="282"/>
                    </a:lnTo>
                    <a:lnTo>
                      <a:pt x="305" y="273"/>
                    </a:lnTo>
                    <a:lnTo>
                      <a:pt x="319" y="266"/>
                    </a:lnTo>
                    <a:lnTo>
                      <a:pt x="331" y="260"/>
                    </a:lnTo>
                    <a:lnTo>
                      <a:pt x="341" y="255"/>
                    </a:lnTo>
                    <a:lnTo>
                      <a:pt x="348" y="253"/>
                    </a:lnTo>
                    <a:lnTo>
                      <a:pt x="352" y="246"/>
                    </a:lnTo>
                    <a:lnTo>
                      <a:pt x="359" y="237"/>
                    </a:lnTo>
                    <a:lnTo>
                      <a:pt x="367" y="225"/>
                    </a:lnTo>
                    <a:lnTo>
                      <a:pt x="377" y="212"/>
                    </a:lnTo>
                    <a:lnTo>
                      <a:pt x="390" y="196"/>
                    </a:lnTo>
                    <a:lnTo>
                      <a:pt x="404" y="180"/>
                    </a:lnTo>
                    <a:lnTo>
                      <a:pt x="421" y="163"/>
                    </a:lnTo>
                    <a:lnTo>
                      <a:pt x="439" y="145"/>
                    </a:lnTo>
                    <a:lnTo>
                      <a:pt x="459" y="127"/>
                    </a:lnTo>
                    <a:lnTo>
                      <a:pt x="481" y="108"/>
                    </a:lnTo>
                    <a:lnTo>
                      <a:pt x="505" y="91"/>
                    </a:lnTo>
                    <a:lnTo>
                      <a:pt x="531" y="74"/>
                    </a:lnTo>
                    <a:lnTo>
                      <a:pt x="559" y="57"/>
                    </a:lnTo>
                    <a:lnTo>
                      <a:pt x="589" y="43"/>
                    </a:lnTo>
                    <a:lnTo>
                      <a:pt x="620" y="30"/>
                    </a:lnTo>
                    <a:lnTo>
                      <a:pt x="655" y="19"/>
                    </a:lnTo>
                    <a:lnTo>
                      <a:pt x="690" y="10"/>
                    </a:lnTo>
                    <a:lnTo>
                      <a:pt x="728" y="3"/>
                    </a:lnTo>
                    <a:lnTo>
                      <a:pt x="767" y="0"/>
                    </a:lnTo>
                    <a:lnTo>
                      <a:pt x="80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20" name="Freeform 23"/>
              <p:cNvSpPr>
                <a:spLocks noEditPoints="1"/>
              </p:cNvSpPr>
              <p:nvPr/>
            </p:nvSpPr>
            <p:spPr bwMode="auto">
              <a:xfrm>
                <a:off x="2664" y="4250"/>
                <a:ext cx="83" cy="27"/>
              </a:xfrm>
              <a:custGeom>
                <a:avLst/>
                <a:gdLst>
                  <a:gd name="T0" fmla="*/ 613 w 916"/>
                  <a:gd name="T1" fmla="*/ 78 h 300"/>
                  <a:gd name="T2" fmla="*/ 561 w 916"/>
                  <a:gd name="T3" fmla="*/ 109 h 300"/>
                  <a:gd name="T4" fmla="*/ 554 w 916"/>
                  <a:gd name="T5" fmla="*/ 165 h 300"/>
                  <a:gd name="T6" fmla="*/ 579 w 916"/>
                  <a:gd name="T7" fmla="*/ 210 h 300"/>
                  <a:gd name="T8" fmla="*/ 665 w 916"/>
                  <a:gd name="T9" fmla="*/ 229 h 300"/>
                  <a:gd name="T10" fmla="*/ 787 w 916"/>
                  <a:gd name="T11" fmla="*/ 223 h 300"/>
                  <a:gd name="T12" fmla="*/ 839 w 916"/>
                  <a:gd name="T13" fmla="*/ 191 h 300"/>
                  <a:gd name="T14" fmla="*/ 846 w 916"/>
                  <a:gd name="T15" fmla="*/ 135 h 300"/>
                  <a:gd name="T16" fmla="*/ 820 w 916"/>
                  <a:gd name="T17" fmla="*/ 90 h 300"/>
                  <a:gd name="T18" fmla="*/ 734 w 916"/>
                  <a:gd name="T19" fmla="*/ 72 h 300"/>
                  <a:gd name="T20" fmla="*/ 153 w 916"/>
                  <a:gd name="T21" fmla="*/ 74 h 300"/>
                  <a:gd name="T22" fmla="*/ 85 w 916"/>
                  <a:gd name="T23" fmla="*/ 99 h 300"/>
                  <a:gd name="T24" fmla="*/ 70 w 916"/>
                  <a:gd name="T25" fmla="*/ 150 h 300"/>
                  <a:gd name="T26" fmla="*/ 85 w 916"/>
                  <a:gd name="T27" fmla="*/ 201 h 300"/>
                  <a:gd name="T28" fmla="*/ 153 w 916"/>
                  <a:gd name="T29" fmla="*/ 227 h 300"/>
                  <a:gd name="T30" fmla="*/ 280 w 916"/>
                  <a:gd name="T31" fmla="*/ 227 h 300"/>
                  <a:gd name="T32" fmla="*/ 348 w 916"/>
                  <a:gd name="T33" fmla="*/ 201 h 300"/>
                  <a:gd name="T34" fmla="*/ 363 w 916"/>
                  <a:gd name="T35" fmla="*/ 150 h 300"/>
                  <a:gd name="T36" fmla="*/ 348 w 916"/>
                  <a:gd name="T37" fmla="*/ 99 h 300"/>
                  <a:gd name="T38" fmla="*/ 280 w 916"/>
                  <a:gd name="T39" fmla="*/ 74 h 300"/>
                  <a:gd name="T40" fmla="*/ 234 w 916"/>
                  <a:gd name="T41" fmla="*/ 0 h 300"/>
                  <a:gd name="T42" fmla="*/ 321 w 916"/>
                  <a:gd name="T43" fmla="*/ 9 h 300"/>
                  <a:gd name="T44" fmla="*/ 400 w 916"/>
                  <a:gd name="T45" fmla="*/ 53 h 300"/>
                  <a:gd name="T46" fmla="*/ 574 w 916"/>
                  <a:gd name="T47" fmla="*/ 17 h 300"/>
                  <a:gd name="T48" fmla="*/ 662 w 916"/>
                  <a:gd name="T49" fmla="*/ 1 h 300"/>
                  <a:gd name="T50" fmla="*/ 732 w 916"/>
                  <a:gd name="T51" fmla="*/ 0 h 300"/>
                  <a:gd name="T52" fmla="*/ 806 w 916"/>
                  <a:gd name="T53" fmla="*/ 10 h 300"/>
                  <a:gd name="T54" fmla="*/ 875 w 916"/>
                  <a:gd name="T55" fmla="*/ 45 h 300"/>
                  <a:gd name="T56" fmla="*/ 914 w 916"/>
                  <a:gd name="T57" fmla="*/ 123 h 300"/>
                  <a:gd name="T58" fmla="*/ 900 w 916"/>
                  <a:gd name="T59" fmla="*/ 223 h 300"/>
                  <a:gd name="T60" fmla="*/ 843 w 916"/>
                  <a:gd name="T61" fmla="*/ 277 h 300"/>
                  <a:gd name="T62" fmla="*/ 768 w 916"/>
                  <a:gd name="T63" fmla="*/ 297 h 300"/>
                  <a:gd name="T64" fmla="*/ 699 w 916"/>
                  <a:gd name="T65" fmla="*/ 300 h 300"/>
                  <a:gd name="T66" fmla="*/ 632 w 916"/>
                  <a:gd name="T67" fmla="*/ 297 h 300"/>
                  <a:gd name="T68" fmla="*/ 557 w 916"/>
                  <a:gd name="T69" fmla="*/ 277 h 300"/>
                  <a:gd name="T70" fmla="*/ 500 w 916"/>
                  <a:gd name="T71" fmla="*/ 224 h 300"/>
                  <a:gd name="T72" fmla="*/ 485 w 916"/>
                  <a:gd name="T73" fmla="*/ 137 h 300"/>
                  <a:gd name="T74" fmla="*/ 432 w 916"/>
                  <a:gd name="T75" fmla="*/ 150 h 300"/>
                  <a:gd name="T76" fmla="*/ 405 w 916"/>
                  <a:gd name="T77" fmla="*/ 241 h 300"/>
                  <a:gd name="T78" fmla="*/ 342 w 916"/>
                  <a:gd name="T79" fmla="*/ 284 h 300"/>
                  <a:gd name="T80" fmla="*/ 266 w 916"/>
                  <a:gd name="T81" fmla="*/ 298 h 300"/>
                  <a:gd name="T82" fmla="*/ 201 w 916"/>
                  <a:gd name="T83" fmla="*/ 299 h 300"/>
                  <a:gd name="T84" fmla="*/ 129 w 916"/>
                  <a:gd name="T85" fmla="*/ 294 h 300"/>
                  <a:gd name="T86" fmla="*/ 57 w 916"/>
                  <a:gd name="T87" fmla="*/ 267 h 300"/>
                  <a:gd name="T88" fmla="*/ 7 w 916"/>
                  <a:gd name="T89" fmla="*/ 202 h 300"/>
                  <a:gd name="T90" fmla="*/ 7 w 916"/>
                  <a:gd name="T91" fmla="*/ 98 h 300"/>
                  <a:gd name="T92" fmla="*/ 57 w 916"/>
                  <a:gd name="T93" fmla="*/ 33 h 300"/>
                  <a:gd name="T94" fmla="*/ 129 w 916"/>
                  <a:gd name="T95" fmla="*/ 6 h 300"/>
                  <a:gd name="T96" fmla="*/ 201 w 916"/>
                  <a:gd name="T97" fmla="*/ 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16" h="300">
                    <a:moveTo>
                      <a:pt x="699" y="71"/>
                    </a:moveTo>
                    <a:lnTo>
                      <a:pt x="665" y="72"/>
                    </a:lnTo>
                    <a:lnTo>
                      <a:pt x="636" y="74"/>
                    </a:lnTo>
                    <a:lnTo>
                      <a:pt x="613" y="78"/>
                    </a:lnTo>
                    <a:lnTo>
                      <a:pt x="594" y="83"/>
                    </a:lnTo>
                    <a:lnTo>
                      <a:pt x="579" y="90"/>
                    </a:lnTo>
                    <a:lnTo>
                      <a:pt x="569" y="99"/>
                    </a:lnTo>
                    <a:lnTo>
                      <a:pt x="561" y="109"/>
                    </a:lnTo>
                    <a:lnTo>
                      <a:pt x="556" y="122"/>
                    </a:lnTo>
                    <a:lnTo>
                      <a:pt x="554" y="135"/>
                    </a:lnTo>
                    <a:lnTo>
                      <a:pt x="553" y="150"/>
                    </a:lnTo>
                    <a:lnTo>
                      <a:pt x="554" y="165"/>
                    </a:lnTo>
                    <a:lnTo>
                      <a:pt x="556" y="179"/>
                    </a:lnTo>
                    <a:lnTo>
                      <a:pt x="561" y="191"/>
                    </a:lnTo>
                    <a:lnTo>
                      <a:pt x="569" y="201"/>
                    </a:lnTo>
                    <a:lnTo>
                      <a:pt x="579" y="210"/>
                    </a:lnTo>
                    <a:lnTo>
                      <a:pt x="594" y="216"/>
                    </a:lnTo>
                    <a:lnTo>
                      <a:pt x="613" y="223"/>
                    </a:lnTo>
                    <a:lnTo>
                      <a:pt x="636" y="227"/>
                    </a:lnTo>
                    <a:lnTo>
                      <a:pt x="665" y="229"/>
                    </a:lnTo>
                    <a:lnTo>
                      <a:pt x="699" y="230"/>
                    </a:lnTo>
                    <a:lnTo>
                      <a:pt x="734" y="229"/>
                    </a:lnTo>
                    <a:lnTo>
                      <a:pt x="763" y="227"/>
                    </a:lnTo>
                    <a:lnTo>
                      <a:pt x="787" y="223"/>
                    </a:lnTo>
                    <a:lnTo>
                      <a:pt x="805" y="216"/>
                    </a:lnTo>
                    <a:lnTo>
                      <a:pt x="820" y="210"/>
                    </a:lnTo>
                    <a:lnTo>
                      <a:pt x="831" y="201"/>
                    </a:lnTo>
                    <a:lnTo>
                      <a:pt x="839" y="191"/>
                    </a:lnTo>
                    <a:lnTo>
                      <a:pt x="843" y="179"/>
                    </a:lnTo>
                    <a:lnTo>
                      <a:pt x="846" y="165"/>
                    </a:lnTo>
                    <a:lnTo>
                      <a:pt x="847" y="150"/>
                    </a:lnTo>
                    <a:lnTo>
                      <a:pt x="846" y="135"/>
                    </a:lnTo>
                    <a:lnTo>
                      <a:pt x="843" y="122"/>
                    </a:lnTo>
                    <a:lnTo>
                      <a:pt x="839" y="109"/>
                    </a:lnTo>
                    <a:lnTo>
                      <a:pt x="831" y="99"/>
                    </a:lnTo>
                    <a:lnTo>
                      <a:pt x="820" y="90"/>
                    </a:lnTo>
                    <a:lnTo>
                      <a:pt x="805" y="83"/>
                    </a:lnTo>
                    <a:lnTo>
                      <a:pt x="787" y="78"/>
                    </a:lnTo>
                    <a:lnTo>
                      <a:pt x="763" y="74"/>
                    </a:lnTo>
                    <a:lnTo>
                      <a:pt x="734" y="72"/>
                    </a:lnTo>
                    <a:lnTo>
                      <a:pt x="699" y="71"/>
                    </a:lnTo>
                    <a:close/>
                    <a:moveTo>
                      <a:pt x="216" y="71"/>
                    </a:moveTo>
                    <a:lnTo>
                      <a:pt x="182" y="72"/>
                    </a:lnTo>
                    <a:lnTo>
                      <a:pt x="153" y="74"/>
                    </a:lnTo>
                    <a:lnTo>
                      <a:pt x="130" y="78"/>
                    </a:lnTo>
                    <a:lnTo>
                      <a:pt x="111" y="83"/>
                    </a:lnTo>
                    <a:lnTo>
                      <a:pt x="96" y="90"/>
                    </a:lnTo>
                    <a:lnTo>
                      <a:pt x="85" y="99"/>
                    </a:lnTo>
                    <a:lnTo>
                      <a:pt x="78" y="109"/>
                    </a:lnTo>
                    <a:lnTo>
                      <a:pt x="73" y="122"/>
                    </a:lnTo>
                    <a:lnTo>
                      <a:pt x="70" y="135"/>
                    </a:lnTo>
                    <a:lnTo>
                      <a:pt x="70" y="150"/>
                    </a:lnTo>
                    <a:lnTo>
                      <a:pt x="70" y="165"/>
                    </a:lnTo>
                    <a:lnTo>
                      <a:pt x="73" y="179"/>
                    </a:lnTo>
                    <a:lnTo>
                      <a:pt x="78" y="191"/>
                    </a:lnTo>
                    <a:lnTo>
                      <a:pt x="85" y="201"/>
                    </a:lnTo>
                    <a:lnTo>
                      <a:pt x="96" y="210"/>
                    </a:lnTo>
                    <a:lnTo>
                      <a:pt x="111" y="216"/>
                    </a:lnTo>
                    <a:lnTo>
                      <a:pt x="130" y="223"/>
                    </a:lnTo>
                    <a:lnTo>
                      <a:pt x="153" y="227"/>
                    </a:lnTo>
                    <a:lnTo>
                      <a:pt x="182" y="229"/>
                    </a:lnTo>
                    <a:lnTo>
                      <a:pt x="216" y="230"/>
                    </a:lnTo>
                    <a:lnTo>
                      <a:pt x="250" y="229"/>
                    </a:lnTo>
                    <a:lnTo>
                      <a:pt x="280" y="227"/>
                    </a:lnTo>
                    <a:lnTo>
                      <a:pt x="304" y="223"/>
                    </a:lnTo>
                    <a:lnTo>
                      <a:pt x="322" y="216"/>
                    </a:lnTo>
                    <a:lnTo>
                      <a:pt x="337" y="210"/>
                    </a:lnTo>
                    <a:lnTo>
                      <a:pt x="348" y="201"/>
                    </a:lnTo>
                    <a:lnTo>
                      <a:pt x="355" y="191"/>
                    </a:lnTo>
                    <a:lnTo>
                      <a:pt x="360" y="179"/>
                    </a:lnTo>
                    <a:lnTo>
                      <a:pt x="363" y="165"/>
                    </a:lnTo>
                    <a:lnTo>
                      <a:pt x="363" y="150"/>
                    </a:lnTo>
                    <a:lnTo>
                      <a:pt x="363" y="135"/>
                    </a:lnTo>
                    <a:lnTo>
                      <a:pt x="360" y="122"/>
                    </a:lnTo>
                    <a:lnTo>
                      <a:pt x="355" y="109"/>
                    </a:lnTo>
                    <a:lnTo>
                      <a:pt x="348" y="99"/>
                    </a:lnTo>
                    <a:lnTo>
                      <a:pt x="337" y="90"/>
                    </a:lnTo>
                    <a:lnTo>
                      <a:pt x="322" y="83"/>
                    </a:lnTo>
                    <a:lnTo>
                      <a:pt x="304" y="78"/>
                    </a:lnTo>
                    <a:lnTo>
                      <a:pt x="280" y="74"/>
                    </a:lnTo>
                    <a:lnTo>
                      <a:pt x="250" y="72"/>
                    </a:lnTo>
                    <a:lnTo>
                      <a:pt x="216" y="71"/>
                    </a:lnTo>
                    <a:close/>
                    <a:moveTo>
                      <a:pt x="216" y="0"/>
                    </a:moveTo>
                    <a:lnTo>
                      <a:pt x="234" y="0"/>
                    </a:lnTo>
                    <a:lnTo>
                      <a:pt x="254" y="1"/>
                    </a:lnTo>
                    <a:lnTo>
                      <a:pt x="276" y="2"/>
                    </a:lnTo>
                    <a:lnTo>
                      <a:pt x="298" y="5"/>
                    </a:lnTo>
                    <a:lnTo>
                      <a:pt x="321" y="9"/>
                    </a:lnTo>
                    <a:lnTo>
                      <a:pt x="343" y="17"/>
                    </a:lnTo>
                    <a:lnTo>
                      <a:pt x="364" y="26"/>
                    </a:lnTo>
                    <a:lnTo>
                      <a:pt x="383" y="37"/>
                    </a:lnTo>
                    <a:lnTo>
                      <a:pt x="400" y="53"/>
                    </a:lnTo>
                    <a:lnTo>
                      <a:pt x="516" y="53"/>
                    </a:lnTo>
                    <a:lnTo>
                      <a:pt x="533" y="37"/>
                    </a:lnTo>
                    <a:lnTo>
                      <a:pt x="553" y="26"/>
                    </a:lnTo>
                    <a:lnTo>
                      <a:pt x="574" y="17"/>
                    </a:lnTo>
                    <a:lnTo>
                      <a:pt x="596" y="9"/>
                    </a:lnTo>
                    <a:lnTo>
                      <a:pt x="618" y="5"/>
                    </a:lnTo>
                    <a:lnTo>
                      <a:pt x="640" y="2"/>
                    </a:lnTo>
                    <a:lnTo>
                      <a:pt x="662" y="1"/>
                    </a:lnTo>
                    <a:lnTo>
                      <a:pt x="682" y="0"/>
                    </a:lnTo>
                    <a:lnTo>
                      <a:pt x="699" y="0"/>
                    </a:lnTo>
                    <a:lnTo>
                      <a:pt x="715" y="0"/>
                    </a:lnTo>
                    <a:lnTo>
                      <a:pt x="732" y="0"/>
                    </a:lnTo>
                    <a:lnTo>
                      <a:pt x="749" y="1"/>
                    </a:lnTo>
                    <a:lnTo>
                      <a:pt x="768" y="3"/>
                    </a:lnTo>
                    <a:lnTo>
                      <a:pt x="787" y="6"/>
                    </a:lnTo>
                    <a:lnTo>
                      <a:pt x="806" y="10"/>
                    </a:lnTo>
                    <a:lnTo>
                      <a:pt x="825" y="16"/>
                    </a:lnTo>
                    <a:lnTo>
                      <a:pt x="843" y="24"/>
                    </a:lnTo>
                    <a:lnTo>
                      <a:pt x="860" y="33"/>
                    </a:lnTo>
                    <a:lnTo>
                      <a:pt x="875" y="45"/>
                    </a:lnTo>
                    <a:lnTo>
                      <a:pt x="889" y="59"/>
                    </a:lnTo>
                    <a:lnTo>
                      <a:pt x="900" y="77"/>
                    </a:lnTo>
                    <a:lnTo>
                      <a:pt x="908" y="98"/>
                    </a:lnTo>
                    <a:lnTo>
                      <a:pt x="914" y="123"/>
                    </a:lnTo>
                    <a:lnTo>
                      <a:pt x="916" y="150"/>
                    </a:lnTo>
                    <a:lnTo>
                      <a:pt x="914" y="178"/>
                    </a:lnTo>
                    <a:lnTo>
                      <a:pt x="908" y="202"/>
                    </a:lnTo>
                    <a:lnTo>
                      <a:pt x="900" y="223"/>
                    </a:lnTo>
                    <a:lnTo>
                      <a:pt x="889" y="241"/>
                    </a:lnTo>
                    <a:lnTo>
                      <a:pt x="875" y="255"/>
                    </a:lnTo>
                    <a:lnTo>
                      <a:pt x="860" y="267"/>
                    </a:lnTo>
                    <a:lnTo>
                      <a:pt x="843" y="277"/>
                    </a:lnTo>
                    <a:lnTo>
                      <a:pt x="825" y="285"/>
                    </a:lnTo>
                    <a:lnTo>
                      <a:pt x="806" y="290"/>
                    </a:lnTo>
                    <a:lnTo>
                      <a:pt x="787" y="294"/>
                    </a:lnTo>
                    <a:lnTo>
                      <a:pt x="768" y="297"/>
                    </a:lnTo>
                    <a:lnTo>
                      <a:pt x="749" y="298"/>
                    </a:lnTo>
                    <a:lnTo>
                      <a:pt x="732" y="299"/>
                    </a:lnTo>
                    <a:lnTo>
                      <a:pt x="715" y="299"/>
                    </a:lnTo>
                    <a:lnTo>
                      <a:pt x="699" y="300"/>
                    </a:lnTo>
                    <a:lnTo>
                      <a:pt x="685" y="299"/>
                    </a:lnTo>
                    <a:lnTo>
                      <a:pt x="668" y="299"/>
                    </a:lnTo>
                    <a:lnTo>
                      <a:pt x="650" y="298"/>
                    </a:lnTo>
                    <a:lnTo>
                      <a:pt x="632" y="297"/>
                    </a:lnTo>
                    <a:lnTo>
                      <a:pt x="613" y="294"/>
                    </a:lnTo>
                    <a:lnTo>
                      <a:pt x="593" y="290"/>
                    </a:lnTo>
                    <a:lnTo>
                      <a:pt x="575" y="285"/>
                    </a:lnTo>
                    <a:lnTo>
                      <a:pt x="557" y="277"/>
                    </a:lnTo>
                    <a:lnTo>
                      <a:pt x="540" y="267"/>
                    </a:lnTo>
                    <a:lnTo>
                      <a:pt x="524" y="255"/>
                    </a:lnTo>
                    <a:lnTo>
                      <a:pt x="511" y="241"/>
                    </a:lnTo>
                    <a:lnTo>
                      <a:pt x="500" y="224"/>
                    </a:lnTo>
                    <a:lnTo>
                      <a:pt x="491" y="202"/>
                    </a:lnTo>
                    <a:lnTo>
                      <a:pt x="486" y="179"/>
                    </a:lnTo>
                    <a:lnTo>
                      <a:pt x="484" y="150"/>
                    </a:lnTo>
                    <a:lnTo>
                      <a:pt x="485" y="137"/>
                    </a:lnTo>
                    <a:lnTo>
                      <a:pt x="486" y="125"/>
                    </a:lnTo>
                    <a:lnTo>
                      <a:pt x="430" y="125"/>
                    </a:lnTo>
                    <a:lnTo>
                      <a:pt x="432" y="137"/>
                    </a:lnTo>
                    <a:lnTo>
                      <a:pt x="432" y="150"/>
                    </a:lnTo>
                    <a:lnTo>
                      <a:pt x="430" y="179"/>
                    </a:lnTo>
                    <a:lnTo>
                      <a:pt x="425" y="202"/>
                    </a:lnTo>
                    <a:lnTo>
                      <a:pt x="416" y="224"/>
                    </a:lnTo>
                    <a:lnTo>
                      <a:pt x="405" y="241"/>
                    </a:lnTo>
                    <a:lnTo>
                      <a:pt x="392" y="255"/>
                    </a:lnTo>
                    <a:lnTo>
                      <a:pt x="377" y="267"/>
                    </a:lnTo>
                    <a:lnTo>
                      <a:pt x="360" y="277"/>
                    </a:lnTo>
                    <a:lnTo>
                      <a:pt x="342" y="284"/>
                    </a:lnTo>
                    <a:lnTo>
                      <a:pt x="323" y="290"/>
                    </a:lnTo>
                    <a:lnTo>
                      <a:pt x="304" y="294"/>
                    </a:lnTo>
                    <a:lnTo>
                      <a:pt x="285" y="296"/>
                    </a:lnTo>
                    <a:lnTo>
                      <a:pt x="266" y="298"/>
                    </a:lnTo>
                    <a:lnTo>
                      <a:pt x="248" y="299"/>
                    </a:lnTo>
                    <a:lnTo>
                      <a:pt x="231" y="299"/>
                    </a:lnTo>
                    <a:lnTo>
                      <a:pt x="216" y="299"/>
                    </a:lnTo>
                    <a:lnTo>
                      <a:pt x="201" y="299"/>
                    </a:lnTo>
                    <a:lnTo>
                      <a:pt x="185" y="299"/>
                    </a:lnTo>
                    <a:lnTo>
                      <a:pt x="167" y="298"/>
                    </a:lnTo>
                    <a:lnTo>
                      <a:pt x="148" y="296"/>
                    </a:lnTo>
                    <a:lnTo>
                      <a:pt x="129" y="294"/>
                    </a:lnTo>
                    <a:lnTo>
                      <a:pt x="110" y="290"/>
                    </a:lnTo>
                    <a:lnTo>
                      <a:pt x="91" y="284"/>
                    </a:lnTo>
                    <a:lnTo>
                      <a:pt x="73" y="277"/>
                    </a:lnTo>
                    <a:lnTo>
                      <a:pt x="57" y="267"/>
                    </a:lnTo>
                    <a:lnTo>
                      <a:pt x="41" y="255"/>
                    </a:lnTo>
                    <a:lnTo>
                      <a:pt x="27" y="240"/>
                    </a:lnTo>
                    <a:lnTo>
                      <a:pt x="16" y="223"/>
                    </a:lnTo>
                    <a:lnTo>
                      <a:pt x="7" y="202"/>
                    </a:lnTo>
                    <a:lnTo>
                      <a:pt x="2" y="178"/>
                    </a:lnTo>
                    <a:lnTo>
                      <a:pt x="0" y="150"/>
                    </a:lnTo>
                    <a:lnTo>
                      <a:pt x="2" y="122"/>
                    </a:lnTo>
                    <a:lnTo>
                      <a:pt x="7" y="98"/>
                    </a:lnTo>
                    <a:lnTo>
                      <a:pt x="16" y="77"/>
                    </a:lnTo>
                    <a:lnTo>
                      <a:pt x="27" y="59"/>
                    </a:lnTo>
                    <a:lnTo>
                      <a:pt x="41" y="45"/>
                    </a:lnTo>
                    <a:lnTo>
                      <a:pt x="57" y="33"/>
                    </a:lnTo>
                    <a:lnTo>
                      <a:pt x="73" y="23"/>
                    </a:lnTo>
                    <a:lnTo>
                      <a:pt x="91" y="16"/>
                    </a:lnTo>
                    <a:lnTo>
                      <a:pt x="110" y="10"/>
                    </a:lnTo>
                    <a:lnTo>
                      <a:pt x="129" y="6"/>
                    </a:lnTo>
                    <a:lnTo>
                      <a:pt x="148" y="3"/>
                    </a:lnTo>
                    <a:lnTo>
                      <a:pt x="167" y="1"/>
                    </a:lnTo>
                    <a:lnTo>
                      <a:pt x="185" y="0"/>
                    </a:lnTo>
                    <a:lnTo>
                      <a:pt x="201" y="0"/>
                    </a:lnTo>
                    <a:lnTo>
                      <a:pt x="2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21" name="Freeform 24"/>
              <p:cNvSpPr>
                <a:spLocks noEditPoints="1"/>
              </p:cNvSpPr>
              <p:nvPr/>
            </p:nvSpPr>
            <p:spPr bwMode="auto">
              <a:xfrm>
                <a:off x="2597" y="4335"/>
                <a:ext cx="217" cy="124"/>
              </a:xfrm>
              <a:custGeom>
                <a:avLst/>
                <a:gdLst>
                  <a:gd name="T0" fmla="*/ 1796 w 2393"/>
                  <a:gd name="T1" fmla="*/ 704 h 1360"/>
                  <a:gd name="T2" fmla="*/ 1761 w 2393"/>
                  <a:gd name="T3" fmla="*/ 720 h 1360"/>
                  <a:gd name="T4" fmla="*/ 1590 w 2393"/>
                  <a:gd name="T5" fmla="*/ 904 h 1360"/>
                  <a:gd name="T6" fmla="*/ 1882 w 2393"/>
                  <a:gd name="T7" fmla="*/ 733 h 1360"/>
                  <a:gd name="T8" fmla="*/ 1851 w 2393"/>
                  <a:gd name="T9" fmla="*/ 709 h 1360"/>
                  <a:gd name="T10" fmla="*/ 1814 w 2393"/>
                  <a:gd name="T11" fmla="*/ 702 h 1360"/>
                  <a:gd name="T12" fmla="*/ 1831 w 2393"/>
                  <a:gd name="T13" fmla="*/ 20 h 1360"/>
                  <a:gd name="T14" fmla="*/ 1950 w 2393"/>
                  <a:gd name="T15" fmla="*/ 61 h 1360"/>
                  <a:gd name="T16" fmla="*/ 2057 w 2393"/>
                  <a:gd name="T17" fmla="*/ 121 h 1360"/>
                  <a:gd name="T18" fmla="*/ 2154 w 2393"/>
                  <a:gd name="T19" fmla="*/ 196 h 1360"/>
                  <a:gd name="T20" fmla="*/ 2235 w 2393"/>
                  <a:gd name="T21" fmla="*/ 286 h 1360"/>
                  <a:gd name="T22" fmla="*/ 2301 w 2393"/>
                  <a:gd name="T23" fmla="*/ 388 h 1360"/>
                  <a:gd name="T24" fmla="*/ 2352 w 2393"/>
                  <a:gd name="T25" fmla="*/ 501 h 1360"/>
                  <a:gd name="T26" fmla="*/ 2382 w 2393"/>
                  <a:gd name="T27" fmla="*/ 622 h 1360"/>
                  <a:gd name="T28" fmla="*/ 2393 w 2393"/>
                  <a:gd name="T29" fmla="*/ 748 h 1360"/>
                  <a:gd name="T30" fmla="*/ 2390 w 2393"/>
                  <a:gd name="T31" fmla="*/ 1230 h 1360"/>
                  <a:gd name="T32" fmla="*/ 2370 w 2393"/>
                  <a:gd name="T33" fmla="*/ 1282 h 1360"/>
                  <a:gd name="T34" fmla="*/ 2335 w 2393"/>
                  <a:gd name="T35" fmla="*/ 1324 h 1360"/>
                  <a:gd name="T36" fmla="*/ 2286 w 2393"/>
                  <a:gd name="T37" fmla="*/ 1351 h 1360"/>
                  <a:gd name="T38" fmla="*/ 2230 w 2393"/>
                  <a:gd name="T39" fmla="*/ 1360 h 1360"/>
                  <a:gd name="T40" fmla="*/ 129 w 2393"/>
                  <a:gd name="T41" fmla="*/ 1358 h 1360"/>
                  <a:gd name="T42" fmla="*/ 77 w 2393"/>
                  <a:gd name="T43" fmla="*/ 1339 h 1360"/>
                  <a:gd name="T44" fmla="*/ 36 w 2393"/>
                  <a:gd name="T45" fmla="*/ 1304 h 1360"/>
                  <a:gd name="T46" fmla="*/ 10 w 2393"/>
                  <a:gd name="T47" fmla="*/ 1256 h 1360"/>
                  <a:gd name="T48" fmla="*/ 0 w 2393"/>
                  <a:gd name="T49" fmla="*/ 1200 h 1360"/>
                  <a:gd name="T50" fmla="*/ 3 w 2393"/>
                  <a:gd name="T51" fmla="*/ 684 h 1360"/>
                  <a:gd name="T52" fmla="*/ 23 w 2393"/>
                  <a:gd name="T53" fmla="*/ 561 h 1360"/>
                  <a:gd name="T54" fmla="*/ 63 w 2393"/>
                  <a:gd name="T55" fmla="*/ 443 h 1360"/>
                  <a:gd name="T56" fmla="*/ 122 w 2393"/>
                  <a:gd name="T57" fmla="*/ 336 h 1360"/>
                  <a:gd name="T58" fmla="*/ 195 w 2393"/>
                  <a:gd name="T59" fmla="*/ 240 h 1360"/>
                  <a:gd name="T60" fmla="*/ 283 w 2393"/>
                  <a:gd name="T61" fmla="*/ 157 h 1360"/>
                  <a:gd name="T62" fmla="*/ 385 w 2393"/>
                  <a:gd name="T63" fmla="*/ 89 h 1360"/>
                  <a:gd name="T64" fmla="*/ 498 w 2393"/>
                  <a:gd name="T65" fmla="*/ 38 h 1360"/>
                  <a:gd name="T66" fmla="*/ 640 w 2393"/>
                  <a:gd name="T67" fmla="*/ 0 h 1360"/>
                  <a:gd name="T68" fmla="*/ 1748 w 2393"/>
                  <a:gd name="T69" fmla="*/ 0 h 1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393" h="1360">
                    <a:moveTo>
                      <a:pt x="1814" y="702"/>
                    </a:moveTo>
                    <a:lnTo>
                      <a:pt x="1796" y="704"/>
                    </a:lnTo>
                    <a:lnTo>
                      <a:pt x="1778" y="709"/>
                    </a:lnTo>
                    <a:lnTo>
                      <a:pt x="1761" y="720"/>
                    </a:lnTo>
                    <a:lnTo>
                      <a:pt x="1746" y="733"/>
                    </a:lnTo>
                    <a:lnTo>
                      <a:pt x="1590" y="904"/>
                    </a:lnTo>
                    <a:lnTo>
                      <a:pt x="2038" y="904"/>
                    </a:lnTo>
                    <a:lnTo>
                      <a:pt x="1882" y="733"/>
                    </a:lnTo>
                    <a:lnTo>
                      <a:pt x="1867" y="719"/>
                    </a:lnTo>
                    <a:lnTo>
                      <a:pt x="1851" y="709"/>
                    </a:lnTo>
                    <a:lnTo>
                      <a:pt x="1833" y="703"/>
                    </a:lnTo>
                    <a:lnTo>
                      <a:pt x="1814" y="702"/>
                    </a:lnTo>
                    <a:close/>
                    <a:moveTo>
                      <a:pt x="1748" y="0"/>
                    </a:moveTo>
                    <a:lnTo>
                      <a:pt x="1831" y="20"/>
                    </a:lnTo>
                    <a:lnTo>
                      <a:pt x="1892" y="38"/>
                    </a:lnTo>
                    <a:lnTo>
                      <a:pt x="1950" y="61"/>
                    </a:lnTo>
                    <a:lnTo>
                      <a:pt x="2005" y="88"/>
                    </a:lnTo>
                    <a:lnTo>
                      <a:pt x="2057" y="121"/>
                    </a:lnTo>
                    <a:lnTo>
                      <a:pt x="2107" y="157"/>
                    </a:lnTo>
                    <a:lnTo>
                      <a:pt x="2154" y="196"/>
                    </a:lnTo>
                    <a:lnTo>
                      <a:pt x="2196" y="239"/>
                    </a:lnTo>
                    <a:lnTo>
                      <a:pt x="2235" y="286"/>
                    </a:lnTo>
                    <a:lnTo>
                      <a:pt x="2270" y="336"/>
                    </a:lnTo>
                    <a:lnTo>
                      <a:pt x="2301" y="388"/>
                    </a:lnTo>
                    <a:lnTo>
                      <a:pt x="2328" y="443"/>
                    </a:lnTo>
                    <a:lnTo>
                      <a:pt x="2352" y="501"/>
                    </a:lnTo>
                    <a:lnTo>
                      <a:pt x="2369" y="561"/>
                    </a:lnTo>
                    <a:lnTo>
                      <a:pt x="2382" y="622"/>
                    </a:lnTo>
                    <a:lnTo>
                      <a:pt x="2390" y="684"/>
                    </a:lnTo>
                    <a:lnTo>
                      <a:pt x="2393" y="748"/>
                    </a:lnTo>
                    <a:lnTo>
                      <a:pt x="2393" y="1200"/>
                    </a:lnTo>
                    <a:lnTo>
                      <a:pt x="2390" y="1230"/>
                    </a:lnTo>
                    <a:lnTo>
                      <a:pt x="2383" y="1256"/>
                    </a:lnTo>
                    <a:lnTo>
                      <a:pt x="2370" y="1282"/>
                    </a:lnTo>
                    <a:lnTo>
                      <a:pt x="2354" y="1304"/>
                    </a:lnTo>
                    <a:lnTo>
                      <a:pt x="2335" y="1324"/>
                    </a:lnTo>
                    <a:lnTo>
                      <a:pt x="2311" y="1339"/>
                    </a:lnTo>
                    <a:lnTo>
                      <a:pt x="2286" y="1351"/>
                    </a:lnTo>
                    <a:lnTo>
                      <a:pt x="2259" y="1358"/>
                    </a:lnTo>
                    <a:lnTo>
                      <a:pt x="2230" y="1360"/>
                    </a:lnTo>
                    <a:lnTo>
                      <a:pt x="157" y="1360"/>
                    </a:lnTo>
                    <a:lnTo>
                      <a:pt x="129" y="1358"/>
                    </a:lnTo>
                    <a:lnTo>
                      <a:pt x="101" y="1351"/>
                    </a:lnTo>
                    <a:lnTo>
                      <a:pt x="77" y="1339"/>
                    </a:lnTo>
                    <a:lnTo>
                      <a:pt x="55" y="1324"/>
                    </a:lnTo>
                    <a:lnTo>
                      <a:pt x="36" y="1304"/>
                    </a:lnTo>
                    <a:lnTo>
                      <a:pt x="21" y="1282"/>
                    </a:lnTo>
                    <a:lnTo>
                      <a:pt x="10" y="1256"/>
                    </a:lnTo>
                    <a:lnTo>
                      <a:pt x="3" y="1230"/>
                    </a:lnTo>
                    <a:lnTo>
                      <a:pt x="0" y="1200"/>
                    </a:lnTo>
                    <a:lnTo>
                      <a:pt x="0" y="748"/>
                    </a:lnTo>
                    <a:lnTo>
                      <a:pt x="3" y="684"/>
                    </a:lnTo>
                    <a:lnTo>
                      <a:pt x="11" y="622"/>
                    </a:lnTo>
                    <a:lnTo>
                      <a:pt x="23" y="561"/>
                    </a:lnTo>
                    <a:lnTo>
                      <a:pt x="41" y="501"/>
                    </a:lnTo>
                    <a:lnTo>
                      <a:pt x="63" y="443"/>
                    </a:lnTo>
                    <a:lnTo>
                      <a:pt x="90" y="389"/>
                    </a:lnTo>
                    <a:lnTo>
                      <a:pt x="122" y="336"/>
                    </a:lnTo>
                    <a:lnTo>
                      <a:pt x="156" y="286"/>
                    </a:lnTo>
                    <a:lnTo>
                      <a:pt x="195" y="240"/>
                    </a:lnTo>
                    <a:lnTo>
                      <a:pt x="237" y="196"/>
                    </a:lnTo>
                    <a:lnTo>
                      <a:pt x="283" y="157"/>
                    </a:lnTo>
                    <a:lnTo>
                      <a:pt x="332" y="121"/>
                    </a:lnTo>
                    <a:lnTo>
                      <a:pt x="385" y="89"/>
                    </a:lnTo>
                    <a:lnTo>
                      <a:pt x="440" y="62"/>
                    </a:lnTo>
                    <a:lnTo>
                      <a:pt x="498" y="38"/>
                    </a:lnTo>
                    <a:lnTo>
                      <a:pt x="559" y="20"/>
                    </a:lnTo>
                    <a:lnTo>
                      <a:pt x="640" y="0"/>
                    </a:lnTo>
                    <a:lnTo>
                      <a:pt x="1193" y="1280"/>
                    </a:lnTo>
                    <a:lnTo>
                      <a:pt x="174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22" name="Freeform 25"/>
              <p:cNvSpPr>
                <a:spLocks/>
              </p:cNvSpPr>
              <p:nvPr/>
            </p:nvSpPr>
            <p:spPr bwMode="auto">
              <a:xfrm>
                <a:off x="2689" y="4347"/>
                <a:ext cx="34" cy="83"/>
              </a:xfrm>
              <a:custGeom>
                <a:avLst/>
                <a:gdLst>
                  <a:gd name="T0" fmla="*/ 135 w 373"/>
                  <a:gd name="T1" fmla="*/ 0 h 915"/>
                  <a:gd name="T2" fmla="*/ 237 w 373"/>
                  <a:gd name="T3" fmla="*/ 0 h 915"/>
                  <a:gd name="T4" fmla="*/ 258 w 373"/>
                  <a:gd name="T5" fmla="*/ 2 h 915"/>
                  <a:gd name="T6" fmla="*/ 278 w 373"/>
                  <a:gd name="T7" fmla="*/ 9 h 915"/>
                  <a:gd name="T8" fmla="*/ 295 w 373"/>
                  <a:gd name="T9" fmla="*/ 21 h 915"/>
                  <a:gd name="T10" fmla="*/ 310 w 373"/>
                  <a:gd name="T11" fmla="*/ 36 h 915"/>
                  <a:gd name="T12" fmla="*/ 321 w 373"/>
                  <a:gd name="T13" fmla="*/ 53 h 915"/>
                  <a:gd name="T14" fmla="*/ 328 w 373"/>
                  <a:gd name="T15" fmla="*/ 74 h 915"/>
                  <a:gd name="T16" fmla="*/ 366 w 373"/>
                  <a:gd name="T17" fmla="*/ 234 h 915"/>
                  <a:gd name="T18" fmla="*/ 368 w 373"/>
                  <a:gd name="T19" fmla="*/ 257 h 915"/>
                  <a:gd name="T20" fmla="*/ 365 w 373"/>
                  <a:gd name="T21" fmla="*/ 281 h 915"/>
                  <a:gd name="T22" fmla="*/ 357 w 373"/>
                  <a:gd name="T23" fmla="*/ 301 h 915"/>
                  <a:gd name="T24" fmla="*/ 345 w 373"/>
                  <a:gd name="T25" fmla="*/ 319 h 915"/>
                  <a:gd name="T26" fmla="*/ 329 w 373"/>
                  <a:gd name="T27" fmla="*/ 334 h 915"/>
                  <a:gd name="T28" fmla="*/ 309 w 373"/>
                  <a:gd name="T29" fmla="*/ 345 h 915"/>
                  <a:gd name="T30" fmla="*/ 287 w 373"/>
                  <a:gd name="T31" fmla="*/ 351 h 915"/>
                  <a:gd name="T32" fmla="*/ 373 w 373"/>
                  <a:gd name="T33" fmla="*/ 438 h 915"/>
                  <a:gd name="T34" fmla="*/ 187 w 373"/>
                  <a:gd name="T35" fmla="*/ 915 h 915"/>
                  <a:gd name="T36" fmla="*/ 0 w 373"/>
                  <a:gd name="T37" fmla="*/ 438 h 915"/>
                  <a:gd name="T38" fmla="*/ 85 w 373"/>
                  <a:gd name="T39" fmla="*/ 351 h 915"/>
                  <a:gd name="T40" fmla="*/ 63 w 373"/>
                  <a:gd name="T41" fmla="*/ 345 h 915"/>
                  <a:gd name="T42" fmla="*/ 44 w 373"/>
                  <a:gd name="T43" fmla="*/ 334 h 915"/>
                  <a:gd name="T44" fmla="*/ 27 w 373"/>
                  <a:gd name="T45" fmla="*/ 319 h 915"/>
                  <a:gd name="T46" fmla="*/ 15 w 373"/>
                  <a:gd name="T47" fmla="*/ 301 h 915"/>
                  <a:gd name="T48" fmla="*/ 7 w 373"/>
                  <a:gd name="T49" fmla="*/ 281 h 915"/>
                  <a:gd name="T50" fmla="*/ 4 w 373"/>
                  <a:gd name="T51" fmla="*/ 257 h 915"/>
                  <a:gd name="T52" fmla="*/ 6 w 373"/>
                  <a:gd name="T53" fmla="*/ 234 h 915"/>
                  <a:gd name="T54" fmla="*/ 44 w 373"/>
                  <a:gd name="T55" fmla="*/ 74 h 915"/>
                  <a:gd name="T56" fmla="*/ 52 w 373"/>
                  <a:gd name="T57" fmla="*/ 53 h 915"/>
                  <a:gd name="T58" fmla="*/ 63 w 373"/>
                  <a:gd name="T59" fmla="*/ 36 h 915"/>
                  <a:gd name="T60" fmla="*/ 77 w 373"/>
                  <a:gd name="T61" fmla="*/ 21 h 915"/>
                  <a:gd name="T62" fmla="*/ 95 w 373"/>
                  <a:gd name="T63" fmla="*/ 9 h 915"/>
                  <a:gd name="T64" fmla="*/ 114 w 373"/>
                  <a:gd name="T65" fmla="*/ 2 h 915"/>
                  <a:gd name="T66" fmla="*/ 135 w 373"/>
                  <a:gd name="T67" fmla="*/ 0 h 9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73" h="915">
                    <a:moveTo>
                      <a:pt x="135" y="0"/>
                    </a:moveTo>
                    <a:lnTo>
                      <a:pt x="237" y="0"/>
                    </a:lnTo>
                    <a:lnTo>
                      <a:pt x="258" y="2"/>
                    </a:lnTo>
                    <a:lnTo>
                      <a:pt x="278" y="9"/>
                    </a:lnTo>
                    <a:lnTo>
                      <a:pt x="295" y="21"/>
                    </a:lnTo>
                    <a:lnTo>
                      <a:pt x="310" y="36"/>
                    </a:lnTo>
                    <a:lnTo>
                      <a:pt x="321" y="53"/>
                    </a:lnTo>
                    <a:lnTo>
                      <a:pt x="328" y="74"/>
                    </a:lnTo>
                    <a:lnTo>
                      <a:pt x="366" y="234"/>
                    </a:lnTo>
                    <a:lnTo>
                      <a:pt x="368" y="257"/>
                    </a:lnTo>
                    <a:lnTo>
                      <a:pt x="365" y="281"/>
                    </a:lnTo>
                    <a:lnTo>
                      <a:pt x="357" y="301"/>
                    </a:lnTo>
                    <a:lnTo>
                      <a:pt x="345" y="319"/>
                    </a:lnTo>
                    <a:lnTo>
                      <a:pt x="329" y="334"/>
                    </a:lnTo>
                    <a:lnTo>
                      <a:pt x="309" y="345"/>
                    </a:lnTo>
                    <a:lnTo>
                      <a:pt x="287" y="351"/>
                    </a:lnTo>
                    <a:lnTo>
                      <a:pt x="373" y="438"/>
                    </a:lnTo>
                    <a:lnTo>
                      <a:pt x="187" y="915"/>
                    </a:lnTo>
                    <a:lnTo>
                      <a:pt x="0" y="438"/>
                    </a:lnTo>
                    <a:lnTo>
                      <a:pt x="85" y="351"/>
                    </a:lnTo>
                    <a:lnTo>
                      <a:pt x="63" y="345"/>
                    </a:lnTo>
                    <a:lnTo>
                      <a:pt x="44" y="334"/>
                    </a:lnTo>
                    <a:lnTo>
                      <a:pt x="27" y="319"/>
                    </a:lnTo>
                    <a:lnTo>
                      <a:pt x="15" y="301"/>
                    </a:lnTo>
                    <a:lnTo>
                      <a:pt x="7" y="281"/>
                    </a:lnTo>
                    <a:lnTo>
                      <a:pt x="4" y="257"/>
                    </a:lnTo>
                    <a:lnTo>
                      <a:pt x="6" y="234"/>
                    </a:lnTo>
                    <a:lnTo>
                      <a:pt x="44" y="74"/>
                    </a:lnTo>
                    <a:lnTo>
                      <a:pt x="52" y="53"/>
                    </a:lnTo>
                    <a:lnTo>
                      <a:pt x="63" y="36"/>
                    </a:lnTo>
                    <a:lnTo>
                      <a:pt x="77" y="21"/>
                    </a:lnTo>
                    <a:lnTo>
                      <a:pt x="95" y="9"/>
                    </a:lnTo>
                    <a:lnTo>
                      <a:pt x="114" y="2"/>
                    </a:lnTo>
                    <a:lnTo>
                      <a:pt x="13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1" name="Group 16"/>
            <p:cNvGrpSpPr>
              <a:grpSpLocks noChangeAspect="1"/>
            </p:cNvGrpSpPr>
            <p:nvPr/>
          </p:nvGrpSpPr>
          <p:grpSpPr bwMode="auto">
            <a:xfrm>
              <a:off x="596845" y="5823027"/>
              <a:ext cx="162480" cy="186754"/>
              <a:chOff x="1039" y="1681"/>
              <a:chExt cx="1071" cy="1231"/>
            </a:xfrm>
            <a:grpFill/>
          </p:grpSpPr>
          <p:sp>
            <p:nvSpPr>
              <p:cNvPr id="15" name="Freeform 17"/>
              <p:cNvSpPr>
                <a:spLocks noEditPoints="1"/>
              </p:cNvSpPr>
              <p:nvPr/>
            </p:nvSpPr>
            <p:spPr bwMode="auto">
              <a:xfrm>
                <a:off x="1039" y="1681"/>
                <a:ext cx="1071" cy="1099"/>
              </a:xfrm>
              <a:custGeom>
                <a:avLst/>
                <a:gdLst>
                  <a:gd name="T0" fmla="*/ 3169 w 3212"/>
                  <a:gd name="T1" fmla="*/ 566 h 3298"/>
                  <a:gd name="T2" fmla="*/ 3035 w 3212"/>
                  <a:gd name="T3" fmla="*/ 475 h 3298"/>
                  <a:gd name="T4" fmla="*/ 2711 w 3212"/>
                  <a:gd name="T5" fmla="*/ 199 h 3298"/>
                  <a:gd name="T6" fmla="*/ 2384 w 3212"/>
                  <a:gd name="T7" fmla="*/ 19 h 3298"/>
                  <a:gd name="T8" fmla="*/ 2347 w 3212"/>
                  <a:gd name="T9" fmla="*/ 4 h 3298"/>
                  <a:gd name="T10" fmla="*/ 2278 w 3212"/>
                  <a:gd name="T11" fmla="*/ 47 h 3298"/>
                  <a:gd name="T12" fmla="*/ 2171 w 3212"/>
                  <a:gd name="T13" fmla="*/ 190 h 3298"/>
                  <a:gd name="T14" fmla="*/ 1698 w 3212"/>
                  <a:gd name="T15" fmla="*/ 610 h 3298"/>
                  <a:gd name="T16" fmla="*/ 716 w 3212"/>
                  <a:gd name="T17" fmla="*/ 1337 h 3298"/>
                  <a:gd name="T18" fmla="*/ 296 w 3212"/>
                  <a:gd name="T19" fmla="*/ 1713 h 3298"/>
                  <a:gd name="T20" fmla="*/ 59 w 3212"/>
                  <a:gd name="T21" fmla="*/ 2061 h 3298"/>
                  <a:gd name="T22" fmla="*/ 0 w 3212"/>
                  <a:gd name="T23" fmla="*/ 2479 h 3298"/>
                  <a:gd name="T24" fmla="*/ 29 w 3212"/>
                  <a:gd name="T25" fmla="*/ 2758 h 3298"/>
                  <a:gd name="T26" fmla="*/ 183 w 3212"/>
                  <a:gd name="T27" fmla="*/ 2915 h 3298"/>
                  <a:gd name="T28" fmla="*/ 615 w 3212"/>
                  <a:gd name="T29" fmla="*/ 3255 h 3298"/>
                  <a:gd name="T30" fmla="*/ 886 w 3212"/>
                  <a:gd name="T31" fmla="*/ 3291 h 3298"/>
                  <a:gd name="T32" fmla="*/ 1138 w 3212"/>
                  <a:gd name="T33" fmla="*/ 3171 h 3298"/>
                  <a:gd name="T34" fmla="*/ 1808 w 3212"/>
                  <a:gd name="T35" fmla="*/ 2600 h 3298"/>
                  <a:gd name="T36" fmla="*/ 2812 w 3212"/>
                  <a:gd name="T37" fmla="*/ 1724 h 3298"/>
                  <a:gd name="T38" fmla="*/ 3103 w 3212"/>
                  <a:gd name="T39" fmla="*/ 1438 h 3298"/>
                  <a:gd name="T40" fmla="*/ 3146 w 3212"/>
                  <a:gd name="T41" fmla="*/ 1401 h 3298"/>
                  <a:gd name="T42" fmla="*/ 3193 w 3212"/>
                  <a:gd name="T43" fmla="*/ 1183 h 3298"/>
                  <a:gd name="T44" fmla="*/ 3208 w 3212"/>
                  <a:gd name="T45" fmla="*/ 620 h 3298"/>
                  <a:gd name="T46" fmla="*/ 1001 w 3212"/>
                  <a:gd name="T47" fmla="*/ 3114 h 3298"/>
                  <a:gd name="T48" fmla="*/ 881 w 3212"/>
                  <a:gd name="T49" fmla="*/ 3066 h 3298"/>
                  <a:gd name="T50" fmla="*/ 844 w 3212"/>
                  <a:gd name="T51" fmla="*/ 2610 h 3298"/>
                  <a:gd name="T52" fmla="*/ 840 w 3212"/>
                  <a:gd name="T53" fmla="*/ 2398 h 3298"/>
                  <a:gd name="T54" fmla="*/ 401 w 3212"/>
                  <a:gd name="T55" fmla="*/ 2082 h 3298"/>
                  <a:gd name="T56" fmla="*/ 241 w 3212"/>
                  <a:gd name="T57" fmla="*/ 1969 h 3298"/>
                  <a:gd name="T58" fmla="*/ 752 w 3212"/>
                  <a:gd name="T59" fmla="*/ 2141 h 3298"/>
                  <a:gd name="T60" fmla="*/ 1034 w 3212"/>
                  <a:gd name="T61" fmla="*/ 2354 h 3298"/>
                  <a:gd name="T62" fmla="*/ 1418 w 3212"/>
                  <a:gd name="T63" fmla="*/ 2074 h 3298"/>
                  <a:gd name="T64" fmla="*/ 1624 w 3212"/>
                  <a:gd name="T65" fmla="*/ 1847 h 3298"/>
                  <a:gd name="T66" fmla="*/ 1420 w 3212"/>
                  <a:gd name="T67" fmla="*/ 1596 h 3298"/>
                  <a:gd name="T68" fmla="*/ 1082 w 3212"/>
                  <a:gd name="T69" fmla="*/ 1248 h 3298"/>
                  <a:gd name="T70" fmla="*/ 1614 w 3212"/>
                  <a:gd name="T71" fmla="*/ 825 h 3298"/>
                  <a:gd name="T72" fmla="*/ 2194 w 3212"/>
                  <a:gd name="T73" fmla="*/ 338 h 3298"/>
                  <a:gd name="T74" fmla="*/ 2374 w 3212"/>
                  <a:gd name="T75" fmla="*/ 118 h 3298"/>
                  <a:gd name="T76" fmla="*/ 2661 w 3212"/>
                  <a:gd name="T77" fmla="*/ 304 h 3298"/>
                  <a:gd name="T78" fmla="*/ 2993 w 3212"/>
                  <a:gd name="T79" fmla="*/ 603 h 3298"/>
                  <a:gd name="T80" fmla="*/ 2474 w 3212"/>
                  <a:gd name="T81" fmla="*/ 1257 h 3298"/>
                  <a:gd name="T82" fmla="*/ 1732 w 3212"/>
                  <a:gd name="T83" fmla="*/ 1951 h 3298"/>
                  <a:gd name="T84" fmla="*/ 1047 w 3212"/>
                  <a:gd name="T85" fmla="*/ 2462 h 3298"/>
                  <a:gd name="T86" fmla="*/ 1012 w 3212"/>
                  <a:gd name="T87" fmla="*/ 2472 h 3298"/>
                  <a:gd name="T88" fmla="*/ 3078 w 3212"/>
                  <a:gd name="T89" fmla="*/ 1147 h 3298"/>
                  <a:gd name="T90" fmla="*/ 3067 w 3212"/>
                  <a:gd name="T91" fmla="*/ 1301 h 3298"/>
                  <a:gd name="T92" fmla="*/ 3051 w 3212"/>
                  <a:gd name="T93" fmla="*/ 1343 h 3298"/>
                  <a:gd name="T94" fmla="*/ 3018 w 3212"/>
                  <a:gd name="T95" fmla="*/ 1366 h 3298"/>
                  <a:gd name="T96" fmla="*/ 2890 w 3212"/>
                  <a:gd name="T97" fmla="*/ 1493 h 3298"/>
                  <a:gd name="T98" fmla="*/ 1823 w 3212"/>
                  <a:gd name="T99" fmla="*/ 2434 h 3298"/>
                  <a:gd name="T100" fmla="*/ 1765 w 3212"/>
                  <a:gd name="T101" fmla="*/ 2231 h 3298"/>
                  <a:gd name="T102" fmla="*/ 1749 w 3212"/>
                  <a:gd name="T103" fmla="*/ 2105 h 3298"/>
                  <a:gd name="T104" fmla="*/ 2236 w 3212"/>
                  <a:gd name="T105" fmla="*/ 1651 h 3298"/>
                  <a:gd name="T106" fmla="*/ 3095 w 3212"/>
                  <a:gd name="T107" fmla="*/ 770 h 3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212" h="3298">
                    <a:moveTo>
                      <a:pt x="3208" y="620"/>
                    </a:moveTo>
                    <a:lnTo>
                      <a:pt x="3206" y="606"/>
                    </a:lnTo>
                    <a:lnTo>
                      <a:pt x="3192" y="581"/>
                    </a:lnTo>
                    <a:lnTo>
                      <a:pt x="3169" y="566"/>
                    </a:lnTo>
                    <a:lnTo>
                      <a:pt x="3143" y="561"/>
                    </a:lnTo>
                    <a:lnTo>
                      <a:pt x="3130" y="564"/>
                    </a:lnTo>
                    <a:lnTo>
                      <a:pt x="3101" y="533"/>
                    </a:lnTo>
                    <a:lnTo>
                      <a:pt x="3035" y="475"/>
                    </a:lnTo>
                    <a:lnTo>
                      <a:pt x="3003" y="448"/>
                    </a:lnTo>
                    <a:lnTo>
                      <a:pt x="2931" y="383"/>
                    </a:lnTo>
                    <a:lnTo>
                      <a:pt x="2786" y="258"/>
                    </a:lnTo>
                    <a:lnTo>
                      <a:pt x="2711" y="199"/>
                    </a:lnTo>
                    <a:lnTo>
                      <a:pt x="2651" y="148"/>
                    </a:lnTo>
                    <a:lnTo>
                      <a:pt x="2507" y="53"/>
                    </a:lnTo>
                    <a:lnTo>
                      <a:pt x="2432" y="24"/>
                    </a:lnTo>
                    <a:lnTo>
                      <a:pt x="2384" y="19"/>
                    </a:lnTo>
                    <a:lnTo>
                      <a:pt x="2363" y="20"/>
                    </a:lnTo>
                    <a:lnTo>
                      <a:pt x="2361" y="17"/>
                    </a:lnTo>
                    <a:lnTo>
                      <a:pt x="2358" y="14"/>
                    </a:lnTo>
                    <a:lnTo>
                      <a:pt x="2347" y="4"/>
                    </a:lnTo>
                    <a:lnTo>
                      <a:pt x="2320" y="0"/>
                    </a:lnTo>
                    <a:lnTo>
                      <a:pt x="2294" y="10"/>
                    </a:lnTo>
                    <a:lnTo>
                      <a:pt x="2278" y="32"/>
                    </a:lnTo>
                    <a:lnTo>
                      <a:pt x="2278" y="47"/>
                    </a:lnTo>
                    <a:lnTo>
                      <a:pt x="2276" y="62"/>
                    </a:lnTo>
                    <a:lnTo>
                      <a:pt x="2253" y="102"/>
                    </a:lnTo>
                    <a:lnTo>
                      <a:pt x="2199" y="163"/>
                    </a:lnTo>
                    <a:lnTo>
                      <a:pt x="2171" y="190"/>
                    </a:lnTo>
                    <a:lnTo>
                      <a:pt x="2102" y="260"/>
                    </a:lnTo>
                    <a:lnTo>
                      <a:pt x="1952" y="394"/>
                    </a:lnTo>
                    <a:lnTo>
                      <a:pt x="1878" y="459"/>
                    </a:lnTo>
                    <a:lnTo>
                      <a:pt x="1698" y="610"/>
                    </a:lnTo>
                    <a:lnTo>
                      <a:pt x="1326" y="897"/>
                    </a:lnTo>
                    <a:lnTo>
                      <a:pt x="1138" y="1036"/>
                    </a:lnTo>
                    <a:lnTo>
                      <a:pt x="969" y="1157"/>
                    </a:lnTo>
                    <a:lnTo>
                      <a:pt x="716" y="1337"/>
                    </a:lnTo>
                    <a:lnTo>
                      <a:pt x="553" y="1467"/>
                    </a:lnTo>
                    <a:lnTo>
                      <a:pt x="475" y="1536"/>
                    </a:lnTo>
                    <a:lnTo>
                      <a:pt x="415" y="1592"/>
                    </a:lnTo>
                    <a:lnTo>
                      <a:pt x="296" y="1713"/>
                    </a:lnTo>
                    <a:lnTo>
                      <a:pt x="186" y="1845"/>
                    </a:lnTo>
                    <a:lnTo>
                      <a:pt x="117" y="1951"/>
                    </a:lnTo>
                    <a:lnTo>
                      <a:pt x="77" y="2024"/>
                    </a:lnTo>
                    <a:lnTo>
                      <a:pt x="59" y="2061"/>
                    </a:lnTo>
                    <a:lnTo>
                      <a:pt x="44" y="2100"/>
                    </a:lnTo>
                    <a:lnTo>
                      <a:pt x="21" y="2181"/>
                    </a:lnTo>
                    <a:lnTo>
                      <a:pt x="2" y="2306"/>
                    </a:lnTo>
                    <a:lnTo>
                      <a:pt x="0" y="2479"/>
                    </a:lnTo>
                    <a:lnTo>
                      <a:pt x="12" y="2650"/>
                    </a:lnTo>
                    <a:lnTo>
                      <a:pt x="18" y="2732"/>
                    </a:lnTo>
                    <a:lnTo>
                      <a:pt x="19" y="2742"/>
                    </a:lnTo>
                    <a:lnTo>
                      <a:pt x="29" y="2758"/>
                    </a:lnTo>
                    <a:lnTo>
                      <a:pt x="49" y="2771"/>
                    </a:lnTo>
                    <a:lnTo>
                      <a:pt x="67" y="2770"/>
                    </a:lnTo>
                    <a:lnTo>
                      <a:pt x="101" y="2817"/>
                    </a:lnTo>
                    <a:lnTo>
                      <a:pt x="183" y="2915"/>
                    </a:lnTo>
                    <a:lnTo>
                      <a:pt x="278" y="3016"/>
                    </a:lnTo>
                    <a:lnTo>
                      <a:pt x="383" y="3109"/>
                    </a:lnTo>
                    <a:lnTo>
                      <a:pt x="497" y="3193"/>
                    </a:lnTo>
                    <a:lnTo>
                      <a:pt x="615" y="3255"/>
                    </a:lnTo>
                    <a:lnTo>
                      <a:pt x="704" y="3285"/>
                    </a:lnTo>
                    <a:lnTo>
                      <a:pt x="765" y="3297"/>
                    </a:lnTo>
                    <a:lnTo>
                      <a:pt x="825" y="3298"/>
                    </a:lnTo>
                    <a:lnTo>
                      <a:pt x="886" y="3291"/>
                    </a:lnTo>
                    <a:lnTo>
                      <a:pt x="916" y="3282"/>
                    </a:lnTo>
                    <a:lnTo>
                      <a:pt x="955" y="3271"/>
                    </a:lnTo>
                    <a:lnTo>
                      <a:pt x="1030" y="3236"/>
                    </a:lnTo>
                    <a:lnTo>
                      <a:pt x="1138" y="3171"/>
                    </a:lnTo>
                    <a:lnTo>
                      <a:pt x="1342" y="3009"/>
                    </a:lnTo>
                    <a:lnTo>
                      <a:pt x="1463" y="2899"/>
                    </a:lnTo>
                    <a:lnTo>
                      <a:pt x="1634" y="2748"/>
                    </a:lnTo>
                    <a:lnTo>
                      <a:pt x="1808" y="2600"/>
                    </a:lnTo>
                    <a:lnTo>
                      <a:pt x="2017" y="2424"/>
                    </a:lnTo>
                    <a:lnTo>
                      <a:pt x="2429" y="2066"/>
                    </a:lnTo>
                    <a:lnTo>
                      <a:pt x="2633" y="1884"/>
                    </a:lnTo>
                    <a:lnTo>
                      <a:pt x="2812" y="1724"/>
                    </a:lnTo>
                    <a:lnTo>
                      <a:pt x="2987" y="1560"/>
                    </a:lnTo>
                    <a:lnTo>
                      <a:pt x="3021" y="1530"/>
                    </a:lnTo>
                    <a:lnTo>
                      <a:pt x="3075" y="1478"/>
                    </a:lnTo>
                    <a:lnTo>
                      <a:pt x="3103" y="1438"/>
                    </a:lnTo>
                    <a:lnTo>
                      <a:pt x="3111" y="1416"/>
                    </a:lnTo>
                    <a:lnTo>
                      <a:pt x="3124" y="1415"/>
                    </a:lnTo>
                    <a:lnTo>
                      <a:pt x="3134" y="1409"/>
                    </a:lnTo>
                    <a:lnTo>
                      <a:pt x="3146" y="1401"/>
                    </a:lnTo>
                    <a:lnTo>
                      <a:pt x="3163" y="1378"/>
                    </a:lnTo>
                    <a:lnTo>
                      <a:pt x="3180" y="1337"/>
                    </a:lnTo>
                    <a:lnTo>
                      <a:pt x="3192" y="1241"/>
                    </a:lnTo>
                    <a:lnTo>
                      <a:pt x="3193" y="1183"/>
                    </a:lnTo>
                    <a:lnTo>
                      <a:pt x="3202" y="1042"/>
                    </a:lnTo>
                    <a:lnTo>
                      <a:pt x="3212" y="832"/>
                    </a:lnTo>
                    <a:lnTo>
                      <a:pt x="3212" y="691"/>
                    </a:lnTo>
                    <a:lnTo>
                      <a:pt x="3208" y="620"/>
                    </a:lnTo>
                    <a:close/>
                    <a:moveTo>
                      <a:pt x="1004" y="2495"/>
                    </a:moveTo>
                    <a:lnTo>
                      <a:pt x="998" y="2649"/>
                    </a:lnTo>
                    <a:lnTo>
                      <a:pt x="999" y="2958"/>
                    </a:lnTo>
                    <a:lnTo>
                      <a:pt x="1001" y="3114"/>
                    </a:lnTo>
                    <a:lnTo>
                      <a:pt x="942" y="3145"/>
                    </a:lnTo>
                    <a:lnTo>
                      <a:pt x="880" y="3170"/>
                    </a:lnTo>
                    <a:lnTo>
                      <a:pt x="884" y="3137"/>
                    </a:lnTo>
                    <a:lnTo>
                      <a:pt x="881" y="3066"/>
                    </a:lnTo>
                    <a:lnTo>
                      <a:pt x="868" y="2961"/>
                    </a:lnTo>
                    <a:lnTo>
                      <a:pt x="860" y="2895"/>
                    </a:lnTo>
                    <a:lnTo>
                      <a:pt x="850" y="2780"/>
                    </a:lnTo>
                    <a:lnTo>
                      <a:pt x="844" y="2610"/>
                    </a:lnTo>
                    <a:lnTo>
                      <a:pt x="850" y="2495"/>
                    </a:lnTo>
                    <a:lnTo>
                      <a:pt x="857" y="2439"/>
                    </a:lnTo>
                    <a:lnTo>
                      <a:pt x="856" y="2424"/>
                    </a:lnTo>
                    <a:lnTo>
                      <a:pt x="840" y="2398"/>
                    </a:lnTo>
                    <a:lnTo>
                      <a:pt x="828" y="2390"/>
                    </a:lnTo>
                    <a:lnTo>
                      <a:pt x="717" y="2318"/>
                    </a:lnTo>
                    <a:lnTo>
                      <a:pt x="506" y="2162"/>
                    </a:lnTo>
                    <a:lnTo>
                      <a:pt x="401" y="2082"/>
                    </a:lnTo>
                    <a:lnTo>
                      <a:pt x="382" y="2064"/>
                    </a:lnTo>
                    <a:lnTo>
                      <a:pt x="314" y="2010"/>
                    </a:lnTo>
                    <a:lnTo>
                      <a:pt x="264" y="1978"/>
                    </a:lnTo>
                    <a:lnTo>
                      <a:pt x="241" y="1969"/>
                    </a:lnTo>
                    <a:lnTo>
                      <a:pt x="294" y="1899"/>
                    </a:lnTo>
                    <a:lnTo>
                      <a:pt x="350" y="1830"/>
                    </a:lnTo>
                    <a:lnTo>
                      <a:pt x="510" y="1955"/>
                    </a:lnTo>
                    <a:lnTo>
                      <a:pt x="752" y="2141"/>
                    </a:lnTo>
                    <a:lnTo>
                      <a:pt x="909" y="2270"/>
                    </a:lnTo>
                    <a:lnTo>
                      <a:pt x="985" y="2338"/>
                    </a:lnTo>
                    <a:lnTo>
                      <a:pt x="999" y="2349"/>
                    </a:lnTo>
                    <a:lnTo>
                      <a:pt x="1034" y="2354"/>
                    </a:lnTo>
                    <a:lnTo>
                      <a:pt x="1053" y="2346"/>
                    </a:lnTo>
                    <a:lnTo>
                      <a:pt x="1132" y="2302"/>
                    </a:lnTo>
                    <a:lnTo>
                      <a:pt x="1280" y="2195"/>
                    </a:lnTo>
                    <a:lnTo>
                      <a:pt x="1418" y="2074"/>
                    </a:lnTo>
                    <a:lnTo>
                      <a:pt x="1548" y="1943"/>
                    </a:lnTo>
                    <a:lnTo>
                      <a:pt x="1610" y="1877"/>
                    </a:lnTo>
                    <a:lnTo>
                      <a:pt x="1617" y="1868"/>
                    </a:lnTo>
                    <a:lnTo>
                      <a:pt x="1624" y="1847"/>
                    </a:lnTo>
                    <a:lnTo>
                      <a:pt x="1626" y="1827"/>
                    </a:lnTo>
                    <a:lnTo>
                      <a:pt x="1617" y="1807"/>
                    </a:lnTo>
                    <a:lnTo>
                      <a:pt x="1610" y="1796"/>
                    </a:lnTo>
                    <a:lnTo>
                      <a:pt x="1420" y="1596"/>
                    </a:lnTo>
                    <a:lnTo>
                      <a:pt x="1231" y="1395"/>
                    </a:lnTo>
                    <a:lnTo>
                      <a:pt x="1201" y="1360"/>
                    </a:lnTo>
                    <a:lnTo>
                      <a:pt x="1132" y="1288"/>
                    </a:lnTo>
                    <a:lnTo>
                      <a:pt x="1082" y="1248"/>
                    </a:lnTo>
                    <a:lnTo>
                      <a:pt x="1056" y="1235"/>
                    </a:lnTo>
                    <a:lnTo>
                      <a:pt x="1244" y="1103"/>
                    </a:lnTo>
                    <a:lnTo>
                      <a:pt x="1430" y="964"/>
                    </a:lnTo>
                    <a:lnTo>
                      <a:pt x="1614" y="825"/>
                    </a:lnTo>
                    <a:lnTo>
                      <a:pt x="1885" y="607"/>
                    </a:lnTo>
                    <a:lnTo>
                      <a:pt x="2060" y="458"/>
                    </a:lnTo>
                    <a:lnTo>
                      <a:pt x="2145" y="380"/>
                    </a:lnTo>
                    <a:lnTo>
                      <a:pt x="2194" y="338"/>
                    </a:lnTo>
                    <a:lnTo>
                      <a:pt x="2299" y="235"/>
                    </a:lnTo>
                    <a:lnTo>
                      <a:pt x="2344" y="177"/>
                    </a:lnTo>
                    <a:lnTo>
                      <a:pt x="2367" y="138"/>
                    </a:lnTo>
                    <a:lnTo>
                      <a:pt x="2374" y="118"/>
                    </a:lnTo>
                    <a:lnTo>
                      <a:pt x="2422" y="140"/>
                    </a:lnTo>
                    <a:lnTo>
                      <a:pt x="2466" y="163"/>
                    </a:lnTo>
                    <a:lnTo>
                      <a:pt x="2534" y="206"/>
                    </a:lnTo>
                    <a:lnTo>
                      <a:pt x="2661" y="304"/>
                    </a:lnTo>
                    <a:lnTo>
                      <a:pt x="2721" y="354"/>
                    </a:lnTo>
                    <a:lnTo>
                      <a:pt x="2833" y="453"/>
                    </a:lnTo>
                    <a:lnTo>
                      <a:pt x="2944" y="554"/>
                    </a:lnTo>
                    <a:lnTo>
                      <a:pt x="2993" y="603"/>
                    </a:lnTo>
                    <a:lnTo>
                      <a:pt x="3048" y="646"/>
                    </a:lnTo>
                    <a:lnTo>
                      <a:pt x="2937" y="771"/>
                    </a:lnTo>
                    <a:lnTo>
                      <a:pt x="2708" y="1016"/>
                    </a:lnTo>
                    <a:lnTo>
                      <a:pt x="2474" y="1257"/>
                    </a:lnTo>
                    <a:lnTo>
                      <a:pt x="2233" y="1490"/>
                    </a:lnTo>
                    <a:lnTo>
                      <a:pt x="2112" y="1605"/>
                    </a:lnTo>
                    <a:lnTo>
                      <a:pt x="1987" y="1720"/>
                    </a:lnTo>
                    <a:lnTo>
                      <a:pt x="1732" y="1951"/>
                    </a:lnTo>
                    <a:lnTo>
                      <a:pt x="1467" y="2169"/>
                    </a:lnTo>
                    <a:lnTo>
                      <a:pt x="1261" y="2322"/>
                    </a:lnTo>
                    <a:lnTo>
                      <a:pt x="1120" y="2417"/>
                    </a:lnTo>
                    <a:lnTo>
                      <a:pt x="1047" y="2462"/>
                    </a:lnTo>
                    <a:lnTo>
                      <a:pt x="1047" y="2462"/>
                    </a:lnTo>
                    <a:lnTo>
                      <a:pt x="1047" y="2463"/>
                    </a:lnTo>
                    <a:lnTo>
                      <a:pt x="1033" y="2460"/>
                    </a:lnTo>
                    <a:lnTo>
                      <a:pt x="1012" y="2472"/>
                    </a:lnTo>
                    <a:lnTo>
                      <a:pt x="1005" y="2485"/>
                    </a:lnTo>
                    <a:lnTo>
                      <a:pt x="1004" y="2495"/>
                    </a:lnTo>
                    <a:close/>
                    <a:moveTo>
                      <a:pt x="3082" y="1081"/>
                    </a:moveTo>
                    <a:lnTo>
                      <a:pt x="3078" y="1147"/>
                    </a:lnTo>
                    <a:lnTo>
                      <a:pt x="3074" y="1213"/>
                    </a:lnTo>
                    <a:lnTo>
                      <a:pt x="3072" y="1247"/>
                    </a:lnTo>
                    <a:lnTo>
                      <a:pt x="3069" y="1280"/>
                    </a:lnTo>
                    <a:lnTo>
                      <a:pt x="3067" y="1301"/>
                    </a:lnTo>
                    <a:lnTo>
                      <a:pt x="3065" y="1316"/>
                    </a:lnTo>
                    <a:lnTo>
                      <a:pt x="3059" y="1320"/>
                    </a:lnTo>
                    <a:lnTo>
                      <a:pt x="3052" y="1334"/>
                    </a:lnTo>
                    <a:lnTo>
                      <a:pt x="3051" y="1343"/>
                    </a:lnTo>
                    <a:lnTo>
                      <a:pt x="3038" y="1349"/>
                    </a:lnTo>
                    <a:lnTo>
                      <a:pt x="3018" y="1372"/>
                    </a:lnTo>
                    <a:lnTo>
                      <a:pt x="3016" y="1389"/>
                    </a:lnTo>
                    <a:lnTo>
                      <a:pt x="3018" y="1366"/>
                    </a:lnTo>
                    <a:lnTo>
                      <a:pt x="3010" y="1369"/>
                    </a:lnTo>
                    <a:lnTo>
                      <a:pt x="2990" y="1393"/>
                    </a:lnTo>
                    <a:lnTo>
                      <a:pt x="2941" y="1444"/>
                    </a:lnTo>
                    <a:lnTo>
                      <a:pt x="2890" y="1493"/>
                    </a:lnTo>
                    <a:lnTo>
                      <a:pt x="2734" y="1637"/>
                    </a:lnTo>
                    <a:lnTo>
                      <a:pt x="2574" y="1779"/>
                    </a:lnTo>
                    <a:lnTo>
                      <a:pt x="2201" y="2110"/>
                    </a:lnTo>
                    <a:lnTo>
                      <a:pt x="1823" y="2434"/>
                    </a:lnTo>
                    <a:lnTo>
                      <a:pt x="1804" y="2451"/>
                    </a:lnTo>
                    <a:lnTo>
                      <a:pt x="1785" y="2467"/>
                    </a:lnTo>
                    <a:lnTo>
                      <a:pt x="1778" y="2349"/>
                    </a:lnTo>
                    <a:lnTo>
                      <a:pt x="1765" y="2231"/>
                    </a:lnTo>
                    <a:lnTo>
                      <a:pt x="1764" y="2181"/>
                    </a:lnTo>
                    <a:lnTo>
                      <a:pt x="1765" y="2130"/>
                    </a:lnTo>
                    <a:lnTo>
                      <a:pt x="1764" y="2118"/>
                    </a:lnTo>
                    <a:lnTo>
                      <a:pt x="1749" y="2105"/>
                    </a:lnTo>
                    <a:lnTo>
                      <a:pt x="1739" y="2103"/>
                    </a:lnTo>
                    <a:lnTo>
                      <a:pt x="1927" y="1936"/>
                    </a:lnTo>
                    <a:lnTo>
                      <a:pt x="2106" y="1769"/>
                    </a:lnTo>
                    <a:lnTo>
                      <a:pt x="2236" y="1651"/>
                    </a:lnTo>
                    <a:lnTo>
                      <a:pt x="2489" y="1406"/>
                    </a:lnTo>
                    <a:lnTo>
                      <a:pt x="2737" y="1157"/>
                    </a:lnTo>
                    <a:lnTo>
                      <a:pt x="2977" y="901"/>
                    </a:lnTo>
                    <a:lnTo>
                      <a:pt x="3095" y="770"/>
                    </a:lnTo>
                    <a:lnTo>
                      <a:pt x="3093" y="926"/>
                    </a:lnTo>
                    <a:lnTo>
                      <a:pt x="3082" y="10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8"/>
              <p:cNvSpPr>
                <a:spLocks/>
              </p:cNvSpPr>
              <p:nvPr/>
            </p:nvSpPr>
            <p:spPr bwMode="auto">
              <a:xfrm>
                <a:off x="1398" y="2746"/>
                <a:ext cx="212" cy="132"/>
              </a:xfrm>
              <a:custGeom>
                <a:avLst/>
                <a:gdLst>
                  <a:gd name="T0" fmla="*/ 544 w 635"/>
                  <a:gd name="T1" fmla="*/ 0 h 398"/>
                  <a:gd name="T2" fmla="*/ 504 w 635"/>
                  <a:gd name="T3" fmla="*/ 18 h 398"/>
                  <a:gd name="T4" fmla="*/ 496 w 635"/>
                  <a:gd name="T5" fmla="*/ 52 h 398"/>
                  <a:gd name="T6" fmla="*/ 530 w 635"/>
                  <a:gd name="T7" fmla="*/ 177 h 398"/>
                  <a:gd name="T8" fmla="*/ 515 w 635"/>
                  <a:gd name="T9" fmla="*/ 226 h 398"/>
                  <a:gd name="T10" fmla="*/ 478 w 635"/>
                  <a:gd name="T11" fmla="*/ 262 h 398"/>
                  <a:gd name="T12" fmla="*/ 403 w 635"/>
                  <a:gd name="T13" fmla="*/ 291 h 398"/>
                  <a:gd name="T14" fmla="*/ 352 w 635"/>
                  <a:gd name="T15" fmla="*/ 272 h 398"/>
                  <a:gd name="T16" fmla="*/ 332 w 635"/>
                  <a:gd name="T17" fmla="*/ 226 h 398"/>
                  <a:gd name="T18" fmla="*/ 331 w 635"/>
                  <a:gd name="T19" fmla="*/ 198 h 398"/>
                  <a:gd name="T20" fmla="*/ 303 w 635"/>
                  <a:gd name="T21" fmla="*/ 164 h 398"/>
                  <a:gd name="T22" fmla="*/ 246 w 635"/>
                  <a:gd name="T23" fmla="*/ 180 h 398"/>
                  <a:gd name="T24" fmla="*/ 236 w 635"/>
                  <a:gd name="T25" fmla="*/ 209 h 398"/>
                  <a:gd name="T26" fmla="*/ 220 w 635"/>
                  <a:gd name="T27" fmla="*/ 268 h 398"/>
                  <a:gd name="T28" fmla="*/ 160 w 635"/>
                  <a:gd name="T29" fmla="*/ 310 h 398"/>
                  <a:gd name="T30" fmla="*/ 122 w 635"/>
                  <a:gd name="T31" fmla="*/ 304 h 398"/>
                  <a:gd name="T32" fmla="*/ 83 w 635"/>
                  <a:gd name="T33" fmla="*/ 270 h 398"/>
                  <a:gd name="T34" fmla="*/ 83 w 635"/>
                  <a:gd name="T35" fmla="*/ 182 h 398"/>
                  <a:gd name="T36" fmla="*/ 90 w 635"/>
                  <a:gd name="T37" fmla="*/ 149 h 398"/>
                  <a:gd name="T38" fmla="*/ 62 w 635"/>
                  <a:gd name="T39" fmla="*/ 126 h 398"/>
                  <a:gd name="T40" fmla="*/ 34 w 635"/>
                  <a:gd name="T41" fmla="*/ 139 h 398"/>
                  <a:gd name="T42" fmla="*/ 7 w 635"/>
                  <a:gd name="T43" fmla="*/ 193 h 398"/>
                  <a:gd name="T44" fmla="*/ 3 w 635"/>
                  <a:gd name="T45" fmla="*/ 268 h 398"/>
                  <a:gd name="T46" fmla="*/ 31 w 635"/>
                  <a:gd name="T47" fmla="*/ 336 h 398"/>
                  <a:gd name="T48" fmla="*/ 93 w 635"/>
                  <a:gd name="T49" fmla="*/ 383 h 398"/>
                  <a:gd name="T50" fmla="*/ 139 w 635"/>
                  <a:gd name="T51" fmla="*/ 398 h 398"/>
                  <a:gd name="T52" fmla="*/ 229 w 635"/>
                  <a:gd name="T53" fmla="*/ 383 h 398"/>
                  <a:gd name="T54" fmla="*/ 279 w 635"/>
                  <a:gd name="T55" fmla="*/ 339 h 398"/>
                  <a:gd name="T56" fmla="*/ 350 w 635"/>
                  <a:gd name="T57" fmla="*/ 379 h 398"/>
                  <a:gd name="T58" fmla="*/ 470 w 635"/>
                  <a:gd name="T59" fmla="*/ 375 h 398"/>
                  <a:gd name="T60" fmla="*/ 527 w 635"/>
                  <a:gd name="T61" fmla="*/ 350 h 398"/>
                  <a:gd name="T62" fmla="*/ 600 w 635"/>
                  <a:gd name="T63" fmla="*/ 271 h 398"/>
                  <a:gd name="T64" fmla="*/ 635 w 635"/>
                  <a:gd name="T65" fmla="*/ 166 h 398"/>
                  <a:gd name="T66" fmla="*/ 614 w 635"/>
                  <a:gd name="T67" fmla="*/ 64 h 398"/>
                  <a:gd name="T68" fmla="*/ 555 w 635"/>
                  <a:gd name="T69" fmla="*/ 6 h 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635" h="398">
                    <a:moveTo>
                      <a:pt x="555" y="6"/>
                    </a:moveTo>
                    <a:lnTo>
                      <a:pt x="544" y="0"/>
                    </a:lnTo>
                    <a:lnTo>
                      <a:pt x="521" y="3"/>
                    </a:lnTo>
                    <a:lnTo>
                      <a:pt x="504" y="18"/>
                    </a:lnTo>
                    <a:lnTo>
                      <a:pt x="495" y="39"/>
                    </a:lnTo>
                    <a:lnTo>
                      <a:pt x="496" y="52"/>
                    </a:lnTo>
                    <a:lnTo>
                      <a:pt x="514" y="113"/>
                    </a:lnTo>
                    <a:lnTo>
                      <a:pt x="530" y="177"/>
                    </a:lnTo>
                    <a:lnTo>
                      <a:pt x="527" y="202"/>
                    </a:lnTo>
                    <a:lnTo>
                      <a:pt x="515" y="226"/>
                    </a:lnTo>
                    <a:lnTo>
                      <a:pt x="494" y="251"/>
                    </a:lnTo>
                    <a:lnTo>
                      <a:pt x="478" y="262"/>
                    </a:lnTo>
                    <a:lnTo>
                      <a:pt x="453" y="278"/>
                    </a:lnTo>
                    <a:lnTo>
                      <a:pt x="403" y="291"/>
                    </a:lnTo>
                    <a:lnTo>
                      <a:pt x="370" y="284"/>
                    </a:lnTo>
                    <a:lnTo>
                      <a:pt x="352" y="272"/>
                    </a:lnTo>
                    <a:lnTo>
                      <a:pt x="339" y="252"/>
                    </a:lnTo>
                    <a:lnTo>
                      <a:pt x="332" y="226"/>
                    </a:lnTo>
                    <a:lnTo>
                      <a:pt x="332" y="209"/>
                    </a:lnTo>
                    <a:lnTo>
                      <a:pt x="331" y="198"/>
                    </a:lnTo>
                    <a:lnTo>
                      <a:pt x="324" y="180"/>
                    </a:lnTo>
                    <a:lnTo>
                      <a:pt x="303" y="164"/>
                    </a:lnTo>
                    <a:lnTo>
                      <a:pt x="268" y="164"/>
                    </a:lnTo>
                    <a:lnTo>
                      <a:pt x="246" y="180"/>
                    </a:lnTo>
                    <a:lnTo>
                      <a:pt x="237" y="198"/>
                    </a:lnTo>
                    <a:lnTo>
                      <a:pt x="236" y="209"/>
                    </a:lnTo>
                    <a:lnTo>
                      <a:pt x="233" y="231"/>
                    </a:lnTo>
                    <a:lnTo>
                      <a:pt x="220" y="268"/>
                    </a:lnTo>
                    <a:lnTo>
                      <a:pt x="196" y="297"/>
                    </a:lnTo>
                    <a:lnTo>
                      <a:pt x="160" y="310"/>
                    </a:lnTo>
                    <a:lnTo>
                      <a:pt x="137" y="307"/>
                    </a:lnTo>
                    <a:lnTo>
                      <a:pt x="122" y="304"/>
                    </a:lnTo>
                    <a:lnTo>
                      <a:pt x="102" y="294"/>
                    </a:lnTo>
                    <a:lnTo>
                      <a:pt x="83" y="270"/>
                    </a:lnTo>
                    <a:lnTo>
                      <a:pt x="76" y="228"/>
                    </a:lnTo>
                    <a:lnTo>
                      <a:pt x="83" y="182"/>
                    </a:lnTo>
                    <a:lnTo>
                      <a:pt x="88" y="162"/>
                    </a:lnTo>
                    <a:lnTo>
                      <a:pt x="90" y="149"/>
                    </a:lnTo>
                    <a:lnTo>
                      <a:pt x="80" y="131"/>
                    </a:lnTo>
                    <a:lnTo>
                      <a:pt x="62" y="126"/>
                    </a:lnTo>
                    <a:lnTo>
                      <a:pt x="43" y="130"/>
                    </a:lnTo>
                    <a:lnTo>
                      <a:pt x="34" y="139"/>
                    </a:lnTo>
                    <a:lnTo>
                      <a:pt x="23" y="157"/>
                    </a:lnTo>
                    <a:lnTo>
                      <a:pt x="7" y="193"/>
                    </a:lnTo>
                    <a:lnTo>
                      <a:pt x="0" y="232"/>
                    </a:lnTo>
                    <a:lnTo>
                      <a:pt x="3" y="268"/>
                    </a:lnTo>
                    <a:lnTo>
                      <a:pt x="13" y="304"/>
                    </a:lnTo>
                    <a:lnTo>
                      <a:pt x="31" y="336"/>
                    </a:lnTo>
                    <a:lnTo>
                      <a:pt x="59" y="362"/>
                    </a:lnTo>
                    <a:lnTo>
                      <a:pt x="93" y="383"/>
                    </a:lnTo>
                    <a:lnTo>
                      <a:pt x="113" y="390"/>
                    </a:lnTo>
                    <a:lnTo>
                      <a:pt x="139" y="398"/>
                    </a:lnTo>
                    <a:lnTo>
                      <a:pt x="187" y="398"/>
                    </a:lnTo>
                    <a:lnTo>
                      <a:pt x="229" y="383"/>
                    </a:lnTo>
                    <a:lnTo>
                      <a:pt x="265" y="356"/>
                    </a:lnTo>
                    <a:lnTo>
                      <a:pt x="279" y="339"/>
                    </a:lnTo>
                    <a:lnTo>
                      <a:pt x="299" y="356"/>
                    </a:lnTo>
                    <a:lnTo>
                      <a:pt x="350" y="379"/>
                    </a:lnTo>
                    <a:lnTo>
                      <a:pt x="409" y="386"/>
                    </a:lnTo>
                    <a:lnTo>
                      <a:pt x="470" y="375"/>
                    </a:lnTo>
                    <a:lnTo>
                      <a:pt x="502" y="362"/>
                    </a:lnTo>
                    <a:lnTo>
                      <a:pt x="527" y="350"/>
                    </a:lnTo>
                    <a:lnTo>
                      <a:pt x="567" y="316"/>
                    </a:lnTo>
                    <a:lnTo>
                      <a:pt x="600" y="271"/>
                    </a:lnTo>
                    <a:lnTo>
                      <a:pt x="623" y="221"/>
                    </a:lnTo>
                    <a:lnTo>
                      <a:pt x="635" y="166"/>
                    </a:lnTo>
                    <a:lnTo>
                      <a:pt x="632" y="113"/>
                    </a:lnTo>
                    <a:lnTo>
                      <a:pt x="614" y="64"/>
                    </a:lnTo>
                    <a:lnTo>
                      <a:pt x="581" y="23"/>
                    </a:lnTo>
                    <a:lnTo>
                      <a:pt x="555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9"/>
              <p:cNvSpPr>
                <a:spLocks/>
              </p:cNvSpPr>
              <p:nvPr/>
            </p:nvSpPr>
            <p:spPr bwMode="auto">
              <a:xfrm>
                <a:off x="1655" y="2515"/>
                <a:ext cx="176" cy="179"/>
              </a:xfrm>
              <a:custGeom>
                <a:avLst/>
                <a:gdLst>
                  <a:gd name="T0" fmla="*/ 301 w 528"/>
                  <a:gd name="T1" fmla="*/ 1 h 538"/>
                  <a:gd name="T2" fmla="*/ 268 w 528"/>
                  <a:gd name="T3" fmla="*/ 27 h 538"/>
                  <a:gd name="T4" fmla="*/ 273 w 528"/>
                  <a:gd name="T5" fmla="*/ 82 h 538"/>
                  <a:gd name="T6" fmla="*/ 298 w 528"/>
                  <a:gd name="T7" fmla="*/ 95 h 538"/>
                  <a:gd name="T8" fmla="*/ 373 w 528"/>
                  <a:gd name="T9" fmla="*/ 112 h 538"/>
                  <a:gd name="T10" fmla="*/ 419 w 528"/>
                  <a:gd name="T11" fmla="*/ 145 h 538"/>
                  <a:gd name="T12" fmla="*/ 423 w 528"/>
                  <a:gd name="T13" fmla="*/ 191 h 538"/>
                  <a:gd name="T14" fmla="*/ 409 w 528"/>
                  <a:gd name="T15" fmla="*/ 220 h 538"/>
                  <a:gd name="T16" fmla="*/ 357 w 528"/>
                  <a:gd name="T17" fmla="*/ 265 h 538"/>
                  <a:gd name="T18" fmla="*/ 245 w 528"/>
                  <a:gd name="T19" fmla="*/ 269 h 538"/>
                  <a:gd name="T20" fmla="*/ 207 w 528"/>
                  <a:gd name="T21" fmla="*/ 256 h 538"/>
                  <a:gd name="T22" fmla="*/ 188 w 528"/>
                  <a:gd name="T23" fmla="*/ 250 h 538"/>
                  <a:gd name="T24" fmla="*/ 150 w 528"/>
                  <a:gd name="T25" fmla="*/ 268 h 538"/>
                  <a:gd name="T26" fmla="*/ 141 w 528"/>
                  <a:gd name="T27" fmla="*/ 324 h 538"/>
                  <a:gd name="T28" fmla="*/ 161 w 528"/>
                  <a:gd name="T29" fmla="*/ 341 h 538"/>
                  <a:gd name="T30" fmla="*/ 173 w 528"/>
                  <a:gd name="T31" fmla="*/ 347 h 538"/>
                  <a:gd name="T32" fmla="*/ 178 w 528"/>
                  <a:gd name="T33" fmla="*/ 348 h 538"/>
                  <a:gd name="T34" fmla="*/ 184 w 528"/>
                  <a:gd name="T35" fmla="*/ 351 h 538"/>
                  <a:gd name="T36" fmla="*/ 220 w 528"/>
                  <a:gd name="T37" fmla="*/ 367 h 538"/>
                  <a:gd name="T38" fmla="*/ 243 w 528"/>
                  <a:gd name="T39" fmla="*/ 399 h 538"/>
                  <a:gd name="T40" fmla="*/ 180 w 528"/>
                  <a:gd name="T41" fmla="*/ 443 h 538"/>
                  <a:gd name="T42" fmla="*/ 131 w 528"/>
                  <a:gd name="T43" fmla="*/ 456 h 538"/>
                  <a:gd name="T44" fmla="*/ 62 w 528"/>
                  <a:gd name="T45" fmla="*/ 456 h 538"/>
                  <a:gd name="T46" fmla="*/ 50 w 528"/>
                  <a:gd name="T47" fmla="*/ 443 h 538"/>
                  <a:gd name="T48" fmla="*/ 10 w 528"/>
                  <a:gd name="T49" fmla="*/ 446 h 538"/>
                  <a:gd name="T50" fmla="*/ 3 w 528"/>
                  <a:gd name="T51" fmla="*/ 475 h 538"/>
                  <a:gd name="T52" fmla="*/ 45 w 528"/>
                  <a:gd name="T53" fmla="*/ 525 h 538"/>
                  <a:gd name="T54" fmla="*/ 134 w 528"/>
                  <a:gd name="T55" fmla="*/ 538 h 538"/>
                  <a:gd name="T56" fmla="*/ 190 w 528"/>
                  <a:gd name="T57" fmla="*/ 528 h 538"/>
                  <a:gd name="T58" fmla="*/ 302 w 528"/>
                  <a:gd name="T59" fmla="*/ 465 h 538"/>
                  <a:gd name="T60" fmla="*/ 355 w 528"/>
                  <a:gd name="T61" fmla="*/ 383 h 538"/>
                  <a:gd name="T62" fmla="*/ 357 w 528"/>
                  <a:gd name="T63" fmla="*/ 366 h 538"/>
                  <a:gd name="T64" fmla="*/ 425 w 528"/>
                  <a:gd name="T65" fmla="*/ 341 h 538"/>
                  <a:gd name="T66" fmla="*/ 497 w 528"/>
                  <a:gd name="T67" fmla="*/ 271 h 538"/>
                  <a:gd name="T68" fmla="*/ 520 w 528"/>
                  <a:gd name="T69" fmla="*/ 220 h 538"/>
                  <a:gd name="T70" fmla="*/ 520 w 528"/>
                  <a:gd name="T71" fmla="*/ 127 h 538"/>
                  <a:gd name="T72" fmla="*/ 469 w 528"/>
                  <a:gd name="T73" fmla="*/ 53 h 538"/>
                  <a:gd name="T74" fmla="*/ 384 w 528"/>
                  <a:gd name="T75" fmla="*/ 9 h 538"/>
                  <a:gd name="T76" fmla="*/ 311 w 528"/>
                  <a:gd name="T77" fmla="*/ 0 h 5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28" h="538">
                    <a:moveTo>
                      <a:pt x="311" y="0"/>
                    </a:moveTo>
                    <a:lnTo>
                      <a:pt x="301" y="1"/>
                    </a:lnTo>
                    <a:lnTo>
                      <a:pt x="285" y="9"/>
                    </a:lnTo>
                    <a:lnTo>
                      <a:pt x="268" y="27"/>
                    </a:lnTo>
                    <a:lnTo>
                      <a:pt x="263" y="60"/>
                    </a:lnTo>
                    <a:lnTo>
                      <a:pt x="273" y="82"/>
                    </a:lnTo>
                    <a:lnTo>
                      <a:pt x="288" y="92"/>
                    </a:lnTo>
                    <a:lnTo>
                      <a:pt x="298" y="95"/>
                    </a:lnTo>
                    <a:lnTo>
                      <a:pt x="321" y="99"/>
                    </a:lnTo>
                    <a:lnTo>
                      <a:pt x="373" y="112"/>
                    </a:lnTo>
                    <a:lnTo>
                      <a:pt x="404" y="129"/>
                    </a:lnTo>
                    <a:lnTo>
                      <a:pt x="419" y="145"/>
                    </a:lnTo>
                    <a:lnTo>
                      <a:pt x="426" y="165"/>
                    </a:lnTo>
                    <a:lnTo>
                      <a:pt x="423" y="191"/>
                    </a:lnTo>
                    <a:lnTo>
                      <a:pt x="416" y="206"/>
                    </a:lnTo>
                    <a:lnTo>
                      <a:pt x="409" y="220"/>
                    </a:lnTo>
                    <a:lnTo>
                      <a:pt x="391" y="242"/>
                    </a:lnTo>
                    <a:lnTo>
                      <a:pt x="357" y="265"/>
                    </a:lnTo>
                    <a:lnTo>
                      <a:pt x="302" y="276"/>
                    </a:lnTo>
                    <a:lnTo>
                      <a:pt x="245" y="269"/>
                    </a:lnTo>
                    <a:lnTo>
                      <a:pt x="217" y="260"/>
                    </a:lnTo>
                    <a:lnTo>
                      <a:pt x="207" y="256"/>
                    </a:lnTo>
                    <a:lnTo>
                      <a:pt x="199" y="253"/>
                    </a:lnTo>
                    <a:lnTo>
                      <a:pt x="188" y="250"/>
                    </a:lnTo>
                    <a:lnTo>
                      <a:pt x="171" y="253"/>
                    </a:lnTo>
                    <a:lnTo>
                      <a:pt x="150" y="268"/>
                    </a:lnTo>
                    <a:lnTo>
                      <a:pt x="135" y="299"/>
                    </a:lnTo>
                    <a:lnTo>
                      <a:pt x="141" y="324"/>
                    </a:lnTo>
                    <a:lnTo>
                      <a:pt x="151" y="337"/>
                    </a:lnTo>
                    <a:lnTo>
                      <a:pt x="161" y="341"/>
                    </a:lnTo>
                    <a:lnTo>
                      <a:pt x="167" y="344"/>
                    </a:lnTo>
                    <a:lnTo>
                      <a:pt x="173" y="347"/>
                    </a:lnTo>
                    <a:lnTo>
                      <a:pt x="173" y="347"/>
                    </a:lnTo>
                    <a:lnTo>
                      <a:pt x="178" y="348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220" y="367"/>
                    </a:lnTo>
                    <a:lnTo>
                      <a:pt x="252" y="386"/>
                    </a:lnTo>
                    <a:lnTo>
                      <a:pt x="243" y="399"/>
                    </a:lnTo>
                    <a:lnTo>
                      <a:pt x="220" y="420"/>
                    </a:lnTo>
                    <a:lnTo>
                      <a:pt x="180" y="443"/>
                    </a:lnTo>
                    <a:lnTo>
                      <a:pt x="150" y="452"/>
                    </a:lnTo>
                    <a:lnTo>
                      <a:pt x="131" y="456"/>
                    </a:lnTo>
                    <a:lnTo>
                      <a:pt x="85" y="459"/>
                    </a:lnTo>
                    <a:lnTo>
                      <a:pt x="62" y="456"/>
                    </a:lnTo>
                    <a:lnTo>
                      <a:pt x="57" y="453"/>
                    </a:lnTo>
                    <a:lnTo>
                      <a:pt x="50" y="443"/>
                    </a:lnTo>
                    <a:lnTo>
                      <a:pt x="30" y="438"/>
                    </a:lnTo>
                    <a:lnTo>
                      <a:pt x="10" y="446"/>
                    </a:lnTo>
                    <a:lnTo>
                      <a:pt x="0" y="463"/>
                    </a:lnTo>
                    <a:lnTo>
                      <a:pt x="3" y="475"/>
                    </a:lnTo>
                    <a:lnTo>
                      <a:pt x="13" y="498"/>
                    </a:lnTo>
                    <a:lnTo>
                      <a:pt x="45" y="525"/>
                    </a:lnTo>
                    <a:lnTo>
                      <a:pt x="88" y="537"/>
                    </a:lnTo>
                    <a:lnTo>
                      <a:pt x="134" y="538"/>
                    </a:lnTo>
                    <a:lnTo>
                      <a:pt x="155" y="534"/>
                    </a:lnTo>
                    <a:lnTo>
                      <a:pt x="190" y="528"/>
                    </a:lnTo>
                    <a:lnTo>
                      <a:pt x="250" y="504"/>
                    </a:lnTo>
                    <a:lnTo>
                      <a:pt x="302" y="465"/>
                    </a:lnTo>
                    <a:lnTo>
                      <a:pt x="341" y="414"/>
                    </a:lnTo>
                    <a:lnTo>
                      <a:pt x="355" y="383"/>
                    </a:lnTo>
                    <a:lnTo>
                      <a:pt x="358" y="374"/>
                    </a:lnTo>
                    <a:lnTo>
                      <a:pt x="357" y="366"/>
                    </a:lnTo>
                    <a:lnTo>
                      <a:pt x="381" y="360"/>
                    </a:lnTo>
                    <a:lnTo>
                      <a:pt x="425" y="341"/>
                    </a:lnTo>
                    <a:lnTo>
                      <a:pt x="463" y="311"/>
                    </a:lnTo>
                    <a:lnTo>
                      <a:pt x="497" y="271"/>
                    </a:lnTo>
                    <a:lnTo>
                      <a:pt x="509" y="246"/>
                    </a:lnTo>
                    <a:lnTo>
                      <a:pt x="520" y="220"/>
                    </a:lnTo>
                    <a:lnTo>
                      <a:pt x="528" y="171"/>
                    </a:lnTo>
                    <a:lnTo>
                      <a:pt x="520" y="127"/>
                    </a:lnTo>
                    <a:lnTo>
                      <a:pt x="499" y="86"/>
                    </a:lnTo>
                    <a:lnTo>
                      <a:pt x="469" y="53"/>
                    </a:lnTo>
                    <a:lnTo>
                      <a:pt x="430" y="26"/>
                    </a:lnTo>
                    <a:lnTo>
                      <a:pt x="384" y="9"/>
                    </a:lnTo>
                    <a:lnTo>
                      <a:pt x="337" y="0"/>
                    </a:lnTo>
                    <a:lnTo>
                      <a:pt x="31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20"/>
              <p:cNvSpPr>
                <a:spLocks/>
              </p:cNvSpPr>
              <p:nvPr/>
            </p:nvSpPr>
            <p:spPr bwMode="auto">
              <a:xfrm>
                <a:off x="1665" y="2702"/>
                <a:ext cx="205" cy="210"/>
              </a:xfrm>
              <a:custGeom>
                <a:avLst/>
                <a:gdLst>
                  <a:gd name="T0" fmla="*/ 388 w 613"/>
                  <a:gd name="T1" fmla="*/ 3 h 630"/>
                  <a:gd name="T2" fmla="*/ 357 w 613"/>
                  <a:gd name="T3" fmla="*/ 52 h 630"/>
                  <a:gd name="T4" fmla="*/ 381 w 613"/>
                  <a:gd name="T5" fmla="*/ 89 h 630"/>
                  <a:gd name="T6" fmla="*/ 466 w 613"/>
                  <a:gd name="T7" fmla="*/ 128 h 630"/>
                  <a:gd name="T8" fmla="*/ 511 w 613"/>
                  <a:gd name="T9" fmla="*/ 174 h 630"/>
                  <a:gd name="T10" fmla="*/ 506 w 613"/>
                  <a:gd name="T11" fmla="*/ 230 h 630"/>
                  <a:gd name="T12" fmla="*/ 486 w 613"/>
                  <a:gd name="T13" fmla="*/ 265 h 630"/>
                  <a:gd name="T14" fmla="*/ 431 w 613"/>
                  <a:gd name="T15" fmla="*/ 307 h 630"/>
                  <a:gd name="T16" fmla="*/ 349 w 613"/>
                  <a:gd name="T17" fmla="*/ 312 h 630"/>
                  <a:gd name="T18" fmla="*/ 257 w 613"/>
                  <a:gd name="T19" fmla="*/ 265 h 630"/>
                  <a:gd name="T20" fmla="*/ 253 w 613"/>
                  <a:gd name="T21" fmla="*/ 260 h 630"/>
                  <a:gd name="T22" fmla="*/ 239 w 613"/>
                  <a:gd name="T23" fmla="*/ 252 h 630"/>
                  <a:gd name="T24" fmla="*/ 198 w 613"/>
                  <a:gd name="T25" fmla="*/ 256 h 630"/>
                  <a:gd name="T26" fmla="*/ 175 w 613"/>
                  <a:gd name="T27" fmla="*/ 311 h 630"/>
                  <a:gd name="T28" fmla="*/ 188 w 613"/>
                  <a:gd name="T29" fmla="*/ 334 h 630"/>
                  <a:gd name="T30" fmla="*/ 214 w 613"/>
                  <a:gd name="T31" fmla="*/ 354 h 630"/>
                  <a:gd name="T32" fmla="*/ 256 w 613"/>
                  <a:gd name="T33" fmla="*/ 422 h 630"/>
                  <a:gd name="T34" fmla="*/ 224 w 613"/>
                  <a:gd name="T35" fmla="*/ 512 h 630"/>
                  <a:gd name="T36" fmla="*/ 180 w 613"/>
                  <a:gd name="T37" fmla="*/ 543 h 630"/>
                  <a:gd name="T38" fmla="*/ 119 w 613"/>
                  <a:gd name="T39" fmla="*/ 547 h 630"/>
                  <a:gd name="T40" fmla="*/ 72 w 613"/>
                  <a:gd name="T41" fmla="*/ 495 h 630"/>
                  <a:gd name="T42" fmla="*/ 51 w 613"/>
                  <a:gd name="T43" fmla="*/ 397 h 630"/>
                  <a:gd name="T44" fmla="*/ 37 w 613"/>
                  <a:gd name="T45" fmla="*/ 374 h 630"/>
                  <a:gd name="T46" fmla="*/ 5 w 613"/>
                  <a:gd name="T47" fmla="*/ 387 h 630"/>
                  <a:gd name="T48" fmla="*/ 0 w 613"/>
                  <a:gd name="T49" fmla="*/ 425 h 630"/>
                  <a:gd name="T50" fmla="*/ 13 w 613"/>
                  <a:gd name="T51" fmla="*/ 540 h 630"/>
                  <a:gd name="T52" fmla="*/ 66 w 613"/>
                  <a:gd name="T53" fmla="*/ 607 h 630"/>
                  <a:gd name="T54" fmla="*/ 131 w 613"/>
                  <a:gd name="T55" fmla="*/ 630 h 630"/>
                  <a:gd name="T56" fmla="*/ 220 w 613"/>
                  <a:gd name="T57" fmla="*/ 615 h 630"/>
                  <a:gd name="T58" fmla="*/ 263 w 613"/>
                  <a:gd name="T59" fmla="*/ 594 h 630"/>
                  <a:gd name="T60" fmla="*/ 329 w 613"/>
                  <a:gd name="T61" fmla="*/ 522 h 630"/>
                  <a:gd name="T62" fmla="*/ 352 w 613"/>
                  <a:gd name="T63" fmla="*/ 452 h 630"/>
                  <a:gd name="T64" fmla="*/ 352 w 613"/>
                  <a:gd name="T65" fmla="*/ 410 h 630"/>
                  <a:gd name="T66" fmla="*/ 446 w 613"/>
                  <a:gd name="T67" fmla="*/ 404 h 630"/>
                  <a:gd name="T68" fmla="*/ 555 w 613"/>
                  <a:gd name="T69" fmla="*/ 338 h 630"/>
                  <a:gd name="T70" fmla="*/ 594 w 613"/>
                  <a:gd name="T71" fmla="*/ 283 h 630"/>
                  <a:gd name="T72" fmla="*/ 613 w 613"/>
                  <a:gd name="T73" fmla="*/ 177 h 630"/>
                  <a:gd name="T74" fmla="*/ 574 w 613"/>
                  <a:gd name="T75" fmla="*/ 82 h 630"/>
                  <a:gd name="T76" fmla="*/ 489 w 613"/>
                  <a:gd name="T77" fmla="*/ 17 h 630"/>
                  <a:gd name="T78" fmla="*/ 404 w 613"/>
                  <a:gd name="T79" fmla="*/ 0 h 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13" h="630">
                    <a:moveTo>
                      <a:pt x="404" y="0"/>
                    </a:moveTo>
                    <a:lnTo>
                      <a:pt x="388" y="3"/>
                    </a:lnTo>
                    <a:lnTo>
                      <a:pt x="365" y="21"/>
                    </a:lnTo>
                    <a:lnTo>
                      <a:pt x="357" y="52"/>
                    </a:lnTo>
                    <a:lnTo>
                      <a:pt x="367" y="79"/>
                    </a:lnTo>
                    <a:lnTo>
                      <a:pt x="381" y="89"/>
                    </a:lnTo>
                    <a:lnTo>
                      <a:pt x="410" y="101"/>
                    </a:lnTo>
                    <a:lnTo>
                      <a:pt x="466" y="128"/>
                    </a:lnTo>
                    <a:lnTo>
                      <a:pt x="498" y="152"/>
                    </a:lnTo>
                    <a:lnTo>
                      <a:pt x="511" y="174"/>
                    </a:lnTo>
                    <a:lnTo>
                      <a:pt x="515" y="200"/>
                    </a:lnTo>
                    <a:lnTo>
                      <a:pt x="506" y="230"/>
                    </a:lnTo>
                    <a:lnTo>
                      <a:pt x="498" y="249"/>
                    </a:lnTo>
                    <a:lnTo>
                      <a:pt x="486" y="265"/>
                    </a:lnTo>
                    <a:lnTo>
                      <a:pt x="462" y="291"/>
                    </a:lnTo>
                    <a:lnTo>
                      <a:pt x="431" y="307"/>
                    </a:lnTo>
                    <a:lnTo>
                      <a:pt x="400" y="314"/>
                    </a:lnTo>
                    <a:lnTo>
                      <a:pt x="349" y="312"/>
                    </a:lnTo>
                    <a:lnTo>
                      <a:pt x="285" y="286"/>
                    </a:lnTo>
                    <a:lnTo>
                      <a:pt x="257" y="265"/>
                    </a:lnTo>
                    <a:lnTo>
                      <a:pt x="257" y="265"/>
                    </a:lnTo>
                    <a:lnTo>
                      <a:pt x="253" y="260"/>
                    </a:lnTo>
                    <a:lnTo>
                      <a:pt x="247" y="258"/>
                    </a:lnTo>
                    <a:lnTo>
                      <a:pt x="239" y="252"/>
                    </a:lnTo>
                    <a:lnTo>
                      <a:pt x="223" y="249"/>
                    </a:lnTo>
                    <a:lnTo>
                      <a:pt x="198" y="256"/>
                    </a:lnTo>
                    <a:lnTo>
                      <a:pt x="177" y="285"/>
                    </a:lnTo>
                    <a:lnTo>
                      <a:pt x="175" y="311"/>
                    </a:lnTo>
                    <a:lnTo>
                      <a:pt x="181" y="327"/>
                    </a:lnTo>
                    <a:lnTo>
                      <a:pt x="188" y="334"/>
                    </a:lnTo>
                    <a:lnTo>
                      <a:pt x="201" y="344"/>
                    </a:lnTo>
                    <a:lnTo>
                      <a:pt x="214" y="354"/>
                    </a:lnTo>
                    <a:lnTo>
                      <a:pt x="234" y="376"/>
                    </a:lnTo>
                    <a:lnTo>
                      <a:pt x="256" y="422"/>
                    </a:lnTo>
                    <a:lnTo>
                      <a:pt x="253" y="469"/>
                    </a:lnTo>
                    <a:lnTo>
                      <a:pt x="224" y="512"/>
                    </a:lnTo>
                    <a:lnTo>
                      <a:pt x="198" y="531"/>
                    </a:lnTo>
                    <a:lnTo>
                      <a:pt x="180" y="543"/>
                    </a:lnTo>
                    <a:lnTo>
                      <a:pt x="146" y="551"/>
                    </a:lnTo>
                    <a:lnTo>
                      <a:pt x="119" y="547"/>
                    </a:lnTo>
                    <a:lnTo>
                      <a:pt x="96" y="533"/>
                    </a:lnTo>
                    <a:lnTo>
                      <a:pt x="72" y="495"/>
                    </a:lnTo>
                    <a:lnTo>
                      <a:pt x="54" y="430"/>
                    </a:lnTo>
                    <a:lnTo>
                      <a:pt x="51" y="397"/>
                    </a:lnTo>
                    <a:lnTo>
                      <a:pt x="50" y="386"/>
                    </a:lnTo>
                    <a:lnTo>
                      <a:pt x="37" y="374"/>
                    </a:lnTo>
                    <a:lnTo>
                      <a:pt x="20" y="374"/>
                    </a:lnTo>
                    <a:lnTo>
                      <a:pt x="5" y="387"/>
                    </a:lnTo>
                    <a:lnTo>
                      <a:pt x="2" y="397"/>
                    </a:lnTo>
                    <a:lnTo>
                      <a:pt x="0" y="425"/>
                    </a:lnTo>
                    <a:lnTo>
                      <a:pt x="1" y="484"/>
                    </a:lnTo>
                    <a:lnTo>
                      <a:pt x="13" y="540"/>
                    </a:lnTo>
                    <a:lnTo>
                      <a:pt x="43" y="589"/>
                    </a:lnTo>
                    <a:lnTo>
                      <a:pt x="66" y="607"/>
                    </a:lnTo>
                    <a:lnTo>
                      <a:pt x="87" y="619"/>
                    </a:lnTo>
                    <a:lnTo>
                      <a:pt x="131" y="630"/>
                    </a:lnTo>
                    <a:lnTo>
                      <a:pt x="175" y="628"/>
                    </a:lnTo>
                    <a:lnTo>
                      <a:pt x="220" y="615"/>
                    </a:lnTo>
                    <a:lnTo>
                      <a:pt x="241" y="606"/>
                    </a:lnTo>
                    <a:lnTo>
                      <a:pt x="263" y="594"/>
                    </a:lnTo>
                    <a:lnTo>
                      <a:pt x="300" y="561"/>
                    </a:lnTo>
                    <a:lnTo>
                      <a:pt x="329" y="522"/>
                    </a:lnTo>
                    <a:lnTo>
                      <a:pt x="348" y="476"/>
                    </a:lnTo>
                    <a:lnTo>
                      <a:pt x="352" y="452"/>
                    </a:lnTo>
                    <a:lnTo>
                      <a:pt x="355" y="430"/>
                    </a:lnTo>
                    <a:lnTo>
                      <a:pt x="352" y="410"/>
                    </a:lnTo>
                    <a:lnTo>
                      <a:pt x="384" y="413"/>
                    </a:lnTo>
                    <a:lnTo>
                      <a:pt x="446" y="404"/>
                    </a:lnTo>
                    <a:lnTo>
                      <a:pt x="505" y="380"/>
                    </a:lnTo>
                    <a:lnTo>
                      <a:pt x="555" y="338"/>
                    </a:lnTo>
                    <a:lnTo>
                      <a:pt x="577" y="309"/>
                    </a:lnTo>
                    <a:lnTo>
                      <a:pt x="594" y="283"/>
                    </a:lnTo>
                    <a:lnTo>
                      <a:pt x="611" y="230"/>
                    </a:lnTo>
                    <a:lnTo>
                      <a:pt x="613" y="177"/>
                    </a:lnTo>
                    <a:lnTo>
                      <a:pt x="600" y="127"/>
                    </a:lnTo>
                    <a:lnTo>
                      <a:pt x="574" y="82"/>
                    </a:lnTo>
                    <a:lnTo>
                      <a:pt x="537" y="44"/>
                    </a:lnTo>
                    <a:lnTo>
                      <a:pt x="489" y="17"/>
                    </a:lnTo>
                    <a:lnTo>
                      <a:pt x="434" y="1"/>
                    </a:lnTo>
                    <a:lnTo>
                      <a:pt x="40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2" name="Group 31"/>
            <p:cNvGrpSpPr>
              <a:grpSpLocks noChangeAspect="1"/>
            </p:cNvGrpSpPr>
            <p:nvPr/>
          </p:nvGrpSpPr>
          <p:grpSpPr bwMode="auto">
            <a:xfrm>
              <a:off x="594443" y="5066831"/>
              <a:ext cx="167284" cy="203007"/>
              <a:chOff x="2647" y="1727"/>
              <a:chExt cx="192" cy="233"/>
            </a:xfrm>
            <a:grpFill/>
          </p:grpSpPr>
          <p:sp>
            <p:nvSpPr>
              <p:cNvPr id="13" name="Freeform 32"/>
              <p:cNvSpPr>
                <a:spLocks/>
              </p:cNvSpPr>
              <p:nvPr/>
            </p:nvSpPr>
            <p:spPr bwMode="auto">
              <a:xfrm>
                <a:off x="2699" y="1727"/>
                <a:ext cx="140" cy="152"/>
              </a:xfrm>
              <a:custGeom>
                <a:avLst/>
                <a:gdLst>
                  <a:gd name="T0" fmla="*/ 94 w 421"/>
                  <a:gd name="T1" fmla="*/ 455 h 455"/>
                  <a:gd name="T2" fmla="*/ 0 w 421"/>
                  <a:gd name="T3" fmla="*/ 362 h 455"/>
                  <a:gd name="T4" fmla="*/ 172 w 421"/>
                  <a:gd name="T5" fmla="*/ 191 h 455"/>
                  <a:gd name="T6" fmla="*/ 371 w 421"/>
                  <a:gd name="T7" fmla="*/ 1 h 455"/>
                  <a:gd name="T8" fmla="*/ 377 w 421"/>
                  <a:gd name="T9" fmla="*/ 0 h 455"/>
                  <a:gd name="T10" fmla="*/ 404 w 421"/>
                  <a:gd name="T11" fmla="*/ 4 h 455"/>
                  <a:gd name="T12" fmla="*/ 419 w 421"/>
                  <a:gd name="T13" fmla="*/ 21 h 455"/>
                  <a:gd name="T14" fmla="*/ 421 w 421"/>
                  <a:gd name="T15" fmla="*/ 37 h 455"/>
                  <a:gd name="T16" fmla="*/ 364 w 421"/>
                  <a:gd name="T17" fmla="*/ 120 h 455"/>
                  <a:gd name="T18" fmla="*/ 130 w 421"/>
                  <a:gd name="T19" fmla="*/ 410 h 455"/>
                  <a:gd name="T20" fmla="*/ 94 w 421"/>
                  <a:gd name="T21" fmla="*/ 455 h 4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21" h="455">
                    <a:moveTo>
                      <a:pt x="94" y="455"/>
                    </a:moveTo>
                    <a:lnTo>
                      <a:pt x="0" y="362"/>
                    </a:lnTo>
                    <a:lnTo>
                      <a:pt x="172" y="191"/>
                    </a:lnTo>
                    <a:lnTo>
                      <a:pt x="371" y="1"/>
                    </a:lnTo>
                    <a:lnTo>
                      <a:pt x="377" y="0"/>
                    </a:lnTo>
                    <a:lnTo>
                      <a:pt x="404" y="4"/>
                    </a:lnTo>
                    <a:lnTo>
                      <a:pt x="419" y="21"/>
                    </a:lnTo>
                    <a:lnTo>
                      <a:pt x="421" y="37"/>
                    </a:lnTo>
                    <a:lnTo>
                      <a:pt x="364" y="120"/>
                    </a:lnTo>
                    <a:lnTo>
                      <a:pt x="130" y="410"/>
                    </a:lnTo>
                    <a:lnTo>
                      <a:pt x="94" y="45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" name="Freeform 33"/>
              <p:cNvSpPr>
                <a:spLocks/>
              </p:cNvSpPr>
              <p:nvPr/>
            </p:nvSpPr>
            <p:spPr bwMode="auto">
              <a:xfrm>
                <a:off x="2647" y="1856"/>
                <a:ext cx="76" cy="104"/>
              </a:xfrm>
              <a:custGeom>
                <a:avLst/>
                <a:gdLst>
                  <a:gd name="T0" fmla="*/ 22 w 226"/>
                  <a:gd name="T1" fmla="*/ 314 h 314"/>
                  <a:gd name="T2" fmla="*/ 21 w 226"/>
                  <a:gd name="T3" fmla="*/ 301 h 314"/>
                  <a:gd name="T4" fmla="*/ 37 w 226"/>
                  <a:gd name="T5" fmla="*/ 242 h 314"/>
                  <a:gd name="T6" fmla="*/ 63 w 226"/>
                  <a:gd name="T7" fmla="*/ 219 h 314"/>
                  <a:gd name="T8" fmla="*/ 90 w 226"/>
                  <a:gd name="T9" fmla="*/ 211 h 314"/>
                  <a:gd name="T10" fmla="*/ 107 w 226"/>
                  <a:gd name="T11" fmla="*/ 209 h 314"/>
                  <a:gd name="T12" fmla="*/ 125 w 226"/>
                  <a:gd name="T13" fmla="*/ 208 h 314"/>
                  <a:gd name="T14" fmla="*/ 153 w 226"/>
                  <a:gd name="T15" fmla="*/ 199 h 314"/>
                  <a:gd name="T16" fmla="*/ 188 w 226"/>
                  <a:gd name="T17" fmla="*/ 173 h 314"/>
                  <a:gd name="T18" fmla="*/ 223 w 226"/>
                  <a:gd name="T19" fmla="*/ 107 h 314"/>
                  <a:gd name="T20" fmla="*/ 226 w 226"/>
                  <a:gd name="T21" fmla="*/ 91 h 314"/>
                  <a:gd name="T22" fmla="*/ 132 w 226"/>
                  <a:gd name="T23" fmla="*/ 0 h 314"/>
                  <a:gd name="T24" fmla="*/ 96 w 226"/>
                  <a:gd name="T25" fmla="*/ 17 h 314"/>
                  <a:gd name="T26" fmla="*/ 44 w 226"/>
                  <a:gd name="T27" fmla="*/ 61 h 314"/>
                  <a:gd name="T28" fmla="*/ 13 w 226"/>
                  <a:gd name="T29" fmla="*/ 113 h 314"/>
                  <a:gd name="T30" fmla="*/ 0 w 226"/>
                  <a:gd name="T31" fmla="*/ 165 h 314"/>
                  <a:gd name="T32" fmla="*/ 2 w 226"/>
                  <a:gd name="T33" fmla="*/ 239 h 314"/>
                  <a:gd name="T34" fmla="*/ 19 w 226"/>
                  <a:gd name="T35" fmla="*/ 307 h 314"/>
                  <a:gd name="T36" fmla="*/ 22 w 226"/>
                  <a:gd name="T37" fmla="*/ 314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26" h="314">
                    <a:moveTo>
                      <a:pt x="22" y="314"/>
                    </a:moveTo>
                    <a:lnTo>
                      <a:pt x="21" y="301"/>
                    </a:lnTo>
                    <a:lnTo>
                      <a:pt x="37" y="242"/>
                    </a:lnTo>
                    <a:lnTo>
                      <a:pt x="63" y="219"/>
                    </a:lnTo>
                    <a:lnTo>
                      <a:pt x="90" y="211"/>
                    </a:lnTo>
                    <a:lnTo>
                      <a:pt x="107" y="209"/>
                    </a:lnTo>
                    <a:lnTo>
                      <a:pt x="125" y="208"/>
                    </a:lnTo>
                    <a:lnTo>
                      <a:pt x="153" y="199"/>
                    </a:lnTo>
                    <a:lnTo>
                      <a:pt x="188" y="173"/>
                    </a:lnTo>
                    <a:lnTo>
                      <a:pt x="223" y="107"/>
                    </a:lnTo>
                    <a:lnTo>
                      <a:pt x="226" y="91"/>
                    </a:lnTo>
                    <a:lnTo>
                      <a:pt x="132" y="0"/>
                    </a:lnTo>
                    <a:lnTo>
                      <a:pt x="96" y="17"/>
                    </a:lnTo>
                    <a:lnTo>
                      <a:pt x="44" y="61"/>
                    </a:lnTo>
                    <a:lnTo>
                      <a:pt x="13" y="113"/>
                    </a:lnTo>
                    <a:lnTo>
                      <a:pt x="0" y="165"/>
                    </a:lnTo>
                    <a:lnTo>
                      <a:pt x="2" y="239"/>
                    </a:lnTo>
                    <a:lnTo>
                      <a:pt x="19" y="307"/>
                    </a:lnTo>
                    <a:lnTo>
                      <a:pt x="22" y="3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25" name="모서리가 둥근 직사각형 24"/>
          <p:cNvSpPr/>
          <p:nvPr/>
        </p:nvSpPr>
        <p:spPr>
          <a:xfrm>
            <a:off x="752612" y="225445"/>
            <a:ext cx="11207159" cy="650762"/>
          </a:xfrm>
          <a:prstGeom prst="roundRect">
            <a:avLst/>
          </a:prstGeom>
          <a:solidFill>
            <a:srgbClr val="F4F4FE"/>
          </a:solidFill>
          <a:ln>
            <a:noFill/>
          </a:ln>
          <a:effectLst>
            <a:outerShdw blurRad="190500" dist="101600" dir="2700000" algn="tl" rotWithShape="0">
              <a:srgbClr val="5955B3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2400" kern="0" dirty="0">
                <a:solidFill>
                  <a:srgbClr val="5955B3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회원관리 </a:t>
            </a:r>
            <a:r>
              <a:rPr lang="en-US" altLang="ko-KR" sz="2400" kern="0" dirty="0">
                <a:solidFill>
                  <a:srgbClr val="5955B3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– </a:t>
            </a:r>
            <a:r>
              <a:rPr lang="ko-KR" altLang="en-US" sz="2400" kern="0" dirty="0" err="1">
                <a:solidFill>
                  <a:srgbClr val="5955B3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마이페이지</a:t>
            </a:r>
            <a:r>
              <a:rPr lang="en-US" altLang="ko-KR" sz="2400" kern="0" dirty="0">
                <a:solidFill>
                  <a:srgbClr val="5955B3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</a:t>
            </a:r>
            <a:r>
              <a:rPr lang="ko-KR" altLang="en-US" sz="2400" kern="0" dirty="0">
                <a:solidFill>
                  <a:srgbClr val="5955B3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상품 </a:t>
            </a:r>
            <a:r>
              <a:rPr lang="en-US" altLang="ko-KR" sz="2400" kern="0" dirty="0">
                <a:solidFill>
                  <a:srgbClr val="5955B3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Q&amp;A)</a:t>
            </a:r>
          </a:p>
        </p:txBody>
      </p:sp>
      <p:sp>
        <p:nvSpPr>
          <p:cNvPr id="26" name="타원 25"/>
          <p:cNvSpPr/>
          <p:nvPr/>
        </p:nvSpPr>
        <p:spPr>
          <a:xfrm>
            <a:off x="11658599" y="598713"/>
            <a:ext cx="217715" cy="217715"/>
          </a:xfrm>
          <a:prstGeom prst="ellipse">
            <a:avLst/>
          </a:prstGeom>
          <a:solidFill>
            <a:srgbClr val="5955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prstClr val="white"/>
                </a:solidFill>
              </a:rPr>
              <a:t>+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156851" y="354496"/>
            <a:ext cx="298491" cy="298491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80EB61F-9545-4DF5-ADD3-A11753793B81}"/>
              </a:ext>
            </a:extLst>
          </p:cNvPr>
          <p:cNvSpPr txBox="1"/>
          <p:nvPr/>
        </p:nvSpPr>
        <p:spPr>
          <a:xfrm>
            <a:off x="8469245" y="3008744"/>
            <a:ext cx="3493023" cy="147732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내가 작성한 상품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Q&amp;A </a:t>
            </a:r>
            <a:b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정보 표시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/>
            </a:r>
            <a:b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(5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개씩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페이징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처리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  <a:p>
            <a:pPr marL="342900" indent="-342900">
              <a:buAutoNum type="arabicPeriod"/>
            </a:pP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미답변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/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답변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Q&amp;A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표시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7A99A110-DAF1-7131-40EF-388C14966F97}"/>
              </a:ext>
            </a:extLst>
          </p:cNvPr>
          <p:cNvGrpSpPr/>
          <p:nvPr/>
        </p:nvGrpSpPr>
        <p:grpSpPr>
          <a:xfrm>
            <a:off x="5910891" y="3637393"/>
            <a:ext cx="1067040" cy="463680"/>
            <a:chOff x="5910891" y="3637393"/>
            <a:chExt cx="1067040" cy="463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30" name="잉크 29">
                  <a:extLst>
                    <a:ext uri="{FF2B5EF4-FFF2-40B4-BE49-F238E27FC236}">
                      <a16:creationId xmlns:a16="http://schemas.microsoft.com/office/drawing/2014/main" id="{1C96422E-E29B-CD6A-7023-A5A027CDCC15}"/>
                    </a:ext>
                  </a:extLst>
                </p14:cNvPr>
                <p14:cNvContentPartPr/>
                <p14:nvPr/>
              </p14:nvContentPartPr>
              <p14:xfrm>
                <a:off x="5912331" y="3667273"/>
                <a:ext cx="16560" cy="273240"/>
              </p14:xfrm>
            </p:contentPart>
          </mc:Choice>
          <mc:Fallback xmlns="">
            <p:pic>
              <p:nvPicPr>
                <p:cNvPr id="30" name="잉크 29">
                  <a:extLst>
                    <a:ext uri="{FF2B5EF4-FFF2-40B4-BE49-F238E27FC236}">
                      <a16:creationId xmlns:a16="http://schemas.microsoft.com/office/drawing/2014/main" id="{1C96422E-E29B-CD6A-7023-A5A027CDCC15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903331" y="3658273"/>
                  <a:ext cx="34200" cy="29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31" name="잉크 30">
                  <a:extLst>
                    <a:ext uri="{FF2B5EF4-FFF2-40B4-BE49-F238E27FC236}">
                      <a16:creationId xmlns:a16="http://schemas.microsoft.com/office/drawing/2014/main" id="{305EF2C3-1160-162D-D6BF-8034AD89AD54}"/>
                    </a:ext>
                  </a:extLst>
                </p14:cNvPr>
                <p14:cNvContentPartPr/>
                <p14:nvPr/>
              </p14:nvContentPartPr>
              <p14:xfrm>
                <a:off x="5918451" y="3727753"/>
                <a:ext cx="360" cy="151560"/>
              </p14:xfrm>
            </p:contentPart>
          </mc:Choice>
          <mc:Fallback xmlns="">
            <p:pic>
              <p:nvPicPr>
                <p:cNvPr id="31" name="잉크 30">
                  <a:extLst>
                    <a:ext uri="{FF2B5EF4-FFF2-40B4-BE49-F238E27FC236}">
                      <a16:creationId xmlns:a16="http://schemas.microsoft.com/office/drawing/2014/main" id="{305EF2C3-1160-162D-D6BF-8034AD89AD54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909451" y="3718753"/>
                  <a:ext cx="1800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33" name="잉크 32">
                  <a:extLst>
                    <a:ext uri="{FF2B5EF4-FFF2-40B4-BE49-F238E27FC236}">
                      <a16:creationId xmlns:a16="http://schemas.microsoft.com/office/drawing/2014/main" id="{3EDDC458-63A0-47F5-46C3-BD8FF7E4B513}"/>
                    </a:ext>
                  </a:extLst>
                </p14:cNvPr>
                <p14:cNvContentPartPr/>
                <p14:nvPr/>
              </p14:nvContentPartPr>
              <p14:xfrm>
                <a:off x="5910891" y="3637393"/>
                <a:ext cx="1067040" cy="463680"/>
              </p14:xfrm>
            </p:contentPart>
          </mc:Choice>
          <mc:Fallback xmlns="">
            <p:pic>
              <p:nvPicPr>
                <p:cNvPr id="33" name="잉크 32">
                  <a:extLst>
                    <a:ext uri="{FF2B5EF4-FFF2-40B4-BE49-F238E27FC236}">
                      <a16:creationId xmlns:a16="http://schemas.microsoft.com/office/drawing/2014/main" id="{3EDDC458-63A0-47F5-46C3-BD8FF7E4B513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847891" y="3574393"/>
                  <a:ext cx="1192680" cy="589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36" name="잉크 35">
                <a:extLst>
                  <a:ext uri="{FF2B5EF4-FFF2-40B4-BE49-F238E27FC236}">
                    <a16:creationId xmlns:a16="http://schemas.microsoft.com/office/drawing/2014/main" id="{18486A6B-A897-9776-79B7-75ECA3AA4254}"/>
                  </a:ext>
                </a:extLst>
              </p14:cNvPr>
              <p14:cNvContentPartPr/>
              <p14:nvPr/>
            </p14:nvContentPartPr>
            <p14:xfrm>
              <a:off x="7134171" y="3597073"/>
              <a:ext cx="360" cy="360"/>
            </p14:xfrm>
          </p:contentPart>
        </mc:Choice>
        <mc:Fallback xmlns="">
          <p:pic>
            <p:nvPicPr>
              <p:cNvPr id="36" name="잉크 35">
                <a:extLst>
                  <a:ext uri="{FF2B5EF4-FFF2-40B4-BE49-F238E27FC236}">
                    <a16:creationId xmlns:a16="http://schemas.microsoft.com/office/drawing/2014/main" id="{18486A6B-A897-9776-79B7-75ECA3AA4254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071171" y="3534073"/>
                <a:ext cx="126000" cy="12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4" name="그룹 3"/>
          <p:cNvGrpSpPr/>
          <p:nvPr/>
        </p:nvGrpSpPr>
        <p:grpSpPr>
          <a:xfrm>
            <a:off x="752612" y="941745"/>
            <a:ext cx="7649308" cy="5543032"/>
            <a:chOff x="752612" y="941744"/>
            <a:chExt cx="7800832" cy="5688907"/>
          </a:xfrm>
        </p:grpSpPr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6A6BB7C9-4B56-3EDA-0C8E-0F4AB3D358E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52612" y="941744"/>
              <a:ext cx="7800832" cy="5688907"/>
            </a:xfrm>
            <a:prstGeom prst="rect">
              <a:avLst/>
            </a:prstGeom>
          </p:spPr>
        </p:pic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394F7195-08AF-41E6-CE7C-9EF1B9B9B0DE}"/>
                </a:ext>
              </a:extLst>
            </p:cNvPr>
            <p:cNvSpPr/>
            <p:nvPr/>
          </p:nvSpPr>
          <p:spPr>
            <a:xfrm>
              <a:off x="2378561" y="3063140"/>
              <a:ext cx="6124263" cy="356751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7" name="직사각형 36"/>
          <p:cNvSpPr/>
          <p:nvPr/>
        </p:nvSpPr>
        <p:spPr>
          <a:xfrm>
            <a:off x="7825257" y="3556943"/>
            <a:ext cx="396029" cy="1203438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0" name="직선 화살표 연결선 39"/>
          <p:cNvCxnSpPr/>
          <p:nvPr/>
        </p:nvCxnSpPr>
        <p:spPr>
          <a:xfrm flipH="1">
            <a:off x="7825257" y="4671753"/>
            <a:ext cx="171587" cy="84482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7553475" y="3416601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2227811" y="2625511"/>
            <a:ext cx="847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871733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55B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607786" y="124281"/>
            <a:ext cx="11480799" cy="6669314"/>
          </a:xfrm>
          <a:prstGeom prst="roundRect">
            <a:avLst>
              <a:gd name="adj" fmla="val 2541"/>
            </a:avLst>
          </a:prstGeom>
          <a:solidFill>
            <a:schemeClr val="bg1"/>
          </a:solidFill>
          <a:ln>
            <a:noFill/>
          </a:ln>
          <a:effectLst>
            <a:outerShdw dist="1016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11658599" y="598713"/>
            <a:ext cx="217715" cy="217715"/>
          </a:xfrm>
          <a:prstGeom prst="ellipse">
            <a:avLst/>
          </a:prstGeom>
          <a:solidFill>
            <a:srgbClr val="5955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prstClr val="white"/>
                </a:solidFill>
              </a:rPr>
              <a:t>+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8554454" y="2991995"/>
            <a:ext cx="3405317" cy="181588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메인에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상품등록일을 조회하여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/>
            </a:r>
            <a:b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최신 등록일 순으로 상품정보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/>
            </a:r>
            <a:b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이미지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브랜드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상품 이름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b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가격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출력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buAutoNum type="arabicPeriod"/>
            </a:pP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이미지 클릭 시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/>
            </a:r>
            <a:b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제품상세페이지로 이동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33" name="그룹 32"/>
          <p:cNvGrpSpPr/>
          <p:nvPr/>
        </p:nvGrpSpPr>
        <p:grpSpPr>
          <a:xfrm>
            <a:off x="204154" y="1034170"/>
            <a:ext cx="193117" cy="5222353"/>
            <a:chOff x="581527" y="787428"/>
            <a:chExt cx="193117" cy="5222353"/>
          </a:xfrm>
          <a:solidFill>
            <a:schemeClr val="bg1"/>
          </a:solidFill>
        </p:grpSpPr>
        <p:sp>
          <p:nvSpPr>
            <p:cNvPr id="34" name="Freeform 9"/>
            <p:cNvSpPr>
              <a:spLocks/>
            </p:cNvSpPr>
            <p:nvPr/>
          </p:nvSpPr>
          <p:spPr bwMode="auto">
            <a:xfrm>
              <a:off x="612262" y="1494240"/>
              <a:ext cx="131646" cy="17373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35" name="Group 12"/>
            <p:cNvGrpSpPr>
              <a:grpSpLocks noChangeAspect="1"/>
            </p:cNvGrpSpPr>
            <p:nvPr/>
          </p:nvGrpSpPr>
          <p:grpSpPr bwMode="auto">
            <a:xfrm>
              <a:off x="581527" y="787428"/>
              <a:ext cx="193117" cy="153620"/>
              <a:chOff x="6124" y="305"/>
              <a:chExt cx="841" cy="669"/>
            </a:xfrm>
            <a:grpFill/>
          </p:grpSpPr>
          <p:sp>
            <p:nvSpPr>
              <p:cNvPr id="52" name="Freeform 13"/>
              <p:cNvSpPr>
                <a:spLocks/>
              </p:cNvSpPr>
              <p:nvPr/>
            </p:nvSpPr>
            <p:spPr bwMode="auto">
              <a:xfrm>
                <a:off x="6244" y="440"/>
                <a:ext cx="601" cy="534"/>
              </a:xfrm>
              <a:custGeom>
                <a:avLst/>
                <a:gdLst>
                  <a:gd name="T0" fmla="*/ 902 w 1802"/>
                  <a:gd name="T1" fmla="*/ 0 h 1602"/>
                  <a:gd name="T2" fmla="*/ 2 w 1802"/>
                  <a:gd name="T3" fmla="*/ 742 h 1602"/>
                  <a:gd name="T4" fmla="*/ 2 w 1802"/>
                  <a:gd name="T5" fmla="*/ 743 h 1602"/>
                  <a:gd name="T6" fmla="*/ 2 w 1802"/>
                  <a:gd name="T7" fmla="*/ 746 h 1602"/>
                  <a:gd name="T8" fmla="*/ 0 w 1802"/>
                  <a:gd name="T9" fmla="*/ 749 h 1602"/>
                  <a:gd name="T10" fmla="*/ 0 w 1802"/>
                  <a:gd name="T11" fmla="*/ 751 h 1602"/>
                  <a:gd name="T12" fmla="*/ 0 w 1802"/>
                  <a:gd name="T13" fmla="*/ 1501 h 1602"/>
                  <a:gd name="T14" fmla="*/ 2 w 1802"/>
                  <a:gd name="T15" fmla="*/ 1521 h 1602"/>
                  <a:gd name="T16" fmla="*/ 16 w 1802"/>
                  <a:gd name="T17" fmla="*/ 1557 h 1602"/>
                  <a:gd name="T18" fmla="*/ 30 w 1802"/>
                  <a:gd name="T19" fmla="*/ 1572 h 1602"/>
                  <a:gd name="T20" fmla="*/ 45 w 1802"/>
                  <a:gd name="T21" fmla="*/ 1586 h 1602"/>
                  <a:gd name="T22" fmla="*/ 81 w 1802"/>
                  <a:gd name="T23" fmla="*/ 1601 h 1602"/>
                  <a:gd name="T24" fmla="*/ 100 w 1802"/>
                  <a:gd name="T25" fmla="*/ 1602 h 1602"/>
                  <a:gd name="T26" fmla="*/ 702 w 1802"/>
                  <a:gd name="T27" fmla="*/ 1602 h 1602"/>
                  <a:gd name="T28" fmla="*/ 702 w 1802"/>
                  <a:gd name="T29" fmla="*/ 1001 h 1602"/>
                  <a:gd name="T30" fmla="*/ 1102 w 1802"/>
                  <a:gd name="T31" fmla="*/ 1001 h 1602"/>
                  <a:gd name="T32" fmla="*/ 1102 w 1802"/>
                  <a:gd name="T33" fmla="*/ 1602 h 1602"/>
                  <a:gd name="T34" fmla="*/ 1703 w 1802"/>
                  <a:gd name="T35" fmla="*/ 1602 h 1602"/>
                  <a:gd name="T36" fmla="*/ 1723 w 1802"/>
                  <a:gd name="T37" fmla="*/ 1601 h 1602"/>
                  <a:gd name="T38" fmla="*/ 1758 w 1802"/>
                  <a:gd name="T39" fmla="*/ 1586 h 1602"/>
                  <a:gd name="T40" fmla="*/ 1773 w 1802"/>
                  <a:gd name="T41" fmla="*/ 1572 h 1602"/>
                  <a:gd name="T42" fmla="*/ 1786 w 1802"/>
                  <a:gd name="T43" fmla="*/ 1557 h 1602"/>
                  <a:gd name="T44" fmla="*/ 1802 w 1802"/>
                  <a:gd name="T45" fmla="*/ 1521 h 1602"/>
                  <a:gd name="T46" fmla="*/ 1802 w 1802"/>
                  <a:gd name="T47" fmla="*/ 1501 h 1602"/>
                  <a:gd name="T48" fmla="*/ 1802 w 1802"/>
                  <a:gd name="T49" fmla="*/ 751 h 1602"/>
                  <a:gd name="T50" fmla="*/ 1802 w 1802"/>
                  <a:gd name="T51" fmla="*/ 745 h 1602"/>
                  <a:gd name="T52" fmla="*/ 1801 w 1802"/>
                  <a:gd name="T53" fmla="*/ 742 h 1602"/>
                  <a:gd name="T54" fmla="*/ 902 w 1802"/>
                  <a:gd name="T55" fmla="*/ 0 h 16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802" h="1602">
                    <a:moveTo>
                      <a:pt x="902" y="0"/>
                    </a:moveTo>
                    <a:lnTo>
                      <a:pt x="2" y="742"/>
                    </a:lnTo>
                    <a:lnTo>
                      <a:pt x="2" y="743"/>
                    </a:lnTo>
                    <a:lnTo>
                      <a:pt x="2" y="746"/>
                    </a:lnTo>
                    <a:lnTo>
                      <a:pt x="0" y="749"/>
                    </a:lnTo>
                    <a:lnTo>
                      <a:pt x="0" y="751"/>
                    </a:lnTo>
                    <a:lnTo>
                      <a:pt x="0" y="1501"/>
                    </a:lnTo>
                    <a:lnTo>
                      <a:pt x="2" y="1521"/>
                    </a:lnTo>
                    <a:lnTo>
                      <a:pt x="16" y="1557"/>
                    </a:lnTo>
                    <a:lnTo>
                      <a:pt x="30" y="1572"/>
                    </a:lnTo>
                    <a:lnTo>
                      <a:pt x="45" y="1586"/>
                    </a:lnTo>
                    <a:lnTo>
                      <a:pt x="81" y="1601"/>
                    </a:lnTo>
                    <a:lnTo>
                      <a:pt x="100" y="1602"/>
                    </a:lnTo>
                    <a:lnTo>
                      <a:pt x="702" y="1602"/>
                    </a:lnTo>
                    <a:lnTo>
                      <a:pt x="702" y="1001"/>
                    </a:lnTo>
                    <a:lnTo>
                      <a:pt x="1102" y="1001"/>
                    </a:lnTo>
                    <a:lnTo>
                      <a:pt x="1102" y="1602"/>
                    </a:lnTo>
                    <a:lnTo>
                      <a:pt x="1703" y="1602"/>
                    </a:lnTo>
                    <a:lnTo>
                      <a:pt x="1723" y="1601"/>
                    </a:lnTo>
                    <a:lnTo>
                      <a:pt x="1758" y="1586"/>
                    </a:lnTo>
                    <a:lnTo>
                      <a:pt x="1773" y="1572"/>
                    </a:lnTo>
                    <a:lnTo>
                      <a:pt x="1786" y="1557"/>
                    </a:lnTo>
                    <a:lnTo>
                      <a:pt x="1802" y="1521"/>
                    </a:lnTo>
                    <a:lnTo>
                      <a:pt x="1802" y="1501"/>
                    </a:lnTo>
                    <a:lnTo>
                      <a:pt x="1802" y="751"/>
                    </a:lnTo>
                    <a:lnTo>
                      <a:pt x="1802" y="745"/>
                    </a:lnTo>
                    <a:lnTo>
                      <a:pt x="1801" y="742"/>
                    </a:lnTo>
                    <a:lnTo>
                      <a:pt x="90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3" name="Freeform 14"/>
              <p:cNvSpPr>
                <a:spLocks/>
              </p:cNvSpPr>
              <p:nvPr/>
            </p:nvSpPr>
            <p:spPr bwMode="auto">
              <a:xfrm>
                <a:off x="6124" y="305"/>
                <a:ext cx="841" cy="394"/>
              </a:xfrm>
              <a:custGeom>
                <a:avLst/>
                <a:gdLst>
                  <a:gd name="T0" fmla="*/ 2505 w 2522"/>
                  <a:gd name="T1" fmla="*/ 978 h 1181"/>
                  <a:gd name="T2" fmla="*/ 2162 w 2522"/>
                  <a:gd name="T3" fmla="*/ 694 h 1181"/>
                  <a:gd name="T4" fmla="*/ 2162 w 2522"/>
                  <a:gd name="T5" fmla="*/ 54 h 1181"/>
                  <a:gd name="T6" fmla="*/ 2162 w 2522"/>
                  <a:gd name="T7" fmla="*/ 44 h 1181"/>
                  <a:gd name="T8" fmla="*/ 2155 w 2522"/>
                  <a:gd name="T9" fmla="*/ 26 h 1181"/>
                  <a:gd name="T10" fmla="*/ 2149 w 2522"/>
                  <a:gd name="T11" fmla="*/ 18 h 1181"/>
                  <a:gd name="T12" fmla="*/ 2141 w 2522"/>
                  <a:gd name="T13" fmla="*/ 13 h 1181"/>
                  <a:gd name="T14" fmla="*/ 2123 w 2522"/>
                  <a:gd name="T15" fmla="*/ 5 h 1181"/>
                  <a:gd name="T16" fmla="*/ 2113 w 2522"/>
                  <a:gd name="T17" fmla="*/ 5 h 1181"/>
                  <a:gd name="T18" fmla="*/ 1812 w 2522"/>
                  <a:gd name="T19" fmla="*/ 5 h 1181"/>
                  <a:gd name="T20" fmla="*/ 1802 w 2522"/>
                  <a:gd name="T21" fmla="*/ 5 h 1181"/>
                  <a:gd name="T22" fmla="*/ 1783 w 2522"/>
                  <a:gd name="T23" fmla="*/ 13 h 1181"/>
                  <a:gd name="T24" fmla="*/ 1776 w 2522"/>
                  <a:gd name="T25" fmla="*/ 18 h 1181"/>
                  <a:gd name="T26" fmla="*/ 1770 w 2522"/>
                  <a:gd name="T27" fmla="*/ 26 h 1181"/>
                  <a:gd name="T28" fmla="*/ 1763 w 2522"/>
                  <a:gd name="T29" fmla="*/ 44 h 1181"/>
                  <a:gd name="T30" fmla="*/ 1762 w 2522"/>
                  <a:gd name="T31" fmla="*/ 54 h 1181"/>
                  <a:gd name="T32" fmla="*/ 1762 w 2522"/>
                  <a:gd name="T33" fmla="*/ 360 h 1181"/>
                  <a:gd name="T34" fmla="*/ 1380 w 2522"/>
                  <a:gd name="T35" fmla="*/ 41 h 1181"/>
                  <a:gd name="T36" fmla="*/ 1354 w 2522"/>
                  <a:gd name="T37" fmla="*/ 23 h 1181"/>
                  <a:gd name="T38" fmla="*/ 1295 w 2522"/>
                  <a:gd name="T39" fmla="*/ 1 h 1181"/>
                  <a:gd name="T40" fmla="*/ 1262 w 2522"/>
                  <a:gd name="T41" fmla="*/ 0 h 1181"/>
                  <a:gd name="T42" fmla="*/ 1227 w 2522"/>
                  <a:gd name="T43" fmla="*/ 1 h 1181"/>
                  <a:gd name="T44" fmla="*/ 1168 w 2522"/>
                  <a:gd name="T45" fmla="*/ 23 h 1181"/>
                  <a:gd name="T46" fmla="*/ 1142 w 2522"/>
                  <a:gd name="T47" fmla="*/ 41 h 1181"/>
                  <a:gd name="T48" fmla="*/ 17 w 2522"/>
                  <a:gd name="T49" fmla="*/ 978 h 1181"/>
                  <a:gd name="T50" fmla="*/ 10 w 2522"/>
                  <a:gd name="T51" fmla="*/ 985 h 1181"/>
                  <a:gd name="T52" fmla="*/ 1 w 2522"/>
                  <a:gd name="T53" fmla="*/ 1001 h 1181"/>
                  <a:gd name="T54" fmla="*/ 0 w 2522"/>
                  <a:gd name="T55" fmla="*/ 1012 h 1181"/>
                  <a:gd name="T56" fmla="*/ 0 w 2522"/>
                  <a:gd name="T57" fmla="*/ 1023 h 1181"/>
                  <a:gd name="T58" fmla="*/ 6 w 2522"/>
                  <a:gd name="T59" fmla="*/ 1040 h 1181"/>
                  <a:gd name="T60" fmla="*/ 12 w 2522"/>
                  <a:gd name="T61" fmla="*/ 1048 h 1181"/>
                  <a:gd name="T62" fmla="*/ 108 w 2522"/>
                  <a:gd name="T63" fmla="*/ 1164 h 1181"/>
                  <a:gd name="T64" fmla="*/ 122 w 2522"/>
                  <a:gd name="T65" fmla="*/ 1177 h 1181"/>
                  <a:gd name="T66" fmla="*/ 141 w 2522"/>
                  <a:gd name="T67" fmla="*/ 1181 h 1181"/>
                  <a:gd name="T68" fmla="*/ 160 w 2522"/>
                  <a:gd name="T69" fmla="*/ 1181 h 1181"/>
                  <a:gd name="T70" fmla="*/ 179 w 2522"/>
                  <a:gd name="T71" fmla="*/ 1171 h 1181"/>
                  <a:gd name="T72" fmla="*/ 1262 w 2522"/>
                  <a:gd name="T73" fmla="*/ 268 h 1181"/>
                  <a:gd name="T74" fmla="*/ 2344 w 2522"/>
                  <a:gd name="T75" fmla="*/ 1171 h 1181"/>
                  <a:gd name="T76" fmla="*/ 2358 w 2522"/>
                  <a:gd name="T77" fmla="*/ 1180 h 1181"/>
                  <a:gd name="T78" fmla="*/ 2377 w 2522"/>
                  <a:gd name="T79" fmla="*/ 1181 h 1181"/>
                  <a:gd name="T80" fmla="*/ 2383 w 2522"/>
                  <a:gd name="T81" fmla="*/ 1181 h 1181"/>
                  <a:gd name="T82" fmla="*/ 2401 w 2522"/>
                  <a:gd name="T83" fmla="*/ 1177 h 1181"/>
                  <a:gd name="T84" fmla="*/ 2414 w 2522"/>
                  <a:gd name="T85" fmla="*/ 1164 h 1181"/>
                  <a:gd name="T86" fmla="*/ 2512 w 2522"/>
                  <a:gd name="T87" fmla="*/ 1048 h 1181"/>
                  <a:gd name="T88" fmla="*/ 2518 w 2522"/>
                  <a:gd name="T89" fmla="*/ 1040 h 1181"/>
                  <a:gd name="T90" fmla="*/ 2522 w 2522"/>
                  <a:gd name="T91" fmla="*/ 1023 h 1181"/>
                  <a:gd name="T92" fmla="*/ 2522 w 2522"/>
                  <a:gd name="T93" fmla="*/ 1012 h 1181"/>
                  <a:gd name="T94" fmla="*/ 2521 w 2522"/>
                  <a:gd name="T95" fmla="*/ 1001 h 1181"/>
                  <a:gd name="T96" fmla="*/ 2512 w 2522"/>
                  <a:gd name="T97" fmla="*/ 985 h 1181"/>
                  <a:gd name="T98" fmla="*/ 2505 w 2522"/>
                  <a:gd name="T99" fmla="*/ 978 h 1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522" h="1181">
                    <a:moveTo>
                      <a:pt x="2505" y="978"/>
                    </a:moveTo>
                    <a:lnTo>
                      <a:pt x="2162" y="694"/>
                    </a:lnTo>
                    <a:lnTo>
                      <a:pt x="2162" y="54"/>
                    </a:lnTo>
                    <a:lnTo>
                      <a:pt x="2162" y="44"/>
                    </a:lnTo>
                    <a:lnTo>
                      <a:pt x="2155" y="26"/>
                    </a:lnTo>
                    <a:lnTo>
                      <a:pt x="2149" y="18"/>
                    </a:lnTo>
                    <a:lnTo>
                      <a:pt x="2141" y="13"/>
                    </a:lnTo>
                    <a:lnTo>
                      <a:pt x="2123" y="5"/>
                    </a:lnTo>
                    <a:lnTo>
                      <a:pt x="2113" y="5"/>
                    </a:lnTo>
                    <a:lnTo>
                      <a:pt x="1812" y="5"/>
                    </a:lnTo>
                    <a:lnTo>
                      <a:pt x="1802" y="5"/>
                    </a:lnTo>
                    <a:lnTo>
                      <a:pt x="1783" y="13"/>
                    </a:lnTo>
                    <a:lnTo>
                      <a:pt x="1776" y="18"/>
                    </a:lnTo>
                    <a:lnTo>
                      <a:pt x="1770" y="26"/>
                    </a:lnTo>
                    <a:lnTo>
                      <a:pt x="1763" y="44"/>
                    </a:lnTo>
                    <a:lnTo>
                      <a:pt x="1762" y="54"/>
                    </a:lnTo>
                    <a:lnTo>
                      <a:pt x="1762" y="360"/>
                    </a:lnTo>
                    <a:lnTo>
                      <a:pt x="1380" y="41"/>
                    </a:lnTo>
                    <a:lnTo>
                      <a:pt x="1354" y="23"/>
                    </a:lnTo>
                    <a:lnTo>
                      <a:pt x="1295" y="1"/>
                    </a:lnTo>
                    <a:lnTo>
                      <a:pt x="1262" y="0"/>
                    </a:lnTo>
                    <a:lnTo>
                      <a:pt x="1227" y="1"/>
                    </a:lnTo>
                    <a:lnTo>
                      <a:pt x="1168" y="23"/>
                    </a:lnTo>
                    <a:lnTo>
                      <a:pt x="1142" y="41"/>
                    </a:lnTo>
                    <a:lnTo>
                      <a:pt x="17" y="978"/>
                    </a:lnTo>
                    <a:lnTo>
                      <a:pt x="10" y="985"/>
                    </a:lnTo>
                    <a:lnTo>
                      <a:pt x="1" y="1001"/>
                    </a:lnTo>
                    <a:lnTo>
                      <a:pt x="0" y="1012"/>
                    </a:lnTo>
                    <a:lnTo>
                      <a:pt x="0" y="1023"/>
                    </a:lnTo>
                    <a:lnTo>
                      <a:pt x="6" y="1040"/>
                    </a:lnTo>
                    <a:lnTo>
                      <a:pt x="12" y="1048"/>
                    </a:lnTo>
                    <a:lnTo>
                      <a:pt x="108" y="1164"/>
                    </a:lnTo>
                    <a:lnTo>
                      <a:pt x="122" y="1177"/>
                    </a:lnTo>
                    <a:lnTo>
                      <a:pt x="141" y="1181"/>
                    </a:lnTo>
                    <a:lnTo>
                      <a:pt x="160" y="1181"/>
                    </a:lnTo>
                    <a:lnTo>
                      <a:pt x="179" y="1171"/>
                    </a:lnTo>
                    <a:lnTo>
                      <a:pt x="1262" y="268"/>
                    </a:lnTo>
                    <a:lnTo>
                      <a:pt x="2344" y="1171"/>
                    </a:lnTo>
                    <a:lnTo>
                      <a:pt x="2358" y="1180"/>
                    </a:lnTo>
                    <a:lnTo>
                      <a:pt x="2377" y="1181"/>
                    </a:lnTo>
                    <a:lnTo>
                      <a:pt x="2383" y="1181"/>
                    </a:lnTo>
                    <a:lnTo>
                      <a:pt x="2401" y="1177"/>
                    </a:lnTo>
                    <a:lnTo>
                      <a:pt x="2414" y="1164"/>
                    </a:lnTo>
                    <a:lnTo>
                      <a:pt x="2512" y="1048"/>
                    </a:lnTo>
                    <a:lnTo>
                      <a:pt x="2518" y="1040"/>
                    </a:lnTo>
                    <a:lnTo>
                      <a:pt x="2522" y="1023"/>
                    </a:lnTo>
                    <a:lnTo>
                      <a:pt x="2522" y="1012"/>
                    </a:lnTo>
                    <a:lnTo>
                      <a:pt x="2521" y="1001"/>
                    </a:lnTo>
                    <a:lnTo>
                      <a:pt x="2512" y="985"/>
                    </a:lnTo>
                    <a:lnTo>
                      <a:pt x="2505" y="97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6" name="Freeform 36"/>
            <p:cNvSpPr>
              <a:spLocks noEditPoints="1"/>
            </p:cNvSpPr>
            <p:nvPr/>
          </p:nvSpPr>
          <p:spPr bwMode="auto">
            <a:xfrm>
              <a:off x="625397" y="4336406"/>
              <a:ext cx="105376" cy="177233"/>
            </a:xfrm>
            <a:custGeom>
              <a:avLst/>
              <a:gdLst>
                <a:gd name="T0" fmla="*/ 937 w 1926"/>
                <a:gd name="T1" fmla="*/ 3639 h 4045"/>
                <a:gd name="T2" fmla="*/ 893 w 1926"/>
                <a:gd name="T3" fmla="*/ 3665 h 4045"/>
                <a:gd name="T4" fmla="*/ 863 w 1926"/>
                <a:gd name="T5" fmla="*/ 3712 h 4045"/>
                <a:gd name="T6" fmla="*/ 851 w 1926"/>
                <a:gd name="T7" fmla="*/ 3772 h 4045"/>
                <a:gd name="T8" fmla="*/ 863 w 1926"/>
                <a:gd name="T9" fmla="*/ 3832 h 4045"/>
                <a:gd name="T10" fmla="*/ 893 w 1926"/>
                <a:gd name="T11" fmla="*/ 3878 h 4045"/>
                <a:gd name="T12" fmla="*/ 937 w 1926"/>
                <a:gd name="T13" fmla="*/ 3905 h 4045"/>
                <a:gd name="T14" fmla="*/ 988 w 1926"/>
                <a:gd name="T15" fmla="*/ 3905 h 4045"/>
                <a:gd name="T16" fmla="*/ 1033 w 1926"/>
                <a:gd name="T17" fmla="*/ 3878 h 4045"/>
                <a:gd name="T18" fmla="*/ 1064 w 1926"/>
                <a:gd name="T19" fmla="*/ 3832 h 4045"/>
                <a:gd name="T20" fmla="*/ 1075 w 1926"/>
                <a:gd name="T21" fmla="*/ 3772 h 4045"/>
                <a:gd name="T22" fmla="*/ 1064 w 1926"/>
                <a:gd name="T23" fmla="*/ 3712 h 4045"/>
                <a:gd name="T24" fmla="*/ 1033 w 1926"/>
                <a:gd name="T25" fmla="*/ 3665 h 4045"/>
                <a:gd name="T26" fmla="*/ 988 w 1926"/>
                <a:gd name="T27" fmla="*/ 3639 h 4045"/>
                <a:gd name="T28" fmla="*/ 156 w 1926"/>
                <a:gd name="T29" fmla="*/ 434 h 4045"/>
                <a:gd name="T30" fmla="*/ 1770 w 1926"/>
                <a:gd name="T31" fmla="*/ 3540 h 4045"/>
                <a:gd name="T32" fmla="*/ 156 w 1926"/>
                <a:gd name="T33" fmla="*/ 434 h 4045"/>
                <a:gd name="T34" fmla="*/ 716 w 1926"/>
                <a:gd name="T35" fmla="*/ 200 h 4045"/>
                <a:gd name="T36" fmla="*/ 701 w 1926"/>
                <a:gd name="T37" fmla="*/ 217 h 4045"/>
                <a:gd name="T38" fmla="*/ 701 w 1926"/>
                <a:gd name="T39" fmla="*/ 243 h 4045"/>
                <a:gd name="T40" fmla="*/ 716 w 1926"/>
                <a:gd name="T41" fmla="*/ 260 h 4045"/>
                <a:gd name="T42" fmla="*/ 1199 w 1926"/>
                <a:gd name="T43" fmla="*/ 262 h 4045"/>
                <a:gd name="T44" fmla="*/ 1218 w 1926"/>
                <a:gd name="T45" fmla="*/ 254 h 4045"/>
                <a:gd name="T46" fmla="*/ 1226 w 1926"/>
                <a:gd name="T47" fmla="*/ 230 h 4045"/>
                <a:gd name="T48" fmla="*/ 1218 w 1926"/>
                <a:gd name="T49" fmla="*/ 207 h 4045"/>
                <a:gd name="T50" fmla="*/ 1199 w 1926"/>
                <a:gd name="T51" fmla="*/ 197 h 4045"/>
                <a:gd name="T52" fmla="*/ 224 w 1926"/>
                <a:gd name="T53" fmla="*/ 0 h 4045"/>
                <a:gd name="T54" fmla="*/ 1738 w 1926"/>
                <a:gd name="T55" fmla="*/ 4 h 4045"/>
                <a:gd name="T56" fmla="*/ 1805 w 1926"/>
                <a:gd name="T57" fmla="*/ 31 h 4045"/>
                <a:gd name="T58" fmla="*/ 1860 w 1926"/>
                <a:gd name="T59" fmla="*/ 81 h 4045"/>
                <a:gd name="T60" fmla="*/ 1900 w 1926"/>
                <a:gd name="T61" fmla="*/ 148 h 4045"/>
                <a:gd name="T62" fmla="*/ 1923 w 1926"/>
                <a:gd name="T63" fmla="*/ 229 h 4045"/>
                <a:gd name="T64" fmla="*/ 1926 w 1926"/>
                <a:gd name="T65" fmla="*/ 3772 h 4045"/>
                <a:gd name="T66" fmla="*/ 1915 w 1926"/>
                <a:gd name="T67" fmla="*/ 3857 h 4045"/>
                <a:gd name="T68" fmla="*/ 1882 w 1926"/>
                <a:gd name="T69" fmla="*/ 3932 h 4045"/>
                <a:gd name="T70" fmla="*/ 1834 w 1926"/>
                <a:gd name="T71" fmla="*/ 3992 h 4045"/>
                <a:gd name="T72" fmla="*/ 1773 w 1926"/>
                <a:gd name="T73" fmla="*/ 4032 h 4045"/>
                <a:gd name="T74" fmla="*/ 1702 w 1926"/>
                <a:gd name="T75" fmla="*/ 4045 h 4045"/>
                <a:gd name="T76" fmla="*/ 188 w 1926"/>
                <a:gd name="T77" fmla="*/ 4041 h 4045"/>
                <a:gd name="T78" fmla="*/ 122 w 1926"/>
                <a:gd name="T79" fmla="*/ 4014 h 4045"/>
                <a:gd name="T80" fmla="*/ 66 w 1926"/>
                <a:gd name="T81" fmla="*/ 3964 h 4045"/>
                <a:gd name="T82" fmla="*/ 25 w 1926"/>
                <a:gd name="T83" fmla="*/ 3897 h 4045"/>
                <a:gd name="T84" fmla="*/ 3 w 1926"/>
                <a:gd name="T85" fmla="*/ 3816 h 4045"/>
                <a:gd name="T86" fmla="*/ 0 w 1926"/>
                <a:gd name="T87" fmla="*/ 273 h 4045"/>
                <a:gd name="T88" fmla="*/ 12 w 1926"/>
                <a:gd name="T89" fmla="*/ 188 h 4045"/>
                <a:gd name="T90" fmla="*/ 43 w 1926"/>
                <a:gd name="T91" fmla="*/ 113 h 4045"/>
                <a:gd name="T92" fmla="*/ 92 w 1926"/>
                <a:gd name="T93" fmla="*/ 53 h 4045"/>
                <a:gd name="T94" fmla="*/ 154 w 1926"/>
                <a:gd name="T95" fmla="*/ 13 h 4045"/>
                <a:gd name="T96" fmla="*/ 224 w 1926"/>
                <a:gd name="T97" fmla="*/ 0 h 4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26" h="4045">
                  <a:moveTo>
                    <a:pt x="963" y="3636"/>
                  </a:moveTo>
                  <a:lnTo>
                    <a:pt x="937" y="3639"/>
                  </a:lnTo>
                  <a:lnTo>
                    <a:pt x="914" y="3649"/>
                  </a:lnTo>
                  <a:lnTo>
                    <a:pt x="893" y="3665"/>
                  </a:lnTo>
                  <a:lnTo>
                    <a:pt x="876" y="3686"/>
                  </a:lnTo>
                  <a:lnTo>
                    <a:pt x="863" y="3712"/>
                  </a:lnTo>
                  <a:lnTo>
                    <a:pt x="854" y="3741"/>
                  </a:lnTo>
                  <a:lnTo>
                    <a:pt x="851" y="3772"/>
                  </a:lnTo>
                  <a:lnTo>
                    <a:pt x="854" y="3804"/>
                  </a:lnTo>
                  <a:lnTo>
                    <a:pt x="863" y="3832"/>
                  </a:lnTo>
                  <a:lnTo>
                    <a:pt x="876" y="3857"/>
                  </a:lnTo>
                  <a:lnTo>
                    <a:pt x="893" y="3878"/>
                  </a:lnTo>
                  <a:lnTo>
                    <a:pt x="914" y="3894"/>
                  </a:lnTo>
                  <a:lnTo>
                    <a:pt x="937" y="3905"/>
                  </a:lnTo>
                  <a:lnTo>
                    <a:pt x="963" y="3909"/>
                  </a:lnTo>
                  <a:lnTo>
                    <a:pt x="988" y="3905"/>
                  </a:lnTo>
                  <a:lnTo>
                    <a:pt x="1013" y="3894"/>
                  </a:lnTo>
                  <a:lnTo>
                    <a:pt x="1033" y="3878"/>
                  </a:lnTo>
                  <a:lnTo>
                    <a:pt x="1051" y="3857"/>
                  </a:lnTo>
                  <a:lnTo>
                    <a:pt x="1064" y="3832"/>
                  </a:lnTo>
                  <a:lnTo>
                    <a:pt x="1072" y="3804"/>
                  </a:lnTo>
                  <a:lnTo>
                    <a:pt x="1075" y="3772"/>
                  </a:lnTo>
                  <a:lnTo>
                    <a:pt x="1072" y="3741"/>
                  </a:lnTo>
                  <a:lnTo>
                    <a:pt x="1064" y="3712"/>
                  </a:lnTo>
                  <a:lnTo>
                    <a:pt x="1051" y="3686"/>
                  </a:lnTo>
                  <a:lnTo>
                    <a:pt x="1033" y="3665"/>
                  </a:lnTo>
                  <a:lnTo>
                    <a:pt x="1013" y="3649"/>
                  </a:lnTo>
                  <a:lnTo>
                    <a:pt x="988" y="3639"/>
                  </a:lnTo>
                  <a:lnTo>
                    <a:pt x="963" y="3636"/>
                  </a:lnTo>
                  <a:close/>
                  <a:moveTo>
                    <a:pt x="156" y="434"/>
                  </a:moveTo>
                  <a:lnTo>
                    <a:pt x="156" y="3540"/>
                  </a:lnTo>
                  <a:lnTo>
                    <a:pt x="1770" y="3540"/>
                  </a:lnTo>
                  <a:lnTo>
                    <a:pt x="1770" y="434"/>
                  </a:lnTo>
                  <a:lnTo>
                    <a:pt x="156" y="434"/>
                  </a:lnTo>
                  <a:close/>
                  <a:moveTo>
                    <a:pt x="727" y="197"/>
                  </a:moveTo>
                  <a:lnTo>
                    <a:pt x="716" y="200"/>
                  </a:lnTo>
                  <a:lnTo>
                    <a:pt x="707" y="207"/>
                  </a:lnTo>
                  <a:lnTo>
                    <a:pt x="701" y="217"/>
                  </a:lnTo>
                  <a:lnTo>
                    <a:pt x="699" y="230"/>
                  </a:lnTo>
                  <a:lnTo>
                    <a:pt x="701" y="243"/>
                  </a:lnTo>
                  <a:lnTo>
                    <a:pt x="707" y="254"/>
                  </a:lnTo>
                  <a:lnTo>
                    <a:pt x="716" y="260"/>
                  </a:lnTo>
                  <a:lnTo>
                    <a:pt x="727" y="262"/>
                  </a:lnTo>
                  <a:lnTo>
                    <a:pt x="1199" y="262"/>
                  </a:lnTo>
                  <a:lnTo>
                    <a:pt x="1210" y="260"/>
                  </a:lnTo>
                  <a:lnTo>
                    <a:pt x="1218" y="254"/>
                  </a:lnTo>
                  <a:lnTo>
                    <a:pt x="1224" y="243"/>
                  </a:lnTo>
                  <a:lnTo>
                    <a:pt x="1226" y="230"/>
                  </a:lnTo>
                  <a:lnTo>
                    <a:pt x="1224" y="217"/>
                  </a:lnTo>
                  <a:lnTo>
                    <a:pt x="1218" y="207"/>
                  </a:lnTo>
                  <a:lnTo>
                    <a:pt x="1210" y="200"/>
                  </a:lnTo>
                  <a:lnTo>
                    <a:pt x="1199" y="197"/>
                  </a:lnTo>
                  <a:lnTo>
                    <a:pt x="727" y="197"/>
                  </a:lnTo>
                  <a:close/>
                  <a:moveTo>
                    <a:pt x="224" y="0"/>
                  </a:moveTo>
                  <a:lnTo>
                    <a:pt x="1702" y="0"/>
                  </a:lnTo>
                  <a:lnTo>
                    <a:pt x="1738" y="4"/>
                  </a:lnTo>
                  <a:lnTo>
                    <a:pt x="1773" y="13"/>
                  </a:lnTo>
                  <a:lnTo>
                    <a:pt x="1805" y="31"/>
                  </a:lnTo>
                  <a:lnTo>
                    <a:pt x="1834" y="53"/>
                  </a:lnTo>
                  <a:lnTo>
                    <a:pt x="1860" y="81"/>
                  </a:lnTo>
                  <a:lnTo>
                    <a:pt x="1882" y="113"/>
                  </a:lnTo>
                  <a:lnTo>
                    <a:pt x="1900" y="148"/>
                  </a:lnTo>
                  <a:lnTo>
                    <a:pt x="1915" y="188"/>
                  </a:lnTo>
                  <a:lnTo>
                    <a:pt x="1923" y="229"/>
                  </a:lnTo>
                  <a:lnTo>
                    <a:pt x="1926" y="273"/>
                  </a:lnTo>
                  <a:lnTo>
                    <a:pt x="1926" y="3772"/>
                  </a:lnTo>
                  <a:lnTo>
                    <a:pt x="1923" y="3816"/>
                  </a:lnTo>
                  <a:lnTo>
                    <a:pt x="1915" y="3857"/>
                  </a:lnTo>
                  <a:lnTo>
                    <a:pt x="1900" y="3897"/>
                  </a:lnTo>
                  <a:lnTo>
                    <a:pt x="1882" y="3932"/>
                  </a:lnTo>
                  <a:lnTo>
                    <a:pt x="1860" y="3964"/>
                  </a:lnTo>
                  <a:lnTo>
                    <a:pt x="1834" y="3992"/>
                  </a:lnTo>
                  <a:lnTo>
                    <a:pt x="1805" y="4014"/>
                  </a:lnTo>
                  <a:lnTo>
                    <a:pt x="1773" y="4032"/>
                  </a:lnTo>
                  <a:lnTo>
                    <a:pt x="1738" y="4041"/>
                  </a:lnTo>
                  <a:lnTo>
                    <a:pt x="1702" y="4045"/>
                  </a:lnTo>
                  <a:lnTo>
                    <a:pt x="224" y="4045"/>
                  </a:lnTo>
                  <a:lnTo>
                    <a:pt x="188" y="4041"/>
                  </a:lnTo>
                  <a:lnTo>
                    <a:pt x="154" y="4032"/>
                  </a:lnTo>
                  <a:lnTo>
                    <a:pt x="122" y="4014"/>
                  </a:lnTo>
                  <a:lnTo>
                    <a:pt x="92" y="3992"/>
                  </a:lnTo>
                  <a:lnTo>
                    <a:pt x="66" y="3964"/>
                  </a:lnTo>
                  <a:lnTo>
                    <a:pt x="43" y="3932"/>
                  </a:lnTo>
                  <a:lnTo>
                    <a:pt x="25" y="3897"/>
                  </a:lnTo>
                  <a:lnTo>
                    <a:pt x="12" y="3857"/>
                  </a:lnTo>
                  <a:lnTo>
                    <a:pt x="3" y="3816"/>
                  </a:lnTo>
                  <a:lnTo>
                    <a:pt x="0" y="3772"/>
                  </a:lnTo>
                  <a:lnTo>
                    <a:pt x="0" y="273"/>
                  </a:lnTo>
                  <a:lnTo>
                    <a:pt x="3" y="229"/>
                  </a:lnTo>
                  <a:lnTo>
                    <a:pt x="12" y="188"/>
                  </a:lnTo>
                  <a:lnTo>
                    <a:pt x="25" y="148"/>
                  </a:lnTo>
                  <a:lnTo>
                    <a:pt x="43" y="113"/>
                  </a:lnTo>
                  <a:lnTo>
                    <a:pt x="66" y="81"/>
                  </a:lnTo>
                  <a:lnTo>
                    <a:pt x="92" y="53"/>
                  </a:lnTo>
                  <a:lnTo>
                    <a:pt x="122" y="31"/>
                  </a:lnTo>
                  <a:lnTo>
                    <a:pt x="154" y="13"/>
                  </a:lnTo>
                  <a:lnTo>
                    <a:pt x="188" y="4"/>
                  </a:lnTo>
                  <a:lnTo>
                    <a:pt x="22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7" name="자유형 36"/>
            <p:cNvSpPr>
              <a:spLocks/>
            </p:cNvSpPr>
            <p:nvPr/>
          </p:nvSpPr>
          <p:spPr bwMode="auto">
            <a:xfrm>
              <a:off x="598771" y="3644382"/>
              <a:ext cx="158629" cy="138832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Freeform 6"/>
            <p:cNvSpPr>
              <a:spLocks/>
            </p:cNvSpPr>
            <p:nvPr/>
          </p:nvSpPr>
          <p:spPr bwMode="auto">
            <a:xfrm rot="10800000" flipH="1" flipV="1">
              <a:off x="597941" y="2949079"/>
              <a:ext cx="160288" cy="142111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39" name="Group 20"/>
            <p:cNvGrpSpPr>
              <a:grpSpLocks noChangeAspect="1"/>
            </p:cNvGrpSpPr>
            <p:nvPr/>
          </p:nvGrpSpPr>
          <p:grpSpPr bwMode="auto">
            <a:xfrm>
              <a:off x="614039" y="2221163"/>
              <a:ext cx="128093" cy="174724"/>
              <a:chOff x="2597" y="4163"/>
              <a:chExt cx="217" cy="296"/>
            </a:xfrm>
            <a:grpFill/>
          </p:grpSpPr>
          <p:sp>
            <p:nvSpPr>
              <p:cNvPr id="48" name="Freeform 22"/>
              <p:cNvSpPr>
                <a:spLocks noEditPoints="1"/>
              </p:cNvSpPr>
              <p:nvPr/>
            </p:nvSpPr>
            <p:spPr bwMode="auto">
              <a:xfrm>
                <a:off x="2630" y="4163"/>
                <a:ext cx="151" cy="176"/>
              </a:xfrm>
              <a:custGeom>
                <a:avLst/>
                <a:gdLst>
                  <a:gd name="T0" fmla="*/ 410 w 1662"/>
                  <a:gd name="T1" fmla="*/ 645 h 1942"/>
                  <a:gd name="T2" fmla="*/ 309 w 1662"/>
                  <a:gd name="T3" fmla="*/ 847 h 1942"/>
                  <a:gd name="T4" fmla="*/ 255 w 1662"/>
                  <a:gd name="T5" fmla="*/ 1023 h 1942"/>
                  <a:gd name="T6" fmla="*/ 263 w 1662"/>
                  <a:gd name="T7" fmla="*/ 1206 h 1942"/>
                  <a:gd name="T8" fmla="*/ 347 w 1662"/>
                  <a:gd name="T9" fmla="*/ 1429 h 1942"/>
                  <a:gd name="T10" fmla="*/ 476 w 1662"/>
                  <a:gd name="T11" fmla="*/ 1620 h 1942"/>
                  <a:gd name="T12" fmla="*/ 638 w 1662"/>
                  <a:gd name="T13" fmla="*/ 1753 h 1942"/>
                  <a:gd name="T14" fmla="*/ 825 w 1662"/>
                  <a:gd name="T15" fmla="*/ 1803 h 1942"/>
                  <a:gd name="T16" fmla="*/ 1013 w 1662"/>
                  <a:gd name="T17" fmla="*/ 1753 h 1942"/>
                  <a:gd name="T18" fmla="*/ 1176 w 1662"/>
                  <a:gd name="T19" fmla="*/ 1619 h 1942"/>
                  <a:gd name="T20" fmla="*/ 1305 w 1662"/>
                  <a:gd name="T21" fmla="*/ 1428 h 1942"/>
                  <a:gd name="T22" fmla="*/ 1388 w 1662"/>
                  <a:gd name="T23" fmla="*/ 1205 h 1942"/>
                  <a:gd name="T24" fmla="*/ 1418 w 1662"/>
                  <a:gd name="T25" fmla="*/ 974 h 1942"/>
                  <a:gd name="T26" fmla="*/ 1266 w 1662"/>
                  <a:gd name="T27" fmla="*/ 836 h 1942"/>
                  <a:gd name="T28" fmla="*/ 1012 w 1662"/>
                  <a:gd name="T29" fmla="*/ 794 h 1942"/>
                  <a:gd name="T30" fmla="*/ 806 w 1662"/>
                  <a:gd name="T31" fmla="*/ 713 h 1942"/>
                  <a:gd name="T32" fmla="*/ 646 w 1662"/>
                  <a:gd name="T33" fmla="*/ 610 h 1942"/>
                  <a:gd name="T34" fmla="*/ 526 w 1662"/>
                  <a:gd name="T35" fmla="*/ 499 h 1942"/>
                  <a:gd name="T36" fmla="*/ 944 w 1662"/>
                  <a:gd name="T37" fmla="*/ 23 h 1942"/>
                  <a:gd name="T38" fmla="*/ 1152 w 1662"/>
                  <a:gd name="T39" fmla="*/ 118 h 1942"/>
                  <a:gd name="T40" fmla="*/ 1271 w 1662"/>
                  <a:gd name="T41" fmla="*/ 205 h 1942"/>
                  <a:gd name="T42" fmla="*/ 1388 w 1662"/>
                  <a:gd name="T43" fmla="*/ 323 h 1942"/>
                  <a:gd name="T44" fmla="*/ 1455 w 1662"/>
                  <a:gd name="T45" fmla="*/ 429 h 1942"/>
                  <a:gd name="T46" fmla="*/ 1524 w 1662"/>
                  <a:gd name="T47" fmla="*/ 626 h 1942"/>
                  <a:gd name="T48" fmla="*/ 1555 w 1662"/>
                  <a:gd name="T49" fmla="*/ 892 h 1942"/>
                  <a:gd name="T50" fmla="*/ 1619 w 1662"/>
                  <a:gd name="T51" fmla="*/ 939 h 1942"/>
                  <a:gd name="T52" fmla="*/ 1657 w 1662"/>
                  <a:gd name="T53" fmla="*/ 1032 h 1942"/>
                  <a:gd name="T54" fmla="*/ 1655 w 1662"/>
                  <a:gd name="T55" fmla="*/ 1183 h 1942"/>
                  <a:gd name="T56" fmla="*/ 1611 w 1662"/>
                  <a:gd name="T57" fmla="*/ 1304 h 1942"/>
                  <a:gd name="T58" fmla="*/ 1537 w 1662"/>
                  <a:gd name="T59" fmla="*/ 1372 h 1942"/>
                  <a:gd name="T60" fmla="*/ 1445 w 1662"/>
                  <a:gd name="T61" fmla="*/ 1454 h 1942"/>
                  <a:gd name="T62" fmla="*/ 1313 w 1662"/>
                  <a:gd name="T63" fmla="*/ 1670 h 1942"/>
                  <a:gd name="T64" fmla="*/ 1141 w 1662"/>
                  <a:gd name="T65" fmla="*/ 1836 h 1942"/>
                  <a:gd name="T66" fmla="*/ 937 w 1662"/>
                  <a:gd name="T67" fmla="*/ 1930 h 1942"/>
                  <a:gd name="T68" fmla="*/ 714 w 1662"/>
                  <a:gd name="T69" fmla="*/ 1930 h 1942"/>
                  <a:gd name="T70" fmla="*/ 510 w 1662"/>
                  <a:gd name="T71" fmla="*/ 1836 h 1942"/>
                  <a:gd name="T72" fmla="*/ 337 w 1662"/>
                  <a:gd name="T73" fmla="*/ 1669 h 1942"/>
                  <a:gd name="T74" fmla="*/ 205 w 1662"/>
                  <a:gd name="T75" fmla="*/ 1452 h 1942"/>
                  <a:gd name="T76" fmla="*/ 111 w 1662"/>
                  <a:gd name="T77" fmla="*/ 1364 h 1942"/>
                  <a:gd name="T78" fmla="*/ 39 w 1662"/>
                  <a:gd name="T79" fmla="*/ 1284 h 1942"/>
                  <a:gd name="T80" fmla="*/ 2 w 1662"/>
                  <a:gd name="T81" fmla="*/ 1143 h 1942"/>
                  <a:gd name="T82" fmla="*/ 9 w 1662"/>
                  <a:gd name="T83" fmla="*/ 1009 h 1942"/>
                  <a:gd name="T84" fmla="*/ 50 w 1662"/>
                  <a:gd name="T85" fmla="*/ 930 h 1942"/>
                  <a:gd name="T86" fmla="*/ 98 w 1662"/>
                  <a:gd name="T87" fmla="*/ 851 h 1942"/>
                  <a:gd name="T88" fmla="*/ 85 w 1662"/>
                  <a:gd name="T89" fmla="*/ 643 h 1942"/>
                  <a:gd name="T90" fmla="*/ 120 w 1662"/>
                  <a:gd name="T91" fmla="*/ 487 h 1942"/>
                  <a:gd name="T92" fmla="*/ 183 w 1662"/>
                  <a:gd name="T93" fmla="*/ 377 h 1942"/>
                  <a:gd name="T94" fmla="*/ 257 w 1662"/>
                  <a:gd name="T95" fmla="*/ 305 h 1942"/>
                  <a:gd name="T96" fmla="*/ 319 w 1662"/>
                  <a:gd name="T97" fmla="*/ 266 h 1942"/>
                  <a:gd name="T98" fmla="*/ 352 w 1662"/>
                  <a:gd name="T99" fmla="*/ 246 h 1942"/>
                  <a:gd name="T100" fmla="*/ 390 w 1662"/>
                  <a:gd name="T101" fmla="*/ 196 h 1942"/>
                  <a:gd name="T102" fmla="*/ 459 w 1662"/>
                  <a:gd name="T103" fmla="*/ 127 h 1942"/>
                  <a:gd name="T104" fmla="*/ 559 w 1662"/>
                  <a:gd name="T105" fmla="*/ 57 h 1942"/>
                  <a:gd name="T106" fmla="*/ 690 w 1662"/>
                  <a:gd name="T107" fmla="*/ 10 h 19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662" h="1942">
                    <a:moveTo>
                      <a:pt x="526" y="499"/>
                    </a:moveTo>
                    <a:lnTo>
                      <a:pt x="484" y="546"/>
                    </a:lnTo>
                    <a:lnTo>
                      <a:pt x="445" y="595"/>
                    </a:lnTo>
                    <a:lnTo>
                      <a:pt x="410" y="645"/>
                    </a:lnTo>
                    <a:lnTo>
                      <a:pt x="379" y="696"/>
                    </a:lnTo>
                    <a:lnTo>
                      <a:pt x="352" y="747"/>
                    </a:lnTo>
                    <a:lnTo>
                      <a:pt x="329" y="797"/>
                    </a:lnTo>
                    <a:lnTo>
                      <a:pt x="309" y="847"/>
                    </a:lnTo>
                    <a:lnTo>
                      <a:pt x="291" y="895"/>
                    </a:lnTo>
                    <a:lnTo>
                      <a:pt x="277" y="941"/>
                    </a:lnTo>
                    <a:lnTo>
                      <a:pt x="264" y="984"/>
                    </a:lnTo>
                    <a:lnTo>
                      <a:pt x="255" y="1023"/>
                    </a:lnTo>
                    <a:lnTo>
                      <a:pt x="247" y="1059"/>
                    </a:lnTo>
                    <a:lnTo>
                      <a:pt x="241" y="1091"/>
                    </a:lnTo>
                    <a:lnTo>
                      <a:pt x="250" y="1148"/>
                    </a:lnTo>
                    <a:lnTo>
                      <a:pt x="263" y="1206"/>
                    </a:lnTo>
                    <a:lnTo>
                      <a:pt x="280" y="1263"/>
                    </a:lnTo>
                    <a:lnTo>
                      <a:pt x="299" y="1320"/>
                    </a:lnTo>
                    <a:lnTo>
                      <a:pt x="322" y="1375"/>
                    </a:lnTo>
                    <a:lnTo>
                      <a:pt x="347" y="1429"/>
                    </a:lnTo>
                    <a:lnTo>
                      <a:pt x="375" y="1480"/>
                    </a:lnTo>
                    <a:lnTo>
                      <a:pt x="406" y="1530"/>
                    </a:lnTo>
                    <a:lnTo>
                      <a:pt x="440" y="1576"/>
                    </a:lnTo>
                    <a:lnTo>
                      <a:pt x="476" y="1620"/>
                    </a:lnTo>
                    <a:lnTo>
                      <a:pt x="513" y="1659"/>
                    </a:lnTo>
                    <a:lnTo>
                      <a:pt x="553" y="1695"/>
                    </a:lnTo>
                    <a:lnTo>
                      <a:pt x="594" y="1726"/>
                    </a:lnTo>
                    <a:lnTo>
                      <a:pt x="638" y="1753"/>
                    </a:lnTo>
                    <a:lnTo>
                      <a:pt x="683" y="1774"/>
                    </a:lnTo>
                    <a:lnTo>
                      <a:pt x="729" y="1789"/>
                    </a:lnTo>
                    <a:lnTo>
                      <a:pt x="777" y="1800"/>
                    </a:lnTo>
                    <a:lnTo>
                      <a:pt x="825" y="1803"/>
                    </a:lnTo>
                    <a:lnTo>
                      <a:pt x="875" y="1800"/>
                    </a:lnTo>
                    <a:lnTo>
                      <a:pt x="922" y="1789"/>
                    </a:lnTo>
                    <a:lnTo>
                      <a:pt x="968" y="1774"/>
                    </a:lnTo>
                    <a:lnTo>
                      <a:pt x="1013" y="1753"/>
                    </a:lnTo>
                    <a:lnTo>
                      <a:pt x="1056" y="1726"/>
                    </a:lnTo>
                    <a:lnTo>
                      <a:pt x="1099" y="1695"/>
                    </a:lnTo>
                    <a:lnTo>
                      <a:pt x="1139" y="1659"/>
                    </a:lnTo>
                    <a:lnTo>
                      <a:pt x="1176" y="1619"/>
                    </a:lnTo>
                    <a:lnTo>
                      <a:pt x="1212" y="1576"/>
                    </a:lnTo>
                    <a:lnTo>
                      <a:pt x="1245" y="1529"/>
                    </a:lnTo>
                    <a:lnTo>
                      <a:pt x="1276" y="1480"/>
                    </a:lnTo>
                    <a:lnTo>
                      <a:pt x="1305" y="1428"/>
                    </a:lnTo>
                    <a:lnTo>
                      <a:pt x="1330" y="1374"/>
                    </a:lnTo>
                    <a:lnTo>
                      <a:pt x="1353" y="1319"/>
                    </a:lnTo>
                    <a:lnTo>
                      <a:pt x="1372" y="1262"/>
                    </a:lnTo>
                    <a:lnTo>
                      <a:pt x="1388" y="1205"/>
                    </a:lnTo>
                    <a:lnTo>
                      <a:pt x="1401" y="1147"/>
                    </a:lnTo>
                    <a:lnTo>
                      <a:pt x="1411" y="1089"/>
                    </a:lnTo>
                    <a:lnTo>
                      <a:pt x="1416" y="1032"/>
                    </a:lnTo>
                    <a:lnTo>
                      <a:pt x="1418" y="974"/>
                    </a:lnTo>
                    <a:lnTo>
                      <a:pt x="1417" y="904"/>
                    </a:lnTo>
                    <a:lnTo>
                      <a:pt x="1414" y="838"/>
                    </a:lnTo>
                    <a:lnTo>
                      <a:pt x="1339" y="839"/>
                    </a:lnTo>
                    <a:lnTo>
                      <a:pt x="1266" y="836"/>
                    </a:lnTo>
                    <a:lnTo>
                      <a:pt x="1198" y="830"/>
                    </a:lnTo>
                    <a:lnTo>
                      <a:pt x="1133" y="820"/>
                    </a:lnTo>
                    <a:lnTo>
                      <a:pt x="1070" y="808"/>
                    </a:lnTo>
                    <a:lnTo>
                      <a:pt x="1012" y="794"/>
                    </a:lnTo>
                    <a:lnTo>
                      <a:pt x="956" y="777"/>
                    </a:lnTo>
                    <a:lnTo>
                      <a:pt x="903" y="757"/>
                    </a:lnTo>
                    <a:lnTo>
                      <a:pt x="853" y="737"/>
                    </a:lnTo>
                    <a:lnTo>
                      <a:pt x="806" y="713"/>
                    </a:lnTo>
                    <a:lnTo>
                      <a:pt x="762" y="690"/>
                    </a:lnTo>
                    <a:lnTo>
                      <a:pt x="721" y="664"/>
                    </a:lnTo>
                    <a:lnTo>
                      <a:pt x="682" y="638"/>
                    </a:lnTo>
                    <a:lnTo>
                      <a:pt x="646" y="610"/>
                    </a:lnTo>
                    <a:lnTo>
                      <a:pt x="612" y="583"/>
                    </a:lnTo>
                    <a:lnTo>
                      <a:pt x="581" y="555"/>
                    </a:lnTo>
                    <a:lnTo>
                      <a:pt x="552" y="527"/>
                    </a:lnTo>
                    <a:lnTo>
                      <a:pt x="526" y="499"/>
                    </a:lnTo>
                    <a:close/>
                    <a:moveTo>
                      <a:pt x="808" y="0"/>
                    </a:moveTo>
                    <a:lnTo>
                      <a:pt x="851" y="3"/>
                    </a:lnTo>
                    <a:lnTo>
                      <a:pt x="897" y="11"/>
                    </a:lnTo>
                    <a:lnTo>
                      <a:pt x="944" y="23"/>
                    </a:lnTo>
                    <a:lnTo>
                      <a:pt x="993" y="39"/>
                    </a:lnTo>
                    <a:lnTo>
                      <a:pt x="1044" y="60"/>
                    </a:lnTo>
                    <a:lnTo>
                      <a:pt x="1097" y="86"/>
                    </a:lnTo>
                    <a:lnTo>
                      <a:pt x="1152" y="118"/>
                    </a:lnTo>
                    <a:lnTo>
                      <a:pt x="1179" y="135"/>
                    </a:lnTo>
                    <a:lnTo>
                      <a:pt x="1208" y="155"/>
                    </a:lnTo>
                    <a:lnTo>
                      <a:pt x="1239" y="179"/>
                    </a:lnTo>
                    <a:lnTo>
                      <a:pt x="1271" y="205"/>
                    </a:lnTo>
                    <a:lnTo>
                      <a:pt x="1304" y="233"/>
                    </a:lnTo>
                    <a:lnTo>
                      <a:pt x="1334" y="261"/>
                    </a:lnTo>
                    <a:lnTo>
                      <a:pt x="1363" y="292"/>
                    </a:lnTo>
                    <a:lnTo>
                      <a:pt x="1388" y="323"/>
                    </a:lnTo>
                    <a:lnTo>
                      <a:pt x="1409" y="353"/>
                    </a:lnTo>
                    <a:lnTo>
                      <a:pt x="1409" y="353"/>
                    </a:lnTo>
                    <a:lnTo>
                      <a:pt x="1433" y="389"/>
                    </a:lnTo>
                    <a:lnTo>
                      <a:pt x="1455" y="429"/>
                    </a:lnTo>
                    <a:lnTo>
                      <a:pt x="1475" y="472"/>
                    </a:lnTo>
                    <a:lnTo>
                      <a:pt x="1493" y="519"/>
                    </a:lnTo>
                    <a:lnTo>
                      <a:pt x="1509" y="570"/>
                    </a:lnTo>
                    <a:lnTo>
                      <a:pt x="1524" y="626"/>
                    </a:lnTo>
                    <a:lnTo>
                      <a:pt x="1535" y="685"/>
                    </a:lnTo>
                    <a:lnTo>
                      <a:pt x="1545" y="749"/>
                    </a:lnTo>
                    <a:lnTo>
                      <a:pt x="1551" y="817"/>
                    </a:lnTo>
                    <a:lnTo>
                      <a:pt x="1555" y="892"/>
                    </a:lnTo>
                    <a:lnTo>
                      <a:pt x="1573" y="900"/>
                    </a:lnTo>
                    <a:lnTo>
                      <a:pt x="1590" y="910"/>
                    </a:lnTo>
                    <a:lnTo>
                      <a:pt x="1605" y="922"/>
                    </a:lnTo>
                    <a:lnTo>
                      <a:pt x="1619" y="939"/>
                    </a:lnTo>
                    <a:lnTo>
                      <a:pt x="1632" y="957"/>
                    </a:lnTo>
                    <a:lnTo>
                      <a:pt x="1642" y="979"/>
                    </a:lnTo>
                    <a:lnTo>
                      <a:pt x="1651" y="1003"/>
                    </a:lnTo>
                    <a:lnTo>
                      <a:pt x="1657" y="1032"/>
                    </a:lnTo>
                    <a:lnTo>
                      <a:pt x="1661" y="1064"/>
                    </a:lnTo>
                    <a:lnTo>
                      <a:pt x="1662" y="1102"/>
                    </a:lnTo>
                    <a:lnTo>
                      <a:pt x="1660" y="1143"/>
                    </a:lnTo>
                    <a:lnTo>
                      <a:pt x="1655" y="1183"/>
                    </a:lnTo>
                    <a:lnTo>
                      <a:pt x="1648" y="1218"/>
                    </a:lnTo>
                    <a:lnTo>
                      <a:pt x="1638" y="1250"/>
                    </a:lnTo>
                    <a:lnTo>
                      <a:pt x="1625" y="1278"/>
                    </a:lnTo>
                    <a:lnTo>
                      <a:pt x="1611" y="1304"/>
                    </a:lnTo>
                    <a:lnTo>
                      <a:pt x="1595" y="1325"/>
                    </a:lnTo>
                    <a:lnTo>
                      <a:pt x="1577" y="1344"/>
                    </a:lnTo>
                    <a:lnTo>
                      <a:pt x="1558" y="1360"/>
                    </a:lnTo>
                    <a:lnTo>
                      <a:pt x="1537" y="1372"/>
                    </a:lnTo>
                    <a:lnTo>
                      <a:pt x="1515" y="1382"/>
                    </a:lnTo>
                    <a:lnTo>
                      <a:pt x="1493" y="1390"/>
                    </a:lnTo>
                    <a:lnTo>
                      <a:pt x="1471" y="1395"/>
                    </a:lnTo>
                    <a:lnTo>
                      <a:pt x="1445" y="1454"/>
                    </a:lnTo>
                    <a:lnTo>
                      <a:pt x="1416" y="1512"/>
                    </a:lnTo>
                    <a:lnTo>
                      <a:pt x="1385" y="1567"/>
                    </a:lnTo>
                    <a:lnTo>
                      <a:pt x="1350" y="1620"/>
                    </a:lnTo>
                    <a:lnTo>
                      <a:pt x="1313" y="1670"/>
                    </a:lnTo>
                    <a:lnTo>
                      <a:pt x="1273" y="1717"/>
                    </a:lnTo>
                    <a:lnTo>
                      <a:pt x="1231" y="1761"/>
                    </a:lnTo>
                    <a:lnTo>
                      <a:pt x="1187" y="1801"/>
                    </a:lnTo>
                    <a:lnTo>
                      <a:pt x="1141" y="1836"/>
                    </a:lnTo>
                    <a:lnTo>
                      <a:pt x="1092" y="1868"/>
                    </a:lnTo>
                    <a:lnTo>
                      <a:pt x="1042" y="1893"/>
                    </a:lnTo>
                    <a:lnTo>
                      <a:pt x="990" y="1915"/>
                    </a:lnTo>
                    <a:lnTo>
                      <a:pt x="937" y="1930"/>
                    </a:lnTo>
                    <a:lnTo>
                      <a:pt x="882" y="1939"/>
                    </a:lnTo>
                    <a:lnTo>
                      <a:pt x="825" y="1942"/>
                    </a:lnTo>
                    <a:lnTo>
                      <a:pt x="769" y="1939"/>
                    </a:lnTo>
                    <a:lnTo>
                      <a:pt x="714" y="1930"/>
                    </a:lnTo>
                    <a:lnTo>
                      <a:pt x="661" y="1915"/>
                    </a:lnTo>
                    <a:lnTo>
                      <a:pt x="608" y="1893"/>
                    </a:lnTo>
                    <a:lnTo>
                      <a:pt x="558" y="1867"/>
                    </a:lnTo>
                    <a:lnTo>
                      <a:pt x="510" y="1836"/>
                    </a:lnTo>
                    <a:lnTo>
                      <a:pt x="464" y="1800"/>
                    </a:lnTo>
                    <a:lnTo>
                      <a:pt x="419" y="1760"/>
                    </a:lnTo>
                    <a:lnTo>
                      <a:pt x="377" y="1716"/>
                    </a:lnTo>
                    <a:lnTo>
                      <a:pt x="337" y="1669"/>
                    </a:lnTo>
                    <a:lnTo>
                      <a:pt x="300" y="1618"/>
                    </a:lnTo>
                    <a:lnTo>
                      <a:pt x="266" y="1565"/>
                    </a:lnTo>
                    <a:lnTo>
                      <a:pt x="234" y="1510"/>
                    </a:lnTo>
                    <a:lnTo>
                      <a:pt x="205" y="1452"/>
                    </a:lnTo>
                    <a:lnTo>
                      <a:pt x="179" y="1392"/>
                    </a:lnTo>
                    <a:lnTo>
                      <a:pt x="156" y="1386"/>
                    </a:lnTo>
                    <a:lnTo>
                      <a:pt x="133" y="1376"/>
                    </a:lnTo>
                    <a:lnTo>
                      <a:pt x="111" y="1364"/>
                    </a:lnTo>
                    <a:lnTo>
                      <a:pt x="91" y="1349"/>
                    </a:lnTo>
                    <a:lnTo>
                      <a:pt x="72" y="1330"/>
                    </a:lnTo>
                    <a:lnTo>
                      <a:pt x="55" y="1309"/>
                    </a:lnTo>
                    <a:lnTo>
                      <a:pt x="39" y="1284"/>
                    </a:lnTo>
                    <a:lnTo>
                      <a:pt x="26" y="1254"/>
                    </a:lnTo>
                    <a:lnTo>
                      <a:pt x="15" y="1221"/>
                    </a:lnTo>
                    <a:lnTo>
                      <a:pt x="7" y="1184"/>
                    </a:lnTo>
                    <a:lnTo>
                      <a:pt x="2" y="1143"/>
                    </a:lnTo>
                    <a:lnTo>
                      <a:pt x="0" y="1104"/>
                    </a:lnTo>
                    <a:lnTo>
                      <a:pt x="1" y="1068"/>
                    </a:lnTo>
                    <a:lnTo>
                      <a:pt x="4" y="1038"/>
                    </a:lnTo>
                    <a:lnTo>
                      <a:pt x="9" y="1009"/>
                    </a:lnTo>
                    <a:lnTo>
                      <a:pt x="17" y="985"/>
                    </a:lnTo>
                    <a:lnTo>
                      <a:pt x="27" y="964"/>
                    </a:lnTo>
                    <a:lnTo>
                      <a:pt x="38" y="946"/>
                    </a:lnTo>
                    <a:lnTo>
                      <a:pt x="50" y="930"/>
                    </a:lnTo>
                    <a:lnTo>
                      <a:pt x="65" y="916"/>
                    </a:lnTo>
                    <a:lnTo>
                      <a:pt x="80" y="906"/>
                    </a:lnTo>
                    <a:lnTo>
                      <a:pt x="96" y="897"/>
                    </a:lnTo>
                    <a:lnTo>
                      <a:pt x="98" y="851"/>
                    </a:lnTo>
                    <a:lnTo>
                      <a:pt x="89" y="794"/>
                    </a:lnTo>
                    <a:lnTo>
                      <a:pt x="85" y="740"/>
                    </a:lnTo>
                    <a:lnTo>
                      <a:pt x="83" y="690"/>
                    </a:lnTo>
                    <a:lnTo>
                      <a:pt x="85" y="643"/>
                    </a:lnTo>
                    <a:lnTo>
                      <a:pt x="90" y="599"/>
                    </a:lnTo>
                    <a:lnTo>
                      <a:pt x="98" y="559"/>
                    </a:lnTo>
                    <a:lnTo>
                      <a:pt x="108" y="522"/>
                    </a:lnTo>
                    <a:lnTo>
                      <a:pt x="120" y="487"/>
                    </a:lnTo>
                    <a:lnTo>
                      <a:pt x="134" y="455"/>
                    </a:lnTo>
                    <a:lnTo>
                      <a:pt x="149" y="427"/>
                    </a:lnTo>
                    <a:lnTo>
                      <a:pt x="166" y="400"/>
                    </a:lnTo>
                    <a:lnTo>
                      <a:pt x="183" y="377"/>
                    </a:lnTo>
                    <a:lnTo>
                      <a:pt x="202" y="355"/>
                    </a:lnTo>
                    <a:lnTo>
                      <a:pt x="220" y="337"/>
                    </a:lnTo>
                    <a:lnTo>
                      <a:pt x="239" y="320"/>
                    </a:lnTo>
                    <a:lnTo>
                      <a:pt x="257" y="305"/>
                    </a:lnTo>
                    <a:lnTo>
                      <a:pt x="274" y="293"/>
                    </a:lnTo>
                    <a:lnTo>
                      <a:pt x="290" y="282"/>
                    </a:lnTo>
                    <a:lnTo>
                      <a:pt x="305" y="273"/>
                    </a:lnTo>
                    <a:lnTo>
                      <a:pt x="319" y="266"/>
                    </a:lnTo>
                    <a:lnTo>
                      <a:pt x="331" y="260"/>
                    </a:lnTo>
                    <a:lnTo>
                      <a:pt x="341" y="255"/>
                    </a:lnTo>
                    <a:lnTo>
                      <a:pt x="348" y="253"/>
                    </a:lnTo>
                    <a:lnTo>
                      <a:pt x="352" y="246"/>
                    </a:lnTo>
                    <a:lnTo>
                      <a:pt x="359" y="237"/>
                    </a:lnTo>
                    <a:lnTo>
                      <a:pt x="367" y="225"/>
                    </a:lnTo>
                    <a:lnTo>
                      <a:pt x="377" y="212"/>
                    </a:lnTo>
                    <a:lnTo>
                      <a:pt x="390" y="196"/>
                    </a:lnTo>
                    <a:lnTo>
                      <a:pt x="404" y="180"/>
                    </a:lnTo>
                    <a:lnTo>
                      <a:pt x="421" y="163"/>
                    </a:lnTo>
                    <a:lnTo>
                      <a:pt x="439" y="145"/>
                    </a:lnTo>
                    <a:lnTo>
                      <a:pt x="459" y="127"/>
                    </a:lnTo>
                    <a:lnTo>
                      <a:pt x="481" y="108"/>
                    </a:lnTo>
                    <a:lnTo>
                      <a:pt x="505" y="91"/>
                    </a:lnTo>
                    <a:lnTo>
                      <a:pt x="531" y="74"/>
                    </a:lnTo>
                    <a:lnTo>
                      <a:pt x="559" y="57"/>
                    </a:lnTo>
                    <a:lnTo>
                      <a:pt x="589" y="43"/>
                    </a:lnTo>
                    <a:lnTo>
                      <a:pt x="620" y="30"/>
                    </a:lnTo>
                    <a:lnTo>
                      <a:pt x="655" y="19"/>
                    </a:lnTo>
                    <a:lnTo>
                      <a:pt x="690" y="10"/>
                    </a:lnTo>
                    <a:lnTo>
                      <a:pt x="728" y="3"/>
                    </a:lnTo>
                    <a:lnTo>
                      <a:pt x="767" y="0"/>
                    </a:lnTo>
                    <a:lnTo>
                      <a:pt x="80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49" name="Freeform 23"/>
              <p:cNvSpPr>
                <a:spLocks noEditPoints="1"/>
              </p:cNvSpPr>
              <p:nvPr/>
            </p:nvSpPr>
            <p:spPr bwMode="auto">
              <a:xfrm>
                <a:off x="2664" y="4250"/>
                <a:ext cx="83" cy="27"/>
              </a:xfrm>
              <a:custGeom>
                <a:avLst/>
                <a:gdLst>
                  <a:gd name="T0" fmla="*/ 613 w 916"/>
                  <a:gd name="T1" fmla="*/ 78 h 300"/>
                  <a:gd name="T2" fmla="*/ 561 w 916"/>
                  <a:gd name="T3" fmla="*/ 109 h 300"/>
                  <a:gd name="T4" fmla="*/ 554 w 916"/>
                  <a:gd name="T5" fmla="*/ 165 h 300"/>
                  <a:gd name="T6" fmla="*/ 579 w 916"/>
                  <a:gd name="T7" fmla="*/ 210 h 300"/>
                  <a:gd name="T8" fmla="*/ 665 w 916"/>
                  <a:gd name="T9" fmla="*/ 229 h 300"/>
                  <a:gd name="T10" fmla="*/ 787 w 916"/>
                  <a:gd name="T11" fmla="*/ 223 h 300"/>
                  <a:gd name="T12" fmla="*/ 839 w 916"/>
                  <a:gd name="T13" fmla="*/ 191 h 300"/>
                  <a:gd name="T14" fmla="*/ 846 w 916"/>
                  <a:gd name="T15" fmla="*/ 135 h 300"/>
                  <a:gd name="T16" fmla="*/ 820 w 916"/>
                  <a:gd name="T17" fmla="*/ 90 h 300"/>
                  <a:gd name="T18" fmla="*/ 734 w 916"/>
                  <a:gd name="T19" fmla="*/ 72 h 300"/>
                  <a:gd name="T20" fmla="*/ 153 w 916"/>
                  <a:gd name="T21" fmla="*/ 74 h 300"/>
                  <a:gd name="T22" fmla="*/ 85 w 916"/>
                  <a:gd name="T23" fmla="*/ 99 h 300"/>
                  <a:gd name="T24" fmla="*/ 70 w 916"/>
                  <a:gd name="T25" fmla="*/ 150 h 300"/>
                  <a:gd name="T26" fmla="*/ 85 w 916"/>
                  <a:gd name="T27" fmla="*/ 201 h 300"/>
                  <a:gd name="T28" fmla="*/ 153 w 916"/>
                  <a:gd name="T29" fmla="*/ 227 h 300"/>
                  <a:gd name="T30" fmla="*/ 280 w 916"/>
                  <a:gd name="T31" fmla="*/ 227 h 300"/>
                  <a:gd name="T32" fmla="*/ 348 w 916"/>
                  <a:gd name="T33" fmla="*/ 201 h 300"/>
                  <a:gd name="T34" fmla="*/ 363 w 916"/>
                  <a:gd name="T35" fmla="*/ 150 h 300"/>
                  <a:gd name="T36" fmla="*/ 348 w 916"/>
                  <a:gd name="T37" fmla="*/ 99 h 300"/>
                  <a:gd name="T38" fmla="*/ 280 w 916"/>
                  <a:gd name="T39" fmla="*/ 74 h 300"/>
                  <a:gd name="T40" fmla="*/ 234 w 916"/>
                  <a:gd name="T41" fmla="*/ 0 h 300"/>
                  <a:gd name="T42" fmla="*/ 321 w 916"/>
                  <a:gd name="T43" fmla="*/ 9 h 300"/>
                  <a:gd name="T44" fmla="*/ 400 w 916"/>
                  <a:gd name="T45" fmla="*/ 53 h 300"/>
                  <a:gd name="T46" fmla="*/ 574 w 916"/>
                  <a:gd name="T47" fmla="*/ 17 h 300"/>
                  <a:gd name="T48" fmla="*/ 662 w 916"/>
                  <a:gd name="T49" fmla="*/ 1 h 300"/>
                  <a:gd name="T50" fmla="*/ 732 w 916"/>
                  <a:gd name="T51" fmla="*/ 0 h 300"/>
                  <a:gd name="T52" fmla="*/ 806 w 916"/>
                  <a:gd name="T53" fmla="*/ 10 h 300"/>
                  <a:gd name="T54" fmla="*/ 875 w 916"/>
                  <a:gd name="T55" fmla="*/ 45 h 300"/>
                  <a:gd name="T56" fmla="*/ 914 w 916"/>
                  <a:gd name="T57" fmla="*/ 123 h 300"/>
                  <a:gd name="T58" fmla="*/ 900 w 916"/>
                  <a:gd name="T59" fmla="*/ 223 h 300"/>
                  <a:gd name="T60" fmla="*/ 843 w 916"/>
                  <a:gd name="T61" fmla="*/ 277 h 300"/>
                  <a:gd name="T62" fmla="*/ 768 w 916"/>
                  <a:gd name="T63" fmla="*/ 297 h 300"/>
                  <a:gd name="T64" fmla="*/ 699 w 916"/>
                  <a:gd name="T65" fmla="*/ 300 h 300"/>
                  <a:gd name="T66" fmla="*/ 632 w 916"/>
                  <a:gd name="T67" fmla="*/ 297 h 300"/>
                  <a:gd name="T68" fmla="*/ 557 w 916"/>
                  <a:gd name="T69" fmla="*/ 277 h 300"/>
                  <a:gd name="T70" fmla="*/ 500 w 916"/>
                  <a:gd name="T71" fmla="*/ 224 h 300"/>
                  <a:gd name="T72" fmla="*/ 485 w 916"/>
                  <a:gd name="T73" fmla="*/ 137 h 300"/>
                  <a:gd name="T74" fmla="*/ 432 w 916"/>
                  <a:gd name="T75" fmla="*/ 150 h 300"/>
                  <a:gd name="T76" fmla="*/ 405 w 916"/>
                  <a:gd name="T77" fmla="*/ 241 h 300"/>
                  <a:gd name="T78" fmla="*/ 342 w 916"/>
                  <a:gd name="T79" fmla="*/ 284 h 300"/>
                  <a:gd name="T80" fmla="*/ 266 w 916"/>
                  <a:gd name="T81" fmla="*/ 298 h 300"/>
                  <a:gd name="T82" fmla="*/ 201 w 916"/>
                  <a:gd name="T83" fmla="*/ 299 h 300"/>
                  <a:gd name="T84" fmla="*/ 129 w 916"/>
                  <a:gd name="T85" fmla="*/ 294 h 300"/>
                  <a:gd name="T86" fmla="*/ 57 w 916"/>
                  <a:gd name="T87" fmla="*/ 267 h 300"/>
                  <a:gd name="T88" fmla="*/ 7 w 916"/>
                  <a:gd name="T89" fmla="*/ 202 h 300"/>
                  <a:gd name="T90" fmla="*/ 7 w 916"/>
                  <a:gd name="T91" fmla="*/ 98 h 300"/>
                  <a:gd name="T92" fmla="*/ 57 w 916"/>
                  <a:gd name="T93" fmla="*/ 33 h 300"/>
                  <a:gd name="T94" fmla="*/ 129 w 916"/>
                  <a:gd name="T95" fmla="*/ 6 h 300"/>
                  <a:gd name="T96" fmla="*/ 201 w 916"/>
                  <a:gd name="T97" fmla="*/ 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16" h="300">
                    <a:moveTo>
                      <a:pt x="699" y="71"/>
                    </a:moveTo>
                    <a:lnTo>
                      <a:pt x="665" y="72"/>
                    </a:lnTo>
                    <a:lnTo>
                      <a:pt x="636" y="74"/>
                    </a:lnTo>
                    <a:lnTo>
                      <a:pt x="613" y="78"/>
                    </a:lnTo>
                    <a:lnTo>
                      <a:pt x="594" y="83"/>
                    </a:lnTo>
                    <a:lnTo>
                      <a:pt x="579" y="90"/>
                    </a:lnTo>
                    <a:lnTo>
                      <a:pt x="569" y="99"/>
                    </a:lnTo>
                    <a:lnTo>
                      <a:pt x="561" y="109"/>
                    </a:lnTo>
                    <a:lnTo>
                      <a:pt x="556" y="122"/>
                    </a:lnTo>
                    <a:lnTo>
                      <a:pt x="554" y="135"/>
                    </a:lnTo>
                    <a:lnTo>
                      <a:pt x="553" y="150"/>
                    </a:lnTo>
                    <a:lnTo>
                      <a:pt x="554" y="165"/>
                    </a:lnTo>
                    <a:lnTo>
                      <a:pt x="556" y="179"/>
                    </a:lnTo>
                    <a:lnTo>
                      <a:pt x="561" y="191"/>
                    </a:lnTo>
                    <a:lnTo>
                      <a:pt x="569" y="201"/>
                    </a:lnTo>
                    <a:lnTo>
                      <a:pt x="579" y="210"/>
                    </a:lnTo>
                    <a:lnTo>
                      <a:pt x="594" y="216"/>
                    </a:lnTo>
                    <a:lnTo>
                      <a:pt x="613" y="223"/>
                    </a:lnTo>
                    <a:lnTo>
                      <a:pt x="636" y="227"/>
                    </a:lnTo>
                    <a:lnTo>
                      <a:pt x="665" y="229"/>
                    </a:lnTo>
                    <a:lnTo>
                      <a:pt x="699" y="230"/>
                    </a:lnTo>
                    <a:lnTo>
                      <a:pt x="734" y="229"/>
                    </a:lnTo>
                    <a:lnTo>
                      <a:pt x="763" y="227"/>
                    </a:lnTo>
                    <a:lnTo>
                      <a:pt x="787" y="223"/>
                    </a:lnTo>
                    <a:lnTo>
                      <a:pt x="805" y="216"/>
                    </a:lnTo>
                    <a:lnTo>
                      <a:pt x="820" y="210"/>
                    </a:lnTo>
                    <a:lnTo>
                      <a:pt x="831" y="201"/>
                    </a:lnTo>
                    <a:lnTo>
                      <a:pt x="839" y="191"/>
                    </a:lnTo>
                    <a:lnTo>
                      <a:pt x="843" y="179"/>
                    </a:lnTo>
                    <a:lnTo>
                      <a:pt x="846" y="165"/>
                    </a:lnTo>
                    <a:lnTo>
                      <a:pt x="847" y="150"/>
                    </a:lnTo>
                    <a:lnTo>
                      <a:pt x="846" y="135"/>
                    </a:lnTo>
                    <a:lnTo>
                      <a:pt x="843" y="122"/>
                    </a:lnTo>
                    <a:lnTo>
                      <a:pt x="839" y="109"/>
                    </a:lnTo>
                    <a:lnTo>
                      <a:pt x="831" y="99"/>
                    </a:lnTo>
                    <a:lnTo>
                      <a:pt x="820" y="90"/>
                    </a:lnTo>
                    <a:lnTo>
                      <a:pt x="805" y="83"/>
                    </a:lnTo>
                    <a:lnTo>
                      <a:pt x="787" y="78"/>
                    </a:lnTo>
                    <a:lnTo>
                      <a:pt x="763" y="74"/>
                    </a:lnTo>
                    <a:lnTo>
                      <a:pt x="734" y="72"/>
                    </a:lnTo>
                    <a:lnTo>
                      <a:pt x="699" y="71"/>
                    </a:lnTo>
                    <a:close/>
                    <a:moveTo>
                      <a:pt x="216" y="71"/>
                    </a:moveTo>
                    <a:lnTo>
                      <a:pt x="182" y="72"/>
                    </a:lnTo>
                    <a:lnTo>
                      <a:pt x="153" y="74"/>
                    </a:lnTo>
                    <a:lnTo>
                      <a:pt x="130" y="78"/>
                    </a:lnTo>
                    <a:lnTo>
                      <a:pt x="111" y="83"/>
                    </a:lnTo>
                    <a:lnTo>
                      <a:pt x="96" y="90"/>
                    </a:lnTo>
                    <a:lnTo>
                      <a:pt x="85" y="99"/>
                    </a:lnTo>
                    <a:lnTo>
                      <a:pt x="78" y="109"/>
                    </a:lnTo>
                    <a:lnTo>
                      <a:pt x="73" y="122"/>
                    </a:lnTo>
                    <a:lnTo>
                      <a:pt x="70" y="135"/>
                    </a:lnTo>
                    <a:lnTo>
                      <a:pt x="70" y="150"/>
                    </a:lnTo>
                    <a:lnTo>
                      <a:pt x="70" y="165"/>
                    </a:lnTo>
                    <a:lnTo>
                      <a:pt x="73" y="179"/>
                    </a:lnTo>
                    <a:lnTo>
                      <a:pt x="78" y="191"/>
                    </a:lnTo>
                    <a:lnTo>
                      <a:pt x="85" y="201"/>
                    </a:lnTo>
                    <a:lnTo>
                      <a:pt x="96" y="210"/>
                    </a:lnTo>
                    <a:lnTo>
                      <a:pt x="111" y="216"/>
                    </a:lnTo>
                    <a:lnTo>
                      <a:pt x="130" y="223"/>
                    </a:lnTo>
                    <a:lnTo>
                      <a:pt x="153" y="227"/>
                    </a:lnTo>
                    <a:lnTo>
                      <a:pt x="182" y="229"/>
                    </a:lnTo>
                    <a:lnTo>
                      <a:pt x="216" y="230"/>
                    </a:lnTo>
                    <a:lnTo>
                      <a:pt x="250" y="229"/>
                    </a:lnTo>
                    <a:lnTo>
                      <a:pt x="280" y="227"/>
                    </a:lnTo>
                    <a:lnTo>
                      <a:pt x="304" y="223"/>
                    </a:lnTo>
                    <a:lnTo>
                      <a:pt x="322" y="216"/>
                    </a:lnTo>
                    <a:lnTo>
                      <a:pt x="337" y="210"/>
                    </a:lnTo>
                    <a:lnTo>
                      <a:pt x="348" y="201"/>
                    </a:lnTo>
                    <a:lnTo>
                      <a:pt x="355" y="191"/>
                    </a:lnTo>
                    <a:lnTo>
                      <a:pt x="360" y="179"/>
                    </a:lnTo>
                    <a:lnTo>
                      <a:pt x="363" y="165"/>
                    </a:lnTo>
                    <a:lnTo>
                      <a:pt x="363" y="150"/>
                    </a:lnTo>
                    <a:lnTo>
                      <a:pt x="363" y="135"/>
                    </a:lnTo>
                    <a:lnTo>
                      <a:pt x="360" y="122"/>
                    </a:lnTo>
                    <a:lnTo>
                      <a:pt x="355" y="109"/>
                    </a:lnTo>
                    <a:lnTo>
                      <a:pt x="348" y="99"/>
                    </a:lnTo>
                    <a:lnTo>
                      <a:pt x="337" y="90"/>
                    </a:lnTo>
                    <a:lnTo>
                      <a:pt x="322" y="83"/>
                    </a:lnTo>
                    <a:lnTo>
                      <a:pt x="304" y="78"/>
                    </a:lnTo>
                    <a:lnTo>
                      <a:pt x="280" y="74"/>
                    </a:lnTo>
                    <a:lnTo>
                      <a:pt x="250" y="72"/>
                    </a:lnTo>
                    <a:lnTo>
                      <a:pt x="216" y="71"/>
                    </a:lnTo>
                    <a:close/>
                    <a:moveTo>
                      <a:pt x="216" y="0"/>
                    </a:moveTo>
                    <a:lnTo>
                      <a:pt x="234" y="0"/>
                    </a:lnTo>
                    <a:lnTo>
                      <a:pt x="254" y="1"/>
                    </a:lnTo>
                    <a:lnTo>
                      <a:pt x="276" y="2"/>
                    </a:lnTo>
                    <a:lnTo>
                      <a:pt x="298" y="5"/>
                    </a:lnTo>
                    <a:lnTo>
                      <a:pt x="321" y="9"/>
                    </a:lnTo>
                    <a:lnTo>
                      <a:pt x="343" y="17"/>
                    </a:lnTo>
                    <a:lnTo>
                      <a:pt x="364" y="26"/>
                    </a:lnTo>
                    <a:lnTo>
                      <a:pt x="383" y="37"/>
                    </a:lnTo>
                    <a:lnTo>
                      <a:pt x="400" y="53"/>
                    </a:lnTo>
                    <a:lnTo>
                      <a:pt x="516" y="53"/>
                    </a:lnTo>
                    <a:lnTo>
                      <a:pt x="533" y="37"/>
                    </a:lnTo>
                    <a:lnTo>
                      <a:pt x="553" y="26"/>
                    </a:lnTo>
                    <a:lnTo>
                      <a:pt x="574" y="17"/>
                    </a:lnTo>
                    <a:lnTo>
                      <a:pt x="596" y="9"/>
                    </a:lnTo>
                    <a:lnTo>
                      <a:pt x="618" y="5"/>
                    </a:lnTo>
                    <a:lnTo>
                      <a:pt x="640" y="2"/>
                    </a:lnTo>
                    <a:lnTo>
                      <a:pt x="662" y="1"/>
                    </a:lnTo>
                    <a:lnTo>
                      <a:pt x="682" y="0"/>
                    </a:lnTo>
                    <a:lnTo>
                      <a:pt x="699" y="0"/>
                    </a:lnTo>
                    <a:lnTo>
                      <a:pt x="715" y="0"/>
                    </a:lnTo>
                    <a:lnTo>
                      <a:pt x="732" y="0"/>
                    </a:lnTo>
                    <a:lnTo>
                      <a:pt x="749" y="1"/>
                    </a:lnTo>
                    <a:lnTo>
                      <a:pt x="768" y="3"/>
                    </a:lnTo>
                    <a:lnTo>
                      <a:pt x="787" y="6"/>
                    </a:lnTo>
                    <a:lnTo>
                      <a:pt x="806" y="10"/>
                    </a:lnTo>
                    <a:lnTo>
                      <a:pt x="825" y="16"/>
                    </a:lnTo>
                    <a:lnTo>
                      <a:pt x="843" y="24"/>
                    </a:lnTo>
                    <a:lnTo>
                      <a:pt x="860" y="33"/>
                    </a:lnTo>
                    <a:lnTo>
                      <a:pt x="875" y="45"/>
                    </a:lnTo>
                    <a:lnTo>
                      <a:pt x="889" y="59"/>
                    </a:lnTo>
                    <a:lnTo>
                      <a:pt x="900" y="77"/>
                    </a:lnTo>
                    <a:lnTo>
                      <a:pt x="908" y="98"/>
                    </a:lnTo>
                    <a:lnTo>
                      <a:pt x="914" y="123"/>
                    </a:lnTo>
                    <a:lnTo>
                      <a:pt x="916" y="150"/>
                    </a:lnTo>
                    <a:lnTo>
                      <a:pt x="914" y="178"/>
                    </a:lnTo>
                    <a:lnTo>
                      <a:pt x="908" y="202"/>
                    </a:lnTo>
                    <a:lnTo>
                      <a:pt x="900" y="223"/>
                    </a:lnTo>
                    <a:lnTo>
                      <a:pt x="889" y="241"/>
                    </a:lnTo>
                    <a:lnTo>
                      <a:pt x="875" y="255"/>
                    </a:lnTo>
                    <a:lnTo>
                      <a:pt x="860" y="267"/>
                    </a:lnTo>
                    <a:lnTo>
                      <a:pt x="843" y="277"/>
                    </a:lnTo>
                    <a:lnTo>
                      <a:pt x="825" y="285"/>
                    </a:lnTo>
                    <a:lnTo>
                      <a:pt x="806" y="290"/>
                    </a:lnTo>
                    <a:lnTo>
                      <a:pt x="787" y="294"/>
                    </a:lnTo>
                    <a:lnTo>
                      <a:pt x="768" y="297"/>
                    </a:lnTo>
                    <a:lnTo>
                      <a:pt x="749" y="298"/>
                    </a:lnTo>
                    <a:lnTo>
                      <a:pt x="732" y="299"/>
                    </a:lnTo>
                    <a:lnTo>
                      <a:pt x="715" y="299"/>
                    </a:lnTo>
                    <a:lnTo>
                      <a:pt x="699" y="300"/>
                    </a:lnTo>
                    <a:lnTo>
                      <a:pt x="685" y="299"/>
                    </a:lnTo>
                    <a:lnTo>
                      <a:pt x="668" y="299"/>
                    </a:lnTo>
                    <a:lnTo>
                      <a:pt x="650" y="298"/>
                    </a:lnTo>
                    <a:lnTo>
                      <a:pt x="632" y="297"/>
                    </a:lnTo>
                    <a:lnTo>
                      <a:pt x="613" y="294"/>
                    </a:lnTo>
                    <a:lnTo>
                      <a:pt x="593" y="290"/>
                    </a:lnTo>
                    <a:lnTo>
                      <a:pt x="575" y="285"/>
                    </a:lnTo>
                    <a:lnTo>
                      <a:pt x="557" y="277"/>
                    </a:lnTo>
                    <a:lnTo>
                      <a:pt x="540" y="267"/>
                    </a:lnTo>
                    <a:lnTo>
                      <a:pt x="524" y="255"/>
                    </a:lnTo>
                    <a:lnTo>
                      <a:pt x="511" y="241"/>
                    </a:lnTo>
                    <a:lnTo>
                      <a:pt x="500" y="224"/>
                    </a:lnTo>
                    <a:lnTo>
                      <a:pt x="491" y="202"/>
                    </a:lnTo>
                    <a:lnTo>
                      <a:pt x="486" y="179"/>
                    </a:lnTo>
                    <a:lnTo>
                      <a:pt x="484" y="150"/>
                    </a:lnTo>
                    <a:lnTo>
                      <a:pt x="485" y="137"/>
                    </a:lnTo>
                    <a:lnTo>
                      <a:pt x="486" y="125"/>
                    </a:lnTo>
                    <a:lnTo>
                      <a:pt x="430" y="125"/>
                    </a:lnTo>
                    <a:lnTo>
                      <a:pt x="432" y="137"/>
                    </a:lnTo>
                    <a:lnTo>
                      <a:pt x="432" y="150"/>
                    </a:lnTo>
                    <a:lnTo>
                      <a:pt x="430" y="179"/>
                    </a:lnTo>
                    <a:lnTo>
                      <a:pt x="425" y="202"/>
                    </a:lnTo>
                    <a:lnTo>
                      <a:pt x="416" y="224"/>
                    </a:lnTo>
                    <a:lnTo>
                      <a:pt x="405" y="241"/>
                    </a:lnTo>
                    <a:lnTo>
                      <a:pt x="392" y="255"/>
                    </a:lnTo>
                    <a:lnTo>
                      <a:pt x="377" y="267"/>
                    </a:lnTo>
                    <a:lnTo>
                      <a:pt x="360" y="277"/>
                    </a:lnTo>
                    <a:lnTo>
                      <a:pt x="342" y="284"/>
                    </a:lnTo>
                    <a:lnTo>
                      <a:pt x="323" y="290"/>
                    </a:lnTo>
                    <a:lnTo>
                      <a:pt x="304" y="294"/>
                    </a:lnTo>
                    <a:lnTo>
                      <a:pt x="285" y="296"/>
                    </a:lnTo>
                    <a:lnTo>
                      <a:pt x="266" y="298"/>
                    </a:lnTo>
                    <a:lnTo>
                      <a:pt x="248" y="299"/>
                    </a:lnTo>
                    <a:lnTo>
                      <a:pt x="231" y="299"/>
                    </a:lnTo>
                    <a:lnTo>
                      <a:pt x="216" y="299"/>
                    </a:lnTo>
                    <a:lnTo>
                      <a:pt x="201" y="299"/>
                    </a:lnTo>
                    <a:lnTo>
                      <a:pt x="185" y="299"/>
                    </a:lnTo>
                    <a:lnTo>
                      <a:pt x="167" y="298"/>
                    </a:lnTo>
                    <a:lnTo>
                      <a:pt x="148" y="296"/>
                    </a:lnTo>
                    <a:lnTo>
                      <a:pt x="129" y="294"/>
                    </a:lnTo>
                    <a:lnTo>
                      <a:pt x="110" y="290"/>
                    </a:lnTo>
                    <a:lnTo>
                      <a:pt x="91" y="284"/>
                    </a:lnTo>
                    <a:lnTo>
                      <a:pt x="73" y="277"/>
                    </a:lnTo>
                    <a:lnTo>
                      <a:pt x="57" y="267"/>
                    </a:lnTo>
                    <a:lnTo>
                      <a:pt x="41" y="255"/>
                    </a:lnTo>
                    <a:lnTo>
                      <a:pt x="27" y="240"/>
                    </a:lnTo>
                    <a:lnTo>
                      <a:pt x="16" y="223"/>
                    </a:lnTo>
                    <a:lnTo>
                      <a:pt x="7" y="202"/>
                    </a:lnTo>
                    <a:lnTo>
                      <a:pt x="2" y="178"/>
                    </a:lnTo>
                    <a:lnTo>
                      <a:pt x="0" y="150"/>
                    </a:lnTo>
                    <a:lnTo>
                      <a:pt x="2" y="122"/>
                    </a:lnTo>
                    <a:lnTo>
                      <a:pt x="7" y="98"/>
                    </a:lnTo>
                    <a:lnTo>
                      <a:pt x="16" y="77"/>
                    </a:lnTo>
                    <a:lnTo>
                      <a:pt x="27" y="59"/>
                    </a:lnTo>
                    <a:lnTo>
                      <a:pt x="41" y="45"/>
                    </a:lnTo>
                    <a:lnTo>
                      <a:pt x="57" y="33"/>
                    </a:lnTo>
                    <a:lnTo>
                      <a:pt x="73" y="23"/>
                    </a:lnTo>
                    <a:lnTo>
                      <a:pt x="91" y="16"/>
                    </a:lnTo>
                    <a:lnTo>
                      <a:pt x="110" y="10"/>
                    </a:lnTo>
                    <a:lnTo>
                      <a:pt x="129" y="6"/>
                    </a:lnTo>
                    <a:lnTo>
                      <a:pt x="148" y="3"/>
                    </a:lnTo>
                    <a:lnTo>
                      <a:pt x="167" y="1"/>
                    </a:lnTo>
                    <a:lnTo>
                      <a:pt x="185" y="0"/>
                    </a:lnTo>
                    <a:lnTo>
                      <a:pt x="201" y="0"/>
                    </a:lnTo>
                    <a:lnTo>
                      <a:pt x="2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50" name="Freeform 24"/>
              <p:cNvSpPr>
                <a:spLocks noEditPoints="1"/>
              </p:cNvSpPr>
              <p:nvPr/>
            </p:nvSpPr>
            <p:spPr bwMode="auto">
              <a:xfrm>
                <a:off x="2597" y="4335"/>
                <a:ext cx="217" cy="124"/>
              </a:xfrm>
              <a:custGeom>
                <a:avLst/>
                <a:gdLst>
                  <a:gd name="T0" fmla="*/ 1796 w 2393"/>
                  <a:gd name="T1" fmla="*/ 704 h 1360"/>
                  <a:gd name="T2" fmla="*/ 1761 w 2393"/>
                  <a:gd name="T3" fmla="*/ 720 h 1360"/>
                  <a:gd name="T4" fmla="*/ 1590 w 2393"/>
                  <a:gd name="T5" fmla="*/ 904 h 1360"/>
                  <a:gd name="T6" fmla="*/ 1882 w 2393"/>
                  <a:gd name="T7" fmla="*/ 733 h 1360"/>
                  <a:gd name="T8" fmla="*/ 1851 w 2393"/>
                  <a:gd name="T9" fmla="*/ 709 h 1360"/>
                  <a:gd name="T10" fmla="*/ 1814 w 2393"/>
                  <a:gd name="T11" fmla="*/ 702 h 1360"/>
                  <a:gd name="T12" fmla="*/ 1831 w 2393"/>
                  <a:gd name="T13" fmla="*/ 20 h 1360"/>
                  <a:gd name="T14" fmla="*/ 1950 w 2393"/>
                  <a:gd name="T15" fmla="*/ 61 h 1360"/>
                  <a:gd name="T16" fmla="*/ 2057 w 2393"/>
                  <a:gd name="T17" fmla="*/ 121 h 1360"/>
                  <a:gd name="T18" fmla="*/ 2154 w 2393"/>
                  <a:gd name="T19" fmla="*/ 196 h 1360"/>
                  <a:gd name="T20" fmla="*/ 2235 w 2393"/>
                  <a:gd name="T21" fmla="*/ 286 h 1360"/>
                  <a:gd name="T22" fmla="*/ 2301 w 2393"/>
                  <a:gd name="T23" fmla="*/ 388 h 1360"/>
                  <a:gd name="T24" fmla="*/ 2352 w 2393"/>
                  <a:gd name="T25" fmla="*/ 501 h 1360"/>
                  <a:gd name="T26" fmla="*/ 2382 w 2393"/>
                  <a:gd name="T27" fmla="*/ 622 h 1360"/>
                  <a:gd name="T28" fmla="*/ 2393 w 2393"/>
                  <a:gd name="T29" fmla="*/ 748 h 1360"/>
                  <a:gd name="T30" fmla="*/ 2390 w 2393"/>
                  <a:gd name="T31" fmla="*/ 1230 h 1360"/>
                  <a:gd name="T32" fmla="*/ 2370 w 2393"/>
                  <a:gd name="T33" fmla="*/ 1282 h 1360"/>
                  <a:gd name="T34" fmla="*/ 2335 w 2393"/>
                  <a:gd name="T35" fmla="*/ 1324 h 1360"/>
                  <a:gd name="T36" fmla="*/ 2286 w 2393"/>
                  <a:gd name="T37" fmla="*/ 1351 h 1360"/>
                  <a:gd name="T38" fmla="*/ 2230 w 2393"/>
                  <a:gd name="T39" fmla="*/ 1360 h 1360"/>
                  <a:gd name="T40" fmla="*/ 129 w 2393"/>
                  <a:gd name="T41" fmla="*/ 1358 h 1360"/>
                  <a:gd name="T42" fmla="*/ 77 w 2393"/>
                  <a:gd name="T43" fmla="*/ 1339 h 1360"/>
                  <a:gd name="T44" fmla="*/ 36 w 2393"/>
                  <a:gd name="T45" fmla="*/ 1304 h 1360"/>
                  <a:gd name="T46" fmla="*/ 10 w 2393"/>
                  <a:gd name="T47" fmla="*/ 1256 h 1360"/>
                  <a:gd name="T48" fmla="*/ 0 w 2393"/>
                  <a:gd name="T49" fmla="*/ 1200 h 1360"/>
                  <a:gd name="T50" fmla="*/ 3 w 2393"/>
                  <a:gd name="T51" fmla="*/ 684 h 1360"/>
                  <a:gd name="T52" fmla="*/ 23 w 2393"/>
                  <a:gd name="T53" fmla="*/ 561 h 1360"/>
                  <a:gd name="T54" fmla="*/ 63 w 2393"/>
                  <a:gd name="T55" fmla="*/ 443 h 1360"/>
                  <a:gd name="T56" fmla="*/ 122 w 2393"/>
                  <a:gd name="T57" fmla="*/ 336 h 1360"/>
                  <a:gd name="T58" fmla="*/ 195 w 2393"/>
                  <a:gd name="T59" fmla="*/ 240 h 1360"/>
                  <a:gd name="T60" fmla="*/ 283 w 2393"/>
                  <a:gd name="T61" fmla="*/ 157 h 1360"/>
                  <a:gd name="T62" fmla="*/ 385 w 2393"/>
                  <a:gd name="T63" fmla="*/ 89 h 1360"/>
                  <a:gd name="T64" fmla="*/ 498 w 2393"/>
                  <a:gd name="T65" fmla="*/ 38 h 1360"/>
                  <a:gd name="T66" fmla="*/ 640 w 2393"/>
                  <a:gd name="T67" fmla="*/ 0 h 1360"/>
                  <a:gd name="T68" fmla="*/ 1748 w 2393"/>
                  <a:gd name="T69" fmla="*/ 0 h 1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393" h="1360">
                    <a:moveTo>
                      <a:pt x="1814" y="702"/>
                    </a:moveTo>
                    <a:lnTo>
                      <a:pt x="1796" y="704"/>
                    </a:lnTo>
                    <a:lnTo>
                      <a:pt x="1778" y="709"/>
                    </a:lnTo>
                    <a:lnTo>
                      <a:pt x="1761" y="720"/>
                    </a:lnTo>
                    <a:lnTo>
                      <a:pt x="1746" y="733"/>
                    </a:lnTo>
                    <a:lnTo>
                      <a:pt x="1590" y="904"/>
                    </a:lnTo>
                    <a:lnTo>
                      <a:pt x="2038" y="904"/>
                    </a:lnTo>
                    <a:lnTo>
                      <a:pt x="1882" y="733"/>
                    </a:lnTo>
                    <a:lnTo>
                      <a:pt x="1867" y="719"/>
                    </a:lnTo>
                    <a:lnTo>
                      <a:pt x="1851" y="709"/>
                    </a:lnTo>
                    <a:lnTo>
                      <a:pt x="1833" y="703"/>
                    </a:lnTo>
                    <a:lnTo>
                      <a:pt x="1814" y="702"/>
                    </a:lnTo>
                    <a:close/>
                    <a:moveTo>
                      <a:pt x="1748" y="0"/>
                    </a:moveTo>
                    <a:lnTo>
                      <a:pt x="1831" y="20"/>
                    </a:lnTo>
                    <a:lnTo>
                      <a:pt x="1892" y="38"/>
                    </a:lnTo>
                    <a:lnTo>
                      <a:pt x="1950" y="61"/>
                    </a:lnTo>
                    <a:lnTo>
                      <a:pt x="2005" y="88"/>
                    </a:lnTo>
                    <a:lnTo>
                      <a:pt x="2057" y="121"/>
                    </a:lnTo>
                    <a:lnTo>
                      <a:pt x="2107" y="157"/>
                    </a:lnTo>
                    <a:lnTo>
                      <a:pt x="2154" y="196"/>
                    </a:lnTo>
                    <a:lnTo>
                      <a:pt x="2196" y="239"/>
                    </a:lnTo>
                    <a:lnTo>
                      <a:pt x="2235" y="286"/>
                    </a:lnTo>
                    <a:lnTo>
                      <a:pt x="2270" y="336"/>
                    </a:lnTo>
                    <a:lnTo>
                      <a:pt x="2301" y="388"/>
                    </a:lnTo>
                    <a:lnTo>
                      <a:pt x="2328" y="443"/>
                    </a:lnTo>
                    <a:lnTo>
                      <a:pt x="2352" y="501"/>
                    </a:lnTo>
                    <a:lnTo>
                      <a:pt x="2369" y="561"/>
                    </a:lnTo>
                    <a:lnTo>
                      <a:pt x="2382" y="622"/>
                    </a:lnTo>
                    <a:lnTo>
                      <a:pt x="2390" y="684"/>
                    </a:lnTo>
                    <a:lnTo>
                      <a:pt x="2393" y="748"/>
                    </a:lnTo>
                    <a:lnTo>
                      <a:pt x="2393" y="1200"/>
                    </a:lnTo>
                    <a:lnTo>
                      <a:pt x="2390" y="1230"/>
                    </a:lnTo>
                    <a:lnTo>
                      <a:pt x="2383" y="1256"/>
                    </a:lnTo>
                    <a:lnTo>
                      <a:pt x="2370" y="1282"/>
                    </a:lnTo>
                    <a:lnTo>
                      <a:pt x="2354" y="1304"/>
                    </a:lnTo>
                    <a:lnTo>
                      <a:pt x="2335" y="1324"/>
                    </a:lnTo>
                    <a:lnTo>
                      <a:pt x="2311" y="1339"/>
                    </a:lnTo>
                    <a:lnTo>
                      <a:pt x="2286" y="1351"/>
                    </a:lnTo>
                    <a:lnTo>
                      <a:pt x="2259" y="1358"/>
                    </a:lnTo>
                    <a:lnTo>
                      <a:pt x="2230" y="1360"/>
                    </a:lnTo>
                    <a:lnTo>
                      <a:pt x="157" y="1360"/>
                    </a:lnTo>
                    <a:lnTo>
                      <a:pt x="129" y="1358"/>
                    </a:lnTo>
                    <a:lnTo>
                      <a:pt x="101" y="1351"/>
                    </a:lnTo>
                    <a:lnTo>
                      <a:pt x="77" y="1339"/>
                    </a:lnTo>
                    <a:lnTo>
                      <a:pt x="55" y="1324"/>
                    </a:lnTo>
                    <a:lnTo>
                      <a:pt x="36" y="1304"/>
                    </a:lnTo>
                    <a:lnTo>
                      <a:pt x="21" y="1282"/>
                    </a:lnTo>
                    <a:lnTo>
                      <a:pt x="10" y="1256"/>
                    </a:lnTo>
                    <a:lnTo>
                      <a:pt x="3" y="1230"/>
                    </a:lnTo>
                    <a:lnTo>
                      <a:pt x="0" y="1200"/>
                    </a:lnTo>
                    <a:lnTo>
                      <a:pt x="0" y="748"/>
                    </a:lnTo>
                    <a:lnTo>
                      <a:pt x="3" y="684"/>
                    </a:lnTo>
                    <a:lnTo>
                      <a:pt x="11" y="622"/>
                    </a:lnTo>
                    <a:lnTo>
                      <a:pt x="23" y="561"/>
                    </a:lnTo>
                    <a:lnTo>
                      <a:pt x="41" y="501"/>
                    </a:lnTo>
                    <a:lnTo>
                      <a:pt x="63" y="443"/>
                    </a:lnTo>
                    <a:lnTo>
                      <a:pt x="90" y="389"/>
                    </a:lnTo>
                    <a:lnTo>
                      <a:pt x="122" y="336"/>
                    </a:lnTo>
                    <a:lnTo>
                      <a:pt x="156" y="286"/>
                    </a:lnTo>
                    <a:lnTo>
                      <a:pt x="195" y="240"/>
                    </a:lnTo>
                    <a:lnTo>
                      <a:pt x="237" y="196"/>
                    </a:lnTo>
                    <a:lnTo>
                      <a:pt x="283" y="157"/>
                    </a:lnTo>
                    <a:lnTo>
                      <a:pt x="332" y="121"/>
                    </a:lnTo>
                    <a:lnTo>
                      <a:pt x="385" y="89"/>
                    </a:lnTo>
                    <a:lnTo>
                      <a:pt x="440" y="62"/>
                    </a:lnTo>
                    <a:lnTo>
                      <a:pt x="498" y="38"/>
                    </a:lnTo>
                    <a:lnTo>
                      <a:pt x="559" y="20"/>
                    </a:lnTo>
                    <a:lnTo>
                      <a:pt x="640" y="0"/>
                    </a:lnTo>
                    <a:lnTo>
                      <a:pt x="1193" y="1280"/>
                    </a:lnTo>
                    <a:lnTo>
                      <a:pt x="174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51" name="Freeform 25"/>
              <p:cNvSpPr>
                <a:spLocks/>
              </p:cNvSpPr>
              <p:nvPr/>
            </p:nvSpPr>
            <p:spPr bwMode="auto">
              <a:xfrm>
                <a:off x="2689" y="4347"/>
                <a:ext cx="34" cy="83"/>
              </a:xfrm>
              <a:custGeom>
                <a:avLst/>
                <a:gdLst>
                  <a:gd name="T0" fmla="*/ 135 w 373"/>
                  <a:gd name="T1" fmla="*/ 0 h 915"/>
                  <a:gd name="T2" fmla="*/ 237 w 373"/>
                  <a:gd name="T3" fmla="*/ 0 h 915"/>
                  <a:gd name="T4" fmla="*/ 258 w 373"/>
                  <a:gd name="T5" fmla="*/ 2 h 915"/>
                  <a:gd name="T6" fmla="*/ 278 w 373"/>
                  <a:gd name="T7" fmla="*/ 9 h 915"/>
                  <a:gd name="T8" fmla="*/ 295 w 373"/>
                  <a:gd name="T9" fmla="*/ 21 h 915"/>
                  <a:gd name="T10" fmla="*/ 310 w 373"/>
                  <a:gd name="T11" fmla="*/ 36 h 915"/>
                  <a:gd name="T12" fmla="*/ 321 w 373"/>
                  <a:gd name="T13" fmla="*/ 53 h 915"/>
                  <a:gd name="T14" fmla="*/ 328 w 373"/>
                  <a:gd name="T15" fmla="*/ 74 h 915"/>
                  <a:gd name="T16" fmla="*/ 366 w 373"/>
                  <a:gd name="T17" fmla="*/ 234 h 915"/>
                  <a:gd name="T18" fmla="*/ 368 w 373"/>
                  <a:gd name="T19" fmla="*/ 257 h 915"/>
                  <a:gd name="T20" fmla="*/ 365 w 373"/>
                  <a:gd name="T21" fmla="*/ 281 h 915"/>
                  <a:gd name="T22" fmla="*/ 357 w 373"/>
                  <a:gd name="T23" fmla="*/ 301 h 915"/>
                  <a:gd name="T24" fmla="*/ 345 w 373"/>
                  <a:gd name="T25" fmla="*/ 319 h 915"/>
                  <a:gd name="T26" fmla="*/ 329 w 373"/>
                  <a:gd name="T27" fmla="*/ 334 h 915"/>
                  <a:gd name="T28" fmla="*/ 309 w 373"/>
                  <a:gd name="T29" fmla="*/ 345 h 915"/>
                  <a:gd name="T30" fmla="*/ 287 w 373"/>
                  <a:gd name="T31" fmla="*/ 351 h 915"/>
                  <a:gd name="T32" fmla="*/ 373 w 373"/>
                  <a:gd name="T33" fmla="*/ 438 h 915"/>
                  <a:gd name="T34" fmla="*/ 187 w 373"/>
                  <a:gd name="T35" fmla="*/ 915 h 915"/>
                  <a:gd name="T36" fmla="*/ 0 w 373"/>
                  <a:gd name="T37" fmla="*/ 438 h 915"/>
                  <a:gd name="T38" fmla="*/ 85 w 373"/>
                  <a:gd name="T39" fmla="*/ 351 h 915"/>
                  <a:gd name="T40" fmla="*/ 63 w 373"/>
                  <a:gd name="T41" fmla="*/ 345 h 915"/>
                  <a:gd name="T42" fmla="*/ 44 w 373"/>
                  <a:gd name="T43" fmla="*/ 334 h 915"/>
                  <a:gd name="T44" fmla="*/ 27 w 373"/>
                  <a:gd name="T45" fmla="*/ 319 h 915"/>
                  <a:gd name="T46" fmla="*/ 15 w 373"/>
                  <a:gd name="T47" fmla="*/ 301 h 915"/>
                  <a:gd name="T48" fmla="*/ 7 w 373"/>
                  <a:gd name="T49" fmla="*/ 281 h 915"/>
                  <a:gd name="T50" fmla="*/ 4 w 373"/>
                  <a:gd name="T51" fmla="*/ 257 h 915"/>
                  <a:gd name="T52" fmla="*/ 6 w 373"/>
                  <a:gd name="T53" fmla="*/ 234 h 915"/>
                  <a:gd name="T54" fmla="*/ 44 w 373"/>
                  <a:gd name="T55" fmla="*/ 74 h 915"/>
                  <a:gd name="T56" fmla="*/ 52 w 373"/>
                  <a:gd name="T57" fmla="*/ 53 h 915"/>
                  <a:gd name="T58" fmla="*/ 63 w 373"/>
                  <a:gd name="T59" fmla="*/ 36 h 915"/>
                  <a:gd name="T60" fmla="*/ 77 w 373"/>
                  <a:gd name="T61" fmla="*/ 21 h 915"/>
                  <a:gd name="T62" fmla="*/ 95 w 373"/>
                  <a:gd name="T63" fmla="*/ 9 h 915"/>
                  <a:gd name="T64" fmla="*/ 114 w 373"/>
                  <a:gd name="T65" fmla="*/ 2 h 915"/>
                  <a:gd name="T66" fmla="*/ 135 w 373"/>
                  <a:gd name="T67" fmla="*/ 0 h 9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73" h="915">
                    <a:moveTo>
                      <a:pt x="135" y="0"/>
                    </a:moveTo>
                    <a:lnTo>
                      <a:pt x="237" y="0"/>
                    </a:lnTo>
                    <a:lnTo>
                      <a:pt x="258" y="2"/>
                    </a:lnTo>
                    <a:lnTo>
                      <a:pt x="278" y="9"/>
                    </a:lnTo>
                    <a:lnTo>
                      <a:pt x="295" y="21"/>
                    </a:lnTo>
                    <a:lnTo>
                      <a:pt x="310" y="36"/>
                    </a:lnTo>
                    <a:lnTo>
                      <a:pt x="321" y="53"/>
                    </a:lnTo>
                    <a:lnTo>
                      <a:pt x="328" y="74"/>
                    </a:lnTo>
                    <a:lnTo>
                      <a:pt x="366" y="234"/>
                    </a:lnTo>
                    <a:lnTo>
                      <a:pt x="368" y="257"/>
                    </a:lnTo>
                    <a:lnTo>
                      <a:pt x="365" y="281"/>
                    </a:lnTo>
                    <a:lnTo>
                      <a:pt x="357" y="301"/>
                    </a:lnTo>
                    <a:lnTo>
                      <a:pt x="345" y="319"/>
                    </a:lnTo>
                    <a:lnTo>
                      <a:pt x="329" y="334"/>
                    </a:lnTo>
                    <a:lnTo>
                      <a:pt x="309" y="345"/>
                    </a:lnTo>
                    <a:lnTo>
                      <a:pt x="287" y="351"/>
                    </a:lnTo>
                    <a:lnTo>
                      <a:pt x="373" y="438"/>
                    </a:lnTo>
                    <a:lnTo>
                      <a:pt x="187" y="915"/>
                    </a:lnTo>
                    <a:lnTo>
                      <a:pt x="0" y="438"/>
                    </a:lnTo>
                    <a:lnTo>
                      <a:pt x="85" y="351"/>
                    </a:lnTo>
                    <a:lnTo>
                      <a:pt x="63" y="345"/>
                    </a:lnTo>
                    <a:lnTo>
                      <a:pt x="44" y="334"/>
                    </a:lnTo>
                    <a:lnTo>
                      <a:pt x="27" y="319"/>
                    </a:lnTo>
                    <a:lnTo>
                      <a:pt x="15" y="301"/>
                    </a:lnTo>
                    <a:lnTo>
                      <a:pt x="7" y="281"/>
                    </a:lnTo>
                    <a:lnTo>
                      <a:pt x="4" y="257"/>
                    </a:lnTo>
                    <a:lnTo>
                      <a:pt x="6" y="234"/>
                    </a:lnTo>
                    <a:lnTo>
                      <a:pt x="44" y="74"/>
                    </a:lnTo>
                    <a:lnTo>
                      <a:pt x="52" y="53"/>
                    </a:lnTo>
                    <a:lnTo>
                      <a:pt x="63" y="36"/>
                    </a:lnTo>
                    <a:lnTo>
                      <a:pt x="77" y="21"/>
                    </a:lnTo>
                    <a:lnTo>
                      <a:pt x="95" y="9"/>
                    </a:lnTo>
                    <a:lnTo>
                      <a:pt x="114" y="2"/>
                    </a:lnTo>
                    <a:lnTo>
                      <a:pt x="13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40" name="Group 16"/>
            <p:cNvGrpSpPr>
              <a:grpSpLocks noChangeAspect="1"/>
            </p:cNvGrpSpPr>
            <p:nvPr/>
          </p:nvGrpSpPr>
          <p:grpSpPr bwMode="auto">
            <a:xfrm>
              <a:off x="596845" y="5823027"/>
              <a:ext cx="162480" cy="186754"/>
              <a:chOff x="1039" y="1681"/>
              <a:chExt cx="1071" cy="1231"/>
            </a:xfrm>
            <a:grpFill/>
          </p:grpSpPr>
          <p:sp>
            <p:nvSpPr>
              <p:cNvPr id="44" name="Freeform 17"/>
              <p:cNvSpPr>
                <a:spLocks noEditPoints="1"/>
              </p:cNvSpPr>
              <p:nvPr/>
            </p:nvSpPr>
            <p:spPr bwMode="auto">
              <a:xfrm>
                <a:off x="1039" y="1681"/>
                <a:ext cx="1071" cy="1099"/>
              </a:xfrm>
              <a:custGeom>
                <a:avLst/>
                <a:gdLst>
                  <a:gd name="T0" fmla="*/ 3169 w 3212"/>
                  <a:gd name="T1" fmla="*/ 566 h 3298"/>
                  <a:gd name="T2" fmla="*/ 3035 w 3212"/>
                  <a:gd name="T3" fmla="*/ 475 h 3298"/>
                  <a:gd name="T4" fmla="*/ 2711 w 3212"/>
                  <a:gd name="T5" fmla="*/ 199 h 3298"/>
                  <a:gd name="T6" fmla="*/ 2384 w 3212"/>
                  <a:gd name="T7" fmla="*/ 19 h 3298"/>
                  <a:gd name="T8" fmla="*/ 2347 w 3212"/>
                  <a:gd name="T9" fmla="*/ 4 h 3298"/>
                  <a:gd name="T10" fmla="*/ 2278 w 3212"/>
                  <a:gd name="T11" fmla="*/ 47 h 3298"/>
                  <a:gd name="T12" fmla="*/ 2171 w 3212"/>
                  <a:gd name="T13" fmla="*/ 190 h 3298"/>
                  <a:gd name="T14" fmla="*/ 1698 w 3212"/>
                  <a:gd name="T15" fmla="*/ 610 h 3298"/>
                  <a:gd name="T16" fmla="*/ 716 w 3212"/>
                  <a:gd name="T17" fmla="*/ 1337 h 3298"/>
                  <a:gd name="T18" fmla="*/ 296 w 3212"/>
                  <a:gd name="T19" fmla="*/ 1713 h 3298"/>
                  <a:gd name="T20" fmla="*/ 59 w 3212"/>
                  <a:gd name="T21" fmla="*/ 2061 h 3298"/>
                  <a:gd name="T22" fmla="*/ 0 w 3212"/>
                  <a:gd name="T23" fmla="*/ 2479 h 3298"/>
                  <a:gd name="T24" fmla="*/ 29 w 3212"/>
                  <a:gd name="T25" fmla="*/ 2758 h 3298"/>
                  <a:gd name="T26" fmla="*/ 183 w 3212"/>
                  <a:gd name="T27" fmla="*/ 2915 h 3298"/>
                  <a:gd name="T28" fmla="*/ 615 w 3212"/>
                  <a:gd name="T29" fmla="*/ 3255 h 3298"/>
                  <a:gd name="T30" fmla="*/ 886 w 3212"/>
                  <a:gd name="T31" fmla="*/ 3291 h 3298"/>
                  <a:gd name="T32" fmla="*/ 1138 w 3212"/>
                  <a:gd name="T33" fmla="*/ 3171 h 3298"/>
                  <a:gd name="T34" fmla="*/ 1808 w 3212"/>
                  <a:gd name="T35" fmla="*/ 2600 h 3298"/>
                  <a:gd name="T36" fmla="*/ 2812 w 3212"/>
                  <a:gd name="T37" fmla="*/ 1724 h 3298"/>
                  <a:gd name="T38" fmla="*/ 3103 w 3212"/>
                  <a:gd name="T39" fmla="*/ 1438 h 3298"/>
                  <a:gd name="T40" fmla="*/ 3146 w 3212"/>
                  <a:gd name="T41" fmla="*/ 1401 h 3298"/>
                  <a:gd name="T42" fmla="*/ 3193 w 3212"/>
                  <a:gd name="T43" fmla="*/ 1183 h 3298"/>
                  <a:gd name="T44" fmla="*/ 3208 w 3212"/>
                  <a:gd name="T45" fmla="*/ 620 h 3298"/>
                  <a:gd name="T46" fmla="*/ 1001 w 3212"/>
                  <a:gd name="T47" fmla="*/ 3114 h 3298"/>
                  <a:gd name="T48" fmla="*/ 881 w 3212"/>
                  <a:gd name="T49" fmla="*/ 3066 h 3298"/>
                  <a:gd name="T50" fmla="*/ 844 w 3212"/>
                  <a:gd name="T51" fmla="*/ 2610 h 3298"/>
                  <a:gd name="T52" fmla="*/ 840 w 3212"/>
                  <a:gd name="T53" fmla="*/ 2398 h 3298"/>
                  <a:gd name="T54" fmla="*/ 401 w 3212"/>
                  <a:gd name="T55" fmla="*/ 2082 h 3298"/>
                  <a:gd name="T56" fmla="*/ 241 w 3212"/>
                  <a:gd name="T57" fmla="*/ 1969 h 3298"/>
                  <a:gd name="T58" fmla="*/ 752 w 3212"/>
                  <a:gd name="T59" fmla="*/ 2141 h 3298"/>
                  <a:gd name="T60" fmla="*/ 1034 w 3212"/>
                  <a:gd name="T61" fmla="*/ 2354 h 3298"/>
                  <a:gd name="T62" fmla="*/ 1418 w 3212"/>
                  <a:gd name="T63" fmla="*/ 2074 h 3298"/>
                  <a:gd name="T64" fmla="*/ 1624 w 3212"/>
                  <a:gd name="T65" fmla="*/ 1847 h 3298"/>
                  <a:gd name="T66" fmla="*/ 1420 w 3212"/>
                  <a:gd name="T67" fmla="*/ 1596 h 3298"/>
                  <a:gd name="T68" fmla="*/ 1082 w 3212"/>
                  <a:gd name="T69" fmla="*/ 1248 h 3298"/>
                  <a:gd name="T70" fmla="*/ 1614 w 3212"/>
                  <a:gd name="T71" fmla="*/ 825 h 3298"/>
                  <a:gd name="T72" fmla="*/ 2194 w 3212"/>
                  <a:gd name="T73" fmla="*/ 338 h 3298"/>
                  <a:gd name="T74" fmla="*/ 2374 w 3212"/>
                  <a:gd name="T75" fmla="*/ 118 h 3298"/>
                  <a:gd name="T76" fmla="*/ 2661 w 3212"/>
                  <a:gd name="T77" fmla="*/ 304 h 3298"/>
                  <a:gd name="T78" fmla="*/ 2993 w 3212"/>
                  <a:gd name="T79" fmla="*/ 603 h 3298"/>
                  <a:gd name="T80" fmla="*/ 2474 w 3212"/>
                  <a:gd name="T81" fmla="*/ 1257 h 3298"/>
                  <a:gd name="T82" fmla="*/ 1732 w 3212"/>
                  <a:gd name="T83" fmla="*/ 1951 h 3298"/>
                  <a:gd name="T84" fmla="*/ 1047 w 3212"/>
                  <a:gd name="T85" fmla="*/ 2462 h 3298"/>
                  <a:gd name="T86" fmla="*/ 1012 w 3212"/>
                  <a:gd name="T87" fmla="*/ 2472 h 3298"/>
                  <a:gd name="T88" fmla="*/ 3078 w 3212"/>
                  <a:gd name="T89" fmla="*/ 1147 h 3298"/>
                  <a:gd name="T90" fmla="*/ 3067 w 3212"/>
                  <a:gd name="T91" fmla="*/ 1301 h 3298"/>
                  <a:gd name="T92" fmla="*/ 3051 w 3212"/>
                  <a:gd name="T93" fmla="*/ 1343 h 3298"/>
                  <a:gd name="T94" fmla="*/ 3018 w 3212"/>
                  <a:gd name="T95" fmla="*/ 1366 h 3298"/>
                  <a:gd name="T96" fmla="*/ 2890 w 3212"/>
                  <a:gd name="T97" fmla="*/ 1493 h 3298"/>
                  <a:gd name="T98" fmla="*/ 1823 w 3212"/>
                  <a:gd name="T99" fmla="*/ 2434 h 3298"/>
                  <a:gd name="T100" fmla="*/ 1765 w 3212"/>
                  <a:gd name="T101" fmla="*/ 2231 h 3298"/>
                  <a:gd name="T102" fmla="*/ 1749 w 3212"/>
                  <a:gd name="T103" fmla="*/ 2105 h 3298"/>
                  <a:gd name="T104" fmla="*/ 2236 w 3212"/>
                  <a:gd name="T105" fmla="*/ 1651 h 3298"/>
                  <a:gd name="T106" fmla="*/ 3095 w 3212"/>
                  <a:gd name="T107" fmla="*/ 770 h 3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212" h="3298">
                    <a:moveTo>
                      <a:pt x="3208" y="620"/>
                    </a:moveTo>
                    <a:lnTo>
                      <a:pt x="3206" y="606"/>
                    </a:lnTo>
                    <a:lnTo>
                      <a:pt x="3192" y="581"/>
                    </a:lnTo>
                    <a:lnTo>
                      <a:pt x="3169" y="566"/>
                    </a:lnTo>
                    <a:lnTo>
                      <a:pt x="3143" y="561"/>
                    </a:lnTo>
                    <a:lnTo>
                      <a:pt x="3130" y="564"/>
                    </a:lnTo>
                    <a:lnTo>
                      <a:pt x="3101" y="533"/>
                    </a:lnTo>
                    <a:lnTo>
                      <a:pt x="3035" y="475"/>
                    </a:lnTo>
                    <a:lnTo>
                      <a:pt x="3003" y="448"/>
                    </a:lnTo>
                    <a:lnTo>
                      <a:pt x="2931" y="383"/>
                    </a:lnTo>
                    <a:lnTo>
                      <a:pt x="2786" y="258"/>
                    </a:lnTo>
                    <a:lnTo>
                      <a:pt x="2711" y="199"/>
                    </a:lnTo>
                    <a:lnTo>
                      <a:pt x="2651" y="148"/>
                    </a:lnTo>
                    <a:lnTo>
                      <a:pt x="2507" y="53"/>
                    </a:lnTo>
                    <a:lnTo>
                      <a:pt x="2432" y="24"/>
                    </a:lnTo>
                    <a:lnTo>
                      <a:pt x="2384" y="19"/>
                    </a:lnTo>
                    <a:lnTo>
                      <a:pt x="2363" y="20"/>
                    </a:lnTo>
                    <a:lnTo>
                      <a:pt x="2361" y="17"/>
                    </a:lnTo>
                    <a:lnTo>
                      <a:pt x="2358" y="14"/>
                    </a:lnTo>
                    <a:lnTo>
                      <a:pt x="2347" y="4"/>
                    </a:lnTo>
                    <a:lnTo>
                      <a:pt x="2320" y="0"/>
                    </a:lnTo>
                    <a:lnTo>
                      <a:pt x="2294" y="10"/>
                    </a:lnTo>
                    <a:lnTo>
                      <a:pt x="2278" y="32"/>
                    </a:lnTo>
                    <a:lnTo>
                      <a:pt x="2278" y="47"/>
                    </a:lnTo>
                    <a:lnTo>
                      <a:pt x="2276" y="62"/>
                    </a:lnTo>
                    <a:lnTo>
                      <a:pt x="2253" y="102"/>
                    </a:lnTo>
                    <a:lnTo>
                      <a:pt x="2199" y="163"/>
                    </a:lnTo>
                    <a:lnTo>
                      <a:pt x="2171" y="190"/>
                    </a:lnTo>
                    <a:lnTo>
                      <a:pt x="2102" y="260"/>
                    </a:lnTo>
                    <a:lnTo>
                      <a:pt x="1952" y="394"/>
                    </a:lnTo>
                    <a:lnTo>
                      <a:pt x="1878" y="459"/>
                    </a:lnTo>
                    <a:lnTo>
                      <a:pt x="1698" y="610"/>
                    </a:lnTo>
                    <a:lnTo>
                      <a:pt x="1326" y="897"/>
                    </a:lnTo>
                    <a:lnTo>
                      <a:pt x="1138" y="1036"/>
                    </a:lnTo>
                    <a:lnTo>
                      <a:pt x="969" y="1157"/>
                    </a:lnTo>
                    <a:lnTo>
                      <a:pt x="716" y="1337"/>
                    </a:lnTo>
                    <a:lnTo>
                      <a:pt x="553" y="1467"/>
                    </a:lnTo>
                    <a:lnTo>
                      <a:pt x="475" y="1536"/>
                    </a:lnTo>
                    <a:lnTo>
                      <a:pt x="415" y="1592"/>
                    </a:lnTo>
                    <a:lnTo>
                      <a:pt x="296" y="1713"/>
                    </a:lnTo>
                    <a:lnTo>
                      <a:pt x="186" y="1845"/>
                    </a:lnTo>
                    <a:lnTo>
                      <a:pt x="117" y="1951"/>
                    </a:lnTo>
                    <a:lnTo>
                      <a:pt x="77" y="2024"/>
                    </a:lnTo>
                    <a:lnTo>
                      <a:pt x="59" y="2061"/>
                    </a:lnTo>
                    <a:lnTo>
                      <a:pt x="44" y="2100"/>
                    </a:lnTo>
                    <a:lnTo>
                      <a:pt x="21" y="2181"/>
                    </a:lnTo>
                    <a:lnTo>
                      <a:pt x="2" y="2306"/>
                    </a:lnTo>
                    <a:lnTo>
                      <a:pt x="0" y="2479"/>
                    </a:lnTo>
                    <a:lnTo>
                      <a:pt x="12" y="2650"/>
                    </a:lnTo>
                    <a:lnTo>
                      <a:pt x="18" y="2732"/>
                    </a:lnTo>
                    <a:lnTo>
                      <a:pt x="19" y="2742"/>
                    </a:lnTo>
                    <a:lnTo>
                      <a:pt x="29" y="2758"/>
                    </a:lnTo>
                    <a:lnTo>
                      <a:pt x="49" y="2771"/>
                    </a:lnTo>
                    <a:lnTo>
                      <a:pt x="67" y="2770"/>
                    </a:lnTo>
                    <a:lnTo>
                      <a:pt x="101" y="2817"/>
                    </a:lnTo>
                    <a:lnTo>
                      <a:pt x="183" y="2915"/>
                    </a:lnTo>
                    <a:lnTo>
                      <a:pt x="278" y="3016"/>
                    </a:lnTo>
                    <a:lnTo>
                      <a:pt x="383" y="3109"/>
                    </a:lnTo>
                    <a:lnTo>
                      <a:pt x="497" y="3193"/>
                    </a:lnTo>
                    <a:lnTo>
                      <a:pt x="615" y="3255"/>
                    </a:lnTo>
                    <a:lnTo>
                      <a:pt x="704" y="3285"/>
                    </a:lnTo>
                    <a:lnTo>
                      <a:pt x="765" y="3297"/>
                    </a:lnTo>
                    <a:lnTo>
                      <a:pt x="825" y="3298"/>
                    </a:lnTo>
                    <a:lnTo>
                      <a:pt x="886" y="3291"/>
                    </a:lnTo>
                    <a:lnTo>
                      <a:pt x="916" y="3282"/>
                    </a:lnTo>
                    <a:lnTo>
                      <a:pt x="955" y="3271"/>
                    </a:lnTo>
                    <a:lnTo>
                      <a:pt x="1030" y="3236"/>
                    </a:lnTo>
                    <a:lnTo>
                      <a:pt x="1138" y="3171"/>
                    </a:lnTo>
                    <a:lnTo>
                      <a:pt x="1342" y="3009"/>
                    </a:lnTo>
                    <a:lnTo>
                      <a:pt x="1463" y="2899"/>
                    </a:lnTo>
                    <a:lnTo>
                      <a:pt x="1634" y="2748"/>
                    </a:lnTo>
                    <a:lnTo>
                      <a:pt x="1808" y="2600"/>
                    </a:lnTo>
                    <a:lnTo>
                      <a:pt x="2017" y="2424"/>
                    </a:lnTo>
                    <a:lnTo>
                      <a:pt x="2429" y="2066"/>
                    </a:lnTo>
                    <a:lnTo>
                      <a:pt x="2633" y="1884"/>
                    </a:lnTo>
                    <a:lnTo>
                      <a:pt x="2812" y="1724"/>
                    </a:lnTo>
                    <a:lnTo>
                      <a:pt x="2987" y="1560"/>
                    </a:lnTo>
                    <a:lnTo>
                      <a:pt x="3021" y="1530"/>
                    </a:lnTo>
                    <a:lnTo>
                      <a:pt x="3075" y="1478"/>
                    </a:lnTo>
                    <a:lnTo>
                      <a:pt x="3103" y="1438"/>
                    </a:lnTo>
                    <a:lnTo>
                      <a:pt x="3111" y="1416"/>
                    </a:lnTo>
                    <a:lnTo>
                      <a:pt x="3124" y="1415"/>
                    </a:lnTo>
                    <a:lnTo>
                      <a:pt x="3134" y="1409"/>
                    </a:lnTo>
                    <a:lnTo>
                      <a:pt x="3146" y="1401"/>
                    </a:lnTo>
                    <a:lnTo>
                      <a:pt x="3163" y="1378"/>
                    </a:lnTo>
                    <a:lnTo>
                      <a:pt x="3180" y="1337"/>
                    </a:lnTo>
                    <a:lnTo>
                      <a:pt x="3192" y="1241"/>
                    </a:lnTo>
                    <a:lnTo>
                      <a:pt x="3193" y="1183"/>
                    </a:lnTo>
                    <a:lnTo>
                      <a:pt x="3202" y="1042"/>
                    </a:lnTo>
                    <a:lnTo>
                      <a:pt x="3212" y="832"/>
                    </a:lnTo>
                    <a:lnTo>
                      <a:pt x="3212" y="691"/>
                    </a:lnTo>
                    <a:lnTo>
                      <a:pt x="3208" y="620"/>
                    </a:lnTo>
                    <a:close/>
                    <a:moveTo>
                      <a:pt x="1004" y="2495"/>
                    </a:moveTo>
                    <a:lnTo>
                      <a:pt x="998" y="2649"/>
                    </a:lnTo>
                    <a:lnTo>
                      <a:pt x="999" y="2958"/>
                    </a:lnTo>
                    <a:lnTo>
                      <a:pt x="1001" y="3114"/>
                    </a:lnTo>
                    <a:lnTo>
                      <a:pt x="942" y="3145"/>
                    </a:lnTo>
                    <a:lnTo>
                      <a:pt x="880" y="3170"/>
                    </a:lnTo>
                    <a:lnTo>
                      <a:pt x="884" y="3137"/>
                    </a:lnTo>
                    <a:lnTo>
                      <a:pt x="881" y="3066"/>
                    </a:lnTo>
                    <a:lnTo>
                      <a:pt x="868" y="2961"/>
                    </a:lnTo>
                    <a:lnTo>
                      <a:pt x="860" y="2895"/>
                    </a:lnTo>
                    <a:lnTo>
                      <a:pt x="850" y="2780"/>
                    </a:lnTo>
                    <a:lnTo>
                      <a:pt x="844" y="2610"/>
                    </a:lnTo>
                    <a:lnTo>
                      <a:pt x="850" y="2495"/>
                    </a:lnTo>
                    <a:lnTo>
                      <a:pt x="857" y="2439"/>
                    </a:lnTo>
                    <a:lnTo>
                      <a:pt x="856" y="2424"/>
                    </a:lnTo>
                    <a:lnTo>
                      <a:pt x="840" y="2398"/>
                    </a:lnTo>
                    <a:lnTo>
                      <a:pt x="828" y="2390"/>
                    </a:lnTo>
                    <a:lnTo>
                      <a:pt x="717" y="2318"/>
                    </a:lnTo>
                    <a:lnTo>
                      <a:pt x="506" y="2162"/>
                    </a:lnTo>
                    <a:lnTo>
                      <a:pt x="401" y="2082"/>
                    </a:lnTo>
                    <a:lnTo>
                      <a:pt x="382" y="2064"/>
                    </a:lnTo>
                    <a:lnTo>
                      <a:pt x="314" y="2010"/>
                    </a:lnTo>
                    <a:lnTo>
                      <a:pt x="264" y="1978"/>
                    </a:lnTo>
                    <a:lnTo>
                      <a:pt x="241" y="1969"/>
                    </a:lnTo>
                    <a:lnTo>
                      <a:pt x="294" y="1899"/>
                    </a:lnTo>
                    <a:lnTo>
                      <a:pt x="350" y="1830"/>
                    </a:lnTo>
                    <a:lnTo>
                      <a:pt x="510" y="1955"/>
                    </a:lnTo>
                    <a:lnTo>
                      <a:pt x="752" y="2141"/>
                    </a:lnTo>
                    <a:lnTo>
                      <a:pt x="909" y="2270"/>
                    </a:lnTo>
                    <a:lnTo>
                      <a:pt x="985" y="2338"/>
                    </a:lnTo>
                    <a:lnTo>
                      <a:pt x="999" y="2349"/>
                    </a:lnTo>
                    <a:lnTo>
                      <a:pt x="1034" y="2354"/>
                    </a:lnTo>
                    <a:lnTo>
                      <a:pt x="1053" y="2346"/>
                    </a:lnTo>
                    <a:lnTo>
                      <a:pt x="1132" y="2302"/>
                    </a:lnTo>
                    <a:lnTo>
                      <a:pt x="1280" y="2195"/>
                    </a:lnTo>
                    <a:lnTo>
                      <a:pt x="1418" y="2074"/>
                    </a:lnTo>
                    <a:lnTo>
                      <a:pt x="1548" y="1943"/>
                    </a:lnTo>
                    <a:lnTo>
                      <a:pt x="1610" y="1877"/>
                    </a:lnTo>
                    <a:lnTo>
                      <a:pt x="1617" y="1868"/>
                    </a:lnTo>
                    <a:lnTo>
                      <a:pt x="1624" y="1847"/>
                    </a:lnTo>
                    <a:lnTo>
                      <a:pt x="1626" y="1827"/>
                    </a:lnTo>
                    <a:lnTo>
                      <a:pt x="1617" y="1807"/>
                    </a:lnTo>
                    <a:lnTo>
                      <a:pt x="1610" y="1796"/>
                    </a:lnTo>
                    <a:lnTo>
                      <a:pt x="1420" y="1596"/>
                    </a:lnTo>
                    <a:lnTo>
                      <a:pt x="1231" y="1395"/>
                    </a:lnTo>
                    <a:lnTo>
                      <a:pt x="1201" y="1360"/>
                    </a:lnTo>
                    <a:lnTo>
                      <a:pt x="1132" y="1288"/>
                    </a:lnTo>
                    <a:lnTo>
                      <a:pt x="1082" y="1248"/>
                    </a:lnTo>
                    <a:lnTo>
                      <a:pt x="1056" y="1235"/>
                    </a:lnTo>
                    <a:lnTo>
                      <a:pt x="1244" y="1103"/>
                    </a:lnTo>
                    <a:lnTo>
                      <a:pt x="1430" y="964"/>
                    </a:lnTo>
                    <a:lnTo>
                      <a:pt x="1614" y="825"/>
                    </a:lnTo>
                    <a:lnTo>
                      <a:pt x="1885" y="607"/>
                    </a:lnTo>
                    <a:lnTo>
                      <a:pt x="2060" y="458"/>
                    </a:lnTo>
                    <a:lnTo>
                      <a:pt x="2145" y="380"/>
                    </a:lnTo>
                    <a:lnTo>
                      <a:pt x="2194" y="338"/>
                    </a:lnTo>
                    <a:lnTo>
                      <a:pt x="2299" y="235"/>
                    </a:lnTo>
                    <a:lnTo>
                      <a:pt x="2344" y="177"/>
                    </a:lnTo>
                    <a:lnTo>
                      <a:pt x="2367" y="138"/>
                    </a:lnTo>
                    <a:lnTo>
                      <a:pt x="2374" y="118"/>
                    </a:lnTo>
                    <a:lnTo>
                      <a:pt x="2422" y="140"/>
                    </a:lnTo>
                    <a:lnTo>
                      <a:pt x="2466" y="163"/>
                    </a:lnTo>
                    <a:lnTo>
                      <a:pt x="2534" y="206"/>
                    </a:lnTo>
                    <a:lnTo>
                      <a:pt x="2661" y="304"/>
                    </a:lnTo>
                    <a:lnTo>
                      <a:pt x="2721" y="354"/>
                    </a:lnTo>
                    <a:lnTo>
                      <a:pt x="2833" y="453"/>
                    </a:lnTo>
                    <a:lnTo>
                      <a:pt x="2944" y="554"/>
                    </a:lnTo>
                    <a:lnTo>
                      <a:pt x="2993" y="603"/>
                    </a:lnTo>
                    <a:lnTo>
                      <a:pt x="3048" y="646"/>
                    </a:lnTo>
                    <a:lnTo>
                      <a:pt x="2937" y="771"/>
                    </a:lnTo>
                    <a:lnTo>
                      <a:pt x="2708" y="1016"/>
                    </a:lnTo>
                    <a:lnTo>
                      <a:pt x="2474" y="1257"/>
                    </a:lnTo>
                    <a:lnTo>
                      <a:pt x="2233" y="1490"/>
                    </a:lnTo>
                    <a:lnTo>
                      <a:pt x="2112" y="1605"/>
                    </a:lnTo>
                    <a:lnTo>
                      <a:pt x="1987" y="1720"/>
                    </a:lnTo>
                    <a:lnTo>
                      <a:pt x="1732" y="1951"/>
                    </a:lnTo>
                    <a:lnTo>
                      <a:pt x="1467" y="2169"/>
                    </a:lnTo>
                    <a:lnTo>
                      <a:pt x="1261" y="2322"/>
                    </a:lnTo>
                    <a:lnTo>
                      <a:pt x="1120" y="2417"/>
                    </a:lnTo>
                    <a:lnTo>
                      <a:pt x="1047" y="2462"/>
                    </a:lnTo>
                    <a:lnTo>
                      <a:pt x="1047" y="2462"/>
                    </a:lnTo>
                    <a:lnTo>
                      <a:pt x="1047" y="2463"/>
                    </a:lnTo>
                    <a:lnTo>
                      <a:pt x="1033" y="2460"/>
                    </a:lnTo>
                    <a:lnTo>
                      <a:pt x="1012" y="2472"/>
                    </a:lnTo>
                    <a:lnTo>
                      <a:pt x="1005" y="2485"/>
                    </a:lnTo>
                    <a:lnTo>
                      <a:pt x="1004" y="2495"/>
                    </a:lnTo>
                    <a:close/>
                    <a:moveTo>
                      <a:pt x="3082" y="1081"/>
                    </a:moveTo>
                    <a:lnTo>
                      <a:pt x="3078" y="1147"/>
                    </a:lnTo>
                    <a:lnTo>
                      <a:pt x="3074" y="1213"/>
                    </a:lnTo>
                    <a:lnTo>
                      <a:pt x="3072" y="1247"/>
                    </a:lnTo>
                    <a:lnTo>
                      <a:pt x="3069" y="1280"/>
                    </a:lnTo>
                    <a:lnTo>
                      <a:pt x="3067" y="1301"/>
                    </a:lnTo>
                    <a:lnTo>
                      <a:pt x="3065" y="1316"/>
                    </a:lnTo>
                    <a:lnTo>
                      <a:pt x="3059" y="1320"/>
                    </a:lnTo>
                    <a:lnTo>
                      <a:pt x="3052" y="1334"/>
                    </a:lnTo>
                    <a:lnTo>
                      <a:pt x="3051" y="1343"/>
                    </a:lnTo>
                    <a:lnTo>
                      <a:pt x="3038" y="1349"/>
                    </a:lnTo>
                    <a:lnTo>
                      <a:pt x="3018" y="1372"/>
                    </a:lnTo>
                    <a:lnTo>
                      <a:pt x="3016" y="1389"/>
                    </a:lnTo>
                    <a:lnTo>
                      <a:pt x="3018" y="1366"/>
                    </a:lnTo>
                    <a:lnTo>
                      <a:pt x="3010" y="1369"/>
                    </a:lnTo>
                    <a:lnTo>
                      <a:pt x="2990" y="1393"/>
                    </a:lnTo>
                    <a:lnTo>
                      <a:pt x="2941" y="1444"/>
                    </a:lnTo>
                    <a:lnTo>
                      <a:pt x="2890" y="1493"/>
                    </a:lnTo>
                    <a:lnTo>
                      <a:pt x="2734" y="1637"/>
                    </a:lnTo>
                    <a:lnTo>
                      <a:pt x="2574" y="1779"/>
                    </a:lnTo>
                    <a:lnTo>
                      <a:pt x="2201" y="2110"/>
                    </a:lnTo>
                    <a:lnTo>
                      <a:pt x="1823" y="2434"/>
                    </a:lnTo>
                    <a:lnTo>
                      <a:pt x="1804" y="2451"/>
                    </a:lnTo>
                    <a:lnTo>
                      <a:pt x="1785" y="2467"/>
                    </a:lnTo>
                    <a:lnTo>
                      <a:pt x="1778" y="2349"/>
                    </a:lnTo>
                    <a:lnTo>
                      <a:pt x="1765" y="2231"/>
                    </a:lnTo>
                    <a:lnTo>
                      <a:pt x="1764" y="2181"/>
                    </a:lnTo>
                    <a:lnTo>
                      <a:pt x="1765" y="2130"/>
                    </a:lnTo>
                    <a:lnTo>
                      <a:pt x="1764" y="2118"/>
                    </a:lnTo>
                    <a:lnTo>
                      <a:pt x="1749" y="2105"/>
                    </a:lnTo>
                    <a:lnTo>
                      <a:pt x="1739" y="2103"/>
                    </a:lnTo>
                    <a:lnTo>
                      <a:pt x="1927" y="1936"/>
                    </a:lnTo>
                    <a:lnTo>
                      <a:pt x="2106" y="1769"/>
                    </a:lnTo>
                    <a:lnTo>
                      <a:pt x="2236" y="1651"/>
                    </a:lnTo>
                    <a:lnTo>
                      <a:pt x="2489" y="1406"/>
                    </a:lnTo>
                    <a:lnTo>
                      <a:pt x="2737" y="1157"/>
                    </a:lnTo>
                    <a:lnTo>
                      <a:pt x="2977" y="901"/>
                    </a:lnTo>
                    <a:lnTo>
                      <a:pt x="3095" y="770"/>
                    </a:lnTo>
                    <a:lnTo>
                      <a:pt x="3093" y="926"/>
                    </a:lnTo>
                    <a:lnTo>
                      <a:pt x="3082" y="10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5" name="Freeform 18"/>
              <p:cNvSpPr>
                <a:spLocks/>
              </p:cNvSpPr>
              <p:nvPr/>
            </p:nvSpPr>
            <p:spPr bwMode="auto">
              <a:xfrm>
                <a:off x="1398" y="2746"/>
                <a:ext cx="212" cy="132"/>
              </a:xfrm>
              <a:custGeom>
                <a:avLst/>
                <a:gdLst>
                  <a:gd name="T0" fmla="*/ 544 w 635"/>
                  <a:gd name="T1" fmla="*/ 0 h 398"/>
                  <a:gd name="T2" fmla="*/ 504 w 635"/>
                  <a:gd name="T3" fmla="*/ 18 h 398"/>
                  <a:gd name="T4" fmla="*/ 496 w 635"/>
                  <a:gd name="T5" fmla="*/ 52 h 398"/>
                  <a:gd name="T6" fmla="*/ 530 w 635"/>
                  <a:gd name="T7" fmla="*/ 177 h 398"/>
                  <a:gd name="T8" fmla="*/ 515 w 635"/>
                  <a:gd name="T9" fmla="*/ 226 h 398"/>
                  <a:gd name="T10" fmla="*/ 478 w 635"/>
                  <a:gd name="T11" fmla="*/ 262 h 398"/>
                  <a:gd name="T12" fmla="*/ 403 w 635"/>
                  <a:gd name="T13" fmla="*/ 291 h 398"/>
                  <a:gd name="T14" fmla="*/ 352 w 635"/>
                  <a:gd name="T15" fmla="*/ 272 h 398"/>
                  <a:gd name="T16" fmla="*/ 332 w 635"/>
                  <a:gd name="T17" fmla="*/ 226 h 398"/>
                  <a:gd name="T18" fmla="*/ 331 w 635"/>
                  <a:gd name="T19" fmla="*/ 198 h 398"/>
                  <a:gd name="T20" fmla="*/ 303 w 635"/>
                  <a:gd name="T21" fmla="*/ 164 h 398"/>
                  <a:gd name="T22" fmla="*/ 246 w 635"/>
                  <a:gd name="T23" fmla="*/ 180 h 398"/>
                  <a:gd name="T24" fmla="*/ 236 w 635"/>
                  <a:gd name="T25" fmla="*/ 209 h 398"/>
                  <a:gd name="T26" fmla="*/ 220 w 635"/>
                  <a:gd name="T27" fmla="*/ 268 h 398"/>
                  <a:gd name="T28" fmla="*/ 160 w 635"/>
                  <a:gd name="T29" fmla="*/ 310 h 398"/>
                  <a:gd name="T30" fmla="*/ 122 w 635"/>
                  <a:gd name="T31" fmla="*/ 304 h 398"/>
                  <a:gd name="T32" fmla="*/ 83 w 635"/>
                  <a:gd name="T33" fmla="*/ 270 h 398"/>
                  <a:gd name="T34" fmla="*/ 83 w 635"/>
                  <a:gd name="T35" fmla="*/ 182 h 398"/>
                  <a:gd name="T36" fmla="*/ 90 w 635"/>
                  <a:gd name="T37" fmla="*/ 149 h 398"/>
                  <a:gd name="T38" fmla="*/ 62 w 635"/>
                  <a:gd name="T39" fmla="*/ 126 h 398"/>
                  <a:gd name="T40" fmla="*/ 34 w 635"/>
                  <a:gd name="T41" fmla="*/ 139 h 398"/>
                  <a:gd name="T42" fmla="*/ 7 w 635"/>
                  <a:gd name="T43" fmla="*/ 193 h 398"/>
                  <a:gd name="T44" fmla="*/ 3 w 635"/>
                  <a:gd name="T45" fmla="*/ 268 h 398"/>
                  <a:gd name="T46" fmla="*/ 31 w 635"/>
                  <a:gd name="T47" fmla="*/ 336 h 398"/>
                  <a:gd name="T48" fmla="*/ 93 w 635"/>
                  <a:gd name="T49" fmla="*/ 383 h 398"/>
                  <a:gd name="T50" fmla="*/ 139 w 635"/>
                  <a:gd name="T51" fmla="*/ 398 h 398"/>
                  <a:gd name="T52" fmla="*/ 229 w 635"/>
                  <a:gd name="T53" fmla="*/ 383 h 398"/>
                  <a:gd name="T54" fmla="*/ 279 w 635"/>
                  <a:gd name="T55" fmla="*/ 339 h 398"/>
                  <a:gd name="T56" fmla="*/ 350 w 635"/>
                  <a:gd name="T57" fmla="*/ 379 h 398"/>
                  <a:gd name="T58" fmla="*/ 470 w 635"/>
                  <a:gd name="T59" fmla="*/ 375 h 398"/>
                  <a:gd name="T60" fmla="*/ 527 w 635"/>
                  <a:gd name="T61" fmla="*/ 350 h 398"/>
                  <a:gd name="T62" fmla="*/ 600 w 635"/>
                  <a:gd name="T63" fmla="*/ 271 h 398"/>
                  <a:gd name="T64" fmla="*/ 635 w 635"/>
                  <a:gd name="T65" fmla="*/ 166 h 398"/>
                  <a:gd name="T66" fmla="*/ 614 w 635"/>
                  <a:gd name="T67" fmla="*/ 64 h 398"/>
                  <a:gd name="T68" fmla="*/ 555 w 635"/>
                  <a:gd name="T69" fmla="*/ 6 h 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635" h="398">
                    <a:moveTo>
                      <a:pt x="555" y="6"/>
                    </a:moveTo>
                    <a:lnTo>
                      <a:pt x="544" y="0"/>
                    </a:lnTo>
                    <a:lnTo>
                      <a:pt x="521" y="3"/>
                    </a:lnTo>
                    <a:lnTo>
                      <a:pt x="504" y="18"/>
                    </a:lnTo>
                    <a:lnTo>
                      <a:pt x="495" y="39"/>
                    </a:lnTo>
                    <a:lnTo>
                      <a:pt x="496" y="52"/>
                    </a:lnTo>
                    <a:lnTo>
                      <a:pt x="514" y="113"/>
                    </a:lnTo>
                    <a:lnTo>
                      <a:pt x="530" y="177"/>
                    </a:lnTo>
                    <a:lnTo>
                      <a:pt x="527" y="202"/>
                    </a:lnTo>
                    <a:lnTo>
                      <a:pt x="515" y="226"/>
                    </a:lnTo>
                    <a:lnTo>
                      <a:pt x="494" y="251"/>
                    </a:lnTo>
                    <a:lnTo>
                      <a:pt x="478" y="262"/>
                    </a:lnTo>
                    <a:lnTo>
                      <a:pt x="453" y="278"/>
                    </a:lnTo>
                    <a:lnTo>
                      <a:pt x="403" y="291"/>
                    </a:lnTo>
                    <a:lnTo>
                      <a:pt x="370" y="284"/>
                    </a:lnTo>
                    <a:lnTo>
                      <a:pt x="352" y="272"/>
                    </a:lnTo>
                    <a:lnTo>
                      <a:pt x="339" y="252"/>
                    </a:lnTo>
                    <a:lnTo>
                      <a:pt x="332" y="226"/>
                    </a:lnTo>
                    <a:lnTo>
                      <a:pt x="332" y="209"/>
                    </a:lnTo>
                    <a:lnTo>
                      <a:pt x="331" y="198"/>
                    </a:lnTo>
                    <a:lnTo>
                      <a:pt x="324" y="180"/>
                    </a:lnTo>
                    <a:lnTo>
                      <a:pt x="303" y="164"/>
                    </a:lnTo>
                    <a:lnTo>
                      <a:pt x="268" y="164"/>
                    </a:lnTo>
                    <a:lnTo>
                      <a:pt x="246" y="180"/>
                    </a:lnTo>
                    <a:lnTo>
                      <a:pt x="237" y="198"/>
                    </a:lnTo>
                    <a:lnTo>
                      <a:pt x="236" y="209"/>
                    </a:lnTo>
                    <a:lnTo>
                      <a:pt x="233" y="231"/>
                    </a:lnTo>
                    <a:lnTo>
                      <a:pt x="220" y="268"/>
                    </a:lnTo>
                    <a:lnTo>
                      <a:pt x="196" y="297"/>
                    </a:lnTo>
                    <a:lnTo>
                      <a:pt x="160" y="310"/>
                    </a:lnTo>
                    <a:lnTo>
                      <a:pt x="137" y="307"/>
                    </a:lnTo>
                    <a:lnTo>
                      <a:pt x="122" y="304"/>
                    </a:lnTo>
                    <a:lnTo>
                      <a:pt x="102" y="294"/>
                    </a:lnTo>
                    <a:lnTo>
                      <a:pt x="83" y="270"/>
                    </a:lnTo>
                    <a:lnTo>
                      <a:pt x="76" y="228"/>
                    </a:lnTo>
                    <a:lnTo>
                      <a:pt x="83" y="182"/>
                    </a:lnTo>
                    <a:lnTo>
                      <a:pt x="88" y="162"/>
                    </a:lnTo>
                    <a:lnTo>
                      <a:pt x="90" y="149"/>
                    </a:lnTo>
                    <a:lnTo>
                      <a:pt x="80" y="131"/>
                    </a:lnTo>
                    <a:lnTo>
                      <a:pt x="62" y="126"/>
                    </a:lnTo>
                    <a:lnTo>
                      <a:pt x="43" y="130"/>
                    </a:lnTo>
                    <a:lnTo>
                      <a:pt x="34" y="139"/>
                    </a:lnTo>
                    <a:lnTo>
                      <a:pt x="23" y="157"/>
                    </a:lnTo>
                    <a:lnTo>
                      <a:pt x="7" y="193"/>
                    </a:lnTo>
                    <a:lnTo>
                      <a:pt x="0" y="232"/>
                    </a:lnTo>
                    <a:lnTo>
                      <a:pt x="3" y="268"/>
                    </a:lnTo>
                    <a:lnTo>
                      <a:pt x="13" y="304"/>
                    </a:lnTo>
                    <a:lnTo>
                      <a:pt x="31" y="336"/>
                    </a:lnTo>
                    <a:lnTo>
                      <a:pt x="59" y="362"/>
                    </a:lnTo>
                    <a:lnTo>
                      <a:pt x="93" y="383"/>
                    </a:lnTo>
                    <a:lnTo>
                      <a:pt x="113" y="390"/>
                    </a:lnTo>
                    <a:lnTo>
                      <a:pt x="139" y="398"/>
                    </a:lnTo>
                    <a:lnTo>
                      <a:pt x="187" y="398"/>
                    </a:lnTo>
                    <a:lnTo>
                      <a:pt x="229" y="383"/>
                    </a:lnTo>
                    <a:lnTo>
                      <a:pt x="265" y="356"/>
                    </a:lnTo>
                    <a:lnTo>
                      <a:pt x="279" y="339"/>
                    </a:lnTo>
                    <a:lnTo>
                      <a:pt x="299" y="356"/>
                    </a:lnTo>
                    <a:lnTo>
                      <a:pt x="350" y="379"/>
                    </a:lnTo>
                    <a:lnTo>
                      <a:pt x="409" y="386"/>
                    </a:lnTo>
                    <a:lnTo>
                      <a:pt x="470" y="375"/>
                    </a:lnTo>
                    <a:lnTo>
                      <a:pt x="502" y="362"/>
                    </a:lnTo>
                    <a:lnTo>
                      <a:pt x="527" y="350"/>
                    </a:lnTo>
                    <a:lnTo>
                      <a:pt x="567" y="316"/>
                    </a:lnTo>
                    <a:lnTo>
                      <a:pt x="600" y="271"/>
                    </a:lnTo>
                    <a:lnTo>
                      <a:pt x="623" y="221"/>
                    </a:lnTo>
                    <a:lnTo>
                      <a:pt x="635" y="166"/>
                    </a:lnTo>
                    <a:lnTo>
                      <a:pt x="632" y="113"/>
                    </a:lnTo>
                    <a:lnTo>
                      <a:pt x="614" y="64"/>
                    </a:lnTo>
                    <a:lnTo>
                      <a:pt x="581" y="23"/>
                    </a:lnTo>
                    <a:lnTo>
                      <a:pt x="555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6" name="Freeform 19"/>
              <p:cNvSpPr>
                <a:spLocks/>
              </p:cNvSpPr>
              <p:nvPr/>
            </p:nvSpPr>
            <p:spPr bwMode="auto">
              <a:xfrm>
                <a:off x="1655" y="2515"/>
                <a:ext cx="176" cy="179"/>
              </a:xfrm>
              <a:custGeom>
                <a:avLst/>
                <a:gdLst>
                  <a:gd name="T0" fmla="*/ 301 w 528"/>
                  <a:gd name="T1" fmla="*/ 1 h 538"/>
                  <a:gd name="T2" fmla="*/ 268 w 528"/>
                  <a:gd name="T3" fmla="*/ 27 h 538"/>
                  <a:gd name="T4" fmla="*/ 273 w 528"/>
                  <a:gd name="T5" fmla="*/ 82 h 538"/>
                  <a:gd name="T6" fmla="*/ 298 w 528"/>
                  <a:gd name="T7" fmla="*/ 95 h 538"/>
                  <a:gd name="T8" fmla="*/ 373 w 528"/>
                  <a:gd name="T9" fmla="*/ 112 h 538"/>
                  <a:gd name="T10" fmla="*/ 419 w 528"/>
                  <a:gd name="T11" fmla="*/ 145 h 538"/>
                  <a:gd name="T12" fmla="*/ 423 w 528"/>
                  <a:gd name="T13" fmla="*/ 191 h 538"/>
                  <a:gd name="T14" fmla="*/ 409 w 528"/>
                  <a:gd name="T15" fmla="*/ 220 h 538"/>
                  <a:gd name="T16" fmla="*/ 357 w 528"/>
                  <a:gd name="T17" fmla="*/ 265 h 538"/>
                  <a:gd name="T18" fmla="*/ 245 w 528"/>
                  <a:gd name="T19" fmla="*/ 269 h 538"/>
                  <a:gd name="T20" fmla="*/ 207 w 528"/>
                  <a:gd name="T21" fmla="*/ 256 h 538"/>
                  <a:gd name="T22" fmla="*/ 188 w 528"/>
                  <a:gd name="T23" fmla="*/ 250 h 538"/>
                  <a:gd name="T24" fmla="*/ 150 w 528"/>
                  <a:gd name="T25" fmla="*/ 268 h 538"/>
                  <a:gd name="T26" fmla="*/ 141 w 528"/>
                  <a:gd name="T27" fmla="*/ 324 h 538"/>
                  <a:gd name="T28" fmla="*/ 161 w 528"/>
                  <a:gd name="T29" fmla="*/ 341 h 538"/>
                  <a:gd name="T30" fmla="*/ 173 w 528"/>
                  <a:gd name="T31" fmla="*/ 347 h 538"/>
                  <a:gd name="T32" fmla="*/ 178 w 528"/>
                  <a:gd name="T33" fmla="*/ 348 h 538"/>
                  <a:gd name="T34" fmla="*/ 184 w 528"/>
                  <a:gd name="T35" fmla="*/ 351 h 538"/>
                  <a:gd name="T36" fmla="*/ 220 w 528"/>
                  <a:gd name="T37" fmla="*/ 367 h 538"/>
                  <a:gd name="T38" fmla="*/ 243 w 528"/>
                  <a:gd name="T39" fmla="*/ 399 h 538"/>
                  <a:gd name="T40" fmla="*/ 180 w 528"/>
                  <a:gd name="T41" fmla="*/ 443 h 538"/>
                  <a:gd name="T42" fmla="*/ 131 w 528"/>
                  <a:gd name="T43" fmla="*/ 456 h 538"/>
                  <a:gd name="T44" fmla="*/ 62 w 528"/>
                  <a:gd name="T45" fmla="*/ 456 h 538"/>
                  <a:gd name="T46" fmla="*/ 50 w 528"/>
                  <a:gd name="T47" fmla="*/ 443 h 538"/>
                  <a:gd name="T48" fmla="*/ 10 w 528"/>
                  <a:gd name="T49" fmla="*/ 446 h 538"/>
                  <a:gd name="T50" fmla="*/ 3 w 528"/>
                  <a:gd name="T51" fmla="*/ 475 h 538"/>
                  <a:gd name="T52" fmla="*/ 45 w 528"/>
                  <a:gd name="T53" fmla="*/ 525 h 538"/>
                  <a:gd name="T54" fmla="*/ 134 w 528"/>
                  <a:gd name="T55" fmla="*/ 538 h 538"/>
                  <a:gd name="T56" fmla="*/ 190 w 528"/>
                  <a:gd name="T57" fmla="*/ 528 h 538"/>
                  <a:gd name="T58" fmla="*/ 302 w 528"/>
                  <a:gd name="T59" fmla="*/ 465 h 538"/>
                  <a:gd name="T60" fmla="*/ 355 w 528"/>
                  <a:gd name="T61" fmla="*/ 383 h 538"/>
                  <a:gd name="T62" fmla="*/ 357 w 528"/>
                  <a:gd name="T63" fmla="*/ 366 h 538"/>
                  <a:gd name="T64" fmla="*/ 425 w 528"/>
                  <a:gd name="T65" fmla="*/ 341 h 538"/>
                  <a:gd name="T66" fmla="*/ 497 w 528"/>
                  <a:gd name="T67" fmla="*/ 271 h 538"/>
                  <a:gd name="T68" fmla="*/ 520 w 528"/>
                  <a:gd name="T69" fmla="*/ 220 h 538"/>
                  <a:gd name="T70" fmla="*/ 520 w 528"/>
                  <a:gd name="T71" fmla="*/ 127 h 538"/>
                  <a:gd name="T72" fmla="*/ 469 w 528"/>
                  <a:gd name="T73" fmla="*/ 53 h 538"/>
                  <a:gd name="T74" fmla="*/ 384 w 528"/>
                  <a:gd name="T75" fmla="*/ 9 h 538"/>
                  <a:gd name="T76" fmla="*/ 311 w 528"/>
                  <a:gd name="T77" fmla="*/ 0 h 5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28" h="538">
                    <a:moveTo>
                      <a:pt x="311" y="0"/>
                    </a:moveTo>
                    <a:lnTo>
                      <a:pt x="301" y="1"/>
                    </a:lnTo>
                    <a:lnTo>
                      <a:pt x="285" y="9"/>
                    </a:lnTo>
                    <a:lnTo>
                      <a:pt x="268" y="27"/>
                    </a:lnTo>
                    <a:lnTo>
                      <a:pt x="263" y="60"/>
                    </a:lnTo>
                    <a:lnTo>
                      <a:pt x="273" y="82"/>
                    </a:lnTo>
                    <a:lnTo>
                      <a:pt x="288" y="92"/>
                    </a:lnTo>
                    <a:lnTo>
                      <a:pt x="298" y="95"/>
                    </a:lnTo>
                    <a:lnTo>
                      <a:pt x="321" y="99"/>
                    </a:lnTo>
                    <a:lnTo>
                      <a:pt x="373" y="112"/>
                    </a:lnTo>
                    <a:lnTo>
                      <a:pt x="404" y="129"/>
                    </a:lnTo>
                    <a:lnTo>
                      <a:pt x="419" y="145"/>
                    </a:lnTo>
                    <a:lnTo>
                      <a:pt x="426" y="165"/>
                    </a:lnTo>
                    <a:lnTo>
                      <a:pt x="423" y="191"/>
                    </a:lnTo>
                    <a:lnTo>
                      <a:pt x="416" y="206"/>
                    </a:lnTo>
                    <a:lnTo>
                      <a:pt x="409" y="220"/>
                    </a:lnTo>
                    <a:lnTo>
                      <a:pt x="391" y="242"/>
                    </a:lnTo>
                    <a:lnTo>
                      <a:pt x="357" y="265"/>
                    </a:lnTo>
                    <a:lnTo>
                      <a:pt x="302" y="276"/>
                    </a:lnTo>
                    <a:lnTo>
                      <a:pt x="245" y="269"/>
                    </a:lnTo>
                    <a:lnTo>
                      <a:pt x="217" y="260"/>
                    </a:lnTo>
                    <a:lnTo>
                      <a:pt x="207" y="256"/>
                    </a:lnTo>
                    <a:lnTo>
                      <a:pt x="199" y="253"/>
                    </a:lnTo>
                    <a:lnTo>
                      <a:pt x="188" y="250"/>
                    </a:lnTo>
                    <a:lnTo>
                      <a:pt x="171" y="253"/>
                    </a:lnTo>
                    <a:lnTo>
                      <a:pt x="150" y="268"/>
                    </a:lnTo>
                    <a:lnTo>
                      <a:pt x="135" y="299"/>
                    </a:lnTo>
                    <a:lnTo>
                      <a:pt x="141" y="324"/>
                    </a:lnTo>
                    <a:lnTo>
                      <a:pt x="151" y="337"/>
                    </a:lnTo>
                    <a:lnTo>
                      <a:pt x="161" y="341"/>
                    </a:lnTo>
                    <a:lnTo>
                      <a:pt x="167" y="344"/>
                    </a:lnTo>
                    <a:lnTo>
                      <a:pt x="173" y="347"/>
                    </a:lnTo>
                    <a:lnTo>
                      <a:pt x="173" y="347"/>
                    </a:lnTo>
                    <a:lnTo>
                      <a:pt x="178" y="348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220" y="367"/>
                    </a:lnTo>
                    <a:lnTo>
                      <a:pt x="252" y="386"/>
                    </a:lnTo>
                    <a:lnTo>
                      <a:pt x="243" y="399"/>
                    </a:lnTo>
                    <a:lnTo>
                      <a:pt x="220" y="420"/>
                    </a:lnTo>
                    <a:lnTo>
                      <a:pt x="180" y="443"/>
                    </a:lnTo>
                    <a:lnTo>
                      <a:pt x="150" y="452"/>
                    </a:lnTo>
                    <a:lnTo>
                      <a:pt x="131" y="456"/>
                    </a:lnTo>
                    <a:lnTo>
                      <a:pt x="85" y="459"/>
                    </a:lnTo>
                    <a:lnTo>
                      <a:pt x="62" y="456"/>
                    </a:lnTo>
                    <a:lnTo>
                      <a:pt x="57" y="453"/>
                    </a:lnTo>
                    <a:lnTo>
                      <a:pt x="50" y="443"/>
                    </a:lnTo>
                    <a:lnTo>
                      <a:pt x="30" y="438"/>
                    </a:lnTo>
                    <a:lnTo>
                      <a:pt x="10" y="446"/>
                    </a:lnTo>
                    <a:lnTo>
                      <a:pt x="0" y="463"/>
                    </a:lnTo>
                    <a:lnTo>
                      <a:pt x="3" y="475"/>
                    </a:lnTo>
                    <a:lnTo>
                      <a:pt x="13" y="498"/>
                    </a:lnTo>
                    <a:lnTo>
                      <a:pt x="45" y="525"/>
                    </a:lnTo>
                    <a:lnTo>
                      <a:pt x="88" y="537"/>
                    </a:lnTo>
                    <a:lnTo>
                      <a:pt x="134" y="538"/>
                    </a:lnTo>
                    <a:lnTo>
                      <a:pt x="155" y="534"/>
                    </a:lnTo>
                    <a:lnTo>
                      <a:pt x="190" y="528"/>
                    </a:lnTo>
                    <a:lnTo>
                      <a:pt x="250" y="504"/>
                    </a:lnTo>
                    <a:lnTo>
                      <a:pt x="302" y="465"/>
                    </a:lnTo>
                    <a:lnTo>
                      <a:pt x="341" y="414"/>
                    </a:lnTo>
                    <a:lnTo>
                      <a:pt x="355" y="383"/>
                    </a:lnTo>
                    <a:lnTo>
                      <a:pt x="358" y="374"/>
                    </a:lnTo>
                    <a:lnTo>
                      <a:pt x="357" y="366"/>
                    </a:lnTo>
                    <a:lnTo>
                      <a:pt x="381" y="360"/>
                    </a:lnTo>
                    <a:lnTo>
                      <a:pt x="425" y="341"/>
                    </a:lnTo>
                    <a:lnTo>
                      <a:pt x="463" y="311"/>
                    </a:lnTo>
                    <a:lnTo>
                      <a:pt x="497" y="271"/>
                    </a:lnTo>
                    <a:lnTo>
                      <a:pt x="509" y="246"/>
                    </a:lnTo>
                    <a:lnTo>
                      <a:pt x="520" y="220"/>
                    </a:lnTo>
                    <a:lnTo>
                      <a:pt x="528" y="171"/>
                    </a:lnTo>
                    <a:lnTo>
                      <a:pt x="520" y="127"/>
                    </a:lnTo>
                    <a:lnTo>
                      <a:pt x="499" y="86"/>
                    </a:lnTo>
                    <a:lnTo>
                      <a:pt x="469" y="53"/>
                    </a:lnTo>
                    <a:lnTo>
                      <a:pt x="430" y="26"/>
                    </a:lnTo>
                    <a:lnTo>
                      <a:pt x="384" y="9"/>
                    </a:lnTo>
                    <a:lnTo>
                      <a:pt x="337" y="0"/>
                    </a:lnTo>
                    <a:lnTo>
                      <a:pt x="31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7" name="Freeform 20"/>
              <p:cNvSpPr>
                <a:spLocks/>
              </p:cNvSpPr>
              <p:nvPr/>
            </p:nvSpPr>
            <p:spPr bwMode="auto">
              <a:xfrm>
                <a:off x="1665" y="2702"/>
                <a:ext cx="205" cy="210"/>
              </a:xfrm>
              <a:custGeom>
                <a:avLst/>
                <a:gdLst>
                  <a:gd name="T0" fmla="*/ 388 w 613"/>
                  <a:gd name="T1" fmla="*/ 3 h 630"/>
                  <a:gd name="T2" fmla="*/ 357 w 613"/>
                  <a:gd name="T3" fmla="*/ 52 h 630"/>
                  <a:gd name="T4" fmla="*/ 381 w 613"/>
                  <a:gd name="T5" fmla="*/ 89 h 630"/>
                  <a:gd name="T6" fmla="*/ 466 w 613"/>
                  <a:gd name="T7" fmla="*/ 128 h 630"/>
                  <a:gd name="T8" fmla="*/ 511 w 613"/>
                  <a:gd name="T9" fmla="*/ 174 h 630"/>
                  <a:gd name="T10" fmla="*/ 506 w 613"/>
                  <a:gd name="T11" fmla="*/ 230 h 630"/>
                  <a:gd name="T12" fmla="*/ 486 w 613"/>
                  <a:gd name="T13" fmla="*/ 265 h 630"/>
                  <a:gd name="T14" fmla="*/ 431 w 613"/>
                  <a:gd name="T15" fmla="*/ 307 h 630"/>
                  <a:gd name="T16" fmla="*/ 349 w 613"/>
                  <a:gd name="T17" fmla="*/ 312 h 630"/>
                  <a:gd name="T18" fmla="*/ 257 w 613"/>
                  <a:gd name="T19" fmla="*/ 265 h 630"/>
                  <a:gd name="T20" fmla="*/ 253 w 613"/>
                  <a:gd name="T21" fmla="*/ 260 h 630"/>
                  <a:gd name="T22" fmla="*/ 239 w 613"/>
                  <a:gd name="T23" fmla="*/ 252 h 630"/>
                  <a:gd name="T24" fmla="*/ 198 w 613"/>
                  <a:gd name="T25" fmla="*/ 256 h 630"/>
                  <a:gd name="T26" fmla="*/ 175 w 613"/>
                  <a:gd name="T27" fmla="*/ 311 h 630"/>
                  <a:gd name="T28" fmla="*/ 188 w 613"/>
                  <a:gd name="T29" fmla="*/ 334 h 630"/>
                  <a:gd name="T30" fmla="*/ 214 w 613"/>
                  <a:gd name="T31" fmla="*/ 354 h 630"/>
                  <a:gd name="T32" fmla="*/ 256 w 613"/>
                  <a:gd name="T33" fmla="*/ 422 h 630"/>
                  <a:gd name="T34" fmla="*/ 224 w 613"/>
                  <a:gd name="T35" fmla="*/ 512 h 630"/>
                  <a:gd name="T36" fmla="*/ 180 w 613"/>
                  <a:gd name="T37" fmla="*/ 543 h 630"/>
                  <a:gd name="T38" fmla="*/ 119 w 613"/>
                  <a:gd name="T39" fmla="*/ 547 h 630"/>
                  <a:gd name="T40" fmla="*/ 72 w 613"/>
                  <a:gd name="T41" fmla="*/ 495 h 630"/>
                  <a:gd name="T42" fmla="*/ 51 w 613"/>
                  <a:gd name="T43" fmla="*/ 397 h 630"/>
                  <a:gd name="T44" fmla="*/ 37 w 613"/>
                  <a:gd name="T45" fmla="*/ 374 h 630"/>
                  <a:gd name="T46" fmla="*/ 5 w 613"/>
                  <a:gd name="T47" fmla="*/ 387 h 630"/>
                  <a:gd name="T48" fmla="*/ 0 w 613"/>
                  <a:gd name="T49" fmla="*/ 425 h 630"/>
                  <a:gd name="T50" fmla="*/ 13 w 613"/>
                  <a:gd name="T51" fmla="*/ 540 h 630"/>
                  <a:gd name="T52" fmla="*/ 66 w 613"/>
                  <a:gd name="T53" fmla="*/ 607 h 630"/>
                  <a:gd name="T54" fmla="*/ 131 w 613"/>
                  <a:gd name="T55" fmla="*/ 630 h 630"/>
                  <a:gd name="T56" fmla="*/ 220 w 613"/>
                  <a:gd name="T57" fmla="*/ 615 h 630"/>
                  <a:gd name="T58" fmla="*/ 263 w 613"/>
                  <a:gd name="T59" fmla="*/ 594 h 630"/>
                  <a:gd name="T60" fmla="*/ 329 w 613"/>
                  <a:gd name="T61" fmla="*/ 522 h 630"/>
                  <a:gd name="T62" fmla="*/ 352 w 613"/>
                  <a:gd name="T63" fmla="*/ 452 h 630"/>
                  <a:gd name="T64" fmla="*/ 352 w 613"/>
                  <a:gd name="T65" fmla="*/ 410 h 630"/>
                  <a:gd name="T66" fmla="*/ 446 w 613"/>
                  <a:gd name="T67" fmla="*/ 404 h 630"/>
                  <a:gd name="T68" fmla="*/ 555 w 613"/>
                  <a:gd name="T69" fmla="*/ 338 h 630"/>
                  <a:gd name="T70" fmla="*/ 594 w 613"/>
                  <a:gd name="T71" fmla="*/ 283 h 630"/>
                  <a:gd name="T72" fmla="*/ 613 w 613"/>
                  <a:gd name="T73" fmla="*/ 177 h 630"/>
                  <a:gd name="T74" fmla="*/ 574 w 613"/>
                  <a:gd name="T75" fmla="*/ 82 h 630"/>
                  <a:gd name="T76" fmla="*/ 489 w 613"/>
                  <a:gd name="T77" fmla="*/ 17 h 630"/>
                  <a:gd name="T78" fmla="*/ 404 w 613"/>
                  <a:gd name="T79" fmla="*/ 0 h 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13" h="630">
                    <a:moveTo>
                      <a:pt x="404" y="0"/>
                    </a:moveTo>
                    <a:lnTo>
                      <a:pt x="388" y="3"/>
                    </a:lnTo>
                    <a:lnTo>
                      <a:pt x="365" y="21"/>
                    </a:lnTo>
                    <a:lnTo>
                      <a:pt x="357" y="52"/>
                    </a:lnTo>
                    <a:lnTo>
                      <a:pt x="367" y="79"/>
                    </a:lnTo>
                    <a:lnTo>
                      <a:pt x="381" y="89"/>
                    </a:lnTo>
                    <a:lnTo>
                      <a:pt x="410" y="101"/>
                    </a:lnTo>
                    <a:lnTo>
                      <a:pt x="466" y="128"/>
                    </a:lnTo>
                    <a:lnTo>
                      <a:pt x="498" y="152"/>
                    </a:lnTo>
                    <a:lnTo>
                      <a:pt x="511" y="174"/>
                    </a:lnTo>
                    <a:lnTo>
                      <a:pt x="515" y="200"/>
                    </a:lnTo>
                    <a:lnTo>
                      <a:pt x="506" y="230"/>
                    </a:lnTo>
                    <a:lnTo>
                      <a:pt x="498" y="249"/>
                    </a:lnTo>
                    <a:lnTo>
                      <a:pt x="486" y="265"/>
                    </a:lnTo>
                    <a:lnTo>
                      <a:pt x="462" y="291"/>
                    </a:lnTo>
                    <a:lnTo>
                      <a:pt x="431" y="307"/>
                    </a:lnTo>
                    <a:lnTo>
                      <a:pt x="400" y="314"/>
                    </a:lnTo>
                    <a:lnTo>
                      <a:pt x="349" y="312"/>
                    </a:lnTo>
                    <a:lnTo>
                      <a:pt x="285" y="286"/>
                    </a:lnTo>
                    <a:lnTo>
                      <a:pt x="257" y="265"/>
                    </a:lnTo>
                    <a:lnTo>
                      <a:pt x="257" y="265"/>
                    </a:lnTo>
                    <a:lnTo>
                      <a:pt x="253" y="260"/>
                    </a:lnTo>
                    <a:lnTo>
                      <a:pt x="247" y="258"/>
                    </a:lnTo>
                    <a:lnTo>
                      <a:pt x="239" y="252"/>
                    </a:lnTo>
                    <a:lnTo>
                      <a:pt x="223" y="249"/>
                    </a:lnTo>
                    <a:lnTo>
                      <a:pt x="198" y="256"/>
                    </a:lnTo>
                    <a:lnTo>
                      <a:pt x="177" y="285"/>
                    </a:lnTo>
                    <a:lnTo>
                      <a:pt x="175" y="311"/>
                    </a:lnTo>
                    <a:lnTo>
                      <a:pt x="181" y="327"/>
                    </a:lnTo>
                    <a:lnTo>
                      <a:pt x="188" y="334"/>
                    </a:lnTo>
                    <a:lnTo>
                      <a:pt x="201" y="344"/>
                    </a:lnTo>
                    <a:lnTo>
                      <a:pt x="214" y="354"/>
                    </a:lnTo>
                    <a:lnTo>
                      <a:pt x="234" y="376"/>
                    </a:lnTo>
                    <a:lnTo>
                      <a:pt x="256" y="422"/>
                    </a:lnTo>
                    <a:lnTo>
                      <a:pt x="253" y="469"/>
                    </a:lnTo>
                    <a:lnTo>
                      <a:pt x="224" y="512"/>
                    </a:lnTo>
                    <a:lnTo>
                      <a:pt x="198" y="531"/>
                    </a:lnTo>
                    <a:lnTo>
                      <a:pt x="180" y="543"/>
                    </a:lnTo>
                    <a:lnTo>
                      <a:pt x="146" y="551"/>
                    </a:lnTo>
                    <a:lnTo>
                      <a:pt x="119" y="547"/>
                    </a:lnTo>
                    <a:lnTo>
                      <a:pt x="96" y="533"/>
                    </a:lnTo>
                    <a:lnTo>
                      <a:pt x="72" y="495"/>
                    </a:lnTo>
                    <a:lnTo>
                      <a:pt x="54" y="430"/>
                    </a:lnTo>
                    <a:lnTo>
                      <a:pt x="51" y="397"/>
                    </a:lnTo>
                    <a:lnTo>
                      <a:pt x="50" y="386"/>
                    </a:lnTo>
                    <a:lnTo>
                      <a:pt x="37" y="374"/>
                    </a:lnTo>
                    <a:lnTo>
                      <a:pt x="20" y="374"/>
                    </a:lnTo>
                    <a:lnTo>
                      <a:pt x="5" y="387"/>
                    </a:lnTo>
                    <a:lnTo>
                      <a:pt x="2" y="397"/>
                    </a:lnTo>
                    <a:lnTo>
                      <a:pt x="0" y="425"/>
                    </a:lnTo>
                    <a:lnTo>
                      <a:pt x="1" y="484"/>
                    </a:lnTo>
                    <a:lnTo>
                      <a:pt x="13" y="540"/>
                    </a:lnTo>
                    <a:lnTo>
                      <a:pt x="43" y="589"/>
                    </a:lnTo>
                    <a:lnTo>
                      <a:pt x="66" y="607"/>
                    </a:lnTo>
                    <a:lnTo>
                      <a:pt x="87" y="619"/>
                    </a:lnTo>
                    <a:lnTo>
                      <a:pt x="131" y="630"/>
                    </a:lnTo>
                    <a:lnTo>
                      <a:pt x="175" y="628"/>
                    </a:lnTo>
                    <a:lnTo>
                      <a:pt x="220" y="615"/>
                    </a:lnTo>
                    <a:lnTo>
                      <a:pt x="241" y="606"/>
                    </a:lnTo>
                    <a:lnTo>
                      <a:pt x="263" y="594"/>
                    </a:lnTo>
                    <a:lnTo>
                      <a:pt x="300" y="561"/>
                    </a:lnTo>
                    <a:lnTo>
                      <a:pt x="329" y="522"/>
                    </a:lnTo>
                    <a:lnTo>
                      <a:pt x="348" y="476"/>
                    </a:lnTo>
                    <a:lnTo>
                      <a:pt x="352" y="452"/>
                    </a:lnTo>
                    <a:lnTo>
                      <a:pt x="355" y="430"/>
                    </a:lnTo>
                    <a:lnTo>
                      <a:pt x="352" y="410"/>
                    </a:lnTo>
                    <a:lnTo>
                      <a:pt x="384" y="413"/>
                    </a:lnTo>
                    <a:lnTo>
                      <a:pt x="446" y="404"/>
                    </a:lnTo>
                    <a:lnTo>
                      <a:pt x="505" y="380"/>
                    </a:lnTo>
                    <a:lnTo>
                      <a:pt x="555" y="338"/>
                    </a:lnTo>
                    <a:lnTo>
                      <a:pt x="577" y="309"/>
                    </a:lnTo>
                    <a:lnTo>
                      <a:pt x="594" y="283"/>
                    </a:lnTo>
                    <a:lnTo>
                      <a:pt x="611" y="230"/>
                    </a:lnTo>
                    <a:lnTo>
                      <a:pt x="613" y="177"/>
                    </a:lnTo>
                    <a:lnTo>
                      <a:pt x="600" y="127"/>
                    </a:lnTo>
                    <a:lnTo>
                      <a:pt x="574" y="82"/>
                    </a:lnTo>
                    <a:lnTo>
                      <a:pt x="537" y="44"/>
                    </a:lnTo>
                    <a:lnTo>
                      <a:pt x="489" y="17"/>
                    </a:lnTo>
                    <a:lnTo>
                      <a:pt x="434" y="1"/>
                    </a:lnTo>
                    <a:lnTo>
                      <a:pt x="40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41" name="Group 31"/>
            <p:cNvGrpSpPr>
              <a:grpSpLocks noChangeAspect="1"/>
            </p:cNvGrpSpPr>
            <p:nvPr/>
          </p:nvGrpSpPr>
          <p:grpSpPr bwMode="auto">
            <a:xfrm>
              <a:off x="594443" y="5066831"/>
              <a:ext cx="167284" cy="203007"/>
              <a:chOff x="2647" y="1727"/>
              <a:chExt cx="192" cy="233"/>
            </a:xfrm>
            <a:grpFill/>
          </p:grpSpPr>
          <p:sp>
            <p:nvSpPr>
              <p:cNvPr id="42" name="Freeform 32"/>
              <p:cNvSpPr>
                <a:spLocks/>
              </p:cNvSpPr>
              <p:nvPr/>
            </p:nvSpPr>
            <p:spPr bwMode="auto">
              <a:xfrm>
                <a:off x="2699" y="1727"/>
                <a:ext cx="140" cy="152"/>
              </a:xfrm>
              <a:custGeom>
                <a:avLst/>
                <a:gdLst>
                  <a:gd name="T0" fmla="*/ 94 w 421"/>
                  <a:gd name="T1" fmla="*/ 455 h 455"/>
                  <a:gd name="T2" fmla="*/ 0 w 421"/>
                  <a:gd name="T3" fmla="*/ 362 h 455"/>
                  <a:gd name="T4" fmla="*/ 172 w 421"/>
                  <a:gd name="T5" fmla="*/ 191 h 455"/>
                  <a:gd name="T6" fmla="*/ 371 w 421"/>
                  <a:gd name="T7" fmla="*/ 1 h 455"/>
                  <a:gd name="T8" fmla="*/ 377 w 421"/>
                  <a:gd name="T9" fmla="*/ 0 h 455"/>
                  <a:gd name="T10" fmla="*/ 404 w 421"/>
                  <a:gd name="T11" fmla="*/ 4 h 455"/>
                  <a:gd name="T12" fmla="*/ 419 w 421"/>
                  <a:gd name="T13" fmla="*/ 21 h 455"/>
                  <a:gd name="T14" fmla="*/ 421 w 421"/>
                  <a:gd name="T15" fmla="*/ 37 h 455"/>
                  <a:gd name="T16" fmla="*/ 364 w 421"/>
                  <a:gd name="T17" fmla="*/ 120 h 455"/>
                  <a:gd name="T18" fmla="*/ 130 w 421"/>
                  <a:gd name="T19" fmla="*/ 410 h 455"/>
                  <a:gd name="T20" fmla="*/ 94 w 421"/>
                  <a:gd name="T21" fmla="*/ 455 h 4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21" h="455">
                    <a:moveTo>
                      <a:pt x="94" y="455"/>
                    </a:moveTo>
                    <a:lnTo>
                      <a:pt x="0" y="362"/>
                    </a:lnTo>
                    <a:lnTo>
                      <a:pt x="172" y="191"/>
                    </a:lnTo>
                    <a:lnTo>
                      <a:pt x="371" y="1"/>
                    </a:lnTo>
                    <a:lnTo>
                      <a:pt x="377" y="0"/>
                    </a:lnTo>
                    <a:lnTo>
                      <a:pt x="404" y="4"/>
                    </a:lnTo>
                    <a:lnTo>
                      <a:pt x="419" y="21"/>
                    </a:lnTo>
                    <a:lnTo>
                      <a:pt x="421" y="37"/>
                    </a:lnTo>
                    <a:lnTo>
                      <a:pt x="364" y="120"/>
                    </a:lnTo>
                    <a:lnTo>
                      <a:pt x="130" y="410"/>
                    </a:lnTo>
                    <a:lnTo>
                      <a:pt x="94" y="45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3" name="Freeform 33"/>
              <p:cNvSpPr>
                <a:spLocks/>
              </p:cNvSpPr>
              <p:nvPr/>
            </p:nvSpPr>
            <p:spPr bwMode="auto">
              <a:xfrm>
                <a:off x="2647" y="1856"/>
                <a:ext cx="76" cy="104"/>
              </a:xfrm>
              <a:custGeom>
                <a:avLst/>
                <a:gdLst>
                  <a:gd name="T0" fmla="*/ 22 w 226"/>
                  <a:gd name="T1" fmla="*/ 314 h 314"/>
                  <a:gd name="T2" fmla="*/ 21 w 226"/>
                  <a:gd name="T3" fmla="*/ 301 h 314"/>
                  <a:gd name="T4" fmla="*/ 37 w 226"/>
                  <a:gd name="T5" fmla="*/ 242 h 314"/>
                  <a:gd name="T6" fmla="*/ 63 w 226"/>
                  <a:gd name="T7" fmla="*/ 219 h 314"/>
                  <a:gd name="T8" fmla="*/ 90 w 226"/>
                  <a:gd name="T9" fmla="*/ 211 h 314"/>
                  <a:gd name="T10" fmla="*/ 107 w 226"/>
                  <a:gd name="T11" fmla="*/ 209 h 314"/>
                  <a:gd name="T12" fmla="*/ 125 w 226"/>
                  <a:gd name="T13" fmla="*/ 208 h 314"/>
                  <a:gd name="T14" fmla="*/ 153 w 226"/>
                  <a:gd name="T15" fmla="*/ 199 h 314"/>
                  <a:gd name="T16" fmla="*/ 188 w 226"/>
                  <a:gd name="T17" fmla="*/ 173 h 314"/>
                  <a:gd name="T18" fmla="*/ 223 w 226"/>
                  <a:gd name="T19" fmla="*/ 107 h 314"/>
                  <a:gd name="T20" fmla="*/ 226 w 226"/>
                  <a:gd name="T21" fmla="*/ 91 h 314"/>
                  <a:gd name="T22" fmla="*/ 132 w 226"/>
                  <a:gd name="T23" fmla="*/ 0 h 314"/>
                  <a:gd name="T24" fmla="*/ 96 w 226"/>
                  <a:gd name="T25" fmla="*/ 17 h 314"/>
                  <a:gd name="T26" fmla="*/ 44 w 226"/>
                  <a:gd name="T27" fmla="*/ 61 h 314"/>
                  <a:gd name="T28" fmla="*/ 13 w 226"/>
                  <a:gd name="T29" fmla="*/ 113 h 314"/>
                  <a:gd name="T30" fmla="*/ 0 w 226"/>
                  <a:gd name="T31" fmla="*/ 165 h 314"/>
                  <a:gd name="T32" fmla="*/ 2 w 226"/>
                  <a:gd name="T33" fmla="*/ 239 h 314"/>
                  <a:gd name="T34" fmla="*/ 19 w 226"/>
                  <a:gd name="T35" fmla="*/ 307 h 314"/>
                  <a:gd name="T36" fmla="*/ 22 w 226"/>
                  <a:gd name="T37" fmla="*/ 314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26" h="314">
                    <a:moveTo>
                      <a:pt x="22" y="314"/>
                    </a:moveTo>
                    <a:lnTo>
                      <a:pt x="21" y="301"/>
                    </a:lnTo>
                    <a:lnTo>
                      <a:pt x="37" y="242"/>
                    </a:lnTo>
                    <a:lnTo>
                      <a:pt x="63" y="219"/>
                    </a:lnTo>
                    <a:lnTo>
                      <a:pt x="90" y="211"/>
                    </a:lnTo>
                    <a:lnTo>
                      <a:pt x="107" y="209"/>
                    </a:lnTo>
                    <a:lnTo>
                      <a:pt x="125" y="208"/>
                    </a:lnTo>
                    <a:lnTo>
                      <a:pt x="153" y="199"/>
                    </a:lnTo>
                    <a:lnTo>
                      <a:pt x="188" y="173"/>
                    </a:lnTo>
                    <a:lnTo>
                      <a:pt x="223" y="107"/>
                    </a:lnTo>
                    <a:lnTo>
                      <a:pt x="226" y="91"/>
                    </a:lnTo>
                    <a:lnTo>
                      <a:pt x="132" y="0"/>
                    </a:lnTo>
                    <a:lnTo>
                      <a:pt x="96" y="17"/>
                    </a:lnTo>
                    <a:lnTo>
                      <a:pt x="44" y="61"/>
                    </a:lnTo>
                    <a:lnTo>
                      <a:pt x="13" y="113"/>
                    </a:lnTo>
                    <a:lnTo>
                      <a:pt x="0" y="165"/>
                    </a:lnTo>
                    <a:lnTo>
                      <a:pt x="2" y="239"/>
                    </a:lnTo>
                    <a:lnTo>
                      <a:pt x="19" y="307"/>
                    </a:lnTo>
                    <a:lnTo>
                      <a:pt x="22" y="3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54" name="타원 53"/>
          <p:cNvSpPr/>
          <p:nvPr/>
        </p:nvSpPr>
        <p:spPr>
          <a:xfrm>
            <a:off x="156851" y="354496"/>
            <a:ext cx="298491" cy="298491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6792686" y="2773915"/>
            <a:ext cx="426720" cy="4361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모서리가 둥근 직사각형 54"/>
          <p:cNvSpPr/>
          <p:nvPr/>
        </p:nvSpPr>
        <p:spPr>
          <a:xfrm>
            <a:off x="752612" y="225445"/>
            <a:ext cx="11207159" cy="650762"/>
          </a:xfrm>
          <a:prstGeom prst="roundRect">
            <a:avLst/>
          </a:prstGeom>
          <a:solidFill>
            <a:srgbClr val="F4F4FE"/>
          </a:solidFill>
          <a:ln>
            <a:noFill/>
          </a:ln>
          <a:effectLst>
            <a:outerShdw blurRad="190500" dist="101600" dir="2700000" algn="tl" rotWithShape="0">
              <a:srgbClr val="5955B3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2400" kern="0" dirty="0">
                <a:solidFill>
                  <a:srgbClr val="5955B3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메인 페이지 상품 출력</a:t>
            </a:r>
            <a:endParaRPr lang="en-US" altLang="ko-KR" sz="2400" kern="0" dirty="0">
              <a:solidFill>
                <a:srgbClr val="5955B3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612" y="1539869"/>
            <a:ext cx="7574083" cy="4096842"/>
          </a:xfrm>
          <a:prstGeom prst="rect">
            <a:avLst/>
          </a:prstGeom>
        </p:spPr>
      </p:pic>
      <p:sp>
        <p:nvSpPr>
          <p:cNvPr id="30" name="직사각형 29"/>
          <p:cNvSpPr/>
          <p:nvPr/>
        </p:nvSpPr>
        <p:spPr>
          <a:xfrm>
            <a:off x="1221971" y="3156546"/>
            <a:ext cx="6425738" cy="2803679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6457" y="4608200"/>
            <a:ext cx="437106" cy="437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906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55B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624114" y="116116"/>
            <a:ext cx="11480799" cy="6669314"/>
          </a:xfrm>
          <a:prstGeom prst="roundRect">
            <a:avLst>
              <a:gd name="adj" fmla="val 2541"/>
            </a:avLst>
          </a:prstGeom>
          <a:solidFill>
            <a:schemeClr val="bg1"/>
          </a:solidFill>
          <a:ln>
            <a:noFill/>
          </a:ln>
          <a:effectLst>
            <a:outerShdw dist="1016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prstClr val="white"/>
                </a:solidFill>
              </a:rPr>
              <a:t>1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11658599" y="598713"/>
            <a:ext cx="217715" cy="217715"/>
          </a:xfrm>
          <a:prstGeom prst="ellipse">
            <a:avLst/>
          </a:prstGeom>
          <a:solidFill>
            <a:srgbClr val="5955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prstClr val="white"/>
                </a:solidFill>
              </a:rPr>
              <a:t>+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9276677" y="3159534"/>
            <a:ext cx="2683094" cy="2031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브랜드별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배너 이미지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로고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상품 출력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buAutoNum type="arabicPeriod"/>
            </a:pP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왼쪽의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네비게이터로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다른 브랜드 페이지로 이동 가능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buAutoNum type="arabicPeriod"/>
            </a:pPr>
            <a:endParaRPr lang="en-US" altLang="ko-KR" dirty="0"/>
          </a:p>
        </p:txBody>
      </p:sp>
      <p:grpSp>
        <p:nvGrpSpPr>
          <p:cNvPr id="30" name="그룹 29"/>
          <p:cNvGrpSpPr/>
          <p:nvPr/>
        </p:nvGrpSpPr>
        <p:grpSpPr>
          <a:xfrm>
            <a:off x="204154" y="1034170"/>
            <a:ext cx="193117" cy="5222353"/>
            <a:chOff x="581527" y="787428"/>
            <a:chExt cx="193117" cy="5222353"/>
          </a:xfrm>
          <a:solidFill>
            <a:schemeClr val="bg1"/>
          </a:solidFill>
        </p:grpSpPr>
        <p:sp>
          <p:nvSpPr>
            <p:cNvPr id="33" name="Freeform 9"/>
            <p:cNvSpPr>
              <a:spLocks/>
            </p:cNvSpPr>
            <p:nvPr/>
          </p:nvSpPr>
          <p:spPr bwMode="auto">
            <a:xfrm>
              <a:off x="612262" y="1494240"/>
              <a:ext cx="131646" cy="17373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34" name="Group 12"/>
            <p:cNvGrpSpPr>
              <a:grpSpLocks noChangeAspect="1"/>
            </p:cNvGrpSpPr>
            <p:nvPr/>
          </p:nvGrpSpPr>
          <p:grpSpPr bwMode="auto">
            <a:xfrm>
              <a:off x="581527" y="787428"/>
              <a:ext cx="193117" cy="153620"/>
              <a:chOff x="6124" y="305"/>
              <a:chExt cx="841" cy="669"/>
            </a:xfrm>
            <a:grpFill/>
          </p:grpSpPr>
          <p:sp>
            <p:nvSpPr>
              <p:cNvPr id="51" name="Freeform 13"/>
              <p:cNvSpPr>
                <a:spLocks/>
              </p:cNvSpPr>
              <p:nvPr/>
            </p:nvSpPr>
            <p:spPr bwMode="auto">
              <a:xfrm>
                <a:off x="6244" y="440"/>
                <a:ext cx="601" cy="534"/>
              </a:xfrm>
              <a:custGeom>
                <a:avLst/>
                <a:gdLst>
                  <a:gd name="T0" fmla="*/ 902 w 1802"/>
                  <a:gd name="T1" fmla="*/ 0 h 1602"/>
                  <a:gd name="T2" fmla="*/ 2 w 1802"/>
                  <a:gd name="T3" fmla="*/ 742 h 1602"/>
                  <a:gd name="T4" fmla="*/ 2 w 1802"/>
                  <a:gd name="T5" fmla="*/ 743 h 1602"/>
                  <a:gd name="T6" fmla="*/ 2 w 1802"/>
                  <a:gd name="T7" fmla="*/ 746 h 1602"/>
                  <a:gd name="T8" fmla="*/ 0 w 1802"/>
                  <a:gd name="T9" fmla="*/ 749 h 1602"/>
                  <a:gd name="T10" fmla="*/ 0 w 1802"/>
                  <a:gd name="T11" fmla="*/ 751 h 1602"/>
                  <a:gd name="T12" fmla="*/ 0 w 1802"/>
                  <a:gd name="T13" fmla="*/ 1501 h 1602"/>
                  <a:gd name="T14" fmla="*/ 2 w 1802"/>
                  <a:gd name="T15" fmla="*/ 1521 h 1602"/>
                  <a:gd name="T16" fmla="*/ 16 w 1802"/>
                  <a:gd name="T17" fmla="*/ 1557 h 1602"/>
                  <a:gd name="T18" fmla="*/ 30 w 1802"/>
                  <a:gd name="T19" fmla="*/ 1572 h 1602"/>
                  <a:gd name="T20" fmla="*/ 45 w 1802"/>
                  <a:gd name="T21" fmla="*/ 1586 h 1602"/>
                  <a:gd name="T22" fmla="*/ 81 w 1802"/>
                  <a:gd name="T23" fmla="*/ 1601 h 1602"/>
                  <a:gd name="T24" fmla="*/ 100 w 1802"/>
                  <a:gd name="T25" fmla="*/ 1602 h 1602"/>
                  <a:gd name="T26" fmla="*/ 702 w 1802"/>
                  <a:gd name="T27" fmla="*/ 1602 h 1602"/>
                  <a:gd name="T28" fmla="*/ 702 w 1802"/>
                  <a:gd name="T29" fmla="*/ 1001 h 1602"/>
                  <a:gd name="T30" fmla="*/ 1102 w 1802"/>
                  <a:gd name="T31" fmla="*/ 1001 h 1602"/>
                  <a:gd name="T32" fmla="*/ 1102 w 1802"/>
                  <a:gd name="T33" fmla="*/ 1602 h 1602"/>
                  <a:gd name="T34" fmla="*/ 1703 w 1802"/>
                  <a:gd name="T35" fmla="*/ 1602 h 1602"/>
                  <a:gd name="T36" fmla="*/ 1723 w 1802"/>
                  <a:gd name="T37" fmla="*/ 1601 h 1602"/>
                  <a:gd name="T38" fmla="*/ 1758 w 1802"/>
                  <a:gd name="T39" fmla="*/ 1586 h 1602"/>
                  <a:gd name="T40" fmla="*/ 1773 w 1802"/>
                  <a:gd name="T41" fmla="*/ 1572 h 1602"/>
                  <a:gd name="T42" fmla="*/ 1786 w 1802"/>
                  <a:gd name="T43" fmla="*/ 1557 h 1602"/>
                  <a:gd name="T44" fmla="*/ 1802 w 1802"/>
                  <a:gd name="T45" fmla="*/ 1521 h 1602"/>
                  <a:gd name="T46" fmla="*/ 1802 w 1802"/>
                  <a:gd name="T47" fmla="*/ 1501 h 1602"/>
                  <a:gd name="T48" fmla="*/ 1802 w 1802"/>
                  <a:gd name="T49" fmla="*/ 751 h 1602"/>
                  <a:gd name="T50" fmla="*/ 1802 w 1802"/>
                  <a:gd name="T51" fmla="*/ 745 h 1602"/>
                  <a:gd name="T52" fmla="*/ 1801 w 1802"/>
                  <a:gd name="T53" fmla="*/ 742 h 1602"/>
                  <a:gd name="T54" fmla="*/ 902 w 1802"/>
                  <a:gd name="T55" fmla="*/ 0 h 16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802" h="1602">
                    <a:moveTo>
                      <a:pt x="902" y="0"/>
                    </a:moveTo>
                    <a:lnTo>
                      <a:pt x="2" y="742"/>
                    </a:lnTo>
                    <a:lnTo>
                      <a:pt x="2" y="743"/>
                    </a:lnTo>
                    <a:lnTo>
                      <a:pt x="2" y="746"/>
                    </a:lnTo>
                    <a:lnTo>
                      <a:pt x="0" y="749"/>
                    </a:lnTo>
                    <a:lnTo>
                      <a:pt x="0" y="751"/>
                    </a:lnTo>
                    <a:lnTo>
                      <a:pt x="0" y="1501"/>
                    </a:lnTo>
                    <a:lnTo>
                      <a:pt x="2" y="1521"/>
                    </a:lnTo>
                    <a:lnTo>
                      <a:pt x="16" y="1557"/>
                    </a:lnTo>
                    <a:lnTo>
                      <a:pt x="30" y="1572"/>
                    </a:lnTo>
                    <a:lnTo>
                      <a:pt x="45" y="1586"/>
                    </a:lnTo>
                    <a:lnTo>
                      <a:pt x="81" y="1601"/>
                    </a:lnTo>
                    <a:lnTo>
                      <a:pt x="100" y="1602"/>
                    </a:lnTo>
                    <a:lnTo>
                      <a:pt x="702" y="1602"/>
                    </a:lnTo>
                    <a:lnTo>
                      <a:pt x="702" y="1001"/>
                    </a:lnTo>
                    <a:lnTo>
                      <a:pt x="1102" y="1001"/>
                    </a:lnTo>
                    <a:lnTo>
                      <a:pt x="1102" y="1602"/>
                    </a:lnTo>
                    <a:lnTo>
                      <a:pt x="1703" y="1602"/>
                    </a:lnTo>
                    <a:lnTo>
                      <a:pt x="1723" y="1601"/>
                    </a:lnTo>
                    <a:lnTo>
                      <a:pt x="1758" y="1586"/>
                    </a:lnTo>
                    <a:lnTo>
                      <a:pt x="1773" y="1572"/>
                    </a:lnTo>
                    <a:lnTo>
                      <a:pt x="1786" y="1557"/>
                    </a:lnTo>
                    <a:lnTo>
                      <a:pt x="1802" y="1521"/>
                    </a:lnTo>
                    <a:lnTo>
                      <a:pt x="1802" y="1501"/>
                    </a:lnTo>
                    <a:lnTo>
                      <a:pt x="1802" y="751"/>
                    </a:lnTo>
                    <a:lnTo>
                      <a:pt x="1802" y="745"/>
                    </a:lnTo>
                    <a:lnTo>
                      <a:pt x="1801" y="742"/>
                    </a:lnTo>
                    <a:lnTo>
                      <a:pt x="90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2" name="Freeform 14"/>
              <p:cNvSpPr>
                <a:spLocks/>
              </p:cNvSpPr>
              <p:nvPr/>
            </p:nvSpPr>
            <p:spPr bwMode="auto">
              <a:xfrm>
                <a:off x="6124" y="305"/>
                <a:ext cx="841" cy="394"/>
              </a:xfrm>
              <a:custGeom>
                <a:avLst/>
                <a:gdLst>
                  <a:gd name="T0" fmla="*/ 2505 w 2522"/>
                  <a:gd name="T1" fmla="*/ 978 h 1181"/>
                  <a:gd name="T2" fmla="*/ 2162 w 2522"/>
                  <a:gd name="T3" fmla="*/ 694 h 1181"/>
                  <a:gd name="T4" fmla="*/ 2162 w 2522"/>
                  <a:gd name="T5" fmla="*/ 54 h 1181"/>
                  <a:gd name="T6" fmla="*/ 2162 w 2522"/>
                  <a:gd name="T7" fmla="*/ 44 h 1181"/>
                  <a:gd name="T8" fmla="*/ 2155 w 2522"/>
                  <a:gd name="T9" fmla="*/ 26 h 1181"/>
                  <a:gd name="T10" fmla="*/ 2149 w 2522"/>
                  <a:gd name="T11" fmla="*/ 18 h 1181"/>
                  <a:gd name="T12" fmla="*/ 2141 w 2522"/>
                  <a:gd name="T13" fmla="*/ 13 h 1181"/>
                  <a:gd name="T14" fmla="*/ 2123 w 2522"/>
                  <a:gd name="T15" fmla="*/ 5 h 1181"/>
                  <a:gd name="T16" fmla="*/ 2113 w 2522"/>
                  <a:gd name="T17" fmla="*/ 5 h 1181"/>
                  <a:gd name="T18" fmla="*/ 1812 w 2522"/>
                  <a:gd name="T19" fmla="*/ 5 h 1181"/>
                  <a:gd name="T20" fmla="*/ 1802 w 2522"/>
                  <a:gd name="T21" fmla="*/ 5 h 1181"/>
                  <a:gd name="T22" fmla="*/ 1783 w 2522"/>
                  <a:gd name="T23" fmla="*/ 13 h 1181"/>
                  <a:gd name="T24" fmla="*/ 1776 w 2522"/>
                  <a:gd name="T25" fmla="*/ 18 h 1181"/>
                  <a:gd name="T26" fmla="*/ 1770 w 2522"/>
                  <a:gd name="T27" fmla="*/ 26 h 1181"/>
                  <a:gd name="T28" fmla="*/ 1763 w 2522"/>
                  <a:gd name="T29" fmla="*/ 44 h 1181"/>
                  <a:gd name="T30" fmla="*/ 1762 w 2522"/>
                  <a:gd name="T31" fmla="*/ 54 h 1181"/>
                  <a:gd name="T32" fmla="*/ 1762 w 2522"/>
                  <a:gd name="T33" fmla="*/ 360 h 1181"/>
                  <a:gd name="T34" fmla="*/ 1380 w 2522"/>
                  <a:gd name="T35" fmla="*/ 41 h 1181"/>
                  <a:gd name="T36" fmla="*/ 1354 w 2522"/>
                  <a:gd name="T37" fmla="*/ 23 h 1181"/>
                  <a:gd name="T38" fmla="*/ 1295 w 2522"/>
                  <a:gd name="T39" fmla="*/ 1 h 1181"/>
                  <a:gd name="T40" fmla="*/ 1262 w 2522"/>
                  <a:gd name="T41" fmla="*/ 0 h 1181"/>
                  <a:gd name="T42" fmla="*/ 1227 w 2522"/>
                  <a:gd name="T43" fmla="*/ 1 h 1181"/>
                  <a:gd name="T44" fmla="*/ 1168 w 2522"/>
                  <a:gd name="T45" fmla="*/ 23 h 1181"/>
                  <a:gd name="T46" fmla="*/ 1142 w 2522"/>
                  <a:gd name="T47" fmla="*/ 41 h 1181"/>
                  <a:gd name="T48" fmla="*/ 17 w 2522"/>
                  <a:gd name="T49" fmla="*/ 978 h 1181"/>
                  <a:gd name="T50" fmla="*/ 10 w 2522"/>
                  <a:gd name="T51" fmla="*/ 985 h 1181"/>
                  <a:gd name="T52" fmla="*/ 1 w 2522"/>
                  <a:gd name="T53" fmla="*/ 1001 h 1181"/>
                  <a:gd name="T54" fmla="*/ 0 w 2522"/>
                  <a:gd name="T55" fmla="*/ 1012 h 1181"/>
                  <a:gd name="T56" fmla="*/ 0 w 2522"/>
                  <a:gd name="T57" fmla="*/ 1023 h 1181"/>
                  <a:gd name="T58" fmla="*/ 6 w 2522"/>
                  <a:gd name="T59" fmla="*/ 1040 h 1181"/>
                  <a:gd name="T60" fmla="*/ 12 w 2522"/>
                  <a:gd name="T61" fmla="*/ 1048 h 1181"/>
                  <a:gd name="T62" fmla="*/ 108 w 2522"/>
                  <a:gd name="T63" fmla="*/ 1164 h 1181"/>
                  <a:gd name="T64" fmla="*/ 122 w 2522"/>
                  <a:gd name="T65" fmla="*/ 1177 h 1181"/>
                  <a:gd name="T66" fmla="*/ 141 w 2522"/>
                  <a:gd name="T67" fmla="*/ 1181 h 1181"/>
                  <a:gd name="T68" fmla="*/ 160 w 2522"/>
                  <a:gd name="T69" fmla="*/ 1181 h 1181"/>
                  <a:gd name="T70" fmla="*/ 179 w 2522"/>
                  <a:gd name="T71" fmla="*/ 1171 h 1181"/>
                  <a:gd name="T72" fmla="*/ 1262 w 2522"/>
                  <a:gd name="T73" fmla="*/ 268 h 1181"/>
                  <a:gd name="T74" fmla="*/ 2344 w 2522"/>
                  <a:gd name="T75" fmla="*/ 1171 h 1181"/>
                  <a:gd name="T76" fmla="*/ 2358 w 2522"/>
                  <a:gd name="T77" fmla="*/ 1180 h 1181"/>
                  <a:gd name="T78" fmla="*/ 2377 w 2522"/>
                  <a:gd name="T79" fmla="*/ 1181 h 1181"/>
                  <a:gd name="T80" fmla="*/ 2383 w 2522"/>
                  <a:gd name="T81" fmla="*/ 1181 h 1181"/>
                  <a:gd name="T82" fmla="*/ 2401 w 2522"/>
                  <a:gd name="T83" fmla="*/ 1177 h 1181"/>
                  <a:gd name="T84" fmla="*/ 2414 w 2522"/>
                  <a:gd name="T85" fmla="*/ 1164 h 1181"/>
                  <a:gd name="T86" fmla="*/ 2512 w 2522"/>
                  <a:gd name="T87" fmla="*/ 1048 h 1181"/>
                  <a:gd name="T88" fmla="*/ 2518 w 2522"/>
                  <a:gd name="T89" fmla="*/ 1040 h 1181"/>
                  <a:gd name="T90" fmla="*/ 2522 w 2522"/>
                  <a:gd name="T91" fmla="*/ 1023 h 1181"/>
                  <a:gd name="T92" fmla="*/ 2522 w 2522"/>
                  <a:gd name="T93" fmla="*/ 1012 h 1181"/>
                  <a:gd name="T94" fmla="*/ 2521 w 2522"/>
                  <a:gd name="T95" fmla="*/ 1001 h 1181"/>
                  <a:gd name="T96" fmla="*/ 2512 w 2522"/>
                  <a:gd name="T97" fmla="*/ 985 h 1181"/>
                  <a:gd name="T98" fmla="*/ 2505 w 2522"/>
                  <a:gd name="T99" fmla="*/ 978 h 1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522" h="1181">
                    <a:moveTo>
                      <a:pt x="2505" y="978"/>
                    </a:moveTo>
                    <a:lnTo>
                      <a:pt x="2162" y="694"/>
                    </a:lnTo>
                    <a:lnTo>
                      <a:pt x="2162" y="54"/>
                    </a:lnTo>
                    <a:lnTo>
                      <a:pt x="2162" y="44"/>
                    </a:lnTo>
                    <a:lnTo>
                      <a:pt x="2155" y="26"/>
                    </a:lnTo>
                    <a:lnTo>
                      <a:pt x="2149" y="18"/>
                    </a:lnTo>
                    <a:lnTo>
                      <a:pt x="2141" y="13"/>
                    </a:lnTo>
                    <a:lnTo>
                      <a:pt x="2123" y="5"/>
                    </a:lnTo>
                    <a:lnTo>
                      <a:pt x="2113" y="5"/>
                    </a:lnTo>
                    <a:lnTo>
                      <a:pt x="1812" y="5"/>
                    </a:lnTo>
                    <a:lnTo>
                      <a:pt x="1802" y="5"/>
                    </a:lnTo>
                    <a:lnTo>
                      <a:pt x="1783" y="13"/>
                    </a:lnTo>
                    <a:lnTo>
                      <a:pt x="1776" y="18"/>
                    </a:lnTo>
                    <a:lnTo>
                      <a:pt x="1770" y="26"/>
                    </a:lnTo>
                    <a:lnTo>
                      <a:pt x="1763" y="44"/>
                    </a:lnTo>
                    <a:lnTo>
                      <a:pt x="1762" y="54"/>
                    </a:lnTo>
                    <a:lnTo>
                      <a:pt x="1762" y="360"/>
                    </a:lnTo>
                    <a:lnTo>
                      <a:pt x="1380" y="41"/>
                    </a:lnTo>
                    <a:lnTo>
                      <a:pt x="1354" y="23"/>
                    </a:lnTo>
                    <a:lnTo>
                      <a:pt x="1295" y="1"/>
                    </a:lnTo>
                    <a:lnTo>
                      <a:pt x="1262" y="0"/>
                    </a:lnTo>
                    <a:lnTo>
                      <a:pt x="1227" y="1"/>
                    </a:lnTo>
                    <a:lnTo>
                      <a:pt x="1168" y="23"/>
                    </a:lnTo>
                    <a:lnTo>
                      <a:pt x="1142" y="41"/>
                    </a:lnTo>
                    <a:lnTo>
                      <a:pt x="17" y="978"/>
                    </a:lnTo>
                    <a:lnTo>
                      <a:pt x="10" y="985"/>
                    </a:lnTo>
                    <a:lnTo>
                      <a:pt x="1" y="1001"/>
                    </a:lnTo>
                    <a:lnTo>
                      <a:pt x="0" y="1012"/>
                    </a:lnTo>
                    <a:lnTo>
                      <a:pt x="0" y="1023"/>
                    </a:lnTo>
                    <a:lnTo>
                      <a:pt x="6" y="1040"/>
                    </a:lnTo>
                    <a:lnTo>
                      <a:pt x="12" y="1048"/>
                    </a:lnTo>
                    <a:lnTo>
                      <a:pt x="108" y="1164"/>
                    </a:lnTo>
                    <a:lnTo>
                      <a:pt x="122" y="1177"/>
                    </a:lnTo>
                    <a:lnTo>
                      <a:pt x="141" y="1181"/>
                    </a:lnTo>
                    <a:lnTo>
                      <a:pt x="160" y="1181"/>
                    </a:lnTo>
                    <a:lnTo>
                      <a:pt x="179" y="1171"/>
                    </a:lnTo>
                    <a:lnTo>
                      <a:pt x="1262" y="268"/>
                    </a:lnTo>
                    <a:lnTo>
                      <a:pt x="2344" y="1171"/>
                    </a:lnTo>
                    <a:lnTo>
                      <a:pt x="2358" y="1180"/>
                    </a:lnTo>
                    <a:lnTo>
                      <a:pt x="2377" y="1181"/>
                    </a:lnTo>
                    <a:lnTo>
                      <a:pt x="2383" y="1181"/>
                    </a:lnTo>
                    <a:lnTo>
                      <a:pt x="2401" y="1177"/>
                    </a:lnTo>
                    <a:lnTo>
                      <a:pt x="2414" y="1164"/>
                    </a:lnTo>
                    <a:lnTo>
                      <a:pt x="2512" y="1048"/>
                    </a:lnTo>
                    <a:lnTo>
                      <a:pt x="2518" y="1040"/>
                    </a:lnTo>
                    <a:lnTo>
                      <a:pt x="2522" y="1023"/>
                    </a:lnTo>
                    <a:lnTo>
                      <a:pt x="2522" y="1012"/>
                    </a:lnTo>
                    <a:lnTo>
                      <a:pt x="2521" y="1001"/>
                    </a:lnTo>
                    <a:lnTo>
                      <a:pt x="2512" y="985"/>
                    </a:lnTo>
                    <a:lnTo>
                      <a:pt x="2505" y="97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5" name="Freeform 36"/>
            <p:cNvSpPr>
              <a:spLocks noEditPoints="1"/>
            </p:cNvSpPr>
            <p:nvPr/>
          </p:nvSpPr>
          <p:spPr bwMode="auto">
            <a:xfrm>
              <a:off x="625397" y="4336406"/>
              <a:ext cx="105376" cy="177233"/>
            </a:xfrm>
            <a:custGeom>
              <a:avLst/>
              <a:gdLst>
                <a:gd name="T0" fmla="*/ 937 w 1926"/>
                <a:gd name="T1" fmla="*/ 3639 h 4045"/>
                <a:gd name="T2" fmla="*/ 893 w 1926"/>
                <a:gd name="T3" fmla="*/ 3665 h 4045"/>
                <a:gd name="T4" fmla="*/ 863 w 1926"/>
                <a:gd name="T5" fmla="*/ 3712 h 4045"/>
                <a:gd name="T6" fmla="*/ 851 w 1926"/>
                <a:gd name="T7" fmla="*/ 3772 h 4045"/>
                <a:gd name="T8" fmla="*/ 863 w 1926"/>
                <a:gd name="T9" fmla="*/ 3832 h 4045"/>
                <a:gd name="T10" fmla="*/ 893 w 1926"/>
                <a:gd name="T11" fmla="*/ 3878 h 4045"/>
                <a:gd name="T12" fmla="*/ 937 w 1926"/>
                <a:gd name="T13" fmla="*/ 3905 h 4045"/>
                <a:gd name="T14" fmla="*/ 988 w 1926"/>
                <a:gd name="T15" fmla="*/ 3905 h 4045"/>
                <a:gd name="T16" fmla="*/ 1033 w 1926"/>
                <a:gd name="T17" fmla="*/ 3878 h 4045"/>
                <a:gd name="T18" fmla="*/ 1064 w 1926"/>
                <a:gd name="T19" fmla="*/ 3832 h 4045"/>
                <a:gd name="T20" fmla="*/ 1075 w 1926"/>
                <a:gd name="T21" fmla="*/ 3772 h 4045"/>
                <a:gd name="T22" fmla="*/ 1064 w 1926"/>
                <a:gd name="T23" fmla="*/ 3712 h 4045"/>
                <a:gd name="T24" fmla="*/ 1033 w 1926"/>
                <a:gd name="T25" fmla="*/ 3665 h 4045"/>
                <a:gd name="T26" fmla="*/ 988 w 1926"/>
                <a:gd name="T27" fmla="*/ 3639 h 4045"/>
                <a:gd name="T28" fmla="*/ 156 w 1926"/>
                <a:gd name="T29" fmla="*/ 434 h 4045"/>
                <a:gd name="T30" fmla="*/ 1770 w 1926"/>
                <a:gd name="T31" fmla="*/ 3540 h 4045"/>
                <a:gd name="T32" fmla="*/ 156 w 1926"/>
                <a:gd name="T33" fmla="*/ 434 h 4045"/>
                <a:gd name="T34" fmla="*/ 716 w 1926"/>
                <a:gd name="T35" fmla="*/ 200 h 4045"/>
                <a:gd name="T36" fmla="*/ 701 w 1926"/>
                <a:gd name="T37" fmla="*/ 217 h 4045"/>
                <a:gd name="T38" fmla="*/ 701 w 1926"/>
                <a:gd name="T39" fmla="*/ 243 h 4045"/>
                <a:gd name="T40" fmla="*/ 716 w 1926"/>
                <a:gd name="T41" fmla="*/ 260 h 4045"/>
                <a:gd name="T42" fmla="*/ 1199 w 1926"/>
                <a:gd name="T43" fmla="*/ 262 h 4045"/>
                <a:gd name="T44" fmla="*/ 1218 w 1926"/>
                <a:gd name="T45" fmla="*/ 254 h 4045"/>
                <a:gd name="T46" fmla="*/ 1226 w 1926"/>
                <a:gd name="T47" fmla="*/ 230 h 4045"/>
                <a:gd name="T48" fmla="*/ 1218 w 1926"/>
                <a:gd name="T49" fmla="*/ 207 h 4045"/>
                <a:gd name="T50" fmla="*/ 1199 w 1926"/>
                <a:gd name="T51" fmla="*/ 197 h 4045"/>
                <a:gd name="T52" fmla="*/ 224 w 1926"/>
                <a:gd name="T53" fmla="*/ 0 h 4045"/>
                <a:gd name="T54" fmla="*/ 1738 w 1926"/>
                <a:gd name="T55" fmla="*/ 4 h 4045"/>
                <a:gd name="T56" fmla="*/ 1805 w 1926"/>
                <a:gd name="T57" fmla="*/ 31 h 4045"/>
                <a:gd name="T58" fmla="*/ 1860 w 1926"/>
                <a:gd name="T59" fmla="*/ 81 h 4045"/>
                <a:gd name="T60" fmla="*/ 1900 w 1926"/>
                <a:gd name="T61" fmla="*/ 148 h 4045"/>
                <a:gd name="T62" fmla="*/ 1923 w 1926"/>
                <a:gd name="T63" fmla="*/ 229 h 4045"/>
                <a:gd name="T64" fmla="*/ 1926 w 1926"/>
                <a:gd name="T65" fmla="*/ 3772 h 4045"/>
                <a:gd name="T66" fmla="*/ 1915 w 1926"/>
                <a:gd name="T67" fmla="*/ 3857 h 4045"/>
                <a:gd name="T68" fmla="*/ 1882 w 1926"/>
                <a:gd name="T69" fmla="*/ 3932 h 4045"/>
                <a:gd name="T70" fmla="*/ 1834 w 1926"/>
                <a:gd name="T71" fmla="*/ 3992 h 4045"/>
                <a:gd name="T72" fmla="*/ 1773 w 1926"/>
                <a:gd name="T73" fmla="*/ 4032 h 4045"/>
                <a:gd name="T74" fmla="*/ 1702 w 1926"/>
                <a:gd name="T75" fmla="*/ 4045 h 4045"/>
                <a:gd name="T76" fmla="*/ 188 w 1926"/>
                <a:gd name="T77" fmla="*/ 4041 h 4045"/>
                <a:gd name="T78" fmla="*/ 122 w 1926"/>
                <a:gd name="T79" fmla="*/ 4014 h 4045"/>
                <a:gd name="T80" fmla="*/ 66 w 1926"/>
                <a:gd name="T81" fmla="*/ 3964 h 4045"/>
                <a:gd name="T82" fmla="*/ 25 w 1926"/>
                <a:gd name="T83" fmla="*/ 3897 h 4045"/>
                <a:gd name="T84" fmla="*/ 3 w 1926"/>
                <a:gd name="T85" fmla="*/ 3816 h 4045"/>
                <a:gd name="T86" fmla="*/ 0 w 1926"/>
                <a:gd name="T87" fmla="*/ 273 h 4045"/>
                <a:gd name="T88" fmla="*/ 12 w 1926"/>
                <a:gd name="T89" fmla="*/ 188 h 4045"/>
                <a:gd name="T90" fmla="*/ 43 w 1926"/>
                <a:gd name="T91" fmla="*/ 113 h 4045"/>
                <a:gd name="T92" fmla="*/ 92 w 1926"/>
                <a:gd name="T93" fmla="*/ 53 h 4045"/>
                <a:gd name="T94" fmla="*/ 154 w 1926"/>
                <a:gd name="T95" fmla="*/ 13 h 4045"/>
                <a:gd name="T96" fmla="*/ 224 w 1926"/>
                <a:gd name="T97" fmla="*/ 0 h 4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26" h="4045">
                  <a:moveTo>
                    <a:pt x="963" y="3636"/>
                  </a:moveTo>
                  <a:lnTo>
                    <a:pt x="937" y="3639"/>
                  </a:lnTo>
                  <a:lnTo>
                    <a:pt x="914" y="3649"/>
                  </a:lnTo>
                  <a:lnTo>
                    <a:pt x="893" y="3665"/>
                  </a:lnTo>
                  <a:lnTo>
                    <a:pt x="876" y="3686"/>
                  </a:lnTo>
                  <a:lnTo>
                    <a:pt x="863" y="3712"/>
                  </a:lnTo>
                  <a:lnTo>
                    <a:pt x="854" y="3741"/>
                  </a:lnTo>
                  <a:lnTo>
                    <a:pt x="851" y="3772"/>
                  </a:lnTo>
                  <a:lnTo>
                    <a:pt x="854" y="3804"/>
                  </a:lnTo>
                  <a:lnTo>
                    <a:pt x="863" y="3832"/>
                  </a:lnTo>
                  <a:lnTo>
                    <a:pt x="876" y="3857"/>
                  </a:lnTo>
                  <a:lnTo>
                    <a:pt x="893" y="3878"/>
                  </a:lnTo>
                  <a:lnTo>
                    <a:pt x="914" y="3894"/>
                  </a:lnTo>
                  <a:lnTo>
                    <a:pt x="937" y="3905"/>
                  </a:lnTo>
                  <a:lnTo>
                    <a:pt x="963" y="3909"/>
                  </a:lnTo>
                  <a:lnTo>
                    <a:pt x="988" y="3905"/>
                  </a:lnTo>
                  <a:lnTo>
                    <a:pt x="1013" y="3894"/>
                  </a:lnTo>
                  <a:lnTo>
                    <a:pt x="1033" y="3878"/>
                  </a:lnTo>
                  <a:lnTo>
                    <a:pt x="1051" y="3857"/>
                  </a:lnTo>
                  <a:lnTo>
                    <a:pt x="1064" y="3832"/>
                  </a:lnTo>
                  <a:lnTo>
                    <a:pt x="1072" y="3804"/>
                  </a:lnTo>
                  <a:lnTo>
                    <a:pt x="1075" y="3772"/>
                  </a:lnTo>
                  <a:lnTo>
                    <a:pt x="1072" y="3741"/>
                  </a:lnTo>
                  <a:lnTo>
                    <a:pt x="1064" y="3712"/>
                  </a:lnTo>
                  <a:lnTo>
                    <a:pt x="1051" y="3686"/>
                  </a:lnTo>
                  <a:lnTo>
                    <a:pt x="1033" y="3665"/>
                  </a:lnTo>
                  <a:lnTo>
                    <a:pt x="1013" y="3649"/>
                  </a:lnTo>
                  <a:lnTo>
                    <a:pt x="988" y="3639"/>
                  </a:lnTo>
                  <a:lnTo>
                    <a:pt x="963" y="3636"/>
                  </a:lnTo>
                  <a:close/>
                  <a:moveTo>
                    <a:pt x="156" y="434"/>
                  </a:moveTo>
                  <a:lnTo>
                    <a:pt x="156" y="3540"/>
                  </a:lnTo>
                  <a:lnTo>
                    <a:pt x="1770" y="3540"/>
                  </a:lnTo>
                  <a:lnTo>
                    <a:pt x="1770" y="434"/>
                  </a:lnTo>
                  <a:lnTo>
                    <a:pt x="156" y="434"/>
                  </a:lnTo>
                  <a:close/>
                  <a:moveTo>
                    <a:pt x="727" y="197"/>
                  </a:moveTo>
                  <a:lnTo>
                    <a:pt x="716" y="200"/>
                  </a:lnTo>
                  <a:lnTo>
                    <a:pt x="707" y="207"/>
                  </a:lnTo>
                  <a:lnTo>
                    <a:pt x="701" y="217"/>
                  </a:lnTo>
                  <a:lnTo>
                    <a:pt x="699" y="230"/>
                  </a:lnTo>
                  <a:lnTo>
                    <a:pt x="701" y="243"/>
                  </a:lnTo>
                  <a:lnTo>
                    <a:pt x="707" y="254"/>
                  </a:lnTo>
                  <a:lnTo>
                    <a:pt x="716" y="260"/>
                  </a:lnTo>
                  <a:lnTo>
                    <a:pt x="727" y="262"/>
                  </a:lnTo>
                  <a:lnTo>
                    <a:pt x="1199" y="262"/>
                  </a:lnTo>
                  <a:lnTo>
                    <a:pt x="1210" y="260"/>
                  </a:lnTo>
                  <a:lnTo>
                    <a:pt x="1218" y="254"/>
                  </a:lnTo>
                  <a:lnTo>
                    <a:pt x="1224" y="243"/>
                  </a:lnTo>
                  <a:lnTo>
                    <a:pt x="1226" y="230"/>
                  </a:lnTo>
                  <a:lnTo>
                    <a:pt x="1224" y="217"/>
                  </a:lnTo>
                  <a:lnTo>
                    <a:pt x="1218" y="207"/>
                  </a:lnTo>
                  <a:lnTo>
                    <a:pt x="1210" y="200"/>
                  </a:lnTo>
                  <a:lnTo>
                    <a:pt x="1199" y="197"/>
                  </a:lnTo>
                  <a:lnTo>
                    <a:pt x="727" y="197"/>
                  </a:lnTo>
                  <a:close/>
                  <a:moveTo>
                    <a:pt x="224" y="0"/>
                  </a:moveTo>
                  <a:lnTo>
                    <a:pt x="1702" y="0"/>
                  </a:lnTo>
                  <a:lnTo>
                    <a:pt x="1738" y="4"/>
                  </a:lnTo>
                  <a:lnTo>
                    <a:pt x="1773" y="13"/>
                  </a:lnTo>
                  <a:lnTo>
                    <a:pt x="1805" y="31"/>
                  </a:lnTo>
                  <a:lnTo>
                    <a:pt x="1834" y="53"/>
                  </a:lnTo>
                  <a:lnTo>
                    <a:pt x="1860" y="81"/>
                  </a:lnTo>
                  <a:lnTo>
                    <a:pt x="1882" y="113"/>
                  </a:lnTo>
                  <a:lnTo>
                    <a:pt x="1900" y="148"/>
                  </a:lnTo>
                  <a:lnTo>
                    <a:pt x="1915" y="188"/>
                  </a:lnTo>
                  <a:lnTo>
                    <a:pt x="1923" y="229"/>
                  </a:lnTo>
                  <a:lnTo>
                    <a:pt x="1926" y="273"/>
                  </a:lnTo>
                  <a:lnTo>
                    <a:pt x="1926" y="3772"/>
                  </a:lnTo>
                  <a:lnTo>
                    <a:pt x="1923" y="3816"/>
                  </a:lnTo>
                  <a:lnTo>
                    <a:pt x="1915" y="3857"/>
                  </a:lnTo>
                  <a:lnTo>
                    <a:pt x="1900" y="3897"/>
                  </a:lnTo>
                  <a:lnTo>
                    <a:pt x="1882" y="3932"/>
                  </a:lnTo>
                  <a:lnTo>
                    <a:pt x="1860" y="3964"/>
                  </a:lnTo>
                  <a:lnTo>
                    <a:pt x="1834" y="3992"/>
                  </a:lnTo>
                  <a:lnTo>
                    <a:pt x="1805" y="4014"/>
                  </a:lnTo>
                  <a:lnTo>
                    <a:pt x="1773" y="4032"/>
                  </a:lnTo>
                  <a:lnTo>
                    <a:pt x="1738" y="4041"/>
                  </a:lnTo>
                  <a:lnTo>
                    <a:pt x="1702" y="4045"/>
                  </a:lnTo>
                  <a:lnTo>
                    <a:pt x="224" y="4045"/>
                  </a:lnTo>
                  <a:lnTo>
                    <a:pt x="188" y="4041"/>
                  </a:lnTo>
                  <a:lnTo>
                    <a:pt x="154" y="4032"/>
                  </a:lnTo>
                  <a:lnTo>
                    <a:pt x="122" y="4014"/>
                  </a:lnTo>
                  <a:lnTo>
                    <a:pt x="92" y="3992"/>
                  </a:lnTo>
                  <a:lnTo>
                    <a:pt x="66" y="3964"/>
                  </a:lnTo>
                  <a:lnTo>
                    <a:pt x="43" y="3932"/>
                  </a:lnTo>
                  <a:lnTo>
                    <a:pt x="25" y="3897"/>
                  </a:lnTo>
                  <a:lnTo>
                    <a:pt x="12" y="3857"/>
                  </a:lnTo>
                  <a:lnTo>
                    <a:pt x="3" y="3816"/>
                  </a:lnTo>
                  <a:lnTo>
                    <a:pt x="0" y="3772"/>
                  </a:lnTo>
                  <a:lnTo>
                    <a:pt x="0" y="273"/>
                  </a:lnTo>
                  <a:lnTo>
                    <a:pt x="3" y="229"/>
                  </a:lnTo>
                  <a:lnTo>
                    <a:pt x="12" y="188"/>
                  </a:lnTo>
                  <a:lnTo>
                    <a:pt x="25" y="148"/>
                  </a:lnTo>
                  <a:lnTo>
                    <a:pt x="43" y="113"/>
                  </a:lnTo>
                  <a:lnTo>
                    <a:pt x="66" y="81"/>
                  </a:lnTo>
                  <a:lnTo>
                    <a:pt x="92" y="53"/>
                  </a:lnTo>
                  <a:lnTo>
                    <a:pt x="122" y="31"/>
                  </a:lnTo>
                  <a:lnTo>
                    <a:pt x="154" y="13"/>
                  </a:lnTo>
                  <a:lnTo>
                    <a:pt x="188" y="4"/>
                  </a:lnTo>
                  <a:lnTo>
                    <a:pt x="22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" name="자유형 35"/>
            <p:cNvSpPr>
              <a:spLocks/>
            </p:cNvSpPr>
            <p:nvPr/>
          </p:nvSpPr>
          <p:spPr bwMode="auto">
            <a:xfrm>
              <a:off x="598771" y="3644382"/>
              <a:ext cx="158629" cy="138832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7" name="Freeform 6"/>
            <p:cNvSpPr>
              <a:spLocks/>
            </p:cNvSpPr>
            <p:nvPr/>
          </p:nvSpPr>
          <p:spPr bwMode="auto">
            <a:xfrm rot="10800000" flipH="1" flipV="1">
              <a:off x="597941" y="2949079"/>
              <a:ext cx="160288" cy="142111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38" name="Group 20"/>
            <p:cNvGrpSpPr>
              <a:grpSpLocks noChangeAspect="1"/>
            </p:cNvGrpSpPr>
            <p:nvPr/>
          </p:nvGrpSpPr>
          <p:grpSpPr bwMode="auto">
            <a:xfrm>
              <a:off x="614039" y="2221163"/>
              <a:ext cx="128093" cy="174724"/>
              <a:chOff x="2597" y="4163"/>
              <a:chExt cx="217" cy="296"/>
            </a:xfrm>
            <a:grpFill/>
          </p:grpSpPr>
          <p:sp>
            <p:nvSpPr>
              <p:cNvPr id="47" name="Freeform 22"/>
              <p:cNvSpPr>
                <a:spLocks noEditPoints="1"/>
              </p:cNvSpPr>
              <p:nvPr/>
            </p:nvSpPr>
            <p:spPr bwMode="auto">
              <a:xfrm>
                <a:off x="2630" y="4163"/>
                <a:ext cx="151" cy="176"/>
              </a:xfrm>
              <a:custGeom>
                <a:avLst/>
                <a:gdLst>
                  <a:gd name="T0" fmla="*/ 410 w 1662"/>
                  <a:gd name="T1" fmla="*/ 645 h 1942"/>
                  <a:gd name="T2" fmla="*/ 309 w 1662"/>
                  <a:gd name="T3" fmla="*/ 847 h 1942"/>
                  <a:gd name="T4" fmla="*/ 255 w 1662"/>
                  <a:gd name="T5" fmla="*/ 1023 h 1942"/>
                  <a:gd name="T6" fmla="*/ 263 w 1662"/>
                  <a:gd name="T7" fmla="*/ 1206 h 1942"/>
                  <a:gd name="T8" fmla="*/ 347 w 1662"/>
                  <a:gd name="T9" fmla="*/ 1429 h 1942"/>
                  <a:gd name="T10" fmla="*/ 476 w 1662"/>
                  <a:gd name="T11" fmla="*/ 1620 h 1942"/>
                  <a:gd name="T12" fmla="*/ 638 w 1662"/>
                  <a:gd name="T13" fmla="*/ 1753 h 1942"/>
                  <a:gd name="T14" fmla="*/ 825 w 1662"/>
                  <a:gd name="T15" fmla="*/ 1803 h 1942"/>
                  <a:gd name="T16" fmla="*/ 1013 w 1662"/>
                  <a:gd name="T17" fmla="*/ 1753 h 1942"/>
                  <a:gd name="T18" fmla="*/ 1176 w 1662"/>
                  <a:gd name="T19" fmla="*/ 1619 h 1942"/>
                  <a:gd name="T20" fmla="*/ 1305 w 1662"/>
                  <a:gd name="T21" fmla="*/ 1428 h 1942"/>
                  <a:gd name="T22" fmla="*/ 1388 w 1662"/>
                  <a:gd name="T23" fmla="*/ 1205 h 1942"/>
                  <a:gd name="T24" fmla="*/ 1418 w 1662"/>
                  <a:gd name="T25" fmla="*/ 974 h 1942"/>
                  <a:gd name="T26" fmla="*/ 1266 w 1662"/>
                  <a:gd name="T27" fmla="*/ 836 h 1942"/>
                  <a:gd name="T28" fmla="*/ 1012 w 1662"/>
                  <a:gd name="T29" fmla="*/ 794 h 1942"/>
                  <a:gd name="T30" fmla="*/ 806 w 1662"/>
                  <a:gd name="T31" fmla="*/ 713 h 1942"/>
                  <a:gd name="T32" fmla="*/ 646 w 1662"/>
                  <a:gd name="T33" fmla="*/ 610 h 1942"/>
                  <a:gd name="T34" fmla="*/ 526 w 1662"/>
                  <a:gd name="T35" fmla="*/ 499 h 1942"/>
                  <a:gd name="T36" fmla="*/ 944 w 1662"/>
                  <a:gd name="T37" fmla="*/ 23 h 1942"/>
                  <a:gd name="T38" fmla="*/ 1152 w 1662"/>
                  <a:gd name="T39" fmla="*/ 118 h 1942"/>
                  <a:gd name="T40" fmla="*/ 1271 w 1662"/>
                  <a:gd name="T41" fmla="*/ 205 h 1942"/>
                  <a:gd name="T42" fmla="*/ 1388 w 1662"/>
                  <a:gd name="T43" fmla="*/ 323 h 1942"/>
                  <a:gd name="T44" fmla="*/ 1455 w 1662"/>
                  <a:gd name="T45" fmla="*/ 429 h 1942"/>
                  <a:gd name="T46" fmla="*/ 1524 w 1662"/>
                  <a:gd name="T47" fmla="*/ 626 h 1942"/>
                  <a:gd name="T48" fmla="*/ 1555 w 1662"/>
                  <a:gd name="T49" fmla="*/ 892 h 1942"/>
                  <a:gd name="T50" fmla="*/ 1619 w 1662"/>
                  <a:gd name="T51" fmla="*/ 939 h 1942"/>
                  <a:gd name="T52" fmla="*/ 1657 w 1662"/>
                  <a:gd name="T53" fmla="*/ 1032 h 1942"/>
                  <a:gd name="T54" fmla="*/ 1655 w 1662"/>
                  <a:gd name="T55" fmla="*/ 1183 h 1942"/>
                  <a:gd name="T56" fmla="*/ 1611 w 1662"/>
                  <a:gd name="T57" fmla="*/ 1304 h 1942"/>
                  <a:gd name="T58" fmla="*/ 1537 w 1662"/>
                  <a:gd name="T59" fmla="*/ 1372 h 1942"/>
                  <a:gd name="T60" fmla="*/ 1445 w 1662"/>
                  <a:gd name="T61" fmla="*/ 1454 h 1942"/>
                  <a:gd name="T62" fmla="*/ 1313 w 1662"/>
                  <a:gd name="T63" fmla="*/ 1670 h 1942"/>
                  <a:gd name="T64" fmla="*/ 1141 w 1662"/>
                  <a:gd name="T65" fmla="*/ 1836 h 1942"/>
                  <a:gd name="T66" fmla="*/ 937 w 1662"/>
                  <a:gd name="T67" fmla="*/ 1930 h 1942"/>
                  <a:gd name="T68" fmla="*/ 714 w 1662"/>
                  <a:gd name="T69" fmla="*/ 1930 h 1942"/>
                  <a:gd name="T70" fmla="*/ 510 w 1662"/>
                  <a:gd name="T71" fmla="*/ 1836 h 1942"/>
                  <a:gd name="T72" fmla="*/ 337 w 1662"/>
                  <a:gd name="T73" fmla="*/ 1669 h 1942"/>
                  <a:gd name="T74" fmla="*/ 205 w 1662"/>
                  <a:gd name="T75" fmla="*/ 1452 h 1942"/>
                  <a:gd name="T76" fmla="*/ 111 w 1662"/>
                  <a:gd name="T77" fmla="*/ 1364 h 1942"/>
                  <a:gd name="T78" fmla="*/ 39 w 1662"/>
                  <a:gd name="T79" fmla="*/ 1284 h 1942"/>
                  <a:gd name="T80" fmla="*/ 2 w 1662"/>
                  <a:gd name="T81" fmla="*/ 1143 h 1942"/>
                  <a:gd name="T82" fmla="*/ 9 w 1662"/>
                  <a:gd name="T83" fmla="*/ 1009 h 1942"/>
                  <a:gd name="T84" fmla="*/ 50 w 1662"/>
                  <a:gd name="T85" fmla="*/ 930 h 1942"/>
                  <a:gd name="T86" fmla="*/ 98 w 1662"/>
                  <a:gd name="T87" fmla="*/ 851 h 1942"/>
                  <a:gd name="T88" fmla="*/ 85 w 1662"/>
                  <a:gd name="T89" fmla="*/ 643 h 1942"/>
                  <a:gd name="T90" fmla="*/ 120 w 1662"/>
                  <a:gd name="T91" fmla="*/ 487 h 1942"/>
                  <a:gd name="T92" fmla="*/ 183 w 1662"/>
                  <a:gd name="T93" fmla="*/ 377 h 1942"/>
                  <a:gd name="T94" fmla="*/ 257 w 1662"/>
                  <a:gd name="T95" fmla="*/ 305 h 1942"/>
                  <a:gd name="T96" fmla="*/ 319 w 1662"/>
                  <a:gd name="T97" fmla="*/ 266 h 1942"/>
                  <a:gd name="T98" fmla="*/ 352 w 1662"/>
                  <a:gd name="T99" fmla="*/ 246 h 1942"/>
                  <a:gd name="T100" fmla="*/ 390 w 1662"/>
                  <a:gd name="T101" fmla="*/ 196 h 1942"/>
                  <a:gd name="T102" fmla="*/ 459 w 1662"/>
                  <a:gd name="T103" fmla="*/ 127 h 1942"/>
                  <a:gd name="T104" fmla="*/ 559 w 1662"/>
                  <a:gd name="T105" fmla="*/ 57 h 1942"/>
                  <a:gd name="T106" fmla="*/ 690 w 1662"/>
                  <a:gd name="T107" fmla="*/ 10 h 19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662" h="1942">
                    <a:moveTo>
                      <a:pt x="526" y="499"/>
                    </a:moveTo>
                    <a:lnTo>
                      <a:pt x="484" y="546"/>
                    </a:lnTo>
                    <a:lnTo>
                      <a:pt x="445" y="595"/>
                    </a:lnTo>
                    <a:lnTo>
                      <a:pt x="410" y="645"/>
                    </a:lnTo>
                    <a:lnTo>
                      <a:pt x="379" y="696"/>
                    </a:lnTo>
                    <a:lnTo>
                      <a:pt x="352" y="747"/>
                    </a:lnTo>
                    <a:lnTo>
                      <a:pt x="329" y="797"/>
                    </a:lnTo>
                    <a:lnTo>
                      <a:pt x="309" y="847"/>
                    </a:lnTo>
                    <a:lnTo>
                      <a:pt x="291" y="895"/>
                    </a:lnTo>
                    <a:lnTo>
                      <a:pt x="277" y="941"/>
                    </a:lnTo>
                    <a:lnTo>
                      <a:pt x="264" y="984"/>
                    </a:lnTo>
                    <a:lnTo>
                      <a:pt x="255" y="1023"/>
                    </a:lnTo>
                    <a:lnTo>
                      <a:pt x="247" y="1059"/>
                    </a:lnTo>
                    <a:lnTo>
                      <a:pt x="241" y="1091"/>
                    </a:lnTo>
                    <a:lnTo>
                      <a:pt x="250" y="1148"/>
                    </a:lnTo>
                    <a:lnTo>
                      <a:pt x="263" y="1206"/>
                    </a:lnTo>
                    <a:lnTo>
                      <a:pt x="280" y="1263"/>
                    </a:lnTo>
                    <a:lnTo>
                      <a:pt x="299" y="1320"/>
                    </a:lnTo>
                    <a:lnTo>
                      <a:pt x="322" y="1375"/>
                    </a:lnTo>
                    <a:lnTo>
                      <a:pt x="347" y="1429"/>
                    </a:lnTo>
                    <a:lnTo>
                      <a:pt x="375" y="1480"/>
                    </a:lnTo>
                    <a:lnTo>
                      <a:pt x="406" y="1530"/>
                    </a:lnTo>
                    <a:lnTo>
                      <a:pt x="440" y="1576"/>
                    </a:lnTo>
                    <a:lnTo>
                      <a:pt x="476" y="1620"/>
                    </a:lnTo>
                    <a:lnTo>
                      <a:pt x="513" y="1659"/>
                    </a:lnTo>
                    <a:lnTo>
                      <a:pt x="553" y="1695"/>
                    </a:lnTo>
                    <a:lnTo>
                      <a:pt x="594" y="1726"/>
                    </a:lnTo>
                    <a:lnTo>
                      <a:pt x="638" y="1753"/>
                    </a:lnTo>
                    <a:lnTo>
                      <a:pt x="683" y="1774"/>
                    </a:lnTo>
                    <a:lnTo>
                      <a:pt x="729" y="1789"/>
                    </a:lnTo>
                    <a:lnTo>
                      <a:pt x="777" y="1800"/>
                    </a:lnTo>
                    <a:lnTo>
                      <a:pt x="825" y="1803"/>
                    </a:lnTo>
                    <a:lnTo>
                      <a:pt x="875" y="1800"/>
                    </a:lnTo>
                    <a:lnTo>
                      <a:pt x="922" y="1789"/>
                    </a:lnTo>
                    <a:lnTo>
                      <a:pt x="968" y="1774"/>
                    </a:lnTo>
                    <a:lnTo>
                      <a:pt x="1013" y="1753"/>
                    </a:lnTo>
                    <a:lnTo>
                      <a:pt x="1056" y="1726"/>
                    </a:lnTo>
                    <a:lnTo>
                      <a:pt x="1099" y="1695"/>
                    </a:lnTo>
                    <a:lnTo>
                      <a:pt x="1139" y="1659"/>
                    </a:lnTo>
                    <a:lnTo>
                      <a:pt x="1176" y="1619"/>
                    </a:lnTo>
                    <a:lnTo>
                      <a:pt x="1212" y="1576"/>
                    </a:lnTo>
                    <a:lnTo>
                      <a:pt x="1245" y="1529"/>
                    </a:lnTo>
                    <a:lnTo>
                      <a:pt x="1276" y="1480"/>
                    </a:lnTo>
                    <a:lnTo>
                      <a:pt x="1305" y="1428"/>
                    </a:lnTo>
                    <a:lnTo>
                      <a:pt x="1330" y="1374"/>
                    </a:lnTo>
                    <a:lnTo>
                      <a:pt x="1353" y="1319"/>
                    </a:lnTo>
                    <a:lnTo>
                      <a:pt x="1372" y="1262"/>
                    </a:lnTo>
                    <a:lnTo>
                      <a:pt x="1388" y="1205"/>
                    </a:lnTo>
                    <a:lnTo>
                      <a:pt x="1401" y="1147"/>
                    </a:lnTo>
                    <a:lnTo>
                      <a:pt x="1411" y="1089"/>
                    </a:lnTo>
                    <a:lnTo>
                      <a:pt x="1416" y="1032"/>
                    </a:lnTo>
                    <a:lnTo>
                      <a:pt x="1418" y="974"/>
                    </a:lnTo>
                    <a:lnTo>
                      <a:pt x="1417" y="904"/>
                    </a:lnTo>
                    <a:lnTo>
                      <a:pt x="1414" y="838"/>
                    </a:lnTo>
                    <a:lnTo>
                      <a:pt x="1339" y="839"/>
                    </a:lnTo>
                    <a:lnTo>
                      <a:pt x="1266" y="836"/>
                    </a:lnTo>
                    <a:lnTo>
                      <a:pt x="1198" y="830"/>
                    </a:lnTo>
                    <a:lnTo>
                      <a:pt x="1133" y="820"/>
                    </a:lnTo>
                    <a:lnTo>
                      <a:pt x="1070" y="808"/>
                    </a:lnTo>
                    <a:lnTo>
                      <a:pt x="1012" y="794"/>
                    </a:lnTo>
                    <a:lnTo>
                      <a:pt x="956" y="777"/>
                    </a:lnTo>
                    <a:lnTo>
                      <a:pt x="903" y="757"/>
                    </a:lnTo>
                    <a:lnTo>
                      <a:pt x="853" y="737"/>
                    </a:lnTo>
                    <a:lnTo>
                      <a:pt x="806" y="713"/>
                    </a:lnTo>
                    <a:lnTo>
                      <a:pt x="762" y="690"/>
                    </a:lnTo>
                    <a:lnTo>
                      <a:pt x="721" y="664"/>
                    </a:lnTo>
                    <a:lnTo>
                      <a:pt x="682" y="638"/>
                    </a:lnTo>
                    <a:lnTo>
                      <a:pt x="646" y="610"/>
                    </a:lnTo>
                    <a:lnTo>
                      <a:pt x="612" y="583"/>
                    </a:lnTo>
                    <a:lnTo>
                      <a:pt x="581" y="555"/>
                    </a:lnTo>
                    <a:lnTo>
                      <a:pt x="552" y="527"/>
                    </a:lnTo>
                    <a:lnTo>
                      <a:pt x="526" y="499"/>
                    </a:lnTo>
                    <a:close/>
                    <a:moveTo>
                      <a:pt x="808" y="0"/>
                    </a:moveTo>
                    <a:lnTo>
                      <a:pt x="851" y="3"/>
                    </a:lnTo>
                    <a:lnTo>
                      <a:pt x="897" y="11"/>
                    </a:lnTo>
                    <a:lnTo>
                      <a:pt x="944" y="23"/>
                    </a:lnTo>
                    <a:lnTo>
                      <a:pt x="993" y="39"/>
                    </a:lnTo>
                    <a:lnTo>
                      <a:pt x="1044" y="60"/>
                    </a:lnTo>
                    <a:lnTo>
                      <a:pt x="1097" y="86"/>
                    </a:lnTo>
                    <a:lnTo>
                      <a:pt x="1152" y="118"/>
                    </a:lnTo>
                    <a:lnTo>
                      <a:pt x="1179" y="135"/>
                    </a:lnTo>
                    <a:lnTo>
                      <a:pt x="1208" y="155"/>
                    </a:lnTo>
                    <a:lnTo>
                      <a:pt x="1239" y="179"/>
                    </a:lnTo>
                    <a:lnTo>
                      <a:pt x="1271" y="205"/>
                    </a:lnTo>
                    <a:lnTo>
                      <a:pt x="1304" y="233"/>
                    </a:lnTo>
                    <a:lnTo>
                      <a:pt x="1334" y="261"/>
                    </a:lnTo>
                    <a:lnTo>
                      <a:pt x="1363" y="292"/>
                    </a:lnTo>
                    <a:lnTo>
                      <a:pt x="1388" y="323"/>
                    </a:lnTo>
                    <a:lnTo>
                      <a:pt x="1409" y="353"/>
                    </a:lnTo>
                    <a:lnTo>
                      <a:pt x="1409" y="353"/>
                    </a:lnTo>
                    <a:lnTo>
                      <a:pt x="1433" y="389"/>
                    </a:lnTo>
                    <a:lnTo>
                      <a:pt x="1455" y="429"/>
                    </a:lnTo>
                    <a:lnTo>
                      <a:pt x="1475" y="472"/>
                    </a:lnTo>
                    <a:lnTo>
                      <a:pt x="1493" y="519"/>
                    </a:lnTo>
                    <a:lnTo>
                      <a:pt x="1509" y="570"/>
                    </a:lnTo>
                    <a:lnTo>
                      <a:pt x="1524" y="626"/>
                    </a:lnTo>
                    <a:lnTo>
                      <a:pt x="1535" y="685"/>
                    </a:lnTo>
                    <a:lnTo>
                      <a:pt x="1545" y="749"/>
                    </a:lnTo>
                    <a:lnTo>
                      <a:pt x="1551" y="817"/>
                    </a:lnTo>
                    <a:lnTo>
                      <a:pt x="1555" y="892"/>
                    </a:lnTo>
                    <a:lnTo>
                      <a:pt x="1573" y="900"/>
                    </a:lnTo>
                    <a:lnTo>
                      <a:pt x="1590" y="910"/>
                    </a:lnTo>
                    <a:lnTo>
                      <a:pt x="1605" y="922"/>
                    </a:lnTo>
                    <a:lnTo>
                      <a:pt x="1619" y="939"/>
                    </a:lnTo>
                    <a:lnTo>
                      <a:pt x="1632" y="957"/>
                    </a:lnTo>
                    <a:lnTo>
                      <a:pt x="1642" y="979"/>
                    </a:lnTo>
                    <a:lnTo>
                      <a:pt x="1651" y="1003"/>
                    </a:lnTo>
                    <a:lnTo>
                      <a:pt x="1657" y="1032"/>
                    </a:lnTo>
                    <a:lnTo>
                      <a:pt x="1661" y="1064"/>
                    </a:lnTo>
                    <a:lnTo>
                      <a:pt x="1662" y="1102"/>
                    </a:lnTo>
                    <a:lnTo>
                      <a:pt x="1660" y="1143"/>
                    </a:lnTo>
                    <a:lnTo>
                      <a:pt x="1655" y="1183"/>
                    </a:lnTo>
                    <a:lnTo>
                      <a:pt x="1648" y="1218"/>
                    </a:lnTo>
                    <a:lnTo>
                      <a:pt x="1638" y="1250"/>
                    </a:lnTo>
                    <a:lnTo>
                      <a:pt x="1625" y="1278"/>
                    </a:lnTo>
                    <a:lnTo>
                      <a:pt x="1611" y="1304"/>
                    </a:lnTo>
                    <a:lnTo>
                      <a:pt x="1595" y="1325"/>
                    </a:lnTo>
                    <a:lnTo>
                      <a:pt x="1577" y="1344"/>
                    </a:lnTo>
                    <a:lnTo>
                      <a:pt x="1558" y="1360"/>
                    </a:lnTo>
                    <a:lnTo>
                      <a:pt x="1537" y="1372"/>
                    </a:lnTo>
                    <a:lnTo>
                      <a:pt x="1515" y="1382"/>
                    </a:lnTo>
                    <a:lnTo>
                      <a:pt x="1493" y="1390"/>
                    </a:lnTo>
                    <a:lnTo>
                      <a:pt x="1471" y="1395"/>
                    </a:lnTo>
                    <a:lnTo>
                      <a:pt x="1445" y="1454"/>
                    </a:lnTo>
                    <a:lnTo>
                      <a:pt x="1416" y="1512"/>
                    </a:lnTo>
                    <a:lnTo>
                      <a:pt x="1385" y="1567"/>
                    </a:lnTo>
                    <a:lnTo>
                      <a:pt x="1350" y="1620"/>
                    </a:lnTo>
                    <a:lnTo>
                      <a:pt x="1313" y="1670"/>
                    </a:lnTo>
                    <a:lnTo>
                      <a:pt x="1273" y="1717"/>
                    </a:lnTo>
                    <a:lnTo>
                      <a:pt x="1231" y="1761"/>
                    </a:lnTo>
                    <a:lnTo>
                      <a:pt x="1187" y="1801"/>
                    </a:lnTo>
                    <a:lnTo>
                      <a:pt x="1141" y="1836"/>
                    </a:lnTo>
                    <a:lnTo>
                      <a:pt x="1092" y="1868"/>
                    </a:lnTo>
                    <a:lnTo>
                      <a:pt x="1042" y="1893"/>
                    </a:lnTo>
                    <a:lnTo>
                      <a:pt x="990" y="1915"/>
                    </a:lnTo>
                    <a:lnTo>
                      <a:pt x="937" y="1930"/>
                    </a:lnTo>
                    <a:lnTo>
                      <a:pt x="882" y="1939"/>
                    </a:lnTo>
                    <a:lnTo>
                      <a:pt x="825" y="1942"/>
                    </a:lnTo>
                    <a:lnTo>
                      <a:pt x="769" y="1939"/>
                    </a:lnTo>
                    <a:lnTo>
                      <a:pt x="714" y="1930"/>
                    </a:lnTo>
                    <a:lnTo>
                      <a:pt x="661" y="1915"/>
                    </a:lnTo>
                    <a:lnTo>
                      <a:pt x="608" y="1893"/>
                    </a:lnTo>
                    <a:lnTo>
                      <a:pt x="558" y="1867"/>
                    </a:lnTo>
                    <a:lnTo>
                      <a:pt x="510" y="1836"/>
                    </a:lnTo>
                    <a:lnTo>
                      <a:pt x="464" y="1800"/>
                    </a:lnTo>
                    <a:lnTo>
                      <a:pt x="419" y="1760"/>
                    </a:lnTo>
                    <a:lnTo>
                      <a:pt x="377" y="1716"/>
                    </a:lnTo>
                    <a:lnTo>
                      <a:pt x="337" y="1669"/>
                    </a:lnTo>
                    <a:lnTo>
                      <a:pt x="300" y="1618"/>
                    </a:lnTo>
                    <a:lnTo>
                      <a:pt x="266" y="1565"/>
                    </a:lnTo>
                    <a:lnTo>
                      <a:pt x="234" y="1510"/>
                    </a:lnTo>
                    <a:lnTo>
                      <a:pt x="205" y="1452"/>
                    </a:lnTo>
                    <a:lnTo>
                      <a:pt x="179" y="1392"/>
                    </a:lnTo>
                    <a:lnTo>
                      <a:pt x="156" y="1386"/>
                    </a:lnTo>
                    <a:lnTo>
                      <a:pt x="133" y="1376"/>
                    </a:lnTo>
                    <a:lnTo>
                      <a:pt x="111" y="1364"/>
                    </a:lnTo>
                    <a:lnTo>
                      <a:pt x="91" y="1349"/>
                    </a:lnTo>
                    <a:lnTo>
                      <a:pt x="72" y="1330"/>
                    </a:lnTo>
                    <a:lnTo>
                      <a:pt x="55" y="1309"/>
                    </a:lnTo>
                    <a:lnTo>
                      <a:pt x="39" y="1284"/>
                    </a:lnTo>
                    <a:lnTo>
                      <a:pt x="26" y="1254"/>
                    </a:lnTo>
                    <a:lnTo>
                      <a:pt x="15" y="1221"/>
                    </a:lnTo>
                    <a:lnTo>
                      <a:pt x="7" y="1184"/>
                    </a:lnTo>
                    <a:lnTo>
                      <a:pt x="2" y="1143"/>
                    </a:lnTo>
                    <a:lnTo>
                      <a:pt x="0" y="1104"/>
                    </a:lnTo>
                    <a:lnTo>
                      <a:pt x="1" y="1068"/>
                    </a:lnTo>
                    <a:lnTo>
                      <a:pt x="4" y="1038"/>
                    </a:lnTo>
                    <a:lnTo>
                      <a:pt x="9" y="1009"/>
                    </a:lnTo>
                    <a:lnTo>
                      <a:pt x="17" y="985"/>
                    </a:lnTo>
                    <a:lnTo>
                      <a:pt x="27" y="964"/>
                    </a:lnTo>
                    <a:lnTo>
                      <a:pt x="38" y="946"/>
                    </a:lnTo>
                    <a:lnTo>
                      <a:pt x="50" y="930"/>
                    </a:lnTo>
                    <a:lnTo>
                      <a:pt x="65" y="916"/>
                    </a:lnTo>
                    <a:lnTo>
                      <a:pt x="80" y="906"/>
                    </a:lnTo>
                    <a:lnTo>
                      <a:pt x="96" y="897"/>
                    </a:lnTo>
                    <a:lnTo>
                      <a:pt x="98" y="851"/>
                    </a:lnTo>
                    <a:lnTo>
                      <a:pt x="89" y="794"/>
                    </a:lnTo>
                    <a:lnTo>
                      <a:pt x="85" y="740"/>
                    </a:lnTo>
                    <a:lnTo>
                      <a:pt x="83" y="690"/>
                    </a:lnTo>
                    <a:lnTo>
                      <a:pt x="85" y="643"/>
                    </a:lnTo>
                    <a:lnTo>
                      <a:pt x="90" y="599"/>
                    </a:lnTo>
                    <a:lnTo>
                      <a:pt x="98" y="559"/>
                    </a:lnTo>
                    <a:lnTo>
                      <a:pt x="108" y="522"/>
                    </a:lnTo>
                    <a:lnTo>
                      <a:pt x="120" y="487"/>
                    </a:lnTo>
                    <a:lnTo>
                      <a:pt x="134" y="455"/>
                    </a:lnTo>
                    <a:lnTo>
                      <a:pt x="149" y="427"/>
                    </a:lnTo>
                    <a:lnTo>
                      <a:pt x="166" y="400"/>
                    </a:lnTo>
                    <a:lnTo>
                      <a:pt x="183" y="377"/>
                    </a:lnTo>
                    <a:lnTo>
                      <a:pt x="202" y="355"/>
                    </a:lnTo>
                    <a:lnTo>
                      <a:pt x="220" y="337"/>
                    </a:lnTo>
                    <a:lnTo>
                      <a:pt x="239" y="320"/>
                    </a:lnTo>
                    <a:lnTo>
                      <a:pt x="257" y="305"/>
                    </a:lnTo>
                    <a:lnTo>
                      <a:pt x="274" y="293"/>
                    </a:lnTo>
                    <a:lnTo>
                      <a:pt x="290" y="282"/>
                    </a:lnTo>
                    <a:lnTo>
                      <a:pt x="305" y="273"/>
                    </a:lnTo>
                    <a:lnTo>
                      <a:pt x="319" y="266"/>
                    </a:lnTo>
                    <a:lnTo>
                      <a:pt x="331" y="260"/>
                    </a:lnTo>
                    <a:lnTo>
                      <a:pt x="341" y="255"/>
                    </a:lnTo>
                    <a:lnTo>
                      <a:pt x="348" y="253"/>
                    </a:lnTo>
                    <a:lnTo>
                      <a:pt x="352" y="246"/>
                    </a:lnTo>
                    <a:lnTo>
                      <a:pt x="359" y="237"/>
                    </a:lnTo>
                    <a:lnTo>
                      <a:pt x="367" y="225"/>
                    </a:lnTo>
                    <a:lnTo>
                      <a:pt x="377" y="212"/>
                    </a:lnTo>
                    <a:lnTo>
                      <a:pt x="390" y="196"/>
                    </a:lnTo>
                    <a:lnTo>
                      <a:pt x="404" y="180"/>
                    </a:lnTo>
                    <a:lnTo>
                      <a:pt x="421" y="163"/>
                    </a:lnTo>
                    <a:lnTo>
                      <a:pt x="439" y="145"/>
                    </a:lnTo>
                    <a:lnTo>
                      <a:pt x="459" y="127"/>
                    </a:lnTo>
                    <a:lnTo>
                      <a:pt x="481" y="108"/>
                    </a:lnTo>
                    <a:lnTo>
                      <a:pt x="505" y="91"/>
                    </a:lnTo>
                    <a:lnTo>
                      <a:pt x="531" y="74"/>
                    </a:lnTo>
                    <a:lnTo>
                      <a:pt x="559" y="57"/>
                    </a:lnTo>
                    <a:lnTo>
                      <a:pt x="589" y="43"/>
                    </a:lnTo>
                    <a:lnTo>
                      <a:pt x="620" y="30"/>
                    </a:lnTo>
                    <a:lnTo>
                      <a:pt x="655" y="19"/>
                    </a:lnTo>
                    <a:lnTo>
                      <a:pt x="690" y="10"/>
                    </a:lnTo>
                    <a:lnTo>
                      <a:pt x="728" y="3"/>
                    </a:lnTo>
                    <a:lnTo>
                      <a:pt x="767" y="0"/>
                    </a:lnTo>
                    <a:lnTo>
                      <a:pt x="80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48" name="Freeform 23"/>
              <p:cNvSpPr>
                <a:spLocks noEditPoints="1"/>
              </p:cNvSpPr>
              <p:nvPr/>
            </p:nvSpPr>
            <p:spPr bwMode="auto">
              <a:xfrm>
                <a:off x="2664" y="4250"/>
                <a:ext cx="83" cy="27"/>
              </a:xfrm>
              <a:custGeom>
                <a:avLst/>
                <a:gdLst>
                  <a:gd name="T0" fmla="*/ 613 w 916"/>
                  <a:gd name="T1" fmla="*/ 78 h 300"/>
                  <a:gd name="T2" fmla="*/ 561 w 916"/>
                  <a:gd name="T3" fmla="*/ 109 h 300"/>
                  <a:gd name="T4" fmla="*/ 554 w 916"/>
                  <a:gd name="T5" fmla="*/ 165 h 300"/>
                  <a:gd name="T6" fmla="*/ 579 w 916"/>
                  <a:gd name="T7" fmla="*/ 210 h 300"/>
                  <a:gd name="T8" fmla="*/ 665 w 916"/>
                  <a:gd name="T9" fmla="*/ 229 h 300"/>
                  <a:gd name="T10" fmla="*/ 787 w 916"/>
                  <a:gd name="T11" fmla="*/ 223 h 300"/>
                  <a:gd name="T12" fmla="*/ 839 w 916"/>
                  <a:gd name="T13" fmla="*/ 191 h 300"/>
                  <a:gd name="T14" fmla="*/ 846 w 916"/>
                  <a:gd name="T15" fmla="*/ 135 h 300"/>
                  <a:gd name="T16" fmla="*/ 820 w 916"/>
                  <a:gd name="T17" fmla="*/ 90 h 300"/>
                  <a:gd name="T18" fmla="*/ 734 w 916"/>
                  <a:gd name="T19" fmla="*/ 72 h 300"/>
                  <a:gd name="T20" fmla="*/ 153 w 916"/>
                  <a:gd name="T21" fmla="*/ 74 h 300"/>
                  <a:gd name="T22" fmla="*/ 85 w 916"/>
                  <a:gd name="T23" fmla="*/ 99 h 300"/>
                  <a:gd name="T24" fmla="*/ 70 w 916"/>
                  <a:gd name="T25" fmla="*/ 150 h 300"/>
                  <a:gd name="T26" fmla="*/ 85 w 916"/>
                  <a:gd name="T27" fmla="*/ 201 h 300"/>
                  <a:gd name="T28" fmla="*/ 153 w 916"/>
                  <a:gd name="T29" fmla="*/ 227 h 300"/>
                  <a:gd name="T30" fmla="*/ 280 w 916"/>
                  <a:gd name="T31" fmla="*/ 227 h 300"/>
                  <a:gd name="T32" fmla="*/ 348 w 916"/>
                  <a:gd name="T33" fmla="*/ 201 h 300"/>
                  <a:gd name="T34" fmla="*/ 363 w 916"/>
                  <a:gd name="T35" fmla="*/ 150 h 300"/>
                  <a:gd name="T36" fmla="*/ 348 w 916"/>
                  <a:gd name="T37" fmla="*/ 99 h 300"/>
                  <a:gd name="T38" fmla="*/ 280 w 916"/>
                  <a:gd name="T39" fmla="*/ 74 h 300"/>
                  <a:gd name="T40" fmla="*/ 234 w 916"/>
                  <a:gd name="T41" fmla="*/ 0 h 300"/>
                  <a:gd name="T42" fmla="*/ 321 w 916"/>
                  <a:gd name="T43" fmla="*/ 9 h 300"/>
                  <a:gd name="T44" fmla="*/ 400 w 916"/>
                  <a:gd name="T45" fmla="*/ 53 h 300"/>
                  <a:gd name="T46" fmla="*/ 574 w 916"/>
                  <a:gd name="T47" fmla="*/ 17 h 300"/>
                  <a:gd name="T48" fmla="*/ 662 w 916"/>
                  <a:gd name="T49" fmla="*/ 1 h 300"/>
                  <a:gd name="T50" fmla="*/ 732 w 916"/>
                  <a:gd name="T51" fmla="*/ 0 h 300"/>
                  <a:gd name="T52" fmla="*/ 806 w 916"/>
                  <a:gd name="T53" fmla="*/ 10 h 300"/>
                  <a:gd name="T54" fmla="*/ 875 w 916"/>
                  <a:gd name="T55" fmla="*/ 45 h 300"/>
                  <a:gd name="T56" fmla="*/ 914 w 916"/>
                  <a:gd name="T57" fmla="*/ 123 h 300"/>
                  <a:gd name="T58" fmla="*/ 900 w 916"/>
                  <a:gd name="T59" fmla="*/ 223 h 300"/>
                  <a:gd name="T60" fmla="*/ 843 w 916"/>
                  <a:gd name="T61" fmla="*/ 277 h 300"/>
                  <a:gd name="T62" fmla="*/ 768 w 916"/>
                  <a:gd name="T63" fmla="*/ 297 h 300"/>
                  <a:gd name="T64" fmla="*/ 699 w 916"/>
                  <a:gd name="T65" fmla="*/ 300 h 300"/>
                  <a:gd name="T66" fmla="*/ 632 w 916"/>
                  <a:gd name="T67" fmla="*/ 297 h 300"/>
                  <a:gd name="T68" fmla="*/ 557 w 916"/>
                  <a:gd name="T69" fmla="*/ 277 h 300"/>
                  <a:gd name="T70" fmla="*/ 500 w 916"/>
                  <a:gd name="T71" fmla="*/ 224 h 300"/>
                  <a:gd name="T72" fmla="*/ 485 w 916"/>
                  <a:gd name="T73" fmla="*/ 137 h 300"/>
                  <a:gd name="T74" fmla="*/ 432 w 916"/>
                  <a:gd name="T75" fmla="*/ 150 h 300"/>
                  <a:gd name="T76" fmla="*/ 405 w 916"/>
                  <a:gd name="T77" fmla="*/ 241 h 300"/>
                  <a:gd name="T78" fmla="*/ 342 w 916"/>
                  <a:gd name="T79" fmla="*/ 284 h 300"/>
                  <a:gd name="T80" fmla="*/ 266 w 916"/>
                  <a:gd name="T81" fmla="*/ 298 h 300"/>
                  <a:gd name="T82" fmla="*/ 201 w 916"/>
                  <a:gd name="T83" fmla="*/ 299 h 300"/>
                  <a:gd name="T84" fmla="*/ 129 w 916"/>
                  <a:gd name="T85" fmla="*/ 294 h 300"/>
                  <a:gd name="T86" fmla="*/ 57 w 916"/>
                  <a:gd name="T87" fmla="*/ 267 h 300"/>
                  <a:gd name="T88" fmla="*/ 7 w 916"/>
                  <a:gd name="T89" fmla="*/ 202 h 300"/>
                  <a:gd name="T90" fmla="*/ 7 w 916"/>
                  <a:gd name="T91" fmla="*/ 98 h 300"/>
                  <a:gd name="T92" fmla="*/ 57 w 916"/>
                  <a:gd name="T93" fmla="*/ 33 h 300"/>
                  <a:gd name="T94" fmla="*/ 129 w 916"/>
                  <a:gd name="T95" fmla="*/ 6 h 300"/>
                  <a:gd name="T96" fmla="*/ 201 w 916"/>
                  <a:gd name="T97" fmla="*/ 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16" h="300">
                    <a:moveTo>
                      <a:pt x="699" y="71"/>
                    </a:moveTo>
                    <a:lnTo>
                      <a:pt x="665" y="72"/>
                    </a:lnTo>
                    <a:lnTo>
                      <a:pt x="636" y="74"/>
                    </a:lnTo>
                    <a:lnTo>
                      <a:pt x="613" y="78"/>
                    </a:lnTo>
                    <a:lnTo>
                      <a:pt x="594" y="83"/>
                    </a:lnTo>
                    <a:lnTo>
                      <a:pt x="579" y="90"/>
                    </a:lnTo>
                    <a:lnTo>
                      <a:pt x="569" y="99"/>
                    </a:lnTo>
                    <a:lnTo>
                      <a:pt x="561" y="109"/>
                    </a:lnTo>
                    <a:lnTo>
                      <a:pt x="556" y="122"/>
                    </a:lnTo>
                    <a:lnTo>
                      <a:pt x="554" y="135"/>
                    </a:lnTo>
                    <a:lnTo>
                      <a:pt x="553" y="150"/>
                    </a:lnTo>
                    <a:lnTo>
                      <a:pt x="554" y="165"/>
                    </a:lnTo>
                    <a:lnTo>
                      <a:pt x="556" y="179"/>
                    </a:lnTo>
                    <a:lnTo>
                      <a:pt x="561" y="191"/>
                    </a:lnTo>
                    <a:lnTo>
                      <a:pt x="569" y="201"/>
                    </a:lnTo>
                    <a:lnTo>
                      <a:pt x="579" y="210"/>
                    </a:lnTo>
                    <a:lnTo>
                      <a:pt x="594" y="216"/>
                    </a:lnTo>
                    <a:lnTo>
                      <a:pt x="613" y="223"/>
                    </a:lnTo>
                    <a:lnTo>
                      <a:pt x="636" y="227"/>
                    </a:lnTo>
                    <a:lnTo>
                      <a:pt x="665" y="229"/>
                    </a:lnTo>
                    <a:lnTo>
                      <a:pt x="699" y="230"/>
                    </a:lnTo>
                    <a:lnTo>
                      <a:pt x="734" y="229"/>
                    </a:lnTo>
                    <a:lnTo>
                      <a:pt x="763" y="227"/>
                    </a:lnTo>
                    <a:lnTo>
                      <a:pt x="787" y="223"/>
                    </a:lnTo>
                    <a:lnTo>
                      <a:pt x="805" y="216"/>
                    </a:lnTo>
                    <a:lnTo>
                      <a:pt x="820" y="210"/>
                    </a:lnTo>
                    <a:lnTo>
                      <a:pt x="831" y="201"/>
                    </a:lnTo>
                    <a:lnTo>
                      <a:pt x="839" y="191"/>
                    </a:lnTo>
                    <a:lnTo>
                      <a:pt x="843" y="179"/>
                    </a:lnTo>
                    <a:lnTo>
                      <a:pt x="846" y="165"/>
                    </a:lnTo>
                    <a:lnTo>
                      <a:pt x="847" y="150"/>
                    </a:lnTo>
                    <a:lnTo>
                      <a:pt x="846" y="135"/>
                    </a:lnTo>
                    <a:lnTo>
                      <a:pt x="843" y="122"/>
                    </a:lnTo>
                    <a:lnTo>
                      <a:pt x="839" y="109"/>
                    </a:lnTo>
                    <a:lnTo>
                      <a:pt x="831" y="99"/>
                    </a:lnTo>
                    <a:lnTo>
                      <a:pt x="820" y="90"/>
                    </a:lnTo>
                    <a:lnTo>
                      <a:pt x="805" y="83"/>
                    </a:lnTo>
                    <a:lnTo>
                      <a:pt x="787" y="78"/>
                    </a:lnTo>
                    <a:lnTo>
                      <a:pt x="763" y="74"/>
                    </a:lnTo>
                    <a:lnTo>
                      <a:pt x="734" y="72"/>
                    </a:lnTo>
                    <a:lnTo>
                      <a:pt x="699" y="71"/>
                    </a:lnTo>
                    <a:close/>
                    <a:moveTo>
                      <a:pt x="216" y="71"/>
                    </a:moveTo>
                    <a:lnTo>
                      <a:pt x="182" y="72"/>
                    </a:lnTo>
                    <a:lnTo>
                      <a:pt x="153" y="74"/>
                    </a:lnTo>
                    <a:lnTo>
                      <a:pt x="130" y="78"/>
                    </a:lnTo>
                    <a:lnTo>
                      <a:pt x="111" y="83"/>
                    </a:lnTo>
                    <a:lnTo>
                      <a:pt x="96" y="90"/>
                    </a:lnTo>
                    <a:lnTo>
                      <a:pt x="85" y="99"/>
                    </a:lnTo>
                    <a:lnTo>
                      <a:pt x="78" y="109"/>
                    </a:lnTo>
                    <a:lnTo>
                      <a:pt x="73" y="122"/>
                    </a:lnTo>
                    <a:lnTo>
                      <a:pt x="70" y="135"/>
                    </a:lnTo>
                    <a:lnTo>
                      <a:pt x="70" y="150"/>
                    </a:lnTo>
                    <a:lnTo>
                      <a:pt x="70" y="165"/>
                    </a:lnTo>
                    <a:lnTo>
                      <a:pt x="73" y="179"/>
                    </a:lnTo>
                    <a:lnTo>
                      <a:pt x="78" y="191"/>
                    </a:lnTo>
                    <a:lnTo>
                      <a:pt x="85" y="201"/>
                    </a:lnTo>
                    <a:lnTo>
                      <a:pt x="96" y="210"/>
                    </a:lnTo>
                    <a:lnTo>
                      <a:pt x="111" y="216"/>
                    </a:lnTo>
                    <a:lnTo>
                      <a:pt x="130" y="223"/>
                    </a:lnTo>
                    <a:lnTo>
                      <a:pt x="153" y="227"/>
                    </a:lnTo>
                    <a:lnTo>
                      <a:pt x="182" y="229"/>
                    </a:lnTo>
                    <a:lnTo>
                      <a:pt x="216" y="230"/>
                    </a:lnTo>
                    <a:lnTo>
                      <a:pt x="250" y="229"/>
                    </a:lnTo>
                    <a:lnTo>
                      <a:pt x="280" y="227"/>
                    </a:lnTo>
                    <a:lnTo>
                      <a:pt x="304" y="223"/>
                    </a:lnTo>
                    <a:lnTo>
                      <a:pt x="322" y="216"/>
                    </a:lnTo>
                    <a:lnTo>
                      <a:pt x="337" y="210"/>
                    </a:lnTo>
                    <a:lnTo>
                      <a:pt x="348" y="201"/>
                    </a:lnTo>
                    <a:lnTo>
                      <a:pt x="355" y="191"/>
                    </a:lnTo>
                    <a:lnTo>
                      <a:pt x="360" y="179"/>
                    </a:lnTo>
                    <a:lnTo>
                      <a:pt x="363" y="165"/>
                    </a:lnTo>
                    <a:lnTo>
                      <a:pt x="363" y="150"/>
                    </a:lnTo>
                    <a:lnTo>
                      <a:pt x="363" y="135"/>
                    </a:lnTo>
                    <a:lnTo>
                      <a:pt x="360" y="122"/>
                    </a:lnTo>
                    <a:lnTo>
                      <a:pt x="355" y="109"/>
                    </a:lnTo>
                    <a:lnTo>
                      <a:pt x="348" y="99"/>
                    </a:lnTo>
                    <a:lnTo>
                      <a:pt x="337" y="90"/>
                    </a:lnTo>
                    <a:lnTo>
                      <a:pt x="322" y="83"/>
                    </a:lnTo>
                    <a:lnTo>
                      <a:pt x="304" y="78"/>
                    </a:lnTo>
                    <a:lnTo>
                      <a:pt x="280" y="74"/>
                    </a:lnTo>
                    <a:lnTo>
                      <a:pt x="250" y="72"/>
                    </a:lnTo>
                    <a:lnTo>
                      <a:pt x="216" y="71"/>
                    </a:lnTo>
                    <a:close/>
                    <a:moveTo>
                      <a:pt x="216" y="0"/>
                    </a:moveTo>
                    <a:lnTo>
                      <a:pt x="234" y="0"/>
                    </a:lnTo>
                    <a:lnTo>
                      <a:pt x="254" y="1"/>
                    </a:lnTo>
                    <a:lnTo>
                      <a:pt x="276" y="2"/>
                    </a:lnTo>
                    <a:lnTo>
                      <a:pt x="298" y="5"/>
                    </a:lnTo>
                    <a:lnTo>
                      <a:pt x="321" y="9"/>
                    </a:lnTo>
                    <a:lnTo>
                      <a:pt x="343" y="17"/>
                    </a:lnTo>
                    <a:lnTo>
                      <a:pt x="364" y="26"/>
                    </a:lnTo>
                    <a:lnTo>
                      <a:pt x="383" y="37"/>
                    </a:lnTo>
                    <a:lnTo>
                      <a:pt x="400" y="53"/>
                    </a:lnTo>
                    <a:lnTo>
                      <a:pt x="516" y="53"/>
                    </a:lnTo>
                    <a:lnTo>
                      <a:pt x="533" y="37"/>
                    </a:lnTo>
                    <a:lnTo>
                      <a:pt x="553" y="26"/>
                    </a:lnTo>
                    <a:lnTo>
                      <a:pt x="574" y="17"/>
                    </a:lnTo>
                    <a:lnTo>
                      <a:pt x="596" y="9"/>
                    </a:lnTo>
                    <a:lnTo>
                      <a:pt x="618" y="5"/>
                    </a:lnTo>
                    <a:lnTo>
                      <a:pt x="640" y="2"/>
                    </a:lnTo>
                    <a:lnTo>
                      <a:pt x="662" y="1"/>
                    </a:lnTo>
                    <a:lnTo>
                      <a:pt x="682" y="0"/>
                    </a:lnTo>
                    <a:lnTo>
                      <a:pt x="699" y="0"/>
                    </a:lnTo>
                    <a:lnTo>
                      <a:pt x="715" y="0"/>
                    </a:lnTo>
                    <a:lnTo>
                      <a:pt x="732" y="0"/>
                    </a:lnTo>
                    <a:lnTo>
                      <a:pt x="749" y="1"/>
                    </a:lnTo>
                    <a:lnTo>
                      <a:pt x="768" y="3"/>
                    </a:lnTo>
                    <a:lnTo>
                      <a:pt x="787" y="6"/>
                    </a:lnTo>
                    <a:lnTo>
                      <a:pt x="806" y="10"/>
                    </a:lnTo>
                    <a:lnTo>
                      <a:pt x="825" y="16"/>
                    </a:lnTo>
                    <a:lnTo>
                      <a:pt x="843" y="24"/>
                    </a:lnTo>
                    <a:lnTo>
                      <a:pt x="860" y="33"/>
                    </a:lnTo>
                    <a:lnTo>
                      <a:pt x="875" y="45"/>
                    </a:lnTo>
                    <a:lnTo>
                      <a:pt x="889" y="59"/>
                    </a:lnTo>
                    <a:lnTo>
                      <a:pt x="900" y="77"/>
                    </a:lnTo>
                    <a:lnTo>
                      <a:pt x="908" y="98"/>
                    </a:lnTo>
                    <a:lnTo>
                      <a:pt x="914" y="123"/>
                    </a:lnTo>
                    <a:lnTo>
                      <a:pt x="916" y="150"/>
                    </a:lnTo>
                    <a:lnTo>
                      <a:pt x="914" y="178"/>
                    </a:lnTo>
                    <a:lnTo>
                      <a:pt x="908" y="202"/>
                    </a:lnTo>
                    <a:lnTo>
                      <a:pt x="900" y="223"/>
                    </a:lnTo>
                    <a:lnTo>
                      <a:pt x="889" y="241"/>
                    </a:lnTo>
                    <a:lnTo>
                      <a:pt x="875" y="255"/>
                    </a:lnTo>
                    <a:lnTo>
                      <a:pt x="860" y="267"/>
                    </a:lnTo>
                    <a:lnTo>
                      <a:pt x="843" y="277"/>
                    </a:lnTo>
                    <a:lnTo>
                      <a:pt x="825" y="285"/>
                    </a:lnTo>
                    <a:lnTo>
                      <a:pt x="806" y="290"/>
                    </a:lnTo>
                    <a:lnTo>
                      <a:pt x="787" y="294"/>
                    </a:lnTo>
                    <a:lnTo>
                      <a:pt x="768" y="297"/>
                    </a:lnTo>
                    <a:lnTo>
                      <a:pt x="749" y="298"/>
                    </a:lnTo>
                    <a:lnTo>
                      <a:pt x="732" y="299"/>
                    </a:lnTo>
                    <a:lnTo>
                      <a:pt x="715" y="299"/>
                    </a:lnTo>
                    <a:lnTo>
                      <a:pt x="699" y="300"/>
                    </a:lnTo>
                    <a:lnTo>
                      <a:pt x="685" y="299"/>
                    </a:lnTo>
                    <a:lnTo>
                      <a:pt x="668" y="299"/>
                    </a:lnTo>
                    <a:lnTo>
                      <a:pt x="650" y="298"/>
                    </a:lnTo>
                    <a:lnTo>
                      <a:pt x="632" y="297"/>
                    </a:lnTo>
                    <a:lnTo>
                      <a:pt x="613" y="294"/>
                    </a:lnTo>
                    <a:lnTo>
                      <a:pt x="593" y="290"/>
                    </a:lnTo>
                    <a:lnTo>
                      <a:pt x="575" y="285"/>
                    </a:lnTo>
                    <a:lnTo>
                      <a:pt x="557" y="277"/>
                    </a:lnTo>
                    <a:lnTo>
                      <a:pt x="540" y="267"/>
                    </a:lnTo>
                    <a:lnTo>
                      <a:pt x="524" y="255"/>
                    </a:lnTo>
                    <a:lnTo>
                      <a:pt x="511" y="241"/>
                    </a:lnTo>
                    <a:lnTo>
                      <a:pt x="500" y="224"/>
                    </a:lnTo>
                    <a:lnTo>
                      <a:pt x="491" y="202"/>
                    </a:lnTo>
                    <a:lnTo>
                      <a:pt x="486" y="179"/>
                    </a:lnTo>
                    <a:lnTo>
                      <a:pt x="484" y="150"/>
                    </a:lnTo>
                    <a:lnTo>
                      <a:pt x="485" y="137"/>
                    </a:lnTo>
                    <a:lnTo>
                      <a:pt x="486" y="125"/>
                    </a:lnTo>
                    <a:lnTo>
                      <a:pt x="430" y="125"/>
                    </a:lnTo>
                    <a:lnTo>
                      <a:pt x="432" y="137"/>
                    </a:lnTo>
                    <a:lnTo>
                      <a:pt x="432" y="150"/>
                    </a:lnTo>
                    <a:lnTo>
                      <a:pt x="430" y="179"/>
                    </a:lnTo>
                    <a:lnTo>
                      <a:pt x="425" y="202"/>
                    </a:lnTo>
                    <a:lnTo>
                      <a:pt x="416" y="224"/>
                    </a:lnTo>
                    <a:lnTo>
                      <a:pt x="405" y="241"/>
                    </a:lnTo>
                    <a:lnTo>
                      <a:pt x="392" y="255"/>
                    </a:lnTo>
                    <a:lnTo>
                      <a:pt x="377" y="267"/>
                    </a:lnTo>
                    <a:lnTo>
                      <a:pt x="360" y="277"/>
                    </a:lnTo>
                    <a:lnTo>
                      <a:pt x="342" y="284"/>
                    </a:lnTo>
                    <a:lnTo>
                      <a:pt x="323" y="290"/>
                    </a:lnTo>
                    <a:lnTo>
                      <a:pt x="304" y="294"/>
                    </a:lnTo>
                    <a:lnTo>
                      <a:pt x="285" y="296"/>
                    </a:lnTo>
                    <a:lnTo>
                      <a:pt x="266" y="298"/>
                    </a:lnTo>
                    <a:lnTo>
                      <a:pt x="248" y="299"/>
                    </a:lnTo>
                    <a:lnTo>
                      <a:pt x="231" y="299"/>
                    </a:lnTo>
                    <a:lnTo>
                      <a:pt x="216" y="299"/>
                    </a:lnTo>
                    <a:lnTo>
                      <a:pt x="201" y="299"/>
                    </a:lnTo>
                    <a:lnTo>
                      <a:pt x="185" y="299"/>
                    </a:lnTo>
                    <a:lnTo>
                      <a:pt x="167" y="298"/>
                    </a:lnTo>
                    <a:lnTo>
                      <a:pt x="148" y="296"/>
                    </a:lnTo>
                    <a:lnTo>
                      <a:pt x="129" y="294"/>
                    </a:lnTo>
                    <a:lnTo>
                      <a:pt x="110" y="290"/>
                    </a:lnTo>
                    <a:lnTo>
                      <a:pt x="91" y="284"/>
                    </a:lnTo>
                    <a:lnTo>
                      <a:pt x="73" y="277"/>
                    </a:lnTo>
                    <a:lnTo>
                      <a:pt x="57" y="267"/>
                    </a:lnTo>
                    <a:lnTo>
                      <a:pt x="41" y="255"/>
                    </a:lnTo>
                    <a:lnTo>
                      <a:pt x="27" y="240"/>
                    </a:lnTo>
                    <a:lnTo>
                      <a:pt x="16" y="223"/>
                    </a:lnTo>
                    <a:lnTo>
                      <a:pt x="7" y="202"/>
                    </a:lnTo>
                    <a:lnTo>
                      <a:pt x="2" y="178"/>
                    </a:lnTo>
                    <a:lnTo>
                      <a:pt x="0" y="150"/>
                    </a:lnTo>
                    <a:lnTo>
                      <a:pt x="2" y="122"/>
                    </a:lnTo>
                    <a:lnTo>
                      <a:pt x="7" y="98"/>
                    </a:lnTo>
                    <a:lnTo>
                      <a:pt x="16" y="77"/>
                    </a:lnTo>
                    <a:lnTo>
                      <a:pt x="27" y="59"/>
                    </a:lnTo>
                    <a:lnTo>
                      <a:pt x="41" y="45"/>
                    </a:lnTo>
                    <a:lnTo>
                      <a:pt x="57" y="33"/>
                    </a:lnTo>
                    <a:lnTo>
                      <a:pt x="73" y="23"/>
                    </a:lnTo>
                    <a:lnTo>
                      <a:pt x="91" y="16"/>
                    </a:lnTo>
                    <a:lnTo>
                      <a:pt x="110" y="10"/>
                    </a:lnTo>
                    <a:lnTo>
                      <a:pt x="129" y="6"/>
                    </a:lnTo>
                    <a:lnTo>
                      <a:pt x="148" y="3"/>
                    </a:lnTo>
                    <a:lnTo>
                      <a:pt x="167" y="1"/>
                    </a:lnTo>
                    <a:lnTo>
                      <a:pt x="185" y="0"/>
                    </a:lnTo>
                    <a:lnTo>
                      <a:pt x="201" y="0"/>
                    </a:lnTo>
                    <a:lnTo>
                      <a:pt x="2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49" name="Freeform 24"/>
              <p:cNvSpPr>
                <a:spLocks noEditPoints="1"/>
              </p:cNvSpPr>
              <p:nvPr/>
            </p:nvSpPr>
            <p:spPr bwMode="auto">
              <a:xfrm>
                <a:off x="2597" y="4335"/>
                <a:ext cx="217" cy="124"/>
              </a:xfrm>
              <a:custGeom>
                <a:avLst/>
                <a:gdLst>
                  <a:gd name="T0" fmla="*/ 1796 w 2393"/>
                  <a:gd name="T1" fmla="*/ 704 h 1360"/>
                  <a:gd name="T2" fmla="*/ 1761 w 2393"/>
                  <a:gd name="T3" fmla="*/ 720 h 1360"/>
                  <a:gd name="T4" fmla="*/ 1590 w 2393"/>
                  <a:gd name="T5" fmla="*/ 904 h 1360"/>
                  <a:gd name="T6" fmla="*/ 1882 w 2393"/>
                  <a:gd name="T7" fmla="*/ 733 h 1360"/>
                  <a:gd name="T8" fmla="*/ 1851 w 2393"/>
                  <a:gd name="T9" fmla="*/ 709 h 1360"/>
                  <a:gd name="T10" fmla="*/ 1814 w 2393"/>
                  <a:gd name="T11" fmla="*/ 702 h 1360"/>
                  <a:gd name="T12" fmla="*/ 1831 w 2393"/>
                  <a:gd name="T13" fmla="*/ 20 h 1360"/>
                  <a:gd name="T14" fmla="*/ 1950 w 2393"/>
                  <a:gd name="T15" fmla="*/ 61 h 1360"/>
                  <a:gd name="T16" fmla="*/ 2057 w 2393"/>
                  <a:gd name="T17" fmla="*/ 121 h 1360"/>
                  <a:gd name="T18" fmla="*/ 2154 w 2393"/>
                  <a:gd name="T19" fmla="*/ 196 h 1360"/>
                  <a:gd name="T20" fmla="*/ 2235 w 2393"/>
                  <a:gd name="T21" fmla="*/ 286 h 1360"/>
                  <a:gd name="T22" fmla="*/ 2301 w 2393"/>
                  <a:gd name="T23" fmla="*/ 388 h 1360"/>
                  <a:gd name="T24" fmla="*/ 2352 w 2393"/>
                  <a:gd name="T25" fmla="*/ 501 h 1360"/>
                  <a:gd name="T26" fmla="*/ 2382 w 2393"/>
                  <a:gd name="T27" fmla="*/ 622 h 1360"/>
                  <a:gd name="T28" fmla="*/ 2393 w 2393"/>
                  <a:gd name="T29" fmla="*/ 748 h 1360"/>
                  <a:gd name="T30" fmla="*/ 2390 w 2393"/>
                  <a:gd name="T31" fmla="*/ 1230 h 1360"/>
                  <a:gd name="T32" fmla="*/ 2370 w 2393"/>
                  <a:gd name="T33" fmla="*/ 1282 h 1360"/>
                  <a:gd name="T34" fmla="*/ 2335 w 2393"/>
                  <a:gd name="T35" fmla="*/ 1324 h 1360"/>
                  <a:gd name="T36" fmla="*/ 2286 w 2393"/>
                  <a:gd name="T37" fmla="*/ 1351 h 1360"/>
                  <a:gd name="T38" fmla="*/ 2230 w 2393"/>
                  <a:gd name="T39" fmla="*/ 1360 h 1360"/>
                  <a:gd name="T40" fmla="*/ 129 w 2393"/>
                  <a:gd name="T41" fmla="*/ 1358 h 1360"/>
                  <a:gd name="T42" fmla="*/ 77 w 2393"/>
                  <a:gd name="T43" fmla="*/ 1339 h 1360"/>
                  <a:gd name="T44" fmla="*/ 36 w 2393"/>
                  <a:gd name="T45" fmla="*/ 1304 h 1360"/>
                  <a:gd name="T46" fmla="*/ 10 w 2393"/>
                  <a:gd name="T47" fmla="*/ 1256 h 1360"/>
                  <a:gd name="T48" fmla="*/ 0 w 2393"/>
                  <a:gd name="T49" fmla="*/ 1200 h 1360"/>
                  <a:gd name="T50" fmla="*/ 3 w 2393"/>
                  <a:gd name="T51" fmla="*/ 684 h 1360"/>
                  <a:gd name="T52" fmla="*/ 23 w 2393"/>
                  <a:gd name="T53" fmla="*/ 561 h 1360"/>
                  <a:gd name="T54" fmla="*/ 63 w 2393"/>
                  <a:gd name="T55" fmla="*/ 443 h 1360"/>
                  <a:gd name="T56" fmla="*/ 122 w 2393"/>
                  <a:gd name="T57" fmla="*/ 336 h 1360"/>
                  <a:gd name="T58" fmla="*/ 195 w 2393"/>
                  <a:gd name="T59" fmla="*/ 240 h 1360"/>
                  <a:gd name="T60" fmla="*/ 283 w 2393"/>
                  <a:gd name="T61" fmla="*/ 157 h 1360"/>
                  <a:gd name="T62" fmla="*/ 385 w 2393"/>
                  <a:gd name="T63" fmla="*/ 89 h 1360"/>
                  <a:gd name="T64" fmla="*/ 498 w 2393"/>
                  <a:gd name="T65" fmla="*/ 38 h 1360"/>
                  <a:gd name="T66" fmla="*/ 640 w 2393"/>
                  <a:gd name="T67" fmla="*/ 0 h 1360"/>
                  <a:gd name="T68" fmla="*/ 1748 w 2393"/>
                  <a:gd name="T69" fmla="*/ 0 h 1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393" h="1360">
                    <a:moveTo>
                      <a:pt x="1814" y="702"/>
                    </a:moveTo>
                    <a:lnTo>
                      <a:pt x="1796" y="704"/>
                    </a:lnTo>
                    <a:lnTo>
                      <a:pt x="1778" y="709"/>
                    </a:lnTo>
                    <a:lnTo>
                      <a:pt x="1761" y="720"/>
                    </a:lnTo>
                    <a:lnTo>
                      <a:pt x="1746" y="733"/>
                    </a:lnTo>
                    <a:lnTo>
                      <a:pt x="1590" y="904"/>
                    </a:lnTo>
                    <a:lnTo>
                      <a:pt x="2038" y="904"/>
                    </a:lnTo>
                    <a:lnTo>
                      <a:pt x="1882" y="733"/>
                    </a:lnTo>
                    <a:lnTo>
                      <a:pt x="1867" y="719"/>
                    </a:lnTo>
                    <a:lnTo>
                      <a:pt x="1851" y="709"/>
                    </a:lnTo>
                    <a:lnTo>
                      <a:pt x="1833" y="703"/>
                    </a:lnTo>
                    <a:lnTo>
                      <a:pt x="1814" y="702"/>
                    </a:lnTo>
                    <a:close/>
                    <a:moveTo>
                      <a:pt x="1748" y="0"/>
                    </a:moveTo>
                    <a:lnTo>
                      <a:pt x="1831" y="20"/>
                    </a:lnTo>
                    <a:lnTo>
                      <a:pt x="1892" y="38"/>
                    </a:lnTo>
                    <a:lnTo>
                      <a:pt x="1950" y="61"/>
                    </a:lnTo>
                    <a:lnTo>
                      <a:pt x="2005" y="88"/>
                    </a:lnTo>
                    <a:lnTo>
                      <a:pt x="2057" y="121"/>
                    </a:lnTo>
                    <a:lnTo>
                      <a:pt x="2107" y="157"/>
                    </a:lnTo>
                    <a:lnTo>
                      <a:pt x="2154" y="196"/>
                    </a:lnTo>
                    <a:lnTo>
                      <a:pt x="2196" y="239"/>
                    </a:lnTo>
                    <a:lnTo>
                      <a:pt x="2235" y="286"/>
                    </a:lnTo>
                    <a:lnTo>
                      <a:pt x="2270" y="336"/>
                    </a:lnTo>
                    <a:lnTo>
                      <a:pt x="2301" y="388"/>
                    </a:lnTo>
                    <a:lnTo>
                      <a:pt x="2328" y="443"/>
                    </a:lnTo>
                    <a:lnTo>
                      <a:pt x="2352" y="501"/>
                    </a:lnTo>
                    <a:lnTo>
                      <a:pt x="2369" y="561"/>
                    </a:lnTo>
                    <a:lnTo>
                      <a:pt x="2382" y="622"/>
                    </a:lnTo>
                    <a:lnTo>
                      <a:pt x="2390" y="684"/>
                    </a:lnTo>
                    <a:lnTo>
                      <a:pt x="2393" y="748"/>
                    </a:lnTo>
                    <a:lnTo>
                      <a:pt x="2393" y="1200"/>
                    </a:lnTo>
                    <a:lnTo>
                      <a:pt x="2390" y="1230"/>
                    </a:lnTo>
                    <a:lnTo>
                      <a:pt x="2383" y="1256"/>
                    </a:lnTo>
                    <a:lnTo>
                      <a:pt x="2370" y="1282"/>
                    </a:lnTo>
                    <a:lnTo>
                      <a:pt x="2354" y="1304"/>
                    </a:lnTo>
                    <a:lnTo>
                      <a:pt x="2335" y="1324"/>
                    </a:lnTo>
                    <a:lnTo>
                      <a:pt x="2311" y="1339"/>
                    </a:lnTo>
                    <a:lnTo>
                      <a:pt x="2286" y="1351"/>
                    </a:lnTo>
                    <a:lnTo>
                      <a:pt x="2259" y="1358"/>
                    </a:lnTo>
                    <a:lnTo>
                      <a:pt x="2230" y="1360"/>
                    </a:lnTo>
                    <a:lnTo>
                      <a:pt x="157" y="1360"/>
                    </a:lnTo>
                    <a:lnTo>
                      <a:pt x="129" y="1358"/>
                    </a:lnTo>
                    <a:lnTo>
                      <a:pt x="101" y="1351"/>
                    </a:lnTo>
                    <a:lnTo>
                      <a:pt x="77" y="1339"/>
                    </a:lnTo>
                    <a:lnTo>
                      <a:pt x="55" y="1324"/>
                    </a:lnTo>
                    <a:lnTo>
                      <a:pt x="36" y="1304"/>
                    </a:lnTo>
                    <a:lnTo>
                      <a:pt x="21" y="1282"/>
                    </a:lnTo>
                    <a:lnTo>
                      <a:pt x="10" y="1256"/>
                    </a:lnTo>
                    <a:lnTo>
                      <a:pt x="3" y="1230"/>
                    </a:lnTo>
                    <a:lnTo>
                      <a:pt x="0" y="1200"/>
                    </a:lnTo>
                    <a:lnTo>
                      <a:pt x="0" y="748"/>
                    </a:lnTo>
                    <a:lnTo>
                      <a:pt x="3" y="684"/>
                    </a:lnTo>
                    <a:lnTo>
                      <a:pt x="11" y="622"/>
                    </a:lnTo>
                    <a:lnTo>
                      <a:pt x="23" y="561"/>
                    </a:lnTo>
                    <a:lnTo>
                      <a:pt x="41" y="501"/>
                    </a:lnTo>
                    <a:lnTo>
                      <a:pt x="63" y="443"/>
                    </a:lnTo>
                    <a:lnTo>
                      <a:pt x="90" y="389"/>
                    </a:lnTo>
                    <a:lnTo>
                      <a:pt x="122" y="336"/>
                    </a:lnTo>
                    <a:lnTo>
                      <a:pt x="156" y="286"/>
                    </a:lnTo>
                    <a:lnTo>
                      <a:pt x="195" y="240"/>
                    </a:lnTo>
                    <a:lnTo>
                      <a:pt x="237" y="196"/>
                    </a:lnTo>
                    <a:lnTo>
                      <a:pt x="283" y="157"/>
                    </a:lnTo>
                    <a:lnTo>
                      <a:pt x="332" y="121"/>
                    </a:lnTo>
                    <a:lnTo>
                      <a:pt x="385" y="89"/>
                    </a:lnTo>
                    <a:lnTo>
                      <a:pt x="440" y="62"/>
                    </a:lnTo>
                    <a:lnTo>
                      <a:pt x="498" y="38"/>
                    </a:lnTo>
                    <a:lnTo>
                      <a:pt x="559" y="20"/>
                    </a:lnTo>
                    <a:lnTo>
                      <a:pt x="640" y="0"/>
                    </a:lnTo>
                    <a:lnTo>
                      <a:pt x="1193" y="1280"/>
                    </a:lnTo>
                    <a:lnTo>
                      <a:pt x="174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50" name="Freeform 25"/>
              <p:cNvSpPr>
                <a:spLocks/>
              </p:cNvSpPr>
              <p:nvPr/>
            </p:nvSpPr>
            <p:spPr bwMode="auto">
              <a:xfrm>
                <a:off x="2689" y="4347"/>
                <a:ext cx="34" cy="83"/>
              </a:xfrm>
              <a:custGeom>
                <a:avLst/>
                <a:gdLst>
                  <a:gd name="T0" fmla="*/ 135 w 373"/>
                  <a:gd name="T1" fmla="*/ 0 h 915"/>
                  <a:gd name="T2" fmla="*/ 237 w 373"/>
                  <a:gd name="T3" fmla="*/ 0 h 915"/>
                  <a:gd name="T4" fmla="*/ 258 w 373"/>
                  <a:gd name="T5" fmla="*/ 2 h 915"/>
                  <a:gd name="T6" fmla="*/ 278 w 373"/>
                  <a:gd name="T7" fmla="*/ 9 h 915"/>
                  <a:gd name="T8" fmla="*/ 295 w 373"/>
                  <a:gd name="T9" fmla="*/ 21 h 915"/>
                  <a:gd name="T10" fmla="*/ 310 w 373"/>
                  <a:gd name="T11" fmla="*/ 36 h 915"/>
                  <a:gd name="T12" fmla="*/ 321 w 373"/>
                  <a:gd name="T13" fmla="*/ 53 h 915"/>
                  <a:gd name="T14" fmla="*/ 328 w 373"/>
                  <a:gd name="T15" fmla="*/ 74 h 915"/>
                  <a:gd name="T16" fmla="*/ 366 w 373"/>
                  <a:gd name="T17" fmla="*/ 234 h 915"/>
                  <a:gd name="T18" fmla="*/ 368 w 373"/>
                  <a:gd name="T19" fmla="*/ 257 h 915"/>
                  <a:gd name="T20" fmla="*/ 365 w 373"/>
                  <a:gd name="T21" fmla="*/ 281 h 915"/>
                  <a:gd name="T22" fmla="*/ 357 w 373"/>
                  <a:gd name="T23" fmla="*/ 301 h 915"/>
                  <a:gd name="T24" fmla="*/ 345 w 373"/>
                  <a:gd name="T25" fmla="*/ 319 h 915"/>
                  <a:gd name="T26" fmla="*/ 329 w 373"/>
                  <a:gd name="T27" fmla="*/ 334 h 915"/>
                  <a:gd name="T28" fmla="*/ 309 w 373"/>
                  <a:gd name="T29" fmla="*/ 345 h 915"/>
                  <a:gd name="T30" fmla="*/ 287 w 373"/>
                  <a:gd name="T31" fmla="*/ 351 h 915"/>
                  <a:gd name="T32" fmla="*/ 373 w 373"/>
                  <a:gd name="T33" fmla="*/ 438 h 915"/>
                  <a:gd name="T34" fmla="*/ 187 w 373"/>
                  <a:gd name="T35" fmla="*/ 915 h 915"/>
                  <a:gd name="T36" fmla="*/ 0 w 373"/>
                  <a:gd name="T37" fmla="*/ 438 h 915"/>
                  <a:gd name="T38" fmla="*/ 85 w 373"/>
                  <a:gd name="T39" fmla="*/ 351 h 915"/>
                  <a:gd name="T40" fmla="*/ 63 w 373"/>
                  <a:gd name="T41" fmla="*/ 345 h 915"/>
                  <a:gd name="T42" fmla="*/ 44 w 373"/>
                  <a:gd name="T43" fmla="*/ 334 h 915"/>
                  <a:gd name="T44" fmla="*/ 27 w 373"/>
                  <a:gd name="T45" fmla="*/ 319 h 915"/>
                  <a:gd name="T46" fmla="*/ 15 w 373"/>
                  <a:gd name="T47" fmla="*/ 301 h 915"/>
                  <a:gd name="T48" fmla="*/ 7 w 373"/>
                  <a:gd name="T49" fmla="*/ 281 h 915"/>
                  <a:gd name="T50" fmla="*/ 4 w 373"/>
                  <a:gd name="T51" fmla="*/ 257 h 915"/>
                  <a:gd name="T52" fmla="*/ 6 w 373"/>
                  <a:gd name="T53" fmla="*/ 234 h 915"/>
                  <a:gd name="T54" fmla="*/ 44 w 373"/>
                  <a:gd name="T55" fmla="*/ 74 h 915"/>
                  <a:gd name="T56" fmla="*/ 52 w 373"/>
                  <a:gd name="T57" fmla="*/ 53 h 915"/>
                  <a:gd name="T58" fmla="*/ 63 w 373"/>
                  <a:gd name="T59" fmla="*/ 36 h 915"/>
                  <a:gd name="T60" fmla="*/ 77 w 373"/>
                  <a:gd name="T61" fmla="*/ 21 h 915"/>
                  <a:gd name="T62" fmla="*/ 95 w 373"/>
                  <a:gd name="T63" fmla="*/ 9 h 915"/>
                  <a:gd name="T64" fmla="*/ 114 w 373"/>
                  <a:gd name="T65" fmla="*/ 2 h 915"/>
                  <a:gd name="T66" fmla="*/ 135 w 373"/>
                  <a:gd name="T67" fmla="*/ 0 h 9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73" h="915">
                    <a:moveTo>
                      <a:pt x="135" y="0"/>
                    </a:moveTo>
                    <a:lnTo>
                      <a:pt x="237" y="0"/>
                    </a:lnTo>
                    <a:lnTo>
                      <a:pt x="258" y="2"/>
                    </a:lnTo>
                    <a:lnTo>
                      <a:pt x="278" y="9"/>
                    </a:lnTo>
                    <a:lnTo>
                      <a:pt x="295" y="21"/>
                    </a:lnTo>
                    <a:lnTo>
                      <a:pt x="310" y="36"/>
                    </a:lnTo>
                    <a:lnTo>
                      <a:pt x="321" y="53"/>
                    </a:lnTo>
                    <a:lnTo>
                      <a:pt x="328" y="74"/>
                    </a:lnTo>
                    <a:lnTo>
                      <a:pt x="366" y="234"/>
                    </a:lnTo>
                    <a:lnTo>
                      <a:pt x="368" y="257"/>
                    </a:lnTo>
                    <a:lnTo>
                      <a:pt x="365" y="281"/>
                    </a:lnTo>
                    <a:lnTo>
                      <a:pt x="357" y="301"/>
                    </a:lnTo>
                    <a:lnTo>
                      <a:pt x="345" y="319"/>
                    </a:lnTo>
                    <a:lnTo>
                      <a:pt x="329" y="334"/>
                    </a:lnTo>
                    <a:lnTo>
                      <a:pt x="309" y="345"/>
                    </a:lnTo>
                    <a:lnTo>
                      <a:pt x="287" y="351"/>
                    </a:lnTo>
                    <a:lnTo>
                      <a:pt x="373" y="438"/>
                    </a:lnTo>
                    <a:lnTo>
                      <a:pt x="187" y="915"/>
                    </a:lnTo>
                    <a:lnTo>
                      <a:pt x="0" y="438"/>
                    </a:lnTo>
                    <a:lnTo>
                      <a:pt x="85" y="351"/>
                    </a:lnTo>
                    <a:lnTo>
                      <a:pt x="63" y="345"/>
                    </a:lnTo>
                    <a:lnTo>
                      <a:pt x="44" y="334"/>
                    </a:lnTo>
                    <a:lnTo>
                      <a:pt x="27" y="319"/>
                    </a:lnTo>
                    <a:lnTo>
                      <a:pt x="15" y="301"/>
                    </a:lnTo>
                    <a:lnTo>
                      <a:pt x="7" y="281"/>
                    </a:lnTo>
                    <a:lnTo>
                      <a:pt x="4" y="257"/>
                    </a:lnTo>
                    <a:lnTo>
                      <a:pt x="6" y="234"/>
                    </a:lnTo>
                    <a:lnTo>
                      <a:pt x="44" y="74"/>
                    </a:lnTo>
                    <a:lnTo>
                      <a:pt x="52" y="53"/>
                    </a:lnTo>
                    <a:lnTo>
                      <a:pt x="63" y="36"/>
                    </a:lnTo>
                    <a:lnTo>
                      <a:pt x="77" y="21"/>
                    </a:lnTo>
                    <a:lnTo>
                      <a:pt x="95" y="9"/>
                    </a:lnTo>
                    <a:lnTo>
                      <a:pt x="114" y="2"/>
                    </a:lnTo>
                    <a:lnTo>
                      <a:pt x="13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39" name="Group 16"/>
            <p:cNvGrpSpPr>
              <a:grpSpLocks noChangeAspect="1"/>
            </p:cNvGrpSpPr>
            <p:nvPr/>
          </p:nvGrpSpPr>
          <p:grpSpPr bwMode="auto">
            <a:xfrm>
              <a:off x="596845" y="5823027"/>
              <a:ext cx="162480" cy="186754"/>
              <a:chOff x="1039" y="1681"/>
              <a:chExt cx="1071" cy="1231"/>
            </a:xfrm>
            <a:grpFill/>
          </p:grpSpPr>
          <p:sp>
            <p:nvSpPr>
              <p:cNvPr id="43" name="Freeform 17"/>
              <p:cNvSpPr>
                <a:spLocks noEditPoints="1"/>
              </p:cNvSpPr>
              <p:nvPr/>
            </p:nvSpPr>
            <p:spPr bwMode="auto">
              <a:xfrm>
                <a:off x="1039" y="1681"/>
                <a:ext cx="1071" cy="1099"/>
              </a:xfrm>
              <a:custGeom>
                <a:avLst/>
                <a:gdLst>
                  <a:gd name="T0" fmla="*/ 3169 w 3212"/>
                  <a:gd name="T1" fmla="*/ 566 h 3298"/>
                  <a:gd name="T2" fmla="*/ 3035 w 3212"/>
                  <a:gd name="T3" fmla="*/ 475 h 3298"/>
                  <a:gd name="T4" fmla="*/ 2711 w 3212"/>
                  <a:gd name="T5" fmla="*/ 199 h 3298"/>
                  <a:gd name="T6" fmla="*/ 2384 w 3212"/>
                  <a:gd name="T7" fmla="*/ 19 h 3298"/>
                  <a:gd name="T8" fmla="*/ 2347 w 3212"/>
                  <a:gd name="T9" fmla="*/ 4 h 3298"/>
                  <a:gd name="T10" fmla="*/ 2278 w 3212"/>
                  <a:gd name="T11" fmla="*/ 47 h 3298"/>
                  <a:gd name="T12" fmla="*/ 2171 w 3212"/>
                  <a:gd name="T13" fmla="*/ 190 h 3298"/>
                  <a:gd name="T14" fmla="*/ 1698 w 3212"/>
                  <a:gd name="T15" fmla="*/ 610 h 3298"/>
                  <a:gd name="T16" fmla="*/ 716 w 3212"/>
                  <a:gd name="T17" fmla="*/ 1337 h 3298"/>
                  <a:gd name="T18" fmla="*/ 296 w 3212"/>
                  <a:gd name="T19" fmla="*/ 1713 h 3298"/>
                  <a:gd name="T20" fmla="*/ 59 w 3212"/>
                  <a:gd name="T21" fmla="*/ 2061 h 3298"/>
                  <a:gd name="T22" fmla="*/ 0 w 3212"/>
                  <a:gd name="T23" fmla="*/ 2479 h 3298"/>
                  <a:gd name="T24" fmla="*/ 29 w 3212"/>
                  <a:gd name="T25" fmla="*/ 2758 h 3298"/>
                  <a:gd name="T26" fmla="*/ 183 w 3212"/>
                  <a:gd name="T27" fmla="*/ 2915 h 3298"/>
                  <a:gd name="T28" fmla="*/ 615 w 3212"/>
                  <a:gd name="T29" fmla="*/ 3255 h 3298"/>
                  <a:gd name="T30" fmla="*/ 886 w 3212"/>
                  <a:gd name="T31" fmla="*/ 3291 h 3298"/>
                  <a:gd name="T32" fmla="*/ 1138 w 3212"/>
                  <a:gd name="T33" fmla="*/ 3171 h 3298"/>
                  <a:gd name="T34" fmla="*/ 1808 w 3212"/>
                  <a:gd name="T35" fmla="*/ 2600 h 3298"/>
                  <a:gd name="T36" fmla="*/ 2812 w 3212"/>
                  <a:gd name="T37" fmla="*/ 1724 h 3298"/>
                  <a:gd name="T38" fmla="*/ 3103 w 3212"/>
                  <a:gd name="T39" fmla="*/ 1438 h 3298"/>
                  <a:gd name="T40" fmla="*/ 3146 w 3212"/>
                  <a:gd name="T41" fmla="*/ 1401 h 3298"/>
                  <a:gd name="T42" fmla="*/ 3193 w 3212"/>
                  <a:gd name="T43" fmla="*/ 1183 h 3298"/>
                  <a:gd name="T44" fmla="*/ 3208 w 3212"/>
                  <a:gd name="T45" fmla="*/ 620 h 3298"/>
                  <a:gd name="T46" fmla="*/ 1001 w 3212"/>
                  <a:gd name="T47" fmla="*/ 3114 h 3298"/>
                  <a:gd name="T48" fmla="*/ 881 w 3212"/>
                  <a:gd name="T49" fmla="*/ 3066 h 3298"/>
                  <a:gd name="T50" fmla="*/ 844 w 3212"/>
                  <a:gd name="T51" fmla="*/ 2610 h 3298"/>
                  <a:gd name="T52" fmla="*/ 840 w 3212"/>
                  <a:gd name="T53" fmla="*/ 2398 h 3298"/>
                  <a:gd name="T54" fmla="*/ 401 w 3212"/>
                  <a:gd name="T55" fmla="*/ 2082 h 3298"/>
                  <a:gd name="T56" fmla="*/ 241 w 3212"/>
                  <a:gd name="T57" fmla="*/ 1969 h 3298"/>
                  <a:gd name="T58" fmla="*/ 752 w 3212"/>
                  <a:gd name="T59" fmla="*/ 2141 h 3298"/>
                  <a:gd name="T60" fmla="*/ 1034 w 3212"/>
                  <a:gd name="T61" fmla="*/ 2354 h 3298"/>
                  <a:gd name="T62" fmla="*/ 1418 w 3212"/>
                  <a:gd name="T63" fmla="*/ 2074 h 3298"/>
                  <a:gd name="T64" fmla="*/ 1624 w 3212"/>
                  <a:gd name="T65" fmla="*/ 1847 h 3298"/>
                  <a:gd name="T66" fmla="*/ 1420 w 3212"/>
                  <a:gd name="T67" fmla="*/ 1596 h 3298"/>
                  <a:gd name="T68" fmla="*/ 1082 w 3212"/>
                  <a:gd name="T69" fmla="*/ 1248 h 3298"/>
                  <a:gd name="T70" fmla="*/ 1614 w 3212"/>
                  <a:gd name="T71" fmla="*/ 825 h 3298"/>
                  <a:gd name="T72" fmla="*/ 2194 w 3212"/>
                  <a:gd name="T73" fmla="*/ 338 h 3298"/>
                  <a:gd name="T74" fmla="*/ 2374 w 3212"/>
                  <a:gd name="T75" fmla="*/ 118 h 3298"/>
                  <a:gd name="T76" fmla="*/ 2661 w 3212"/>
                  <a:gd name="T77" fmla="*/ 304 h 3298"/>
                  <a:gd name="T78" fmla="*/ 2993 w 3212"/>
                  <a:gd name="T79" fmla="*/ 603 h 3298"/>
                  <a:gd name="T80" fmla="*/ 2474 w 3212"/>
                  <a:gd name="T81" fmla="*/ 1257 h 3298"/>
                  <a:gd name="T82" fmla="*/ 1732 w 3212"/>
                  <a:gd name="T83" fmla="*/ 1951 h 3298"/>
                  <a:gd name="T84" fmla="*/ 1047 w 3212"/>
                  <a:gd name="T85" fmla="*/ 2462 h 3298"/>
                  <a:gd name="T86" fmla="*/ 1012 w 3212"/>
                  <a:gd name="T87" fmla="*/ 2472 h 3298"/>
                  <a:gd name="T88" fmla="*/ 3078 w 3212"/>
                  <a:gd name="T89" fmla="*/ 1147 h 3298"/>
                  <a:gd name="T90" fmla="*/ 3067 w 3212"/>
                  <a:gd name="T91" fmla="*/ 1301 h 3298"/>
                  <a:gd name="T92" fmla="*/ 3051 w 3212"/>
                  <a:gd name="T93" fmla="*/ 1343 h 3298"/>
                  <a:gd name="T94" fmla="*/ 3018 w 3212"/>
                  <a:gd name="T95" fmla="*/ 1366 h 3298"/>
                  <a:gd name="T96" fmla="*/ 2890 w 3212"/>
                  <a:gd name="T97" fmla="*/ 1493 h 3298"/>
                  <a:gd name="T98" fmla="*/ 1823 w 3212"/>
                  <a:gd name="T99" fmla="*/ 2434 h 3298"/>
                  <a:gd name="T100" fmla="*/ 1765 w 3212"/>
                  <a:gd name="T101" fmla="*/ 2231 h 3298"/>
                  <a:gd name="T102" fmla="*/ 1749 w 3212"/>
                  <a:gd name="T103" fmla="*/ 2105 h 3298"/>
                  <a:gd name="T104" fmla="*/ 2236 w 3212"/>
                  <a:gd name="T105" fmla="*/ 1651 h 3298"/>
                  <a:gd name="T106" fmla="*/ 3095 w 3212"/>
                  <a:gd name="T107" fmla="*/ 770 h 3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212" h="3298">
                    <a:moveTo>
                      <a:pt x="3208" y="620"/>
                    </a:moveTo>
                    <a:lnTo>
                      <a:pt x="3206" y="606"/>
                    </a:lnTo>
                    <a:lnTo>
                      <a:pt x="3192" y="581"/>
                    </a:lnTo>
                    <a:lnTo>
                      <a:pt x="3169" y="566"/>
                    </a:lnTo>
                    <a:lnTo>
                      <a:pt x="3143" y="561"/>
                    </a:lnTo>
                    <a:lnTo>
                      <a:pt x="3130" y="564"/>
                    </a:lnTo>
                    <a:lnTo>
                      <a:pt x="3101" y="533"/>
                    </a:lnTo>
                    <a:lnTo>
                      <a:pt x="3035" y="475"/>
                    </a:lnTo>
                    <a:lnTo>
                      <a:pt x="3003" y="448"/>
                    </a:lnTo>
                    <a:lnTo>
                      <a:pt x="2931" y="383"/>
                    </a:lnTo>
                    <a:lnTo>
                      <a:pt x="2786" y="258"/>
                    </a:lnTo>
                    <a:lnTo>
                      <a:pt x="2711" y="199"/>
                    </a:lnTo>
                    <a:lnTo>
                      <a:pt x="2651" y="148"/>
                    </a:lnTo>
                    <a:lnTo>
                      <a:pt x="2507" y="53"/>
                    </a:lnTo>
                    <a:lnTo>
                      <a:pt x="2432" y="24"/>
                    </a:lnTo>
                    <a:lnTo>
                      <a:pt x="2384" y="19"/>
                    </a:lnTo>
                    <a:lnTo>
                      <a:pt x="2363" y="20"/>
                    </a:lnTo>
                    <a:lnTo>
                      <a:pt x="2361" y="17"/>
                    </a:lnTo>
                    <a:lnTo>
                      <a:pt x="2358" y="14"/>
                    </a:lnTo>
                    <a:lnTo>
                      <a:pt x="2347" y="4"/>
                    </a:lnTo>
                    <a:lnTo>
                      <a:pt x="2320" y="0"/>
                    </a:lnTo>
                    <a:lnTo>
                      <a:pt x="2294" y="10"/>
                    </a:lnTo>
                    <a:lnTo>
                      <a:pt x="2278" y="32"/>
                    </a:lnTo>
                    <a:lnTo>
                      <a:pt x="2278" y="47"/>
                    </a:lnTo>
                    <a:lnTo>
                      <a:pt x="2276" y="62"/>
                    </a:lnTo>
                    <a:lnTo>
                      <a:pt x="2253" y="102"/>
                    </a:lnTo>
                    <a:lnTo>
                      <a:pt x="2199" y="163"/>
                    </a:lnTo>
                    <a:lnTo>
                      <a:pt x="2171" y="190"/>
                    </a:lnTo>
                    <a:lnTo>
                      <a:pt x="2102" y="260"/>
                    </a:lnTo>
                    <a:lnTo>
                      <a:pt x="1952" y="394"/>
                    </a:lnTo>
                    <a:lnTo>
                      <a:pt x="1878" y="459"/>
                    </a:lnTo>
                    <a:lnTo>
                      <a:pt x="1698" y="610"/>
                    </a:lnTo>
                    <a:lnTo>
                      <a:pt x="1326" y="897"/>
                    </a:lnTo>
                    <a:lnTo>
                      <a:pt x="1138" y="1036"/>
                    </a:lnTo>
                    <a:lnTo>
                      <a:pt x="969" y="1157"/>
                    </a:lnTo>
                    <a:lnTo>
                      <a:pt x="716" y="1337"/>
                    </a:lnTo>
                    <a:lnTo>
                      <a:pt x="553" y="1467"/>
                    </a:lnTo>
                    <a:lnTo>
                      <a:pt x="475" y="1536"/>
                    </a:lnTo>
                    <a:lnTo>
                      <a:pt x="415" y="1592"/>
                    </a:lnTo>
                    <a:lnTo>
                      <a:pt x="296" y="1713"/>
                    </a:lnTo>
                    <a:lnTo>
                      <a:pt x="186" y="1845"/>
                    </a:lnTo>
                    <a:lnTo>
                      <a:pt x="117" y="1951"/>
                    </a:lnTo>
                    <a:lnTo>
                      <a:pt x="77" y="2024"/>
                    </a:lnTo>
                    <a:lnTo>
                      <a:pt x="59" y="2061"/>
                    </a:lnTo>
                    <a:lnTo>
                      <a:pt x="44" y="2100"/>
                    </a:lnTo>
                    <a:lnTo>
                      <a:pt x="21" y="2181"/>
                    </a:lnTo>
                    <a:lnTo>
                      <a:pt x="2" y="2306"/>
                    </a:lnTo>
                    <a:lnTo>
                      <a:pt x="0" y="2479"/>
                    </a:lnTo>
                    <a:lnTo>
                      <a:pt x="12" y="2650"/>
                    </a:lnTo>
                    <a:lnTo>
                      <a:pt x="18" y="2732"/>
                    </a:lnTo>
                    <a:lnTo>
                      <a:pt x="19" y="2742"/>
                    </a:lnTo>
                    <a:lnTo>
                      <a:pt x="29" y="2758"/>
                    </a:lnTo>
                    <a:lnTo>
                      <a:pt x="49" y="2771"/>
                    </a:lnTo>
                    <a:lnTo>
                      <a:pt x="67" y="2770"/>
                    </a:lnTo>
                    <a:lnTo>
                      <a:pt x="101" y="2817"/>
                    </a:lnTo>
                    <a:lnTo>
                      <a:pt x="183" y="2915"/>
                    </a:lnTo>
                    <a:lnTo>
                      <a:pt x="278" y="3016"/>
                    </a:lnTo>
                    <a:lnTo>
                      <a:pt x="383" y="3109"/>
                    </a:lnTo>
                    <a:lnTo>
                      <a:pt x="497" y="3193"/>
                    </a:lnTo>
                    <a:lnTo>
                      <a:pt x="615" y="3255"/>
                    </a:lnTo>
                    <a:lnTo>
                      <a:pt x="704" y="3285"/>
                    </a:lnTo>
                    <a:lnTo>
                      <a:pt x="765" y="3297"/>
                    </a:lnTo>
                    <a:lnTo>
                      <a:pt x="825" y="3298"/>
                    </a:lnTo>
                    <a:lnTo>
                      <a:pt x="886" y="3291"/>
                    </a:lnTo>
                    <a:lnTo>
                      <a:pt x="916" y="3282"/>
                    </a:lnTo>
                    <a:lnTo>
                      <a:pt x="955" y="3271"/>
                    </a:lnTo>
                    <a:lnTo>
                      <a:pt x="1030" y="3236"/>
                    </a:lnTo>
                    <a:lnTo>
                      <a:pt x="1138" y="3171"/>
                    </a:lnTo>
                    <a:lnTo>
                      <a:pt x="1342" y="3009"/>
                    </a:lnTo>
                    <a:lnTo>
                      <a:pt x="1463" y="2899"/>
                    </a:lnTo>
                    <a:lnTo>
                      <a:pt x="1634" y="2748"/>
                    </a:lnTo>
                    <a:lnTo>
                      <a:pt x="1808" y="2600"/>
                    </a:lnTo>
                    <a:lnTo>
                      <a:pt x="2017" y="2424"/>
                    </a:lnTo>
                    <a:lnTo>
                      <a:pt x="2429" y="2066"/>
                    </a:lnTo>
                    <a:lnTo>
                      <a:pt x="2633" y="1884"/>
                    </a:lnTo>
                    <a:lnTo>
                      <a:pt x="2812" y="1724"/>
                    </a:lnTo>
                    <a:lnTo>
                      <a:pt x="2987" y="1560"/>
                    </a:lnTo>
                    <a:lnTo>
                      <a:pt x="3021" y="1530"/>
                    </a:lnTo>
                    <a:lnTo>
                      <a:pt x="3075" y="1478"/>
                    </a:lnTo>
                    <a:lnTo>
                      <a:pt x="3103" y="1438"/>
                    </a:lnTo>
                    <a:lnTo>
                      <a:pt x="3111" y="1416"/>
                    </a:lnTo>
                    <a:lnTo>
                      <a:pt x="3124" y="1415"/>
                    </a:lnTo>
                    <a:lnTo>
                      <a:pt x="3134" y="1409"/>
                    </a:lnTo>
                    <a:lnTo>
                      <a:pt x="3146" y="1401"/>
                    </a:lnTo>
                    <a:lnTo>
                      <a:pt x="3163" y="1378"/>
                    </a:lnTo>
                    <a:lnTo>
                      <a:pt x="3180" y="1337"/>
                    </a:lnTo>
                    <a:lnTo>
                      <a:pt x="3192" y="1241"/>
                    </a:lnTo>
                    <a:lnTo>
                      <a:pt x="3193" y="1183"/>
                    </a:lnTo>
                    <a:lnTo>
                      <a:pt x="3202" y="1042"/>
                    </a:lnTo>
                    <a:lnTo>
                      <a:pt x="3212" y="832"/>
                    </a:lnTo>
                    <a:lnTo>
                      <a:pt x="3212" y="691"/>
                    </a:lnTo>
                    <a:lnTo>
                      <a:pt x="3208" y="620"/>
                    </a:lnTo>
                    <a:close/>
                    <a:moveTo>
                      <a:pt x="1004" y="2495"/>
                    </a:moveTo>
                    <a:lnTo>
                      <a:pt x="998" y="2649"/>
                    </a:lnTo>
                    <a:lnTo>
                      <a:pt x="999" y="2958"/>
                    </a:lnTo>
                    <a:lnTo>
                      <a:pt x="1001" y="3114"/>
                    </a:lnTo>
                    <a:lnTo>
                      <a:pt x="942" y="3145"/>
                    </a:lnTo>
                    <a:lnTo>
                      <a:pt x="880" y="3170"/>
                    </a:lnTo>
                    <a:lnTo>
                      <a:pt x="884" y="3137"/>
                    </a:lnTo>
                    <a:lnTo>
                      <a:pt x="881" y="3066"/>
                    </a:lnTo>
                    <a:lnTo>
                      <a:pt x="868" y="2961"/>
                    </a:lnTo>
                    <a:lnTo>
                      <a:pt x="860" y="2895"/>
                    </a:lnTo>
                    <a:lnTo>
                      <a:pt x="850" y="2780"/>
                    </a:lnTo>
                    <a:lnTo>
                      <a:pt x="844" y="2610"/>
                    </a:lnTo>
                    <a:lnTo>
                      <a:pt x="850" y="2495"/>
                    </a:lnTo>
                    <a:lnTo>
                      <a:pt x="857" y="2439"/>
                    </a:lnTo>
                    <a:lnTo>
                      <a:pt x="856" y="2424"/>
                    </a:lnTo>
                    <a:lnTo>
                      <a:pt x="840" y="2398"/>
                    </a:lnTo>
                    <a:lnTo>
                      <a:pt x="828" y="2390"/>
                    </a:lnTo>
                    <a:lnTo>
                      <a:pt x="717" y="2318"/>
                    </a:lnTo>
                    <a:lnTo>
                      <a:pt x="506" y="2162"/>
                    </a:lnTo>
                    <a:lnTo>
                      <a:pt x="401" y="2082"/>
                    </a:lnTo>
                    <a:lnTo>
                      <a:pt x="382" y="2064"/>
                    </a:lnTo>
                    <a:lnTo>
                      <a:pt x="314" y="2010"/>
                    </a:lnTo>
                    <a:lnTo>
                      <a:pt x="264" y="1978"/>
                    </a:lnTo>
                    <a:lnTo>
                      <a:pt x="241" y="1969"/>
                    </a:lnTo>
                    <a:lnTo>
                      <a:pt x="294" y="1899"/>
                    </a:lnTo>
                    <a:lnTo>
                      <a:pt x="350" y="1830"/>
                    </a:lnTo>
                    <a:lnTo>
                      <a:pt x="510" y="1955"/>
                    </a:lnTo>
                    <a:lnTo>
                      <a:pt x="752" y="2141"/>
                    </a:lnTo>
                    <a:lnTo>
                      <a:pt x="909" y="2270"/>
                    </a:lnTo>
                    <a:lnTo>
                      <a:pt x="985" y="2338"/>
                    </a:lnTo>
                    <a:lnTo>
                      <a:pt x="999" y="2349"/>
                    </a:lnTo>
                    <a:lnTo>
                      <a:pt x="1034" y="2354"/>
                    </a:lnTo>
                    <a:lnTo>
                      <a:pt x="1053" y="2346"/>
                    </a:lnTo>
                    <a:lnTo>
                      <a:pt x="1132" y="2302"/>
                    </a:lnTo>
                    <a:lnTo>
                      <a:pt x="1280" y="2195"/>
                    </a:lnTo>
                    <a:lnTo>
                      <a:pt x="1418" y="2074"/>
                    </a:lnTo>
                    <a:lnTo>
                      <a:pt x="1548" y="1943"/>
                    </a:lnTo>
                    <a:lnTo>
                      <a:pt x="1610" y="1877"/>
                    </a:lnTo>
                    <a:lnTo>
                      <a:pt x="1617" y="1868"/>
                    </a:lnTo>
                    <a:lnTo>
                      <a:pt x="1624" y="1847"/>
                    </a:lnTo>
                    <a:lnTo>
                      <a:pt x="1626" y="1827"/>
                    </a:lnTo>
                    <a:lnTo>
                      <a:pt x="1617" y="1807"/>
                    </a:lnTo>
                    <a:lnTo>
                      <a:pt x="1610" y="1796"/>
                    </a:lnTo>
                    <a:lnTo>
                      <a:pt x="1420" y="1596"/>
                    </a:lnTo>
                    <a:lnTo>
                      <a:pt x="1231" y="1395"/>
                    </a:lnTo>
                    <a:lnTo>
                      <a:pt x="1201" y="1360"/>
                    </a:lnTo>
                    <a:lnTo>
                      <a:pt x="1132" y="1288"/>
                    </a:lnTo>
                    <a:lnTo>
                      <a:pt x="1082" y="1248"/>
                    </a:lnTo>
                    <a:lnTo>
                      <a:pt x="1056" y="1235"/>
                    </a:lnTo>
                    <a:lnTo>
                      <a:pt x="1244" y="1103"/>
                    </a:lnTo>
                    <a:lnTo>
                      <a:pt x="1430" y="964"/>
                    </a:lnTo>
                    <a:lnTo>
                      <a:pt x="1614" y="825"/>
                    </a:lnTo>
                    <a:lnTo>
                      <a:pt x="1885" y="607"/>
                    </a:lnTo>
                    <a:lnTo>
                      <a:pt x="2060" y="458"/>
                    </a:lnTo>
                    <a:lnTo>
                      <a:pt x="2145" y="380"/>
                    </a:lnTo>
                    <a:lnTo>
                      <a:pt x="2194" y="338"/>
                    </a:lnTo>
                    <a:lnTo>
                      <a:pt x="2299" y="235"/>
                    </a:lnTo>
                    <a:lnTo>
                      <a:pt x="2344" y="177"/>
                    </a:lnTo>
                    <a:lnTo>
                      <a:pt x="2367" y="138"/>
                    </a:lnTo>
                    <a:lnTo>
                      <a:pt x="2374" y="118"/>
                    </a:lnTo>
                    <a:lnTo>
                      <a:pt x="2422" y="140"/>
                    </a:lnTo>
                    <a:lnTo>
                      <a:pt x="2466" y="163"/>
                    </a:lnTo>
                    <a:lnTo>
                      <a:pt x="2534" y="206"/>
                    </a:lnTo>
                    <a:lnTo>
                      <a:pt x="2661" y="304"/>
                    </a:lnTo>
                    <a:lnTo>
                      <a:pt x="2721" y="354"/>
                    </a:lnTo>
                    <a:lnTo>
                      <a:pt x="2833" y="453"/>
                    </a:lnTo>
                    <a:lnTo>
                      <a:pt x="2944" y="554"/>
                    </a:lnTo>
                    <a:lnTo>
                      <a:pt x="2993" y="603"/>
                    </a:lnTo>
                    <a:lnTo>
                      <a:pt x="3048" y="646"/>
                    </a:lnTo>
                    <a:lnTo>
                      <a:pt x="2937" y="771"/>
                    </a:lnTo>
                    <a:lnTo>
                      <a:pt x="2708" y="1016"/>
                    </a:lnTo>
                    <a:lnTo>
                      <a:pt x="2474" y="1257"/>
                    </a:lnTo>
                    <a:lnTo>
                      <a:pt x="2233" y="1490"/>
                    </a:lnTo>
                    <a:lnTo>
                      <a:pt x="2112" y="1605"/>
                    </a:lnTo>
                    <a:lnTo>
                      <a:pt x="1987" y="1720"/>
                    </a:lnTo>
                    <a:lnTo>
                      <a:pt x="1732" y="1951"/>
                    </a:lnTo>
                    <a:lnTo>
                      <a:pt x="1467" y="2169"/>
                    </a:lnTo>
                    <a:lnTo>
                      <a:pt x="1261" y="2322"/>
                    </a:lnTo>
                    <a:lnTo>
                      <a:pt x="1120" y="2417"/>
                    </a:lnTo>
                    <a:lnTo>
                      <a:pt x="1047" y="2462"/>
                    </a:lnTo>
                    <a:lnTo>
                      <a:pt x="1047" y="2462"/>
                    </a:lnTo>
                    <a:lnTo>
                      <a:pt x="1047" y="2463"/>
                    </a:lnTo>
                    <a:lnTo>
                      <a:pt x="1033" y="2460"/>
                    </a:lnTo>
                    <a:lnTo>
                      <a:pt x="1012" y="2472"/>
                    </a:lnTo>
                    <a:lnTo>
                      <a:pt x="1005" y="2485"/>
                    </a:lnTo>
                    <a:lnTo>
                      <a:pt x="1004" y="2495"/>
                    </a:lnTo>
                    <a:close/>
                    <a:moveTo>
                      <a:pt x="3082" y="1081"/>
                    </a:moveTo>
                    <a:lnTo>
                      <a:pt x="3078" y="1147"/>
                    </a:lnTo>
                    <a:lnTo>
                      <a:pt x="3074" y="1213"/>
                    </a:lnTo>
                    <a:lnTo>
                      <a:pt x="3072" y="1247"/>
                    </a:lnTo>
                    <a:lnTo>
                      <a:pt x="3069" y="1280"/>
                    </a:lnTo>
                    <a:lnTo>
                      <a:pt x="3067" y="1301"/>
                    </a:lnTo>
                    <a:lnTo>
                      <a:pt x="3065" y="1316"/>
                    </a:lnTo>
                    <a:lnTo>
                      <a:pt x="3059" y="1320"/>
                    </a:lnTo>
                    <a:lnTo>
                      <a:pt x="3052" y="1334"/>
                    </a:lnTo>
                    <a:lnTo>
                      <a:pt x="3051" y="1343"/>
                    </a:lnTo>
                    <a:lnTo>
                      <a:pt x="3038" y="1349"/>
                    </a:lnTo>
                    <a:lnTo>
                      <a:pt x="3018" y="1372"/>
                    </a:lnTo>
                    <a:lnTo>
                      <a:pt x="3016" y="1389"/>
                    </a:lnTo>
                    <a:lnTo>
                      <a:pt x="3018" y="1366"/>
                    </a:lnTo>
                    <a:lnTo>
                      <a:pt x="3010" y="1369"/>
                    </a:lnTo>
                    <a:lnTo>
                      <a:pt x="2990" y="1393"/>
                    </a:lnTo>
                    <a:lnTo>
                      <a:pt x="2941" y="1444"/>
                    </a:lnTo>
                    <a:lnTo>
                      <a:pt x="2890" y="1493"/>
                    </a:lnTo>
                    <a:lnTo>
                      <a:pt x="2734" y="1637"/>
                    </a:lnTo>
                    <a:lnTo>
                      <a:pt x="2574" y="1779"/>
                    </a:lnTo>
                    <a:lnTo>
                      <a:pt x="2201" y="2110"/>
                    </a:lnTo>
                    <a:lnTo>
                      <a:pt x="1823" y="2434"/>
                    </a:lnTo>
                    <a:lnTo>
                      <a:pt x="1804" y="2451"/>
                    </a:lnTo>
                    <a:lnTo>
                      <a:pt x="1785" y="2467"/>
                    </a:lnTo>
                    <a:lnTo>
                      <a:pt x="1778" y="2349"/>
                    </a:lnTo>
                    <a:lnTo>
                      <a:pt x="1765" y="2231"/>
                    </a:lnTo>
                    <a:lnTo>
                      <a:pt x="1764" y="2181"/>
                    </a:lnTo>
                    <a:lnTo>
                      <a:pt x="1765" y="2130"/>
                    </a:lnTo>
                    <a:lnTo>
                      <a:pt x="1764" y="2118"/>
                    </a:lnTo>
                    <a:lnTo>
                      <a:pt x="1749" y="2105"/>
                    </a:lnTo>
                    <a:lnTo>
                      <a:pt x="1739" y="2103"/>
                    </a:lnTo>
                    <a:lnTo>
                      <a:pt x="1927" y="1936"/>
                    </a:lnTo>
                    <a:lnTo>
                      <a:pt x="2106" y="1769"/>
                    </a:lnTo>
                    <a:lnTo>
                      <a:pt x="2236" y="1651"/>
                    </a:lnTo>
                    <a:lnTo>
                      <a:pt x="2489" y="1406"/>
                    </a:lnTo>
                    <a:lnTo>
                      <a:pt x="2737" y="1157"/>
                    </a:lnTo>
                    <a:lnTo>
                      <a:pt x="2977" y="901"/>
                    </a:lnTo>
                    <a:lnTo>
                      <a:pt x="3095" y="770"/>
                    </a:lnTo>
                    <a:lnTo>
                      <a:pt x="3093" y="926"/>
                    </a:lnTo>
                    <a:lnTo>
                      <a:pt x="3082" y="10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Freeform 18"/>
              <p:cNvSpPr>
                <a:spLocks/>
              </p:cNvSpPr>
              <p:nvPr/>
            </p:nvSpPr>
            <p:spPr bwMode="auto">
              <a:xfrm>
                <a:off x="1398" y="2746"/>
                <a:ext cx="212" cy="132"/>
              </a:xfrm>
              <a:custGeom>
                <a:avLst/>
                <a:gdLst>
                  <a:gd name="T0" fmla="*/ 544 w 635"/>
                  <a:gd name="T1" fmla="*/ 0 h 398"/>
                  <a:gd name="T2" fmla="*/ 504 w 635"/>
                  <a:gd name="T3" fmla="*/ 18 h 398"/>
                  <a:gd name="T4" fmla="*/ 496 w 635"/>
                  <a:gd name="T5" fmla="*/ 52 h 398"/>
                  <a:gd name="T6" fmla="*/ 530 w 635"/>
                  <a:gd name="T7" fmla="*/ 177 h 398"/>
                  <a:gd name="T8" fmla="*/ 515 w 635"/>
                  <a:gd name="T9" fmla="*/ 226 h 398"/>
                  <a:gd name="T10" fmla="*/ 478 w 635"/>
                  <a:gd name="T11" fmla="*/ 262 h 398"/>
                  <a:gd name="T12" fmla="*/ 403 w 635"/>
                  <a:gd name="T13" fmla="*/ 291 h 398"/>
                  <a:gd name="T14" fmla="*/ 352 w 635"/>
                  <a:gd name="T15" fmla="*/ 272 h 398"/>
                  <a:gd name="T16" fmla="*/ 332 w 635"/>
                  <a:gd name="T17" fmla="*/ 226 h 398"/>
                  <a:gd name="T18" fmla="*/ 331 w 635"/>
                  <a:gd name="T19" fmla="*/ 198 h 398"/>
                  <a:gd name="T20" fmla="*/ 303 w 635"/>
                  <a:gd name="T21" fmla="*/ 164 h 398"/>
                  <a:gd name="T22" fmla="*/ 246 w 635"/>
                  <a:gd name="T23" fmla="*/ 180 h 398"/>
                  <a:gd name="T24" fmla="*/ 236 w 635"/>
                  <a:gd name="T25" fmla="*/ 209 h 398"/>
                  <a:gd name="T26" fmla="*/ 220 w 635"/>
                  <a:gd name="T27" fmla="*/ 268 h 398"/>
                  <a:gd name="T28" fmla="*/ 160 w 635"/>
                  <a:gd name="T29" fmla="*/ 310 h 398"/>
                  <a:gd name="T30" fmla="*/ 122 w 635"/>
                  <a:gd name="T31" fmla="*/ 304 h 398"/>
                  <a:gd name="T32" fmla="*/ 83 w 635"/>
                  <a:gd name="T33" fmla="*/ 270 h 398"/>
                  <a:gd name="T34" fmla="*/ 83 w 635"/>
                  <a:gd name="T35" fmla="*/ 182 h 398"/>
                  <a:gd name="T36" fmla="*/ 90 w 635"/>
                  <a:gd name="T37" fmla="*/ 149 h 398"/>
                  <a:gd name="T38" fmla="*/ 62 w 635"/>
                  <a:gd name="T39" fmla="*/ 126 h 398"/>
                  <a:gd name="T40" fmla="*/ 34 w 635"/>
                  <a:gd name="T41" fmla="*/ 139 h 398"/>
                  <a:gd name="T42" fmla="*/ 7 w 635"/>
                  <a:gd name="T43" fmla="*/ 193 h 398"/>
                  <a:gd name="T44" fmla="*/ 3 w 635"/>
                  <a:gd name="T45" fmla="*/ 268 h 398"/>
                  <a:gd name="T46" fmla="*/ 31 w 635"/>
                  <a:gd name="T47" fmla="*/ 336 h 398"/>
                  <a:gd name="T48" fmla="*/ 93 w 635"/>
                  <a:gd name="T49" fmla="*/ 383 h 398"/>
                  <a:gd name="T50" fmla="*/ 139 w 635"/>
                  <a:gd name="T51" fmla="*/ 398 h 398"/>
                  <a:gd name="T52" fmla="*/ 229 w 635"/>
                  <a:gd name="T53" fmla="*/ 383 h 398"/>
                  <a:gd name="T54" fmla="*/ 279 w 635"/>
                  <a:gd name="T55" fmla="*/ 339 h 398"/>
                  <a:gd name="T56" fmla="*/ 350 w 635"/>
                  <a:gd name="T57" fmla="*/ 379 h 398"/>
                  <a:gd name="T58" fmla="*/ 470 w 635"/>
                  <a:gd name="T59" fmla="*/ 375 h 398"/>
                  <a:gd name="T60" fmla="*/ 527 w 635"/>
                  <a:gd name="T61" fmla="*/ 350 h 398"/>
                  <a:gd name="T62" fmla="*/ 600 w 635"/>
                  <a:gd name="T63" fmla="*/ 271 h 398"/>
                  <a:gd name="T64" fmla="*/ 635 w 635"/>
                  <a:gd name="T65" fmla="*/ 166 h 398"/>
                  <a:gd name="T66" fmla="*/ 614 w 635"/>
                  <a:gd name="T67" fmla="*/ 64 h 398"/>
                  <a:gd name="T68" fmla="*/ 555 w 635"/>
                  <a:gd name="T69" fmla="*/ 6 h 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635" h="398">
                    <a:moveTo>
                      <a:pt x="555" y="6"/>
                    </a:moveTo>
                    <a:lnTo>
                      <a:pt x="544" y="0"/>
                    </a:lnTo>
                    <a:lnTo>
                      <a:pt x="521" y="3"/>
                    </a:lnTo>
                    <a:lnTo>
                      <a:pt x="504" y="18"/>
                    </a:lnTo>
                    <a:lnTo>
                      <a:pt x="495" y="39"/>
                    </a:lnTo>
                    <a:lnTo>
                      <a:pt x="496" y="52"/>
                    </a:lnTo>
                    <a:lnTo>
                      <a:pt x="514" y="113"/>
                    </a:lnTo>
                    <a:lnTo>
                      <a:pt x="530" y="177"/>
                    </a:lnTo>
                    <a:lnTo>
                      <a:pt x="527" y="202"/>
                    </a:lnTo>
                    <a:lnTo>
                      <a:pt x="515" y="226"/>
                    </a:lnTo>
                    <a:lnTo>
                      <a:pt x="494" y="251"/>
                    </a:lnTo>
                    <a:lnTo>
                      <a:pt x="478" y="262"/>
                    </a:lnTo>
                    <a:lnTo>
                      <a:pt x="453" y="278"/>
                    </a:lnTo>
                    <a:lnTo>
                      <a:pt x="403" y="291"/>
                    </a:lnTo>
                    <a:lnTo>
                      <a:pt x="370" y="284"/>
                    </a:lnTo>
                    <a:lnTo>
                      <a:pt x="352" y="272"/>
                    </a:lnTo>
                    <a:lnTo>
                      <a:pt x="339" y="252"/>
                    </a:lnTo>
                    <a:lnTo>
                      <a:pt x="332" y="226"/>
                    </a:lnTo>
                    <a:lnTo>
                      <a:pt x="332" y="209"/>
                    </a:lnTo>
                    <a:lnTo>
                      <a:pt x="331" y="198"/>
                    </a:lnTo>
                    <a:lnTo>
                      <a:pt x="324" y="180"/>
                    </a:lnTo>
                    <a:lnTo>
                      <a:pt x="303" y="164"/>
                    </a:lnTo>
                    <a:lnTo>
                      <a:pt x="268" y="164"/>
                    </a:lnTo>
                    <a:lnTo>
                      <a:pt x="246" y="180"/>
                    </a:lnTo>
                    <a:lnTo>
                      <a:pt x="237" y="198"/>
                    </a:lnTo>
                    <a:lnTo>
                      <a:pt x="236" y="209"/>
                    </a:lnTo>
                    <a:lnTo>
                      <a:pt x="233" y="231"/>
                    </a:lnTo>
                    <a:lnTo>
                      <a:pt x="220" y="268"/>
                    </a:lnTo>
                    <a:lnTo>
                      <a:pt x="196" y="297"/>
                    </a:lnTo>
                    <a:lnTo>
                      <a:pt x="160" y="310"/>
                    </a:lnTo>
                    <a:lnTo>
                      <a:pt x="137" y="307"/>
                    </a:lnTo>
                    <a:lnTo>
                      <a:pt x="122" y="304"/>
                    </a:lnTo>
                    <a:lnTo>
                      <a:pt x="102" y="294"/>
                    </a:lnTo>
                    <a:lnTo>
                      <a:pt x="83" y="270"/>
                    </a:lnTo>
                    <a:lnTo>
                      <a:pt x="76" y="228"/>
                    </a:lnTo>
                    <a:lnTo>
                      <a:pt x="83" y="182"/>
                    </a:lnTo>
                    <a:lnTo>
                      <a:pt x="88" y="162"/>
                    </a:lnTo>
                    <a:lnTo>
                      <a:pt x="90" y="149"/>
                    </a:lnTo>
                    <a:lnTo>
                      <a:pt x="80" y="131"/>
                    </a:lnTo>
                    <a:lnTo>
                      <a:pt x="62" y="126"/>
                    </a:lnTo>
                    <a:lnTo>
                      <a:pt x="43" y="130"/>
                    </a:lnTo>
                    <a:lnTo>
                      <a:pt x="34" y="139"/>
                    </a:lnTo>
                    <a:lnTo>
                      <a:pt x="23" y="157"/>
                    </a:lnTo>
                    <a:lnTo>
                      <a:pt x="7" y="193"/>
                    </a:lnTo>
                    <a:lnTo>
                      <a:pt x="0" y="232"/>
                    </a:lnTo>
                    <a:lnTo>
                      <a:pt x="3" y="268"/>
                    </a:lnTo>
                    <a:lnTo>
                      <a:pt x="13" y="304"/>
                    </a:lnTo>
                    <a:lnTo>
                      <a:pt x="31" y="336"/>
                    </a:lnTo>
                    <a:lnTo>
                      <a:pt x="59" y="362"/>
                    </a:lnTo>
                    <a:lnTo>
                      <a:pt x="93" y="383"/>
                    </a:lnTo>
                    <a:lnTo>
                      <a:pt x="113" y="390"/>
                    </a:lnTo>
                    <a:lnTo>
                      <a:pt x="139" y="398"/>
                    </a:lnTo>
                    <a:lnTo>
                      <a:pt x="187" y="398"/>
                    </a:lnTo>
                    <a:lnTo>
                      <a:pt x="229" y="383"/>
                    </a:lnTo>
                    <a:lnTo>
                      <a:pt x="265" y="356"/>
                    </a:lnTo>
                    <a:lnTo>
                      <a:pt x="279" y="339"/>
                    </a:lnTo>
                    <a:lnTo>
                      <a:pt x="299" y="356"/>
                    </a:lnTo>
                    <a:lnTo>
                      <a:pt x="350" y="379"/>
                    </a:lnTo>
                    <a:lnTo>
                      <a:pt x="409" y="386"/>
                    </a:lnTo>
                    <a:lnTo>
                      <a:pt x="470" y="375"/>
                    </a:lnTo>
                    <a:lnTo>
                      <a:pt x="502" y="362"/>
                    </a:lnTo>
                    <a:lnTo>
                      <a:pt x="527" y="350"/>
                    </a:lnTo>
                    <a:lnTo>
                      <a:pt x="567" y="316"/>
                    </a:lnTo>
                    <a:lnTo>
                      <a:pt x="600" y="271"/>
                    </a:lnTo>
                    <a:lnTo>
                      <a:pt x="623" y="221"/>
                    </a:lnTo>
                    <a:lnTo>
                      <a:pt x="635" y="166"/>
                    </a:lnTo>
                    <a:lnTo>
                      <a:pt x="632" y="113"/>
                    </a:lnTo>
                    <a:lnTo>
                      <a:pt x="614" y="64"/>
                    </a:lnTo>
                    <a:lnTo>
                      <a:pt x="581" y="23"/>
                    </a:lnTo>
                    <a:lnTo>
                      <a:pt x="555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5" name="Freeform 19"/>
              <p:cNvSpPr>
                <a:spLocks/>
              </p:cNvSpPr>
              <p:nvPr/>
            </p:nvSpPr>
            <p:spPr bwMode="auto">
              <a:xfrm>
                <a:off x="1655" y="2515"/>
                <a:ext cx="176" cy="179"/>
              </a:xfrm>
              <a:custGeom>
                <a:avLst/>
                <a:gdLst>
                  <a:gd name="T0" fmla="*/ 301 w 528"/>
                  <a:gd name="T1" fmla="*/ 1 h 538"/>
                  <a:gd name="T2" fmla="*/ 268 w 528"/>
                  <a:gd name="T3" fmla="*/ 27 h 538"/>
                  <a:gd name="T4" fmla="*/ 273 w 528"/>
                  <a:gd name="T5" fmla="*/ 82 h 538"/>
                  <a:gd name="T6" fmla="*/ 298 w 528"/>
                  <a:gd name="T7" fmla="*/ 95 h 538"/>
                  <a:gd name="T8" fmla="*/ 373 w 528"/>
                  <a:gd name="T9" fmla="*/ 112 h 538"/>
                  <a:gd name="T10" fmla="*/ 419 w 528"/>
                  <a:gd name="T11" fmla="*/ 145 h 538"/>
                  <a:gd name="T12" fmla="*/ 423 w 528"/>
                  <a:gd name="T13" fmla="*/ 191 h 538"/>
                  <a:gd name="T14" fmla="*/ 409 w 528"/>
                  <a:gd name="T15" fmla="*/ 220 h 538"/>
                  <a:gd name="T16" fmla="*/ 357 w 528"/>
                  <a:gd name="T17" fmla="*/ 265 h 538"/>
                  <a:gd name="T18" fmla="*/ 245 w 528"/>
                  <a:gd name="T19" fmla="*/ 269 h 538"/>
                  <a:gd name="T20" fmla="*/ 207 w 528"/>
                  <a:gd name="T21" fmla="*/ 256 h 538"/>
                  <a:gd name="T22" fmla="*/ 188 w 528"/>
                  <a:gd name="T23" fmla="*/ 250 h 538"/>
                  <a:gd name="T24" fmla="*/ 150 w 528"/>
                  <a:gd name="T25" fmla="*/ 268 h 538"/>
                  <a:gd name="T26" fmla="*/ 141 w 528"/>
                  <a:gd name="T27" fmla="*/ 324 h 538"/>
                  <a:gd name="T28" fmla="*/ 161 w 528"/>
                  <a:gd name="T29" fmla="*/ 341 h 538"/>
                  <a:gd name="T30" fmla="*/ 173 w 528"/>
                  <a:gd name="T31" fmla="*/ 347 h 538"/>
                  <a:gd name="T32" fmla="*/ 178 w 528"/>
                  <a:gd name="T33" fmla="*/ 348 h 538"/>
                  <a:gd name="T34" fmla="*/ 184 w 528"/>
                  <a:gd name="T35" fmla="*/ 351 h 538"/>
                  <a:gd name="T36" fmla="*/ 220 w 528"/>
                  <a:gd name="T37" fmla="*/ 367 h 538"/>
                  <a:gd name="T38" fmla="*/ 243 w 528"/>
                  <a:gd name="T39" fmla="*/ 399 h 538"/>
                  <a:gd name="T40" fmla="*/ 180 w 528"/>
                  <a:gd name="T41" fmla="*/ 443 h 538"/>
                  <a:gd name="T42" fmla="*/ 131 w 528"/>
                  <a:gd name="T43" fmla="*/ 456 h 538"/>
                  <a:gd name="T44" fmla="*/ 62 w 528"/>
                  <a:gd name="T45" fmla="*/ 456 h 538"/>
                  <a:gd name="T46" fmla="*/ 50 w 528"/>
                  <a:gd name="T47" fmla="*/ 443 h 538"/>
                  <a:gd name="T48" fmla="*/ 10 w 528"/>
                  <a:gd name="T49" fmla="*/ 446 h 538"/>
                  <a:gd name="T50" fmla="*/ 3 w 528"/>
                  <a:gd name="T51" fmla="*/ 475 h 538"/>
                  <a:gd name="T52" fmla="*/ 45 w 528"/>
                  <a:gd name="T53" fmla="*/ 525 h 538"/>
                  <a:gd name="T54" fmla="*/ 134 w 528"/>
                  <a:gd name="T55" fmla="*/ 538 h 538"/>
                  <a:gd name="T56" fmla="*/ 190 w 528"/>
                  <a:gd name="T57" fmla="*/ 528 h 538"/>
                  <a:gd name="T58" fmla="*/ 302 w 528"/>
                  <a:gd name="T59" fmla="*/ 465 h 538"/>
                  <a:gd name="T60" fmla="*/ 355 w 528"/>
                  <a:gd name="T61" fmla="*/ 383 h 538"/>
                  <a:gd name="T62" fmla="*/ 357 w 528"/>
                  <a:gd name="T63" fmla="*/ 366 h 538"/>
                  <a:gd name="T64" fmla="*/ 425 w 528"/>
                  <a:gd name="T65" fmla="*/ 341 h 538"/>
                  <a:gd name="T66" fmla="*/ 497 w 528"/>
                  <a:gd name="T67" fmla="*/ 271 h 538"/>
                  <a:gd name="T68" fmla="*/ 520 w 528"/>
                  <a:gd name="T69" fmla="*/ 220 h 538"/>
                  <a:gd name="T70" fmla="*/ 520 w 528"/>
                  <a:gd name="T71" fmla="*/ 127 h 538"/>
                  <a:gd name="T72" fmla="*/ 469 w 528"/>
                  <a:gd name="T73" fmla="*/ 53 h 538"/>
                  <a:gd name="T74" fmla="*/ 384 w 528"/>
                  <a:gd name="T75" fmla="*/ 9 h 538"/>
                  <a:gd name="T76" fmla="*/ 311 w 528"/>
                  <a:gd name="T77" fmla="*/ 0 h 5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28" h="538">
                    <a:moveTo>
                      <a:pt x="311" y="0"/>
                    </a:moveTo>
                    <a:lnTo>
                      <a:pt x="301" y="1"/>
                    </a:lnTo>
                    <a:lnTo>
                      <a:pt x="285" y="9"/>
                    </a:lnTo>
                    <a:lnTo>
                      <a:pt x="268" y="27"/>
                    </a:lnTo>
                    <a:lnTo>
                      <a:pt x="263" y="60"/>
                    </a:lnTo>
                    <a:lnTo>
                      <a:pt x="273" y="82"/>
                    </a:lnTo>
                    <a:lnTo>
                      <a:pt x="288" y="92"/>
                    </a:lnTo>
                    <a:lnTo>
                      <a:pt x="298" y="95"/>
                    </a:lnTo>
                    <a:lnTo>
                      <a:pt x="321" y="99"/>
                    </a:lnTo>
                    <a:lnTo>
                      <a:pt x="373" y="112"/>
                    </a:lnTo>
                    <a:lnTo>
                      <a:pt x="404" y="129"/>
                    </a:lnTo>
                    <a:lnTo>
                      <a:pt x="419" y="145"/>
                    </a:lnTo>
                    <a:lnTo>
                      <a:pt x="426" y="165"/>
                    </a:lnTo>
                    <a:lnTo>
                      <a:pt x="423" y="191"/>
                    </a:lnTo>
                    <a:lnTo>
                      <a:pt x="416" y="206"/>
                    </a:lnTo>
                    <a:lnTo>
                      <a:pt x="409" y="220"/>
                    </a:lnTo>
                    <a:lnTo>
                      <a:pt x="391" y="242"/>
                    </a:lnTo>
                    <a:lnTo>
                      <a:pt x="357" y="265"/>
                    </a:lnTo>
                    <a:lnTo>
                      <a:pt x="302" y="276"/>
                    </a:lnTo>
                    <a:lnTo>
                      <a:pt x="245" y="269"/>
                    </a:lnTo>
                    <a:lnTo>
                      <a:pt x="217" y="260"/>
                    </a:lnTo>
                    <a:lnTo>
                      <a:pt x="207" y="256"/>
                    </a:lnTo>
                    <a:lnTo>
                      <a:pt x="199" y="253"/>
                    </a:lnTo>
                    <a:lnTo>
                      <a:pt x="188" y="250"/>
                    </a:lnTo>
                    <a:lnTo>
                      <a:pt x="171" y="253"/>
                    </a:lnTo>
                    <a:lnTo>
                      <a:pt x="150" y="268"/>
                    </a:lnTo>
                    <a:lnTo>
                      <a:pt x="135" y="299"/>
                    </a:lnTo>
                    <a:lnTo>
                      <a:pt x="141" y="324"/>
                    </a:lnTo>
                    <a:lnTo>
                      <a:pt x="151" y="337"/>
                    </a:lnTo>
                    <a:lnTo>
                      <a:pt x="161" y="341"/>
                    </a:lnTo>
                    <a:lnTo>
                      <a:pt x="167" y="344"/>
                    </a:lnTo>
                    <a:lnTo>
                      <a:pt x="173" y="347"/>
                    </a:lnTo>
                    <a:lnTo>
                      <a:pt x="173" y="347"/>
                    </a:lnTo>
                    <a:lnTo>
                      <a:pt x="178" y="348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220" y="367"/>
                    </a:lnTo>
                    <a:lnTo>
                      <a:pt x="252" y="386"/>
                    </a:lnTo>
                    <a:lnTo>
                      <a:pt x="243" y="399"/>
                    </a:lnTo>
                    <a:lnTo>
                      <a:pt x="220" y="420"/>
                    </a:lnTo>
                    <a:lnTo>
                      <a:pt x="180" y="443"/>
                    </a:lnTo>
                    <a:lnTo>
                      <a:pt x="150" y="452"/>
                    </a:lnTo>
                    <a:lnTo>
                      <a:pt x="131" y="456"/>
                    </a:lnTo>
                    <a:lnTo>
                      <a:pt x="85" y="459"/>
                    </a:lnTo>
                    <a:lnTo>
                      <a:pt x="62" y="456"/>
                    </a:lnTo>
                    <a:lnTo>
                      <a:pt x="57" y="453"/>
                    </a:lnTo>
                    <a:lnTo>
                      <a:pt x="50" y="443"/>
                    </a:lnTo>
                    <a:lnTo>
                      <a:pt x="30" y="438"/>
                    </a:lnTo>
                    <a:lnTo>
                      <a:pt x="10" y="446"/>
                    </a:lnTo>
                    <a:lnTo>
                      <a:pt x="0" y="463"/>
                    </a:lnTo>
                    <a:lnTo>
                      <a:pt x="3" y="475"/>
                    </a:lnTo>
                    <a:lnTo>
                      <a:pt x="13" y="498"/>
                    </a:lnTo>
                    <a:lnTo>
                      <a:pt x="45" y="525"/>
                    </a:lnTo>
                    <a:lnTo>
                      <a:pt x="88" y="537"/>
                    </a:lnTo>
                    <a:lnTo>
                      <a:pt x="134" y="538"/>
                    </a:lnTo>
                    <a:lnTo>
                      <a:pt x="155" y="534"/>
                    </a:lnTo>
                    <a:lnTo>
                      <a:pt x="190" y="528"/>
                    </a:lnTo>
                    <a:lnTo>
                      <a:pt x="250" y="504"/>
                    </a:lnTo>
                    <a:lnTo>
                      <a:pt x="302" y="465"/>
                    </a:lnTo>
                    <a:lnTo>
                      <a:pt x="341" y="414"/>
                    </a:lnTo>
                    <a:lnTo>
                      <a:pt x="355" y="383"/>
                    </a:lnTo>
                    <a:lnTo>
                      <a:pt x="358" y="374"/>
                    </a:lnTo>
                    <a:lnTo>
                      <a:pt x="357" y="366"/>
                    </a:lnTo>
                    <a:lnTo>
                      <a:pt x="381" y="360"/>
                    </a:lnTo>
                    <a:lnTo>
                      <a:pt x="425" y="341"/>
                    </a:lnTo>
                    <a:lnTo>
                      <a:pt x="463" y="311"/>
                    </a:lnTo>
                    <a:lnTo>
                      <a:pt x="497" y="271"/>
                    </a:lnTo>
                    <a:lnTo>
                      <a:pt x="509" y="246"/>
                    </a:lnTo>
                    <a:lnTo>
                      <a:pt x="520" y="220"/>
                    </a:lnTo>
                    <a:lnTo>
                      <a:pt x="528" y="171"/>
                    </a:lnTo>
                    <a:lnTo>
                      <a:pt x="520" y="127"/>
                    </a:lnTo>
                    <a:lnTo>
                      <a:pt x="499" y="86"/>
                    </a:lnTo>
                    <a:lnTo>
                      <a:pt x="469" y="53"/>
                    </a:lnTo>
                    <a:lnTo>
                      <a:pt x="430" y="26"/>
                    </a:lnTo>
                    <a:lnTo>
                      <a:pt x="384" y="9"/>
                    </a:lnTo>
                    <a:lnTo>
                      <a:pt x="337" y="0"/>
                    </a:lnTo>
                    <a:lnTo>
                      <a:pt x="31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6" name="Freeform 20"/>
              <p:cNvSpPr>
                <a:spLocks/>
              </p:cNvSpPr>
              <p:nvPr/>
            </p:nvSpPr>
            <p:spPr bwMode="auto">
              <a:xfrm>
                <a:off x="1665" y="2702"/>
                <a:ext cx="205" cy="210"/>
              </a:xfrm>
              <a:custGeom>
                <a:avLst/>
                <a:gdLst>
                  <a:gd name="T0" fmla="*/ 388 w 613"/>
                  <a:gd name="T1" fmla="*/ 3 h 630"/>
                  <a:gd name="T2" fmla="*/ 357 w 613"/>
                  <a:gd name="T3" fmla="*/ 52 h 630"/>
                  <a:gd name="T4" fmla="*/ 381 w 613"/>
                  <a:gd name="T5" fmla="*/ 89 h 630"/>
                  <a:gd name="T6" fmla="*/ 466 w 613"/>
                  <a:gd name="T7" fmla="*/ 128 h 630"/>
                  <a:gd name="T8" fmla="*/ 511 w 613"/>
                  <a:gd name="T9" fmla="*/ 174 h 630"/>
                  <a:gd name="T10" fmla="*/ 506 w 613"/>
                  <a:gd name="T11" fmla="*/ 230 h 630"/>
                  <a:gd name="T12" fmla="*/ 486 w 613"/>
                  <a:gd name="T13" fmla="*/ 265 h 630"/>
                  <a:gd name="T14" fmla="*/ 431 w 613"/>
                  <a:gd name="T15" fmla="*/ 307 h 630"/>
                  <a:gd name="T16" fmla="*/ 349 w 613"/>
                  <a:gd name="T17" fmla="*/ 312 h 630"/>
                  <a:gd name="T18" fmla="*/ 257 w 613"/>
                  <a:gd name="T19" fmla="*/ 265 h 630"/>
                  <a:gd name="T20" fmla="*/ 253 w 613"/>
                  <a:gd name="T21" fmla="*/ 260 h 630"/>
                  <a:gd name="T22" fmla="*/ 239 w 613"/>
                  <a:gd name="T23" fmla="*/ 252 h 630"/>
                  <a:gd name="T24" fmla="*/ 198 w 613"/>
                  <a:gd name="T25" fmla="*/ 256 h 630"/>
                  <a:gd name="T26" fmla="*/ 175 w 613"/>
                  <a:gd name="T27" fmla="*/ 311 h 630"/>
                  <a:gd name="T28" fmla="*/ 188 w 613"/>
                  <a:gd name="T29" fmla="*/ 334 h 630"/>
                  <a:gd name="T30" fmla="*/ 214 w 613"/>
                  <a:gd name="T31" fmla="*/ 354 h 630"/>
                  <a:gd name="T32" fmla="*/ 256 w 613"/>
                  <a:gd name="T33" fmla="*/ 422 h 630"/>
                  <a:gd name="T34" fmla="*/ 224 w 613"/>
                  <a:gd name="T35" fmla="*/ 512 h 630"/>
                  <a:gd name="T36" fmla="*/ 180 w 613"/>
                  <a:gd name="T37" fmla="*/ 543 h 630"/>
                  <a:gd name="T38" fmla="*/ 119 w 613"/>
                  <a:gd name="T39" fmla="*/ 547 h 630"/>
                  <a:gd name="T40" fmla="*/ 72 w 613"/>
                  <a:gd name="T41" fmla="*/ 495 h 630"/>
                  <a:gd name="T42" fmla="*/ 51 w 613"/>
                  <a:gd name="T43" fmla="*/ 397 h 630"/>
                  <a:gd name="T44" fmla="*/ 37 w 613"/>
                  <a:gd name="T45" fmla="*/ 374 h 630"/>
                  <a:gd name="T46" fmla="*/ 5 w 613"/>
                  <a:gd name="T47" fmla="*/ 387 h 630"/>
                  <a:gd name="T48" fmla="*/ 0 w 613"/>
                  <a:gd name="T49" fmla="*/ 425 h 630"/>
                  <a:gd name="T50" fmla="*/ 13 w 613"/>
                  <a:gd name="T51" fmla="*/ 540 h 630"/>
                  <a:gd name="T52" fmla="*/ 66 w 613"/>
                  <a:gd name="T53" fmla="*/ 607 h 630"/>
                  <a:gd name="T54" fmla="*/ 131 w 613"/>
                  <a:gd name="T55" fmla="*/ 630 h 630"/>
                  <a:gd name="T56" fmla="*/ 220 w 613"/>
                  <a:gd name="T57" fmla="*/ 615 h 630"/>
                  <a:gd name="T58" fmla="*/ 263 w 613"/>
                  <a:gd name="T59" fmla="*/ 594 h 630"/>
                  <a:gd name="T60" fmla="*/ 329 w 613"/>
                  <a:gd name="T61" fmla="*/ 522 h 630"/>
                  <a:gd name="T62" fmla="*/ 352 w 613"/>
                  <a:gd name="T63" fmla="*/ 452 h 630"/>
                  <a:gd name="T64" fmla="*/ 352 w 613"/>
                  <a:gd name="T65" fmla="*/ 410 h 630"/>
                  <a:gd name="T66" fmla="*/ 446 w 613"/>
                  <a:gd name="T67" fmla="*/ 404 h 630"/>
                  <a:gd name="T68" fmla="*/ 555 w 613"/>
                  <a:gd name="T69" fmla="*/ 338 h 630"/>
                  <a:gd name="T70" fmla="*/ 594 w 613"/>
                  <a:gd name="T71" fmla="*/ 283 h 630"/>
                  <a:gd name="T72" fmla="*/ 613 w 613"/>
                  <a:gd name="T73" fmla="*/ 177 h 630"/>
                  <a:gd name="T74" fmla="*/ 574 w 613"/>
                  <a:gd name="T75" fmla="*/ 82 h 630"/>
                  <a:gd name="T76" fmla="*/ 489 w 613"/>
                  <a:gd name="T77" fmla="*/ 17 h 630"/>
                  <a:gd name="T78" fmla="*/ 404 w 613"/>
                  <a:gd name="T79" fmla="*/ 0 h 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13" h="630">
                    <a:moveTo>
                      <a:pt x="404" y="0"/>
                    </a:moveTo>
                    <a:lnTo>
                      <a:pt x="388" y="3"/>
                    </a:lnTo>
                    <a:lnTo>
                      <a:pt x="365" y="21"/>
                    </a:lnTo>
                    <a:lnTo>
                      <a:pt x="357" y="52"/>
                    </a:lnTo>
                    <a:lnTo>
                      <a:pt x="367" y="79"/>
                    </a:lnTo>
                    <a:lnTo>
                      <a:pt x="381" y="89"/>
                    </a:lnTo>
                    <a:lnTo>
                      <a:pt x="410" y="101"/>
                    </a:lnTo>
                    <a:lnTo>
                      <a:pt x="466" y="128"/>
                    </a:lnTo>
                    <a:lnTo>
                      <a:pt x="498" y="152"/>
                    </a:lnTo>
                    <a:lnTo>
                      <a:pt x="511" y="174"/>
                    </a:lnTo>
                    <a:lnTo>
                      <a:pt x="515" y="200"/>
                    </a:lnTo>
                    <a:lnTo>
                      <a:pt x="506" y="230"/>
                    </a:lnTo>
                    <a:lnTo>
                      <a:pt x="498" y="249"/>
                    </a:lnTo>
                    <a:lnTo>
                      <a:pt x="486" y="265"/>
                    </a:lnTo>
                    <a:lnTo>
                      <a:pt x="462" y="291"/>
                    </a:lnTo>
                    <a:lnTo>
                      <a:pt x="431" y="307"/>
                    </a:lnTo>
                    <a:lnTo>
                      <a:pt x="400" y="314"/>
                    </a:lnTo>
                    <a:lnTo>
                      <a:pt x="349" y="312"/>
                    </a:lnTo>
                    <a:lnTo>
                      <a:pt x="285" y="286"/>
                    </a:lnTo>
                    <a:lnTo>
                      <a:pt x="257" y="265"/>
                    </a:lnTo>
                    <a:lnTo>
                      <a:pt x="257" y="265"/>
                    </a:lnTo>
                    <a:lnTo>
                      <a:pt x="253" y="260"/>
                    </a:lnTo>
                    <a:lnTo>
                      <a:pt x="247" y="258"/>
                    </a:lnTo>
                    <a:lnTo>
                      <a:pt x="239" y="252"/>
                    </a:lnTo>
                    <a:lnTo>
                      <a:pt x="223" y="249"/>
                    </a:lnTo>
                    <a:lnTo>
                      <a:pt x="198" y="256"/>
                    </a:lnTo>
                    <a:lnTo>
                      <a:pt x="177" y="285"/>
                    </a:lnTo>
                    <a:lnTo>
                      <a:pt x="175" y="311"/>
                    </a:lnTo>
                    <a:lnTo>
                      <a:pt x="181" y="327"/>
                    </a:lnTo>
                    <a:lnTo>
                      <a:pt x="188" y="334"/>
                    </a:lnTo>
                    <a:lnTo>
                      <a:pt x="201" y="344"/>
                    </a:lnTo>
                    <a:lnTo>
                      <a:pt x="214" y="354"/>
                    </a:lnTo>
                    <a:lnTo>
                      <a:pt x="234" y="376"/>
                    </a:lnTo>
                    <a:lnTo>
                      <a:pt x="256" y="422"/>
                    </a:lnTo>
                    <a:lnTo>
                      <a:pt x="253" y="469"/>
                    </a:lnTo>
                    <a:lnTo>
                      <a:pt x="224" y="512"/>
                    </a:lnTo>
                    <a:lnTo>
                      <a:pt x="198" y="531"/>
                    </a:lnTo>
                    <a:lnTo>
                      <a:pt x="180" y="543"/>
                    </a:lnTo>
                    <a:lnTo>
                      <a:pt x="146" y="551"/>
                    </a:lnTo>
                    <a:lnTo>
                      <a:pt x="119" y="547"/>
                    </a:lnTo>
                    <a:lnTo>
                      <a:pt x="96" y="533"/>
                    </a:lnTo>
                    <a:lnTo>
                      <a:pt x="72" y="495"/>
                    </a:lnTo>
                    <a:lnTo>
                      <a:pt x="54" y="430"/>
                    </a:lnTo>
                    <a:lnTo>
                      <a:pt x="51" y="397"/>
                    </a:lnTo>
                    <a:lnTo>
                      <a:pt x="50" y="386"/>
                    </a:lnTo>
                    <a:lnTo>
                      <a:pt x="37" y="374"/>
                    </a:lnTo>
                    <a:lnTo>
                      <a:pt x="20" y="374"/>
                    </a:lnTo>
                    <a:lnTo>
                      <a:pt x="5" y="387"/>
                    </a:lnTo>
                    <a:lnTo>
                      <a:pt x="2" y="397"/>
                    </a:lnTo>
                    <a:lnTo>
                      <a:pt x="0" y="425"/>
                    </a:lnTo>
                    <a:lnTo>
                      <a:pt x="1" y="484"/>
                    </a:lnTo>
                    <a:lnTo>
                      <a:pt x="13" y="540"/>
                    </a:lnTo>
                    <a:lnTo>
                      <a:pt x="43" y="589"/>
                    </a:lnTo>
                    <a:lnTo>
                      <a:pt x="66" y="607"/>
                    </a:lnTo>
                    <a:lnTo>
                      <a:pt x="87" y="619"/>
                    </a:lnTo>
                    <a:lnTo>
                      <a:pt x="131" y="630"/>
                    </a:lnTo>
                    <a:lnTo>
                      <a:pt x="175" y="628"/>
                    </a:lnTo>
                    <a:lnTo>
                      <a:pt x="220" y="615"/>
                    </a:lnTo>
                    <a:lnTo>
                      <a:pt x="241" y="606"/>
                    </a:lnTo>
                    <a:lnTo>
                      <a:pt x="263" y="594"/>
                    </a:lnTo>
                    <a:lnTo>
                      <a:pt x="300" y="561"/>
                    </a:lnTo>
                    <a:lnTo>
                      <a:pt x="329" y="522"/>
                    </a:lnTo>
                    <a:lnTo>
                      <a:pt x="348" y="476"/>
                    </a:lnTo>
                    <a:lnTo>
                      <a:pt x="352" y="452"/>
                    </a:lnTo>
                    <a:lnTo>
                      <a:pt x="355" y="430"/>
                    </a:lnTo>
                    <a:lnTo>
                      <a:pt x="352" y="410"/>
                    </a:lnTo>
                    <a:lnTo>
                      <a:pt x="384" y="413"/>
                    </a:lnTo>
                    <a:lnTo>
                      <a:pt x="446" y="404"/>
                    </a:lnTo>
                    <a:lnTo>
                      <a:pt x="505" y="380"/>
                    </a:lnTo>
                    <a:lnTo>
                      <a:pt x="555" y="338"/>
                    </a:lnTo>
                    <a:lnTo>
                      <a:pt x="577" y="309"/>
                    </a:lnTo>
                    <a:lnTo>
                      <a:pt x="594" y="283"/>
                    </a:lnTo>
                    <a:lnTo>
                      <a:pt x="611" y="230"/>
                    </a:lnTo>
                    <a:lnTo>
                      <a:pt x="613" y="177"/>
                    </a:lnTo>
                    <a:lnTo>
                      <a:pt x="600" y="127"/>
                    </a:lnTo>
                    <a:lnTo>
                      <a:pt x="574" y="82"/>
                    </a:lnTo>
                    <a:lnTo>
                      <a:pt x="537" y="44"/>
                    </a:lnTo>
                    <a:lnTo>
                      <a:pt x="489" y="17"/>
                    </a:lnTo>
                    <a:lnTo>
                      <a:pt x="434" y="1"/>
                    </a:lnTo>
                    <a:lnTo>
                      <a:pt x="40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40" name="Group 31"/>
            <p:cNvGrpSpPr>
              <a:grpSpLocks noChangeAspect="1"/>
            </p:cNvGrpSpPr>
            <p:nvPr/>
          </p:nvGrpSpPr>
          <p:grpSpPr bwMode="auto">
            <a:xfrm>
              <a:off x="594443" y="5066831"/>
              <a:ext cx="167284" cy="203007"/>
              <a:chOff x="2647" y="1727"/>
              <a:chExt cx="192" cy="233"/>
            </a:xfrm>
            <a:grpFill/>
          </p:grpSpPr>
          <p:sp>
            <p:nvSpPr>
              <p:cNvPr id="41" name="Freeform 32"/>
              <p:cNvSpPr>
                <a:spLocks/>
              </p:cNvSpPr>
              <p:nvPr/>
            </p:nvSpPr>
            <p:spPr bwMode="auto">
              <a:xfrm>
                <a:off x="2699" y="1727"/>
                <a:ext cx="140" cy="152"/>
              </a:xfrm>
              <a:custGeom>
                <a:avLst/>
                <a:gdLst>
                  <a:gd name="T0" fmla="*/ 94 w 421"/>
                  <a:gd name="T1" fmla="*/ 455 h 455"/>
                  <a:gd name="T2" fmla="*/ 0 w 421"/>
                  <a:gd name="T3" fmla="*/ 362 h 455"/>
                  <a:gd name="T4" fmla="*/ 172 w 421"/>
                  <a:gd name="T5" fmla="*/ 191 h 455"/>
                  <a:gd name="T6" fmla="*/ 371 w 421"/>
                  <a:gd name="T7" fmla="*/ 1 h 455"/>
                  <a:gd name="T8" fmla="*/ 377 w 421"/>
                  <a:gd name="T9" fmla="*/ 0 h 455"/>
                  <a:gd name="T10" fmla="*/ 404 w 421"/>
                  <a:gd name="T11" fmla="*/ 4 h 455"/>
                  <a:gd name="T12" fmla="*/ 419 w 421"/>
                  <a:gd name="T13" fmla="*/ 21 h 455"/>
                  <a:gd name="T14" fmla="*/ 421 w 421"/>
                  <a:gd name="T15" fmla="*/ 37 h 455"/>
                  <a:gd name="T16" fmla="*/ 364 w 421"/>
                  <a:gd name="T17" fmla="*/ 120 h 455"/>
                  <a:gd name="T18" fmla="*/ 130 w 421"/>
                  <a:gd name="T19" fmla="*/ 410 h 455"/>
                  <a:gd name="T20" fmla="*/ 94 w 421"/>
                  <a:gd name="T21" fmla="*/ 455 h 4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21" h="455">
                    <a:moveTo>
                      <a:pt x="94" y="455"/>
                    </a:moveTo>
                    <a:lnTo>
                      <a:pt x="0" y="362"/>
                    </a:lnTo>
                    <a:lnTo>
                      <a:pt x="172" y="191"/>
                    </a:lnTo>
                    <a:lnTo>
                      <a:pt x="371" y="1"/>
                    </a:lnTo>
                    <a:lnTo>
                      <a:pt x="377" y="0"/>
                    </a:lnTo>
                    <a:lnTo>
                      <a:pt x="404" y="4"/>
                    </a:lnTo>
                    <a:lnTo>
                      <a:pt x="419" y="21"/>
                    </a:lnTo>
                    <a:lnTo>
                      <a:pt x="421" y="37"/>
                    </a:lnTo>
                    <a:lnTo>
                      <a:pt x="364" y="120"/>
                    </a:lnTo>
                    <a:lnTo>
                      <a:pt x="130" y="410"/>
                    </a:lnTo>
                    <a:lnTo>
                      <a:pt x="94" y="45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2" name="Freeform 33"/>
              <p:cNvSpPr>
                <a:spLocks/>
              </p:cNvSpPr>
              <p:nvPr/>
            </p:nvSpPr>
            <p:spPr bwMode="auto">
              <a:xfrm>
                <a:off x="2647" y="1856"/>
                <a:ext cx="76" cy="104"/>
              </a:xfrm>
              <a:custGeom>
                <a:avLst/>
                <a:gdLst>
                  <a:gd name="T0" fmla="*/ 22 w 226"/>
                  <a:gd name="T1" fmla="*/ 314 h 314"/>
                  <a:gd name="T2" fmla="*/ 21 w 226"/>
                  <a:gd name="T3" fmla="*/ 301 h 314"/>
                  <a:gd name="T4" fmla="*/ 37 w 226"/>
                  <a:gd name="T5" fmla="*/ 242 h 314"/>
                  <a:gd name="T6" fmla="*/ 63 w 226"/>
                  <a:gd name="T7" fmla="*/ 219 h 314"/>
                  <a:gd name="T8" fmla="*/ 90 w 226"/>
                  <a:gd name="T9" fmla="*/ 211 h 314"/>
                  <a:gd name="T10" fmla="*/ 107 w 226"/>
                  <a:gd name="T11" fmla="*/ 209 h 314"/>
                  <a:gd name="T12" fmla="*/ 125 w 226"/>
                  <a:gd name="T13" fmla="*/ 208 h 314"/>
                  <a:gd name="T14" fmla="*/ 153 w 226"/>
                  <a:gd name="T15" fmla="*/ 199 h 314"/>
                  <a:gd name="T16" fmla="*/ 188 w 226"/>
                  <a:gd name="T17" fmla="*/ 173 h 314"/>
                  <a:gd name="T18" fmla="*/ 223 w 226"/>
                  <a:gd name="T19" fmla="*/ 107 h 314"/>
                  <a:gd name="T20" fmla="*/ 226 w 226"/>
                  <a:gd name="T21" fmla="*/ 91 h 314"/>
                  <a:gd name="T22" fmla="*/ 132 w 226"/>
                  <a:gd name="T23" fmla="*/ 0 h 314"/>
                  <a:gd name="T24" fmla="*/ 96 w 226"/>
                  <a:gd name="T25" fmla="*/ 17 h 314"/>
                  <a:gd name="T26" fmla="*/ 44 w 226"/>
                  <a:gd name="T27" fmla="*/ 61 h 314"/>
                  <a:gd name="T28" fmla="*/ 13 w 226"/>
                  <a:gd name="T29" fmla="*/ 113 h 314"/>
                  <a:gd name="T30" fmla="*/ 0 w 226"/>
                  <a:gd name="T31" fmla="*/ 165 h 314"/>
                  <a:gd name="T32" fmla="*/ 2 w 226"/>
                  <a:gd name="T33" fmla="*/ 239 h 314"/>
                  <a:gd name="T34" fmla="*/ 19 w 226"/>
                  <a:gd name="T35" fmla="*/ 307 h 314"/>
                  <a:gd name="T36" fmla="*/ 22 w 226"/>
                  <a:gd name="T37" fmla="*/ 314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26" h="314">
                    <a:moveTo>
                      <a:pt x="22" y="314"/>
                    </a:moveTo>
                    <a:lnTo>
                      <a:pt x="21" y="301"/>
                    </a:lnTo>
                    <a:lnTo>
                      <a:pt x="37" y="242"/>
                    </a:lnTo>
                    <a:lnTo>
                      <a:pt x="63" y="219"/>
                    </a:lnTo>
                    <a:lnTo>
                      <a:pt x="90" y="211"/>
                    </a:lnTo>
                    <a:lnTo>
                      <a:pt x="107" y="209"/>
                    </a:lnTo>
                    <a:lnTo>
                      <a:pt x="125" y="208"/>
                    </a:lnTo>
                    <a:lnTo>
                      <a:pt x="153" y="199"/>
                    </a:lnTo>
                    <a:lnTo>
                      <a:pt x="188" y="173"/>
                    </a:lnTo>
                    <a:lnTo>
                      <a:pt x="223" y="107"/>
                    </a:lnTo>
                    <a:lnTo>
                      <a:pt x="226" y="91"/>
                    </a:lnTo>
                    <a:lnTo>
                      <a:pt x="132" y="0"/>
                    </a:lnTo>
                    <a:lnTo>
                      <a:pt x="96" y="17"/>
                    </a:lnTo>
                    <a:lnTo>
                      <a:pt x="44" y="61"/>
                    </a:lnTo>
                    <a:lnTo>
                      <a:pt x="13" y="113"/>
                    </a:lnTo>
                    <a:lnTo>
                      <a:pt x="0" y="165"/>
                    </a:lnTo>
                    <a:lnTo>
                      <a:pt x="2" y="239"/>
                    </a:lnTo>
                    <a:lnTo>
                      <a:pt x="19" y="307"/>
                    </a:lnTo>
                    <a:lnTo>
                      <a:pt x="22" y="3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53" name="타원 52"/>
          <p:cNvSpPr/>
          <p:nvPr/>
        </p:nvSpPr>
        <p:spPr>
          <a:xfrm>
            <a:off x="156851" y="354496"/>
            <a:ext cx="298491" cy="298491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4" name="모서리가 둥근 직사각형 53"/>
          <p:cNvSpPr/>
          <p:nvPr/>
        </p:nvSpPr>
        <p:spPr>
          <a:xfrm>
            <a:off x="752612" y="225445"/>
            <a:ext cx="11207159" cy="650762"/>
          </a:xfrm>
          <a:prstGeom prst="roundRect">
            <a:avLst/>
          </a:prstGeom>
          <a:solidFill>
            <a:srgbClr val="F4F4FE"/>
          </a:solidFill>
          <a:ln>
            <a:noFill/>
          </a:ln>
          <a:effectLst>
            <a:outerShdw blurRad="190500" dist="101600" dir="2700000" algn="tl" rotWithShape="0">
              <a:srgbClr val="5955B3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2400" kern="0" dirty="0">
                <a:solidFill>
                  <a:srgbClr val="5955B3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브랜드 별 페이지</a:t>
            </a:r>
            <a:endParaRPr lang="en-US" altLang="ko-KR" sz="2400" kern="0" dirty="0">
              <a:solidFill>
                <a:srgbClr val="5955B3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415589" y="6069769"/>
            <a:ext cx="351435" cy="1815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897" y="1124643"/>
            <a:ext cx="8062210" cy="5379256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977897" y="4199021"/>
            <a:ext cx="1657019" cy="246647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929337" y="1072639"/>
            <a:ext cx="8230982" cy="296478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9156407" y="887973"/>
            <a:ext cx="13383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594326" y="4014355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494400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55B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624114" y="116116"/>
            <a:ext cx="11480799" cy="6669314"/>
          </a:xfrm>
          <a:prstGeom prst="roundRect">
            <a:avLst>
              <a:gd name="adj" fmla="val 2541"/>
            </a:avLst>
          </a:prstGeom>
          <a:solidFill>
            <a:schemeClr val="bg1"/>
          </a:solidFill>
          <a:ln>
            <a:noFill/>
          </a:ln>
          <a:effectLst>
            <a:outerShdw dist="1016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204154" y="1034170"/>
            <a:ext cx="193117" cy="5222353"/>
            <a:chOff x="581527" y="787428"/>
            <a:chExt cx="193117" cy="5222353"/>
          </a:xfrm>
          <a:solidFill>
            <a:schemeClr val="bg1"/>
          </a:solidFill>
        </p:grpSpPr>
        <p:sp>
          <p:nvSpPr>
            <p:cNvPr id="5" name="Freeform 9"/>
            <p:cNvSpPr>
              <a:spLocks/>
            </p:cNvSpPr>
            <p:nvPr/>
          </p:nvSpPr>
          <p:spPr bwMode="auto">
            <a:xfrm>
              <a:off x="612262" y="1494240"/>
              <a:ext cx="131646" cy="17373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6" name="Group 12"/>
            <p:cNvGrpSpPr>
              <a:grpSpLocks noChangeAspect="1"/>
            </p:cNvGrpSpPr>
            <p:nvPr/>
          </p:nvGrpSpPr>
          <p:grpSpPr bwMode="auto">
            <a:xfrm>
              <a:off x="581527" y="787428"/>
              <a:ext cx="193117" cy="153620"/>
              <a:chOff x="6124" y="305"/>
              <a:chExt cx="841" cy="669"/>
            </a:xfrm>
            <a:grpFill/>
          </p:grpSpPr>
          <p:sp>
            <p:nvSpPr>
              <p:cNvPr id="23" name="Freeform 13"/>
              <p:cNvSpPr>
                <a:spLocks/>
              </p:cNvSpPr>
              <p:nvPr/>
            </p:nvSpPr>
            <p:spPr bwMode="auto">
              <a:xfrm>
                <a:off x="6244" y="440"/>
                <a:ext cx="601" cy="534"/>
              </a:xfrm>
              <a:custGeom>
                <a:avLst/>
                <a:gdLst>
                  <a:gd name="T0" fmla="*/ 902 w 1802"/>
                  <a:gd name="T1" fmla="*/ 0 h 1602"/>
                  <a:gd name="T2" fmla="*/ 2 w 1802"/>
                  <a:gd name="T3" fmla="*/ 742 h 1602"/>
                  <a:gd name="T4" fmla="*/ 2 w 1802"/>
                  <a:gd name="T5" fmla="*/ 743 h 1602"/>
                  <a:gd name="T6" fmla="*/ 2 w 1802"/>
                  <a:gd name="T7" fmla="*/ 746 h 1602"/>
                  <a:gd name="T8" fmla="*/ 0 w 1802"/>
                  <a:gd name="T9" fmla="*/ 749 h 1602"/>
                  <a:gd name="T10" fmla="*/ 0 w 1802"/>
                  <a:gd name="T11" fmla="*/ 751 h 1602"/>
                  <a:gd name="T12" fmla="*/ 0 w 1802"/>
                  <a:gd name="T13" fmla="*/ 1501 h 1602"/>
                  <a:gd name="T14" fmla="*/ 2 w 1802"/>
                  <a:gd name="T15" fmla="*/ 1521 h 1602"/>
                  <a:gd name="T16" fmla="*/ 16 w 1802"/>
                  <a:gd name="T17" fmla="*/ 1557 h 1602"/>
                  <a:gd name="T18" fmla="*/ 30 w 1802"/>
                  <a:gd name="T19" fmla="*/ 1572 h 1602"/>
                  <a:gd name="T20" fmla="*/ 45 w 1802"/>
                  <a:gd name="T21" fmla="*/ 1586 h 1602"/>
                  <a:gd name="T22" fmla="*/ 81 w 1802"/>
                  <a:gd name="T23" fmla="*/ 1601 h 1602"/>
                  <a:gd name="T24" fmla="*/ 100 w 1802"/>
                  <a:gd name="T25" fmla="*/ 1602 h 1602"/>
                  <a:gd name="T26" fmla="*/ 702 w 1802"/>
                  <a:gd name="T27" fmla="*/ 1602 h 1602"/>
                  <a:gd name="T28" fmla="*/ 702 w 1802"/>
                  <a:gd name="T29" fmla="*/ 1001 h 1602"/>
                  <a:gd name="T30" fmla="*/ 1102 w 1802"/>
                  <a:gd name="T31" fmla="*/ 1001 h 1602"/>
                  <a:gd name="T32" fmla="*/ 1102 w 1802"/>
                  <a:gd name="T33" fmla="*/ 1602 h 1602"/>
                  <a:gd name="T34" fmla="*/ 1703 w 1802"/>
                  <a:gd name="T35" fmla="*/ 1602 h 1602"/>
                  <a:gd name="T36" fmla="*/ 1723 w 1802"/>
                  <a:gd name="T37" fmla="*/ 1601 h 1602"/>
                  <a:gd name="T38" fmla="*/ 1758 w 1802"/>
                  <a:gd name="T39" fmla="*/ 1586 h 1602"/>
                  <a:gd name="T40" fmla="*/ 1773 w 1802"/>
                  <a:gd name="T41" fmla="*/ 1572 h 1602"/>
                  <a:gd name="T42" fmla="*/ 1786 w 1802"/>
                  <a:gd name="T43" fmla="*/ 1557 h 1602"/>
                  <a:gd name="T44" fmla="*/ 1802 w 1802"/>
                  <a:gd name="T45" fmla="*/ 1521 h 1602"/>
                  <a:gd name="T46" fmla="*/ 1802 w 1802"/>
                  <a:gd name="T47" fmla="*/ 1501 h 1602"/>
                  <a:gd name="T48" fmla="*/ 1802 w 1802"/>
                  <a:gd name="T49" fmla="*/ 751 h 1602"/>
                  <a:gd name="T50" fmla="*/ 1802 w 1802"/>
                  <a:gd name="T51" fmla="*/ 745 h 1602"/>
                  <a:gd name="T52" fmla="*/ 1801 w 1802"/>
                  <a:gd name="T53" fmla="*/ 742 h 1602"/>
                  <a:gd name="T54" fmla="*/ 902 w 1802"/>
                  <a:gd name="T55" fmla="*/ 0 h 16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802" h="1602">
                    <a:moveTo>
                      <a:pt x="902" y="0"/>
                    </a:moveTo>
                    <a:lnTo>
                      <a:pt x="2" y="742"/>
                    </a:lnTo>
                    <a:lnTo>
                      <a:pt x="2" y="743"/>
                    </a:lnTo>
                    <a:lnTo>
                      <a:pt x="2" y="746"/>
                    </a:lnTo>
                    <a:lnTo>
                      <a:pt x="0" y="749"/>
                    </a:lnTo>
                    <a:lnTo>
                      <a:pt x="0" y="751"/>
                    </a:lnTo>
                    <a:lnTo>
                      <a:pt x="0" y="1501"/>
                    </a:lnTo>
                    <a:lnTo>
                      <a:pt x="2" y="1521"/>
                    </a:lnTo>
                    <a:lnTo>
                      <a:pt x="16" y="1557"/>
                    </a:lnTo>
                    <a:lnTo>
                      <a:pt x="30" y="1572"/>
                    </a:lnTo>
                    <a:lnTo>
                      <a:pt x="45" y="1586"/>
                    </a:lnTo>
                    <a:lnTo>
                      <a:pt x="81" y="1601"/>
                    </a:lnTo>
                    <a:lnTo>
                      <a:pt x="100" y="1602"/>
                    </a:lnTo>
                    <a:lnTo>
                      <a:pt x="702" y="1602"/>
                    </a:lnTo>
                    <a:lnTo>
                      <a:pt x="702" y="1001"/>
                    </a:lnTo>
                    <a:lnTo>
                      <a:pt x="1102" y="1001"/>
                    </a:lnTo>
                    <a:lnTo>
                      <a:pt x="1102" y="1602"/>
                    </a:lnTo>
                    <a:lnTo>
                      <a:pt x="1703" y="1602"/>
                    </a:lnTo>
                    <a:lnTo>
                      <a:pt x="1723" y="1601"/>
                    </a:lnTo>
                    <a:lnTo>
                      <a:pt x="1758" y="1586"/>
                    </a:lnTo>
                    <a:lnTo>
                      <a:pt x="1773" y="1572"/>
                    </a:lnTo>
                    <a:lnTo>
                      <a:pt x="1786" y="1557"/>
                    </a:lnTo>
                    <a:lnTo>
                      <a:pt x="1802" y="1521"/>
                    </a:lnTo>
                    <a:lnTo>
                      <a:pt x="1802" y="1501"/>
                    </a:lnTo>
                    <a:lnTo>
                      <a:pt x="1802" y="751"/>
                    </a:lnTo>
                    <a:lnTo>
                      <a:pt x="1802" y="745"/>
                    </a:lnTo>
                    <a:lnTo>
                      <a:pt x="1801" y="742"/>
                    </a:lnTo>
                    <a:lnTo>
                      <a:pt x="90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14"/>
              <p:cNvSpPr>
                <a:spLocks/>
              </p:cNvSpPr>
              <p:nvPr/>
            </p:nvSpPr>
            <p:spPr bwMode="auto">
              <a:xfrm>
                <a:off x="6124" y="305"/>
                <a:ext cx="841" cy="394"/>
              </a:xfrm>
              <a:custGeom>
                <a:avLst/>
                <a:gdLst>
                  <a:gd name="T0" fmla="*/ 2505 w 2522"/>
                  <a:gd name="T1" fmla="*/ 978 h 1181"/>
                  <a:gd name="T2" fmla="*/ 2162 w 2522"/>
                  <a:gd name="T3" fmla="*/ 694 h 1181"/>
                  <a:gd name="T4" fmla="*/ 2162 w 2522"/>
                  <a:gd name="T5" fmla="*/ 54 h 1181"/>
                  <a:gd name="T6" fmla="*/ 2162 w 2522"/>
                  <a:gd name="T7" fmla="*/ 44 h 1181"/>
                  <a:gd name="T8" fmla="*/ 2155 w 2522"/>
                  <a:gd name="T9" fmla="*/ 26 h 1181"/>
                  <a:gd name="T10" fmla="*/ 2149 w 2522"/>
                  <a:gd name="T11" fmla="*/ 18 h 1181"/>
                  <a:gd name="T12" fmla="*/ 2141 w 2522"/>
                  <a:gd name="T13" fmla="*/ 13 h 1181"/>
                  <a:gd name="T14" fmla="*/ 2123 w 2522"/>
                  <a:gd name="T15" fmla="*/ 5 h 1181"/>
                  <a:gd name="T16" fmla="*/ 2113 w 2522"/>
                  <a:gd name="T17" fmla="*/ 5 h 1181"/>
                  <a:gd name="T18" fmla="*/ 1812 w 2522"/>
                  <a:gd name="T19" fmla="*/ 5 h 1181"/>
                  <a:gd name="T20" fmla="*/ 1802 w 2522"/>
                  <a:gd name="T21" fmla="*/ 5 h 1181"/>
                  <a:gd name="T22" fmla="*/ 1783 w 2522"/>
                  <a:gd name="T23" fmla="*/ 13 h 1181"/>
                  <a:gd name="T24" fmla="*/ 1776 w 2522"/>
                  <a:gd name="T25" fmla="*/ 18 h 1181"/>
                  <a:gd name="T26" fmla="*/ 1770 w 2522"/>
                  <a:gd name="T27" fmla="*/ 26 h 1181"/>
                  <a:gd name="T28" fmla="*/ 1763 w 2522"/>
                  <a:gd name="T29" fmla="*/ 44 h 1181"/>
                  <a:gd name="T30" fmla="*/ 1762 w 2522"/>
                  <a:gd name="T31" fmla="*/ 54 h 1181"/>
                  <a:gd name="T32" fmla="*/ 1762 w 2522"/>
                  <a:gd name="T33" fmla="*/ 360 h 1181"/>
                  <a:gd name="T34" fmla="*/ 1380 w 2522"/>
                  <a:gd name="T35" fmla="*/ 41 h 1181"/>
                  <a:gd name="T36" fmla="*/ 1354 w 2522"/>
                  <a:gd name="T37" fmla="*/ 23 h 1181"/>
                  <a:gd name="T38" fmla="*/ 1295 w 2522"/>
                  <a:gd name="T39" fmla="*/ 1 h 1181"/>
                  <a:gd name="T40" fmla="*/ 1262 w 2522"/>
                  <a:gd name="T41" fmla="*/ 0 h 1181"/>
                  <a:gd name="T42" fmla="*/ 1227 w 2522"/>
                  <a:gd name="T43" fmla="*/ 1 h 1181"/>
                  <a:gd name="T44" fmla="*/ 1168 w 2522"/>
                  <a:gd name="T45" fmla="*/ 23 h 1181"/>
                  <a:gd name="T46" fmla="*/ 1142 w 2522"/>
                  <a:gd name="T47" fmla="*/ 41 h 1181"/>
                  <a:gd name="T48" fmla="*/ 17 w 2522"/>
                  <a:gd name="T49" fmla="*/ 978 h 1181"/>
                  <a:gd name="T50" fmla="*/ 10 w 2522"/>
                  <a:gd name="T51" fmla="*/ 985 h 1181"/>
                  <a:gd name="T52" fmla="*/ 1 w 2522"/>
                  <a:gd name="T53" fmla="*/ 1001 h 1181"/>
                  <a:gd name="T54" fmla="*/ 0 w 2522"/>
                  <a:gd name="T55" fmla="*/ 1012 h 1181"/>
                  <a:gd name="T56" fmla="*/ 0 w 2522"/>
                  <a:gd name="T57" fmla="*/ 1023 h 1181"/>
                  <a:gd name="T58" fmla="*/ 6 w 2522"/>
                  <a:gd name="T59" fmla="*/ 1040 h 1181"/>
                  <a:gd name="T60" fmla="*/ 12 w 2522"/>
                  <a:gd name="T61" fmla="*/ 1048 h 1181"/>
                  <a:gd name="T62" fmla="*/ 108 w 2522"/>
                  <a:gd name="T63" fmla="*/ 1164 h 1181"/>
                  <a:gd name="T64" fmla="*/ 122 w 2522"/>
                  <a:gd name="T65" fmla="*/ 1177 h 1181"/>
                  <a:gd name="T66" fmla="*/ 141 w 2522"/>
                  <a:gd name="T67" fmla="*/ 1181 h 1181"/>
                  <a:gd name="T68" fmla="*/ 160 w 2522"/>
                  <a:gd name="T69" fmla="*/ 1181 h 1181"/>
                  <a:gd name="T70" fmla="*/ 179 w 2522"/>
                  <a:gd name="T71" fmla="*/ 1171 h 1181"/>
                  <a:gd name="T72" fmla="*/ 1262 w 2522"/>
                  <a:gd name="T73" fmla="*/ 268 h 1181"/>
                  <a:gd name="T74" fmla="*/ 2344 w 2522"/>
                  <a:gd name="T75" fmla="*/ 1171 h 1181"/>
                  <a:gd name="T76" fmla="*/ 2358 w 2522"/>
                  <a:gd name="T77" fmla="*/ 1180 h 1181"/>
                  <a:gd name="T78" fmla="*/ 2377 w 2522"/>
                  <a:gd name="T79" fmla="*/ 1181 h 1181"/>
                  <a:gd name="T80" fmla="*/ 2383 w 2522"/>
                  <a:gd name="T81" fmla="*/ 1181 h 1181"/>
                  <a:gd name="T82" fmla="*/ 2401 w 2522"/>
                  <a:gd name="T83" fmla="*/ 1177 h 1181"/>
                  <a:gd name="T84" fmla="*/ 2414 w 2522"/>
                  <a:gd name="T85" fmla="*/ 1164 h 1181"/>
                  <a:gd name="T86" fmla="*/ 2512 w 2522"/>
                  <a:gd name="T87" fmla="*/ 1048 h 1181"/>
                  <a:gd name="T88" fmla="*/ 2518 w 2522"/>
                  <a:gd name="T89" fmla="*/ 1040 h 1181"/>
                  <a:gd name="T90" fmla="*/ 2522 w 2522"/>
                  <a:gd name="T91" fmla="*/ 1023 h 1181"/>
                  <a:gd name="T92" fmla="*/ 2522 w 2522"/>
                  <a:gd name="T93" fmla="*/ 1012 h 1181"/>
                  <a:gd name="T94" fmla="*/ 2521 w 2522"/>
                  <a:gd name="T95" fmla="*/ 1001 h 1181"/>
                  <a:gd name="T96" fmla="*/ 2512 w 2522"/>
                  <a:gd name="T97" fmla="*/ 985 h 1181"/>
                  <a:gd name="T98" fmla="*/ 2505 w 2522"/>
                  <a:gd name="T99" fmla="*/ 978 h 1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522" h="1181">
                    <a:moveTo>
                      <a:pt x="2505" y="978"/>
                    </a:moveTo>
                    <a:lnTo>
                      <a:pt x="2162" y="694"/>
                    </a:lnTo>
                    <a:lnTo>
                      <a:pt x="2162" y="54"/>
                    </a:lnTo>
                    <a:lnTo>
                      <a:pt x="2162" y="44"/>
                    </a:lnTo>
                    <a:lnTo>
                      <a:pt x="2155" y="26"/>
                    </a:lnTo>
                    <a:lnTo>
                      <a:pt x="2149" y="18"/>
                    </a:lnTo>
                    <a:lnTo>
                      <a:pt x="2141" y="13"/>
                    </a:lnTo>
                    <a:lnTo>
                      <a:pt x="2123" y="5"/>
                    </a:lnTo>
                    <a:lnTo>
                      <a:pt x="2113" y="5"/>
                    </a:lnTo>
                    <a:lnTo>
                      <a:pt x="1812" y="5"/>
                    </a:lnTo>
                    <a:lnTo>
                      <a:pt x="1802" y="5"/>
                    </a:lnTo>
                    <a:lnTo>
                      <a:pt x="1783" y="13"/>
                    </a:lnTo>
                    <a:lnTo>
                      <a:pt x="1776" y="18"/>
                    </a:lnTo>
                    <a:lnTo>
                      <a:pt x="1770" y="26"/>
                    </a:lnTo>
                    <a:lnTo>
                      <a:pt x="1763" y="44"/>
                    </a:lnTo>
                    <a:lnTo>
                      <a:pt x="1762" y="54"/>
                    </a:lnTo>
                    <a:lnTo>
                      <a:pt x="1762" y="360"/>
                    </a:lnTo>
                    <a:lnTo>
                      <a:pt x="1380" y="41"/>
                    </a:lnTo>
                    <a:lnTo>
                      <a:pt x="1354" y="23"/>
                    </a:lnTo>
                    <a:lnTo>
                      <a:pt x="1295" y="1"/>
                    </a:lnTo>
                    <a:lnTo>
                      <a:pt x="1262" y="0"/>
                    </a:lnTo>
                    <a:lnTo>
                      <a:pt x="1227" y="1"/>
                    </a:lnTo>
                    <a:lnTo>
                      <a:pt x="1168" y="23"/>
                    </a:lnTo>
                    <a:lnTo>
                      <a:pt x="1142" y="41"/>
                    </a:lnTo>
                    <a:lnTo>
                      <a:pt x="17" y="978"/>
                    </a:lnTo>
                    <a:lnTo>
                      <a:pt x="10" y="985"/>
                    </a:lnTo>
                    <a:lnTo>
                      <a:pt x="1" y="1001"/>
                    </a:lnTo>
                    <a:lnTo>
                      <a:pt x="0" y="1012"/>
                    </a:lnTo>
                    <a:lnTo>
                      <a:pt x="0" y="1023"/>
                    </a:lnTo>
                    <a:lnTo>
                      <a:pt x="6" y="1040"/>
                    </a:lnTo>
                    <a:lnTo>
                      <a:pt x="12" y="1048"/>
                    </a:lnTo>
                    <a:lnTo>
                      <a:pt x="108" y="1164"/>
                    </a:lnTo>
                    <a:lnTo>
                      <a:pt x="122" y="1177"/>
                    </a:lnTo>
                    <a:lnTo>
                      <a:pt x="141" y="1181"/>
                    </a:lnTo>
                    <a:lnTo>
                      <a:pt x="160" y="1181"/>
                    </a:lnTo>
                    <a:lnTo>
                      <a:pt x="179" y="1171"/>
                    </a:lnTo>
                    <a:lnTo>
                      <a:pt x="1262" y="268"/>
                    </a:lnTo>
                    <a:lnTo>
                      <a:pt x="2344" y="1171"/>
                    </a:lnTo>
                    <a:lnTo>
                      <a:pt x="2358" y="1180"/>
                    </a:lnTo>
                    <a:lnTo>
                      <a:pt x="2377" y="1181"/>
                    </a:lnTo>
                    <a:lnTo>
                      <a:pt x="2383" y="1181"/>
                    </a:lnTo>
                    <a:lnTo>
                      <a:pt x="2401" y="1177"/>
                    </a:lnTo>
                    <a:lnTo>
                      <a:pt x="2414" y="1164"/>
                    </a:lnTo>
                    <a:lnTo>
                      <a:pt x="2512" y="1048"/>
                    </a:lnTo>
                    <a:lnTo>
                      <a:pt x="2518" y="1040"/>
                    </a:lnTo>
                    <a:lnTo>
                      <a:pt x="2522" y="1023"/>
                    </a:lnTo>
                    <a:lnTo>
                      <a:pt x="2522" y="1012"/>
                    </a:lnTo>
                    <a:lnTo>
                      <a:pt x="2521" y="1001"/>
                    </a:lnTo>
                    <a:lnTo>
                      <a:pt x="2512" y="985"/>
                    </a:lnTo>
                    <a:lnTo>
                      <a:pt x="2505" y="97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7" name="Freeform 36"/>
            <p:cNvSpPr>
              <a:spLocks noEditPoints="1"/>
            </p:cNvSpPr>
            <p:nvPr/>
          </p:nvSpPr>
          <p:spPr bwMode="auto">
            <a:xfrm>
              <a:off x="625397" y="4336406"/>
              <a:ext cx="105376" cy="177233"/>
            </a:xfrm>
            <a:custGeom>
              <a:avLst/>
              <a:gdLst>
                <a:gd name="T0" fmla="*/ 937 w 1926"/>
                <a:gd name="T1" fmla="*/ 3639 h 4045"/>
                <a:gd name="T2" fmla="*/ 893 w 1926"/>
                <a:gd name="T3" fmla="*/ 3665 h 4045"/>
                <a:gd name="T4" fmla="*/ 863 w 1926"/>
                <a:gd name="T5" fmla="*/ 3712 h 4045"/>
                <a:gd name="T6" fmla="*/ 851 w 1926"/>
                <a:gd name="T7" fmla="*/ 3772 h 4045"/>
                <a:gd name="T8" fmla="*/ 863 w 1926"/>
                <a:gd name="T9" fmla="*/ 3832 h 4045"/>
                <a:gd name="T10" fmla="*/ 893 w 1926"/>
                <a:gd name="T11" fmla="*/ 3878 h 4045"/>
                <a:gd name="T12" fmla="*/ 937 w 1926"/>
                <a:gd name="T13" fmla="*/ 3905 h 4045"/>
                <a:gd name="T14" fmla="*/ 988 w 1926"/>
                <a:gd name="T15" fmla="*/ 3905 h 4045"/>
                <a:gd name="T16" fmla="*/ 1033 w 1926"/>
                <a:gd name="T17" fmla="*/ 3878 h 4045"/>
                <a:gd name="T18" fmla="*/ 1064 w 1926"/>
                <a:gd name="T19" fmla="*/ 3832 h 4045"/>
                <a:gd name="T20" fmla="*/ 1075 w 1926"/>
                <a:gd name="T21" fmla="*/ 3772 h 4045"/>
                <a:gd name="T22" fmla="*/ 1064 w 1926"/>
                <a:gd name="T23" fmla="*/ 3712 h 4045"/>
                <a:gd name="T24" fmla="*/ 1033 w 1926"/>
                <a:gd name="T25" fmla="*/ 3665 h 4045"/>
                <a:gd name="T26" fmla="*/ 988 w 1926"/>
                <a:gd name="T27" fmla="*/ 3639 h 4045"/>
                <a:gd name="T28" fmla="*/ 156 w 1926"/>
                <a:gd name="T29" fmla="*/ 434 h 4045"/>
                <a:gd name="T30" fmla="*/ 1770 w 1926"/>
                <a:gd name="T31" fmla="*/ 3540 h 4045"/>
                <a:gd name="T32" fmla="*/ 156 w 1926"/>
                <a:gd name="T33" fmla="*/ 434 h 4045"/>
                <a:gd name="T34" fmla="*/ 716 w 1926"/>
                <a:gd name="T35" fmla="*/ 200 h 4045"/>
                <a:gd name="T36" fmla="*/ 701 w 1926"/>
                <a:gd name="T37" fmla="*/ 217 h 4045"/>
                <a:gd name="T38" fmla="*/ 701 w 1926"/>
                <a:gd name="T39" fmla="*/ 243 h 4045"/>
                <a:gd name="T40" fmla="*/ 716 w 1926"/>
                <a:gd name="T41" fmla="*/ 260 h 4045"/>
                <a:gd name="T42" fmla="*/ 1199 w 1926"/>
                <a:gd name="T43" fmla="*/ 262 h 4045"/>
                <a:gd name="T44" fmla="*/ 1218 w 1926"/>
                <a:gd name="T45" fmla="*/ 254 h 4045"/>
                <a:gd name="T46" fmla="*/ 1226 w 1926"/>
                <a:gd name="T47" fmla="*/ 230 h 4045"/>
                <a:gd name="T48" fmla="*/ 1218 w 1926"/>
                <a:gd name="T49" fmla="*/ 207 h 4045"/>
                <a:gd name="T50" fmla="*/ 1199 w 1926"/>
                <a:gd name="T51" fmla="*/ 197 h 4045"/>
                <a:gd name="T52" fmla="*/ 224 w 1926"/>
                <a:gd name="T53" fmla="*/ 0 h 4045"/>
                <a:gd name="T54" fmla="*/ 1738 w 1926"/>
                <a:gd name="T55" fmla="*/ 4 h 4045"/>
                <a:gd name="T56" fmla="*/ 1805 w 1926"/>
                <a:gd name="T57" fmla="*/ 31 h 4045"/>
                <a:gd name="T58" fmla="*/ 1860 w 1926"/>
                <a:gd name="T59" fmla="*/ 81 h 4045"/>
                <a:gd name="T60" fmla="*/ 1900 w 1926"/>
                <a:gd name="T61" fmla="*/ 148 h 4045"/>
                <a:gd name="T62" fmla="*/ 1923 w 1926"/>
                <a:gd name="T63" fmla="*/ 229 h 4045"/>
                <a:gd name="T64" fmla="*/ 1926 w 1926"/>
                <a:gd name="T65" fmla="*/ 3772 h 4045"/>
                <a:gd name="T66" fmla="*/ 1915 w 1926"/>
                <a:gd name="T67" fmla="*/ 3857 h 4045"/>
                <a:gd name="T68" fmla="*/ 1882 w 1926"/>
                <a:gd name="T69" fmla="*/ 3932 h 4045"/>
                <a:gd name="T70" fmla="*/ 1834 w 1926"/>
                <a:gd name="T71" fmla="*/ 3992 h 4045"/>
                <a:gd name="T72" fmla="*/ 1773 w 1926"/>
                <a:gd name="T73" fmla="*/ 4032 h 4045"/>
                <a:gd name="T74" fmla="*/ 1702 w 1926"/>
                <a:gd name="T75" fmla="*/ 4045 h 4045"/>
                <a:gd name="T76" fmla="*/ 188 w 1926"/>
                <a:gd name="T77" fmla="*/ 4041 h 4045"/>
                <a:gd name="T78" fmla="*/ 122 w 1926"/>
                <a:gd name="T79" fmla="*/ 4014 h 4045"/>
                <a:gd name="T80" fmla="*/ 66 w 1926"/>
                <a:gd name="T81" fmla="*/ 3964 h 4045"/>
                <a:gd name="T82" fmla="*/ 25 w 1926"/>
                <a:gd name="T83" fmla="*/ 3897 h 4045"/>
                <a:gd name="T84" fmla="*/ 3 w 1926"/>
                <a:gd name="T85" fmla="*/ 3816 h 4045"/>
                <a:gd name="T86" fmla="*/ 0 w 1926"/>
                <a:gd name="T87" fmla="*/ 273 h 4045"/>
                <a:gd name="T88" fmla="*/ 12 w 1926"/>
                <a:gd name="T89" fmla="*/ 188 h 4045"/>
                <a:gd name="T90" fmla="*/ 43 w 1926"/>
                <a:gd name="T91" fmla="*/ 113 h 4045"/>
                <a:gd name="T92" fmla="*/ 92 w 1926"/>
                <a:gd name="T93" fmla="*/ 53 h 4045"/>
                <a:gd name="T94" fmla="*/ 154 w 1926"/>
                <a:gd name="T95" fmla="*/ 13 h 4045"/>
                <a:gd name="T96" fmla="*/ 224 w 1926"/>
                <a:gd name="T97" fmla="*/ 0 h 4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26" h="4045">
                  <a:moveTo>
                    <a:pt x="963" y="3636"/>
                  </a:moveTo>
                  <a:lnTo>
                    <a:pt x="937" y="3639"/>
                  </a:lnTo>
                  <a:lnTo>
                    <a:pt x="914" y="3649"/>
                  </a:lnTo>
                  <a:lnTo>
                    <a:pt x="893" y="3665"/>
                  </a:lnTo>
                  <a:lnTo>
                    <a:pt x="876" y="3686"/>
                  </a:lnTo>
                  <a:lnTo>
                    <a:pt x="863" y="3712"/>
                  </a:lnTo>
                  <a:lnTo>
                    <a:pt x="854" y="3741"/>
                  </a:lnTo>
                  <a:lnTo>
                    <a:pt x="851" y="3772"/>
                  </a:lnTo>
                  <a:lnTo>
                    <a:pt x="854" y="3804"/>
                  </a:lnTo>
                  <a:lnTo>
                    <a:pt x="863" y="3832"/>
                  </a:lnTo>
                  <a:lnTo>
                    <a:pt x="876" y="3857"/>
                  </a:lnTo>
                  <a:lnTo>
                    <a:pt x="893" y="3878"/>
                  </a:lnTo>
                  <a:lnTo>
                    <a:pt x="914" y="3894"/>
                  </a:lnTo>
                  <a:lnTo>
                    <a:pt x="937" y="3905"/>
                  </a:lnTo>
                  <a:lnTo>
                    <a:pt x="963" y="3909"/>
                  </a:lnTo>
                  <a:lnTo>
                    <a:pt x="988" y="3905"/>
                  </a:lnTo>
                  <a:lnTo>
                    <a:pt x="1013" y="3894"/>
                  </a:lnTo>
                  <a:lnTo>
                    <a:pt x="1033" y="3878"/>
                  </a:lnTo>
                  <a:lnTo>
                    <a:pt x="1051" y="3857"/>
                  </a:lnTo>
                  <a:lnTo>
                    <a:pt x="1064" y="3832"/>
                  </a:lnTo>
                  <a:lnTo>
                    <a:pt x="1072" y="3804"/>
                  </a:lnTo>
                  <a:lnTo>
                    <a:pt x="1075" y="3772"/>
                  </a:lnTo>
                  <a:lnTo>
                    <a:pt x="1072" y="3741"/>
                  </a:lnTo>
                  <a:lnTo>
                    <a:pt x="1064" y="3712"/>
                  </a:lnTo>
                  <a:lnTo>
                    <a:pt x="1051" y="3686"/>
                  </a:lnTo>
                  <a:lnTo>
                    <a:pt x="1033" y="3665"/>
                  </a:lnTo>
                  <a:lnTo>
                    <a:pt x="1013" y="3649"/>
                  </a:lnTo>
                  <a:lnTo>
                    <a:pt x="988" y="3639"/>
                  </a:lnTo>
                  <a:lnTo>
                    <a:pt x="963" y="3636"/>
                  </a:lnTo>
                  <a:close/>
                  <a:moveTo>
                    <a:pt x="156" y="434"/>
                  </a:moveTo>
                  <a:lnTo>
                    <a:pt x="156" y="3540"/>
                  </a:lnTo>
                  <a:lnTo>
                    <a:pt x="1770" y="3540"/>
                  </a:lnTo>
                  <a:lnTo>
                    <a:pt x="1770" y="434"/>
                  </a:lnTo>
                  <a:lnTo>
                    <a:pt x="156" y="434"/>
                  </a:lnTo>
                  <a:close/>
                  <a:moveTo>
                    <a:pt x="727" y="197"/>
                  </a:moveTo>
                  <a:lnTo>
                    <a:pt x="716" y="200"/>
                  </a:lnTo>
                  <a:lnTo>
                    <a:pt x="707" y="207"/>
                  </a:lnTo>
                  <a:lnTo>
                    <a:pt x="701" y="217"/>
                  </a:lnTo>
                  <a:lnTo>
                    <a:pt x="699" y="230"/>
                  </a:lnTo>
                  <a:lnTo>
                    <a:pt x="701" y="243"/>
                  </a:lnTo>
                  <a:lnTo>
                    <a:pt x="707" y="254"/>
                  </a:lnTo>
                  <a:lnTo>
                    <a:pt x="716" y="260"/>
                  </a:lnTo>
                  <a:lnTo>
                    <a:pt x="727" y="262"/>
                  </a:lnTo>
                  <a:lnTo>
                    <a:pt x="1199" y="262"/>
                  </a:lnTo>
                  <a:lnTo>
                    <a:pt x="1210" y="260"/>
                  </a:lnTo>
                  <a:lnTo>
                    <a:pt x="1218" y="254"/>
                  </a:lnTo>
                  <a:lnTo>
                    <a:pt x="1224" y="243"/>
                  </a:lnTo>
                  <a:lnTo>
                    <a:pt x="1226" y="230"/>
                  </a:lnTo>
                  <a:lnTo>
                    <a:pt x="1224" y="217"/>
                  </a:lnTo>
                  <a:lnTo>
                    <a:pt x="1218" y="207"/>
                  </a:lnTo>
                  <a:lnTo>
                    <a:pt x="1210" y="200"/>
                  </a:lnTo>
                  <a:lnTo>
                    <a:pt x="1199" y="197"/>
                  </a:lnTo>
                  <a:lnTo>
                    <a:pt x="727" y="197"/>
                  </a:lnTo>
                  <a:close/>
                  <a:moveTo>
                    <a:pt x="224" y="0"/>
                  </a:moveTo>
                  <a:lnTo>
                    <a:pt x="1702" y="0"/>
                  </a:lnTo>
                  <a:lnTo>
                    <a:pt x="1738" y="4"/>
                  </a:lnTo>
                  <a:lnTo>
                    <a:pt x="1773" y="13"/>
                  </a:lnTo>
                  <a:lnTo>
                    <a:pt x="1805" y="31"/>
                  </a:lnTo>
                  <a:lnTo>
                    <a:pt x="1834" y="53"/>
                  </a:lnTo>
                  <a:lnTo>
                    <a:pt x="1860" y="81"/>
                  </a:lnTo>
                  <a:lnTo>
                    <a:pt x="1882" y="113"/>
                  </a:lnTo>
                  <a:lnTo>
                    <a:pt x="1900" y="148"/>
                  </a:lnTo>
                  <a:lnTo>
                    <a:pt x="1915" y="188"/>
                  </a:lnTo>
                  <a:lnTo>
                    <a:pt x="1923" y="229"/>
                  </a:lnTo>
                  <a:lnTo>
                    <a:pt x="1926" y="273"/>
                  </a:lnTo>
                  <a:lnTo>
                    <a:pt x="1926" y="3772"/>
                  </a:lnTo>
                  <a:lnTo>
                    <a:pt x="1923" y="3816"/>
                  </a:lnTo>
                  <a:lnTo>
                    <a:pt x="1915" y="3857"/>
                  </a:lnTo>
                  <a:lnTo>
                    <a:pt x="1900" y="3897"/>
                  </a:lnTo>
                  <a:lnTo>
                    <a:pt x="1882" y="3932"/>
                  </a:lnTo>
                  <a:lnTo>
                    <a:pt x="1860" y="3964"/>
                  </a:lnTo>
                  <a:lnTo>
                    <a:pt x="1834" y="3992"/>
                  </a:lnTo>
                  <a:lnTo>
                    <a:pt x="1805" y="4014"/>
                  </a:lnTo>
                  <a:lnTo>
                    <a:pt x="1773" y="4032"/>
                  </a:lnTo>
                  <a:lnTo>
                    <a:pt x="1738" y="4041"/>
                  </a:lnTo>
                  <a:lnTo>
                    <a:pt x="1702" y="4045"/>
                  </a:lnTo>
                  <a:lnTo>
                    <a:pt x="224" y="4045"/>
                  </a:lnTo>
                  <a:lnTo>
                    <a:pt x="188" y="4041"/>
                  </a:lnTo>
                  <a:lnTo>
                    <a:pt x="154" y="4032"/>
                  </a:lnTo>
                  <a:lnTo>
                    <a:pt x="122" y="4014"/>
                  </a:lnTo>
                  <a:lnTo>
                    <a:pt x="92" y="3992"/>
                  </a:lnTo>
                  <a:lnTo>
                    <a:pt x="66" y="3964"/>
                  </a:lnTo>
                  <a:lnTo>
                    <a:pt x="43" y="3932"/>
                  </a:lnTo>
                  <a:lnTo>
                    <a:pt x="25" y="3897"/>
                  </a:lnTo>
                  <a:lnTo>
                    <a:pt x="12" y="3857"/>
                  </a:lnTo>
                  <a:lnTo>
                    <a:pt x="3" y="3816"/>
                  </a:lnTo>
                  <a:lnTo>
                    <a:pt x="0" y="3772"/>
                  </a:lnTo>
                  <a:lnTo>
                    <a:pt x="0" y="273"/>
                  </a:lnTo>
                  <a:lnTo>
                    <a:pt x="3" y="229"/>
                  </a:lnTo>
                  <a:lnTo>
                    <a:pt x="12" y="188"/>
                  </a:lnTo>
                  <a:lnTo>
                    <a:pt x="25" y="148"/>
                  </a:lnTo>
                  <a:lnTo>
                    <a:pt x="43" y="113"/>
                  </a:lnTo>
                  <a:lnTo>
                    <a:pt x="66" y="81"/>
                  </a:lnTo>
                  <a:lnTo>
                    <a:pt x="92" y="53"/>
                  </a:lnTo>
                  <a:lnTo>
                    <a:pt x="122" y="31"/>
                  </a:lnTo>
                  <a:lnTo>
                    <a:pt x="154" y="13"/>
                  </a:lnTo>
                  <a:lnTo>
                    <a:pt x="188" y="4"/>
                  </a:lnTo>
                  <a:lnTo>
                    <a:pt x="22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" name="자유형 7"/>
            <p:cNvSpPr>
              <a:spLocks/>
            </p:cNvSpPr>
            <p:nvPr/>
          </p:nvSpPr>
          <p:spPr bwMode="auto">
            <a:xfrm>
              <a:off x="598771" y="3644382"/>
              <a:ext cx="158629" cy="138832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" name="Freeform 6"/>
            <p:cNvSpPr>
              <a:spLocks/>
            </p:cNvSpPr>
            <p:nvPr/>
          </p:nvSpPr>
          <p:spPr bwMode="auto">
            <a:xfrm rot="10800000" flipH="1" flipV="1">
              <a:off x="597941" y="2949079"/>
              <a:ext cx="160288" cy="142111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10" name="Group 20"/>
            <p:cNvGrpSpPr>
              <a:grpSpLocks noChangeAspect="1"/>
            </p:cNvGrpSpPr>
            <p:nvPr/>
          </p:nvGrpSpPr>
          <p:grpSpPr bwMode="auto">
            <a:xfrm>
              <a:off x="614039" y="2221163"/>
              <a:ext cx="128093" cy="174724"/>
              <a:chOff x="2597" y="4163"/>
              <a:chExt cx="217" cy="296"/>
            </a:xfrm>
            <a:grpFill/>
          </p:grpSpPr>
          <p:sp>
            <p:nvSpPr>
              <p:cNvPr id="19" name="Freeform 22"/>
              <p:cNvSpPr>
                <a:spLocks noEditPoints="1"/>
              </p:cNvSpPr>
              <p:nvPr/>
            </p:nvSpPr>
            <p:spPr bwMode="auto">
              <a:xfrm>
                <a:off x="2630" y="4163"/>
                <a:ext cx="151" cy="176"/>
              </a:xfrm>
              <a:custGeom>
                <a:avLst/>
                <a:gdLst>
                  <a:gd name="T0" fmla="*/ 410 w 1662"/>
                  <a:gd name="T1" fmla="*/ 645 h 1942"/>
                  <a:gd name="T2" fmla="*/ 309 w 1662"/>
                  <a:gd name="T3" fmla="*/ 847 h 1942"/>
                  <a:gd name="T4" fmla="*/ 255 w 1662"/>
                  <a:gd name="T5" fmla="*/ 1023 h 1942"/>
                  <a:gd name="T6" fmla="*/ 263 w 1662"/>
                  <a:gd name="T7" fmla="*/ 1206 h 1942"/>
                  <a:gd name="T8" fmla="*/ 347 w 1662"/>
                  <a:gd name="T9" fmla="*/ 1429 h 1942"/>
                  <a:gd name="T10" fmla="*/ 476 w 1662"/>
                  <a:gd name="T11" fmla="*/ 1620 h 1942"/>
                  <a:gd name="T12" fmla="*/ 638 w 1662"/>
                  <a:gd name="T13" fmla="*/ 1753 h 1942"/>
                  <a:gd name="T14" fmla="*/ 825 w 1662"/>
                  <a:gd name="T15" fmla="*/ 1803 h 1942"/>
                  <a:gd name="T16" fmla="*/ 1013 w 1662"/>
                  <a:gd name="T17" fmla="*/ 1753 h 1942"/>
                  <a:gd name="T18" fmla="*/ 1176 w 1662"/>
                  <a:gd name="T19" fmla="*/ 1619 h 1942"/>
                  <a:gd name="T20" fmla="*/ 1305 w 1662"/>
                  <a:gd name="T21" fmla="*/ 1428 h 1942"/>
                  <a:gd name="T22" fmla="*/ 1388 w 1662"/>
                  <a:gd name="T23" fmla="*/ 1205 h 1942"/>
                  <a:gd name="T24" fmla="*/ 1418 w 1662"/>
                  <a:gd name="T25" fmla="*/ 974 h 1942"/>
                  <a:gd name="T26" fmla="*/ 1266 w 1662"/>
                  <a:gd name="T27" fmla="*/ 836 h 1942"/>
                  <a:gd name="T28" fmla="*/ 1012 w 1662"/>
                  <a:gd name="T29" fmla="*/ 794 h 1942"/>
                  <a:gd name="T30" fmla="*/ 806 w 1662"/>
                  <a:gd name="T31" fmla="*/ 713 h 1942"/>
                  <a:gd name="T32" fmla="*/ 646 w 1662"/>
                  <a:gd name="T33" fmla="*/ 610 h 1942"/>
                  <a:gd name="T34" fmla="*/ 526 w 1662"/>
                  <a:gd name="T35" fmla="*/ 499 h 1942"/>
                  <a:gd name="T36" fmla="*/ 944 w 1662"/>
                  <a:gd name="T37" fmla="*/ 23 h 1942"/>
                  <a:gd name="T38" fmla="*/ 1152 w 1662"/>
                  <a:gd name="T39" fmla="*/ 118 h 1942"/>
                  <a:gd name="T40" fmla="*/ 1271 w 1662"/>
                  <a:gd name="T41" fmla="*/ 205 h 1942"/>
                  <a:gd name="T42" fmla="*/ 1388 w 1662"/>
                  <a:gd name="T43" fmla="*/ 323 h 1942"/>
                  <a:gd name="T44" fmla="*/ 1455 w 1662"/>
                  <a:gd name="T45" fmla="*/ 429 h 1942"/>
                  <a:gd name="T46" fmla="*/ 1524 w 1662"/>
                  <a:gd name="T47" fmla="*/ 626 h 1942"/>
                  <a:gd name="T48" fmla="*/ 1555 w 1662"/>
                  <a:gd name="T49" fmla="*/ 892 h 1942"/>
                  <a:gd name="T50" fmla="*/ 1619 w 1662"/>
                  <a:gd name="T51" fmla="*/ 939 h 1942"/>
                  <a:gd name="T52" fmla="*/ 1657 w 1662"/>
                  <a:gd name="T53" fmla="*/ 1032 h 1942"/>
                  <a:gd name="T54" fmla="*/ 1655 w 1662"/>
                  <a:gd name="T55" fmla="*/ 1183 h 1942"/>
                  <a:gd name="T56" fmla="*/ 1611 w 1662"/>
                  <a:gd name="T57" fmla="*/ 1304 h 1942"/>
                  <a:gd name="T58" fmla="*/ 1537 w 1662"/>
                  <a:gd name="T59" fmla="*/ 1372 h 1942"/>
                  <a:gd name="T60" fmla="*/ 1445 w 1662"/>
                  <a:gd name="T61" fmla="*/ 1454 h 1942"/>
                  <a:gd name="T62" fmla="*/ 1313 w 1662"/>
                  <a:gd name="T63" fmla="*/ 1670 h 1942"/>
                  <a:gd name="T64" fmla="*/ 1141 w 1662"/>
                  <a:gd name="T65" fmla="*/ 1836 h 1942"/>
                  <a:gd name="T66" fmla="*/ 937 w 1662"/>
                  <a:gd name="T67" fmla="*/ 1930 h 1942"/>
                  <a:gd name="T68" fmla="*/ 714 w 1662"/>
                  <a:gd name="T69" fmla="*/ 1930 h 1942"/>
                  <a:gd name="T70" fmla="*/ 510 w 1662"/>
                  <a:gd name="T71" fmla="*/ 1836 h 1942"/>
                  <a:gd name="T72" fmla="*/ 337 w 1662"/>
                  <a:gd name="T73" fmla="*/ 1669 h 1942"/>
                  <a:gd name="T74" fmla="*/ 205 w 1662"/>
                  <a:gd name="T75" fmla="*/ 1452 h 1942"/>
                  <a:gd name="T76" fmla="*/ 111 w 1662"/>
                  <a:gd name="T77" fmla="*/ 1364 h 1942"/>
                  <a:gd name="T78" fmla="*/ 39 w 1662"/>
                  <a:gd name="T79" fmla="*/ 1284 h 1942"/>
                  <a:gd name="T80" fmla="*/ 2 w 1662"/>
                  <a:gd name="T81" fmla="*/ 1143 h 1942"/>
                  <a:gd name="T82" fmla="*/ 9 w 1662"/>
                  <a:gd name="T83" fmla="*/ 1009 h 1942"/>
                  <a:gd name="T84" fmla="*/ 50 w 1662"/>
                  <a:gd name="T85" fmla="*/ 930 h 1942"/>
                  <a:gd name="T86" fmla="*/ 98 w 1662"/>
                  <a:gd name="T87" fmla="*/ 851 h 1942"/>
                  <a:gd name="T88" fmla="*/ 85 w 1662"/>
                  <a:gd name="T89" fmla="*/ 643 h 1942"/>
                  <a:gd name="T90" fmla="*/ 120 w 1662"/>
                  <a:gd name="T91" fmla="*/ 487 h 1942"/>
                  <a:gd name="T92" fmla="*/ 183 w 1662"/>
                  <a:gd name="T93" fmla="*/ 377 h 1942"/>
                  <a:gd name="T94" fmla="*/ 257 w 1662"/>
                  <a:gd name="T95" fmla="*/ 305 h 1942"/>
                  <a:gd name="T96" fmla="*/ 319 w 1662"/>
                  <a:gd name="T97" fmla="*/ 266 h 1942"/>
                  <a:gd name="T98" fmla="*/ 352 w 1662"/>
                  <a:gd name="T99" fmla="*/ 246 h 1942"/>
                  <a:gd name="T100" fmla="*/ 390 w 1662"/>
                  <a:gd name="T101" fmla="*/ 196 h 1942"/>
                  <a:gd name="T102" fmla="*/ 459 w 1662"/>
                  <a:gd name="T103" fmla="*/ 127 h 1942"/>
                  <a:gd name="T104" fmla="*/ 559 w 1662"/>
                  <a:gd name="T105" fmla="*/ 57 h 1942"/>
                  <a:gd name="T106" fmla="*/ 690 w 1662"/>
                  <a:gd name="T107" fmla="*/ 10 h 19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662" h="1942">
                    <a:moveTo>
                      <a:pt x="526" y="499"/>
                    </a:moveTo>
                    <a:lnTo>
                      <a:pt x="484" y="546"/>
                    </a:lnTo>
                    <a:lnTo>
                      <a:pt x="445" y="595"/>
                    </a:lnTo>
                    <a:lnTo>
                      <a:pt x="410" y="645"/>
                    </a:lnTo>
                    <a:lnTo>
                      <a:pt x="379" y="696"/>
                    </a:lnTo>
                    <a:lnTo>
                      <a:pt x="352" y="747"/>
                    </a:lnTo>
                    <a:lnTo>
                      <a:pt x="329" y="797"/>
                    </a:lnTo>
                    <a:lnTo>
                      <a:pt x="309" y="847"/>
                    </a:lnTo>
                    <a:lnTo>
                      <a:pt x="291" y="895"/>
                    </a:lnTo>
                    <a:lnTo>
                      <a:pt x="277" y="941"/>
                    </a:lnTo>
                    <a:lnTo>
                      <a:pt x="264" y="984"/>
                    </a:lnTo>
                    <a:lnTo>
                      <a:pt x="255" y="1023"/>
                    </a:lnTo>
                    <a:lnTo>
                      <a:pt x="247" y="1059"/>
                    </a:lnTo>
                    <a:lnTo>
                      <a:pt x="241" y="1091"/>
                    </a:lnTo>
                    <a:lnTo>
                      <a:pt x="250" y="1148"/>
                    </a:lnTo>
                    <a:lnTo>
                      <a:pt x="263" y="1206"/>
                    </a:lnTo>
                    <a:lnTo>
                      <a:pt x="280" y="1263"/>
                    </a:lnTo>
                    <a:lnTo>
                      <a:pt x="299" y="1320"/>
                    </a:lnTo>
                    <a:lnTo>
                      <a:pt x="322" y="1375"/>
                    </a:lnTo>
                    <a:lnTo>
                      <a:pt x="347" y="1429"/>
                    </a:lnTo>
                    <a:lnTo>
                      <a:pt x="375" y="1480"/>
                    </a:lnTo>
                    <a:lnTo>
                      <a:pt x="406" y="1530"/>
                    </a:lnTo>
                    <a:lnTo>
                      <a:pt x="440" y="1576"/>
                    </a:lnTo>
                    <a:lnTo>
                      <a:pt x="476" y="1620"/>
                    </a:lnTo>
                    <a:lnTo>
                      <a:pt x="513" y="1659"/>
                    </a:lnTo>
                    <a:lnTo>
                      <a:pt x="553" y="1695"/>
                    </a:lnTo>
                    <a:lnTo>
                      <a:pt x="594" y="1726"/>
                    </a:lnTo>
                    <a:lnTo>
                      <a:pt x="638" y="1753"/>
                    </a:lnTo>
                    <a:lnTo>
                      <a:pt x="683" y="1774"/>
                    </a:lnTo>
                    <a:lnTo>
                      <a:pt x="729" y="1789"/>
                    </a:lnTo>
                    <a:lnTo>
                      <a:pt x="777" y="1800"/>
                    </a:lnTo>
                    <a:lnTo>
                      <a:pt x="825" y="1803"/>
                    </a:lnTo>
                    <a:lnTo>
                      <a:pt x="875" y="1800"/>
                    </a:lnTo>
                    <a:lnTo>
                      <a:pt x="922" y="1789"/>
                    </a:lnTo>
                    <a:lnTo>
                      <a:pt x="968" y="1774"/>
                    </a:lnTo>
                    <a:lnTo>
                      <a:pt x="1013" y="1753"/>
                    </a:lnTo>
                    <a:lnTo>
                      <a:pt x="1056" y="1726"/>
                    </a:lnTo>
                    <a:lnTo>
                      <a:pt x="1099" y="1695"/>
                    </a:lnTo>
                    <a:lnTo>
                      <a:pt x="1139" y="1659"/>
                    </a:lnTo>
                    <a:lnTo>
                      <a:pt x="1176" y="1619"/>
                    </a:lnTo>
                    <a:lnTo>
                      <a:pt x="1212" y="1576"/>
                    </a:lnTo>
                    <a:lnTo>
                      <a:pt x="1245" y="1529"/>
                    </a:lnTo>
                    <a:lnTo>
                      <a:pt x="1276" y="1480"/>
                    </a:lnTo>
                    <a:lnTo>
                      <a:pt x="1305" y="1428"/>
                    </a:lnTo>
                    <a:lnTo>
                      <a:pt x="1330" y="1374"/>
                    </a:lnTo>
                    <a:lnTo>
                      <a:pt x="1353" y="1319"/>
                    </a:lnTo>
                    <a:lnTo>
                      <a:pt x="1372" y="1262"/>
                    </a:lnTo>
                    <a:lnTo>
                      <a:pt x="1388" y="1205"/>
                    </a:lnTo>
                    <a:lnTo>
                      <a:pt x="1401" y="1147"/>
                    </a:lnTo>
                    <a:lnTo>
                      <a:pt x="1411" y="1089"/>
                    </a:lnTo>
                    <a:lnTo>
                      <a:pt x="1416" y="1032"/>
                    </a:lnTo>
                    <a:lnTo>
                      <a:pt x="1418" y="974"/>
                    </a:lnTo>
                    <a:lnTo>
                      <a:pt x="1417" y="904"/>
                    </a:lnTo>
                    <a:lnTo>
                      <a:pt x="1414" y="838"/>
                    </a:lnTo>
                    <a:lnTo>
                      <a:pt x="1339" y="839"/>
                    </a:lnTo>
                    <a:lnTo>
                      <a:pt x="1266" y="836"/>
                    </a:lnTo>
                    <a:lnTo>
                      <a:pt x="1198" y="830"/>
                    </a:lnTo>
                    <a:lnTo>
                      <a:pt x="1133" y="820"/>
                    </a:lnTo>
                    <a:lnTo>
                      <a:pt x="1070" y="808"/>
                    </a:lnTo>
                    <a:lnTo>
                      <a:pt x="1012" y="794"/>
                    </a:lnTo>
                    <a:lnTo>
                      <a:pt x="956" y="777"/>
                    </a:lnTo>
                    <a:lnTo>
                      <a:pt x="903" y="757"/>
                    </a:lnTo>
                    <a:lnTo>
                      <a:pt x="853" y="737"/>
                    </a:lnTo>
                    <a:lnTo>
                      <a:pt x="806" y="713"/>
                    </a:lnTo>
                    <a:lnTo>
                      <a:pt x="762" y="690"/>
                    </a:lnTo>
                    <a:lnTo>
                      <a:pt x="721" y="664"/>
                    </a:lnTo>
                    <a:lnTo>
                      <a:pt x="682" y="638"/>
                    </a:lnTo>
                    <a:lnTo>
                      <a:pt x="646" y="610"/>
                    </a:lnTo>
                    <a:lnTo>
                      <a:pt x="612" y="583"/>
                    </a:lnTo>
                    <a:lnTo>
                      <a:pt x="581" y="555"/>
                    </a:lnTo>
                    <a:lnTo>
                      <a:pt x="552" y="527"/>
                    </a:lnTo>
                    <a:lnTo>
                      <a:pt x="526" y="499"/>
                    </a:lnTo>
                    <a:close/>
                    <a:moveTo>
                      <a:pt x="808" y="0"/>
                    </a:moveTo>
                    <a:lnTo>
                      <a:pt x="851" y="3"/>
                    </a:lnTo>
                    <a:lnTo>
                      <a:pt x="897" y="11"/>
                    </a:lnTo>
                    <a:lnTo>
                      <a:pt x="944" y="23"/>
                    </a:lnTo>
                    <a:lnTo>
                      <a:pt x="993" y="39"/>
                    </a:lnTo>
                    <a:lnTo>
                      <a:pt x="1044" y="60"/>
                    </a:lnTo>
                    <a:lnTo>
                      <a:pt x="1097" y="86"/>
                    </a:lnTo>
                    <a:lnTo>
                      <a:pt x="1152" y="118"/>
                    </a:lnTo>
                    <a:lnTo>
                      <a:pt x="1179" y="135"/>
                    </a:lnTo>
                    <a:lnTo>
                      <a:pt x="1208" y="155"/>
                    </a:lnTo>
                    <a:lnTo>
                      <a:pt x="1239" y="179"/>
                    </a:lnTo>
                    <a:lnTo>
                      <a:pt x="1271" y="205"/>
                    </a:lnTo>
                    <a:lnTo>
                      <a:pt x="1304" y="233"/>
                    </a:lnTo>
                    <a:lnTo>
                      <a:pt x="1334" y="261"/>
                    </a:lnTo>
                    <a:lnTo>
                      <a:pt x="1363" y="292"/>
                    </a:lnTo>
                    <a:lnTo>
                      <a:pt x="1388" y="323"/>
                    </a:lnTo>
                    <a:lnTo>
                      <a:pt x="1409" y="353"/>
                    </a:lnTo>
                    <a:lnTo>
                      <a:pt x="1409" y="353"/>
                    </a:lnTo>
                    <a:lnTo>
                      <a:pt x="1433" y="389"/>
                    </a:lnTo>
                    <a:lnTo>
                      <a:pt x="1455" y="429"/>
                    </a:lnTo>
                    <a:lnTo>
                      <a:pt x="1475" y="472"/>
                    </a:lnTo>
                    <a:lnTo>
                      <a:pt x="1493" y="519"/>
                    </a:lnTo>
                    <a:lnTo>
                      <a:pt x="1509" y="570"/>
                    </a:lnTo>
                    <a:lnTo>
                      <a:pt x="1524" y="626"/>
                    </a:lnTo>
                    <a:lnTo>
                      <a:pt x="1535" y="685"/>
                    </a:lnTo>
                    <a:lnTo>
                      <a:pt x="1545" y="749"/>
                    </a:lnTo>
                    <a:lnTo>
                      <a:pt x="1551" y="817"/>
                    </a:lnTo>
                    <a:lnTo>
                      <a:pt x="1555" y="892"/>
                    </a:lnTo>
                    <a:lnTo>
                      <a:pt x="1573" y="900"/>
                    </a:lnTo>
                    <a:lnTo>
                      <a:pt x="1590" y="910"/>
                    </a:lnTo>
                    <a:lnTo>
                      <a:pt x="1605" y="922"/>
                    </a:lnTo>
                    <a:lnTo>
                      <a:pt x="1619" y="939"/>
                    </a:lnTo>
                    <a:lnTo>
                      <a:pt x="1632" y="957"/>
                    </a:lnTo>
                    <a:lnTo>
                      <a:pt x="1642" y="979"/>
                    </a:lnTo>
                    <a:lnTo>
                      <a:pt x="1651" y="1003"/>
                    </a:lnTo>
                    <a:lnTo>
                      <a:pt x="1657" y="1032"/>
                    </a:lnTo>
                    <a:lnTo>
                      <a:pt x="1661" y="1064"/>
                    </a:lnTo>
                    <a:lnTo>
                      <a:pt x="1662" y="1102"/>
                    </a:lnTo>
                    <a:lnTo>
                      <a:pt x="1660" y="1143"/>
                    </a:lnTo>
                    <a:lnTo>
                      <a:pt x="1655" y="1183"/>
                    </a:lnTo>
                    <a:lnTo>
                      <a:pt x="1648" y="1218"/>
                    </a:lnTo>
                    <a:lnTo>
                      <a:pt x="1638" y="1250"/>
                    </a:lnTo>
                    <a:lnTo>
                      <a:pt x="1625" y="1278"/>
                    </a:lnTo>
                    <a:lnTo>
                      <a:pt x="1611" y="1304"/>
                    </a:lnTo>
                    <a:lnTo>
                      <a:pt x="1595" y="1325"/>
                    </a:lnTo>
                    <a:lnTo>
                      <a:pt x="1577" y="1344"/>
                    </a:lnTo>
                    <a:lnTo>
                      <a:pt x="1558" y="1360"/>
                    </a:lnTo>
                    <a:lnTo>
                      <a:pt x="1537" y="1372"/>
                    </a:lnTo>
                    <a:lnTo>
                      <a:pt x="1515" y="1382"/>
                    </a:lnTo>
                    <a:lnTo>
                      <a:pt x="1493" y="1390"/>
                    </a:lnTo>
                    <a:lnTo>
                      <a:pt x="1471" y="1395"/>
                    </a:lnTo>
                    <a:lnTo>
                      <a:pt x="1445" y="1454"/>
                    </a:lnTo>
                    <a:lnTo>
                      <a:pt x="1416" y="1512"/>
                    </a:lnTo>
                    <a:lnTo>
                      <a:pt x="1385" y="1567"/>
                    </a:lnTo>
                    <a:lnTo>
                      <a:pt x="1350" y="1620"/>
                    </a:lnTo>
                    <a:lnTo>
                      <a:pt x="1313" y="1670"/>
                    </a:lnTo>
                    <a:lnTo>
                      <a:pt x="1273" y="1717"/>
                    </a:lnTo>
                    <a:lnTo>
                      <a:pt x="1231" y="1761"/>
                    </a:lnTo>
                    <a:lnTo>
                      <a:pt x="1187" y="1801"/>
                    </a:lnTo>
                    <a:lnTo>
                      <a:pt x="1141" y="1836"/>
                    </a:lnTo>
                    <a:lnTo>
                      <a:pt x="1092" y="1868"/>
                    </a:lnTo>
                    <a:lnTo>
                      <a:pt x="1042" y="1893"/>
                    </a:lnTo>
                    <a:lnTo>
                      <a:pt x="990" y="1915"/>
                    </a:lnTo>
                    <a:lnTo>
                      <a:pt x="937" y="1930"/>
                    </a:lnTo>
                    <a:lnTo>
                      <a:pt x="882" y="1939"/>
                    </a:lnTo>
                    <a:lnTo>
                      <a:pt x="825" y="1942"/>
                    </a:lnTo>
                    <a:lnTo>
                      <a:pt x="769" y="1939"/>
                    </a:lnTo>
                    <a:lnTo>
                      <a:pt x="714" y="1930"/>
                    </a:lnTo>
                    <a:lnTo>
                      <a:pt x="661" y="1915"/>
                    </a:lnTo>
                    <a:lnTo>
                      <a:pt x="608" y="1893"/>
                    </a:lnTo>
                    <a:lnTo>
                      <a:pt x="558" y="1867"/>
                    </a:lnTo>
                    <a:lnTo>
                      <a:pt x="510" y="1836"/>
                    </a:lnTo>
                    <a:lnTo>
                      <a:pt x="464" y="1800"/>
                    </a:lnTo>
                    <a:lnTo>
                      <a:pt x="419" y="1760"/>
                    </a:lnTo>
                    <a:lnTo>
                      <a:pt x="377" y="1716"/>
                    </a:lnTo>
                    <a:lnTo>
                      <a:pt x="337" y="1669"/>
                    </a:lnTo>
                    <a:lnTo>
                      <a:pt x="300" y="1618"/>
                    </a:lnTo>
                    <a:lnTo>
                      <a:pt x="266" y="1565"/>
                    </a:lnTo>
                    <a:lnTo>
                      <a:pt x="234" y="1510"/>
                    </a:lnTo>
                    <a:lnTo>
                      <a:pt x="205" y="1452"/>
                    </a:lnTo>
                    <a:lnTo>
                      <a:pt x="179" y="1392"/>
                    </a:lnTo>
                    <a:lnTo>
                      <a:pt x="156" y="1386"/>
                    </a:lnTo>
                    <a:lnTo>
                      <a:pt x="133" y="1376"/>
                    </a:lnTo>
                    <a:lnTo>
                      <a:pt x="111" y="1364"/>
                    </a:lnTo>
                    <a:lnTo>
                      <a:pt x="91" y="1349"/>
                    </a:lnTo>
                    <a:lnTo>
                      <a:pt x="72" y="1330"/>
                    </a:lnTo>
                    <a:lnTo>
                      <a:pt x="55" y="1309"/>
                    </a:lnTo>
                    <a:lnTo>
                      <a:pt x="39" y="1284"/>
                    </a:lnTo>
                    <a:lnTo>
                      <a:pt x="26" y="1254"/>
                    </a:lnTo>
                    <a:lnTo>
                      <a:pt x="15" y="1221"/>
                    </a:lnTo>
                    <a:lnTo>
                      <a:pt x="7" y="1184"/>
                    </a:lnTo>
                    <a:lnTo>
                      <a:pt x="2" y="1143"/>
                    </a:lnTo>
                    <a:lnTo>
                      <a:pt x="0" y="1104"/>
                    </a:lnTo>
                    <a:lnTo>
                      <a:pt x="1" y="1068"/>
                    </a:lnTo>
                    <a:lnTo>
                      <a:pt x="4" y="1038"/>
                    </a:lnTo>
                    <a:lnTo>
                      <a:pt x="9" y="1009"/>
                    </a:lnTo>
                    <a:lnTo>
                      <a:pt x="17" y="985"/>
                    </a:lnTo>
                    <a:lnTo>
                      <a:pt x="27" y="964"/>
                    </a:lnTo>
                    <a:lnTo>
                      <a:pt x="38" y="946"/>
                    </a:lnTo>
                    <a:lnTo>
                      <a:pt x="50" y="930"/>
                    </a:lnTo>
                    <a:lnTo>
                      <a:pt x="65" y="916"/>
                    </a:lnTo>
                    <a:lnTo>
                      <a:pt x="80" y="906"/>
                    </a:lnTo>
                    <a:lnTo>
                      <a:pt x="96" y="897"/>
                    </a:lnTo>
                    <a:lnTo>
                      <a:pt x="98" y="851"/>
                    </a:lnTo>
                    <a:lnTo>
                      <a:pt x="89" y="794"/>
                    </a:lnTo>
                    <a:lnTo>
                      <a:pt x="85" y="740"/>
                    </a:lnTo>
                    <a:lnTo>
                      <a:pt x="83" y="690"/>
                    </a:lnTo>
                    <a:lnTo>
                      <a:pt x="85" y="643"/>
                    </a:lnTo>
                    <a:lnTo>
                      <a:pt x="90" y="599"/>
                    </a:lnTo>
                    <a:lnTo>
                      <a:pt x="98" y="559"/>
                    </a:lnTo>
                    <a:lnTo>
                      <a:pt x="108" y="522"/>
                    </a:lnTo>
                    <a:lnTo>
                      <a:pt x="120" y="487"/>
                    </a:lnTo>
                    <a:lnTo>
                      <a:pt x="134" y="455"/>
                    </a:lnTo>
                    <a:lnTo>
                      <a:pt x="149" y="427"/>
                    </a:lnTo>
                    <a:lnTo>
                      <a:pt x="166" y="400"/>
                    </a:lnTo>
                    <a:lnTo>
                      <a:pt x="183" y="377"/>
                    </a:lnTo>
                    <a:lnTo>
                      <a:pt x="202" y="355"/>
                    </a:lnTo>
                    <a:lnTo>
                      <a:pt x="220" y="337"/>
                    </a:lnTo>
                    <a:lnTo>
                      <a:pt x="239" y="320"/>
                    </a:lnTo>
                    <a:lnTo>
                      <a:pt x="257" y="305"/>
                    </a:lnTo>
                    <a:lnTo>
                      <a:pt x="274" y="293"/>
                    </a:lnTo>
                    <a:lnTo>
                      <a:pt x="290" y="282"/>
                    </a:lnTo>
                    <a:lnTo>
                      <a:pt x="305" y="273"/>
                    </a:lnTo>
                    <a:lnTo>
                      <a:pt x="319" y="266"/>
                    </a:lnTo>
                    <a:lnTo>
                      <a:pt x="331" y="260"/>
                    </a:lnTo>
                    <a:lnTo>
                      <a:pt x="341" y="255"/>
                    </a:lnTo>
                    <a:lnTo>
                      <a:pt x="348" y="253"/>
                    </a:lnTo>
                    <a:lnTo>
                      <a:pt x="352" y="246"/>
                    </a:lnTo>
                    <a:lnTo>
                      <a:pt x="359" y="237"/>
                    </a:lnTo>
                    <a:lnTo>
                      <a:pt x="367" y="225"/>
                    </a:lnTo>
                    <a:lnTo>
                      <a:pt x="377" y="212"/>
                    </a:lnTo>
                    <a:lnTo>
                      <a:pt x="390" y="196"/>
                    </a:lnTo>
                    <a:lnTo>
                      <a:pt x="404" y="180"/>
                    </a:lnTo>
                    <a:lnTo>
                      <a:pt x="421" y="163"/>
                    </a:lnTo>
                    <a:lnTo>
                      <a:pt x="439" y="145"/>
                    </a:lnTo>
                    <a:lnTo>
                      <a:pt x="459" y="127"/>
                    </a:lnTo>
                    <a:lnTo>
                      <a:pt x="481" y="108"/>
                    </a:lnTo>
                    <a:lnTo>
                      <a:pt x="505" y="91"/>
                    </a:lnTo>
                    <a:lnTo>
                      <a:pt x="531" y="74"/>
                    </a:lnTo>
                    <a:lnTo>
                      <a:pt x="559" y="57"/>
                    </a:lnTo>
                    <a:lnTo>
                      <a:pt x="589" y="43"/>
                    </a:lnTo>
                    <a:lnTo>
                      <a:pt x="620" y="30"/>
                    </a:lnTo>
                    <a:lnTo>
                      <a:pt x="655" y="19"/>
                    </a:lnTo>
                    <a:lnTo>
                      <a:pt x="690" y="10"/>
                    </a:lnTo>
                    <a:lnTo>
                      <a:pt x="728" y="3"/>
                    </a:lnTo>
                    <a:lnTo>
                      <a:pt x="767" y="0"/>
                    </a:lnTo>
                    <a:lnTo>
                      <a:pt x="80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20" name="Freeform 23"/>
              <p:cNvSpPr>
                <a:spLocks noEditPoints="1"/>
              </p:cNvSpPr>
              <p:nvPr/>
            </p:nvSpPr>
            <p:spPr bwMode="auto">
              <a:xfrm>
                <a:off x="2664" y="4250"/>
                <a:ext cx="83" cy="27"/>
              </a:xfrm>
              <a:custGeom>
                <a:avLst/>
                <a:gdLst>
                  <a:gd name="T0" fmla="*/ 613 w 916"/>
                  <a:gd name="T1" fmla="*/ 78 h 300"/>
                  <a:gd name="T2" fmla="*/ 561 w 916"/>
                  <a:gd name="T3" fmla="*/ 109 h 300"/>
                  <a:gd name="T4" fmla="*/ 554 w 916"/>
                  <a:gd name="T5" fmla="*/ 165 h 300"/>
                  <a:gd name="T6" fmla="*/ 579 w 916"/>
                  <a:gd name="T7" fmla="*/ 210 h 300"/>
                  <a:gd name="T8" fmla="*/ 665 w 916"/>
                  <a:gd name="T9" fmla="*/ 229 h 300"/>
                  <a:gd name="T10" fmla="*/ 787 w 916"/>
                  <a:gd name="T11" fmla="*/ 223 h 300"/>
                  <a:gd name="T12" fmla="*/ 839 w 916"/>
                  <a:gd name="T13" fmla="*/ 191 h 300"/>
                  <a:gd name="T14" fmla="*/ 846 w 916"/>
                  <a:gd name="T15" fmla="*/ 135 h 300"/>
                  <a:gd name="T16" fmla="*/ 820 w 916"/>
                  <a:gd name="T17" fmla="*/ 90 h 300"/>
                  <a:gd name="T18" fmla="*/ 734 w 916"/>
                  <a:gd name="T19" fmla="*/ 72 h 300"/>
                  <a:gd name="T20" fmla="*/ 153 w 916"/>
                  <a:gd name="T21" fmla="*/ 74 h 300"/>
                  <a:gd name="T22" fmla="*/ 85 w 916"/>
                  <a:gd name="T23" fmla="*/ 99 h 300"/>
                  <a:gd name="T24" fmla="*/ 70 w 916"/>
                  <a:gd name="T25" fmla="*/ 150 h 300"/>
                  <a:gd name="T26" fmla="*/ 85 w 916"/>
                  <a:gd name="T27" fmla="*/ 201 h 300"/>
                  <a:gd name="T28" fmla="*/ 153 w 916"/>
                  <a:gd name="T29" fmla="*/ 227 h 300"/>
                  <a:gd name="T30" fmla="*/ 280 w 916"/>
                  <a:gd name="T31" fmla="*/ 227 h 300"/>
                  <a:gd name="T32" fmla="*/ 348 w 916"/>
                  <a:gd name="T33" fmla="*/ 201 h 300"/>
                  <a:gd name="T34" fmla="*/ 363 w 916"/>
                  <a:gd name="T35" fmla="*/ 150 h 300"/>
                  <a:gd name="T36" fmla="*/ 348 w 916"/>
                  <a:gd name="T37" fmla="*/ 99 h 300"/>
                  <a:gd name="T38" fmla="*/ 280 w 916"/>
                  <a:gd name="T39" fmla="*/ 74 h 300"/>
                  <a:gd name="T40" fmla="*/ 234 w 916"/>
                  <a:gd name="T41" fmla="*/ 0 h 300"/>
                  <a:gd name="T42" fmla="*/ 321 w 916"/>
                  <a:gd name="T43" fmla="*/ 9 h 300"/>
                  <a:gd name="T44" fmla="*/ 400 w 916"/>
                  <a:gd name="T45" fmla="*/ 53 h 300"/>
                  <a:gd name="T46" fmla="*/ 574 w 916"/>
                  <a:gd name="T47" fmla="*/ 17 h 300"/>
                  <a:gd name="T48" fmla="*/ 662 w 916"/>
                  <a:gd name="T49" fmla="*/ 1 h 300"/>
                  <a:gd name="T50" fmla="*/ 732 w 916"/>
                  <a:gd name="T51" fmla="*/ 0 h 300"/>
                  <a:gd name="T52" fmla="*/ 806 w 916"/>
                  <a:gd name="T53" fmla="*/ 10 h 300"/>
                  <a:gd name="T54" fmla="*/ 875 w 916"/>
                  <a:gd name="T55" fmla="*/ 45 h 300"/>
                  <a:gd name="T56" fmla="*/ 914 w 916"/>
                  <a:gd name="T57" fmla="*/ 123 h 300"/>
                  <a:gd name="T58" fmla="*/ 900 w 916"/>
                  <a:gd name="T59" fmla="*/ 223 h 300"/>
                  <a:gd name="T60" fmla="*/ 843 w 916"/>
                  <a:gd name="T61" fmla="*/ 277 h 300"/>
                  <a:gd name="T62" fmla="*/ 768 w 916"/>
                  <a:gd name="T63" fmla="*/ 297 h 300"/>
                  <a:gd name="T64" fmla="*/ 699 w 916"/>
                  <a:gd name="T65" fmla="*/ 300 h 300"/>
                  <a:gd name="T66" fmla="*/ 632 w 916"/>
                  <a:gd name="T67" fmla="*/ 297 h 300"/>
                  <a:gd name="T68" fmla="*/ 557 w 916"/>
                  <a:gd name="T69" fmla="*/ 277 h 300"/>
                  <a:gd name="T70" fmla="*/ 500 w 916"/>
                  <a:gd name="T71" fmla="*/ 224 h 300"/>
                  <a:gd name="T72" fmla="*/ 485 w 916"/>
                  <a:gd name="T73" fmla="*/ 137 h 300"/>
                  <a:gd name="T74" fmla="*/ 432 w 916"/>
                  <a:gd name="T75" fmla="*/ 150 h 300"/>
                  <a:gd name="T76" fmla="*/ 405 w 916"/>
                  <a:gd name="T77" fmla="*/ 241 h 300"/>
                  <a:gd name="T78" fmla="*/ 342 w 916"/>
                  <a:gd name="T79" fmla="*/ 284 h 300"/>
                  <a:gd name="T80" fmla="*/ 266 w 916"/>
                  <a:gd name="T81" fmla="*/ 298 h 300"/>
                  <a:gd name="T82" fmla="*/ 201 w 916"/>
                  <a:gd name="T83" fmla="*/ 299 h 300"/>
                  <a:gd name="T84" fmla="*/ 129 w 916"/>
                  <a:gd name="T85" fmla="*/ 294 h 300"/>
                  <a:gd name="T86" fmla="*/ 57 w 916"/>
                  <a:gd name="T87" fmla="*/ 267 h 300"/>
                  <a:gd name="T88" fmla="*/ 7 w 916"/>
                  <a:gd name="T89" fmla="*/ 202 h 300"/>
                  <a:gd name="T90" fmla="*/ 7 w 916"/>
                  <a:gd name="T91" fmla="*/ 98 h 300"/>
                  <a:gd name="T92" fmla="*/ 57 w 916"/>
                  <a:gd name="T93" fmla="*/ 33 h 300"/>
                  <a:gd name="T94" fmla="*/ 129 w 916"/>
                  <a:gd name="T95" fmla="*/ 6 h 300"/>
                  <a:gd name="T96" fmla="*/ 201 w 916"/>
                  <a:gd name="T97" fmla="*/ 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16" h="300">
                    <a:moveTo>
                      <a:pt x="699" y="71"/>
                    </a:moveTo>
                    <a:lnTo>
                      <a:pt x="665" y="72"/>
                    </a:lnTo>
                    <a:lnTo>
                      <a:pt x="636" y="74"/>
                    </a:lnTo>
                    <a:lnTo>
                      <a:pt x="613" y="78"/>
                    </a:lnTo>
                    <a:lnTo>
                      <a:pt x="594" y="83"/>
                    </a:lnTo>
                    <a:lnTo>
                      <a:pt x="579" y="90"/>
                    </a:lnTo>
                    <a:lnTo>
                      <a:pt x="569" y="99"/>
                    </a:lnTo>
                    <a:lnTo>
                      <a:pt x="561" y="109"/>
                    </a:lnTo>
                    <a:lnTo>
                      <a:pt x="556" y="122"/>
                    </a:lnTo>
                    <a:lnTo>
                      <a:pt x="554" y="135"/>
                    </a:lnTo>
                    <a:lnTo>
                      <a:pt x="553" y="150"/>
                    </a:lnTo>
                    <a:lnTo>
                      <a:pt x="554" y="165"/>
                    </a:lnTo>
                    <a:lnTo>
                      <a:pt x="556" y="179"/>
                    </a:lnTo>
                    <a:lnTo>
                      <a:pt x="561" y="191"/>
                    </a:lnTo>
                    <a:lnTo>
                      <a:pt x="569" y="201"/>
                    </a:lnTo>
                    <a:lnTo>
                      <a:pt x="579" y="210"/>
                    </a:lnTo>
                    <a:lnTo>
                      <a:pt x="594" y="216"/>
                    </a:lnTo>
                    <a:lnTo>
                      <a:pt x="613" y="223"/>
                    </a:lnTo>
                    <a:lnTo>
                      <a:pt x="636" y="227"/>
                    </a:lnTo>
                    <a:lnTo>
                      <a:pt x="665" y="229"/>
                    </a:lnTo>
                    <a:lnTo>
                      <a:pt x="699" y="230"/>
                    </a:lnTo>
                    <a:lnTo>
                      <a:pt x="734" y="229"/>
                    </a:lnTo>
                    <a:lnTo>
                      <a:pt x="763" y="227"/>
                    </a:lnTo>
                    <a:lnTo>
                      <a:pt x="787" y="223"/>
                    </a:lnTo>
                    <a:lnTo>
                      <a:pt x="805" y="216"/>
                    </a:lnTo>
                    <a:lnTo>
                      <a:pt x="820" y="210"/>
                    </a:lnTo>
                    <a:lnTo>
                      <a:pt x="831" y="201"/>
                    </a:lnTo>
                    <a:lnTo>
                      <a:pt x="839" y="191"/>
                    </a:lnTo>
                    <a:lnTo>
                      <a:pt x="843" y="179"/>
                    </a:lnTo>
                    <a:lnTo>
                      <a:pt x="846" y="165"/>
                    </a:lnTo>
                    <a:lnTo>
                      <a:pt x="847" y="150"/>
                    </a:lnTo>
                    <a:lnTo>
                      <a:pt x="846" y="135"/>
                    </a:lnTo>
                    <a:lnTo>
                      <a:pt x="843" y="122"/>
                    </a:lnTo>
                    <a:lnTo>
                      <a:pt x="839" y="109"/>
                    </a:lnTo>
                    <a:lnTo>
                      <a:pt x="831" y="99"/>
                    </a:lnTo>
                    <a:lnTo>
                      <a:pt x="820" y="90"/>
                    </a:lnTo>
                    <a:lnTo>
                      <a:pt x="805" y="83"/>
                    </a:lnTo>
                    <a:lnTo>
                      <a:pt x="787" y="78"/>
                    </a:lnTo>
                    <a:lnTo>
                      <a:pt x="763" y="74"/>
                    </a:lnTo>
                    <a:lnTo>
                      <a:pt x="734" y="72"/>
                    </a:lnTo>
                    <a:lnTo>
                      <a:pt x="699" y="71"/>
                    </a:lnTo>
                    <a:close/>
                    <a:moveTo>
                      <a:pt x="216" y="71"/>
                    </a:moveTo>
                    <a:lnTo>
                      <a:pt x="182" y="72"/>
                    </a:lnTo>
                    <a:lnTo>
                      <a:pt x="153" y="74"/>
                    </a:lnTo>
                    <a:lnTo>
                      <a:pt x="130" y="78"/>
                    </a:lnTo>
                    <a:lnTo>
                      <a:pt x="111" y="83"/>
                    </a:lnTo>
                    <a:lnTo>
                      <a:pt x="96" y="90"/>
                    </a:lnTo>
                    <a:lnTo>
                      <a:pt x="85" y="99"/>
                    </a:lnTo>
                    <a:lnTo>
                      <a:pt x="78" y="109"/>
                    </a:lnTo>
                    <a:lnTo>
                      <a:pt x="73" y="122"/>
                    </a:lnTo>
                    <a:lnTo>
                      <a:pt x="70" y="135"/>
                    </a:lnTo>
                    <a:lnTo>
                      <a:pt x="70" y="150"/>
                    </a:lnTo>
                    <a:lnTo>
                      <a:pt x="70" y="165"/>
                    </a:lnTo>
                    <a:lnTo>
                      <a:pt x="73" y="179"/>
                    </a:lnTo>
                    <a:lnTo>
                      <a:pt x="78" y="191"/>
                    </a:lnTo>
                    <a:lnTo>
                      <a:pt x="85" y="201"/>
                    </a:lnTo>
                    <a:lnTo>
                      <a:pt x="96" y="210"/>
                    </a:lnTo>
                    <a:lnTo>
                      <a:pt x="111" y="216"/>
                    </a:lnTo>
                    <a:lnTo>
                      <a:pt x="130" y="223"/>
                    </a:lnTo>
                    <a:lnTo>
                      <a:pt x="153" y="227"/>
                    </a:lnTo>
                    <a:lnTo>
                      <a:pt x="182" y="229"/>
                    </a:lnTo>
                    <a:lnTo>
                      <a:pt x="216" y="230"/>
                    </a:lnTo>
                    <a:lnTo>
                      <a:pt x="250" y="229"/>
                    </a:lnTo>
                    <a:lnTo>
                      <a:pt x="280" y="227"/>
                    </a:lnTo>
                    <a:lnTo>
                      <a:pt x="304" y="223"/>
                    </a:lnTo>
                    <a:lnTo>
                      <a:pt x="322" y="216"/>
                    </a:lnTo>
                    <a:lnTo>
                      <a:pt x="337" y="210"/>
                    </a:lnTo>
                    <a:lnTo>
                      <a:pt x="348" y="201"/>
                    </a:lnTo>
                    <a:lnTo>
                      <a:pt x="355" y="191"/>
                    </a:lnTo>
                    <a:lnTo>
                      <a:pt x="360" y="179"/>
                    </a:lnTo>
                    <a:lnTo>
                      <a:pt x="363" y="165"/>
                    </a:lnTo>
                    <a:lnTo>
                      <a:pt x="363" y="150"/>
                    </a:lnTo>
                    <a:lnTo>
                      <a:pt x="363" y="135"/>
                    </a:lnTo>
                    <a:lnTo>
                      <a:pt x="360" y="122"/>
                    </a:lnTo>
                    <a:lnTo>
                      <a:pt x="355" y="109"/>
                    </a:lnTo>
                    <a:lnTo>
                      <a:pt x="348" y="99"/>
                    </a:lnTo>
                    <a:lnTo>
                      <a:pt x="337" y="90"/>
                    </a:lnTo>
                    <a:lnTo>
                      <a:pt x="322" y="83"/>
                    </a:lnTo>
                    <a:lnTo>
                      <a:pt x="304" y="78"/>
                    </a:lnTo>
                    <a:lnTo>
                      <a:pt x="280" y="74"/>
                    </a:lnTo>
                    <a:lnTo>
                      <a:pt x="250" y="72"/>
                    </a:lnTo>
                    <a:lnTo>
                      <a:pt x="216" y="71"/>
                    </a:lnTo>
                    <a:close/>
                    <a:moveTo>
                      <a:pt x="216" y="0"/>
                    </a:moveTo>
                    <a:lnTo>
                      <a:pt x="234" y="0"/>
                    </a:lnTo>
                    <a:lnTo>
                      <a:pt x="254" y="1"/>
                    </a:lnTo>
                    <a:lnTo>
                      <a:pt x="276" y="2"/>
                    </a:lnTo>
                    <a:lnTo>
                      <a:pt x="298" y="5"/>
                    </a:lnTo>
                    <a:lnTo>
                      <a:pt x="321" y="9"/>
                    </a:lnTo>
                    <a:lnTo>
                      <a:pt x="343" y="17"/>
                    </a:lnTo>
                    <a:lnTo>
                      <a:pt x="364" y="26"/>
                    </a:lnTo>
                    <a:lnTo>
                      <a:pt x="383" y="37"/>
                    </a:lnTo>
                    <a:lnTo>
                      <a:pt x="400" y="53"/>
                    </a:lnTo>
                    <a:lnTo>
                      <a:pt x="516" y="53"/>
                    </a:lnTo>
                    <a:lnTo>
                      <a:pt x="533" y="37"/>
                    </a:lnTo>
                    <a:lnTo>
                      <a:pt x="553" y="26"/>
                    </a:lnTo>
                    <a:lnTo>
                      <a:pt x="574" y="17"/>
                    </a:lnTo>
                    <a:lnTo>
                      <a:pt x="596" y="9"/>
                    </a:lnTo>
                    <a:lnTo>
                      <a:pt x="618" y="5"/>
                    </a:lnTo>
                    <a:lnTo>
                      <a:pt x="640" y="2"/>
                    </a:lnTo>
                    <a:lnTo>
                      <a:pt x="662" y="1"/>
                    </a:lnTo>
                    <a:lnTo>
                      <a:pt x="682" y="0"/>
                    </a:lnTo>
                    <a:lnTo>
                      <a:pt x="699" y="0"/>
                    </a:lnTo>
                    <a:lnTo>
                      <a:pt x="715" y="0"/>
                    </a:lnTo>
                    <a:lnTo>
                      <a:pt x="732" y="0"/>
                    </a:lnTo>
                    <a:lnTo>
                      <a:pt x="749" y="1"/>
                    </a:lnTo>
                    <a:lnTo>
                      <a:pt x="768" y="3"/>
                    </a:lnTo>
                    <a:lnTo>
                      <a:pt x="787" y="6"/>
                    </a:lnTo>
                    <a:lnTo>
                      <a:pt x="806" y="10"/>
                    </a:lnTo>
                    <a:lnTo>
                      <a:pt x="825" y="16"/>
                    </a:lnTo>
                    <a:lnTo>
                      <a:pt x="843" y="24"/>
                    </a:lnTo>
                    <a:lnTo>
                      <a:pt x="860" y="33"/>
                    </a:lnTo>
                    <a:lnTo>
                      <a:pt x="875" y="45"/>
                    </a:lnTo>
                    <a:lnTo>
                      <a:pt x="889" y="59"/>
                    </a:lnTo>
                    <a:lnTo>
                      <a:pt x="900" y="77"/>
                    </a:lnTo>
                    <a:lnTo>
                      <a:pt x="908" y="98"/>
                    </a:lnTo>
                    <a:lnTo>
                      <a:pt x="914" y="123"/>
                    </a:lnTo>
                    <a:lnTo>
                      <a:pt x="916" y="150"/>
                    </a:lnTo>
                    <a:lnTo>
                      <a:pt x="914" y="178"/>
                    </a:lnTo>
                    <a:lnTo>
                      <a:pt x="908" y="202"/>
                    </a:lnTo>
                    <a:lnTo>
                      <a:pt x="900" y="223"/>
                    </a:lnTo>
                    <a:lnTo>
                      <a:pt x="889" y="241"/>
                    </a:lnTo>
                    <a:lnTo>
                      <a:pt x="875" y="255"/>
                    </a:lnTo>
                    <a:lnTo>
                      <a:pt x="860" y="267"/>
                    </a:lnTo>
                    <a:lnTo>
                      <a:pt x="843" y="277"/>
                    </a:lnTo>
                    <a:lnTo>
                      <a:pt x="825" y="285"/>
                    </a:lnTo>
                    <a:lnTo>
                      <a:pt x="806" y="290"/>
                    </a:lnTo>
                    <a:lnTo>
                      <a:pt x="787" y="294"/>
                    </a:lnTo>
                    <a:lnTo>
                      <a:pt x="768" y="297"/>
                    </a:lnTo>
                    <a:lnTo>
                      <a:pt x="749" y="298"/>
                    </a:lnTo>
                    <a:lnTo>
                      <a:pt x="732" y="299"/>
                    </a:lnTo>
                    <a:lnTo>
                      <a:pt x="715" y="299"/>
                    </a:lnTo>
                    <a:lnTo>
                      <a:pt x="699" y="300"/>
                    </a:lnTo>
                    <a:lnTo>
                      <a:pt x="685" y="299"/>
                    </a:lnTo>
                    <a:lnTo>
                      <a:pt x="668" y="299"/>
                    </a:lnTo>
                    <a:lnTo>
                      <a:pt x="650" y="298"/>
                    </a:lnTo>
                    <a:lnTo>
                      <a:pt x="632" y="297"/>
                    </a:lnTo>
                    <a:lnTo>
                      <a:pt x="613" y="294"/>
                    </a:lnTo>
                    <a:lnTo>
                      <a:pt x="593" y="290"/>
                    </a:lnTo>
                    <a:lnTo>
                      <a:pt x="575" y="285"/>
                    </a:lnTo>
                    <a:lnTo>
                      <a:pt x="557" y="277"/>
                    </a:lnTo>
                    <a:lnTo>
                      <a:pt x="540" y="267"/>
                    </a:lnTo>
                    <a:lnTo>
                      <a:pt x="524" y="255"/>
                    </a:lnTo>
                    <a:lnTo>
                      <a:pt x="511" y="241"/>
                    </a:lnTo>
                    <a:lnTo>
                      <a:pt x="500" y="224"/>
                    </a:lnTo>
                    <a:lnTo>
                      <a:pt x="491" y="202"/>
                    </a:lnTo>
                    <a:lnTo>
                      <a:pt x="486" y="179"/>
                    </a:lnTo>
                    <a:lnTo>
                      <a:pt x="484" y="150"/>
                    </a:lnTo>
                    <a:lnTo>
                      <a:pt x="485" y="137"/>
                    </a:lnTo>
                    <a:lnTo>
                      <a:pt x="486" y="125"/>
                    </a:lnTo>
                    <a:lnTo>
                      <a:pt x="430" y="125"/>
                    </a:lnTo>
                    <a:lnTo>
                      <a:pt x="432" y="137"/>
                    </a:lnTo>
                    <a:lnTo>
                      <a:pt x="432" y="150"/>
                    </a:lnTo>
                    <a:lnTo>
                      <a:pt x="430" y="179"/>
                    </a:lnTo>
                    <a:lnTo>
                      <a:pt x="425" y="202"/>
                    </a:lnTo>
                    <a:lnTo>
                      <a:pt x="416" y="224"/>
                    </a:lnTo>
                    <a:lnTo>
                      <a:pt x="405" y="241"/>
                    </a:lnTo>
                    <a:lnTo>
                      <a:pt x="392" y="255"/>
                    </a:lnTo>
                    <a:lnTo>
                      <a:pt x="377" y="267"/>
                    </a:lnTo>
                    <a:lnTo>
                      <a:pt x="360" y="277"/>
                    </a:lnTo>
                    <a:lnTo>
                      <a:pt x="342" y="284"/>
                    </a:lnTo>
                    <a:lnTo>
                      <a:pt x="323" y="290"/>
                    </a:lnTo>
                    <a:lnTo>
                      <a:pt x="304" y="294"/>
                    </a:lnTo>
                    <a:lnTo>
                      <a:pt x="285" y="296"/>
                    </a:lnTo>
                    <a:lnTo>
                      <a:pt x="266" y="298"/>
                    </a:lnTo>
                    <a:lnTo>
                      <a:pt x="248" y="299"/>
                    </a:lnTo>
                    <a:lnTo>
                      <a:pt x="231" y="299"/>
                    </a:lnTo>
                    <a:lnTo>
                      <a:pt x="216" y="299"/>
                    </a:lnTo>
                    <a:lnTo>
                      <a:pt x="201" y="299"/>
                    </a:lnTo>
                    <a:lnTo>
                      <a:pt x="185" y="299"/>
                    </a:lnTo>
                    <a:lnTo>
                      <a:pt x="167" y="298"/>
                    </a:lnTo>
                    <a:lnTo>
                      <a:pt x="148" y="296"/>
                    </a:lnTo>
                    <a:lnTo>
                      <a:pt x="129" y="294"/>
                    </a:lnTo>
                    <a:lnTo>
                      <a:pt x="110" y="290"/>
                    </a:lnTo>
                    <a:lnTo>
                      <a:pt x="91" y="284"/>
                    </a:lnTo>
                    <a:lnTo>
                      <a:pt x="73" y="277"/>
                    </a:lnTo>
                    <a:lnTo>
                      <a:pt x="57" y="267"/>
                    </a:lnTo>
                    <a:lnTo>
                      <a:pt x="41" y="255"/>
                    </a:lnTo>
                    <a:lnTo>
                      <a:pt x="27" y="240"/>
                    </a:lnTo>
                    <a:lnTo>
                      <a:pt x="16" y="223"/>
                    </a:lnTo>
                    <a:lnTo>
                      <a:pt x="7" y="202"/>
                    </a:lnTo>
                    <a:lnTo>
                      <a:pt x="2" y="178"/>
                    </a:lnTo>
                    <a:lnTo>
                      <a:pt x="0" y="150"/>
                    </a:lnTo>
                    <a:lnTo>
                      <a:pt x="2" y="122"/>
                    </a:lnTo>
                    <a:lnTo>
                      <a:pt x="7" y="98"/>
                    </a:lnTo>
                    <a:lnTo>
                      <a:pt x="16" y="77"/>
                    </a:lnTo>
                    <a:lnTo>
                      <a:pt x="27" y="59"/>
                    </a:lnTo>
                    <a:lnTo>
                      <a:pt x="41" y="45"/>
                    </a:lnTo>
                    <a:lnTo>
                      <a:pt x="57" y="33"/>
                    </a:lnTo>
                    <a:lnTo>
                      <a:pt x="73" y="23"/>
                    </a:lnTo>
                    <a:lnTo>
                      <a:pt x="91" y="16"/>
                    </a:lnTo>
                    <a:lnTo>
                      <a:pt x="110" y="10"/>
                    </a:lnTo>
                    <a:lnTo>
                      <a:pt x="129" y="6"/>
                    </a:lnTo>
                    <a:lnTo>
                      <a:pt x="148" y="3"/>
                    </a:lnTo>
                    <a:lnTo>
                      <a:pt x="167" y="1"/>
                    </a:lnTo>
                    <a:lnTo>
                      <a:pt x="185" y="0"/>
                    </a:lnTo>
                    <a:lnTo>
                      <a:pt x="201" y="0"/>
                    </a:lnTo>
                    <a:lnTo>
                      <a:pt x="2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21" name="Freeform 24"/>
              <p:cNvSpPr>
                <a:spLocks noEditPoints="1"/>
              </p:cNvSpPr>
              <p:nvPr/>
            </p:nvSpPr>
            <p:spPr bwMode="auto">
              <a:xfrm>
                <a:off x="2597" y="4335"/>
                <a:ext cx="217" cy="124"/>
              </a:xfrm>
              <a:custGeom>
                <a:avLst/>
                <a:gdLst>
                  <a:gd name="T0" fmla="*/ 1796 w 2393"/>
                  <a:gd name="T1" fmla="*/ 704 h 1360"/>
                  <a:gd name="T2" fmla="*/ 1761 w 2393"/>
                  <a:gd name="T3" fmla="*/ 720 h 1360"/>
                  <a:gd name="T4" fmla="*/ 1590 w 2393"/>
                  <a:gd name="T5" fmla="*/ 904 h 1360"/>
                  <a:gd name="T6" fmla="*/ 1882 w 2393"/>
                  <a:gd name="T7" fmla="*/ 733 h 1360"/>
                  <a:gd name="T8" fmla="*/ 1851 w 2393"/>
                  <a:gd name="T9" fmla="*/ 709 h 1360"/>
                  <a:gd name="T10" fmla="*/ 1814 w 2393"/>
                  <a:gd name="T11" fmla="*/ 702 h 1360"/>
                  <a:gd name="T12" fmla="*/ 1831 w 2393"/>
                  <a:gd name="T13" fmla="*/ 20 h 1360"/>
                  <a:gd name="T14" fmla="*/ 1950 w 2393"/>
                  <a:gd name="T15" fmla="*/ 61 h 1360"/>
                  <a:gd name="T16" fmla="*/ 2057 w 2393"/>
                  <a:gd name="T17" fmla="*/ 121 h 1360"/>
                  <a:gd name="T18" fmla="*/ 2154 w 2393"/>
                  <a:gd name="T19" fmla="*/ 196 h 1360"/>
                  <a:gd name="T20" fmla="*/ 2235 w 2393"/>
                  <a:gd name="T21" fmla="*/ 286 h 1360"/>
                  <a:gd name="T22" fmla="*/ 2301 w 2393"/>
                  <a:gd name="T23" fmla="*/ 388 h 1360"/>
                  <a:gd name="T24" fmla="*/ 2352 w 2393"/>
                  <a:gd name="T25" fmla="*/ 501 h 1360"/>
                  <a:gd name="T26" fmla="*/ 2382 w 2393"/>
                  <a:gd name="T27" fmla="*/ 622 h 1360"/>
                  <a:gd name="T28" fmla="*/ 2393 w 2393"/>
                  <a:gd name="T29" fmla="*/ 748 h 1360"/>
                  <a:gd name="T30" fmla="*/ 2390 w 2393"/>
                  <a:gd name="T31" fmla="*/ 1230 h 1360"/>
                  <a:gd name="T32" fmla="*/ 2370 w 2393"/>
                  <a:gd name="T33" fmla="*/ 1282 h 1360"/>
                  <a:gd name="T34" fmla="*/ 2335 w 2393"/>
                  <a:gd name="T35" fmla="*/ 1324 h 1360"/>
                  <a:gd name="T36" fmla="*/ 2286 w 2393"/>
                  <a:gd name="T37" fmla="*/ 1351 h 1360"/>
                  <a:gd name="T38" fmla="*/ 2230 w 2393"/>
                  <a:gd name="T39" fmla="*/ 1360 h 1360"/>
                  <a:gd name="T40" fmla="*/ 129 w 2393"/>
                  <a:gd name="T41" fmla="*/ 1358 h 1360"/>
                  <a:gd name="T42" fmla="*/ 77 w 2393"/>
                  <a:gd name="T43" fmla="*/ 1339 h 1360"/>
                  <a:gd name="T44" fmla="*/ 36 w 2393"/>
                  <a:gd name="T45" fmla="*/ 1304 h 1360"/>
                  <a:gd name="T46" fmla="*/ 10 w 2393"/>
                  <a:gd name="T47" fmla="*/ 1256 h 1360"/>
                  <a:gd name="T48" fmla="*/ 0 w 2393"/>
                  <a:gd name="T49" fmla="*/ 1200 h 1360"/>
                  <a:gd name="T50" fmla="*/ 3 w 2393"/>
                  <a:gd name="T51" fmla="*/ 684 h 1360"/>
                  <a:gd name="T52" fmla="*/ 23 w 2393"/>
                  <a:gd name="T53" fmla="*/ 561 h 1360"/>
                  <a:gd name="T54" fmla="*/ 63 w 2393"/>
                  <a:gd name="T55" fmla="*/ 443 h 1360"/>
                  <a:gd name="T56" fmla="*/ 122 w 2393"/>
                  <a:gd name="T57" fmla="*/ 336 h 1360"/>
                  <a:gd name="T58" fmla="*/ 195 w 2393"/>
                  <a:gd name="T59" fmla="*/ 240 h 1360"/>
                  <a:gd name="T60" fmla="*/ 283 w 2393"/>
                  <a:gd name="T61" fmla="*/ 157 h 1360"/>
                  <a:gd name="T62" fmla="*/ 385 w 2393"/>
                  <a:gd name="T63" fmla="*/ 89 h 1360"/>
                  <a:gd name="T64" fmla="*/ 498 w 2393"/>
                  <a:gd name="T65" fmla="*/ 38 h 1360"/>
                  <a:gd name="T66" fmla="*/ 640 w 2393"/>
                  <a:gd name="T67" fmla="*/ 0 h 1360"/>
                  <a:gd name="T68" fmla="*/ 1748 w 2393"/>
                  <a:gd name="T69" fmla="*/ 0 h 1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393" h="1360">
                    <a:moveTo>
                      <a:pt x="1814" y="702"/>
                    </a:moveTo>
                    <a:lnTo>
                      <a:pt x="1796" y="704"/>
                    </a:lnTo>
                    <a:lnTo>
                      <a:pt x="1778" y="709"/>
                    </a:lnTo>
                    <a:lnTo>
                      <a:pt x="1761" y="720"/>
                    </a:lnTo>
                    <a:lnTo>
                      <a:pt x="1746" y="733"/>
                    </a:lnTo>
                    <a:lnTo>
                      <a:pt x="1590" y="904"/>
                    </a:lnTo>
                    <a:lnTo>
                      <a:pt x="2038" y="904"/>
                    </a:lnTo>
                    <a:lnTo>
                      <a:pt x="1882" y="733"/>
                    </a:lnTo>
                    <a:lnTo>
                      <a:pt x="1867" y="719"/>
                    </a:lnTo>
                    <a:lnTo>
                      <a:pt x="1851" y="709"/>
                    </a:lnTo>
                    <a:lnTo>
                      <a:pt x="1833" y="703"/>
                    </a:lnTo>
                    <a:lnTo>
                      <a:pt x="1814" y="702"/>
                    </a:lnTo>
                    <a:close/>
                    <a:moveTo>
                      <a:pt x="1748" y="0"/>
                    </a:moveTo>
                    <a:lnTo>
                      <a:pt x="1831" y="20"/>
                    </a:lnTo>
                    <a:lnTo>
                      <a:pt x="1892" y="38"/>
                    </a:lnTo>
                    <a:lnTo>
                      <a:pt x="1950" y="61"/>
                    </a:lnTo>
                    <a:lnTo>
                      <a:pt x="2005" y="88"/>
                    </a:lnTo>
                    <a:lnTo>
                      <a:pt x="2057" y="121"/>
                    </a:lnTo>
                    <a:lnTo>
                      <a:pt x="2107" y="157"/>
                    </a:lnTo>
                    <a:lnTo>
                      <a:pt x="2154" y="196"/>
                    </a:lnTo>
                    <a:lnTo>
                      <a:pt x="2196" y="239"/>
                    </a:lnTo>
                    <a:lnTo>
                      <a:pt x="2235" y="286"/>
                    </a:lnTo>
                    <a:lnTo>
                      <a:pt x="2270" y="336"/>
                    </a:lnTo>
                    <a:lnTo>
                      <a:pt x="2301" y="388"/>
                    </a:lnTo>
                    <a:lnTo>
                      <a:pt x="2328" y="443"/>
                    </a:lnTo>
                    <a:lnTo>
                      <a:pt x="2352" y="501"/>
                    </a:lnTo>
                    <a:lnTo>
                      <a:pt x="2369" y="561"/>
                    </a:lnTo>
                    <a:lnTo>
                      <a:pt x="2382" y="622"/>
                    </a:lnTo>
                    <a:lnTo>
                      <a:pt x="2390" y="684"/>
                    </a:lnTo>
                    <a:lnTo>
                      <a:pt x="2393" y="748"/>
                    </a:lnTo>
                    <a:lnTo>
                      <a:pt x="2393" y="1200"/>
                    </a:lnTo>
                    <a:lnTo>
                      <a:pt x="2390" y="1230"/>
                    </a:lnTo>
                    <a:lnTo>
                      <a:pt x="2383" y="1256"/>
                    </a:lnTo>
                    <a:lnTo>
                      <a:pt x="2370" y="1282"/>
                    </a:lnTo>
                    <a:lnTo>
                      <a:pt x="2354" y="1304"/>
                    </a:lnTo>
                    <a:lnTo>
                      <a:pt x="2335" y="1324"/>
                    </a:lnTo>
                    <a:lnTo>
                      <a:pt x="2311" y="1339"/>
                    </a:lnTo>
                    <a:lnTo>
                      <a:pt x="2286" y="1351"/>
                    </a:lnTo>
                    <a:lnTo>
                      <a:pt x="2259" y="1358"/>
                    </a:lnTo>
                    <a:lnTo>
                      <a:pt x="2230" y="1360"/>
                    </a:lnTo>
                    <a:lnTo>
                      <a:pt x="157" y="1360"/>
                    </a:lnTo>
                    <a:lnTo>
                      <a:pt x="129" y="1358"/>
                    </a:lnTo>
                    <a:lnTo>
                      <a:pt x="101" y="1351"/>
                    </a:lnTo>
                    <a:lnTo>
                      <a:pt x="77" y="1339"/>
                    </a:lnTo>
                    <a:lnTo>
                      <a:pt x="55" y="1324"/>
                    </a:lnTo>
                    <a:lnTo>
                      <a:pt x="36" y="1304"/>
                    </a:lnTo>
                    <a:lnTo>
                      <a:pt x="21" y="1282"/>
                    </a:lnTo>
                    <a:lnTo>
                      <a:pt x="10" y="1256"/>
                    </a:lnTo>
                    <a:lnTo>
                      <a:pt x="3" y="1230"/>
                    </a:lnTo>
                    <a:lnTo>
                      <a:pt x="0" y="1200"/>
                    </a:lnTo>
                    <a:lnTo>
                      <a:pt x="0" y="748"/>
                    </a:lnTo>
                    <a:lnTo>
                      <a:pt x="3" y="684"/>
                    </a:lnTo>
                    <a:lnTo>
                      <a:pt x="11" y="622"/>
                    </a:lnTo>
                    <a:lnTo>
                      <a:pt x="23" y="561"/>
                    </a:lnTo>
                    <a:lnTo>
                      <a:pt x="41" y="501"/>
                    </a:lnTo>
                    <a:lnTo>
                      <a:pt x="63" y="443"/>
                    </a:lnTo>
                    <a:lnTo>
                      <a:pt x="90" y="389"/>
                    </a:lnTo>
                    <a:lnTo>
                      <a:pt x="122" y="336"/>
                    </a:lnTo>
                    <a:lnTo>
                      <a:pt x="156" y="286"/>
                    </a:lnTo>
                    <a:lnTo>
                      <a:pt x="195" y="240"/>
                    </a:lnTo>
                    <a:lnTo>
                      <a:pt x="237" y="196"/>
                    </a:lnTo>
                    <a:lnTo>
                      <a:pt x="283" y="157"/>
                    </a:lnTo>
                    <a:lnTo>
                      <a:pt x="332" y="121"/>
                    </a:lnTo>
                    <a:lnTo>
                      <a:pt x="385" y="89"/>
                    </a:lnTo>
                    <a:lnTo>
                      <a:pt x="440" y="62"/>
                    </a:lnTo>
                    <a:lnTo>
                      <a:pt x="498" y="38"/>
                    </a:lnTo>
                    <a:lnTo>
                      <a:pt x="559" y="20"/>
                    </a:lnTo>
                    <a:lnTo>
                      <a:pt x="640" y="0"/>
                    </a:lnTo>
                    <a:lnTo>
                      <a:pt x="1193" y="1280"/>
                    </a:lnTo>
                    <a:lnTo>
                      <a:pt x="174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22" name="Freeform 25"/>
              <p:cNvSpPr>
                <a:spLocks/>
              </p:cNvSpPr>
              <p:nvPr/>
            </p:nvSpPr>
            <p:spPr bwMode="auto">
              <a:xfrm>
                <a:off x="2689" y="4347"/>
                <a:ext cx="34" cy="83"/>
              </a:xfrm>
              <a:custGeom>
                <a:avLst/>
                <a:gdLst>
                  <a:gd name="T0" fmla="*/ 135 w 373"/>
                  <a:gd name="T1" fmla="*/ 0 h 915"/>
                  <a:gd name="T2" fmla="*/ 237 w 373"/>
                  <a:gd name="T3" fmla="*/ 0 h 915"/>
                  <a:gd name="T4" fmla="*/ 258 w 373"/>
                  <a:gd name="T5" fmla="*/ 2 h 915"/>
                  <a:gd name="T6" fmla="*/ 278 w 373"/>
                  <a:gd name="T7" fmla="*/ 9 h 915"/>
                  <a:gd name="T8" fmla="*/ 295 w 373"/>
                  <a:gd name="T9" fmla="*/ 21 h 915"/>
                  <a:gd name="T10" fmla="*/ 310 w 373"/>
                  <a:gd name="T11" fmla="*/ 36 h 915"/>
                  <a:gd name="T12" fmla="*/ 321 w 373"/>
                  <a:gd name="T13" fmla="*/ 53 h 915"/>
                  <a:gd name="T14" fmla="*/ 328 w 373"/>
                  <a:gd name="T15" fmla="*/ 74 h 915"/>
                  <a:gd name="T16" fmla="*/ 366 w 373"/>
                  <a:gd name="T17" fmla="*/ 234 h 915"/>
                  <a:gd name="T18" fmla="*/ 368 w 373"/>
                  <a:gd name="T19" fmla="*/ 257 h 915"/>
                  <a:gd name="T20" fmla="*/ 365 w 373"/>
                  <a:gd name="T21" fmla="*/ 281 h 915"/>
                  <a:gd name="T22" fmla="*/ 357 w 373"/>
                  <a:gd name="T23" fmla="*/ 301 h 915"/>
                  <a:gd name="T24" fmla="*/ 345 w 373"/>
                  <a:gd name="T25" fmla="*/ 319 h 915"/>
                  <a:gd name="T26" fmla="*/ 329 w 373"/>
                  <a:gd name="T27" fmla="*/ 334 h 915"/>
                  <a:gd name="T28" fmla="*/ 309 w 373"/>
                  <a:gd name="T29" fmla="*/ 345 h 915"/>
                  <a:gd name="T30" fmla="*/ 287 w 373"/>
                  <a:gd name="T31" fmla="*/ 351 h 915"/>
                  <a:gd name="T32" fmla="*/ 373 w 373"/>
                  <a:gd name="T33" fmla="*/ 438 h 915"/>
                  <a:gd name="T34" fmla="*/ 187 w 373"/>
                  <a:gd name="T35" fmla="*/ 915 h 915"/>
                  <a:gd name="T36" fmla="*/ 0 w 373"/>
                  <a:gd name="T37" fmla="*/ 438 h 915"/>
                  <a:gd name="T38" fmla="*/ 85 w 373"/>
                  <a:gd name="T39" fmla="*/ 351 h 915"/>
                  <a:gd name="T40" fmla="*/ 63 w 373"/>
                  <a:gd name="T41" fmla="*/ 345 h 915"/>
                  <a:gd name="T42" fmla="*/ 44 w 373"/>
                  <a:gd name="T43" fmla="*/ 334 h 915"/>
                  <a:gd name="T44" fmla="*/ 27 w 373"/>
                  <a:gd name="T45" fmla="*/ 319 h 915"/>
                  <a:gd name="T46" fmla="*/ 15 w 373"/>
                  <a:gd name="T47" fmla="*/ 301 h 915"/>
                  <a:gd name="T48" fmla="*/ 7 w 373"/>
                  <a:gd name="T49" fmla="*/ 281 h 915"/>
                  <a:gd name="T50" fmla="*/ 4 w 373"/>
                  <a:gd name="T51" fmla="*/ 257 h 915"/>
                  <a:gd name="T52" fmla="*/ 6 w 373"/>
                  <a:gd name="T53" fmla="*/ 234 h 915"/>
                  <a:gd name="T54" fmla="*/ 44 w 373"/>
                  <a:gd name="T55" fmla="*/ 74 h 915"/>
                  <a:gd name="T56" fmla="*/ 52 w 373"/>
                  <a:gd name="T57" fmla="*/ 53 h 915"/>
                  <a:gd name="T58" fmla="*/ 63 w 373"/>
                  <a:gd name="T59" fmla="*/ 36 h 915"/>
                  <a:gd name="T60" fmla="*/ 77 w 373"/>
                  <a:gd name="T61" fmla="*/ 21 h 915"/>
                  <a:gd name="T62" fmla="*/ 95 w 373"/>
                  <a:gd name="T63" fmla="*/ 9 h 915"/>
                  <a:gd name="T64" fmla="*/ 114 w 373"/>
                  <a:gd name="T65" fmla="*/ 2 h 915"/>
                  <a:gd name="T66" fmla="*/ 135 w 373"/>
                  <a:gd name="T67" fmla="*/ 0 h 9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73" h="915">
                    <a:moveTo>
                      <a:pt x="135" y="0"/>
                    </a:moveTo>
                    <a:lnTo>
                      <a:pt x="237" y="0"/>
                    </a:lnTo>
                    <a:lnTo>
                      <a:pt x="258" y="2"/>
                    </a:lnTo>
                    <a:lnTo>
                      <a:pt x="278" y="9"/>
                    </a:lnTo>
                    <a:lnTo>
                      <a:pt x="295" y="21"/>
                    </a:lnTo>
                    <a:lnTo>
                      <a:pt x="310" y="36"/>
                    </a:lnTo>
                    <a:lnTo>
                      <a:pt x="321" y="53"/>
                    </a:lnTo>
                    <a:lnTo>
                      <a:pt x="328" y="74"/>
                    </a:lnTo>
                    <a:lnTo>
                      <a:pt x="366" y="234"/>
                    </a:lnTo>
                    <a:lnTo>
                      <a:pt x="368" y="257"/>
                    </a:lnTo>
                    <a:lnTo>
                      <a:pt x="365" y="281"/>
                    </a:lnTo>
                    <a:lnTo>
                      <a:pt x="357" y="301"/>
                    </a:lnTo>
                    <a:lnTo>
                      <a:pt x="345" y="319"/>
                    </a:lnTo>
                    <a:lnTo>
                      <a:pt x="329" y="334"/>
                    </a:lnTo>
                    <a:lnTo>
                      <a:pt x="309" y="345"/>
                    </a:lnTo>
                    <a:lnTo>
                      <a:pt x="287" y="351"/>
                    </a:lnTo>
                    <a:lnTo>
                      <a:pt x="373" y="438"/>
                    </a:lnTo>
                    <a:lnTo>
                      <a:pt x="187" y="915"/>
                    </a:lnTo>
                    <a:lnTo>
                      <a:pt x="0" y="438"/>
                    </a:lnTo>
                    <a:lnTo>
                      <a:pt x="85" y="351"/>
                    </a:lnTo>
                    <a:lnTo>
                      <a:pt x="63" y="345"/>
                    </a:lnTo>
                    <a:lnTo>
                      <a:pt x="44" y="334"/>
                    </a:lnTo>
                    <a:lnTo>
                      <a:pt x="27" y="319"/>
                    </a:lnTo>
                    <a:lnTo>
                      <a:pt x="15" y="301"/>
                    </a:lnTo>
                    <a:lnTo>
                      <a:pt x="7" y="281"/>
                    </a:lnTo>
                    <a:lnTo>
                      <a:pt x="4" y="257"/>
                    </a:lnTo>
                    <a:lnTo>
                      <a:pt x="6" y="234"/>
                    </a:lnTo>
                    <a:lnTo>
                      <a:pt x="44" y="74"/>
                    </a:lnTo>
                    <a:lnTo>
                      <a:pt x="52" y="53"/>
                    </a:lnTo>
                    <a:lnTo>
                      <a:pt x="63" y="36"/>
                    </a:lnTo>
                    <a:lnTo>
                      <a:pt x="77" y="21"/>
                    </a:lnTo>
                    <a:lnTo>
                      <a:pt x="95" y="9"/>
                    </a:lnTo>
                    <a:lnTo>
                      <a:pt x="114" y="2"/>
                    </a:lnTo>
                    <a:lnTo>
                      <a:pt x="13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1" name="Group 16"/>
            <p:cNvGrpSpPr>
              <a:grpSpLocks noChangeAspect="1"/>
            </p:cNvGrpSpPr>
            <p:nvPr/>
          </p:nvGrpSpPr>
          <p:grpSpPr bwMode="auto">
            <a:xfrm>
              <a:off x="596845" y="5823027"/>
              <a:ext cx="162480" cy="186754"/>
              <a:chOff x="1039" y="1681"/>
              <a:chExt cx="1071" cy="1231"/>
            </a:xfrm>
            <a:grpFill/>
          </p:grpSpPr>
          <p:sp>
            <p:nvSpPr>
              <p:cNvPr id="15" name="Freeform 17"/>
              <p:cNvSpPr>
                <a:spLocks noEditPoints="1"/>
              </p:cNvSpPr>
              <p:nvPr/>
            </p:nvSpPr>
            <p:spPr bwMode="auto">
              <a:xfrm>
                <a:off x="1039" y="1681"/>
                <a:ext cx="1071" cy="1099"/>
              </a:xfrm>
              <a:custGeom>
                <a:avLst/>
                <a:gdLst>
                  <a:gd name="T0" fmla="*/ 3169 w 3212"/>
                  <a:gd name="T1" fmla="*/ 566 h 3298"/>
                  <a:gd name="T2" fmla="*/ 3035 w 3212"/>
                  <a:gd name="T3" fmla="*/ 475 h 3298"/>
                  <a:gd name="T4" fmla="*/ 2711 w 3212"/>
                  <a:gd name="T5" fmla="*/ 199 h 3298"/>
                  <a:gd name="T6" fmla="*/ 2384 w 3212"/>
                  <a:gd name="T7" fmla="*/ 19 h 3298"/>
                  <a:gd name="T8" fmla="*/ 2347 w 3212"/>
                  <a:gd name="T9" fmla="*/ 4 h 3298"/>
                  <a:gd name="T10" fmla="*/ 2278 w 3212"/>
                  <a:gd name="T11" fmla="*/ 47 h 3298"/>
                  <a:gd name="T12" fmla="*/ 2171 w 3212"/>
                  <a:gd name="T13" fmla="*/ 190 h 3298"/>
                  <a:gd name="T14" fmla="*/ 1698 w 3212"/>
                  <a:gd name="T15" fmla="*/ 610 h 3298"/>
                  <a:gd name="T16" fmla="*/ 716 w 3212"/>
                  <a:gd name="T17" fmla="*/ 1337 h 3298"/>
                  <a:gd name="T18" fmla="*/ 296 w 3212"/>
                  <a:gd name="T19" fmla="*/ 1713 h 3298"/>
                  <a:gd name="T20" fmla="*/ 59 w 3212"/>
                  <a:gd name="T21" fmla="*/ 2061 h 3298"/>
                  <a:gd name="T22" fmla="*/ 0 w 3212"/>
                  <a:gd name="T23" fmla="*/ 2479 h 3298"/>
                  <a:gd name="T24" fmla="*/ 29 w 3212"/>
                  <a:gd name="T25" fmla="*/ 2758 h 3298"/>
                  <a:gd name="T26" fmla="*/ 183 w 3212"/>
                  <a:gd name="T27" fmla="*/ 2915 h 3298"/>
                  <a:gd name="T28" fmla="*/ 615 w 3212"/>
                  <a:gd name="T29" fmla="*/ 3255 h 3298"/>
                  <a:gd name="T30" fmla="*/ 886 w 3212"/>
                  <a:gd name="T31" fmla="*/ 3291 h 3298"/>
                  <a:gd name="T32" fmla="*/ 1138 w 3212"/>
                  <a:gd name="T33" fmla="*/ 3171 h 3298"/>
                  <a:gd name="T34" fmla="*/ 1808 w 3212"/>
                  <a:gd name="T35" fmla="*/ 2600 h 3298"/>
                  <a:gd name="T36" fmla="*/ 2812 w 3212"/>
                  <a:gd name="T37" fmla="*/ 1724 h 3298"/>
                  <a:gd name="T38" fmla="*/ 3103 w 3212"/>
                  <a:gd name="T39" fmla="*/ 1438 h 3298"/>
                  <a:gd name="T40" fmla="*/ 3146 w 3212"/>
                  <a:gd name="T41" fmla="*/ 1401 h 3298"/>
                  <a:gd name="T42" fmla="*/ 3193 w 3212"/>
                  <a:gd name="T43" fmla="*/ 1183 h 3298"/>
                  <a:gd name="T44" fmla="*/ 3208 w 3212"/>
                  <a:gd name="T45" fmla="*/ 620 h 3298"/>
                  <a:gd name="T46" fmla="*/ 1001 w 3212"/>
                  <a:gd name="T47" fmla="*/ 3114 h 3298"/>
                  <a:gd name="T48" fmla="*/ 881 w 3212"/>
                  <a:gd name="T49" fmla="*/ 3066 h 3298"/>
                  <a:gd name="T50" fmla="*/ 844 w 3212"/>
                  <a:gd name="T51" fmla="*/ 2610 h 3298"/>
                  <a:gd name="T52" fmla="*/ 840 w 3212"/>
                  <a:gd name="T53" fmla="*/ 2398 h 3298"/>
                  <a:gd name="T54" fmla="*/ 401 w 3212"/>
                  <a:gd name="T55" fmla="*/ 2082 h 3298"/>
                  <a:gd name="T56" fmla="*/ 241 w 3212"/>
                  <a:gd name="T57" fmla="*/ 1969 h 3298"/>
                  <a:gd name="T58" fmla="*/ 752 w 3212"/>
                  <a:gd name="T59" fmla="*/ 2141 h 3298"/>
                  <a:gd name="T60" fmla="*/ 1034 w 3212"/>
                  <a:gd name="T61" fmla="*/ 2354 h 3298"/>
                  <a:gd name="T62" fmla="*/ 1418 w 3212"/>
                  <a:gd name="T63" fmla="*/ 2074 h 3298"/>
                  <a:gd name="T64" fmla="*/ 1624 w 3212"/>
                  <a:gd name="T65" fmla="*/ 1847 h 3298"/>
                  <a:gd name="T66" fmla="*/ 1420 w 3212"/>
                  <a:gd name="T67" fmla="*/ 1596 h 3298"/>
                  <a:gd name="T68" fmla="*/ 1082 w 3212"/>
                  <a:gd name="T69" fmla="*/ 1248 h 3298"/>
                  <a:gd name="T70" fmla="*/ 1614 w 3212"/>
                  <a:gd name="T71" fmla="*/ 825 h 3298"/>
                  <a:gd name="T72" fmla="*/ 2194 w 3212"/>
                  <a:gd name="T73" fmla="*/ 338 h 3298"/>
                  <a:gd name="T74" fmla="*/ 2374 w 3212"/>
                  <a:gd name="T75" fmla="*/ 118 h 3298"/>
                  <a:gd name="T76" fmla="*/ 2661 w 3212"/>
                  <a:gd name="T77" fmla="*/ 304 h 3298"/>
                  <a:gd name="T78" fmla="*/ 2993 w 3212"/>
                  <a:gd name="T79" fmla="*/ 603 h 3298"/>
                  <a:gd name="T80" fmla="*/ 2474 w 3212"/>
                  <a:gd name="T81" fmla="*/ 1257 h 3298"/>
                  <a:gd name="T82" fmla="*/ 1732 w 3212"/>
                  <a:gd name="T83" fmla="*/ 1951 h 3298"/>
                  <a:gd name="T84" fmla="*/ 1047 w 3212"/>
                  <a:gd name="T85" fmla="*/ 2462 h 3298"/>
                  <a:gd name="T86" fmla="*/ 1012 w 3212"/>
                  <a:gd name="T87" fmla="*/ 2472 h 3298"/>
                  <a:gd name="T88" fmla="*/ 3078 w 3212"/>
                  <a:gd name="T89" fmla="*/ 1147 h 3298"/>
                  <a:gd name="T90" fmla="*/ 3067 w 3212"/>
                  <a:gd name="T91" fmla="*/ 1301 h 3298"/>
                  <a:gd name="T92" fmla="*/ 3051 w 3212"/>
                  <a:gd name="T93" fmla="*/ 1343 h 3298"/>
                  <a:gd name="T94" fmla="*/ 3018 w 3212"/>
                  <a:gd name="T95" fmla="*/ 1366 h 3298"/>
                  <a:gd name="T96" fmla="*/ 2890 w 3212"/>
                  <a:gd name="T97" fmla="*/ 1493 h 3298"/>
                  <a:gd name="T98" fmla="*/ 1823 w 3212"/>
                  <a:gd name="T99" fmla="*/ 2434 h 3298"/>
                  <a:gd name="T100" fmla="*/ 1765 w 3212"/>
                  <a:gd name="T101" fmla="*/ 2231 h 3298"/>
                  <a:gd name="T102" fmla="*/ 1749 w 3212"/>
                  <a:gd name="T103" fmla="*/ 2105 h 3298"/>
                  <a:gd name="T104" fmla="*/ 2236 w 3212"/>
                  <a:gd name="T105" fmla="*/ 1651 h 3298"/>
                  <a:gd name="T106" fmla="*/ 3095 w 3212"/>
                  <a:gd name="T107" fmla="*/ 770 h 3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212" h="3298">
                    <a:moveTo>
                      <a:pt x="3208" y="620"/>
                    </a:moveTo>
                    <a:lnTo>
                      <a:pt x="3206" y="606"/>
                    </a:lnTo>
                    <a:lnTo>
                      <a:pt x="3192" y="581"/>
                    </a:lnTo>
                    <a:lnTo>
                      <a:pt x="3169" y="566"/>
                    </a:lnTo>
                    <a:lnTo>
                      <a:pt x="3143" y="561"/>
                    </a:lnTo>
                    <a:lnTo>
                      <a:pt x="3130" y="564"/>
                    </a:lnTo>
                    <a:lnTo>
                      <a:pt x="3101" y="533"/>
                    </a:lnTo>
                    <a:lnTo>
                      <a:pt x="3035" y="475"/>
                    </a:lnTo>
                    <a:lnTo>
                      <a:pt x="3003" y="448"/>
                    </a:lnTo>
                    <a:lnTo>
                      <a:pt x="2931" y="383"/>
                    </a:lnTo>
                    <a:lnTo>
                      <a:pt x="2786" y="258"/>
                    </a:lnTo>
                    <a:lnTo>
                      <a:pt x="2711" y="199"/>
                    </a:lnTo>
                    <a:lnTo>
                      <a:pt x="2651" y="148"/>
                    </a:lnTo>
                    <a:lnTo>
                      <a:pt x="2507" y="53"/>
                    </a:lnTo>
                    <a:lnTo>
                      <a:pt x="2432" y="24"/>
                    </a:lnTo>
                    <a:lnTo>
                      <a:pt x="2384" y="19"/>
                    </a:lnTo>
                    <a:lnTo>
                      <a:pt x="2363" y="20"/>
                    </a:lnTo>
                    <a:lnTo>
                      <a:pt x="2361" y="17"/>
                    </a:lnTo>
                    <a:lnTo>
                      <a:pt x="2358" y="14"/>
                    </a:lnTo>
                    <a:lnTo>
                      <a:pt x="2347" y="4"/>
                    </a:lnTo>
                    <a:lnTo>
                      <a:pt x="2320" y="0"/>
                    </a:lnTo>
                    <a:lnTo>
                      <a:pt x="2294" y="10"/>
                    </a:lnTo>
                    <a:lnTo>
                      <a:pt x="2278" y="32"/>
                    </a:lnTo>
                    <a:lnTo>
                      <a:pt x="2278" y="47"/>
                    </a:lnTo>
                    <a:lnTo>
                      <a:pt x="2276" y="62"/>
                    </a:lnTo>
                    <a:lnTo>
                      <a:pt x="2253" y="102"/>
                    </a:lnTo>
                    <a:lnTo>
                      <a:pt x="2199" y="163"/>
                    </a:lnTo>
                    <a:lnTo>
                      <a:pt x="2171" y="190"/>
                    </a:lnTo>
                    <a:lnTo>
                      <a:pt x="2102" y="260"/>
                    </a:lnTo>
                    <a:lnTo>
                      <a:pt x="1952" y="394"/>
                    </a:lnTo>
                    <a:lnTo>
                      <a:pt x="1878" y="459"/>
                    </a:lnTo>
                    <a:lnTo>
                      <a:pt x="1698" y="610"/>
                    </a:lnTo>
                    <a:lnTo>
                      <a:pt x="1326" y="897"/>
                    </a:lnTo>
                    <a:lnTo>
                      <a:pt x="1138" y="1036"/>
                    </a:lnTo>
                    <a:lnTo>
                      <a:pt x="969" y="1157"/>
                    </a:lnTo>
                    <a:lnTo>
                      <a:pt x="716" y="1337"/>
                    </a:lnTo>
                    <a:lnTo>
                      <a:pt x="553" y="1467"/>
                    </a:lnTo>
                    <a:lnTo>
                      <a:pt x="475" y="1536"/>
                    </a:lnTo>
                    <a:lnTo>
                      <a:pt x="415" y="1592"/>
                    </a:lnTo>
                    <a:lnTo>
                      <a:pt x="296" y="1713"/>
                    </a:lnTo>
                    <a:lnTo>
                      <a:pt x="186" y="1845"/>
                    </a:lnTo>
                    <a:lnTo>
                      <a:pt x="117" y="1951"/>
                    </a:lnTo>
                    <a:lnTo>
                      <a:pt x="77" y="2024"/>
                    </a:lnTo>
                    <a:lnTo>
                      <a:pt x="59" y="2061"/>
                    </a:lnTo>
                    <a:lnTo>
                      <a:pt x="44" y="2100"/>
                    </a:lnTo>
                    <a:lnTo>
                      <a:pt x="21" y="2181"/>
                    </a:lnTo>
                    <a:lnTo>
                      <a:pt x="2" y="2306"/>
                    </a:lnTo>
                    <a:lnTo>
                      <a:pt x="0" y="2479"/>
                    </a:lnTo>
                    <a:lnTo>
                      <a:pt x="12" y="2650"/>
                    </a:lnTo>
                    <a:lnTo>
                      <a:pt x="18" y="2732"/>
                    </a:lnTo>
                    <a:lnTo>
                      <a:pt x="19" y="2742"/>
                    </a:lnTo>
                    <a:lnTo>
                      <a:pt x="29" y="2758"/>
                    </a:lnTo>
                    <a:lnTo>
                      <a:pt x="49" y="2771"/>
                    </a:lnTo>
                    <a:lnTo>
                      <a:pt x="67" y="2770"/>
                    </a:lnTo>
                    <a:lnTo>
                      <a:pt x="101" y="2817"/>
                    </a:lnTo>
                    <a:lnTo>
                      <a:pt x="183" y="2915"/>
                    </a:lnTo>
                    <a:lnTo>
                      <a:pt x="278" y="3016"/>
                    </a:lnTo>
                    <a:lnTo>
                      <a:pt x="383" y="3109"/>
                    </a:lnTo>
                    <a:lnTo>
                      <a:pt x="497" y="3193"/>
                    </a:lnTo>
                    <a:lnTo>
                      <a:pt x="615" y="3255"/>
                    </a:lnTo>
                    <a:lnTo>
                      <a:pt x="704" y="3285"/>
                    </a:lnTo>
                    <a:lnTo>
                      <a:pt x="765" y="3297"/>
                    </a:lnTo>
                    <a:lnTo>
                      <a:pt x="825" y="3298"/>
                    </a:lnTo>
                    <a:lnTo>
                      <a:pt x="886" y="3291"/>
                    </a:lnTo>
                    <a:lnTo>
                      <a:pt x="916" y="3282"/>
                    </a:lnTo>
                    <a:lnTo>
                      <a:pt x="955" y="3271"/>
                    </a:lnTo>
                    <a:lnTo>
                      <a:pt x="1030" y="3236"/>
                    </a:lnTo>
                    <a:lnTo>
                      <a:pt x="1138" y="3171"/>
                    </a:lnTo>
                    <a:lnTo>
                      <a:pt x="1342" y="3009"/>
                    </a:lnTo>
                    <a:lnTo>
                      <a:pt x="1463" y="2899"/>
                    </a:lnTo>
                    <a:lnTo>
                      <a:pt x="1634" y="2748"/>
                    </a:lnTo>
                    <a:lnTo>
                      <a:pt x="1808" y="2600"/>
                    </a:lnTo>
                    <a:lnTo>
                      <a:pt x="2017" y="2424"/>
                    </a:lnTo>
                    <a:lnTo>
                      <a:pt x="2429" y="2066"/>
                    </a:lnTo>
                    <a:lnTo>
                      <a:pt x="2633" y="1884"/>
                    </a:lnTo>
                    <a:lnTo>
                      <a:pt x="2812" y="1724"/>
                    </a:lnTo>
                    <a:lnTo>
                      <a:pt x="2987" y="1560"/>
                    </a:lnTo>
                    <a:lnTo>
                      <a:pt x="3021" y="1530"/>
                    </a:lnTo>
                    <a:lnTo>
                      <a:pt x="3075" y="1478"/>
                    </a:lnTo>
                    <a:lnTo>
                      <a:pt x="3103" y="1438"/>
                    </a:lnTo>
                    <a:lnTo>
                      <a:pt x="3111" y="1416"/>
                    </a:lnTo>
                    <a:lnTo>
                      <a:pt x="3124" y="1415"/>
                    </a:lnTo>
                    <a:lnTo>
                      <a:pt x="3134" y="1409"/>
                    </a:lnTo>
                    <a:lnTo>
                      <a:pt x="3146" y="1401"/>
                    </a:lnTo>
                    <a:lnTo>
                      <a:pt x="3163" y="1378"/>
                    </a:lnTo>
                    <a:lnTo>
                      <a:pt x="3180" y="1337"/>
                    </a:lnTo>
                    <a:lnTo>
                      <a:pt x="3192" y="1241"/>
                    </a:lnTo>
                    <a:lnTo>
                      <a:pt x="3193" y="1183"/>
                    </a:lnTo>
                    <a:lnTo>
                      <a:pt x="3202" y="1042"/>
                    </a:lnTo>
                    <a:lnTo>
                      <a:pt x="3212" y="832"/>
                    </a:lnTo>
                    <a:lnTo>
                      <a:pt x="3212" y="691"/>
                    </a:lnTo>
                    <a:lnTo>
                      <a:pt x="3208" y="620"/>
                    </a:lnTo>
                    <a:close/>
                    <a:moveTo>
                      <a:pt x="1004" y="2495"/>
                    </a:moveTo>
                    <a:lnTo>
                      <a:pt x="998" y="2649"/>
                    </a:lnTo>
                    <a:lnTo>
                      <a:pt x="999" y="2958"/>
                    </a:lnTo>
                    <a:lnTo>
                      <a:pt x="1001" y="3114"/>
                    </a:lnTo>
                    <a:lnTo>
                      <a:pt x="942" y="3145"/>
                    </a:lnTo>
                    <a:lnTo>
                      <a:pt x="880" y="3170"/>
                    </a:lnTo>
                    <a:lnTo>
                      <a:pt x="884" y="3137"/>
                    </a:lnTo>
                    <a:lnTo>
                      <a:pt x="881" y="3066"/>
                    </a:lnTo>
                    <a:lnTo>
                      <a:pt x="868" y="2961"/>
                    </a:lnTo>
                    <a:lnTo>
                      <a:pt x="860" y="2895"/>
                    </a:lnTo>
                    <a:lnTo>
                      <a:pt x="850" y="2780"/>
                    </a:lnTo>
                    <a:lnTo>
                      <a:pt x="844" y="2610"/>
                    </a:lnTo>
                    <a:lnTo>
                      <a:pt x="850" y="2495"/>
                    </a:lnTo>
                    <a:lnTo>
                      <a:pt x="857" y="2439"/>
                    </a:lnTo>
                    <a:lnTo>
                      <a:pt x="856" y="2424"/>
                    </a:lnTo>
                    <a:lnTo>
                      <a:pt x="840" y="2398"/>
                    </a:lnTo>
                    <a:lnTo>
                      <a:pt x="828" y="2390"/>
                    </a:lnTo>
                    <a:lnTo>
                      <a:pt x="717" y="2318"/>
                    </a:lnTo>
                    <a:lnTo>
                      <a:pt x="506" y="2162"/>
                    </a:lnTo>
                    <a:lnTo>
                      <a:pt x="401" y="2082"/>
                    </a:lnTo>
                    <a:lnTo>
                      <a:pt x="382" y="2064"/>
                    </a:lnTo>
                    <a:lnTo>
                      <a:pt x="314" y="2010"/>
                    </a:lnTo>
                    <a:lnTo>
                      <a:pt x="264" y="1978"/>
                    </a:lnTo>
                    <a:lnTo>
                      <a:pt x="241" y="1969"/>
                    </a:lnTo>
                    <a:lnTo>
                      <a:pt x="294" y="1899"/>
                    </a:lnTo>
                    <a:lnTo>
                      <a:pt x="350" y="1830"/>
                    </a:lnTo>
                    <a:lnTo>
                      <a:pt x="510" y="1955"/>
                    </a:lnTo>
                    <a:lnTo>
                      <a:pt x="752" y="2141"/>
                    </a:lnTo>
                    <a:lnTo>
                      <a:pt x="909" y="2270"/>
                    </a:lnTo>
                    <a:lnTo>
                      <a:pt x="985" y="2338"/>
                    </a:lnTo>
                    <a:lnTo>
                      <a:pt x="999" y="2349"/>
                    </a:lnTo>
                    <a:lnTo>
                      <a:pt x="1034" y="2354"/>
                    </a:lnTo>
                    <a:lnTo>
                      <a:pt x="1053" y="2346"/>
                    </a:lnTo>
                    <a:lnTo>
                      <a:pt x="1132" y="2302"/>
                    </a:lnTo>
                    <a:lnTo>
                      <a:pt x="1280" y="2195"/>
                    </a:lnTo>
                    <a:lnTo>
                      <a:pt x="1418" y="2074"/>
                    </a:lnTo>
                    <a:lnTo>
                      <a:pt x="1548" y="1943"/>
                    </a:lnTo>
                    <a:lnTo>
                      <a:pt x="1610" y="1877"/>
                    </a:lnTo>
                    <a:lnTo>
                      <a:pt x="1617" y="1868"/>
                    </a:lnTo>
                    <a:lnTo>
                      <a:pt x="1624" y="1847"/>
                    </a:lnTo>
                    <a:lnTo>
                      <a:pt x="1626" y="1827"/>
                    </a:lnTo>
                    <a:lnTo>
                      <a:pt x="1617" y="1807"/>
                    </a:lnTo>
                    <a:lnTo>
                      <a:pt x="1610" y="1796"/>
                    </a:lnTo>
                    <a:lnTo>
                      <a:pt x="1420" y="1596"/>
                    </a:lnTo>
                    <a:lnTo>
                      <a:pt x="1231" y="1395"/>
                    </a:lnTo>
                    <a:lnTo>
                      <a:pt x="1201" y="1360"/>
                    </a:lnTo>
                    <a:lnTo>
                      <a:pt x="1132" y="1288"/>
                    </a:lnTo>
                    <a:lnTo>
                      <a:pt x="1082" y="1248"/>
                    </a:lnTo>
                    <a:lnTo>
                      <a:pt x="1056" y="1235"/>
                    </a:lnTo>
                    <a:lnTo>
                      <a:pt x="1244" y="1103"/>
                    </a:lnTo>
                    <a:lnTo>
                      <a:pt x="1430" y="964"/>
                    </a:lnTo>
                    <a:lnTo>
                      <a:pt x="1614" y="825"/>
                    </a:lnTo>
                    <a:lnTo>
                      <a:pt x="1885" y="607"/>
                    </a:lnTo>
                    <a:lnTo>
                      <a:pt x="2060" y="458"/>
                    </a:lnTo>
                    <a:lnTo>
                      <a:pt x="2145" y="380"/>
                    </a:lnTo>
                    <a:lnTo>
                      <a:pt x="2194" y="338"/>
                    </a:lnTo>
                    <a:lnTo>
                      <a:pt x="2299" y="235"/>
                    </a:lnTo>
                    <a:lnTo>
                      <a:pt x="2344" y="177"/>
                    </a:lnTo>
                    <a:lnTo>
                      <a:pt x="2367" y="138"/>
                    </a:lnTo>
                    <a:lnTo>
                      <a:pt x="2374" y="118"/>
                    </a:lnTo>
                    <a:lnTo>
                      <a:pt x="2422" y="140"/>
                    </a:lnTo>
                    <a:lnTo>
                      <a:pt x="2466" y="163"/>
                    </a:lnTo>
                    <a:lnTo>
                      <a:pt x="2534" y="206"/>
                    </a:lnTo>
                    <a:lnTo>
                      <a:pt x="2661" y="304"/>
                    </a:lnTo>
                    <a:lnTo>
                      <a:pt x="2721" y="354"/>
                    </a:lnTo>
                    <a:lnTo>
                      <a:pt x="2833" y="453"/>
                    </a:lnTo>
                    <a:lnTo>
                      <a:pt x="2944" y="554"/>
                    </a:lnTo>
                    <a:lnTo>
                      <a:pt x="2993" y="603"/>
                    </a:lnTo>
                    <a:lnTo>
                      <a:pt x="3048" y="646"/>
                    </a:lnTo>
                    <a:lnTo>
                      <a:pt x="2937" y="771"/>
                    </a:lnTo>
                    <a:lnTo>
                      <a:pt x="2708" y="1016"/>
                    </a:lnTo>
                    <a:lnTo>
                      <a:pt x="2474" y="1257"/>
                    </a:lnTo>
                    <a:lnTo>
                      <a:pt x="2233" y="1490"/>
                    </a:lnTo>
                    <a:lnTo>
                      <a:pt x="2112" y="1605"/>
                    </a:lnTo>
                    <a:lnTo>
                      <a:pt x="1987" y="1720"/>
                    </a:lnTo>
                    <a:lnTo>
                      <a:pt x="1732" y="1951"/>
                    </a:lnTo>
                    <a:lnTo>
                      <a:pt x="1467" y="2169"/>
                    </a:lnTo>
                    <a:lnTo>
                      <a:pt x="1261" y="2322"/>
                    </a:lnTo>
                    <a:lnTo>
                      <a:pt x="1120" y="2417"/>
                    </a:lnTo>
                    <a:lnTo>
                      <a:pt x="1047" y="2462"/>
                    </a:lnTo>
                    <a:lnTo>
                      <a:pt x="1047" y="2462"/>
                    </a:lnTo>
                    <a:lnTo>
                      <a:pt x="1047" y="2463"/>
                    </a:lnTo>
                    <a:lnTo>
                      <a:pt x="1033" y="2460"/>
                    </a:lnTo>
                    <a:lnTo>
                      <a:pt x="1012" y="2472"/>
                    </a:lnTo>
                    <a:lnTo>
                      <a:pt x="1005" y="2485"/>
                    </a:lnTo>
                    <a:lnTo>
                      <a:pt x="1004" y="2495"/>
                    </a:lnTo>
                    <a:close/>
                    <a:moveTo>
                      <a:pt x="3082" y="1081"/>
                    </a:moveTo>
                    <a:lnTo>
                      <a:pt x="3078" y="1147"/>
                    </a:lnTo>
                    <a:lnTo>
                      <a:pt x="3074" y="1213"/>
                    </a:lnTo>
                    <a:lnTo>
                      <a:pt x="3072" y="1247"/>
                    </a:lnTo>
                    <a:lnTo>
                      <a:pt x="3069" y="1280"/>
                    </a:lnTo>
                    <a:lnTo>
                      <a:pt x="3067" y="1301"/>
                    </a:lnTo>
                    <a:lnTo>
                      <a:pt x="3065" y="1316"/>
                    </a:lnTo>
                    <a:lnTo>
                      <a:pt x="3059" y="1320"/>
                    </a:lnTo>
                    <a:lnTo>
                      <a:pt x="3052" y="1334"/>
                    </a:lnTo>
                    <a:lnTo>
                      <a:pt x="3051" y="1343"/>
                    </a:lnTo>
                    <a:lnTo>
                      <a:pt x="3038" y="1349"/>
                    </a:lnTo>
                    <a:lnTo>
                      <a:pt x="3018" y="1372"/>
                    </a:lnTo>
                    <a:lnTo>
                      <a:pt x="3016" y="1389"/>
                    </a:lnTo>
                    <a:lnTo>
                      <a:pt x="3018" y="1366"/>
                    </a:lnTo>
                    <a:lnTo>
                      <a:pt x="3010" y="1369"/>
                    </a:lnTo>
                    <a:lnTo>
                      <a:pt x="2990" y="1393"/>
                    </a:lnTo>
                    <a:lnTo>
                      <a:pt x="2941" y="1444"/>
                    </a:lnTo>
                    <a:lnTo>
                      <a:pt x="2890" y="1493"/>
                    </a:lnTo>
                    <a:lnTo>
                      <a:pt x="2734" y="1637"/>
                    </a:lnTo>
                    <a:lnTo>
                      <a:pt x="2574" y="1779"/>
                    </a:lnTo>
                    <a:lnTo>
                      <a:pt x="2201" y="2110"/>
                    </a:lnTo>
                    <a:lnTo>
                      <a:pt x="1823" y="2434"/>
                    </a:lnTo>
                    <a:lnTo>
                      <a:pt x="1804" y="2451"/>
                    </a:lnTo>
                    <a:lnTo>
                      <a:pt x="1785" y="2467"/>
                    </a:lnTo>
                    <a:lnTo>
                      <a:pt x="1778" y="2349"/>
                    </a:lnTo>
                    <a:lnTo>
                      <a:pt x="1765" y="2231"/>
                    </a:lnTo>
                    <a:lnTo>
                      <a:pt x="1764" y="2181"/>
                    </a:lnTo>
                    <a:lnTo>
                      <a:pt x="1765" y="2130"/>
                    </a:lnTo>
                    <a:lnTo>
                      <a:pt x="1764" y="2118"/>
                    </a:lnTo>
                    <a:lnTo>
                      <a:pt x="1749" y="2105"/>
                    </a:lnTo>
                    <a:lnTo>
                      <a:pt x="1739" y="2103"/>
                    </a:lnTo>
                    <a:lnTo>
                      <a:pt x="1927" y="1936"/>
                    </a:lnTo>
                    <a:lnTo>
                      <a:pt x="2106" y="1769"/>
                    </a:lnTo>
                    <a:lnTo>
                      <a:pt x="2236" y="1651"/>
                    </a:lnTo>
                    <a:lnTo>
                      <a:pt x="2489" y="1406"/>
                    </a:lnTo>
                    <a:lnTo>
                      <a:pt x="2737" y="1157"/>
                    </a:lnTo>
                    <a:lnTo>
                      <a:pt x="2977" y="901"/>
                    </a:lnTo>
                    <a:lnTo>
                      <a:pt x="3095" y="770"/>
                    </a:lnTo>
                    <a:lnTo>
                      <a:pt x="3093" y="926"/>
                    </a:lnTo>
                    <a:lnTo>
                      <a:pt x="3082" y="10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8"/>
              <p:cNvSpPr>
                <a:spLocks/>
              </p:cNvSpPr>
              <p:nvPr/>
            </p:nvSpPr>
            <p:spPr bwMode="auto">
              <a:xfrm>
                <a:off x="1398" y="2746"/>
                <a:ext cx="212" cy="132"/>
              </a:xfrm>
              <a:custGeom>
                <a:avLst/>
                <a:gdLst>
                  <a:gd name="T0" fmla="*/ 544 w 635"/>
                  <a:gd name="T1" fmla="*/ 0 h 398"/>
                  <a:gd name="T2" fmla="*/ 504 w 635"/>
                  <a:gd name="T3" fmla="*/ 18 h 398"/>
                  <a:gd name="T4" fmla="*/ 496 w 635"/>
                  <a:gd name="T5" fmla="*/ 52 h 398"/>
                  <a:gd name="T6" fmla="*/ 530 w 635"/>
                  <a:gd name="T7" fmla="*/ 177 h 398"/>
                  <a:gd name="T8" fmla="*/ 515 w 635"/>
                  <a:gd name="T9" fmla="*/ 226 h 398"/>
                  <a:gd name="T10" fmla="*/ 478 w 635"/>
                  <a:gd name="T11" fmla="*/ 262 h 398"/>
                  <a:gd name="T12" fmla="*/ 403 w 635"/>
                  <a:gd name="T13" fmla="*/ 291 h 398"/>
                  <a:gd name="T14" fmla="*/ 352 w 635"/>
                  <a:gd name="T15" fmla="*/ 272 h 398"/>
                  <a:gd name="T16" fmla="*/ 332 w 635"/>
                  <a:gd name="T17" fmla="*/ 226 h 398"/>
                  <a:gd name="T18" fmla="*/ 331 w 635"/>
                  <a:gd name="T19" fmla="*/ 198 h 398"/>
                  <a:gd name="T20" fmla="*/ 303 w 635"/>
                  <a:gd name="T21" fmla="*/ 164 h 398"/>
                  <a:gd name="T22" fmla="*/ 246 w 635"/>
                  <a:gd name="T23" fmla="*/ 180 h 398"/>
                  <a:gd name="T24" fmla="*/ 236 w 635"/>
                  <a:gd name="T25" fmla="*/ 209 h 398"/>
                  <a:gd name="T26" fmla="*/ 220 w 635"/>
                  <a:gd name="T27" fmla="*/ 268 h 398"/>
                  <a:gd name="T28" fmla="*/ 160 w 635"/>
                  <a:gd name="T29" fmla="*/ 310 h 398"/>
                  <a:gd name="T30" fmla="*/ 122 w 635"/>
                  <a:gd name="T31" fmla="*/ 304 h 398"/>
                  <a:gd name="T32" fmla="*/ 83 w 635"/>
                  <a:gd name="T33" fmla="*/ 270 h 398"/>
                  <a:gd name="T34" fmla="*/ 83 w 635"/>
                  <a:gd name="T35" fmla="*/ 182 h 398"/>
                  <a:gd name="T36" fmla="*/ 90 w 635"/>
                  <a:gd name="T37" fmla="*/ 149 h 398"/>
                  <a:gd name="T38" fmla="*/ 62 w 635"/>
                  <a:gd name="T39" fmla="*/ 126 h 398"/>
                  <a:gd name="T40" fmla="*/ 34 w 635"/>
                  <a:gd name="T41" fmla="*/ 139 h 398"/>
                  <a:gd name="T42" fmla="*/ 7 w 635"/>
                  <a:gd name="T43" fmla="*/ 193 h 398"/>
                  <a:gd name="T44" fmla="*/ 3 w 635"/>
                  <a:gd name="T45" fmla="*/ 268 h 398"/>
                  <a:gd name="T46" fmla="*/ 31 w 635"/>
                  <a:gd name="T47" fmla="*/ 336 h 398"/>
                  <a:gd name="T48" fmla="*/ 93 w 635"/>
                  <a:gd name="T49" fmla="*/ 383 h 398"/>
                  <a:gd name="T50" fmla="*/ 139 w 635"/>
                  <a:gd name="T51" fmla="*/ 398 h 398"/>
                  <a:gd name="T52" fmla="*/ 229 w 635"/>
                  <a:gd name="T53" fmla="*/ 383 h 398"/>
                  <a:gd name="T54" fmla="*/ 279 w 635"/>
                  <a:gd name="T55" fmla="*/ 339 h 398"/>
                  <a:gd name="T56" fmla="*/ 350 w 635"/>
                  <a:gd name="T57" fmla="*/ 379 h 398"/>
                  <a:gd name="T58" fmla="*/ 470 w 635"/>
                  <a:gd name="T59" fmla="*/ 375 h 398"/>
                  <a:gd name="T60" fmla="*/ 527 w 635"/>
                  <a:gd name="T61" fmla="*/ 350 h 398"/>
                  <a:gd name="T62" fmla="*/ 600 w 635"/>
                  <a:gd name="T63" fmla="*/ 271 h 398"/>
                  <a:gd name="T64" fmla="*/ 635 w 635"/>
                  <a:gd name="T65" fmla="*/ 166 h 398"/>
                  <a:gd name="T66" fmla="*/ 614 w 635"/>
                  <a:gd name="T67" fmla="*/ 64 h 398"/>
                  <a:gd name="T68" fmla="*/ 555 w 635"/>
                  <a:gd name="T69" fmla="*/ 6 h 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635" h="398">
                    <a:moveTo>
                      <a:pt x="555" y="6"/>
                    </a:moveTo>
                    <a:lnTo>
                      <a:pt x="544" y="0"/>
                    </a:lnTo>
                    <a:lnTo>
                      <a:pt x="521" y="3"/>
                    </a:lnTo>
                    <a:lnTo>
                      <a:pt x="504" y="18"/>
                    </a:lnTo>
                    <a:lnTo>
                      <a:pt x="495" y="39"/>
                    </a:lnTo>
                    <a:lnTo>
                      <a:pt x="496" y="52"/>
                    </a:lnTo>
                    <a:lnTo>
                      <a:pt x="514" y="113"/>
                    </a:lnTo>
                    <a:lnTo>
                      <a:pt x="530" y="177"/>
                    </a:lnTo>
                    <a:lnTo>
                      <a:pt x="527" y="202"/>
                    </a:lnTo>
                    <a:lnTo>
                      <a:pt x="515" y="226"/>
                    </a:lnTo>
                    <a:lnTo>
                      <a:pt x="494" y="251"/>
                    </a:lnTo>
                    <a:lnTo>
                      <a:pt x="478" y="262"/>
                    </a:lnTo>
                    <a:lnTo>
                      <a:pt x="453" y="278"/>
                    </a:lnTo>
                    <a:lnTo>
                      <a:pt x="403" y="291"/>
                    </a:lnTo>
                    <a:lnTo>
                      <a:pt x="370" y="284"/>
                    </a:lnTo>
                    <a:lnTo>
                      <a:pt x="352" y="272"/>
                    </a:lnTo>
                    <a:lnTo>
                      <a:pt x="339" y="252"/>
                    </a:lnTo>
                    <a:lnTo>
                      <a:pt x="332" y="226"/>
                    </a:lnTo>
                    <a:lnTo>
                      <a:pt x="332" y="209"/>
                    </a:lnTo>
                    <a:lnTo>
                      <a:pt x="331" y="198"/>
                    </a:lnTo>
                    <a:lnTo>
                      <a:pt x="324" y="180"/>
                    </a:lnTo>
                    <a:lnTo>
                      <a:pt x="303" y="164"/>
                    </a:lnTo>
                    <a:lnTo>
                      <a:pt x="268" y="164"/>
                    </a:lnTo>
                    <a:lnTo>
                      <a:pt x="246" y="180"/>
                    </a:lnTo>
                    <a:lnTo>
                      <a:pt x="237" y="198"/>
                    </a:lnTo>
                    <a:lnTo>
                      <a:pt x="236" y="209"/>
                    </a:lnTo>
                    <a:lnTo>
                      <a:pt x="233" y="231"/>
                    </a:lnTo>
                    <a:lnTo>
                      <a:pt x="220" y="268"/>
                    </a:lnTo>
                    <a:lnTo>
                      <a:pt x="196" y="297"/>
                    </a:lnTo>
                    <a:lnTo>
                      <a:pt x="160" y="310"/>
                    </a:lnTo>
                    <a:lnTo>
                      <a:pt x="137" y="307"/>
                    </a:lnTo>
                    <a:lnTo>
                      <a:pt x="122" y="304"/>
                    </a:lnTo>
                    <a:lnTo>
                      <a:pt x="102" y="294"/>
                    </a:lnTo>
                    <a:lnTo>
                      <a:pt x="83" y="270"/>
                    </a:lnTo>
                    <a:lnTo>
                      <a:pt x="76" y="228"/>
                    </a:lnTo>
                    <a:lnTo>
                      <a:pt x="83" y="182"/>
                    </a:lnTo>
                    <a:lnTo>
                      <a:pt x="88" y="162"/>
                    </a:lnTo>
                    <a:lnTo>
                      <a:pt x="90" y="149"/>
                    </a:lnTo>
                    <a:lnTo>
                      <a:pt x="80" y="131"/>
                    </a:lnTo>
                    <a:lnTo>
                      <a:pt x="62" y="126"/>
                    </a:lnTo>
                    <a:lnTo>
                      <a:pt x="43" y="130"/>
                    </a:lnTo>
                    <a:lnTo>
                      <a:pt x="34" y="139"/>
                    </a:lnTo>
                    <a:lnTo>
                      <a:pt x="23" y="157"/>
                    </a:lnTo>
                    <a:lnTo>
                      <a:pt x="7" y="193"/>
                    </a:lnTo>
                    <a:lnTo>
                      <a:pt x="0" y="232"/>
                    </a:lnTo>
                    <a:lnTo>
                      <a:pt x="3" y="268"/>
                    </a:lnTo>
                    <a:lnTo>
                      <a:pt x="13" y="304"/>
                    </a:lnTo>
                    <a:lnTo>
                      <a:pt x="31" y="336"/>
                    </a:lnTo>
                    <a:lnTo>
                      <a:pt x="59" y="362"/>
                    </a:lnTo>
                    <a:lnTo>
                      <a:pt x="93" y="383"/>
                    </a:lnTo>
                    <a:lnTo>
                      <a:pt x="113" y="390"/>
                    </a:lnTo>
                    <a:lnTo>
                      <a:pt x="139" y="398"/>
                    </a:lnTo>
                    <a:lnTo>
                      <a:pt x="187" y="398"/>
                    </a:lnTo>
                    <a:lnTo>
                      <a:pt x="229" y="383"/>
                    </a:lnTo>
                    <a:lnTo>
                      <a:pt x="265" y="356"/>
                    </a:lnTo>
                    <a:lnTo>
                      <a:pt x="279" y="339"/>
                    </a:lnTo>
                    <a:lnTo>
                      <a:pt x="299" y="356"/>
                    </a:lnTo>
                    <a:lnTo>
                      <a:pt x="350" y="379"/>
                    </a:lnTo>
                    <a:lnTo>
                      <a:pt x="409" y="386"/>
                    </a:lnTo>
                    <a:lnTo>
                      <a:pt x="470" y="375"/>
                    </a:lnTo>
                    <a:lnTo>
                      <a:pt x="502" y="362"/>
                    </a:lnTo>
                    <a:lnTo>
                      <a:pt x="527" y="350"/>
                    </a:lnTo>
                    <a:lnTo>
                      <a:pt x="567" y="316"/>
                    </a:lnTo>
                    <a:lnTo>
                      <a:pt x="600" y="271"/>
                    </a:lnTo>
                    <a:lnTo>
                      <a:pt x="623" y="221"/>
                    </a:lnTo>
                    <a:lnTo>
                      <a:pt x="635" y="166"/>
                    </a:lnTo>
                    <a:lnTo>
                      <a:pt x="632" y="113"/>
                    </a:lnTo>
                    <a:lnTo>
                      <a:pt x="614" y="64"/>
                    </a:lnTo>
                    <a:lnTo>
                      <a:pt x="581" y="23"/>
                    </a:lnTo>
                    <a:lnTo>
                      <a:pt x="555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9"/>
              <p:cNvSpPr>
                <a:spLocks/>
              </p:cNvSpPr>
              <p:nvPr/>
            </p:nvSpPr>
            <p:spPr bwMode="auto">
              <a:xfrm>
                <a:off x="1655" y="2515"/>
                <a:ext cx="176" cy="179"/>
              </a:xfrm>
              <a:custGeom>
                <a:avLst/>
                <a:gdLst>
                  <a:gd name="T0" fmla="*/ 301 w 528"/>
                  <a:gd name="T1" fmla="*/ 1 h 538"/>
                  <a:gd name="T2" fmla="*/ 268 w 528"/>
                  <a:gd name="T3" fmla="*/ 27 h 538"/>
                  <a:gd name="T4" fmla="*/ 273 w 528"/>
                  <a:gd name="T5" fmla="*/ 82 h 538"/>
                  <a:gd name="T6" fmla="*/ 298 w 528"/>
                  <a:gd name="T7" fmla="*/ 95 h 538"/>
                  <a:gd name="T8" fmla="*/ 373 w 528"/>
                  <a:gd name="T9" fmla="*/ 112 h 538"/>
                  <a:gd name="T10" fmla="*/ 419 w 528"/>
                  <a:gd name="T11" fmla="*/ 145 h 538"/>
                  <a:gd name="T12" fmla="*/ 423 w 528"/>
                  <a:gd name="T13" fmla="*/ 191 h 538"/>
                  <a:gd name="T14" fmla="*/ 409 w 528"/>
                  <a:gd name="T15" fmla="*/ 220 h 538"/>
                  <a:gd name="T16" fmla="*/ 357 w 528"/>
                  <a:gd name="T17" fmla="*/ 265 h 538"/>
                  <a:gd name="T18" fmla="*/ 245 w 528"/>
                  <a:gd name="T19" fmla="*/ 269 h 538"/>
                  <a:gd name="T20" fmla="*/ 207 w 528"/>
                  <a:gd name="T21" fmla="*/ 256 h 538"/>
                  <a:gd name="T22" fmla="*/ 188 w 528"/>
                  <a:gd name="T23" fmla="*/ 250 h 538"/>
                  <a:gd name="T24" fmla="*/ 150 w 528"/>
                  <a:gd name="T25" fmla="*/ 268 h 538"/>
                  <a:gd name="T26" fmla="*/ 141 w 528"/>
                  <a:gd name="T27" fmla="*/ 324 h 538"/>
                  <a:gd name="T28" fmla="*/ 161 w 528"/>
                  <a:gd name="T29" fmla="*/ 341 h 538"/>
                  <a:gd name="T30" fmla="*/ 173 w 528"/>
                  <a:gd name="T31" fmla="*/ 347 h 538"/>
                  <a:gd name="T32" fmla="*/ 178 w 528"/>
                  <a:gd name="T33" fmla="*/ 348 h 538"/>
                  <a:gd name="T34" fmla="*/ 184 w 528"/>
                  <a:gd name="T35" fmla="*/ 351 h 538"/>
                  <a:gd name="T36" fmla="*/ 220 w 528"/>
                  <a:gd name="T37" fmla="*/ 367 h 538"/>
                  <a:gd name="T38" fmla="*/ 243 w 528"/>
                  <a:gd name="T39" fmla="*/ 399 h 538"/>
                  <a:gd name="T40" fmla="*/ 180 w 528"/>
                  <a:gd name="T41" fmla="*/ 443 h 538"/>
                  <a:gd name="T42" fmla="*/ 131 w 528"/>
                  <a:gd name="T43" fmla="*/ 456 h 538"/>
                  <a:gd name="T44" fmla="*/ 62 w 528"/>
                  <a:gd name="T45" fmla="*/ 456 h 538"/>
                  <a:gd name="T46" fmla="*/ 50 w 528"/>
                  <a:gd name="T47" fmla="*/ 443 h 538"/>
                  <a:gd name="T48" fmla="*/ 10 w 528"/>
                  <a:gd name="T49" fmla="*/ 446 h 538"/>
                  <a:gd name="T50" fmla="*/ 3 w 528"/>
                  <a:gd name="T51" fmla="*/ 475 h 538"/>
                  <a:gd name="T52" fmla="*/ 45 w 528"/>
                  <a:gd name="T53" fmla="*/ 525 h 538"/>
                  <a:gd name="T54" fmla="*/ 134 w 528"/>
                  <a:gd name="T55" fmla="*/ 538 h 538"/>
                  <a:gd name="T56" fmla="*/ 190 w 528"/>
                  <a:gd name="T57" fmla="*/ 528 h 538"/>
                  <a:gd name="T58" fmla="*/ 302 w 528"/>
                  <a:gd name="T59" fmla="*/ 465 h 538"/>
                  <a:gd name="T60" fmla="*/ 355 w 528"/>
                  <a:gd name="T61" fmla="*/ 383 h 538"/>
                  <a:gd name="T62" fmla="*/ 357 w 528"/>
                  <a:gd name="T63" fmla="*/ 366 h 538"/>
                  <a:gd name="T64" fmla="*/ 425 w 528"/>
                  <a:gd name="T65" fmla="*/ 341 h 538"/>
                  <a:gd name="T66" fmla="*/ 497 w 528"/>
                  <a:gd name="T67" fmla="*/ 271 h 538"/>
                  <a:gd name="T68" fmla="*/ 520 w 528"/>
                  <a:gd name="T69" fmla="*/ 220 h 538"/>
                  <a:gd name="T70" fmla="*/ 520 w 528"/>
                  <a:gd name="T71" fmla="*/ 127 h 538"/>
                  <a:gd name="T72" fmla="*/ 469 w 528"/>
                  <a:gd name="T73" fmla="*/ 53 h 538"/>
                  <a:gd name="T74" fmla="*/ 384 w 528"/>
                  <a:gd name="T75" fmla="*/ 9 h 538"/>
                  <a:gd name="T76" fmla="*/ 311 w 528"/>
                  <a:gd name="T77" fmla="*/ 0 h 5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28" h="538">
                    <a:moveTo>
                      <a:pt x="311" y="0"/>
                    </a:moveTo>
                    <a:lnTo>
                      <a:pt x="301" y="1"/>
                    </a:lnTo>
                    <a:lnTo>
                      <a:pt x="285" y="9"/>
                    </a:lnTo>
                    <a:lnTo>
                      <a:pt x="268" y="27"/>
                    </a:lnTo>
                    <a:lnTo>
                      <a:pt x="263" y="60"/>
                    </a:lnTo>
                    <a:lnTo>
                      <a:pt x="273" y="82"/>
                    </a:lnTo>
                    <a:lnTo>
                      <a:pt x="288" y="92"/>
                    </a:lnTo>
                    <a:lnTo>
                      <a:pt x="298" y="95"/>
                    </a:lnTo>
                    <a:lnTo>
                      <a:pt x="321" y="99"/>
                    </a:lnTo>
                    <a:lnTo>
                      <a:pt x="373" y="112"/>
                    </a:lnTo>
                    <a:lnTo>
                      <a:pt x="404" y="129"/>
                    </a:lnTo>
                    <a:lnTo>
                      <a:pt x="419" y="145"/>
                    </a:lnTo>
                    <a:lnTo>
                      <a:pt x="426" y="165"/>
                    </a:lnTo>
                    <a:lnTo>
                      <a:pt x="423" y="191"/>
                    </a:lnTo>
                    <a:lnTo>
                      <a:pt x="416" y="206"/>
                    </a:lnTo>
                    <a:lnTo>
                      <a:pt x="409" y="220"/>
                    </a:lnTo>
                    <a:lnTo>
                      <a:pt x="391" y="242"/>
                    </a:lnTo>
                    <a:lnTo>
                      <a:pt x="357" y="265"/>
                    </a:lnTo>
                    <a:lnTo>
                      <a:pt x="302" y="276"/>
                    </a:lnTo>
                    <a:lnTo>
                      <a:pt x="245" y="269"/>
                    </a:lnTo>
                    <a:lnTo>
                      <a:pt x="217" y="260"/>
                    </a:lnTo>
                    <a:lnTo>
                      <a:pt x="207" y="256"/>
                    </a:lnTo>
                    <a:lnTo>
                      <a:pt x="199" y="253"/>
                    </a:lnTo>
                    <a:lnTo>
                      <a:pt x="188" y="250"/>
                    </a:lnTo>
                    <a:lnTo>
                      <a:pt x="171" y="253"/>
                    </a:lnTo>
                    <a:lnTo>
                      <a:pt x="150" y="268"/>
                    </a:lnTo>
                    <a:lnTo>
                      <a:pt x="135" y="299"/>
                    </a:lnTo>
                    <a:lnTo>
                      <a:pt x="141" y="324"/>
                    </a:lnTo>
                    <a:lnTo>
                      <a:pt x="151" y="337"/>
                    </a:lnTo>
                    <a:lnTo>
                      <a:pt x="161" y="341"/>
                    </a:lnTo>
                    <a:lnTo>
                      <a:pt x="167" y="344"/>
                    </a:lnTo>
                    <a:lnTo>
                      <a:pt x="173" y="347"/>
                    </a:lnTo>
                    <a:lnTo>
                      <a:pt x="173" y="347"/>
                    </a:lnTo>
                    <a:lnTo>
                      <a:pt x="178" y="348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220" y="367"/>
                    </a:lnTo>
                    <a:lnTo>
                      <a:pt x="252" y="386"/>
                    </a:lnTo>
                    <a:lnTo>
                      <a:pt x="243" y="399"/>
                    </a:lnTo>
                    <a:lnTo>
                      <a:pt x="220" y="420"/>
                    </a:lnTo>
                    <a:lnTo>
                      <a:pt x="180" y="443"/>
                    </a:lnTo>
                    <a:lnTo>
                      <a:pt x="150" y="452"/>
                    </a:lnTo>
                    <a:lnTo>
                      <a:pt x="131" y="456"/>
                    </a:lnTo>
                    <a:lnTo>
                      <a:pt x="85" y="459"/>
                    </a:lnTo>
                    <a:lnTo>
                      <a:pt x="62" y="456"/>
                    </a:lnTo>
                    <a:lnTo>
                      <a:pt x="57" y="453"/>
                    </a:lnTo>
                    <a:lnTo>
                      <a:pt x="50" y="443"/>
                    </a:lnTo>
                    <a:lnTo>
                      <a:pt x="30" y="438"/>
                    </a:lnTo>
                    <a:lnTo>
                      <a:pt x="10" y="446"/>
                    </a:lnTo>
                    <a:lnTo>
                      <a:pt x="0" y="463"/>
                    </a:lnTo>
                    <a:lnTo>
                      <a:pt x="3" y="475"/>
                    </a:lnTo>
                    <a:lnTo>
                      <a:pt x="13" y="498"/>
                    </a:lnTo>
                    <a:lnTo>
                      <a:pt x="45" y="525"/>
                    </a:lnTo>
                    <a:lnTo>
                      <a:pt x="88" y="537"/>
                    </a:lnTo>
                    <a:lnTo>
                      <a:pt x="134" y="538"/>
                    </a:lnTo>
                    <a:lnTo>
                      <a:pt x="155" y="534"/>
                    </a:lnTo>
                    <a:lnTo>
                      <a:pt x="190" y="528"/>
                    </a:lnTo>
                    <a:lnTo>
                      <a:pt x="250" y="504"/>
                    </a:lnTo>
                    <a:lnTo>
                      <a:pt x="302" y="465"/>
                    </a:lnTo>
                    <a:lnTo>
                      <a:pt x="341" y="414"/>
                    </a:lnTo>
                    <a:lnTo>
                      <a:pt x="355" y="383"/>
                    </a:lnTo>
                    <a:lnTo>
                      <a:pt x="358" y="374"/>
                    </a:lnTo>
                    <a:lnTo>
                      <a:pt x="357" y="366"/>
                    </a:lnTo>
                    <a:lnTo>
                      <a:pt x="381" y="360"/>
                    </a:lnTo>
                    <a:lnTo>
                      <a:pt x="425" y="341"/>
                    </a:lnTo>
                    <a:lnTo>
                      <a:pt x="463" y="311"/>
                    </a:lnTo>
                    <a:lnTo>
                      <a:pt x="497" y="271"/>
                    </a:lnTo>
                    <a:lnTo>
                      <a:pt x="509" y="246"/>
                    </a:lnTo>
                    <a:lnTo>
                      <a:pt x="520" y="220"/>
                    </a:lnTo>
                    <a:lnTo>
                      <a:pt x="528" y="171"/>
                    </a:lnTo>
                    <a:lnTo>
                      <a:pt x="520" y="127"/>
                    </a:lnTo>
                    <a:lnTo>
                      <a:pt x="499" y="86"/>
                    </a:lnTo>
                    <a:lnTo>
                      <a:pt x="469" y="53"/>
                    </a:lnTo>
                    <a:lnTo>
                      <a:pt x="430" y="26"/>
                    </a:lnTo>
                    <a:lnTo>
                      <a:pt x="384" y="9"/>
                    </a:lnTo>
                    <a:lnTo>
                      <a:pt x="337" y="0"/>
                    </a:lnTo>
                    <a:lnTo>
                      <a:pt x="31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20"/>
              <p:cNvSpPr>
                <a:spLocks/>
              </p:cNvSpPr>
              <p:nvPr/>
            </p:nvSpPr>
            <p:spPr bwMode="auto">
              <a:xfrm>
                <a:off x="1665" y="2702"/>
                <a:ext cx="205" cy="210"/>
              </a:xfrm>
              <a:custGeom>
                <a:avLst/>
                <a:gdLst>
                  <a:gd name="T0" fmla="*/ 388 w 613"/>
                  <a:gd name="T1" fmla="*/ 3 h 630"/>
                  <a:gd name="T2" fmla="*/ 357 w 613"/>
                  <a:gd name="T3" fmla="*/ 52 h 630"/>
                  <a:gd name="T4" fmla="*/ 381 w 613"/>
                  <a:gd name="T5" fmla="*/ 89 h 630"/>
                  <a:gd name="T6" fmla="*/ 466 w 613"/>
                  <a:gd name="T7" fmla="*/ 128 h 630"/>
                  <a:gd name="T8" fmla="*/ 511 w 613"/>
                  <a:gd name="T9" fmla="*/ 174 h 630"/>
                  <a:gd name="T10" fmla="*/ 506 w 613"/>
                  <a:gd name="T11" fmla="*/ 230 h 630"/>
                  <a:gd name="T12" fmla="*/ 486 w 613"/>
                  <a:gd name="T13" fmla="*/ 265 h 630"/>
                  <a:gd name="T14" fmla="*/ 431 w 613"/>
                  <a:gd name="T15" fmla="*/ 307 h 630"/>
                  <a:gd name="T16" fmla="*/ 349 w 613"/>
                  <a:gd name="T17" fmla="*/ 312 h 630"/>
                  <a:gd name="T18" fmla="*/ 257 w 613"/>
                  <a:gd name="T19" fmla="*/ 265 h 630"/>
                  <a:gd name="T20" fmla="*/ 253 w 613"/>
                  <a:gd name="T21" fmla="*/ 260 h 630"/>
                  <a:gd name="T22" fmla="*/ 239 w 613"/>
                  <a:gd name="T23" fmla="*/ 252 h 630"/>
                  <a:gd name="T24" fmla="*/ 198 w 613"/>
                  <a:gd name="T25" fmla="*/ 256 h 630"/>
                  <a:gd name="T26" fmla="*/ 175 w 613"/>
                  <a:gd name="T27" fmla="*/ 311 h 630"/>
                  <a:gd name="T28" fmla="*/ 188 w 613"/>
                  <a:gd name="T29" fmla="*/ 334 h 630"/>
                  <a:gd name="T30" fmla="*/ 214 w 613"/>
                  <a:gd name="T31" fmla="*/ 354 h 630"/>
                  <a:gd name="T32" fmla="*/ 256 w 613"/>
                  <a:gd name="T33" fmla="*/ 422 h 630"/>
                  <a:gd name="T34" fmla="*/ 224 w 613"/>
                  <a:gd name="T35" fmla="*/ 512 h 630"/>
                  <a:gd name="T36" fmla="*/ 180 w 613"/>
                  <a:gd name="T37" fmla="*/ 543 h 630"/>
                  <a:gd name="T38" fmla="*/ 119 w 613"/>
                  <a:gd name="T39" fmla="*/ 547 h 630"/>
                  <a:gd name="T40" fmla="*/ 72 w 613"/>
                  <a:gd name="T41" fmla="*/ 495 h 630"/>
                  <a:gd name="T42" fmla="*/ 51 w 613"/>
                  <a:gd name="T43" fmla="*/ 397 h 630"/>
                  <a:gd name="T44" fmla="*/ 37 w 613"/>
                  <a:gd name="T45" fmla="*/ 374 h 630"/>
                  <a:gd name="T46" fmla="*/ 5 w 613"/>
                  <a:gd name="T47" fmla="*/ 387 h 630"/>
                  <a:gd name="T48" fmla="*/ 0 w 613"/>
                  <a:gd name="T49" fmla="*/ 425 h 630"/>
                  <a:gd name="T50" fmla="*/ 13 w 613"/>
                  <a:gd name="T51" fmla="*/ 540 h 630"/>
                  <a:gd name="T52" fmla="*/ 66 w 613"/>
                  <a:gd name="T53" fmla="*/ 607 h 630"/>
                  <a:gd name="T54" fmla="*/ 131 w 613"/>
                  <a:gd name="T55" fmla="*/ 630 h 630"/>
                  <a:gd name="T56" fmla="*/ 220 w 613"/>
                  <a:gd name="T57" fmla="*/ 615 h 630"/>
                  <a:gd name="T58" fmla="*/ 263 w 613"/>
                  <a:gd name="T59" fmla="*/ 594 h 630"/>
                  <a:gd name="T60" fmla="*/ 329 w 613"/>
                  <a:gd name="T61" fmla="*/ 522 h 630"/>
                  <a:gd name="T62" fmla="*/ 352 w 613"/>
                  <a:gd name="T63" fmla="*/ 452 h 630"/>
                  <a:gd name="T64" fmla="*/ 352 w 613"/>
                  <a:gd name="T65" fmla="*/ 410 h 630"/>
                  <a:gd name="T66" fmla="*/ 446 w 613"/>
                  <a:gd name="T67" fmla="*/ 404 h 630"/>
                  <a:gd name="T68" fmla="*/ 555 w 613"/>
                  <a:gd name="T69" fmla="*/ 338 h 630"/>
                  <a:gd name="T70" fmla="*/ 594 w 613"/>
                  <a:gd name="T71" fmla="*/ 283 h 630"/>
                  <a:gd name="T72" fmla="*/ 613 w 613"/>
                  <a:gd name="T73" fmla="*/ 177 h 630"/>
                  <a:gd name="T74" fmla="*/ 574 w 613"/>
                  <a:gd name="T75" fmla="*/ 82 h 630"/>
                  <a:gd name="T76" fmla="*/ 489 w 613"/>
                  <a:gd name="T77" fmla="*/ 17 h 630"/>
                  <a:gd name="T78" fmla="*/ 404 w 613"/>
                  <a:gd name="T79" fmla="*/ 0 h 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13" h="630">
                    <a:moveTo>
                      <a:pt x="404" y="0"/>
                    </a:moveTo>
                    <a:lnTo>
                      <a:pt x="388" y="3"/>
                    </a:lnTo>
                    <a:lnTo>
                      <a:pt x="365" y="21"/>
                    </a:lnTo>
                    <a:lnTo>
                      <a:pt x="357" y="52"/>
                    </a:lnTo>
                    <a:lnTo>
                      <a:pt x="367" y="79"/>
                    </a:lnTo>
                    <a:lnTo>
                      <a:pt x="381" y="89"/>
                    </a:lnTo>
                    <a:lnTo>
                      <a:pt x="410" y="101"/>
                    </a:lnTo>
                    <a:lnTo>
                      <a:pt x="466" y="128"/>
                    </a:lnTo>
                    <a:lnTo>
                      <a:pt x="498" y="152"/>
                    </a:lnTo>
                    <a:lnTo>
                      <a:pt x="511" y="174"/>
                    </a:lnTo>
                    <a:lnTo>
                      <a:pt x="515" y="200"/>
                    </a:lnTo>
                    <a:lnTo>
                      <a:pt x="506" y="230"/>
                    </a:lnTo>
                    <a:lnTo>
                      <a:pt x="498" y="249"/>
                    </a:lnTo>
                    <a:lnTo>
                      <a:pt x="486" y="265"/>
                    </a:lnTo>
                    <a:lnTo>
                      <a:pt x="462" y="291"/>
                    </a:lnTo>
                    <a:lnTo>
                      <a:pt x="431" y="307"/>
                    </a:lnTo>
                    <a:lnTo>
                      <a:pt x="400" y="314"/>
                    </a:lnTo>
                    <a:lnTo>
                      <a:pt x="349" y="312"/>
                    </a:lnTo>
                    <a:lnTo>
                      <a:pt x="285" y="286"/>
                    </a:lnTo>
                    <a:lnTo>
                      <a:pt x="257" y="265"/>
                    </a:lnTo>
                    <a:lnTo>
                      <a:pt x="257" y="265"/>
                    </a:lnTo>
                    <a:lnTo>
                      <a:pt x="253" y="260"/>
                    </a:lnTo>
                    <a:lnTo>
                      <a:pt x="247" y="258"/>
                    </a:lnTo>
                    <a:lnTo>
                      <a:pt x="239" y="252"/>
                    </a:lnTo>
                    <a:lnTo>
                      <a:pt x="223" y="249"/>
                    </a:lnTo>
                    <a:lnTo>
                      <a:pt x="198" y="256"/>
                    </a:lnTo>
                    <a:lnTo>
                      <a:pt x="177" y="285"/>
                    </a:lnTo>
                    <a:lnTo>
                      <a:pt x="175" y="311"/>
                    </a:lnTo>
                    <a:lnTo>
                      <a:pt x="181" y="327"/>
                    </a:lnTo>
                    <a:lnTo>
                      <a:pt x="188" y="334"/>
                    </a:lnTo>
                    <a:lnTo>
                      <a:pt x="201" y="344"/>
                    </a:lnTo>
                    <a:lnTo>
                      <a:pt x="214" y="354"/>
                    </a:lnTo>
                    <a:lnTo>
                      <a:pt x="234" y="376"/>
                    </a:lnTo>
                    <a:lnTo>
                      <a:pt x="256" y="422"/>
                    </a:lnTo>
                    <a:lnTo>
                      <a:pt x="253" y="469"/>
                    </a:lnTo>
                    <a:lnTo>
                      <a:pt x="224" y="512"/>
                    </a:lnTo>
                    <a:lnTo>
                      <a:pt x="198" y="531"/>
                    </a:lnTo>
                    <a:lnTo>
                      <a:pt x="180" y="543"/>
                    </a:lnTo>
                    <a:lnTo>
                      <a:pt x="146" y="551"/>
                    </a:lnTo>
                    <a:lnTo>
                      <a:pt x="119" y="547"/>
                    </a:lnTo>
                    <a:lnTo>
                      <a:pt x="96" y="533"/>
                    </a:lnTo>
                    <a:lnTo>
                      <a:pt x="72" y="495"/>
                    </a:lnTo>
                    <a:lnTo>
                      <a:pt x="54" y="430"/>
                    </a:lnTo>
                    <a:lnTo>
                      <a:pt x="51" y="397"/>
                    </a:lnTo>
                    <a:lnTo>
                      <a:pt x="50" y="386"/>
                    </a:lnTo>
                    <a:lnTo>
                      <a:pt x="37" y="374"/>
                    </a:lnTo>
                    <a:lnTo>
                      <a:pt x="20" y="374"/>
                    </a:lnTo>
                    <a:lnTo>
                      <a:pt x="5" y="387"/>
                    </a:lnTo>
                    <a:lnTo>
                      <a:pt x="2" y="397"/>
                    </a:lnTo>
                    <a:lnTo>
                      <a:pt x="0" y="425"/>
                    </a:lnTo>
                    <a:lnTo>
                      <a:pt x="1" y="484"/>
                    </a:lnTo>
                    <a:lnTo>
                      <a:pt x="13" y="540"/>
                    </a:lnTo>
                    <a:lnTo>
                      <a:pt x="43" y="589"/>
                    </a:lnTo>
                    <a:lnTo>
                      <a:pt x="66" y="607"/>
                    </a:lnTo>
                    <a:lnTo>
                      <a:pt x="87" y="619"/>
                    </a:lnTo>
                    <a:lnTo>
                      <a:pt x="131" y="630"/>
                    </a:lnTo>
                    <a:lnTo>
                      <a:pt x="175" y="628"/>
                    </a:lnTo>
                    <a:lnTo>
                      <a:pt x="220" y="615"/>
                    </a:lnTo>
                    <a:lnTo>
                      <a:pt x="241" y="606"/>
                    </a:lnTo>
                    <a:lnTo>
                      <a:pt x="263" y="594"/>
                    </a:lnTo>
                    <a:lnTo>
                      <a:pt x="300" y="561"/>
                    </a:lnTo>
                    <a:lnTo>
                      <a:pt x="329" y="522"/>
                    </a:lnTo>
                    <a:lnTo>
                      <a:pt x="348" y="476"/>
                    </a:lnTo>
                    <a:lnTo>
                      <a:pt x="352" y="452"/>
                    </a:lnTo>
                    <a:lnTo>
                      <a:pt x="355" y="430"/>
                    </a:lnTo>
                    <a:lnTo>
                      <a:pt x="352" y="410"/>
                    </a:lnTo>
                    <a:lnTo>
                      <a:pt x="384" y="413"/>
                    </a:lnTo>
                    <a:lnTo>
                      <a:pt x="446" y="404"/>
                    </a:lnTo>
                    <a:lnTo>
                      <a:pt x="505" y="380"/>
                    </a:lnTo>
                    <a:lnTo>
                      <a:pt x="555" y="338"/>
                    </a:lnTo>
                    <a:lnTo>
                      <a:pt x="577" y="309"/>
                    </a:lnTo>
                    <a:lnTo>
                      <a:pt x="594" y="283"/>
                    </a:lnTo>
                    <a:lnTo>
                      <a:pt x="611" y="230"/>
                    </a:lnTo>
                    <a:lnTo>
                      <a:pt x="613" y="177"/>
                    </a:lnTo>
                    <a:lnTo>
                      <a:pt x="600" y="127"/>
                    </a:lnTo>
                    <a:lnTo>
                      <a:pt x="574" y="82"/>
                    </a:lnTo>
                    <a:lnTo>
                      <a:pt x="537" y="44"/>
                    </a:lnTo>
                    <a:lnTo>
                      <a:pt x="489" y="17"/>
                    </a:lnTo>
                    <a:lnTo>
                      <a:pt x="434" y="1"/>
                    </a:lnTo>
                    <a:lnTo>
                      <a:pt x="40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2" name="Group 31"/>
            <p:cNvGrpSpPr>
              <a:grpSpLocks noChangeAspect="1"/>
            </p:cNvGrpSpPr>
            <p:nvPr/>
          </p:nvGrpSpPr>
          <p:grpSpPr bwMode="auto">
            <a:xfrm>
              <a:off x="594443" y="5066831"/>
              <a:ext cx="167284" cy="203007"/>
              <a:chOff x="2647" y="1727"/>
              <a:chExt cx="192" cy="233"/>
            </a:xfrm>
            <a:grpFill/>
          </p:grpSpPr>
          <p:sp>
            <p:nvSpPr>
              <p:cNvPr id="13" name="Freeform 32"/>
              <p:cNvSpPr>
                <a:spLocks/>
              </p:cNvSpPr>
              <p:nvPr/>
            </p:nvSpPr>
            <p:spPr bwMode="auto">
              <a:xfrm>
                <a:off x="2699" y="1727"/>
                <a:ext cx="140" cy="152"/>
              </a:xfrm>
              <a:custGeom>
                <a:avLst/>
                <a:gdLst>
                  <a:gd name="T0" fmla="*/ 94 w 421"/>
                  <a:gd name="T1" fmla="*/ 455 h 455"/>
                  <a:gd name="T2" fmla="*/ 0 w 421"/>
                  <a:gd name="T3" fmla="*/ 362 h 455"/>
                  <a:gd name="T4" fmla="*/ 172 w 421"/>
                  <a:gd name="T5" fmla="*/ 191 h 455"/>
                  <a:gd name="T6" fmla="*/ 371 w 421"/>
                  <a:gd name="T7" fmla="*/ 1 h 455"/>
                  <a:gd name="T8" fmla="*/ 377 w 421"/>
                  <a:gd name="T9" fmla="*/ 0 h 455"/>
                  <a:gd name="T10" fmla="*/ 404 w 421"/>
                  <a:gd name="T11" fmla="*/ 4 h 455"/>
                  <a:gd name="T12" fmla="*/ 419 w 421"/>
                  <a:gd name="T13" fmla="*/ 21 h 455"/>
                  <a:gd name="T14" fmla="*/ 421 w 421"/>
                  <a:gd name="T15" fmla="*/ 37 h 455"/>
                  <a:gd name="T16" fmla="*/ 364 w 421"/>
                  <a:gd name="T17" fmla="*/ 120 h 455"/>
                  <a:gd name="T18" fmla="*/ 130 w 421"/>
                  <a:gd name="T19" fmla="*/ 410 h 455"/>
                  <a:gd name="T20" fmla="*/ 94 w 421"/>
                  <a:gd name="T21" fmla="*/ 455 h 4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21" h="455">
                    <a:moveTo>
                      <a:pt x="94" y="455"/>
                    </a:moveTo>
                    <a:lnTo>
                      <a:pt x="0" y="362"/>
                    </a:lnTo>
                    <a:lnTo>
                      <a:pt x="172" y="191"/>
                    </a:lnTo>
                    <a:lnTo>
                      <a:pt x="371" y="1"/>
                    </a:lnTo>
                    <a:lnTo>
                      <a:pt x="377" y="0"/>
                    </a:lnTo>
                    <a:lnTo>
                      <a:pt x="404" y="4"/>
                    </a:lnTo>
                    <a:lnTo>
                      <a:pt x="419" y="21"/>
                    </a:lnTo>
                    <a:lnTo>
                      <a:pt x="421" y="37"/>
                    </a:lnTo>
                    <a:lnTo>
                      <a:pt x="364" y="120"/>
                    </a:lnTo>
                    <a:lnTo>
                      <a:pt x="130" y="410"/>
                    </a:lnTo>
                    <a:lnTo>
                      <a:pt x="94" y="45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" name="Freeform 33"/>
              <p:cNvSpPr>
                <a:spLocks/>
              </p:cNvSpPr>
              <p:nvPr/>
            </p:nvSpPr>
            <p:spPr bwMode="auto">
              <a:xfrm>
                <a:off x="2647" y="1856"/>
                <a:ext cx="76" cy="104"/>
              </a:xfrm>
              <a:custGeom>
                <a:avLst/>
                <a:gdLst>
                  <a:gd name="T0" fmla="*/ 22 w 226"/>
                  <a:gd name="T1" fmla="*/ 314 h 314"/>
                  <a:gd name="T2" fmla="*/ 21 w 226"/>
                  <a:gd name="T3" fmla="*/ 301 h 314"/>
                  <a:gd name="T4" fmla="*/ 37 w 226"/>
                  <a:gd name="T5" fmla="*/ 242 h 314"/>
                  <a:gd name="T6" fmla="*/ 63 w 226"/>
                  <a:gd name="T7" fmla="*/ 219 h 314"/>
                  <a:gd name="T8" fmla="*/ 90 w 226"/>
                  <a:gd name="T9" fmla="*/ 211 h 314"/>
                  <a:gd name="T10" fmla="*/ 107 w 226"/>
                  <a:gd name="T11" fmla="*/ 209 h 314"/>
                  <a:gd name="T12" fmla="*/ 125 w 226"/>
                  <a:gd name="T13" fmla="*/ 208 h 314"/>
                  <a:gd name="T14" fmla="*/ 153 w 226"/>
                  <a:gd name="T15" fmla="*/ 199 h 314"/>
                  <a:gd name="T16" fmla="*/ 188 w 226"/>
                  <a:gd name="T17" fmla="*/ 173 h 314"/>
                  <a:gd name="T18" fmla="*/ 223 w 226"/>
                  <a:gd name="T19" fmla="*/ 107 h 314"/>
                  <a:gd name="T20" fmla="*/ 226 w 226"/>
                  <a:gd name="T21" fmla="*/ 91 h 314"/>
                  <a:gd name="T22" fmla="*/ 132 w 226"/>
                  <a:gd name="T23" fmla="*/ 0 h 314"/>
                  <a:gd name="T24" fmla="*/ 96 w 226"/>
                  <a:gd name="T25" fmla="*/ 17 h 314"/>
                  <a:gd name="T26" fmla="*/ 44 w 226"/>
                  <a:gd name="T27" fmla="*/ 61 h 314"/>
                  <a:gd name="T28" fmla="*/ 13 w 226"/>
                  <a:gd name="T29" fmla="*/ 113 h 314"/>
                  <a:gd name="T30" fmla="*/ 0 w 226"/>
                  <a:gd name="T31" fmla="*/ 165 h 314"/>
                  <a:gd name="T32" fmla="*/ 2 w 226"/>
                  <a:gd name="T33" fmla="*/ 239 h 314"/>
                  <a:gd name="T34" fmla="*/ 19 w 226"/>
                  <a:gd name="T35" fmla="*/ 307 h 314"/>
                  <a:gd name="T36" fmla="*/ 22 w 226"/>
                  <a:gd name="T37" fmla="*/ 314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26" h="314">
                    <a:moveTo>
                      <a:pt x="22" y="314"/>
                    </a:moveTo>
                    <a:lnTo>
                      <a:pt x="21" y="301"/>
                    </a:lnTo>
                    <a:lnTo>
                      <a:pt x="37" y="242"/>
                    </a:lnTo>
                    <a:lnTo>
                      <a:pt x="63" y="219"/>
                    </a:lnTo>
                    <a:lnTo>
                      <a:pt x="90" y="211"/>
                    </a:lnTo>
                    <a:lnTo>
                      <a:pt x="107" y="209"/>
                    </a:lnTo>
                    <a:lnTo>
                      <a:pt x="125" y="208"/>
                    </a:lnTo>
                    <a:lnTo>
                      <a:pt x="153" y="199"/>
                    </a:lnTo>
                    <a:lnTo>
                      <a:pt x="188" y="173"/>
                    </a:lnTo>
                    <a:lnTo>
                      <a:pt x="223" y="107"/>
                    </a:lnTo>
                    <a:lnTo>
                      <a:pt x="226" y="91"/>
                    </a:lnTo>
                    <a:lnTo>
                      <a:pt x="132" y="0"/>
                    </a:lnTo>
                    <a:lnTo>
                      <a:pt x="96" y="17"/>
                    </a:lnTo>
                    <a:lnTo>
                      <a:pt x="44" y="61"/>
                    </a:lnTo>
                    <a:lnTo>
                      <a:pt x="13" y="113"/>
                    </a:lnTo>
                    <a:lnTo>
                      <a:pt x="0" y="165"/>
                    </a:lnTo>
                    <a:lnTo>
                      <a:pt x="2" y="239"/>
                    </a:lnTo>
                    <a:lnTo>
                      <a:pt x="19" y="307"/>
                    </a:lnTo>
                    <a:lnTo>
                      <a:pt x="22" y="3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25" name="모서리가 둥근 직사각형 24"/>
          <p:cNvSpPr/>
          <p:nvPr/>
        </p:nvSpPr>
        <p:spPr>
          <a:xfrm>
            <a:off x="752612" y="225445"/>
            <a:ext cx="11207159" cy="650762"/>
          </a:xfrm>
          <a:prstGeom prst="roundRect">
            <a:avLst/>
          </a:prstGeom>
          <a:solidFill>
            <a:srgbClr val="F4F4FE"/>
          </a:solidFill>
          <a:ln>
            <a:noFill/>
          </a:ln>
          <a:effectLst>
            <a:outerShdw blurRad="190500" dist="101600" dir="2700000" algn="tl" rotWithShape="0">
              <a:srgbClr val="5955B3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2800" kern="0" dirty="0" err="1">
                <a:solidFill>
                  <a:srgbClr val="5955B3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페이징</a:t>
            </a:r>
            <a:r>
              <a:rPr lang="ko-KR" altLang="en-US" sz="2800" kern="0" dirty="0">
                <a:solidFill>
                  <a:srgbClr val="5955B3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처리</a:t>
            </a:r>
            <a:endParaRPr lang="en-US" altLang="ko-KR" sz="2800" kern="0" dirty="0">
              <a:solidFill>
                <a:srgbClr val="5955B3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11658599" y="598713"/>
            <a:ext cx="217715" cy="217715"/>
          </a:xfrm>
          <a:prstGeom prst="ellipse">
            <a:avLst/>
          </a:prstGeom>
          <a:solidFill>
            <a:srgbClr val="5955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prstClr val="white"/>
                </a:solidFill>
              </a:rPr>
              <a:t>+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156851" y="354496"/>
            <a:ext cx="298491" cy="298491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DE4057B-9A98-F2AD-1DC6-2A08F4919E48}"/>
              </a:ext>
            </a:extLst>
          </p:cNvPr>
          <p:cNvSpPr/>
          <p:nvPr/>
        </p:nvSpPr>
        <p:spPr>
          <a:xfrm>
            <a:off x="2894202" y="3891124"/>
            <a:ext cx="587229" cy="211093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79266047-B02D-7151-508C-53B348157E21}"/>
              </a:ext>
            </a:extLst>
          </p:cNvPr>
          <p:cNvSpPr/>
          <p:nvPr/>
        </p:nvSpPr>
        <p:spPr>
          <a:xfrm>
            <a:off x="1090569" y="3195821"/>
            <a:ext cx="2894202" cy="233179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F7959CB-569E-2CD0-993C-83D18214D7B4}"/>
              </a:ext>
            </a:extLst>
          </p:cNvPr>
          <p:cNvSpPr/>
          <p:nvPr/>
        </p:nvSpPr>
        <p:spPr>
          <a:xfrm>
            <a:off x="1795244" y="4563271"/>
            <a:ext cx="1249960" cy="216985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64B87DB-9ABF-1297-E09D-ABDA065DDDD8}"/>
              </a:ext>
            </a:extLst>
          </p:cNvPr>
          <p:cNvSpPr txBox="1"/>
          <p:nvPr/>
        </p:nvSpPr>
        <p:spPr>
          <a:xfrm>
            <a:off x="7004807" y="1342239"/>
            <a:ext cx="4653792" cy="120032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상품의 개수가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12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개가 초과시 다음페이지로 이동할 수 있음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선택된 페이지를 구분하여 현재 페이지 표시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726" y="1124643"/>
            <a:ext cx="5600700" cy="4819650"/>
          </a:xfrm>
          <a:prstGeom prst="rect">
            <a:avLst/>
          </a:prstGeom>
        </p:spPr>
      </p:pic>
      <p:sp>
        <p:nvSpPr>
          <p:cNvPr id="43" name="직사각형 42"/>
          <p:cNvSpPr/>
          <p:nvPr/>
        </p:nvSpPr>
        <p:spPr>
          <a:xfrm>
            <a:off x="2975071" y="4563271"/>
            <a:ext cx="1887743" cy="81651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21246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55B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548795" y="94343"/>
            <a:ext cx="11480799" cy="6669314"/>
          </a:xfrm>
          <a:prstGeom prst="roundRect">
            <a:avLst>
              <a:gd name="adj" fmla="val 2541"/>
            </a:avLst>
          </a:prstGeom>
          <a:solidFill>
            <a:schemeClr val="bg1"/>
          </a:solidFill>
          <a:ln>
            <a:noFill/>
          </a:ln>
          <a:effectLst>
            <a:outerShdw dist="1016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204154" y="1034170"/>
            <a:ext cx="193117" cy="5222353"/>
            <a:chOff x="581527" y="787428"/>
            <a:chExt cx="193117" cy="5222353"/>
          </a:xfrm>
          <a:solidFill>
            <a:schemeClr val="bg1"/>
          </a:solidFill>
        </p:grpSpPr>
        <p:sp>
          <p:nvSpPr>
            <p:cNvPr id="5" name="Freeform 9"/>
            <p:cNvSpPr>
              <a:spLocks/>
            </p:cNvSpPr>
            <p:nvPr/>
          </p:nvSpPr>
          <p:spPr bwMode="auto">
            <a:xfrm>
              <a:off x="612262" y="1494240"/>
              <a:ext cx="131646" cy="17373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6" name="Group 12"/>
            <p:cNvGrpSpPr>
              <a:grpSpLocks noChangeAspect="1"/>
            </p:cNvGrpSpPr>
            <p:nvPr/>
          </p:nvGrpSpPr>
          <p:grpSpPr bwMode="auto">
            <a:xfrm>
              <a:off x="581527" y="787428"/>
              <a:ext cx="193117" cy="153620"/>
              <a:chOff x="6124" y="305"/>
              <a:chExt cx="841" cy="669"/>
            </a:xfrm>
            <a:grpFill/>
          </p:grpSpPr>
          <p:sp>
            <p:nvSpPr>
              <p:cNvPr id="23" name="Freeform 13"/>
              <p:cNvSpPr>
                <a:spLocks/>
              </p:cNvSpPr>
              <p:nvPr/>
            </p:nvSpPr>
            <p:spPr bwMode="auto">
              <a:xfrm>
                <a:off x="6244" y="440"/>
                <a:ext cx="601" cy="534"/>
              </a:xfrm>
              <a:custGeom>
                <a:avLst/>
                <a:gdLst>
                  <a:gd name="T0" fmla="*/ 902 w 1802"/>
                  <a:gd name="T1" fmla="*/ 0 h 1602"/>
                  <a:gd name="T2" fmla="*/ 2 w 1802"/>
                  <a:gd name="T3" fmla="*/ 742 h 1602"/>
                  <a:gd name="T4" fmla="*/ 2 w 1802"/>
                  <a:gd name="T5" fmla="*/ 743 h 1602"/>
                  <a:gd name="T6" fmla="*/ 2 w 1802"/>
                  <a:gd name="T7" fmla="*/ 746 h 1602"/>
                  <a:gd name="T8" fmla="*/ 0 w 1802"/>
                  <a:gd name="T9" fmla="*/ 749 h 1602"/>
                  <a:gd name="T10" fmla="*/ 0 w 1802"/>
                  <a:gd name="T11" fmla="*/ 751 h 1602"/>
                  <a:gd name="T12" fmla="*/ 0 w 1802"/>
                  <a:gd name="T13" fmla="*/ 1501 h 1602"/>
                  <a:gd name="T14" fmla="*/ 2 w 1802"/>
                  <a:gd name="T15" fmla="*/ 1521 h 1602"/>
                  <a:gd name="T16" fmla="*/ 16 w 1802"/>
                  <a:gd name="T17" fmla="*/ 1557 h 1602"/>
                  <a:gd name="T18" fmla="*/ 30 w 1802"/>
                  <a:gd name="T19" fmla="*/ 1572 h 1602"/>
                  <a:gd name="T20" fmla="*/ 45 w 1802"/>
                  <a:gd name="T21" fmla="*/ 1586 h 1602"/>
                  <a:gd name="T22" fmla="*/ 81 w 1802"/>
                  <a:gd name="T23" fmla="*/ 1601 h 1602"/>
                  <a:gd name="T24" fmla="*/ 100 w 1802"/>
                  <a:gd name="T25" fmla="*/ 1602 h 1602"/>
                  <a:gd name="T26" fmla="*/ 702 w 1802"/>
                  <a:gd name="T27" fmla="*/ 1602 h 1602"/>
                  <a:gd name="T28" fmla="*/ 702 w 1802"/>
                  <a:gd name="T29" fmla="*/ 1001 h 1602"/>
                  <a:gd name="T30" fmla="*/ 1102 w 1802"/>
                  <a:gd name="T31" fmla="*/ 1001 h 1602"/>
                  <a:gd name="T32" fmla="*/ 1102 w 1802"/>
                  <a:gd name="T33" fmla="*/ 1602 h 1602"/>
                  <a:gd name="T34" fmla="*/ 1703 w 1802"/>
                  <a:gd name="T35" fmla="*/ 1602 h 1602"/>
                  <a:gd name="T36" fmla="*/ 1723 w 1802"/>
                  <a:gd name="T37" fmla="*/ 1601 h 1602"/>
                  <a:gd name="T38" fmla="*/ 1758 w 1802"/>
                  <a:gd name="T39" fmla="*/ 1586 h 1602"/>
                  <a:gd name="T40" fmla="*/ 1773 w 1802"/>
                  <a:gd name="T41" fmla="*/ 1572 h 1602"/>
                  <a:gd name="T42" fmla="*/ 1786 w 1802"/>
                  <a:gd name="T43" fmla="*/ 1557 h 1602"/>
                  <a:gd name="T44" fmla="*/ 1802 w 1802"/>
                  <a:gd name="T45" fmla="*/ 1521 h 1602"/>
                  <a:gd name="T46" fmla="*/ 1802 w 1802"/>
                  <a:gd name="T47" fmla="*/ 1501 h 1602"/>
                  <a:gd name="T48" fmla="*/ 1802 w 1802"/>
                  <a:gd name="T49" fmla="*/ 751 h 1602"/>
                  <a:gd name="T50" fmla="*/ 1802 w 1802"/>
                  <a:gd name="T51" fmla="*/ 745 h 1602"/>
                  <a:gd name="T52" fmla="*/ 1801 w 1802"/>
                  <a:gd name="T53" fmla="*/ 742 h 1602"/>
                  <a:gd name="T54" fmla="*/ 902 w 1802"/>
                  <a:gd name="T55" fmla="*/ 0 h 16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802" h="1602">
                    <a:moveTo>
                      <a:pt x="902" y="0"/>
                    </a:moveTo>
                    <a:lnTo>
                      <a:pt x="2" y="742"/>
                    </a:lnTo>
                    <a:lnTo>
                      <a:pt x="2" y="743"/>
                    </a:lnTo>
                    <a:lnTo>
                      <a:pt x="2" y="746"/>
                    </a:lnTo>
                    <a:lnTo>
                      <a:pt x="0" y="749"/>
                    </a:lnTo>
                    <a:lnTo>
                      <a:pt x="0" y="751"/>
                    </a:lnTo>
                    <a:lnTo>
                      <a:pt x="0" y="1501"/>
                    </a:lnTo>
                    <a:lnTo>
                      <a:pt x="2" y="1521"/>
                    </a:lnTo>
                    <a:lnTo>
                      <a:pt x="16" y="1557"/>
                    </a:lnTo>
                    <a:lnTo>
                      <a:pt x="30" y="1572"/>
                    </a:lnTo>
                    <a:lnTo>
                      <a:pt x="45" y="1586"/>
                    </a:lnTo>
                    <a:lnTo>
                      <a:pt x="81" y="1601"/>
                    </a:lnTo>
                    <a:lnTo>
                      <a:pt x="100" y="1602"/>
                    </a:lnTo>
                    <a:lnTo>
                      <a:pt x="702" y="1602"/>
                    </a:lnTo>
                    <a:lnTo>
                      <a:pt x="702" y="1001"/>
                    </a:lnTo>
                    <a:lnTo>
                      <a:pt x="1102" y="1001"/>
                    </a:lnTo>
                    <a:lnTo>
                      <a:pt x="1102" y="1602"/>
                    </a:lnTo>
                    <a:lnTo>
                      <a:pt x="1703" y="1602"/>
                    </a:lnTo>
                    <a:lnTo>
                      <a:pt x="1723" y="1601"/>
                    </a:lnTo>
                    <a:lnTo>
                      <a:pt x="1758" y="1586"/>
                    </a:lnTo>
                    <a:lnTo>
                      <a:pt x="1773" y="1572"/>
                    </a:lnTo>
                    <a:lnTo>
                      <a:pt x="1786" y="1557"/>
                    </a:lnTo>
                    <a:lnTo>
                      <a:pt x="1802" y="1521"/>
                    </a:lnTo>
                    <a:lnTo>
                      <a:pt x="1802" y="1501"/>
                    </a:lnTo>
                    <a:lnTo>
                      <a:pt x="1802" y="751"/>
                    </a:lnTo>
                    <a:lnTo>
                      <a:pt x="1802" y="745"/>
                    </a:lnTo>
                    <a:lnTo>
                      <a:pt x="1801" y="742"/>
                    </a:lnTo>
                    <a:lnTo>
                      <a:pt x="90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14"/>
              <p:cNvSpPr>
                <a:spLocks/>
              </p:cNvSpPr>
              <p:nvPr/>
            </p:nvSpPr>
            <p:spPr bwMode="auto">
              <a:xfrm>
                <a:off x="6124" y="305"/>
                <a:ext cx="841" cy="394"/>
              </a:xfrm>
              <a:custGeom>
                <a:avLst/>
                <a:gdLst>
                  <a:gd name="T0" fmla="*/ 2505 w 2522"/>
                  <a:gd name="T1" fmla="*/ 978 h 1181"/>
                  <a:gd name="T2" fmla="*/ 2162 w 2522"/>
                  <a:gd name="T3" fmla="*/ 694 h 1181"/>
                  <a:gd name="T4" fmla="*/ 2162 w 2522"/>
                  <a:gd name="T5" fmla="*/ 54 h 1181"/>
                  <a:gd name="T6" fmla="*/ 2162 w 2522"/>
                  <a:gd name="T7" fmla="*/ 44 h 1181"/>
                  <a:gd name="T8" fmla="*/ 2155 w 2522"/>
                  <a:gd name="T9" fmla="*/ 26 h 1181"/>
                  <a:gd name="T10" fmla="*/ 2149 w 2522"/>
                  <a:gd name="T11" fmla="*/ 18 h 1181"/>
                  <a:gd name="T12" fmla="*/ 2141 w 2522"/>
                  <a:gd name="T13" fmla="*/ 13 h 1181"/>
                  <a:gd name="T14" fmla="*/ 2123 w 2522"/>
                  <a:gd name="T15" fmla="*/ 5 h 1181"/>
                  <a:gd name="T16" fmla="*/ 2113 w 2522"/>
                  <a:gd name="T17" fmla="*/ 5 h 1181"/>
                  <a:gd name="T18" fmla="*/ 1812 w 2522"/>
                  <a:gd name="T19" fmla="*/ 5 h 1181"/>
                  <a:gd name="T20" fmla="*/ 1802 w 2522"/>
                  <a:gd name="T21" fmla="*/ 5 h 1181"/>
                  <a:gd name="T22" fmla="*/ 1783 w 2522"/>
                  <a:gd name="T23" fmla="*/ 13 h 1181"/>
                  <a:gd name="T24" fmla="*/ 1776 w 2522"/>
                  <a:gd name="T25" fmla="*/ 18 h 1181"/>
                  <a:gd name="T26" fmla="*/ 1770 w 2522"/>
                  <a:gd name="T27" fmla="*/ 26 h 1181"/>
                  <a:gd name="T28" fmla="*/ 1763 w 2522"/>
                  <a:gd name="T29" fmla="*/ 44 h 1181"/>
                  <a:gd name="T30" fmla="*/ 1762 w 2522"/>
                  <a:gd name="T31" fmla="*/ 54 h 1181"/>
                  <a:gd name="T32" fmla="*/ 1762 w 2522"/>
                  <a:gd name="T33" fmla="*/ 360 h 1181"/>
                  <a:gd name="T34" fmla="*/ 1380 w 2522"/>
                  <a:gd name="T35" fmla="*/ 41 h 1181"/>
                  <a:gd name="T36" fmla="*/ 1354 w 2522"/>
                  <a:gd name="T37" fmla="*/ 23 h 1181"/>
                  <a:gd name="T38" fmla="*/ 1295 w 2522"/>
                  <a:gd name="T39" fmla="*/ 1 h 1181"/>
                  <a:gd name="T40" fmla="*/ 1262 w 2522"/>
                  <a:gd name="T41" fmla="*/ 0 h 1181"/>
                  <a:gd name="T42" fmla="*/ 1227 w 2522"/>
                  <a:gd name="T43" fmla="*/ 1 h 1181"/>
                  <a:gd name="T44" fmla="*/ 1168 w 2522"/>
                  <a:gd name="T45" fmla="*/ 23 h 1181"/>
                  <a:gd name="T46" fmla="*/ 1142 w 2522"/>
                  <a:gd name="T47" fmla="*/ 41 h 1181"/>
                  <a:gd name="T48" fmla="*/ 17 w 2522"/>
                  <a:gd name="T49" fmla="*/ 978 h 1181"/>
                  <a:gd name="T50" fmla="*/ 10 w 2522"/>
                  <a:gd name="T51" fmla="*/ 985 h 1181"/>
                  <a:gd name="T52" fmla="*/ 1 w 2522"/>
                  <a:gd name="T53" fmla="*/ 1001 h 1181"/>
                  <a:gd name="T54" fmla="*/ 0 w 2522"/>
                  <a:gd name="T55" fmla="*/ 1012 h 1181"/>
                  <a:gd name="T56" fmla="*/ 0 w 2522"/>
                  <a:gd name="T57" fmla="*/ 1023 h 1181"/>
                  <a:gd name="T58" fmla="*/ 6 w 2522"/>
                  <a:gd name="T59" fmla="*/ 1040 h 1181"/>
                  <a:gd name="T60" fmla="*/ 12 w 2522"/>
                  <a:gd name="T61" fmla="*/ 1048 h 1181"/>
                  <a:gd name="T62" fmla="*/ 108 w 2522"/>
                  <a:gd name="T63" fmla="*/ 1164 h 1181"/>
                  <a:gd name="T64" fmla="*/ 122 w 2522"/>
                  <a:gd name="T65" fmla="*/ 1177 h 1181"/>
                  <a:gd name="T66" fmla="*/ 141 w 2522"/>
                  <a:gd name="T67" fmla="*/ 1181 h 1181"/>
                  <a:gd name="T68" fmla="*/ 160 w 2522"/>
                  <a:gd name="T69" fmla="*/ 1181 h 1181"/>
                  <a:gd name="T70" fmla="*/ 179 w 2522"/>
                  <a:gd name="T71" fmla="*/ 1171 h 1181"/>
                  <a:gd name="T72" fmla="*/ 1262 w 2522"/>
                  <a:gd name="T73" fmla="*/ 268 h 1181"/>
                  <a:gd name="T74" fmla="*/ 2344 w 2522"/>
                  <a:gd name="T75" fmla="*/ 1171 h 1181"/>
                  <a:gd name="T76" fmla="*/ 2358 w 2522"/>
                  <a:gd name="T77" fmla="*/ 1180 h 1181"/>
                  <a:gd name="T78" fmla="*/ 2377 w 2522"/>
                  <a:gd name="T79" fmla="*/ 1181 h 1181"/>
                  <a:gd name="T80" fmla="*/ 2383 w 2522"/>
                  <a:gd name="T81" fmla="*/ 1181 h 1181"/>
                  <a:gd name="T82" fmla="*/ 2401 w 2522"/>
                  <a:gd name="T83" fmla="*/ 1177 h 1181"/>
                  <a:gd name="T84" fmla="*/ 2414 w 2522"/>
                  <a:gd name="T85" fmla="*/ 1164 h 1181"/>
                  <a:gd name="T86" fmla="*/ 2512 w 2522"/>
                  <a:gd name="T87" fmla="*/ 1048 h 1181"/>
                  <a:gd name="T88" fmla="*/ 2518 w 2522"/>
                  <a:gd name="T89" fmla="*/ 1040 h 1181"/>
                  <a:gd name="T90" fmla="*/ 2522 w 2522"/>
                  <a:gd name="T91" fmla="*/ 1023 h 1181"/>
                  <a:gd name="T92" fmla="*/ 2522 w 2522"/>
                  <a:gd name="T93" fmla="*/ 1012 h 1181"/>
                  <a:gd name="T94" fmla="*/ 2521 w 2522"/>
                  <a:gd name="T95" fmla="*/ 1001 h 1181"/>
                  <a:gd name="T96" fmla="*/ 2512 w 2522"/>
                  <a:gd name="T97" fmla="*/ 985 h 1181"/>
                  <a:gd name="T98" fmla="*/ 2505 w 2522"/>
                  <a:gd name="T99" fmla="*/ 978 h 1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522" h="1181">
                    <a:moveTo>
                      <a:pt x="2505" y="978"/>
                    </a:moveTo>
                    <a:lnTo>
                      <a:pt x="2162" y="694"/>
                    </a:lnTo>
                    <a:lnTo>
                      <a:pt x="2162" y="54"/>
                    </a:lnTo>
                    <a:lnTo>
                      <a:pt x="2162" y="44"/>
                    </a:lnTo>
                    <a:lnTo>
                      <a:pt x="2155" y="26"/>
                    </a:lnTo>
                    <a:lnTo>
                      <a:pt x="2149" y="18"/>
                    </a:lnTo>
                    <a:lnTo>
                      <a:pt x="2141" y="13"/>
                    </a:lnTo>
                    <a:lnTo>
                      <a:pt x="2123" y="5"/>
                    </a:lnTo>
                    <a:lnTo>
                      <a:pt x="2113" y="5"/>
                    </a:lnTo>
                    <a:lnTo>
                      <a:pt x="1812" y="5"/>
                    </a:lnTo>
                    <a:lnTo>
                      <a:pt x="1802" y="5"/>
                    </a:lnTo>
                    <a:lnTo>
                      <a:pt x="1783" y="13"/>
                    </a:lnTo>
                    <a:lnTo>
                      <a:pt x="1776" y="18"/>
                    </a:lnTo>
                    <a:lnTo>
                      <a:pt x="1770" y="26"/>
                    </a:lnTo>
                    <a:lnTo>
                      <a:pt x="1763" y="44"/>
                    </a:lnTo>
                    <a:lnTo>
                      <a:pt x="1762" y="54"/>
                    </a:lnTo>
                    <a:lnTo>
                      <a:pt x="1762" y="360"/>
                    </a:lnTo>
                    <a:lnTo>
                      <a:pt x="1380" y="41"/>
                    </a:lnTo>
                    <a:lnTo>
                      <a:pt x="1354" y="23"/>
                    </a:lnTo>
                    <a:lnTo>
                      <a:pt x="1295" y="1"/>
                    </a:lnTo>
                    <a:lnTo>
                      <a:pt x="1262" y="0"/>
                    </a:lnTo>
                    <a:lnTo>
                      <a:pt x="1227" y="1"/>
                    </a:lnTo>
                    <a:lnTo>
                      <a:pt x="1168" y="23"/>
                    </a:lnTo>
                    <a:lnTo>
                      <a:pt x="1142" y="41"/>
                    </a:lnTo>
                    <a:lnTo>
                      <a:pt x="17" y="978"/>
                    </a:lnTo>
                    <a:lnTo>
                      <a:pt x="10" y="985"/>
                    </a:lnTo>
                    <a:lnTo>
                      <a:pt x="1" y="1001"/>
                    </a:lnTo>
                    <a:lnTo>
                      <a:pt x="0" y="1012"/>
                    </a:lnTo>
                    <a:lnTo>
                      <a:pt x="0" y="1023"/>
                    </a:lnTo>
                    <a:lnTo>
                      <a:pt x="6" y="1040"/>
                    </a:lnTo>
                    <a:lnTo>
                      <a:pt x="12" y="1048"/>
                    </a:lnTo>
                    <a:lnTo>
                      <a:pt x="108" y="1164"/>
                    </a:lnTo>
                    <a:lnTo>
                      <a:pt x="122" y="1177"/>
                    </a:lnTo>
                    <a:lnTo>
                      <a:pt x="141" y="1181"/>
                    </a:lnTo>
                    <a:lnTo>
                      <a:pt x="160" y="1181"/>
                    </a:lnTo>
                    <a:lnTo>
                      <a:pt x="179" y="1171"/>
                    </a:lnTo>
                    <a:lnTo>
                      <a:pt x="1262" y="268"/>
                    </a:lnTo>
                    <a:lnTo>
                      <a:pt x="2344" y="1171"/>
                    </a:lnTo>
                    <a:lnTo>
                      <a:pt x="2358" y="1180"/>
                    </a:lnTo>
                    <a:lnTo>
                      <a:pt x="2377" y="1181"/>
                    </a:lnTo>
                    <a:lnTo>
                      <a:pt x="2383" y="1181"/>
                    </a:lnTo>
                    <a:lnTo>
                      <a:pt x="2401" y="1177"/>
                    </a:lnTo>
                    <a:lnTo>
                      <a:pt x="2414" y="1164"/>
                    </a:lnTo>
                    <a:lnTo>
                      <a:pt x="2512" y="1048"/>
                    </a:lnTo>
                    <a:lnTo>
                      <a:pt x="2518" y="1040"/>
                    </a:lnTo>
                    <a:lnTo>
                      <a:pt x="2522" y="1023"/>
                    </a:lnTo>
                    <a:lnTo>
                      <a:pt x="2522" y="1012"/>
                    </a:lnTo>
                    <a:lnTo>
                      <a:pt x="2521" y="1001"/>
                    </a:lnTo>
                    <a:lnTo>
                      <a:pt x="2512" y="985"/>
                    </a:lnTo>
                    <a:lnTo>
                      <a:pt x="2505" y="97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7" name="Freeform 36"/>
            <p:cNvSpPr>
              <a:spLocks noEditPoints="1"/>
            </p:cNvSpPr>
            <p:nvPr/>
          </p:nvSpPr>
          <p:spPr bwMode="auto">
            <a:xfrm>
              <a:off x="625397" y="4336406"/>
              <a:ext cx="105376" cy="177233"/>
            </a:xfrm>
            <a:custGeom>
              <a:avLst/>
              <a:gdLst>
                <a:gd name="T0" fmla="*/ 937 w 1926"/>
                <a:gd name="T1" fmla="*/ 3639 h 4045"/>
                <a:gd name="T2" fmla="*/ 893 w 1926"/>
                <a:gd name="T3" fmla="*/ 3665 h 4045"/>
                <a:gd name="T4" fmla="*/ 863 w 1926"/>
                <a:gd name="T5" fmla="*/ 3712 h 4045"/>
                <a:gd name="T6" fmla="*/ 851 w 1926"/>
                <a:gd name="T7" fmla="*/ 3772 h 4045"/>
                <a:gd name="T8" fmla="*/ 863 w 1926"/>
                <a:gd name="T9" fmla="*/ 3832 h 4045"/>
                <a:gd name="T10" fmla="*/ 893 w 1926"/>
                <a:gd name="T11" fmla="*/ 3878 h 4045"/>
                <a:gd name="T12" fmla="*/ 937 w 1926"/>
                <a:gd name="T13" fmla="*/ 3905 h 4045"/>
                <a:gd name="T14" fmla="*/ 988 w 1926"/>
                <a:gd name="T15" fmla="*/ 3905 h 4045"/>
                <a:gd name="T16" fmla="*/ 1033 w 1926"/>
                <a:gd name="T17" fmla="*/ 3878 h 4045"/>
                <a:gd name="T18" fmla="*/ 1064 w 1926"/>
                <a:gd name="T19" fmla="*/ 3832 h 4045"/>
                <a:gd name="T20" fmla="*/ 1075 w 1926"/>
                <a:gd name="T21" fmla="*/ 3772 h 4045"/>
                <a:gd name="T22" fmla="*/ 1064 w 1926"/>
                <a:gd name="T23" fmla="*/ 3712 h 4045"/>
                <a:gd name="T24" fmla="*/ 1033 w 1926"/>
                <a:gd name="T25" fmla="*/ 3665 h 4045"/>
                <a:gd name="T26" fmla="*/ 988 w 1926"/>
                <a:gd name="T27" fmla="*/ 3639 h 4045"/>
                <a:gd name="T28" fmla="*/ 156 w 1926"/>
                <a:gd name="T29" fmla="*/ 434 h 4045"/>
                <a:gd name="T30" fmla="*/ 1770 w 1926"/>
                <a:gd name="T31" fmla="*/ 3540 h 4045"/>
                <a:gd name="T32" fmla="*/ 156 w 1926"/>
                <a:gd name="T33" fmla="*/ 434 h 4045"/>
                <a:gd name="T34" fmla="*/ 716 w 1926"/>
                <a:gd name="T35" fmla="*/ 200 h 4045"/>
                <a:gd name="T36" fmla="*/ 701 w 1926"/>
                <a:gd name="T37" fmla="*/ 217 h 4045"/>
                <a:gd name="T38" fmla="*/ 701 w 1926"/>
                <a:gd name="T39" fmla="*/ 243 h 4045"/>
                <a:gd name="T40" fmla="*/ 716 w 1926"/>
                <a:gd name="T41" fmla="*/ 260 h 4045"/>
                <a:gd name="T42" fmla="*/ 1199 w 1926"/>
                <a:gd name="T43" fmla="*/ 262 h 4045"/>
                <a:gd name="T44" fmla="*/ 1218 w 1926"/>
                <a:gd name="T45" fmla="*/ 254 h 4045"/>
                <a:gd name="T46" fmla="*/ 1226 w 1926"/>
                <a:gd name="T47" fmla="*/ 230 h 4045"/>
                <a:gd name="T48" fmla="*/ 1218 w 1926"/>
                <a:gd name="T49" fmla="*/ 207 h 4045"/>
                <a:gd name="T50" fmla="*/ 1199 w 1926"/>
                <a:gd name="T51" fmla="*/ 197 h 4045"/>
                <a:gd name="T52" fmla="*/ 224 w 1926"/>
                <a:gd name="T53" fmla="*/ 0 h 4045"/>
                <a:gd name="T54" fmla="*/ 1738 w 1926"/>
                <a:gd name="T55" fmla="*/ 4 h 4045"/>
                <a:gd name="T56" fmla="*/ 1805 w 1926"/>
                <a:gd name="T57" fmla="*/ 31 h 4045"/>
                <a:gd name="T58" fmla="*/ 1860 w 1926"/>
                <a:gd name="T59" fmla="*/ 81 h 4045"/>
                <a:gd name="T60" fmla="*/ 1900 w 1926"/>
                <a:gd name="T61" fmla="*/ 148 h 4045"/>
                <a:gd name="T62" fmla="*/ 1923 w 1926"/>
                <a:gd name="T63" fmla="*/ 229 h 4045"/>
                <a:gd name="T64" fmla="*/ 1926 w 1926"/>
                <a:gd name="T65" fmla="*/ 3772 h 4045"/>
                <a:gd name="T66" fmla="*/ 1915 w 1926"/>
                <a:gd name="T67" fmla="*/ 3857 h 4045"/>
                <a:gd name="T68" fmla="*/ 1882 w 1926"/>
                <a:gd name="T69" fmla="*/ 3932 h 4045"/>
                <a:gd name="T70" fmla="*/ 1834 w 1926"/>
                <a:gd name="T71" fmla="*/ 3992 h 4045"/>
                <a:gd name="T72" fmla="*/ 1773 w 1926"/>
                <a:gd name="T73" fmla="*/ 4032 h 4045"/>
                <a:gd name="T74" fmla="*/ 1702 w 1926"/>
                <a:gd name="T75" fmla="*/ 4045 h 4045"/>
                <a:gd name="T76" fmla="*/ 188 w 1926"/>
                <a:gd name="T77" fmla="*/ 4041 h 4045"/>
                <a:gd name="T78" fmla="*/ 122 w 1926"/>
                <a:gd name="T79" fmla="*/ 4014 h 4045"/>
                <a:gd name="T80" fmla="*/ 66 w 1926"/>
                <a:gd name="T81" fmla="*/ 3964 h 4045"/>
                <a:gd name="T82" fmla="*/ 25 w 1926"/>
                <a:gd name="T83" fmla="*/ 3897 h 4045"/>
                <a:gd name="T84" fmla="*/ 3 w 1926"/>
                <a:gd name="T85" fmla="*/ 3816 h 4045"/>
                <a:gd name="T86" fmla="*/ 0 w 1926"/>
                <a:gd name="T87" fmla="*/ 273 h 4045"/>
                <a:gd name="T88" fmla="*/ 12 w 1926"/>
                <a:gd name="T89" fmla="*/ 188 h 4045"/>
                <a:gd name="T90" fmla="*/ 43 w 1926"/>
                <a:gd name="T91" fmla="*/ 113 h 4045"/>
                <a:gd name="T92" fmla="*/ 92 w 1926"/>
                <a:gd name="T93" fmla="*/ 53 h 4045"/>
                <a:gd name="T94" fmla="*/ 154 w 1926"/>
                <a:gd name="T95" fmla="*/ 13 h 4045"/>
                <a:gd name="T96" fmla="*/ 224 w 1926"/>
                <a:gd name="T97" fmla="*/ 0 h 4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26" h="4045">
                  <a:moveTo>
                    <a:pt x="963" y="3636"/>
                  </a:moveTo>
                  <a:lnTo>
                    <a:pt x="937" y="3639"/>
                  </a:lnTo>
                  <a:lnTo>
                    <a:pt x="914" y="3649"/>
                  </a:lnTo>
                  <a:lnTo>
                    <a:pt x="893" y="3665"/>
                  </a:lnTo>
                  <a:lnTo>
                    <a:pt x="876" y="3686"/>
                  </a:lnTo>
                  <a:lnTo>
                    <a:pt x="863" y="3712"/>
                  </a:lnTo>
                  <a:lnTo>
                    <a:pt x="854" y="3741"/>
                  </a:lnTo>
                  <a:lnTo>
                    <a:pt x="851" y="3772"/>
                  </a:lnTo>
                  <a:lnTo>
                    <a:pt x="854" y="3804"/>
                  </a:lnTo>
                  <a:lnTo>
                    <a:pt x="863" y="3832"/>
                  </a:lnTo>
                  <a:lnTo>
                    <a:pt x="876" y="3857"/>
                  </a:lnTo>
                  <a:lnTo>
                    <a:pt x="893" y="3878"/>
                  </a:lnTo>
                  <a:lnTo>
                    <a:pt x="914" y="3894"/>
                  </a:lnTo>
                  <a:lnTo>
                    <a:pt x="937" y="3905"/>
                  </a:lnTo>
                  <a:lnTo>
                    <a:pt x="963" y="3909"/>
                  </a:lnTo>
                  <a:lnTo>
                    <a:pt x="988" y="3905"/>
                  </a:lnTo>
                  <a:lnTo>
                    <a:pt x="1013" y="3894"/>
                  </a:lnTo>
                  <a:lnTo>
                    <a:pt x="1033" y="3878"/>
                  </a:lnTo>
                  <a:lnTo>
                    <a:pt x="1051" y="3857"/>
                  </a:lnTo>
                  <a:lnTo>
                    <a:pt x="1064" y="3832"/>
                  </a:lnTo>
                  <a:lnTo>
                    <a:pt x="1072" y="3804"/>
                  </a:lnTo>
                  <a:lnTo>
                    <a:pt x="1075" y="3772"/>
                  </a:lnTo>
                  <a:lnTo>
                    <a:pt x="1072" y="3741"/>
                  </a:lnTo>
                  <a:lnTo>
                    <a:pt x="1064" y="3712"/>
                  </a:lnTo>
                  <a:lnTo>
                    <a:pt x="1051" y="3686"/>
                  </a:lnTo>
                  <a:lnTo>
                    <a:pt x="1033" y="3665"/>
                  </a:lnTo>
                  <a:lnTo>
                    <a:pt x="1013" y="3649"/>
                  </a:lnTo>
                  <a:lnTo>
                    <a:pt x="988" y="3639"/>
                  </a:lnTo>
                  <a:lnTo>
                    <a:pt x="963" y="3636"/>
                  </a:lnTo>
                  <a:close/>
                  <a:moveTo>
                    <a:pt x="156" y="434"/>
                  </a:moveTo>
                  <a:lnTo>
                    <a:pt x="156" y="3540"/>
                  </a:lnTo>
                  <a:lnTo>
                    <a:pt x="1770" y="3540"/>
                  </a:lnTo>
                  <a:lnTo>
                    <a:pt x="1770" y="434"/>
                  </a:lnTo>
                  <a:lnTo>
                    <a:pt x="156" y="434"/>
                  </a:lnTo>
                  <a:close/>
                  <a:moveTo>
                    <a:pt x="727" y="197"/>
                  </a:moveTo>
                  <a:lnTo>
                    <a:pt x="716" y="200"/>
                  </a:lnTo>
                  <a:lnTo>
                    <a:pt x="707" y="207"/>
                  </a:lnTo>
                  <a:lnTo>
                    <a:pt x="701" y="217"/>
                  </a:lnTo>
                  <a:lnTo>
                    <a:pt x="699" y="230"/>
                  </a:lnTo>
                  <a:lnTo>
                    <a:pt x="701" y="243"/>
                  </a:lnTo>
                  <a:lnTo>
                    <a:pt x="707" y="254"/>
                  </a:lnTo>
                  <a:lnTo>
                    <a:pt x="716" y="260"/>
                  </a:lnTo>
                  <a:lnTo>
                    <a:pt x="727" y="262"/>
                  </a:lnTo>
                  <a:lnTo>
                    <a:pt x="1199" y="262"/>
                  </a:lnTo>
                  <a:lnTo>
                    <a:pt x="1210" y="260"/>
                  </a:lnTo>
                  <a:lnTo>
                    <a:pt x="1218" y="254"/>
                  </a:lnTo>
                  <a:lnTo>
                    <a:pt x="1224" y="243"/>
                  </a:lnTo>
                  <a:lnTo>
                    <a:pt x="1226" y="230"/>
                  </a:lnTo>
                  <a:lnTo>
                    <a:pt x="1224" y="217"/>
                  </a:lnTo>
                  <a:lnTo>
                    <a:pt x="1218" y="207"/>
                  </a:lnTo>
                  <a:lnTo>
                    <a:pt x="1210" y="200"/>
                  </a:lnTo>
                  <a:lnTo>
                    <a:pt x="1199" y="197"/>
                  </a:lnTo>
                  <a:lnTo>
                    <a:pt x="727" y="197"/>
                  </a:lnTo>
                  <a:close/>
                  <a:moveTo>
                    <a:pt x="224" y="0"/>
                  </a:moveTo>
                  <a:lnTo>
                    <a:pt x="1702" y="0"/>
                  </a:lnTo>
                  <a:lnTo>
                    <a:pt x="1738" y="4"/>
                  </a:lnTo>
                  <a:lnTo>
                    <a:pt x="1773" y="13"/>
                  </a:lnTo>
                  <a:lnTo>
                    <a:pt x="1805" y="31"/>
                  </a:lnTo>
                  <a:lnTo>
                    <a:pt x="1834" y="53"/>
                  </a:lnTo>
                  <a:lnTo>
                    <a:pt x="1860" y="81"/>
                  </a:lnTo>
                  <a:lnTo>
                    <a:pt x="1882" y="113"/>
                  </a:lnTo>
                  <a:lnTo>
                    <a:pt x="1900" y="148"/>
                  </a:lnTo>
                  <a:lnTo>
                    <a:pt x="1915" y="188"/>
                  </a:lnTo>
                  <a:lnTo>
                    <a:pt x="1923" y="229"/>
                  </a:lnTo>
                  <a:lnTo>
                    <a:pt x="1926" y="273"/>
                  </a:lnTo>
                  <a:lnTo>
                    <a:pt x="1926" y="3772"/>
                  </a:lnTo>
                  <a:lnTo>
                    <a:pt x="1923" y="3816"/>
                  </a:lnTo>
                  <a:lnTo>
                    <a:pt x="1915" y="3857"/>
                  </a:lnTo>
                  <a:lnTo>
                    <a:pt x="1900" y="3897"/>
                  </a:lnTo>
                  <a:lnTo>
                    <a:pt x="1882" y="3932"/>
                  </a:lnTo>
                  <a:lnTo>
                    <a:pt x="1860" y="3964"/>
                  </a:lnTo>
                  <a:lnTo>
                    <a:pt x="1834" y="3992"/>
                  </a:lnTo>
                  <a:lnTo>
                    <a:pt x="1805" y="4014"/>
                  </a:lnTo>
                  <a:lnTo>
                    <a:pt x="1773" y="4032"/>
                  </a:lnTo>
                  <a:lnTo>
                    <a:pt x="1738" y="4041"/>
                  </a:lnTo>
                  <a:lnTo>
                    <a:pt x="1702" y="4045"/>
                  </a:lnTo>
                  <a:lnTo>
                    <a:pt x="224" y="4045"/>
                  </a:lnTo>
                  <a:lnTo>
                    <a:pt x="188" y="4041"/>
                  </a:lnTo>
                  <a:lnTo>
                    <a:pt x="154" y="4032"/>
                  </a:lnTo>
                  <a:lnTo>
                    <a:pt x="122" y="4014"/>
                  </a:lnTo>
                  <a:lnTo>
                    <a:pt x="92" y="3992"/>
                  </a:lnTo>
                  <a:lnTo>
                    <a:pt x="66" y="3964"/>
                  </a:lnTo>
                  <a:lnTo>
                    <a:pt x="43" y="3932"/>
                  </a:lnTo>
                  <a:lnTo>
                    <a:pt x="25" y="3897"/>
                  </a:lnTo>
                  <a:lnTo>
                    <a:pt x="12" y="3857"/>
                  </a:lnTo>
                  <a:lnTo>
                    <a:pt x="3" y="3816"/>
                  </a:lnTo>
                  <a:lnTo>
                    <a:pt x="0" y="3772"/>
                  </a:lnTo>
                  <a:lnTo>
                    <a:pt x="0" y="273"/>
                  </a:lnTo>
                  <a:lnTo>
                    <a:pt x="3" y="229"/>
                  </a:lnTo>
                  <a:lnTo>
                    <a:pt x="12" y="188"/>
                  </a:lnTo>
                  <a:lnTo>
                    <a:pt x="25" y="148"/>
                  </a:lnTo>
                  <a:lnTo>
                    <a:pt x="43" y="113"/>
                  </a:lnTo>
                  <a:lnTo>
                    <a:pt x="66" y="81"/>
                  </a:lnTo>
                  <a:lnTo>
                    <a:pt x="92" y="53"/>
                  </a:lnTo>
                  <a:lnTo>
                    <a:pt x="122" y="31"/>
                  </a:lnTo>
                  <a:lnTo>
                    <a:pt x="154" y="13"/>
                  </a:lnTo>
                  <a:lnTo>
                    <a:pt x="188" y="4"/>
                  </a:lnTo>
                  <a:lnTo>
                    <a:pt x="22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" name="자유형 7"/>
            <p:cNvSpPr>
              <a:spLocks/>
            </p:cNvSpPr>
            <p:nvPr/>
          </p:nvSpPr>
          <p:spPr bwMode="auto">
            <a:xfrm>
              <a:off x="598771" y="3644382"/>
              <a:ext cx="158629" cy="138832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" name="Freeform 6"/>
            <p:cNvSpPr>
              <a:spLocks/>
            </p:cNvSpPr>
            <p:nvPr/>
          </p:nvSpPr>
          <p:spPr bwMode="auto">
            <a:xfrm rot="10800000" flipH="1" flipV="1">
              <a:off x="597941" y="2949079"/>
              <a:ext cx="160288" cy="142111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10" name="Group 20"/>
            <p:cNvGrpSpPr>
              <a:grpSpLocks noChangeAspect="1"/>
            </p:cNvGrpSpPr>
            <p:nvPr/>
          </p:nvGrpSpPr>
          <p:grpSpPr bwMode="auto">
            <a:xfrm>
              <a:off x="614039" y="2221163"/>
              <a:ext cx="128093" cy="174724"/>
              <a:chOff x="2597" y="4163"/>
              <a:chExt cx="217" cy="296"/>
            </a:xfrm>
            <a:grpFill/>
          </p:grpSpPr>
          <p:sp>
            <p:nvSpPr>
              <p:cNvPr id="19" name="Freeform 22"/>
              <p:cNvSpPr>
                <a:spLocks noEditPoints="1"/>
              </p:cNvSpPr>
              <p:nvPr/>
            </p:nvSpPr>
            <p:spPr bwMode="auto">
              <a:xfrm>
                <a:off x="2630" y="4163"/>
                <a:ext cx="151" cy="176"/>
              </a:xfrm>
              <a:custGeom>
                <a:avLst/>
                <a:gdLst>
                  <a:gd name="T0" fmla="*/ 410 w 1662"/>
                  <a:gd name="T1" fmla="*/ 645 h 1942"/>
                  <a:gd name="T2" fmla="*/ 309 w 1662"/>
                  <a:gd name="T3" fmla="*/ 847 h 1942"/>
                  <a:gd name="T4" fmla="*/ 255 w 1662"/>
                  <a:gd name="T5" fmla="*/ 1023 h 1942"/>
                  <a:gd name="T6" fmla="*/ 263 w 1662"/>
                  <a:gd name="T7" fmla="*/ 1206 h 1942"/>
                  <a:gd name="T8" fmla="*/ 347 w 1662"/>
                  <a:gd name="T9" fmla="*/ 1429 h 1942"/>
                  <a:gd name="T10" fmla="*/ 476 w 1662"/>
                  <a:gd name="T11" fmla="*/ 1620 h 1942"/>
                  <a:gd name="T12" fmla="*/ 638 w 1662"/>
                  <a:gd name="T13" fmla="*/ 1753 h 1942"/>
                  <a:gd name="T14" fmla="*/ 825 w 1662"/>
                  <a:gd name="T15" fmla="*/ 1803 h 1942"/>
                  <a:gd name="T16" fmla="*/ 1013 w 1662"/>
                  <a:gd name="T17" fmla="*/ 1753 h 1942"/>
                  <a:gd name="T18" fmla="*/ 1176 w 1662"/>
                  <a:gd name="T19" fmla="*/ 1619 h 1942"/>
                  <a:gd name="T20" fmla="*/ 1305 w 1662"/>
                  <a:gd name="T21" fmla="*/ 1428 h 1942"/>
                  <a:gd name="T22" fmla="*/ 1388 w 1662"/>
                  <a:gd name="T23" fmla="*/ 1205 h 1942"/>
                  <a:gd name="T24" fmla="*/ 1418 w 1662"/>
                  <a:gd name="T25" fmla="*/ 974 h 1942"/>
                  <a:gd name="T26" fmla="*/ 1266 w 1662"/>
                  <a:gd name="T27" fmla="*/ 836 h 1942"/>
                  <a:gd name="T28" fmla="*/ 1012 w 1662"/>
                  <a:gd name="T29" fmla="*/ 794 h 1942"/>
                  <a:gd name="T30" fmla="*/ 806 w 1662"/>
                  <a:gd name="T31" fmla="*/ 713 h 1942"/>
                  <a:gd name="T32" fmla="*/ 646 w 1662"/>
                  <a:gd name="T33" fmla="*/ 610 h 1942"/>
                  <a:gd name="T34" fmla="*/ 526 w 1662"/>
                  <a:gd name="T35" fmla="*/ 499 h 1942"/>
                  <a:gd name="T36" fmla="*/ 944 w 1662"/>
                  <a:gd name="T37" fmla="*/ 23 h 1942"/>
                  <a:gd name="T38" fmla="*/ 1152 w 1662"/>
                  <a:gd name="T39" fmla="*/ 118 h 1942"/>
                  <a:gd name="T40" fmla="*/ 1271 w 1662"/>
                  <a:gd name="T41" fmla="*/ 205 h 1942"/>
                  <a:gd name="T42" fmla="*/ 1388 w 1662"/>
                  <a:gd name="T43" fmla="*/ 323 h 1942"/>
                  <a:gd name="T44" fmla="*/ 1455 w 1662"/>
                  <a:gd name="T45" fmla="*/ 429 h 1942"/>
                  <a:gd name="T46" fmla="*/ 1524 w 1662"/>
                  <a:gd name="T47" fmla="*/ 626 h 1942"/>
                  <a:gd name="T48" fmla="*/ 1555 w 1662"/>
                  <a:gd name="T49" fmla="*/ 892 h 1942"/>
                  <a:gd name="T50" fmla="*/ 1619 w 1662"/>
                  <a:gd name="T51" fmla="*/ 939 h 1942"/>
                  <a:gd name="T52" fmla="*/ 1657 w 1662"/>
                  <a:gd name="T53" fmla="*/ 1032 h 1942"/>
                  <a:gd name="T54" fmla="*/ 1655 w 1662"/>
                  <a:gd name="T55" fmla="*/ 1183 h 1942"/>
                  <a:gd name="T56" fmla="*/ 1611 w 1662"/>
                  <a:gd name="T57" fmla="*/ 1304 h 1942"/>
                  <a:gd name="T58" fmla="*/ 1537 w 1662"/>
                  <a:gd name="T59" fmla="*/ 1372 h 1942"/>
                  <a:gd name="T60" fmla="*/ 1445 w 1662"/>
                  <a:gd name="T61" fmla="*/ 1454 h 1942"/>
                  <a:gd name="T62" fmla="*/ 1313 w 1662"/>
                  <a:gd name="T63" fmla="*/ 1670 h 1942"/>
                  <a:gd name="T64" fmla="*/ 1141 w 1662"/>
                  <a:gd name="T65" fmla="*/ 1836 h 1942"/>
                  <a:gd name="T66" fmla="*/ 937 w 1662"/>
                  <a:gd name="T67" fmla="*/ 1930 h 1942"/>
                  <a:gd name="T68" fmla="*/ 714 w 1662"/>
                  <a:gd name="T69" fmla="*/ 1930 h 1942"/>
                  <a:gd name="T70" fmla="*/ 510 w 1662"/>
                  <a:gd name="T71" fmla="*/ 1836 h 1942"/>
                  <a:gd name="T72" fmla="*/ 337 w 1662"/>
                  <a:gd name="T73" fmla="*/ 1669 h 1942"/>
                  <a:gd name="T74" fmla="*/ 205 w 1662"/>
                  <a:gd name="T75" fmla="*/ 1452 h 1942"/>
                  <a:gd name="T76" fmla="*/ 111 w 1662"/>
                  <a:gd name="T77" fmla="*/ 1364 h 1942"/>
                  <a:gd name="T78" fmla="*/ 39 w 1662"/>
                  <a:gd name="T79" fmla="*/ 1284 h 1942"/>
                  <a:gd name="T80" fmla="*/ 2 w 1662"/>
                  <a:gd name="T81" fmla="*/ 1143 h 1942"/>
                  <a:gd name="T82" fmla="*/ 9 w 1662"/>
                  <a:gd name="T83" fmla="*/ 1009 h 1942"/>
                  <a:gd name="T84" fmla="*/ 50 w 1662"/>
                  <a:gd name="T85" fmla="*/ 930 h 1942"/>
                  <a:gd name="T86" fmla="*/ 98 w 1662"/>
                  <a:gd name="T87" fmla="*/ 851 h 1942"/>
                  <a:gd name="T88" fmla="*/ 85 w 1662"/>
                  <a:gd name="T89" fmla="*/ 643 h 1942"/>
                  <a:gd name="T90" fmla="*/ 120 w 1662"/>
                  <a:gd name="T91" fmla="*/ 487 h 1942"/>
                  <a:gd name="T92" fmla="*/ 183 w 1662"/>
                  <a:gd name="T93" fmla="*/ 377 h 1942"/>
                  <a:gd name="T94" fmla="*/ 257 w 1662"/>
                  <a:gd name="T95" fmla="*/ 305 h 1942"/>
                  <a:gd name="T96" fmla="*/ 319 w 1662"/>
                  <a:gd name="T97" fmla="*/ 266 h 1942"/>
                  <a:gd name="T98" fmla="*/ 352 w 1662"/>
                  <a:gd name="T99" fmla="*/ 246 h 1942"/>
                  <a:gd name="T100" fmla="*/ 390 w 1662"/>
                  <a:gd name="T101" fmla="*/ 196 h 1942"/>
                  <a:gd name="T102" fmla="*/ 459 w 1662"/>
                  <a:gd name="T103" fmla="*/ 127 h 1942"/>
                  <a:gd name="T104" fmla="*/ 559 w 1662"/>
                  <a:gd name="T105" fmla="*/ 57 h 1942"/>
                  <a:gd name="T106" fmla="*/ 690 w 1662"/>
                  <a:gd name="T107" fmla="*/ 10 h 19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662" h="1942">
                    <a:moveTo>
                      <a:pt x="526" y="499"/>
                    </a:moveTo>
                    <a:lnTo>
                      <a:pt x="484" y="546"/>
                    </a:lnTo>
                    <a:lnTo>
                      <a:pt x="445" y="595"/>
                    </a:lnTo>
                    <a:lnTo>
                      <a:pt x="410" y="645"/>
                    </a:lnTo>
                    <a:lnTo>
                      <a:pt x="379" y="696"/>
                    </a:lnTo>
                    <a:lnTo>
                      <a:pt x="352" y="747"/>
                    </a:lnTo>
                    <a:lnTo>
                      <a:pt x="329" y="797"/>
                    </a:lnTo>
                    <a:lnTo>
                      <a:pt x="309" y="847"/>
                    </a:lnTo>
                    <a:lnTo>
                      <a:pt x="291" y="895"/>
                    </a:lnTo>
                    <a:lnTo>
                      <a:pt x="277" y="941"/>
                    </a:lnTo>
                    <a:lnTo>
                      <a:pt x="264" y="984"/>
                    </a:lnTo>
                    <a:lnTo>
                      <a:pt x="255" y="1023"/>
                    </a:lnTo>
                    <a:lnTo>
                      <a:pt x="247" y="1059"/>
                    </a:lnTo>
                    <a:lnTo>
                      <a:pt x="241" y="1091"/>
                    </a:lnTo>
                    <a:lnTo>
                      <a:pt x="250" y="1148"/>
                    </a:lnTo>
                    <a:lnTo>
                      <a:pt x="263" y="1206"/>
                    </a:lnTo>
                    <a:lnTo>
                      <a:pt x="280" y="1263"/>
                    </a:lnTo>
                    <a:lnTo>
                      <a:pt x="299" y="1320"/>
                    </a:lnTo>
                    <a:lnTo>
                      <a:pt x="322" y="1375"/>
                    </a:lnTo>
                    <a:lnTo>
                      <a:pt x="347" y="1429"/>
                    </a:lnTo>
                    <a:lnTo>
                      <a:pt x="375" y="1480"/>
                    </a:lnTo>
                    <a:lnTo>
                      <a:pt x="406" y="1530"/>
                    </a:lnTo>
                    <a:lnTo>
                      <a:pt x="440" y="1576"/>
                    </a:lnTo>
                    <a:lnTo>
                      <a:pt x="476" y="1620"/>
                    </a:lnTo>
                    <a:lnTo>
                      <a:pt x="513" y="1659"/>
                    </a:lnTo>
                    <a:lnTo>
                      <a:pt x="553" y="1695"/>
                    </a:lnTo>
                    <a:lnTo>
                      <a:pt x="594" y="1726"/>
                    </a:lnTo>
                    <a:lnTo>
                      <a:pt x="638" y="1753"/>
                    </a:lnTo>
                    <a:lnTo>
                      <a:pt x="683" y="1774"/>
                    </a:lnTo>
                    <a:lnTo>
                      <a:pt x="729" y="1789"/>
                    </a:lnTo>
                    <a:lnTo>
                      <a:pt x="777" y="1800"/>
                    </a:lnTo>
                    <a:lnTo>
                      <a:pt x="825" y="1803"/>
                    </a:lnTo>
                    <a:lnTo>
                      <a:pt x="875" y="1800"/>
                    </a:lnTo>
                    <a:lnTo>
                      <a:pt x="922" y="1789"/>
                    </a:lnTo>
                    <a:lnTo>
                      <a:pt x="968" y="1774"/>
                    </a:lnTo>
                    <a:lnTo>
                      <a:pt x="1013" y="1753"/>
                    </a:lnTo>
                    <a:lnTo>
                      <a:pt x="1056" y="1726"/>
                    </a:lnTo>
                    <a:lnTo>
                      <a:pt x="1099" y="1695"/>
                    </a:lnTo>
                    <a:lnTo>
                      <a:pt x="1139" y="1659"/>
                    </a:lnTo>
                    <a:lnTo>
                      <a:pt x="1176" y="1619"/>
                    </a:lnTo>
                    <a:lnTo>
                      <a:pt x="1212" y="1576"/>
                    </a:lnTo>
                    <a:lnTo>
                      <a:pt x="1245" y="1529"/>
                    </a:lnTo>
                    <a:lnTo>
                      <a:pt x="1276" y="1480"/>
                    </a:lnTo>
                    <a:lnTo>
                      <a:pt x="1305" y="1428"/>
                    </a:lnTo>
                    <a:lnTo>
                      <a:pt x="1330" y="1374"/>
                    </a:lnTo>
                    <a:lnTo>
                      <a:pt x="1353" y="1319"/>
                    </a:lnTo>
                    <a:lnTo>
                      <a:pt x="1372" y="1262"/>
                    </a:lnTo>
                    <a:lnTo>
                      <a:pt x="1388" y="1205"/>
                    </a:lnTo>
                    <a:lnTo>
                      <a:pt x="1401" y="1147"/>
                    </a:lnTo>
                    <a:lnTo>
                      <a:pt x="1411" y="1089"/>
                    </a:lnTo>
                    <a:lnTo>
                      <a:pt x="1416" y="1032"/>
                    </a:lnTo>
                    <a:lnTo>
                      <a:pt x="1418" y="974"/>
                    </a:lnTo>
                    <a:lnTo>
                      <a:pt x="1417" y="904"/>
                    </a:lnTo>
                    <a:lnTo>
                      <a:pt x="1414" y="838"/>
                    </a:lnTo>
                    <a:lnTo>
                      <a:pt x="1339" y="839"/>
                    </a:lnTo>
                    <a:lnTo>
                      <a:pt x="1266" y="836"/>
                    </a:lnTo>
                    <a:lnTo>
                      <a:pt x="1198" y="830"/>
                    </a:lnTo>
                    <a:lnTo>
                      <a:pt x="1133" y="820"/>
                    </a:lnTo>
                    <a:lnTo>
                      <a:pt x="1070" y="808"/>
                    </a:lnTo>
                    <a:lnTo>
                      <a:pt x="1012" y="794"/>
                    </a:lnTo>
                    <a:lnTo>
                      <a:pt x="956" y="777"/>
                    </a:lnTo>
                    <a:lnTo>
                      <a:pt x="903" y="757"/>
                    </a:lnTo>
                    <a:lnTo>
                      <a:pt x="853" y="737"/>
                    </a:lnTo>
                    <a:lnTo>
                      <a:pt x="806" y="713"/>
                    </a:lnTo>
                    <a:lnTo>
                      <a:pt x="762" y="690"/>
                    </a:lnTo>
                    <a:lnTo>
                      <a:pt x="721" y="664"/>
                    </a:lnTo>
                    <a:lnTo>
                      <a:pt x="682" y="638"/>
                    </a:lnTo>
                    <a:lnTo>
                      <a:pt x="646" y="610"/>
                    </a:lnTo>
                    <a:lnTo>
                      <a:pt x="612" y="583"/>
                    </a:lnTo>
                    <a:lnTo>
                      <a:pt x="581" y="555"/>
                    </a:lnTo>
                    <a:lnTo>
                      <a:pt x="552" y="527"/>
                    </a:lnTo>
                    <a:lnTo>
                      <a:pt x="526" y="499"/>
                    </a:lnTo>
                    <a:close/>
                    <a:moveTo>
                      <a:pt x="808" y="0"/>
                    </a:moveTo>
                    <a:lnTo>
                      <a:pt x="851" y="3"/>
                    </a:lnTo>
                    <a:lnTo>
                      <a:pt x="897" y="11"/>
                    </a:lnTo>
                    <a:lnTo>
                      <a:pt x="944" y="23"/>
                    </a:lnTo>
                    <a:lnTo>
                      <a:pt x="993" y="39"/>
                    </a:lnTo>
                    <a:lnTo>
                      <a:pt x="1044" y="60"/>
                    </a:lnTo>
                    <a:lnTo>
                      <a:pt x="1097" y="86"/>
                    </a:lnTo>
                    <a:lnTo>
                      <a:pt x="1152" y="118"/>
                    </a:lnTo>
                    <a:lnTo>
                      <a:pt x="1179" y="135"/>
                    </a:lnTo>
                    <a:lnTo>
                      <a:pt x="1208" y="155"/>
                    </a:lnTo>
                    <a:lnTo>
                      <a:pt x="1239" y="179"/>
                    </a:lnTo>
                    <a:lnTo>
                      <a:pt x="1271" y="205"/>
                    </a:lnTo>
                    <a:lnTo>
                      <a:pt x="1304" y="233"/>
                    </a:lnTo>
                    <a:lnTo>
                      <a:pt x="1334" y="261"/>
                    </a:lnTo>
                    <a:lnTo>
                      <a:pt x="1363" y="292"/>
                    </a:lnTo>
                    <a:lnTo>
                      <a:pt x="1388" y="323"/>
                    </a:lnTo>
                    <a:lnTo>
                      <a:pt x="1409" y="353"/>
                    </a:lnTo>
                    <a:lnTo>
                      <a:pt x="1409" y="353"/>
                    </a:lnTo>
                    <a:lnTo>
                      <a:pt x="1433" y="389"/>
                    </a:lnTo>
                    <a:lnTo>
                      <a:pt x="1455" y="429"/>
                    </a:lnTo>
                    <a:lnTo>
                      <a:pt x="1475" y="472"/>
                    </a:lnTo>
                    <a:lnTo>
                      <a:pt x="1493" y="519"/>
                    </a:lnTo>
                    <a:lnTo>
                      <a:pt x="1509" y="570"/>
                    </a:lnTo>
                    <a:lnTo>
                      <a:pt x="1524" y="626"/>
                    </a:lnTo>
                    <a:lnTo>
                      <a:pt x="1535" y="685"/>
                    </a:lnTo>
                    <a:lnTo>
                      <a:pt x="1545" y="749"/>
                    </a:lnTo>
                    <a:lnTo>
                      <a:pt x="1551" y="817"/>
                    </a:lnTo>
                    <a:lnTo>
                      <a:pt x="1555" y="892"/>
                    </a:lnTo>
                    <a:lnTo>
                      <a:pt x="1573" y="900"/>
                    </a:lnTo>
                    <a:lnTo>
                      <a:pt x="1590" y="910"/>
                    </a:lnTo>
                    <a:lnTo>
                      <a:pt x="1605" y="922"/>
                    </a:lnTo>
                    <a:lnTo>
                      <a:pt x="1619" y="939"/>
                    </a:lnTo>
                    <a:lnTo>
                      <a:pt x="1632" y="957"/>
                    </a:lnTo>
                    <a:lnTo>
                      <a:pt x="1642" y="979"/>
                    </a:lnTo>
                    <a:lnTo>
                      <a:pt x="1651" y="1003"/>
                    </a:lnTo>
                    <a:lnTo>
                      <a:pt x="1657" y="1032"/>
                    </a:lnTo>
                    <a:lnTo>
                      <a:pt x="1661" y="1064"/>
                    </a:lnTo>
                    <a:lnTo>
                      <a:pt x="1662" y="1102"/>
                    </a:lnTo>
                    <a:lnTo>
                      <a:pt x="1660" y="1143"/>
                    </a:lnTo>
                    <a:lnTo>
                      <a:pt x="1655" y="1183"/>
                    </a:lnTo>
                    <a:lnTo>
                      <a:pt x="1648" y="1218"/>
                    </a:lnTo>
                    <a:lnTo>
                      <a:pt x="1638" y="1250"/>
                    </a:lnTo>
                    <a:lnTo>
                      <a:pt x="1625" y="1278"/>
                    </a:lnTo>
                    <a:lnTo>
                      <a:pt x="1611" y="1304"/>
                    </a:lnTo>
                    <a:lnTo>
                      <a:pt x="1595" y="1325"/>
                    </a:lnTo>
                    <a:lnTo>
                      <a:pt x="1577" y="1344"/>
                    </a:lnTo>
                    <a:lnTo>
                      <a:pt x="1558" y="1360"/>
                    </a:lnTo>
                    <a:lnTo>
                      <a:pt x="1537" y="1372"/>
                    </a:lnTo>
                    <a:lnTo>
                      <a:pt x="1515" y="1382"/>
                    </a:lnTo>
                    <a:lnTo>
                      <a:pt x="1493" y="1390"/>
                    </a:lnTo>
                    <a:lnTo>
                      <a:pt x="1471" y="1395"/>
                    </a:lnTo>
                    <a:lnTo>
                      <a:pt x="1445" y="1454"/>
                    </a:lnTo>
                    <a:lnTo>
                      <a:pt x="1416" y="1512"/>
                    </a:lnTo>
                    <a:lnTo>
                      <a:pt x="1385" y="1567"/>
                    </a:lnTo>
                    <a:lnTo>
                      <a:pt x="1350" y="1620"/>
                    </a:lnTo>
                    <a:lnTo>
                      <a:pt x="1313" y="1670"/>
                    </a:lnTo>
                    <a:lnTo>
                      <a:pt x="1273" y="1717"/>
                    </a:lnTo>
                    <a:lnTo>
                      <a:pt x="1231" y="1761"/>
                    </a:lnTo>
                    <a:lnTo>
                      <a:pt x="1187" y="1801"/>
                    </a:lnTo>
                    <a:lnTo>
                      <a:pt x="1141" y="1836"/>
                    </a:lnTo>
                    <a:lnTo>
                      <a:pt x="1092" y="1868"/>
                    </a:lnTo>
                    <a:lnTo>
                      <a:pt x="1042" y="1893"/>
                    </a:lnTo>
                    <a:lnTo>
                      <a:pt x="990" y="1915"/>
                    </a:lnTo>
                    <a:lnTo>
                      <a:pt x="937" y="1930"/>
                    </a:lnTo>
                    <a:lnTo>
                      <a:pt x="882" y="1939"/>
                    </a:lnTo>
                    <a:lnTo>
                      <a:pt x="825" y="1942"/>
                    </a:lnTo>
                    <a:lnTo>
                      <a:pt x="769" y="1939"/>
                    </a:lnTo>
                    <a:lnTo>
                      <a:pt x="714" y="1930"/>
                    </a:lnTo>
                    <a:lnTo>
                      <a:pt x="661" y="1915"/>
                    </a:lnTo>
                    <a:lnTo>
                      <a:pt x="608" y="1893"/>
                    </a:lnTo>
                    <a:lnTo>
                      <a:pt x="558" y="1867"/>
                    </a:lnTo>
                    <a:lnTo>
                      <a:pt x="510" y="1836"/>
                    </a:lnTo>
                    <a:lnTo>
                      <a:pt x="464" y="1800"/>
                    </a:lnTo>
                    <a:lnTo>
                      <a:pt x="419" y="1760"/>
                    </a:lnTo>
                    <a:lnTo>
                      <a:pt x="377" y="1716"/>
                    </a:lnTo>
                    <a:lnTo>
                      <a:pt x="337" y="1669"/>
                    </a:lnTo>
                    <a:lnTo>
                      <a:pt x="300" y="1618"/>
                    </a:lnTo>
                    <a:lnTo>
                      <a:pt x="266" y="1565"/>
                    </a:lnTo>
                    <a:lnTo>
                      <a:pt x="234" y="1510"/>
                    </a:lnTo>
                    <a:lnTo>
                      <a:pt x="205" y="1452"/>
                    </a:lnTo>
                    <a:lnTo>
                      <a:pt x="179" y="1392"/>
                    </a:lnTo>
                    <a:lnTo>
                      <a:pt x="156" y="1386"/>
                    </a:lnTo>
                    <a:lnTo>
                      <a:pt x="133" y="1376"/>
                    </a:lnTo>
                    <a:lnTo>
                      <a:pt x="111" y="1364"/>
                    </a:lnTo>
                    <a:lnTo>
                      <a:pt x="91" y="1349"/>
                    </a:lnTo>
                    <a:lnTo>
                      <a:pt x="72" y="1330"/>
                    </a:lnTo>
                    <a:lnTo>
                      <a:pt x="55" y="1309"/>
                    </a:lnTo>
                    <a:lnTo>
                      <a:pt x="39" y="1284"/>
                    </a:lnTo>
                    <a:lnTo>
                      <a:pt x="26" y="1254"/>
                    </a:lnTo>
                    <a:lnTo>
                      <a:pt x="15" y="1221"/>
                    </a:lnTo>
                    <a:lnTo>
                      <a:pt x="7" y="1184"/>
                    </a:lnTo>
                    <a:lnTo>
                      <a:pt x="2" y="1143"/>
                    </a:lnTo>
                    <a:lnTo>
                      <a:pt x="0" y="1104"/>
                    </a:lnTo>
                    <a:lnTo>
                      <a:pt x="1" y="1068"/>
                    </a:lnTo>
                    <a:lnTo>
                      <a:pt x="4" y="1038"/>
                    </a:lnTo>
                    <a:lnTo>
                      <a:pt x="9" y="1009"/>
                    </a:lnTo>
                    <a:lnTo>
                      <a:pt x="17" y="985"/>
                    </a:lnTo>
                    <a:lnTo>
                      <a:pt x="27" y="964"/>
                    </a:lnTo>
                    <a:lnTo>
                      <a:pt x="38" y="946"/>
                    </a:lnTo>
                    <a:lnTo>
                      <a:pt x="50" y="930"/>
                    </a:lnTo>
                    <a:lnTo>
                      <a:pt x="65" y="916"/>
                    </a:lnTo>
                    <a:lnTo>
                      <a:pt x="80" y="906"/>
                    </a:lnTo>
                    <a:lnTo>
                      <a:pt x="96" y="897"/>
                    </a:lnTo>
                    <a:lnTo>
                      <a:pt x="98" y="851"/>
                    </a:lnTo>
                    <a:lnTo>
                      <a:pt x="89" y="794"/>
                    </a:lnTo>
                    <a:lnTo>
                      <a:pt x="85" y="740"/>
                    </a:lnTo>
                    <a:lnTo>
                      <a:pt x="83" y="690"/>
                    </a:lnTo>
                    <a:lnTo>
                      <a:pt x="85" y="643"/>
                    </a:lnTo>
                    <a:lnTo>
                      <a:pt x="90" y="599"/>
                    </a:lnTo>
                    <a:lnTo>
                      <a:pt x="98" y="559"/>
                    </a:lnTo>
                    <a:lnTo>
                      <a:pt x="108" y="522"/>
                    </a:lnTo>
                    <a:lnTo>
                      <a:pt x="120" y="487"/>
                    </a:lnTo>
                    <a:lnTo>
                      <a:pt x="134" y="455"/>
                    </a:lnTo>
                    <a:lnTo>
                      <a:pt x="149" y="427"/>
                    </a:lnTo>
                    <a:lnTo>
                      <a:pt x="166" y="400"/>
                    </a:lnTo>
                    <a:lnTo>
                      <a:pt x="183" y="377"/>
                    </a:lnTo>
                    <a:lnTo>
                      <a:pt x="202" y="355"/>
                    </a:lnTo>
                    <a:lnTo>
                      <a:pt x="220" y="337"/>
                    </a:lnTo>
                    <a:lnTo>
                      <a:pt x="239" y="320"/>
                    </a:lnTo>
                    <a:lnTo>
                      <a:pt x="257" y="305"/>
                    </a:lnTo>
                    <a:lnTo>
                      <a:pt x="274" y="293"/>
                    </a:lnTo>
                    <a:lnTo>
                      <a:pt x="290" y="282"/>
                    </a:lnTo>
                    <a:lnTo>
                      <a:pt x="305" y="273"/>
                    </a:lnTo>
                    <a:lnTo>
                      <a:pt x="319" y="266"/>
                    </a:lnTo>
                    <a:lnTo>
                      <a:pt x="331" y="260"/>
                    </a:lnTo>
                    <a:lnTo>
                      <a:pt x="341" y="255"/>
                    </a:lnTo>
                    <a:lnTo>
                      <a:pt x="348" y="253"/>
                    </a:lnTo>
                    <a:lnTo>
                      <a:pt x="352" y="246"/>
                    </a:lnTo>
                    <a:lnTo>
                      <a:pt x="359" y="237"/>
                    </a:lnTo>
                    <a:lnTo>
                      <a:pt x="367" y="225"/>
                    </a:lnTo>
                    <a:lnTo>
                      <a:pt x="377" y="212"/>
                    </a:lnTo>
                    <a:lnTo>
                      <a:pt x="390" y="196"/>
                    </a:lnTo>
                    <a:lnTo>
                      <a:pt x="404" y="180"/>
                    </a:lnTo>
                    <a:lnTo>
                      <a:pt x="421" y="163"/>
                    </a:lnTo>
                    <a:lnTo>
                      <a:pt x="439" y="145"/>
                    </a:lnTo>
                    <a:lnTo>
                      <a:pt x="459" y="127"/>
                    </a:lnTo>
                    <a:lnTo>
                      <a:pt x="481" y="108"/>
                    </a:lnTo>
                    <a:lnTo>
                      <a:pt x="505" y="91"/>
                    </a:lnTo>
                    <a:lnTo>
                      <a:pt x="531" y="74"/>
                    </a:lnTo>
                    <a:lnTo>
                      <a:pt x="559" y="57"/>
                    </a:lnTo>
                    <a:lnTo>
                      <a:pt x="589" y="43"/>
                    </a:lnTo>
                    <a:lnTo>
                      <a:pt x="620" y="30"/>
                    </a:lnTo>
                    <a:lnTo>
                      <a:pt x="655" y="19"/>
                    </a:lnTo>
                    <a:lnTo>
                      <a:pt x="690" y="10"/>
                    </a:lnTo>
                    <a:lnTo>
                      <a:pt x="728" y="3"/>
                    </a:lnTo>
                    <a:lnTo>
                      <a:pt x="767" y="0"/>
                    </a:lnTo>
                    <a:lnTo>
                      <a:pt x="80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20" name="Freeform 23"/>
              <p:cNvSpPr>
                <a:spLocks noEditPoints="1"/>
              </p:cNvSpPr>
              <p:nvPr/>
            </p:nvSpPr>
            <p:spPr bwMode="auto">
              <a:xfrm>
                <a:off x="2664" y="4250"/>
                <a:ext cx="83" cy="27"/>
              </a:xfrm>
              <a:custGeom>
                <a:avLst/>
                <a:gdLst>
                  <a:gd name="T0" fmla="*/ 613 w 916"/>
                  <a:gd name="T1" fmla="*/ 78 h 300"/>
                  <a:gd name="T2" fmla="*/ 561 w 916"/>
                  <a:gd name="T3" fmla="*/ 109 h 300"/>
                  <a:gd name="T4" fmla="*/ 554 w 916"/>
                  <a:gd name="T5" fmla="*/ 165 h 300"/>
                  <a:gd name="T6" fmla="*/ 579 w 916"/>
                  <a:gd name="T7" fmla="*/ 210 h 300"/>
                  <a:gd name="T8" fmla="*/ 665 w 916"/>
                  <a:gd name="T9" fmla="*/ 229 h 300"/>
                  <a:gd name="T10" fmla="*/ 787 w 916"/>
                  <a:gd name="T11" fmla="*/ 223 h 300"/>
                  <a:gd name="T12" fmla="*/ 839 w 916"/>
                  <a:gd name="T13" fmla="*/ 191 h 300"/>
                  <a:gd name="T14" fmla="*/ 846 w 916"/>
                  <a:gd name="T15" fmla="*/ 135 h 300"/>
                  <a:gd name="T16" fmla="*/ 820 w 916"/>
                  <a:gd name="T17" fmla="*/ 90 h 300"/>
                  <a:gd name="T18" fmla="*/ 734 w 916"/>
                  <a:gd name="T19" fmla="*/ 72 h 300"/>
                  <a:gd name="T20" fmla="*/ 153 w 916"/>
                  <a:gd name="T21" fmla="*/ 74 h 300"/>
                  <a:gd name="T22" fmla="*/ 85 w 916"/>
                  <a:gd name="T23" fmla="*/ 99 h 300"/>
                  <a:gd name="T24" fmla="*/ 70 w 916"/>
                  <a:gd name="T25" fmla="*/ 150 h 300"/>
                  <a:gd name="T26" fmla="*/ 85 w 916"/>
                  <a:gd name="T27" fmla="*/ 201 h 300"/>
                  <a:gd name="T28" fmla="*/ 153 w 916"/>
                  <a:gd name="T29" fmla="*/ 227 h 300"/>
                  <a:gd name="T30" fmla="*/ 280 w 916"/>
                  <a:gd name="T31" fmla="*/ 227 h 300"/>
                  <a:gd name="T32" fmla="*/ 348 w 916"/>
                  <a:gd name="T33" fmla="*/ 201 h 300"/>
                  <a:gd name="T34" fmla="*/ 363 w 916"/>
                  <a:gd name="T35" fmla="*/ 150 h 300"/>
                  <a:gd name="T36" fmla="*/ 348 w 916"/>
                  <a:gd name="T37" fmla="*/ 99 h 300"/>
                  <a:gd name="T38" fmla="*/ 280 w 916"/>
                  <a:gd name="T39" fmla="*/ 74 h 300"/>
                  <a:gd name="T40" fmla="*/ 234 w 916"/>
                  <a:gd name="T41" fmla="*/ 0 h 300"/>
                  <a:gd name="T42" fmla="*/ 321 w 916"/>
                  <a:gd name="T43" fmla="*/ 9 h 300"/>
                  <a:gd name="T44" fmla="*/ 400 w 916"/>
                  <a:gd name="T45" fmla="*/ 53 h 300"/>
                  <a:gd name="T46" fmla="*/ 574 w 916"/>
                  <a:gd name="T47" fmla="*/ 17 h 300"/>
                  <a:gd name="T48" fmla="*/ 662 w 916"/>
                  <a:gd name="T49" fmla="*/ 1 h 300"/>
                  <a:gd name="T50" fmla="*/ 732 w 916"/>
                  <a:gd name="T51" fmla="*/ 0 h 300"/>
                  <a:gd name="T52" fmla="*/ 806 w 916"/>
                  <a:gd name="T53" fmla="*/ 10 h 300"/>
                  <a:gd name="T54" fmla="*/ 875 w 916"/>
                  <a:gd name="T55" fmla="*/ 45 h 300"/>
                  <a:gd name="T56" fmla="*/ 914 w 916"/>
                  <a:gd name="T57" fmla="*/ 123 h 300"/>
                  <a:gd name="T58" fmla="*/ 900 w 916"/>
                  <a:gd name="T59" fmla="*/ 223 h 300"/>
                  <a:gd name="T60" fmla="*/ 843 w 916"/>
                  <a:gd name="T61" fmla="*/ 277 h 300"/>
                  <a:gd name="T62" fmla="*/ 768 w 916"/>
                  <a:gd name="T63" fmla="*/ 297 h 300"/>
                  <a:gd name="T64" fmla="*/ 699 w 916"/>
                  <a:gd name="T65" fmla="*/ 300 h 300"/>
                  <a:gd name="T66" fmla="*/ 632 w 916"/>
                  <a:gd name="T67" fmla="*/ 297 h 300"/>
                  <a:gd name="T68" fmla="*/ 557 w 916"/>
                  <a:gd name="T69" fmla="*/ 277 h 300"/>
                  <a:gd name="T70" fmla="*/ 500 w 916"/>
                  <a:gd name="T71" fmla="*/ 224 h 300"/>
                  <a:gd name="T72" fmla="*/ 485 w 916"/>
                  <a:gd name="T73" fmla="*/ 137 h 300"/>
                  <a:gd name="T74" fmla="*/ 432 w 916"/>
                  <a:gd name="T75" fmla="*/ 150 h 300"/>
                  <a:gd name="T76" fmla="*/ 405 w 916"/>
                  <a:gd name="T77" fmla="*/ 241 h 300"/>
                  <a:gd name="T78" fmla="*/ 342 w 916"/>
                  <a:gd name="T79" fmla="*/ 284 h 300"/>
                  <a:gd name="T80" fmla="*/ 266 w 916"/>
                  <a:gd name="T81" fmla="*/ 298 h 300"/>
                  <a:gd name="T82" fmla="*/ 201 w 916"/>
                  <a:gd name="T83" fmla="*/ 299 h 300"/>
                  <a:gd name="T84" fmla="*/ 129 w 916"/>
                  <a:gd name="T85" fmla="*/ 294 h 300"/>
                  <a:gd name="T86" fmla="*/ 57 w 916"/>
                  <a:gd name="T87" fmla="*/ 267 h 300"/>
                  <a:gd name="T88" fmla="*/ 7 w 916"/>
                  <a:gd name="T89" fmla="*/ 202 h 300"/>
                  <a:gd name="T90" fmla="*/ 7 w 916"/>
                  <a:gd name="T91" fmla="*/ 98 h 300"/>
                  <a:gd name="T92" fmla="*/ 57 w 916"/>
                  <a:gd name="T93" fmla="*/ 33 h 300"/>
                  <a:gd name="T94" fmla="*/ 129 w 916"/>
                  <a:gd name="T95" fmla="*/ 6 h 300"/>
                  <a:gd name="T96" fmla="*/ 201 w 916"/>
                  <a:gd name="T97" fmla="*/ 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16" h="300">
                    <a:moveTo>
                      <a:pt x="699" y="71"/>
                    </a:moveTo>
                    <a:lnTo>
                      <a:pt x="665" y="72"/>
                    </a:lnTo>
                    <a:lnTo>
                      <a:pt x="636" y="74"/>
                    </a:lnTo>
                    <a:lnTo>
                      <a:pt x="613" y="78"/>
                    </a:lnTo>
                    <a:lnTo>
                      <a:pt x="594" y="83"/>
                    </a:lnTo>
                    <a:lnTo>
                      <a:pt x="579" y="90"/>
                    </a:lnTo>
                    <a:lnTo>
                      <a:pt x="569" y="99"/>
                    </a:lnTo>
                    <a:lnTo>
                      <a:pt x="561" y="109"/>
                    </a:lnTo>
                    <a:lnTo>
                      <a:pt x="556" y="122"/>
                    </a:lnTo>
                    <a:lnTo>
                      <a:pt x="554" y="135"/>
                    </a:lnTo>
                    <a:lnTo>
                      <a:pt x="553" y="150"/>
                    </a:lnTo>
                    <a:lnTo>
                      <a:pt x="554" y="165"/>
                    </a:lnTo>
                    <a:lnTo>
                      <a:pt x="556" y="179"/>
                    </a:lnTo>
                    <a:lnTo>
                      <a:pt x="561" y="191"/>
                    </a:lnTo>
                    <a:lnTo>
                      <a:pt x="569" y="201"/>
                    </a:lnTo>
                    <a:lnTo>
                      <a:pt x="579" y="210"/>
                    </a:lnTo>
                    <a:lnTo>
                      <a:pt x="594" y="216"/>
                    </a:lnTo>
                    <a:lnTo>
                      <a:pt x="613" y="223"/>
                    </a:lnTo>
                    <a:lnTo>
                      <a:pt x="636" y="227"/>
                    </a:lnTo>
                    <a:lnTo>
                      <a:pt x="665" y="229"/>
                    </a:lnTo>
                    <a:lnTo>
                      <a:pt x="699" y="230"/>
                    </a:lnTo>
                    <a:lnTo>
                      <a:pt x="734" y="229"/>
                    </a:lnTo>
                    <a:lnTo>
                      <a:pt x="763" y="227"/>
                    </a:lnTo>
                    <a:lnTo>
                      <a:pt x="787" y="223"/>
                    </a:lnTo>
                    <a:lnTo>
                      <a:pt x="805" y="216"/>
                    </a:lnTo>
                    <a:lnTo>
                      <a:pt x="820" y="210"/>
                    </a:lnTo>
                    <a:lnTo>
                      <a:pt x="831" y="201"/>
                    </a:lnTo>
                    <a:lnTo>
                      <a:pt x="839" y="191"/>
                    </a:lnTo>
                    <a:lnTo>
                      <a:pt x="843" y="179"/>
                    </a:lnTo>
                    <a:lnTo>
                      <a:pt x="846" y="165"/>
                    </a:lnTo>
                    <a:lnTo>
                      <a:pt x="847" y="150"/>
                    </a:lnTo>
                    <a:lnTo>
                      <a:pt x="846" y="135"/>
                    </a:lnTo>
                    <a:lnTo>
                      <a:pt x="843" y="122"/>
                    </a:lnTo>
                    <a:lnTo>
                      <a:pt x="839" y="109"/>
                    </a:lnTo>
                    <a:lnTo>
                      <a:pt x="831" y="99"/>
                    </a:lnTo>
                    <a:lnTo>
                      <a:pt x="820" y="90"/>
                    </a:lnTo>
                    <a:lnTo>
                      <a:pt x="805" y="83"/>
                    </a:lnTo>
                    <a:lnTo>
                      <a:pt x="787" y="78"/>
                    </a:lnTo>
                    <a:lnTo>
                      <a:pt x="763" y="74"/>
                    </a:lnTo>
                    <a:lnTo>
                      <a:pt x="734" y="72"/>
                    </a:lnTo>
                    <a:lnTo>
                      <a:pt x="699" y="71"/>
                    </a:lnTo>
                    <a:close/>
                    <a:moveTo>
                      <a:pt x="216" y="71"/>
                    </a:moveTo>
                    <a:lnTo>
                      <a:pt x="182" y="72"/>
                    </a:lnTo>
                    <a:lnTo>
                      <a:pt x="153" y="74"/>
                    </a:lnTo>
                    <a:lnTo>
                      <a:pt x="130" y="78"/>
                    </a:lnTo>
                    <a:lnTo>
                      <a:pt x="111" y="83"/>
                    </a:lnTo>
                    <a:lnTo>
                      <a:pt x="96" y="90"/>
                    </a:lnTo>
                    <a:lnTo>
                      <a:pt x="85" y="99"/>
                    </a:lnTo>
                    <a:lnTo>
                      <a:pt x="78" y="109"/>
                    </a:lnTo>
                    <a:lnTo>
                      <a:pt x="73" y="122"/>
                    </a:lnTo>
                    <a:lnTo>
                      <a:pt x="70" y="135"/>
                    </a:lnTo>
                    <a:lnTo>
                      <a:pt x="70" y="150"/>
                    </a:lnTo>
                    <a:lnTo>
                      <a:pt x="70" y="165"/>
                    </a:lnTo>
                    <a:lnTo>
                      <a:pt x="73" y="179"/>
                    </a:lnTo>
                    <a:lnTo>
                      <a:pt x="78" y="191"/>
                    </a:lnTo>
                    <a:lnTo>
                      <a:pt x="85" y="201"/>
                    </a:lnTo>
                    <a:lnTo>
                      <a:pt x="96" y="210"/>
                    </a:lnTo>
                    <a:lnTo>
                      <a:pt x="111" y="216"/>
                    </a:lnTo>
                    <a:lnTo>
                      <a:pt x="130" y="223"/>
                    </a:lnTo>
                    <a:lnTo>
                      <a:pt x="153" y="227"/>
                    </a:lnTo>
                    <a:lnTo>
                      <a:pt x="182" y="229"/>
                    </a:lnTo>
                    <a:lnTo>
                      <a:pt x="216" y="230"/>
                    </a:lnTo>
                    <a:lnTo>
                      <a:pt x="250" y="229"/>
                    </a:lnTo>
                    <a:lnTo>
                      <a:pt x="280" y="227"/>
                    </a:lnTo>
                    <a:lnTo>
                      <a:pt x="304" y="223"/>
                    </a:lnTo>
                    <a:lnTo>
                      <a:pt x="322" y="216"/>
                    </a:lnTo>
                    <a:lnTo>
                      <a:pt x="337" y="210"/>
                    </a:lnTo>
                    <a:lnTo>
                      <a:pt x="348" y="201"/>
                    </a:lnTo>
                    <a:lnTo>
                      <a:pt x="355" y="191"/>
                    </a:lnTo>
                    <a:lnTo>
                      <a:pt x="360" y="179"/>
                    </a:lnTo>
                    <a:lnTo>
                      <a:pt x="363" y="165"/>
                    </a:lnTo>
                    <a:lnTo>
                      <a:pt x="363" y="150"/>
                    </a:lnTo>
                    <a:lnTo>
                      <a:pt x="363" y="135"/>
                    </a:lnTo>
                    <a:lnTo>
                      <a:pt x="360" y="122"/>
                    </a:lnTo>
                    <a:lnTo>
                      <a:pt x="355" y="109"/>
                    </a:lnTo>
                    <a:lnTo>
                      <a:pt x="348" y="99"/>
                    </a:lnTo>
                    <a:lnTo>
                      <a:pt x="337" y="90"/>
                    </a:lnTo>
                    <a:lnTo>
                      <a:pt x="322" y="83"/>
                    </a:lnTo>
                    <a:lnTo>
                      <a:pt x="304" y="78"/>
                    </a:lnTo>
                    <a:lnTo>
                      <a:pt x="280" y="74"/>
                    </a:lnTo>
                    <a:lnTo>
                      <a:pt x="250" y="72"/>
                    </a:lnTo>
                    <a:lnTo>
                      <a:pt x="216" y="71"/>
                    </a:lnTo>
                    <a:close/>
                    <a:moveTo>
                      <a:pt x="216" y="0"/>
                    </a:moveTo>
                    <a:lnTo>
                      <a:pt x="234" y="0"/>
                    </a:lnTo>
                    <a:lnTo>
                      <a:pt x="254" y="1"/>
                    </a:lnTo>
                    <a:lnTo>
                      <a:pt x="276" y="2"/>
                    </a:lnTo>
                    <a:lnTo>
                      <a:pt x="298" y="5"/>
                    </a:lnTo>
                    <a:lnTo>
                      <a:pt x="321" y="9"/>
                    </a:lnTo>
                    <a:lnTo>
                      <a:pt x="343" y="17"/>
                    </a:lnTo>
                    <a:lnTo>
                      <a:pt x="364" y="26"/>
                    </a:lnTo>
                    <a:lnTo>
                      <a:pt x="383" y="37"/>
                    </a:lnTo>
                    <a:lnTo>
                      <a:pt x="400" y="53"/>
                    </a:lnTo>
                    <a:lnTo>
                      <a:pt x="516" y="53"/>
                    </a:lnTo>
                    <a:lnTo>
                      <a:pt x="533" y="37"/>
                    </a:lnTo>
                    <a:lnTo>
                      <a:pt x="553" y="26"/>
                    </a:lnTo>
                    <a:lnTo>
                      <a:pt x="574" y="17"/>
                    </a:lnTo>
                    <a:lnTo>
                      <a:pt x="596" y="9"/>
                    </a:lnTo>
                    <a:lnTo>
                      <a:pt x="618" y="5"/>
                    </a:lnTo>
                    <a:lnTo>
                      <a:pt x="640" y="2"/>
                    </a:lnTo>
                    <a:lnTo>
                      <a:pt x="662" y="1"/>
                    </a:lnTo>
                    <a:lnTo>
                      <a:pt x="682" y="0"/>
                    </a:lnTo>
                    <a:lnTo>
                      <a:pt x="699" y="0"/>
                    </a:lnTo>
                    <a:lnTo>
                      <a:pt x="715" y="0"/>
                    </a:lnTo>
                    <a:lnTo>
                      <a:pt x="732" y="0"/>
                    </a:lnTo>
                    <a:lnTo>
                      <a:pt x="749" y="1"/>
                    </a:lnTo>
                    <a:lnTo>
                      <a:pt x="768" y="3"/>
                    </a:lnTo>
                    <a:lnTo>
                      <a:pt x="787" y="6"/>
                    </a:lnTo>
                    <a:lnTo>
                      <a:pt x="806" y="10"/>
                    </a:lnTo>
                    <a:lnTo>
                      <a:pt x="825" y="16"/>
                    </a:lnTo>
                    <a:lnTo>
                      <a:pt x="843" y="24"/>
                    </a:lnTo>
                    <a:lnTo>
                      <a:pt x="860" y="33"/>
                    </a:lnTo>
                    <a:lnTo>
                      <a:pt x="875" y="45"/>
                    </a:lnTo>
                    <a:lnTo>
                      <a:pt x="889" y="59"/>
                    </a:lnTo>
                    <a:lnTo>
                      <a:pt x="900" y="77"/>
                    </a:lnTo>
                    <a:lnTo>
                      <a:pt x="908" y="98"/>
                    </a:lnTo>
                    <a:lnTo>
                      <a:pt x="914" y="123"/>
                    </a:lnTo>
                    <a:lnTo>
                      <a:pt x="916" y="150"/>
                    </a:lnTo>
                    <a:lnTo>
                      <a:pt x="914" y="178"/>
                    </a:lnTo>
                    <a:lnTo>
                      <a:pt x="908" y="202"/>
                    </a:lnTo>
                    <a:lnTo>
                      <a:pt x="900" y="223"/>
                    </a:lnTo>
                    <a:lnTo>
                      <a:pt x="889" y="241"/>
                    </a:lnTo>
                    <a:lnTo>
                      <a:pt x="875" y="255"/>
                    </a:lnTo>
                    <a:lnTo>
                      <a:pt x="860" y="267"/>
                    </a:lnTo>
                    <a:lnTo>
                      <a:pt x="843" y="277"/>
                    </a:lnTo>
                    <a:lnTo>
                      <a:pt x="825" y="285"/>
                    </a:lnTo>
                    <a:lnTo>
                      <a:pt x="806" y="290"/>
                    </a:lnTo>
                    <a:lnTo>
                      <a:pt x="787" y="294"/>
                    </a:lnTo>
                    <a:lnTo>
                      <a:pt x="768" y="297"/>
                    </a:lnTo>
                    <a:lnTo>
                      <a:pt x="749" y="298"/>
                    </a:lnTo>
                    <a:lnTo>
                      <a:pt x="732" y="299"/>
                    </a:lnTo>
                    <a:lnTo>
                      <a:pt x="715" y="299"/>
                    </a:lnTo>
                    <a:lnTo>
                      <a:pt x="699" y="300"/>
                    </a:lnTo>
                    <a:lnTo>
                      <a:pt x="685" y="299"/>
                    </a:lnTo>
                    <a:lnTo>
                      <a:pt x="668" y="299"/>
                    </a:lnTo>
                    <a:lnTo>
                      <a:pt x="650" y="298"/>
                    </a:lnTo>
                    <a:lnTo>
                      <a:pt x="632" y="297"/>
                    </a:lnTo>
                    <a:lnTo>
                      <a:pt x="613" y="294"/>
                    </a:lnTo>
                    <a:lnTo>
                      <a:pt x="593" y="290"/>
                    </a:lnTo>
                    <a:lnTo>
                      <a:pt x="575" y="285"/>
                    </a:lnTo>
                    <a:lnTo>
                      <a:pt x="557" y="277"/>
                    </a:lnTo>
                    <a:lnTo>
                      <a:pt x="540" y="267"/>
                    </a:lnTo>
                    <a:lnTo>
                      <a:pt x="524" y="255"/>
                    </a:lnTo>
                    <a:lnTo>
                      <a:pt x="511" y="241"/>
                    </a:lnTo>
                    <a:lnTo>
                      <a:pt x="500" y="224"/>
                    </a:lnTo>
                    <a:lnTo>
                      <a:pt x="491" y="202"/>
                    </a:lnTo>
                    <a:lnTo>
                      <a:pt x="486" y="179"/>
                    </a:lnTo>
                    <a:lnTo>
                      <a:pt x="484" y="150"/>
                    </a:lnTo>
                    <a:lnTo>
                      <a:pt x="485" y="137"/>
                    </a:lnTo>
                    <a:lnTo>
                      <a:pt x="486" y="125"/>
                    </a:lnTo>
                    <a:lnTo>
                      <a:pt x="430" y="125"/>
                    </a:lnTo>
                    <a:lnTo>
                      <a:pt x="432" y="137"/>
                    </a:lnTo>
                    <a:lnTo>
                      <a:pt x="432" y="150"/>
                    </a:lnTo>
                    <a:lnTo>
                      <a:pt x="430" y="179"/>
                    </a:lnTo>
                    <a:lnTo>
                      <a:pt x="425" y="202"/>
                    </a:lnTo>
                    <a:lnTo>
                      <a:pt x="416" y="224"/>
                    </a:lnTo>
                    <a:lnTo>
                      <a:pt x="405" y="241"/>
                    </a:lnTo>
                    <a:lnTo>
                      <a:pt x="392" y="255"/>
                    </a:lnTo>
                    <a:lnTo>
                      <a:pt x="377" y="267"/>
                    </a:lnTo>
                    <a:lnTo>
                      <a:pt x="360" y="277"/>
                    </a:lnTo>
                    <a:lnTo>
                      <a:pt x="342" y="284"/>
                    </a:lnTo>
                    <a:lnTo>
                      <a:pt x="323" y="290"/>
                    </a:lnTo>
                    <a:lnTo>
                      <a:pt x="304" y="294"/>
                    </a:lnTo>
                    <a:lnTo>
                      <a:pt x="285" y="296"/>
                    </a:lnTo>
                    <a:lnTo>
                      <a:pt x="266" y="298"/>
                    </a:lnTo>
                    <a:lnTo>
                      <a:pt x="248" y="299"/>
                    </a:lnTo>
                    <a:lnTo>
                      <a:pt x="231" y="299"/>
                    </a:lnTo>
                    <a:lnTo>
                      <a:pt x="216" y="299"/>
                    </a:lnTo>
                    <a:lnTo>
                      <a:pt x="201" y="299"/>
                    </a:lnTo>
                    <a:lnTo>
                      <a:pt x="185" y="299"/>
                    </a:lnTo>
                    <a:lnTo>
                      <a:pt x="167" y="298"/>
                    </a:lnTo>
                    <a:lnTo>
                      <a:pt x="148" y="296"/>
                    </a:lnTo>
                    <a:lnTo>
                      <a:pt x="129" y="294"/>
                    </a:lnTo>
                    <a:lnTo>
                      <a:pt x="110" y="290"/>
                    </a:lnTo>
                    <a:lnTo>
                      <a:pt x="91" y="284"/>
                    </a:lnTo>
                    <a:lnTo>
                      <a:pt x="73" y="277"/>
                    </a:lnTo>
                    <a:lnTo>
                      <a:pt x="57" y="267"/>
                    </a:lnTo>
                    <a:lnTo>
                      <a:pt x="41" y="255"/>
                    </a:lnTo>
                    <a:lnTo>
                      <a:pt x="27" y="240"/>
                    </a:lnTo>
                    <a:lnTo>
                      <a:pt x="16" y="223"/>
                    </a:lnTo>
                    <a:lnTo>
                      <a:pt x="7" y="202"/>
                    </a:lnTo>
                    <a:lnTo>
                      <a:pt x="2" y="178"/>
                    </a:lnTo>
                    <a:lnTo>
                      <a:pt x="0" y="150"/>
                    </a:lnTo>
                    <a:lnTo>
                      <a:pt x="2" y="122"/>
                    </a:lnTo>
                    <a:lnTo>
                      <a:pt x="7" y="98"/>
                    </a:lnTo>
                    <a:lnTo>
                      <a:pt x="16" y="77"/>
                    </a:lnTo>
                    <a:lnTo>
                      <a:pt x="27" y="59"/>
                    </a:lnTo>
                    <a:lnTo>
                      <a:pt x="41" y="45"/>
                    </a:lnTo>
                    <a:lnTo>
                      <a:pt x="57" y="33"/>
                    </a:lnTo>
                    <a:lnTo>
                      <a:pt x="73" y="23"/>
                    </a:lnTo>
                    <a:lnTo>
                      <a:pt x="91" y="16"/>
                    </a:lnTo>
                    <a:lnTo>
                      <a:pt x="110" y="10"/>
                    </a:lnTo>
                    <a:lnTo>
                      <a:pt x="129" y="6"/>
                    </a:lnTo>
                    <a:lnTo>
                      <a:pt x="148" y="3"/>
                    </a:lnTo>
                    <a:lnTo>
                      <a:pt x="167" y="1"/>
                    </a:lnTo>
                    <a:lnTo>
                      <a:pt x="185" y="0"/>
                    </a:lnTo>
                    <a:lnTo>
                      <a:pt x="201" y="0"/>
                    </a:lnTo>
                    <a:lnTo>
                      <a:pt x="2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21" name="Freeform 24"/>
              <p:cNvSpPr>
                <a:spLocks noEditPoints="1"/>
              </p:cNvSpPr>
              <p:nvPr/>
            </p:nvSpPr>
            <p:spPr bwMode="auto">
              <a:xfrm>
                <a:off x="2597" y="4335"/>
                <a:ext cx="217" cy="124"/>
              </a:xfrm>
              <a:custGeom>
                <a:avLst/>
                <a:gdLst>
                  <a:gd name="T0" fmla="*/ 1796 w 2393"/>
                  <a:gd name="T1" fmla="*/ 704 h 1360"/>
                  <a:gd name="T2" fmla="*/ 1761 w 2393"/>
                  <a:gd name="T3" fmla="*/ 720 h 1360"/>
                  <a:gd name="T4" fmla="*/ 1590 w 2393"/>
                  <a:gd name="T5" fmla="*/ 904 h 1360"/>
                  <a:gd name="T6" fmla="*/ 1882 w 2393"/>
                  <a:gd name="T7" fmla="*/ 733 h 1360"/>
                  <a:gd name="T8" fmla="*/ 1851 w 2393"/>
                  <a:gd name="T9" fmla="*/ 709 h 1360"/>
                  <a:gd name="T10" fmla="*/ 1814 w 2393"/>
                  <a:gd name="T11" fmla="*/ 702 h 1360"/>
                  <a:gd name="T12" fmla="*/ 1831 w 2393"/>
                  <a:gd name="T13" fmla="*/ 20 h 1360"/>
                  <a:gd name="T14" fmla="*/ 1950 w 2393"/>
                  <a:gd name="T15" fmla="*/ 61 h 1360"/>
                  <a:gd name="T16" fmla="*/ 2057 w 2393"/>
                  <a:gd name="T17" fmla="*/ 121 h 1360"/>
                  <a:gd name="T18" fmla="*/ 2154 w 2393"/>
                  <a:gd name="T19" fmla="*/ 196 h 1360"/>
                  <a:gd name="T20" fmla="*/ 2235 w 2393"/>
                  <a:gd name="T21" fmla="*/ 286 h 1360"/>
                  <a:gd name="T22" fmla="*/ 2301 w 2393"/>
                  <a:gd name="T23" fmla="*/ 388 h 1360"/>
                  <a:gd name="T24" fmla="*/ 2352 w 2393"/>
                  <a:gd name="T25" fmla="*/ 501 h 1360"/>
                  <a:gd name="T26" fmla="*/ 2382 w 2393"/>
                  <a:gd name="T27" fmla="*/ 622 h 1360"/>
                  <a:gd name="T28" fmla="*/ 2393 w 2393"/>
                  <a:gd name="T29" fmla="*/ 748 h 1360"/>
                  <a:gd name="T30" fmla="*/ 2390 w 2393"/>
                  <a:gd name="T31" fmla="*/ 1230 h 1360"/>
                  <a:gd name="T32" fmla="*/ 2370 w 2393"/>
                  <a:gd name="T33" fmla="*/ 1282 h 1360"/>
                  <a:gd name="T34" fmla="*/ 2335 w 2393"/>
                  <a:gd name="T35" fmla="*/ 1324 h 1360"/>
                  <a:gd name="T36" fmla="*/ 2286 w 2393"/>
                  <a:gd name="T37" fmla="*/ 1351 h 1360"/>
                  <a:gd name="T38" fmla="*/ 2230 w 2393"/>
                  <a:gd name="T39" fmla="*/ 1360 h 1360"/>
                  <a:gd name="T40" fmla="*/ 129 w 2393"/>
                  <a:gd name="T41" fmla="*/ 1358 h 1360"/>
                  <a:gd name="T42" fmla="*/ 77 w 2393"/>
                  <a:gd name="T43" fmla="*/ 1339 h 1360"/>
                  <a:gd name="T44" fmla="*/ 36 w 2393"/>
                  <a:gd name="T45" fmla="*/ 1304 h 1360"/>
                  <a:gd name="T46" fmla="*/ 10 w 2393"/>
                  <a:gd name="T47" fmla="*/ 1256 h 1360"/>
                  <a:gd name="T48" fmla="*/ 0 w 2393"/>
                  <a:gd name="T49" fmla="*/ 1200 h 1360"/>
                  <a:gd name="T50" fmla="*/ 3 w 2393"/>
                  <a:gd name="T51" fmla="*/ 684 h 1360"/>
                  <a:gd name="T52" fmla="*/ 23 w 2393"/>
                  <a:gd name="T53" fmla="*/ 561 h 1360"/>
                  <a:gd name="T54" fmla="*/ 63 w 2393"/>
                  <a:gd name="T55" fmla="*/ 443 h 1360"/>
                  <a:gd name="T56" fmla="*/ 122 w 2393"/>
                  <a:gd name="T57" fmla="*/ 336 h 1360"/>
                  <a:gd name="T58" fmla="*/ 195 w 2393"/>
                  <a:gd name="T59" fmla="*/ 240 h 1360"/>
                  <a:gd name="T60" fmla="*/ 283 w 2393"/>
                  <a:gd name="T61" fmla="*/ 157 h 1360"/>
                  <a:gd name="T62" fmla="*/ 385 w 2393"/>
                  <a:gd name="T63" fmla="*/ 89 h 1360"/>
                  <a:gd name="T64" fmla="*/ 498 w 2393"/>
                  <a:gd name="T65" fmla="*/ 38 h 1360"/>
                  <a:gd name="T66" fmla="*/ 640 w 2393"/>
                  <a:gd name="T67" fmla="*/ 0 h 1360"/>
                  <a:gd name="T68" fmla="*/ 1748 w 2393"/>
                  <a:gd name="T69" fmla="*/ 0 h 1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393" h="1360">
                    <a:moveTo>
                      <a:pt x="1814" y="702"/>
                    </a:moveTo>
                    <a:lnTo>
                      <a:pt x="1796" y="704"/>
                    </a:lnTo>
                    <a:lnTo>
                      <a:pt x="1778" y="709"/>
                    </a:lnTo>
                    <a:lnTo>
                      <a:pt x="1761" y="720"/>
                    </a:lnTo>
                    <a:lnTo>
                      <a:pt x="1746" y="733"/>
                    </a:lnTo>
                    <a:lnTo>
                      <a:pt x="1590" y="904"/>
                    </a:lnTo>
                    <a:lnTo>
                      <a:pt x="2038" y="904"/>
                    </a:lnTo>
                    <a:lnTo>
                      <a:pt x="1882" y="733"/>
                    </a:lnTo>
                    <a:lnTo>
                      <a:pt x="1867" y="719"/>
                    </a:lnTo>
                    <a:lnTo>
                      <a:pt x="1851" y="709"/>
                    </a:lnTo>
                    <a:lnTo>
                      <a:pt x="1833" y="703"/>
                    </a:lnTo>
                    <a:lnTo>
                      <a:pt x="1814" y="702"/>
                    </a:lnTo>
                    <a:close/>
                    <a:moveTo>
                      <a:pt x="1748" y="0"/>
                    </a:moveTo>
                    <a:lnTo>
                      <a:pt x="1831" y="20"/>
                    </a:lnTo>
                    <a:lnTo>
                      <a:pt x="1892" y="38"/>
                    </a:lnTo>
                    <a:lnTo>
                      <a:pt x="1950" y="61"/>
                    </a:lnTo>
                    <a:lnTo>
                      <a:pt x="2005" y="88"/>
                    </a:lnTo>
                    <a:lnTo>
                      <a:pt x="2057" y="121"/>
                    </a:lnTo>
                    <a:lnTo>
                      <a:pt x="2107" y="157"/>
                    </a:lnTo>
                    <a:lnTo>
                      <a:pt x="2154" y="196"/>
                    </a:lnTo>
                    <a:lnTo>
                      <a:pt x="2196" y="239"/>
                    </a:lnTo>
                    <a:lnTo>
                      <a:pt x="2235" y="286"/>
                    </a:lnTo>
                    <a:lnTo>
                      <a:pt x="2270" y="336"/>
                    </a:lnTo>
                    <a:lnTo>
                      <a:pt x="2301" y="388"/>
                    </a:lnTo>
                    <a:lnTo>
                      <a:pt x="2328" y="443"/>
                    </a:lnTo>
                    <a:lnTo>
                      <a:pt x="2352" y="501"/>
                    </a:lnTo>
                    <a:lnTo>
                      <a:pt x="2369" y="561"/>
                    </a:lnTo>
                    <a:lnTo>
                      <a:pt x="2382" y="622"/>
                    </a:lnTo>
                    <a:lnTo>
                      <a:pt x="2390" y="684"/>
                    </a:lnTo>
                    <a:lnTo>
                      <a:pt x="2393" y="748"/>
                    </a:lnTo>
                    <a:lnTo>
                      <a:pt x="2393" y="1200"/>
                    </a:lnTo>
                    <a:lnTo>
                      <a:pt x="2390" y="1230"/>
                    </a:lnTo>
                    <a:lnTo>
                      <a:pt x="2383" y="1256"/>
                    </a:lnTo>
                    <a:lnTo>
                      <a:pt x="2370" y="1282"/>
                    </a:lnTo>
                    <a:lnTo>
                      <a:pt x="2354" y="1304"/>
                    </a:lnTo>
                    <a:lnTo>
                      <a:pt x="2335" y="1324"/>
                    </a:lnTo>
                    <a:lnTo>
                      <a:pt x="2311" y="1339"/>
                    </a:lnTo>
                    <a:lnTo>
                      <a:pt x="2286" y="1351"/>
                    </a:lnTo>
                    <a:lnTo>
                      <a:pt x="2259" y="1358"/>
                    </a:lnTo>
                    <a:lnTo>
                      <a:pt x="2230" y="1360"/>
                    </a:lnTo>
                    <a:lnTo>
                      <a:pt x="157" y="1360"/>
                    </a:lnTo>
                    <a:lnTo>
                      <a:pt x="129" y="1358"/>
                    </a:lnTo>
                    <a:lnTo>
                      <a:pt x="101" y="1351"/>
                    </a:lnTo>
                    <a:lnTo>
                      <a:pt x="77" y="1339"/>
                    </a:lnTo>
                    <a:lnTo>
                      <a:pt x="55" y="1324"/>
                    </a:lnTo>
                    <a:lnTo>
                      <a:pt x="36" y="1304"/>
                    </a:lnTo>
                    <a:lnTo>
                      <a:pt x="21" y="1282"/>
                    </a:lnTo>
                    <a:lnTo>
                      <a:pt x="10" y="1256"/>
                    </a:lnTo>
                    <a:lnTo>
                      <a:pt x="3" y="1230"/>
                    </a:lnTo>
                    <a:lnTo>
                      <a:pt x="0" y="1200"/>
                    </a:lnTo>
                    <a:lnTo>
                      <a:pt x="0" y="748"/>
                    </a:lnTo>
                    <a:lnTo>
                      <a:pt x="3" y="684"/>
                    </a:lnTo>
                    <a:lnTo>
                      <a:pt x="11" y="622"/>
                    </a:lnTo>
                    <a:lnTo>
                      <a:pt x="23" y="561"/>
                    </a:lnTo>
                    <a:lnTo>
                      <a:pt x="41" y="501"/>
                    </a:lnTo>
                    <a:lnTo>
                      <a:pt x="63" y="443"/>
                    </a:lnTo>
                    <a:lnTo>
                      <a:pt x="90" y="389"/>
                    </a:lnTo>
                    <a:lnTo>
                      <a:pt x="122" y="336"/>
                    </a:lnTo>
                    <a:lnTo>
                      <a:pt x="156" y="286"/>
                    </a:lnTo>
                    <a:lnTo>
                      <a:pt x="195" y="240"/>
                    </a:lnTo>
                    <a:lnTo>
                      <a:pt x="237" y="196"/>
                    </a:lnTo>
                    <a:lnTo>
                      <a:pt x="283" y="157"/>
                    </a:lnTo>
                    <a:lnTo>
                      <a:pt x="332" y="121"/>
                    </a:lnTo>
                    <a:lnTo>
                      <a:pt x="385" y="89"/>
                    </a:lnTo>
                    <a:lnTo>
                      <a:pt x="440" y="62"/>
                    </a:lnTo>
                    <a:lnTo>
                      <a:pt x="498" y="38"/>
                    </a:lnTo>
                    <a:lnTo>
                      <a:pt x="559" y="20"/>
                    </a:lnTo>
                    <a:lnTo>
                      <a:pt x="640" y="0"/>
                    </a:lnTo>
                    <a:lnTo>
                      <a:pt x="1193" y="1280"/>
                    </a:lnTo>
                    <a:lnTo>
                      <a:pt x="174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22" name="Freeform 25"/>
              <p:cNvSpPr>
                <a:spLocks/>
              </p:cNvSpPr>
              <p:nvPr/>
            </p:nvSpPr>
            <p:spPr bwMode="auto">
              <a:xfrm>
                <a:off x="2689" y="4347"/>
                <a:ext cx="34" cy="83"/>
              </a:xfrm>
              <a:custGeom>
                <a:avLst/>
                <a:gdLst>
                  <a:gd name="T0" fmla="*/ 135 w 373"/>
                  <a:gd name="T1" fmla="*/ 0 h 915"/>
                  <a:gd name="T2" fmla="*/ 237 w 373"/>
                  <a:gd name="T3" fmla="*/ 0 h 915"/>
                  <a:gd name="T4" fmla="*/ 258 w 373"/>
                  <a:gd name="T5" fmla="*/ 2 h 915"/>
                  <a:gd name="T6" fmla="*/ 278 w 373"/>
                  <a:gd name="T7" fmla="*/ 9 h 915"/>
                  <a:gd name="T8" fmla="*/ 295 w 373"/>
                  <a:gd name="T9" fmla="*/ 21 h 915"/>
                  <a:gd name="T10" fmla="*/ 310 w 373"/>
                  <a:gd name="T11" fmla="*/ 36 h 915"/>
                  <a:gd name="T12" fmla="*/ 321 w 373"/>
                  <a:gd name="T13" fmla="*/ 53 h 915"/>
                  <a:gd name="T14" fmla="*/ 328 w 373"/>
                  <a:gd name="T15" fmla="*/ 74 h 915"/>
                  <a:gd name="T16" fmla="*/ 366 w 373"/>
                  <a:gd name="T17" fmla="*/ 234 h 915"/>
                  <a:gd name="T18" fmla="*/ 368 w 373"/>
                  <a:gd name="T19" fmla="*/ 257 h 915"/>
                  <a:gd name="T20" fmla="*/ 365 w 373"/>
                  <a:gd name="T21" fmla="*/ 281 h 915"/>
                  <a:gd name="T22" fmla="*/ 357 w 373"/>
                  <a:gd name="T23" fmla="*/ 301 h 915"/>
                  <a:gd name="T24" fmla="*/ 345 w 373"/>
                  <a:gd name="T25" fmla="*/ 319 h 915"/>
                  <a:gd name="T26" fmla="*/ 329 w 373"/>
                  <a:gd name="T27" fmla="*/ 334 h 915"/>
                  <a:gd name="T28" fmla="*/ 309 w 373"/>
                  <a:gd name="T29" fmla="*/ 345 h 915"/>
                  <a:gd name="T30" fmla="*/ 287 w 373"/>
                  <a:gd name="T31" fmla="*/ 351 h 915"/>
                  <a:gd name="T32" fmla="*/ 373 w 373"/>
                  <a:gd name="T33" fmla="*/ 438 h 915"/>
                  <a:gd name="T34" fmla="*/ 187 w 373"/>
                  <a:gd name="T35" fmla="*/ 915 h 915"/>
                  <a:gd name="T36" fmla="*/ 0 w 373"/>
                  <a:gd name="T37" fmla="*/ 438 h 915"/>
                  <a:gd name="T38" fmla="*/ 85 w 373"/>
                  <a:gd name="T39" fmla="*/ 351 h 915"/>
                  <a:gd name="T40" fmla="*/ 63 w 373"/>
                  <a:gd name="T41" fmla="*/ 345 h 915"/>
                  <a:gd name="T42" fmla="*/ 44 w 373"/>
                  <a:gd name="T43" fmla="*/ 334 h 915"/>
                  <a:gd name="T44" fmla="*/ 27 w 373"/>
                  <a:gd name="T45" fmla="*/ 319 h 915"/>
                  <a:gd name="T46" fmla="*/ 15 w 373"/>
                  <a:gd name="T47" fmla="*/ 301 h 915"/>
                  <a:gd name="T48" fmla="*/ 7 w 373"/>
                  <a:gd name="T49" fmla="*/ 281 h 915"/>
                  <a:gd name="T50" fmla="*/ 4 w 373"/>
                  <a:gd name="T51" fmla="*/ 257 h 915"/>
                  <a:gd name="T52" fmla="*/ 6 w 373"/>
                  <a:gd name="T53" fmla="*/ 234 h 915"/>
                  <a:gd name="T54" fmla="*/ 44 w 373"/>
                  <a:gd name="T55" fmla="*/ 74 h 915"/>
                  <a:gd name="T56" fmla="*/ 52 w 373"/>
                  <a:gd name="T57" fmla="*/ 53 h 915"/>
                  <a:gd name="T58" fmla="*/ 63 w 373"/>
                  <a:gd name="T59" fmla="*/ 36 h 915"/>
                  <a:gd name="T60" fmla="*/ 77 w 373"/>
                  <a:gd name="T61" fmla="*/ 21 h 915"/>
                  <a:gd name="T62" fmla="*/ 95 w 373"/>
                  <a:gd name="T63" fmla="*/ 9 h 915"/>
                  <a:gd name="T64" fmla="*/ 114 w 373"/>
                  <a:gd name="T65" fmla="*/ 2 h 915"/>
                  <a:gd name="T66" fmla="*/ 135 w 373"/>
                  <a:gd name="T67" fmla="*/ 0 h 9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73" h="915">
                    <a:moveTo>
                      <a:pt x="135" y="0"/>
                    </a:moveTo>
                    <a:lnTo>
                      <a:pt x="237" y="0"/>
                    </a:lnTo>
                    <a:lnTo>
                      <a:pt x="258" y="2"/>
                    </a:lnTo>
                    <a:lnTo>
                      <a:pt x="278" y="9"/>
                    </a:lnTo>
                    <a:lnTo>
                      <a:pt x="295" y="21"/>
                    </a:lnTo>
                    <a:lnTo>
                      <a:pt x="310" y="36"/>
                    </a:lnTo>
                    <a:lnTo>
                      <a:pt x="321" y="53"/>
                    </a:lnTo>
                    <a:lnTo>
                      <a:pt x="328" y="74"/>
                    </a:lnTo>
                    <a:lnTo>
                      <a:pt x="366" y="234"/>
                    </a:lnTo>
                    <a:lnTo>
                      <a:pt x="368" y="257"/>
                    </a:lnTo>
                    <a:lnTo>
                      <a:pt x="365" y="281"/>
                    </a:lnTo>
                    <a:lnTo>
                      <a:pt x="357" y="301"/>
                    </a:lnTo>
                    <a:lnTo>
                      <a:pt x="345" y="319"/>
                    </a:lnTo>
                    <a:lnTo>
                      <a:pt x="329" y="334"/>
                    </a:lnTo>
                    <a:lnTo>
                      <a:pt x="309" y="345"/>
                    </a:lnTo>
                    <a:lnTo>
                      <a:pt x="287" y="351"/>
                    </a:lnTo>
                    <a:lnTo>
                      <a:pt x="373" y="438"/>
                    </a:lnTo>
                    <a:lnTo>
                      <a:pt x="187" y="915"/>
                    </a:lnTo>
                    <a:lnTo>
                      <a:pt x="0" y="438"/>
                    </a:lnTo>
                    <a:lnTo>
                      <a:pt x="85" y="351"/>
                    </a:lnTo>
                    <a:lnTo>
                      <a:pt x="63" y="345"/>
                    </a:lnTo>
                    <a:lnTo>
                      <a:pt x="44" y="334"/>
                    </a:lnTo>
                    <a:lnTo>
                      <a:pt x="27" y="319"/>
                    </a:lnTo>
                    <a:lnTo>
                      <a:pt x="15" y="301"/>
                    </a:lnTo>
                    <a:lnTo>
                      <a:pt x="7" y="281"/>
                    </a:lnTo>
                    <a:lnTo>
                      <a:pt x="4" y="257"/>
                    </a:lnTo>
                    <a:lnTo>
                      <a:pt x="6" y="234"/>
                    </a:lnTo>
                    <a:lnTo>
                      <a:pt x="44" y="74"/>
                    </a:lnTo>
                    <a:lnTo>
                      <a:pt x="52" y="53"/>
                    </a:lnTo>
                    <a:lnTo>
                      <a:pt x="63" y="36"/>
                    </a:lnTo>
                    <a:lnTo>
                      <a:pt x="77" y="21"/>
                    </a:lnTo>
                    <a:lnTo>
                      <a:pt x="95" y="9"/>
                    </a:lnTo>
                    <a:lnTo>
                      <a:pt x="114" y="2"/>
                    </a:lnTo>
                    <a:lnTo>
                      <a:pt x="13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1" name="Group 16"/>
            <p:cNvGrpSpPr>
              <a:grpSpLocks noChangeAspect="1"/>
            </p:cNvGrpSpPr>
            <p:nvPr/>
          </p:nvGrpSpPr>
          <p:grpSpPr bwMode="auto">
            <a:xfrm>
              <a:off x="596845" y="5823027"/>
              <a:ext cx="162480" cy="186754"/>
              <a:chOff x="1039" y="1681"/>
              <a:chExt cx="1071" cy="1231"/>
            </a:xfrm>
            <a:grpFill/>
          </p:grpSpPr>
          <p:sp>
            <p:nvSpPr>
              <p:cNvPr id="15" name="Freeform 17"/>
              <p:cNvSpPr>
                <a:spLocks noEditPoints="1"/>
              </p:cNvSpPr>
              <p:nvPr/>
            </p:nvSpPr>
            <p:spPr bwMode="auto">
              <a:xfrm>
                <a:off x="1039" y="1681"/>
                <a:ext cx="1071" cy="1099"/>
              </a:xfrm>
              <a:custGeom>
                <a:avLst/>
                <a:gdLst>
                  <a:gd name="T0" fmla="*/ 3169 w 3212"/>
                  <a:gd name="T1" fmla="*/ 566 h 3298"/>
                  <a:gd name="T2" fmla="*/ 3035 w 3212"/>
                  <a:gd name="T3" fmla="*/ 475 h 3298"/>
                  <a:gd name="T4" fmla="*/ 2711 w 3212"/>
                  <a:gd name="T5" fmla="*/ 199 h 3298"/>
                  <a:gd name="T6" fmla="*/ 2384 w 3212"/>
                  <a:gd name="T7" fmla="*/ 19 h 3298"/>
                  <a:gd name="T8" fmla="*/ 2347 w 3212"/>
                  <a:gd name="T9" fmla="*/ 4 h 3298"/>
                  <a:gd name="T10" fmla="*/ 2278 w 3212"/>
                  <a:gd name="T11" fmla="*/ 47 h 3298"/>
                  <a:gd name="T12" fmla="*/ 2171 w 3212"/>
                  <a:gd name="T13" fmla="*/ 190 h 3298"/>
                  <a:gd name="T14" fmla="*/ 1698 w 3212"/>
                  <a:gd name="T15" fmla="*/ 610 h 3298"/>
                  <a:gd name="T16" fmla="*/ 716 w 3212"/>
                  <a:gd name="T17" fmla="*/ 1337 h 3298"/>
                  <a:gd name="T18" fmla="*/ 296 w 3212"/>
                  <a:gd name="T19" fmla="*/ 1713 h 3298"/>
                  <a:gd name="T20" fmla="*/ 59 w 3212"/>
                  <a:gd name="T21" fmla="*/ 2061 h 3298"/>
                  <a:gd name="T22" fmla="*/ 0 w 3212"/>
                  <a:gd name="T23" fmla="*/ 2479 h 3298"/>
                  <a:gd name="T24" fmla="*/ 29 w 3212"/>
                  <a:gd name="T25" fmla="*/ 2758 h 3298"/>
                  <a:gd name="T26" fmla="*/ 183 w 3212"/>
                  <a:gd name="T27" fmla="*/ 2915 h 3298"/>
                  <a:gd name="T28" fmla="*/ 615 w 3212"/>
                  <a:gd name="T29" fmla="*/ 3255 h 3298"/>
                  <a:gd name="T30" fmla="*/ 886 w 3212"/>
                  <a:gd name="T31" fmla="*/ 3291 h 3298"/>
                  <a:gd name="T32" fmla="*/ 1138 w 3212"/>
                  <a:gd name="T33" fmla="*/ 3171 h 3298"/>
                  <a:gd name="T34" fmla="*/ 1808 w 3212"/>
                  <a:gd name="T35" fmla="*/ 2600 h 3298"/>
                  <a:gd name="T36" fmla="*/ 2812 w 3212"/>
                  <a:gd name="T37" fmla="*/ 1724 h 3298"/>
                  <a:gd name="T38" fmla="*/ 3103 w 3212"/>
                  <a:gd name="T39" fmla="*/ 1438 h 3298"/>
                  <a:gd name="T40" fmla="*/ 3146 w 3212"/>
                  <a:gd name="T41" fmla="*/ 1401 h 3298"/>
                  <a:gd name="T42" fmla="*/ 3193 w 3212"/>
                  <a:gd name="T43" fmla="*/ 1183 h 3298"/>
                  <a:gd name="T44" fmla="*/ 3208 w 3212"/>
                  <a:gd name="T45" fmla="*/ 620 h 3298"/>
                  <a:gd name="T46" fmla="*/ 1001 w 3212"/>
                  <a:gd name="T47" fmla="*/ 3114 h 3298"/>
                  <a:gd name="T48" fmla="*/ 881 w 3212"/>
                  <a:gd name="T49" fmla="*/ 3066 h 3298"/>
                  <a:gd name="T50" fmla="*/ 844 w 3212"/>
                  <a:gd name="T51" fmla="*/ 2610 h 3298"/>
                  <a:gd name="T52" fmla="*/ 840 w 3212"/>
                  <a:gd name="T53" fmla="*/ 2398 h 3298"/>
                  <a:gd name="T54" fmla="*/ 401 w 3212"/>
                  <a:gd name="T55" fmla="*/ 2082 h 3298"/>
                  <a:gd name="T56" fmla="*/ 241 w 3212"/>
                  <a:gd name="T57" fmla="*/ 1969 h 3298"/>
                  <a:gd name="T58" fmla="*/ 752 w 3212"/>
                  <a:gd name="T59" fmla="*/ 2141 h 3298"/>
                  <a:gd name="T60" fmla="*/ 1034 w 3212"/>
                  <a:gd name="T61" fmla="*/ 2354 h 3298"/>
                  <a:gd name="T62" fmla="*/ 1418 w 3212"/>
                  <a:gd name="T63" fmla="*/ 2074 h 3298"/>
                  <a:gd name="T64" fmla="*/ 1624 w 3212"/>
                  <a:gd name="T65" fmla="*/ 1847 h 3298"/>
                  <a:gd name="T66" fmla="*/ 1420 w 3212"/>
                  <a:gd name="T67" fmla="*/ 1596 h 3298"/>
                  <a:gd name="T68" fmla="*/ 1082 w 3212"/>
                  <a:gd name="T69" fmla="*/ 1248 h 3298"/>
                  <a:gd name="T70" fmla="*/ 1614 w 3212"/>
                  <a:gd name="T71" fmla="*/ 825 h 3298"/>
                  <a:gd name="T72" fmla="*/ 2194 w 3212"/>
                  <a:gd name="T73" fmla="*/ 338 h 3298"/>
                  <a:gd name="T74" fmla="*/ 2374 w 3212"/>
                  <a:gd name="T75" fmla="*/ 118 h 3298"/>
                  <a:gd name="T76" fmla="*/ 2661 w 3212"/>
                  <a:gd name="T77" fmla="*/ 304 h 3298"/>
                  <a:gd name="T78" fmla="*/ 2993 w 3212"/>
                  <a:gd name="T79" fmla="*/ 603 h 3298"/>
                  <a:gd name="T80" fmla="*/ 2474 w 3212"/>
                  <a:gd name="T81" fmla="*/ 1257 h 3298"/>
                  <a:gd name="T82" fmla="*/ 1732 w 3212"/>
                  <a:gd name="T83" fmla="*/ 1951 h 3298"/>
                  <a:gd name="T84" fmla="*/ 1047 w 3212"/>
                  <a:gd name="T85" fmla="*/ 2462 h 3298"/>
                  <a:gd name="T86" fmla="*/ 1012 w 3212"/>
                  <a:gd name="T87" fmla="*/ 2472 h 3298"/>
                  <a:gd name="T88" fmla="*/ 3078 w 3212"/>
                  <a:gd name="T89" fmla="*/ 1147 h 3298"/>
                  <a:gd name="T90" fmla="*/ 3067 w 3212"/>
                  <a:gd name="T91" fmla="*/ 1301 h 3298"/>
                  <a:gd name="T92" fmla="*/ 3051 w 3212"/>
                  <a:gd name="T93" fmla="*/ 1343 h 3298"/>
                  <a:gd name="T94" fmla="*/ 3018 w 3212"/>
                  <a:gd name="T95" fmla="*/ 1366 h 3298"/>
                  <a:gd name="T96" fmla="*/ 2890 w 3212"/>
                  <a:gd name="T97" fmla="*/ 1493 h 3298"/>
                  <a:gd name="T98" fmla="*/ 1823 w 3212"/>
                  <a:gd name="T99" fmla="*/ 2434 h 3298"/>
                  <a:gd name="T100" fmla="*/ 1765 w 3212"/>
                  <a:gd name="T101" fmla="*/ 2231 h 3298"/>
                  <a:gd name="T102" fmla="*/ 1749 w 3212"/>
                  <a:gd name="T103" fmla="*/ 2105 h 3298"/>
                  <a:gd name="T104" fmla="*/ 2236 w 3212"/>
                  <a:gd name="T105" fmla="*/ 1651 h 3298"/>
                  <a:gd name="T106" fmla="*/ 3095 w 3212"/>
                  <a:gd name="T107" fmla="*/ 770 h 3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212" h="3298">
                    <a:moveTo>
                      <a:pt x="3208" y="620"/>
                    </a:moveTo>
                    <a:lnTo>
                      <a:pt x="3206" y="606"/>
                    </a:lnTo>
                    <a:lnTo>
                      <a:pt x="3192" y="581"/>
                    </a:lnTo>
                    <a:lnTo>
                      <a:pt x="3169" y="566"/>
                    </a:lnTo>
                    <a:lnTo>
                      <a:pt x="3143" y="561"/>
                    </a:lnTo>
                    <a:lnTo>
                      <a:pt x="3130" y="564"/>
                    </a:lnTo>
                    <a:lnTo>
                      <a:pt x="3101" y="533"/>
                    </a:lnTo>
                    <a:lnTo>
                      <a:pt x="3035" y="475"/>
                    </a:lnTo>
                    <a:lnTo>
                      <a:pt x="3003" y="448"/>
                    </a:lnTo>
                    <a:lnTo>
                      <a:pt x="2931" y="383"/>
                    </a:lnTo>
                    <a:lnTo>
                      <a:pt x="2786" y="258"/>
                    </a:lnTo>
                    <a:lnTo>
                      <a:pt x="2711" y="199"/>
                    </a:lnTo>
                    <a:lnTo>
                      <a:pt x="2651" y="148"/>
                    </a:lnTo>
                    <a:lnTo>
                      <a:pt x="2507" y="53"/>
                    </a:lnTo>
                    <a:lnTo>
                      <a:pt x="2432" y="24"/>
                    </a:lnTo>
                    <a:lnTo>
                      <a:pt x="2384" y="19"/>
                    </a:lnTo>
                    <a:lnTo>
                      <a:pt x="2363" y="20"/>
                    </a:lnTo>
                    <a:lnTo>
                      <a:pt x="2361" y="17"/>
                    </a:lnTo>
                    <a:lnTo>
                      <a:pt x="2358" y="14"/>
                    </a:lnTo>
                    <a:lnTo>
                      <a:pt x="2347" y="4"/>
                    </a:lnTo>
                    <a:lnTo>
                      <a:pt x="2320" y="0"/>
                    </a:lnTo>
                    <a:lnTo>
                      <a:pt x="2294" y="10"/>
                    </a:lnTo>
                    <a:lnTo>
                      <a:pt x="2278" y="32"/>
                    </a:lnTo>
                    <a:lnTo>
                      <a:pt x="2278" y="47"/>
                    </a:lnTo>
                    <a:lnTo>
                      <a:pt x="2276" y="62"/>
                    </a:lnTo>
                    <a:lnTo>
                      <a:pt x="2253" y="102"/>
                    </a:lnTo>
                    <a:lnTo>
                      <a:pt x="2199" y="163"/>
                    </a:lnTo>
                    <a:lnTo>
                      <a:pt x="2171" y="190"/>
                    </a:lnTo>
                    <a:lnTo>
                      <a:pt x="2102" y="260"/>
                    </a:lnTo>
                    <a:lnTo>
                      <a:pt x="1952" y="394"/>
                    </a:lnTo>
                    <a:lnTo>
                      <a:pt x="1878" y="459"/>
                    </a:lnTo>
                    <a:lnTo>
                      <a:pt x="1698" y="610"/>
                    </a:lnTo>
                    <a:lnTo>
                      <a:pt x="1326" y="897"/>
                    </a:lnTo>
                    <a:lnTo>
                      <a:pt x="1138" y="1036"/>
                    </a:lnTo>
                    <a:lnTo>
                      <a:pt x="969" y="1157"/>
                    </a:lnTo>
                    <a:lnTo>
                      <a:pt x="716" y="1337"/>
                    </a:lnTo>
                    <a:lnTo>
                      <a:pt x="553" y="1467"/>
                    </a:lnTo>
                    <a:lnTo>
                      <a:pt x="475" y="1536"/>
                    </a:lnTo>
                    <a:lnTo>
                      <a:pt x="415" y="1592"/>
                    </a:lnTo>
                    <a:lnTo>
                      <a:pt x="296" y="1713"/>
                    </a:lnTo>
                    <a:lnTo>
                      <a:pt x="186" y="1845"/>
                    </a:lnTo>
                    <a:lnTo>
                      <a:pt x="117" y="1951"/>
                    </a:lnTo>
                    <a:lnTo>
                      <a:pt x="77" y="2024"/>
                    </a:lnTo>
                    <a:lnTo>
                      <a:pt x="59" y="2061"/>
                    </a:lnTo>
                    <a:lnTo>
                      <a:pt x="44" y="2100"/>
                    </a:lnTo>
                    <a:lnTo>
                      <a:pt x="21" y="2181"/>
                    </a:lnTo>
                    <a:lnTo>
                      <a:pt x="2" y="2306"/>
                    </a:lnTo>
                    <a:lnTo>
                      <a:pt x="0" y="2479"/>
                    </a:lnTo>
                    <a:lnTo>
                      <a:pt x="12" y="2650"/>
                    </a:lnTo>
                    <a:lnTo>
                      <a:pt x="18" y="2732"/>
                    </a:lnTo>
                    <a:lnTo>
                      <a:pt x="19" y="2742"/>
                    </a:lnTo>
                    <a:lnTo>
                      <a:pt x="29" y="2758"/>
                    </a:lnTo>
                    <a:lnTo>
                      <a:pt x="49" y="2771"/>
                    </a:lnTo>
                    <a:lnTo>
                      <a:pt x="67" y="2770"/>
                    </a:lnTo>
                    <a:lnTo>
                      <a:pt x="101" y="2817"/>
                    </a:lnTo>
                    <a:lnTo>
                      <a:pt x="183" y="2915"/>
                    </a:lnTo>
                    <a:lnTo>
                      <a:pt x="278" y="3016"/>
                    </a:lnTo>
                    <a:lnTo>
                      <a:pt x="383" y="3109"/>
                    </a:lnTo>
                    <a:lnTo>
                      <a:pt x="497" y="3193"/>
                    </a:lnTo>
                    <a:lnTo>
                      <a:pt x="615" y="3255"/>
                    </a:lnTo>
                    <a:lnTo>
                      <a:pt x="704" y="3285"/>
                    </a:lnTo>
                    <a:lnTo>
                      <a:pt x="765" y="3297"/>
                    </a:lnTo>
                    <a:lnTo>
                      <a:pt x="825" y="3298"/>
                    </a:lnTo>
                    <a:lnTo>
                      <a:pt x="886" y="3291"/>
                    </a:lnTo>
                    <a:lnTo>
                      <a:pt x="916" y="3282"/>
                    </a:lnTo>
                    <a:lnTo>
                      <a:pt x="955" y="3271"/>
                    </a:lnTo>
                    <a:lnTo>
                      <a:pt x="1030" y="3236"/>
                    </a:lnTo>
                    <a:lnTo>
                      <a:pt x="1138" y="3171"/>
                    </a:lnTo>
                    <a:lnTo>
                      <a:pt x="1342" y="3009"/>
                    </a:lnTo>
                    <a:lnTo>
                      <a:pt x="1463" y="2899"/>
                    </a:lnTo>
                    <a:lnTo>
                      <a:pt x="1634" y="2748"/>
                    </a:lnTo>
                    <a:lnTo>
                      <a:pt x="1808" y="2600"/>
                    </a:lnTo>
                    <a:lnTo>
                      <a:pt x="2017" y="2424"/>
                    </a:lnTo>
                    <a:lnTo>
                      <a:pt x="2429" y="2066"/>
                    </a:lnTo>
                    <a:lnTo>
                      <a:pt x="2633" y="1884"/>
                    </a:lnTo>
                    <a:lnTo>
                      <a:pt x="2812" y="1724"/>
                    </a:lnTo>
                    <a:lnTo>
                      <a:pt x="2987" y="1560"/>
                    </a:lnTo>
                    <a:lnTo>
                      <a:pt x="3021" y="1530"/>
                    </a:lnTo>
                    <a:lnTo>
                      <a:pt x="3075" y="1478"/>
                    </a:lnTo>
                    <a:lnTo>
                      <a:pt x="3103" y="1438"/>
                    </a:lnTo>
                    <a:lnTo>
                      <a:pt x="3111" y="1416"/>
                    </a:lnTo>
                    <a:lnTo>
                      <a:pt x="3124" y="1415"/>
                    </a:lnTo>
                    <a:lnTo>
                      <a:pt x="3134" y="1409"/>
                    </a:lnTo>
                    <a:lnTo>
                      <a:pt x="3146" y="1401"/>
                    </a:lnTo>
                    <a:lnTo>
                      <a:pt x="3163" y="1378"/>
                    </a:lnTo>
                    <a:lnTo>
                      <a:pt x="3180" y="1337"/>
                    </a:lnTo>
                    <a:lnTo>
                      <a:pt x="3192" y="1241"/>
                    </a:lnTo>
                    <a:lnTo>
                      <a:pt x="3193" y="1183"/>
                    </a:lnTo>
                    <a:lnTo>
                      <a:pt x="3202" y="1042"/>
                    </a:lnTo>
                    <a:lnTo>
                      <a:pt x="3212" y="832"/>
                    </a:lnTo>
                    <a:lnTo>
                      <a:pt x="3212" y="691"/>
                    </a:lnTo>
                    <a:lnTo>
                      <a:pt x="3208" y="620"/>
                    </a:lnTo>
                    <a:close/>
                    <a:moveTo>
                      <a:pt x="1004" y="2495"/>
                    </a:moveTo>
                    <a:lnTo>
                      <a:pt x="998" y="2649"/>
                    </a:lnTo>
                    <a:lnTo>
                      <a:pt x="999" y="2958"/>
                    </a:lnTo>
                    <a:lnTo>
                      <a:pt x="1001" y="3114"/>
                    </a:lnTo>
                    <a:lnTo>
                      <a:pt x="942" y="3145"/>
                    </a:lnTo>
                    <a:lnTo>
                      <a:pt x="880" y="3170"/>
                    </a:lnTo>
                    <a:lnTo>
                      <a:pt x="884" y="3137"/>
                    </a:lnTo>
                    <a:lnTo>
                      <a:pt x="881" y="3066"/>
                    </a:lnTo>
                    <a:lnTo>
                      <a:pt x="868" y="2961"/>
                    </a:lnTo>
                    <a:lnTo>
                      <a:pt x="860" y="2895"/>
                    </a:lnTo>
                    <a:lnTo>
                      <a:pt x="850" y="2780"/>
                    </a:lnTo>
                    <a:lnTo>
                      <a:pt x="844" y="2610"/>
                    </a:lnTo>
                    <a:lnTo>
                      <a:pt x="850" y="2495"/>
                    </a:lnTo>
                    <a:lnTo>
                      <a:pt x="857" y="2439"/>
                    </a:lnTo>
                    <a:lnTo>
                      <a:pt x="856" y="2424"/>
                    </a:lnTo>
                    <a:lnTo>
                      <a:pt x="840" y="2398"/>
                    </a:lnTo>
                    <a:lnTo>
                      <a:pt x="828" y="2390"/>
                    </a:lnTo>
                    <a:lnTo>
                      <a:pt x="717" y="2318"/>
                    </a:lnTo>
                    <a:lnTo>
                      <a:pt x="506" y="2162"/>
                    </a:lnTo>
                    <a:lnTo>
                      <a:pt x="401" y="2082"/>
                    </a:lnTo>
                    <a:lnTo>
                      <a:pt x="382" y="2064"/>
                    </a:lnTo>
                    <a:lnTo>
                      <a:pt x="314" y="2010"/>
                    </a:lnTo>
                    <a:lnTo>
                      <a:pt x="264" y="1978"/>
                    </a:lnTo>
                    <a:lnTo>
                      <a:pt x="241" y="1969"/>
                    </a:lnTo>
                    <a:lnTo>
                      <a:pt x="294" y="1899"/>
                    </a:lnTo>
                    <a:lnTo>
                      <a:pt x="350" y="1830"/>
                    </a:lnTo>
                    <a:lnTo>
                      <a:pt x="510" y="1955"/>
                    </a:lnTo>
                    <a:lnTo>
                      <a:pt x="752" y="2141"/>
                    </a:lnTo>
                    <a:lnTo>
                      <a:pt x="909" y="2270"/>
                    </a:lnTo>
                    <a:lnTo>
                      <a:pt x="985" y="2338"/>
                    </a:lnTo>
                    <a:lnTo>
                      <a:pt x="999" y="2349"/>
                    </a:lnTo>
                    <a:lnTo>
                      <a:pt x="1034" y="2354"/>
                    </a:lnTo>
                    <a:lnTo>
                      <a:pt x="1053" y="2346"/>
                    </a:lnTo>
                    <a:lnTo>
                      <a:pt x="1132" y="2302"/>
                    </a:lnTo>
                    <a:lnTo>
                      <a:pt x="1280" y="2195"/>
                    </a:lnTo>
                    <a:lnTo>
                      <a:pt x="1418" y="2074"/>
                    </a:lnTo>
                    <a:lnTo>
                      <a:pt x="1548" y="1943"/>
                    </a:lnTo>
                    <a:lnTo>
                      <a:pt x="1610" y="1877"/>
                    </a:lnTo>
                    <a:lnTo>
                      <a:pt x="1617" y="1868"/>
                    </a:lnTo>
                    <a:lnTo>
                      <a:pt x="1624" y="1847"/>
                    </a:lnTo>
                    <a:lnTo>
                      <a:pt x="1626" y="1827"/>
                    </a:lnTo>
                    <a:lnTo>
                      <a:pt x="1617" y="1807"/>
                    </a:lnTo>
                    <a:lnTo>
                      <a:pt x="1610" y="1796"/>
                    </a:lnTo>
                    <a:lnTo>
                      <a:pt x="1420" y="1596"/>
                    </a:lnTo>
                    <a:lnTo>
                      <a:pt x="1231" y="1395"/>
                    </a:lnTo>
                    <a:lnTo>
                      <a:pt x="1201" y="1360"/>
                    </a:lnTo>
                    <a:lnTo>
                      <a:pt x="1132" y="1288"/>
                    </a:lnTo>
                    <a:lnTo>
                      <a:pt x="1082" y="1248"/>
                    </a:lnTo>
                    <a:lnTo>
                      <a:pt x="1056" y="1235"/>
                    </a:lnTo>
                    <a:lnTo>
                      <a:pt x="1244" y="1103"/>
                    </a:lnTo>
                    <a:lnTo>
                      <a:pt x="1430" y="964"/>
                    </a:lnTo>
                    <a:lnTo>
                      <a:pt x="1614" y="825"/>
                    </a:lnTo>
                    <a:lnTo>
                      <a:pt x="1885" y="607"/>
                    </a:lnTo>
                    <a:lnTo>
                      <a:pt x="2060" y="458"/>
                    </a:lnTo>
                    <a:lnTo>
                      <a:pt x="2145" y="380"/>
                    </a:lnTo>
                    <a:lnTo>
                      <a:pt x="2194" y="338"/>
                    </a:lnTo>
                    <a:lnTo>
                      <a:pt x="2299" y="235"/>
                    </a:lnTo>
                    <a:lnTo>
                      <a:pt x="2344" y="177"/>
                    </a:lnTo>
                    <a:lnTo>
                      <a:pt x="2367" y="138"/>
                    </a:lnTo>
                    <a:lnTo>
                      <a:pt x="2374" y="118"/>
                    </a:lnTo>
                    <a:lnTo>
                      <a:pt x="2422" y="140"/>
                    </a:lnTo>
                    <a:lnTo>
                      <a:pt x="2466" y="163"/>
                    </a:lnTo>
                    <a:lnTo>
                      <a:pt x="2534" y="206"/>
                    </a:lnTo>
                    <a:lnTo>
                      <a:pt x="2661" y="304"/>
                    </a:lnTo>
                    <a:lnTo>
                      <a:pt x="2721" y="354"/>
                    </a:lnTo>
                    <a:lnTo>
                      <a:pt x="2833" y="453"/>
                    </a:lnTo>
                    <a:lnTo>
                      <a:pt x="2944" y="554"/>
                    </a:lnTo>
                    <a:lnTo>
                      <a:pt x="2993" y="603"/>
                    </a:lnTo>
                    <a:lnTo>
                      <a:pt x="3048" y="646"/>
                    </a:lnTo>
                    <a:lnTo>
                      <a:pt x="2937" y="771"/>
                    </a:lnTo>
                    <a:lnTo>
                      <a:pt x="2708" y="1016"/>
                    </a:lnTo>
                    <a:lnTo>
                      <a:pt x="2474" y="1257"/>
                    </a:lnTo>
                    <a:lnTo>
                      <a:pt x="2233" y="1490"/>
                    </a:lnTo>
                    <a:lnTo>
                      <a:pt x="2112" y="1605"/>
                    </a:lnTo>
                    <a:lnTo>
                      <a:pt x="1987" y="1720"/>
                    </a:lnTo>
                    <a:lnTo>
                      <a:pt x="1732" y="1951"/>
                    </a:lnTo>
                    <a:lnTo>
                      <a:pt x="1467" y="2169"/>
                    </a:lnTo>
                    <a:lnTo>
                      <a:pt x="1261" y="2322"/>
                    </a:lnTo>
                    <a:lnTo>
                      <a:pt x="1120" y="2417"/>
                    </a:lnTo>
                    <a:lnTo>
                      <a:pt x="1047" y="2462"/>
                    </a:lnTo>
                    <a:lnTo>
                      <a:pt x="1047" y="2462"/>
                    </a:lnTo>
                    <a:lnTo>
                      <a:pt x="1047" y="2463"/>
                    </a:lnTo>
                    <a:lnTo>
                      <a:pt x="1033" y="2460"/>
                    </a:lnTo>
                    <a:lnTo>
                      <a:pt x="1012" y="2472"/>
                    </a:lnTo>
                    <a:lnTo>
                      <a:pt x="1005" y="2485"/>
                    </a:lnTo>
                    <a:lnTo>
                      <a:pt x="1004" y="2495"/>
                    </a:lnTo>
                    <a:close/>
                    <a:moveTo>
                      <a:pt x="3082" y="1081"/>
                    </a:moveTo>
                    <a:lnTo>
                      <a:pt x="3078" y="1147"/>
                    </a:lnTo>
                    <a:lnTo>
                      <a:pt x="3074" y="1213"/>
                    </a:lnTo>
                    <a:lnTo>
                      <a:pt x="3072" y="1247"/>
                    </a:lnTo>
                    <a:lnTo>
                      <a:pt x="3069" y="1280"/>
                    </a:lnTo>
                    <a:lnTo>
                      <a:pt x="3067" y="1301"/>
                    </a:lnTo>
                    <a:lnTo>
                      <a:pt x="3065" y="1316"/>
                    </a:lnTo>
                    <a:lnTo>
                      <a:pt x="3059" y="1320"/>
                    </a:lnTo>
                    <a:lnTo>
                      <a:pt x="3052" y="1334"/>
                    </a:lnTo>
                    <a:lnTo>
                      <a:pt x="3051" y="1343"/>
                    </a:lnTo>
                    <a:lnTo>
                      <a:pt x="3038" y="1349"/>
                    </a:lnTo>
                    <a:lnTo>
                      <a:pt x="3018" y="1372"/>
                    </a:lnTo>
                    <a:lnTo>
                      <a:pt x="3016" y="1389"/>
                    </a:lnTo>
                    <a:lnTo>
                      <a:pt x="3018" y="1366"/>
                    </a:lnTo>
                    <a:lnTo>
                      <a:pt x="3010" y="1369"/>
                    </a:lnTo>
                    <a:lnTo>
                      <a:pt x="2990" y="1393"/>
                    </a:lnTo>
                    <a:lnTo>
                      <a:pt x="2941" y="1444"/>
                    </a:lnTo>
                    <a:lnTo>
                      <a:pt x="2890" y="1493"/>
                    </a:lnTo>
                    <a:lnTo>
                      <a:pt x="2734" y="1637"/>
                    </a:lnTo>
                    <a:lnTo>
                      <a:pt x="2574" y="1779"/>
                    </a:lnTo>
                    <a:lnTo>
                      <a:pt x="2201" y="2110"/>
                    </a:lnTo>
                    <a:lnTo>
                      <a:pt x="1823" y="2434"/>
                    </a:lnTo>
                    <a:lnTo>
                      <a:pt x="1804" y="2451"/>
                    </a:lnTo>
                    <a:lnTo>
                      <a:pt x="1785" y="2467"/>
                    </a:lnTo>
                    <a:lnTo>
                      <a:pt x="1778" y="2349"/>
                    </a:lnTo>
                    <a:lnTo>
                      <a:pt x="1765" y="2231"/>
                    </a:lnTo>
                    <a:lnTo>
                      <a:pt x="1764" y="2181"/>
                    </a:lnTo>
                    <a:lnTo>
                      <a:pt x="1765" y="2130"/>
                    </a:lnTo>
                    <a:lnTo>
                      <a:pt x="1764" y="2118"/>
                    </a:lnTo>
                    <a:lnTo>
                      <a:pt x="1749" y="2105"/>
                    </a:lnTo>
                    <a:lnTo>
                      <a:pt x="1739" y="2103"/>
                    </a:lnTo>
                    <a:lnTo>
                      <a:pt x="1927" y="1936"/>
                    </a:lnTo>
                    <a:lnTo>
                      <a:pt x="2106" y="1769"/>
                    </a:lnTo>
                    <a:lnTo>
                      <a:pt x="2236" y="1651"/>
                    </a:lnTo>
                    <a:lnTo>
                      <a:pt x="2489" y="1406"/>
                    </a:lnTo>
                    <a:lnTo>
                      <a:pt x="2737" y="1157"/>
                    </a:lnTo>
                    <a:lnTo>
                      <a:pt x="2977" y="901"/>
                    </a:lnTo>
                    <a:lnTo>
                      <a:pt x="3095" y="770"/>
                    </a:lnTo>
                    <a:lnTo>
                      <a:pt x="3093" y="926"/>
                    </a:lnTo>
                    <a:lnTo>
                      <a:pt x="3082" y="10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8"/>
              <p:cNvSpPr>
                <a:spLocks/>
              </p:cNvSpPr>
              <p:nvPr/>
            </p:nvSpPr>
            <p:spPr bwMode="auto">
              <a:xfrm>
                <a:off x="1398" y="2746"/>
                <a:ext cx="212" cy="132"/>
              </a:xfrm>
              <a:custGeom>
                <a:avLst/>
                <a:gdLst>
                  <a:gd name="T0" fmla="*/ 544 w 635"/>
                  <a:gd name="T1" fmla="*/ 0 h 398"/>
                  <a:gd name="T2" fmla="*/ 504 w 635"/>
                  <a:gd name="T3" fmla="*/ 18 h 398"/>
                  <a:gd name="T4" fmla="*/ 496 w 635"/>
                  <a:gd name="T5" fmla="*/ 52 h 398"/>
                  <a:gd name="T6" fmla="*/ 530 w 635"/>
                  <a:gd name="T7" fmla="*/ 177 h 398"/>
                  <a:gd name="T8" fmla="*/ 515 w 635"/>
                  <a:gd name="T9" fmla="*/ 226 h 398"/>
                  <a:gd name="T10" fmla="*/ 478 w 635"/>
                  <a:gd name="T11" fmla="*/ 262 h 398"/>
                  <a:gd name="T12" fmla="*/ 403 w 635"/>
                  <a:gd name="T13" fmla="*/ 291 h 398"/>
                  <a:gd name="T14" fmla="*/ 352 w 635"/>
                  <a:gd name="T15" fmla="*/ 272 h 398"/>
                  <a:gd name="T16" fmla="*/ 332 w 635"/>
                  <a:gd name="T17" fmla="*/ 226 h 398"/>
                  <a:gd name="T18" fmla="*/ 331 w 635"/>
                  <a:gd name="T19" fmla="*/ 198 h 398"/>
                  <a:gd name="T20" fmla="*/ 303 w 635"/>
                  <a:gd name="T21" fmla="*/ 164 h 398"/>
                  <a:gd name="T22" fmla="*/ 246 w 635"/>
                  <a:gd name="T23" fmla="*/ 180 h 398"/>
                  <a:gd name="T24" fmla="*/ 236 w 635"/>
                  <a:gd name="T25" fmla="*/ 209 h 398"/>
                  <a:gd name="T26" fmla="*/ 220 w 635"/>
                  <a:gd name="T27" fmla="*/ 268 h 398"/>
                  <a:gd name="T28" fmla="*/ 160 w 635"/>
                  <a:gd name="T29" fmla="*/ 310 h 398"/>
                  <a:gd name="T30" fmla="*/ 122 w 635"/>
                  <a:gd name="T31" fmla="*/ 304 h 398"/>
                  <a:gd name="T32" fmla="*/ 83 w 635"/>
                  <a:gd name="T33" fmla="*/ 270 h 398"/>
                  <a:gd name="T34" fmla="*/ 83 w 635"/>
                  <a:gd name="T35" fmla="*/ 182 h 398"/>
                  <a:gd name="T36" fmla="*/ 90 w 635"/>
                  <a:gd name="T37" fmla="*/ 149 h 398"/>
                  <a:gd name="T38" fmla="*/ 62 w 635"/>
                  <a:gd name="T39" fmla="*/ 126 h 398"/>
                  <a:gd name="T40" fmla="*/ 34 w 635"/>
                  <a:gd name="T41" fmla="*/ 139 h 398"/>
                  <a:gd name="T42" fmla="*/ 7 w 635"/>
                  <a:gd name="T43" fmla="*/ 193 h 398"/>
                  <a:gd name="T44" fmla="*/ 3 w 635"/>
                  <a:gd name="T45" fmla="*/ 268 h 398"/>
                  <a:gd name="T46" fmla="*/ 31 w 635"/>
                  <a:gd name="T47" fmla="*/ 336 h 398"/>
                  <a:gd name="T48" fmla="*/ 93 w 635"/>
                  <a:gd name="T49" fmla="*/ 383 h 398"/>
                  <a:gd name="T50" fmla="*/ 139 w 635"/>
                  <a:gd name="T51" fmla="*/ 398 h 398"/>
                  <a:gd name="T52" fmla="*/ 229 w 635"/>
                  <a:gd name="T53" fmla="*/ 383 h 398"/>
                  <a:gd name="T54" fmla="*/ 279 w 635"/>
                  <a:gd name="T55" fmla="*/ 339 h 398"/>
                  <a:gd name="T56" fmla="*/ 350 w 635"/>
                  <a:gd name="T57" fmla="*/ 379 h 398"/>
                  <a:gd name="T58" fmla="*/ 470 w 635"/>
                  <a:gd name="T59" fmla="*/ 375 h 398"/>
                  <a:gd name="T60" fmla="*/ 527 w 635"/>
                  <a:gd name="T61" fmla="*/ 350 h 398"/>
                  <a:gd name="T62" fmla="*/ 600 w 635"/>
                  <a:gd name="T63" fmla="*/ 271 h 398"/>
                  <a:gd name="T64" fmla="*/ 635 w 635"/>
                  <a:gd name="T65" fmla="*/ 166 h 398"/>
                  <a:gd name="T66" fmla="*/ 614 w 635"/>
                  <a:gd name="T67" fmla="*/ 64 h 398"/>
                  <a:gd name="T68" fmla="*/ 555 w 635"/>
                  <a:gd name="T69" fmla="*/ 6 h 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635" h="398">
                    <a:moveTo>
                      <a:pt x="555" y="6"/>
                    </a:moveTo>
                    <a:lnTo>
                      <a:pt x="544" y="0"/>
                    </a:lnTo>
                    <a:lnTo>
                      <a:pt x="521" y="3"/>
                    </a:lnTo>
                    <a:lnTo>
                      <a:pt x="504" y="18"/>
                    </a:lnTo>
                    <a:lnTo>
                      <a:pt x="495" y="39"/>
                    </a:lnTo>
                    <a:lnTo>
                      <a:pt x="496" y="52"/>
                    </a:lnTo>
                    <a:lnTo>
                      <a:pt x="514" y="113"/>
                    </a:lnTo>
                    <a:lnTo>
                      <a:pt x="530" y="177"/>
                    </a:lnTo>
                    <a:lnTo>
                      <a:pt x="527" y="202"/>
                    </a:lnTo>
                    <a:lnTo>
                      <a:pt x="515" y="226"/>
                    </a:lnTo>
                    <a:lnTo>
                      <a:pt x="494" y="251"/>
                    </a:lnTo>
                    <a:lnTo>
                      <a:pt x="478" y="262"/>
                    </a:lnTo>
                    <a:lnTo>
                      <a:pt x="453" y="278"/>
                    </a:lnTo>
                    <a:lnTo>
                      <a:pt x="403" y="291"/>
                    </a:lnTo>
                    <a:lnTo>
                      <a:pt x="370" y="284"/>
                    </a:lnTo>
                    <a:lnTo>
                      <a:pt x="352" y="272"/>
                    </a:lnTo>
                    <a:lnTo>
                      <a:pt x="339" y="252"/>
                    </a:lnTo>
                    <a:lnTo>
                      <a:pt x="332" y="226"/>
                    </a:lnTo>
                    <a:lnTo>
                      <a:pt x="332" y="209"/>
                    </a:lnTo>
                    <a:lnTo>
                      <a:pt x="331" y="198"/>
                    </a:lnTo>
                    <a:lnTo>
                      <a:pt x="324" y="180"/>
                    </a:lnTo>
                    <a:lnTo>
                      <a:pt x="303" y="164"/>
                    </a:lnTo>
                    <a:lnTo>
                      <a:pt x="268" y="164"/>
                    </a:lnTo>
                    <a:lnTo>
                      <a:pt x="246" y="180"/>
                    </a:lnTo>
                    <a:lnTo>
                      <a:pt x="237" y="198"/>
                    </a:lnTo>
                    <a:lnTo>
                      <a:pt x="236" y="209"/>
                    </a:lnTo>
                    <a:lnTo>
                      <a:pt x="233" y="231"/>
                    </a:lnTo>
                    <a:lnTo>
                      <a:pt x="220" y="268"/>
                    </a:lnTo>
                    <a:lnTo>
                      <a:pt x="196" y="297"/>
                    </a:lnTo>
                    <a:lnTo>
                      <a:pt x="160" y="310"/>
                    </a:lnTo>
                    <a:lnTo>
                      <a:pt x="137" y="307"/>
                    </a:lnTo>
                    <a:lnTo>
                      <a:pt x="122" y="304"/>
                    </a:lnTo>
                    <a:lnTo>
                      <a:pt x="102" y="294"/>
                    </a:lnTo>
                    <a:lnTo>
                      <a:pt x="83" y="270"/>
                    </a:lnTo>
                    <a:lnTo>
                      <a:pt x="76" y="228"/>
                    </a:lnTo>
                    <a:lnTo>
                      <a:pt x="83" y="182"/>
                    </a:lnTo>
                    <a:lnTo>
                      <a:pt x="88" y="162"/>
                    </a:lnTo>
                    <a:lnTo>
                      <a:pt x="90" y="149"/>
                    </a:lnTo>
                    <a:lnTo>
                      <a:pt x="80" y="131"/>
                    </a:lnTo>
                    <a:lnTo>
                      <a:pt x="62" y="126"/>
                    </a:lnTo>
                    <a:lnTo>
                      <a:pt x="43" y="130"/>
                    </a:lnTo>
                    <a:lnTo>
                      <a:pt x="34" y="139"/>
                    </a:lnTo>
                    <a:lnTo>
                      <a:pt x="23" y="157"/>
                    </a:lnTo>
                    <a:lnTo>
                      <a:pt x="7" y="193"/>
                    </a:lnTo>
                    <a:lnTo>
                      <a:pt x="0" y="232"/>
                    </a:lnTo>
                    <a:lnTo>
                      <a:pt x="3" y="268"/>
                    </a:lnTo>
                    <a:lnTo>
                      <a:pt x="13" y="304"/>
                    </a:lnTo>
                    <a:lnTo>
                      <a:pt x="31" y="336"/>
                    </a:lnTo>
                    <a:lnTo>
                      <a:pt x="59" y="362"/>
                    </a:lnTo>
                    <a:lnTo>
                      <a:pt x="93" y="383"/>
                    </a:lnTo>
                    <a:lnTo>
                      <a:pt x="113" y="390"/>
                    </a:lnTo>
                    <a:lnTo>
                      <a:pt x="139" y="398"/>
                    </a:lnTo>
                    <a:lnTo>
                      <a:pt x="187" y="398"/>
                    </a:lnTo>
                    <a:lnTo>
                      <a:pt x="229" y="383"/>
                    </a:lnTo>
                    <a:lnTo>
                      <a:pt x="265" y="356"/>
                    </a:lnTo>
                    <a:lnTo>
                      <a:pt x="279" y="339"/>
                    </a:lnTo>
                    <a:lnTo>
                      <a:pt x="299" y="356"/>
                    </a:lnTo>
                    <a:lnTo>
                      <a:pt x="350" y="379"/>
                    </a:lnTo>
                    <a:lnTo>
                      <a:pt x="409" y="386"/>
                    </a:lnTo>
                    <a:lnTo>
                      <a:pt x="470" y="375"/>
                    </a:lnTo>
                    <a:lnTo>
                      <a:pt x="502" y="362"/>
                    </a:lnTo>
                    <a:lnTo>
                      <a:pt x="527" y="350"/>
                    </a:lnTo>
                    <a:lnTo>
                      <a:pt x="567" y="316"/>
                    </a:lnTo>
                    <a:lnTo>
                      <a:pt x="600" y="271"/>
                    </a:lnTo>
                    <a:lnTo>
                      <a:pt x="623" y="221"/>
                    </a:lnTo>
                    <a:lnTo>
                      <a:pt x="635" y="166"/>
                    </a:lnTo>
                    <a:lnTo>
                      <a:pt x="632" y="113"/>
                    </a:lnTo>
                    <a:lnTo>
                      <a:pt x="614" y="64"/>
                    </a:lnTo>
                    <a:lnTo>
                      <a:pt x="581" y="23"/>
                    </a:lnTo>
                    <a:lnTo>
                      <a:pt x="555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9"/>
              <p:cNvSpPr>
                <a:spLocks/>
              </p:cNvSpPr>
              <p:nvPr/>
            </p:nvSpPr>
            <p:spPr bwMode="auto">
              <a:xfrm>
                <a:off x="1655" y="2515"/>
                <a:ext cx="176" cy="179"/>
              </a:xfrm>
              <a:custGeom>
                <a:avLst/>
                <a:gdLst>
                  <a:gd name="T0" fmla="*/ 301 w 528"/>
                  <a:gd name="T1" fmla="*/ 1 h 538"/>
                  <a:gd name="T2" fmla="*/ 268 w 528"/>
                  <a:gd name="T3" fmla="*/ 27 h 538"/>
                  <a:gd name="T4" fmla="*/ 273 w 528"/>
                  <a:gd name="T5" fmla="*/ 82 h 538"/>
                  <a:gd name="T6" fmla="*/ 298 w 528"/>
                  <a:gd name="T7" fmla="*/ 95 h 538"/>
                  <a:gd name="T8" fmla="*/ 373 w 528"/>
                  <a:gd name="T9" fmla="*/ 112 h 538"/>
                  <a:gd name="T10" fmla="*/ 419 w 528"/>
                  <a:gd name="T11" fmla="*/ 145 h 538"/>
                  <a:gd name="T12" fmla="*/ 423 w 528"/>
                  <a:gd name="T13" fmla="*/ 191 h 538"/>
                  <a:gd name="T14" fmla="*/ 409 w 528"/>
                  <a:gd name="T15" fmla="*/ 220 h 538"/>
                  <a:gd name="T16" fmla="*/ 357 w 528"/>
                  <a:gd name="T17" fmla="*/ 265 h 538"/>
                  <a:gd name="T18" fmla="*/ 245 w 528"/>
                  <a:gd name="T19" fmla="*/ 269 h 538"/>
                  <a:gd name="T20" fmla="*/ 207 w 528"/>
                  <a:gd name="T21" fmla="*/ 256 h 538"/>
                  <a:gd name="T22" fmla="*/ 188 w 528"/>
                  <a:gd name="T23" fmla="*/ 250 h 538"/>
                  <a:gd name="T24" fmla="*/ 150 w 528"/>
                  <a:gd name="T25" fmla="*/ 268 h 538"/>
                  <a:gd name="T26" fmla="*/ 141 w 528"/>
                  <a:gd name="T27" fmla="*/ 324 h 538"/>
                  <a:gd name="T28" fmla="*/ 161 w 528"/>
                  <a:gd name="T29" fmla="*/ 341 h 538"/>
                  <a:gd name="T30" fmla="*/ 173 w 528"/>
                  <a:gd name="T31" fmla="*/ 347 h 538"/>
                  <a:gd name="T32" fmla="*/ 178 w 528"/>
                  <a:gd name="T33" fmla="*/ 348 h 538"/>
                  <a:gd name="T34" fmla="*/ 184 w 528"/>
                  <a:gd name="T35" fmla="*/ 351 h 538"/>
                  <a:gd name="T36" fmla="*/ 220 w 528"/>
                  <a:gd name="T37" fmla="*/ 367 h 538"/>
                  <a:gd name="T38" fmla="*/ 243 w 528"/>
                  <a:gd name="T39" fmla="*/ 399 h 538"/>
                  <a:gd name="T40" fmla="*/ 180 w 528"/>
                  <a:gd name="T41" fmla="*/ 443 h 538"/>
                  <a:gd name="T42" fmla="*/ 131 w 528"/>
                  <a:gd name="T43" fmla="*/ 456 h 538"/>
                  <a:gd name="T44" fmla="*/ 62 w 528"/>
                  <a:gd name="T45" fmla="*/ 456 h 538"/>
                  <a:gd name="T46" fmla="*/ 50 w 528"/>
                  <a:gd name="T47" fmla="*/ 443 h 538"/>
                  <a:gd name="T48" fmla="*/ 10 w 528"/>
                  <a:gd name="T49" fmla="*/ 446 h 538"/>
                  <a:gd name="T50" fmla="*/ 3 w 528"/>
                  <a:gd name="T51" fmla="*/ 475 h 538"/>
                  <a:gd name="T52" fmla="*/ 45 w 528"/>
                  <a:gd name="T53" fmla="*/ 525 h 538"/>
                  <a:gd name="T54" fmla="*/ 134 w 528"/>
                  <a:gd name="T55" fmla="*/ 538 h 538"/>
                  <a:gd name="T56" fmla="*/ 190 w 528"/>
                  <a:gd name="T57" fmla="*/ 528 h 538"/>
                  <a:gd name="T58" fmla="*/ 302 w 528"/>
                  <a:gd name="T59" fmla="*/ 465 h 538"/>
                  <a:gd name="T60" fmla="*/ 355 w 528"/>
                  <a:gd name="T61" fmla="*/ 383 h 538"/>
                  <a:gd name="T62" fmla="*/ 357 w 528"/>
                  <a:gd name="T63" fmla="*/ 366 h 538"/>
                  <a:gd name="T64" fmla="*/ 425 w 528"/>
                  <a:gd name="T65" fmla="*/ 341 h 538"/>
                  <a:gd name="T66" fmla="*/ 497 w 528"/>
                  <a:gd name="T67" fmla="*/ 271 h 538"/>
                  <a:gd name="T68" fmla="*/ 520 w 528"/>
                  <a:gd name="T69" fmla="*/ 220 h 538"/>
                  <a:gd name="T70" fmla="*/ 520 w 528"/>
                  <a:gd name="T71" fmla="*/ 127 h 538"/>
                  <a:gd name="T72" fmla="*/ 469 w 528"/>
                  <a:gd name="T73" fmla="*/ 53 h 538"/>
                  <a:gd name="T74" fmla="*/ 384 w 528"/>
                  <a:gd name="T75" fmla="*/ 9 h 538"/>
                  <a:gd name="T76" fmla="*/ 311 w 528"/>
                  <a:gd name="T77" fmla="*/ 0 h 5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28" h="538">
                    <a:moveTo>
                      <a:pt x="311" y="0"/>
                    </a:moveTo>
                    <a:lnTo>
                      <a:pt x="301" y="1"/>
                    </a:lnTo>
                    <a:lnTo>
                      <a:pt x="285" y="9"/>
                    </a:lnTo>
                    <a:lnTo>
                      <a:pt x="268" y="27"/>
                    </a:lnTo>
                    <a:lnTo>
                      <a:pt x="263" y="60"/>
                    </a:lnTo>
                    <a:lnTo>
                      <a:pt x="273" y="82"/>
                    </a:lnTo>
                    <a:lnTo>
                      <a:pt x="288" y="92"/>
                    </a:lnTo>
                    <a:lnTo>
                      <a:pt x="298" y="95"/>
                    </a:lnTo>
                    <a:lnTo>
                      <a:pt x="321" y="99"/>
                    </a:lnTo>
                    <a:lnTo>
                      <a:pt x="373" y="112"/>
                    </a:lnTo>
                    <a:lnTo>
                      <a:pt x="404" y="129"/>
                    </a:lnTo>
                    <a:lnTo>
                      <a:pt x="419" y="145"/>
                    </a:lnTo>
                    <a:lnTo>
                      <a:pt x="426" y="165"/>
                    </a:lnTo>
                    <a:lnTo>
                      <a:pt x="423" y="191"/>
                    </a:lnTo>
                    <a:lnTo>
                      <a:pt x="416" y="206"/>
                    </a:lnTo>
                    <a:lnTo>
                      <a:pt x="409" y="220"/>
                    </a:lnTo>
                    <a:lnTo>
                      <a:pt x="391" y="242"/>
                    </a:lnTo>
                    <a:lnTo>
                      <a:pt x="357" y="265"/>
                    </a:lnTo>
                    <a:lnTo>
                      <a:pt x="302" y="276"/>
                    </a:lnTo>
                    <a:lnTo>
                      <a:pt x="245" y="269"/>
                    </a:lnTo>
                    <a:lnTo>
                      <a:pt x="217" y="260"/>
                    </a:lnTo>
                    <a:lnTo>
                      <a:pt x="207" y="256"/>
                    </a:lnTo>
                    <a:lnTo>
                      <a:pt x="199" y="253"/>
                    </a:lnTo>
                    <a:lnTo>
                      <a:pt x="188" y="250"/>
                    </a:lnTo>
                    <a:lnTo>
                      <a:pt x="171" y="253"/>
                    </a:lnTo>
                    <a:lnTo>
                      <a:pt x="150" y="268"/>
                    </a:lnTo>
                    <a:lnTo>
                      <a:pt x="135" y="299"/>
                    </a:lnTo>
                    <a:lnTo>
                      <a:pt x="141" y="324"/>
                    </a:lnTo>
                    <a:lnTo>
                      <a:pt x="151" y="337"/>
                    </a:lnTo>
                    <a:lnTo>
                      <a:pt x="161" y="341"/>
                    </a:lnTo>
                    <a:lnTo>
                      <a:pt x="167" y="344"/>
                    </a:lnTo>
                    <a:lnTo>
                      <a:pt x="173" y="347"/>
                    </a:lnTo>
                    <a:lnTo>
                      <a:pt x="173" y="347"/>
                    </a:lnTo>
                    <a:lnTo>
                      <a:pt x="178" y="348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220" y="367"/>
                    </a:lnTo>
                    <a:lnTo>
                      <a:pt x="252" y="386"/>
                    </a:lnTo>
                    <a:lnTo>
                      <a:pt x="243" y="399"/>
                    </a:lnTo>
                    <a:lnTo>
                      <a:pt x="220" y="420"/>
                    </a:lnTo>
                    <a:lnTo>
                      <a:pt x="180" y="443"/>
                    </a:lnTo>
                    <a:lnTo>
                      <a:pt x="150" y="452"/>
                    </a:lnTo>
                    <a:lnTo>
                      <a:pt x="131" y="456"/>
                    </a:lnTo>
                    <a:lnTo>
                      <a:pt x="85" y="459"/>
                    </a:lnTo>
                    <a:lnTo>
                      <a:pt x="62" y="456"/>
                    </a:lnTo>
                    <a:lnTo>
                      <a:pt x="57" y="453"/>
                    </a:lnTo>
                    <a:lnTo>
                      <a:pt x="50" y="443"/>
                    </a:lnTo>
                    <a:lnTo>
                      <a:pt x="30" y="438"/>
                    </a:lnTo>
                    <a:lnTo>
                      <a:pt x="10" y="446"/>
                    </a:lnTo>
                    <a:lnTo>
                      <a:pt x="0" y="463"/>
                    </a:lnTo>
                    <a:lnTo>
                      <a:pt x="3" y="475"/>
                    </a:lnTo>
                    <a:lnTo>
                      <a:pt x="13" y="498"/>
                    </a:lnTo>
                    <a:lnTo>
                      <a:pt x="45" y="525"/>
                    </a:lnTo>
                    <a:lnTo>
                      <a:pt x="88" y="537"/>
                    </a:lnTo>
                    <a:lnTo>
                      <a:pt x="134" y="538"/>
                    </a:lnTo>
                    <a:lnTo>
                      <a:pt x="155" y="534"/>
                    </a:lnTo>
                    <a:lnTo>
                      <a:pt x="190" y="528"/>
                    </a:lnTo>
                    <a:lnTo>
                      <a:pt x="250" y="504"/>
                    </a:lnTo>
                    <a:lnTo>
                      <a:pt x="302" y="465"/>
                    </a:lnTo>
                    <a:lnTo>
                      <a:pt x="341" y="414"/>
                    </a:lnTo>
                    <a:lnTo>
                      <a:pt x="355" y="383"/>
                    </a:lnTo>
                    <a:lnTo>
                      <a:pt x="358" y="374"/>
                    </a:lnTo>
                    <a:lnTo>
                      <a:pt x="357" y="366"/>
                    </a:lnTo>
                    <a:lnTo>
                      <a:pt x="381" y="360"/>
                    </a:lnTo>
                    <a:lnTo>
                      <a:pt x="425" y="341"/>
                    </a:lnTo>
                    <a:lnTo>
                      <a:pt x="463" y="311"/>
                    </a:lnTo>
                    <a:lnTo>
                      <a:pt x="497" y="271"/>
                    </a:lnTo>
                    <a:lnTo>
                      <a:pt x="509" y="246"/>
                    </a:lnTo>
                    <a:lnTo>
                      <a:pt x="520" y="220"/>
                    </a:lnTo>
                    <a:lnTo>
                      <a:pt x="528" y="171"/>
                    </a:lnTo>
                    <a:lnTo>
                      <a:pt x="520" y="127"/>
                    </a:lnTo>
                    <a:lnTo>
                      <a:pt x="499" y="86"/>
                    </a:lnTo>
                    <a:lnTo>
                      <a:pt x="469" y="53"/>
                    </a:lnTo>
                    <a:lnTo>
                      <a:pt x="430" y="26"/>
                    </a:lnTo>
                    <a:lnTo>
                      <a:pt x="384" y="9"/>
                    </a:lnTo>
                    <a:lnTo>
                      <a:pt x="337" y="0"/>
                    </a:lnTo>
                    <a:lnTo>
                      <a:pt x="31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20"/>
              <p:cNvSpPr>
                <a:spLocks/>
              </p:cNvSpPr>
              <p:nvPr/>
            </p:nvSpPr>
            <p:spPr bwMode="auto">
              <a:xfrm>
                <a:off x="1665" y="2702"/>
                <a:ext cx="205" cy="210"/>
              </a:xfrm>
              <a:custGeom>
                <a:avLst/>
                <a:gdLst>
                  <a:gd name="T0" fmla="*/ 388 w 613"/>
                  <a:gd name="T1" fmla="*/ 3 h 630"/>
                  <a:gd name="T2" fmla="*/ 357 w 613"/>
                  <a:gd name="T3" fmla="*/ 52 h 630"/>
                  <a:gd name="T4" fmla="*/ 381 w 613"/>
                  <a:gd name="T5" fmla="*/ 89 h 630"/>
                  <a:gd name="T6" fmla="*/ 466 w 613"/>
                  <a:gd name="T7" fmla="*/ 128 h 630"/>
                  <a:gd name="T8" fmla="*/ 511 w 613"/>
                  <a:gd name="T9" fmla="*/ 174 h 630"/>
                  <a:gd name="T10" fmla="*/ 506 w 613"/>
                  <a:gd name="T11" fmla="*/ 230 h 630"/>
                  <a:gd name="T12" fmla="*/ 486 w 613"/>
                  <a:gd name="T13" fmla="*/ 265 h 630"/>
                  <a:gd name="T14" fmla="*/ 431 w 613"/>
                  <a:gd name="T15" fmla="*/ 307 h 630"/>
                  <a:gd name="T16" fmla="*/ 349 w 613"/>
                  <a:gd name="T17" fmla="*/ 312 h 630"/>
                  <a:gd name="T18" fmla="*/ 257 w 613"/>
                  <a:gd name="T19" fmla="*/ 265 h 630"/>
                  <a:gd name="T20" fmla="*/ 253 w 613"/>
                  <a:gd name="T21" fmla="*/ 260 h 630"/>
                  <a:gd name="T22" fmla="*/ 239 w 613"/>
                  <a:gd name="T23" fmla="*/ 252 h 630"/>
                  <a:gd name="T24" fmla="*/ 198 w 613"/>
                  <a:gd name="T25" fmla="*/ 256 h 630"/>
                  <a:gd name="T26" fmla="*/ 175 w 613"/>
                  <a:gd name="T27" fmla="*/ 311 h 630"/>
                  <a:gd name="T28" fmla="*/ 188 w 613"/>
                  <a:gd name="T29" fmla="*/ 334 h 630"/>
                  <a:gd name="T30" fmla="*/ 214 w 613"/>
                  <a:gd name="T31" fmla="*/ 354 h 630"/>
                  <a:gd name="T32" fmla="*/ 256 w 613"/>
                  <a:gd name="T33" fmla="*/ 422 h 630"/>
                  <a:gd name="T34" fmla="*/ 224 w 613"/>
                  <a:gd name="T35" fmla="*/ 512 h 630"/>
                  <a:gd name="T36" fmla="*/ 180 w 613"/>
                  <a:gd name="T37" fmla="*/ 543 h 630"/>
                  <a:gd name="T38" fmla="*/ 119 w 613"/>
                  <a:gd name="T39" fmla="*/ 547 h 630"/>
                  <a:gd name="T40" fmla="*/ 72 w 613"/>
                  <a:gd name="T41" fmla="*/ 495 h 630"/>
                  <a:gd name="T42" fmla="*/ 51 w 613"/>
                  <a:gd name="T43" fmla="*/ 397 h 630"/>
                  <a:gd name="T44" fmla="*/ 37 w 613"/>
                  <a:gd name="T45" fmla="*/ 374 h 630"/>
                  <a:gd name="T46" fmla="*/ 5 w 613"/>
                  <a:gd name="T47" fmla="*/ 387 h 630"/>
                  <a:gd name="T48" fmla="*/ 0 w 613"/>
                  <a:gd name="T49" fmla="*/ 425 h 630"/>
                  <a:gd name="T50" fmla="*/ 13 w 613"/>
                  <a:gd name="T51" fmla="*/ 540 h 630"/>
                  <a:gd name="T52" fmla="*/ 66 w 613"/>
                  <a:gd name="T53" fmla="*/ 607 h 630"/>
                  <a:gd name="T54" fmla="*/ 131 w 613"/>
                  <a:gd name="T55" fmla="*/ 630 h 630"/>
                  <a:gd name="T56" fmla="*/ 220 w 613"/>
                  <a:gd name="T57" fmla="*/ 615 h 630"/>
                  <a:gd name="T58" fmla="*/ 263 w 613"/>
                  <a:gd name="T59" fmla="*/ 594 h 630"/>
                  <a:gd name="T60" fmla="*/ 329 w 613"/>
                  <a:gd name="T61" fmla="*/ 522 h 630"/>
                  <a:gd name="T62" fmla="*/ 352 w 613"/>
                  <a:gd name="T63" fmla="*/ 452 h 630"/>
                  <a:gd name="T64" fmla="*/ 352 w 613"/>
                  <a:gd name="T65" fmla="*/ 410 h 630"/>
                  <a:gd name="T66" fmla="*/ 446 w 613"/>
                  <a:gd name="T67" fmla="*/ 404 h 630"/>
                  <a:gd name="T68" fmla="*/ 555 w 613"/>
                  <a:gd name="T69" fmla="*/ 338 h 630"/>
                  <a:gd name="T70" fmla="*/ 594 w 613"/>
                  <a:gd name="T71" fmla="*/ 283 h 630"/>
                  <a:gd name="T72" fmla="*/ 613 w 613"/>
                  <a:gd name="T73" fmla="*/ 177 h 630"/>
                  <a:gd name="T74" fmla="*/ 574 w 613"/>
                  <a:gd name="T75" fmla="*/ 82 h 630"/>
                  <a:gd name="T76" fmla="*/ 489 w 613"/>
                  <a:gd name="T77" fmla="*/ 17 h 630"/>
                  <a:gd name="T78" fmla="*/ 404 w 613"/>
                  <a:gd name="T79" fmla="*/ 0 h 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13" h="630">
                    <a:moveTo>
                      <a:pt x="404" y="0"/>
                    </a:moveTo>
                    <a:lnTo>
                      <a:pt x="388" y="3"/>
                    </a:lnTo>
                    <a:lnTo>
                      <a:pt x="365" y="21"/>
                    </a:lnTo>
                    <a:lnTo>
                      <a:pt x="357" y="52"/>
                    </a:lnTo>
                    <a:lnTo>
                      <a:pt x="367" y="79"/>
                    </a:lnTo>
                    <a:lnTo>
                      <a:pt x="381" y="89"/>
                    </a:lnTo>
                    <a:lnTo>
                      <a:pt x="410" y="101"/>
                    </a:lnTo>
                    <a:lnTo>
                      <a:pt x="466" y="128"/>
                    </a:lnTo>
                    <a:lnTo>
                      <a:pt x="498" y="152"/>
                    </a:lnTo>
                    <a:lnTo>
                      <a:pt x="511" y="174"/>
                    </a:lnTo>
                    <a:lnTo>
                      <a:pt x="515" y="200"/>
                    </a:lnTo>
                    <a:lnTo>
                      <a:pt x="506" y="230"/>
                    </a:lnTo>
                    <a:lnTo>
                      <a:pt x="498" y="249"/>
                    </a:lnTo>
                    <a:lnTo>
                      <a:pt x="486" y="265"/>
                    </a:lnTo>
                    <a:lnTo>
                      <a:pt x="462" y="291"/>
                    </a:lnTo>
                    <a:lnTo>
                      <a:pt x="431" y="307"/>
                    </a:lnTo>
                    <a:lnTo>
                      <a:pt x="400" y="314"/>
                    </a:lnTo>
                    <a:lnTo>
                      <a:pt x="349" y="312"/>
                    </a:lnTo>
                    <a:lnTo>
                      <a:pt x="285" y="286"/>
                    </a:lnTo>
                    <a:lnTo>
                      <a:pt x="257" y="265"/>
                    </a:lnTo>
                    <a:lnTo>
                      <a:pt x="257" y="265"/>
                    </a:lnTo>
                    <a:lnTo>
                      <a:pt x="253" y="260"/>
                    </a:lnTo>
                    <a:lnTo>
                      <a:pt x="247" y="258"/>
                    </a:lnTo>
                    <a:lnTo>
                      <a:pt x="239" y="252"/>
                    </a:lnTo>
                    <a:lnTo>
                      <a:pt x="223" y="249"/>
                    </a:lnTo>
                    <a:lnTo>
                      <a:pt x="198" y="256"/>
                    </a:lnTo>
                    <a:lnTo>
                      <a:pt x="177" y="285"/>
                    </a:lnTo>
                    <a:lnTo>
                      <a:pt x="175" y="311"/>
                    </a:lnTo>
                    <a:lnTo>
                      <a:pt x="181" y="327"/>
                    </a:lnTo>
                    <a:lnTo>
                      <a:pt x="188" y="334"/>
                    </a:lnTo>
                    <a:lnTo>
                      <a:pt x="201" y="344"/>
                    </a:lnTo>
                    <a:lnTo>
                      <a:pt x="214" y="354"/>
                    </a:lnTo>
                    <a:lnTo>
                      <a:pt x="234" y="376"/>
                    </a:lnTo>
                    <a:lnTo>
                      <a:pt x="256" y="422"/>
                    </a:lnTo>
                    <a:lnTo>
                      <a:pt x="253" y="469"/>
                    </a:lnTo>
                    <a:lnTo>
                      <a:pt x="224" y="512"/>
                    </a:lnTo>
                    <a:lnTo>
                      <a:pt x="198" y="531"/>
                    </a:lnTo>
                    <a:lnTo>
                      <a:pt x="180" y="543"/>
                    </a:lnTo>
                    <a:lnTo>
                      <a:pt x="146" y="551"/>
                    </a:lnTo>
                    <a:lnTo>
                      <a:pt x="119" y="547"/>
                    </a:lnTo>
                    <a:lnTo>
                      <a:pt x="96" y="533"/>
                    </a:lnTo>
                    <a:lnTo>
                      <a:pt x="72" y="495"/>
                    </a:lnTo>
                    <a:lnTo>
                      <a:pt x="54" y="430"/>
                    </a:lnTo>
                    <a:lnTo>
                      <a:pt x="51" y="397"/>
                    </a:lnTo>
                    <a:lnTo>
                      <a:pt x="50" y="386"/>
                    </a:lnTo>
                    <a:lnTo>
                      <a:pt x="37" y="374"/>
                    </a:lnTo>
                    <a:lnTo>
                      <a:pt x="20" y="374"/>
                    </a:lnTo>
                    <a:lnTo>
                      <a:pt x="5" y="387"/>
                    </a:lnTo>
                    <a:lnTo>
                      <a:pt x="2" y="397"/>
                    </a:lnTo>
                    <a:lnTo>
                      <a:pt x="0" y="425"/>
                    </a:lnTo>
                    <a:lnTo>
                      <a:pt x="1" y="484"/>
                    </a:lnTo>
                    <a:lnTo>
                      <a:pt x="13" y="540"/>
                    </a:lnTo>
                    <a:lnTo>
                      <a:pt x="43" y="589"/>
                    </a:lnTo>
                    <a:lnTo>
                      <a:pt x="66" y="607"/>
                    </a:lnTo>
                    <a:lnTo>
                      <a:pt x="87" y="619"/>
                    </a:lnTo>
                    <a:lnTo>
                      <a:pt x="131" y="630"/>
                    </a:lnTo>
                    <a:lnTo>
                      <a:pt x="175" y="628"/>
                    </a:lnTo>
                    <a:lnTo>
                      <a:pt x="220" y="615"/>
                    </a:lnTo>
                    <a:lnTo>
                      <a:pt x="241" y="606"/>
                    </a:lnTo>
                    <a:lnTo>
                      <a:pt x="263" y="594"/>
                    </a:lnTo>
                    <a:lnTo>
                      <a:pt x="300" y="561"/>
                    </a:lnTo>
                    <a:lnTo>
                      <a:pt x="329" y="522"/>
                    </a:lnTo>
                    <a:lnTo>
                      <a:pt x="348" y="476"/>
                    </a:lnTo>
                    <a:lnTo>
                      <a:pt x="352" y="452"/>
                    </a:lnTo>
                    <a:lnTo>
                      <a:pt x="355" y="430"/>
                    </a:lnTo>
                    <a:lnTo>
                      <a:pt x="352" y="410"/>
                    </a:lnTo>
                    <a:lnTo>
                      <a:pt x="384" y="413"/>
                    </a:lnTo>
                    <a:lnTo>
                      <a:pt x="446" y="404"/>
                    </a:lnTo>
                    <a:lnTo>
                      <a:pt x="505" y="380"/>
                    </a:lnTo>
                    <a:lnTo>
                      <a:pt x="555" y="338"/>
                    </a:lnTo>
                    <a:lnTo>
                      <a:pt x="577" y="309"/>
                    </a:lnTo>
                    <a:lnTo>
                      <a:pt x="594" y="283"/>
                    </a:lnTo>
                    <a:lnTo>
                      <a:pt x="611" y="230"/>
                    </a:lnTo>
                    <a:lnTo>
                      <a:pt x="613" y="177"/>
                    </a:lnTo>
                    <a:lnTo>
                      <a:pt x="600" y="127"/>
                    </a:lnTo>
                    <a:lnTo>
                      <a:pt x="574" y="82"/>
                    </a:lnTo>
                    <a:lnTo>
                      <a:pt x="537" y="44"/>
                    </a:lnTo>
                    <a:lnTo>
                      <a:pt x="489" y="17"/>
                    </a:lnTo>
                    <a:lnTo>
                      <a:pt x="434" y="1"/>
                    </a:lnTo>
                    <a:lnTo>
                      <a:pt x="40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2" name="Group 31"/>
            <p:cNvGrpSpPr>
              <a:grpSpLocks noChangeAspect="1"/>
            </p:cNvGrpSpPr>
            <p:nvPr/>
          </p:nvGrpSpPr>
          <p:grpSpPr bwMode="auto">
            <a:xfrm>
              <a:off x="594443" y="5066831"/>
              <a:ext cx="167284" cy="203007"/>
              <a:chOff x="2647" y="1727"/>
              <a:chExt cx="192" cy="233"/>
            </a:xfrm>
            <a:grpFill/>
          </p:grpSpPr>
          <p:sp>
            <p:nvSpPr>
              <p:cNvPr id="13" name="Freeform 32"/>
              <p:cNvSpPr>
                <a:spLocks/>
              </p:cNvSpPr>
              <p:nvPr/>
            </p:nvSpPr>
            <p:spPr bwMode="auto">
              <a:xfrm>
                <a:off x="2699" y="1727"/>
                <a:ext cx="140" cy="152"/>
              </a:xfrm>
              <a:custGeom>
                <a:avLst/>
                <a:gdLst>
                  <a:gd name="T0" fmla="*/ 94 w 421"/>
                  <a:gd name="T1" fmla="*/ 455 h 455"/>
                  <a:gd name="T2" fmla="*/ 0 w 421"/>
                  <a:gd name="T3" fmla="*/ 362 h 455"/>
                  <a:gd name="T4" fmla="*/ 172 w 421"/>
                  <a:gd name="T5" fmla="*/ 191 h 455"/>
                  <a:gd name="T6" fmla="*/ 371 w 421"/>
                  <a:gd name="T7" fmla="*/ 1 h 455"/>
                  <a:gd name="T8" fmla="*/ 377 w 421"/>
                  <a:gd name="T9" fmla="*/ 0 h 455"/>
                  <a:gd name="T10" fmla="*/ 404 w 421"/>
                  <a:gd name="T11" fmla="*/ 4 h 455"/>
                  <a:gd name="T12" fmla="*/ 419 w 421"/>
                  <a:gd name="T13" fmla="*/ 21 h 455"/>
                  <a:gd name="T14" fmla="*/ 421 w 421"/>
                  <a:gd name="T15" fmla="*/ 37 h 455"/>
                  <a:gd name="T16" fmla="*/ 364 w 421"/>
                  <a:gd name="T17" fmla="*/ 120 h 455"/>
                  <a:gd name="T18" fmla="*/ 130 w 421"/>
                  <a:gd name="T19" fmla="*/ 410 h 455"/>
                  <a:gd name="T20" fmla="*/ 94 w 421"/>
                  <a:gd name="T21" fmla="*/ 455 h 4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21" h="455">
                    <a:moveTo>
                      <a:pt x="94" y="455"/>
                    </a:moveTo>
                    <a:lnTo>
                      <a:pt x="0" y="362"/>
                    </a:lnTo>
                    <a:lnTo>
                      <a:pt x="172" y="191"/>
                    </a:lnTo>
                    <a:lnTo>
                      <a:pt x="371" y="1"/>
                    </a:lnTo>
                    <a:lnTo>
                      <a:pt x="377" y="0"/>
                    </a:lnTo>
                    <a:lnTo>
                      <a:pt x="404" y="4"/>
                    </a:lnTo>
                    <a:lnTo>
                      <a:pt x="419" y="21"/>
                    </a:lnTo>
                    <a:lnTo>
                      <a:pt x="421" y="37"/>
                    </a:lnTo>
                    <a:lnTo>
                      <a:pt x="364" y="120"/>
                    </a:lnTo>
                    <a:lnTo>
                      <a:pt x="130" y="410"/>
                    </a:lnTo>
                    <a:lnTo>
                      <a:pt x="94" y="45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" name="Freeform 33"/>
              <p:cNvSpPr>
                <a:spLocks/>
              </p:cNvSpPr>
              <p:nvPr/>
            </p:nvSpPr>
            <p:spPr bwMode="auto">
              <a:xfrm>
                <a:off x="2647" y="1856"/>
                <a:ext cx="76" cy="104"/>
              </a:xfrm>
              <a:custGeom>
                <a:avLst/>
                <a:gdLst>
                  <a:gd name="T0" fmla="*/ 22 w 226"/>
                  <a:gd name="T1" fmla="*/ 314 h 314"/>
                  <a:gd name="T2" fmla="*/ 21 w 226"/>
                  <a:gd name="T3" fmla="*/ 301 h 314"/>
                  <a:gd name="T4" fmla="*/ 37 w 226"/>
                  <a:gd name="T5" fmla="*/ 242 h 314"/>
                  <a:gd name="T6" fmla="*/ 63 w 226"/>
                  <a:gd name="T7" fmla="*/ 219 h 314"/>
                  <a:gd name="T8" fmla="*/ 90 w 226"/>
                  <a:gd name="T9" fmla="*/ 211 h 314"/>
                  <a:gd name="T10" fmla="*/ 107 w 226"/>
                  <a:gd name="T11" fmla="*/ 209 h 314"/>
                  <a:gd name="T12" fmla="*/ 125 w 226"/>
                  <a:gd name="T13" fmla="*/ 208 h 314"/>
                  <a:gd name="T14" fmla="*/ 153 w 226"/>
                  <a:gd name="T15" fmla="*/ 199 h 314"/>
                  <a:gd name="T16" fmla="*/ 188 w 226"/>
                  <a:gd name="T17" fmla="*/ 173 h 314"/>
                  <a:gd name="T18" fmla="*/ 223 w 226"/>
                  <a:gd name="T19" fmla="*/ 107 h 314"/>
                  <a:gd name="T20" fmla="*/ 226 w 226"/>
                  <a:gd name="T21" fmla="*/ 91 h 314"/>
                  <a:gd name="T22" fmla="*/ 132 w 226"/>
                  <a:gd name="T23" fmla="*/ 0 h 314"/>
                  <a:gd name="T24" fmla="*/ 96 w 226"/>
                  <a:gd name="T25" fmla="*/ 17 h 314"/>
                  <a:gd name="T26" fmla="*/ 44 w 226"/>
                  <a:gd name="T27" fmla="*/ 61 h 314"/>
                  <a:gd name="T28" fmla="*/ 13 w 226"/>
                  <a:gd name="T29" fmla="*/ 113 h 314"/>
                  <a:gd name="T30" fmla="*/ 0 w 226"/>
                  <a:gd name="T31" fmla="*/ 165 h 314"/>
                  <a:gd name="T32" fmla="*/ 2 w 226"/>
                  <a:gd name="T33" fmla="*/ 239 h 314"/>
                  <a:gd name="T34" fmla="*/ 19 w 226"/>
                  <a:gd name="T35" fmla="*/ 307 h 314"/>
                  <a:gd name="T36" fmla="*/ 22 w 226"/>
                  <a:gd name="T37" fmla="*/ 314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26" h="314">
                    <a:moveTo>
                      <a:pt x="22" y="314"/>
                    </a:moveTo>
                    <a:lnTo>
                      <a:pt x="21" y="301"/>
                    </a:lnTo>
                    <a:lnTo>
                      <a:pt x="37" y="242"/>
                    </a:lnTo>
                    <a:lnTo>
                      <a:pt x="63" y="219"/>
                    </a:lnTo>
                    <a:lnTo>
                      <a:pt x="90" y="211"/>
                    </a:lnTo>
                    <a:lnTo>
                      <a:pt x="107" y="209"/>
                    </a:lnTo>
                    <a:lnTo>
                      <a:pt x="125" y="208"/>
                    </a:lnTo>
                    <a:lnTo>
                      <a:pt x="153" y="199"/>
                    </a:lnTo>
                    <a:lnTo>
                      <a:pt x="188" y="173"/>
                    </a:lnTo>
                    <a:lnTo>
                      <a:pt x="223" y="107"/>
                    </a:lnTo>
                    <a:lnTo>
                      <a:pt x="226" y="91"/>
                    </a:lnTo>
                    <a:lnTo>
                      <a:pt x="132" y="0"/>
                    </a:lnTo>
                    <a:lnTo>
                      <a:pt x="96" y="17"/>
                    </a:lnTo>
                    <a:lnTo>
                      <a:pt x="44" y="61"/>
                    </a:lnTo>
                    <a:lnTo>
                      <a:pt x="13" y="113"/>
                    </a:lnTo>
                    <a:lnTo>
                      <a:pt x="0" y="165"/>
                    </a:lnTo>
                    <a:lnTo>
                      <a:pt x="2" y="239"/>
                    </a:lnTo>
                    <a:lnTo>
                      <a:pt x="19" y="307"/>
                    </a:lnTo>
                    <a:lnTo>
                      <a:pt x="22" y="3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25" name="모서리가 둥근 직사각형 24"/>
          <p:cNvSpPr/>
          <p:nvPr/>
        </p:nvSpPr>
        <p:spPr>
          <a:xfrm>
            <a:off x="752612" y="225445"/>
            <a:ext cx="11207159" cy="650762"/>
          </a:xfrm>
          <a:prstGeom prst="roundRect">
            <a:avLst/>
          </a:prstGeom>
          <a:solidFill>
            <a:srgbClr val="F4F4FE"/>
          </a:solidFill>
          <a:ln>
            <a:noFill/>
          </a:ln>
          <a:effectLst>
            <a:outerShdw blurRad="190500" dist="101600" dir="2700000" algn="tl" rotWithShape="0">
              <a:srgbClr val="5955B3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2400" kern="0" dirty="0">
                <a:solidFill>
                  <a:srgbClr val="5955B3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r>
              <a:rPr lang="ko-KR" altLang="en-US" sz="2400" kern="0" dirty="0">
                <a:solidFill>
                  <a:srgbClr val="5955B3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메인 </a:t>
            </a:r>
            <a:r>
              <a:rPr lang="en-US" altLang="ko-KR" sz="2400" kern="0" dirty="0">
                <a:solidFill>
                  <a:srgbClr val="5955B3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– </a:t>
            </a:r>
            <a:r>
              <a:rPr lang="ko-KR" altLang="en-US" sz="2400" kern="0" dirty="0">
                <a:solidFill>
                  <a:srgbClr val="5955B3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카테고리 </a:t>
            </a:r>
            <a:endParaRPr lang="en-US" altLang="ko-KR" sz="2400" kern="0" dirty="0">
              <a:solidFill>
                <a:srgbClr val="5955B3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11658599" y="598713"/>
            <a:ext cx="217715" cy="217715"/>
          </a:xfrm>
          <a:prstGeom prst="ellipse">
            <a:avLst/>
          </a:prstGeom>
          <a:solidFill>
            <a:srgbClr val="5955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prstClr val="white"/>
                </a:solidFill>
              </a:rPr>
              <a:t>+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156851" y="354496"/>
            <a:ext cx="298491" cy="298491"/>
          </a:xfrm>
          <a:prstGeom prst="ellipse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80EB61F-9545-4DF5-ADD3-A11753793B81}"/>
              </a:ext>
            </a:extLst>
          </p:cNvPr>
          <p:cNvSpPr txBox="1"/>
          <p:nvPr/>
        </p:nvSpPr>
        <p:spPr>
          <a:xfrm>
            <a:off x="8377432" y="1371600"/>
            <a:ext cx="3281167" cy="258532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BRAND / MEN / WOMAN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탭 클릭 시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/>
            </a:r>
            <a:b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선택 메뉴가 생성     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/>
            </a:r>
            <a:b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검정색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은 상위 카테고리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b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ko-KR" altLang="en-US" b="1" dirty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회색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은 하위 카테고리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  <a:p>
            <a:pPr marL="342900" indent="-342900">
              <a:buAutoNum type="arabicPeriod"/>
            </a:pP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각 메뉴를 클릭 할 때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/>
            </a:r>
            <a:b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카테고리 코드를 참조하여 해당 메뉴로 연결된다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grpSp>
        <p:nvGrpSpPr>
          <p:cNvPr id="30" name="그룹 29"/>
          <p:cNvGrpSpPr/>
          <p:nvPr/>
        </p:nvGrpSpPr>
        <p:grpSpPr>
          <a:xfrm>
            <a:off x="995109" y="4227764"/>
            <a:ext cx="7277907" cy="2436485"/>
            <a:chOff x="824160" y="2672881"/>
            <a:chExt cx="7277907" cy="2436485"/>
          </a:xfrm>
        </p:grpSpPr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ECDB8774-DE24-0A9B-F855-3E4AD3D445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24160" y="2672881"/>
              <a:ext cx="7277907" cy="2436485"/>
            </a:xfrm>
            <a:prstGeom prst="rect">
              <a:avLst/>
            </a:prstGeom>
          </p:spPr>
        </p:pic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3C5AF6EC-C53A-05DD-7130-78B025B23755}"/>
                </a:ext>
              </a:extLst>
            </p:cNvPr>
            <p:cNvSpPr/>
            <p:nvPr/>
          </p:nvSpPr>
          <p:spPr>
            <a:xfrm>
              <a:off x="3972646" y="3294621"/>
              <a:ext cx="879272" cy="146576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995109" y="2642629"/>
            <a:ext cx="7249569" cy="2004527"/>
            <a:chOff x="927784" y="1018591"/>
            <a:chExt cx="7249569" cy="2004527"/>
          </a:xfrm>
        </p:grpSpPr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80D3F6C2-6EB2-D7E6-C82F-F9BFA5A2F7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27784" y="1018591"/>
              <a:ext cx="7249569" cy="2004527"/>
            </a:xfrm>
            <a:prstGeom prst="rect">
              <a:avLst/>
            </a:prstGeom>
          </p:spPr>
        </p:pic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2C3A8789-F774-29A2-C34F-62B47C68AB7D}"/>
                </a:ext>
              </a:extLst>
            </p:cNvPr>
            <p:cNvSpPr/>
            <p:nvPr/>
          </p:nvSpPr>
          <p:spPr>
            <a:xfrm>
              <a:off x="4023477" y="1479876"/>
              <a:ext cx="828441" cy="126332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995108" y="993785"/>
            <a:ext cx="7249569" cy="1889778"/>
            <a:chOff x="748874" y="4695366"/>
            <a:chExt cx="7249569" cy="1889778"/>
          </a:xfrm>
        </p:grpSpPr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A387F03C-FEAE-C486-E3D9-B72A3BC94D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48874" y="4695366"/>
              <a:ext cx="7249569" cy="1889778"/>
            </a:xfrm>
            <a:prstGeom prst="rect">
              <a:avLst/>
            </a:prstGeom>
          </p:spPr>
        </p:pic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700C14D0-319A-EA4A-035E-008A04674551}"/>
                </a:ext>
              </a:extLst>
            </p:cNvPr>
            <p:cNvSpPr/>
            <p:nvPr/>
          </p:nvSpPr>
          <p:spPr>
            <a:xfrm>
              <a:off x="4023476" y="5162262"/>
              <a:ext cx="716475" cy="142288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직사각형 3"/>
          <p:cNvSpPr/>
          <p:nvPr/>
        </p:nvSpPr>
        <p:spPr>
          <a:xfrm>
            <a:off x="3677863" y="1284677"/>
            <a:ext cx="2099388" cy="17359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1485" y="1199747"/>
            <a:ext cx="591847" cy="591847"/>
          </a:xfrm>
          <a:prstGeom prst="rect">
            <a:avLst/>
          </a:prstGeom>
        </p:spPr>
      </p:pic>
      <p:pic>
        <p:nvPicPr>
          <p:cNvPr id="41" name="그림 4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6320" y="4553580"/>
            <a:ext cx="591847" cy="591847"/>
          </a:xfrm>
          <a:prstGeom prst="rect">
            <a:avLst/>
          </a:prstGeom>
        </p:spPr>
      </p:pic>
      <p:pic>
        <p:nvPicPr>
          <p:cNvPr id="42" name="그림 4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4966" y="2843349"/>
            <a:ext cx="591847" cy="591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812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55B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548795" y="94343"/>
            <a:ext cx="11480799" cy="6669314"/>
          </a:xfrm>
          <a:prstGeom prst="roundRect">
            <a:avLst>
              <a:gd name="adj" fmla="val 2541"/>
            </a:avLst>
          </a:prstGeom>
          <a:solidFill>
            <a:schemeClr val="bg1"/>
          </a:solidFill>
          <a:ln>
            <a:noFill/>
          </a:ln>
          <a:effectLst>
            <a:outerShdw dist="1016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204154" y="1034170"/>
            <a:ext cx="193117" cy="5222353"/>
            <a:chOff x="581527" y="787428"/>
            <a:chExt cx="193117" cy="5222353"/>
          </a:xfrm>
          <a:solidFill>
            <a:schemeClr val="bg1"/>
          </a:solidFill>
        </p:grpSpPr>
        <p:sp>
          <p:nvSpPr>
            <p:cNvPr id="5" name="Freeform 9"/>
            <p:cNvSpPr>
              <a:spLocks/>
            </p:cNvSpPr>
            <p:nvPr/>
          </p:nvSpPr>
          <p:spPr bwMode="auto">
            <a:xfrm>
              <a:off x="612262" y="1494240"/>
              <a:ext cx="131646" cy="17373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6" name="Group 12"/>
            <p:cNvGrpSpPr>
              <a:grpSpLocks noChangeAspect="1"/>
            </p:cNvGrpSpPr>
            <p:nvPr/>
          </p:nvGrpSpPr>
          <p:grpSpPr bwMode="auto">
            <a:xfrm>
              <a:off x="581527" y="787428"/>
              <a:ext cx="193117" cy="153620"/>
              <a:chOff x="6124" y="305"/>
              <a:chExt cx="841" cy="669"/>
            </a:xfrm>
            <a:grpFill/>
          </p:grpSpPr>
          <p:sp>
            <p:nvSpPr>
              <p:cNvPr id="23" name="Freeform 13"/>
              <p:cNvSpPr>
                <a:spLocks/>
              </p:cNvSpPr>
              <p:nvPr/>
            </p:nvSpPr>
            <p:spPr bwMode="auto">
              <a:xfrm>
                <a:off x="6244" y="440"/>
                <a:ext cx="601" cy="534"/>
              </a:xfrm>
              <a:custGeom>
                <a:avLst/>
                <a:gdLst>
                  <a:gd name="T0" fmla="*/ 902 w 1802"/>
                  <a:gd name="T1" fmla="*/ 0 h 1602"/>
                  <a:gd name="T2" fmla="*/ 2 w 1802"/>
                  <a:gd name="T3" fmla="*/ 742 h 1602"/>
                  <a:gd name="T4" fmla="*/ 2 w 1802"/>
                  <a:gd name="T5" fmla="*/ 743 h 1602"/>
                  <a:gd name="T6" fmla="*/ 2 w 1802"/>
                  <a:gd name="T7" fmla="*/ 746 h 1602"/>
                  <a:gd name="T8" fmla="*/ 0 w 1802"/>
                  <a:gd name="T9" fmla="*/ 749 h 1602"/>
                  <a:gd name="T10" fmla="*/ 0 w 1802"/>
                  <a:gd name="T11" fmla="*/ 751 h 1602"/>
                  <a:gd name="T12" fmla="*/ 0 w 1802"/>
                  <a:gd name="T13" fmla="*/ 1501 h 1602"/>
                  <a:gd name="T14" fmla="*/ 2 w 1802"/>
                  <a:gd name="T15" fmla="*/ 1521 h 1602"/>
                  <a:gd name="T16" fmla="*/ 16 w 1802"/>
                  <a:gd name="T17" fmla="*/ 1557 h 1602"/>
                  <a:gd name="T18" fmla="*/ 30 w 1802"/>
                  <a:gd name="T19" fmla="*/ 1572 h 1602"/>
                  <a:gd name="T20" fmla="*/ 45 w 1802"/>
                  <a:gd name="T21" fmla="*/ 1586 h 1602"/>
                  <a:gd name="T22" fmla="*/ 81 w 1802"/>
                  <a:gd name="T23" fmla="*/ 1601 h 1602"/>
                  <a:gd name="T24" fmla="*/ 100 w 1802"/>
                  <a:gd name="T25" fmla="*/ 1602 h 1602"/>
                  <a:gd name="T26" fmla="*/ 702 w 1802"/>
                  <a:gd name="T27" fmla="*/ 1602 h 1602"/>
                  <a:gd name="T28" fmla="*/ 702 w 1802"/>
                  <a:gd name="T29" fmla="*/ 1001 h 1602"/>
                  <a:gd name="T30" fmla="*/ 1102 w 1802"/>
                  <a:gd name="T31" fmla="*/ 1001 h 1602"/>
                  <a:gd name="T32" fmla="*/ 1102 w 1802"/>
                  <a:gd name="T33" fmla="*/ 1602 h 1602"/>
                  <a:gd name="T34" fmla="*/ 1703 w 1802"/>
                  <a:gd name="T35" fmla="*/ 1602 h 1602"/>
                  <a:gd name="T36" fmla="*/ 1723 w 1802"/>
                  <a:gd name="T37" fmla="*/ 1601 h 1602"/>
                  <a:gd name="T38" fmla="*/ 1758 w 1802"/>
                  <a:gd name="T39" fmla="*/ 1586 h 1602"/>
                  <a:gd name="T40" fmla="*/ 1773 w 1802"/>
                  <a:gd name="T41" fmla="*/ 1572 h 1602"/>
                  <a:gd name="T42" fmla="*/ 1786 w 1802"/>
                  <a:gd name="T43" fmla="*/ 1557 h 1602"/>
                  <a:gd name="T44" fmla="*/ 1802 w 1802"/>
                  <a:gd name="T45" fmla="*/ 1521 h 1602"/>
                  <a:gd name="T46" fmla="*/ 1802 w 1802"/>
                  <a:gd name="T47" fmla="*/ 1501 h 1602"/>
                  <a:gd name="T48" fmla="*/ 1802 w 1802"/>
                  <a:gd name="T49" fmla="*/ 751 h 1602"/>
                  <a:gd name="T50" fmla="*/ 1802 w 1802"/>
                  <a:gd name="T51" fmla="*/ 745 h 1602"/>
                  <a:gd name="T52" fmla="*/ 1801 w 1802"/>
                  <a:gd name="T53" fmla="*/ 742 h 1602"/>
                  <a:gd name="T54" fmla="*/ 902 w 1802"/>
                  <a:gd name="T55" fmla="*/ 0 h 16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802" h="1602">
                    <a:moveTo>
                      <a:pt x="902" y="0"/>
                    </a:moveTo>
                    <a:lnTo>
                      <a:pt x="2" y="742"/>
                    </a:lnTo>
                    <a:lnTo>
                      <a:pt x="2" y="743"/>
                    </a:lnTo>
                    <a:lnTo>
                      <a:pt x="2" y="746"/>
                    </a:lnTo>
                    <a:lnTo>
                      <a:pt x="0" y="749"/>
                    </a:lnTo>
                    <a:lnTo>
                      <a:pt x="0" y="751"/>
                    </a:lnTo>
                    <a:lnTo>
                      <a:pt x="0" y="1501"/>
                    </a:lnTo>
                    <a:lnTo>
                      <a:pt x="2" y="1521"/>
                    </a:lnTo>
                    <a:lnTo>
                      <a:pt x="16" y="1557"/>
                    </a:lnTo>
                    <a:lnTo>
                      <a:pt x="30" y="1572"/>
                    </a:lnTo>
                    <a:lnTo>
                      <a:pt x="45" y="1586"/>
                    </a:lnTo>
                    <a:lnTo>
                      <a:pt x="81" y="1601"/>
                    </a:lnTo>
                    <a:lnTo>
                      <a:pt x="100" y="1602"/>
                    </a:lnTo>
                    <a:lnTo>
                      <a:pt x="702" y="1602"/>
                    </a:lnTo>
                    <a:lnTo>
                      <a:pt x="702" y="1001"/>
                    </a:lnTo>
                    <a:lnTo>
                      <a:pt x="1102" y="1001"/>
                    </a:lnTo>
                    <a:lnTo>
                      <a:pt x="1102" y="1602"/>
                    </a:lnTo>
                    <a:lnTo>
                      <a:pt x="1703" y="1602"/>
                    </a:lnTo>
                    <a:lnTo>
                      <a:pt x="1723" y="1601"/>
                    </a:lnTo>
                    <a:lnTo>
                      <a:pt x="1758" y="1586"/>
                    </a:lnTo>
                    <a:lnTo>
                      <a:pt x="1773" y="1572"/>
                    </a:lnTo>
                    <a:lnTo>
                      <a:pt x="1786" y="1557"/>
                    </a:lnTo>
                    <a:lnTo>
                      <a:pt x="1802" y="1521"/>
                    </a:lnTo>
                    <a:lnTo>
                      <a:pt x="1802" y="1501"/>
                    </a:lnTo>
                    <a:lnTo>
                      <a:pt x="1802" y="751"/>
                    </a:lnTo>
                    <a:lnTo>
                      <a:pt x="1802" y="745"/>
                    </a:lnTo>
                    <a:lnTo>
                      <a:pt x="1801" y="742"/>
                    </a:lnTo>
                    <a:lnTo>
                      <a:pt x="90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14"/>
              <p:cNvSpPr>
                <a:spLocks/>
              </p:cNvSpPr>
              <p:nvPr/>
            </p:nvSpPr>
            <p:spPr bwMode="auto">
              <a:xfrm>
                <a:off x="6124" y="305"/>
                <a:ext cx="841" cy="394"/>
              </a:xfrm>
              <a:custGeom>
                <a:avLst/>
                <a:gdLst>
                  <a:gd name="T0" fmla="*/ 2505 w 2522"/>
                  <a:gd name="T1" fmla="*/ 978 h 1181"/>
                  <a:gd name="T2" fmla="*/ 2162 w 2522"/>
                  <a:gd name="T3" fmla="*/ 694 h 1181"/>
                  <a:gd name="T4" fmla="*/ 2162 w 2522"/>
                  <a:gd name="T5" fmla="*/ 54 h 1181"/>
                  <a:gd name="T6" fmla="*/ 2162 w 2522"/>
                  <a:gd name="T7" fmla="*/ 44 h 1181"/>
                  <a:gd name="T8" fmla="*/ 2155 w 2522"/>
                  <a:gd name="T9" fmla="*/ 26 h 1181"/>
                  <a:gd name="T10" fmla="*/ 2149 w 2522"/>
                  <a:gd name="T11" fmla="*/ 18 h 1181"/>
                  <a:gd name="T12" fmla="*/ 2141 w 2522"/>
                  <a:gd name="T13" fmla="*/ 13 h 1181"/>
                  <a:gd name="T14" fmla="*/ 2123 w 2522"/>
                  <a:gd name="T15" fmla="*/ 5 h 1181"/>
                  <a:gd name="T16" fmla="*/ 2113 w 2522"/>
                  <a:gd name="T17" fmla="*/ 5 h 1181"/>
                  <a:gd name="T18" fmla="*/ 1812 w 2522"/>
                  <a:gd name="T19" fmla="*/ 5 h 1181"/>
                  <a:gd name="T20" fmla="*/ 1802 w 2522"/>
                  <a:gd name="T21" fmla="*/ 5 h 1181"/>
                  <a:gd name="T22" fmla="*/ 1783 w 2522"/>
                  <a:gd name="T23" fmla="*/ 13 h 1181"/>
                  <a:gd name="T24" fmla="*/ 1776 w 2522"/>
                  <a:gd name="T25" fmla="*/ 18 h 1181"/>
                  <a:gd name="T26" fmla="*/ 1770 w 2522"/>
                  <a:gd name="T27" fmla="*/ 26 h 1181"/>
                  <a:gd name="T28" fmla="*/ 1763 w 2522"/>
                  <a:gd name="T29" fmla="*/ 44 h 1181"/>
                  <a:gd name="T30" fmla="*/ 1762 w 2522"/>
                  <a:gd name="T31" fmla="*/ 54 h 1181"/>
                  <a:gd name="T32" fmla="*/ 1762 w 2522"/>
                  <a:gd name="T33" fmla="*/ 360 h 1181"/>
                  <a:gd name="T34" fmla="*/ 1380 w 2522"/>
                  <a:gd name="T35" fmla="*/ 41 h 1181"/>
                  <a:gd name="T36" fmla="*/ 1354 w 2522"/>
                  <a:gd name="T37" fmla="*/ 23 h 1181"/>
                  <a:gd name="T38" fmla="*/ 1295 w 2522"/>
                  <a:gd name="T39" fmla="*/ 1 h 1181"/>
                  <a:gd name="T40" fmla="*/ 1262 w 2522"/>
                  <a:gd name="T41" fmla="*/ 0 h 1181"/>
                  <a:gd name="T42" fmla="*/ 1227 w 2522"/>
                  <a:gd name="T43" fmla="*/ 1 h 1181"/>
                  <a:gd name="T44" fmla="*/ 1168 w 2522"/>
                  <a:gd name="T45" fmla="*/ 23 h 1181"/>
                  <a:gd name="T46" fmla="*/ 1142 w 2522"/>
                  <a:gd name="T47" fmla="*/ 41 h 1181"/>
                  <a:gd name="T48" fmla="*/ 17 w 2522"/>
                  <a:gd name="T49" fmla="*/ 978 h 1181"/>
                  <a:gd name="T50" fmla="*/ 10 w 2522"/>
                  <a:gd name="T51" fmla="*/ 985 h 1181"/>
                  <a:gd name="T52" fmla="*/ 1 w 2522"/>
                  <a:gd name="T53" fmla="*/ 1001 h 1181"/>
                  <a:gd name="T54" fmla="*/ 0 w 2522"/>
                  <a:gd name="T55" fmla="*/ 1012 h 1181"/>
                  <a:gd name="T56" fmla="*/ 0 w 2522"/>
                  <a:gd name="T57" fmla="*/ 1023 h 1181"/>
                  <a:gd name="T58" fmla="*/ 6 w 2522"/>
                  <a:gd name="T59" fmla="*/ 1040 h 1181"/>
                  <a:gd name="T60" fmla="*/ 12 w 2522"/>
                  <a:gd name="T61" fmla="*/ 1048 h 1181"/>
                  <a:gd name="T62" fmla="*/ 108 w 2522"/>
                  <a:gd name="T63" fmla="*/ 1164 h 1181"/>
                  <a:gd name="T64" fmla="*/ 122 w 2522"/>
                  <a:gd name="T65" fmla="*/ 1177 h 1181"/>
                  <a:gd name="T66" fmla="*/ 141 w 2522"/>
                  <a:gd name="T67" fmla="*/ 1181 h 1181"/>
                  <a:gd name="T68" fmla="*/ 160 w 2522"/>
                  <a:gd name="T69" fmla="*/ 1181 h 1181"/>
                  <a:gd name="T70" fmla="*/ 179 w 2522"/>
                  <a:gd name="T71" fmla="*/ 1171 h 1181"/>
                  <a:gd name="T72" fmla="*/ 1262 w 2522"/>
                  <a:gd name="T73" fmla="*/ 268 h 1181"/>
                  <a:gd name="T74" fmla="*/ 2344 w 2522"/>
                  <a:gd name="T75" fmla="*/ 1171 h 1181"/>
                  <a:gd name="T76" fmla="*/ 2358 w 2522"/>
                  <a:gd name="T77" fmla="*/ 1180 h 1181"/>
                  <a:gd name="T78" fmla="*/ 2377 w 2522"/>
                  <a:gd name="T79" fmla="*/ 1181 h 1181"/>
                  <a:gd name="T80" fmla="*/ 2383 w 2522"/>
                  <a:gd name="T81" fmla="*/ 1181 h 1181"/>
                  <a:gd name="T82" fmla="*/ 2401 w 2522"/>
                  <a:gd name="T83" fmla="*/ 1177 h 1181"/>
                  <a:gd name="T84" fmla="*/ 2414 w 2522"/>
                  <a:gd name="T85" fmla="*/ 1164 h 1181"/>
                  <a:gd name="T86" fmla="*/ 2512 w 2522"/>
                  <a:gd name="T87" fmla="*/ 1048 h 1181"/>
                  <a:gd name="T88" fmla="*/ 2518 w 2522"/>
                  <a:gd name="T89" fmla="*/ 1040 h 1181"/>
                  <a:gd name="T90" fmla="*/ 2522 w 2522"/>
                  <a:gd name="T91" fmla="*/ 1023 h 1181"/>
                  <a:gd name="T92" fmla="*/ 2522 w 2522"/>
                  <a:gd name="T93" fmla="*/ 1012 h 1181"/>
                  <a:gd name="T94" fmla="*/ 2521 w 2522"/>
                  <a:gd name="T95" fmla="*/ 1001 h 1181"/>
                  <a:gd name="T96" fmla="*/ 2512 w 2522"/>
                  <a:gd name="T97" fmla="*/ 985 h 1181"/>
                  <a:gd name="T98" fmla="*/ 2505 w 2522"/>
                  <a:gd name="T99" fmla="*/ 978 h 1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522" h="1181">
                    <a:moveTo>
                      <a:pt x="2505" y="978"/>
                    </a:moveTo>
                    <a:lnTo>
                      <a:pt x="2162" y="694"/>
                    </a:lnTo>
                    <a:lnTo>
                      <a:pt x="2162" y="54"/>
                    </a:lnTo>
                    <a:lnTo>
                      <a:pt x="2162" y="44"/>
                    </a:lnTo>
                    <a:lnTo>
                      <a:pt x="2155" y="26"/>
                    </a:lnTo>
                    <a:lnTo>
                      <a:pt x="2149" y="18"/>
                    </a:lnTo>
                    <a:lnTo>
                      <a:pt x="2141" y="13"/>
                    </a:lnTo>
                    <a:lnTo>
                      <a:pt x="2123" y="5"/>
                    </a:lnTo>
                    <a:lnTo>
                      <a:pt x="2113" y="5"/>
                    </a:lnTo>
                    <a:lnTo>
                      <a:pt x="1812" y="5"/>
                    </a:lnTo>
                    <a:lnTo>
                      <a:pt x="1802" y="5"/>
                    </a:lnTo>
                    <a:lnTo>
                      <a:pt x="1783" y="13"/>
                    </a:lnTo>
                    <a:lnTo>
                      <a:pt x="1776" y="18"/>
                    </a:lnTo>
                    <a:lnTo>
                      <a:pt x="1770" y="26"/>
                    </a:lnTo>
                    <a:lnTo>
                      <a:pt x="1763" y="44"/>
                    </a:lnTo>
                    <a:lnTo>
                      <a:pt x="1762" y="54"/>
                    </a:lnTo>
                    <a:lnTo>
                      <a:pt x="1762" y="360"/>
                    </a:lnTo>
                    <a:lnTo>
                      <a:pt x="1380" y="41"/>
                    </a:lnTo>
                    <a:lnTo>
                      <a:pt x="1354" y="23"/>
                    </a:lnTo>
                    <a:lnTo>
                      <a:pt x="1295" y="1"/>
                    </a:lnTo>
                    <a:lnTo>
                      <a:pt x="1262" y="0"/>
                    </a:lnTo>
                    <a:lnTo>
                      <a:pt x="1227" y="1"/>
                    </a:lnTo>
                    <a:lnTo>
                      <a:pt x="1168" y="23"/>
                    </a:lnTo>
                    <a:lnTo>
                      <a:pt x="1142" y="41"/>
                    </a:lnTo>
                    <a:lnTo>
                      <a:pt x="17" y="978"/>
                    </a:lnTo>
                    <a:lnTo>
                      <a:pt x="10" y="985"/>
                    </a:lnTo>
                    <a:lnTo>
                      <a:pt x="1" y="1001"/>
                    </a:lnTo>
                    <a:lnTo>
                      <a:pt x="0" y="1012"/>
                    </a:lnTo>
                    <a:lnTo>
                      <a:pt x="0" y="1023"/>
                    </a:lnTo>
                    <a:lnTo>
                      <a:pt x="6" y="1040"/>
                    </a:lnTo>
                    <a:lnTo>
                      <a:pt x="12" y="1048"/>
                    </a:lnTo>
                    <a:lnTo>
                      <a:pt x="108" y="1164"/>
                    </a:lnTo>
                    <a:lnTo>
                      <a:pt x="122" y="1177"/>
                    </a:lnTo>
                    <a:lnTo>
                      <a:pt x="141" y="1181"/>
                    </a:lnTo>
                    <a:lnTo>
                      <a:pt x="160" y="1181"/>
                    </a:lnTo>
                    <a:lnTo>
                      <a:pt x="179" y="1171"/>
                    </a:lnTo>
                    <a:lnTo>
                      <a:pt x="1262" y="268"/>
                    </a:lnTo>
                    <a:lnTo>
                      <a:pt x="2344" y="1171"/>
                    </a:lnTo>
                    <a:lnTo>
                      <a:pt x="2358" y="1180"/>
                    </a:lnTo>
                    <a:lnTo>
                      <a:pt x="2377" y="1181"/>
                    </a:lnTo>
                    <a:lnTo>
                      <a:pt x="2383" y="1181"/>
                    </a:lnTo>
                    <a:lnTo>
                      <a:pt x="2401" y="1177"/>
                    </a:lnTo>
                    <a:lnTo>
                      <a:pt x="2414" y="1164"/>
                    </a:lnTo>
                    <a:lnTo>
                      <a:pt x="2512" y="1048"/>
                    </a:lnTo>
                    <a:lnTo>
                      <a:pt x="2518" y="1040"/>
                    </a:lnTo>
                    <a:lnTo>
                      <a:pt x="2522" y="1023"/>
                    </a:lnTo>
                    <a:lnTo>
                      <a:pt x="2522" y="1012"/>
                    </a:lnTo>
                    <a:lnTo>
                      <a:pt x="2521" y="1001"/>
                    </a:lnTo>
                    <a:lnTo>
                      <a:pt x="2512" y="985"/>
                    </a:lnTo>
                    <a:lnTo>
                      <a:pt x="2505" y="97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7" name="Freeform 36"/>
            <p:cNvSpPr>
              <a:spLocks noEditPoints="1"/>
            </p:cNvSpPr>
            <p:nvPr/>
          </p:nvSpPr>
          <p:spPr bwMode="auto">
            <a:xfrm>
              <a:off x="625397" y="4336406"/>
              <a:ext cx="105376" cy="177233"/>
            </a:xfrm>
            <a:custGeom>
              <a:avLst/>
              <a:gdLst>
                <a:gd name="T0" fmla="*/ 937 w 1926"/>
                <a:gd name="T1" fmla="*/ 3639 h 4045"/>
                <a:gd name="T2" fmla="*/ 893 w 1926"/>
                <a:gd name="T3" fmla="*/ 3665 h 4045"/>
                <a:gd name="T4" fmla="*/ 863 w 1926"/>
                <a:gd name="T5" fmla="*/ 3712 h 4045"/>
                <a:gd name="T6" fmla="*/ 851 w 1926"/>
                <a:gd name="T7" fmla="*/ 3772 h 4045"/>
                <a:gd name="T8" fmla="*/ 863 w 1926"/>
                <a:gd name="T9" fmla="*/ 3832 h 4045"/>
                <a:gd name="T10" fmla="*/ 893 w 1926"/>
                <a:gd name="T11" fmla="*/ 3878 h 4045"/>
                <a:gd name="T12" fmla="*/ 937 w 1926"/>
                <a:gd name="T13" fmla="*/ 3905 h 4045"/>
                <a:gd name="T14" fmla="*/ 988 w 1926"/>
                <a:gd name="T15" fmla="*/ 3905 h 4045"/>
                <a:gd name="T16" fmla="*/ 1033 w 1926"/>
                <a:gd name="T17" fmla="*/ 3878 h 4045"/>
                <a:gd name="T18" fmla="*/ 1064 w 1926"/>
                <a:gd name="T19" fmla="*/ 3832 h 4045"/>
                <a:gd name="T20" fmla="*/ 1075 w 1926"/>
                <a:gd name="T21" fmla="*/ 3772 h 4045"/>
                <a:gd name="T22" fmla="*/ 1064 w 1926"/>
                <a:gd name="T23" fmla="*/ 3712 h 4045"/>
                <a:gd name="T24" fmla="*/ 1033 w 1926"/>
                <a:gd name="T25" fmla="*/ 3665 h 4045"/>
                <a:gd name="T26" fmla="*/ 988 w 1926"/>
                <a:gd name="T27" fmla="*/ 3639 h 4045"/>
                <a:gd name="T28" fmla="*/ 156 w 1926"/>
                <a:gd name="T29" fmla="*/ 434 h 4045"/>
                <a:gd name="T30" fmla="*/ 1770 w 1926"/>
                <a:gd name="T31" fmla="*/ 3540 h 4045"/>
                <a:gd name="T32" fmla="*/ 156 w 1926"/>
                <a:gd name="T33" fmla="*/ 434 h 4045"/>
                <a:gd name="T34" fmla="*/ 716 w 1926"/>
                <a:gd name="T35" fmla="*/ 200 h 4045"/>
                <a:gd name="T36" fmla="*/ 701 w 1926"/>
                <a:gd name="T37" fmla="*/ 217 h 4045"/>
                <a:gd name="T38" fmla="*/ 701 w 1926"/>
                <a:gd name="T39" fmla="*/ 243 h 4045"/>
                <a:gd name="T40" fmla="*/ 716 w 1926"/>
                <a:gd name="T41" fmla="*/ 260 h 4045"/>
                <a:gd name="T42" fmla="*/ 1199 w 1926"/>
                <a:gd name="T43" fmla="*/ 262 h 4045"/>
                <a:gd name="T44" fmla="*/ 1218 w 1926"/>
                <a:gd name="T45" fmla="*/ 254 h 4045"/>
                <a:gd name="T46" fmla="*/ 1226 w 1926"/>
                <a:gd name="T47" fmla="*/ 230 h 4045"/>
                <a:gd name="T48" fmla="*/ 1218 w 1926"/>
                <a:gd name="T49" fmla="*/ 207 h 4045"/>
                <a:gd name="T50" fmla="*/ 1199 w 1926"/>
                <a:gd name="T51" fmla="*/ 197 h 4045"/>
                <a:gd name="T52" fmla="*/ 224 w 1926"/>
                <a:gd name="T53" fmla="*/ 0 h 4045"/>
                <a:gd name="T54" fmla="*/ 1738 w 1926"/>
                <a:gd name="T55" fmla="*/ 4 h 4045"/>
                <a:gd name="T56" fmla="*/ 1805 w 1926"/>
                <a:gd name="T57" fmla="*/ 31 h 4045"/>
                <a:gd name="T58" fmla="*/ 1860 w 1926"/>
                <a:gd name="T59" fmla="*/ 81 h 4045"/>
                <a:gd name="T60" fmla="*/ 1900 w 1926"/>
                <a:gd name="T61" fmla="*/ 148 h 4045"/>
                <a:gd name="T62" fmla="*/ 1923 w 1926"/>
                <a:gd name="T63" fmla="*/ 229 h 4045"/>
                <a:gd name="T64" fmla="*/ 1926 w 1926"/>
                <a:gd name="T65" fmla="*/ 3772 h 4045"/>
                <a:gd name="T66" fmla="*/ 1915 w 1926"/>
                <a:gd name="T67" fmla="*/ 3857 h 4045"/>
                <a:gd name="T68" fmla="*/ 1882 w 1926"/>
                <a:gd name="T69" fmla="*/ 3932 h 4045"/>
                <a:gd name="T70" fmla="*/ 1834 w 1926"/>
                <a:gd name="T71" fmla="*/ 3992 h 4045"/>
                <a:gd name="T72" fmla="*/ 1773 w 1926"/>
                <a:gd name="T73" fmla="*/ 4032 h 4045"/>
                <a:gd name="T74" fmla="*/ 1702 w 1926"/>
                <a:gd name="T75" fmla="*/ 4045 h 4045"/>
                <a:gd name="T76" fmla="*/ 188 w 1926"/>
                <a:gd name="T77" fmla="*/ 4041 h 4045"/>
                <a:gd name="T78" fmla="*/ 122 w 1926"/>
                <a:gd name="T79" fmla="*/ 4014 h 4045"/>
                <a:gd name="T80" fmla="*/ 66 w 1926"/>
                <a:gd name="T81" fmla="*/ 3964 h 4045"/>
                <a:gd name="T82" fmla="*/ 25 w 1926"/>
                <a:gd name="T83" fmla="*/ 3897 h 4045"/>
                <a:gd name="T84" fmla="*/ 3 w 1926"/>
                <a:gd name="T85" fmla="*/ 3816 h 4045"/>
                <a:gd name="T86" fmla="*/ 0 w 1926"/>
                <a:gd name="T87" fmla="*/ 273 h 4045"/>
                <a:gd name="T88" fmla="*/ 12 w 1926"/>
                <a:gd name="T89" fmla="*/ 188 h 4045"/>
                <a:gd name="T90" fmla="*/ 43 w 1926"/>
                <a:gd name="T91" fmla="*/ 113 h 4045"/>
                <a:gd name="T92" fmla="*/ 92 w 1926"/>
                <a:gd name="T93" fmla="*/ 53 h 4045"/>
                <a:gd name="T94" fmla="*/ 154 w 1926"/>
                <a:gd name="T95" fmla="*/ 13 h 4045"/>
                <a:gd name="T96" fmla="*/ 224 w 1926"/>
                <a:gd name="T97" fmla="*/ 0 h 4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26" h="4045">
                  <a:moveTo>
                    <a:pt x="963" y="3636"/>
                  </a:moveTo>
                  <a:lnTo>
                    <a:pt x="937" y="3639"/>
                  </a:lnTo>
                  <a:lnTo>
                    <a:pt x="914" y="3649"/>
                  </a:lnTo>
                  <a:lnTo>
                    <a:pt x="893" y="3665"/>
                  </a:lnTo>
                  <a:lnTo>
                    <a:pt x="876" y="3686"/>
                  </a:lnTo>
                  <a:lnTo>
                    <a:pt x="863" y="3712"/>
                  </a:lnTo>
                  <a:lnTo>
                    <a:pt x="854" y="3741"/>
                  </a:lnTo>
                  <a:lnTo>
                    <a:pt x="851" y="3772"/>
                  </a:lnTo>
                  <a:lnTo>
                    <a:pt x="854" y="3804"/>
                  </a:lnTo>
                  <a:lnTo>
                    <a:pt x="863" y="3832"/>
                  </a:lnTo>
                  <a:lnTo>
                    <a:pt x="876" y="3857"/>
                  </a:lnTo>
                  <a:lnTo>
                    <a:pt x="893" y="3878"/>
                  </a:lnTo>
                  <a:lnTo>
                    <a:pt x="914" y="3894"/>
                  </a:lnTo>
                  <a:lnTo>
                    <a:pt x="937" y="3905"/>
                  </a:lnTo>
                  <a:lnTo>
                    <a:pt x="963" y="3909"/>
                  </a:lnTo>
                  <a:lnTo>
                    <a:pt x="988" y="3905"/>
                  </a:lnTo>
                  <a:lnTo>
                    <a:pt x="1013" y="3894"/>
                  </a:lnTo>
                  <a:lnTo>
                    <a:pt x="1033" y="3878"/>
                  </a:lnTo>
                  <a:lnTo>
                    <a:pt x="1051" y="3857"/>
                  </a:lnTo>
                  <a:lnTo>
                    <a:pt x="1064" y="3832"/>
                  </a:lnTo>
                  <a:lnTo>
                    <a:pt x="1072" y="3804"/>
                  </a:lnTo>
                  <a:lnTo>
                    <a:pt x="1075" y="3772"/>
                  </a:lnTo>
                  <a:lnTo>
                    <a:pt x="1072" y="3741"/>
                  </a:lnTo>
                  <a:lnTo>
                    <a:pt x="1064" y="3712"/>
                  </a:lnTo>
                  <a:lnTo>
                    <a:pt x="1051" y="3686"/>
                  </a:lnTo>
                  <a:lnTo>
                    <a:pt x="1033" y="3665"/>
                  </a:lnTo>
                  <a:lnTo>
                    <a:pt x="1013" y="3649"/>
                  </a:lnTo>
                  <a:lnTo>
                    <a:pt x="988" y="3639"/>
                  </a:lnTo>
                  <a:lnTo>
                    <a:pt x="963" y="3636"/>
                  </a:lnTo>
                  <a:close/>
                  <a:moveTo>
                    <a:pt x="156" y="434"/>
                  </a:moveTo>
                  <a:lnTo>
                    <a:pt x="156" y="3540"/>
                  </a:lnTo>
                  <a:lnTo>
                    <a:pt x="1770" y="3540"/>
                  </a:lnTo>
                  <a:lnTo>
                    <a:pt x="1770" y="434"/>
                  </a:lnTo>
                  <a:lnTo>
                    <a:pt x="156" y="434"/>
                  </a:lnTo>
                  <a:close/>
                  <a:moveTo>
                    <a:pt x="727" y="197"/>
                  </a:moveTo>
                  <a:lnTo>
                    <a:pt x="716" y="200"/>
                  </a:lnTo>
                  <a:lnTo>
                    <a:pt x="707" y="207"/>
                  </a:lnTo>
                  <a:lnTo>
                    <a:pt x="701" y="217"/>
                  </a:lnTo>
                  <a:lnTo>
                    <a:pt x="699" y="230"/>
                  </a:lnTo>
                  <a:lnTo>
                    <a:pt x="701" y="243"/>
                  </a:lnTo>
                  <a:lnTo>
                    <a:pt x="707" y="254"/>
                  </a:lnTo>
                  <a:lnTo>
                    <a:pt x="716" y="260"/>
                  </a:lnTo>
                  <a:lnTo>
                    <a:pt x="727" y="262"/>
                  </a:lnTo>
                  <a:lnTo>
                    <a:pt x="1199" y="262"/>
                  </a:lnTo>
                  <a:lnTo>
                    <a:pt x="1210" y="260"/>
                  </a:lnTo>
                  <a:lnTo>
                    <a:pt x="1218" y="254"/>
                  </a:lnTo>
                  <a:lnTo>
                    <a:pt x="1224" y="243"/>
                  </a:lnTo>
                  <a:lnTo>
                    <a:pt x="1226" y="230"/>
                  </a:lnTo>
                  <a:lnTo>
                    <a:pt x="1224" y="217"/>
                  </a:lnTo>
                  <a:lnTo>
                    <a:pt x="1218" y="207"/>
                  </a:lnTo>
                  <a:lnTo>
                    <a:pt x="1210" y="200"/>
                  </a:lnTo>
                  <a:lnTo>
                    <a:pt x="1199" y="197"/>
                  </a:lnTo>
                  <a:lnTo>
                    <a:pt x="727" y="197"/>
                  </a:lnTo>
                  <a:close/>
                  <a:moveTo>
                    <a:pt x="224" y="0"/>
                  </a:moveTo>
                  <a:lnTo>
                    <a:pt x="1702" y="0"/>
                  </a:lnTo>
                  <a:lnTo>
                    <a:pt x="1738" y="4"/>
                  </a:lnTo>
                  <a:lnTo>
                    <a:pt x="1773" y="13"/>
                  </a:lnTo>
                  <a:lnTo>
                    <a:pt x="1805" y="31"/>
                  </a:lnTo>
                  <a:lnTo>
                    <a:pt x="1834" y="53"/>
                  </a:lnTo>
                  <a:lnTo>
                    <a:pt x="1860" y="81"/>
                  </a:lnTo>
                  <a:lnTo>
                    <a:pt x="1882" y="113"/>
                  </a:lnTo>
                  <a:lnTo>
                    <a:pt x="1900" y="148"/>
                  </a:lnTo>
                  <a:lnTo>
                    <a:pt x="1915" y="188"/>
                  </a:lnTo>
                  <a:lnTo>
                    <a:pt x="1923" y="229"/>
                  </a:lnTo>
                  <a:lnTo>
                    <a:pt x="1926" y="273"/>
                  </a:lnTo>
                  <a:lnTo>
                    <a:pt x="1926" y="3772"/>
                  </a:lnTo>
                  <a:lnTo>
                    <a:pt x="1923" y="3816"/>
                  </a:lnTo>
                  <a:lnTo>
                    <a:pt x="1915" y="3857"/>
                  </a:lnTo>
                  <a:lnTo>
                    <a:pt x="1900" y="3897"/>
                  </a:lnTo>
                  <a:lnTo>
                    <a:pt x="1882" y="3932"/>
                  </a:lnTo>
                  <a:lnTo>
                    <a:pt x="1860" y="3964"/>
                  </a:lnTo>
                  <a:lnTo>
                    <a:pt x="1834" y="3992"/>
                  </a:lnTo>
                  <a:lnTo>
                    <a:pt x="1805" y="4014"/>
                  </a:lnTo>
                  <a:lnTo>
                    <a:pt x="1773" y="4032"/>
                  </a:lnTo>
                  <a:lnTo>
                    <a:pt x="1738" y="4041"/>
                  </a:lnTo>
                  <a:lnTo>
                    <a:pt x="1702" y="4045"/>
                  </a:lnTo>
                  <a:lnTo>
                    <a:pt x="224" y="4045"/>
                  </a:lnTo>
                  <a:lnTo>
                    <a:pt x="188" y="4041"/>
                  </a:lnTo>
                  <a:lnTo>
                    <a:pt x="154" y="4032"/>
                  </a:lnTo>
                  <a:lnTo>
                    <a:pt x="122" y="4014"/>
                  </a:lnTo>
                  <a:lnTo>
                    <a:pt x="92" y="3992"/>
                  </a:lnTo>
                  <a:lnTo>
                    <a:pt x="66" y="3964"/>
                  </a:lnTo>
                  <a:lnTo>
                    <a:pt x="43" y="3932"/>
                  </a:lnTo>
                  <a:lnTo>
                    <a:pt x="25" y="3897"/>
                  </a:lnTo>
                  <a:lnTo>
                    <a:pt x="12" y="3857"/>
                  </a:lnTo>
                  <a:lnTo>
                    <a:pt x="3" y="3816"/>
                  </a:lnTo>
                  <a:lnTo>
                    <a:pt x="0" y="3772"/>
                  </a:lnTo>
                  <a:lnTo>
                    <a:pt x="0" y="273"/>
                  </a:lnTo>
                  <a:lnTo>
                    <a:pt x="3" y="229"/>
                  </a:lnTo>
                  <a:lnTo>
                    <a:pt x="12" y="188"/>
                  </a:lnTo>
                  <a:lnTo>
                    <a:pt x="25" y="148"/>
                  </a:lnTo>
                  <a:lnTo>
                    <a:pt x="43" y="113"/>
                  </a:lnTo>
                  <a:lnTo>
                    <a:pt x="66" y="81"/>
                  </a:lnTo>
                  <a:lnTo>
                    <a:pt x="92" y="53"/>
                  </a:lnTo>
                  <a:lnTo>
                    <a:pt x="122" y="31"/>
                  </a:lnTo>
                  <a:lnTo>
                    <a:pt x="154" y="13"/>
                  </a:lnTo>
                  <a:lnTo>
                    <a:pt x="188" y="4"/>
                  </a:lnTo>
                  <a:lnTo>
                    <a:pt x="22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" name="자유형 7"/>
            <p:cNvSpPr>
              <a:spLocks/>
            </p:cNvSpPr>
            <p:nvPr/>
          </p:nvSpPr>
          <p:spPr bwMode="auto">
            <a:xfrm>
              <a:off x="598771" y="3644382"/>
              <a:ext cx="158629" cy="138832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" name="Freeform 6"/>
            <p:cNvSpPr>
              <a:spLocks/>
            </p:cNvSpPr>
            <p:nvPr/>
          </p:nvSpPr>
          <p:spPr bwMode="auto">
            <a:xfrm rot="10800000" flipH="1" flipV="1">
              <a:off x="597941" y="2949079"/>
              <a:ext cx="160288" cy="142111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10" name="Group 20"/>
            <p:cNvGrpSpPr>
              <a:grpSpLocks noChangeAspect="1"/>
            </p:cNvGrpSpPr>
            <p:nvPr/>
          </p:nvGrpSpPr>
          <p:grpSpPr bwMode="auto">
            <a:xfrm>
              <a:off x="614039" y="2221163"/>
              <a:ext cx="128093" cy="174724"/>
              <a:chOff x="2597" y="4163"/>
              <a:chExt cx="217" cy="296"/>
            </a:xfrm>
            <a:grpFill/>
          </p:grpSpPr>
          <p:sp>
            <p:nvSpPr>
              <p:cNvPr id="19" name="Freeform 22"/>
              <p:cNvSpPr>
                <a:spLocks noEditPoints="1"/>
              </p:cNvSpPr>
              <p:nvPr/>
            </p:nvSpPr>
            <p:spPr bwMode="auto">
              <a:xfrm>
                <a:off x="2630" y="4163"/>
                <a:ext cx="151" cy="176"/>
              </a:xfrm>
              <a:custGeom>
                <a:avLst/>
                <a:gdLst>
                  <a:gd name="T0" fmla="*/ 410 w 1662"/>
                  <a:gd name="T1" fmla="*/ 645 h 1942"/>
                  <a:gd name="T2" fmla="*/ 309 w 1662"/>
                  <a:gd name="T3" fmla="*/ 847 h 1942"/>
                  <a:gd name="T4" fmla="*/ 255 w 1662"/>
                  <a:gd name="T5" fmla="*/ 1023 h 1942"/>
                  <a:gd name="T6" fmla="*/ 263 w 1662"/>
                  <a:gd name="T7" fmla="*/ 1206 h 1942"/>
                  <a:gd name="T8" fmla="*/ 347 w 1662"/>
                  <a:gd name="T9" fmla="*/ 1429 h 1942"/>
                  <a:gd name="T10" fmla="*/ 476 w 1662"/>
                  <a:gd name="T11" fmla="*/ 1620 h 1942"/>
                  <a:gd name="T12" fmla="*/ 638 w 1662"/>
                  <a:gd name="T13" fmla="*/ 1753 h 1942"/>
                  <a:gd name="T14" fmla="*/ 825 w 1662"/>
                  <a:gd name="T15" fmla="*/ 1803 h 1942"/>
                  <a:gd name="T16" fmla="*/ 1013 w 1662"/>
                  <a:gd name="T17" fmla="*/ 1753 h 1942"/>
                  <a:gd name="T18" fmla="*/ 1176 w 1662"/>
                  <a:gd name="T19" fmla="*/ 1619 h 1942"/>
                  <a:gd name="T20" fmla="*/ 1305 w 1662"/>
                  <a:gd name="T21" fmla="*/ 1428 h 1942"/>
                  <a:gd name="T22" fmla="*/ 1388 w 1662"/>
                  <a:gd name="T23" fmla="*/ 1205 h 1942"/>
                  <a:gd name="T24" fmla="*/ 1418 w 1662"/>
                  <a:gd name="T25" fmla="*/ 974 h 1942"/>
                  <a:gd name="T26" fmla="*/ 1266 w 1662"/>
                  <a:gd name="T27" fmla="*/ 836 h 1942"/>
                  <a:gd name="T28" fmla="*/ 1012 w 1662"/>
                  <a:gd name="T29" fmla="*/ 794 h 1942"/>
                  <a:gd name="T30" fmla="*/ 806 w 1662"/>
                  <a:gd name="T31" fmla="*/ 713 h 1942"/>
                  <a:gd name="T32" fmla="*/ 646 w 1662"/>
                  <a:gd name="T33" fmla="*/ 610 h 1942"/>
                  <a:gd name="T34" fmla="*/ 526 w 1662"/>
                  <a:gd name="T35" fmla="*/ 499 h 1942"/>
                  <a:gd name="T36" fmla="*/ 944 w 1662"/>
                  <a:gd name="T37" fmla="*/ 23 h 1942"/>
                  <a:gd name="T38" fmla="*/ 1152 w 1662"/>
                  <a:gd name="T39" fmla="*/ 118 h 1942"/>
                  <a:gd name="T40" fmla="*/ 1271 w 1662"/>
                  <a:gd name="T41" fmla="*/ 205 h 1942"/>
                  <a:gd name="T42" fmla="*/ 1388 w 1662"/>
                  <a:gd name="T43" fmla="*/ 323 h 1942"/>
                  <a:gd name="T44" fmla="*/ 1455 w 1662"/>
                  <a:gd name="T45" fmla="*/ 429 h 1942"/>
                  <a:gd name="T46" fmla="*/ 1524 w 1662"/>
                  <a:gd name="T47" fmla="*/ 626 h 1942"/>
                  <a:gd name="T48" fmla="*/ 1555 w 1662"/>
                  <a:gd name="T49" fmla="*/ 892 h 1942"/>
                  <a:gd name="T50" fmla="*/ 1619 w 1662"/>
                  <a:gd name="T51" fmla="*/ 939 h 1942"/>
                  <a:gd name="T52" fmla="*/ 1657 w 1662"/>
                  <a:gd name="T53" fmla="*/ 1032 h 1942"/>
                  <a:gd name="T54" fmla="*/ 1655 w 1662"/>
                  <a:gd name="T55" fmla="*/ 1183 h 1942"/>
                  <a:gd name="T56" fmla="*/ 1611 w 1662"/>
                  <a:gd name="T57" fmla="*/ 1304 h 1942"/>
                  <a:gd name="T58" fmla="*/ 1537 w 1662"/>
                  <a:gd name="T59" fmla="*/ 1372 h 1942"/>
                  <a:gd name="T60" fmla="*/ 1445 w 1662"/>
                  <a:gd name="T61" fmla="*/ 1454 h 1942"/>
                  <a:gd name="T62" fmla="*/ 1313 w 1662"/>
                  <a:gd name="T63" fmla="*/ 1670 h 1942"/>
                  <a:gd name="T64" fmla="*/ 1141 w 1662"/>
                  <a:gd name="T65" fmla="*/ 1836 h 1942"/>
                  <a:gd name="T66" fmla="*/ 937 w 1662"/>
                  <a:gd name="T67" fmla="*/ 1930 h 1942"/>
                  <a:gd name="T68" fmla="*/ 714 w 1662"/>
                  <a:gd name="T69" fmla="*/ 1930 h 1942"/>
                  <a:gd name="T70" fmla="*/ 510 w 1662"/>
                  <a:gd name="T71" fmla="*/ 1836 h 1942"/>
                  <a:gd name="T72" fmla="*/ 337 w 1662"/>
                  <a:gd name="T73" fmla="*/ 1669 h 1942"/>
                  <a:gd name="T74" fmla="*/ 205 w 1662"/>
                  <a:gd name="T75" fmla="*/ 1452 h 1942"/>
                  <a:gd name="T76" fmla="*/ 111 w 1662"/>
                  <a:gd name="T77" fmla="*/ 1364 h 1942"/>
                  <a:gd name="T78" fmla="*/ 39 w 1662"/>
                  <a:gd name="T79" fmla="*/ 1284 h 1942"/>
                  <a:gd name="T80" fmla="*/ 2 w 1662"/>
                  <a:gd name="T81" fmla="*/ 1143 h 1942"/>
                  <a:gd name="T82" fmla="*/ 9 w 1662"/>
                  <a:gd name="T83" fmla="*/ 1009 h 1942"/>
                  <a:gd name="T84" fmla="*/ 50 w 1662"/>
                  <a:gd name="T85" fmla="*/ 930 h 1942"/>
                  <a:gd name="T86" fmla="*/ 98 w 1662"/>
                  <a:gd name="T87" fmla="*/ 851 h 1942"/>
                  <a:gd name="T88" fmla="*/ 85 w 1662"/>
                  <a:gd name="T89" fmla="*/ 643 h 1942"/>
                  <a:gd name="T90" fmla="*/ 120 w 1662"/>
                  <a:gd name="T91" fmla="*/ 487 h 1942"/>
                  <a:gd name="T92" fmla="*/ 183 w 1662"/>
                  <a:gd name="T93" fmla="*/ 377 h 1942"/>
                  <a:gd name="T94" fmla="*/ 257 w 1662"/>
                  <a:gd name="T95" fmla="*/ 305 h 1942"/>
                  <a:gd name="T96" fmla="*/ 319 w 1662"/>
                  <a:gd name="T97" fmla="*/ 266 h 1942"/>
                  <a:gd name="T98" fmla="*/ 352 w 1662"/>
                  <a:gd name="T99" fmla="*/ 246 h 1942"/>
                  <a:gd name="T100" fmla="*/ 390 w 1662"/>
                  <a:gd name="T101" fmla="*/ 196 h 1942"/>
                  <a:gd name="T102" fmla="*/ 459 w 1662"/>
                  <a:gd name="T103" fmla="*/ 127 h 1942"/>
                  <a:gd name="T104" fmla="*/ 559 w 1662"/>
                  <a:gd name="T105" fmla="*/ 57 h 1942"/>
                  <a:gd name="T106" fmla="*/ 690 w 1662"/>
                  <a:gd name="T107" fmla="*/ 10 h 19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662" h="1942">
                    <a:moveTo>
                      <a:pt x="526" y="499"/>
                    </a:moveTo>
                    <a:lnTo>
                      <a:pt x="484" y="546"/>
                    </a:lnTo>
                    <a:lnTo>
                      <a:pt x="445" y="595"/>
                    </a:lnTo>
                    <a:lnTo>
                      <a:pt x="410" y="645"/>
                    </a:lnTo>
                    <a:lnTo>
                      <a:pt x="379" y="696"/>
                    </a:lnTo>
                    <a:lnTo>
                      <a:pt x="352" y="747"/>
                    </a:lnTo>
                    <a:lnTo>
                      <a:pt x="329" y="797"/>
                    </a:lnTo>
                    <a:lnTo>
                      <a:pt x="309" y="847"/>
                    </a:lnTo>
                    <a:lnTo>
                      <a:pt x="291" y="895"/>
                    </a:lnTo>
                    <a:lnTo>
                      <a:pt x="277" y="941"/>
                    </a:lnTo>
                    <a:lnTo>
                      <a:pt x="264" y="984"/>
                    </a:lnTo>
                    <a:lnTo>
                      <a:pt x="255" y="1023"/>
                    </a:lnTo>
                    <a:lnTo>
                      <a:pt x="247" y="1059"/>
                    </a:lnTo>
                    <a:lnTo>
                      <a:pt x="241" y="1091"/>
                    </a:lnTo>
                    <a:lnTo>
                      <a:pt x="250" y="1148"/>
                    </a:lnTo>
                    <a:lnTo>
                      <a:pt x="263" y="1206"/>
                    </a:lnTo>
                    <a:lnTo>
                      <a:pt x="280" y="1263"/>
                    </a:lnTo>
                    <a:lnTo>
                      <a:pt x="299" y="1320"/>
                    </a:lnTo>
                    <a:lnTo>
                      <a:pt x="322" y="1375"/>
                    </a:lnTo>
                    <a:lnTo>
                      <a:pt x="347" y="1429"/>
                    </a:lnTo>
                    <a:lnTo>
                      <a:pt x="375" y="1480"/>
                    </a:lnTo>
                    <a:lnTo>
                      <a:pt x="406" y="1530"/>
                    </a:lnTo>
                    <a:lnTo>
                      <a:pt x="440" y="1576"/>
                    </a:lnTo>
                    <a:lnTo>
                      <a:pt x="476" y="1620"/>
                    </a:lnTo>
                    <a:lnTo>
                      <a:pt x="513" y="1659"/>
                    </a:lnTo>
                    <a:lnTo>
                      <a:pt x="553" y="1695"/>
                    </a:lnTo>
                    <a:lnTo>
                      <a:pt x="594" y="1726"/>
                    </a:lnTo>
                    <a:lnTo>
                      <a:pt x="638" y="1753"/>
                    </a:lnTo>
                    <a:lnTo>
                      <a:pt x="683" y="1774"/>
                    </a:lnTo>
                    <a:lnTo>
                      <a:pt x="729" y="1789"/>
                    </a:lnTo>
                    <a:lnTo>
                      <a:pt x="777" y="1800"/>
                    </a:lnTo>
                    <a:lnTo>
                      <a:pt x="825" y="1803"/>
                    </a:lnTo>
                    <a:lnTo>
                      <a:pt x="875" y="1800"/>
                    </a:lnTo>
                    <a:lnTo>
                      <a:pt x="922" y="1789"/>
                    </a:lnTo>
                    <a:lnTo>
                      <a:pt x="968" y="1774"/>
                    </a:lnTo>
                    <a:lnTo>
                      <a:pt x="1013" y="1753"/>
                    </a:lnTo>
                    <a:lnTo>
                      <a:pt x="1056" y="1726"/>
                    </a:lnTo>
                    <a:lnTo>
                      <a:pt x="1099" y="1695"/>
                    </a:lnTo>
                    <a:lnTo>
                      <a:pt x="1139" y="1659"/>
                    </a:lnTo>
                    <a:lnTo>
                      <a:pt x="1176" y="1619"/>
                    </a:lnTo>
                    <a:lnTo>
                      <a:pt x="1212" y="1576"/>
                    </a:lnTo>
                    <a:lnTo>
                      <a:pt x="1245" y="1529"/>
                    </a:lnTo>
                    <a:lnTo>
                      <a:pt x="1276" y="1480"/>
                    </a:lnTo>
                    <a:lnTo>
                      <a:pt x="1305" y="1428"/>
                    </a:lnTo>
                    <a:lnTo>
                      <a:pt x="1330" y="1374"/>
                    </a:lnTo>
                    <a:lnTo>
                      <a:pt x="1353" y="1319"/>
                    </a:lnTo>
                    <a:lnTo>
                      <a:pt x="1372" y="1262"/>
                    </a:lnTo>
                    <a:lnTo>
                      <a:pt x="1388" y="1205"/>
                    </a:lnTo>
                    <a:lnTo>
                      <a:pt x="1401" y="1147"/>
                    </a:lnTo>
                    <a:lnTo>
                      <a:pt x="1411" y="1089"/>
                    </a:lnTo>
                    <a:lnTo>
                      <a:pt x="1416" y="1032"/>
                    </a:lnTo>
                    <a:lnTo>
                      <a:pt x="1418" y="974"/>
                    </a:lnTo>
                    <a:lnTo>
                      <a:pt x="1417" y="904"/>
                    </a:lnTo>
                    <a:lnTo>
                      <a:pt x="1414" y="838"/>
                    </a:lnTo>
                    <a:lnTo>
                      <a:pt x="1339" y="839"/>
                    </a:lnTo>
                    <a:lnTo>
                      <a:pt x="1266" y="836"/>
                    </a:lnTo>
                    <a:lnTo>
                      <a:pt x="1198" y="830"/>
                    </a:lnTo>
                    <a:lnTo>
                      <a:pt x="1133" y="820"/>
                    </a:lnTo>
                    <a:lnTo>
                      <a:pt x="1070" y="808"/>
                    </a:lnTo>
                    <a:lnTo>
                      <a:pt x="1012" y="794"/>
                    </a:lnTo>
                    <a:lnTo>
                      <a:pt x="956" y="777"/>
                    </a:lnTo>
                    <a:lnTo>
                      <a:pt x="903" y="757"/>
                    </a:lnTo>
                    <a:lnTo>
                      <a:pt x="853" y="737"/>
                    </a:lnTo>
                    <a:lnTo>
                      <a:pt x="806" y="713"/>
                    </a:lnTo>
                    <a:lnTo>
                      <a:pt x="762" y="690"/>
                    </a:lnTo>
                    <a:lnTo>
                      <a:pt x="721" y="664"/>
                    </a:lnTo>
                    <a:lnTo>
                      <a:pt x="682" y="638"/>
                    </a:lnTo>
                    <a:lnTo>
                      <a:pt x="646" y="610"/>
                    </a:lnTo>
                    <a:lnTo>
                      <a:pt x="612" y="583"/>
                    </a:lnTo>
                    <a:lnTo>
                      <a:pt x="581" y="555"/>
                    </a:lnTo>
                    <a:lnTo>
                      <a:pt x="552" y="527"/>
                    </a:lnTo>
                    <a:lnTo>
                      <a:pt x="526" y="499"/>
                    </a:lnTo>
                    <a:close/>
                    <a:moveTo>
                      <a:pt x="808" y="0"/>
                    </a:moveTo>
                    <a:lnTo>
                      <a:pt x="851" y="3"/>
                    </a:lnTo>
                    <a:lnTo>
                      <a:pt x="897" y="11"/>
                    </a:lnTo>
                    <a:lnTo>
                      <a:pt x="944" y="23"/>
                    </a:lnTo>
                    <a:lnTo>
                      <a:pt x="993" y="39"/>
                    </a:lnTo>
                    <a:lnTo>
                      <a:pt x="1044" y="60"/>
                    </a:lnTo>
                    <a:lnTo>
                      <a:pt x="1097" y="86"/>
                    </a:lnTo>
                    <a:lnTo>
                      <a:pt x="1152" y="118"/>
                    </a:lnTo>
                    <a:lnTo>
                      <a:pt x="1179" y="135"/>
                    </a:lnTo>
                    <a:lnTo>
                      <a:pt x="1208" y="155"/>
                    </a:lnTo>
                    <a:lnTo>
                      <a:pt x="1239" y="179"/>
                    </a:lnTo>
                    <a:lnTo>
                      <a:pt x="1271" y="205"/>
                    </a:lnTo>
                    <a:lnTo>
                      <a:pt x="1304" y="233"/>
                    </a:lnTo>
                    <a:lnTo>
                      <a:pt x="1334" y="261"/>
                    </a:lnTo>
                    <a:lnTo>
                      <a:pt x="1363" y="292"/>
                    </a:lnTo>
                    <a:lnTo>
                      <a:pt x="1388" y="323"/>
                    </a:lnTo>
                    <a:lnTo>
                      <a:pt x="1409" y="353"/>
                    </a:lnTo>
                    <a:lnTo>
                      <a:pt x="1409" y="353"/>
                    </a:lnTo>
                    <a:lnTo>
                      <a:pt x="1433" y="389"/>
                    </a:lnTo>
                    <a:lnTo>
                      <a:pt x="1455" y="429"/>
                    </a:lnTo>
                    <a:lnTo>
                      <a:pt x="1475" y="472"/>
                    </a:lnTo>
                    <a:lnTo>
                      <a:pt x="1493" y="519"/>
                    </a:lnTo>
                    <a:lnTo>
                      <a:pt x="1509" y="570"/>
                    </a:lnTo>
                    <a:lnTo>
                      <a:pt x="1524" y="626"/>
                    </a:lnTo>
                    <a:lnTo>
                      <a:pt x="1535" y="685"/>
                    </a:lnTo>
                    <a:lnTo>
                      <a:pt x="1545" y="749"/>
                    </a:lnTo>
                    <a:lnTo>
                      <a:pt x="1551" y="817"/>
                    </a:lnTo>
                    <a:lnTo>
                      <a:pt x="1555" y="892"/>
                    </a:lnTo>
                    <a:lnTo>
                      <a:pt x="1573" y="900"/>
                    </a:lnTo>
                    <a:lnTo>
                      <a:pt x="1590" y="910"/>
                    </a:lnTo>
                    <a:lnTo>
                      <a:pt x="1605" y="922"/>
                    </a:lnTo>
                    <a:lnTo>
                      <a:pt x="1619" y="939"/>
                    </a:lnTo>
                    <a:lnTo>
                      <a:pt x="1632" y="957"/>
                    </a:lnTo>
                    <a:lnTo>
                      <a:pt x="1642" y="979"/>
                    </a:lnTo>
                    <a:lnTo>
                      <a:pt x="1651" y="1003"/>
                    </a:lnTo>
                    <a:lnTo>
                      <a:pt x="1657" y="1032"/>
                    </a:lnTo>
                    <a:lnTo>
                      <a:pt x="1661" y="1064"/>
                    </a:lnTo>
                    <a:lnTo>
                      <a:pt x="1662" y="1102"/>
                    </a:lnTo>
                    <a:lnTo>
                      <a:pt x="1660" y="1143"/>
                    </a:lnTo>
                    <a:lnTo>
                      <a:pt x="1655" y="1183"/>
                    </a:lnTo>
                    <a:lnTo>
                      <a:pt x="1648" y="1218"/>
                    </a:lnTo>
                    <a:lnTo>
                      <a:pt x="1638" y="1250"/>
                    </a:lnTo>
                    <a:lnTo>
                      <a:pt x="1625" y="1278"/>
                    </a:lnTo>
                    <a:lnTo>
                      <a:pt x="1611" y="1304"/>
                    </a:lnTo>
                    <a:lnTo>
                      <a:pt x="1595" y="1325"/>
                    </a:lnTo>
                    <a:lnTo>
                      <a:pt x="1577" y="1344"/>
                    </a:lnTo>
                    <a:lnTo>
                      <a:pt x="1558" y="1360"/>
                    </a:lnTo>
                    <a:lnTo>
                      <a:pt x="1537" y="1372"/>
                    </a:lnTo>
                    <a:lnTo>
                      <a:pt x="1515" y="1382"/>
                    </a:lnTo>
                    <a:lnTo>
                      <a:pt x="1493" y="1390"/>
                    </a:lnTo>
                    <a:lnTo>
                      <a:pt x="1471" y="1395"/>
                    </a:lnTo>
                    <a:lnTo>
                      <a:pt x="1445" y="1454"/>
                    </a:lnTo>
                    <a:lnTo>
                      <a:pt x="1416" y="1512"/>
                    </a:lnTo>
                    <a:lnTo>
                      <a:pt x="1385" y="1567"/>
                    </a:lnTo>
                    <a:lnTo>
                      <a:pt x="1350" y="1620"/>
                    </a:lnTo>
                    <a:lnTo>
                      <a:pt x="1313" y="1670"/>
                    </a:lnTo>
                    <a:lnTo>
                      <a:pt x="1273" y="1717"/>
                    </a:lnTo>
                    <a:lnTo>
                      <a:pt x="1231" y="1761"/>
                    </a:lnTo>
                    <a:lnTo>
                      <a:pt x="1187" y="1801"/>
                    </a:lnTo>
                    <a:lnTo>
                      <a:pt x="1141" y="1836"/>
                    </a:lnTo>
                    <a:lnTo>
                      <a:pt x="1092" y="1868"/>
                    </a:lnTo>
                    <a:lnTo>
                      <a:pt x="1042" y="1893"/>
                    </a:lnTo>
                    <a:lnTo>
                      <a:pt x="990" y="1915"/>
                    </a:lnTo>
                    <a:lnTo>
                      <a:pt x="937" y="1930"/>
                    </a:lnTo>
                    <a:lnTo>
                      <a:pt x="882" y="1939"/>
                    </a:lnTo>
                    <a:lnTo>
                      <a:pt x="825" y="1942"/>
                    </a:lnTo>
                    <a:lnTo>
                      <a:pt x="769" y="1939"/>
                    </a:lnTo>
                    <a:lnTo>
                      <a:pt x="714" y="1930"/>
                    </a:lnTo>
                    <a:lnTo>
                      <a:pt x="661" y="1915"/>
                    </a:lnTo>
                    <a:lnTo>
                      <a:pt x="608" y="1893"/>
                    </a:lnTo>
                    <a:lnTo>
                      <a:pt x="558" y="1867"/>
                    </a:lnTo>
                    <a:lnTo>
                      <a:pt x="510" y="1836"/>
                    </a:lnTo>
                    <a:lnTo>
                      <a:pt x="464" y="1800"/>
                    </a:lnTo>
                    <a:lnTo>
                      <a:pt x="419" y="1760"/>
                    </a:lnTo>
                    <a:lnTo>
                      <a:pt x="377" y="1716"/>
                    </a:lnTo>
                    <a:lnTo>
                      <a:pt x="337" y="1669"/>
                    </a:lnTo>
                    <a:lnTo>
                      <a:pt x="300" y="1618"/>
                    </a:lnTo>
                    <a:lnTo>
                      <a:pt x="266" y="1565"/>
                    </a:lnTo>
                    <a:lnTo>
                      <a:pt x="234" y="1510"/>
                    </a:lnTo>
                    <a:lnTo>
                      <a:pt x="205" y="1452"/>
                    </a:lnTo>
                    <a:lnTo>
                      <a:pt x="179" y="1392"/>
                    </a:lnTo>
                    <a:lnTo>
                      <a:pt x="156" y="1386"/>
                    </a:lnTo>
                    <a:lnTo>
                      <a:pt x="133" y="1376"/>
                    </a:lnTo>
                    <a:lnTo>
                      <a:pt x="111" y="1364"/>
                    </a:lnTo>
                    <a:lnTo>
                      <a:pt x="91" y="1349"/>
                    </a:lnTo>
                    <a:lnTo>
                      <a:pt x="72" y="1330"/>
                    </a:lnTo>
                    <a:lnTo>
                      <a:pt x="55" y="1309"/>
                    </a:lnTo>
                    <a:lnTo>
                      <a:pt x="39" y="1284"/>
                    </a:lnTo>
                    <a:lnTo>
                      <a:pt x="26" y="1254"/>
                    </a:lnTo>
                    <a:lnTo>
                      <a:pt x="15" y="1221"/>
                    </a:lnTo>
                    <a:lnTo>
                      <a:pt x="7" y="1184"/>
                    </a:lnTo>
                    <a:lnTo>
                      <a:pt x="2" y="1143"/>
                    </a:lnTo>
                    <a:lnTo>
                      <a:pt x="0" y="1104"/>
                    </a:lnTo>
                    <a:lnTo>
                      <a:pt x="1" y="1068"/>
                    </a:lnTo>
                    <a:lnTo>
                      <a:pt x="4" y="1038"/>
                    </a:lnTo>
                    <a:lnTo>
                      <a:pt x="9" y="1009"/>
                    </a:lnTo>
                    <a:lnTo>
                      <a:pt x="17" y="985"/>
                    </a:lnTo>
                    <a:lnTo>
                      <a:pt x="27" y="964"/>
                    </a:lnTo>
                    <a:lnTo>
                      <a:pt x="38" y="946"/>
                    </a:lnTo>
                    <a:lnTo>
                      <a:pt x="50" y="930"/>
                    </a:lnTo>
                    <a:lnTo>
                      <a:pt x="65" y="916"/>
                    </a:lnTo>
                    <a:lnTo>
                      <a:pt x="80" y="906"/>
                    </a:lnTo>
                    <a:lnTo>
                      <a:pt x="96" y="897"/>
                    </a:lnTo>
                    <a:lnTo>
                      <a:pt x="98" y="851"/>
                    </a:lnTo>
                    <a:lnTo>
                      <a:pt x="89" y="794"/>
                    </a:lnTo>
                    <a:lnTo>
                      <a:pt x="85" y="740"/>
                    </a:lnTo>
                    <a:lnTo>
                      <a:pt x="83" y="690"/>
                    </a:lnTo>
                    <a:lnTo>
                      <a:pt x="85" y="643"/>
                    </a:lnTo>
                    <a:lnTo>
                      <a:pt x="90" y="599"/>
                    </a:lnTo>
                    <a:lnTo>
                      <a:pt x="98" y="559"/>
                    </a:lnTo>
                    <a:lnTo>
                      <a:pt x="108" y="522"/>
                    </a:lnTo>
                    <a:lnTo>
                      <a:pt x="120" y="487"/>
                    </a:lnTo>
                    <a:lnTo>
                      <a:pt x="134" y="455"/>
                    </a:lnTo>
                    <a:lnTo>
                      <a:pt x="149" y="427"/>
                    </a:lnTo>
                    <a:lnTo>
                      <a:pt x="166" y="400"/>
                    </a:lnTo>
                    <a:lnTo>
                      <a:pt x="183" y="377"/>
                    </a:lnTo>
                    <a:lnTo>
                      <a:pt x="202" y="355"/>
                    </a:lnTo>
                    <a:lnTo>
                      <a:pt x="220" y="337"/>
                    </a:lnTo>
                    <a:lnTo>
                      <a:pt x="239" y="320"/>
                    </a:lnTo>
                    <a:lnTo>
                      <a:pt x="257" y="305"/>
                    </a:lnTo>
                    <a:lnTo>
                      <a:pt x="274" y="293"/>
                    </a:lnTo>
                    <a:lnTo>
                      <a:pt x="290" y="282"/>
                    </a:lnTo>
                    <a:lnTo>
                      <a:pt x="305" y="273"/>
                    </a:lnTo>
                    <a:lnTo>
                      <a:pt x="319" y="266"/>
                    </a:lnTo>
                    <a:lnTo>
                      <a:pt x="331" y="260"/>
                    </a:lnTo>
                    <a:lnTo>
                      <a:pt x="341" y="255"/>
                    </a:lnTo>
                    <a:lnTo>
                      <a:pt x="348" y="253"/>
                    </a:lnTo>
                    <a:lnTo>
                      <a:pt x="352" y="246"/>
                    </a:lnTo>
                    <a:lnTo>
                      <a:pt x="359" y="237"/>
                    </a:lnTo>
                    <a:lnTo>
                      <a:pt x="367" y="225"/>
                    </a:lnTo>
                    <a:lnTo>
                      <a:pt x="377" y="212"/>
                    </a:lnTo>
                    <a:lnTo>
                      <a:pt x="390" y="196"/>
                    </a:lnTo>
                    <a:lnTo>
                      <a:pt x="404" y="180"/>
                    </a:lnTo>
                    <a:lnTo>
                      <a:pt x="421" y="163"/>
                    </a:lnTo>
                    <a:lnTo>
                      <a:pt x="439" y="145"/>
                    </a:lnTo>
                    <a:lnTo>
                      <a:pt x="459" y="127"/>
                    </a:lnTo>
                    <a:lnTo>
                      <a:pt x="481" y="108"/>
                    </a:lnTo>
                    <a:lnTo>
                      <a:pt x="505" y="91"/>
                    </a:lnTo>
                    <a:lnTo>
                      <a:pt x="531" y="74"/>
                    </a:lnTo>
                    <a:lnTo>
                      <a:pt x="559" y="57"/>
                    </a:lnTo>
                    <a:lnTo>
                      <a:pt x="589" y="43"/>
                    </a:lnTo>
                    <a:lnTo>
                      <a:pt x="620" y="30"/>
                    </a:lnTo>
                    <a:lnTo>
                      <a:pt x="655" y="19"/>
                    </a:lnTo>
                    <a:lnTo>
                      <a:pt x="690" y="10"/>
                    </a:lnTo>
                    <a:lnTo>
                      <a:pt x="728" y="3"/>
                    </a:lnTo>
                    <a:lnTo>
                      <a:pt x="767" y="0"/>
                    </a:lnTo>
                    <a:lnTo>
                      <a:pt x="80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20" name="Freeform 23"/>
              <p:cNvSpPr>
                <a:spLocks noEditPoints="1"/>
              </p:cNvSpPr>
              <p:nvPr/>
            </p:nvSpPr>
            <p:spPr bwMode="auto">
              <a:xfrm>
                <a:off x="2664" y="4250"/>
                <a:ext cx="83" cy="27"/>
              </a:xfrm>
              <a:custGeom>
                <a:avLst/>
                <a:gdLst>
                  <a:gd name="T0" fmla="*/ 613 w 916"/>
                  <a:gd name="T1" fmla="*/ 78 h 300"/>
                  <a:gd name="T2" fmla="*/ 561 w 916"/>
                  <a:gd name="T3" fmla="*/ 109 h 300"/>
                  <a:gd name="T4" fmla="*/ 554 w 916"/>
                  <a:gd name="T5" fmla="*/ 165 h 300"/>
                  <a:gd name="T6" fmla="*/ 579 w 916"/>
                  <a:gd name="T7" fmla="*/ 210 h 300"/>
                  <a:gd name="T8" fmla="*/ 665 w 916"/>
                  <a:gd name="T9" fmla="*/ 229 h 300"/>
                  <a:gd name="T10" fmla="*/ 787 w 916"/>
                  <a:gd name="T11" fmla="*/ 223 h 300"/>
                  <a:gd name="T12" fmla="*/ 839 w 916"/>
                  <a:gd name="T13" fmla="*/ 191 h 300"/>
                  <a:gd name="T14" fmla="*/ 846 w 916"/>
                  <a:gd name="T15" fmla="*/ 135 h 300"/>
                  <a:gd name="T16" fmla="*/ 820 w 916"/>
                  <a:gd name="T17" fmla="*/ 90 h 300"/>
                  <a:gd name="T18" fmla="*/ 734 w 916"/>
                  <a:gd name="T19" fmla="*/ 72 h 300"/>
                  <a:gd name="T20" fmla="*/ 153 w 916"/>
                  <a:gd name="T21" fmla="*/ 74 h 300"/>
                  <a:gd name="T22" fmla="*/ 85 w 916"/>
                  <a:gd name="T23" fmla="*/ 99 h 300"/>
                  <a:gd name="T24" fmla="*/ 70 w 916"/>
                  <a:gd name="T25" fmla="*/ 150 h 300"/>
                  <a:gd name="T26" fmla="*/ 85 w 916"/>
                  <a:gd name="T27" fmla="*/ 201 h 300"/>
                  <a:gd name="T28" fmla="*/ 153 w 916"/>
                  <a:gd name="T29" fmla="*/ 227 h 300"/>
                  <a:gd name="T30" fmla="*/ 280 w 916"/>
                  <a:gd name="T31" fmla="*/ 227 h 300"/>
                  <a:gd name="T32" fmla="*/ 348 w 916"/>
                  <a:gd name="T33" fmla="*/ 201 h 300"/>
                  <a:gd name="T34" fmla="*/ 363 w 916"/>
                  <a:gd name="T35" fmla="*/ 150 h 300"/>
                  <a:gd name="T36" fmla="*/ 348 w 916"/>
                  <a:gd name="T37" fmla="*/ 99 h 300"/>
                  <a:gd name="T38" fmla="*/ 280 w 916"/>
                  <a:gd name="T39" fmla="*/ 74 h 300"/>
                  <a:gd name="T40" fmla="*/ 234 w 916"/>
                  <a:gd name="T41" fmla="*/ 0 h 300"/>
                  <a:gd name="T42" fmla="*/ 321 w 916"/>
                  <a:gd name="T43" fmla="*/ 9 h 300"/>
                  <a:gd name="T44" fmla="*/ 400 w 916"/>
                  <a:gd name="T45" fmla="*/ 53 h 300"/>
                  <a:gd name="T46" fmla="*/ 574 w 916"/>
                  <a:gd name="T47" fmla="*/ 17 h 300"/>
                  <a:gd name="T48" fmla="*/ 662 w 916"/>
                  <a:gd name="T49" fmla="*/ 1 h 300"/>
                  <a:gd name="T50" fmla="*/ 732 w 916"/>
                  <a:gd name="T51" fmla="*/ 0 h 300"/>
                  <a:gd name="T52" fmla="*/ 806 w 916"/>
                  <a:gd name="T53" fmla="*/ 10 h 300"/>
                  <a:gd name="T54" fmla="*/ 875 w 916"/>
                  <a:gd name="T55" fmla="*/ 45 h 300"/>
                  <a:gd name="T56" fmla="*/ 914 w 916"/>
                  <a:gd name="T57" fmla="*/ 123 h 300"/>
                  <a:gd name="T58" fmla="*/ 900 w 916"/>
                  <a:gd name="T59" fmla="*/ 223 h 300"/>
                  <a:gd name="T60" fmla="*/ 843 w 916"/>
                  <a:gd name="T61" fmla="*/ 277 h 300"/>
                  <a:gd name="T62" fmla="*/ 768 w 916"/>
                  <a:gd name="T63" fmla="*/ 297 h 300"/>
                  <a:gd name="T64" fmla="*/ 699 w 916"/>
                  <a:gd name="T65" fmla="*/ 300 h 300"/>
                  <a:gd name="T66" fmla="*/ 632 w 916"/>
                  <a:gd name="T67" fmla="*/ 297 h 300"/>
                  <a:gd name="T68" fmla="*/ 557 w 916"/>
                  <a:gd name="T69" fmla="*/ 277 h 300"/>
                  <a:gd name="T70" fmla="*/ 500 w 916"/>
                  <a:gd name="T71" fmla="*/ 224 h 300"/>
                  <a:gd name="T72" fmla="*/ 485 w 916"/>
                  <a:gd name="T73" fmla="*/ 137 h 300"/>
                  <a:gd name="T74" fmla="*/ 432 w 916"/>
                  <a:gd name="T75" fmla="*/ 150 h 300"/>
                  <a:gd name="T76" fmla="*/ 405 w 916"/>
                  <a:gd name="T77" fmla="*/ 241 h 300"/>
                  <a:gd name="T78" fmla="*/ 342 w 916"/>
                  <a:gd name="T79" fmla="*/ 284 h 300"/>
                  <a:gd name="T80" fmla="*/ 266 w 916"/>
                  <a:gd name="T81" fmla="*/ 298 h 300"/>
                  <a:gd name="T82" fmla="*/ 201 w 916"/>
                  <a:gd name="T83" fmla="*/ 299 h 300"/>
                  <a:gd name="T84" fmla="*/ 129 w 916"/>
                  <a:gd name="T85" fmla="*/ 294 h 300"/>
                  <a:gd name="T86" fmla="*/ 57 w 916"/>
                  <a:gd name="T87" fmla="*/ 267 h 300"/>
                  <a:gd name="T88" fmla="*/ 7 w 916"/>
                  <a:gd name="T89" fmla="*/ 202 h 300"/>
                  <a:gd name="T90" fmla="*/ 7 w 916"/>
                  <a:gd name="T91" fmla="*/ 98 h 300"/>
                  <a:gd name="T92" fmla="*/ 57 w 916"/>
                  <a:gd name="T93" fmla="*/ 33 h 300"/>
                  <a:gd name="T94" fmla="*/ 129 w 916"/>
                  <a:gd name="T95" fmla="*/ 6 h 300"/>
                  <a:gd name="T96" fmla="*/ 201 w 916"/>
                  <a:gd name="T97" fmla="*/ 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16" h="300">
                    <a:moveTo>
                      <a:pt x="699" y="71"/>
                    </a:moveTo>
                    <a:lnTo>
                      <a:pt x="665" y="72"/>
                    </a:lnTo>
                    <a:lnTo>
                      <a:pt x="636" y="74"/>
                    </a:lnTo>
                    <a:lnTo>
                      <a:pt x="613" y="78"/>
                    </a:lnTo>
                    <a:lnTo>
                      <a:pt x="594" y="83"/>
                    </a:lnTo>
                    <a:lnTo>
                      <a:pt x="579" y="90"/>
                    </a:lnTo>
                    <a:lnTo>
                      <a:pt x="569" y="99"/>
                    </a:lnTo>
                    <a:lnTo>
                      <a:pt x="561" y="109"/>
                    </a:lnTo>
                    <a:lnTo>
                      <a:pt x="556" y="122"/>
                    </a:lnTo>
                    <a:lnTo>
                      <a:pt x="554" y="135"/>
                    </a:lnTo>
                    <a:lnTo>
                      <a:pt x="553" y="150"/>
                    </a:lnTo>
                    <a:lnTo>
                      <a:pt x="554" y="165"/>
                    </a:lnTo>
                    <a:lnTo>
                      <a:pt x="556" y="179"/>
                    </a:lnTo>
                    <a:lnTo>
                      <a:pt x="561" y="191"/>
                    </a:lnTo>
                    <a:lnTo>
                      <a:pt x="569" y="201"/>
                    </a:lnTo>
                    <a:lnTo>
                      <a:pt x="579" y="210"/>
                    </a:lnTo>
                    <a:lnTo>
                      <a:pt x="594" y="216"/>
                    </a:lnTo>
                    <a:lnTo>
                      <a:pt x="613" y="223"/>
                    </a:lnTo>
                    <a:lnTo>
                      <a:pt x="636" y="227"/>
                    </a:lnTo>
                    <a:lnTo>
                      <a:pt x="665" y="229"/>
                    </a:lnTo>
                    <a:lnTo>
                      <a:pt x="699" y="230"/>
                    </a:lnTo>
                    <a:lnTo>
                      <a:pt x="734" y="229"/>
                    </a:lnTo>
                    <a:lnTo>
                      <a:pt x="763" y="227"/>
                    </a:lnTo>
                    <a:lnTo>
                      <a:pt x="787" y="223"/>
                    </a:lnTo>
                    <a:lnTo>
                      <a:pt x="805" y="216"/>
                    </a:lnTo>
                    <a:lnTo>
                      <a:pt x="820" y="210"/>
                    </a:lnTo>
                    <a:lnTo>
                      <a:pt x="831" y="201"/>
                    </a:lnTo>
                    <a:lnTo>
                      <a:pt x="839" y="191"/>
                    </a:lnTo>
                    <a:lnTo>
                      <a:pt x="843" y="179"/>
                    </a:lnTo>
                    <a:lnTo>
                      <a:pt x="846" y="165"/>
                    </a:lnTo>
                    <a:lnTo>
                      <a:pt x="847" y="150"/>
                    </a:lnTo>
                    <a:lnTo>
                      <a:pt x="846" y="135"/>
                    </a:lnTo>
                    <a:lnTo>
                      <a:pt x="843" y="122"/>
                    </a:lnTo>
                    <a:lnTo>
                      <a:pt x="839" y="109"/>
                    </a:lnTo>
                    <a:lnTo>
                      <a:pt x="831" y="99"/>
                    </a:lnTo>
                    <a:lnTo>
                      <a:pt x="820" y="90"/>
                    </a:lnTo>
                    <a:lnTo>
                      <a:pt x="805" y="83"/>
                    </a:lnTo>
                    <a:lnTo>
                      <a:pt x="787" y="78"/>
                    </a:lnTo>
                    <a:lnTo>
                      <a:pt x="763" y="74"/>
                    </a:lnTo>
                    <a:lnTo>
                      <a:pt x="734" y="72"/>
                    </a:lnTo>
                    <a:lnTo>
                      <a:pt x="699" y="71"/>
                    </a:lnTo>
                    <a:close/>
                    <a:moveTo>
                      <a:pt x="216" y="71"/>
                    </a:moveTo>
                    <a:lnTo>
                      <a:pt x="182" y="72"/>
                    </a:lnTo>
                    <a:lnTo>
                      <a:pt x="153" y="74"/>
                    </a:lnTo>
                    <a:lnTo>
                      <a:pt x="130" y="78"/>
                    </a:lnTo>
                    <a:lnTo>
                      <a:pt x="111" y="83"/>
                    </a:lnTo>
                    <a:lnTo>
                      <a:pt x="96" y="90"/>
                    </a:lnTo>
                    <a:lnTo>
                      <a:pt x="85" y="99"/>
                    </a:lnTo>
                    <a:lnTo>
                      <a:pt x="78" y="109"/>
                    </a:lnTo>
                    <a:lnTo>
                      <a:pt x="73" y="122"/>
                    </a:lnTo>
                    <a:lnTo>
                      <a:pt x="70" y="135"/>
                    </a:lnTo>
                    <a:lnTo>
                      <a:pt x="70" y="150"/>
                    </a:lnTo>
                    <a:lnTo>
                      <a:pt x="70" y="165"/>
                    </a:lnTo>
                    <a:lnTo>
                      <a:pt x="73" y="179"/>
                    </a:lnTo>
                    <a:lnTo>
                      <a:pt x="78" y="191"/>
                    </a:lnTo>
                    <a:lnTo>
                      <a:pt x="85" y="201"/>
                    </a:lnTo>
                    <a:lnTo>
                      <a:pt x="96" y="210"/>
                    </a:lnTo>
                    <a:lnTo>
                      <a:pt x="111" y="216"/>
                    </a:lnTo>
                    <a:lnTo>
                      <a:pt x="130" y="223"/>
                    </a:lnTo>
                    <a:lnTo>
                      <a:pt x="153" y="227"/>
                    </a:lnTo>
                    <a:lnTo>
                      <a:pt x="182" y="229"/>
                    </a:lnTo>
                    <a:lnTo>
                      <a:pt x="216" y="230"/>
                    </a:lnTo>
                    <a:lnTo>
                      <a:pt x="250" y="229"/>
                    </a:lnTo>
                    <a:lnTo>
                      <a:pt x="280" y="227"/>
                    </a:lnTo>
                    <a:lnTo>
                      <a:pt x="304" y="223"/>
                    </a:lnTo>
                    <a:lnTo>
                      <a:pt x="322" y="216"/>
                    </a:lnTo>
                    <a:lnTo>
                      <a:pt x="337" y="210"/>
                    </a:lnTo>
                    <a:lnTo>
                      <a:pt x="348" y="201"/>
                    </a:lnTo>
                    <a:lnTo>
                      <a:pt x="355" y="191"/>
                    </a:lnTo>
                    <a:lnTo>
                      <a:pt x="360" y="179"/>
                    </a:lnTo>
                    <a:lnTo>
                      <a:pt x="363" y="165"/>
                    </a:lnTo>
                    <a:lnTo>
                      <a:pt x="363" y="150"/>
                    </a:lnTo>
                    <a:lnTo>
                      <a:pt x="363" y="135"/>
                    </a:lnTo>
                    <a:lnTo>
                      <a:pt x="360" y="122"/>
                    </a:lnTo>
                    <a:lnTo>
                      <a:pt x="355" y="109"/>
                    </a:lnTo>
                    <a:lnTo>
                      <a:pt x="348" y="99"/>
                    </a:lnTo>
                    <a:lnTo>
                      <a:pt x="337" y="90"/>
                    </a:lnTo>
                    <a:lnTo>
                      <a:pt x="322" y="83"/>
                    </a:lnTo>
                    <a:lnTo>
                      <a:pt x="304" y="78"/>
                    </a:lnTo>
                    <a:lnTo>
                      <a:pt x="280" y="74"/>
                    </a:lnTo>
                    <a:lnTo>
                      <a:pt x="250" y="72"/>
                    </a:lnTo>
                    <a:lnTo>
                      <a:pt x="216" y="71"/>
                    </a:lnTo>
                    <a:close/>
                    <a:moveTo>
                      <a:pt x="216" y="0"/>
                    </a:moveTo>
                    <a:lnTo>
                      <a:pt x="234" y="0"/>
                    </a:lnTo>
                    <a:lnTo>
                      <a:pt x="254" y="1"/>
                    </a:lnTo>
                    <a:lnTo>
                      <a:pt x="276" y="2"/>
                    </a:lnTo>
                    <a:lnTo>
                      <a:pt x="298" y="5"/>
                    </a:lnTo>
                    <a:lnTo>
                      <a:pt x="321" y="9"/>
                    </a:lnTo>
                    <a:lnTo>
                      <a:pt x="343" y="17"/>
                    </a:lnTo>
                    <a:lnTo>
                      <a:pt x="364" y="26"/>
                    </a:lnTo>
                    <a:lnTo>
                      <a:pt x="383" y="37"/>
                    </a:lnTo>
                    <a:lnTo>
                      <a:pt x="400" y="53"/>
                    </a:lnTo>
                    <a:lnTo>
                      <a:pt x="516" y="53"/>
                    </a:lnTo>
                    <a:lnTo>
                      <a:pt x="533" y="37"/>
                    </a:lnTo>
                    <a:lnTo>
                      <a:pt x="553" y="26"/>
                    </a:lnTo>
                    <a:lnTo>
                      <a:pt x="574" y="17"/>
                    </a:lnTo>
                    <a:lnTo>
                      <a:pt x="596" y="9"/>
                    </a:lnTo>
                    <a:lnTo>
                      <a:pt x="618" y="5"/>
                    </a:lnTo>
                    <a:lnTo>
                      <a:pt x="640" y="2"/>
                    </a:lnTo>
                    <a:lnTo>
                      <a:pt x="662" y="1"/>
                    </a:lnTo>
                    <a:lnTo>
                      <a:pt x="682" y="0"/>
                    </a:lnTo>
                    <a:lnTo>
                      <a:pt x="699" y="0"/>
                    </a:lnTo>
                    <a:lnTo>
                      <a:pt x="715" y="0"/>
                    </a:lnTo>
                    <a:lnTo>
                      <a:pt x="732" y="0"/>
                    </a:lnTo>
                    <a:lnTo>
                      <a:pt x="749" y="1"/>
                    </a:lnTo>
                    <a:lnTo>
                      <a:pt x="768" y="3"/>
                    </a:lnTo>
                    <a:lnTo>
                      <a:pt x="787" y="6"/>
                    </a:lnTo>
                    <a:lnTo>
                      <a:pt x="806" y="10"/>
                    </a:lnTo>
                    <a:lnTo>
                      <a:pt x="825" y="16"/>
                    </a:lnTo>
                    <a:lnTo>
                      <a:pt x="843" y="24"/>
                    </a:lnTo>
                    <a:lnTo>
                      <a:pt x="860" y="33"/>
                    </a:lnTo>
                    <a:lnTo>
                      <a:pt x="875" y="45"/>
                    </a:lnTo>
                    <a:lnTo>
                      <a:pt x="889" y="59"/>
                    </a:lnTo>
                    <a:lnTo>
                      <a:pt x="900" y="77"/>
                    </a:lnTo>
                    <a:lnTo>
                      <a:pt x="908" y="98"/>
                    </a:lnTo>
                    <a:lnTo>
                      <a:pt x="914" y="123"/>
                    </a:lnTo>
                    <a:lnTo>
                      <a:pt x="916" y="150"/>
                    </a:lnTo>
                    <a:lnTo>
                      <a:pt x="914" y="178"/>
                    </a:lnTo>
                    <a:lnTo>
                      <a:pt x="908" y="202"/>
                    </a:lnTo>
                    <a:lnTo>
                      <a:pt x="900" y="223"/>
                    </a:lnTo>
                    <a:lnTo>
                      <a:pt x="889" y="241"/>
                    </a:lnTo>
                    <a:lnTo>
                      <a:pt x="875" y="255"/>
                    </a:lnTo>
                    <a:lnTo>
                      <a:pt x="860" y="267"/>
                    </a:lnTo>
                    <a:lnTo>
                      <a:pt x="843" y="277"/>
                    </a:lnTo>
                    <a:lnTo>
                      <a:pt x="825" y="285"/>
                    </a:lnTo>
                    <a:lnTo>
                      <a:pt x="806" y="290"/>
                    </a:lnTo>
                    <a:lnTo>
                      <a:pt x="787" y="294"/>
                    </a:lnTo>
                    <a:lnTo>
                      <a:pt x="768" y="297"/>
                    </a:lnTo>
                    <a:lnTo>
                      <a:pt x="749" y="298"/>
                    </a:lnTo>
                    <a:lnTo>
                      <a:pt x="732" y="299"/>
                    </a:lnTo>
                    <a:lnTo>
                      <a:pt x="715" y="299"/>
                    </a:lnTo>
                    <a:lnTo>
                      <a:pt x="699" y="300"/>
                    </a:lnTo>
                    <a:lnTo>
                      <a:pt x="685" y="299"/>
                    </a:lnTo>
                    <a:lnTo>
                      <a:pt x="668" y="299"/>
                    </a:lnTo>
                    <a:lnTo>
                      <a:pt x="650" y="298"/>
                    </a:lnTo>
                    <a:lnTo>
                      <a:pt x="632" y="297"/>
                    </a:lnTo>
                    <a:lnTo>
                      <a:pt x="613" y="294"/>
                    </a:lnTo>
                    <a:lnTo>
                      <a:pt x="593" y="290"/>
                    </a:lnTo>
                    <a:lnTo>
                      <a:pt x="575" y="285"/>
                    </a:lnTo>
                    <a:lnTo>
                      <a:pt x="557" y="277"/>
                    </a:lnTo>
                    <a:lnTo>
                      <a:pt x="540" y="267"/>
                    </a:lnTo>
                    <a:lnTo>
                      <a:pt x="524" y="255"/>
                    </a:lnTo>
                    <a:lnTo>
                      <a:pt x="511" y="241"/>
                    </a:lnTo>
                    <a:lnTo>
                      <a:pt x="500" y="224"/>
                    </a:lnTo>
                    <a:lnTo>
                      <a:pt x="491" y="202"/>
                    </a:lnTo>
                    <a:lnTo>
                      <a:pt x="486" y="179"/>
                    </a:lnTo>
                    <a:lnTo>
                      <a:pt x="484" y="150"/>
                    </a:lnTo>
                    <a:lnTo>
                      <a:pt x="485" y="137"/>
                    </a:lnTo>
                    <a:lnTo>
                      <a:pt x="486" y="125"/>
                    </a:lnTo>
                    <a:lnTo>
                      <a:pt x="430" y="125"/>
                    </a:lnTo>
                    <a:lnTo>
                      <a:pt x="432" y="137"/>
                    </a:lnTo>
                    <a:lnTo>
                      <a:pt x="432" y="150"/>
                    </a:lnTo>
                    <a:lnTo>
                      <a:pt x="430" y="179"/>
                    </a:lnTo>
                    <a:lnTo>
                      <a:pt x="425" y="202"/>
                    </a:lnTo>
                    <a:lnTo>
                      <a:pt x="416" y="224"/>
                    </a:lnTo>
                    <a:lnTo>
                      <a:pt x="405" y="241"/>
                    </a:lnTo>
                    <a:lnTo>
                      <a:pt x="392" y="255"/>
                    </a:lnTo>
                    <a:lnTo>
                      <a:pt x="377" y="267"/>
                    </a:lnTo>
                    <a:lnTo>
                      <a:pt x="360" y="277"/>
                    </a:lnTo>
                    <a:lnTo>
                      <a:pt x="342" y="284"/>
                    </a:lnTo>
                    <a:lnTo>
                      <a:pt x="323" y="290"/>
                    </a:lnTo>
                    <a:lnTo>
                      <a:pt x="304" y="294"/>
                    </a:lnTo>
                    <a:lnTo>
                      <a:pt x="285" y="296"/>
                    </a:lnTo>
                    <a:lnTo>
                      <a:pt x="266" y="298"/>
                    </a:lnTo>
                    <a:lnTo>
                      <a:pt x="248" y="299"/>
                    </a:lnTo>
                    <a:lnTo>
                      <a:pt x="231" y="299"/>
                    </a:lnTo>
                    <a:lnTo>
                      <a:pt x="216" y="299"/>
                    </a:lnTo>
                    <a:lnTo>
                      <a:pt x="201" y="299"/>
                    </a:lnTo>
                    <a:lnTo>
                      <a:pt x="185" y="299"/>
                    </a:lnTo>
                    <a:lnTo>
                      <a:pt x="167" y="298"/>
                    </a:lnTo>
                    <a:lnTo>
                      <a:pt x="148" y="296"/>
                    </a:lnTo>
                    <a:lnTo>
                      <a:pt x="129" y="294"/>
                    </a:lnTo>
                    <a:lnTo>
                      <a:pt x="110" y="290"/>
                    </a:lnTo>
                    <a:lnTo>
                      <a:pt x="91" y="284"/>
                    </a:lnTo>
                    <a:lnTo>
                      <a:pt x="73" y="277"/>
                    </a:lnTo>
                    <a:lnTo>
                      <a:pt x="57" y="267"/>
                    </a:lnTo>
                    <a:lnTo>
                      <a:pt x="41" y="255"/>
                    </a:lnTo>
                    <a:lnTo>
                      <a:pt x="27" y="240"/>
                    </a:lnTo>
                    <a:lnTo>
                      <a:pt x="16" y="223"/>
                    </a:lnTo>
                    <a:lnTo>
                      <a:pt x="7" y="202"/>
                    </a:lnTo>
                    <a:lnTo>
                      <a:pt x="2" y="178"/>
                    </a:lnTo>
                    <a:lnTo>
                      <a:pt x="0" y="150"/>
                    </a:lnTo>
                    <a:lnTo>
                      <a:pt x="2" y="122"/>
                    </a:lnTo>
                    <a:lnTo>
                      <a:pt x="7" y="98"/>
                    </a:lnTo>
                    <a:lnTo>
                      <a:pt x="16" y="77"/>
                    </a:lnTo>
                    <a:lnTo>
                      <a:pt x="27" y="59"/>
                    </a:lnTo>
                    <a:lnTo>
                      <a:pt x="41" y="45"/>
                    </a:lnTo>
                    <a:lnTo>
                      <a:pt x="57" y="33"/>
                    </a:lnTo>
                    <a:lnTo>
                      <a:pt x="73" y="23"/>
                    </a:lnTo>
                    <a:lnTo>
                      <a:pt x="91" y="16"/>
                    </a:lnTo>
                    <a:lnTo>
                      <a:pt x="110" y="10"/>
                    </a:lnTo>
                    <a:lnTo>
                      <a:pt x="129" y="6"/>
                    </a:lnTo>
                    <a:lnTo>
                      <a:pt x="148" y="3"/>
                    </a:lnTo>
                    <a:lnTo>
                      <a:pt x="167" y="1"/>
                    </a:lnTo>
                    <a:lnTo>
                      <a:pt x="185" y="0"/>
                    </a:lnTo>
                    <a:lnTo>
                      <a:pt x="201" y="0"/>
                    </a:lnTo>
                    <a:lnTo>
                      <a:pt x="2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21" name="Freeform 24"/>
              <p:cNvSpPr>
                <a:spLocks noEditPoints="1"/>
              </p:cNvSpPr>
              <p:nvPr/>
            </p:nvSpPr>
            <p:spPr bwMode="auto">
              <a:xfrm>
                <a:off x="2597" y="4335"/>
                <a:ext cx="217" cy="124"/>
              </a:xfrm>
              <a:custGeom>
                <a:avLst/>
                <a:gdLst>
                  <a:gd name="T0" fmla="*/ 1796 w 2393"/>
                  <a:gd name="T1" fmla="*/ 704 h 1360"/>
                  <a:gd name="T2" fmla="*/ 1761 w 2393"/>
                  <a:gd name="T3" fmla="*/ 720 h 1360"/>
                  <a:gd name="T4" fmla="*/ 1590 w 2393"/>
                  <a:gd name="T5" fmla="*/ 904 h 1360"/>
                  <a:gd name="T6" fmla="*/ 1882 w 2393"/>
                  <a:gd name="T7" fmla="*/ 733 h 1360"/>
                  <a:gd name="T8" fmla="*/ 1851 w 2393"/>
                  <a:gd name="T9" fmla="*/ 709 h 1360"/>
                  <a:gd name="T10" fmla="*/ 1814 w 2393"/>
                  <a:gd name="T11" fmla="*/ 702 h 1360"/>
                  <a:gd name="T12" fmla="*/ 1831 w 2393"/>
                  <a:gd name="T13" fmla="*/ 20 h 1360"/>
                  <a:gd name="T14" fmla="*/ 1950 w 2393"/>
                  <a:gd name="T15" fmla="*/ 61 h 1360"/>
                  <a:gd name="T16" fmla="*/ 2057 w 2393"/>
                  <a:gd name="T17" fmla="*/ 121 h 1360"/>
                  <a:gd name="T18" fmla="*/ 2154 w 2393"/>
                  <a:gd name="T19" fmla="*/ 196 h 1360"/>
                  <a:gd name="T20" fmla="*/ 2235 w 2393"/>
                  <a:gd name="T21" fmla="*/ 286 h 1360"/>
                  <a:gd name="T22" fmla="*/ 2301 w 2393"/>
                  <a:gd name="T23" fmla="*/ 388 h 1360"/>
                  <a:gd name="T24" fmla="*/ 2352 w 2393"/>
                  <a:gd name="T25" fmla="*/ 501 h 1360"/>
                  <a:gd name="T26" fmla="*/ 2382 w 2393"/>
                  <a:gd name="T27" fmla="*/ 622 h 1360"/>
                  <a:gd name="T28" fmla="*/ 2393 w 2393"/>
                  <a:gd name="T29" fmla="*/ 748 h 1360"/>
                  <a:gd name="T30" fmla="*/ 2390 w 2393"/>
                  <a:gd name="T31" fmla="*/ 1230 h 1360"/>
                  <a:gd name="T32" fmla="*/ 2370 w 2393"/>
                  <a:gd name="T33" fmla="*/ 1282 h 1360"/>
                  <a:gd name="T34" fmla="*/ 2335 w 2393"/>
                  <a:gd name="T35" fmla="*/ 1324 h 1360"/>
                  <a:gd name="T36" fmla="*/ 2286 w 2393"/>
                  <a:gd name="T37" fmla="*/ 1351 h 1360"/>
                  <a:gd name="T38" fmla="*/ 2230 w 2393"/>
                  <a:gd name="T39" fmla="*/ 1360 h 1360"/>
                  <a:gd name="T40" fmla="*/ 129 w 2393"/>
                  <a:gd name="T41" fmla="*/ 1358 h 1360"/>
                  <a:gd name="T42" fmla="*/ 77 w 2393"/>
                  <a:gd name="T43" fmla="*/ 1339 h 1360"/>
                  <a:gd name="T44" fmla="*/ 36 w 2393"/>
                  <a:gd name="T45" fmla="*/ 1304 h 1360"/>
                  <a:gd name="T46" fmla="*/ 10 w 2393"/>
                  <a:gd name="T47" fmla="*/ 1256 h 1360"/>
                  <a:gd name="T48" fmla="*/ 0 w 2393"/>
                  <a:gd name="T49" fmla="*/ 1200 h 1360"/>
                  <a:gd name="T50" fmla="*/ 3 w 2393"/>
                  <a:gd name="T51" fmla="*/ 684 h 1360"/>
                  <a:gd name="T52" fmla="*/ 23 w 2393"/>
                  <a:gd name="T53" fmla="*/ 561 h 1360"/>
                  <a:gd name="T54" fmla="*/ 63 w 2393"/>
                  <a:gd name="T55" fmla="*/ 443 h 1360"/>
                  <a:gd name="T56" fmla="*/ 122 w 2393"/>
                  <a:gd name="T57" fmla="*/ 336 h 1360"/>
                  <a:gd name="T58" fmla="*/ 195 w 2393"/>
                  <a:gd name="T59" fmla="*/ 240 h 1360"/>
                  <a:gd name="T60" fmla="*/ 283 w 2393"/>
                  <a:gd name="T61" fmla="*/ 157 h 1360"/>
                  <a:gd name="T62" fmla="*/ 385 w 2393"/>
                  <a:gd name="T63" fmla="*/ 89 h 1360"/>
                  <a:gd name="T64" fmla="*/ 498 w 2393"/>
                  <a:gd name="T65" fmla="*/ 38 h 1360"/>
                  <a:gd name="T66" fmla="*/ 640 w 2393"/>
                  <a:gd name="T67" fmla="*/ 0 h 1360"/>
                  <a:gd name="T68" fmla="*/ 1748 w 2393"/>
                  <a:gd name="T69" fmla="*/ 0 h 1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393" h="1360">
                    <a:moveTo>
                      <a:pt x="1814" y="702"/>
                    </a:moveTo>
                    <a:lnTo>
                      <a:pt x="1796" y="704"/>
                    </a:lnTo>
                    <a:lnTo>
                      <a:pt x="1778" y="709"/>
                    </a:lnTo>
                    <a:lnTo>
                      <a:pt x="1761" y="720"/>
                    </a:lnTo>
                    <a:lnTo>
                      <a:pt x="1746" y="733"/>
                    </a:lnTo>
                    <a:lnTo>
                      <a:pt x="1590" y="904"/>
                    </a:lnTo>
                    <a:lnTo>
                      <a:pt x="2038" y="904"/>
                    </a:lnTo>
                    <a:lnTo>
                      <a:pt x="1882" y="733"/>
                    </a:lnTo>
                    <a:lnTo>
                      <a:pt x="1867" y="719"/>
                    </a:lnTo>
                    <a:lnTo>
                      <a:pt x="1851" y="709"/>
                    </a:lnTo>
                    <a:lnTo>
                      <a:pt x="1833" y="703"/>
                    </a:lnTo>
                    <a:lnTo>
                      <a:pt x="1814" y="702"/>
                    </a:lnTo>
                    <a:close/>
                    <a:moveTo>
                      <a:pt x="1748" y="0"/>
                    </a:moveTo>
                    <a:lnTo>
                      <a:pt x="1831" y="20"/>
                    </a:lnTo>
                    <a:lnTo>
                      <a:pt x="1892" y="38"/>
                    </a:lnTo>
                    <a:lnTo>
                      <a:pt x="1950" y="61"/>
                    </a:lnTo>
                    <a:lnTo>
                      <a:pt x="2005" y="88"/>
                    </a:lnTo>
                    <a:lnTo>
                      <a:pt x="2057" y="121"/>
                    </a:lnTo>
                    <a:lnTo>
                      <a:pt x="2107" y="157"/>
                    </a:lnTo>
                    <a:lnTo>
                      <a:pt x="2154" y="196"/>
                    </a:lnTo>
                    <a:lnTo>
                      <a:pt x="2196" y="239"/>
                    </a:lnTo>
                    <a:lnTo>
                      <a:pt x="2235" y="286"/>
                    </a:lnTo>
                    <a:lnTo>
                      <a:pt x="2270" y="336"/>
                    </a:lnTo>
                    <a:lnTo>
                      <a:pt x="2301" y="388"/>
                    </a:lnTo>
                    <a:lnTo>
                      <a:pt x="2328" y="443"/>
                    </a:lnTo>
                    <a:lnTo>
                      <a:pt x="2352" y="501"/>
                    </a:lnTo>
                    <a:lnTo>
                      <a:pt x="2369" y="561"/>
                    </a:lnTo>
                    <a:lnTo>
                      <a:pt x="2382" y="622"/>
                    </a:lnTo>
                    <a:lnTo>
                      <a:pt x="2390" y="684"/>
                    </a:lnTo>
                    <a:lnTo>
                      <a:pt x="2393" y="748"/>
                    </a:lnTo>
                    <a:lnTo>
                      <a:pt x="2393" y="1200"/>
                    </a:lnTo>
                    <a:lnTo>
                      <a:pt x="2390" y="1230"/>
                    </a:lnTo>
                    <a:lnTo>
                      <a:pt x="2383" y="1256"/>
                    </a:lnTo>
                    <a:lnTo>
                      <a:pt x="2370" y="1282"/>
                    </a:lnTo>
                    <a:lnTo>
                      <a:pt x="2354" y="1304"/>
                    </a:lnTo>
                    <a:lnTo>
                      <a:pt x="2335" y="1324"/>
                    </a:lnTo>
                    <a:lnTo>
                      <a:pt x="2311" y="1339"/>
                    </a:lnTo>
                    <a:lnTo>
                      <a:pt x="2286" y="1351"/>
                    </a:lnTo>
                    <a:lnTo>
                      <a:pt x="2259" y="1358"/>
                    </a:lnTo>
                    <a:lnTo>
                      <a:pt x="2230" y="1360"/>
                    </a:lnTo>
                    <a:lnTo>
                      <a:pt x="157" y="1360"/>
                    </a:lnTo>
                    <a:lnTo>
                      <a:pt x="129" y="1358"/>
                    </a:lnTo>
                    <a:lnTo>
                      <a:pt x="101" y="1351"/>
                    </a:lnTo>
                    <a:lnTo>
                      <a:pt x="77" y="1339"/>
                    </a:lnTo>
                    <a:lnTo>
                      <a:pt x="55" y="1324"/>
                    </a:lnTo>
                    <a:lnTo>
                      <a:pt x="36" y="1304"/>
                    </a:lnTo>
                    <a:lnTo>
                      <a:pt x="21" y="1282"/>
                    </a:lnTo>
                    <a:lnTo>
                      <a:pt x="10" y="1256"/>
                    </a:lnTo>
                    <a:lnTo>
                      <a:pt x="3" y="1230"/>
                    </a:lnTo>
                    <a:lnTo>
                      <a:pt x="0" y="1200"/>
                    </a:lnTo>
                    <a:lnTo>
                      <a:pt x="0" y="748"/>
                    </a:lnTo>
                    <a:lnTo>
                      <a:pt x="3" y="684"/>
                    </a:lnTo>
                    <a:lnTo>
                      <a:pt x="11" y="622"/>
                    </a:lnTo>
                    <a:lnTo>
                      <a:pt x="23" y="561"/>
                    </a:lnTo>
                    <a:lnTo>
                      <a:pt x="41" y="501"/>
                    </a:lnTo>
                    <a:lnTo>
                      <a:pt x="63" y="443"/>
                    </a:lnTo>
                    <a:lnTo>
                      <a:pt x="90" y="389"/>
                    </a:lnTo>
                    <a:lnTo>
                      <a:pt x="122" y="336"/>
                    </a:lnTo>
                    <a:lnTo>
                      <a:pt x="156" y="286"/>
                    </a:lnTo>
                    <a:lnTo>
                      <a:pt x="195" y="240"/>
                    </a:lnTo>
                    <a:lnTo>
                      <a:pt x="237" y="196"/>
                    </a:lnTo>
                    <a:lnTo>
                      <a:pt x="283" y="157"/>
                    </a:lnTo>
                    <a:lnTo>
                      <a:pt x="332" y="121"/>
                    </a:lnTo>
                    <a:lnTo>
                      <a:pt x="385" y="89"/>
                    </a:lnTo>
                    <a:lnTo>
                      <a:pt x="440" y="62"/>
                    </a:lnTo>
                    <a:lnTo>
                      <a:pt x="498" y="38"/>
                    </a:lnTo>
                    <a:lnTo>
                      <a:pt x="559" y="20"/>
                    </a:lnTo>
                    <a:lnTo>
                      <a:pt x="640" y="0"/>
                    </a:lnTo>
                    <a:lnTo>
                      <a:pt x="1193" y="1280"/>
                    </a:lnTo>
                    <a:lnTo>
                      <a:pt x="174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22" name="Freeform 25"/>
              <p:cNvSpPr>
                <a:spLocks/>
              </p:cNvSpPr>
              <p:nvPr/>
            </p:nvSpPr>
            <p:spPr bwMode="auto">
              <a:xfrm>
                <a:off x="2689" y="4347"/>
                <a:ext cx="34" cy="83"/>
              </a:xfrm>
              <a:custGeom>
                <a:avLst/>
                <a:gdLst>
                  <a:gd name="T0" fmla="*/ 135 w 373"/>
                  <a:gd name="T1" fmla="*/ 0 h 915"/>
                  <a:gd name="T2" fmla="*/ 237 w 373"/>
                  <a:gd name="T3" fmla="*/ 0 h 915"/>
                  <a:gd name="T4" fmla="*/ 258 w 373"/>
                  <a:gd name="T5" fmla="*/ 2 h 915"/>
                  <a:gd name="T6" fmla="*/ 278 w 373"/>
                  <a:gd name="T7" fmla="*/ 9 h 915"/>
                  <a:gd name="T8" fmla="*/ 295 w 373"/>
                  <a:gd name="T9" fmla="*/ 21 h 915"/>
                  <a:gd name="T10" fmla="*/ 310 w 373"/>
                  <a:gd name="T11" fmla="*/ 36 h 915"/>
                  <a:gd name="T12" fmla="*/ 321 w 373"/>
                  <a:gd name="T13" fmla="*/ 53 h 915"/>
                  <a:gd name="T14" fmla="*/ 328 w 373"/>
                  <a:gd name="T15" fmla="*/ 74 h 915"/>
                  <a:gd name="T16" fmla="*/ 366 w 373"/>
                  <a:gd name="T17" fmla="*/ 234 h 915"/>
                  <a:gd name="T18" fmla="*/ 368 w 373"/>
                  <a:gd name="T19" fmla="*/ 257 h 915"/>
                  <a:gd name="T20" fmla="*/ 365 w 373"/>
                  <a:gd name="T21" fmla="*/ 281 h 915"/>
                  <a:gd name="T22" fmla="*/ 357 w 373"/>
                  <a:gd name="T23" fmla="*/ 301 h 915"/>
                  <a:gd name="T24" fmla="*/ 345 w 373"/>
                  <a:gd name="T25" fmla="*/ 319 h 915"/>
                  <a:gd name="T26" fmla="*/ 329 w 373"/>
                  <a:gd name="T27" fmla="*/ 334 h 915"/>
                  <a:gd name="T28" fmla="*/ 309 w 373"/>
                  <a:gd name="T29" fmla="*/ 345 h 915"/>
                  <a:gd name="T30" fmla="*/ 287 w 373"/>
                  <a:gd name="T31" fmla="*/ 351 h 915"/>
                  <a:gd name="T32" fmla="*/ 373 w 373"/>
                  <a:gd name="T33" fmla="*/ 438 h 915"/>
                  <a:gd name="T34" fmla="*/ 187 w 373"/>
                  <a:gd name="T35" fmla="*/ 915 h 915"/>
                  <a:gd name="T36" fmla="*/ 0 w 373"/>
                  <a:gd name="T37" fmla="*/ 438 h 915"/>
                  <a:gd name="T38" fmla="*/ 85 w 373"/>
                  <a:gd name="T39" fmla="*/ 351 h 915"/>
                  <a:gd name="T40" fmla="*/ 63 w 373"/>
                  <a:gd name="T41" fmla="*/ 345 h 915"/>
                  <a:gd name="T42" fmla="*/ 44 w 373"/>
                  <a:gd name="T43" fmla="*/ 334 h 915"/>
                  <a:gd name="T44" fmla="*/ 27 w 373"/>
                  <a:gd name="T45" fmla="*/ 319 h 915"/>
                  <a:gd name="T46" fmla="*/ 15 w 373"/>
                  <a:gd name="T47" fmla="*/ 301 h 915"/>
                  <a:gd name="T48" fmla="*/ 7 w 373"/>
                  <a:gd name="T49" fmla="*/ 281 h 915"/>
                  <a:gd name="T50" fmla="*/ 4 w 373"/>
                  <a:gd name="T51" fmla="*/ 257 h 915"/>
                  <a:gd name="T52" fmla="*/ 6 w 373"/>
                  <a:gd name="T53" fmla="*/ 234 h 915"/>
                  <a:gd name="T54" fmla="*/ 44 w 373"/>
                  <a:gd name="T55" fmla="*/ 74 h 915"/>
                  <a:gd name="T56" fmla="*/ 52 w 373"/>
                  <a:gd name="T57" fmla="*/ 53 h 915"/>
                  <a:gd name="T58" fmla="*/ 63 w 373"/>
                  <a:gd name="T59" fmla="*/ 36 h 915"/>
                  <a:gd name="T60" fmla="*/ 77 w 373"/>
                  <a:gd name="T61" fmla="*/ 21 h 915"/>
                  <a:gd name="T62" fmla="*/ 95 w 373"/>
                  <a:gd name="T63" fmla="*/ 9 h 915"/>
                  <a:gd name="T64" fmla="*/ 114 w 373"/>
                  <a:gd name="T65" fmla="*/ 2 h 915"/>
                  <a:gd name="T66" fmla="*/ 135 w 373"/>
                  <a:gd name="T67" fmla="*/ 0 h 9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73" h="915">
                    <a:moveTo>
                      <a:pt x="135" y="0"/>
                    </a:moveTo>
                    <a:lnTo>
                      <a:pt x="237" y="0"/>
                    </a:lnTo>
                    <a:lnTo>
                      <a:pt x="258" y="2"/>
                    </a:lnTo>
                    <a:lnTo>
                      <a:pt x="278" y="9"/>
                    </a:lnTo>
                    <a:lnTo>
                      <a:pt x="295" y="21"/>
                    </a:lnTo>
                    <a:lnTo>
                      <a:pt x="310" y="36"/>
                    </a:lnTo>
                    <a:lnTo>
                      <a:pt x="321" y="53"/>
                    </a:lnTo>
                    <a:lnTo>
                      <a:pt x="328" y="74"/>
                    </a:lnTo>
                    <a:lnTo>
                      <a:pt x="366" y="234"/>
                    </a:lnTo>
                    <a:lnTo>
                      <a:pt x="368" y="257"/>
                    </a:lnTo>
                    <a:lnTo>
                      <a:pt x="365" y="281"/>
                    </a:lnTo>
                    <a:lnTo>
                      <a:pt x="357" y="301"/>
                    </a:lnTo>
                    <a:lnTo>
                      <a:pt x="345" y="319"/>
                    </a:lnTo>
                    <a:lnTo>
                      <a:pt x="329" y="334"/>
                    </a:lnTo>
                    <a:lnTo>
                      <a:pt x="309" y="345"/>
                    </a:lnTo>
                    <a:lnTo>
                      <a:pt x="287" y="351"/>
                    </a:lnTo>
                    <a:lnTo>
                      <a:pt x="373" y="438"/>
                    </a:lnTo>
                    <a:lnTo>
                      <a:pt x="187" y="915"/>
                    </a:lnTo>
                    <a:lnTo>
                      <a:pt x="0" y="438"/>
                    </a:lnTo>
                    <a:lnTo>
                      <a:pt x="85" y="351"/>
                    </a:lnTo>
                    <a:lnTo>
                      <a:pt x="63" y="345"/>
                    </a:lnTo>
                    <a:lnTo>
                      <a:pt x="44" y="334"/>
                    </a:lnTo>
                    <a:lnTo>
                      <a:pt x="27" y="319"/>
                    </a:lnTo>
                    <a:lnTo>
                      <a:pt x="15" y="301"/>
                    </a:lnTo>
                    <a:lnTo>
                      <a:pt x="7" y="281"/>
                    </a:lnTo>
                    <a:lnTo>
                      <a:pt x="4" y="257"/>
                    </a:lnTo>
                    <a:lnTo>
                      <a:pt x="6" y="234"/>
                    </a:lnTo>
                    <a:lnTo>
                      <a:pt x="44" y="74"/>
                    </a:lnTo>
                    <a:lnTo>
                      <a:pt x="52" y="53"/>
                    </a:lnTo>
                    <a:lnTo>
                      <a:pt x="63" y="36"/>
                    </a:lnTo>
                    <a:lnTo>
                      <a:pt x="77" y="21"/>
                    </a:lnTo>
                    <a:lnTo>
                      <a:pt x="95" y="9"/>
                    </a:lnTo>
                    <a:lnTo>
                      <a:pt x="114" y="2"/>
                    </a:lnTo>
                    <a:lnTo>
                      <a:pt x="13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1" name="Group 16"/>
            <p:cNvGrpSpPr>
              <a:grpSpLocks noChangeAspect="1"/>
            </p:cNvGrpSpPr>
            <p:nvPr/>
          </p:nvGrpSpPr>
          <p:grpSpPr bwMode="auto">
            <a:xfrm>
              <a:off x="596845" y="5823027"/>
              <a:ext cx="162480" cy="186754"/>
              <a:chOff x="1039" y="1681"/>
              <a:chExt cx="1071" cy="1231"/>
            </a:xfrm>
            <a:grpFill/>
          </p:grpSpPr>
          <p:sp>
            <p:nvSpPr>
              <p:cNvPr id="15" name="Freeform 17"/>
              <p:cNvSpPr>
                <a:spLocks noEditPoints="1"/>
              </p:cNvSpPr>
              <p:nvPr/>
            </p:nvSpPr>
            <p:spPr bwMode="auto">
              <a:xfrm>
                <a:off x="1039" y="1681"/>
                <a:ext cx="1071" cy="1099"/>
              </a:xfrm>
              <a:custGeom>
                <a:avLst/>
                <a:gdLst>
                  <a:gd name="T0" fmla="*/ 3169 w 3212"/>
                  <a:gd name="T1" fmla="*/ 566 h 3298"/>
                  <a:gd name="T2" fmla="*/ 3035 w 3212"/>
                  <a:gd name="T3" fmla="*/ 475 h 3298"/>
                  <a:gd name="T4" fmla="*/ 2711 w 3212"/>
                  <a:gd name="T5" fmla="*/ 199 h 3298"/>
                  <a:gd name="T6" fmla="*/ 2384 w 3212"/>
                  <a:gd name="T7" fmla="*/ 19 h 3298"/>
                  <a:gd name="T8" fmla="*/ 2347 w 3212"/>
                  <a:gd name="T9" fmla="*/ 4 h 3298"/>
                  <a:gd name="T10" fmla="*/ 2278 w 3212"/>
                  <a:gd name="T11" fmla="*/ 47 h 3298"/>
                  <a:gd name="T12" fmla="*/ 2171 w 3212"/>
                  <a:gd name="T13" fmla="*/ 190 h 3298"/>
                  <a:gd name="T14" fmla="*/ 1698 w 3212"/>
                  <a:gd name="T15" fmla="*/ 610 h 3298"/>
                  <a:gd name="T16" fmla="*/ 716 w 3212"/>
                  <a:gd name="T17" fmla="*/ 1337 h 3298"/>
                  <a:gd name="T18" fmla="*/ 296 w 3212"/>
                  <a:gd name="T19" fmla="*/ 1713 h 3298"/>
                  <a:gd name="T20" fmla="*/ 59 w 3212"/>
                  <a:gd name="T21" fmla="*/ 2061 h 3298"/>
                  <a:gd name="T22" fmla="*/ 0 w 3212"/>
                  <a:gd name="T23" fmla="*/ 2479 h 3298"/>
                  <a:gd name="T24" fmla="*/ 29 w 3212"/>
                  <a:gd name="T25" fmla="*/ 2758 h 3298"/>
                  <a:gd name="T26" fmla="*/ 183 w 3212"/>
                  <a:gd name="T27" fmla="*/ 2915 h 3298"/>
                  <a:gd name="T28" fmla="*/ 615 w 3212"/>
                  <a:gd name="T29" fmla="*/ 3255 h 3298"/>
                  <a:gd name="T30" fmla="*/ 886 w 3212"/>
                  <a:gd name="T31" fmla="*/ 3291 h 3298"/>
                  <a:gd name="T32" fmla="*/ 1138 w 3212"/>
                  <a:gd name="T33" fmla="*/ 3171 h 3298"/>
                  <a:gd name="T34" fmla="*/ 1808 w 3212"/>
                  <a:gd name="T35" fmla="*/ 2600 h 3298"/>
                  <a:gd name="T36" fmla="*/ 2812 w 3212"/>
                  <a:gd name="T37" fmla="*/ 1724 h 3298"/>
                  <a:gd name="T38" fmla="*/ 3103 w 3212"/>
                  <a:gd name="T39" fmla="*/ 1438 h 3298"/>
                  <a:gd name="T40" fmla="*/ 3146 w 3212"/>
                  <a:gd name="T41" fmla="*/ 1401 h 3298"/>
                  <a:gd name="T42" fmla="*/ 3193 w 3212"/>
                  <a:gd name="T43" fmla="*/ 1183 h 3298"/>
                  <a:gd name="T44" fmla="*/ 3208 w 3212"/>
                  <a:gd name="T45" fmla="*/ 620 h 3298"/>
                  <a:gd name="T46" fmla="*/ 1001 w 3212"/>
                  <a:gd name="T47" fmla="*/ 3114 h 3298"/>
                  <a:gd name="T48" fmla="*/ 881 w 3212"/>
                  <a:gd name="T49" fmla="*/ 3066 h 3298"/>
                  <a:gd name="T50" fmla="*/ 844 w 3212"/>
                  <a:gd name="T51" fmla="*/ 2610 h 3298"/>
                  <a:gd name="T52" fmla="*/ 840 w 3212"/>
                  <a:gd name="T53" fmla="*/ 2398 h 3298"/>
                  <a:gd name="T54" fmla="*/ 401 w 3212"/>
                  <a:gd name="T55" fmla="*/ 2082 h 3298"/>
                  <a:gd name="T56" fmla="*/ 241 w 3212"/>
                  <a:gd name="T57" fmla="*/ 1969 h 3298"/>
                  <a:gd name="T58" fmla="*/ 752 w 3212"/>
                  <a:gd name="T59" fmla="*/ 2141 h 3298"/>
                  <a:gd name="T60" fmla="*/ 1034 w 3212"/>
                  <a:gd name="T61" fmla="*/ 2354 h 3298"/>
                  <a:gd name="T62" fmla="*/ 1418 w 3212"/>
                  <a:gd name="T63" fmla="*/ 2074 h 3298"/>
                  <a:gd name="T64" fmla="*/ 1624 w 3212"/>
                  <a:gd name="T65" fmla="*/ 1847 h 3298"/>
                  <a:gd name="T66" fmla="*/ 1420 w 3212"/>
                  <a:gd name="T67" fmla="*/ 1596 h 3298"/>
                  <a:gd name="T68" fmla="*/ 1082 w 3212"/>
                  <a:gd name="T69" fmla="*/ 1248 h 3298"/>
                  <a:gd name="T70" fmla="*/ 1614 w 3212"/>
                  <a:gd name="T71" fmla="*/ 825 h 3298"/>
                  <a:gd name="T72" fmla="*/ 2194 w 3212"/>
                  <a:gd name="T73" fmla="*/ 338 h 3298"/>
                  <a:gd name="T74" fmla="*/ 2374 w 3212"/>
                  <a:gd name="T75" fmla="*/ 118 h 3298"/>
                  <a:gd name="T76" fmla="*/ 2661 w 3212"/>
                  <a:gd name="T77" fmla="*/ 304 h 3298"/>
                  <a:gd name="T78" fmla="*/ 2993 w 3212"/>
                  <a:gd name="T79" fmla="*/ 603 h 3298"/>
                  <a:gd name="T80" fmla="*/ 2474 w 3212"/>
                  <a:gd name="T81" fmla="*/ 1257 h 3298"/>
                  <a:gd name="T82" fmla="*/ 1732 w 3212"/>
                  <a:gd name="T83" fmla="*/ 1951 h 3298"/>
                  <a:gd name="T84" fmla="*/ 1047 w 3212"/>
                  <a:gd name="T85" fmla="*/ 2462 h 3298"/>
                  <a:gd name="T86" fmla="*/ 1012 w 3212"/>
                  <a:gd name="T87" fmla="*/ 2472 h 3298"/>
                  <a:gd name="T88" fmla="*/ 3078 w 3212"/>
                  <a:gd name="T89" fmla="*/ 1147 h 3298"/>
                  <a:gd name="T90" fmla="*/ 3067 w 3212"/>
                  <a:gd name="T91" fmla="*/ 1301 h 3298"/>
                  <a:gd name="T92" fmla="*/ 3051 w 3212"/>
                  <a:gd name="T93" fmla="*/ 1343 h 3298"/>
                  <a:gd name="T94" fmla="*/ 3018 w 3212"/>
                  <a:gd name="T95" fmla="*/ 1366 h 3298"/>
                  <a:gd name="T96" fmla="*/ 2890 w 3212"/>
                  <a:gd name="T97" fmla="*/ 1493 h 3298"/>
                  <a:gd name="T98" fmla="*/ 1823 w 3212"/>
                  <a:gd name="T99" fmla="*/ 2434 h 3298"/>
                  <a:gd name="T100" fmla="*/ 1765 w 3212"/>
                  <a:gd name="T101" fmla="*/ 2231 h 3298"/>
                  <a:gd name="T102" fmla="*/ 1749 w 3212"/>
                  <a:gd name="T103" fmla="*/ 2105 h 3298"/>
                  <a:gd name="T104" fmla="*/ 2236 w 3212"/>
                  <a:gd name="T105" fmla="*/ 1651 h 3298"/>
                  <a:gd name="T106" fmla="*/ 3095 w 3212"/>
                  <a:gd name="T107" fmla="*/ 770 h 3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212" h="3298">
                    <a:moveTo>
                      <a:pt x="3208" y="620"/>
                    </a:moveTo>
                    <a:lnTo>
                      <a:pt x="3206" y="606"/>
                    </a:lnTo>
                    <a:lnTo>
                      <a:pt x="3192" y="581"/>
                    </a:lnTo>
                    <a:lnTo>
                      <a:pt x="3169" y="566"/>
                    </a:lnTo>
                    <a:lnTo>
                      <a:pt x="3143" y="561"/>
                    </a:lnTo>
                    <a:lnTo>
                      <a:pt x="3130" y="564"/>
                    </a:lnTo>
                    <a:lnTo>
                      <a:pt x="3101" y="533"/>
                    </a:lnTo>
                    <a:lnTo>
                      <a:pt x="3035" y="475"/>
                    </a:lnTo>
                    <a:lnTo>
                      <a:pt x="3003" y="448"/>
                    </a:lnTo>
                    <a:lnTo>
                      <a:pt x="2931" y="383"/>
                    </a:lnTo>
                    <a:lnTo>
                      <a:pt x="2786" y="258"/>
                    </a:lnTo>
                    <a:lnTo>
                      <a:pt x="2711" y="199"/>
                    </a:lnTo>
                    <a:lnTo>
                      <a:pt x="2651" y="148"/>
                    </a:lnTo>
                    <a:lnTo>
                      <a:pt x="2507" y="53"/>
                    </a:lnTo>
                    <a:lnTo>
                      <a:pt x="2432" y="24"/>
                    </a:lnTo>
                    <a:lnTo>
                      <a:pt x="2384" y="19"/>
                    </a:lnTo>
                    <a:lnTo>
                      <a:pt x="2363" y="20"/>
                    </a:lnTo>
                    <a:lnTo>
                      <a:pt x="2361" y="17"/>
                    </a:lnTo>
                    <a:lnTo>
                      <a:pt x="2358" y="14"/>
                    </a:lnTo>
                    <a:lnTo>
                      <a:pt x="2347" y="4"/>
                    </a:lnTo>
                    <a:lnTo>
                      <a:pt x="2320" y="0"/>
                    </a:lnTo>
                    <a:lnTo>
                      <a:pt x="2294" y="10"/>
                    </a:lnTo>
                    <a:lnTo>
                      <a:pt x="2278" y="32"/>
                    </a:lnTo>
                    <a:lnTo>
                      <a:pt x="2278" y="47"/>
                    </a:lnTo>
                    <a:lnTo>
                      <a:pt x="2276" y="62"/>
                    </a:lnTo>
                    <a:lnTo>
                      <a:pt x="2253" y="102"/>
                    </a:lnTo>
                    <a:lnTo>
                      <a:pt x="2199" y="163"/>
                    </a:lnTo>
                    <a:lnTo>
                      <a:pt x="2171" y="190"/>
                    </a:lnTo>
                    <a:lnTo>
                      <a:pt x="2102" y="260"/>
                    </a:lnTo>
                    <a:lnTo>
                      <a:pt x="1952" y="394"/>
                    </a:lnTo>
                    <a:lnTo>
                      <a:pt x="1878" y="459"/>
                    </a:lnTo>
                    <a:lnTo>
                      <a:pt x="1698" y="610"/>
                    </a:lnTo>
                    <a:lnTo>
                      <a:pt x="1326" y="897"/>
                    </a:lnTo>
                    <a:lnTo>
                      <a:pt x="1138" y="1036"/>
                    </a:lnTo>
                    <a:lnTo>
                      <a:pt x="969" y="1157"/>
                    </a:lnTo>
                    <a:lnTo>
                      <a:pt x="716" y="1337"/>
                    </a:lnTo>
                    <a:lnTo>
                      <a:pt x="553" y="1467"/>
                    </a:lnTo>
                    <a:lnTo>
                      <a:pt x="475" y="1536"/>
                    </a:lnTo>
                    <a:lnTo>
                      <a:pt x="415" y="1592"/>
                    </a:lnTo>
                    <a:lnTo>
                      <a:pt x="296" y="1713"/>
                    </a:lnTo>
                    <a:lnTo>
                      <a:pt x="186" y="1845"/>
                    </a:lnTo>
                    <a:lnTo>
                      <a:pt x="117" y="1951"/>
                    </a:lnTo>
                    <a:lnTo>
                      <a:pt x="77" y="2024"/>
                    </a:lnTo>
                    <a:lnTo>
                      <a:pt x="59" y="2061"/>
                    </a:lnTo>
                    <a:lnTo>
                      <a:pt x="44" y="2100"/>
                    </a:lnTo>
                    <a:lnTo>
                      <a:pt x="21" y="2181"/>
                    </a:lnTo>
                    <a:lnTo>
                      <a:pt x="2" y="2306"/>
                    </a:lnTo>
                    <a:lnTo>
                      <a:pt x="0" y="2479"/>
                    </a:lnTo>
                    <a:lnTo>
                      <a:pt x="12" y="2650"/>
                    </a:lnTo>
                    <a:lnTo>
                      <a:pt x="18" y="2732"/>
                    </a:lnTo>
                    <a:lnTo>
                      <a:pt x="19" y="2742"/>
                    </a:lnTo>
                    <a:lnTo>
                      <a:pt x="29" y="2758"/>
                    </a:lnTo>
                    <a:lnTo>
                      <a:pt x="49" y="2771"/>
                    </a:lnTo>
                    <a:lnTo>
                      <a:pt x="67" y="2770"/>
                    </a:lnTo>
                    <a:lnTo>
                      <a:pt x="101" y="2817"/>
                    </a:lnTo>
                    <a:lnTo>
                      <a:pt x="183" y="2915"/>
                    </a:lnTo>
                    <a:lnTo>
                      <a:pt x="278" y="3016"/>
                    </a:lnTo>
                    <a:lnTo>
                      <a:pt x="383" y="3109"/>
                    </a:lnTo>
                    <a:lnTo>
                      <a:pt x="497" y="3193"/>
                    </a:lnTo>
                    <a:lnTo>
                      <a:pt x="615" y="3255"/>
                    </a:lnTo>
                    <a:lnTo>
                      <a:pt x="704" y="3285"/>
                    </a:lnTo>
                    <a:lnTo>
                      <a:pt x="765" y="3297"/>
                    </a:lnTo>
                    <a:lnTo>
                      <a:pt x="825" y="3298"/>
                    </a:lnTo>
                    <a:lnTo>
                      <a:pt x="886" y="3291"/>
                    </a:lnTo>
                    <a:lnTo>
                      <a:pt x="916" y="3282"/>
                    </a:lnTo>
                    <a:lnTo>
                      <a:pt x="955" y="3271"/>
                    </a:lnTo>
                    <a:lnTo>
                      <a:pt x="1030" y="3236"/>
                    </a:lnTo>
                    <a:lnTo>
                      <a:pt x="1138" y="3171"/>
                    </a:lnTo>
                    <a:lnTo>
                      <a:pt x="1342" y="3009"/>
                    </a:lnTo>
                    <a:lnTo>
                      <a:pt x="1463" y="2899"/>
                    </a:lnTo>
                    <a:lnTo>
                      <a:pt x="1634" y="2748"/>
                    </a:lnTo>
                    <a:lnTo>
                      <a:pt x="1808" y="2600"/>
                    </a:lnTo>
                    <a:lnTo>
                      <a:pt x="2017" y="2424"/>
                    </a:lnTo>
                    <a:lnTo>
                      <a:pt x="2429" y="2066"/>
                    </a:lnTo>
                    <a:lnTo>
                      <a:pt x="2633" y="1884"/>
                    </a:lnTo>
                    <a:lnTo>
                      <a:pt x="2812" y="1724"/>
                    </a:lnTo>
                    <a:lnTo>
                      <a:pt x="2987" y="1560"/>
                    </a:lnTo>
                    <a:lnTo>
                      <a:pt x="3021" y="1530"/>
                    </a:lnTo>
                    <a:lnTo>
                      <a:pt x="3075" y="1478"/>
                    </a:lnTo>
                    <a:lnTo>
                      <a:pt x="3103" y="1438"/>
                    </a:lnTo>
                    <a:lnTo>
                      <a:pt x="3111" y="1416"/>
                    </a:lnTo>
                    <a:lnTo>
                      <a:pt x="3124" y="1415"/>
                    </a:lnTo>
                    <a:lnTo>
                      <a:pt x="3134" y="1409"/>
                    </a:lnTo>
                    <a:lnTo>
                      <a:pt x="3146" y="1401"/>
                    </a:lnTo>
                    <a:lnTo>
                      <a:pt x="3163" y="1378"/>
                    </a:lnTo>
                    <a:lnTo>
                      <a:pt x="3180" y="1337"/>
                    </a:lnTo>
                    <a:lnTo>
                      <a:pt x="3192" y="1241"/>
                    </a:lnTo>
                    <a:lnTo>
                      <a:pt x="3193" y="1183"/>
                    </a:lnTo>
                    <a:lnTo>
                      <a:pt x="3202" y="1042"/>
                    </a:lnTo>
                    <a:lnTo>
                      <a:pt x="3212" y="832"/>
                    </a:lnTo>
                    <a:lnTo>
                      <a:pt x="3212" y="691"/>
                    </a:lnTo>
                    <a:lnTo>
                      <a:pt x="3208" y="620"/>
                    </a:lnTo>
                    <a:close/>
                    <a:moveTo>
                      <a:pt x="1004" y="2495"/>
                    </a:moveTo>
                    <a:lnTo>
                      <a:pt x="998" y="2649"/>
                    </a:lnTo>
                    <a:lnTo>
                      <a:pt x="999" y="2958"/>
                    </a:lnTo>
                    <a:lnTo>
                      <a:pt x="1001" y="3114"/>
                    </a:lnTo>
                    <a:lnTo>
                      <a:pt x="942" y="3145"/>
                    </a:lnTo>
                    <a:lnTo>
                      <a:pt x="880" y="3170"/>
                    </a:lnTo>
                    <a:lnTo>
                      <a:pt x="884" y="3137"/>
                    </a:lnTo>
                    <a:lnTo>
                      <a:pt x="881" y="3066"/>
                    </a:lnTo>
                    <a:lnTo>
                      <a:pt x="868" y="2961"/>
                    </a:lnTo>
                    <a:lnTo>
                      <a:pt x="860" y="2895"/>
                    </a:lnTo>
                    <a:lnTo>
                      <a:pt x="850" y="2780"/>
                    </a:lnTo>
                    <a:lnTo>
                      <a:pt x="844" y="2610"/>
                    </a:lnTo>
                    <a:lnTo>
                      <a:pt x="850" y="2495"/>
                    </a:lnTo>
                    <a:lnTo>
                      <a:pt x="857" y="2439"/>
                    </a:lnTo>
                    <a:lnTo>
                      <a:pt x="856" y="2424"/>
                    </a:lnTo>
                    <a:lnTo>
                      <a:pt x="840" y="2398"/>
                    </a:lnTo>
                    <a:lnTo>
                      <a:pt x="828" y="2390"/>
                    </a:lnTo>
                    <a:lnTo>
                      <a:pt x="717" y="2318"/>
                    </a:lnTo>
                    <a:lnTo>
                      <a:pt x="506" y="2162"/>
                    </a:lnTo>
                    <a:lnTo>
                      <a:pt x="401" y="2082"/>
                    </a:lnTo>
                    <a:lnTo>
                      <a:pt x="382" y="2064"/>
                    </a:lnTo>
                    <a:lnTo>
                      <a:pt x="314" y="2010"/>
                    </a:lnTo>
                    <a:lnTo>
                      <a:pt x="264" y="1978"/>
                    </a:lnTo>
                    <a:lnTo>
                      <a:pt x="241" y="1969"/>
                    </a:lnTo>
                    <a:lnTo>
                      <a:pt x="294" y="1899"/>
                    </a:lnTo>
                    <a:lnTo>
                      <a:pt x="350" y="1830"/>
                    </a:lnTo>
                    <a:lnTo>
                      <a:pt x="510" y="1955"/>
                    </a:lnTo>
                    <a:lnTo>
                      <a:pt x="752" y="2141"/>
                    </a:lnTo>
                    <a:lnTo>
                      <a:pt x="909" y="2270"/>
                    </a:lnTo>
                    <a:lnTo>
                      <a:pt x="985" y="2338"/>
                    </a:lnTo>
                    <a:lnTo>
                      <a:pt x="999" y="2349"/>
                    </a:lnTo>
                    <a:lnTo>
                      <a:pt x="1034" y="2354"/>
                    </a:lnTo>
                    <a:lnTo>
                      <a:pt x="1053" y="2346"/>
                    </a:lnTo>
                    <a:lnTo>
                      <a:pt x="1132" y="2302"/>
                    </a:lnTo>
                    <a:lnTo>
                      <a:pt x="1280" y="2195"/>
                    </a:lnTo>
                    <a:lnTo>
                      <a:pt x="1418" y="2074"/>
                    </a:lnTo>
                    <a:lnTo>
                      <a:pt x="1548" y="1943"/>
                    </a:lnTo>
                    <a:lnTo>
                      <a:pt x="1610" y="1877"/>
                    </a:lnTo>
                    <a:lnTo>
                      <a:pt x="1617" y="1868"/>
                    </a:lnTo>
                    <a:lnTo>
                      <a:pt x="1624" y="1847"/>
                    </a:lnTo>
                    <a:lnTo>
                      <a:pt x="1626" y="1827"/>
                    </a:lnTo>
                    <a:lnTo>
                      <a:pt x="1617" y="1807"/>
                    </a:lnTo>
                    <a:lnTo>
                      <a:pt x="1610" y="1796"/>
                    </a:lnTo>
                    <a:lnTo>
                      <a:pt x="1420" y="1596"/>
                    </a:lnTo>
                    <a:lnTo>
                      <a:pt x="1231" y="1395"/>
                    </a:lnTo>
                    <a:lnTo>
                      <a:pt x="1201" y="1360"/>
                    </a:lnTo>
                    <a:lnTo>
                      <a:pt x="1132" y="1288"/>
                    </a:lnTo>
                    <a:lnTo>
                      <a:pt x="1082" y="1248"/>
                    </a:lnTo>
                    <a:lnTo>
                      <a:pt x="1056" y="1235"/>
                    </a:lnTo>
                    <a:lnTo>
                      <a:pt x="1244" y="1103"/>
                    </a:lnTo>
                    <a:lnTo>
                      <a:pt x="1430" y="964"/>
                    </a:lnTo>
                    <a:lnTo>
                      <a:pt x="1614" y="825"/>
                    </a:lnTo>
                    <a:lnTo>
                      <a:pt x="1885" y="607"/>
                    </a:lnTo>
                    <a:lnTo>
                      <a:pt x="2060" y="458"/>
                    </a:lnTo>
                    <a:lnTo>
                      <a:pt x="2145" y="380"/>
                    </a:lnTo>
                    <a:lnTo>
                      <a:pt x="2194" y="338"/>
                    </a:lnTo>
                    <a:lnTo>
                      <a:pt x="2299" y="235"/>
                    </a:lnTo>
                    <a:lnTo>
                      <a:pt x="2344" y="177"/>
                    </a:lnTo>
                    <a:lnTo>
                      <a:pt x="2367" y="138"/>
                    </a:lnTo>
                    <a:lnTo>
                      <a:pt x="2374" y="118"/>
                    </a:lnTo>
                    <a:lnTo>
                      <a:pt x="2422" y="140"/>
                    </a:lnTo>
                    <a:lnTo>
                      <a:pt x="2466" y="163"/>
                    </a:lnTo>
                    <a:lnTo>
                      <a:pt x="2534" y="206"/>
                    </a:lnTo>
                    <a:lnTo>
                      <a:pt x="2661" y="304"/>
                    </a:lnTo>
                    <a:lnTo>
                      <a:pt x="2721" y="354"/>
                    </a:lnTo>
                    <a:lnTo>
                      <a:pt x="2833" y="453"/>
                    </a:lnTo>
                    <a:lnTo>
                      <a:pt x="2944" y="554"/>
                    </a:lnTo>
                    <a:lnTo>
                      <a:pt x="2993" y="603"/>
                    </a:lnTo>
                    <a:lnTo>
                      <a:pt x="3048" y="646"/>
                    </a:lnTo>
                    <a:lnTo>
                      <a:pt x="2937" y="771"/>
                    </a:lnTo>
                    <a:lnTo>
                      <a:pt x="2708" y="1016"/>
                    </a:lnTo>
                    <a:lnTo>
                      <a:pt x="2474" y="1257"/>
                    </a:lnTo>
                    <a:lnTo>
                      <a:pt x="2233" y="1490"/>
                    </a:lnTo>
                    <a:lnTo>
                      <a:pt x="2112" y="1605"/>
                    </a:lnTo>
                    <a:lnTo>
                      <a:pt x="1987" y="1720"/>
                    </a:lnTo>
                    <a:lnTo>
                      <a:pt x="1732" y="1951"/>
                    </a:lnTo>
                    <a:lnTo>
                      <a:pt x="1467" y="2169"/>
                    </a:lnTo>
                    <a:lnTo>
                      <a:pt x="1261" y="2322"/>
                    </a:lnTo>
                    <a:lnTo>
                      <a:pt x="1120" y="2417"/>
                    </a:lnTo>
                    <a:lnTo>
                      <a:pt x="1047" y="2462"/>
                    </a:lnTo>
                    <a:lnTo>
                      <a:pt x="1047" y="2462"/>
                    </a:lnTo>
                    <a:lnTo>
                      <a:pt x="1047" y="2463"/>
                    </a:lnTo>
                    <a:lnTo>
                      <a:pt x="1033" y="2460"/>
                    </a:lnTo>
                    <a:lnTo>
                      <a:pt x="1012" y="2472"/>
                    </a:lnTo>
                    <a:lnTo>
                      <a:pt x="1005" y="2485"/>
                    </a:lnTo>
                    <a:lnTo>
                      <a:pt x="1004" y="2495"/>
                    </a:lnTo>
                    <a:close/>
                    <a:moveTo>
                      <a:pt x="3082" y="1081"/>
                    </a:moveTo>
                    <a:lnTo>
                      <a:pt x="3078" y="1147"/>
                    </a:lnTo>
                    <a:lnTo>
                      <a:pt x="3074" y="1213"/>
                    </a:lnTo>
                    <a:lnTo>
                      <a:pt x="3072" y="1247"/>
                    </a:lnTo>
                    <a:lnTo>
                      <a:pt x="3069" y="1280"/>
                    </a:lnTo>
                    <a:lnTo>
                      <a:pt x="3067" y="1301"/>
                    </a:lnTo>
                    <a:lnTo>
                      <a:pt x="3065" y="1316"/>
                    </a:lnTo>
                    <a:lnTo>
                      <a:pt x="3059" y="1320"/>
                    </a:lnTo>
                    <a:lnTo>
                      <a:pt x="3052" y="1334"/>
                    </a:lnTo>
                    <a:lnTo>
                      <a:pt x="3051" y="1343"/>
                    </a:lnTo>
                    <a:lnTo>
                      <a:pt x="3038" y="1349"/>
                    </a:lnTo>
                    <a:lnTo>
                      <a:pt x="3018" y="1372"/>
                    </a:lnTo>
                    <a:lnTo>
                      <a:pt x="3016" y="1389"/>
                    </a:lnTo>
                    <a:lnTo>
                      <a:pt x="3018" y="1366"/>
                    </a:lnTo>
                    <a:lnTo>
                      <a:pt x="3010" y="1369"/>
                    </a:lnTo>
                    <a:lnTo>
                      <a:pt x="2990" y="1393"/>
                    </a:lnTo>
                    <a:lnTo>
                      <a:pt x="2941" y="1444"/>
                    </a:lnTo>
                    <a:lnTo>
                      <a:pt x="2890" y="1493"/>
                    </a:lnTo>
                    <a:lnTo>
                      <a:pt x="2734" y="1637"/>
                    </a:lnTo>
                    <a:lnTo>
                      <a:pt x="2574" y="1779"/>
                    </a:lnTo>
                    <a:lnTo>
                      <a:pt x="2201" y="2110"/>
                    </a:lnTo>
                    <a:lnTo>
                      <a:pt x="1823" y="2434"/>
                    </a:lnTo>
                    <a:lnTo>
                      <a:pt x="1804" y="2451"/>
                    </a:lnTo>
                    <a:lnTo>
                      <a:pt x="1785" y="2467"/>
                    </a:lnTo>
                    <a:lnTo>
                      <a:pt x="1778" y="2349"/>
                    </a:lnTo>
                    <a:lnTo>
                      <a:pt x="1765" y="2231"/>
                    </a:lnTo>
                    <a:lnTo>
                      <a:pt x="1764" y="2181"/>
                    </a:lnTo>
                    <a:lnTo>
                      <a:pt x="1765" y="2130"/>
                    </a:lnTo>
                    <a:lnTo>
                      <a:pt x="1764" y="2118"/>
                    </a:lnTo>
                    <a:lnTo>
                      <a:pt x="1749" y="2105"/>
                    </a:lnTo>
                    <a:lnTo>
                      <a:pt x="1739" y="2103"/>
                    </a:lnTo>
                    <a:lnTo>
                      <a:pt x="1927" y="1936"/>
                    </a:lnTo>
                    <a:lnTo>
                      <a:pt x="2106" y="1769"/>
                    </a:lnTo>
                    <a:lnTo>
                      <a:pt x="2236" y="1651"/>
                    </a:lnTo>
                    <a:lnTo>
                      <a:pt x="2489" y="1406"/>
                    </a:lnTo>
                    <a:lnTo>
                      <a:pt x="2737" y="1157"/>
                    </a:lnTo>
                    <a:lnTo>
                      <a:pt x="2977" y="901"/>
                    </a:lnTo>
                    <a:lnTo>
                      <a:pt x="3095" y="770"/>
                    </a:lnTo>
                    <a:lnTo>
                      <a:pt x="3093" y="926"/>
                    </a:lnTo>
                    <a:lnTo>
                      <a:pt x="3082" y="10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8"/>
              <p:cNvSpPr>
                <a:spLocks/>
              </p:cNvSpPr>
              <p:nvPr/>
            </p:nvSpPr>
            <p:spPr bwMode="auto">
              <a:xfrm>
                <a:off x="1398" y="2746"/>
                <a:ext cx="212" cy="132"/>
              </a:xfrm>
              <a:custGeom>
                <a:avLst/>
                <a:gdLst>
                  <a:gd name="T0" fmla="*/ 544 w 635"/>
                  <a:gd name="T1" fmla="*/ 0 h 398"/>
                  <a:gd name="T2" fmla="*/ 504 w 635"/>
                  <a:gd name="T3" fmla="*/ 18 h 398"/>
                  <a:gd name="T4" fmla="*/ 496 w 635"/>
                  <a:gd name="T5" fmla="*/ 52 h 398"/>
                  <a:gd name="T6" fmla="*/ 530 w 635"/>
                  <a:gd name="T7" fmla="*/ 177 h 398"/>
                  <a:gd name="T8" fmla="*/ 515 w 635"/>
                  <a:gd name="T9" fmla="*/ 226 h 398"/>
                  <a:gd name="T10" fmla="*/ 478 w 635"/>
                  <a:gd name="T11" fmla="*/ 262 h 398"/>
                  <a:gd name="T12" fmla="*/ 403 w 635"/>
                  <a:gd name="T13" fmla="*/ 291 h 398"/>
                  <a:gd name="T14" fmla="*/ 352 w 635"/>
                  <a:gd name="T15" fmla="*/ 272 h 398"/>
                  <a:gd name="T16" fmla="*/ 332 w 635"/>
                  <a:gd name="T17" fmla="*/ 226 h 398"/>
                  <a:gd name="T18" fmla="*/ 331 w 635"/>
                  <a:gd name="T19" fmla="*/ 198 h 398"/>
                  <a:gd name="T20" fmla="*/ 303 w 635"/>
                  <a:gd name="T21" fmla="*/ 164 h 398"/>
                  <a:gd name="T22" fmla="*/ 246 w 635"/>
                  <a:gd name="T23" fmla="*/ 180 h 398"/>
                  <a:gd name="T24" fmla="*/ 236 w 635"/>
                  <a:gd name="T25" fmla="*/ 209 h 398"/>
                  <a:gd name="T26" fmla="*/ 220 w 635"/>
                  <a:gd name="T27" fmla="*/ 268 h 398"/>
                  <a:gd name="T28" fmla="*/ 160 w 635"/>
                  <a:gd name="T29" fmla="*/ 310 h 398"/>
                  <a:gd name="T30" fmla="*/ 122 w 635"/>
                  <a:gd name="T31" fmla="*/ 304 h 398"/>
                  <a:gd name="T32" fmla="*/ 83 w 635"/>
                  <a:gd name="T33" fmla="*/ 270 h 398"/>
                  <a:gd name="T34" fmla="*/ 83 w 635"/>
                  <a:gd name="T35" fmla="*/ 182 h 398"/>
                  <a:gd name="T36" fmla="*/ 90 w 635"/>
                  <a:gd name="T37" fmla="*/ 149 h 398"/>
                  <a:gd name="T38" fmla="*/ 62 w 635"/>
                  <a:gd name="T39" fmla="*/ 126 h 398"/>
                  <a:gd name="T40" fmla="*/ 34 w 635"/>
                  <a:gd name="T41" fmla="*/ 139 h 398"/>
                  <a:gd name="T42" fmla="*/ 7 w 635"/>
                  <a:gd name="T43" fmla="*/ 193 h 398"/>
                  <a:gd name="T44" fmla="*/ 3 w 635"/>
                  <a:gd name="T45" fmla="*/ 268 h 398"/>
                  <a:gd name="T46" fmla="*/ 31 w 635"/>
                  <a:gd name="T47" fmla="*/ 336 h 398"/>
                  <a:gd name="T48" fmla="*/ 93 w 635"/>
                  <a:gd name="T49" fmla="*/ 383 h 398"/>
                  <a:gd name="T50" fmla="*/ 139 w 635"/>
                  <a:gd name="T51" fmla="*/ 398 h 398"/>
                  <a:gd name="T52" fmla="*/ 229 w 635"/>
                  <a:gd name="T53" fmla="*/ 383 h 398"/>
                  <a:gd name="T54" fmla="*/ 279 w 635"/>
                  <a:gd name="T55" fmla="*/ 339 h 398"/>
                  <a:gd name="T56" fmla="*/ 350 w 635"/>
                  <a:gd name="T57" fmla="*/ 379 h 398"/>
                  <a:gd name="T58" fmla="*/ 470 w 635"/>
                  <a:gd name="T59" fmla="*/ 375 h 398"/>
                  <a:gd name="T60" fmla="*/ 527 w 635"/>
                  <a:gd name="T61" fmla="*/ 350 h 398"/>
                  <a:gd name="T62" fmla="*/ 600 w 635"/>
                  <a:gd name="T63" fmla="*/ 271 h 398"/>
                  <a:gd name="T64" fmla="*/ 635 w 635"/>
                  <a:gd name="T65" fmla="*/ 166 h 398"/>
                  <a:gd name="T66" fmla="*/ 614 w 635"/>
                  <a:gd name="T67" fmla="*/ 64 h 398"/>
                  <a:gd name="T68" fmla="*/ 555 w 635"/>
                  <a:gd name="T69" fmla="*/ 6 h 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635" h="398">
                    <a:moveTo>
                      <a:pt x="555" y="6"/>
                    </a:moveTo>
                    <a:lnTo>
                      <a:pt x="544" y="0"/>
                    </a:lnTo>
                    <a:lnTo>
                      <a:pt x="521" y="3"/>
                    </a:lnTo>
                    <a:lnTo>
                      <a:pt x="504" y="18"/>
                    </a:lnTo>
                    <a:lnTo>
                      <a:pt x="495" y="39"/>
                    </a:lnTo>
                    <a:lnTo>
                      <a:pt x="496" y="52"/>
                    </a:lnTo>
                    <a:lnTo>
                      <a:pt x="514" y="113"/>
                    </a:lnTo>
                    <a:lnTo>
                      <a:pt x="530" y="177"/>
                    </a:lnTo>
                    <a:lnTo>
                      <a:pt x="527" y="202"/>
                    </a:lnTo>
                    <a:lnTo>
                      <a:pt x="515" y="226"/>
                    </a:lnTo>
                    <a:lnTo>
                      <a:pt x="494" y="251"/>
                    </a:lnTo>
                    <a:lnTo>
                      <a:pt x="478" y="262"/>
                    </a:lnTo>
                    <a:lnTo>
                      <a:pt x="453" y="278"/>
                    </a:lnTo>
                    <a:lnTo>
                      <a:pt x="403" y="291"/>
                    </a:lnTo>
                    <a:lnTo>
                      <a:pt x="370" y="284"/>
                    </a:lnTo>
                    <a:lnTo>
                      <a:pt x="352" y="272"/>
                    </a:lnTo>
                    <a:lnTo>
                      <a:pt x="339" y="252"/>
                    </a:lnTo>
                    <a:lnTo>
                      <a:pt x="332" y="226"/>
                    </a:lnTo>
                    <a:lnTo>
                      <a:pt x="332" y="209"/>
                    </a:lnTo>
                    <a:lnTo>
                      <a:pt x="331" y="198"/>
                    </a:lnTo>
                    <a:lnTo>
                      <a:pt x="324" y="180"/>
                    </a:lnTo>
                    <a:lnTo>
                      <a:pt x="303" y="164"/>
                    </a:lnTo>
                    <a:lnTo>
                      <a:pt x="268" y="164"/>
                    </a:lnTo>
                    <a:lnTo>
                      <a:pt x="246" y="180"/>
                    </a:lnTo>
                    <a:lnTo>
                      <a:pt x="237" y="198"/>
                    </a:lnTo>
                    <a:lnTo>
                      <a:pt x="236" y="209"/>
                    </a:lnTo>
                    <a:lnTo>
                      <a:pt x="233" y="231"/>
                    </a:lnTo>
                    <a:lnTo>
                      <a:pt x="220" y="268"/>
                    </a:lnTo>
                    <a:lnTo>
                      <a:pt x="196" y="297"/>
                    </a:lnTo>
                    <a:lnTo>
                      <a:pt x="160" y="310"/>
                    </a:lnTo>
                    <a:lnTo>
                      <a:pt x="137" y="307"/>
                    </a:lnTo>
                    <a:lnTo>
                      <a:pt x="122" y="304"/>
                    </a:lnTo>
                    <a:lnTo>
                      <a:pt x="102" y="294"/>
                    </a:lnTo>
                    <a:lnTo>
                      <a:pt x="83" y="270"/>
                    </a:lnTo>
                    <a:lnTo>
                      <a:pt x="76" y="228"/>
                    </a:lnTo>
                    <a:lnTo>
                      <a:pt x="83" y="182"/>
                    </a:lnTo>
                    <a:lnTo>
                      <a:pt x="88" y="162"/>
                    </a:lnTo>
                    <a:lnTo>
                      <a:pt x="90" y="149"/>
                    </a:lnTo>
                    <a:lnTo>
                      <a:pt x="80" y="131"/>
                    </a:lnTo>
                    <a:lnTo>
                      <a:pt x="62" y="126"/>
                    </a:lnTo>
                    <a:lnTo>
                      <a:pt x="43" y="130"/>
                    </a:lnTo>
                    <a:lnTo>
                      <a:pt x="34" y="139"/>
                    </a:lnTo>
                    <a:lnTo>
                      <a:pt x="23" y="157"/>
                    </a:lnTo>
                    <a:lnTo>
                      <a:pt x="7" y="193"/>
                    </a:lnTo>
                    <a:lnTo>
                      <a:pt x="0" y="232"/>
                    </a:lnTo>
                    <a:lnTo>
                      <a:pt x="3" y="268"/>
                    </a:lnTo>
                    <a:lnTo>
                      <a:pt x="13" y="304"/>
                    </a:lnTo>
                    <a:lnTo>
                      <a:pt x="31" y="336"/>
                    </a:lnTo>
                    <a:lnTo>
                      <a:pt x="59" y="362"/>
                    </a:lnTo>
                    <a:lnTo>
                      <a:pt x="93" y="383"/>
                    </a:lnTo>
                    <a:lnTo>
                      <a:pt x="113" y="390"/>
                    </a:lnTo>
                    <a:lnTo>
                      <a:pt x="139" y="398"/>
                    </a:lnTo>
                    <a:lnTo>
                      <a:pt x="187" y="398"/>
                    </a:lnTo>
                    <a:lnTo>
                      <a:pt x="229" y="383"/>
                    </a:lnTo>
                    <a:lnTo>
                      <a:pt x="265" y="356"/>
                    </a:lnTo>
                    <a:lnTo>
                      <a:pt x="279" y="339"/>
                    </a:lnTo>
                    <a:lnTo>
                      <a:pt x="299" y="356"/>
                    </a:lnTo>
                    <a:lnTo>
                      <a:pt x="350" y="379"/>
                    </a:lnTo>
                    <a:lnTo>
                      <a:pt x="409" y="386"/>
                    </a:lnTo>
                    <a:lnTo>
                      <a:pt x="470" y="375"/>
                    </a:lnTo>
                    <a:lnTo>
                      <a:pt x="502" y="362"/>
                    </a:lnTo>
                    <a:lnTo>
                      <a:pt x="527" y="350"/>
                    </a:lnTo>
                    <a:lnTo>
                      <a:pt x="567" y="316"/>
                    </a:lnTo>
                    <a:lnTo>
                      <a:pt x="600" y="271"/>
                    </a:lnTo>
                    <a:lnTo>
                      <a:pt x="623" y="221"/>
                    </a:lnTo>
                    <a:lnTo>
                      <a:pt x="635" y="166"/>
                    </a:lnTo>
                    <a:lnTo>
                      <a:pt x="632" y="113"/>
                    </a:lnTo>
                    <a:lnTo>
                      <a:pt x="614" y="64"/>
                    </a:lnTo>
                    <a:lnTo>
                      <a:pt x="581" y="23"/>
                    </a:lnTo>
                    <a:lnTo>
                      <a:pt x="555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9"/>
              <p:cNvSpPr>
                <a:spLocks/>
              </p:cNvSpPr>
              <p:nvPr/>
            </p:nvSpPr>
            <p:spPr bwMode="auto">
              <a:xfrm>
                <a:off x="1655" y="2515"/>
                <a:ext cx="176" cy="179"/>
              </a:xfrm>
              <a:custGeom>
                <a:avLst/>
                <a:gdLst>
                  <a:gd name="T0" fmla="*/ 301 w 528"/>
                  <a:gd name="T1" fmla="*/ 1 h 538"/>
                  <a:gd name="T2" fmla="*/ 268 w 528"/>
                  <a:gd name="T3" fmla="*/ 27 h 538"/>
                  <a:gd name="T4" fmla="*/ 273 w 528"/>
                  <a:gd name="T5" fmla="*/ 82 h 538"/>
                  <a:gd name="T6" fmla="*/ 298 w 528"/>
                  <a:gd name="T7" fmla="*/ 95 h 538"/>
                  <a:gd name="T8" fmla="*/ 373 w 528"/>
                  <a:gd name="T9" fmla="*/ 112 h 538"/>
                  <a:gd name="T10" fmla="*/ 419 w 528"/>
                  <a:gd name="T11" fmla="*/ 145 h 538"/>
                  <a:gd name="T12" fmla="*/ 423 w 528"/>
                  <a:gd name="T13" fmla="*/ 191 h 538"/>
                  <a:gd name="T14" fmla="*/ 409 w 528"/>
                  <a:gd name="T15" fmla="*/ 220 h 538"/>
                  <a:gd name="T16" fmla="*/ 357 w 528"/>
                  <a:gd name="T17" fmla="*/ 265 h 538"/>
                  <a:gd name="T18" fmla="*/ 245 w 528"/>
                  <a:gd name="T19" fmla="*/ 269 h 538"/>
                  <a:gd name="T20" fmla="*/ 207 w 528"/>
                  <a:gd name="T21" fmla="*/ 256 h 538"/>
                  <a:gd name="T22" fmla="*/ 188 w 528"/>
                  <a:gd name="T23" fmla="*/ 250 h 538"/>
                  <a:gd name="T24" fmla="*/ 150 w 528"/>
                  <a:gd name="T25" fmla="*/ 268 h 538"/>
                  <a:gd name="T26" fmla="*/ 141 w 528"/>
                  <a:gd name="T27" fmla="*/ 324 h 538"/>
                  <a:gd name="T28" fmla="*/ 161 w 528"/>
                  <a:gd name="T29" fmla="*/ 341 h 538"/>
                  <a:gd name="T30" fmla="*/ 173 w 528"/>
                  <a:gd name="T31" fmla="*/ 347 h 538"/>
                  <a:gd name="T32" fmla="*/ 178 w 528"/>
                  <a:gd name="T33" fmla="*/ 348 h 538"/>
                  <a:gd name="T34" fmla="*/ 184 w 528"/>
                  <a:gd name="T35" fmla="*/ 351 h 538"/>
                  <a:gd name="T36" fmla="*/ 220 w 528"/>
                  <a:gd name="T37" fmla="*/ 367 h 538"/>
                  <a:gd name="T38" fmla="*/ 243 w 528"/>
                  <a:gd name="T39" fmla="*/ 399 h 538"/>
                  <a:gd name="T40" fmla="*/ 180 w 528"/>
                  <a:gd name="T41" fmla="*/ 443 h 538"/>
                  <a:gd name="T42" fmla="*/ 131 w 528"/>
                  <a:gd name="T43" fmla="*/ 456 h 538"/>
                  <a:gd name="T44" fmla="*/ 62 w 528"/>
                  <a:gd name="T45" fmla="*/ 456 h 538"/>
                  <a:gd name="T46" fmla="*/ 50 w 528"/>
                  <a:gd name="T47" fmla="*/ 443 h 538"/>
                  <a:gd name="T48" fmla="*/ 10 w 528"/>
                  <a:gd name="T49" fmla="*/ 446 h 538"/>
                  <a:gd name="T50" fmla="*/ 3 w 528"/>
                  <a:gd name="T51" fmla="*/ 475 h 538"/>
                  <a:gd name="T52" fmla="*/ 45 w 528"/>
                  <a:gd name="T53" fmla="*/ 525 h 538"/>
                  <a:gd name="T54" fmla="*/ 134 w 528"/>
                  <a:gd name="T55" fmla="*/ 538 h 538"/>
                  <a:gd name="T56" fmla="*/ 190 w 528"/>
                  <a:gd name="T57" fmla="*/ 528 h 538"/>
                  <a:gd name="T58" fmla="*/ 302 w 528"/>
                  <a:gd name="T59" fmla="*/ 465 h 538"/>
                  <a:gd name="T60" fmla="*/ 355 w 528"/>
                  <a:gd name="T61" fmla="*/ 383 h 538"/>
                  <a:gd name="T62" fmla="*/ 357 w 528"/>
                  <a:gd name="T63" fmla="*/ 366 h 538"/>
                  <a:gd name="T64" fmla="*/ 425 w 528"/>
                  <a:gd name="T65" fmla="*/ 341 h 538"/>
                  <a:gd name="T66" fmla="*/ 497 w 528"/>
                  <a:gd name="T67" fmla="*/ 271 h 538"/>
                  <a:gd name="T68" fmla="*/ 520 w 528"/>
                  <a:gd name="T69" fmla="*/ 220 h 538"/>
                  <a:gd name="T70" fmla="*/ 520 w 528"/>
                  <a:gd name="T71" fmla="*/ 127 h 538"/>
                  <a:gd name="T72" fmla="*/ 469 w 528"/>
                  <a:gd name="T73" fmla="*/ 53 h 538"/>
                  <a:gd name="T74" fmla="*/ 384 w 528"/>
                  <a:gd name="T75" fmla="*/ 9 h 538"/>
                  <a:gd name="T76" fmla="*/ 311 w 528"/>
                  <a:gd name="T77" fmla="*/ 0 h 5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28" h="538">
                    <a:moveTo>
                      <a:pt x="311" y="0"/>
                    </a:moveTo>
                    <a:lnTo>
                      <a:pt x="301" y="1"/>
                    </a:lnTo>
                    <a:lnTo>
                      <a:pt x="285" y="9"/>
                    </a:lnTo>
                    <a:lnTo>
                      <a:pt x="268" y="27"/>
                    </a:lnTo>
                    <a:lnTo>
                      <a:pt x="263" y="60"/>
                    </a:lnTo>
                    <a:lnTo>
                      <a:pt x="273" y="82"/>
                    </a:lnTo>
                    <a:lnTo>
                      <a:pt x="288" y="92"/>
                    </a:lnTo>
                    <a:lnTo>
                      <a:pt x="298" y="95"/>
                    </a:lnTo>
                    <a:lnTo>
                      <a:pt x="321" y="99"/>
                    </a:lnTo>
                    <a:lnTo>
                      <a:pt x="373" y="112"/>
                    </a:lnTo>
                    <a:lnTo>
                      <a:pt x="404" y="129"/>
                    </a:lnTo>
                    <a:lnTo>
                      <a:pt x="419" y="145"/>
                    </a:lnTo>
                    <a:lnTo>
                      <a:pt x="426" y="165"/>
                    </a:lnTo>
                    <a:lnTo>
                      <a:pt x="423" y="191"/>
                    </a:lnTo>
                    <a:lnTo>
                      <a:pt x="416" y="206"/>
                    </a:lnTo>
                    <a:lnTo>
                      <a:pt x="409" y="220"/>
                    </a:lnTo>
                    <a:lnTo>
                      <a:pt x="391" y="242"/>
                    </a:lnTo>
                    <a:lnTo>
                      <a:pt x="357" y="265"/>
                    </a:lnTo>
                    <a:lnTo>
                      <a:pt x="302" y="276"/>
                    </a:lnTo>
                    <a:lnTo>
                      <a:pt x="245" y="269"/>
                    </a:lnTo>
                    <a:lnTo>
                      <a:pt x="217" y="260"/>
                    </a:lnTo>
                    <a:lnTo>
                      <a:pt x="207" y="256"/>
                    </a:lnTo>
                    <a:lnTo>
                      <a:pt x="199" y="253"/>
                    </a:lnTo>
                    <a:lnTo>
                      <a:pt x="188" y="250"/>
                    </a:lnTo>
                    <a:lnTo>
                      <a:pt x="171" y="253"/>
                    </a:lnTo>
                    <a:lnTo>
                      <a:pt x="150" y="268"/>
                    </a:lnTo>
                    <a:lnTo>
                      <a:pt x="135" y="299"/>
                    </a:lnTo>
                    <a:lnTo>
                      <a:pt x="141" y="324"/>
                    </a:lnTo>
                    <a:lnTo>
                      <a:pt x="151" y="337"/>
                    </a:lnTo>
                    <a:lnTo>
                      <a:pt x="161" y="341"/>
                    </a:lnTo>
                    <a:lnTo>
                      <a:pt x="167" y="344"/>
                    </a:lnTo>
                    <a:lnTo>
                      <a:pt x="173" y="347"/>
                    </a:lnTo>
                    <a:lnTo>
                      <a:pt x="173" y="347"/>
                    </a:lnTo>
                    <a:lnTo>
                      <a:pt x="178" y="348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220" y="367"/>
                    </a:lnTo>
                    <a:lnTo>
                      <a:pt x="252" y="386"/>
                    </a:lnTo>
                    <a:lnTo>
                      <a:pt x="243" y="399"/>
                    </a:lnTo>
                    <a:lnTo>
                      <a:pt x="220" y="420"/>
                    </a:lnTo>
                    <a:lnTo>
                      <a:pt x="180" y="443"/>
                    </a:lnTo>
                    <a:lnTo>
                      <a:pt x="150" y="452"/>
                    </a:lnTo>
                    <a:lnTo>
                      <a:pt x="131" y="456"/>
                    </a:lnTo>
                    <a:lnTo>
                      <a:pt x="85" y="459"/>
                    </a:lnTo>
                    <a:lnTo>
                      <a:pt x="62" y="456"/>
                    </a:lnTo>
                    <a:lnTo>
                      <a:pt x="57" y="453"/>
                    </a:lnTo>
                    <a:lnTo>
                      <a:pt x="50" y="443"/>
                    </a:lnTo>
                    <a:lnTo>
                      <a:pt x="30" y="438"/>
                    </a:lnTo>
                    <a:lnTo>
                      <a:pt x="10" y="446"/>
                    </a:lnTo>
                    <a:lnTo>
                      <a:pt x="0" y="463"/>
                    </a:lnTo>
                    <a:lnTo>
                      <a:pt x="3" y="475"/>
                    </a:lnTo>
                    <a:lnTo>
                      <a:pt x="13" y="498"/>
                    </a:lnTo>
                    <a:lnTo>
                      <a:pt x="45" y="525"/>
                    </a:lnTo>
                    <a:lnTo>
                      <a:pt x="88" y="537"/>
                    </a:lnTo>
                    <a:lnTo>
                      <a:pt x="134" y="538"/>
                    </a:lnTo>
                    <a:lnTo>
                      <a:pt x="155" y="534"/>
                    </a:lnTo>
                    <a:lnTo>
                      <a:pt x="190" y="528"/>
                    </a:lnTo>
                    <a:lnTo>
                      <a:pt x="250" y="504"/>
                    </a:lnTo>
                    <a:lnTo>
                      <a:pt x="302" y="465"/>
                    </a:lnTo>
                    <a:lnTo>
                      <a:pt x="341" y="414"/>
                    </a:lnTo>
                    <a:lnTo>
                      <a:pt x="355" y="383"/>
                    </a:lnTo>
                    <a:lnTo>
                      <a:pt x="358" y="374"/>
                    </a:lnTo>
                    <a:lnTo>
                      <a:pt x="357" y="366"/>
                    </a:lnTo>
                    <a:lnTo>
                      <a:pt x="381" y="360"/>
                    </a:lnTo>
                    <a:lnTo>
                      <a:pt x="425" y="341"/>
                    </a:lnTo>
                    <a:lnTo>
                      <a:pt x="463" y="311"/>
                    </a:lnTo>
                    <a:lnTo>
                      <a:pt x="497" y="271"/>
                    </a:lnTo>
                    <a:lnTo>
                      <a:pt x="509" y="246"/>
                    </a:lnTo>
                    <a:lnTo>
                      <a:pt x="520" y="220"/>
                    </a:lnTo>
                    <a:lnTo>
                      <a:pt x="528" y="171"/>
                    </a:lnTo>
                    <a:lnTo>
                      <a:pt x="520" y="127"/>
                    </a:lnTo>
                    <a:lnTo>
                      <a:pt x="499" y="86"/>
                    </a:lnTo>
                    <a:lnTo>
                      <a:pt x="469" y="53"/>
                    </a:lnTo>
                    <a:lnTo>
                      <a:pt x="430" y="26"/>
                    </a:lnTo>
                    <a:lnTo>
                      <a:pt x="384" y="9"/>
                    </a:lnTo>
                    <a:lnTo>
                      <a:pt x="337" y="0"/>
                    </a:lnTo>
                    <a:lnTo>
                      <a:pt x="31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20"/>
              <p:cNvSpPr>
                <a:spLocks/>
              </p:cNvSpPr>
              <p:nvPr/>
            </p:nvSpPr>
            <p:spPr bwMode="auto">
              <a:xfrm>
                <a:off x="1665" y="2702"/>
                <a:ext cx="205" cy="210"/>
              </a:xfrm>
              <a:custGeom>
                <a:avLst/>
                <a:gdLst>
                  <a:gd name="T0" fmla="*/ 388 w 613"/>
                  <a:gd name="T1" fmla="*/ 3 h 630"/>
                  <a:gd name="T2" fmla="*/ 357 w 613"/>
                  <a:gd name="T3" fmla="*/ 52 h 630"/>
                  <a:gd name="T4" fmla="*/ 381 w 613"/>
                  <a:gd name="T5" fmla="*/ 89 h 630"/>
                  <a:gd name="T6" fmla="*/ 466 w 613"/>
                  <a:gd name="T7" fmla="*/ 128 h 630"/>
                  <a:gd name="T8" fmla="*/ 511 w 613"/>
                  <a:gd name="T9" fmla="*/ 174 h 630"/>
                  <a:gd name="T10" fmla="*/ 506 w 613"/>
                  <a:gd name="T11" fmla="*/ 230 h 630"/>
                  <a:gd name="T12" fmla="*/ 486 w 613"/>
                  <a:gd name="T13" fmla="*/ 265 h 630"/>
                  <a:gd name="T14" fmla="*/ 431 w 613"/>
                  <a:gd name="T15" fmla="*/ 307 h 630"/>
                  <a:gd name="T16" fmla="*/ 349 w 613"/>
                  <a:gd name="T17" fmla="*/ 312 h 630"/>
                  <a:gd name="T18" fmla="*/ 257 w 613"/>
                  <a:gd name="T19" fmla="*/ 265 h 630"/>
                  <a:gd name="T20" fmla="*/ 253 w 613"/>
                  <a:gd name="T21" fmla="*/ 260 h 630"/>
                  <a:gd name="T22" fmla="*/ 239 w 613"/>
                  <a:gd name="T23" fmla="*/ 252 h 630"/>
                  <a:gd name="T24" fmla="*/ 198 w 613"/>
                  <a:gd name="T25" fmla="*/ 256 h 630"/>
                  <a:gd name="T26" fmla="*/ 175 w 613"/>
                  <a:gd name="T27" fmla="*/ 311 h 630"/>
                  <a:gd name="T28" fmla="*/ 188 w 613"/>
                  <a:gd name="T29" fmla="*/ 334 h 630"/>
                  <a:gd name="T30" fmla="*/ 214 w 613"/>
                  <a:gd name="T31" fmla="*/ 354 h 630"/>
                  <a:gd name="T32" fmla="*/ 256 w 613"/>
                  <a:gd name="T33" fmla="*/ 422 h 630"/>
                  <a:gd name="T34" fmla="*/ 224 w 613"/>
                  <a:gd name="T35" fmla="*/ 512 h 630"/>
                  <a:gd name="T36" fmla="*/ 180 w 613"/>
                  <a:gd name="T37" fmla="*/ 543 h 630"/>
                  <a:gd name="T38" fmla="*/ 119 w 613"/>
                  <a:gd name="T39" fmla="*/ 547 h 630"/>
                  <a:gd name="T40" fmla="*/ 72 w 613"/>
                  <a:gd name="T41" fmla="*/ 495 h 630"/>
                  <a:gd name="T42" fmla="*/ 51 w 613"/>
                  <a:gd name="T43" fmla="*/ 397 h 630"/>
                  <a:gd name="T44" fmla="*/ 37 w 613"/>
                  <a:gd name="T45" fmla="*/ 374 h 630"/>
                  <a:gd name="T46" fmla="*/ 5 w 613"/>
                  <a:gd name="T47" fmla="*/ 387 h 630"/>
                  <a:gd name="T48" fmla="*/ 0 w 613"/>
                  <a:gd name="T49" fmla="*/ 425 h 630"/>
                  <a:gd name="T50" fmla="*/ 13 w 613"/>
                  <a:gd name="T51" fmla="*/ 540 h 630"/>
                  <a:gd name="T52" fmla="*/ 66 w 613"/>
                  <a:gd name="T53" fmla="*/ 607 h 630"/>
                  <a:gd name="T54" fmla="*/ 131 w 613"/>
                  <a:gd name="T55" fmla="*/ 630 h 630"/>
                  <a:gd name="T56" fmla="*/ 220 w 613"/>
                  <a:gd name="T57" fmla="*/ 615 h 630"/>
                  <a:gd name="T58" fmla="*/ 263 w 613"/>
                  <a:gd name="T59" fmla="*/ 594 h 630"/>
                  <a:gd name="T60" fmla="*/ 329 w 613"/>
                  <a:gd name="T61" fmla="*/ 522 h 630"/>
                  <a:gd name="T62" fmla="*/ 352 w 613"/>
                  <a:gd name="T63" fmla="*/ 452 h 630"/>
                  <a:gd name="T64" fmla="*/ 352 w 613"/>
                  <a:gd name="T65" fmla="*/ 410 h 630"/>
                  <a:gd name="T66" fmla="*/ 446 w 613"/>
                  <a:gd name="T67" fmla="*/ 404 h 630"/>
                  <a:gd name="T68" fmla="*/ 555 w 613"/>
                  <a:gd name="T69" fmla="*/ 338 h 630"/>
                  <a:gd name="T70" fmla="*/ 594 w 613"/>
                  <a:gd name="T71" fmla="*/ 283 h 630"/>
                  <a:gd name="T72" fmla="*/ 613 w 613"/>
                  <a:gd name="T73" fmla="*/ 177 h 630"/>
                  <a:gd name="T74" fmla="*/ 574 w 613"/>
                  <a:gd name="T75" fmla="*/ 82 h 630"/>
                  <a:gd name="T76" fmla="*/ 489 w 613"/>
                  <a:gd name="T77" fmla="*/ 17 h 630"/>
                  <a:gd name="T78" fmla="*/ 404 w 613"/>
                  <a:gd name="T79" fmla="*/ 0 h 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13" h="630">
                    <a:moveTo>
                      <a:pt x="404" y="0"/>
                    </a:moveTo>
                    <a:lnTo>
                      <a:pt x="388" y="3"/>
                    </a:lnTo>
                    <a:lnTo>
                      <a:pt x="365" y="21"/>
                    </a:lnTo>
                    <a:lnTo>
                      <a:pt x="357" y="52"/>
                    </a:lnTo>
                    <a:lnTo>
                      <a:pt x="367" y="79"/>
                    </a:lnTo>
                    <a:lnTo>
                      <a:pt x="381" y="89"/>
                    </a:lnTo>
                    <a:lnTo>
                      <a:pt x="410" y="101"/>
                    </a:lnTo>
                    <a:lnTo>
                      <a:pt x="466" y="128"/>
                    </a:lnTo>
                    <a:lnTo>
                      <a:pt x="498" y="152"/>
                    </a:lnTo>
                    <a:lnTo>
                      <a:pt x="511" y="174"/>
                    </a:lnTo>
                    <a:lnTo>
                      <a:pt x="515" y="200"/>
                    </a:lnTo>
                    <a:lnTo>
                      <a:pt x="506" y="230"/>
                    </a:lnTo>
                    <a:lnTo>
                      <a:pt x="498" y="249"/>
                    </a:lnTo>
                    <a:lnTo>
                      <a:pt x="486" y="265"/>
                    </a:lnTo>
                    <a:lnTo>
                      <a:pt x="462" y="291"/>
                    </a:lnTo>
                    <a:lnTo>
                      <a:pt x="431" y="307"/>
                    </a:lnTo>
                    <a:lnTo>
                      <a:pt x="400" y="314"/>
                    </a:lnTo>
                    <a:lnTo>
                      <a:pt x="349" y="312"/>
                    </a:lnTo>
                    <a:lnTo>
                      <a:pt x="285" y="286"/>
                    </a:lnTo>
                    <a:lnTo>
                      <a:pt x="257" y="265"/>
                    </a:lnTo>
                    <a:lnTo>
                      <a:pt x="257" y="265"/>
                    </a:lnTo>
                    <a:lnTo>
                      <a:pt x="253" y="260"/>
                    </a:lnTo>
                    <a:lnTo>
                      <a:pt x="247" y="258"/>
                    </a:lnTo>
                    <a:lnTo>
                      <a:pt x="239" y="252"/>
                    </a:lnTo>
                    <a:lnTo>
                      <a:pt x="223" y="249"/>
                    </a:lnTo>
                    <a:lnTo>
                      <a:pt x="198" y="256"/>
                    </a:lnTo>
                    <a:lnTo>
                      <a:pt x="177" y="285"/>
                    </a:lnTo>
                    <a:lnTo>
                      <a:pt x="175" y="311"/>
                    </a:lnTo>
                    <a:lnTo>
                      <a:pt x="181" y="327"/>
                    </a:lnTo>
                    <a:lnTo>
                      <a:pt x="188" y="334"/>
                    </a:lnTo>
                    <a:lnTo>
                      <a:pt x="201" y="344"/>
                    </a:lnTo>
                    <a:lnTo>
                      <a:pt x="214" y="354"/>
                    </a:lnTo>
                    <a:lnTo>
                      <a:pt x="234" y="376"/>
                    </a:lnTo>
                    <a:lnTo>
                      <a:pt x="256" y="422"/>
                    </a:lnTo>
                    <a:lnTo>
                      <a:pt x="253" y="469"/>
                    </a:lnTo>
                    <a:lnTo>
                      <a:pt x="224" y="512"/>
                    </a:lnTo>
                    <a:lnTo>
                      <a:pt x="198" y="531"/>
                    </a:lnTo>
                    <a:lnTo>
                      <a:pt x="180" y="543"/>
                    </a:lnTo>
                    <a:lnTo>
                      <a:pt x="146" y="551"/>
                    </a:lnTo>
                    <a:lnTo>
                      <a:pt x="119" y="547"/>
                    </a:lnTo>
                    <a:lnTo>
                      <a:pt x="96" y="533"/>
                    </a:lnTo>
                    <a:lnTo>
                      <a:pt x="72" y="495"/>
                    </a:lnTo>
                    <a:lnTo>
                      <a:pt x="54" y="430"/>
                    </a:lnTo>
                    <a:lnTo>
                      <a:pt x="51" y="397"/>
                    </a:lnTo>
                    <a:lnTo>
                      <a:pt x="50" y="386"/>
                    </a:lnTo>
                    <a:lnTo>
                      <a:pt x="37" y="374"/>
                    </a:lnTo>
                    <a:lnTo>
                      <a:pt x="20" y="374"/>
                    </a:lnTo>
                    <a:lnTo>
                      <a:pt x="5" y="387"/>
                    </a:lnTo>
                    <a:lnTo>
                      <a:pt x="2" y="397"/>
                    </a:lnTo>
                    <a:lnTo>
                      <a:pt x="0" y="425"/>
                    </a:lnTo>
                    <a:lnTo>
                      <a:pt x="1" y="484"/>
                    </a:lnTo>
                    <a:lnTo>
                      <a:pt x="13" y="540"/>
                    </a:lnTo>
                    <a:lnTo>
                      <a:pt x="43" y="589"/>
                    </a:lnTo>
                    <a:lnTo>
                      <a:pt x="66" y="607"/>
                    </a:lnTo>
                    <a:lnTo>
                      <a:pt x="87" y="619"/>
                    </a:lnTo>
                    <a:lnTo>
                      <a:pt x="131" y="630"/>
                    </a:lnTo>
                    <a:lnTo>
                      <a:pt x="175" y="628"/>
                    </a:lnTo>
                    <a:lnTo>
                      <a:pt x="220" y="615"/>
                    </a:lnTo>
                    <a:lnTo>
                      <a:pt x="241" y="606"/>
                    </a:lnTo>
                    <a:lnTo>
                      <a:pt x="263" y="594"/>
                    </a:lnTo>
                    <a:lnTo>
                      <a:pt x="300" y="561"/>
                    </a:lnTo>
                    <a:lnTo>
                      <a:pt x="329" y="522"/>
                    </a:lnTo>
                    <a:lnTo>
                      <a:pt x="348" y="476"/>
                    </a:lnTo>
                    <a:lnTo>
                      <a:pt x="352" y="452"/>
                    </a:lnTo>
                    <a:lnTo>
                      <a:pt x="355" y="430"/>
                    </a:lnTo>
                    <a:lnTo>
                      <a:pt x="352" y="410"/>
                    </a:lnTo>
                    <a:lnTo>
                      <a:pt x="384" y="413"/>
                    </a:lnTo>
                    <a:lnTo>
                      <a:pt x="446" y="404"/>
                    </a:lnTo>
                    <a:lnTo>
                      <a:pt x="505" y="380"/>
                    </a:lnTo>
                    <a:lnTo>
                      <a:pt x="555" y="338"/>
                    </a:lnTo>
                    <a:lnTo>
                      <a:pt x="577" y="309"/>
                    </a:lnTo>
                    <a:lnTo>
                      <a:pt x="594" y="283"/>
                    </a:lnTo>
                    <a:lnTo>
                      <a:pt x="611" y="230"/>
                    </a:lnTo>
                    <a:lnTo>
                      <a:pt x="613" y="177"/>
                    </a:lnTo>
                    <a:lnTo>
                      <a:pt x="600" y="127"/>
                    </a:lnTo>
                    <a:lnTo>
                      <a:pt x="574" y="82"/>
                    </a:lnTo>
                    <a:lnTo>
                      <a:pt x="537" y="44"/>
                    </a:lnTo>
                    <a:lnTo>
                      <a:pt x="489" y="17"/>
                    </a:lnTo>
                    <a:lnTo>
                      <a:pt x="434" y="1"/>
                    </a:lnTo>
                    <a:lnTo>
                      <a:pt x="40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2" name="Group 31"/>
            <p:cNvGrpSpPr>
              <a:grpSpLocks noChangeAspect="1"/>
            </p:cNvGrpSpPr>
            <p:nvPr/>
          </p:nvGrpSpPr>
          <p:grpSpPr bwMode="auto">
            <a:xfrm>
              <a:off x="594443" y="5066831"/>
              <a:ext cx="167284" cy="203007"/>
              <a:chOff x="2647" y="1727"/>
              <a:chExt cx="192" cy="233"/>
            </a:xfrm>
            <a:grpFill/>
          </p:grpSpPr>
          <p:sp>
            <p:nvSpPr>
              <p:cNvPr id="13" name="Freeform 32"/>
              <p:cNvSpPr>
                <a:spLocks/>
              </p:cNvSpPr>
              <p:nvPr/>
            </p:nvSpPr>
            <p:spPr bwMode="auto">
              <a:xfrm>
                <a:off x="2699" y="1727"/>
                <a:ext cx="140" cy="152"/>
              </a:xfrm>
              <a:custGeom>
                <a:avLst/>
                <a:gdLst>
                  <a:gd name="T0" fmla="*/ 94 w 421"/>
                  <a:gd name="T1" fmla="*/ 455 h 455"/>
                  <a:gd name="T2" fmla="*/ 0 w 421"/>
                  <a:gd name="T3" fmla="*/ 362 h 455"/>
                  <a:gd name="T4" fmla="*/ 172 w 421"/>
                  <a:gd name="T5" fmla="*/ 191 h 455"/>
                  <a:gd name="T6" fmla="*/ 371 w 421"/>
                  <a:gd name="T7" fmla="*/ 1 h 455"/>
                  <a:gd name="T8" fmla="*/ 377 w 421"/>
                  <a:gd name="T9" fmla="*/ 0 h 455"/>
                  <a:gd name="T10" fmla="*/ 404 w 421"/>
                  <a:gd name="T11" fmla="*/ 4 h 455"/>
                  <a:gd name="T12" fmla="*/ 419 w 421"/>
                  <a:gd name="T13" fmla="*/ 21 h 455"/>
                  <a:gd name="T14" fmla="*/ 421 w 421"/>
                  <a:gd name="T15" fmla="*/ 37 h 455"/>
                  <a:gd name="T16" fmla="*/ 364 w 421"/>
                  <a:gd name="T17" fmla="*/ 120 h 455"/>
                  <a:gd name="T18" fmla="*/ 130 w 421"/>
                  <a:gd name="T19" fmla="*/ 410 h 455"/>
                  <a:gd name="T20" fmla="*/ 94 w 421"/>
                  <a:gd name="T21" fmla="*/ 455 h 4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21" h="455">
                    <a:moveTo>
                      <a:pt x="94" y="455"/>
                    </a:moveTo>
                    <a:lnTo>
                      <a:pt x="0" y="362"/>
                    </a:lnTo>
                    <a:lnTo>
                      <a:pt x="172" y="191"/>
                    </a:lnTo>
                    <a:lnTo>
                      <a:pt x="371" y="1"/>
                    </a:lnTo>
                    <a:lnTo>
                      <a:pt x="377" y="0"/>
                    </a:lnTo>
                    <a:lnTo>
                      <a:pt x="404" y="4"/>
                    </a:lnTo>
                    <a:lnTo>
                      <a:pt x="419" y="21"/>
                    </a:lnTo>
                    <a:lnTo>
                      <a:pt x="421" y="37"/>
                    </a:lnTo>
                    <a:lnTo>
                      <a:pt x="364" y="120"/>
                    </a:lnTo>
                    <a:lnTo>
                      <a:pt x="130" y="410"/>
                    </a:lnTo>
                    <a:lnTo>
                      <a:pt x="94" y="45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" name="Freeform 33"/>
              <p:cNvSpPr>
                <a:spLocks/>
              </p:cNvSpPr>
              <p:nvPr/>
            </p:nvSpPr>
            <p:spPr bwMode="auto">
              <a:xfrm>
                <a:off x="2647" y="1856"/>
                <a:ext cx="76" cy="104"/>
              </a:xfrm>
              <a:custGeom>
                <a:avLst/>
                <a:gdLst>
                  <a:gd name="T0" fmla="*/ 22 w 226"/>
                  <a:gd name="T1" fmla="*/ 314 h 314"/>
                  <a:gd name="T2" fmla="*/ 21 w 226"/>
                  <a:gd name="T3" fmla="*/ 301 h 314"/>
                  <a:gd name="T4" fmla="*/ 37 w 226"/>
                  <a:gd name="T5" fmla="*/ 242 h 314"/>
                  <a:gd name="T6" fmla="*/ 63 w 226"/>
                  <a:gd name="T7" fmla="*/ 219 h 314"/>
                  <a:gd name="T8" fmla="*/ 90 w 226"/>
                  <a:gd name="T9" fmla="*/ 211 h 314"/>
                  <a:gd name="T10" fmla="*/ 107 w 226"/>
                  <a:gd name="T11" fmla="*/ 209 h 314"/>
                  <a:gd name="T12" fmla="*/ 125 w 226"/>
                  <a:gd name="T13" fmla="*/ 208 h 314"/>
                  <a:gd name="T14" fmla="*/ 153 w 226"/>
                  <a:gd name="T15" fmla="*/ 199 h 314"/>
                  <a:gd name="T16" fmla="*/ 188 w 226"/>
                  <a:gd name="T17" fmla="*/ 173 h 314"/>
                  <a:gd name="T18" fmla="*/ 223 w 226"/>
                  <a:gd name="T19" fmla="*/ 107 h 314"/>
                  <a:gd name="T20" fmla="*/ 226 w 226"/>
                  <a:gd name="T21" fmla="*/ 91 h 314"/>
                  <a:gd name="T22" fmla="*/ 132 w 226"/>
                  <a:gd name="T23" fmla="*/ 0 h 314"/>
                  <a:gd name="T24" fmla="*/ 96 w 226"/>
                  <a:gd name="T25" fmla="*/ 17 h 314"/>
                  <a:gd name="T26" fmla="*/ 44 w 226"/>
                  <a:gd name="T27" fmla="*/ 61 h 314"/>
                  <a:gd name="T28" fmla="*/ 13 w 226"/>
                  <a:gd name="T29" fmla="*/ 113 h 314"/>
                  <a:gd name="T30" fmla="*/ 0 w 226"/>
                  <a:gd name="T31" fmla="*/ 165 h 314"/>
                  <a:gd name="T32" fmla="*/ 2 w 226"/>
                  <a:gd name="T33" fmla="*/ 239 h 314"/>
                  <a:gd name="T34" fmla="*/ 19 w 226"/>
                  <a:gd name="T35" fmla="*/ 307 h 314"/>
                  <a:gd name="T36" fmla="*/ 22 w 226"/>
                  <a:gd name="T37" fmla="*/ 314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26" h="314">
                    <a:moveTo>
                      <a:pt x="22" y="314"/>
                    </a:moveTo>
                    <a:lnTo>
                      <a:pt x="21" y="301"/>
                    </a:lnTo>
                    <a:lnTo>
                      <a:pt x="37" y="242"/>
                    </a:lnTo>
                    <a:lnTo>
                      <a:pt x="63" y="219"/>
                    </a:lnTo>
                    <a:lnTo>
                      <a:pt x="90" y="211"/>
                    </a:lnTo>
                    <a:lnTo>
                      <a:pt x="107" y="209"/>
                    </a:lnTo>
                    <a:lnTo>
                      <a:pt x="125" y="208"/>
                    </a:lnTo>
                    <a:lnTo>
                      <a:pt x="153" y="199"/>
                    </a:lnTo>
                    <a:lnTo>
                      <a:pt x="188" y="173"/>
                    </a:lnTo>
                    <a:lnTo>
                      <a:pt x="223" y="107"/>
                    </a:lnTo>
                    <a:lnTo>
                      <a:pt x="226" y="91"/>
                    </a:lnTo>
                    <a:lnTo>
                      <a:pt x="132" y="0"/>
                    </a:lnTo>
                    <a:lnTo>
                      <a:pt x="96" y="17"/>
                    </a:lnTo>
                    <a:lnTo>
                      <a:pt x="44" y="61"/>
                    </a:lnTo>
                    <a:lnTo>
                      <a:pt x="13" y="113"/>
                    </a:lnTo>
                    <a:lnTo>
                      <a:pt x="0" y="165"/>
                    </a:lnTo>
                    <a:lnTo>
                      <a:pt x="2" y="239"/>
                    </a:lnTo>
                    <a:lnTo>
                      <a:pt x="19" y="307"/>
                    </a:lnTo>
                    <a:lnTo>
                      <a:pt x="22" y="3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25" name="모서리가 둥근 직사각형 24"/>
          <p:cNvSpPr/>
          <p:nvPr/>
        </p:nvSpPr>
        <p:spPr>
          <a:xfrm>
            <a:off x="752612" y="225445"/>
            <a:ext cx="11207159" cy="650762"/>
          </a:xfrm>
          <a:prstGeom prst="roundRect">
            <a:avLst/>
          </a:prstGeom>
          <a:solidFill>
            <a:srgbClr val="F4F4FE"/>
          </a:solidFill>
          <a:ln>
            <a:noFill/>
          </a:ln>
          <a:effectLst>
            <a:outerShdw blurRad="190500" dist="101600" dir="2700000" algn="tl" rotWithShape="0">
              <a:srgbClr val="5955B3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2400" kern="0" dirty="0">
                <a:solidFill>
                  <a:srgbClr val="5955B3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프로젝트 소개</a:t>
            </a:r>
            <a:endParaRPr lang="en-US" altLang="ko-KR" sz="2400" kern="0" dirty="0">
              <a:solidFill>
                <a:srgbClr val="5955B3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11658599" y="598713"/>
            <a:ext cx="217715" cy="217715"/>
          </a:xfrm>
          <a:prstGeom prst="ellipse">
            <a:avLst/>
          </a:prstGeom>
          <a:solidFill>
            <a:srgbClr val="5955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prstClr val="white"/>
                </a:solidFill>
                <a:latin typeface="Black Han Sans"/>
              </a:rPr>
              <a:t>+</a:t>
            </a:r>
            <a:endParaRPr lang="ko-KR" altLang="en-US" b="1" dirty="0">
              <a:solidFill>
                <a:prstClr val="white"/>
              </a:solidFill>
              <a:latin typeface="Black Han Sans"/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156851" y="354496"/>
            <a:ext cx="298491" cy="298491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053341-D3A1-D62F-AB73-BEFC7C377D9A}"/>
              </a:ext>
            </a:extLst>
          </p:cNvPr>
          <p:cNvSpPr txBox="1"/>
          <p:nvPr/>
        </p:nvSpPr>
        <p:spPr>
          <a:xfrm>
            <a:off x="2223697" y="1543773"/>
            <a:ext cx="8264987" cy="41007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50000"/>
              </a:lnSpc>
            </a:pPr>
            <a:r>
              <a:rPr lang="ko-KR" altLang="en-US" sz="25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복잡한 화면들이 많은 신발 구매 사이트들</a:t>
            </a:r>
            <a:r>
              <a:rPr lang="en-US" altLang="ko-KR" sz="25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en-US" altLang="ko-KR" sz="25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</a:p>
          <a:p>
            <a:pPr algn="ctr">
              <a:lnSpc>
                <a:spcPct val="250000"/>
              </a:lnSpc>
            </a:pPr>
            <a:r>
              <a:rPr lang="ko-KR" altLang="en-US" sz="28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단순해진 카테고리와</a:t>
            </a:r>
            <a:endParaRPr lang="en-US" altLang="ko-KR" sz="28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>
              <a:lnSpc>
                <a:spcPct val="250000"/>
              </a:lnSpc>
            </a:pPr>
            <a:r>
              <a:rPr lang="ko-KR" altLang="en-US" sz="28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신발 구매에 필요한 기능만 포함해</a:t>
            </a:r>
            <a:endParaRPr lang="en-US" altLang="ko-KR" sz="28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>
              <a:lnSpc>
                <a:spcPct val="250000"/>
              </a:lnSpc>
            </a:pPr>
            <a:endParaRPr lang="ko-KR" altLang="en-US" sz="28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30003BE8-AD02-33AF-577F-D5EA4CA1C1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4854" y="4899212"/>
            <a:ext cx="1524000" cy="1524000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E7169EF0-6913-3BA9-2622-10B2D2C363F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7953" y="4763352"/>
            <a:ext cx="2563898" cy="1232876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53A3F775-6076-A5A9-5B12-00B196E62278}"/>
              </a:ext>
            </a:extLst>
          </p:cNvPr>
          <p:cNvSpPr txBox="1"/>
          <p:nvPr/>
        </p:nvSpPr>
        <p:spPr>
          <a:xfrm>
            <a:off x="5163252" y="5127872"/>
            <a:ext cx="48612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을 통해 구매까지 쉽고 빠르게</a:t>
            </a:r>
            <a:r>
              <a:rPr lang="en-US" altLang="ko-KR" sz="24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-!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2524506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55B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548795" y="94343"/>
            <a:ext cx="11480799" cy="6669314"/>
          </a:xfrm>
          <a:prstGeom prst="roundRect">
            <a:avLst>
              <a:gd name="adj" fmla="val 2541"/>
            </a:avLst>
          </a:prstGeom>
          <a:solidFill>
            <a:schemeClr val="bg1"/>
          </a:solidFill>
          <a:ln>
            <a:noFill/>
          </a:ln>
          <a:effectLst>
            <a:outerShdw dist="1016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204154" y="1034170"/>
            <a:ext cx="193117" cy="5222353"/>
            <a:chOff x="581527" y="787428"/>
            <a:chExt cx="193117" cy="5222353"/>
          </a:xfrm>
          <a:solidFill>
            <a:schemeClr val="bg1"/>
          </a:solidFill>
        </p:grpSpPr>
        <p:sp>
          <p:nvSpPr>
            <p:cNvPr id="5" name="Freeform 9"/>
            <p:cNvSpPr>
              <a:spLocks/>
            </p:cNvSpPr>
            <p:nvPr/>
          </p:nvSpPr>
          <p:spPr bwMode="auto">
            <a:xfrm>
              <a:off x="612262" y="1494240"/>
              <a:ext cx="131646" cy="17373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6" name="Group 12"/>
            <p:cNvGrpSpPr>
              <a:grpSpLocks noChangeAspect="1"/>
            </p:cNvGrpSpPr>
            <p:nvPr/>
          </p:nvGrpSpPr>
          <p:grpSpPr bwMode="auto">
            <a:xfrm>
              <a:off x="581527" y="787428"/>
              <a:ext cx="193117" cy="153620"/>
              <a:chOff x="6124" y="305"/>
              <a:chExt cx="841" cy="669"/>
            </a:xfrm>
            <a:grpFill/>
          </p:grpSpPr>
          <p:sp>
            <p:nvSpPr>
              <p:cNvPr id="23" name="Freeform 13"/>
              <p:cNvSpPr>
                <a:spLocks/>
              </p:cNvSpPr>
              <p:nvPr/>
            </p:nvSpPr>
            <p:spPr bwMode="auto">
              <a:xfrm>
                <a:off x="6244" y="440"/>
                <a:ext cx="601" cy="534"/>
              </a:xfrm>
              <a:custGeom>
                <a:avLst/>
                <a:gdLst>
                  <a:gd name="T0" fmla="*/ 902 w 1802"/>
                  <a:gd name="T1" fmla="*/ 0 h 1602"/>
                  <a:gd name="T2" fmla="*/ 2 w 1802"/>
                  <a:gd name="T3" fmla="*/ 742 h 1602"/>
                  <a:gd name="T4" fmla="*/ 2 w 1802"/>
                  <a:gd name="T5" fmla="*/ 743 h 1602"/>
                  <a:gd name="T6" fmla="*/ 2 w 1802"/>
                  <a:gd name="T7" fmla="*/ 746 h 1602"/>
                  <a:gd name="T8" fmla="*/ 0 w 1802"/>
                  <a:gd name="T9" fmla="*/ 749 h 1602"/>
                  <a:gd name="T10" fmla="*/ 0 w 1802"/>
                  <a:gd name="T11" fmla="*/ 751 h 1602"/>
                  <a:gd name="T12" fmla="*/ 0 w 1802"/>
                  <a:gd name="T13" fmla="*/ 1501 h 1602"/>
                  <a:gd name="T14" fmla="*/ 2 w 1802"/>
                  <a:gd name="T15" fmla="*/ 1521 h 1602"/>
                  <a:gd name="T16" fmla="*/ 16 w 1802"/>
                  <a:gd name="T17" fmla="*/ 1557 h 1602"/>
                  <a:gd name="T18" fmla="*/ 30 w 1802"/>
                  <a:gd name="T19" fmla="*/ 1572 h 1602"/>
                  <a:gd name="T20" fmla="*/ 45 w 1802"/>
                  <a:gd name="T21" fmla="*/ 1586 h 1602"/>
                  <a:gd name="T22" fmla="*/ 81 w 1802"/>
                  <a:gd name="T23" fmla="*/ 1601 h 1602"/>
                  <a:gd name="T24" fmla="*/ 100 w 1802"/>
                  <a:gd name="T25" fmla="*/ 1602 h 1602"/>
                  <a:gd name="T26" fmla="*/ 702 w 1802"/>
                  <a:gd name="T27" fmla="*/ 1602 h 1602"/>
                  <a:gd name="T28" fmla="*/ 702 w 1802"/>
                  <a:gd name="T29" fmla="*/ 1001 h 1602"/>
                  <a:gd name="T30" fmla="*/ 1102 w 1802"/>
                  <a:gd name="T31" fmla="*/ 1001 h 1602"/>
                  <a:gd name="T32" fmla="*/ 1102 w 1802"/>
                  <a:gd name="T33" fmla="*/ 1602 h 1602"/>
                  <a:gd name="T34" fmla="*/ 1703 w 1802"/>
                  <a:gd name="T35" fmla="*/ 1602 h 1602"/>
                  <a:gd name="T36" fmla="*/ 1723 w 1802"/>
                  <a:gd name="T37" fmla="*/ 1601 h 1602"/>
                  <a:gd name="T38" fmla="*/ 1758 w 1802"/>
                  <a:gd name="T39" fmla="*/ 1586 h 1602"/>
                  <a:gd name="T40" fmla="*/ 1773 w 1802"/>
                  <a:gd name="T41" fmla="*/ 1572 h 1602"/>
                  <a:gd name="T42" fmla="*/ 1786 w 1802"/>
                  <a:gd name="T43" fmla="*/ 1557 h 1602"/>
                  <a:gd name="T44" fmla="*/ 1802 w 1802"/>
                  <a:gd name="T45" fmla="*/ 1521 h 1602"/>
                  <a:gd name="T46" fmla="*/ 1802 w 1802"/>
                  <a:gd name="T47" fmla="*/ 1501 h 1602"/>
                  <a:gd name="T48" fmla="*/ 1802 w 1802"/>
                  <a:gd name="T49" fmla="*/ 751 h 1602"/>
                  <a:gd name="T50" fmla="*/ 1802 w 1802"/>
                  <a:gd name="T51" fmla="*/ 745 h 1602"/>
                  <a:gd name="T52" fmla="*/ 1801 w 1802"/>
                  <a:gd name="T53" fmla="*/ 742 h 1602"/>
                  <a:gd name="T54" fmla="*/ 902 w 1802"/>
                  <a:gd name="T55" fmla="*/ 0 h 16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802" h="1602">
                    <a:moveTo>
                      <a:pt x="902" y="0"/>
                    </a:moveTo>
                    <a:lnTo>
                      <a:pt x="2" y="742"/>
                    </a:lnTo>
                    <a:lnTo>
                      <a:pt x="2" y="743"/>
                    </a:lnTo>
                    <a:lnTo>
                      <a:pt x="2" y="746"/>
                    </a:lnTo>
                    <a:lnTo>
                      <a:pt x="0" y="749"/>
                    </a:lnTo>
                    <a:lnTo>
                      <a:pt x="0" y="751"/>
                    </a:lnTo>
                    <a:lnTo>
                      <a:pt x="0" y="1501"/>
                    </a:lnTo>
                    <a:lnTo>
                      <a:pt x="2" y="1521"/>
                    </a:lnTo>
                    <a:lnTo>
                      <a:pt x="16" y="1557"/>
                    </a:lnTo>
                    <a:lnTo>
                      <a:pt x="30" y="1572"/>
                    </a:lnTo>
                    <a:lnTo>
                      <a:pt x="45" y="1586"/>
                    </a:lnTo>
                    <a:lnTo>
                      <a:pt x="81" y="1601"/>
                    </a:lnTo>
                    <a:lnTo>
                      <a:pt x="100" y="1602"/>
                    </a:lnTo>
                    <a:lnTo>
                      <a:pt x="702" y="1602"/>
                    </a:lnTo>
                    <a:lnTo>
                      <a:pt x="702" y="1001"/>
                    </a:lnTo>
                    <a:lnTo>
                      <a:pt x="1102" y="1001"/>
                    </a:lnTo>
                    <a:lnTo>
                      <a:pt x="1102" y="1602"/>
                    </a:lnTo>
                    <a:lnTo>
                      <a:pt x="1703" y="1602"/>
                    </a:lnTo>
                    <a:lnTo>
                      <a:pt x="1723" y="1601"/>
                    </a:lnTo>
                    <a:lnTo>
                      <a:pt x="1758" y="1586"/>
                    </a:lnTo>
                    <a:lnTo>
                      <a:pt x="1773" y="1572"/>
                    </a:lnTo>
                    <a:lnTo>
                      <a:pt x="1786" y="1557"/>
                    </a:lnTo>
                    <a:lnTo>
                      <a:pt x="1802" y="1521"/>
                    </a:lnTo>
                    <a:lnTo>
                      <a:pt x="1802" y="1501"/>
                    </a:lnTo>
                    <a:lnTo>
                      <a:pt x="1802" y="751"/>
                    </a:lnTo>
                    <a:lnTo>
                      <a:pt x="1802" y="745"/>
                    </a:lnTo>
                    <a:lnTo>
                      <a:pt x="1801" y="742"/>
                    </a:lnTo>
                    <a:lnTo>
                      <a:pt x="90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14"/>
              <p:cNvSpPr>
                <a:spLocks/>
              </p:cNvSpPr>
              <p:nvPr/>
            </p:nvSpPr>
            <p:spPr bwMode="auto">
              <a:xfrm>
                <a:off x="6124" y="305"/>
                <a:ext cx="841" cy="394"/>
              </a:xfrm>
              <a:custGeom>
                <a:avLst/>
                <a:gdLst>
                  <a:gd name="T0" fmla="*/ 2505 w 2522"/>
                  <a:gd name="T1" fmla="*/ 978 h 1181"/>
                  <a:gd name="T2" fmla="*/ 2162 w 2522"/>
                  <a:gd name="T3" fmla="*/ 694 h 1181"/>
                  <a:gd name="T4" fmla="*/ 2162 w 2522"/>
                  <a:gd name="T5" fmla="*/ 54 h 1181"/>
                  <a:gd name="T6" fmla="*/ 2162 w 2522"/>
                  <a:gd name="T7" fmla="*/ 44 h 1181"/>
                  <a:gd name="T8" fmla="*/ 2155 w 2522"/>
                  <a:gd name="T9" fmla="*/ 26 h 1181"/>
                  <a:gd name="T10" fmla="*/ 2149 w 2522"/>
                  <a:gd name="T11" fmla="*/ 18 h 1181"/>
                  <a:gd name="T12" fmla="*/ 2141 w 2522"/>
                  <a:gd name="T13" fmla="*/ 13 h 1181"/>
                  <a:gd name="T14" fmla="*/ 2123 w 2522"/>
                  <a:gd name="T15" fmla="*/ 5 h 1181"/>
                  <a:gd name="T16" fmla="*/ 2113 w 2522"/>
                  <a:gd name="T17" fmla="*/ 5 h 1181"/>
                  <a:gd name="T18" fmla="*/ 1812 w 2522"/>
                  <a:gd name="T19" fmla="*/ 5 h 1181"/>
                  <a:gd name="T20" fmla="*/ 1802 w 2522"/>
                  <a:gd name="T21" fmla="*/ 5 h 1181"/>
                  <a:gd name="T22" fmla="*/ 1783 w 2522"/>
                  <a:gd name="T23" fmla="*/ 13 h 1181"/>
                  <a:gd name="T24" fmla="*/ 1776 w 2522"/>
                  <a:gd name="T25" fmla="*/ 18 h 1181"/>
                  <a:gd name="T26" fmla="*/ 1770 w 2522"/>
                  <a:gd name="T27" fmla="*/ 26 h 1181"/>
                  <a:gd name="T28" fmla="*/ 1763 w 2522"/>
                  <a:gd name="T29" fmla="*/ 44 h 1181"/>
                  <a:gd name="T30" fmla="*/ 1762 w 2522"/>
                  <a:gd name="T31" fmla="*/ 54 h 1181"/>
                  <a:gd name="T32" fmla="*/ 1762 w 2522"/>
                  <a:gd name="T33" fmla="*/ 360 h 1181"/>
                  <a:gd name="T34" fmla="*/ 1380 w 2522"/>
                  <a:gd name="T35" fmla="*/ 41 h 1181"/>
                  <a:gd name="T36" fmla="*/ 1354 w 2522"/>
                  <a:gd name="T37" fmla="*/ 23 h 1181"/>
                  <a:gd name="T38" fmla="*/ 1295 w 2522"/>
                  <a:gd name="T39" fmla="*/ 1 h 1181"/>
                  <a:gd name="T40" fmla="*/ 1262 w 2522"/>
                  <a:gd name="T41" fmla="*/ 0 h 1181"/>
                  <a:gd name="T42" fmla="*/ 1227 w 2522"/>
                  <a:gd name="T43" fmla="*/ 1 h 1181"/>
                  <a:gd name="T44" fmla="*/ 1168 w 2522"/>
                  <a:gd name="T45" fmla="*/ 23 h 1181"/>
                  <a:gd name="T46" fmla="*/ 1142 w 2522"/>
                  <a:gd name="T47" fmla="*/ 41 h 1181"/>
                  <a:gd name="T48" fmla="*/ 17 w 2522"/>
                  <a:gd name="T49" fmla="*/ 978 h 1181"/>
                  <a:gd name="T50" fmla="*/ 10 w 2522"/>
                  <a:gd name="T51" fmla="*/ 985 h 1181"/>
                  <a:gd name="T52" fmla="*/ 1 w 2522"/>
                  <a:gd name="T53" fmla="*/ 1001 h 1181"/>
                  <a:gd name="T54" fmla="*/ 0 w 2522"/>
                  <a:gd name="T55" fmla="*/ 1012 h 1181"/>
                  <a:gd name="T56" fmla="*/ 0 w 2522"/>
                  <a:gd name="T57" fmla="*/ 1023 h 1181"/>
                  <a:gd name="T58" fmla="*/ 6 w 2522"/>
                  <a:gd name="T59" fmla="*/ 1040 h 1181"/>
                  <a:gd name="T60" fmla="*/ 12 w 2522"/>
                  <a:gd name="T61" fmla="*/ 1048 h 1181"/>
                  <a:gd name="T62" fmla="*/ 108 w 2522"/>
                  <a:gd name="T63" fmla="*/ 1164 h 1181"/>
                  <a:gd name="T64" fmla="*/ 122 w 2522"/>
                  <a:gd name="T65" fmla="*/ 1177 h 1181"/>
                  <a:gd name="T66" fmla="*/ 141 w 2522"/>
                  <a:gd name="T67" fmla="*/ 1181 h 1181"/>
                  <a:gd name="T68" fmla="*/ 160 w 2522"/>
                  <a:gd name="T69" fmla="*/ 1181 h 1181"/>
                  <a:gd name="T70" fmla="*/ 179 w 2522"/>
                  <a:gd name="T71" fmla="*/ 1171 h 1181"/>
                  <a:gd name="T72" fmla="*/ 1262 w 2522"/>
                  <a:gd name="T73" fmla="*/ 268 h 1181"/>
                  <a:gd name="T74" fmla="*/ 2344 w 2522"/>
                  <a:gd name="T75" fmla="*/ 1171 h 1181"/>
                  <a:gd name="T76" fmla="*/ 2358 w 2522"/>
                  <a:gd name="T77" fmla="*/ 1180 h 1181"/>
                  <a:gd name="T78" fmla="*/ 2377 w 2522"/>
                  <a:gd name="T79" fmla="*/ 1181 h 1181"/>
                  <a:gd name="T80" fmla="*/ 2383 w 2522"/>
                  <a:gd name="T81" fmla="*/ 1181 h 1181"/>
                  <a:gd name="T82" fmla="*/ 2401 w 2522"/>
                  <a:gd name="T83" fmla="*/ 1177 h 1181"/>
                  <a:gd name="T84" fmla="*/ 2414 w 2522"/>
                  <a:gd name="T85" fmla="*/ 1164 h 1181"/>
                  <a:gd name="T86" fmla="*/ 2512 w 2522"/>
                  <a:gd name="T87" fmla="*/ 1048 h 1181"/>
                  <a:gd name="T88" fmla="*/ 2518 w 2522"/>
                  <a:gd name="T89" fmla="*/ 1040 h 1181"/>
                  <a:gd name="T90" fmla="*/ 2522 w 2522"/>
                  <a:gd name="T91" fmla="*/ 1023 h 1181"/>
                  <a:gd name="T92" fmla="*/ 2522 w 2522"/>
                  <a:gd name="T93" fmla="*/ 1012 h 1181"/>
                  <a:gd name="T94" fmla="*/ 2521 w 2522"/>
                  <a:gd name="T95" fmla="*/ 1001 h 1181"/>
                  <a:gd name="T96" fmla="*/ 2512 w 2522"/>
                  <a:gd name="T97" fmla="*/ 985 h 1181"/>
                  <a:gd name="T98" fmla="*/ 2505 w 2522"/>
                  <a:gd name="T99" fmla="*/ 978 h 1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522" h="1181">
                    <a:moveTo>
                      <a:pt x="2505" y="978"/>
                    </a:moveTo>
                    <a:lnTo>
                      <a:pt x="2162" y="694"/>
                    </a:lnTo>
                    <a:lnTo>
                      <a:pt x="2162" y="54"/>
                    </a:lnTo>
                    <a:lnTo>
                      <a:pt x="2162" y="44"/>
                    </a:lnTo>
                    <a:lnTo>
                      <a:pt x="2155" y="26"/>
                    </a:lnTo>
                    <a:lnTo>
                      <a:pt x="2149" y="18"/>
                    </a:lnTo>
                    <a:lnTo>
                      <a:pt x="2141" y="13"/>
                    </a:lnTo>
                    <a:lnTo>
                      <a:pt x="2123" y="5"/>
                    </a:lnTo>
                    <a:lnTo>
                      <a:pt x="2113" y="5"/>
                    </a:lnTo>
                    <a:lnTo>
                      <a:pt x="1812" y="5"/>
                    </a:lnTo>
                    <a:lnTo>
                      <a:pt x="1802" y="5"/>
                    </a:lnTo>
                    <a:lnTo>
                      <a:pt x="1783" y="13"/>
                    </a:lnTo>
                    <a:lnTo>
                      <a:pt x="1776" y="18"/>
                    </a:lnTo>
                    <a:lnTo>
                      <a:pt x="1770" y="26"/>
                    </a:lnTo>
                    <a:lnTo>
                      <a:pt x="1763" y="44"/>
                    </a:lnTo>
                    <a:lnTo>
                      <a:pt x="1762" y="54"/>
                    </a:lnTo>
                    <a:lnTo>
                      <a:pt x="1762" y="360"/>
                    </a:lnTo>
                    <a:lnTo>
                      <a:pt x="1380" y="41"/>
                    </a:lnTo>
                    <a:lnTo>
                      <a:pt x="1354" y="23"/>
                    </a:lnTo>
                    <a:lnTo>
                      <a:pt x="1295" y="1"/>
                    </a:lnTo>
                    <a:lnTo>
                      <a:pt x="1262" y="0"/>
                    </a:lnTo>
                    <a:lnTo>
                      <a:pt x="1227" y="1"/>
                    </a:lnTo>
                    <a:lnTo>
                      <a:pt x="1168" y="23"/>
                    </a:lnTo>
                    <a:lnTo>
                      <a:pt x="1142" y="41"/>
                    </a:lnTo>
                    <a:lnTo>
                      <a:pt x="17" y="978"/>
                    </a:lnTo>
                    <a:lnTo>
                      <a:pt x="10" y="985"/>
                    </a:lnTo>
                    <a:lnTo>
                      <a:pt x="1" y="1001"/>
                    </a:lnTo>
                    <a:lnTo>
                      <a:pt x="0" y="1012"/>
                    </a:lnTo>
                    <a:lnTo>
                      <a:pt x="0" y="1023"/>
                    </a:lnTo>
                    <a:lnTo>
                      <a:pt x="6" y="1040"/>
                    </a:lnTo>
                    <a:lnTo>
                      <a:pt x="12" y="1048"/>
                    </a:lnTo>
                    <a:lnTo>
                      <a:pt x="108" y="1164"/>
                    </a:lnTo>
                    <a:lnTo>
                      <a:pt x="122" y="1177"/>
                    </a:lnTo>
                    <a:lnTo>
                      <a:pt x="141" y="1181"/>
                    </a:lnTo>
                    <a:lnTo>
                      <a:pt x="160" y="1181"/>
                    </a:lnTo>
                    <a:lnTo>
                      <a:pt x="179" y="1171"/>
                    </a:lnTo>
                    <a:lnTo>
                      <a:pt x="1262" y="268"/>
                    </a:lnTo>
                    <a:lnTo>
                      <a:pt x="2344" y="1171"/>
                    </a:lnTo>
                    <a:lnTo>
                      <a:pt x="2358" y="1180"/>
                    </a:lnTo>
                    <a:lnTo>
                      <a:pt x="2377" y="1181"/>
                    </a:lnTo>
                    <a:lnTo>
                      <a:pt x="2383" y="1181"/>
                    </a:lnTo>
                    <a:lnTo>
                      <a:pt x="2401" y="1177"/>
                    </a:lnTo>
                    <a:lnTo>
                      <a:pt x="2414" y="1164"/>
                    </a:lnTo>
                    <a:lnTo>
                      <a:pt x="2512" y="1048"/>
                    </a:lnTo>
                    <a:lnTo>
                      <a:pt x="2518" y="1040"/>
                    </a:lnTo>
                    <a:lnTo>
                      <a:pt x="2522" y="1023"/>
                    </a:lnTo>
                    <a:lnTo>
                      <a:pt x="2522" y="1012"/>
                    </a:lnTo>
                    <a:lnTo>
                      <a:pt x="2521" y="1001"/>
                    </a:lnTo>
                    <a:lnTo>
                      <a:pt x="2512" y="985"/>
                    </a:lnTo>
                    <a:lnTo>
                      <a:pt x="2505" y="97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7" name="Freeform 36"/>
            <p:cNvSpPr>
              <a:spLocks noEditPoints="1"/>
            </p:cNvSpPr>
            <p:nvPr/>
          </p:nvSpPr>
          <p:spPr bwMode="auto">
            <a:xfrm>
              <a:off x="625397" y="4336406"/>
              <a:ext cx="105376" cy="177233"/>
            </a:xfrm>
            <a:custGeom>
              <a:avLst/>
              <a:gdLst>
                <a:gd name="T0" fmla="*/ 937 w 1926"/>
                <a:gd name="T1" fmla="*/ 3639 h 4045"/>
                <a:gd name="T2" fmla="*/ 893 w 1926"/>
                <a:gd name="T3" fmla="*/ 3665 h 4045"/>
                <a:gd name="T4" fmla="*/ 863 w 1926"/>
                <a:gd name="T5" fmla="*/ 3712 h 4045"/>
                <a:gd name="T6" fmla="*/ 851 w 1926"/>
                <a:gd name="T7" fmla="*/ 3772 h 4045"/>
                <a:gd name="T8" fmla="*/ 863 w 1926"/>
                <a:gd name="T9" fmla="*/ 3832 h 4045"/>
                <a:gd name="T10" fmla="*/ 893 w 1926"/>
                <a:gd name="T11" fmla="*/ 3878 h 4045"/>
                <a:gd name="T12" fmla="*/ 937 w 1926"/>
                <a:gd name="T13" fmla="*/ 3905 h 4045"/>
                <a:gd name="T14" fmla="*/ 988 w 1926"/>
                <a:gd name="T15" fmla="*/ 3905 h 4045"/>
                <a:gd name="T16" fmla="*/ 1033 w 1926"/>
                <a:gd name="T17" fmla="*/ 3878 h 4045"/>
                <a:gd name="T18" fmla="*/ 1064 w 1926"/>
                <a:gd name="T19" fmla="*/ 3832 h 4045"/>
                <a:gd name="T20" fmla="*/ 1075 w 1926"/>
                <a:gd name="T21" fmla="*/ 3772 h 4045"/>
                <a:gd name="T22" fmla="*/ 1064 w 1926"/>
                <a:gd name="T23" fmla="*/ 3712 h 4045"/>
                <a:gd name="T24" fmla="*/ 1033 w 1926"/>
                <a:gd name="T25" fmla="*/ 3665 h 4045"/>
                <a:gd name="T26" fmla="*/ 988 w 1926"/>
                <a:gd name="T27" fmla="*/ 3639 h 4045"/>
                <a:gd name="T28" fmla="*/ 156 w 1926"/>
                <a:gd name="T29" fmla="*/ 434 h 4045"/>
                <a:gd name="T30" fmla="*/ 1770 w 1926"/>
                <a:gd name="T31" fmla="*/ 3540 h 4045"/>
                <a:gd name="T32" fmla="*/ 156 w 1926"/>
                <a:gd name="T33" fmla="*/ 434 h 4045"/>
                <a:gd name="T34" fmla="*/ 716 w 1926"/>
                <a:gd name="T35" fmla="*/ 200 h 4045"/>
                <a:gd name="T36" fmla="*/ 701 w 1926"/>
                <a:gd name="T37" fmla="*/ 217 h 4045"/>
                <a:gd name="T38" fmla="*/ 701 w 1926"/>
                <a:gd name="T39" fmla="*/ 243 h 4045"/>
                <a:gd name="T40" fmla="*/ 716 w 1926"/>
                <a:gd name="T41" fmla="*/ 260 h 4045"/>
                <a:gd name="T42" fmla="*/ 1199 w 1926"/>
                <a:gd name="T43" fmla="*/ 262 h 4045"/>
                <a:gd name="T44" fmla="*/ 1218 w 1926"/>
                <a:gd name="T45" fmla="*/ 254 h 4045"/>
                <a:gd name="T46" fmla="*/ 1226 w 1926"/>
                <a:gd name="T47" fmla="*/ 230 h 4045"/>
                <a:gd name="T48" fmla="*/ 1218 w 1926"/>
                <a:gd name="T49" fmla="*/ 207 h 4045"/>
                <a:gd name="T50" fmla="*/ 1199 w 1926"/>
                <a:gd name="T51" fmla="*/ 197 h 4045"/>
                <a:gd name="T52" fmla="*/ 224 w 1926"/>
                <a:gd name="T53" fmla="*/ 0 h 4045"/>
                <a:gd name="T54" fmla="*/ 1738 w 1926"/>
                <a:gd name="T55" fmla="*/ 4 h 4045"/>
                <a:gd name="T56" fmla="*/ 1805 w 1926"/>
                <a:gd name="T57" fmla="*/ 31 h 4045"/>
                <a:gd name="T58" fmla="*/ 1860 w 1926"/>
                <a:gd name="T59" fmla="*/ 81 h 4045"/>
                <a:gd name="T60" fmla="*/ 1900 w 1926"/>
                <a:gd name="T61" fmla="*/ 148 h 4045"/>
                <a:gd name="T62" fmla="*/ 1923 w 1926"/>
                <a:gd name="T63" fmla="*/ 229 h 4045"/>
                <a:gd name="T64" fmla="*/ 1926 w 1926"/>
                <a:gd name="T65" fmla="*/ 3772 h 4045"/>
                <a:gd name="T66" fmla="*/ 1915 w 1926"/>
                <a:gd name="T67" fmla="*/ 3857 h 4045"/>
                <a:gd name="T68" fmla="*/ 1882 w 1926"/>
                <a:gd name="T69" fmla="*/ 3932 h 4045"/>
                <a:gd name="T70" fmla="*/ 1834 w 1926"/>
                <a:gd name="T71" fmla="*/ 3992 h 4045"/>
                <a:gd name="T72" fmla="*/ 1773 w 1926"/>
                <a:gd name="T73" fmla="*/ 4032 h 4045"/>
                <a:gd name="T74" fmla="*/ 1702 w 1926"/>
                <a:gd name="T75" fmla="*/ 4045 h 4045"/>
                <a:gd name="T76" fmla="*/ 188 w 1926"/>
                <a:gd name="T77" fmla="*/ 4041 h 4045"/>
                <a:gd name="T78" fmla="*/ 122 w 1926"/>
                <a:gd name="T79" fmla="*/ 4014 h 4045"/>
                <a:gd name="T80" fmla="*/ 66 w 1926"/>
                <a:gd name="T81" fmla="*/ 3964 h 4045"/>
                <a:gd name="T82" fmla="*/ 25 w 1926"/>
                <a:gd name="T83" fmla="*/ 3897 h 4045"/>
                <a:gd name="T84" fmla="*/ 3 w 1926"/>
                <a:gd name="T85" fmla="*/ 3816 h 4045"/>
                <a:gd name="T86" fmla="*/ 0 w 1926"/>
                <a:gd name="T87" fmla="*/ 273 h 4045"/>
                <a:gd name="T88" fmla="*/ 12 w 1926"/>
                <a:gd name="T89" fmla="*/ 188 h 4045"/>
                <a:gd name="T90" fmla="*/ 43 w 1926"/>
                <a:gd name="T91" fmla="*/ 113 h 4045"/>
                <a:gd name="T92" fmla="*/ 92 w 1926"/>
                <a:gd name="T93" fmla="*/ 53 h 4045"/>
                <a:gd name="T94" fmla="*/ 154 w 1926"/>
                <a:gd name="T95" fmla="*/ 13 h 4045"/>
                <a:gd name="T96" fmla="*/ 224 w 1926"/>
                <a:gd name="T97" fmla="*/ 0 h 4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26" h="4045">
                  <a:moveTo>
                    <a:pt x="963" y="3636"/>
                  </a:moveTo>
                  <a:lnTo>
                    <a:pt x="937" y="3639"/>
                  </a:lnTo>
                  <a:lnTo>
                    <a:pt x="914" y="3649"/>
                  </a:lnTo>
                  <a:lnTo>
                    <a:pt x="893" y="3665"/>
                  </a:lnTo>
                  <a:lnTo>
                    <a:pt x="876" y="3686"/>
                  </a:lnTo>
                  <a:lnTo>
                    <a:pt x="863" y="3712"/>
                  </a:lnTo>
                  <a:lnTo>
                    <a:pt x="854" y="3741"/>
                  </a:lnTo>
                  <a:lnTo>
                    <a:pt x="851" y="3772"/>
                  </a:lnTo>
                  <a:lnTo>
                    <a:pt x="854" y="3804"/>
                  </a:lnTo>
                  <a:lnTo>
                    <a:pt x="863" y="3832"/>
                  </a:lnTo>
                  <a:lnTo>
                    <a:pt x="876" y="3857"/>
                  </a:lnTo>
                  <a:lnTo>
                    <a:pt x="893" y="3878"/>
                  </a:lnTo>
                  <a:lnTo>
                    <a:pt x="914" y="3894"/>
                  </a:lnTo>
                  <a:lnTo>
                    <a:pt x="937" y="3905"/>
                  </a:lnTo>
                  <a:lnTo>
                    <a:pt x="963" y="3909"/>
                  </a:lnTo>
                  <a:lnTo>
                    <a:pt x="988" y="3905"/>
                  </a:lnTo>
                  <a:lnTo>
                    <a:pt x="1013" y="3894"/>
                  </a:lnTo>
                  <a:lnTo>
                    <a:pt x="1033" y="3878"/>
                  </a:lnTo>
                  <a:lnTo>
                    <a:pt x="1051" y="3857"/>
                  </a:lnTo>
                  <a:lnTo>
                    <a:pt x="1064" y="3832"/>
                  </a:lnTo>
                  <a:lnTo>
                    <a:pt x="1072" y="3804"/>
                  </a:lnTo>
                  <a:lnTo>
                    <a:pt x="1075" y="3772"/>
                  </a:lnTo>
                  <a:lnTo>
                    <a:pt x="1072" y="3741"/>
                  </a:lnTo>
                  <a:lnTo>
                    <a:pt x="1064" y="3712"/>
                  </a:lnTo>
                  <a:lnTo>
                    <a:pt x="1051" y="3686"/>
                  </a:lnTo>
                  <a:lnTo>
                    <a:pt x="1033" y="3665"/>
                  </a:lnTo>
                  <a:lnTo>
                    <a:pt x="1013" y="3649"/>
                  </a:lnTo>
                  <a:lnTo>
                    <a:pt x="988" y="3639"/>
                  </a:lnTo>
                  <a:lnTo>
                    <a:pt x="963" y="3636"/>
                  </a:lnTo>
                  <a:close/>
                  <a:moveTo>
                    <a:pt x="156" y="434"/>
                  </a:moveTo>
                  <a:lnTo>
                    <a:pt x="156" y="3540"/>
                  </a:lnTo>
                  <a:lnTo>
                    <a:pt x="1770" y="3540"/>
                  </a:lnTo>
                  <a:lnTo>
                    <a:pt x="1770" y="434"/>
                  </a:lnTo>
                  <a:lnTo>
                    <a:pt x="156" y="434"/>
                  </a:lnTo>
                  <a:close/>
                  <a:moveTo>
                    <a:pt x="727" y="197"/>
                  </a:moveTo>
                  <a:lnTo>
                    <a:pt x="716" y="200"/>
                  </a:lnTo>
                  <a:lnTo>
                    <a:pt x="707" y="207"/>
                  </a:lnTo>
                  <a:lnTo>
                    <a:pt x="701" y="217"/>
                  </a:lnTo>
                  <a:lnTo>
                    <a:pt x="699" y="230"/>
                  </a:lnTo>
                  <a:lnTo>
                    <a:pt x="701" y="243"/>
                  </a:lnTo>
                  <a:lnTo>
                    <a:pt x="707" y="254"/>
                  </a:lnTo>
                  <a:lnTo>
                    <a:pt x="716" y="260"/>
                  </a:lnTo>
                  <a:lnTo>
                    <a:pt x="727" y="262"/>
                  </a:lnTo>
                  <a:lnTo>
                    <a:pt x="1199" y="262"/>
                  </a:lnTo>
                  <a:lnTo>
                    <a:pt x="1210" y="260"/>
                  </a:lnTo>
                  <a:lnTo>
                    <a:pt x="1218" y="254"/>
                  </a:lnTo>
                  <a:lnTo>
                    <a:pt x="1224" y="243"/>
                  </a:lnTo>
                  <a:lnTo>
                    <a:pt x="1226" y="230"/>
                  </a:lnTo>
                  <a:lnTo>
                    <a:pt x="1224" y="217"/>
                  </a:lnTo>
                  <a:lnTo>
                    <a:pt x="1218" y="207"/>
                  </a:lnTo>
                  <a:lnTo>
                    <a:pt x="1210" y="200"/>
                  </a:lnTo>
                  <a:lnTo>
                    <a:pt x="1199" y="197"/>
                  </a:lnTo>
                  <a:lnTo>
                    <a:pt x="727" y="197"/>
                  </a:lnTo>
                  <a:close/>
                  <a:moveTo>
                    <a:pt x="224" y="0"/>
                  </a:moveTo>
                  <a:lnTo>
                    <a:pt x="1702" y="0"/>
                  </a:lnTo>
                  <a:lnTo>
                    <a:pt x="1738" y="4"/>
                  </a:lnTo>
                  <a:lnTo>
                    <a:pt x="1773" y="13"/>
                  </a:lnTo>
                  <a:lnTo>
                    <a:pt x="1805" y="31"/>
                  </a:lnTo>
                  <a:lnTo>
                    <a:pt x="1834" y="53"/>
                  </a:lnTo>
                  <a:lnTo>
                    <a:pt x="1860" y="81"/>
                  </a:lnTo>
                  <a:lnTo>
                    <a:pt x="1882" y="113"/>
                  </a:lnTo>
                  <a:lnTo>
                    <a:pt x="1900" y="148"/>
                  </a:lnTo>
                  <a:lnTo>
                    <a:pt x="1915" y="188"/>
                  </a:lnTo>
                  <a:lnTo>
                    <a:pt x="1923" y="229"/>
                  </a:lnTo>
                  <a:lnTo>
                    <a:pt x="1926" y="273"/>
                  </a:lnTo>
                  <a:lnTo>
                    <a:pt x="1926" y="3772"/>
                  </a:lnTo>
                  <a:lnTo>
                    <a:pt x="1923" y="3816"/>
                  </a:lnTo>
                  <a:lnTo>
                    <a:pt x="1915" y="3857"/>
                  </a:lnTo>
                  <a:lnTo>
                    <a:pt x="1900" y="3897"/>
                  </a:lnTo>
                  <a:lnTo>
                    <a:pt x="1882" y="3932"/>
                  </a:lnTo>
                  <a:lnTo>
                    <a:pt x="1860" y="3964"/>
                  </a:lnTo>
                  <a:lnTo>
                    <a:pt x="1834" y="3992"/>
                  </a:lnTo>
                  <a:lnTo>
                    <a:pt x="1805" y="4014"/>
                  </a:lnTo>
                  <a:lnTo>
                    <a:pt x="1773" y="4032"/>
                  </a:lnTo>
                  <a:lnTo>
                    <a:pt x="1738" y="4041"/>
                  </a:lnTo>
                  <a:lnTo>
                    <a:pt x="1702" y="4045"/>
                  </a:lnTo>
                  <a:lnTo>
                    <a:pt x="224" y="4045"/>
                  </a:lnTo>
                  <a:lnTo>
                    <a:pt x="188" y="4041"/>
                  </a:lnTo>
                  <a:lnTo>
                    <a:pt x="154" y="4032"/>
                  </a:lnTo>
                  <a:lnTo>
                    <a:pt x="122" y="4014"/>
                  </a:lnTo>
                  <a:lnTo>
                    <a:pt x="92" y="3992"/>
                  </a:lnTo>
                  <a:lnTo>
                    <a:pt x="66" y="3964"/>
                  </a:lnTo>
                  <a:lnTo>
                    <a:pt x="43" y="3932"/>
                  </a:lnTo>
                  <a:lnTo>
                    <a:pt x="25" y="3897"/>
                  </a:lnTo>
                  <a:lnTo>
                    <a:pt x="12" y="3857"/>
                  </a:lnTo>
                  <a:lnTo>
                    <a:pt x="3" y="3816"/>
                  </a:lnTo>
                  <a:lnTo>
                    <a:pt x="0" y="3772"/>
                  </a:lnTo>
                  <a:lnTo>
                    <a:pt x="0" y="273"/>
                  </a:lnTo>
                  <a:lnTo>
                    <a:pt x="3" y="229"/>
                  </a:lnTo>
                  <a:lnTo>
                    <a:pt x="12" y="188"/>
                  </a:lnTo>
                  <a:lnTo>
                    <a:pt x="25" y="148"/>
                  </a:lnTo>
                  <a:lnTo>
                    <a:pt x="43" y="113"/>
                  </a:lnTo>
                  <a:lnTo>
                    <a:pt x="66" y="81"/>
                  </a:lnTo>
                  <a:lnTo>
                    <a:pt x="92" y="53"/>
                  </a:lnTo>
                  <a:lnTo>
                    <a:pt x="122" y="31"/>
                  </a:lnTo>
                  <a:lnTo>
                    <a:pt x="154" y="13"/>
                  </a:lnTo>
                  <a:lnTo>
                    <a:pt x="188" y="4"/>
                  </a:lnTo>
                  <a:lnTo>
                    <a:pt x="22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" name="자유형 7"/>
            <p:cNvSpPr>
              <a:spLocks/>
            </p:cNvSpPr>
            <p:nvPr/>
          </p:nvSpPr>
          <p:spPr bwMode="auto">
            <a:xfrm>
              <a:off x="598771" y="3644382"/>
              <a:ext cx="158629" cy="138832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" name="Freeform 6"/>
            <p:cNvSpPr>
              <a:spLocks/>
            </p:cNvSpPr>
            <p:nvPr/>
          </p:nvSpPr>
          <p:spPr bwMode="auto">
            <a:xfrm rot="10800000" flipH="1" flipV="1">
              <a:off x="597941" y="2949079"/>
              <a:ext cx="160288" cy="142111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10" name="Group 20"/>
            <p:cNvGrpSpPr>
              <a:grpSpLocks noChangeAspect="1"/>
            </p:cNvGrpSpPr>
            <p:nvPr/>
          </p:nvGrpSpPr>
          <p:grpSpPr bwMode="auto">
            <a:xfrm>
              <a:off x="614039" y="2221163"/>
              <a:ext cx="128093" cy="174724"/>
              <a:chOff x="2597" y="4163"/>
              <a:chExt cx="217" cy="296"/>
            </a:xfrm>
            <a:grpFill/>
          </p:grpSpPr>
          <p:sp>
            <p:nvSpPr>
              <p:cNvPr id="19" name="Freeform 22"/>
              <p:cNvSpPr>
                <a:spLocks noEditPoints="1"/>
              </p:cNvSpPr>
              <p:nvPr/>
            </p:nvSpPr>
            <p:spPr bwMode="auto">
              <a:xfrm>
                <a:off x="2630" y="4163"/>
                <a:ext cx="151" cy="176"/>
              </a:xfrm>
              <a:custGeom>
                <a:avLst/>
                <a:gdLst>
                  <a:gd name="T0" fmla="*/ 410 w 1662"/>
                  <a:gd name="T1" fmla="*/ 645 h 1942"/>
                  <a:gd name="T2" fmla="*/ 309 w 1662"/>
                  <a:gd name="T3" fmla="*/ 847 h 1942"/>
                  <a:gd name="T4" fmla="*/ 255 w 1662"/>
                  <a:gd name="T5" fmla="*/ 1023 h 1942"/>
                  <a:gd name="T6" fmla="*/ 263 w 1662"/>
                  <a:gd name="T7" fmla="*/ 1206 h 1942"/>
                  <a:gd name="T8" fmla="*/ 347 w 1662"/>
                  <a:gd name="T9" fmla="*/ 1429 h 1942"/>
                  <a:gd name="T10" fmla="*/ 476 w 1662"/>
                  <a:gd name="T11" fmla="*/ 1620 h 1942"/>
                  <a:gd name="T12" fmla="*/ 638 w 1662"/>
                  <a:gd name="T13" fmla="*/ 1753 h 1942"/>
                  <a:gd name="T14" fmla="*/ 825 w 1662"/>
                  <a:gd name="T15" fmla="*/ 1803 h 1942"/>
                  <a:gd name="T16" fmla="*/ 1013 w 1662"/>
                  <a:gd name="T17" fmla="*/ 1753 h 1942"/>
                  <a:gd name="T18" fmla="*/ 1176 w 1662"/>
                  <a:gd name="T19" fmla="*/ 1619 h 1942"/>
                  <a:gd name="T20" fmla="*/ 1305 w 1662"/>
                  <a:gd name="T21" fmla="*/ 1428 h 1942"/>
                  <a:gd name="T22" fmla="*/ 1388 w 1662"/>
                  <a:gd name="T23" fmla="*/ 1205 h 1942"/>
                  <a:gd name="T24" fmla="*/ 1418 w 1662"/>
                  <a:gd name="T25" fmla="*/ 974 h 1942"/>
                  <a:gd name="T26" fmla="*/ 1266 w 1662"/>
                  <a:gd name="T27" fmla="*/ 836 h 1942"/>
                  <a:gd name="T28" fmla="*/ 1012 w 1662"/>
                  <a:gd name="T29" fmla="*/ 794 h 1942"/>
                  <a:gd name="T30" fmla="*/ 806 w 1662"/>
                  <a:gd name="T31" fmla="*/ 713 h 1942"/>
                  <a:gd name="T32" fmla="*/ 646 w 1662"/>
                  <a:gd name="T33" fmla="*/ 610 h 1942"/>
                  <a:gd name="T34" fmla="*/ 526 w 1662"/>
                  <a:gd name="T35" fmla="*/ 499 h 1942"/>
                  <a:gd name="T36" fmla="*/ 944 w 1662"/>
                  <a:gd name="T37" fmla="*/ 23 h 1942"/>
                  <a:gd name="T38" fmla="*/ 1152 w 1662"/>
                  <a:gd name="T39" fmla="*/ 118 h 1942"/>
                  <a:gd name="T40" fmla="*/ 1271 w 1662"/>
                  <a:gd name="T41" fmla="*/ 205 h 1942"/>
                  <a:gd name="T42" fmla="*/ 1388 w 1662"/>
                  <a:gd name="T43" fmla="*/ 323 h 1942"/>
                  <a:gd name="T44" fmla="*/ 1455 w 1662"/>
                  <a:gd name="T45" fmla="*/ 429 h 1942"/>
                  <a:gd name="T46" fmla="*/ 1524 w 1662"/>
                  <a:gd name="T47" fmla="*/ 626 h 1942"/>
                  <a:gd name="T48" fmla="*/ 1555 w 1662"/>
                  <a:gd name="T49" fmla="*/ 892 h 1942"/>
                  <a:gd name="T50" fmla="*/ 1619 w 1662"/>
                  <a:gd name="T51" fmla="*/ 939 h 1942"/>
                  <a:gd name="T52" fmla="*/ 1657 w 1662"/>
                  <a:gd name="T53" fmla="*/ 1032 h 1942"/>
                  <a:gd name="T54" fmla="*/ 1655 w 1662"/>
                  <a:gd name="T55" fmla="*/ 1183 h 1942"/>
                  <a:gd name="T56" fmla="*/ 1611 w 1662"/>
                  <a:gd name="T57" fmla="*/ 1304 h 1942"/>
                  <a:gd name="T58" fmla="*/ 1537 w 1662"/>
                  <a:gd name="T59" fmla="*/ 1372 h 1942"/>
                  <a:gd name="T60" fmla="*/ 1445 w 1662"/>
                  <a:gd name="T61" fmla="*/ 1454 h 1942"/>
                  <a:gd name="T62" fmla="*/ 1313 w 1662"/>
                  <a:gd name="T63" fmla="*/ 1670 h 1942"/>
                  <a:gd name="T64" fmla="*/ 1141 w 1662"/>
                  <a:gd name="T65" fmla="*/ 1836 h 1942"/>
                  <a:gd name="T66" fmla="*/ 937 w 1662"/>
                  <a:gd name="T67" fmla="*/ 1930 h 1942"/>
                  <a:gd name="T68" fmla="*/ 714 w 1662"/>
                  <a:gd name="T69" fmla="*/ 1930 h 1942"/>
                  <a:gd name="T70" fmla="*/ 510 w 1662"/>
                  <a:gd name="T71" fmla="*/ 1836 h 1942"/>
                  <a:gd name="T72" fmla="*/ 337 w 1662"/>
                  <a:gd name="T73" fmla="*/ 1669 h 1942"/>
                  <a:gd name="T74" fmla="*/ 205 w 1662"/>
                  <a:gd name="T75" fmla="*/ 1452 h 1942"/>
                  <a:gd name="T76" fmla="*/ 111 w 1662"/>
                  <a:gd name="T77" fmla="*/ 1364 h 1942"/>
                  <a:gd name="T78" fmla="*/ 39 w 1662"/>
                  <a:gd name="T79" fmla="*/ 1284 h 1942"/>
                  <a:gd name="T80" fmla="*/ 2 w 1662"/>
                  <a:gd name="T81" fmla="*/ 1143 h 1942"/>
                  <a:gd name="T82" fmla="*/ 9 w 1662"/>
                  <a:gd name="T83" fmla="*/ 1009 h 1942"/>
                  <a:gd name="T84" fmla="*/ 50 w 1662"/>
                  <a:gd name="T85" fmla="*/ 930 h 1942"/>
                  <a:gd name="T86" fmla="*/ 98 w 1662"/>
                  <a:gd name="T87" fmla="*/ 851 h 1942"/>
                  <a:gd name="T88" fmla="*/ 85 w 1662"/>
                  <a:gd name="T89" fmla="*/ 643 h 1942"/>
                  <a:gd name="T90" fmla="*/ 120 w 1662"/>
                  <a:gd name="T91" fmla="*/ 487 h 1942"/>
                  <a:gd name="T92" fmla="*/ 183 w 1662"/>
                  <a:gd name="T93" fmla="*/ 377 h 1942"/>
                  <a:gd name="T94" fmla="*/ 257 w 1662"/>
                  <a:gd name="T95" fmla="*/ 305 h 1942"/>
                  <a:gd name="T96" fmla="*/ 319 w 1662"/>
                  <a:gd name="T97" fmla="*/ 266 h 1942"/>
                  <a:gd name="T98" fmla="*/ 352 w 1662"/>
                  <a:gd name="T99" fmla="*/ 246 h 1942"/>
                  <a:gd name="T100" fmla="*/ 390 w 1662"/>
                  <a:gd name="T101" fmla="*/ 196 h 1942"/>
                  <a:gd name="T102" fmla="*/ 459 w 1662"/>
                  <a:gd name="T103" fmla="*/ 127 h 1942"/>
                  <a:gd name="T104" fmla="*/ 559 w 1662"/>
                  <a:gd name="T105" fmla="*/ 57 h 1942"/>
                  <a:gd name="T106" fmla="*/ 690 w 1662"/>
                  <a:gd name="T107" fmla="*/ 10 h 19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662" h="1942">
                    <a:moveTo>
                      <a:pt x="526" y="499"/>
                    </a:moveTo>
                    <a:lnTo>
                      <a:pt x="484" y="546"/>
                    </a:lnTo>
                    <a:lnTo>
                      <a:pt x="445" y="595"/>
                    </a:lnTo>
                    <a:lnTo>
                      <a:pt x="410" y="645"/>
                    </a:lnTo>
                    <a:lnTo>
                      <a:pt x="379" y="696"/>
                    </a:lnTo>
                    <a:lnTo>
                      <a:pt x="352" y="747"/>
                    </a:lnTo>
                    <a:lnTo>
                      <a:pt x="329" y="797"/>
                    </a:lnTo>
                    <a:lnTo>
                      <a:pt x="309" y="847"/>
                    </a:lnTo>
                    <a:lnTo>
                      <a:pt x="291" y="895"/>
                    </a:lnTo>
                    <a:lnTo>
                      <a:pt x="277" y="941"/>
                    </a:lnTo>
                    <a:lnTo>
                      <a:pt x="264" y="984"/>
                    </a:lnTo>
                    <a:lnTo>
                      <a:pt x="255" y="1023"/>
                    </a:lnTo>
                    <a:lnTo>
                      <a:pt x="247" y="1059"/>
                    </a:lnTo>
                    <a:lnTo>
                      <a:pt x="241" y="1091"/>
                    </a:lnTo>
                    <a:lnTo>
                      <a:pt x="250" y="1148"/>
                    </a:lnTo>
                    <a:lnTo>
                      <a:pt x="263" y="1206"/>
                    </a:lnTo>
                    <a:lnTo>
                      <a:pt x="280" y="1263"/>
                    </a:lnTo>
                    <a:lnTo>
                      <a:pt x="299" y="1320"/>
                    </a:lnTo>
                    <a:lnTo>
                      <a:pt x="322" y="1375"/>
                    </a:lnTo>
                    <a:lnTo>
                      <a:pt x="347" y="1429"/>
                    </a:lnTo>
                    <a:lnTo>
                      <a:pt x="375" y="1480"/>
                    </a:lnTo>
                    <a:lnTo>
                      <a:pt x="406" y="1530"/>
                    </a:lnTo>
                    <a:lnTo>
                      <a:pt x="440" y="1576"/>
                    </a:lnTo>
                    <a:lnTo>
                      <a:pt x="476" y="1620"/>
                    </a:lnTo>
                    <a:lnTo>
                      <a:pt x="513" y="1659"/>
                    </a:lnTo>
                    <a:lnTo>
                      <a:pt x="553" y="1695"/>
                    </a:lnTo>
                    <a:lnTo>
                      <a:pt x="594" y="1726"/>
                    </a:lnTo>
                    <a:lnTo>
                      <a:pt x="638" y="1753"/>
                    </a:lnTo>
                    <a:lnTo>
                      <a:pt x="683" y="1774"/>
                    </a:lnTo>
                    <a:lnTo>
                      <a:pt x="729" y="1789"/>
                    </a:lnTo>
                    <a:lnTo>
                      <a:pt x="777" y="1800"/>
                    </a:lnTo>
                    <a:lnTo>
                      <a:pt x="825" y="1803"/>
                    </a:lnTo>
                    <a:lnTo>
                      <a:pt x="875" y="1800"/>
                    </a:lnTo>
                    <a:lnTo>
                      <a:pt x="922" y="1789"/>
                    </a:lnTo>
                    <a:lnTo>
                      <a:pt x="968" y="1774"/>
                    </a:lnTo>
                    <a:lnTo>
                      <a:pt x="1013" y="1753"/>
                    </a:lnTo>
                    <a:lnTo>
                      <a:pt x="1056" y="1726"/>
                    </a:lnTo>
                    <a:lnTo>
                      <a:pt x="1099" y="1695"/>
                    </a:lnTo>
                    <a:lnTo>
                      <a:pt x="1139" y="1659"/>
                    </a:lnTo>
                    <a:lnTo>
                      <a:pt x="1176" y="1619"/>
                    </a:lnTo>
                    <a:lnTo>
                      <a:pt x="1212" y="1576"/>
                    </a:lnTo>
                    <a:lnTo>
                      <a:pt x="1245" y="1529"/>
                    </a:lnTo>
                    <a:lnTo>
                      <a:pt x="1276" y="1480"/>
                    </a:lnTo>
                    <a:lnTo>
                      <a:pt x="1305" y="1428"/>
                    </a:lnTo>
                    <a:lnTo>
                      <a:pt x="1330" y="1374"/>
                    </a:lnTo>
                    <a:lnTo>
                      <a:pt x="1353" y="1319"/>
                    </a:lnTo>
                    <a:lnTo>
                      <a:pt x="1372" y="1262"/>
                    </a:lnTo>
                    <a:lnTo>
                      <a:pt x="1388" y="1205"/>
                    </a:lnTo>
                    <a:lnTo>
                      <a:pt x="1401" y="1147"/>
                    </a:lnTo>
                    <a:lnTo>
                      <a:pt x="1411" y="1089"/>
                    </a:lnTo>
                    <a:lnTo>
                      <a:pt x="1416" y="1032"/>
                    </a:lnTo>
                    <a:lnTo>
                      <a:pt x="1418" y="974"/>
                    </a:lnTo>
                    <a:lnTo>
                      <a:pt x="1417" y="904"/>
                    </a:lnTo>
                    <a:lnTo>
                      <a:pt x="1414" y="838"/>
                    </a:lnTo>
                    <a:lnTo>
                      <a:pt x="1339" y="839"/>
                    </a:lnTo>
                    <a:lnTo>
                      <a:pt x="1266" y="836"/>
                    </a:lnTo>
                    <a:lnTo>
                      <a:pt x="1198" y="830"/>
                    </a:lnTo>
                    <a:lnTo>
                      <a:pt x="1133" y="820"/>
                    </a:lnTo>
                    <a:lnTo>
                      <a:pt x="1070" y="808"/>
                    </a:lnTo>
                    <a:lnTo>
                      <a:pt x="1012" y="794"/>
                    </a:lnTo>
                    <a:lnTo>
                      <a:pt x="956" y="777"/>
                    </a:lnTo>
                    <a:lnTo>
                      <a:pt x="903" y="757"/>
                    </a:lnTo>
                    <a:lnTo>
                      <a:pt x="853" y="737"/>
                    </a:lnTo>
                    <a:lnTo>
                      <a:pt x="806" y="713"/>
                    </a:lnTo>
                    <a:lnTo>
                      <a:pt x="762" y="690"/>
                    </a:lnTo>
                    <a:lnTo>
                      <a:pt x="721" y="664"/>
                    </a:lnTo>
                    <a:lnTo>
                      <a:pt x="682" y="638"/>
                    </a:lnTo>
                    <a:lnTo>
                      <a:pt x="646" y="610"/>
                    </a:lnTo>
                    <a:lnTo>
                      <a:pt x="612" y="583"/>
                    </a:lnTo>
                    <a:lnTo>
                      <a:pt x="581" y="555"/>
                    </a:lnTo>
                    <a:lnTo>
                      <a:pt x="552" y="527"/>
                    </a:lnTo>
                    <a:lnTo>
                      <a:pt x="526" y="499"/>
                    </a:lnTo>
                    <a:close/>
                    <a:moveTo>
                      <a:pt x="808" y="0"/>
                    </a:moveTo>
                    <a:lnTo>
                      <a:pt x="851" y="3"/>
                    </a:lnTo>
                    <a:lnTo>
                      <a:pt x="897" y="11"/>
                    </a:lnTo>
                    <a:lnTo>
                      <a:pt x="944" y="23"/>
                    </a:lnTo>
                    <a:lnTo>
                      <a:pt x="993" y="39"/>
                    </a:lnTo>
                    <a:lnTo>
                      <a:pt x="1044" y="60"/>
                    </a:lnTo>
                    <a:lnTo>
                      <a:pt x="1097" y="86"/>
                    </a:lnTo>
                    <a:lnTo>
                      <a:pt x="1152" y="118"/>
                    </a:lnTo>
                    <a:lnTo>
                      <a:pt x="1179" y="135"/>
                    </a:lnTo>
                    <a:lnTo>
                      <a:pt x="1208" y="155"/>
                    </a:lnTo>
                    <a:lnTo>
                      <a:pt x="1239" y="179"/>
                    </a:lnTo>
                    <a:lnTo>
                      <a:pt x="1271" y="205"/>
                    </a:lnTo>
                    <a:lnTo>
                      <a:pt x="1304" y="233"/>
                    </a:lnTo>
                    <a:lnTo>
                      <a:pt x="1334" y="261"/>
                    </a:lnTo>
                    <a:lnTo>
                      <a:pt x="1363" y="292"/>
                    </a:lnTo>
                    <a:lnTo>
                      <a:pt x="1388" y="323"/>
                    </a:lnTo>
                    <a:lnTo>
                      <a:pt x="1409" y="353"/>
                    </a:lnTo>
                    <a:lnTo>
                      <a:pt x="1409" y="353"/>
                    </a:lnTo>
                    <a:lnTo>
                      <a:pt x="1433" y="389"/>
                    </a:lnTo>
                    <a:lnTo>
                      <a:pt x="1455" y="429"/>
                    </a:lnTo>
                    <a:lnTo>
                      <a:pt x="1475" y="472"/>
                    </a:lnTo>
                    <a:lnTo>
                      <a:pt x="1493" y="519"/>
                    </a:lnTo>
                    <a:lnTo>
                      <a:pt x="1509" y="570"/>
                    </a:lnTo>
                    <a:lnTo>
                      <a:pt x="1524" y="626"/>
                    </a:lnTo>
                    <a:lnTo>
                      <a:pt x="1535" y="685"/>
                    </a:lnTo>
                    <a:lnTo>
                      <a:pt x="1545" y="749"/>
                    </a:lnTo>
                    <a:lnTo>
                      <a:pt x="1551" y="817"/>
                    </a:lnTo>
                    <a:lnTo>
                      <a:pt x="1555" y="892"/>
                    </a:lnTo>
                    <a:lnTo>
                      <a:pt x="1573" y="900"/>
                    </a:lnTo>
                    <a:lnTo>
                      <a:pt x="1590" y="910"/>
                    </a:lnTo>
                    <a:lnTo>
                      <a:pt x="1605" y="922"/>
                    </a:lnTo>
                    <a:lnTo>
                      <a:pt x="1619" y="939"/>
                    </a:lnTo>
                    <a:lnTo>
                      <a:pt x="1632" y="957"/>
                    </a:lnTo>
                    <a:lnTo>
                      <a:pt x="1642" y="979"/>
                    </a:lnTo>
                    <a:lnTo>
                      <a:pt x="1651" y="1003"/>
                    </a:lnTo>
                    <a:lnTo>
                      <a:pt x="1657" y="1032"/>
                    </a:lnTo>
                    <a:lnTo>
                      <a:pt x="1661" y="1064"/>
                    </a:lnTo>
                    <a:lnTo>
                      <a:pt x="1662" y="1102"/>
                    </a:lnTo>
                    <a:lnTo>
                      <a:pt x="1660" y="1143"/>
                    </a:lnTo>
                    <a:lnTo>
                      <a:pt x="1655" y="1183"/>
                    </a:lnTo>
                    <a:lnTo>
                      <a:pt x="1648" y="1218"/>
                    </a:lnTo>
                    <a:lnTo>
                      <a:pt x="1638" y="1250"/>
                    </a:lnTo>
                    <a:lnTo>
                      <a:pt x="1625" y="1278"/>
                    </a:lnTo>
                    <a:lnTo>
                      <a:pt x="1611" y="1304"/>
                    </a:lnTo>
                    <a:lnTo>
                      <a:pt x="1595" y="1325"/>
                    </a:lnTo>
                    <a:lnTo>
                      <a:pt x="1577" y="1344"/>
                    </a:lnTo>
                    <a:lnTo>
                      <a:pt x="1558" y="1360"/>
                    </a:lnTo>
                    <a:lnTo>
                      <a:pt x="1537" y="1372"/>
                    </a:lnTo>
                    <a:lnTo>
                      <a:pt x="1515" y="1382"/>
                    </a:lnTo>
                    <a:lnTo>
                      <a:pt x="1493" y="1390"/>
                    </a:lnTo>
                    <a:lnTo>
                      <a:pt x="1471" y="1395"/>
                    </a:lnTo>
                    <a:lnTo>
                      <a:pt x="1445" y="1454"/>
                    </a:lnTo>
                    <a:lnTo>
                      <a:pt x="1416" y="1512"/>
                    </a:lnTo>
                    <a:lnTo>
                      <a:pt x="1385" y="1567"/>
                    </a:lnTo>
                    <a:lnTo>
                      <a:pt x="1350" y="1620"/>
                    </a:lnTo>
                    <a:lnTo>
                      <a:pt x="1313" y="1670"/>
                    </a:lnTo>
                    <a:lnTo>
                      <a:pt x="1273" y="1717"/>
                    </a:lnTo>
                    <a:lnTo>
                      <a:pt x="1231" y="1761"/>
                    </a:lnTo>
                    <a:lnTo>
                      <a:pt x="1187" y="1801"/>
                    </a:lnTo>
                    <a:lnTo>
                      <a:pt x="1141" y="1836"/>
                    </a:lnTo>
                    <a:lnTo>
                      <a:pt x="1092" y="1868"/>
                    </a:lnTo>
                    <a:lnTo>
                      <a:pt x="1042" y="1893"/>
                    </a:lnTo>
                    <a:lnTo>
                      <a:pt x="990" y="1915"/>
                    </a:lnTo>
                    <a:lnTo>
                      <a:pt x="937" y="1930"/>
                    </a:lnTo>
                    <a:lnTo>
                      <a:pt x="882" y="1939"/>
                    </a:lnTo>
                    <a:lnTo>
                      <a:pt x="825" y="1942"/>
                    </a:lnTo>
                    <a:lnTo>
                      <a:pt x="769" y="1939"/>
                    </a:lnTo>
                    <a:lnTo>
                      <a:pt x="714" y="1930"/>
                    </a:lnTo>
                    <a:lnTo>
                      <a:pt x="661" y="1915"/>
                    </a:lnTo>
                    <a:lnTo>
                      <a:pt x="608" y="1893"/>
                    </a:lnTo>
                    <a:lnTo>
                      <a:pt x="558" y="1867"/>
                    </a:lnTo>
                    <a:lnTo>
                      <a:pt x="510" y="1836"/>
                    </a:lnTo>
                    <a:lnTo>
                      <a:pt x="464" y="1800"/>
                    </a:lnTo>
                    <a:lnTo>
                      <a:pt x="419" y="1760"/>
                    </a:lnTo>
                    <a:lnTo>
                      <a:pt x="377" y="1716"/>
                    </a:lnTo>
                    <a:lnTo>
                      <a:pt x="337" y="1669"/>
                    </a:lnTo>
                    <a:lnTo>
                      <a:pt x="300" y="1618"/>
                    </a:lnTo>
                    <a:lnTo>
                      <a:pt x="266" y="1565"/>
                    </a:lnTo>
                    <a:lnTo>
                      <a:pt x="234" y="1510"/>
                    </a:lnTo>
                    <a:lnTo>
                      <a:pt x="205" y="1452"/>
                    </a:lnTo>
                    <a:lnTo>
                      <a:pt x="179" y="1392"/>
                    </a:lnTo>
                    <a:lnTo>
                      <a:pt x="156" y="1386"/>
                    </a:lnTo>
                    <a:lnTo>
                      <a:pt x="133" y="1376"/>
                    </a:lnTo>
                    <a:lnTo>
                      <a:pt x="111" y="1364"/>
                    </a:lnTo>
                    <a:lnTo>
                      <a:pt x="91" y="1349"/>
                    </a:lnTo>
                    <a:lnTo>
                      <a:pt x="72" y="1330"/>
                    </a:lnTo>
                    <a:lnTo>
                      <a:pt x="55" y="1309"/>
                    </a:lnTo>
                    <a:lnTo>
                      <a:pt x="39" y="1284"/>
                    </a:lnTo>
                    <a:lnTo>
                      <a:pt x="26" y="1254"/>
                    </a:lnTo>
                    <a:lnTo>
                      <a:pt x="15" y="1221"/>
                    </a:lnTo>
                    <a:lnTo>
                      <a:pt x="7" y="1184"/>
                    </a:lnTo>
                    <a:lnTo>
                      <a:pt x="2" y="1143"/>
                    </a:lnTo>
                    <a:lnTo>
                      <a:pt x="0" y="1104"/>
                    </a:lnTo>
                    <a:lnTo>
                      <a:pt x="1" y="1068"/>
                    </a:lnTo>
                    <a:lnTo>
                      <a:pt x="4" y="1038"/>
                    </a:lnTo>
                    <a:lnTo>
                      <a:pt x="9" y="1009"/>
                    </a:lnTo>
                    <a:lnTo>
                      <a:pt x="17" y="985"/>
                    </a:lnTo>
                    <a:lnTo>
                      <a:pt x="27" y="964"/>
                    </a:lnTo>
                    <a:lnTo>
                      <a:pt x="38" y="946"/>
                    </a:lnTo>
                    <a:lnTo>
                      <a:pt x="50" y="930"/>
                    </a:lnTo>
                    <a:lnTo>
                      <a:pt x="65" y="916"/>
                    </a:lnTo>
                    <a:lnTo>
                      <a:pt x="80" y="906"/>
                    </a:lnTo>
                    <a:lnTo>
                      <a:pt x="96" y="897"/>
                    </a:lnTo>
                    <a:lnTo>
                      <a:pt x="98" y="851"/>
                    </a:lnTo>
                    <a:lnTo>
                      <a:pt x="89" y="794"/>
                    </a:lnTo>
                    <a:lnTo>
                      <a:pt x="85" y="740"/>
                    </a:lnTo>
                    <a:lnTo>
                      <a:pt x="83" y="690"/>
                    </a:lnTo>
                    <a:lnTo>
                      <a:pt x="85" y="643"/>
                    </a:lnTo>
                    <a:lnTo>
                      <a:pt x="90" y="599"/>
                    </a:lnTo>
                    <a:lnTo>
                      <a:pt x="98" y="559"/>
                    </a:lnTo>
                    <a:lnTo>
                      <a:pt x="108" y="522"/>
                    </a:lnTo>
                    <a:lnTo>
                      <a:pt x="120" y="487"/>
                    </a:lnTo>
                    <a:lnTo>
                      <a:pt x="134" y="455"/>
                    </a:lnTo>
                    <a:lnTo>
                      <a:pt x="149" y="427"/>
                    </a:lnTo>
                    <a:lnTo>
                      <a:pt x="166" y="400"/>
                    </a:lnTo>
                    <a:lnTo>
                      <a:pt x="183" y="377"/>
                    </a:lnTo>
                    <a:lnTo>
                      <a:pt x="202" y="355"/>
                    </a:lnTo>
                    <a:lnTo>
                      <a:pt x="220" y="337"/>
                    </a:lnTo>
                    <a:lnTo>
                      <a:pt x="239" y="320"/>
                    </a:lnTo>
                    <a:lnTo>
                      <a:pt x="257" y="305"/>
                    </a:lnTo>
                    <a:lnTo>
                      <a:pt x="274" y="293"/>
                    </a:lnTo>
                    <a:lnTo>
                      <a:pt x="290" y="282"/>
                    </a:lnTo>
                    <a:lnTo>
                      <a:pt x="305" y="273"/>
                    </a:lnTo>
                    <a:lnTo>
                      <a:pt x="319" y="266"/>
                    </a:lnTo>
                    <a:lnTo>
                      <a:pt x="331" y="260"/>
                    </a:lnTo>
                    <a:lnTo>
                      <a:pt x="341" y="255"/>
                    </a:lnTo>
                    <a:lnTo>
                      <a:pt x="348" y="253"/>
                    </a:lnTo>
                    <a:lnTo>
                      <a:pt x="352" y="246"/>
                    </a:lnTo>
                    <a:lnTo>
                      <a:pt x="359" y="237"/>
                    </a:lnTo>
                    <a:lnTo>
                      <a:pt x="367" y="225"/>
                    </a:lnTo>
                    <a:lnTo>
                      <a:pt x="377" y="212"/>
                    </a:lnTo>
                    <a:lnTo>
                      <a:pt x="390" y="196"/>
                    </a:lnTo>
                    <a:lnTo>
                      <a:pt x="404" y="180"/>
                    </a:lnTo>
                    <a:lnTo>
                      <a:pt x="421" y="163"/>
                    </a:lnTo>
                    <a:lnTo>
                      <a:pt x="439" y="145"/>
                    </a:lnTo>
                    <a:lnTo>
                      <a:pt x="459" y="127"/>
                    </a:lnTo>
                    <a:lnTo>
                      <a:pt x="481" y="108"/>
                    </a:lnTo>
                    <a:lnTo>
                      <a:pt x="505" y="91"/>
                    </a:lnTo>
                    <a:lnTo>
                      <a:pt x="531" y="74"/>
                    </a:lnTo>
                    <a:lnTo>
                      <a:pt x="559" y="57"/>
                    </a:lnTo>
                    <a:lnTo>
                      <a:pt x="589" y="43"/>
                    </a:lnTo>
                    <a:lnTo>
                      <a:pt x="620" y="30"/>
                    </a:lnTo>
                    <a:lnTo>
                      <a:pt x="655" y="19"/>
                    </a:lnTo>
                    <a:lnTo>
                      <a:pt x="690" y="10"/>
                    </a:lnTo>
                    <a:lnTo>
                      <a:pt x="728" y="3"/>
                    </a:lnTo>
                    <a:lnTo>
                      <a:pt x="767" y="0"/>
                    </a:lnTo>
                    <a:lnTo>
                      <a:pt x="80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20" name="Freeform 23"/>
              <p:cNvSpPr>
                <a:spLocks noEditPoints="1"/>
              </p:cNvSpPr>
              <p:nvPr/>
            </p:nvSpPr>
            <p:spPr bwMode="auto">
              <a:xfrm>
                <a:off x="2664" y="4250"/>
                <a:ext cx="83" cy="27"/>
              </a:xfrm>
              <a:custGeom>
                <a:avLst/>
                <a:gdLst>
                  <a:gd name="T0" fmla="*/ 613 w 916"/>
                  <a:gd name="T1" fmla="*/ 78 h 300"/>
                  <a:gd name="T2" fmla="*/ 561 w 916"/>
                  <a:gd name="T3" fmla="*/ 109 h 300"/>
                  <a:gd name="T4" fmla="*/ 554 w 916"/>
                  <a:gd name="T5" fmla="*/ 165 h 300"/>
                  <a:gd name="T6" fmla="*/ 579 w 916"/>
                  <a:gd name="T7" fmla="*/ 210 h 300"/>
                  <a:gd name="T8" fmla="*/ 665 w 916"/>
                  <a:gd name="T9" fmla="*/ 229 h 300"/>
                  <a:gd name="T10" fmla="*/ 787 w 916"/>
                  <a:gd name="T11" fmla="*/ 223 h 300"/>
                  <a:gd name="T12" fmla="*/ 839 w 916"/>
                  <a:gd name="T13" fmla="*/ 191 h 300"/>
                  <a:gd name="T14" fmla="*/ 846 w 916"/>
                  <a:gd name="T15" fmla="*/ 135 h 300"/>
                  <a:gd name="T16" fmla="*/ 820 w 916"/>
                  <a:gd name="T17" fmla="*/ 90 h 300"/>
                  <a:gd name="T18" fmla="*/ 734 w 916"/>
                  <a:gd name="T19" fmla="*/ 72 h 300"/>
                  <a:gd name="T20" fmla="*/ 153 w 916"/>
                  <a:gd name="T21" fmla="*/ 74 h 300"/>
                  <a:gd name="T22" fmla="*/ 85 w 916"/>
                  <a:gd name="T23" fmla="*/ 99 h 300"/>
                  <a:gd name="T24" fmla="*/ 70 w 916"/>
                  <a:gd name="T25" fmla="*/ 150 h 300"/>
                  <a:gd name="T26" fmla="*/ 85 w 916"/>
                  <a:gd name="T27" fmla="*/ 201 h 300"/>
                  <a:gd name="T28" fmla="*/ 153 w 916"/>
                  <a:gd name="T29" fmla="*/ 227 h 300"/>
                  <a:gd name="T30" fmla="*/ 280 w 916"/>
                  <a:gd name="T31" fmla="*/ 227 h 300"/>
                  <a:gd name="T32" fmla="*/ 348 w 916"/>
                  <a:gd name="T33" fmla="*/ 201 h 300"/>
                  <a:gd name="T34" fmla="*/ 363 w 916"/>
                  <a:gd name="T35" fmla="*/ 150 h 300"/>
                  <a:gd name="T36" fmla="*/ 348 w 916"/>
                  <a:gd name="T37" fmla="*/ 99 h 300"/>
                  <a:gd name="T38" fmla="*/ 280 w 916"/>
                  <a:gd name="T39" fmla="*/ 74 h 300"/>
                  <a:gd name="T40" fmla="*/ 234 w 916"/>
                  <a:gd name="T41" fmla="*/ 0 h 300"/>
                  <a:gd name="T42" fmla="*/ 321 w 916"/>
                  <a:gd name="T43" fmla="*/ 9 h 300"/>
                  <a:gd name="T44" fmla="*/ 400 w 916"/>
                  <a:gd name="T45" fmla="*/ 53 h 300"/>
                  <a:gd name="T46" fmla="*/ 574 w 916"/>
                  <a:gd name="T47" fmla="*/ 17 h 300"/>
                  <a:gd name="T48" fmla="*/ 662 w 916"/>
                  <a:gd name="T49" fmla="*/ 1 h 300"/>
                  <a:gd name="T50" fmla="*/ 732 w 916"/>
                  <a:gd name="T51" fmla="*/ 0 h 300"/>
                  <a:gd name="T52" fmla="*/ 806 w 916"/>
                  <a:gd name="T53" fmla="*/ 10 h 300"/>
                  <a:gd name="T54" fmla="*/ 875 w 916"/>
                  <a:gd name="T55" fmla="*/ 45 h 300"/>
                  <a:gd name="T56" fmla="*/ 914 w 916"/>
                  <a:gd name="T57" fmla="*/ 123 h 300"/>
                  <a:gd name="T58" fmla="*/ 900 w 916"/>
                  <a:gd name="T59" fmla="*/ 223 h 300"/>
                  <a:gd name="T60" fmla="*/ 843 w 916"/>
                  <a:gd name="T61" fmla="*/ 277 h 300"/>
                  <a:gd name="T62" fmla="*/ 768 w 916"/>
                  <a:gd name="T63" fmla="*/ 297 h 300"/>
                  <a:gd name="T64" fmla="*/ 699 w 916"/>
                  <a:gd name="T65" fmla="*/ 300 h 300"/>
                  <a:gd name="T66" fmla="*/ 632 w 916"/>
                  <a:gd name="T67" fmla="*/ 297 h 300"/>
                  <a:gd name="T68" fmla="*/ 557 w 916"/>
                  <a:gd name="T69" fmla="*/ 277 h 300"/>
                  <a:gd name="T70" fmla="*/ 500 w 916"/>
                  <a:gd name="T71" fmla="*/ 224 h 300"/>
                  <a:gd name="T72" fmla="*/ 485 w 916"/>
                  <a:gd name="T73" fmla="*/ 137 h 300"/>
                  <a:gd name="T74" fmla="*/ 432 w 916"/>
                  <a:gd name="T75" fmla="*/ 150 h 300"/>
                  <a:gd name="T76" fmla="*/ 405 w 916"/>
                  <a:gd name="T77" fmla="*/ 241 h 300"/>
                  <a:gd name="T78" fmla="*/ 342 w 916"/>
                  <a:gd name="T79" fmla="*/ 284 h 300"/>
                  <a:gd name="T80" fmla="*/ 266 w 916"/>
                  <a:gd name="T81" fmla="*/ 298 h 300"/>
                  <a:gd name="T82" fmla="*/ 201 w 916"/>
                  <a:gd name="T83" fmla="*/ 299 h 300"/>
                  <a:gd name="T84" fmla="*/ 129 w 916"/>
                  <a:gd name="T85" fmla="*/ 294 h 300"/>
                  <a:gd name="T86" fmla="*/ 57 w 916"/>
                  <a:gd name="T87" fmla="*/ 267 h 300"/>
                  <a:gd name="T88" fmla="*/ 7 w 916"/>
                  <a:gd name="T89" fmla="*/ 202 h 300"/>
                  <a:gd name="T90" fmla="*/ 7 w 916"/>
                  <a:gd name="T91" fmla="*/ 98 h 300"/>
                  <a:gd name="T92" fmla="*/ 57 w 916"/>
                  <a:gd name="T93" fmla="*/ 33 h 300"/>
                  <a:gd name="T94" fmla="*/ 129 w 916"/>
                  <a:gd name="T95" fmla="*/ 6 h 300"/>
                  <a:gd name="T96" fmla="*/ 201 w 916"/>
                  <a:gd name="T97" fmla="*/ 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16" h="300">
                    <a:moveTo>
                      <a:pt x="699" y="71"/>
                    </a:moveTo>
                    <a:lnTo>
                      <a:pt x="665" y="72"/>
                    </a:lnTo>
                    <a:lnTo>
                      <a:pt x="636" y="74"/>
                    </a:lnTo>
                    <a:lnTo>
                      <a:pt x="613" y="78"/>
                    </a:lnTo>
                    <a:lnTo>
                      <a:pt x="594" y="83"/>
                    </a:lnTo>
                    <a:lnTo>
                      <a:pt x="579" y="90"/>
                    </a:lnTo>
                    <a:lnTo>
                      <a:pt x="569" y="99"/>
                    </a:lnTo>
                    <a:lnTo>
                      <a:pt x="561" y="109"/>
                    </a:lnTo>
                    <a:lnTo>
                      <a:pt x="556" y="122"/>
                    </a:lnTo>
                    <a:lnTo>
                      <a:pt x="554" y="135"/>
                    </a:lnTo>
                    <a:lnTo>
                      <a:pt x="553" y="150"/>
                    </a:lnTo>
                    <a:lnTo>
                      <a:pt x="554" y="165"/>
                    </a:lnTo>
                    <a:lnTo>
                      <a:pt x="556" y="179"/>
                    </a:lnTo>
                    <a:lnTo>
                      <a:pt x="561" y="191"/>
                    </a:lnTo>
                    <a:lnTo>
                      <a:pt x="569" y="201"/>
                    </a:lnTo>
                    <a:lnTo>
                      <a:pt x="579" y="210"/>
                    </a:lnTo>
                    <a:lnTo>
                      <a:pt x="594" y="216"/>
                    </a:lnTo>
                    <a:lnTo>
                      <a:pt x="613" y="223"/>
                    </a:lnTo>
                    <a:lnTo>
                      <a:pt x="636" y="227"/>
                    </a:lnTo>
                    <a:lnTo>
                      <a:pt x="665" y="229"/>
                    </a:lnTo>
                    <a:lnTo>
                      <a:pt x="699" y="230"/>
                    </a:lnTo>
                    <a:lnTo>
                      <a:pt x="734" y="229"/>
                    </a:lnTo>
                    <a:lnTo>
                      <a:pt x="763" y="227"/>
                    </a:lnTo>
                    <a:lnTo>
                      <a:pt x="787" y="223"/>
                    </a:lnTo>
                    <a:lnTo>
                      <a:pt x="805" y="216"/>
                    </a:lnTo>
                    <a:lnTo>
                      <a:pt x="820" y="210"/>
                    </a:lnTo>
                    <a:lnTo>
                      <a:pt x="831" y="201"/>
                    </a:lnTo>
                    <a:lnTo>
                      <a:pt x="839" y="191"/>
                    </a:lnTo>
                    <a:lnTo>
                      <a:pt x="843" y="179"/>
                    </a:lnTo>
                    <a:lnTo>
                      <a:pt x="846" y="165"/>
                    </a:lnTo>
                    <a:lnTo>
                      <a:pt x="847" y="150"/>
                    </a:lnTo>
                    <a:lnTo>
                      <a:pt x="846" y="135"/>
                    </a:lnTo>
                    <a:lnTo>
                      <a:pt x="843" y="122"/>
                    </a:lnTo>
                    <a:lnTo>
                      <a:pt x="839" y="109"/>
                    </a:lnTo>
                    <a:lnTo>
                      <a:pt x="831" y="99"/>
                    </a:lnTo>
                    <a:lnTo>
                      <a:pt x="820" y="90"/>
                    </a:lnTo>
                    <a:lnTo>
                      <a:pt x="805" y="83"/>
                    </a:lnTo>
                    <a:lnTo>
                      <a:pt x="787" y="78"/>
                    </a:lnTo>
                    <a:lnTo>
                      <a:pt x="763" y="74"/>
                    </a:lnTo>
                    <a:lnTo>
                      <a:pt x="734" y="72"/>
                    </a:lnTo>
                    <a:lnTo>
                      <a:pt x="699" y="71"/>
                    </a:lnTo>
                    <a:close/>
                    <a:moveTo>
                      <a:pt x="216" y="71"/>
                    </a:moveTo>
                    <a:lnTo>
                      <a:pt x="182" y="72"/>
                    </a:lnTo>
                    <a:lnTo>
                      <a:pt x="153" y="74"/>
                    </a:lnTo>
                    <a:lnTo>
                      <a:pt x="130" y="78"/>
                    </a:lnTo>
                    <a:lnTo>
                      <a:pt x="111" y="83"/>
                    </a:lnTo>
                    <a:lnTo>
                      <a:pt x="96" y="90"/>
                    </a:lnTo>
                    <a:lnTo>
                      <a:pt x="85" y="99"/>
                    </a:lnTo>
                    <a:lnTo>
                      <a:pt x="78" y="109"/>
                    </a:lnTo>
                    <a:lnTo>
                      <a:pt x="73" y="122"/>
                    </a:lnTo>
                    <a:lnTo>
                      <a:pt x="70" y="135"/>
                    </a:lnTo>
                    <a:lnTo>
                      <a:pt x="70" y="150"/>
                    </a:lnTo>
                    <a:lnTo>
                      <a:pt x="70" y="165"/>
                    </a:lnTo>
                    <a:lnTo>
                      <a:pt x="73" y="179"/>
                    </a:lnTo>
                    <a:lnTo>
                      <a:pt x="78" y="191"/>
                    </a:lnTo>
                    <a:lnTo>
                      <a:pt x="85" y="201"/>
                    </a:lnTo>
                    <a:lnTo>
                      <a:pt x="96" y="210"/>
                    </a:lnTo>
                    <a:lnTo>
                      <a:pt x="111" y="216"/>
                    </a:lnTo>
                    <a:lnTo>
                      <a:pt x="130" y="223"/>
                    </a:lnTo>
                    <a:lnTo>
                      <a:pt x="153" y="227"/>
                    </a:lnTo>
                    <a:lnTo>
                      <a:pt x="182" y="229"/>
                    </a:lnTo>
                    <a:lnTo>
                      <a:pt x="216" y="230"/>
                    </a:lnTo>
                    <a:lnTo>
                      <a:pt x="250" y="229"/>
                    </a:lnTo>
                    <a:lnTo>
                      <a:pt x="280" y="227"/>
                    </a:lnTo>
                    <a:lnTo>
                      <a:pt x="304" y="223"/>
                    </a:lnTo>
                    <a:lnTo>
                      <a:pt x="322" y="216"/>
                    </a:lnTo>
                    <a:lnTo>
                      <a:pt x="337" y="210"/>
                    </a:lnTo>
                    <a:lnTo>
                      <a:pt x="348" y="201"/>
                    </a:lnTo>
                    <a:lnTo>
                      <a:pt x="355" y="191"/>
                    </a:lnTo>
                    <a:lnTo>
                      <a:pt x="360" y="179"/>
                    </a:lnTo>
                    <a:lnTo>
                      <a:pt x="363" y="165"/>
                    </a:lnTo>
                    <a:lnTo>
                      <a:pt x="363" y="150"/>
                    </a:lnTo>
                    <a:lnTo>
                      <a:pt x="363" y="135"/>
                    </a:lnTo>
                    <a:lnTo>
                      <a:pt x="360" y="122"/>
                    </a:lnTo>
                    <a:lnTo>
                      <a:pt x="355" y="109"/>
                    </a:lnTo>
                    <a:lnTo>
                      <a:pt x="348" y="99"/>
                    </a:lnTo>
                    <a:lnTo>
                      <a:pt x="337" y="90"/>
                    </a:lnTo>
                    <a:lnTo>
                      <a:pt x="322" y="83"/>
                    </a:lnTo>
                    <a:lnTo>
                      <a:pt x="304" y="78"/>
                    </a:lnTo>
                    <a:lnTo>
                      <a:pt x="280" y="74"/>
                    </a:lnTo>
                    <a:lnTo>
                      <a:pt x="250" y="72"/>
                    </a:lnTo>
                    <a:lnTo>
                      <a:pt x="216" y="71"/>
                    </a:lnTo>
                    <a:close/>
                    <a:moveTo>
                      <a:pt x="216" y="0"/>
                    </a:moveTo>
                    <a:lnTo>
                      <a:pt x="234" y="0"/>
                    </a:lnTo>
                    <a:lnTo>
                      <a:pt x="254" y="1"/>
                    </a:lnTo>
                    <a:lnTo>
                      <a:pt x="276" y="2"/>
                    </a:lnTo>
                    <a:lnTo>
                      <a:pt x="298" y="5"/>
                    </a:lnTo>
                    <a:lnTo>
                      <a:pt x="321" y="9"/>
                    </a:lnTo>
                    <a:lnTo>
                      <a:pt x="343" y="17"/>
                    </a:lnTo>
                    <a:lnTo>
                      <a:pt x="364" y="26"/>
                    </a:lnTo>
                    <a:lnTo>
                      <a:pt x="383" y="37"/>
                    </a:lnTo>
                    <a:lnTo>
                      <a:pt x="400" y="53"/>
                    </a:lnTo>
                    <a:lnTo>
                      <a:pt x="516" y="53"/>
                    </a:lnTo>
                    <a:lnTo>
                      <a:pt x="533" y="37"/>
                    </a:lnTo>
                    <a:lnTo>
                      <a:pt x="553" y="26"/>
                    </a:lnTo>
                    <a:lnTo>
                      <a:pt x="574" y="17"/>
                    </a:lnTo>
                    <a:lnTo>
                      <a:pt x="596" y="9"/>
                    </a:lnTo>
                    <a:lnTo>
                      <a:pt x="618" y="5"/>
                    </a:lnTo>
                    <a:lnTo>
                      <a:pt x="640" y="2"/>
                    </a:lnTo>
                    <a:lnTo>
                      <a:pt x="662" y="1"/>
                    </a:lnTo>
                    <a:lnTo>
                      <a:pt x="682" y="0"/>
                    </a:lnTo>
                    <a:lnTo>
                      <a:pt x="699" y="0"/>
                    </a:lnTo>
                    <a:lnTo>
                      <a:pt x="715" y="0"/>
                    </a:lnTo>
                    <a:lnTo>
                      <a:pt x="732" y="0"/>
                    </a:lnTo>
                    <a:lnTo>
                      <a:pt x="749" y="1"/>
                    </a:lnTo>
                    <a:lnTo>
                      <a:pt x="768" y="3"/>
                    </a:lnTo>
                    <a:lnTo>
                      <a:pt x="787" y="6"/>
                    </a:lnTo>
                    <a:lnTo>
                      <a:pt x="806" y="10"/>
                    </a:lnTo>
                    <a:lnTo>
                      <a:pt x="825" y="16"/>
                    </a:lnTo>
                    <a:lnTo>
                      <a:pt x="843" y="24"/>
                    </a:lnTo>
                    <a:lnTo>
                      <a:pt x="860" y="33"/>
                    </a:lnTo>
                    <a:lnTo>
                      <a:pt x="875" y="45"/>
                    </a:lnTo>
                    <a:lnTo>
                      <a:pt x="889" y="59"/>
                    </a:lnTo>
                    <a:lnTo>
                      <a:pt x="900" y="77"/>
                    </a:lnTo>
                    <a:lnTo>
                      <a:pt x="908" y="98"/>
                    </a:lnTo>
                    <a:lnTo>
                      <a:pt x="914" y="123"/>
                    </a:lnTo>
                    <a:lnTo>
                      <a:pt x="916" y="150"/>
                    </a:lnTo>
                    <a:lnTo>
                      <a:pt x="914" y="178"/>
                    </a:lnTo>
                    <a:lnTo>
                      <a:pt x="908" y="202"/>
                    </a:lnTo>
                    <a:lnTo>
                      <a:pt x="900" y="223"/>
                    </a:lnTo>
                    <a:lnTo>
                      <a:pt x="889" y="241"/>
                    </a:lnTo>
                    <a:lnTo>
                      <a:pt x="875" y="255"/>
                    </a:lnTo>
                    <a:lnTo>
                      <a:pt x="860" y="267"/>
                    </a:lnTo>
                    <a:lnTo>
                      <a:pt x="843" y="277"/>
                    </a:lnTo>
                    <a:lnTo>
                      <a:pt x="825" y="285"/>
                    </a:lnTo>
                    <a:lnTo>
                      <a:pt x="806" y="290"/>
                    </a:lnTo>
                    <a:lnTo>
                      <a:pt x="787" y="294"/>
                    </a:lnTo>
                    <a:lnTo>
                      <a:pt x="768" y="297"/>
                    </a:lnTo>
                    <a:lnTo>
                      <a:pt x="749" y="298"/>
                    </a:lnTo>
                    <a:lnTo>
                      <a:pt x="732" y="299"/>
                    </a:lnTo>
                    <a:lnTo>
                      <a:pt x="715" y="299"/>
                    </a:lnTo>
                    <a:lnTo>
                      <a:pt x="699" y="300"/>
                    </a:lnTo>
                    <a:lnTo>
                      <a:pt x="685" y="299"/>
                    </a:lnTo>
                    <a:lnTo>
                      <a:pt x="668" y="299"/>
                    </a:lnTo>
                    <a:lnTo>
                      <a:pt x="650" y="298"/>
                    </a:lnTo>
                    <a:lnTo>
                      <a:pt x="632" y="297"/>
                    </a:lnTo>
                    <a:lnTo>
                      <a:pt x="613" y="294"/>
                    </a:lnTo>
                    <a:lnTo>
                      <a:pt x="593" y="290"/>
                    </a:lnTo>
                    <a:lnTo>
                      <a:pt x="575" y="285"/>
                    </a:lnTo>
                    <a:lnTo>
                      <a:pt x="557" y="277"/>
                    </a:lnTo>
                    <a:lnTo>
                      <a:pt x="540" y="267"/>
                    </a:lnTo>
                    <a:lnTo>
                      <a:pt x="524" y="255"/>
                    </a:lnTo>
                    <a:lnTo>
                      <a:pt x="511" y="241"/>
                    </a:lnTo>
                    <a:lnTo>
                      <a:pt x="500" y="224"/>
                    </a:lnTo>
                    <a:lnTo>
                      <a:pt x="491" y="202"/>
                    </a:lnTo>
                    <a:lnTo>
                      <a:pt x="486" y="179"/>
                    </a:lnTo>
                    <a:lnTo>
                      <a:pt x="484" y="150"/>
                    </a:lnTo>
                    <a:lnTo>
                      <a:pt x="485" y="137"/>
                    </a:lnTo>
                    <a:lnTo>
                      <a:pt x="486" y="125"/>
                    </a:lnTo>
                    <a:lnTo>
                      <a:pt x="430" y="125"/>
                    </a:lnTo>
                    <a:lnTo>
                      <a:pt x="432" y="137"/>
                    </a:lnTo>
                    <a:lnTo>
                      <a:pt x="432" y="150"/>
                    </a:lnTo>
                    <a:lnTo>
                      <a:pt x="430" y="179"/>
                    </a:lnTo>
                    <a:lnTo>
                      <a:pt x="425" y="202"/>
                    </a:lnTo>
                    <a:lnTo>
                      <a:pt x="416" y="224"/>
                    </a:lnTo>
                    <a:lnTo>
                      <a:pt x="405" y="241"/>
                    </a:lnTo>
                    <a:lnTo>
                      <a:pt x="392" y="255"/>
                    </a:lnTo>
                    <a:lnTo>
                      <a:pt x="377" y="267"/>
                    </a:lnTo>
                    <a:lnTo>
                      <a:pt x="360" y="277"/>
                    </a:lnTo>
                    <a:lnTo>
                      <a:pt x="342" y="284"/>
                    </a:lnTo>
                    <a:lnTo>
                      <a:pt x="323" y="290"/>
                    </a:lnTo>
                    <a:lnTo>
                      <a:pt x="304" y="294"/>
                    </a:lnTo>
                    <a:lnTo>
                      <a:pt x="285" y="296"/>
                    </a:lnTo>
                    <a:lnTo>
                      <a:pt x="266" y="298"/>
                    </a:lnTo>
                    <a:lnTo>
                      <a:pt x="248" y="299"/>
                    </a:lnTo>
                    <a:lnTo>
                      <a:pt x="231" y="299"/>
                    </a:lnTo>
                    <a:lnTo>
                      <a:pt x="216" y="299"/>
                    </a:lnTo>
                    <a:lnTo>
                      <a:pt x="201" y="299"/>
                    </a:lnTo>
                    <a:lnTo>
                      <a:pt x="185" y="299"/>
                    </a:lnTo>
                    <a:lnTo>
                      <a:pt x="167" y="298"/>
                    </a:lnTo>
                    <a:lnTo>
                      <a:pt x="148" y="296"/>
                    </a:lnTo>
                    <a:lnTo>
                      <a:pt x="129" y="294"/>
                    </a:lnTo>
                    <a:lnTo>
                      <a:pt x="110" y="290"/>
                    </a:lnTo>
                    <a:lnTo>
                      <a:pt x="91" y="284"/>
                    </a:lnTo>
                    <a:lnTo>
                      <a:pt x="73" y="277"/>
                    </a:lnTo>
                    <a:lnTo>
                      <a:pt x="57" y="267"/>
                    </a:lnTo>
                    <a:lnTo>
                      <a:pt x="41" y="255"/>
                    </a:lnTo>
                    <a:lnTo>
                      <a:pt x="27" y="240"/>
                    </a:lnTo>
                    <a:lnTo>
                      <a:pt x="16" y="223"/>
                    </a:lnTo>
                    <a:lnTo>
                      <a:pt x="7" y="202"/>
                    </a:lnTo>
                    <a:lnTo>
                      <a:pt x="2" y="178"/>
                    </a:lnTo>
                    <a:lnTo>
                      <a:pt x="0" y="150"/>
                    </a:lnTo>
                    <a:lnTo>
                      <a:pt x="2" y="122"/>
                    </a:lnTo>
                    <a:lnTo>
                      <a:pt x="7" y="98"/>
                    </a:lnTo>
                    <a:lnTo>
                      <a:pt x="16" y="77"/>
                    </a:lnTo>
                    <a:lnTo>
                      <a:pt x="27" y="59"/>
                    </a:lnTo>
                    <a:lnTo>
                      <a:pt x="41" y="45"/>
                    </a:lnTo>
                    <a:lnTo>
                      <a:pt x="57" y="33"/>
                    </a:lnTo>
                    <a:lnTo>
                      <a:pt x="73" y="23"/>
                    </a:lnTo>
                    <a:lnTo>
                      <a:pt x="91" y="16"/>
                    </a:lnTo>
                    <a:lnTo>
                      <a:pt x="110" y="10"/>
                    </a:lnTo>
                    <a:lnTo>
                      <a:pt x="129" y="6"/>
                    </a:lnTo>
                    <a:lnTo>
                      <a:pt x="148" y="3"/>
                    </a:lnTo>
                    <a:lnTo>
                      <a:pt x="167" y="1"/>
                    </a:lnTo>
                    <a:lnTo>
                      <a:pt x="185" y="0"/>
                    </a:lnTo>
                    <a:lnTo>
                      <a:pt x="201" y="0"/>
                    </a:lnTo>
                    <a:lnTo>
                      <a:pt x="2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21" name="Freeform 24"/>
              <p:cNvSpPr>
                <a:spLocks noEditPoints="1"/>
              </p:cNvSpPr>
              <p:nvPr/>
            </p:nvSpPr>
            <p:spPr bwMode="auto">
              <a:xfrm>
                <a:off x="2597" y="4335"/>
                <a:ext cx="217" cy="124"/>
              </a:xfrm>
              <a:custGeom>
                <a:avLst/>
                <a:gdLst>
                  <a:gd name="T0" fmla="*/ 1796 w 2393"/>
                  <a:gd name="T1" fmla="*/ 704 h 1360"/>
                  <a:gd name="T2" fmla="*/ 1761 w 2393"/>
                  <a:gd name="T3" fmla="*/ 720 h 1360"/>
                  <a:gd name="T4" fmla="*/ 1590 w 2393"/>
                  <a:gd name="T5" fmla="*/ 904 h 1360"/>
                  <a:gd name="T6" fmla="*/ 1882 w 2393"/>
                  <a:gd name="T7" fmla="*/ 733 h 1360"/>
                  <a:gd name="T8" fmla="*/ 1851 w 2393"/>
                  <a:gd name="T9" fmla="*/ 709 h 1360"/>
                  <a:gd name="T10" fmla="*/ 1814 w 2393"/>
                  <a:gd name="T11" fmla="*/ 702 h 1360"/>
                  <a:gd name="T12" fmla="*/ 1831 w 2393"/>
                  <a:gd name="T13" fmla="*/ 20 h 1360"/>
                  <a:gd name="T14" fmla="*/ 1950 w 2393"/>
                  <a:gd name="T15" fmla="*/ 61 h 1360"/>
                  <a:gd name="T16" fmla="*/ 2057 w 2393"/>
                  <a:gd name="T17" fmla="*/ 121 h 1360"/>
                  <a:gd name="T18" fmla="*/ 2154 w 2393"/>
                  <a:gd name="T19" fmla="*/ 196 h 1360"/>
                  <a:gd name="T20" fmla="*/ 2235 w 2393"/>
                  <a:gd name="T21" fmla="*/ 286 h 1360"/>
                  <a:gd name="T22" fmla="*/ 2301 w 2393"/>
                  <a:gd name="T23" fmla="*/ 388 h 1360"/>
                  <a:gd name="T24" fmla="*/ 2352 w 2393"/>
                  <a:gd name="T25" fmla="*/ 501 h 1360"/>
                  <a:gd name="T26" fmla="*/ 2382 w 2393"/>
                  <a:gd name="T27" fmla="*/ 622 h 1360"/>
                  <a:gd name="T28" fmla="*/ 2393 w 2393"/>
                  <a:gd name="T29" fmla="*/ 748 h 1360"/>
                  <a:gd name="T30" fmla="*/ 2390 w 2393"/>
                  <a:gd name="T31" fmla="*/ 1230 h 1360"/>
                  <a:gd name="T32" fmla="*/ 2370 w 2393"/>
                  <a:gd name="T33" fmla="*/ 1282 h 1360"/>
                  <a:gd name="T34" fmla="*/ 2335 w 2393"/>
                  <a:gd name="T35" fmla="*/ 1324 h 1360"/>
                  <a:gd name="T36" fmla="*/ 2286 w 2393"/>
                  <a:gd name="T37" fmla="*/ 1351 h 1360"/>
                  <a:gd name="T38" fmla="*/ 2230 w 2393"/>
                  <a:gd name="T39" fmla="*/ 1360 h 1360"/>
                  <a:gd name="T40" fmla="*/ 129 w 2393"/>
                  <a:gd name="T41" fmla="*/ 1358 h 1360"/>
                  <a:gd name="T42" fmla="*/ 77 w 2393"/>
                  <a:gd name="T43" fmla="*/ 1339 h 1360"/>
                  <a:gd name="T44" fmla="*/ 36 w 2393"/>
                  <a:gd name="T45" fmla="*/ 1304 h 1360"/>
                  <a:gd name="T46" fmla="*/ 10 w 2393"/>
                  <a:gd name="T47" fmla="*/ 1256 h 1360"/>
                  <a:gd name="T48" fmla="*/ 0 w 2393"/>
                  <a:gd name="T49" fmla="*/ 1200 h 1360"/>
                  <a:gd name="T50" fmla="*/ 3 w 2393"/>
                  <a:gd name="T51" fmla="*/ 684 h 1360"/>
                  <a:gd name="T52" fmla="*/ 23 w 2393"/>
                  <a:gd name="T53" fmla="*/ 561 h 1360"/>
                  <a:gd name="T54" fmla="*/ 63 w 2393"/>
                  <a:gd name="T55" fmla="*/ 443 h 1360"/>
                  <a:gd name="T56" fmla="*/ 122 w 2393"/>
                  <a:gd name="T57" fmla="*/ 336 h 1360"/>
                  <a:gd name="T58" fmla="*/ 195 w 2393"/>
                  <a:gd name="T59" fmla="*/ 240 h 1360"/>
                  <a:gd name="T60" fmla="*/ 283 w 2393"/>
                  <a:gd name="T61" fmla="*/ 157 h 1360"/>
                  <a:gd name="T62" fmla="*/ 385 w 2393"/>
                  <a:gd name="T63" fmla="*/ 89 h 1360"/>
                  <a:gd name="T64" fmla="*/ 498 w 2393"/>
                  <a:gd name="T65" fmla="*/ 38 h 1360"/>
                  <a:gd name="T66" fmla="*/ 640 w 2393"/>
                  <a:gd name="T67" fmla="*/ 0 h 1360"/>
                  <a:gd name="T68" fmla="*/ 1748 w 2393"/>
                  <a:gd name="T69" fmla="*/ 0 h 1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393" h="1360">
                    <a:moveTo>
                      <a:pt x="1814" y="702"/>
                    </a:moveTo>
                    <a:lnTo>
                      <a:pt x="1796" y="704"/>
                    </a:lnTo>
                    <a:lnTo>
                      <a:pt x="1778" y="709"/>
                    </a:lnTo>
                    <a:lnTo>
                      <a:pt x="1761" y="720"/>
                    </a:lnTo>
                    <a:lnTo>
                      <a:pt x="1746" y="733"/>
                    </a:lnTo>
                    <a:lnTo>
                      <a:pt x="1590" y="904"/>
                    </a:lnTo>
                    <a:lnTo>
                      <a:pt x="2038" y="904"/>
                    </a:lnTo>
                    <a:lnTo>
                      <a:pt x="1882" y="733"/>
                    </a:lnTo>
                    <a:lnTo>
                      <a:pt x="1867" y="719"/>
                    </a:lnTo>
                    <a:lnTo>
                      <a:pt x="1851" y="709"/>
                    </a:lnTo>
                    <a:lnTo>
                      <a:pt x="1833" y="703"/>
                    </a:lnTo>
                    <a:lnTo>
                      <a:pt x="1814" y="702"/>
                    </a:lnTo>
                    <a:close/>
                    <a:moveTo>
                      <a:pt x="1748" y="0"/>
                    </a:moveTo>
                    <a:lnTo>
                      <a:pt x="1831" y="20"/>
                    </a:lnTo>
                    <a:lnTo>
                      <a:pt x="1892" y="38"/>
                    </a:lnTo>
                    <a:lnTo>
                      <a:pt x="1950" y="61"/>
                    </a:lnTo>
                    <a:lnTo>
                      <a:pt x="2005" y="88"/>
                    </a:lnTo>
                    <a:lnTo>
                      <a:pt x="2057" y="121"/>
                    </a:lnTo>
                    <a:lnTo>
                      <a:pt x="2107" y="157"/>
                    </a:lnTo>
                    <a:lnTo>
                      <a:pt x="2154" y="196"/>
                    </a:lnTo>
                    <a:lnTo>
                      <a:pt x="2196" y="239"/>
                    </a:lnTo>
                    <a:lnTo>
                      <a:pt x="2235" y="286"/>
                    </a:lnTo>
                    <a:lnTo>
                      <a:pt x="2270" y="336"/>
                    </a:lnTo>
                    <a:lnTo>
                      <a:pt x="2301" y="388"/>
                    </a:lnTo>
                    <a:lnTo>
                      <a:pt x="2328" y="443"/>
                    </a:lnTo>
                    <a:lnTo>
                      <a:pt x="2352" y="501"/>
                    </a:lnTo>
                    <a:lnTo>
                      <a:pt x="2369" y="561"/>
                    </a:lnTo>
                    <a:lnTo>
                      <a:pt x="2382" y="622"/>
                    </a:lnTo>
                    <a:lnTo>
                      <a:pt x="2390" y="684"/>
                    </a:lnTo>
                    <a:lnTo>
                      <a:pt x="2393" y="748"/>
                    </a:lnTo>
                    <a:lnTo>
                      <a:pt x="2393" y="1200"/>
                    </a:lnTo>
                    <a:lnTo>
                      <a:pt x="2390" y="1230"/>
                    </a:lnTo>
                    <a:lnTo>
                      <a:pt x="2383" y="1256"/>
                    </a:lnTo>
                    <a:lnTo>
                      <a:pt x="2370" y="1282"/>
                    </a:lnTo>
                    <a:lnTo>
                      <a:pt x="2354" y="1304"/>
                    </a:lnTo>
                    <a:lnTo>
                      <a:pt x="2335" y="1324"/>
                    </a:lnTo>
                    <a:lnTo>
                      <a:pt x="2311" y="1339"/>
                    </a:lnTo>
                    <a:lnTo>
                      <a:pt x="2286" y="1351"/>
                    </a:lnTo>
                    <a:lnTo>
                      <a:pt x="2259" y="1358"/>
                    </a:lnTo>
                    <a:lnTo>
                      <a:pt x="2230" y="1360"/>
                    </a:lnTo>
                    <a:lnTo>
                      <a:pt x="157" y="1360"/>
                    </a:lnTo>
                    <a:lnTo>
                      <a:pt x="129" y="1358"/>
                    </a:lnTo>
                    <a:lnTo>
                      <a:pt x="101" y="1351"/>
                    </a:lnTo>
                    <a:lnTo>
                      <a:pt x="77" y="1339"/>
                    </a:lnTo>
                    <a:lnTo>
                      <a:pt x="55" y="1324"/>
                    </a:lnTo>
                    <a:lnTo>
                      <a:pt x="36" y="1304"/>
                    </a:lnTo>
                    <a:lnTo>
                      <a:pt x="21" y="1282"/>
                    </a:lnTo>
                    <a:lnTo>
                      <a:pt x="10" y="1256"/>
                    </a:lnTo>
                    <a:lnTo>
                      <a:pt x="3" y="1230"/>
                    </a:lnTo>
                    <a:lnTo>
                      <a:pt x="0" y="1200"/>
                    </a:lnTo>
                    <a:lnTo>
                      <a:pt x="0" y="748"/>
                    </a:lnTo>
                    <a:lnTo>
                      <a:pt x="3" y="684"/>
                    </a:lnTo>
                    <a:lnTo>
                      <a:pt x="11" y="622"/>
                    </a:lnTo>
                    <a:lnTo>
                      <a:pt x="23" y="561"/>
                    </a:lnTo>
                    <a:lnTo>
                      <a:pt x="41" y="501"/>
                    </a:lnTo>
                    <a:lnTo>
                      <a:pt x="63" y="443"/>
                    </a:lnTo>
                    <a:lnTo>
                      <a:pt x="90" y="389"/>
                    </a:lnTo>
                    <a:lnTo>
                      <a:pt x="122" y="336"/>
                    </a:lnTo>
                    <a:lnTo>
                      <a:pt x="156" y="286"/>
                    </a:lnTo>
                    <a:lnTo>
                      <a:pt x="195" y="240"/>
                    </a:lnTo>
                    <a:lnTo>
                      <a:pt x="237" y="196"/>
                    </a:lnTo>
                    <a:lnTo>
                      <a:pt x="283" y="157"/>
                    </a:lnTo>
                    <a:lnTo>
                      <a:pt x="332" y="121"/>
                    </a:lnTo>
                    <a:lnTo>
                      <a:pt x="385" y="89"/>
                    </a:lnTo>
                    <a:lnTo>
                      <a:pt x="440" y="62"/>
                    </a:lnTo>
                    <a:lnTo>
                      <a:pt x="498" y="38"/>
                    </a:lnTo>
                    <a:lnTo>
                      <a:pt x="559" y="20"/>
                    </a:lnTo>
                    <a:lnTo>
                      <a:pt x="640" y="0"/>
                    </a:lnTo>
                    <a:lnTo>
                      <a:pt x="1193" y="1280"/>
                    </a:lnTo>
                    <a:lnTo>
                      <a:pt x="174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22" name="Freeform 25"/>
              <p:cNvSpPr>
                <a:spLocks/>
              </p:cNvSpPr>
              <p:nvPr/>
            </p:nvSpPr>
            <p:spPr bwMode="auto">
              <a:xfrm>
                <a:off x="2689" y="4347"/>
                <a:ext cx="34" cy="83"/>
              </a:xfrm>
              <a:custGeom>
                <a:avLst/>
                <a:gdLst>
                  <a:gd name="T0" fmla="*/ 135 w 373"/>
                  <a:gd name="T1" fmla="*/ 0 h 915"/>
                  <a:gd name="T2" fmla="*/ 237 w 373"/>
                  <a:gd name="T3" fmla="*/ 0 h 915"/>
                  <a:gd name="T4" fmla="*/ 258 w 373"/>
                  <a:gd name="T5" fmla="*/ 2 h 915"/>
                  <a:gd name="T6" fmla="*/ 278 w 373"/>
                  <a:gd name="T7" fmla="*/ 9 h 915"/>
                  <a:gd name="T8" fmla="*/ 295 w 373"/>
                  <a:gd name="T9" fmla="*/ 21 h 915"/>
                  <a:gd name="T10" fmla="*/ 310 w 373"/>
                  <a:gd name="T11" fmla="*/ 36 h 915"/>
                  <a:gd name="T12" fmla="*/ 321 w 373"/>
                  <a:gd name="T13" fmla="*/ 53 h 915"/>
                  <a:gd name="T14" fmla="*/ 328 w 373"/>
                  <a:gd name="T15" fmla="*/ 74 h 915"/>
                  <a:gd name="T16" fmla="*/ 366 w 373"/>
                  <a:gd name="T17" fmla="*/ 234 h 915"/>
                  <a:gd name="T18" fmla="*/ 368 w 373"/>
                  <a:gd name="T19" fmla="*/ 257 h 915"/>
                  <a:gd name="T20" fmla="*/ 365 w 373"/>
                  <a:gd name="T21" fmla="*/ 281 h 915"/>
                  <a:gd name="T22" fmla="*/ 357 w 373"/>
                  <a:gd name="T23" fmla="*/ 301 h 915"/>
                  <a:gd name="T24" fmla="*/ 345 w 373"/>
                  <a:gd name="T25" fmla="*/ 319 h 915"/>
                  <a:gd name="T26" fmla="*/ 329 w 373"/>
                  <a:gd name="T27" fmla="*/ 334 h 915"/>
                  <a:gd name="T28" fmla="*/ 309 w 373"/>
                  <a:gd name="T29" fmla="*/ 345 h 915"/>
                  <a:gd name="T30" fmla="*/ 287 w 373"/>
                  <a:gd name="T31" fmla="*/ 351 h 915"/>
                  <a:gd name="T32" fmla="*/ 373 w 373"/>
                  <a:gd name="T33" fmla="*/ 438 h 915"/>
                  <a:gd name="T34" fmla="*/ 187 w 373"/>
                  <a:gd name="T35" fmla="*/ 915 h 915"/>
                  <a:gd name="T36" fmla="*/ 0 w 373"/>
                  <a:gd name="T37" fmla="*/ 438 h 915"/>
                  <a:gd name="T38" fmla="*/ 85 w 373"/>
                  <a:gd name="T39" fmla="*/ 351 h 915"/>
                  <a:gd name="T40" fmla="*/ 63 w 373"/>
                  <a:gd name="T41" fmla="*/ 345 h 915"/>
                  <a:gd name="T42" fmla="*/ 44 w 373"/>
                  <a:gd name="T43" fmla="*/ 334 h 915"/>
                  <a:gd name="T44" fmla="*/ 27 w 373"/>
                  <a:gd name="T45" fmla="*/ 319 h 915"/>
                  <a:gd name="T46" fmla="*/ 15 w 373"/>
                  <a:gd name="T47" fmla="*/ 301 h 915"/>
                  <a:gd name="T48" fmla="*/ 7 w 373"/>
                  <a:gd name="T49" fmla="*/ 281 h 915"/>
                  <a:gd name="T50" fmla="*/ 4 w 373"/>
                  <a:gd name="T51" fmla="*/ 257 h 915"/>
                  <a:gd name="T52" fmla="*/ 6 w 373"/>
                  <a:gd name="T53" fmla="*/ 234 h 915"/>
                  <a:gd name="T54" fmla="*/ 44 w 373"/>
                  <a:gd name="T55" fmla="*/ 74 h 915"/>
                  <a:gd name="T56" fmla="*/ 52 w 373"/>
                  <a:gd name="T57" fmla="*/ 53 h 915"/>
                  <a:gd name="T58" fmla="*/ 63 w 373"/>
                  <a:gd name="T59" fmla="*/ 36 h 915"/>
                  <a:gd name="T60" fmla="*/ 77 w 373"/>
                  <a:gd name="T61" fmla="*/ 21 h 915"/>
                  <a:gd name="T62" fmla="*/ 95 w 373"/>
                  <a:gd name="T63" fmla="*/ 9 h 915"/>
                  <a:gd name="T64" fmla="*/ 114 w 373"/>
                  <a:gd name="T65" fmla="*/ 2 h 915"/>
                  <a:gd name="T66" fmla="*/ 135 w 373"/>
                  <a:gd name="T67" fmla="*/ 0 h 9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73" h="915">
                    <a:moveTo>
                      <a:pt x="135" y="0"/>
                    </a:moveTo>
                    <a:lnTo>
                      <a:pt x="237" y="0"/>
                    </a:lnTo>
                    <a:lnTo>
                      <a:pt x="258" y="2"/>
                    </a:lnTo>
                    <a:lnTo>
                      <a:pt x="278" y="9"/>
                    </a:lnTo>
                    <a:lnTo>
                      <a:pt x="295" y="21"/>
                    </a:lnTo>
                    <a:lnTo>
                      <a:pt x="310" y="36"/>
                    </a:lnTo>
                    <a:lnTo>
                      <a:pt x="321" y="53"/>
                    </a:lnTo>
                    <a:lnTo>
                      <a:pt x="328" y="74"/>
                    </a:lnTo>
                    <a:lnTo>
                      <a:pt x="366" y="234"/>
                    </a:lnTo>
                    <a:lnTo>
                      <a:pt x="368" y="257"/>
                    </a:lnTo>
                    <a:lnTo>
                      <a:pt x="365" y="281"/>
                    </a:lnTo>
                    <a:lnTo>
                      <a:pt x="357" y="301"/>
                    </a:lnTo>
                    <a:lnTo>
                      <a:pt x="345" y="319"/>
                    </a:lnTo>
                    <a:lnTo>
                      <a:pt x="329" y="334"/>
                    </a:lnTo>
                    <a:lnTo>
                      <a:pt x="309" y="345"/>
                    </a:lnTo>
                    <a:lnTo>
                      <a:pt x="287" y="351"/>
                    </a:lnTo>
                    <a:lnTo>
                      <a:pt x="373" y="438"/>
                    </a:lnTo>
                    <a:lnTo>
                      <a:pt x="187" y="915"/>
                    </a:lnTo>
                    <a:lnTo>
                      <a:pt x="0" y="438"/>
                    </a:lnTo>
                    <a:lnTo>
                      <a:pt x="85" y="351"/>
                    </a:lnTo>
                    <a:lnTo>
                      <a:pt x="63" y="345"/>
                    </a:lnTo>
                    <a:lnTo>
                      <a:pt x="44" y="334"/>
                    </a:lnTo>
                    <a:lnTo>
                      <a:pt x="27" y="319"/>
                    </a:lnTo>
                    <a:lnTo>
                      <a:pt x="15" y="301"/>
                    </a:lnTo>
                    <a:lnTo>
                      <a:pt x="7" y="281"/>
                    </a:lnTo>
                    <a:lnTo>
                      <a:pt x="4" y="257"/>
                    </a:lnTo>
                    <a:lnTo>
                      <a:pt x="6" y="234"/>
                    </a:lnTo>
                    <a:lnTo>
                      <a:pt x="44" y="74"/>
                    </a:lnTo>
                    <a:lnTo>
                      <a:pt x="52" y="53"/>
                    </a:lnTo>
                    <a:lnTo>
                      <a:pt x="63" y="36"/>
                    </a:lnTo>
                    <a:lnTo>
                      <a:pt x="77" y="21"/>
                    </a:lnTo>
                    <a:lnTo>
                      <a:pt x="95" y="9"/>
                    </a:lnTo>
                    <a:lnTo>
                      <a:pt x="114" y="2"/>
                    </a:lnTo>
                    <a:lnTo>
                      <a:pt x="13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1" name="Group 16"/>
            <p:cNvGrpSpPr>
              <a:grpSpLocks noChangeAspect="1"/>
            </p:cNvGrpSpPr>
            <p:nvPr/>
          </p:nvGrpSpPr>
          <p:grpSpPr bwMode="auto">
            <a:xfrm>
              <a:off x="596845" y="5823027"/>
              <a:ext cx="162480" cy="186754"/>
              <a:chOff x="1039" y="1681"/>
              <a:chExt cx="1071" cy="1231"/>
            </a:xfrm>
            <a:grpFill/>
          </p:grpSpPr>
          <p:sp>
            <p:nvSpPr>
              <p:cNvPr id="15" name="Freeform 17"/>
              <p:cNvSpPr>
                <a:spLocks noEditPoints="1"/>
              </p:cNvSpPr>
              <p:nvPr/>
            </p:nvSpPr>
            <p:spPr bwMode="auto">
              <a:xfrm>
                <a:off x="1039" y="1681"/>
                <a:ext cx="1071" cy="1099"/>
              </a:xfrm>
              <a:custGeom>
                <a:avLst/>
                <a:gdLst>
                  <a:gd name="T0" fmla="*/ 3169 w 3212"/>
                  <a:gd name="T1" fmla="*/ 566 h 3298"/>
                  <a:gd name="T2" fmla="*/ 3035 w 3212"/>
                  <a:gd name="T3" fmla="*/ 475 h 3298"/>
                  <a:gd name="T4" fmla="*/ 2711 w 3212"/>
                  <a:gd name="T5" fmla="*/ 199 h 3298"/>
                  <a:gd name="T6" fmla="*/ 2384 w 3212"/>
                  <a:gd name="T7" fmla="*/ 19 h 3298"/>
                  <a:gd name="T8" fmla="*/ 2347 w 3212"/>
                  <a:gd name="T9" fmla="*/ 4 h 3298"/>
                  <a:gd name="T10" fmla="*/ 2278 w 3212"/>
                  <a:gd name="T11" fmla="*/ 47 h 3298"/>
                  <a:gd name="T12" fmla="*/ 2171 w 3212"/>
                  <a:gd name="T13" fmla="*/ 190 h 3298"/>
                  <a:gd name="T14" fmla="*/ 1698 w 3212"/>
                  <a:gd name="T15" fmla="*/ 610 h 3298"/>
                  <a:gd name="T16" fmla="*/ 716 w 3212"/>
                  <a:gd name="T17" fmla="*/ 1337 h 3298"/>
                  <a:gd name="T18" fmla="*/ 296 w 3212"/>
                  <a:gd name="T19" fmla="*/ 1713 h 3298"/>
                  <a:gd name="T20" fmla="*/ 59 w 3212"/>
                  <a:gd name="T21" fmla="*/ 2061 h 3298"/>
                  <a:gd name="T22" fmla="*/ 0 w 3212"/>
                  <a:gd name="T23" fmla="*/ 2479 h 3298"/>
                  <a:gd name="T24" fmla="*/ 29 w 3212"/>
                  <a:gd name="T25" fmla="*/ 2758 h 3298"/>
                  <a:gd name="T26" fmla="*/ 183 w 3212"/>
                  <a:gd name="T27" fmla="*/ 2915 h 3298"/>
                  <a:gd name="T28" fmla="*/ 615 w 3212"/>
                  <a:gd name="T29" fmla="*/ 3255 h 3298"/>
                  <a:gd name="T30" fmla="*/ 886 w 3212"/>
                  <a:gd name="T31" fmla="*/ 3291 h 3298"/>
                  <a:gd name="T32" fmla="*/ 1138 w 3212"/>
                  <a:gd name="T33" fmla="*/ 3171 h 3298"/>
                  <a:gd name="T34" fmla="*/ 1808 w 3212"/>
                  <a:gd name="T35" fmla="*/ 2600 h 3298"/>
                  <a:gd name="T36" fmla="*/ 2812 w 3212"/>
                  <a:gd name="T37" fmla="*/ 1724 h 3298"/>
                  <a:gd name="T38" fmla="*/ 3103 w 3212"/>
                  <a:gd name="T39" fmla="*/ 1438 h 3298"/>
                  <a:gd name="T40" fmla="*/ 3146 w 3212"/>
                  <a:gd name="T41" fmla="*/ 1401 h 3298"/>
                  <a:gd name="T42" fmla="*/ 3193 w 3212"/>
                  <a:gd name="T43" fmla="*/ 1183 h 3298"/>
                  <a:gd name="T44" fmla="*/ 3208 w 3212"/>
                  <a:gd name="T45" fmla="*/ 620 h 3298"/>
                  <a:gd name="T46" fmla="*/ 1001 w 3212"/>
                  <a:gd name="T47" fmla="*/ 3114 h 3298"/>
                  <a:gd name="T48" fmla="*/ 881 w 3212"/>
                  <a:gd name="T49" fmla="*/ 3066 h 3298"/>
                  <a:gd name="T50" fmla="*/ 844 w 3212"/>
                  <a:gd name="T51" fmla="*/ 2610 h 3298"/>
                  <a:gd name="T52" fmla="*/ 840 w 3212"/>
                  <a:gd name="T53" fmla="*/ 2398 h 3298"/>
                  <a:gd name="T54" fmla="*/ 401 w 3212"/>
                  <a:gd name="T55" fmla="*/ 2082 h 3298"/>
                  <a:gd name="T56" fmla="*/ 241 w 3212"/>
                  <a:gd name="T57" fmla="*/ 1969 h 3298"/>
                  <a:gd name="T58" fmla="*/ 752 w 3212"/>
                  <a:gd name="T59" fmla="*/ 2141 h 3298"/>
                  <a:gd name="T60" fmla="*/ 1034 w 3212"/>
                  <a:gd name="T61" fmla="*/ 2354 h 3298"/>
                  <a:gd name="T62" fmla="*/ 1418 w 3212"/>
                  <a:gd name="T63" fmla="*/ 2074 h 3298"/>
                  <a:gd name="T64" fmla="*/ 1624 w 3212"/>
                  <a:gd name="T65" fmla="*/ 1847 h 3298"/>
                  <a:gd name="T66" fmla="*/ 1420 w 3212"/>
                  <a:gd name="T67" fmla="*/ 1596 h 3298"/>
                  <a:gd name="T68" fmla="*/ 1082 w 3212"/>
                  <a:gd name="T69" fmla="*/ 1248 h 3298"/>
                  <a:gd name="T70" fmla="*/ 1614 w 3212"/>
                  <a:gd name="T71" fmla="*/ 825 h 3298"/>
                  <a:gd name="T72" fmla="*/ 2194 w 3212"/>
                  <a:gd name="T73" fmla="*/ 338 h 3298"/>
                  <a:gd name="T74" fmla="*/ 2374 w 3212"/>
                  <a:gd name="T75" fmla="*/ 118 h 3298"/>
                  <a:gd name="T76" fmla="*/ 2661 w 3212"/>
                  <a:gd name="T77" fmla="*/ 304 h 3298"/>
                  <a:gd name="T78" fmla="*/ 2993 w 3212"/>
                  <a:gd name="T79" fmla="*/ 603 h 3298"/>
                  <a:gd name="T80" fmla="*/ 2474 w 3212"/>
                  <a:gd name="T81" fmla="*/ 1257 h 3298"/>
                  <a:gd name="T82" fmla="*/ 1732 w 3212"/>
                  <a:gd name="T83" fmla="*/ 1951 h 3298"/>
                  <a:gd name="T84" fmla="*/ 1047 w 3212"/>
                  <a:gd name="T85" fmla="*/ 2462 h 3298"/>
                  <a:gd name="T86" fmla="*/ 1012 w 3212"/>
                  <a:gd name="T87" fmla="*/ 2472 h 3298"/>
                  <a:gd name="T88" fmla="*/ 3078 w 3212"/>
                  <a:gd name="T89" fmla="*/ 1147 h 3298"/>
                  <a:gd name="T90" fmla="*/ 3067 w 3212"/>
                  <a:gd name="T91" fmla="*/ 1301 h 3298"/>
                  <a:gd name="T92" fmla="*/ 3051 w 3212"/>
                  <a:gd name="T93" fmla="*/ 1343 h 3298"/>
                  <a:gd name="T94" fmla="*/ 3018 w 3212"/>
                  <a:gd name="T95" fmla="*/ 1366 h 3298"/>
                  <a:gd name="T96" fmla="*/ 2890 w 3212"/>
                  <a:gd name="T97" fmla="*/ 1493 h 3298"/>
                  <a:gd name="T98" fmla="*/ 1823 w 3212"/>
                  <a:gd name="T99" fmla="*/ 2434 h 3298"/>
                  <a:gd name="T100" fmla="*/ 1765 w 3212"/>
                  <a:gd name="T101" fmla="*/ 2231 h 3298"/>
                  <a:gd name="T102" fmla="*/ 1749 w 3212"/>
                  <a:gd name="T103" fmla="*/ 2105 h 3298"/>
                  <a:gd name="T104" fmla="*/ 2236 w 3212"/>
                  <a:gd name="T105" fmla="*/ 1651 h 3298"/>
                  <a:gd name="T106" fmla="*/ 3095 w 3212"/>
                  <a:gd name="T107" fmla="*/ 770 h 3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212" h="3298">
                    <a:moveTo>
                      <a:pt x="3208" y="620"/>
                    </a:moveTo>
                    <a:lnTo>
                      <a:pt x="3206" y="606"/>
                    </a:lnTo>
                    <a:lnTo>
                      <a:pt x="3192" y="581"/>
                    </a:lnTo>
                    <a:lnTo>
                      <a:pt x="3169" y="566"/>
                    </a:lnTo>
                    <a:lnTo>
                      <a:pt x="3143" y="561"/>
                    </a:lnTo>
                    <a:lnTo>
                      <a:pt x="3130" y="564"/>
                    </a:lnTo>
                    <a:lnTo>
                      <a:pt x="3101" y="533"/>
                    </a:lnTo>
                    <a:lnTo>
                      <a:pt x="3035" y="475"/>
                    </a:lnTo>
                    <a:lnTo>
                      <a:pt x="3003" y="448"/>
                    </a:lnTo>
                    <a:lnTo>
                      <a:pt x="2931" y="383"/>
                    </a:lnTo>
                    <a:lnTo>
                      <a:pt x="2786" y="258"/>
                    </a:lnTo>
                    <a:lnTo>
                      <a:pt x="2711" y="199"/>
                    </a:lnTo>
                    <a:lnTo>
                      <a:pt x="2651" y="148"/>
                    </a:lnTo>
                    <a:lnTo>
                      <a:pt x="2507" y="53"/>
                    </a:lnTo>
                    <a:lnTo>
                      <a:pt x="2432" y="24"/>
                    </a:lnTo>
                    <a:lnTo>
                      <a:pt x="2384" y="19"/>
                    </a:lnTo>
                    <a:lnTo>
                      <a:pt x="2363" y="20"/>
                    </a:lnTo>
                    <a:lnTo>
                      <a:pt x="2361" y="17"/>
                    </a:lnTo>
                    <a:lnTo>
                      <a:pt x="2358" y="14"/>
                    </a:lnTo>
                    <a:lnTo>
                      <a:pt x="2347" y="4"/>
                    </a:lnTo>
                    <a:lnTo>
                      <a:pt x="2320" y="0"/>
                    </a:lnTo>
                    <a:lnTo>
                      <a:pt x="2294" y="10"/>
                    </a:lnTo>
                    <a:lnTo>
                      <a:pt x="2278" y="32"/>
                    </a:lnTo>
                    <a:lnTo>
                      <a:pt x="2278" y="47"/>
                    </a:lnTo>
                    <a:lnTo>
                      <a:pt x="2276" y="62"/>
                    </a:lnTo>
                    <a:lnTo>
                      <a:pt x="2253" y="102"/>
                    </a:lnTo>
                    <a:lnTo>
                      <a:pt x="2199" y="163"/>
                    </a:lnTo>
                    <a:lnTo>
                      <a:pt x="2171" y="190"/>
                    </a:lnTo>
                    <a:lnTo>
                      <a:pt x="2102" y="260"/>
                    </a:lnTo>
                    <a:lnTo>
                      <a:pt x="1952" y="394"/>
                    </a:lnTo>
                    <a:lnTo>
                      <a:pt x="1878" y="459"/>
                    </a:lnTo>
                    <a:lnTo>
                      <a:pt x="1698" y="610"/>
                    </a:lnTo>
                    <a:lnTo>
                      <a:pt x="1326" y="897"/>
                    </a:lnTo>
                    <a:lnTo>
                      <a:pt x="1138" y="1036"/>
                    </a:lnTo>
                    <a:lnTo>
                      <a:pt x="969" y="1157"/>
                    </a:lnTo>
                    <a:lnTo>
                      <a:pt x="716" y="1337"/>
                    </a:lnTo>
                    <a:lnTo>
                      <a:pt x="553" y="1467"/>
                    </a:lnTo>
                    <a:lnTo>
                      <a:pt x="475" y="1536"/>
                    </a:lnTo>
                    <a:lnTo>
                      <a:pt x="415" y="1592"/>
                    </a:lnTo>
                    <a:lnTo>
                      <a:pt x="296" y="1713"/>
                    </a:lnTo>
                    <a:lnTo>
                      <a:pt x="186" y="1845"/>
                    </a:lnTo>
                    <a:lnTo>
                      <a:pt x="117" y="1951"/>
                    </a:lnTo>
                    <a:lnTo>
                      <a:pt x="77" y="2024"/>
                    </a:lnTo>
                    <a:lnTo>
                      <a:pt x="59" y="2061"/>
                    </a:lnTo>
                    <a:lnTo>
                      <a:pt x="44" y="2100"/>
                    </a:lnTo>
                    <a:lnTo>
                      <a:pt x="21" y="2181"/>
                    </a:lnTo>
                    <a:lnTo>
                      <a:pt x="2" y="2306"/>
                    </a:lnTo>
                    <a:lnTo>
                      <a:pt x="0" y="2479"/>
                    </a:lnTo>
                    <a:lnTo>
                      <a:pt x="12" y="2650"/>
                    </a:lnTo>
                    <a:lnTo>
                      <a:pt x="18" y="2732"/>
                    </a:lnTo>
                    <a:lnTo>
                      <a:pt x="19" y="2742"/>
                    </a:lnTo>
                    <a:lnTo>
                      <a:pt x="29" y="2758"/>
                    </a:lnTo>
                    <a:lnTo>
                      <a:pt x="49" y="2771"/>
                    </a:lnTo>
                    <a:lnTo>
                      <a:pt x="67" y="2770"/>
                    </a:lnTo>
                    <a:lnTo>
                      <a:pt x="101" y="2817"/>
                    </a:lnTo>
                    <a:lnTo>
                      <a:pt x="183" y="2915"/>
                    </a:lnTo>
                    <a:lnTo>
                      <a:pt x="278" y="3016"/>
                    </a:lnTo>
                    <a:lnTo>
                      <a:pt x="383" y="3109"/>
                    </a:lnTo>
                    <a:lnTo>
                      <a:pt x="497" y="3193"/>
                    </a:lnTo>
                    <a:lnTo>
                      <a:pt x="615" y="3255"/>
                    </a:lnTo>
                    <a:lnTo>
                      <a:pt x="704" y="3285"/>
                    </a:lnTo>
                    <a:lnTo>
                      <a:pt x="765" y="3297"/>
                    </a:lnTo>
                    <a:lnTo>
                      <a:pt x="825" y="3298"/>
                    </a:lnTo>
                    <a:lnTo>
                      <a:pt x="886" y="3291"/>
                    </a:lnTo>
                    <a:lnTo>
                      <a:pt x="916" y="3282"/>
                    </a:lnTo>
                    <a:lnTo>
                      <a:pt x="955" y="3271"/>
                    </a:lnTo>
                    <a:lnTo>
                      <a:pt x="1030" y="3236"/>
                    </a:lnTo>
                    <a:lnTo>
                      <a:pt x="1138" y="3171"/>
                    </a:lnTo>
                    <a:lnTo>
                      <a:pt x="1342" y="3009"/>
                    </a:lnTo>
                    <a:lnTo>
                      <a:pt x="1463" y="2899"/>
                    </a:lnTo>
                    <a:lnTo>
                      <a:pt x="1634" y="2748"/>
                    </a:lnTo>
                    <a:lnTo>
                      <a:pt x="1808" y="2600"/>
                    </a:lnTo>
                    <a:lnTo>
                      <a:pt x="2017" y="2424"/>
                    </a:lnTo>
                    <a:lnTo>
                      <a:pt x="2429" y="2066"/>
                    </a:lnTo>
                    <a:lnTo>
                      <a:pt x="2633" y="1884"/>
                    </a:lnTo>
                    <a:lnTo>
                      <a:pt x="2812" y="1724"/>
                    </a:lnTo>
                    <a:lnTo>
                      <a:pt x="2987" y="1560"/>
                    </a:lnTo>
                    <a:lnTo>
                      <a:pt x="3021" y="1530"/>
                    </a:lnTo>
                    <a:lnTo>
                      <a:pt x="3075" y="1478"/>
                    </a:lnTo>
                    <a:lnTo>
                      <a:pt x="3103" y="1438"/>
                    </a:lnTo>
                    <a:lnTo>
                      <a:pt x="3111" y="1416"/>
                    </a:lnTo>
                    <a:lnTo>
                      <a:pt x="3124" y="1415"/>
                    </a:lnTo>
                    <a:lnTo>
                      <a:pt x="3134" y="1409"/>
                    </a:lnTo>
                    <a:lnTo>
                      <a:pt x="3146" y="1401"/>
                    </a:lnTo>
                    <a:lnTo>
                      <a:pt x="3163" y="1378"/>
                    </a:lnTo>
                    <a:lnTo>
                      <a:pt x="3180" y="1337"/>
                    </a:lnTo>
                    <a:lnTo>
                      <a:pt x="3192" y="1241"/>
                    </a:lnTo>
                    <a:lnTo>
                      <a:pt x="3193" y="1183"/>
                    </a:lnTo>
                    <a:lnTo>
                      <a:pt x="3202" y="1042"/>
                    </a:lnTo>
                    <a:lnTo>
                      <a:pt x="3212" y="832"/>
                    </a:lnTo>
                    <a:lnTo>
                      <a:pt x="3212" y="691"/>
                    </a:lnTo>
                    <a:lnTo>
                      <a:pt x="3208" y="620"/>
                    </a:lnTo>
                    <a:close/>
                    <a:moveTo>
                      <a:pt x="1004" y="2495"/>
                    </a:moveTo>
                    <a:lnTo>
                      <a:pt x="998" y="2649"/>
                    </a:lnTo>
                    <a:lnTo>
                      <a:pt x="999" y="2958"/>
                    </a:lnTo>
                    <a:lnTo>
                      <a:pt x="1001" y="3114"/>
                    </a:lnTo>
                    <a:lnTo>
                      <a:pt x="942" y="3145"/>
                    </a:lnTo>
                    <a:lnTo>
                      <a:pt x="880" y="3170"/>
                    </a:lnTo>
                    <a:lnTo>
                      <a:pt x="884" y="3137"/>
                    </a:lnTo>
                    <a:lnTo>
                      <a:pt x="881" y="3066"/>
                    </a:lnTo>
                    <a:lnTo>
                      <a:pt x="868" y="2961"/>
                    </a:lnTo>
                    <a:lnTo>
                      <a:pt x="860" y="2895"/>
                    </a:lnTo>
                    <a:lnTo>
                      <a:pt x="850" y="2780"/>
                    </a:lnTo>
                    <a:lnTo>
                      <a:pt x="844" y="2610"/>
                    </a:lnTo>
                    <a:lnTo>
                      <a:pt x="850" y="2495"/>
                    </a:lnTo>
                    <a:lnTo>
                      <a:pt x="857" y="2439"/>
                    </a:lnTo>
                    <a:lnTo>
                      <a:pt x="856" y="2424"/>
                    </a:lnTo>
                    <a:lnTo>
                      <a:pt x="840" y="2398"/>
                    </a:lnTo>
                    <a:lnTo>
                      <a:pt x="828" y="2390"/>
                    </a:lnTo>
                    <a:lnTo>
                      <a:pt x="717" y="2318"/>
                    </a:lnTo>
                    <a:lnTo>
                      <a:pt x="506" y="2162"/>
                    </a:lnTo>
                    <a:lnTo>
                      <a:pt x="401" y="2082"/>
                    </a:lnTo>
                    <a:lnTo>
                      <a:pt x="382" y="2064"/>
                    </a:lnTo>
                    <a:lnTo>
                      <a:pt x="314" y="2010"/>
                    </a:lnTo>
                    <a:lnTo>
                      <a:pt x="264" y="1978"/>
                    </a:lnTo>
                    <a:lnTo>
                      <a:pt x="241" y="1969"/>
                    </a:lnTo>
                    <a:lnTo>
                      <a:pt x="294" y="1899"/>
                    </a:lnTo>
                    <a:lnTo>
                      <a:pt x="350" y="1830"/>
                    </a:lnTo>
                    <a:lnTo>
                      <a:pt x="510" y="1955"/>
                    </a:lnTo>
                    <a:lnTo>
                      <a:pt x="752" y="2141"/>
                    </a:lnTo>
                    <a:lnTo>
                      <a:pt x="909" y="2270"/>
                    </a:lnTo>
                    <a:lnTo>
                      <a:pt x="985" y="2338"/>
                    </a:lnTo>
                    <a:lnTo>
                      <a:pt x="999" y="2349"/>
                    </a:lnTo>
                    <a:lnTo>
                      <a:pt x="1034" y="2354"/>
                    </a:lnTo>
                    <a:lnTo>
                      <a:pt x="1053" y="2346"/>
                    </a:lnTo>
                    <a:lnTo>
                      <a:pt x="1132" y="2302"/>
                    </a:lnTo>
                    <a:lnTo>
                      <a:pt x="1280" y="2195"/>
                    </a:lnTo>
                    <a:lnTo>
                      <a:pt x="1418" y="2074"/>
                    </a:lnTo>
                    <a:lnTo>
                      <a:pt x="1548" y="1943"/>
                    </a:lnTo>
                    <a:lnTo>
                      <a:pt x="1610" y="1877"/>
                    </a:lnTo>
                    <a:lnTo>
                      <a:pt x="1617" y="1868"/>
                    </a:lnTo>
                    <a:lnTo>
                      <a:pt x="1624" y="1847"/>
                    </a:lnTo>
                    <a:lnTo>
                      <a:pt x="1626" y="1827"/>
                    </a:lnTo>
                    <a:lnTo>
                      <a:pt x="1617" y="1807"/>
                    </a:lnTo>
                    <a:lnTo>
                      <a:pt x="1610" y="1796"/>
                    </a:lnTo>
                    <a:lnTo>
                      <a:pt x="1420" y="1596"/>
                    </a:lnTo>
                    <a:lnTo>
                      <a:pt x="1231" y="1395"/>
                    </a:lnTo>
                    <a:lnTo>
                      <a:pt x="1201" y="1360"/>
                    </a:lnTo>
                    <a:lnTo>
                      <a:pt x="1132" y="1288"/>
                    </a:lnTo>
                    <a:lnTo>
                      <a:pt x="1082" y="1248"/>
                    </a:lnTo>
                    <a:lnTo>
                      <a:pt x="1056" y="1235"/>
                    </a:lnTo>
                    <a:lnTo>
                      <a:pt x="1244" y="1103"/>
                    </a:lnTo>
                    <a:lnTo>
                      <a:pt x="1430" y="964"/>
                    </a:lnTo>
                    <a:lnTo>
                      <a:pt x="1614" y="825"/>
                    </a:lnTo>
                    <a:lnTo>
                      <a:pt x="1885" y="607"/>
                    </a:lnTo>
                    <a:lnTo>
                      <a:pt x="2060" y="458"/>
                    </a:lnTo>
                    <a:lnTo>
                      <a:pt x="2145" y="380"/>
                    </a:lnTo>
                    <a:lnTo>
                      <a:pt x="2194" y="338"/>
                    </a:lnTo>
                    <a:lnTo>
                      <a:pt x="2299" y="235"/>
                    </a:lnTo>
                    <a:lnTo>
                      <a:pt x="2344" y="177"/>
                    </a:lnTo>
                    <a:lnTo>
                      <a:pt x="2367" y="138"/>
                    </a:lnTo>
                    <a:lnTo>
                      <a:pt x="2374" y="118"/>
                    </a:lnTo>
                    <a:lnTo>
                      <a:pt x="2422" y="140"/>
                    </a:lnTo>
                    <a:lnTo>
                      <a:pt x="2466" y="163"/>
                    </a:lnTo>
                    <a:lnTo>
                      <a:pt x="2534" y="206"/>
                    </a:lnTo>
                    <a:lnTo>
                      <a:pt x="2661" y="304"/>
                    </a:lnTo>
                    <a:lnTo>
                      <a:pt x="2721" y="354"/>
                    </a:lnTo>
                    <a:lnTo>
                      <a:pt x="2833" y="453"/>
                    </a:lnTo>
                    <a:lnTo>
                      <a:pt x="2944" y="554"/>
                    </a:lnTo>
                    <a:lnTo>
                      <a:pt x="2993" y="603"/>
                    </a:lnTo>
                    <a:lnTo>
                      <a:pt x="3048" y="646"/>
                    </a:lnTo>
                    <a:lnTo>
                      <a:pt x="2937" y="771"/>
                    </a:lnTo>
                    <a:lnTo>
                      <a:pt x="2708" y="1016"/>
                    </a:lnTo>
                    <a:lnTo>
                      <a:pt x="2474" y="1257"/>
                    </a:lnTo>
                    <a:lnTo>
                      <a:pt x="2233" y="1490"/>
                    </a:lnTo>
                    <a:lnTo>
                      <a:pt x="2112" y="1605"/>
                    </a:lnTo>
                    <a:lnTo>
                      <a:pt x="1987" y="1720"/>
                    </a:lnTo>
                    <a:lnTo>
                      <a:pt x="1732" y="1951"/>
                    </a:lnTo>
                    <a:lnTo>
                      <a:pt x="1467" y="2169"/>
                    </a:lnTo>
                    <a:lnTo>
                      <a:pt x="1261" y="2322"/>
                    </a:lnTo>
                    <a:lnTo>
                      <a:pt x="1120" y="2417"/>
                    </a:lnTo>
                    <a:lnTo>
                      <a:pt x="1047" y="2462"/>
                    </a:lnTo>
                    <a:lnTo>
                      <a:pt x="1047" y="2462"/>
                    </a:lnTo>
                    <a:lnTo>
                      <a:pt x="1047" y="2463"/>
                    </a:lnTo>
                    <a:lnTo>
                      <a:pt x="1033" y="2460"/>
                    </a:lnTo>
                    <a:lnTo>
                      <a:pt x="1012" y="2472"/>
                    </a:lnTo>
                    <a:lnTo>
                      <a:pt x="1005" y="2485"/>
                    </a:lnTo>
                    <a:lnTo>
                      <a:pt x="1004" y="2495"/>
                    </a:lnTo>
                    <a:close/>
                    <a:moveTo>
                      <a:pt x="3082" y="1081"/>
                    </a:moveTo>
                    <a:lnTo>
                      <a:pt x="3078" y="1147"/>
                    </a:lnTo>
                    <a:lnTo>
                      <a:pt x="3074" y="1213"/>
                    </a:lnTo>
                    <a:lnTo>
                      <a:pt x="3072" y="1247"/>
                    </a:lnTo>
                    <a:lnTo>
                      <a:pt x="3069" y="1280"/>
                    </a:lnTo>
                    <a:lnTo>
                      <a:pt x="3067" y="1301"/>
                    </a:lnTo>
                    <a:lnTo>
                      <a:pt x="3065" y="1316"/>
                    </a:lnTo>
                    <a:lnTo>
                      <a:pt x="3059" y="1320"/>
                    </a:lnTo>
                    <a:lnTo>
                      <a:pt x="3052" y="1334"/>
                    </a:lnTo>
                    <a:lnTo>
                      <a:pt x="3051" y="1343"/>
                    </a:lnTo>
                    <a:lnTo>
                      <a:pt x="3038" y="1349"/>
                    </a:lnTo>
                    <a:lnTo>
                      <a:pt x="3018" y="1372"/>
                    </a:lnTo>
                    <a:lnTo>
                      <a:pt x="3016" y="1389"/>
                    </a:lnTo>
                    <a:lnTo>
                      <a:pt x="3018" y="1366"/>
                    </a:lnTo>
                    <a:lnTo>
                      <a:pt x="3010" y="1369"/>
                    </a:lnTo>
                    <a:lnTo>
                      <a:pt x="2990" y="1393"/>
                    </a:lnTo>
                    <a:lnTo>
                      <a:pt x="2941" y="1444"/>
                    </a:lnTo>
                    <a:lnTo>
                      <a:pt x="2890" y="1493"/>
                    </a:lnTo>
                    <a:lnTo>
                      <a:pt x="2734" y="1637"/>
                    </a:lnTo>
                    <a:lnTo>
                      <a:pt x="2574" y="1779"/>
                    </a:lnTo>
                    <a:lnTo>
                      <a:pt x="2201" y="2110"/>
                    </a:lnTo>
                    <a:lnTo>
                      <a:pt x="1823" y="2434"/>
                    </a:lnTo>
                    <a:lnTo>
                      <a:pt x="1804" y="2451"/>
                    </a:lnTo>
                    <a:lnTo>
                      <a:pt x="1785" y="2467"/>
                    </a:lnTo>
                    <a:lnTo>
                      <a:pt x="1778" y="2349"/>
                    </a:lnTo>
                    <a:lnTo>
                      <a:pt x="1765" y="2231"/>
                    </a:lnTo>
                    <a:lnTo>
                      <a:pt x="1764" y="2181"/>
                    </a:lnTo>
                    <a:lnTo>
                      <a:pt x="1765" y="2130"/>
                    </a:lnTo>
                    <a:lnTo>
                      <a:pt x="1764" y="2118"/>
                    </a:lnTo>
                    <a:lnTo>
                      <a:pt x="1749" y="2105"/>
                    </a:lnTo>
                    <a:lnTo>
                      <a:pt x="1739" y="2103"/>
                    </a:lnTo>
                    <a:lnTo>
                      <a:pt x="1927" y="1936"/>
                    </a:lnTo>
                    <a:lnTo>
                      <a:pt x="2106" y="1769"/>
                    </a:lnTo>
                    <a:lnTo>
                      <a:pt x="2236" y="1651"/>
                    </a:lnTo>
                    <a:lnTo>
                      <a:pt x="2489" y="1406"/>
                    </a:lnTo>
                    <a:lnTo>
                      <a:pt x="2737" y="1157"/>
                    </a:lnTo>
                    <a:lnTo>
                      <a:pt x="2977" y="901"/>
                    </a:lnTo>
                    <a:lnTo>
                      <a:pt x="3095" y="770"/>
                    </a:lnTo>
                    <a:lnTo>
                      <a:pt x="3093" y="926"/>
                    </a:lnTo>
                    <a:lnTo>
                      <a:pt x="3082" y="10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8"/>
              <p:cNvSpPr>
                <a:spLocks/>
              </p:cNvSpPr>
              <p:nvPr/>
            </p:nvSpPr>
            <p:spPr bwMode="auto">
              <a:xfrm>
                <a:off x="1398" y="2746"/>
                <a:ext cx="212" cy="132"/>
              </a:xfrm>
              <a:custGeom>
                <a:avLst/>
                <a:gdLst>
                  <a:gd name="T0" fmla="*/ 544 w 635"/>
                  <a:gd name="T1" fmla="*/ 0 h 398"/>
                  <a:gd name="T2" fmla="*/ 504 w 635"/>
                  <a:gd name="T3" fmla="*/ 18 h 398"/>
                  <a:gd name="T4" fmla="*/ 496 w 635"/>
                  <a:gd name="T5" fmla="*/ 52 h 398"/>
                  <a:gd name="T6" fmla="*/ 530 w 635"/>
                  <a:gd name="T7" fmla="*/ 177 h 398"/>
                  <a:gd name="T8" fmla="*/ 515 w 635"/>
                  <a:gd name="T9" fmla="*/ 226 h 398"/>
                  <a:gd name="T10" fmla="*/ 478 w 635"/>
                  <a:gd name="T11" fmla="*/ 262 h 398"/>
                  <a:gd name="T12" fmla="*/ 403 w 635"/>
                  <a:gd name="T13" fmla="*/ 291 h 398"/>
                  <a:gd name="T14" fmla="*/ 352 w 635"/>
                  <a:gd name="T15" fmla="*/ 272 h 398"/>
                  <a:gd name="T16" fmla="*/ 332 w 635"/>
                  <a:gd name="T17" fmla="*/ 226 h 398"/>
                  <a:gd name="T18" fmla="*/ 331 w 635"/>
                  <a:gd name="T19" fmla="*/ 198 h 398"/>
                  <a:gd name="T20" fmla="*/ 303 w 635"/>
                  <a:gd name="T21" fmla="*/ 164 h 398"/>
                  <a:gd name="T22" fmla="*/ 246 w 635"/>
                  <a:gd name="T23" fmla="*/ 180 h 398"/>
                  <a:gd name="T24" fmla="*/ 236 w 635"/>
                  <a:gd name="T25" fmla="*/ 209 h 398"/>
                  <a:gd name="T26" fmla="*/ 220 w 635"/>
                  <a:gd name="T27" fmla="*/ 268 h 398"/>
                  <a:gd name="T28" fmla="*/ 160 w 635"/>
                  <a:gd name="T29" fmla="*/ 310 h 398"/>
                  <a:gd name="T30" fmla="*/ 122 w 635"/>
                  <a:gd name="T31" fmla="*/ 304 h 398"/>
                  <a:gd name="T32" fmla="*/ 83 w 635"/>
                  <a:gd name="T33" fmla="*/ 270 h 398"/>
                  <a:gd name="T34" fmla="*/ 83 w 635"/>
                  <a:gd name="T35" fmla="*/ 182 h 398"/>
                  <a:gd name="T36" fmla="*/ 90 w 635"/>
                  <a:gd name="T37" fmla="*/ 149 h 398"/>
                  <a:gd name="T38" fmla="*/ 62 w 635"/>
                  <a:gd name="T39" fmla="*/ 126 h 398"/>
                  <a:gd name="T40" fmla="*/ 34 w 635"/>
                  <a:gd name="T41" fmla="*/ 139 h 398"/>
                  <a:gd name="T42" fmla="*/ 7 w 635"/>
                  <a:gd name="T43" fmla="*/ 193 h 398"/>
                  <a:gd name="T44" fmla="*/ 3 w 635"/>
                  <a:gd name="T45" fmla="*/ 268 h 398"/>
                  <a:gd name="T46" fmla="*/ 31 w 635"/>
                  <a:gd name="T47" fmla="*/ 336 h 398"/>
                  <a:gd name="T48" fmla="*/ 93 w 635"/>
                  <a:gd name="T49" fmla="*/ 383 h 398"/>
                  <a:gd name="T50" fmla="*/ 139 w 635"/>
                  <a:gd name="T51" fmla="*/ 398 h 398"/>
                  <a:gd name="T52" fmla="*/ 229 w 635"/>
                  <a:gd name="T53" fmla="*/ 383 h 398"/>
                  <a:gd name="T54" fmla="*/ 279 w 635"/>
                  <a:gd name="T55" fmla="*/ 339 h 398"/>
                  <a:gd name="T56" fmla="*/ 350 w 635"/>
                  <a:gd name="T57" fmla="*/ 379 h 398"/>
                  <a:gd name="T58" fmla="*/ 470 w 635"/>
                  <a:gd name="T59" fmla="*/ 375 h 398"/>
                  <a:gd name="T60" fmla="*/ 527 w 635"/>
                  <a:gd name="T61" fmla="*/ 350 h 398"/>
                  <a:gd name="T62" fmla="*/ 600 w 635"/>
                  <a:gd name="T63" fmla="*/ 271 h 398"/>
                  <a:gd name="T64" fmla="*/ 635 w 635"/>
                  <a:gd name="T65" fmla="*/ 166 h 398"/>
                  <a:gd name="T66" fmla="*/ 614 w 635"/>
                  <a:gd name="T67" fmla="*/ 64 h 398"/>
                  <a:gd name="T68" fmla="*/ 555 w 635"/>
                  <a:gd name="T69" fmla="*/ 6 h 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635" h="398">
                    <a:moveTo>
                      <a:pt x="555" y="6"/>
                    </a:moveTo>
                    <a:lnTo>
                      <a:pt x="544" y="0"/>
                    </a:lnTo>
                    <a:lnTo>
                      <a:pt x="521" y="3"/>
                    </a:lnTo>
                    <a:lnTo>
                      <a:pt x="504" y="18"/>
                    </a:lnTo>
                    <a:lnTo>
                      <a:pt x="495" y="39"/>
                    </a:lnTo>
                    <a:lnTo>
                      <a:pt x="496" y="52"/>
                    </a:lnTo>
                    <a:lnTo>
                      <a:pt x="514" y="113"/>
                    </a:lnTo>
                    <a:lnTo>
                      <a:pt x="530" y="177"/>
                    </a:lnTo>
                    <a:lnTo>
                      <a:pt x="527" y="202"/>
                    </a:lnTo>
                    <a:lnTo>
                      <a:pt x="515" y="226"/>
                    </a:lnTo>
                    <a:lnTo>
                      <a:pt x="494" y="251"/>
                    </a:lnTo>
                    <a:lnTo>
                      <a:pt x="478" y="262"/>
                    </a:lnTo>
                    <a:lnTo>
                      <a:pt x="453" y="278"/>
                    </a:lnTo>
                    <a:lnTo>
                      <a:pt x="403" y="291"/>
                    </a:lnTo>
                    <a:lnTo>
                      <a:pt x="370" y="284"/>
                    </a:lnTo>
                    <a:lnTo>
                      <a:pt x="352" y="272"/>
                    </a:lnTo>
                    <a:lnTo>
                      <a:pt x="339" y="252"/>
                    </a:lnTo>
                    <a:lnTo>
                      <a:pt x="332" y="226"/>
                    </a:lnTo>
                    <a:lnTo>
                      <a:pt x="332" y="209"/>
                    </a:lnTo>
                    <a:lnTo>
                      <a:pt x="331" y="198"/>
                    </a:lnTo>
                    <a:lnTo>
                      <a:pt x="324" y="180"/>
                    </a:lnTo>
                    <a:lnTo>
                      <a:pt x="303" y="164"/>
                    </a:lnTo>
                    <a:lnTo>
                      <a:pt x="268" y="164"/>
                    </a:lnTo>
                    <a:lnTo>
                      <a:pt x="246" y="180"/>
                    </a:lnTo>
                    <a:lnTo>
                      <a:pt x="237" y="198"/>
                    </a:lnTo>
                    <a:lnTo>
                      <a:pt x="236" y="209"/>
                    </a:lnTo>
                    <a:lnTo>
                      <a:pt x="233" y="231"/>
                    </a:lnTo>
                    <a:lnTo>
                      <a:pt x="220" y="268"/>
                    </a:lnTo>
                    <a:lnTo>
                      <a:pt x="196" y="297"/>
                    </a:lnTo>
                    <a:lnTo>
                      <a:pt x="160" y="310"/>
                    </a:lnTo>
                    <a:lnTo>
                      <a:pt x="137" y="307"/>
                    </a:lnTo>
                    <a:lnTo>
                      <a:pt x="122" y="304"/>
                    </a:lnTo>
                    <a:lnTo>
                      <a:pt x="102" y="294"/>
                    </a:lnTo>
                    <a:lnTo>
                      <a:pt x="83" y="270"/>
                    </a:lnTo>
                    <a:lnTo>
                      <a:pt x="76" y="228"/>
                    </a:lnTo>
                    <a:lnTo>
                      <a:pt x="83" y="182"/>
                    </a:lnTo>
                    <a:lnTo>
                      <a:pt x="88" y="162"/>
                    </a:lnTo>
                    <a:lnTo>
                      <a:pt x="90" y="149"/>
                    </a:lnTo>
                    <a:lnTo>
                      <a:pt x="80" y="131"/>
                    </a:lnTo>
                    <a:lnTo>
                      <a:pt x="62" y="126"/>
                    </a:lnTo>
                    <a:lnTo>
                      <a:pt x="43" y="130"/>
                    </a:lnTo>
                    <a:lnTo>
                      <a:pt x="34" y="139"/>
                    </a:lnTo>
                    <a:lnTo>
                      <a:pt x="23" y="157"/>
                    </a:lnTo>
                    <a:lnTo>
                      <a:pt x="7" y="193"/>
                    </a:lnTo>
                    <a:lnTo>
                      <a:pt x="0" y="232"/>
                    </a:lnTo>
                    <a:lnTo>
                      <a:pt x="3" y="268"/>
                    </a:lnTo>
                    <a:lnTo>
                      <a:pt x="13" y="304"/>
                    </a:lnTo>
                    <a:lnTo>
                      <a:pt x="31" y="336"/>
                    </a:lnTo>
                    <a:lnTo>
                      <a:pt x="59" y="362"/>
                    </a:lnTo>
                    <a:lnTo>
                      <a:pt x="93" y="383"/>
                    </a:lnTo>
                    <a:lnTo>
                      <a:pt x="113" y="390"/>
                    </a:lnTo>
                    <a:lnTo>
                      <a:pt x="139" y="398"/>
                    </a:lnTo>
                    <a:lnTo>
                      <a:pt x="187" y="398"/>
                    </a:lnTo>
                    <a:lnTo>
                      <a:pt x="229" y="383"/>
                    </a:lnTo>
                    <a:lnTo>
                      <a:pt x="265" y="356"/>
                    </a:lnTo>
                    <a:lnTo>
                      <a:pt x="279" y="339"/>
                    </a:lnTo>
                    <a:lnTo>
                      <a:pt x="299" y="356"/>
                    </a:lnTo>
                    <a:lnTo>
                      <a:pt x="350" y="379"/>
                    </a:lnTo>
                    <a:lnTo>
                      <a:pt x="409" y="386"/>
                    </a:lnTo>
                    <a:lnTo>
                      <a:pt x="470" y="375"/>
                    </a:lnTo>
                    <a:lnTo>
                      <a:pt x="502" y="362"/>
                    </a:lnTo>
                    <a:lnTo>
                      <a:pt x="527" y="350"/>
                    </a:lnTo>
                    <a:lnTo>
                      <a:pt x="567" y="316"/>
                    </a:lnTo>
                    <a:lnTo>
                      <a:pt x="600" y="271"/>
                    </a:lnTo>
                    <a:lnTo>
                      <a:pt x="623" y="221"/>
                    </a:lnTo>
                    <a:lnTo>
                      <a:pt x="635" y="166"/>
                    </a:lnTo>
                    <a:lnTo>
                      <a:pt x="632" y="113"/>
                    </a:lnTo>
                    <a:lnTo>
                      <a:pt x="614" y="64"/>
                    </a:lnTo>
                    <a:lnTo>
                      <a:pt x="581" y="23"/>
                    </a:lnTo>
                    <a:lnTo>
                      <a:pt x="555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9"/>
              <p:cNvSpPr>
                <a:spLocks/>
              </p:cNvSpPr>
              <p:nvPr/>
            </p:nvSpPr>
            <p:spPr bwMode="auto">
              <a:xfrm>
                <a:off x="1655" y="2515"/>
                <a:ext cx="176" cy="179"/>
              </a:xfrm>
              <a:custGeom>
                <a:avLst/>
                <a:gdLst>
                  <a:gd name="T0" fmla="*/ 301 w 528"/>
                  <a:gd name="T1" fmla="*/ 1 h 538"/>
                  <a:gd name="T2" fmla="*/ 268 w 528"/>
                  <a:gd name="T3" fmla="*/ 27 h 538"/>
                  <a:gd name="T4" fmla="*/ 273 w 528"/>
                  <a:gd name="T5" fmla="*/ 82 h 538"/>
                  <a:gd name="T6" fmla="*/ 298 w 528"/>
                  <a:gd name="T7" fmla="*/ 95 h 538"/>
                  <a:gd name="T8" fmla="*/ 373 w 528"/>
                  <a:gd name="T9" fmla="*/ 112 h 538"/>
                  <a:gd name="T10" fmla="*/ 419 w 528"/>
                  <a:gd name="T11" fmla="*/ 145 h 538"/>
                  <a:gd name="T12" fmla="*/ 423 w 528"/>
                  <a:gd name="T13" fmla="*/ 191 h 538"/>
                  <a:gd name="T14" fmla="*/ 409 w 528"/>
                  <a:gd name="T15" fmla="*/ 220 h 538"/>
                  <a:gd name="T16" fmla="*/ 357 w 528"/>
                  <a:gd name="T17" fmla="*/ 265 h 538"/>
                  <a:gd name="T18" fmla="*/ 245 w 528"/>
                  <a:gd name="T19" fmla="*/ 269 h 538"/>
                  <a:gd name="T20" fmla="*/ 207 w 528"/>
                  <a:gd name="T21" fmla="*/ 256 h 538"/>
                  <a:gd name="T22" fmla="*/ 188 w 528"/>
                  <a:gd name="T23" fmla="*/ 250 h 538"/>
                  <a:gd name="T24" fmla="*/ 150 w 528"/>
                  <a:gd name="T25" fmla="*/ 268 h 538"/>
                  <a:gd name="T26" fmla="*/ 141 w 528"/>
                  <a:gd name="T27" fmla="*/ 324 h 538"/>
                  <a:gd name="T28" fmla="*/ 161 w 528"/>
                  <a:gd name="T29" fmla="*/ 341 h 538"/>
                  <a:gd name="T30" fmla="*/ 173 w 528"/>
                  <a:gd name="T31" fmla="*/ 347 h 538"/>
                  <a:gd name="T32" fmla="*/ 178 w 528"/>
                  <a:gd name="T33" fmla="*/ 348 h 538"/>
                  <a:gd name="T34" fmla="*/ 184 w 528"/>
                  <a:gd name="T35" fmla="*/ 351 h 538"/>
                  <a:gd name="T36" fmla="*/ 220 w 528"/>
                  <a:gd name="T37" fmla="*/ 367 h 538"/>
                  <a:gd name="T38" fmla="*/ 243 w 528"/>
                  <a:gd name="T39" fmla="*/ 399 h 538"/>
                  <a:gd name="T40" fmla="*/ 180 w 528"/>
                  <a:gd name="T41" fmla="*/ 443 h 538"/>
                  <a:gd name="T42" fmla="*/ 131 w 528"/>
                  <a:gd name="T43" fmla="*/ 456 h 538"/>
                  <a:gd name="T44" fmla="*/ 62 w 528"/>
                  <a:gd name="T45" fmla="*/ 456 h 538"/>
                  <a:gd name="T46" fmla="*/ 50 w 528"/>
                  <a:gd name="T47" fmla="*/ 443 h 538"/>
                  <a:gd name="T48" fmla="*/ 10 w 528"/>
                  <a:gd name="T49" fmla="*/ 446 h 538"/>
                  <a:gd name="T50" fmla="*/ 3 w 528"/>
                  <a:gd name="T51" fmla="*/ 475 h 538"/>
                  <a:gd name="T52" fmla="*/ 45 w 528"/>
                  <a:gd name="T53" fmla="*/ 525 h 538"/>
                  <a:gd name="T54" fmla="*/ 134 w 528"/>
                  <a:gd name="T55" fmla="*/ 538 h 538"/>
                  <a:gd name="T56" fmla="*/ 190 w 528"/>
                  <a:gd name="T57" fmla="*/ 528 h 538"/>
                  <a:gd name="T58" fmla="*/ 302 w 528"/>
                  <a:gd name="T59" fmla="*/ 465 h 538"/>
                  <a:gd name="T60" fmla="*/ 355 w 528"/>
                  <a:gd name="T61" fmla="*/ 383 h 538"/>
                  <a:gd name="T62" fmla="*/ 357 w 528"/>
                  <a:gd name="T63" fmla="*/ 366 h 538"/>
                  <a:gd name="T64" fmla="*/ 425 w 528"/>
                  <a:gd name="T65" fmla="*/ 341 h 538"/>
                  <a:gd name="T66" fmla="*/ 497 w 528"/>
                  <a:gd name="T67" fmla="*/ 271 h 538"/>
                  <a:gd name="T68" fmla="*/ 520 w 528"/>
                  <a:gd name="T69" fmla="*/ 220 h 538"/>
                  <a:gd name="T70" fmla="*/ 520 w 528"/>
                  <a:gd name="T71" fmla="*/ 127 h 538"/>
                  <a:gd name="T72" fmla="*/ 469 w 528"/>
                  <a:gd name="T73" fmla="*/ 53 h 538"/>
                  <a:gd name="T74" fmla="*/ 384 w 528"/>
                  <a:gd name="T75" fmla="*/ 9 h 538"/>
                  <a:gd name="T76" fmla="*/ 311 w 528"/>
                  <a:gd name="T77" fmla="*/ 0 h 5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28" h="538">
                    <a:moveTo>
                      <a:pt x="311" y="0"/>
                    </a:moveTo>
                    <a:lnTo>
                      <a:pt x="301" y="1"/>
                    </a:lnTo>
                    <a:lnTo>
                      <a:pt x="285" y="9"/>
                    </a:lnTo>
                    <a:lnTo>
                      <a:pt x="268" y="27"/>
                    </a:lnTo>
                    <a:lnTo>
                      <a:pt x="263" y="60"/>
                    </a:lnTo>
                    <a:lnTo>
                      <a:pt x="273" y="82"/>
                    </a:lnTo>
                    <a:lnTo>
                      <a:pt x="288" y="92"/>
                    </a:lnTo>
                    <a:lnTo>
                      <a:pt x="298" y="95"/>
                    </a:lnTo>
                    <a:lnTo>
                      <a:pt x="321" y="99"/>
                    </a:lnTo>
                    <a:lnTo>
                      <a:pt x="373" y="112"/>
                    </a:lnTo>
                    <a:lnTo>
                      <a:pt x="404" y="129"/>
                    </a:lnTo>
                    <a:lnTo>
                      <a:pt x="419" y="145"/>
                    </a:lnTo>
                    <a:lnTo>
                      <a:pt x="426" y="165"/>
                    </a:lnTo>
                    <a:lnTo>
                      <a:pt x="423" y="191"/>
                    </a:lnTo>
                    <a:lnTo>
                      <a:pt x="416" y="206"/>
                    </a:lnTo>
                    <a:lnTo>
                      <a:pt x="409" y="220"/>
                    </a:lnTo>
                    <a:lnTo>
                      <a:pt x="391" y="242"/>
                    </a:lnTo>
                    <a:lnTo>
                      <a:pt x="357" y="265"/>
                    </a:lnTo>
                    <a:lnTo>
                      <a:pt x="302" y="276"/>
                    </a:lnTo>
                    <a:lnTo>
                      <a:pt x="245" y="269"/>
                    </a:lnTo>
                    <a:lnTo>
                      <a:pt x="217" y="260"/>
                    </a:lnTo>
                    <a:lnTo>
                      <a:pt x="207" y="256"/>
                    </a:lnTo>
                    <a:lnTo>
                      <a:pt x="199" y="253"/>
                    </a:lnTo>
                    <a:lnTo>
                      <a:pt x="188" y="250"/>
                    </a:lnTo>
                    <a:lnTo>
                      <a:pt x="171" y="253"/>
                    </a:lnTo>
                    <a:lnTo>
                      <a:pt x="150" y="268"/>
                    </a:lnTo>
                    <a:lnTo>
                      <a:pt x="135" y="299"/>
                    </a:lnTo>
                    <a:lnTo>
                      <a:pt x="141" y="324"/>
                    </a:lnTo>
                    <a:lnTo>
                      <a:pt x="151" y="337"/>
                    </a:lnTo>
                    <a:lnTo>
                      <a:pt x="161" y="341"/>
                    </a:lnTo>
                    <a:lnTo>
                      <a:pt x="167" y="344"/>
                    </a:lnTo>
                    <a:lnTo>
                      <a:pt x="173" y="347"/>
                    </a:lnTo>
                    <a:lnTo>
                      <a:pt x="173" y="347"/>
                    </a:lnTo>
                    <a:lnTo>
                      <a:pt x="178" y="348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220" y="367"/>
                    </a:lnTo>
                    <a:lnTo>
                      <a:pt x="252" y="386"/>
                    </a:lnTo>
                    <a:lnTo>
                      <a:pt x="243" y="399"/>
                    </a:lnTo>
                    <a:lnTo>
                      <a:pt x="220" y="420"/>
                    </a:lnTo>
                    <a:lnTo>
                      <a:pt x="180" y="443"/>
                    </a:lnTo>
                    <a:lnTo>
                      <a:pt x="150" y="452"/>
                    </a:lnTo>
                    <a:lnTo>
                      <a:pt x="131" y="456"/>
                    </a:lnTo>
                    <a:lnTo>
                      <a:pt x="85" y="459"/>
                    </a:lnTo>
                    <a:lnTo>
                      <a:pt x="62" y="456"/>
                    </a:lnTo>
                    <a:lnTo>
                      <a:pt x="57" y="453"/>
                    </a:lnTo>
                    <a:lnTo>
                      <a:pt x="50" y="443"/>
                    </a:lnTo>
                    <a:lnTo>
                      <a:pt x="30" y="438"/>
                    </a:lnTo>
                    <a:lnTo>
                      <a:pt x="10" y="446"/>
                    </a:lnTo>
                    <a:lnTo>
                      <a:pt x="0" y="463"/>
                    </a:lnTo>
                    <a:lnTo>
                      <a:pt x="3" y="475"/>
                    </a:lnTo>
                    <a:lnTo>
                      <a:pt x="13" y="498"/>
                    </a:lnTo>
                    <a:lnTo>
                      <a:pt x="45" y="525"/>
                    </a:lnTo>
                    <a:lnTo>
                      <a:pt x="88" y="537"/>
                    </a:lnTo>
                    <a:lnTo>
                      <a:pt x="134" y="538"/>
                    </a:lnTo>
                    <a:lnTo>
                      <a:pt x="155" y="534"/>
                    </a:lnTo>
                    <a:lnTo>
                      <a:pt x="190" y="528"/>
                    </a:lnTo>
                    <a:lnTo>
                      <a:pt x="250" y="504"/>
                    </a:lnTo>
                    <a:lnTo>
                      <a:pt x="302" y="465"/>
                    </a:lnTo>
                    <a:lnTo>
                      <a:pt x="341" y="414"/>
                    </a:lnTo>
                    <a:lnTo>
                      <a:pt x="355" y="383"/>
                    </a:lnTo>
                    <a:lnTo>
                      <a:pt x="358" y="374"/>
                    </a:lnTo>
                    <a:lnTo>
                      <a:pt x="357" y="366"/>
                    </a:lnTo>
                    <a:lnTo>
                      <a:pt x="381" y="360"/>
                    </a:lnTo>
                    <a:lnTo>
                      <a:pt x="425" y="341"/>
                    </a:lnTo>
                    <a:lnTo>
                      <a:pt x="463" y="311"/>
                    </a:lnTo>
                    <a:lnTo>
                      <a:pt x="497" y="271"/>
                    </a:lnTo>
                    <a:lnTo>
                      <a:pt x="509" y="246"/>
                    </a:lnTo>
                    <a:lnTo>
                      <a:pt x="520" y="220"/>
                    </a:lnTo>
                    <a:lnTo>
                      <a:pt x="528" y="171"/>
                    </a:lnTo>
                    <a:lnTo>
                      <a:pt x="520" y="127"/>
                    </a:lnTo>
                    <a:lnTo>
                      <a:pt x="499" y="86"/>
                    </a:lnTo>
                    <a:lnTo>
                      <a:pt x="469" y="53"/>
                    </a:lnTo>
                    <a:lnTo>
                      <a:pt x="430" y="26"/>
                    </a:lnTo>
                    <a:lnTo>
                      <a:pt x="384" y="9"/>
                    </a:lnTo>
                    <a:lnTo>
                      <a:pt x="337" y="0"/>
                    </a:lnTo>
                    <a:lnTo>
                      <a:pt x="31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20"/>
              <p:cNvSpPr>
                <a:spLocks/>
              </p:cNvSpPr>
              <p:nvPr/>
            </p:nvSpPr>
            <p:spPr bwMode="auto">
              <a:xfrm>
                <a:off x="1665" y="2702"/>
                <a:ext cx="205" cy="210"/>
              </a:xfrm>
              <a:custGeom>
                <a:avLst/>
                <a:gdLst>
                  <a:gd name="T0" fmla="*/ 388 w 613"/>
                  <a:gd name="T1" fmla="*/ 3 h 630"/>
                  <a:gd name="T2" fmla="*/ 357 w 613"/>
                  <a:gd name="T3" fmla="*/ 52 h 630"/>
                  <a:gd name="T4" fmla="*/ 381 w 613"/>
                  <a:gd name="T5" fmla="*/ 89 h 630"/>
                  <a:gd name="T6" fmla="*/ 466 w 613"/>
                  <a:gd name="T7" fmla="*/ 128 h 630"/>
                  <a:gd name="T8" fmla="*/ 511 w 613"/>
                  <a:gd name="T9" fmla="*/ 174 h 630"/>
                  <a:gd name="T10" fmla="*/ 506 w 613"/>
                  <a:gd name="T11" fmla="*/ 230 h 630"/>
                  <a:gd name="T12" fmla="*/ 486 w 613"/>
                  <a:gd name="T13" fmla="*/ 265 h 630"/>
                  <a:gd name="T14" fmla="*/ 431 w 613"/>
                  <a:gd name="T15" fmla="*/ 307 h 630"/>
                  <a:gd name="T16" fmla="*/ 349 w 613"/>
                  <a:gd name="T17" fmla="*/ 312 h 630"/>
                  <a:gd name="T18" fmla="*/ 257 w 613"/>
                  <a:gd name="T19" fmla="*/ 265 h 630"/>
                  <a:gd name="T20" fmla="*/ 253 w 613"/>
                  <a:gd name="T21" fmla="*/ 260 h 630"/>
                  <a:gd name="T22" fmla="*/ 239 w 613"/>
                  <a:gd name="T23" fmla="*/ 252 h 630"/>
                  <a:gd name="T24" fmla="*/ 198 w 613"/>
                  <a:gd name="T25" fmla="*/ 256 h 630"/>
                  <a:gd name="T26" fmla="*/ 175 w 613"/>
                  <a:gd name="T27" fmla="*/ 311 h 630"/>
                  <a:gd name="T28" fmla="*/ 188 w 613"/>
                  <a:gd name="T29" fmla="*/ 334 h 630"/>
                  <a:gd name="T30" fmla="*/ 214 w 613"/>
                  <a:gd name="T31" fmla="*/ 354 h 630"/>
                  <a:gd name="T32" fmla="*/ 256 w 613"/>
                  <a:gd name="T33" fmla="*/ 422 h 630"/>
                  <a:gd name="T34" fmla="*/ 224 w 613"/>
                  <a:gd name="T35" fmla="*/ 512 h 630"/>
                  <a:gd name="T36" fmla="*/ 180 w 613"/>
                  <a:gd name="T37" fmla="*/ 543 h 630"/>
                  <a:gd name="T38" fmla="*/ 119 w 613"/>
                  <a:gd name="T39" fmla="*/ 547 h 630"/>
                  <a:gd name="T40" fmla="*/ 72 w 613"/>
                  <a:gd name="T41" fmla="*/ 495 h 630"/>
                  <a:gd name="T42" fmla="*/ 51 w 613"/>
                  <a:gd name="T43" fmla="*/ 397 h 630"/>
                  <a:gd name="T44" fmla="*/ 37 w 613"/>
                  <a:gd name="T45" fmla="*/ 374 h 630"/>
                  <a:gd name="T46" fmla="*/ 5 w 613"/>
                  <a:gd name="T47" fmla="*/ 387 h 630"/>
                  <a:gd name="T48" fmla="*/ 0 w 613"/>
                  <a:gd name="T49" fmla="*/ 425 h 630"/>
                  <a:gd name="T50" fmla="*/ 13 w 613"/>
                  <a:gd name="T51" fmla="*/ 540 h 630"/>
                  <a:gd name="T52" fmla="*/ 66 w 613"/>
                  <a:gd name="T53" fmla="*/ 607 h 630"/>
                  <a:gd name="T54" fmla="*/ 131 w 613"/>
                  <a:gd name="T55" fmla="*/ 630 h 630"/>
                  <a:gd name="T56" fmla="*/ 220 w 613"/>
                  <a:gd name="T57" fmla="*/ 615 h 630"/>
                  <a:gd name="T58" fmla="*/ 263 w 613"/>
                  <a:gd name="T59" fmla="*/ 594 h 630"/>
                  <a:gd name="T60" fmla="*/ 329 w 613"/>
                  <a:gd name="T61" fmla="*/ 522 h 630"/>
                  <a:gd name="T62" fmla="*/ 352 w 613"/>
                  <a:gd name="T63" fmla="*/ 452 h 630"/>
                  <a:gd name="T64" fmla="*/ 352 w 613"/>
                  <a:gd name="T65" fmla="*/ 410 h 630"/>
                  <a:gd name="T66" fmla="*/ 446 w 613"/>
                  <a:gd name="T67" fmla="*/ 404 h 630"/>
                  <a:gd name="T68" fmla="*/ 555 w 613"/>
                  <a:gd name="T69" fmla="*/ 338 h 630"/>
                  <a:gd name="T70" fmla="*/ 594 w 613"/>
                  <a:gd name="T71" fmla="*/ 283 h 630"/>
                  <a:gd name="T72" fmla="*/ 613 w 613"/>
                  <a:gd name="T73" fmla="*/ 177 h 630"/>
                  <a:gd name="T74" fmla="*/ 574 w 613"/>
                  <a:gd name="T75" fmla="*/ 82 h 630"/>
                  <a:gd name="T76" fmla="*/ 489 w 613"/>
                  <a:gd name="T77" fmla="*/ 17 h 630"/>
                  <a:gd name="T78" fmla="*/ 404 w 613"/>
                  <a:gd name="T79" fmla="*/ 0 h 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13" h="630">
                    <a:moveTo>
                      <a:pt x="404" y="0"/>
                    </a:moveTo>
                    <a:lnTo>
                      <a:pt x="388" y="3"/>
                    </a:lnTo>
                    <a:lnTo>
                      <a:pt x="365" y="21"/>
                    </a:lnTo>
                    <a:lnTo>
                      <a:pt x="357" y="52"/>
                    </a:lnTo>
                    <a:lnTo>
                      <a:pt x="367" y="79"/>
                    </a:lnTo>
                    <a:lnTo>
                      <a:pt x="381" y="89"/>
                    </a:lnTo>
                    <a:lnTo>
                      <a:pt x="410" y="101"/>
                    </a:lnTo>
                    <a:lnTo>
                      <a:pt x="466" y="128"/>
                    </a:lnTo>
                    <a:lnTo>
                      <a:pt x="498" y="152"/>
                    </a:lnTo>
                    <a:lnTo>
                      <a:pt x="511" y="174"/>
                    </a:lnTo>
                    <a:lnTo>
                      <a:pt x="515" y="200"/>
                    </a:lnTo>
                    <a:lnTo>
                      <a:pt x="506" y="230"/>
                    </a:lnTo>
                    <a:lnTo>
                      <a:pt x="498" y="249"/>
                    </a:lnTo>
                    <a:lnTo>
                      <a:pt x="486" y="265"/>
                    </a:lnTo>
                    <a:lnTo>
                      <a:pt x="462" y="291"/>
                    </a:lnTo>
                    <a:lnTo>
                      <a:pt x="431" y="307"/>
                    </a:lnTo>
                    <a:lnTo>
                      <a:pt x="400" y="314"/>
                    </a:lnTo>
                    <a:lnTo>
                      <a:pt x="349" y="312"/>
                    </a:lnTo>
                    <a:lnTo>
                      <a:pt x="285" y="286"/>
                    </a:lnTo>
                    <a:lnTo>
                      <a:pt x="257" y="265"/>
                    </a:lnTo>
                    <a:lnTo>
                      <a:pt x="257" y="265"/>
                    </a:lnTo>
                    <a:lnTo>
                      <a:pt x="253" y="260"/>
                    </a:lnTo>
                    <a:lnTo>
                      <a:pt x="247" y="258"/>
                    </a:lnTo>
                    <a:lnTo>
                      <a:pt x="239" y="252"/>
                    </a:lnTo>
                    <a:lnTo>
                      <a:pt x="223" y="249"/>
                    </a:lnTo>
                    <a:lnTo>
                      <a:pt x="198" y="256"/>
                    </a:lnTo>
                    <a:lnTo>
                      <a:pt x="177" y="285"/>
                    </a:lnTo>
                    <a:lnTo>
                      <a:pt x="175" y="311"/>
                    </a:lnTo>
                    <a:lnTo>
                      <a:pt x="181" y="327"/>
                    </a:lnTo>
                    <a:lnTo>
                      <a:pt x="188" y="334"/>
                    </a:lnTo>
                    <a:lnTo>
                      <a:pt x="201" y="344"/>
                    </a:lnTo>
                    <a:lnTo>
                      <a:pt x="214" y="354"/>
                    </a:lnTo>
                    <a:lnTo>
                      <a:pt x="234" y="376"/>
                    </a:lnTo>
                    <a:lnTo>
                      <a:pt x="256" y="422"/>
                    </a:lnTo>
                    <a:lnTo>
                      <a:pt x="253" y="469"/>
                    </a:lnTo>
                    <a:lnTo>
                      <a:pt x="224" y="512"/>
                    </a:lnTo>
                    <a:lnTo>
                      <a:pt x="198" y="531"/>
                    </a:lnTo>
                    <a:lnTo>
                      <a:pt x="180" y="543"/>
                    </a:lnTo>
                    <a:lnTo>
                      <a:pt x="146" y="551"/>
                    </a:lnTo>
                    <a:lnTo>
                      <a:pt x="119" y="547"/>
                    </a:lnTo>
                    <a:lnTo>
                      <a:pt x="96" y="533"/>
                    </a:lnTo>
                    <a:lnTo>
                      <a:pt x="72" y="495"/>
                    </a:lnTo>
                    <a:lnTo>
                      <a:pt x="54" y="430"/>
                    </a:lnTo>
                    <a:lnTo>
                      <a:pt x="51" y="397"/>
                    </a:lnTo>
                    <a:lnTo>
                      <a:pt x="50" y="386"/>
                    </a:lnTo>
                    <a:lnTo>
                      <a:pt x="37" y="374"/>
                    </a:lnTo>
                    <a:lnTo>
                      <a:pt x="20" y="374"/>
                    </a:lnTo>
                    <a:lnTo>
                      <a:pt x="5" y="387"/>
                    </a:lnTo>
                    <a:lnTo>
                      <a:pt x="2" y="397"/>
                    </a:lnTo>
                    <a:lnTo>
                      <a:pt x="0" y="425"/>
                    </a:lnTo>
                    <a:lnTo>
                      <a:pt x="1" y="484"/>
                    </a:lnTo>
                    <a:lnTo>
                      <a:pt x="13" y="540"/>
                    </a:lnTo>
                    <a:lnTo>
                      <a:pt x="43" y="589"/>
                    </a:lnTo>
                    <a:lnTo>
                      <a:pt x="66" y="607"/>
                    </a:lnTo>
                    <a:lnTo>
                      <a:pt x="87" y="619"/>
                    </a:lnTo>
                    <a:lnTo>
                      <a:pt x="131" y="630"/>
                    </a:lnTo>
                    <a:lnTo>
                      <a:pt x="175" y="628"/>
                    </a:lnTo>
                    <a:lnTo>
                      <a:pt x="220" y="615"/>
                    </a:lnTo>
                    <a:lnTo>
                      <a:pt x="241" y="606"/>
                    </a:lnTo>
                    <a:lnTo>
                      <a:pt x="263" y="594"/>
                    </a:lnTo>
                    <a:lnTo>
                      <a:pt x="300" y="561"/>
                    </a:lnTo>
                    <a:lnTo>
                      <a:pt x="329" y="522"/>
                    </a:lnTo>
                    <a:lnTo>
                      <a:pt x="348" y="476"/>
                    </a:lnTo>
                    <a:lnTo>
                      <a:pt x="352" y="452"/>
                    </a:lnTo>
                    <a:lnTo>
                      <a:pt x="355" y="430"/>
                    </a:lnTo>
                    <a:lnTo>
                      <a:pt x="352" y="410"/>
                    </a:lnTo>
                    <a:lnTo>
                      <a:pt x="384" y="413"/>
                    </a:lnTo>
                    <a:lnTo>
                      <a:pt x="446" y="404"/>
                    </a:lnTo>
                    <a:lnTo>
                      <a:pt x="505" y="380"/>
                    </a:lnTo>
                    <a:lnTo>
                      <a:pt x="555" y="338"/>
                    </a:lnTo>
                    <a:lnTo>
                      <a:pt x="577" y="309"/>
                    </a:lnTo>
                    <a:lnTo>
                      <a:pt x="594" y="283"/>
                    </a:lnTo>
                    <a:lnTo>
                      <a:pt x="611" y="230"/>
                    </a:lnTo>
                    <a:lnTo>
                      <a:pt x="613" y="177"/>
                    </a:lnTo>
                    <a:lnTo>
                      <a:pt x="600" y="127"/>
                    </a:lnTo>
                    <a:lnTo>
                      <a:pt x="574" y="82"/>
                    </a:lnTo>
                    <a:lnTo>
                      <a:pt x="537" y="44"/>
                    </a:lnTo>
                    <a:lnTo>
                      <a:pt x="489" y="17"/>
                    </a:lnTo>
                    <a:lnTo>
                      <a:pt x="434" y="1"/>
                    </a:lnTo>
                    <a:lnTo>
                      <a:pt x="40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2" name="Group 31"/>
            <p:cNvGrpSpPr>
              <a:grpSpLocks noChangeAspect="1"/>
            </p:cNvGrpSpPr>
            <p:nvPr/>
          </p:nvGrpSpPr>
          <p:grpSpPr bwMode="auto">
            <a:xfrm>
              <a:off x="594443" y="5066831"/>
              <a:ext cx="167284" cy="203007"/>
              <a:chOff x="2647" y="1727"/>
              <a:chExt cx="192" cy="233"/>
            </a:xfrm>
            <a:grpFill/>
          </p:grpSpPr>
          <p:sp>
            <p:nvSpPr>
              <p:cNvPr id="13" name="Freeform 32"/>
              <p:cNvSpPr>
                <a:spLocks/>
              </p:cNvSpPr>
              <p:nvPr/>
            </p:nvSpPr>
            <p:spPr bwMode="auto">
              <a:xfrm>
                <a:off x="2699" y="1727"/>
                <a:ext cx="140" cy="152"/>
              </a:xfrm>
              <a:custGeom>
                <a:avLst/>
                <a:gdLst>
                  <a:gd name="T0" fmla="*/ 94 w 421"/>
                  <a:gd name="T1" fmla="*/ 455 h 455"/>
                  <a:gd name="T2" fmla="*/ 0 w 421"/>
                  <a:gd name="T3" fmla="*/ 362 h 455"/>
                  <a:gd name="T4" fmla="*/ 172 w 421"/>
                  <a:gd name="T5" fmla="*/ 191 h 455"/>
                  <a:gd name="T6" fmla="*/ 371 w 421"/>
                  <a:gd name="T7" fmla="*/ 1 h 455"/>
                  <a:gd name="T8" fmla="*/ 377 w 421"/>
                  <a:gd name="T9" fmla="*/ 0 h 455"/>
                  <a:gd name="T10" fmla="*/ 404 w 421"/>
                  <a:gd name="T11" fmla="*/ 4 h 455"/>
                  <a:gd name="T12" fmla="*/ 419 w 421"/>
                  <a:gd name="T13" fmla="*/ 21 h 455"/>
                  <a:gd name="T14" fmla="*/ 421 w 421"/>
                  <a:gd name="T15" fmla="*/ 37 h 455"/>
                  <a:gd name="T16" fmla="*/ 364 w 421"/>
                  <a:gd name="T17" fmla="*/ 120 h 455"/>
                  <a:gd name="T18" fmla="*/ 130 w 421"/>
                  <a:gd name="T19" fmla="*/ 410 h 455"/>
                  <a:gd name="T20" fmla="*/ 94 w 421"/>
                  <a:gd name="T21" fmla="*/ 455 h 4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21" h="455">
                    <a:moveTo>
                      <a:pt x="94" y="455"/>
                    </a:moveTo>
                    <a:lnTo>
                      <a:pt x="0" y="362"/>
                    </a:lnTo>
                    <a:lnTo>
                      <a:pt x="172" y="191"/>
                    </a:lnTo>
                    <a:lnTo>
                      <a:pt x="371" y="1"/>
                    </a:lnTo>
                    <a:lnTo>
                      <a:pt x="377" y="0"/>
                    </a:lnTo>
                    <a:lnTo>
                      <a:pt x="404" y="4"/>
                    </a:lnTo>
                    <a:lnTo>
                      <a:pt x="419" y="21"/>
                    </a:lnTo>
                    <a:lnTo>
                      <a:pt x="421" y="37"/>
                    </a:lnTo>
                    <a:lnTo>
                      <a:pt x="364" y="120"/>
                    </a:lnTo>
                    <a:lnTo>
                      <a:pt x="130" y="410"/>
                    </a:lnTo>
                    <a:lnTo>
                      <a:pt x="94" y="45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" name="Freeform 33"/>
              <p:cNvSpPr>
                <a:spLocks/>
              </p:cNvSpPr>
              <p:nvPr/>
            </p:nvSpPr>
            <p:spPr bwMode="auto">
              <a:xfrm>
                <a:off x="2647" y="1856"/>
                <a:ext cx="76" cy="104"/>
              </a:xfrm>
              <a:custGeom>
                <a:avLst/>
                <a:gdLst>
                  <a:gd name="T0" fmla="*/ 22 w 226"/>
                  <a:gd name="T1" fmla="*/ 314 h 314"/>
                  <a:gd name="T2" fmla="*/ 21 w 226"/>
                  <a:gd name="T3" fmla="*/ 301 h 314"/>
                  <a:gd name="T4" fmla="*/ 37 w 226"/>
                  <a:gd name="T5" fmla="*/ 242 h 314"/>
                  <a:gd name="T6" fmla="*/ 63 w 226"/>
                  <a:gd name="T7" fmla="*/ 219 h 314"/>
                  <a:gd name="T8" fmla="*/ 90 w 226"/>
                  <a:gd name="T9" fmla="*/ 211 h 314"/>
                  <a:gd name="T10" fmla="*/ 107 w 226"/>
                  <a:gd name="T11" fmla="*/ 209 h 314"/>
                  <a:gd name="T12" fmla="*/ 125 w 226"/>
                  <a:gd name="T13" fmla="*/ 208 h 314"/>
                  <a:gd name="T14" fmla="*/ 153 w 226"/>
                  <a:gd name="T15" fmla="*/ 199 h 314"/>
                  <a:gd name="T16" fmla="*/ 188 w 226"/>
                  <a:gd name="T17" fmla="*/ 173 h 314"/>
                  <a:gd name="T18" fmla="*/ 223 w 226"/>
                  <a:gd name="T19" fmla="*/ 107 h 314"/>
                  <a:gd name="T20" fmla="*/ 226 w 226"/>
                  <a:gd name="T21" fmla="*/ 91 h 314"/>
                  <a:gd name="T22" fmla="*/ 132 w 226"/>
                  <a:gd name="T23" fmla="*/ 0 h 314"/>
                  <a:gd name="T24" fmla="*/ 96 w 226"/>
                  <a:gd name="T25" fmla="*/ 17 h 314"/>
                  <a:gd name="T26" fmla="*/ 44 w 226"/>
                  <a:gd name="T27" fmla="*/ 61 h 314"/>
                  <a:gd name="T28" fmla="*/ 13 w 226"/>
                  <a:gd name="T29" fmla="*/ 113 h 314"/>
                  <a:gd name="T30" fmla="*/ 0 w 226"/>
                  <a:gd name="T31" fmla="*/ 165 h 314"/>
                  <a:gd name="T32" fmla="*/ 2 w 226"/>
                  <a:gd name="T33" fmla="*/ 239 h 314"/>
                  <a:gd name="T34" fmla="*/ 19 w 226"/>
                  <a:gd name="T35" fmla="*/ 307 h 314"/>
                  <a:gd name="T36" fmla="*/ 22 w 226"/>
                  <a:gd name="T37" fmla="*/ 314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26" h="314">
                    <a:moveTo>
                      <a:pt x="22" y="314"/>
                    </a:moveTo>
                    <a:lnTo>
                      <a:pt x="21" y="301"/>
                    </a:lnTo>
                    <a:lnTo>
                      <a:pt x="37" y="242"/>
                    </a:lnTo>
                    <a:lnTo>
                      <a:pt x="63" y="219"/>
                    </a:lnTo>
                    <a:lnTo>
                      <a:pt x="90" y="211"/>
                    </a:lnTo>
                    <a:lnTo>
                      <a:pt x="107" y="209"/>
                    </a:lnTo>
                    <a:lnTo>
                      <a:pt x="125" y="208"/>
                    </a:lnTo>
                    <a:lnTo>
                      <a:pt x="153" y="199"/>
                    </a:lnTo>
                    <a:lnTo>
                      <a:pt x="188" y="173"/>
                    </a:lnTo>
                    <a:lnTo>
                      <a:pt x="223" y="107"/>
                    </a:lnTo>
                    <a:lnTo>
                      <a:pt x="226" y="91"/>
                    </a:lnTo>
                    <a:lnTo>
                      <a:pt x="132" y="0"/>
                    </a:lnTo>
                    <a:lnTo>
                      <a:pt x="96" y="17"/>
                    </a:lnTo>
                    <a:lnTo>
                      <a:pt x="44" y="61"/>
                    </a:lnTo>
                    <a:lnTo>
                      <a:pt x="13" y="113"/>
                    </a:lnTo>
                    <a:lnTo>
                      <a:pt x="0" y="165"/>
                    </a:lnTo>
                    <a:lnTo>
                      <a:pt x="2" y="239"/>
                    </a:lnTo>
                    <a:lnTo>
                      <a:pt x="19" y="307"/>
                    </a:lnTo>
                    <a:lnTo>
                      <a:pt x="22" y="3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25" name="모서리가 둥근 직사각형 24"/>
          <p:cNvSpPr/>
          <p:nvPr/>
        </p:nvSpPr>
        <p:spPr>
          <a:xfrm>
            <a:off x="752612" y="225445"/>
            <a:ext cx="11207159" cy="650762"/>
          </a:xfrm>
          <a:prstGeom prst="roundRect">
            <a:avLst/>
          </a:prstGeom>
          <a:solidFill>
            <a:srgbClr val="F4F4FE"/>
          </a:solidFill>
          <a:ln>
            <a:noFill/>
          </a:ln>
          <a:effectLst>
            <a:outerShdw blurRad="190500" dist="101600" dir="2700000" algn="tl" rotWithShape="0">
              <a:srgbClr val="5955B3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2400" kern="0" dirty="0">
                <a:solidFill>
                  <a:srgbClr val="5955B3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r>
              <a:rPr lang="ko-KR" altLang="en-US" sz="2400" kern="0" dirty="0">
                <a:solidFill>
                  <a:srgbClr val="5955B3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남성용</a:t>
            </a:r>
            <a:r>
              <a:rPr lang="en-US" altLang="ko-KR" sz="2400" kern="0" dirty="0">
                <a:solidFill>
                  <a:srgbClr val="5955B3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</a:t>
            </a:r>
            <a:r>
              <a:rPr lang="ko-KR" altLang="en-US" sz="2400" kern="0" dirty="0">
                <a:solidFill>
                  <a:srgbClr val="5955B3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상위 카테고리</a:t>
            </a:r>
            <a:r>
              <a:rPr lang="en-US" altLang="ko-KR" sz="2400" kern="0" dirty="0">
                <a:solidFill>
                  <a:srgbClr val="5955B3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)</a:t>
            </a:r>
          </a:p>
        </p:txBody>
      </p:sp>
      <p:sp>
        <p:nvSpPr>
          <p:cNvPr id="26" name="타원 25"/>
          <p:cNvSpPr/>
          <p:nvPr/>
        </p:nvSpPr>
        <p:spPr>
          <a:xfrm>
            <a:off x="11658599" y="598713"/>
            <a:ext cx="217715" cy="217715"/>
          </a:xfrm>
          <a:prstGeom prst="ellipse">
            <a:avLst/>
          </a:prstGeom>
          <a:solidFill>
            <a:srgbClr val="5955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prstClr val="white"/>
                </a:solidFill>
              </a:rPr>
              <a:t>+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156851" y="354496"/>
            <a:ext cx="298491" cy="298491"/>
          </a:xfrm>
          <a:prstGeom prst="ellipse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80EB61F-9545-4DF5-ADD3-A11753793B81}"/>
              </a:ext>
            </a:extLst>
          </p:cNvPr>
          <p:cNvSpPr txBox="1"/>
          <p:nvPr/>
        </p:nvSpPr>
        <p:spPr>
          <a:xfrm>
            <a:off x="8198601" y="2729056"/>
            <a:ext cx="3037113" cy="175432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클릭한 탭의 이름이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/>
            </a:r>
            <a:b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상위에 출력되며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b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[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남성용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]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 해당하는 카테고리 코드를 상위 카테고리 코드로 가지고 있는 모든 하위 카테고리 목록이 출력된다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D23FC229-63BB-81A7-00BD-4E5AFAD65CA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92351" y="1677389"/>
            <a:ext cx="7012797" cy="3321086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71FF184A-2DB2-E9E1-58BF-087B61493805}"/>
              </a:ext>
            </a:extLst>
          </p:cNvPr>
          <p:cNvSpPr/>
          <p:nvPr/>
        </p:nvSpPr>
        <p:spPr>
          <a:xfrm>
            <a:off x="4160955" y="2298428"/>
            <a:ext cx="907263" cy="2701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34DFECA-59F1-22CA-750B-D14A28212915}"/>
              </a:ext>
            </a:extLst>
          </p:cNvPr>
          <p:cNvSpPr/>
          <p:nvPr/>
        </p:nvSpPr>
        <p:spPr>
          <a:xfrm>
            <a:off x="2481445" y="2606438"/>
            <a:ext cx="4919426" cy="239203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20641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55B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548795" y="94343"/>
            <a:ext cx="11480799" cy="6669314"/>
          </a:xfrm>
          <a:prstGeom prst="roundRect">
            <a:avLst>
              <a:gd name="adj" fmla="val 2541"/>
            </a:avLst>
          </a:prstGeom>
          <a:solidFill>
            <a:schemeClr val="bg1"/>
          </a:solidFill>
          <a:ln>
            <a:noFill/>
          </a:ln>
          <a:effectLst>
            <a:outerShdw dist="1016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204154" y="1034170"/>
            <a:ext cx="193117" cy="5222353"/>
            <a:chOff x="581527" y="787428"/>
            <a:chExt cx="193117" cy="5222353"/>
          </a:xfrm>
          <a:solidFill>
            <a:schemeClr val="bg1"/>
          </a:solidFill>
        </p:grpSpPr>
        <p:sp>
          <p:nvSpPr>
            <p:cNvPr id="5" name="Freeform 9"/>
            <p:cNvSpPr>
              <a:spLocks/>
            </p:cNvSpPr>
            <p:nvPr/>
          </p:nvSpPr>
          <p:spPr bwMode="auto">
            <a:xfrm>
              <a:off x="612262" y="1494240"/>
              <a:ext cx="131646" cy="17373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6" name="Group 12"/>
            <p:cNvGrpSpPr>
              <a:grpSpLocks noChangeAspect="1"/>
            </p:cNvGrpSpPr>
            <p:nvPr/>
          </p:nvGrpSpPr>
          <p:grpSpPr bwMode="auto">
            <a:xfrm>
              <a:off x="581527" y="787428"/>
              <a:ext cx="193117" cy="153620"/>
              <a:chOff x="6124" y="305"/>
              <a:chExt cx="841" cy="669"/>
            </a:xfrm>
            <a:grpFill/>
          </p:grpSpPr>
          <p:sp>
            <p:nvSpPr>
              <p:cNvPr id="23" name="Freeform 13"/>
              <p:cNvSpPr>
                <a:spLocks/>
              </p:cNvSpPr>
              <p:nvPr/>
            </p:nvSpPr>
            <p:spPr bwMode="auto">
              <a:xfrm>
                <a:off x="6244" y="440"/>
                <a:ext cx="601" cy="534"/>
              </a:xfrm>
              <a:custGeom>
                <a:avLst/>
                <a:gdLst>
                  <a:gd name="T0" fmla="*/ 902 w 1802"/>
                  <a:gd name="T1" fmla="*/ 0 h 1602"/>
                  <a:gd name="T2" fmla="*/ 2 w 1802"/>
                  <a:gd name="T3" fmla="*/ 742 h 1602"/>
                  <a:gd name="T4" fmla="*/ 2 w 1802"/>
                  <a:gd name="T5" fmla="*/ 743 h 1602"/>
                  <a:gd name="T6" fmla="*/ 2 w 1802"/>
                  <a:gd name="T7" fmla="*/ 746 h 1602"/>
                  <a:gd name="T8" fmla="*/ 0 w 1802"/>
                  <a:gd name="T9" fmla="*/ 749 h 1602"/>
                  <a:gd name="T10" fmla="*/ 0 w 1802"/>
                  <a:gd name="T11" fmla="*/ 751 h 1602"/>
                  <a:gd name="T12" fmla="*/ 0 w 1802"/>
                  <a:gd name="T13" fmla="*/ 1501 h 1602"/>
                  <a:gd name="T14" fmla="*/ 2 w 1802"/>
                  <a:gd name="T15" fmla="*/ 1521 h 1602"/>
                  <a:gd name="T16" fmla="*/ 16 w 1802"/>
                  <a:gd name="T17" fmla="*/ 1557 h 1602"/>
                  <a:gd name="T18" fmla="*/ 30 w 1802"/>
                  <a:gd name="T19" fmla="*/ 1572 h 1602"/>
                  <a:gd name="T20" fmla="*/ 45 w 1802"/>
                  <a:gd name="T21" fmla="*/ 1586 h 1602"/>
                  <a:gd name="T22" fmla="*/ 81 w 1802"/>
                  <a:gd name="T23" fmla="*/ 1601 h 1602"/>
                  <a:gd name="T24" fmla="*/ 100 w 1802"/>
                  <a:gd name="T25" fmla="*/ 1602 h 1602"/>
                  <a:gd name="T26" fmla="*/ 702 w 1802"/>
                  <a:gd name="T27" fmla="*/ 1602 h 1602"/>
                  <a:gd name="T28" fmla="*/ 702 w 1802"/>
                  <a:gd name="T29" fmla="*/ 1001 h 1602"/>
                  <a:gd name="T30" fmla="*/ 1102 w 1802"/>
                  <a:gd name="T31" fmla="*/ 1001 h 1602"/>
                  <a:gd name="T32" fmla="*/ 1102 w 1802"/>
                  <a:gd name="T33" fmla="*/ 1602 h 1602"/>
                  <a:gd name="T34" fmla="*/ 1703 w 1802"/>
                  <a:gd name="T35" fmla="*/ 1602 h 1602"/>
                  <a:gd name="T36" fmla="*/ 1723 w 1802"/>
                  <a:gd name="T37" fmla="*/ 1601 h 1602"/>
                  <a:gd name="T38" fmla="*/ 1758 w 1802"/>
                  <a:gd name="T39" fmla="*/ 1586 h 1602"/>
                  <a:gd name="T40" fmla="*/ 1773 w 1802"/>
                  <a:gd name="T41" fmla="*/ 1572 h 1602"/>
                  <a:gd name="T42" fmla="*/ 1786 w 1802"/>
                  <a:gd name="T43" fmla="*/ 1557 h 1602"/>
                  <a:gd name="T44" fmla="*/ 1802 w 1802"/>
                  <a:gd name="T45" fmla="*/ 1521 h 1602"/>
                  <a:gd name="T46" fmla="*/ 1802 w 1802"/>
                  <a:gd name="T47" fmla="*/ 1501 h 1602"/>
                  <a:gd name="T48" fmla="*/ 1802 w 1802"/>
                  <a:gd name="T49" fmla="*/ 751 h 1602"/>
                  <a:gd name="T50" fmla="*/ 1802 w 1802"/>
                  <a:gd name="T51" fmla="*/ 745 h 1602"/>
                  <a:gd name="T52" fmla="*/ 1801 w 1802"/>
                  <a:gd name="T53" fmla="*/ 742 h 1602"/>
                  <a:gd name="T54" fmla="*/ 902 w 1802"/>
                  <a:gd name="T55" fmla="*/ 0 h 16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802" h="1602">
                    <a:moveTo>
                      <a:pt x="902" y="0"/>
                    </a:moveTo>
                    <a:lnTo>
                      <a:pt x="2" y="742"/>
                    </a:lnTo>
                    <a:lnTo>
                      <a:pt x="2" y="743"/>
                    </a:lnTo>
                    <a:lnTo>
                      <a:pt x="2" y="746"/>
                    </a:lnTo>
                    <a:lnTo>
                      <a:pt x="0" y="749"/>
                    </a:lnTo>
                    <a:lnTo>
                      <a:pt x="0" y="751"/>
                    </a:lnTo>
                    <a:lnTo>
                      <a:pt x="0" y="1501"/>
                    </a:lnTo>
                    <a:lnTo>
                      <a:pt x="2" y="1521"/>
                    </a:lnTo>
                    <a:lnTo>
                      <a:pt x="16" y="1557"/>
                    </a:lnTo>
                    <a:lnTo>
                      <a:pt x="30" y="1572"/>
                    </a:lnTo>
                    <a:lnTo>
                      <a:pt x="45" y="1586"/>
                    </a:lnTo>
                    <a:lnTo>
                      <a:pt x="81" y="1601"/>
                    </a:lnTo>
                    <a:lnTo>
                      <a:pt x="100" y="1602"/>
                    </a:lnTo>
                    <a:lnTo>
                      <a:pt x="702" y="1602"/>
                    </a:lnTo>
                    <a:lnTo>
                      <a:pt x="702" y="1001"/>
                    </a:lnTo>
                    <a:lnTo>
                      <a:pt x="1102" y="1001"/>
                    </a:lnTo>
                    <a:lnTo>
                      <a:pt x="1102" y="1602"/>
                    </a:lnTo>
                    <a:lnTo>
                      <a:pt x="1703" y="1602"/>
                    </a:lnTo>
                    <a:lnTo>
                      <a:pt x="1723" y="1601"/>
                    </a:lnTo>
                    <a:lnTo>
                      <a:pt x="1758" y="1586"/>
                    </a:lnTo>
                    <a:lnTo>
                      <a:pt x="1773" y="1572"/>
                    </a:lnTo>
                    <a:lnTo>
                      <a:pt x="1786" y="1557"/>
                    </a:lnTo>
                    <a:lnTo>
                      <a:pt x="1802" y="1521"/>
                    </a:lnTo>
                    <a:lnTo>
                      <a:pt x="1802" y="1501"/>
                    </a:lnTo>
                    <a:lnTo>
                      <a:pt x="1802" y="751"/>
                    </a:lnTo>
                    <a:lnTo>
                      <a:pt x="1802" y="745"/>
                    </a:lnTo>
                    <a:lnTo>
                      <a:pt x="1801" y="742"/>
                    </a:lnTo>
                    <a:lnTo>
                      <a:pt x="90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14"/>
              <p:cNvSpPr>
                <a:spLocks/>
              </p:cNvSpPr>
              <p:nvPr/>
            </p:nvSpPr>
            <p:spPr bwMode="auto">
              <a:xfrm>
                <a:off x="6124" y="305"/>
                <a:ext cx="841" cy="394"/>
              </a:xfrm>
              <a:custGeom>
                <a:avLst/>
                <a:gdLst>
                  <a:gd name="T0" fmla="*/ 2505 w 2522"/>
                  <a:gd name="T1" fmla="*/ 978 h 1181"/>
                  <a:gd name="T2" fmla="*/ 2162 w 2522"/>
                  <a:gd name="T3" fmla="*/ 694 h 1181"/>
                  <a:gd name="T4" fmla="*/ 2162 w 2522"/>
                  <a:gd name="T5" fmla="*/ 54 h 1181"/>
                  <a:gd name="T6" fmla="*/ 2162 w 2522"/>
                  <a:gd name="T7" fmla="*/ 44 h 1181"/>
                  <a:gd name="T8" fmla="*/ 2155 w 2522"/>
                  <a:gd name="T9" fmla="*/ 26 h 1181"/>
                  <a:gd name="T10" fmla="*/ 2149 w 2522"/>
                  <a:gd name="T11" fmla="*/ 18 h 1181"/>
                  <a:gd name="T12" fmla="*/ 2141 w 2522"/>
                  <a:gd name="T13" fmla="*/ 13 h 1181"/>
                  <a:gd name="T14" fmla="*/ 2123 w 2522"/>
                  <a:gd name="T15" fmla="*/ 5 h 1181"/>
                  <a:gd name="T16" fmla="*/ 2113 w 2522"/>
                  <a:gd name="T17" fmla="*/ 5 h 1181"/>
                  <a:gd name="T18" fmla="*/ 1812 w 2522"/>
                  <a:gd name="T19" fmla="*/ 5 h 1181"/>
                  <a:gd name="T20" fmla="*/ 1802 w 2522"/>
                  <a:gd name="T21" fmla="*/ 5 h 1181"/>
                  <a:gd name="T22" fmla="*/ 1783 w 2522"/>
                  <a:gd name="T23" fmla="*/ 13 h 1181"/>
                  <a:gd name="T24" fmla="*/ 1776 w 2522"/>
                  <a:gd name="T25" fmla="*/ 18 h 1181"/>
                  <a:gd name="T26" fmla="*/ 1770 w 2522"/>
                  <a:gd name="T27" fmla="*/ 26 h 1181"/>
                  <a:gd name="T28" fmla="*/ 1763 w 2522"/>
                  <a:gd name="T29" fmla="*/ 44 h 1181"/>
                  <a:gd name="T30" fmla="*/ 1762 w 2522"/>
                  <a:gd name="T31" fmla="*/ 54 h 1181"/>
                  <a:gd name="T32" fmla="*/ 1762 w 2522"/>
                  <a:gd name="T33" fmla="*/ 360 h 1181"/>
                  <a:gd name="T34" fmla="*/ 1380 w 2522"/>
                  <a:gd name="T35" fmla="*/ 41 h 1181"/>
                  <a:gd name="T36" fmla="*/ 1354 w 2522"/>
                  <a:gd name="T37" fmla="*/ 23 h 1181"/>
                  <a:gd name="T38" fmla="*/ 1295 w 2522"/>
                  <a:gd name="T39" fmla="*/ 1 h 1181"/>
                  <a:gd name="T40" fmla="*/ 1262 w 2522"/>
                  <a:gd name="T41" fmla="*/ 0 h 1181"/>
                  <a:gd name="T42" fmla="*/ 1227 w 2522"/>
                  <a:gd name="T43" fmla="*/ 1 h 1181"/>
                  <a:gd name="T44" fmla="*/ 1168 w 2522"/>
                  <a:gd name="T45" fmla="*/ 23 h 1181"/>
                  <a:gd name="T46" fmla="*/ 1142 w 2522"/>
                  <a:gd name="T47" fmla="*/ 41 h 1181"/>
                  <a:gd name="T48" fmla="*/ 17 w 2522"/>
                  <a:gd name="T49" fmla="*/ 978 h 1181"/>
                  <a:gd name="T50" fmla="*/ 10 w 2522"/>
                  <a:gd name="T51" fmla="*/ 985 h 1181"/>
                  <a:gd name="T52" fmla="*/ 1 w 2522"/>
                  <a:gd name="T53" fmla="*/ 1001 h 1181"/>
                  <a:gd name="T54" fmla="*/ 0 w 2522"/>
                  <a:gd name="T55" fmla="*/ 1012 h 1181"/>
                  <a:gd name="T56" fmla="*/ 0 w 2522"/>
                  <a:gd name="T57" fmla="*/ 1023 h 1181"/>
                  <a:gd name="T58" fmla="*/ 6 w 2522"/>
                  <a:gd name="T59" fmla="*/ 1040 h 1181"/>
                  <a:gd name="T60" fmla="*/ 12 w 2522"/>
                  <a:gd name="T61" fmla="*/ 1048 h 1181"/>
                  <a:gd name="T62" fmla="*/ 108 w 2522"/>
                  <a:gd name="T63" fmla="*/ 1164 h 1181"/>
                  <a:gd name="T64" fmla="*/ 122 w 2522"/>
                  <a:gd name="T65" fmla="*/ 1177 h 1181"/>
                  <a:gd name="T66" fmla="*/ 141 w 2522"/>
                  <a:gd name="T67" fmla="*/ 1181 h 1181"/>
                  <a:gd name="T68" fmla="*/ 160 w 2522"/>
                  <a:gd name="T69" fmla="*/ 1181 h 1181"/>
                  <a:gd name="T70" fmla="*/ 179 w 2522"/>
                  <a:gd name="T71" fmla="*/ 1171 h 1181"/>
                  <a:gd name="T72" fmla="*/ 1262 w 2522"/>
                  <a:gd name="T73" fmla="*/ 268 h 1181"/>
                  <a:gd name="T74" fmla="*/ 2344 w 2522"/>
                  <a:gd name="T75" fmla="*/ 1171 h 1181"/>
                  <a:gd name="T76" fmla="*/ 2358 w 2522"/>
                  <a:gd name="T77" fmla="*/ 1180 h 1181"/>
                  <a:gd name="T78" fmla="*/ 2377 w 2522"/>
                  <a:gd name="T79" fmla="*/ 1181 h 1181"/>
                  <a:gd name="T80" fmla="*/ 2383 w 2522"/>
                  <a:gd name="T81" fmla="*/ 1181 h 1181"/>
                  <a:gd name="T82" fmla="*/ 2401 w 2522"/>
                  <a:gd name="T83" fmla="*/ 1177 h 1181"/>
                  <a:gd name="T84" fmla="*/ 2414 w 2522"/>
                  <a:gd name="T85" fmla="*/ 1164 h 1181"/>
                  <a:gd name="T86" fmla="*/ 2512 w 2522"/>
                  <a:gd name="T87" fmla="*/ 1048 h 1181"/>
                  <a:gd name="T88" fmla="*/ 2518 w 2522"/>
                  <a:gd name="T89" fmla="*/ 1040 h 1181"/>
                  <a:gd name="T90" fmla="*/ 2522 w 2522"/>
                  <a:gd name="T91" fmla="*/ 1023 h 1181"/>
                  <a:gd name="T92" fmla="*/ 2522 w 2522"/>
                  <a:gd name="T93" fmla="*/ 1012 h 1181"/>
                  <a:gd name="T94" fmla="*/ 2521 w 2522"/>
                  <a:gd name="T95" fmla="*/ 1001 h 1181"/>
                  <a:gd name="T96" fmla="*/ 2512 w 2522"/>
                  <a:gd name="T97" fmla="*/ 985 h 1181"/>
                  <a:gd name="T98" fmla="*/ 2505 w 2522"/>
                  <a:gd name="T99" fmla="*/ 978 h 1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522" h="1181">
                    <a:moveTo>
                      <a:pt x="2505" y="978"/>
                    </a:moveTo>
                    <a:lnTo>
                      <a:pt x="2162" y="694"/>
                    </a:lnTo>
                    <a:lnTo>
                      <a:pt x="2162" y="54"/>
                    </a:lnTo>
                    <a:lnTo>
                      <a:pt x="2162" y="44"/>
                    </a:lnTo>
                    <a:lnTo>
                      <a:pt x="2155" y="26"/>
                    </a:lnTo>
                    <a:lnTo>
                      <a:pt x="2149" y="18"/>
                    </a:lnTo>
                    <a:lnTo>
                      <a:pt x="2141" y="13"/>
                    </a:lnTo>
                    <a:lnTo>
                      <a:pt x="2123" y="5"/>
                    </a:lnTo>
                    <a:lnTo>
                      <a:pt x="2113" y="5"/>
                    </a:lnTo>
                    <a:lnTo>
                      <a:pt x="1812" y="5"/>
                    </a:lnTo>
                    <a:lnTo>
                      <a:pt x="1802" y="5"/>
                    </a:lnTo>
                    <a:lnTo>
                      <a:pt x="1783" y="13"/>
                    </a:lnTo>
                    <a:lnTo>
                      <a:pt x="1776" y="18"/>
                    </a:lnTo>
                    <a:lnTo>
                      <a:pt x="1770" y="26"/>
                    </a:lnTo>
                    <a:lnTo>
                      <a:pt x="1763" y="44"/>
                    </a:lnTo>
                    <a:lnTo>
                      <a:pt x="1762" y="54"/>
                    </a:lnTo>
                    <a:lnTo>
                      <a:pt x="1762" y="360"/>
                    </a:lnTo>
                    <a:lnTo>
                      <a:pt x="1380" y="41"/>
                    </a:lnTo>
                    <a:lnTo>
                      <a:pt x="1354" y="23"/>
                    </a:lnTo>
                    <a:lnTo>
                      <a:pt x="1295" y="1"/>
                    </a:lnTo>
                    <a:lnTo>
                      <a:pt x="1262" y="0"/>
                    </a:lnTo>
                    <a:lnTo>
                      <a:pt x="1227" y="1"/>
                    </a:lnTo>
                    <a:lnTo>
                      <a:pt x="1168" y="23"/>
                    </a:lnTo>
                    <a:lnTo>
                      <a:pt x="1142" y="41"/>
                    </a:lnTo>
                    <a:lnTo>
                      <a:pt x="17" y="978"/>
                    </a:lnTo>
                    <a:lnTo>
                      <a:pt x="10" y="985"/>
                    </a:lnTo>
                    <a:lnTo>
                      <a:pt x="1" y="1001"/>
                    </a:lnTo>
                    <a:lnTo>
                      <a:pt x="0" y="1012"/>
                    </a:lnTo>
                    <a:lnTo>
                      <a:pt x="0" y="1023"/>
                    </a:lnTo>
                    <a:lnTo>
                      <a:pt x="6" y="1040"/>
                    </a:lnTo>
                    <a:lnTo>
                      <a:pt x="12" y="1048"/>
                    </a:lnTo>
                    <a:lnTo>
                      <a:pt x="108" y="1164"/>
                    </a:lnTo>
                    <a:lnTo>
                      <a:pt x="122" y="1177"/>
                    </a:lnTo>
                    <a:lnTo>
                      <a:pt x="141" y="1181"/>
                    </a:lnTo>
                    <a:lnTo>
                      <a:pt x="160" y="1181"/>
                    </a:lnTo>
                    <a:lnTo>
                      <a:pt x="179" y="1171"/>
                    </a:lnTo>
                    <a:lnTo>
                      <a:pt x="1262" y="268"/>
                    </a:lnTo>
                    <a:lnTo>
                      <a:pt x="2344" y="1171"/>
                    </a:lnTo>
                    <a:lnTo>
                      <a:pt x="2358" y="1180"/>
                    </a:lnTo>
                    <a:lnTo>
                      <a:pt x="2377" y="1181"/>
                    </a:lnTo>
                    <a:lnTo>
                      <a:pt x="2383" y="1181"/>
                    </a:lnTo>
                    <a:lnTo>
                      <a:pt x="2401" y="1177"/>
                    </a:lnTo>
                    <a:lnTo>
                      <a:pt x="2414" y="1164"/>
                    </a:lnTo>
                    <a:lnTo>
                      <a:pt x="2512" y="1048"/>
                    </a:lnTo>
                    <a:lnTo>
                      <a:pt x="2518" y="1040"/>
                    </a:lnTo>
                    <a:lnTo>
                      <a:pt x="2522" y="1023"/>
                    </a:lnTo>
                    <a:lnTo>
                      <a:pt x="2522" y="1012"/>
                    </a:lnTo>
                    <a:lnTo>
                      <a:pt x="2521" y="1001"/>
                    </a:lnTo>
                    <a:lnTo>
                      <a:pt x="2512" y="985"/>
                    </a:lnTo>
                    <a:lnTo>
                      <a:pt x="2505" y="97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7" name="Freeform 36"/>
            <p:cNvSpPr>
              <a:spLocks noEditPoints="1"/>
            </p:cNvSpPr>
            <p:nvPr/>
          </p:nvSpPr>
          <p:spPr bwMode="auto">
            <a:xfrm>
              <a:off x="625397" y="4336406"/>
              <a:ext cx="105376" cy="177233"/>
            </a:xfrm>
            <a:custGeom>
              <a:avLst/>
              <a:gdLst>
                <a:gd name="T0" fmla="*/ 937 w 1926"/>
                <a:gd name="T1" fmla="*/ 3639 h 4045"/>
                <a:gd name="T2" fmla="*/ 893 w 1926"/>
                <a:gd name="T3" fmla="*/ 3665 h 4045"/>
                <a:gd name="T4" fmla="*/ 863 w 1926"/>
                <a:gd name="T5" fmla="*/ 3712 h 4045"/>
                <a:gd name="T6" fmla="*/ 851 w 1926"/>
                <a:gd name="T7" fmla="*/ 3772 h 4045"/>
                <a:gd name="T8" fmla="*/ 863 w 1926"/>
                <a:gd name="T9" fmla="*/ 3832 h 4045"/>
                <a:gd name="T10" fmla="*/ 893 w 1926"/>
                <a:gd name="T11" fmla="*/ 3878 h 4045"/>
                <a:gd name="T12" fmla="*/ 937 w 1926"/>
                <a:gd name="T13" fmla="*/ 3905 h 4045"/>
                <a:gd name="T14" fmla="*/ 988 w 1926"/>
                <a:gd name="T15" fmla="*/ 3905 h 4045"/>
                <a:gd name="T16" fmla="*/ 1033 w 1926"/>
                <a:gd name="T17" fmla="*/ 3878 h 4045"/>
                <a:gd name="T18" fmla="*/ 1064 w 1926"/>
                <a:gd name="T19" fmla="*/ 3832 h 4045"/>
                <a:gd name="T20" fmla="*/ 1075 w 1926"/>
                <a:gd name="T21" fmla="*/ 3772 h 4045"/>
                <a:gd name="T22" fmla="*/ 1064 w 1926"/>
                <a:gd name="T23" fmla="*/ 3712 h 4045"/>
                <a:gd name="T24" fmla="*/ 1033 w 1926"/>
                <a:gd name="T25" fmla="*/ 3665 h 4045"/>
                <a:gd name="T26" fmla="*/ 988 w 1926"/>
                <a:gd name="T27" fmla="*/ 3639 h 4045"/>
                <a:gd name="T28" fmla="*/ 156 w 1926"/>
                <a:gd name="T29" fmla="*/ 434 h 4045"/>
                <a:gd name="T30" fmla="*/ 1770 w 1926"/>
                <a:gd name="T31" fmla="*/ 3540 h 4045"/>
                <a:gd name="T32" fmla="*/ 156 w 1926"/>
                <a:gd name="T33" fmla="*/ 434 h 4045"/>
                <a:gd name="T34" fmla="*/ 716 w 1926"/>
                <a:gd name="T35" fmla="*/ 200 h 4045"/>
                <a:gd name="T36" fmla="*/ 701 w 1926"/>
                <a:gd name="T37" fmla="*/ 217 h 4045"/>
                <a:gd name="T38" fmla="*/ 701 w 1926"/>
                <a:gd name="T39" fmla="*/ 243 h 4045"/>
                <a:gd name="T40" fmla="*/ 716 w 1926"/>
                <a:gd name="T41" fmla="*/ 260 h 4045"/>
                <a:gd name="T42" fmla="*/ 1199 w 1926"/>
                <a:gd name="T43" fmla="*/ 262 h 4045"/>
                <a:gd name="T44" fmla="*/ 1218 w 1926"/>
                <a:gd name="T45" fmla="*/ 254 h 4045"/>
                <a:gd name="T46" fmla="*/ 1226 w 1926"/>
                <a:gd name="T47" fmla="*/ 230 h 4045"/>
                <a:gd name="T48" fmla="*/ 1218 w 1926"/>
                <a:gd name="T49" fmla="*/ 207 h 4045"/>
                <a:gd name="T50" fmla="*/ 1199 w 1926"/>
                <a:gd name="T51" fmla="*/ 197 h 4045"/>
                <a:gd name="T52" fmla="*/ 224 w 1926"/>
                <a:gd name="T53" fmla="*/ 0 h 4045"/>
                <a:gd name="T54" fmla="*/ 1738 w 1926"/>
                <a:gd name="T55" fmla="*/ 4 h 4045"/>
                <a:gd name="T56" fmla="*/ 1805 w 1926"/>
                <a:gd name="T57" fmla="*/ 31 h 4045"/>
                <a:gd name="T58" fmla="*/ 1860 w 1926"/>
                <a:gd name="T59" fmla="*/ 81 h 4045"/>
                <a:gd name="T60" fmla="*/ 1900 w 1926"/>
                <a:gd name="T61" fmla="*/ 148 h 4045"/>
                <a:gd name="T62" fmla="*/ 1923 w 1926"/>
                <a:gd name="T63" fmla="*/ 229 h 4045"/>
                <a:gd name="T64" fmla="*/ 1926 w 1926"/>
                <a:gd name="T65" fmla="*/ 3772 h 4045"/>
                <a:gd name="T66" fmla="*/ 1915 w 1926"/>
                <a:gd name="T67" fmla="*/ 3857 h 4045"/>
                <a:gd name="T68" fmla="*/ 1882 w 1926"/>
                <a:gd name="T69" fmla="*/ 3932 h 4045"/>
                <a:gd name="T70" fmla="*/ 1834 w 1926"/>
                <a:gd name="T71" fmla="*/ 3992 h 4045"/>
                <a:gd name="T72" fmla="*/ 1773 w 1926"/>
                <a:gd name="T73" fmla="*/ 4032 h 4045"/>
                <a:gd name="T74" fmla="*/ 1702 w 1926"/>
                <a:gd name="T75" fmla="*/ 4045 h 4045"/>
                <a:gd name="T76" fmla="*/ 188 w 1926"/>
                <a:gd name="T77" fmla="*/ 4041 h 4045"/>
                <a:gd name="T78" fmla="*/ 122 w 1926"/>
                <a:gd name="T79" fmla="*/ 4014 h 4045"/>
                <a:gd name="T80" fmla="*/ 66 w 1926"/>
                <a:gd name="T81" fmla="*/ 3964 h 4045"/>
                <a:gd name="T82" fmla="*/ 25 w 1926"/>
                <a:gd name="T83" fmla="*/ 3897 h 4045"/>
                <a:gd name="T84" fmla="*/ 3 w 1926"/>
                <a:gd name="T85" fmla="*/ 3816 h 4045"/>
                <a:gd name="T86" fmla="*/ 0 w 1926"/>
                <a:gd name="T87" fmla="*/ 273 h 4045"/>
                <a:gd name="T88" fmla="*/ 12 w 1926"/>
                <a:gd name="T89" fmla="*/ 188 h 4045"/>
                <a:gd name="T90" fmla="*/ 43 w 1926"/>
                <a:gd name="T91" fmla="*/ 113 h 4045"/>
                <a:gd name="T92" fmla="*/ 92 w 1926"/>
                <a:gd name="T93" fmla="*/ 53 h 4045"/>
                <a:gd name="T94" fmla="*/ 154 w 1926"/>
                <a:gd name="T95" fmla="*/ 13 h 4045"/>
                <a:gd name="T96" fmla="*/ 224 w 1926"/>
                <a:gd name="T97" fmla="*/ 0 h 4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26" h="4045">
                  <a:moveTo>
                    <a:pt x="963" y="3636"/>
                  </a:moveTo>
                  <a:lnTo>
                    <a:pt x="937" y="3639"/>
                  </a:lnTo>
                  <a:lnTo>
                    <a:pt x="914" y="3649"/>
                  </a:lnTo>
                  <a:lnTo>
                    <a:pt x="893" y="3665"/>
                  </a:lnTo>
                  <a:lnTo>
                    <a:pt x="876" y="3686"/>
                  </a:lnTo>
                  <a:lnTo>
                    <a:pt x="863" y="3712"/>
                  </a:lnTo>
                  <a:lnTo>
                    <a:pt x="854" y="3741"/>
                  </a:lnTo>
                  <a:lnTo>
                    <a:pt x="851" y="3772"/>
                  </a:lnTo>
                  <a:lnTo>
                    <a:pt x="854" y="3804"/>
                  </a:lnTo>
                  <a:lnTo>
                    <a:pt x="863" y="3832"/>
                  </a:lnTo>
                  <a:lnTo>
                    <a:pt x="876" y="3857"/>
                  </a:lnTo>
                  <a:lnTo>
                    <a:pt x="893" y="3878"/>
                  </a:lnTo>
                  <a:lnTo>
                    <a:pt x="914" y="3894"/>
                  </a:lnTo>
                  <a:lnTo>
                    <a:pt x="937" y="3905"/>
                  </a:lnTo>
                  <a:lnTo>
                    <a:pt x="963" y="3909"/>
                  </a:lnTo>
                  <a:lnTo>
                    <a:pt x="988" y="3905"/>
                  </a:lnTo>
                  <a:lnTo>
                    <a:pt x="1013" y="3894"/>
                  </a:lnTo>
                  <a:lnTo>
                    <a:pt x="1033" y="3878"/>
                  </a:lnTo>
                  <a:lnTo>
                    <a:pt x="1051" y="3857"/>
                  </a:lnTo>
                  <a:lnTo>
                    <a:pt x="1064" y="3832"/>
                  </a:lnTo>
                  <a:lnTo>
                    <a:pt x="1072" y="3804"/>
                  </a:lnTo>
                  <a:lnTo>
                    <a:pt x="1075" y="3772"/>
                  </a:lnTo>
                  <a:lnTo>
                    <a:pt x="1072" y="3741"/>
                  </a:lnTo>
                  <a:lnTo>
                    <a:pt x="1064" y="3712"/>
                  </a:lnTo>
                  <a:lnTo>
                    <a:pt x="1051" y="3686"/>
                  </a:lnTo>
                  <a:lnTo>
                    <a:pt x="1033" y="3665"/>
                  </a:lnTo>
                  <a:lnTo>
                    <a:pt x="1013" y="3649"/>
                  </a:lnTo>
                  <a:lnTo>
                    <a:pt x="988" y="3639"/>
                  </a:lnTo>
                  <a:lnTo>
                    <a:pt x="963" y="3636"/>
                  </a:lnTo>
                  <a:close/>
                  <a:moveTo>
                    <a:pt x="156" y="434"/>
                  </a:moveTo>
                  <a:lnTo>
                    <a:pt x="156" y="3540"/>
                  </a:lnTo>
                  <a:lnTo>
                    <a:pt x="1770" y="3540"/>
                  </a:lnTo>
                  <a:lnTo>
                    <a:pt x="1770" y="434"/>
                  </a:lnTo>
                  <a:lnTo>
                    <a:pt x="156" y="434"/>
                  </a:lnTo>
                  <a:close/>
                  <a:moveTo>
                    <a:pt x="727" y="197"/>
                  </a:moveTo>
                  <a:lnTo>
                    <a:pt x="716" y="200"/>
                  </a:lnTo>
                  <a:lnTo>
                    <a:pt x="707" y="207"/>
                  </a:lnTo>
                  <a:lnTo>
                    <a:pt x="701" y="217"/>
                  </a:lnTo>
                  <a:lnTo>
                    <a:pt x="699" y="230"/>
                  </a:lnTo>
                  <a:lnTo>
                    <a:pt x="701" y="243"/>
                  </a:lnTo>
                  <a:lnTo>
                    <a:pt x="707" y="254"/>
                  </a:lnTo>
                  <a:lnTo>
                    <a:pt x="716" y="260"/>
                  </a:lnTo>
                  <a:lnTo>
                    <a:pt x="727" y="262"/>
                  </a:lnTo>
                  <a:lnTo>
                    <a:pt x="1199" y="262"/>
                  </a:lnTo>
                  <a:lnTo>
                    <a:pt x="1210" y="260"/>
                  </a:lnTo>
                  <a:lnTo>
                    <a:pt x="1218" y="254"/>
                  </a:lnTo>
                  <a:lnTo>
                    <a:pt x="1224" y="243"/>
                  </a:lnTo>
                  <a:lnTo>
                    <a:pt x="1226" y="230"/>
                  </a:lnTo>
                  <a:lnTo>
                    <a:pt x="1224" y="217"/>
                  </a:lnTo>
                  <a:lnTo>
                    <a:pt x="1218" y="207"/>
                  </a:lnTo>
                  <a:lnTo>
                    <a:pt x="1210" y="200"/>
                  </a:lnTo>
                  <a:lnTo>
                    <a:pt x="1199" y="197"/>
                  </a:lnTo>
                  <a:lnTo>
                    <a:pt x="727" y="197"/>
                  </a:lnTo>
                  <a:close/>
                  <a:moveTo>
                    <a:pt x="224" y="0"/>
                  </a:moveTo>
                  <a:lnTo>
                    <a:pt x="1702" y="0"/>
                  </a:lnTo>
                  <a:lnTo>
                    <a:pt x="1738" y="4"/>
                  </a:lnTo>
                  <a:lnTo>
                    <a:pt x="1773" y="13"/>
                  </a:lnTo>
                  <a:lnTo>
                    <a:pt x="1805" y="31"/>
                  </a:lnTo>
                  <a:lnTo>
                    <a:pt x="1834" y="53"/>
                  </a:lnTo>
                  <a:lnTo>
                    <a:pt x="1860" y="81"/>
                  </a:lnTo>
                  <a:lnTo>
                    <a:pt x="1882" y="113"/>
                  </a:lnTo>
                  <a:lnTo>
                    <a:pt x="1900" y="148"/>
                  </a:lnTo>
                  <a:lnTo>
                    <a:pt x="1915" y="188"/>
                  </a:lnTo>
                  <a:lnTo>
                    <a:pt x="1923" y="229"/>
                  </a:lnTo>
                  <a:lnTo>
                    <a:pt x="1926" y="273"/>
                  </a:lnTo>
                  <a:lnTo>
                    <a:pt x="1926" y="3772"/>
                  </a:lnTo>
                  <a:lnTo>
                    <a:pt x="1923" y="3816"/>
                  </a:lnTo>
                  <a:lnTo>
                    <a:pt x="1915" y="3857"/>
                  </a:lnTo>
                  <a:lnTo>
                    <a:pt x="1900" y="3897"/>
                  </a:lnTo>
                  <a:lnTo>
                    <a:pt x="1882" y="3932"/>
                  </a:lnTo>
                  <a:lnTo>
                    <a:pt x="1860" y="3964"/>
                  </a:lnTo>
                  <a:lnTo>
                    <a:pt x="1834" y="3992"/>
                  </a:lnTo>
                  <a:lnTo>
                    <a:pt x="1805" y="4014"/>
                  </a:lnTo>
                  <a:lnTo>
                    <a:pt x="1773" y="4032"/>
                  </a:lnTo>
                  <a:lnTo>
                    <a:pt x="1738" y="4041"/>
                  </a:lnTo>
                  <a:lnTo>
                    <a:pt x="1702" y="4045"/>
                  </a:lnTo>
                  <a:lnTo>
                    <a:pt x="224" y="4045"/>
                  </a:lnTo>
                  <a:lnTo>
                    <a:pt x="188" y="4041"/>
                  </a:lnTo>
                  <a:lnTo>
                    <a:pt x="154" y="4032"/>
                  </a:lnTo>
                  <a:lnTo>
                    <a:pt x="122" y="4014"/>
                  </a:lnTo>
                  <a:lnTo>
                    <a:pt x="92" y="3992"/>
                  </a:lnTo>
                  <a:lnTo>
                    <a:pt x="66" y="3964"/>
                  </a:lnTo>
                  <a:lnTo>
                    <a:pt x="43" y="3932"/>
                  </a:lnTo>
                  <a:lnTo>
                    <a:pt x="25" y="3897"/>
                  </a:lnTo>
                  <a:lnTo>
                    <a:pt x="12" y="3857"/>
                  </a:lnTo>
                  <a:lnTo>
                    <a:pt x="3" y="3816"/>
                  </a:lnTo>
                  <a:lnTo>
                    <a:pt x="0" y="3772"/>
                  </a:lnTo>
                  <a:lnTo>
                    <a:pt x="0" y="273"/>
                  </a:lnTo>
                  <a:lnTo>
                    <a:pt x="3" y="229"/>
                  </a:lnTo>
                  <a:lnTo>
                    <a:pt x="12" y="188"/>
                  </a:lnTo>
                  <a:lnTo>
                    <a:pt x="25" y="148"/>
                  </a:lnTo>
                  <a:lnTo>
                    <a:pt x="43" y="113"/>
                  </a:lnTo>
                  <a:lnTo>
                    <a:pt x="66" y="81"/>
                  </a:lnTo>
                  <a:lnTo>
                    <a:pt x="92" y="53"/>
                  </a:lnTo>
                  <a:lnTo>
                    <a:pt x="122" y="31"/>
                  </a:lnTo>
                  <a:lnTo>
                    <a:pt x="154" y="13"/>
                  </a:lnTo>
                  <a:lnTo>
                    <a:pt x="188" y="4"/>
                  </a:lnTo>
                  <a:lnTo>
                    <a:pt x="22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" name="자유형 7"/>
            <p:cNvSpPr>
              <a:spLocks/>
            </p:cNvSpPr>
            <p:nvPr/>
          </p:nvSpPr>
          <p:spPr bwMode="auto">
            <a:xfrm>
              <a:off x="598771" y="3644382"/>
              <a:ext cx="158629" cy="138832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" name="Freeform 6"/>
            <p:cNvSpPr>
              <a:spLocks/>
            </p:cNvSpPr>
            <p:nvPr/>
          </p:nvSpPr>
          <p:spPr bwMode="auto">
            <a:xfrm rot="10800000" flipH="1" flipV="1">
              <a:off x="597941" y="2949079"/>
              <a:ext cx="160288" cy="142111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10" name="Group 20"/>
            <p:cNvGrpSpPr>
              <a:grpSpLocks noChangeAspect="1"/>
            </p:cNvGrpSpPr>
            <p:nvPr/>
          </p:nvGrpSpPr>
          <p:grpSpPr bwMode="auto">
            <a:xfrm>
              <a:off x="614039" y="2221163"/>
              <a:ext cx="128093" cy="174724"/>
              <a:chOff x="2597" y="4163"/>
              <a:chExt cx="217" cy="296"/>
            </a:xfrm>
            <a:grpFill/>
          </p:grpSpPr>
          <p:sp>
            <p:nvSpPr>
              <p:cNvPr id="19" name="Freeform 22"/>
              <p:cNvSpPr>
                <a:spLocks noEditPoints="1"/>
              </p:cNvSpPr>
              <p:nvPr/>
            </p:nvSpPr>
            <p:spPr bwMode="auto">
              <a:xfrm>
                <a:off x="2630" y="4163"/>
                <a:ext cx="151" cy="176"/>
              </a:xfrm>
              <a:custGeom>
                <a:avLst/>
                <a:gdLst>
                  <a:gd name="T0" fmla="*/ 410 w 1662"/>
                  <a:gd name="T1" fmla="*/ 645 h 1942"/>
                  <a:gd name="T2" fmla="*/ 309 w 1662"/>
                  <a:gd name="T3" fmla="*/ 847 h 1942"/>
                  <a:gd name="T4" fmla="*/ 255 w 1662"/>
                  <a:gd name="T5" fmla="*/ 1023 h 1942"/>
                  <a:gd name="T6" fmla="*/ 263 w 1662"/>
                  <a:gd name="T7" fmla="*/ 1206 h 1942"/>
                  <a:gd name="T8" fmla="*/ 347 w 1662"/>
                  <a:gd name="T9" fmla="*/ 1429 h 1942"/>
                  <a:gd name="T10" fmla="*/ 476 w 1662"/>
                  <a:gd name="T11" fmla="*/ 1620 h 1942"/>
                  <a:gd name="T12" fmla="*/ 638 w 1662"/>
                  <a:gd name="T13" fmla="*/ 1753 h 1942"/>
                  <a:gd name="T14" fmla="*/ 825 w 1662"/>
                  <a:gd name="T15" fmla="*/ 1803 h 1942"/>
                  <a:gd name="T16" fmla="*/ 1013 w 1662"/>
                  <a:gd name="T17" fmla="*/ 1753 h 1942"/>
                  <a:gd name="T18" fmla="*/ 1176 w 1662"/>
                  <a:gd name="T19" fmla="*/ 1619 h 1942"/>
                  <a:gd name="T20" fmla="*/ 1305 w 1662"/>
                  <a:gd name="T21" fmla="*/ 1428 h 1942"/>
                  <a:gd name="T22" fmla="*/ 1388 w 1662"/>
                  <a:gd name="T23" fmla="*/ 1205 h 1942"/>
                  <a:gd name="T24" fmla="*/ 1418 w 1662"/>
                  <a:gd name="T25" fmla="*/ 974 h 1942"/>
                  <a:gd name="T26" fmla="*/ 1266 w 1662"/>
                  <a:gd name="T27" fmla="*/ 836 h 1942"/>
                  <a:gd name="T28" fmla="*/ 1012 w 1662"/>
                  <a:gd name="T29" fmla="*/ 794 h 1942"/>
                  <a:gd name="T30" fmla="*/ 806 w 1662"/>
                  <a:gd name="T31" fmla="*/ 713 h 1942"/>
                  <a:gd name="T32" fmla="*/ 646 w 1662"/>
                  <a:gd name="T33" fmla="*/ 610 h 1942"/>
                  <a:gd name="T34" fmla="*/ 526 w 1662"/>
                  <a:gd name="T35" fmla="*/ 499 h 1942"/>
                  <a:gd name="T36" fmla="*/ 944 w 1662"/>
                  <a:gd name="T37" fmla="*/ 23 h 1942"/>
                  <a:gd name="T38" fmla="*/ 1152 w 1662"/>
                  <a:gd name="T39" fmla="*/ 118 h 1942"/>
                  <a:gd name="T40" fmla="*/ 1271 w 1662"/>
                  <a:gd name="T41" fmla="*/ 205 h 1942"/>
                  <a:gd name="T42" fmla="*/ 1388 w 1662"/>
                  <a:gd name="T43" fmla="*/ 323 h 1942"/>
                  <a:gd name="T44" fmla="*/ 1455 w 1662"/>
                  <a:gd name="T45" fmla="*/ 429 h 1942"/>
                  <a:gd name="T46" fmla="*/ 1524 w 1662"/>
                  <a:gd name="T47" fmla="*/ 626 h 1942"/>
                  <a:gd name="T48" fmla="*/ 1555 w 1662"/>
                  <a:gd name="T49" fmla="*/ 892 h 1942"/>
                  <a:gd name="T50" fmla="*/ 1619 w 1662"/>
                  <a:gd name="T51" fmla="*/ 939 h 1942"/>
                  <a:gd name="T52" fmla="*/ 1657 w 1662"/>
                  <a:gd name="T53" fmla="*/ 1032 h 1942"/>
                  <a:gd name="T54" fmla="*/ 1655 w 1662"/>
                  <a:gd name="T55" fmla="*/ 1183 h 1942"/>
                  <a:gd name="T56" fmla="*/ 1611 w 1662"/>
                  <a:gd name="T57" fmla="*/ 1304 h 1942"/>
                  <a:gd name="T58" fmla="*/ 1537 w 1662"/>
                  <a:gd name="T59" fmla="*/ 1372 h 1942"/>
                  <a:gd name="T60" fmla="*/ 1445 w 1662"/>
                  <a:gd name="T61" fmla="*/ 1454 h 1942"/>
                  <a:gd name="T62" fmla="*/ 1313 w 1662"/>
                  <a:gd name="T63" fmla="*/ 1670 h 1942"/>
                  <a:gd name="T64" fmla="*/ 1141 w 1662"/>
                  <a:gd name="T65" fmla="*/ 1836 h 1942"/>
                  <a:gd name="T66" fmla="*/ 937 w 1662"/>
                  <a:gd name="T67" fmla="*/ 1930 h 1942"/>
                  <a:gd name="T68" fmla="*/ 714 w 1662"/>
                  <a:gd name="T69" fmla="*/ 1930 h 1942"/>
                  <a:gd name="T70" fmla="*/ 510 w 1662"/>
                  <a:gd name="T71" fmla="*/ 1836 h 1942"/>
                  <a:gd name="T72" fmla="*/ 337 w 1662"/>
                  <a:gd name="T73" fmla="*/ 1669 h 1942"/>
                  <a:gd name="T74" fmla="*/ 205 w 1662"/>
                  <a:gd name="T75" fmla="*/ 1452 h 1942"/>
                  <a:gd name="T76" fmla="*/ 111 w 1662"/>
                  <a:gd name="T77" fmla="*/ 1364 h 1942"/>
                  <a:gd name="T78" fmla="*/ 39 w 1662"/>
                  <a:gd name="T79" fmla="*/ 1284 h 1942"/>
                  <a:gd name="T80" fmla="*/ 2 w 1662"/>
                  <a:gd name="T81" fmla="*/ 1143 h 1942"/>
                  <a:gd name="T82" fmla="*/ 9 w 1662"/>
                  <a:gd name="T83" fmla="*/ 1009 h 1942"/>
                  <a:gd name="T84" fmla="*/ 50 w 1662"/>
                  <a:gd name="T85" fmla="*/ 930 h 1942"/>
                  <a:gd name="T86" fmla="*/ 98 w 1662"/>
                  <a:gd name="T87" fmla="*/ 851 h 1942"/>
                  <a:gd name="T88" fmla="*/ 85 w 1662"/>
                  <a:gd name="T89" fmla="*/ 643 h 1942"/>
                  <a:gd name="T90" fmla="*/ 120 w 1662"/>
                  <a:gd name="T91" fmla="*/ 487 h 1942"/>
                  <a:gd name="T92" fmla="*/ 183 w 1662"/>
                  <a:gd name="T93" fmla="*/ 377 h 1942"/>
                  <a:gd name="T94" fmla="*/ 257 w 1662"/>
                  <a:gd name="T95" fmla="*/ 305 h 1942"/>
                  <a:gd name="T96" fmla="*/ 319 w 1662"/>
                  <a:gd name="T97" fmla="*/ 266 h 1942"/>
                  <a:gd name="T98" fmla="*/ 352 w 1662"/>
                  <a:gd name="T99" fmla="*/ 246 h 1942"/>
                  <a:gd name="T100" fmla="*/ 390 w 1662"/>
                  <a:gd name="T101" fmla="*/ 196 h 1942"/>
                  <a:gd name="T102" fmla="*/ 459 w 1662"/>
                  <a:gd name="T103" fmla="*/ 127 h 1942"/>
                  <a:gd name="T104" fmla="*/ 559 w 1662"/>
                  <a:gd name="T105" fmla="*/ 57 h 1942"/>
                  <a:gd name="T106" fmla="*/ 690 w 1662"/>
                  <a:gd name="T107" fmla="*/ 10 h 19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662" h="1942">
                    <a:moveTo>
                      <a:pt x="526" y="499"/>
                    </a:moveTo>
                    <a:lnTo>
                      <a:pt x="484" y="546"/>
                    </a:lnTo>
                    <a:lnTo>
                      <a:pt x="445" y="595"/>
                    </a:lnTo>
                    <a:lnTo>
                      <a:pt x="410" y="645"/>
                    </a:lnTo>
                    <a:lnTo>
                      <a:pt x="379" y="696"/>
                    </a:lnTo>
                    <a:lnTo>
                      <a:pt x="352" y="747"/>
                    </a:lnTo>
                    <a:lnTo>
                      <a:pt x="329" y="797"/>
                    </a:lnTo>
                    <a:lnTo>
                      <a:pt x="309" y="847"/>
                    </a:lnTo>
                    <a:lnTo>
                      <a:pt x="291" y="895"/>
                    </a:lnTo>
                    <a:lnTo>
                      <a:pt x="277" y="941"/>
                    </a:lnTo>
                    <a:lnTo>
                      <a:pt x="264" y="984"/>
                    </a:lnTo>
                    <a:lnTo>
                      <a:pt x="255" y="1023"/>
                    </a:lnTo>
                    <a:lnTo>
                      <a:pt x="247" y="1059"/>
                    </a:lnTo>
                    <a:lnTo>
                      <a:pt x="241" y="1091"/>
                    </a:lnTo>
                    <a:lnTo>
                      <a:pt x="250" y="1148"/>
                    </a:lnTo>
                    <a:lnTo>
                      <a:pt x="263" y="1206"/>
                    </a:lnTo>
                    <a:lnTo>
                      <a:pt x="280" y="1263"/>
                    </a:lnTo>
                    <a:lnTo>
                      <a:pt x="299" y="1320"/>
                    </a:lnTo>
                    <a:lnTo>
                      <a:pt x="322" y="1375"/>
                    </a:lnTo>
                    <a:lnTo>
                      <a:pt x="347" y="1429"/>
                    </a:lnTo>
                    <a:lnTo>
                      <a:pt x="375" y="1480"/>
                    </a:lnTo>
                    <a:lnTo>
                      <a:pt x="406" y="1530"/>
                    </a:lnTo>
                    <a:lnTo>
                      <a:pt x="440" y="1576"/>
                    </a:lnTo>
                    <a:lnTo>
                      <a:pt x="476" y="1620"/>
                    </a:lnTo>
                    <a:lnTo>
                      <a:pt x="513" y="1659"/>
                    </a:lnTo>
                    <a:lnTo>
                      <a:pt x="553" y="1695"/>
                    </a:lnTo>
                    <a:lnTo>
                      <a:pt x="594" y="1726"/>
                    </a:lnTo>
                    <a:lnTo>
                      <a:pt x="638" y="1753"/>
                    </a:lnTo>
                    <a:lnTo>
                      <a:pt x="683" y="1774"/>
                    </a:lnTo>
                    <a:lnTo>
                      <a:pt x="729" y="1789"/>
                    </a:lnTo>
                    <a:lnTo>
                      <a:pt x="777" y="1800"/>
                    </a:lnTo>
                    <a:lnTo>
                      <a:pt x="825" y="1803"/>
                    </a:lnTo>
                    <a:lnTo>
                      <a:pt x="875" y="1800"/>
                    </a:lnTo>
                    <a:lnTo>
                      <a:pt x="922" y="1789"/>
                    </a:lnTo>
                    <a:lnTo>
                      <a:pt x="968" y="1774"/>
                    </a:lnTo>
                    <a:lnTo>
                      <a:pt x="1013" y="1753"/>
                    </a:lnTo>
                    <a:lnTo>
                      <a:pt x="1056" y="1726"/>
                    </a:lnTo>
                    <a:lnTo>
                      <a:pt x="1099" y="1695"/>
                    </a:lnTo>
                    <a:lnTo>
                      <a:pt x="1139" y="1659"/>
                    </a:lnTo>
                    <a:lnTo>
                      <a:pt x="1176" y="1619"/>
                    </a:lnTo>
                    <a:lnTo>
                      <a:pt x="1212" y="1576"/>
                    </a:lnTo>
                    <a:lnTo>
                      <a:pt x="1245" y="1529"/>
                    </a:lnTo>
                    <a:lnTo>
                      <a:pt x="1276" y="1480"/>
                    </a:lnTo>
                    <a:lnTo>
                      <a:pt x="1305" y="1428"/>
                    </a:lnTo>
                    <a:lnTo>
                      <a:pt x="1330" y="1374"/>
                    </a:lnTo>
                    <a:lnTo>
                      <a:pt x="1353" y="1319"/>
                    </a:lnTo>
                    <a:lnTo>
                      <a:pt x="1372" y="1262"/>
                    </a:lnTo>
                    <a:lnTo>
                      <a:pt x="1388" y="1205"/>
                    </a:lnTo>
                    <a:lnTo>
                      <a:pt x="1401" y="1147"/>
                    </a:lnTo>
                    <a:lnTo>
                      <a:pt x="1411" y="1089"/>
                    </a:lnTo>
                    <a:lnTo>
                      <a:pt x="1416" y="1032"/>
                    </a:lnTo>
                    <a:lnTo>
                      <a:pt x="1418" y="974"/>
                    </a:lnTo>
                    <a:lnTo>
                      <a:pt x="1417" y="904"/>
                    </a:lnTo>
                    <a:lnTo>
                      <a:pt x="1414" y="838"/>
                    </a:lnTo>
                    <a:lnTo>
                      <a:pt x="1339" y="839"/>
                    </a:lnTo>
                    <a:lnTo>
                      <a:pt x="1266" y="836"/>
                    </a:lnTo>
                    <a:lnTo>
                      <a:pt x="1198" y="830"/>
                    </a:lnTo>
                    <a:lnTo>
                      <a:pt x="1133" y="820"/>
                    </a:lnTo>
                    <a:lnTo>
                      <a:pt x="1070" y="808"/>
                    </a:lnTo>
                    <a:lnTo>
                      <a:pt x="1012" y="794"/>
                    </a:lnTo>
                    <a:lnTo>
                      <a:pt x="956" y="777"/>
                    </a:lnTo>
                    <a:lnTo>
                      <a:pt x="903" y="757"/>
                    </a:lnTo>
                    <a:lnTo>
                      <a:pt x="853" y="737"/>
                    </a:lnTo>
                    <a:lnTo>
                      <a:pt x="806" y="713"/>
                    </a:lnTo>
                    <a:lnTo>
                      <a:pt x="762" y="690"/>
                    </a:lnTo>
                    <a:lnTo>
                      <a:pt x="721" y="664"/>
                    </a:lnTo>
                    <a:lnTo>
                      <a:pt x="682" y="638"/>
                    </a:lnTo>
                    <a:lnTo>
                      <a:pt x="646" y="610"/>
                    </a:lnTo>
                    <a:lnTo>
                      <a:pt x="612" y="583"/>
                    </a:lnTo>
                    <a:lnTo>
                      <a:pt x="581" y="555"/>
                    </a:lnTo>
                    <a:lnTo>
                      <a:pt x="552" y="527"/>
                    </a:lnTo>
                    <a:lnTo>
                      <a:pt x="526" y="499"/>
                    </a:lnTo>
                    <a:close/>
                    <a:moveTo>
                      <a:pt x="808" y="0"/>
                    </a:moveTo>
                    <a:lnTo>
                      <a:pt x="851" y="3"/>
                    </a:lnTo>
                    <a:lnTo>
                      <a:pt x="897" y="11"/>
                    </a:lnTo>
                    <a:lnTo>
                      <a:pt x="944" y="23"/>
                    </a:lnTo>
                    <a:lnTo>
                      <a:pt x="993" y="39"/>
                    </a:lnTo>
                    <a:lnTo>
                      <a:pt x="1044" y="60"/>
                    </a:lnTo>
                    <a:lnTo>
                      <a:pt x="1097" y="86"/>
                    </a:lnTo>
                    <a:lnTo>
                      <a:pt x="1152" y="118"/>
                    </a:lnTo>
                    <a:lnTo>
                      <a:pt x="1179" y="135"/>
                    </a:lnTo>
                    <a:lnTo>
                      <a:pt x="1208" y="155"/>
                    </a:lnTo>
                    <a:lnTo>
                      <a:pt x="1239" y="179"/>
                    </a:lnTo>
                    <a:lnTo>
                      <a:pt x="1271" y="205"/>
                    </a:lnTo>
                    <a:lnTo>
                      <a:pt x="1304" y="233"/>
                    </a:lnTo>
                    <a:lnTo>
                      <a:pt x="1334" y="261"/>
                    </a:lnTo>
                    <a:lnTo>
                      <a:pt x="1363" y="292"/>
                    </a:lnTo>
                    <a:lnTo>
                      <a:pt x="1388" y="323"/>
                    </a:lnTo>
                    <a:lnTo>
                      <a:pt x="1409" y="353"/>
                    </a:lnTo>
                    <a:lnTo>
                      <a:pt x="1409" y="353"/>
                    </a:lnTo>
                    <a:lnTo>
                      <a:pt x="1433" y="389"/>
                    </a:lnTo>
                    <a:lnTo>
                      <a:pt x="1455" y="429"/>
                    </a:lnTo>
                    <a:lnTo>
                      <a:pt x="1475" y="472"/>
                    </a:lnTo>
                    <a:lnTo>
                      <a:pt x="1493" y="519"/>
                    </a:lnTo>
                    <a:lnTo>
                      <a:pt x="1509" y="570"/>
                    </a:lnTo>
                    <a:lnTo>
                      <a:pt x="1524" y="626"/>
                    </a:lnTo>
                    <a:lnTo>
                      <a:pt x="1535" y="685"/>
                    </a:lnTo>
                    <a:lnTo>
                      <a:pt x="1545" y="749"/>
                    </a:lnTo>
                    <a:lnTo>
                      <a:pt x="1551" y="817"/>
                    </a:lnTo>
                    <a:lnTo>
                      <a:pt x="1555" y="892"/>
                    </a:lnTo>
                    <a:lnTo>
                      <a:pt x="1573" y="900"/>
                    </a:lnTo>
                    <a:lnTo>
                      <a:pt x="1590" y="910"/>
                    </a:lnTo>
                    <a:lnTo>
                      <a:pt x="1605" y="922"/>
                    </a:lnTo>
                    <a:lnTo>
                      <a:pt x="1619" y="939"/>
                    </a:lnTo>
                    <a:lnTo>
                      <a:pt x="1632" y="957"/>
                    </a:lnTo>
                    <a:lnTo>
                      <a:pt x="1642" y="979"/>
                    </a:lnTo>
                    <a:lnTo>
                      <a:pt x="1651" y="1003"/>
                    </a:lnTo>
                    <a:lnTo>
                      <a:pt x="1657" y="1032"/>
                    </a:lnTo>
                    <a:lnTo>
                      <a:pt x="1661" y="1064"/>
                    </a:lnTo>
                    <a:lnTo>
                      <a:pt x="1662" y="1102"/>
                    </a:lnTo>
                    <a:lnTo>
                      <a:pt x="1660" y="1143"/>
                    </a:lnTo>
                    <a:lnTo>
                      <a:pt x="1655" y="1183"/>
                    </a:lnTo>
                    <a:lnTo>
                      <a:pt x="1648" y="1218"/>
                    </a:lnTo>
                    <a:lnTo>
                      <a:pt x="1638" y="1250"/>
                    </a:lnTo>
                    <a:lnTo>
                      <a:pt x="1625" y="1278"/>
                    </a:lnTo>
                    <a:lnTo>
                      <a:pt x="1611" y="1304"/>
                    </a:lnTo>
                    <a:lnTo>
                      <a:pt x="1595" y="1325"/>
                    </a:lnTo>
                    <a:lnTo>
                      <a:pt x="1577" y="1344"/>
                    </a:lnTo>
                    <a:lnTo>
                      <a:pt x="1558" y="1360"/>
                    </a:lnTo>
                    <a:lnTo>
                      <a:pt x="1537" y="1372"/>
                    </a:lnTo>
                    <a:lnTo>
                      <a:pt x="1515" y="1382"/>
                    </a:lnTo>
                    <a:lnTo>
                      <a:pt x="1493" y="1390"/>
                    </a:lnTo>
                    <a:lnTo>
                      <a:pt x="1471" y="1395"/>
                    </a:lnTo>
                    <a:lnTo>
                      <a:pt x="1445" y="1454"/>
                    </a:lnTo>
                    <a:lnTo>
                      <a:pt x="1416" y="1512"/>
                    </a:lnTo>
                    <a:lnTo>
                      <a:pt x="1385" y="1567"/>
                    </a:lnTo>
                    <a:lnTo>
                      <a:pt x="1350" y="1620"/>
                    </a:lnTo>
                    <a:lnTo>
                      <a:pt x="1313" y="1670"/>
                    </a:lnTo>
                    <a:lnTo>
                      <a:pt x="1273" y="1717"/>
                    </a:lnTo>
                    <a:lnTo>
                      <a:pt x="1231" y="1761"/>
                    </a:lnTo>
                    <a:lnTo>
                      <a:pt x="1187" y="1801"/>
                    </a:lnTo>
                    <a:lnTo>
                      <a:pt x="1141" y="1836"/>
                    </a:lnTo>
                    <a:lnTo>
                      <a:pt x="1092" y="1868"/>
                    </a:lnTo>
                    <a:lnTo>
                      <a:pt x="1042" y="1893"/>
                    </a:lnTo>
                    <a:lnTo>
                      <a:pt x="990" y="1915"/>
                    </a:lnTo>
                    <a:lnTo>
                      <a:pt x="937" y="1930"/>
                    </a:lnTo>
                    <a:lnTo>
                      <a:pt x="882" y="1939"/>
                    </a:lnTo>
                    <a:lnTo>
                      <a:pt x="825" y="1942"/>
                    </a:lnTo>
                    <a:lnTo>
                      <a:pt x="769" y="1939"/>
                    </a:lnTo>
                    <a:lnTo>
                      <a:pt x="714" y="1930"/>
                    </a:lnTo>
                    <a:lnTo>
                      <a:pt x="661" y="1915"/>
                    </a:lnTo>
                    <a:lnTo>
                      <a:pt x="608" y="1893"/>
                    </a:lnTo>
                    <a:lnTo>
                      <a:pt x="558" y="1867"/>
                    </a:lnTo>
                    <a:lnTo>
                      <a:pt x="510" y="1836"/>
                    </a:lnTo>
                    <a:lnTo>
                      <a:pt x="464" y="1800"/>
                    </a:lnTo>
                    <a:lnTo>
                      <a:pt x="419" y="1760"/>
                    </a:lnTo>
                    <a:lnTo>
                      <a:pt x="377" y="1716"/>
                    </a:lnTo>
                    <a:lnTo>
                      <a:pt x="337" y="1669"/>
                    </a:lnTo>
                    <a:lnTo>
                      <a:pt x="300" y="1618"/>
                    </a:lnTo>
                    <a:lnTo>
                      <a:pt x="266" y="1565"/>
                    </a:lnTo>
                    <a:lnTo>
                      <a:pt x="234" y="1510"/>
                    </a:lnTo>
                    <a:lnTo>
                      <a:pt x="205" y="1452"/>
                    </a:lnTo>
                    <a:lnTo>
                      <a:pt x="179" y="1392"/>
                    </a:lnTo>
                    <a:lnTo>
                      <a:pt x="156" y="1386"/>
                    </a:lnTo>
                    <a:lnTo>
                      <a:pt x="133" y="1376"/>
                    </a:lnTo>
                    <a:lnTo>
                      <a:pt x="111" y="1364"/>
                    </a:lnTo>
                    <a:lnTo>
                      <a:pt x="91" y="1349"/>
                    </a:lnTo>
                    <a:lnTo>
                      <a:pt x="72" y="1330"/>
                    </a:lnTo>
                    <a:lnTo>
                      <a:pt x="55" y="1309"/>
                    </a:lnTo>
                    <a:lnTo>
                      <a:pt x="39" y="1284"/>
                    </a:lnTo>
                    <a:lnTo>
                      <a:pt x="26" y="1254"/>
                    </a:lnTo>
                    <a:lnTo>
                      <a:pt x="15" y="1221"/>
                    </a:lnTo>
                    <a:lnTo>
                      <a:pt x="7" y="1184"/>
                    </a:lnTo>
                    <a:lnTo>
                      <a:pt x="2" y="1143"/>
                    </a:lnTo>
                    <a:lnTo>
                      <a:pt x="0" y="1104"/>
                    </a:lnTo>
                    <a:lnTo>
                      <a:pt x="1" y="1068"/>
                    </a:lnTo>
                    <a:lnTo>
                      <a:pt x="4" y="1038"/>
                    </a:lnTo>
                    <a:lnTo>
                      <a:pt x="9" y="1009"/>
                    </a:lnTo>
                    <a:lnTo>
                      <a:pt x="17" y="985"/>
                    </a:lnTo>
                    <a:lnTo>
                      <a:pt x="27" y="964"/>
                    </a:lnTo>
                    <a:lnTo>
                      <a:pt x="38" y="946"/>
                    </a:lnTo>
                    <a:lnTo>
                      <a:pt x="50" y="930"/>
                    </a:lnTo>
                    <a:lnTo>
                      <a:pt x="65" y="916"/>
                    </a:lnTo>
                    <a:lnTo>
                      <a:pt x="80" y="906"/>
                    </a:lnTo>
                    <a:lnTo>
                      <a:pt x="96" y="897"/>
                    </a:lnTo>
                    <a:lnTo>
                      <a:pt x="98" y="851"/>
                    </a:lnTo>
                    <a:lnTo>
                      <a:pt x="89" y="794"/>
                    </a:lnTo>
                    <a:lnTo>
                      <a:pt x="85" y="740"/>
                    </a:lnTo>
                    <a:lnTo>
                      <a:pt x="83" y="690"/>
                    </a:lnTo>
                    <a:lnTo>
                      <a:pt x="85" y="643"/>
                    </a:lnTo>
                    <a:lnTo>
                      <a:pt x="90" y="599"/>
                    </a:lnTo>
                    <a:lnTo>
                      <a:pt x="98" y="559"/>
                    </a:lnTo>
                    <a:lnTo>
                      <a:pt x="108" y="522"/>
                    </a:lnTo>
                    <a:lnTo>
                      <a:pt x="120" y="487"/>
                    </a:lnTo>
                    <a:lnTo>
                      <a:pt x="134" y="455"/>
                    </a:lnTo>
                    <a:lnTo>
                      <a:pt x="149" y="427"/>
                    </a:lnTo>
                    <a:lnTo>
                      <a:pt x="166" y="400"/>
                    </a:lnTo>
                    <a:lnTo>
                      <a:pt x="183" y="377"/>
                    </a:lnTo>
                    <a:lnTo>
                      <a:pt x="202" y="355"/>
                    </a:lnTo>
                    <a:lnTo>
                      <a:pt x="220" y="337"/>
                    </a:lnTo>
                    <a:lnTo>
                      <a:pt x="239" y="320"/>
                    </a:lnTo>
                    <a:lnTo>
                      <a:pt x="257" y="305"/>
                    </a:lnTo>
                    <a:lnTo>
                      <a:pt x="274" y="293"/>
                    </a:lnTo>
                    <a:lnTo>
                      <a:pt x="290" y="282"/>
                    </a:lnTo>
                    <a:lnTo>
                      <a:pt x="305" y="273"/>
                    </a:lnTo>
                    <a:lnTo>
                      <a:pt x="319" y="266"/>
                    </a:lnTo>
                    <a:lnTo>
                      <a:pt x="331" y="260"/>
                    </a:lnTo>
                    <a:lnTo>
                      <a:pt x="341" y="255"/>
                    </a:lnTo>
                    <a:lnTo>
                      <a:pt x="348" y="253"/>
                    </a:lnTo>
                    <a:lnTo>
                      <a:pt x="352" y="246"/>
                    </a:lnTo>
                    <a:lnTo>
                      <a:pt x="359" y="237"/>
                    </a:lnTo>
                    <a:lnTo>
                      <a:pt x="367" y="225"/>
                    </a:lnTo>
                    <a:lnTo>
                      <a:pt x="377" y="212"/>
                    </a:lnTo>
                    <a:lnTo>
                      <a:pt x="390" y="196"/>
                    </a:lnTo>
                    <a:lnTo>
                      <a:pt x="404" y="180"/>
                    </a:lnTo>
                    <a:lnTo>
                      <a:pt x="421" y="163"/>
                    </a:lnTo>
                    <a:lnTo>
                      <a:pt x="439" y="145"/>
                    </a:lnTo>
                    <a:lnTo>
                      <a:pt x="459" y="127"/>
                    </a:lnTo>
                    <a:lnTo>
                      <a:pt x="481" y="108"/>
                    </a:lnTo>
                    <a:lnTo>
                      <a:pt x="505" y="91"/>
                    </a:lnTo>
                    <a:lnTo>
                      <a:pt x="531" y="74"/>
                    </a:lnTo>
                    <a:lnTo>
                      <a:pt x="559" y="57"/>
                    </a:lnTo>
                    <a:lnTo>
                      <a:pt x="589" y="43"/>
                    </a:lnTo>
                    <a:lnTo>
                      <a:pt x="620" y="30"/>
                    </a:lnTo>
                    <a:lnTo>
                      <a:pt x="655" y="19"/>
                    </a:lnTo>
                    <a:lnTo>
                      <a:pt x="690" y="10"/>
                    </a:lnTo>
                    <a:lnTo>
                      <a:pt x="728" y="3"/>
                    </a:lnTo>
                    <a:lnTo>
                      <a:pt x="767" y="0"/>
                    </a:lnTo>
                    <a:lnTo>
                      <a:pt x="80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20" name="Freeform 23"/>
              <p:cNvSpPr>
                <a:spLocks noEditPoints="1"/>
              </p:cNvSpPr>
              <p:nvPr/>
            </p:nvSpPr>
            <p:spPr bwMode="auto">
              <a:xfrm>
                <a:off x="2664" y="4250"/>
                <a:ext cx="83" cy="27"/>
              </a:xfrm>
              <a:custGeom>
                <a:avLst/>
                <a:gdLst>
                  <a:gd name="T0" fmla="*/ 613 w 916"/>
                  <a:gd name="T1" fmla="*/ 78 h 300"/>
                  <a:gd name="T2" fmla="*/ 561 w 916"/>
                  <a:gd name="T3" fmla="*/ 109 h 300"/>
                  <a:gd name="T4" fmla="*/ 554 w 916"/>
                  <a:gd name="T5" fmla="*/ 165 h 300"/>
                  <a:gd name="T6" fmla="*/ 579 w 916"/>
                  <a:gd name="T7" fmla="*/ 210 h 300"/>
                  <a:gd name="T8" fmla="*/ 665 w 916"/>
                  <a:gd name="T9" fmla="*/ 229 h 300"/>
                  <a:gd name="T10" fmla="*/ 787 w 916"/>
                  <a:gd name="T11" fmla="*/ 223 h 300"/>
                  <a:gd name="T12" fmla="*/ 839 w 916"/>
                  <a:gd name="T13" fmla="*/ 191 h 300"/>
                  <a:gd name="T14" fmla="*/ 846 w 916"/>
                  <a:gd name="T15" fmla="*/ 135 h 300"/>
                  <a:gd name="T16" fmla="*/ 820 w 916"/>
                  <a:gd name="T17" fmla="*/ 90 h 300"/>
                  <a:gd name="T18" fmla="*/ 734 w 916"/>
                  <a:gd name="T19" fmla="*/ 72 h 300"/>
                  <a:gd name="T20" fmla="*/ 153 w 916"/>
                  <a:gd name="T21" fmla="*/ 74 h 300"/>
                  <a:gd name="T22" fmla="*/ 85 w 916"/>
                  <a:gd name="T23" fmla="*/ 99 h 300"/>
                  <a:gd name="T24" fmla="*/ 70 w 916"/>
                  <a:gd name="T25" fmla="*/ 150 h 300"/>
                  <a:gd name="T26" fmla="*/ 85 w 916"/>
                  <a:gd name="T27" fmla="*/ 201 h 300"/>
                  <a:gd name="T28" fmla="*/ 153 w 916"/>
                  <a:gd name="T29" fmla="*/ 227 h 300"/>
                  <a:gd name="T30" fmla="*/ 280 w 916"/>
                  <a:gd name="T31" fmla="*/ 227 h 300"/>
                  <a:gd name="T32" fmla="*/ 348 w 916"/>
                  <a:gd name="T33" fmla="*/ 201 h 300"/>
                  <a:gd name="T34" fmla="*/ 363 w 916"/>
                  <a:gd name="T35" fmla="*/ 150 h 300"/>
                  <a:gd name="T36" fmla="*/ 348 w 916"/>
                  <a:gd name="T37" fmla="*/ 99 h 300"/>
                  <a:gd name="T38" fmla="*/ 280 w 916"/>
                  <a:gd name="T39" fmla="*/ 74 h 300"/>
                  <a:gd name="T40" fmla="*/ 234 w 916"/>
                  <a:gd name="T41" fmla="*/ 0 h 300"/>
                  <a:gd name="T42" fmla="*/ 321 w 916"/>
                  <a:gd name="T43" fmla="*/ 9 h 300"/>
                  <a:gd name="T44" fmla="*/ 400 w 916"/>
                  <a:gd name="T45" fmla="*/ 53 h 300"/>
                  <a:gd name="T46" fmla="*/ 574 w 916"/>
                  <a:gd name="T47" fmla="*/ 17 h 300"/>
                  <a:gd name="T48" fmla="*/ 662 w 916"/>
                  <a:gd name="T49" fmla="*/ 1 h 300"/>
                  <a:gd name="T50" fmla="*/ 732 w 916"/>
                  <a:gd name="T51" fmla="*/ 0 h 300"/>
                  <a:gd name="T52" fmla="*/ 806 w 916"/>
                  <a:gd name="T53" fmla="*/ 10 h 300"/>
                  <a:gd name="T54" fmla="*/ 875 w 916"/>
                  <a:gd name="T55" fmla="*/ 45 h 300"/>
                  <a:gd name="T56" fmla="*/ 914 w 916"/>
                  <a:gd name="T57" fmla="*/ 123 h 300"/>
                  <a:gd name="T58" fmla="*/ 900 w 916"/>
                  <a:gd name="T59" fmla="*/ 223 h 300"/>
                  <a:gd name="T60" fmla="*/ 843 w 916"/>
                  <a:gd name="T61" fmla="*/ 277 h 300"/>
                  <a:gd name="T62" fmla="*/ 768 w 916"/>
                  <a:gd name="T63" fmla="*/ 297 h 300"/>
                  <a:gd name="T64" fmla="*/ 699 w 916"/>
                  <a:gd name="T65" fmla="*/ 300 h 300"/>
                  <a:gd name="T66" fmla="*/ 632 w 916"/>
                  <a:gd name="T67" fmla="*/ 297 h 300"/>
                  <a:gd name="T68" fmla="*/ 557 w 916"/>
                  <a:gd name="T69" fmla="*/ 277 h 300"/>
                  <a:gd name="T70" fmla="*/ 500 w 916"/>
                  <a:gd name="T71" fmla="*/ 224 h 300"/>
                  <a:gd name="T72" fmla="*/ 485 w 916"/>
                  <a:gd name="T73" fmla="*/ 137 h 300"/>
                  <a:gd name="T74" fmla="*/ 432 w 916"/>
                  <a:gd name="T75" fmla="*/ 150 h 300"/>
                  <a:gd name="T76" fmla="*/ 405 w 916"/>
                  <a:gd name="T77" fmla="*/ 241 h 300"/>
                  <a:gd name="T78" fmla="*/ 342 w 916"/>
                  <a:gd name="T79" fmla="*/ 284 h 300"/>
                  <a:gd name="T80" fmla="*/ 266 w 916"/>
                  <a:gd name="T81" fmla="*/ 298 h 300"/>
                  <a:gd name="T82" fmla="*/ 201 w 916"/>
                  <a:gd name="T83" fmla="*/ 299 h 300"/>
                  <a:gd name="T84" fmla="*/ 129 w 916"/>
                  <a:gd name="T85" fmla="*/ 294 h 300"/>
                  <a:gd name="T86" fmla="*/ 57 w 916"/>
                  <a:gd name="T87" fmla="*/ 267 h 300"/>
                  <a:gd name="T88" fmla="*/ 7 w 916"/>
                  <a:gd name="T89" fmla="*/ 202 h 300"/>
                  <a:gd name="T90" fmla="*/ 7 w 916"/>
                  <a:gd name="T91" fmla="*/ 98 h 300"/>
                  <a:gd name="T92" fmla="*/ 57 w 916"/>
                  <a:gd name="T93" fmla="*/ 33 h 300"/>
                  <a:gd name="T94" fmla="*/ 129 w 916"/>
                  <a:gd name="T95" fmla="*/ 6 h 300"/>
                  <a:gd name="T96" fmla="*/ 201 w 916"/>
                  <a:gd name="T97" fmla="*/ 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16" h="300">
                    <a:moveTo>
                      <a:pt x="699" y="71"/>
                    </a:moveTo>
                    <a:lnTo>
                      <a:pt x="665" y="72"/>
                    </a:lnTo>
                    <a:lnTo>
                      <a:pt x="636" y="74"/>
                    </a:lnTo>
                    <a:lnTo>
                      <a:pt x="613" y="78"/>
                    </a:lnTo>
                    <a:lnTo>
                      <a:pt x="594" y="83"/>
                    </a:lnTo>
                    <a:lnTo>
                      <a:pt x="579" y="90"/>
                    </a:lnTo>
                    <a:lnTo>
                      <a:pt x="569" y="99"/>
                    </a:lnTo>
                    <a:lnTo>
                      <a:pt x="561" y="109"/>
                    </a:lnTo>
                    <a:lnTo>
                      <a:pt x="556" y="122"/>
                    </a:lnTo>
                    <a:lnTo>
                      <a:pt x="554" y="135"/>
                    </a:lnTo>
                    <a:lnTo>
                      <a:pt x="553" y="150"/>
                    </a:lnTo>
                    <a:lnTo>
                      <a:pt x="554" y="165"/>
                    </a:lnTo>
                    <a:lnTo>
                      <a:pt x="556" y="179"/>
                    </a:lnTo>
                    <a:lnTo>
                      <a:pt x="561" y="191"/>
                    </a:lnTo>
                    <a:lnTo>
                      <a:pt x="569" y="201"/>
                    </a:lnTo>
                    <a:lnTo>
                      <a:pt x="579" y="210"/>
                    </a:lnTo>
                    <a:lnTo>
                      <a:pt x="594" y="216"/>
                    </a:lnTo>
                    <a:lnTo>
                      <a:pt x="613" y="223"/>
                    </a:lnTo>
                    <a:lnTo>
                      <a:pt x="636" y="227"/>
                    </a:lnTo>
                    <a:lnTo>
                      <a:pt x="665" y="229"/>
                    </a:lnTo>
                    <a:lnTo>
                      <a:pt x="699" y="230"/>
                    </a:lnTo>
                    <a:lnTo>
                      <a:pt x="734" y="229"/>
                    </a:lnTo>
                    <a:lnTo>
                      <a:pt x="763" y="227"/>
                    </a:lnTo>
                    <a:lnTo>
                      <a:pt x="787" y="223"/>
                    </a:lnTo>
                    <a:lnTo>
                      <a:pt x="805" y="216"/>
                    </a:lnTo>
                    <a:lnTo>
                      <a:pt x="820" y="210"/>
                    </a:lnTo>
                    <a:lnTo>
                      <a:pt x="831" y="201"/>
                    </a:lnTo>
                    <a:lnTo>
                      <a:pt x="839" y="191"/>
                    </a:lnTo>
                    <a:lnTo>
                      <a:pt x="843" y="179"/>
                    </a:lnTo>
                    <a:lnTo>
                      <a:pt x="846" y="165"/>
                    </a:lnTo>
                    <a:lnTo>
                      <a:pt x="847" y="150"/>
                    </a:lnTo>
                    <a:lnTo>
                      <a:pt x="846" y="135"/>
                    </a:lnTo>
                    <a:lnTo>
                      <a:pt x="843" y="122"/>
                    </a:lnTo>
                    <a:lnTo>
                      <a:pt x="839" y="109"/>
                    </a:lnTo>
                    <a:lnTo>
                      <a:pt x="831" y="99"/>
                    </a:lnTo>
                    <a:lnTo>
                      <a:pt x="820" y="90"/>
                    </a:lnTo>
                    <a:lnTo>
                      <a:pt x="805" y="83"/>
                    </a:lnTo>
                    <a:lnTo>
                      <a:pt x="787" y="78"/>
                    </a:lnTo>
                    <a:lnTo>
                      <a:pt x="763" y="74"/>
                    </a:lnTo>
                    <a:lnTo>
                      <a:pt x="734" y="72"/>
                    </a:lnTo>
                    <a:lnTo>
                      <a:pt x="699" y="71"/>
                    </a:lnTo>
                    <a:close/>
                    <a:moveTo>
                      <a:pt x="216" y="71"/>
                    </a:moveTo>
                    <a:lnTo>
                      <a:pt x="182" y="72"/>
                    </a:lnTo>
                    <a:lnTo>
                      <a:pt x="153" y="74"/>
                    </a:lnTo>
                    <a:lnTo>
                      <a:pt x="130" y="78"/>
                    </a:lnTo>
                    <a:lnTo>
                      <a:pt x="111" y="83"/>
                    </a:lnTo>
                    <a:lnTo>
                      <a:pt x="96" y="90"/>
                    </a:lnTo>
                    <a:lnTo>
                      <a:pt x="85" y="99"/>
                    </a:lnTo>
                    <a:lnTo>
                      <a:pt x="78" y="109"/>
                    </a:lnTo>
                    <a:lnTo>
                      <a:pt x="73" y="122"/>
                    </a:lnTo>
                    <a:lnTo>
                      <a:pt x="70" y="135"/>
                    </a:lnTo>
                    <a:lnTo>
                      <a:pt x="70" y="150"/>
                    </a:lnTo>
                    <a:lnTo>
                      <a:pt x="70" y="165"/>
                    </a:lnTo>
                    <a:lnTo>
                      <a:pt x="73" y="179"/>
                    </a:lnTo>
                    <a:lnTo>
                      <a:pt x="78" y="191"/>
                    </a:lnTo>
                    <a:lnTo>
                      <a:pt x="85" y="201"/>
                    </a:lnTo>
                    <a:lnTo>
                      <a:pt x="96" y="210"/>
                    </a:lnTo>
                    <a:lnTo>
                      <a:pt x="111" y="216"/>
                    </a:lnTo>
                    <a:lnTo>
                      <a:pt x="130" y="223"/>
                    </a:lnTo>
                    <a:lnTo>
                      <a:pt x="153" y="227"/>
                    </a:lnTo>
                    <a:lnTo>
                      <a:pt x="182" y="229"/>
                    </a:lnTo>
                    <a:lnTo>
                      <a:pt x="216" y="230"/>
                    </a:lnTo>
                    <a:lnTo>
                      <a:pt x="250" y="229"/>
                    </a:lnTo>
                    <a:lnTo>
                      <a:pt x="280" y="227"/>
                    </a:lnTo>
                    <a:lnTo>
                      <a:pt x="304" y="223"/>
                    </a:lnTo>
                    <a:lnTo>
                      <a:pt x="322" y="216"/>
                    </a:lnTo>
                    <a:lnTo>
                      <a:pt x="337" y="210"/>
                    </a:lnTo>
                    <a:lnTo>
                      <a:pt x="348" y="201"/>
                    </a:lnTo>
                    <a:lnTo>
                      <a:pt x="355" y="191"/>
                    </a:lnTo>
                    <a:lnTo>
                      <a:pt x="360" y="179"/>
                    </a:lnTo>
                    <a:lnTo>
                      <a:pt x="363" y="165"/>
                    </a:lnTo>
                    <a:lnTo>
                      <a:pt x="363" y="150"/>
                    </a:lnTo>
                    <a:lnTo>
                      <a:pt x="363" y="135"/>
                    </a:lnTo>
                    <a:lnTo>
                      <a:pt x="360" y="122"/>
                    </a:lnTo>
                    <a:lnTo>
                      <a:pt x="355" y="109"/>
                    </a:lnTo>
                    <a:lnTo>
                      <a:pt x="348" y="99"/>
                    </a:lnTo>
                    <a:lnTo>
                      <a:pt x="337" y="90"/>
                    </a:lnTo>
                    <a:lnTo>
                      <a:pt x="322" y="83"/>
                    </a:lnTo>
                    <a:lnTo>
                      <a:pt x="304" y="78"/>
                    </a:lnTo>
                    <a:lnTo>
                      <a:pt x="280" y="74"/>
                    </a:lnTo>
                    <a:lnTo>
                      <a:pt x="250" y="72"/>
                    </a:lnTo>
                    <a:lnTo>
                      <a:pt x="216" y="71"/>
                    </a:lnTo>
                    <a:close/>
                    <a:moveTo>
                      <a:pt x="216" y="0"/>
                    </a:moveTo>
                    <a:lnTo>
                      <a:pt x="234" y="0"/>
                    </a:lnTo>
                    <a:lnTo>
                      <a:pt x="254" y="1"/>
                    </a:lnTo>
                    <a:lnTo>
                      <a:pt x="276" y="2"/>
                    </a:lnTo>
                    <a:lnTo>
                      <a:pt x="298" y="5"/>
                    </a:lnTo>
                    <a:lnTo>
                      <a:pt x="321" y="9"/>
                    </a:lnTo>
                    <a:lnTo>
                      <a:pt x="343" y="17"/>
                    </a:lnTo>
                    <a:lnTo>
                      <a:pt x="364" y="26"/>
                    </a:lnTo>
                    <a:lnTo>
                      <a:pt x="383" y="37"/>
                    </a:lnTo>
                    <a:lnTo>
                      <a:pt x="400" y="53"/>
                    </a:lnTo>
                    <a:lnTo>
                      <a:pt x="516" y="53"/>
                    </a:lnTo>
                    <a:lnTo>
                      <a:pt x="533" y="37"/>
                    </a:lnTo>
                    <a:lnTo>
                      <a:pt x="553" y="26"/>
                    </a:lnTo>
                    <a:lnTo>
                      <a:pt x="574" y="17"/>
                    </a:lnTo>
                    <a:lnTo>
                      <a:pt x="596" y="9"/>
                    </a:lnTo>
                    <a:lnTo>
                      <a:pt x="618" y="5"/>
                    </a:lnTo>
                    <a:lnTo>
                      <a:pt x="640" y="2"/>
                    </a:lnTo>
                    <a:lnTo>
                      <a:pt x="662" y="1"/>
                    </a:lnTo>
                    <a:lnTo>
                      <a:pt x="682" y="0"/>
                    </a:lnTo>
                    <a:lnTo>
                      <a:pt x="699" y="0"/>
                    </a:lnTo>
                    <a:lnTo>
                      <a:pt x="715" y="0"/>
                    </a:lnTo>
                    <a:lnTo>
                      <a:pt x="732" y="0"/>
                    </a:lnTo>
                    <a:lnTo>
                      <a:pt x="749" y="1"/>
                    </a:lnTo>
                    <a:lnTo>
                      <a:pt x="768" y="3"/>
                    </a:lnTo>
                    <a:lnTo>
                      <a:pt x="787" y="6"/>
                    </a:lnTo>
                    <a:lnTo>
                      <a:pt x="806" y="10"/>
                    </a:lnTo>
                    <a:lnTo>
                      <a:pt x="825" y="16"/>
                    </a:lnTo>
                    <a:lnTo>
                      <a:pt x="843" y="24"/>
                    </a:lnTo>
                    <a:lnTo>
                      <a:pt x="860" y="33"/>
                    </a:lnTo>
                    <a:lnTo>
                      <a:pt x="875" y="45"/>
                    </a:lnTo>
                    <a:lnTo>
                      <a:pt x="889" y="59"/>
                    </a:lnTo>
                    <a:lnTo>
                      <a:pt x="900" y="77"/>
                    </a:lnTo>
                    <a:lnTo>
                      <a:pt x="908" y="98"/>
                    </a:lnTo>
                    <a:lnTo>
                      <a:pt x="914" y="123"/>
                    </a:lnTo>
                    <a:lnTo>
                      <a:pt x="916" y="150"/>
                    </a:lnTo>
                    <a:lnTo>
                      <a:pt x="914" y="178"/>
                    </a:lnTo>
                    <a:lnTo>
                      <a:pt x="908" y="202"/>
                    </a:lnTo>
                    <a:lnTo>
                      <a:pt x="900" y="223"/>
                    </a:lnTo>
                    <a:lnTo>
                      <a:pt x="889" y="241"/>
                    </a:lnTo>
                    <a:lnTo>
                      <a:pt x="875" y="255"/>
                    </a:lnTo>
                    <a:lnTo>
                      <a:pt x="860" y="267"/>
                    </a:lnTo>
                    <a:lnTo>
                      <a:pt x="843" y="277"/>
                    </a:lnTo>
                    <a:lnTo>
                      <a:pt x="825" y="285"/>
                    </a:lnTo>
                    <a:lnTo>
                      <a:pt x="806" y="290"/>
                    </a:lnTo>
                    <a:lnTo>
                      <a:pt x="787" y="294"/>
                    </a:lnTo>
                    <a:lnTo>
                      <a:pt x="768" y="297"/>
                    </a:lnTo>
                    <a:lnTo>
                      <a:pt x="749" y="298"/>
                    </a:lnTo>
                    <a:lnTo>
                      <a:pt x="732" y="299"/>
                    </a:lnTo>
                    <a:lnTo>
                      <a:pt x="715" y="299"/>
                    </a:lnTo>
                    <a:lnTo>
                      <a:pt x="699" y="300"/>
                    </a:lnTo>
                    <a:lnTo>
                      <a:pt x="685" y="299"/>
                    </a:lnTo>
                    <a:lnTo>
                      <a:pt x="668" y="299"/>
                    </a:lnTo>
                    <a:lnTo>
                      <a:pt x="650" y="298"/>
                    </a:lnTo>
                    <a:lnTo>
                      <a:pt x="632" y="297"/>
                    </a:lnTo>
                    <a:lnTo>
                      <a:pt x="613" y="294"/>
                    </a:lnTo>
                    <a:lnTo>
                      <a:pt x="593" y="290"/>
                    </a:lnTo>
                    <a:lnTo>
                      <a:pt x="575" y="285"/>
                    </a:lnTo>
                    <a:lnTo>
                      <a:pt x="557" y="277"/>
                    </a:lnTo>
                    <a:lnTo>
                      <a:pt x="540" y="267"/>
                    </a:lnTo>
                    <a:lnTo>
                      <a:pt x="524" y="255"/>
                    </a:lnTo>
                    <a:lnTo>
                      <a:pt x="511" y="241"/>
                    </a:lnTo>
                    <a:lnTo>
                      <a:pt x="500" y="224"/>
                    </a:lnTo>
                    <a:lnTo>
                      <a:pt x="491" y="202"/>
                    </a:lnTo>
                    <a:lnTo>
                      <a:pt x="486" y="179"/>
                    </a:lnTo>
                    <a:lnTo>
                      <a:pt x="484" y="150"/>
                    </a:lnTo>
                    <a:lnTo>
                      <a:pt x="485" y="137"/>
                    </a:lnTo>
                    <a:lnTo>
                      <a:pt x="486" y="125"/>
                    </a:lnTo>
                    <a:lnTo>
                      <a:pt x="430" y="125"/>
                    </a:lnTo>
                    <a:lnTo>
                      <a:pt x="432" y="137"/>
                    </a:lnTo>
                    <a:lnTo>
                      <a:pt x="432" y="150"/>
                    </a:lnTo>
                    <a:lnTo>
                      <a:pt x="430" y="179"/>
                    </a:lnTo>
                    <a:lnTo>
                      <a:pt x="425" y="202"/>
                    </a:lnTo>
                    <a:lnTo>
                      <a:pt x="416" y="224"/>
                    </a:lnTo>
                    <a:lnTo>
                      <a:pt x="405" y="241"/>
                    </a:lnTo>
                    <a:lnTo>
                      <a:pt x="392" y="255"/>
                    </a:lnTo>
                    <a:lnTo>
                      <a:pt x="377" y="267"/>
                    </a:lnTo>
                    <a:lnTo>
                      <a:pt x="360" y="277"/>
                    </a:lnTo>
                    <a:lnTo>
                      <a:pt x="342" y="284"/>
                    </a:lnTo>
                    <a:lnTo>
                      <a:pt x="323" y="290"/>
                    </a:lnTo>
                    <a:lnTo>
                      <a:pt x="304" y="294"/>
                    </a:lnTo>
                    <a:lnTo>
                      <a:pt x="285" y="296"/>
                    </a:lnTo>
                    <a:lnTo>
                      <a:pt x="266" y="298"/>
                    </a:lnTo>
                    <a:lnTo>
                      <a:pt x="248" y="299"/>
                    </a:lnTo>
                    <a:lnTo>
                      <a:pt x="231" y="299"/>
                    </a:lnTo>
                    <a:lnTo>
                      <a:pt x="216" y="299"/>
                    </a:lnTo>
                    <a:lnTo>
                      <a:pt x="201" y="299"/>
                    </a:lnTo>
                    <a:lnTo>
                      <a:pt x="185" y="299"/>
                    </a:lnTo>
                    <a:lnTo>
                      <a:pt x="167" y="298"/>
                    </a:lnTo>
                    <a:lnTo>
                      <a:pt x="148" y="296"/>
                    </a:lnTo>
                    <a:lnTo>
                      <a:pt x="129" y="294"/>
                    </a:lnTo>
                    <a:lnTo>
                      <a:pt x="110" y="290"/>
                    </a:lnTo>
                    <a:lnTo>
                      <a:pt x="91" y="284"/>
                    </a:lnTo>
                    <a:lnTo>
                      <a:pt x="73" y="277"/>
                    </a:lnTo>
                    <a:lnTo>
                      <a:pt x="57" y="267"/>
                    </a:lnTo>
                    <a:lnTo>
                      <a:pt x="41" y="255"/>
                    </a:lnTo>
                    <a:lnTo>
                      <a:pt x="27" y="240"/>
                    </a:lnTo>
                    <a:lnTo>
                      <a:pt x="16" y="223"/>
                    </a:lnTo>
                    <a:lnTo>
                      <a:pt x="7" y="202"/>
                    </a:lnTo>
                    <a:lnTo>
                      <a:pt x="2" y="178"/>
                    </a:lnTo>
                    <a:lnTo>
                      <a:pt x="0" y="150"/>
                    </a:lnTo>
                    <a:lnTo>
                      <a:pt x="2" y="122"/>
                    </a:lnTo>
                    <a:lnTo>
                      <a:pt x="7" y="98"/>
                    </a:lnTo>
                    <a:lnTo>
                      <a:pt x="16" y="77"/>
                    </a:lnTo>
                    <a:lnTo>
                      <a:pt x="27" y="59"/>
                    </a:lnTo>
                    <a:lnTo>
                      <a:pt x="41" y="45"/>
                    </a:lnTo>
                    <a:lnTo>
                      <a:pt x="57" y="33"/>
                    </a:lnTo>
                    <a:lnTo>
                      <a:pt x="73" y="23"/>
                    </a:lnTo>
                    <a:lnTo>
                      <a:pt x="91" y="16"/>
                    </a:lnTo>
                    <a:lnTo>
                      <a:pt x="110" y="10"/>
                    </a:lnTo>
                    <a:lnTo>
                      <a:pt x="129" y="6"/>
                    </a:lnTo>
                    <a:lnTo>
                      <a:pt x="148" y="3"/>
                    </a:lnTo>
                    <a:lnTo>
                      <a:pt x="167" y="1"/>
                    </a:lnTo>
                    <a:lnTo>
                      <a:pt x="185" y="0"/>
                    </a:lnTo>
                    <a:lnTo>
                      <a:pt x="201" y="0"/>
                    </a:lnTo>
                    <a:lnTo>
                      <a:pt x="2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21" name="Freeform 24"/>
              <p:cNvSpPr>
                <a:spLocks noEditPoints="1"/>
              </p:cNvSpPr>
              <p:nvPr/>
            </p:nvSpPr>
            <p:spPr bwMode="auto">
              <a:xfrm>
                <a:off x="2597" y="4335"/>
                <a:ext cx="217" cy="124"/>
              </a:xfrm>
              <a:custGeom>
                <a:avLst/>
                <a:gdLst>
                  <a:gd name="T0" fmla="*/ 1796 w 2393"/>
                  <a:gd name="T1" fmla="*/ 704 h 1360"/>
                  <a:gd name="T2" fmla="*/ 1761 w 2393"/>
                  <a:gd name="T3" fmla="*/ 720 h 1360"/>
                  <a:gd name="T4" fmla="*/ 1590 w 2393"/>
                  <a:gd name="T5" fmla="*/ 904 h 1360"/>
                  <a:gd name="T6" fmla="*/ 1882 w 2393"/>
                  <a:gd name="T7" fmla="*/ 733 h 1360"/>
                  <a:gd name="T8" fmla="*/ 1851 w 2393"/>
                  <a:gd name="T9" fmla="*/ 709 h 1360"/>
                  <a:gd name="T10" fmla="*/ 1814 w 2393"/>
                  <a:gd name="T11" fmla="*/ 702 h 1360"/>
                  <a:gd name="T12" fmla="*/ 1831 w 2393"/>
                  <a:gd name="T13" fmla="*/ 20 h 1360"/>
                  <a:gd name="T14" fmla="*/ 1950 w 2393"/>
                  <a:gd name="T15" fmla="*/ 61 h 1360"/>
                  <a:gd name="T16" fmla="*/ 2057 w 2393"/>
                  <a:gd name="T17" fmla="*/ 121 h 1360"/>
                  <a:gd name="T18" fmla="*/ 2154 w 2393"/>
                  <a:gd name="T19" fmla="*/ 196 h 1360"/>
                  <a:gd name="T20" fmla="*/ 2235 w 2393"/>
                  <a:gd name="T21" fmla="*/ 286 h 1360"/>
                  <a:gd name="T22" fmla="*/ 2301 w 2393"/>
                  <a:gd name="T23" fmla="*/ 388 h 1360"/>
                  <a:gd name="T24" fmla="*/ 2352 w 2393"/>
                  <a:gd name="T25" fmla="*/ 501 h 1360"/>
                  <a:gd name="T26" fmla="*/ 2382 w 2393"/>
                  <a:gd name="T27" fmla="*/ 622 h 1360"/>
                  <a:gd name="T28" fmla="*/ 2393 w 2393"/>
                  <a:gd name="T29" fmla="*/ 748 h 1360"/>
                  <a:gd name="T30" fmla="*/ 2390 w 2393"/>
                  <a:gd name="T31" fmla="*/ 1230 h 1360"/>
                  <a:gd name="T32" fmla="*/ 2370 w 2393"/>
                  <a:gd name="T33" fmla="*/ 1282 h 1360"/>
                  <a:gd name="T34" fmla="*/ 2335 w 2393"/>
                  <a:gd name="T35" fmla="*/ 1324 h 1360"/>
                  <a:gd name="T36" fmla="*/ 2286 w 2393"/>
                  <a:gd name="T37" fmla="*/ 1351 h 1360"/>
                  <a:gd name="T38" fmla="*/ 2230 w 2393"/>
                  <a:gd name="T39" fmla="*/ 1360 h 1360"/>
                  <a:gd name="T40" fmla="*/ 129 w 2393"/>
                  <a:gd name="T41" fmla="*/ 1358 h 1360"/>
                  <a:gd name="T42" fmla="*/ 77 w 2393"/>
                  <a:gd name="T43" fmla="*/ 1339 h 1360"/>
                  <a:gd name="T44" fmla="*/ 36 w 2393"/>
                  <a:gd name="T45" fmla="*/ 1304 h 1360"/>
                  <a:gd name="T46" fmla="*/ 10 w 2393"/>
                  <a:gd name="T47" fmla="*/ 1256 h 1360"/>
                  <a:gd name="T48" fmla="*/ 0 w 2393"/>
                  <a:gd name="T49" fmla="*/ 1200 h 1360"/>
                  <a:gd name="T50" fmla="*/ 3 w 2393"/>
                  <a:gd name="T51" fmla="*/ 684 h 1360"/>
                  <a:gd name="T52" fmla="*/ 23 w 2393"/>
                  <a:gd name="T53" fmla="*/ 561 h 1360"/>
                  <a:gd name="T54" fmla="*/ 63 w 2393"/>
                  <a:gd name="T55" fmla="*/ 443 h 1360"/>
                  <a:gd name="T56" fmla="*/ 122 w 2393"/>
                  <a:gd name="T57" fmla="*/ 336 h 1360"/>
                  <a:gd name="T58" fmla="*/ 195 w 2393"/>
                  <a:gd name="T59" fmla="*/ 240 h 1360"/>
                  <a:gd name="T60" fmla="*/ 283 w 2393"/>
                  <a:gd name="T61" fmla="*/ 157 h 1360"/>
                  <a:gd name="T62" fmla="*/ 385 w 2393"/>
                  <a:gd name="T63" fmla="*/ 89 h 1360"/>
                  <a:gd name="T64" fmla="*/ 498 w 2393"/>
                  <a:gd name="T65" fmla="*/ 38 h 1360"/>
                  <a:gd name="T66" fmla="*/ 640 w 2393"/>
                  <a:gd name="T67" fmla="*/ 0 h 1360"/>
                  <a:gd name="T68" fmla="*/ 1748 w 2393"/>
                  <a:gd name="T69" fmla="*/ 0 h 1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393" h="1360">
                    <a:moveTo>
                      <a:pt x="1814" y="702"/>
                    </a:moveTo>
                    <a:lnTo>
                      <a:pt x="1796" y="704"/>
                    </a:lnTo>
                    <a:lnTo>
                      <a:pt x="1778" y="709"/>
                    </a:lnTo>
                    <a:lnTo>
                      <a:pt x="1761" y="720"/>
                    </a:lnTo>
                    <a:lnTo>
                      <a:pt x="1746" y="733"/>
                    </a:lnTo>
                    <a:lnTo>
                      <a:pt x="1590" y="904"/>
                    </a:lnTo>
                    <a:lnTo>
                      <a:pt x="2038" y="904"/>
                    </a:lnTo>
                    <a:lnTo>
                      <a:pt x="1882" y="733"/>
                    </a:lnTo>
                    <a:lnTo>
                      <a:pt x="1867" y="719"/>
                    </a:lnTo>
                    <a:lnTo>
                      <a:pt x="1851" y="709"/>
                    </a:lnTo>
                    <a:lnTo>
                      <a:pt x="1833" y="703"/>
                    </a:lnTo>
                    <a:lnTo>
                      <a:pt x="1814" y="702"/>
                    </a:lnTo>
                    <a:close/>
                    <a:moveTo>
                      <a:pt x="1748" y="0"/>
                    </a:moveTo>
                    <a:lnTo>
                      <a:pt x="1831" y="20"/>
                    </a:lnTo>
                    <a:lnTo>
                      <a:pt x="1892" y="38"/>
                    </a:lnTo>
                    <a:lnTo>
                      <a:pt x="1950" y="61"/>
                    </a:lnTo>
                    <a:lnTo>
                      <a:pt x="2005" y="88"/>
                    </a:lnTo>
                    <a:lnTo>
                      <a:pt x="2057" y="121"/>
                    </a:lnTo>
                    <a:lnTo>
                      <a:pt x="2107" y="157"/>
                    </a:lnTo>
                    <a:lnTo>
                      <a:pt x="2154" y="196"/>
                    </a:lnTo>
                    <a:lnTo>
                      <a:pt x="2196" y="239"/>
                    </a:lnTo>
                    <a:lnTo>
                      <a:pt x="2235" y="286"/>
                    </a:lnTo>
                    <a:lnTo>
                      <a:pt x="2270" y="336"/>
                    </a:lnTo>
                    <a:lnTo>
                      <a:pt x="2301" y="388"/>
                    </a:lnTo>
                    <a:lnTo>
                      <a:pt x="2328" y="443"/>
                    </a:lnTo>
                    <a:lnTo>
                      <a:pt x="2352" y="501"/>
                    </a:lnTo>
                    <a:lnTo>
                      <a:pt x="2369" y="561"/>
                    </a:lnTo>
                    <a:lnTo>
                      <a:pt x="2382" y="622"/>
                    </a:lnTo>
                    <a:lnTo>
                      <a:pt x="2390" y="684"/>
                    </a:lnTo>
                    <a:lnTo>
                      <a:pt x="2393" y="748"/>
                    </a:lnTo>
                    <a:lnTo>
                      <a:pt x="2393" y="1200"/>
                    </a:lnTo>
                    <a:lnTo>
                      <a:pt x="2390" y="1230"/>
                    </a:lnTo>
                    <a:lnTo>
                      <a:pt x="2383" y="1256"/>
                    </a:lnTo>
                    <a:lnTo>
                      <a:pt x="2370" y="1282"/>
                    </a:lnTo>
                    <a:lnTo>
                      <a:pt x="2354" y="1304"/>
                    </a:lnTo>
                    <a:lnTo>
                      <a:pt x="2335" y="1324"/>
                    </a:lnTo>
                    <a:lnTo>
                      <a:pt x="2311" y="1339"/>
                    </a:lnTo>
                    <a:lnTo>
                      <a:pt x="2286" y="1351"/>
                    </a:lnTo>
                    <a:lnTo>
                      <a:pt x="2259" y="1358"/>
                    </a:lnTo>
                    <a:lnTo>
                      <a:pt x="2230" y="1360"/>
                    </a:lnTo>
                    <a:lnTo>
                      <a:pt x="157" y="1360"/>
                    </a:lnTo>
                    <a:lnTo>
                      <a:pt x="129" y="1358"/>
                    </a:lnTo>
                    <a:lnTo>
                      <a:pt x="101" y="1351"/>
                    </a:lnTo>
                    <a:lnTo>
                      <a:pt x="77" y="1339"/>
                    </a:lnTo>
                    <a:lnTo>
                      <a:pt x="55" y="1324"/>
                    </a:lnTo>
                    <a:lnTo>
                      <a:pt x="36" y="1304"/>
                    </a:lnTo>
                    <a:lnTo>
                      <a:pt x="21" y="1282"/>
                    </a:lnTo>
                    <a:lnTo>
                      <a:pt x="10" y="1256"/>
                    </a:lnTo>
                    <a:lnTo>
                      <a:pt x="3" y="1230"/>
                    </a:lnTo>
                    <a:lnTo>
                      <a:pt x="0" y="1200"/>
                    </a:lnTo>
                    <a:lnTo>
                      <a:pt x="0" y="748"/>
                    </a:lnTo>
                    <a:lnTo>
                      <a:pt x="3" y="684"/>
                    </a:lnTo>
                    <a:lnTo>
                      <a:pt x="11" y="622"/>
                    </a:lnTo>
                    <a:lnTo>
                      <a:pt x="23" y="561"/>
                    </a:lnTo>
                    <a:lnTo>
                      <a:pt x="41" y="501"/>
                    </a:lnTo>
                    <a:lnTo>
                      <a:pt x="63" y="443"/>
                    </a:lnTo>
                    <a:lnTo>
                      <a:pt x="90" y="389"/>
                    </a:lnTo>
                    <a:lnTo>
                      <a:pt x="122" y="336"/>
                    </a:lnTo>
                    <a:lnTo>
                      <a:pt x="156" y="286"/>
                    </a:lnTo>
                    <a:lnTo>
                      <a:pt x="195" y="240"/>
                    </a:lnTo>
                    <a:lnTo>
                      <a:pt x="237" y="196"/>
                    </a:lnTo>
                    <a:lnTo>
                      <a:pt x="283" y="157"/>
                    </a:lnTo>
                    <a:lnTo>
                      <a:pt x="332" y="121"/>
                    </a:lnTo>
                    <a:lnTo>
                      <a:pt x="385" y="89"/>
                    </a:lnTo>
                    <a:lnTo>
                      <a:pt x="440" y="62"/>
                    </a:lnTo>
                    <a:lnTo>
                      <a:pt x="498" y="38"/>
                    </a:lnTo>
                    <a:lnTo>
                      <a:pt x="559" y="20"/>
                    </a:lnTo>
                    <a:lnTo>
                      <a:pt x="640" y="0"/>
                    </a:lnTo>
                    <a:lnTo>
                      <a:pt x="1193" y="1280"/>
                    </a:lnTo>
                    <a:lnTo>
                      <a:pt x="174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22" name="Freeform 25"/>
              <p:cNvSpPr>
                <a:spLocks/>
              </p:cNvSpPr>
              <p:nvPr/>
            </p:nvSpPr>
            <p:spPr bwMode="auto">
              <a:xfrm>
                <a:off x="2689" y="4347"/>
                <a:ext cx="34" cy="83"/>
              </a:xfrm>
              <a:custGeom>
                <a:avLst/>
                <a:gdLst>
                  <a:gd name="T0" fmla="*/ 135 w 373"/>
                  <a:gd name="T1" fmla="*/ 0 h 915"/>
                  <a:gd name="T2" fmla="*/ 237 w 373"/>
                  <a:gd name="T3" fmla="*/ 0 h 915"/>
                  <a:gd name="T4" fmla="*/ 258 w 373"/>
                  <a:gd name="T5" fmla="*/ 2 h 915"/>
                  <a:gd name="T6" fmla="*/ 278 w 373"/>
                  <a:gd name="T7" fmla="*/ 9 h 915"/>
                  <a:gd name="T8" fmla="*/ 295 w 373"/>
                  <a:gd name="T9" fmla="*/ 21 h 915"/>
                  <a:gd name="T10" fmla="*/ 310 w 373"/>
                  <a:gd name="T11" fmla="*/ 36 h 915"/>
                  <a:gd name="T12" fmla="*/ 321 w 373"/>
                  <a:gd name="T13" fmla="*/ 53 h 915"/>
                  <a:gd name="T14" fmla="*/ 328 w 373"/>
                  <a:gd name="T15" fmla="*/ 74 h 915"/>
                  <a:gd name="T16" fmla="*/ 366 w 373"/>
                  <a:gd name="T17" fmla="*/ 234 h 915"/>
                  <a:gd name="T18" fmla="*/ 368 w 373"/>
                  <a:gd name="T19" fmla="*/ 257 h 915"/>
                  <a:gd name="T20" fmla="*/ 365 w 373"/>
                  <a:gd name="T21" fmla="*/ 281 h 915"/>
                  <a:gd name="T22" fmla="*/ 357 w 373"/>
                  <a:gd name="T23" fmla="*/ 301 h 915"/>
                  <a:gd name="T24" fmla="*/ 345 w 373"/>
                  <a:gd name="T25" fmla="*/ 319 h 915"/>
                  <a:gd name="T26" fmla="*/ 329 w 373"/>
                  <a:gd name="T27" fmla="*/ 334 h 915"/>
                  <a:gd name="T28" fmla="*/ 309 w 373"/>
                  <a:gd name="T29" fmla="*/ 345 h 915"/>
                  <a:gd name="T30" fmla="*/ 287 w 373"/>
                  <a:gd name="T31" fmla="*/ 351 h 915"/>
                  <a:gd name="T32" fmla="*/ 373 w 373"/>
                  <a:gd name="T33" fmla="*/ 438 h 915"/>
                  <a:gd name="T34" fmla="*/ 187 w 373"/>
                  <a:gd name="T35" fmla="*/ 915 h 915"/>
                  <a:gd name="T36" fmla="*/ 0 w 373"/>
                  <a:gd name="T37" fmla="*/ 438 h 915"/>
                  <a:gd name="T38" fmla="*/ 85 w 373"/>
                  <a:gd name="T39" fmla="*/ 351 h 915"/>
                  <a:gd name="T40" fmla="*/ 63 w 373"/>
                  <a:gd name="T41" fmla="*/ 345 h 915"/>
                  <a:gd name="T42" fmla="*/ 44 w 373"/>
                  <a:gd name="T43" fmla="*/ 334 h 915"/>
                  <a:gd name="T44" fmla="*/ 27 w 373"/>
                  <a:gd name="T45" fmla="*/ 319 h 915"/>
                  <a:gd name="T46" fmla="*/ 15 w 373"/>
                  <a:gd name="T47" fmla="*/ 301 h 915"/>
                  <a:gd name="T48" fmla="*/ 7 w 373"/>
                  <a:gd name="T49" fmla="*/ 281 h 915"/>
                  <a:gd name="T50" fmla="*/ 4 w 373"/>
                  <a:gd name="T51" fmla="*/ 257 h 915"/>
                  <a:gd name="T52" fmla="*/ 6 w 373"/>
                  <a:gd name="T53" fmla="*/ 234 h 915"/>
                  <a:gd name="T54" fmla="*/ 44 w 373"/>
                  <a:gd name="T55" fmla="*/ 74 h 915"/>
                  <a:gd name="T56" fmla="*/ 52 w 373"/>
                  <a:gd name="T57" fmla="*/ 53 h 915"/>
                  <a:gd name="T58" fmla="*/ 63 w 373"/>
                  <a:gd name="T59" fmla="*/ 36 h 915"/>
                  <a:gd name="T60" fmla="*/ 77 w 373"/>
                  <a:gd name="T61" fmla="*/ 21 h 915"/>
                  <a:gd name="T62" fmla="*/ 95 w 373"/>
                  <a:gd name="T63" fmla="*/ 9 h 915"/>
                  <a:gd name="T64" fmla="*/ 114 w 373"/>
                  <a:gd name="T65" fmla="*/ 2 h 915"/>
                  <a:gd name="T66" fmla="*/ 135 w 373"/>
                  <a:gd name="T67" fmla="*/ 0 h 9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73" h="915">
                    <a:moveTo>
                      <a:pt x="135" y="0"/>
                    </a:moveTo>
                    <a:lnTo>
                      <a:pt x="237" y="0"/>
                    </a:lnTo>
                    <a:lnTo>
                      <a:pt x="258" y="2"/>
                    </a:lnTo>
                    <a:lnTo>
                      <a:pt x="278" y="9"/>
                    </a:lnTo>
                    <a:lnTo>
                      <a:pt x="295" y="21"/>
                    </a:lnTo>
                    <a:lnTo>
                      <a:pt x="310" y="36"/>
                    </a:lnTo>
                    <a:lnTo>
                      <a:pt x="321" y="53"/>
                    </a:lnTo>
                    <a:lnTo>
                      <a:pt x="328" y="74"/>
                    </a:lnTo>
                    <a:lnTo>
                      <a:pt x="366" y="234"/>
                    </a:lnTo>
                    <a:lnTo>
                      <a:pt x="368" y="257"/>
                    </a:lnTo>
                    <a:lnTo>
                      <a:pt x="365" y="281"/>
                    </a:lnTo>
                    <a:lnTo>
                      <a:pt x="357" y="301"/>
                    </a:lnTo>
                    <a:lnTo>
                      <a:pt x="345" y="319"/>
                    </a:lnTo>
                    <a:lnTo>
                      <a:pt x="329" y="334"/>
                    </a:lnTo>
                    <a:lnTo>
                      <a:pt x="309" y="345"/>
                    </a:lnTo>
                    <a:lnTo>
                      <a:pt x="287" y="351"/>
                    </a:lnTo>
                    <a:lnTo>
                      <a:pt x="373" y="438"/>
                    </a:lnTo>
                    <a:lnTo>
                      <a:pt x="187" y="915"/>
                    </a:lnTo>
                    <a:lnTo>
                      <a:pt x="0" y="438"/>
                    </a:lnTo>
                    <a:lnTo>
                      <a:pt x="85" y="351"/>
                    </a:lnTo>
                    <a:lnTo>
                      <a:pt x="63" y="345"/>
                    </a:lnTo>
                    <a:lnTo>
                      <a:pt x="44" y="334"/>
                    </a:lnTo>
                    <a:lnTo>
                      <a:pt x="27" y="319"/>
                    </a:lnTo>
                    <a:lnTo>
                      <a:pt x="15" y="301"/>
                    </a:lnTo>
                    <a:lnTo>
                      <a:pt x="7" y="281"/>
                    </a:lnTo>
                    <a:lnTo>
                      <a:pt x="4" y="257"/>
                    </a:lnTo>
                    <a:lnTo>
                      <a:pt x="6" y="234"/>
                    </a:lnTo>
                    <a:lnTo>
                      <a:pt x="44" y="74"/>
                    </a:lnTo>
                    <a:lnTo>
                      <a:pt x="52" y="53"/>
                    </a:lnTo>
                    <a:lnTo>
                      <a:pt x="63" y="36"/>
                    </a:lnTo>
                    <a:lnTo>
                      <a:pt x="77" y="21"/>
                    </a:lnTo>
                    <a:lnTo>
                      <a:pt x="95" y="9"/>
                    </a:lnTo>
                    <a:lnTo>
                      <a:pt x="114" y="2"/>
                    </a:lnTo>
                    <a:lnTo>
                      <a:pt x="13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1" name="Group 16"/>
            <p:cNvGrpSpPr>
              <a:grpSpLocks noChangeAspect="1"/>
            </p:cNvGrpSpPr>
            <p:nvPr/>
          </p:nvGrpSpPr>
          <p:grpSpPr bwMode="auto">
            <a:xfrm>
              <a:off x="596845" y="5823027"/>
              <a:ext cx="162480" cy="186754"/>
              <a:chOff x="1039" y="1681"/>
              <a:chExt cx="1071" cy="1231"/>
            </a:xfrm>
            <a:grpFill/>
          </p:grpSpPr>
          <p:sp>
            <p:nvSpPr>
              <p:cNvPr id="15" name="Freeform 17"/>
              <p:cNvSpPr>
                <a:spLocks noEditPoints="1"/>
              </p:cNvSpPr>
              <p:nvPr/>
            </p:nvSpPr>
            <p:spPr bwMode="auto">
              <a:xfrm>
                <a:off x="1039" y="1681"/>
                <a:ext cx="1071" cy="1099"/>
              </a:xfrm>
              <a:custGeom>
                <a:avLst/>
                <a:gdLst>
                  <a:gd name="T0" fmla="*/ 3169 w 3212"/>
                  <a:gd name="T1" fmla="*/ 566 h 3298"/>
                  <a:gd name="T2" fmla="*/ 3035 w 3212"/>
                  <a:gd name="T3" fmla="*/ 475 h 3298"/>
                  <a:gd name="T4" fmla="*/ 2711 w 3212"/>
                  <a:gd name="T5" fmla="*/ 199 h 3298"/>
                  <a:gd name="T6" fmla="*/ 2384 w 3212"/>
                  <a:gd name="T7" fmla="*/ 19 h 3298"/>
                  <a:gd name="T8" fmla="*/ 2347 w 3212"/>
                  <a:gd name="T9" fmla="*/ 4 h 3298"/>
                  <a:gd name="T10" fmla="*/ 2278 w 3212"/>
                  <a:gd name="T11" fmla="*/ 47 h 3298"/>
                  <a:gd name="T12" fmla="*/ 2171 w 3212"/>
                  <a:gd name="T13" fmla="*/ 190 h 3298"/>
                  <a:gd name="T14" fmla="*/ 1698 w 3212"/>
                  <a:gd name="T15" fmla="*/ 610 h 3298"/>
                  <a:gd name="T16" fmla="*/ 716 w 3212"/>
                  <a:gd name="T17" fmla="*/ 1337 h 3298"/>
                  <a:gd name="T18" fmla="*/ 296 w 3212"/>
                  <a:gd name="T19" fmla="*/ 1713 h 3298"/>
                  <a:gd name="T20" fmla="*/ 59 w 3212"/>
                  <a:gd name="T21" fmla="*/ 2061 h 3298"/>
                  <a:gd name="T22" fmla="*/ 0 w 3212"/>
                  <a:gd name="T23" fmla="*/ 2479 h 3298"/>
                  <a:gd name="T24" fmla="*/ 29 w 3212"/>
                  <a:gd name="T25" fmla="*/ 2758 h 3298"/>
                  <a:gd name="T26" fmla="*/ 183 w 3212"/>
                  <a:gd name="T27" fmla="*/ 2915 h 3298"/>
                  <a:gd name="T28" fmla="*/ 615 w 3212"/>
                  <a:gd name="T29" fmla="*/ 3255 h 3298"/>
                  <a:gd name="T30" fmla="*/ 886 w 3212"/>
                  <a:gd name="T31" fmla="*/ 3291 h 3298"/>
                  <a:gd name="T32" fmla="*/ 1138 w 3212"/>
                  <a:gd name="T33" fmla="*/ 3171 h 3298"/>
                  <a:gd name="T34" fmla="*/ 1808 w 3212"/>
                  <a:gd name="T35" fmla="*/ 2600 h 3298"/>
                  <a:gd name="T36" fmla="*/ 2812 w 3212"/>
                  <a:gd name="T37" fmla="*/ 1724 h 3298"/>
                  <a:gd name="T38" fmla="*/ 3103 w 3212"/>
                  <a:gd name="T39" fmla="*/ 1438 h 3298"/>
                  <a:gd name="T40" fmla="*/ 3146 w 3212"/>
                  <a:gd name="T41" fmla="*/ 1401 h 3298"/>
                  <a:gd name="T42" fmla="*/ 3193 w 3212"/>
                  <a:gd name="T43" fmla="*/ 1183 h 3298"/>
                  <a:gd name="T44" fmla="*/ 3208 w 3212"/>
                  <a:gd name="T45" fmla="*/ 620 h 3298"/>
                  <a:gd name="T46" fmla="*/ 1001 w 3212"/>
                  <a:gd name="T47" fmla="*/ 3114 h 3298"/>
                  <a:gd name="T48" fmla="*/ 881 w 3212"/>
                  <a:gd name="T49" fmla="*/ 3066 h 3298"/>
                  <a:gd name="T50" fmla="*/ 844 w 3212"/>
                  <a:gd name="T51" fmla="*/ 2610 h 3298"/>
                  <a:gd name="T52" fmla="*/ 840 w 3212"/>
                  <a:gd name="T53" fmla="*/ 2398 h 3298"/>
                  <a:gd name="T54" fmla="*/ 401 w 3212"/>
                  <a:gd name="T55" fmla="*/ 2082 h 3298"/>
                  <a:gd name="T56" fmla="*/ 241 w 3212"/>
                  <a:gd name="T57" fmla="*/ 1969 h 3298"/>
                  <a:gd name="T58" fmla="*/ 752 w 3212"/>
                  <a:gd name="T59" fmla="*/ 2141 h 3298"/>
                  <a:gd name="T60" fmla="*/ 1034 w 3212"/>
                  <a:gd name="T61" fmla="*/ 2354 h 3298"/>
                  <a:gd name="T62" fmla="*/ 1418 w 3212"/>
                  <a:gd name="T63" fmla="*/ 2074 h 3298"/>
                  <a:gd name="T64" fmla="*/ 1624 w 3212"/>
                  <a:gd name="T65" fmla="*/ 1847 h 3298"/>
                  <a:gd name="T66" fmla="*/ 1420 w 3212"/>
                  <a:gd name="T67" fmla="*/ 1596 h 3298"/>
                  <a:gd name="T68" fmla="*/ 1082 w 3212"/>
                  <a:gd name="T69" fmla="*/ 1248 h 3298"/>
                  <a:gd name="T70" fmla="*/ 1614 w 3212"/>
                  <a:gd name="T71" fmla="*/ 825 h 3298"/>
                  <a:gd name="T72" fmla="*/ 2194 w 3212"/>
                  <a:gd name="T73" fmla="*/ 338 h 3298"/>
                  <a:gd name="T74" fmla="*/ 2374 w 3212"/>
                  <a:gd name="T75" fmla="*/ 118 h 3298"/>
                  <a:gd name="T76" fmla="*/ 2661 w 3212"/>
                  <a:gd name="T77" fmla="*/ 304 h 3298"/>
                  <a:gd name="T78" fmla="*/ 2993 w 3212"/>
                  <a:gd name="T79" fmla="*/ 603 h 3298"/>
                  <a:gd name="T80" fmla="*/ 2474 w 3212"/>
                  <a:gd name="T81" fmla="*/ 1257 h 3298"/>
                  <a:gd name="T82" fmla="*/ 1732 w 3212"/>
                  <a:gd name="T83" fmla="*/ 1951 h 3298"/>
                  <a:gd name="T84" fmla="*/ 1047 w 3212"/>
                  <a:gd name="T85" fmla="*/ 2462 h 3298"/>
                  <a:gd name="T86" fmla="*/ 1012 w 3212"/>
                  <a:gd name="T87" fmla="*/ 2472 h 3298"/>
                  <a:gd name="T88" fmla="*/ 3078 w 3212"/>
                  <a:gd name="T89" fmla="*/ 1147 h 3298"/>
                  <a:gd name="T90" fmla="*/ 3067 w 3212"/>
                  <a:gd name="T91" fmla="*/ 1301 h 3298"/>
                  <a:gd name="T92" fmla="*/ 3051 w 3212"/>
                  <a:gd name="T93" fmla="*/ 1343 h 3298"/>
                  <a:gd name="T94" fmla="*/ 3018 w 3212"/>
                  <a:gd name="T95" fmla="*/ 1366 h 3298"/>
                  <a:gd name="T96" fmla="*/ 2890 w 3212"/>
                  <a:gd name="T97" fmla="*/ 1493 h 3298"/>
                  <a:gd name="T98" fmla="*/ 1823 w 3212"/>
                  <a:gd name="T99" fmla="*/ 2434 h 3298"/>
                  <a:gd name="T100" fmla="*/ 1765 w 3212"/>
                  <a:gd name="T101" fmla="*/ 2231 h 3298"/>
                  <a:gd name="T102" fmla="*/ 1749 w 3212"/>
                  <a:gd name="T103" fmla="*/ 2105 h 3298"/>
                  <a:gd name="T104" fmla="*/ 2236 w 3212"/>
                  <a:gd name="T105" fmla="*/ 1651 h 3298"/>
                  <a:gd name="T106" fmla="*/ 3095 w 3212"/>
                  <a:gd name="T107" fmla="*/ 770 h 3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212" h="3298">
                    <a:moveTo>
                      <a:pt x="3208" y="620"/>
                    </a:moveTo>
                    <a:lnTo>
                      <a:pt x="3206" y="606"/>
                    </a:lnTo>
                    <a:lnTo>
                      <a:pt x="3192" y="581"/>
                    </a:lnTo>
                    <a:lnTo>
                      <a:pt x="3169" y="566"/>
                    </a:lnTo>
                    <a:lnTo>
                      <a:pt x="3143" y="561"/>
                    </a:lnTo>
                    <a:lnTo>
                      <a:pt x="3130" y="564"/>
                    </a:lnTo>
                    <a:lnTo>
                      <a:pt x="3101" y="533"/>
                    </a:lnTo>
                    <a:lnTo>
                      <a:pt x="3035" y="475"/>
                    </a:lnTo>
                    <a:lnTo>
                      <a:pt x="3003" y="448"/>
                    </a:lnTo>
                    <a:lnTo>
                      <a:pt x="2931" y="383"/>
                    </a:lnTo>
                    <a:lnTo>
                      <a:pt x="2786" y="258"/>
                    </a:lnTo>
                    <a:lnTo>
                      <a:pt x="2711" y="199"/>
                    </a:lnTo>
                    <a:lnTo>
                      <a:pt x="2651" y="148"/>
                    </a:lnTo>
                    <a:lnTo>
                      <a:pt x="2507" y="53"/>
                    </a:lnTo>
                    <a:lnTo>
                      <a:pt x="2432" y="24"/>
                    </a:lnTo>
                    <a:lnTo>
                      <a:pt x="2384" y="19"/>
                    </a:lnTo>
                    <a:lnTo>
                      <a:pt x="2363" y="20"/>
                    </a:lnTo>
                    <a:lnTo>
                      <a:pt x="2361" y="17"/>
                    </a:lnTo>
                    <a:lnTo>
                      <a:pt x="2358" y="14"/>
                    </a:lnTo>
                    <a:lnTo>
                      <a:pt x="2347" y="4"/>
                    </a:lnTo>
                    <a:lnTo>
                      <a:pt x="2320" y="0"/>
                    </a:lnTo>
                    <a:lnTo>
                      <a:pt x="2294" y="10"/>
                    </a:lnTo>
                    <a:lnTo>
                      <a:pt x="2278" y="32"/>
                    </a:lnTo>
                    <a:lnTo>
                      <a:pt x="2278" y="47"/>
                    </a:lnTo>
                    <a:lnTo>
                      <a:pt x="2276" y="62"/>
                    </a:lnTo>
                    <a:lnTo>
                      <a:pt x="2253" y="102"/>
                    </a:lnTo>
                    <a:lnTo>
                      <a:pt x="2199" y="163"/>
                    </a:lnTo>
                    <a:lnTo>
                      <a:pt x="2171" y="190"/>
                    </a:lnTo>
                    <a:lnTo>
                      <a:pt x="2102" y="260"/>
                    </a:lnTo>
                    <a:lnTo>
                      <a:pt x="1952" y="394"/>
                    </a:lnTo>
                    <a:lnTo>
                      <a:pt x="1878" y="459"/>
                    </a:lnTo>
                    <a:lnTo>
                      <a:pt x="1698" y="610"/>
                    </a:lnTo>
                    <a:lnTo>
                      <a:pt x="1326" y="897"/>
                    </a:lnTo>
                    <a:lnTo>
                      <a:pt x="1138" y="1036"/>
                    </a:lnTo>
                    <a:lnTo>
                      <a:pt x="969" y="1157"/>
                    </a:lnTo>
                    <a:lnTo>
                      <a:pt x="716" y="1337"/>
                    </a:lnTo>
                    <a:lnTo>
                      <a:pt x="553" y="1467"/>
                    </a:lnTo>
                    <a:lnTo>
                      <a:pt x="475" y="1536"/>
                    </a:lnTo>
                    <a:lnTo>
                      <a:pt x="415" y="1592"/>
                    </a:lnTo>
                    <a:lnTo>
                      <a:pt x="296" y="1713"/>
                    </a:lnTo>
                    <a:lnTo>
                      <a:pt x="186" y="1845"/>
                    </a:lnTo>
                    <a:lnTo>
                      <a:pt x="117" y="1951"/>
                    </a:lnTo>
                    <a:lnTo>
                      <a:pt x="77" y="2024"/>
                    </a:lnTo>
                    <a:lnTo>
                      <a:pt x="59" y="2061"/>
                    </a:lnTo>
                    <a:lnTo>
                      <a:pt x="44" y="2100"/>
                    </a:lnTo>
                    <a:lnTo>
                      <a:pt x="21" y="2181"/>
                    </a:lnTo>
                    <a:lnTo>
                      <a:pt x="2" y="2306"/>
                    </a:lnTo>
                    <a:lnTo>
                      <a:pt x="0" y="2479"/>
                    </a:lnTo>
                    <a:lnTo>
                      <a:pt x="12" y="2650"/>
                    </a:lnTo>
                    <a:lnTo>
                      <a:pt x="18" y="2732"/>
                    </a:lnTo>
                    <a:lnTo>
                      <a:pt x="19" y="2742"/>
                    </a:lnTo>
                    <a:lnTo>
                      <a:pt x="29" y="2758"/>
                    </a:lnTo>
                    <a:lnTo>
                      <a:pt x="49" y="2771"/>
                    </a:lnTo>
                    <a:lnTo>
                      <a:pt x="67" y="2770"/>
                    </a:lnTo>
                    <a:lnTo>
                      <a:pt x="101" y="2817"/>
                    </a:lnTo>
                    <a:lnTo>
                      <a:pt x="183" y="2915"/>
                    </a:lnTo>
                    <a:lnTo>
                      <a:pt x="278" y="3016"/>
                    </a:lnTo>
                    <a:lnTo>
                      <a:pt x="383" y="3109"/>
                    </a:lnTo>
                    <a:lnTo>
                      <a:pt x="497" y="3193"/>
                    </a:lnTo>
                    <a:lnTo>
                      <a:pt x="615" y="3255"/>
                    </a:lnTo>
                    <a:lnTo>
                      <a:pt x="704" y="3285"/>
                    </a:lnTo>
                    <a:lnTo>
                      <a:pt x="765" y="3297"/>
                    </a:lnTo>
                    <a:lnTo>
                      <a:pt x="825" y="3298"/>
                    </a:lnTo>
                    <a:lnTo>
                      <a:pt x="886" y="3291"/>
                    </a:lnTo>
                    <a:lnTo>
                      <a:pt x="916" y="3282"/>
                    </a:lnTo>
                    <a:lnTo>
                      <a:pt x="955" y="3271"/>
                    </a:lnTo>
                    <a:lnTo>
                      <a:pt x="1030" y="3236"/>
                    </a:lnTo>
                    <a:lnTo>
                      <a:pt x="1138" y="3171"/>
                    </a:lnTo>
                    <a:lnTo>
                      <a:pt x="1342" y="3009"/>
                    </a:lnTo>
                    <a:lnTo>
                      <a:pt x="1463" y="2899"/>
                    </a:lnTo>
                    <a:lnTo>
                      <a:pt x="1634" y="2748"/>
                    </a:lnTo>
                    <a:lnTo>
                      <a:pt x="1808" y="2600"/>
                    </a:lnTo>
                    <a:lnTo>
                      <a:pt x="2017" y="2424"/>
                    </a:lnTo>
                    <a:lnTo>
                      <a:pt x="2429" y="2066"/>
                    </a:lnTo>
                    <a:lnTo>
                      <a:pt x="2633" y="1884"/>
                    </a:lnTo>
                    <a:lnTo>
                      <a:pt x="2812" y="1724"/>
                    </a:lnTo>
                    <a:lnTo>
                      <a:pt x="2987" y="1560"/>
                    </a:lnTo>
                    <a:lnTo>
                      <a:pt x="3021" y="1530"/>
                    </a:lnTo>
                    <a:lnTo>
                      <a:pt x="3075" y="1478"/>
                    </a:lnTo>
                    <a:lnTo>
                      <a:pt x="3103" y="1438"/>
                    </a:lnTo>
                    <a:lnTo>
                      <a:pt x="3111" y="1416"/>
                    </a:lnTo>
                    <a:lnTo>
                      <a:pt x="3124" y="1415"/>
                    </a:lnTo>
                    <a:lnTo>
                      <a:pt x="3134" y="1409"/>
                    </a:lnTo>
                    <a:lnTo>
                      <a:pt x="3146" y="1401"/>
                    </a:lnTo>
                    <a:lnTo>
                      <a:pt x="3163" y="1378"/>
                    </a:lnTo>
                    <a:lnTo>
                      <a:pt x="3180" y="1337"/>
                    </a:lnTo>
                    <a:lnTo>
                      <a:pt x="3192" y="1241"/>
                    </a:lnTo>
                    <a:lnTo>
                      <a:pt x="3193" y="1183"/>
                    </a:lnTo>
                    <a:lnTo>
                      <a:pt x="3202" y="1042"/>
                    </a:lnTo>
                    <a:lnTo>
                      <a:pt x="3212" y="832"/>
                    </a:lnTo>
                    <a:lnTo>
                      <a:pt x="3212" y="691"/>
                    </a:lnTo>
                    <a:lnTo>
                      <a:pt x="3208" y="620"/>
                    </a:lnTo>
                    <a:close/>
                    <a:moveTo>
                      <a:pt x="1004" y="2495"/>
                    </a:moveTo>
                    <a:lnTo>
                      <a:pt x="998" y="2649"/>
                    </a:lnTo>
                    <a:lnTo>
                      <a:pt x="999" y="2958"/>
                    </a:lnTo>
                    <a:lnTo>
                      <a:pt x="1001" y="3114"/>
                    </a:lnTo>
                    <a:lnTo>
                      <a:pt x="942" y="3145"/>
                    </a:lnTo>
                    <a:lnTo>
                      <a:pt x="880" y="3170"/>
                    </a:lnTo>
                    <a:lnTo>
                      <a:pt x="884" y="3137"/>
                    </a:lnTo>
                    <a:lnTo>
                      <a:pt x="881" y="3066"/>
                    </a:lnTo>
                    <a:lnTo>
                      <a:pt x="868" y="2961"/>
                    </a:lnTo>
                    <a:lnTo>
                      <a:pt x="860" y="2895"/>
                    </a:lnTo>
                    <a:lnTo>
                      <a:pt x="850" y="2780"/>
                    </a:lnTo>
                    <a:lnTo>
                      <a:pt x="844" y="2610"/>
                    </a:lnTo>
                    <a:lnTo>
                      <a:pt x="850" y="2495"/>
                    </a:lnTo>
                    <a:lnTo>
                      <a:pt x="857" y="2439"/>
                    </a:lnTo>
                    <a:lnTo>
                      <a:pt x="856" y="2424"/>
                    </a:lnTo>
                    <a:lnTo>
                      <a:pt x="840" y="2398"/>
                    </a:lnTo>
                    <a:lnTo>
                      <a:pt x="828" y="2390"/>
                    </a:lnTo>
                    <a:lnTo>
                      <a:pt x="717" y="2318"/>
                    </a:lnTo>
                    <a:lnTo>
                      <a:pt x="506" y="2162"/>
                    </a:lnTo>
                    <a:lnTo>
                      <a:pt x="401" y="2082"/>
                    </a:lnTo>
                    <a:lnTo>
                      <a:pt x="382" y="2064"/>
                    </a:lnTo>
                    <a:lnTo>
                      <a:pt x="314" y="2010"/>
                    </a:lnTo>
                    <a:lnTo>
                      <a:pt x="264" y="1978"/>
                    </a:lnTo>
                    <a:lnTo>
                      <a:pt x="241" y="1969"/>
                    </a:lnTo>
                    <a:lnTo>
                      <a:pt x="294" y="1899"/>
                    </a:lnTo>
                    <a:lnTo>
                      <a:pt x="350" y="1830"/>
                    </a:lnTo>
                    <a:lnTo>
                      <a:pt x="510" y="1955"/>
                    </a:lnTo>
                    <a:lnTo>
                      <a:pt x="752" y="2141"/>
                    </a:lnTo>
                    <a:lnTo>
                      <a:pt x="909" y="2270"/>
                    </a:lnTo>
                    <a:lnTo>
                      <a:pt x="985" y="2338"/>
                    </a:lnTo>
                    <a:lnTo>
                      <a:pt x="999" y="2349"/>
                    </a:lnTo>
                    <a:lnTo>
                      <a:pt x="1034" y="2354"/>
                    </a:lnTo>
                    <a:lnTo>
                      <a:pt x="1053" y="2346"/>
                    </a:lnTo>
                    <a:lnTo>
                      <a:pt x="1132" y="2302"/>
                    </a:lnTo>
                    <a:lnTo>
                      <a:pt x="1280" y="2195"/>
                    </a:lnTo>
                    <a:lnTo>
                      <a:pt x="1418" y="2074"/>
                    </a:lnTo>
                    <a:lnTo>
                      <a:pt x="1548" y="1943"/>
                    </a:lnTo>
                    <a:lnTo>
                      <a:pt x="1610" y="1877"/>
                    </a:lnTo>
                    <a:lnTo>
                      <a:pt x="1617" y="1868"/>
                    </a:lnTo>
                    <a:lnTo>
                      <a:pt x="1624" y="1847"/>
                    </a:lnTo>
                    <a:lnTo>
                      <a:pt x="1626" y="1827"/>
                    </a:lnTo>
                    <a:lnTo>
                      <a:pt x="1617" y="1807"/>
                    </a:lnTo>
                    <a:lnTo>
                      <a:pt x="1610" y="1796"/>
                    </a:lnTo>
                    <a:lnTo>
                      <a:pt x="1420" y="1596"/>
                    </a:lnTo>
                    <a:lnTo>
                      <a:pt x="1231" y="1395"/>
                    </a:lnTo>
                    <a:lnTo>
                      <a:pt x="1201" y="1360"/>
                    </a:lnTo>
                    <a:lnTo>
                      <a:pt x="1132" y="1288"/>
                    </a:lnTo>
                    <a:lnTo>
                      <a:pt x="1082" y="1248"/>
                    </a:lnTo>
                    <a:lnTo>
                      <a:pt x="1056" y="1235"/>
                    </a:lnTo>
                    <a:lnTo>
                      <a:pt x="1244" y="1103"/>
                    </a:lnTo>
                    <a:lnTo>
                      <a:pt x="1430" y="964"/>
                    </a:lnTo>
                    <a:lnTo>
                      <a:pt x="1614" y="825"/>
                    </a:lnTo>
                    <a:lnTo>
                      <a:pt x="1885" y="607"/>
                    </a:lnTo>
                    <a:lnTo>
                      <a:pt x="2060" y="458"/>
                    </a:lnTo>
                    <a:lnTo>
                      <a:pt x="2145" y="380"/>
                    </a:lnTo>
                    <a:lnTo>
                      <a:pt x="2194" y="338"/>
                    </a:lnTo>
                    <a:lnTo>
                      <a:pt x="2299" y="235"/>
                    </a:lnTo>
                    <a:lnTo>
                      <a:pt x="2344" y="177"/>
                    </a:lnTo>
                    <a:lnTo>
                      <a:pt x="2367" y="138"/>
                    </a:lnTo>
                    <a:lnTo>
                      <a:pt x="2374" y="118"/>
                    </a:lnTo>
                    <a:lnTo>
                      <a:pt x="2422" y="140"/>
                    </a:lnTo>
                    <a:lnTo>
                      <a:pt x="2466" y="163"/>
                    </a:lnTo>
                    <a:lnTo>
                      <a:pt x="2534" y="206"/>
                    </a:lnTo>
                    <a:lnTo>
                      <a:pt x="2661" y="304"/>
                    </a:lnTo>
                    <a:lnTo>
                      <a:pt x="2721" y="354"/>
                    </a:lnTo>
                    <a:lnTo>
                      <a:pt x="2833" y="453"/>
                    </a:lnTo>
                    <a:lnTo>
                      <a:pt x="2944" y="554"/>
                    </a:lnTo>
                    <a:lnTo>
                      <a:pt x="2993" y="603"/>
                    </a:lnTo>
                    <a:lnTo>
                      <a:pt x="3048" y="646"/>
                    </a:lnTo>
                    <a:lnTo>
                      <a:pt x="2937" y="771"/>
                    </a:lnTo>
                    <a:lnTo>
                      <a:pt x="2708" y="1016"/>
                    </a:lnTo>
                    <a:lnTo>
                      <a:pt x="2474" y="1257"/>
                    </a:lnTo>
                    <a:lnTo>
                      <a:pt x="2233" y="1490"/>
                    </a:lnTo>
                    <a:lnTo>
                      <a:pt x="2112" y="1605"/>
                    </a:lnTo>
                    <a:lnTo>
                      <a:pt x="1987" y="1720"/>
                    </a:lnTo>
                    <a:lnTo>
                      <a:pt x="1732" y="1951"/>
                    </a:lnTo>
                    <a:lnTo>
                      <a:pt x="1467" y="2169"/>
                    </a:lnTo>
                    <a:lnTo>
                      <a:pt x="1261" y="2322"/>
                    </a:lnTo>
                    <a:lnTo>
                      <a:pt x="1120" y="2417"/>
                    </a:lnTo>
                    <a:lnTo>
                      <a:pt x="1047" y="2462"/>
                    </a:lnTo>
                    <a:lnTo>
                      <a:pt x="1047" y="2462"/>
                    </a:lnTo>
                    <a:lnTo>
                      <a:pt x="1047" y="2463"/>
                    </a:lnTo>
                    <a:lnTo>
                      <a:pt x="1033" y="2460"/>
                    </a:lnTo>
                    <a:lnTo>
                      <a:pt x="1012" y="2472"/>
                    </a:lnTo>
                    <a:lnTo>
                      <a:pt x="1005" y="2485"/>
                    </a:lnTo>
                    <a:lnTo>
                      <a:pt x="1004" y="2495"/>
                    </a:lnTo>
                    <a:close/>
                    <a:moveTo>
                      <a:pt x="3082" y="1081"/>
                    </a:moveTo>
                    <a:lnTo>
                      <a:pt x="3078" y="1147"/>
                    </a:lnTo>
                    <a:lnTo>
                      <a:pt x="3074" y="1213"/>
                    </a:lnTo>
                    <a:lnTo>
                      <a:pt x="3072" y="1247"/>
                    </a:lnTo>
                    <a:lnTo>
                      <a:pt x="3069" y="1280"/>
                    </a:lnTo>
                    <a:lnTo>
                      <a:pt x="3067" y="1301"/>
                    </a:lnTo>
                    <a:lnTo>
                      <a:pt x="3065" y="1316"/>
                    </a:lnTo>
                    <a:lnTo>
                      <a:pt x="3059" y="1320"/>
                    </a:lnTo>
                    <a:lnTo>
                      <a:pt x="3052" y="1334"/>
                    </a:lnTo>
                    <a:lnTo>
                      <a:pt x="3051" y="1343"/>
                    </a:lnTo>
                    <a:lnTo>
                      <a:pt x="3038" y="1349"/>
                    </a:lnTo>
                    <a:lnTo>
                      <a:pt x="3018" y="1372"/>
                    </a:lnTo>
                    <a:lnTo>
                      <a:pt x="3016" y="1389"/>
                    </a:lnTo>
                    <a:lnTo>
                      <a:pt x="3018" y="1366"/>
                    </a:lnTo>
                    <a:lnTo>
                      <a:pt x="3010" y="1369"/>
                    </a:lnTo>
                    <a:lnTo>
                      <a:pt x="2990" y="1393"/>
                    </a:lnTo>
                    <a:lnTo>
                      <a:pt x="2941" y="1444"/>
                    </a:lnTo>
                    <a:lnTo>
                      <a:pt x="2890" y="1493"/>
                    </a:lnTo>
                    <a:lnTo>
                      <a:pt x="2734" y="1637"/>
                    </a:lnTo>
                    <a:lnTo>
                      <a:pt x="2574" y="1779"/>
                    </a:lnTo>
                    <a:lnTo>
                      <a:pt x="2201" y="2110"/>
                    </a:lnTo>
                    <a:lnTo>
                      <a:pt x="1823" y="2434"/>
                    </a:lnTo>
                    <a:lnTo>
                      <a:pt x="1804" y="2451"/>
                    </a:lnTo>
                    <a:lnTo>
                      <a:pt x="1785" y="2467"/>
                    </a:lnTo>
                    <a:lnTo>
                      <a:pt x="1778" y="2349"/>
                    </a:lnTo>
                    <a:lnTo>
                      <a:pt x="1765" y="2231"/>
                    </a:lnTo>
                    <a:lnTo>
                      <a:pt x="1764" y="2181"/>
                    </a:lnTo>
                    <a:lnTo>
                      <a:pt x="1765" y="2130"/>
                    </a:lnTo>
                    <a:lnTo>
                      <a:pt x="1764" y="2118"/>
                    </a:lnTo>
                    <a:lnTo>
                      <a:pt x="1749" y="2105"/>
                    </a:lnTo>
                    <a:lnTo>
                      <a:pt x="1739" y="2103"/>
                    </a:lnTo>
                    <a:lnTo>
                      <a:pt x="1927" y="1936"/>
                    </a:lnTo>
                    <a:lnTo>
                      <a:pt x="2106" y="1769"/>
                    </a:lnTo>
                    <a:lnTo>
                      <a:pt x="2236" y="1651"/>
                    </a:lnTo>
                    <a:lnTo>
                      <a:pt x="2489" y="1406"/>
                    </a:lnTo>
                    <a:lnTo>
                      <a:pt x="2737" y="1157"/>
                    </a:lnTo>
                    <a:lnTo>
                      <a:pt x="2977" y="901"/>
                    </a:lnTo>
                    <a:lnTo>
                      <a:pt x="3095" y="770"/>
                    </a:lnTo>
                    <a:lnTo>
                      <a:pt x="3093" y="926"/>
                    </a:lnTo>
                    <a:lnTo>
                      <a:pt x="3082" y="10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8"/>
              <p:cNvSpPr>
                <a:spLocks/>
              </p:cNvSpPr>
              <p:nvPr/>
            </p:nvSpPr>
            <p:spPr bwMode="auto">
              <a:xfrm>
                <a:off x="1398" y="2746"/>
                <a:ext cx="212" cy="132"/>
              </a:xfrm>
              <a:custGeom>
                <a:avLst/>
                <a:gdLst>
                  <a:gd name="T0" fmla="*/ 544 w 635"/>
                  <a:gd name="T1" fmla="*/ 0 h 398"/>
                  <a:gd name="T2" fmla="*/ 504 w 635"/>
                  <a:gd name="T3" fmla="*/ 18 h 398"/>
                  <a:gd name="T4" fmla="*/ 496 w 635"/>
                  <a:gd name="T5" fmla="*/ 52 h 398"/>
                  <a:gd name="T6" fmla="*/ 530 w 635"/>
                  <a:gd name="T7" fmla="*/ 177 h 398"/>
                  <a:gd name="T8" fmla="*/ 515 w 635"/>
                  <a:gd name="T9" fmla="*/ 226 h 398"/>
                  <a:gd name="T10" fmla="*/ 478 w 635"/>
                  <a:gd name="T11" fmla="*/ 262 h 398"/>
                  <a:gd name="T12" fmla="*/ 403 w 635"/>
                  <a:gd name="T13" fmla="*/ 291 h 398"/>
                  <a:gd name="T14" fmla="*/ 352 w 635"/>
                  <a:gd name="T15" fmla="*/ 272 h 398"/>
                  <a:gd name="T16" fmla="*/ 332 w 635"/>
                  <a:gd name="T17" fmla="*/ 226 h 398"/>
                  <a:gd name="T18" fmla="*/ 331 w 635"/>
                  <a:gd name="T19" fmla="*/ 198 h 398"/>
                  <a:gd name="T20" fmla="*/ 303 w 635"/>
                  <a:gd name="T21" fmla="*/ 164 h 398"/>
                  <a:gd name="T22" fmla="*/ 246 w 635"/>
                  <a:gd name="T23" fmla="*/ 180 h 398"/>
                  <a:gd name="T24" fmla="*/ 236 w 635"/>
                  <a:gd name="T25" fmla="*/ 209 h 398"/>
                  <a:gd name="T26" fmla="*/ 220 w 635"/>
                  <a:gd name="T27" fmla="*/ 268 h 398"/>
                  <a:gd name="T28" fmla="*/ 160 w 635"/>
                  <a:gd name="T29" fmla="*/ 310 h 398"/>
                  <a:gd name="T30" fmla="*/ 122 w 635"/>
                  <a:gd name="T31" fmla="*/ 304 h 398"/>
                  <a:gd name="T32" fmla="*/ 83 w 635"/>
                  <a:gd name="T33" fmla="*/ 270 h 398"/>
                  <a:gd name="T34" fmla="*/ 83 w 635"/>
                  <a:gd name="T35" fmla="*/ 182 h 398"/>
                  <a:gd name="T36" fmla="*/ 90 w 635"/>
                  <a:gd name="T37" fmla="*/ 149 h 398"/>
                  <a:gd name="T38" fmla="*/ 62 w 635"/>
                  <a:gd name="T39" fmla="*/ 126 h 398"/>
                  <a:gd name="T40" fmla="*/ 34 w 635"/>
                  <a:gd name="T41" fmla="*/ 139 h 398"/>
                  <a:gd name="T42" fmla="*/ 7 w 635"/>
                  <a:gd name="T43" fmla="*/ 193 h 398"/>
                  <a:gd name="T44" fmla="*/ 3 w 635"/>
                  <a:gd name="T45" fmla="*/ 268 h 398"/>
                  <a:gd name="T46" fmla="*/ 31 w 635"/>
                  <a:gd name="T47" fmla="*/ 336 h 398"/>
                  <a:gd name="T48" fmla="*/ 93 w 635"/>
                  <a:gd name="T49" fmla="*/ 383 h 398"/>
                  <a:gd name="T50" fmla="*/ 139 w 635"/>
                  <a:gd name="T51" fmla="*/ 398 h 398"/>
                  <a:gd name="T52" fmla="*/ 229 w 635"/>
                  <a:gd name="T53" fmla="*/ 383 h 398"/>
                  <a:gd name="T54" fmla="*/ 279 w 635"/>
                  <a:gd name="T55" fmla="*/ 339 h 398"/>
                  <a:gd name="T56" fmla="*/ 350 w 635"/>
                  <a:gd name="T57" fmla="*/ 379 h 398"/>
                  <a:gd name="T58" fmla="*/ 470 w 635"/>
                  <a:gd name="T59" fmla="*/ 375 h 398"/>
                  <a:gd name="T60" fmla="*/ 527 w 635"/>
                  <a:gd name="T61" fmla="*/ 350 h 398"/>
                  <a:gd name="T62" fmla="*/ 600 w 635"/>
                  <a:gd name="T63" fmla="*/ 271 h 398"/>
                  <a:gd name="T64" fmla="*/ 635 w 635"/>
                  <a:gd name="T65" fmla="*/ 166 h 398"/>
                  <a:gd name="T66" fmla="*/ 614 w 635"/>
                  <a:gd name="T67" fmla="*/ 64 h 398"/>
                  <a:gd name="T68" fmla="*/ 555 w 635"/>
                  <a:gd name="T69" fmla="*/ 6 h 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635" h="398">
                    <a:moveTo>
                      <a:pt x="555" y="6"/>
                    </a:moveTo>
                    <a:lnTo>
                      <a:pt x="544" y="0"/>
                    </a:lnTo>
                    <a:lnTo>
                      <a:pt x="521" y="3"/>
                    </a:lnTo>
                    <a:lnTo>
                      <a:pt x="504" y="18"/>
                    </a:lnTo>
                    <a:lnTo>
                      <a:pt x="495" y="39"/>
                    </a:lnTo>
                    <a:lnTo>
                      <a:pt x="496" y="52"/>
                    </a:lnTo>
                    <a:lnTo>
                      <a:pt x="514" y="113"/>
                    </a:lnTo>
                    <a:lnTo>
                      <a:pt x="530" y="177"/>
                    </a:lnTo>
                    <a:lnTo>
                      <a:pt x="527" y="202"/>
                    </a:lnTo>
                    <a:lnTo>
                      <a:pt x="515" y="226"/>
                    </a:lnTo>
                    <a:lnTo>
                      <a:pt x="494" y="251"/>
                    </a:lnTo>
                    <a:lnTo>
                      <a:pt x="478" y="262"/>
                    </a:lnTo>
                    <a:lnTo>
                      <a:pt x="453" y="278"/>
                    </a:lnTo>
                    <a:lnTo>
                      <a:pt x="403" y="291"/>
                    </a:lnTo>
                    <a:lnTo>
                      <a:pt x="370" y="284"/>
                    </a:lnTo>
                    <a:lnTo>
                      <a:pt x="352" y="272"/>
                    </a:lnTo>
                    <a:lnTo>
                      <a:pt x="339" y="252"/>
                    </a:lnTo>
                    <a:lnTo>
                      <a:pt x="332" y="226"/>
                    </a:lnTo>
                    <a:lnTo>
                      <a:pt x="332" y="209"/>
                    </a:lnTo>
                    <a:lnTo>
                      <a:pt x="331" y="198"/>
                    </a:lnTo>
                    <a:lnTo>
                      <a:pt x="324" y="180"/>
                    </a:lnTo>
                    <a:lnTo>
                      <a:pt x="303" y="164"/>
                    </a:lnTo>
                    <a:lnTo>
                      <a:pt x="268" y="164"/>
                    </a:lnTo>
                    <a:lnTo>
                      <a:pt x="246" y="180"/>
                    </a:lnTo>
                    <a:lnTo>
                      <a:pt x="237" y="198"/>
                    </a:lnTo>
                    <a:lnTo>
                      <a:pt x="236" y="209"/>
                    </a:lnTo>
                    <a:lnTo>
                      <a:pt x="233" y="231"/>
                    </a:lnTo>
                    <a:lnTo>
                      <a:pt x="220" y="268"/>
                    </a:lnTo>
                    <a:lnTo>
                      <a:pt x="196" y="297"/>
                    </a:lnTo>
                    <a:lnTo>
                      <a:pt x="160" y="310"/>
                    </a:lnTo>
                    <a:lnTo>
                      <a:pt x="137" y="307"/>
                    </a:lnTo>
                    <a:lnTo>
                      <a:pt x="122" y="304"/>
                    </a:lnTo>
                    <a:lnTo>
                      <a:pt x="102" y="294"/>
                    </a:lnTo>
                    <a:lnTo>
                      <a:pt x="83" y="270"/>
                    </a:lnTo>
                    <a:lnTo>
                      <a:pt x="76" y="228"/>
                    </a:lnTo>
                    <a:lnTo>
                      <a:pt x="83" y="182"/>
                    </a:lnTo>
                    <a:lnTo>
                      <a:pt x="88" y="162"/>
                    </a:lnTo>
                    <a:lnTo>
                      <a:pt x="90" y="149"/>
                    </a:lnTo>
                    <a:lnTo>
                      <a:pt x="80" y="131"/>
                    </a:lnTo>
                    <a:lnTo>
                      <a:pt x="62" y="126"/>
                    </a:lnTo>
                    <a:lnTo>
                      <a:pt x="43" y="130"/>
                    </a:lnTo>
                    <a:lnTo>
                      <a:pt x="34" y="139"/>
                    </a:lnTo>
                    <a:lnTo>
                      <a:pt x="23" y="157"/>
                    </a:lnTo>
                    <a:lnTo>
                      <a:pt x="7" y="193"/>
                    </a:lnTo>
                    <a:lnTo>
                      <a:pt x="0" y="232"/>
                    </a:lnTo>
                    <a:lnTo>
                      <a:pt x="3" y="268"/>
                    </a:lnTo>
                    <a:lnTo>
                      <a:pt x="13" y="304"/>
                    </a:lnTo>
                    <a:lnTo>
                      <a:pt x="31" y="336"/>
                    </a:lnTo>
                    <a:lnTo>
                      <a:pt x="59" y="362"/>
                    </a:lnTo>
                    <a:lnTo>
                      <a:pt x="93" y="383"/>
                    </a:lnTo>
                    <a:lnTo>
                      <a:pt x="113" y="390"/>
                    </a:lnTo>
                    <a:lnTo>
                      <a:pt x="139" y="398"/>
                    </a:lnTo>
                    <a:lnTo>
                      <a:pt x="187" y="398"/>
                    </a:lnTo>
                    <a:lnTo>
                      <a:pt x="229" y="383"/>
                    </a:lnTo>
                    <a:lnTo>
                      <a:pt x="265" y="356"/>
                    </a:lnTo>
                    <a:lnTo>
                      <a:pt x="279" y="339"/>
                    </a:lnTo>
                    <a:lnTo>
                      <a:pt x="299" y="356"/>
                    </a:lnTo>
                    <a:lnTo>
                      <a:pt x="350" y="379"/>
                    </a:lnTo>
                    <a:lnTo>
                      <a:pt x="409" y="386"/>
                    </a:lnTo>
                    <a:lnTo>
                      <a:pt x="470" y="375"/>
                    </a:lnTo>
                    <a:lnTo>
                      <a:pt x="502" y="362"/>
                    </a:lnTo>
                    <a:lnTo>
                      <a:pt x="527" y="350"/>
                    </a:lnTo>
                    <a:lnTo>
                      <a:pt x="567" y="316"/>
                    </a:lnTo>
                    <a:lnTo>
                      <a:pt x="600" y="271"/>
                    </a:lnTo>
                    <a:lnTo>
                      <a:pt x="623" y="221"/>
                    </a:lnTo>
                    <a:lnTo>
                      <a:pt x="635" y="166"/>
                    </a:lnTo>
                    <a:lnTo>
                      <a:pt x="632" y="113"/>
                    </a:lnTo>
                    <a:lnTo>
                      <a:pt x="614" y="64"/>
                    </a:lnTo>
                    <a:lnTo>
                      <a:pt x="581" y="23"/>
                    </a:lnTo>
                    <a:lnTo>
                      <a:pt x="555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9"/>
              <p:cNvSpPr>
                <a:spLocks/>
              </p:cNvSpPr>
              <p:nvPr/>
            </p:nvSpPr>
            <p:spPr bwMode="auto">
              <a:xfrm>
                <a:off x="1655" y="2515"/>
                <a:ext cx="176" cy="179"/>
              </a:xfrm>
              <a:custGeom>
                <a:avLst/>
                <a:gdLst>
                  <a:gd name="T0" fmla="*/ 301 w 528"/>
                  <a:gd name="T1" fmla="*/ 1 h 538"/>
                  <a:gd name="T2" fmla="*/ 268 w 528"/>
                  <a:gd name="T3" fmla="*/ 27 h 538"/>
                  <a:gd name="T4" fmla="*/ 273 w 528"/>
                  <a:gd name="T5" fmla="*/ 82 h 538"/>
                  <a:gd name="T6" fmla="*/ 298 w 528"/>
                  <a:gd name="T7" fmla="*/ 95 h 538"/>
                  <a:gd name="T8" fmla="*/ 373 w 528"/>
                  <a:gd name="T9" fmla="*/ 112 h 538"/>
                  <a:gd name="T10" fmla="*/ 419 w 528"/>
                  <a:gd name="T11" fmla="*/ 145 h 538"/>
                  <a:gd name="T12" fmla="*/ 423 w 528"/>
                  <a:gd name="T13" fmla="*/ 191 h 538"/>
                  <a:gd name="T14" fmla="*/ 409 w 528"/>
                  <a:gd name="T15" fmla="*/ 220 h 538"/>
                  <a:gd name="T16" fmla="*/ 357 w 528"/>
                  <a:gd name="T17" fmla="*/ 265 h 538"/>
                  <a:gd name="T18" fmla="*/ 245 w 528"/>
                  <a:gd name="T19" fmla="*/ 269 h 538"/>
                  <a:gd name="T20" fmla="*/ 207 w 528"/>
                  <a:gd name="T21" fmla="*/ 256 h 538"/>
                  <a:gd name="T22" fmla="*/ 188 w 528"/>
                  <a:gd name="T23" fmla="*/ 250 h 538"/>
                  <a:gd name="T24" fmla="*/ 150 w 528"/>
                  <a:gd name="T25" fmla="*/ 268 h 538"/>
                  <a:gd name="T26" fmla="*/ 141 w 528"/>
                  <a:gd name="T27" fmla="*/ 324 h 538"/>
                  <a:gd name="T28" fmla="*/ 161 w 528"/>
                  <a:gd name="T29" fmla="*/ 341 h 538"/>
                  <a:gd name="T30" fmla="*/ 173 w 528"/>
                  <a:gd name="T31" fmla="*/ 347 h 538"/>
                  <a:gd name="T32" fmla="*/ 178 w 528"/>
                  <a:gd name="T33" fmla="*/ 348 h 538"/>
                  <a:gd name="T34" fmla="*/ 184 w 528"/>
                  <a:gd name="T35" fmla="*/ 351 h 538"/>
                  <a:gd name="T36" fmla="*/ 220 w 528"/>
                  <a:gd name="T37" fmla="*/ 367 h 538"/>
                  <a:gd name="T38" fmla="*/ 243 w 528"/>
                  <a:gd name="T39" fmla="*/ 399 h 538"/>
                  <a:gd name="T40" fmla="*/ 180 w 528"/>
                  <a:gd name="T41" fmla="*/ 443 h 538"/>
                  <a:gd name="T42" fmla="*/ 131 w 528"/>
                  <a:gd name="T43" fmla="*/ 456 h 538"/>
                  <a:gd name="T44" fmla="*/ 62 w 528"/>
                  <a:gd name="T45" fmla="*/ 456 h 538"/>
                  <a:gd name="T46" fmla="*/ 50 w 528"/>
                  <a:gd name="T47" fmla="*/ 443 h 538"/>
                  <a:gd name="T48" fmla="*/ 10 w 528"/>
                  <a:gd name="T49" fmla="*/ 446 h 538"/>
                  <a:gd name="T50" fmla="*/ 3 w 528"/>
                  <a:gd name="T51" fmla="*/ 475 h 538"/>
                  <a:gd name="T52" fmla="*/ 45 w 528"/>
                  <a:gd name="T53" fmla="*/ 525 h 538"/>
                  <a:gd name="T54" fmla="*/ 134 w 528"/>
                  <a:gd name="T55" fmla="*/ 538 h 538"/>
                  <a:gd name="T56" fmla="*/ 190 w 528"/>
                  <a:gd name="T57" fmla="*/ 528 h 538"/>
                  <a:gd name="T58" fmla="*/ 302 w 528"/>
                  <a:gd name="T59" fmla="*/ 465 h 538"/>
                  <a:gd name="T60" fmla="*/ 355 w 528"/>
                  <a:gd name="T61" fmla="*/ 383 h 538"/>
                  <a:gd name="T62" fmla="*/ 357 w 528"/>
                  <a:gd name="T63" fmla="*/ 366 h 538"/>
                  <a:gd name="T64" fmla="*/ 425 w 528"/>
                  <a:gd name="T65" fmla="*/ 341 h 538"/>
                  <a:gd name="T66" fmla="*/ 497 w 528"/>
                  <a:gd name="T67" fmla="*/ 271 h 538"/>
                  <a:gd name="T68" fmla="*/ 520 w 528"/>
                  <a:gd name="T69" fmla="*/ 220 h 538"/>
                  <a:gd name="T70" fmla="*/ 520 w 528"/>
                  <a:gd name="T71" fmla="*/ 127 h 538"/>
                  <a:gd name="T72" fmla="*/ 469 w 528"/>
                  <a:gd name="T73" fmla="*/ 53 h 538"/>
                  <a:gd name="T74" fmla="*/ 384 w 528"/>
                  <a:gd name="T75" fmla="*/ 9 h 538"/>
                  <a:gd name="T76" fmla="*/ 311 w 528"/>
                  <a:gd name="T77" fmla="*/ 0 h 5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28" h="538">
                    <a:moveTo>
                      <a:pt x="311" y="0"/>
                    </a:moveTo>
                    <a:lnTo>
                      <a:pt x="301" y="1"/>
                    </a:lnTo>
                    <a:lnTo>
                      <a:pt x="285" y="9"/>
                    </a:lnTo>
                    <a:lnTo>
                      <a:pt x="268" y="27"/>
                    </a:lnTo>
                    <a:lnTo>
                      <a:pt x="263" y="60"/>
                    </a:lnTo>
                    <a:lnTo>
                      <a:pt x="273" y="82"/>
                    </a:lnTo>
                    <a:lnTo>
                      <a:pt x="288" y="92"/>
                    </a:lnTo>
                    <a:lnTo>
                      <a:pt x="298" y="95"/>
                    </a:lnTo>
                    <a:lnTo>
                      <a:pt x="321" y="99"/>
                    </a:lnTo>
                    <a:lnTo>
                      <a:pt x="373" y="112"/>
                    </a:lnTo>
                    <a:lnTo>
                      <a:pt x="404" y="129"/>
                    </a:lnTo>
                    <a:lnTo>
                      <a:pt x="419" y="145"/>
                    </a:lnTo>
                    <a:lnTo>
                      <a:pt x="426" y="165"/>
                    </a:lnTo>
                    <a:lnTo>
                      <a:pt x="423" y="191"/>
                    </a:lnTo>
                    <a:lnTo>
                      <a:pt x="416" y="206"/>
                    </a:lnTo>
                    <a:lnTo>
                      <a:pt x="409" y="220"/>
                    </a:lnTo>
                    <a:lnTo>
                      <a:pt x="391" y="242"/>
                    </a:lnTo>
                    <a:lnTo>
                      <a:pt x="357" y="265"/>
                    </a:lnTo>
                    <a:lnTo>
                      <a:pt x="302" y="276"/>
                    </a:lnTo>
                    <a:lnTo>
                      <a:pt x="245" y="269"/>
                    </a:lnTo>
                    <a:lnTo>
                      <a:pt x="217" y="260"/>
                    </a:lnTo>
                    <a:lnTo>
                      <a:pt x="207" y="256"/>
                    </a:lnTo>
                    <a:lnTo>
                      <a:pt x="199" y="253"/>
                    </a:lnTo>
                    <a:lnTo>
                      <a:pt x="188" y="250"/>
                    </a:lnTo>
                    <a:lnTo>
                      <a:pt x="171" y="253"/>
                    </a:lnTo>
                    <a:lnTo>
                      <a:pt x="150" y="268"/>
                    </a:lnTo>
                    <a:lnTo>
                      <a:pt x="135" y="299"/>
                    </a:lnTo>
                    <a:lnTo>
                      <a:pt x="141" y="324"/>
                    </a:lnTo>
                    <a:lnTo>
                      <a:pt x="151" y="337"/>
                    </a:lnTo>
                    <a:lnTo>
                      <a:pt x="161" y="341"/>
                    </a:lnTo>
                    <a:lnTo>
                      <a:pt x="167" y="344"/>
                    </a:lnTo>
                    <a:lnTo>
                      <a:pt x="173" y="347"/>
                    </a:lnTo>
                    <a:lnTo>
                      <a:pt x="173" y="347"/>
                    </a:lnTo>
                    <a:lnTo>
                      <a:pt x="178" y="348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220" y="367"/>
                    </a:lnTo>
                    <a:lnTo>
                      <a:pt x="252" y="386"/>
                    </a:lnTo>
                    <a:lnTo>
                      <a:pt x="243" y="399"/>
                    </a:lnTo>
                    <a:lnTo>
                      <a:pt x="220" y="420"/>
                    </a:lnTo>
                    <a:lnTo>
                      <a:pt x="180" y="443"/>
                    </a:lnTo>
                    <a:lnTo>
                      <a:pt x="150" y="452"/>
                    </a:lnTo>
                    <a:lnTo>
                      <a:pt x="131" y="456"/>
                    </a:lnTo>
                    <a:lnTo>
                      <a:pt x="85" y="459"/>
                    </a:lnTo>
                    <a:lnTo>
                      <a:pt x="62" y="456"/>
                    </a:lnTo>
                    <a:lnTo>
                      <a:pt x="57" y="453"/>
                    </a:lnTo>
                    <a:lnTo>
                      <a:pt x="50" y="443"/>
                    </a:lnTo>
                    <a:lnTo>
                      <a:pt x="30" y="438"/>
                    </a:lnTo>
                    <a:lnTo>
                      <a:pt x="10" y="446"/>
                    </a:lnTo>
                    <a:lnTo>
                      <a:pt x="0" y="463"/>
                    </a:lnTo>
                    <a:lnTo>
                      <a:pt x="3" y="475"/>
                    </a:lnTo>
                    <a:lnTo>
                      <a:pt x="13" y="498"/>
                    </a:lnTo>
                    <a:lnTo>
                      <a:pt x="45" y="525"/>
                    </a:lnTo>
                    <a:lnTo>
                      <a:pt x="88" y="537"/>
                    </a:lnTo>
                    <a:lnTo>
                      <a:pt x="134" y="538"/>
                    </a:lnTo>
                    <a:lnTo>
                      <a:pt x="155" y="534"/>
                    </a:lnTo>
                    <a:lnTo>
                      <a:pt x="190" y="528"/>
                    </a:lnTo>
                    <a:lnTo>
                      <a:pt x="250" y="504"/>
                    </a:lnTo>
                    <a:lnTo>
                      <a:pt x="302" y="465"/>
                    </a:lnTo>
                    <a:lnTo>
                      <a:pt x="341" y="414"/>
                    </a:lnTo>
                    <a:lnTo>
                      <a:pt x="355" y="383"/>
                    </a:lnTo>
                    <a:lnTo>
                      <a:pt x="358" y="374"/>
                    </a:lnTo>
                    <a:lnTo>
                      <a:pt x="357" y="366"/>
                    </a:lnTo>
                    <a:lnTo>
                      <a:pt x="381" y="360"/>
                    </a:lnTo>
                    <a:lnTo>
                      <a:pt x="425" y="341"/>
                    </a:lnTo>
                    <a:lnTo>
                      <a:pt x="463" y="311"/>
                    </a:lnTo>
                    <a:lnTo>
                      <a:pt x="497" y="271"/>
                    </a:lnTo>
                    <a:lnTo>
                      <a:pt x="509" y="246"/>
                    </a:lnTo>
                    <a:lnTo>
                      <a:pt x="520" y="220"/>
                    </a:lnTo>
                    <a:lnTo>
                      <a:pt x="528" y="171"/>
                    </a:lnTo>
                    <a:lnTo>
                      <a:pt x="520" y="127"/>
                    </a:lnTo>
                    <a:lnTo>
                      <a:pt x="499" y="86"/>
                    </a:lnTo>
                    <a:lnTo>
                      <a:pt x="469" y="53"/>
                    </a:lnTo>
                    <a:lnTo>
                      <a:pt x="430" y="26"/>
                    </a:lnTo>
                    <a:lnTo>
                      <a:pt x="384" y="9"/>
                    </a:lnTo>
                    <a:lnTo>
                      <a:pt x="337" y="0"/>
                    </a:lnTo>
                    <a:lnTo>
                      <a:pt x="31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20"/>
              <p:cNvSpPr>
                <a:spLocks/>
              </p:cNvSpPr>
              <p:nvPr/>
            </p:nvSpPr>
            <p:spPr bwMode="auto">
              <a:xfrm>
                <a:off x="1665" y="2702"/>
                <a:ext cx="205" cy="210"/>
              </a:xfrm>
              <a:custGeom>
                <a:avLst/>
                <a:gdLst>
                  <a:gd name="T0" fmla="*/ 388 w 613"/>
                  <a:gd name="T1" fmla="*/ 3 h 630"/>
                  <a:gd name="T2" fmla="*/ 357 w 613"/>
                  <a:gd name="T3" fmla="*/ 52 h 630"/>
                  <a:gd name="T4" fmla="*/ 381 w 613"/>
                  <a:gd name="T5" fmla="*/ 89 h 630"/>
                  <a:gd name="T6" fmla="*/ 466 w 613"/>
                  <a:gd name="T7" fmla="*/ 128 h 630"/>
                  <a:gd name="T8" fmla="*/ 511 w 613"/>
                  <a:gd name="T9" fmla="*/ 174 h 630"/>
                  <a:gd name="T10" fmla="*/ 506 w 613"/>
                  <a:gd name="T11" fmla="*/ 230 h 630"/>
                  <a:gd name="T12" fmla="*/ 486 w 613"/>
                  <a:gd name="T13" fmla="*/ 265 h 630"/>
                  <a:gd name="T14" fmla="*/ 431 w 613"/>
                  <a:gd name="T15" fmla="*/ 307 h 630"/>
                  <a:gd name="T16" fmla="*/ 349 w 613"/>
                  <a:gd name="T17" fmla="*/ 312 h 630"/>
                  <a:gd name="T18" fmla="*/ 257 w 613"/>
                  <a:gd name="T19" fmla="*/ 265 h 630"/>
                  <a:gd name="T20" fmla="*/ 253 w 613"/>
                  <a:gd name="T21" fmla="*/ 260 h 630"/>
                  <a:gd name="T22" fmla="*/ 239 w 613"/>
                  <a:gd name="T23" fmla="*/ 252 h 630"/>
                  <a:gd name="T24" fmla="*/ 198 w 613"/>
                  <a:gd name="T25" fmla="*/ 256 h 630"/>
                  <a:gd name="T26" fmla="*/ 175 w 613"/>
                  <a:gd name="T27" fmla="*/ 311 h 630"/>
                  <a:gd name="T28" fmla="*/ 188 w 613"/>
                  <a:gd name="T29" fmla="*/ 334 h 630"/>
                  <a:gd name="T30" fmla="*/ 214 w 613"/>
                  <a:gd name="T31" fmla="*/ 354 h 630"/>
                  <a:gd name="T32" fmla="*/ 256 w 613"/>
                  <a:gd name="T33" fmla="*/ 422 h 630"/>
                  <a:gd name="T34" fmla="*/ 224 w 613"/>
                  <a:gd name="T35" fmla="*/ 512 h 630"/>
                  <a:gd name="T36" fmla="*/ 180 w 613"/>
                  <a:gd name="T37" fmla="*/ 543 h 630"/>
                  <a:gd name="T38" fmla="*/ 119 w 613"/>
                  <a:gd name="T39" fmla="*/ 547 h 630"/>
                  <a:gd name="T40" fmla="*/ 72 w 613"/>
                  <a:gd name="T41" fmla="*/ 495 h 630"/>
                  <a:gd name="T42" fmla="*/ 51 w 613"/>
                  <a:gd name="T43" fmla="*/ 397 h 630"/>
                  <a:gd name="T44" fmla="*/ 37 w 613"/>
                  <a:gd name="T45" fmla="*/ 374 h 630"/>
                  <a:gd name="T46" fmla="*/ 5 w 613"/>
                  <a:gd name="T47" fmla="*/ 387 h 630"/>
                  <a:gd name="T48" fmla="*/ 0 w 613"/>
                  <a:gd name="T49" fmla="*/ 425 h 630"/>
                  <a:gd name="T50" fmla="*/ 13 w 613"/>
                  <a:gd name="T51" fmla="*/ 540 h 630"/>
                  <a:gd name="T52" fmla="*/ 66 w 613"/>
                  <a:gd name="T53" fmla="*/ 607 h 630"/>
                  <a:gd name="T54" fmla="*/ 131 w 613"/>
                  <a:gd name="T55" fmla="*/ 630 h 630"/>
                  <a:gd name="T56" fmla="*/ 220 w 613"/>
                  <a:gd name="T57" fmla="*/ 615 h 630"/>
                  <a:gd name="T58" fmla="*/ 263 w 613"/>
                  <a:gd name="T59" fmla="*/ 594 h 630"/>
                  <a:gd name="T60" fmla="*/ 329 w 613"/>
                  <a:gd name="T61" fmla="*/ 522 h 630"/>
                  <a:gd name="T62" fmla="*/ 352 w 613"/>
                  <a:gd name="T63" fmla="*/ 452 h 630"/>
                  <a:gd name="T64" fmla="*/ 352 w 613"/>
                  <a:gd name="T65" fmla="*/ 410 h 630"/>
                  <a:gd name="T66" fmla="*/ 446 w 613"/>
                  <a:gd name="T67" fmla="*/ 404 h 630"/>
                  <a:gd name="T68" fmla="*/ 555 w 613"/>
                  <a:gd name="T69" fmla="*/ 338 h 630"/>
                  <a:gd name="T70" fmla="*/ 594 w 613"/>
                  <a:gd name="T71" fmla="*/ 283 h 630"/>
                  <a:gd name="T72" fmla="*/ 613 w 613"/>
                  <a:gd name="T73" fmla="*/ 177 h 630"/>
                  <a:gd name="T74" fmla="*/ 574 w 613"/>
                  <a:gd name="T75" fmla="*/ 82 h 630"/>
                  <a:gd name="T76" fmla="*/ 489 w 613"/>
                  <a:gd name="T77" fmla="*/ 17 h 630"/>
                  <a:gd name="T78" fmla="*/ 404 w 613"/>
                  <a:gd name="T79" fmla="*/ 0 h 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13" h="630">
                    <a:moveTo>
                      <a:pt x="404" y="0"/>
                    </a:moveTo>
                    <a:lnTo>
                      <a:pt x="388" y="3"/>
                    </a:lnTo>
                    <a:lnTo>
                      <a:pt x="365" y="21"/>
                    </a:lnTo>
                    <a:lnTo>
                      <a:pt x="357" y="52"/>
                    </a:lnTo>
                    <a:lnTo>
                      <a:pt x="367" y="79"/>
                    </a:lnTo>
                    <a:lnTo>
                      <a:pt x="381" y="89"/>
                    </a:lnTo>
                    <a:lnTo>
                      <a:pt x="410" y="101"/>
                    </a:lnTo>
                    <a:lnTo>
                      <a:pt x="466" y="128"/>
                    </a:lnTo>
                    <a:lnTo>
                      <a:pt x="498" y="152"/>
                    </a:lnTo>
                    <a:lnTo>
                      <a:pt x="511" y="174"/>
                    </a:lnTo>
                    <a:lnTo>
                      <a:pt x="515" y="200"/>
                    </a:lnTo>
                    <a:lnTo>
                      <a:pt x="506" y="230"/>
                    </a:lnTo>
                    <a:lnTo>
                      <a:pt x="498" y="249"/>
                    </a:lnTo>
                    <a:lnTo>
                      <a:pt x="486" y="265"/>
                    </a:lnTo>
                    <a:lnTo>
                      <a:pt x="462" y="291"/>
                    </a:lnTo>
                    <a:lnTo>
                      <a:pt x="431" y="307"/>
                    </a:lnTo>
                    <a:lnTo>
                      <a:pt x="400" y="314"/>
                    </a:lnTo>
                    <a:lnTo>
                      <a:pt x="349" y="312"/>
                    </a:lnTo>
                    <a:lnTo>
                      <a:pt x="285" y="286"/>
                    </a:lnTo>
                    <a:lnTo>
                      <a:pt x="257" y="265"/>
                    </a:lnTo>
                    <a:lnTo>
                      <a:pt x="257" y="265"/>
                    </a:lnTo>
                    <a:lnTo>
                      <a:pt x="253" y="260"/>
                    </a:lnTo>
                    <a:lnTo>
                      <a:pt x="247" y="258"/>
                    </a:lnTo>
                    <a:lnTo>
                      <a:pt x="239" y="252"/>
                    </a:lnTo>
                    <a:lnTo>
                      <a:pt x="223" y="249"/>
                    </a:lnTo>
                    <a:lnTo>
                      <a:pt x="198" y="256"/>
                    </a:lnTo>
                    <a:lnTo>
                      <a:pt x="177" y="285"/>
                    </a:lnTo>
                    <a:lnTo>
                      <a:pt x="175" y="311"/>
                    </a:lnTo>
                    <a:lnTo>
                      <a:pt x="181" y="327"/>
                    </a:lnTo>
                    <a:lnTo>
                      <a:pt x="188" y="334"/>
                    </a:lnTo>
                    <a:lnTo>
                      <a:pt x="201" y="344"/>
                    </a:lnTo>
                    <a:lnTo>
                      <a:pt x="214" y="354"/>
                    </a:lnTo>
                    <a:lnTo>
                      <a:pt x="234" y="376"/>
                    </a:lnTo>
                    <a:lnTo>
                      <a:pt x="256" y="422"/>
                    </a:lnTo>
                    <a:lnTo>
                      <a:pt x="253" y="469"/>
                    </a:lnTo>
                    <a:lnTo>
                      <a:pt x="224" y="512"/>
                    </a:lnTo>
                    <a:lnTo>
                      <a:pt x="198" y="531"/>
                    </a:lnTo>
                    <a:lnTo>
                      <a:pt x="180" y="543"/>
                    </a:lnTo>
                    <a:lnTo>
                      <a:pt x="146" y="551"/>
                    </a:lnTo>
                    <a:lnTo>
                      <a:pt x="119" y="547"/>
                    </a:lnTo>
                    <a:lnTo>
                      <a:pt x="96" y="533"/>
                    </a:lnTo>
                    <a:lnTo>
                      <a:pt x="72" y="495"/>
                    </a:lnTo>
                    <a:lnTo>
                      <a:pt x="54" y="430"/>
                    </a:lnTo>
                    <a:lnTo>
                      <a:pt x="51" y="397"/>
                    </a:lnTo>
                    <a:lnTo>
                      <a:pt x="50" y="386"/>
                    </a:lnTo>
                    <a:lnTo>
                      <a:pt x="37" y="374"/>
                    </a:lnTo>
                    <a:lnTo>
                      <a:pt x="20" y="374"/>
                    </a:lnTo>
                    <a:lnTo>
                      <a:pt x="5" y="387"/>
                    </a:lnTo>
                    <a:lnTo>
                      <a:pt x="2" y="397"/>
                    </a:lnTo>
                    <a:lnTo>
                      <a:pt x="0" y="425"/>
                    </a:lnTo>
                    <a:lnTo>
                      <a:pt x="1" y="484"/>
                    </a:lnTo>
                    <a:lnTo>
                      <a:pt x="13" y="540"/>
                    </a:lnTo>
                    <a:lnTo>
                      <a:pt x="43" y="589"/>
                    </a:lnTo>
                    <a:lnTo>
                      <a:pt x="66" y="607"/>
                    </a:lnTo>
                    <a:lnTo>
                      <a:pt x="87" y="619"/>
                    </a:lnTo>
                    <a:lnTo>
                      <a:pt x="131" y="630"/>
                    </a:lnTo>
                    <a:lnTo>
                      <a:pt x="175" y="628"/>
                    </a:lnTo>
                    <a:lnTo>
                      <a:pt x="220" y="615"/>
                    </a:lnTo>
                    <a:lnTo>
                      <a:pt x="241" y="606"/>
                    </a:lnTo>
                    <a:lnTo>
                      <a:pt x="263" y="594"/>
                    </a:lnTo>
                    <a:lnTo>
                      <a:pt x="300" y="561"/>
                    </a:lnTo>
                    <a:lnTo>
                      <a:pt x="329" y="522"/>
                    </a:lnTo>
                    <a:lnTo>
                      <a:pt x="348" y="476"/>
                    </a:lnTo>
                    <a:lnTo>
                      <a:pt x="352" y="452"/>
                    </a:lnTo>
                    <a:lnTo>
                      <a:pt x="355" y="430"/>
                    </a:lnTo>
                    <a:lnTo>
                      <a:pt x="352" y="410"/>
                    </a:lnTo>
                    <a:lnTo>
                      <a:pt x="384" y="413"/>
                    </a:lnTo>
                    <a:lnTo>
                      <a:pt x="446" y="404"/>
                    </a:lnTo>
                    <a:lnTo>
                      <a:pt x="505" y="380"/>
                    </a:lnTo>
                    <a:lnTo>
                      <a:pt x="555" y="338"/>
                    </a:lnTo>
                    <a:lnTo>
                      <a:pt x="577" y="309"/>
                    </a:lnTo>
                    <a:lnTo>
                      <a:pt x="594" y="283"/>
                    </a:lnTo>
                    <a:lnTo>
                      <a:pt x="611" y="230"/>
                    </a:lnTo>
                    <a:lnTo>
                      <a:pt x="613" y="177"/>
                    </a:lnTo>
                    <a:lnTo>
                      <a:pt x="600" y="127"/>
                    </a:lnTo>
                    <a:lnTo>
                      <a:pt x="574" y="82"/>
                    </a:lnTo>
                    <a:lnTo>
                      <a:pt x="537" y="44"/>
                    </a:lnTo>
                    <a:lnTo>
                      <a:pt x="489" y="17"/>
                    </a:lnTo>
                    <a:lnTo>
                      <a:pt x="434" y="1"/>
                    </a:lnTo>
                    <a:lnTo>
                      <a:pt x="40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2" name="Group 31"/>
            <p:cNvGrpSpPr>
              <a:grpSpLocks noChangeAspect="1"/>
            </p:cNvGrpSpPr>
            <p:nvPr/>
          </p:nvGrpSpPr>
          <p:grpSpPr bwMode="auto">
            <a:xfrm>
              <a:off x="594443" y="5066831"/>
              <a:ext cx="167284" cy="203007"/>
              <a:chOff x="2647" y="1727"/>
              <a:chExt cx="192" cy="233"/>
            </a:xfrm>
            <a:grpFill/>
          </p:grpSpPr>
          <p:sp>
            <p:nvSpPr>
              <p:cNvPr id="13" name="Freeform 32"/>
              <p:cNvSpPr>
                <a:spLocks/>
              </p:cNvSpPr>
              <p:nvPr/>
            </p:nvSpPr>
            <p:spPr bwMode="auto">
              <a:xfrm>
                <a:off x="2699" y="1727"/>
                <a:ext cx="140" cy="152"/>
              </a:xfrm>
              <a:custGeom>
                <a:avLst/>
                <a:gdLst>
                  <a:gd name="T0" fmla="*/ 94 w 421"/>
                  <a:gd name="T1" fmla="*/ 455 h 455"/>
                  <a:gd name="T2" fmla="*/ 0 w 421"/>
                  <a:gd name="T3" fmla="*/ 362 h 455"/>
                  <a:gd name="T4" fmla="*/ 172 w 421"/>
                  <a:gd name="T5" fmla="*/ 191 h 455"/>
                  <a:gd name="T6" fmla="*/ 371 w 421"/>
                  <a:gd name="T7" fmla="*/ 1 h 455"/>
                  <a:gd name="T8" fmla="*/ 377 w 421"/>
                  <a:gd name="T9" fmla="*/ 0 h 455"/>
                  <a:gd name="T10" fmla="*/ 404 w 421"/>
                  <a:gd name="T11" fmla="*/ 4 h 455"/>
                  <a:gd name="T12" fmla="*/ 419 w 421"/>
                  <a:gd name="T13" fmla="*/ 21 h 455"/>
                  <a:gd name="T14" fmla="*/ 421 w 421"/>
                  <a:gd name="T15" fmla="*/ 37 h 455"/>
                  <a:gd name="T16" fmla="*/ 364 w 421"/>
                  <a:gd name="T17" fmla="*/ 120 h 455"/>
                  <a:gd name="T18" fmla="*/ 130 w 421"/>
                  <a:gd name="T19" fmla="*/ 410 h 455"/>
                  <a:gd name="T20" fmla="*/ 94 w 421"/>
                  <a:gd name="T21" fmla="*/ 455 h 4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21" h="455">
                    <a:moveTo>
                      <a:pt x="94" y="455"/>
                    </a:moveTo>
                    <a:lnTo>
                      <a:pt x="0" y="362"/>
                    </a:lnTo>
                    <a:lnTo>
                      <a:pt x="172" y="191"/>
                    </a:lnTo>
                    <a:lnTo>
                      <a:pt x="371" y="1"/>
                    </a:lnTo>
                    <a:lnTo>
                      <a:pt x="377" y="0"/>
                    </a:lnTo>
                    <a:lnTo>
                      <a:pt x="404" y="4"/>
                    </a:lnTo>
                    <a:lnTo>
                      <a:pt x="419" y="21"/>
                    </a:lnTo>
                    <a:lnTo>
                      <a:pt x="421" y="37"/>
                    </a:lnTo>
                    <a:lnTo>
                      <a:pt x="364" y="120"/>
                    </a:lnTo>
                    <a:lnTo>
                      <a:pt x="130" y="410"/>
                    </a:lnTo>
                    <a:lnTo>
                      <a:pt x="94" y="45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" name="Freeform 33"/>
              <p:cNvSpPr>
                <a:spLocks/>
              </p:cNvSpPr>
              <p:nvPr/>
            </p:nvSpPr>
            <p:spPr bwMode="auto">
              <a:xfrm>
                <a:off x="2647" y="1856"/>
                <a:ext cx="76" cy="104"/>
              </a:xfrm>
              <a:custGeom>
                <a:avLst/>
                <a:gdLst>
                  <a:gd name="T0" fmla="*/ 22 w 226"/>
                  <a:gd name="T1" fmla="*/ 314 h 314"/>
                  <a:gd name="T2" fmla="*/ 21 w 226"/>
                  <a:gd name="T3" fmla="*/ 301 h 314"/>
                  <a:gd name="T4" fmla="*/ 37 w 226"/>
                  <a:gd name="T5" fmla="*/ 242 h 314"/>
                  <a:gd name="T6" fmla="*/ 63 w 226"/>
                  <a:gd name="T7" fmla="*/ 219 h 314"/>
                  <a:gd name="T8" fmla="*/ 90 w 226"/>
                  <a:gd name="T9" fmla="*/ 211 h 314"/>
                  <a:gd name="T10" fmla="*/ 107 w 226"/>
                  <a:gd name="T11" fmla="*/ 209 h 314"/>
                  <a:gd name="T12" fmla="*/ 125 w 226"/>
                  <a:gd name="T13" fmla="*/ 208 h 314"/>
                  <a:gd name="T14" fmla="*/ 153 w 226"/>
                  <a:gd name="T15" fmla="*/ 199 h 314"/>
                  <a:gd name="T16" fmla="*/ 188 w 226"/>
                  <a:gd name="T17" fmla="*/ 173 h 314"/>
                  <a:gd name="T18" fmla="*/ 223 w 226"/>
                  <a:gd name="T19" fmla="*/ 107 h 314"/>
                  <a:gd name="T20" fmla="*/ 226 w 226"/>
                  <a:gd name="T21" fmla="*/ 91 h 314"/>
                  <a:gd name="T22" fmla="*/ 132 w 226"/>
                  <a:gd name="T23" fmla="*/ 0 h 314"/>
                  <a:gd name="T24" fmla="*/ 96 w 226"/>
                  <a:gd name="T25" fmla="*/ 17 h 314"/>
                  <a:gd name="T26" fmla="*/ 44 w 226"/>
                  <a:gd name="T27" fmla="*/ 61 h 314"/>
                  <a:gd name="T28" fmla="*/ 13 w 226"/>
                  <a:gd name="T29" fmla="*/ 113 h 314"/>
                  <a:gd name="T30" fmla="*/ 0 w 226"/>
                  <a:gd name="T31" fmla="*/ 165 h 314"/>
                  <a:gd name="T32" fmla="*/ 2 w 226"/>
                  <a:gd name="T33" fmla="*/ 239 h 314"/>
                  <a:gd name="T34" fmla="*/ 19 w 226"/>
                  <a:gd name="T35" fmla="*/ 307 h 314"/>
                  <a:gd name="T36" fmla="*/ 22 w 226"/>
                  <a:gd name="T37" fmla="*/ 314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26" h="314">
                    <a:moveTo>
                      <a:pt x="22" y="314"/>
                    </a:moveTo>
                    <a:lnTo>
                      <a:pt x="21" y="301"/>
                    </a:lnTo>
                    <a:lnTo>
                      <a:pt x="37" y="242"/>
                    </a:lnTo>
                    <a:lnTo>
                      <a:pt x="63" y="219"/>
                    </a:lnTo>
                    <a:lnTo>
                      <a:pt x="90" y="211"/>
                    </a:lnTo>
                    <a:lnTo>
                      <a:pt x="107" y="209"/>
                    </a:lnTo>
                    <a:lnTo>
                      <a:pt x="125" y="208"/>
                    </a:lnTo>
                    <a:lnTo>
                      <a:pt x="153" y="199"/>
                    </a:lnTo>
                    <a:lnTo>
                      <a:pt x="188" y="173"/>
                    </a:lnTo>
                    <a:lnTo>
                      <a:pt x="223" y="107"/>
                    </a:lnTo>
                    <a:lnTo>
                      <a:pt x="226" y="91"/>
                    </a:lnTo>
                    <a:lnTo>
                      <a:pt x="132" y="0"/>
                    </a:lnTo>
                    <a:lnTo>
                      <a:pt x="96" y="17"/>
                    </a:lnTo>
                    <a:lnTo>
                      <a:pt x="44" y="61"/>
                    </a:lnTo>
                    <a:lnTo>
                      <a:pt x="13" y="113"/>
                    </a:lnTo>
                    <a:lnTo>
                      <a:pt x="0" y="165"/>
                    </a:lnTo>
                    <a:lnTo>
                      <a:pt x="2" y="239"/>
                    </a:lnTo>
                    <a:lnTo>
                      <a:pt x="19" y="307"/>
                    </a:lnTo>
                    <a:lnTo>
                      <a:pt x="22" y="3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25" name="모서리가 둥근 직사각형 24"/>
          <p:cNvSpPr/>
          <p:nvPr/>
        </p:nvSpPr>
        <p:spPr>
          <a:xfrm>
            <a:off x="752612" y="225445"/>
            <a:ext cx="11207159" cy="650762"/>
          </a:xfrm>
          <a:prstGeom prst="roundRect">
            <a:avLst/>
          </a:prstGeom>
          <a:solidFill>
            <a:srgbClr val="F4F4FE"/>
          </a:solidFill>
          <a:ln>
            <a:noFill/>
          </a:ln>
          <a:effectLst>
            <a:outerShdw blurRad="190500" dist="101600" dir="2700000" algn="tl" rotWithShape="0">
              <a:srgbClr val="5955B3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2400" kern="0" dirty="0">
                <a:solidFill>
                  <a:srgbClr val="5955B3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여성용</a:t>
            </a:r>
            <a:r>
              <a:rPr lang="en-US" altLang="ko-KR" sz="2400" kern="0" dirty="0">
                <a:solidFill>
                  <a:srgbClr val="5955B3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</a:t>
            </a:r>
            <a:r>
              <a:rPr lang="ko-KR" altLang="en-US" sz="2400" kern="0" dirty="0">
                <a:solidFill>
                  <a:srgbClr val="5955B3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상위 카테고리</a:t>
            </a:r>
            <a:r>
              <a:rPr lang="en-US" altLang="ko-KR" sz="2400" kern="0" dirty="0">
                <a:solidFill>
                  <a:srgbClr val="5955B3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)</a:t>
            </a:r>
          </a:p>
        </p:txBody>
      </p:sp>
      <p:sp>
        <p:nvSpPr>
          <p:cNvPr id="26" name="타원 25"/>
          <p:cNvSpPr/>
          <p:nvPr/>
        </p:nvSpPr>
        <p:spPr>
          <a:xfrm>
            <a:off x="11658599" y="598713"/>
            <a:ext cx="217715" cy="217715"/>
          </a:xfrm>
          <a:prstGeom prst="ellipse">
            <a:avLst/>
          </a:prstGeom>
          <a:solidFill>
            <a:srgbClr val="5955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prstClr val="white"/>
                </a:solidFill>
              </a:rPr>
              <a:t>+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156851" y="354496"/>
            <a:ext cx="298491" cy="298491"/>
          </a:xfrm>
          <a:prstGeom prst="ellipse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0B7B46BE-72F3-1574-74B2-8082D70FDAC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58705" y="1740982"/>
            <a:ext cx="7115489" cy="3358198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AF633683-DF31-8D01-5150-89B30EEA823C}"/>
              </a:ext>
            </a:extLst>
          </p:cNvPr>
          <p:cNvSpPr/>
          <p:nvPr/>
        </p:nvSpPr>
        <p:spPr>
          <a:xfrm>
            <a:off x="4089584" y="2369833"/>
            <a:ext cx="907263" cy="2701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DBA1115-C952-C2A6-5AE6-C7672CB414CE}"/>
              </a:ext>
            </a:extLst>
          </p:cNvPr>
          <p:cNvSpPr/>
          <p:nvPr/>
        </p:nvSpPr>
        <p:spPr>
          <a:xfrm>
            <a:off x="2410074" y="2677843"/>
            <a:ext cx="4919426" cy="239203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4A86691-C473-9D16-A988-74153C7E2155}"/>
              </a:ext>
            </a:extLst>
          </p:cNvPr>
          <p:cNvSpPr txBox="1"/>
          <p:nvPr/>
        </p:nvSpPr>
        <p:spPr>
          <a:xfrm>
            <a:off x="8269589" y="2870047"/>
            <a:ext cx="3037113" cy="175432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클릭한 탭의 이름이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/>
            </a:r>
            <a:b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상위에 출력되며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b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[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여성용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]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 해당하는 카테고리 코드를 상위 카테고리 코드로 가지고 있는 모든 하위카테고리 목록이 출력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013187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55B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548795" y="94343"/>
            <a:ext cx="11480799" cy="6669314"/>
          </a:xfrm>
          <a:prstGeom prst="roundRect">
            <a:avLst>
              <a:gd name="adj" fmla="val 2541"/>
            </a:avLst>
          </a:prstGeom>
          <a:solidFill>
            <a:schemeClr val="bg1"/>
          </a:solidFill>
          <a:ln>
            <a:noFill/>
          </a:ln>
          <a:effectLst>
            <a:outerShdw dist="1016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204154" y="1034170"/>
            <a:ext cx="193117" cy="5222353"/>
            <a:chOff x="581527" y="787428"/>
            <a:chExt cx="193117" cy="5222353"/>
          </a:xfrm>
          <a:solidFill>
            <a:schemeClr val="bg1"/>
          </a:solidFill>
        </p:grpSpPr>
        <p:sp>
          <p:nvSpPr>
            <p:cNvPr id="5" name="Freeform 9"/>
            <p:cNvSpPr>
              <a:spLocks/>
            </p:cNvSpPr>
            <p:nvPr/>
          </p:nvSpPr>
          <p:spPr bwMode="auto">
            <a:xfrm>
              <a:off x="612262" y="1494240"/>
              <a:ext cx="131646" cy="17373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6" name="Group 12"/>
            <p:cNvGrpSpPr>
              <a:grpSpLocks noChangeAspect="1"/>
            </p:cNvGrpSpPr>
            <p:nvPr/>
          </p:nvGrpSpPr>
          <p:grpSpPr bwMode="auto">
            <a:xfrm>
              <a:off x="581527" y="787428"/>
              <a:ext cx="193117" cy="153620"/>
              <a:chOff x="6124" y="305"/>
              <a:chExt cx="841" cy="669"/>
            </a:xfrm>
            <a:grpFill/>
          </p:grpSpPr>
          <p:sp>
            <p:nvSpPr>
              <p:cNvPr id="23" name="Freeform 13"/>
              <p:cNvSpPr>
                <a:spLocks/>
              </p:cNvSpPr>
              <p:nvPr/>
            </p:nvSpPr>
            <p:spPr bwMode="auto">
              <a:xfrm>
                <a:off x="6244" y="440"/>
                <a:ext cx="601" cy="534"/>
              </a:xfrm>
              <a:custGeom>
                <a:avLst/>
                <a:gdLst>
                  <a:gd name="T0" fmla="*/ 902 w 1802"/>
                  <a:gd name="T1" fmla="*/ 0 h 1602"/>
                  <a:gd name="T2" fmla="*/ 2 w 1802"/>
                  <a:gd name="T3" fmla="*/ 742 h 1602"/>
                  <a:gd name="T4" fmla="*/ 2 w 1802"/>
                  <a:gd name="T5" fmla="*/ 743 h 1602"/>
                  <a:gd name="T6" fmla="*/ 2 w 1802"/>
                  <a:gd name="T7" fmla="*/ 746 h 1602"/>
                  <a:gd name="T8" fmla="*/ 0 w 1802"/>
                  <a:gd name="T9" fmla="*/ 749 h 1602"/>
                  <a:gd name="T10" fmla="*/ 0 w 1802"/>
                  <a:gd name="T11" fmla="*/ 751 h 1602"/>
                  <a:gd name="T12" fmla="*/ 0 w 1802"/>
                  <a:gd name="T13" fmla="*/ 1501 h 1602"/>
                  <a:gd name="T14" fmla="*/ 2 w 1802"/>
                  <a:gd name="T15" fmla="*/ 1521 h 1602"/>
                  <a:gd name="T16" fmla="*/ 16 w 1802"/>
                  <a:gd name="T17" fmla="*/ 1557 h 1602"/>
                  <a:gd name="T18" fmla="*/ 30 w 1802"/>
                  <a:gd name="T19" fmla="*/ 1572 h 1602"/>
                  <a:gd name="T20" fmla="*/ 45 w 1802"/>
                  <a:gd name="T21" fmla="*/ 1586 h 1602"/>
                  <a:gd name="T22" fmla="*/ 81 w 1802"/>
                  <a:gd name="T23" fmla="*/ 1601 h 1602"/>
                  <a:gd name="T24" fmla="*/ 100 w 1802"/>
                  <a:gd name="T25" fmla="*/ 1602 h 1602"/>
                  <a:gd name="T26" fmla="*/ 702 w 1802"/>
                  <a:gd name="T27" fmla="*/ 1602 h 1602"/>
                  <a:gd name="T28" fmla="*/ 702 w 1802"/>
                  <a:gd name="T29" fmla="*/ 1001 h 1602"/>
                  <a:gd name="T30" fmla="*/ 1102 w 1802"/>
                  <a:gd name="T31" fmla="*/ 1001 h 1602"/>
                  <a:gd name="T32" fmla="*/ 1102 w 1802"/>
                  <a:gd name="T33" fmla="*/ 1602 h 1602"/>
                  <a:gd name="T34" fmla="*/ 1703 w 1802"/>
                  <a:gd name="T35" fmla="*/ 1602 h 1602"/>
                  <a:gd name="T36" fmla="*/ 1723 w 1802"/>
                  <a:gd name="T37" fmla="*/ 1601 h 1602"/>
                  <a:gd name="T38" fmla="*/ 1758 w 1802"/>
                  <a:gd name="T39" fmla="*/ 1586 h 1602"/>
                  <a:gd name="T40" fmla="*/ 1773 w 1802"/>
                  <a:gd name="T41" fmla="*/ 1572 h 1602"/>
                  <a:gd name="T42" fmla="*/ 1786 w 1802"/>
                  <a:gd name="T43" fmla="*/ 1557 h 1602"/>
                  <a:gd name="T44" fmla="*/ 1802 w 1802"/>
                  <a:gd name="T45" fmla="*/ 1521 h 1602"/>
                  <a:gd name="T46" fmla="*/ 1802 w 1802"/>
                  <a:gd name="T47" fmla="*/ 1501 h 1602"/>
                  <a:gd name="T48" fmla="*/ 1802 w 1802"/>
                  <a:gd name="T49" fmla="*/ 751 h 1602"/>
                  <a:gd name="T50" fmla="*/ 1802 w 1802"/>
                  <a:gd name="T51" fmla="*/ 745 h 1602"/>
                  <a:gd name="T52" fmla="*/ 1801 w 1802"/>
                  <a:gd name="T53" fmla="*/ 742 h 1602"/>
                  <a:gd name="T54" fmla="*/ 902 w 1802"/>
                  <a:gd name="T55" fmla="*/ 0 h 16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802" h="1602">
                    <a:moveTo>
                      <a:pt x="902" y="0"/>
                    </a:moveTo>
                    <a:lnTo>
                      <a:pt x="2" y="742"/>
                    </a:lnTo>
                    <a:lnTo>
                      <a:pt x="2" y="743"/>
                    </a:lnTo>
                    <a:lnTo>
                      <a:pt x="2" y="746"/>
                    </a:lnTo>
                    <a:lnTo>
                      <a:pt x="0" y="749"/>
                    </a:lnTo>
                    <a:lnTo>
                      <a:pt x="0" y="751"/>
                    </a:lnTo>
                    <a:lnTo>
                      <a:pt x="0" y="1501"/>
                    </a:lnTo>
                    <a:lnTo>
                      <a:pt x="2" y="1521"/>
                    </a:lnTo>
                    <a:lnTo>
                      <a:pt x="16" y="1557"/>
                    </a:lnTo>
                    <a:lnTo>
                      <a:pt x="30" y="1572"/>
                    </a:lnTo>
                    <a:lnTo>
                      <a:pt x="45" y="1586"/>
                    </a:lnTo>
                    <a:lnTo>
                      <a:pt x="81" y="1601"/>
                    </a:lnTo>
                    <a:lnTo>
                      <a:pt x="100" y="1602"/>
                    </a:lnTo>
                    <a:lnTo>
                      <a:pt x="702" y="1602"/>
                    </a:lnTo>
                    <a:lnTo>
                      <a:pt x="702" y="1001"/>
                    </a:lnTo>
                    <a:lnTo>
                      <a:pt x="1102" y="1001"/>
                    </a:lnTo>
                    <a:lnTo>
                      <a:pt x="1102" y="1602"/>
                    </a:lnTo>
                    <a:lnTo>
                      <a:pt x="1703" y="1602"/>
                    </a:lnTo>
                    <a:lnTo>
                      <a:pt x="1723" y="1601"/>
                    </a:lnTo>
                    <a:lnTo>
                      <a:pt x="1758" y="1586"/>
                    </a:lnTo>
                    <a:lnTo>
                      <a:pt x="1773" y="1572"/>
                    </a:lnTo>
                    <a:lnTo>
                      <a:pt x="1786" y="1557"/>
                    </a:lnTo>
                    <a:lnTo>
                      <a:pt x="1802" y="1521"/>
                    </a:lnTo>
                    <a:lnTo>
                      <a:pt x="1802" y="1501"/>
                    </a:lnTo>
                    <a:lnTo>
                      <a:pt x="1802" y="751"/>
                    </a:lnTo>
                    <a:lnTo>
                      <a:pt x="1802" y="745"/>
                    </a:lnTo>
                    <a:lnTo>
                      <a:pt x="1801" y="742"/>
                    </a:lnTo>
                    <a:lnTo>
                      <a:pt x="90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14"/>
              <p:cNvSpPr>
                <a:spLocks/>
              </p:cNvSpPr>
              <p:nvPr/>
            </p:nvSpPr>
            <p:spPr bwMode="auto">
              <a:xfrm>
                <a:off x="6124" y="305"/>
                <a:ext cx="841" cy="394"/>
              </a:xfrm>
              <a:custGeom>
                <a:avLst/>
                <a:gdLst>
                  <a:gd name="T0" fmla="*/ 2505 w 2522"/>
                  <a:gd name="T1" fmla="*/ 978 h 1181"/>
                  <a:gd name="T2" fmla="*/ 2162 w 2522"/>
                  <a:gd name="T3" fmla="*/ 694 h 1181"/>
                  <a:gd name="T4" fmla="*/ 2162 w 2522"/>
                  <a:gd name="T5" fmla="*/ 54 h 1181"/>
                  <a:gd name="T6" fmla="*/ 2162 w 2522"/>
                  <a:gd name="T7" fmla="*/ 44 h 1181"/>
                  <a:gd name="T8" fmla="*/ 2155 w 2522"/>
                  <a:gd name="T9" fmla="*/ 26 h 1181"/>
                  <a:gd name="T10" fmla="*/ 2149 w 2522"/>
                  <a:gd name="T11" fmla="*/ 18 h 1181"/>
                  <a:gd name="T12" fmla="*/ 2141 w 2522"/>
                  <a:gd name="T13" fmla="*/ 13 h 1181"/>
                  <a:gd name="T14" fmla="*/ 2123 w 2522"/>
                  <a:gd name="T15" fmla="*/ 5 h 1181"/>
                  <a:gd name="T16" fmla="*/ 2113 w 2522"/>
                  <a:gd name="T17" fmla="*/ 5 h 1181"/>
                  <a:gd name="T18" fmla="*/ 1812 w 2522"/>
                  <a:gd name="T19" fmla="*/ 5 h 1181"/>
                  <a:gd name="T20" fmla="*/ 1802 w 2522"/>
                  <a:gd name="T21" fmla="*/ 5 h 1181"/>
                  <a:gd name="T22" fmla="*/ 1783 w 2522"/>
                  <a:gd name="T23" fmla="*/ 13 h 1181"/>
                  <a:gd name="T24" fmla="*/ 1776 w 2522"/>
                  <a:gd name="T25" fmla="*/ 18 h 1181"/>
                  <a:gd name="T26" fmla="*/ 1770 w 2522"/>
                  <a:gd name="T27" fmla="*/ 26 h 1181"/>
                  <a:gd name="T28" fmla="*/ 1763 w 2522"/>
                  <a:gd name="T29" fmla="*/ 44 h 1181"/>
                  <a:gd name="T30" fmla="*/ 1762 w 2522"/>
                  <a:gd name="T31" fmla="*/ 54 h 1181"/>
                  <a:gd name="T32" fmla="*/ 1762 w 2522"/>
                  <a:gd name="T33" fmla="*/ 360 h 1181"/>
                  <a:gd name="T34" fmla="*/ 1380 w 2522"/>
                  <a:gd name="T35" fmla="*/ 41 h 1181"/>
                  <a:gd name="T36" fmla="*/ 1354 w 2522"/>
                  <a:gd name="T37" fmla="*/ 23 h 1181"/>
                  <a:gd name="T38" fmla="*/ 1295 w 2522"/>
                  <a:gd name="T39" fmla="*/ 1 h 1181"/>
                  <a:gd name="T40" fmla="*/ 1262 w 2522"/>
                  <a:gd name="T41" fmla="*/ 0 h 1181"/>
                  <a:gd name="T42" fmla="*/ 1227 w 2522"/>
                  <a:gd name="T43" fmla="*/ 1 h 1181"/>
                  <a:gd name="T44" fmla="*/ 1168 w 2522"/>
                  <a:gd name="T45" fmla="*/ 23 h 1181"/>
                  <a:gd name="T46" fmla="*/ 1142 w 2522"/>
                  <a:gd name="T47" fmla="*/ 41 h 1181"/>
                  <a:gd name="T48" fmla="*/ 17 w 2522"/>
                  <a:gd name="T49" fmla="*/ 978 h 1181"/>
                  <a:gd name="T50" fmla="*/ 10 w 2522"/>
                  <a:gd name="T51" fmla="*/ 985 h 1181"/>
                  <a:gd name="T52" fmla="*/ 1 w 2522"/>
                  <a:gd name="T53" fmla="*/ 1001 h 1181"/>
                  <a:gd name="T54" fmla="*/ 0 w 2522"/>
                  <a:gd name="T55" fmla="*/ 1012 h 1181"/>
                  <a:gd name="T56" fmla="*/ 0 w 2522"/>
                  <a:gd name="T57" fmla="*/ 1023 h 1181"/>
                  <a:gd name="T58" fmla="*/ 6 w 2522"/>
                  <a:gd name="T59" fmla="*/ 1040 h 1181"/>
                  <a:gd name="T60" fmla="*/ 12 w 2522"/>
                  <a:gd name="T61" fmla="*/ 1048 h 1181"/>
                  <a:gd name="T62" fmla="*/ 108 w 2522"/>
                  <a:gd name="T63" fmla="*/ 1164 h 1181"/>
                  <a:gd name="T64" fmla="*/ 122 w 2522"/>
                  <a:gd name="T65" fmla="*/ 1177 h 1181"/>
                  <a:gd name="T66" fmla="*/ 141 w 2522"/>
                  <a:gd name="T67" fmla="*/ 1181 h 1181"/>
                  <a:gd name="T68" fmla="*/ 160 w 2522"/>
                  <a:gd name="T69" fmla="*/ 1181 h 1181"/>
                  <a:gd name="T70" fmla="*/ 179 w 2522"/>
                  <a:gd name="T71" fmla="*/ 1171 h 1181"/>
                  <a:gd name="T72" fmla="*/ 1262 w 2522"/>
                  <a:gd name="T73" fmla="*/ 268 h 1181"/>
                  <a:gd name="T74" fmla="*/ 2344 w 2522"/>
                  <a:gd name="T75" fmla="*/ 1171 h 1181"/>
                  <a:gd name="T76" fmla="*/ 2358 w 2522"/>
                  <a:gd name="T77" fmla="*/ 1180 h 1181"/>
                  <a:gd name="T78" fmla="*/ 2377 w 2522"/>
                  <a:gd name="T79" fmla="*/ 1181 h 1181"/>
                  <a:gd name="T80" fmla="*/ 2383 w 2522"/>
                  <a:gd name="T81" fmla="*/ 1181 h 1181"/>
                  <a:gd name="T82" fmla="*/ 2401 w 2522"/>
                  <a:gd name="T83" fmla="*/ 1177 h 1181"/>
                  <a:gd name="T84" fmla="*/ 2414 w 2522"/>
                  <a:gd name="T85" fmla="*/ 1164 h 1181"/>
                  <a:gd name="T86" fmla="*/ 2512 w 2522"/>
                  <a:gd name="T87" fmla="*/ 1048 h 1181"/>
                  <a:gd name="T88" fmla="*/ 2518 w 2522"/>
                  <a:gd name="T89" fmla="*/ 1040 h 1181"/>
                  <a:gd name="T90" fmla="*/ 2522 w 2522"/>
                  <a:gd name="T91" fmla="*/ 1023 h 1181"/>
                  <a:gd name="T92" fmla="*/ 2522 w 2522"/>
                  <a:gd name="T93" fmla="*/ 1012 h 1181"/>
                  <a:gd name="T94" fmla="*/ 2521 w 2522"/>
                  <a:gd name="T95" fmla="*/ 1001 h 1181"/>
                  <a:gd name="T96" fmla="*/ 2512 w 2522"/>
                  <a:gd name="T97" fmla="*/ 985 h 1181"/>
                  <a:gd name="T98" fmla="*/ 2505 w 2522"/>
                  <a:gd name="T99" fmla="*/ 978 h 1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522" h="1181">
                    <a:moveTo>
                      <a:pt x="2505" y="978"/>
                    </a:moveTo>
                    <a:lnTo>
                      <a:pt x="2162" y="694"/>
                    </a:lnTo>
                    <a:lnTo>
                      <a:pt x="2162" y="54"/>
                    </a:lnTo>
                    <a:lnTo>
                      <a:pt x="2162" y="44"/>
                    </a:lnTo>
                    <a:lnTo>
                      <a:pt x="2155" y="26"/>
                    </a:lnTo>
                    <a:lnTo>
                      <a:pt x="2149" y="18"/>
                    </a:lnTo>
                    <a:lnTo>
                      <a:pt x="2141" y="13"/>
                    </a:lnTo>
                    <a:lnTo>
                      <a:pt x="2123" y="5"/>
                    </a:lnTo>
                    <a:lnTo>
                      <a:pt x="2113" y="5"/>
                    </a:lnTo>
                    <a:lnTo>
                      <a:pt x="1812" y="5"/>
                    </a:lnTo>
                    <a:lnTo>
                      <a:pt x="1802" y="5"/>
                    </a:lnTo>
                    <a:lnTo>
                      <a:pt x="1783" y="13"/>
                    </a:lnTo>
                    <a:lnTo>
                      <a:pt x="1776" y="18"/>
                    </a:lnTo>
                    <a:lnTo>
                      <a:pt x="1770" y="26"/>
                    </a:lnTo>
                    <a:lnTo>
                      <a:pt x="1763" y="44"/>
                    </a:lnTo>
                    <a:lnTo>
                      <a:pt x="1762" y="54"/>
                    </a:lnTo>
                    <a:lnTo>
                      <a:pt x="1762" y="360"/>
                    </a:lnTo>
                    <a:lnTo>
                      <a:pt x="1380" y="41"/>
                    </a:lnTo>
                    <a:lnTo>
                      <a:pt x="1354" y="23"/>
                    </a:lnTo>
                    <a:lnTo>
                      <a:pt x="1295" y="1"/>
                    </a:lnTo>
                    <a:lnTo>
                      <a:pt x="1262" y="0"/>
                    </a:lnTo>
                    <a:lnTo>
                      <a:pt x="1227" y="1"/>
                    </a:lnTo>
                    <a:lnTo>
                      <a:pt x="1168" y="23"/>
                    </a:lnTo>
                    <a:lnTo>
                      <a:pt x="1142" y="41"/>
                    </a:lnTo>
                    <a:lnTo>
                      <a:pt x="17" y="978"/>
                    </a:lnTo>
                    <a:lnTo>
                      <a:pt x="10" y="985"/>
                    </a:lnTo>
                    <a:lnTo>
                      <a:pt x="1" y="1001"/>
                    </a:lnTo>
                    <a:lnTo>
                      <a:pt x="0" y="1012"/>
                    </a:lnTo>
                    <a:lnTo>
                      <a:pt x="0" y="1023"/>
                    </a:lnTo>
                    <a:lnTo>
                      <a:pt x="6" y="1040"/>
                    </a:lnTo>
                    <a:lnTo>
                      <a:pt x="12" y="1048"/>
                    </a:lnTo>
                    <a:lnTo>
                      <a:pt x="108" y="1164"/>
                    </a:lnTo>
                    <a:lnTo>
                      <a:pt x="122" y="1177"/>
                    </a:lnTo>
                    <a:lnTo>
                      <a:pt x="141" y="1181"/>
                    </a:lnTo>
                    <a:lnTo>
                      <a:pt x="160" y="1181"/>
                    </a:lnTo>
                    <a:lnTo>
                      <a:pt x="179" y="1171"/>
                    </a:lnTo>
                    <a:lnTo>
                      <a:pt x="1262" y="268"/>
                    </a:lnTo>
                    <a:lnTo>
                      <a:pt x="2344" y="1171"/>
                    </a:lnTo>
                    <a:lnTo>
                      <a:pt x="2358" y="1180"/>
                    </a:lnTo>
                    <a:lnTo>
                      <a:pt x="2377" y="1181"/>
                    </a:lnTo>
                    <a:lnTo>
                      <a:pt x="2383" y="1181"/>
                    </a:lnTo>
                    <a:lnTo>
                      <a:pt x="2401" y="1177"/>
                    </a:lnTo>
                    <a:lnTo>
                      <a:pt x="2414" y="1164"/>
                    </a:lnTo>
                    <a:lnTo>
                      <a:pt x="2512" y="1048"/>
                    </a:lnTo>
                    <a:lnTo>
                      <a:pt x="2518" y="1040"/>
                    </a:lnTo>
                    <a:lnTo>
                      <a:pt x="2522" y="1023"/>
                    </a:lnTo>
                    <a:lnTo>
                      <a:pt x="2522" y="1012"/>
                    </a:lnTo>
                    <a:lnTo>
                      <a:pt x="2521" y="1001"/>
                    </a:lnTo>
                    <a:lnTo>
                      <a:pt x="2512" y="985"/>
                    </a:lnTo>
                    <a:lnTo>
                      <a:pt x="2505" y="97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7" name="Freeform 36"/>
            <p:cNvSpPr>
              <a:spLocks noEditPoints="1"/>
            </p:cNvSpPr>
            <p:nvPr/>
          </p:nvSpPr>
          <p:spPr bwMode="auto">
            <a:xfrm>
              <a:off x="625397" y="4336406"/>
              <a:ext cx="105376" cy="177233"/>
            </a:xfrm>
            <a:custGeom>
              <a:avLst/>
              <a:gdLst>
                <a:gd name="T0" fmla="*/ 937 w 1926"/>
                <a:gd name="T1" fmla="*/ 3639 h 4045"/>
                <a:gd name="T2" fmla="*/ 893 w 1926"/>
                <a:gd name="T3" fmla="*/ 3665 h 4045"/>
                <a:gd name="T4" fmla="*/ 863 w 1926"/>
                <a:gd name="T5" fmla="*/ 3712 h 4045"/>
                <a:gd name="T6" fmla="*/ 851 w 1926"/>
                <a:gd name="T7" fmla="*/ 3772 h 4045"/>
                <a:gd name="T8" fmla="*/ 863 w 1926"/>
                <a:gd name="T9" fmla="*/ 3832 h 4045"/>
                <a:gd name="T10" fmla="*/ 893 w 1926"/>
                <a:gd name="T11" fmla="*/ 3878 h 4045"/>
                <a:gd name="T12" fmla="*/ 937 w 1926"/>
                <a:gd name="T13" fmla="*/ 3905 h 4045"/>
                <a:gd name="T14" fmla="*/ 988 w 1926"/>
                <a:gd name="T15" fmla="*/ 3905 h 4045"/>
                <a:gd name="T16" fmla="*/ 1033 w 1926"/>
                <a:gd name="T17" fmla="*/ 3878 h 4045"/>
                <a:gd name="T18" fmla="*/ 1064 w 1926"/>
                <a:gd name="T19" fmla="*/ 3832 h 4045"/>
                <a:gd name="T20" fmla="*/ 1075 w 1926"/>
                <a:gd name="T21" fmla="*/ 3772 h 4045"/>
                <a:gd name="T22" fmla="*/ 1064 w 1926"/>
                <a:gd name="T23" fmla="*/ 3712 h 4045"/>
                <a:gd name="T24" fmla="*/ 1033 w 1926"/>
                <a:gd name="T25" fmla="*/ 3665 h 4045"/>
                <a:gd name="T26" fmla="*/ 988 w 1926"/>
                <a:gd name="T27" fmla="*/ 3639 h 4045"/>
                <a:gd name="T28" fmla="*/ 156 w 1926"/>
                <a:gd name="T29" fmla="*/ 434 h 4045"/>
                <a:gd name="T30" fmla="*/ 1770 w 1926"/>
                <a:gd name="T31" fmla="*/ 3540 h 4045"/>
                <a:gd name="T32" fmla="*/ 156 w 1926"/>
                <a:gd name="T33" fmla="*/ 434 h 4045"/>
                <a:gd name="T34" fmla="*/ 716 w 1926"/>
                <a:gd name="T35" fmla="*/ 200 h 4045"/>
                <a:gd name="T36" fmla="*/ 701 w 1926"/>
                <a:gd name="T37" fmla="*/ 217 h 4045"/>
                <a:gd name="T38" fmla="*/ 701 w 1926"/>
                <a:gd name="T39" fmla="*/ 243 h 4045"/>
                <a:gd name="T40" fmla="*/ 716 w 1926"/>
                <a:gd name="T41" fmla="*/ 260 h 4045"/>
                <a:gd name="T42" fmla="*/ 1199 w 1926"/>
                <a:gd name="T43" fmla="*/ 262 h 4045"/>
                <a:gd name="T44" fmla="*/ 1218 w 1926"/>
                <a:gd name="T45" fmla="*/ 254 h 4045"/>
                <a:gd name="T46" fmla="*/ 1226 w 1926"/>
                <a:gd name="T47" fmla="*/ 230 h 4045"/>
                <a:gd name="T48" fmla="*/ 1218 w 1926"/>
                <a:gd name="T49" fmla="*/ 207 h 4045"/>
                <a:gd name="T50" fmla="*/ 1199 w 1926"/>
                <a:gd name="T51" fmla="*/ 197 h 4045"/>
                <a:gd name="T52" fmla="*/ 224 w 1926"/>
                <a:gd name="T53" fmla="*/ 0 h 4045"/>
                <a:gd name="T54" fmla="*/ 1738 w 1926"/>
                <a:gd name="T55" fmla="*/ 4 h 4045"/>
                <a:gd name="T56" fmla="*/ 1805 w 1926"/>
                <a:gd name="T57" fmla="*/ 31 h 4045"/>
                <a:gd name="T58" fmla="*/ 1860 w 1926"/>
                <a:gd name="T59" fmla="*/ 81 h 4045"/>
                <a:gd name="T60" fmla="*/ 1900 w 1926"/>
                <a:gd name="T61" fmla="*/ 148 h 4045"/>
                <a:gd name="T62" fmla="*/ 1923 w 1926"/>
                <a:gd name="T63" fmla="*/ 229 h 4045"/>
                <a:gd name="T64" fmla="*/ 1926 w 1926"/>
                <a:gd name="T65" fmla="*/ 3772 h 4045"/>
                <a:gd name="T66" fmla="*/ 1915 w 1926"/>
                <a:gd name="T67" fmla="*/ 3857 h 4045"/>
                <a:gd name="T68" fmla="*/ 1882 w 1926"/>
                <a:gd name="T69" fmla="*/ 3932 h 4045"/>
                <a:gd name="T70" fmla="*/ 1834 w 1926"/>
                <a:gd name="T71" fmla="*/ 3992 h 4045"/>
                <a:gd name="T72" fmla="*/ 1773 w 1926"/>
                <a:gd name="T73" fmla="*/ 4032 h 4045"/>
                <a:gd name="T74" fmla="*/ 1702 w 1926"/>
                <a:gd name="T75" fmla="*/ 4045 h 4045"/>
                <a:gd name="T76" fmla="*/ 188 w 1926"/>
                <a:gd name="T77" fmla="*/ 4041 h 4045"/>
                <a:gd name="T78" fmla="*/ 122 w 1926"/>
                <a:gd name="T79" fmla="*/ 4014 h 4045"/>
                <a:gd name="T80" fmla="*/ 66 w 1926"/>
                <a:gd name="T81" fmla="*/ 3964 h 4045"/>
                <a:gd name="T82" fmla="*/ 25 w 1926"/>
                <a:gd name="T83" fmla="*/ 3897 h 4045"/>
                <a:gd name="T84" fmla="*/ 3 w 1926"/>
                <a:gd name="T85" fmla="*/ 3816 h 4045"/>
                <a:gd name="T86" fmla="*/ 0 w 1926"/>
                <a:gd name="T87" fmla="*/ 273 h 4045"/>
                <a:gd name="T88" fmla="*/ 12 w 1926"/>
                <a:gd name="T89" fmla="*/ 188 h 4045"/>
                <a:gd name="T90" fmla="*/ 43 w 1926"/>
                <a:gd name="T91" fmla="*/ 113 h 4045"/>
                <a:gd name="T92" fmla="*/ 92 w 1926"/>
                <a:gd name="T93" fmla="*/ 53 h 4045"/>
                <a:gd name="T94" fmla="*/ 154 w 1926"/>
                <a:gd name="T95" fmla="*/ 13 h 4045"/>
                <a:gd name="T96" fmla="*/ 224 w 1926"/>
                <a:gd name="T97" fmla="*/ 0 h 4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26" h="4045">
                  <a:moveTo>
                    <a:pt x="963" y="3636"/>
                  </a:moveTo>
                  <a:lnTo>
                    <a:pt x="937" y="3639"/>
                  </a:lnTo>
                  <a:lnTo>
                    <a:pt x="914" y="3649"/>
                  </a:lnTo>
                  <a:lnTo>
                    <a:pt x="893" y="3665"/>
                  </a:lnTo>
                  <a:lnTo>
                    <a:pt x="876" y="3686"/>
                  </a:lnTo>
                  <a:lnTo>
                    <a:pt x="863" y="3712"/>
                  </a:lnTo>
                  <a:lnTo>
                    <a:pt x="854" y="3741"/>
                  </a:lnTo>
                  <a:lnTo>
                    <a:pt x="851" y="3772"/>
                  </a:lnTo>
                  <a:lnTo>
                    <a:pt x="854" y="3804"/>
                  </a:lnTo>
                  <a:lnTo>
                    <a:pt x="863" y="3832"/>
                  </a:lnTo>
                  <a:lnTo>
                    <a:pt x="876" y="3857"/>
                  </a:lnTo>
                  <a:lnTo>
                    <a:pt x="893" y="3878"/>
                  </a:lnTo>
                  <a:lnTo>
                    <a:pt x="914" y="3894"/>
                  </a:lnTo>
                  <a:lnTo>
                    <a:pt x="937" y="3905"/>
                  </a:lnTo>
                  <a:lnTo>
                    <a:pt x="963" y="3909"/>
                  </a:lnTo>
                  <a:lnTo>
                    <a:pt x="988" y="3905"/>
                  </a:lnTo>
                  <a:lnTo>
                    <a:pt x="1013" y="3894"/>
                  </a:lnTo>
                  <a:lnTo>
                    <a:pt x="1033" y="3878"/>
                  </a:lnTo>
                  <a:lnTo>
                    <a:pt x="1051" y="3857"/>
                  </a:lnTo>
                  <a:lnTo>
                    <a:pt x="1064" y="3832"/>
                  </a:lnTo>
                  <a:lnTo>
                    <a:pt x="1072" y="3804"/>
                  </a:lnTo>
                  <a:lnTo>
                    <a:pt x="1075" y="3772"/>
                  </a:lnTo>
                  <a:lnTo>
                    <a:pt x="1072" y="3741"/>
                  </a:lnTo>
                  <a:lnTo>
                    <a:pt x="1064" y="3712"/>
                  </a:lnTo>
                  <a:lnTo>
                    <a:pt x="1051" y="3686"/>
                  </a:lnTo>
                  <a:lnTo>
                    <a:pt x="1033" y="3665"/>
                  </a:lnTo>
                  <a:lnTo>
                    <a:pt x="1013" y="3649"/>
                  </a:lnTo>
                  <a:lnTo>
                    <a:pt x="988" y="3639"/>
                  </a:lnTo>
                  <a:lnTo>
                    <a:pt x="963" y="3636"/>
                  </a:lnTo>
                  <a:close/>
                  <a:moveTo>
                    <a:pt x="156" y="434"/>
                  </a:moveTo>
                  <a:lnTo>
                    <a:pt x="156" y="3540"/>
                  </a:lnTo>
                  <a:lnTo>
                    <a:pt x="1770" y="3540"/>
                  </a:lnTo>
                  <a:lnTo>
                    <a:pt x="1770" y="434"/>
                  </a:lnTo>
                  <a:lnTo>
                    <a:pt x="156" y="434"/>
                  </a:lnTo>
                  <a:close/>
                  <a:moveTo>
                    <a:pt x="727" y="197"/>
                  </a:moveTo>
                  <a:lnTo>
                    <a:pt x="716" y="200"/>
                  </a:lnTo>
                  <a:lnTo>
                    <a:pt x="707" y="207"/>
                  </a:lnTo>
                  <a:lnTo>
                    <a:pt x="701" y="217"/>
                  </a:lnTo>
                  <a:lnTo>
                    <a:pt x="699" y="230"/>
                  </a:lnTo>
                  <a:lnTo>
                    <a:pt x="701" y="243"/>
                  </a:lnTo>
                  <a:lnTo>
                    <a:pt x="707" y="254"/>
                  </a:lnTo>
                  <a:lnTo>
                    <a:pt x="716" y="260"/>
                  </a:lnTo>
                  <a:lnTo>
                    <a:pt x="727" y="262"/>
                  </a:lnTo>
                  <a:lnTo>
                    <a:pt x="1199" y="262"/>
                  </a:lnTo>
                  <a:lnTo>
                    <a:pt x="1210" y="260"/>
                  </a:lnTo>
                  <a:lnTo>
                    <a:pt x="1218" y="254"/>
                  </a:lnTo>
                  <a:lnTo>
                    <a:pt x="1224" y="243"/>
                  </a:lnTo>
                  <a:lnTo>
                    <a:pt x="1226" y="230"/>
                  </a:lnTo>
                  <a:lnTo>
                    <a:pt x="1224" y="217"/>
                  </a:lnTo>
                  <a:lnTo>
                    <a:pt x="1218" y="207"/>
                  </a:lnTo>
                  <a:lnTo>
                    <a:pt x="1210" y="200"/>
                  </a:lnTo>
                  <a:lnTo>
                    <a:pt x="1199" y="197"/>
                  </a:lnTo>
                  <a:lnTo>
                    <a:pt x="727" y="197"/>
                  </a:lnTo>
                  <a:close/>
                  <a:moveTo>
                    <a:pt x="224" y="0"/>
                  </a:moveTo>
                  <a:lnTo>
                    <a:pt x="1702" y="0"/>
                  </a:lnTo>
                  <a:lnTo>
                    <a:pt x="1738" y="4"/>
                  </a:lnTo>
                  <a:lnTo>
                    <a:pt x="1773" y="13"/>
                  </a:lnTo>
                  <a:lnTo>
                    <a:pt x="1805" y="31"/>
                  </a:lnTo>
                  <a:lnTo>
                    <a:pt x="1834" y="53"/>
                  </a:lnTo>
                  <a:lnTo>
                    <a:pt x="1860" y="81"/>
                  </a:lnTo>
                  <a:lnTo>
                    <a:pt x="1882" y="113"/>
                  </a:lnTo>
                  <a:lnTo>
                    <a:pt x="1900" y="148"/>
                  </a:lnTo>
                  <a:lnTo>
                    <a:pt x="1915" y="188"/>
                  </a:lnTo>
                  <a:lnTo>
                    <a:pt x="1923" y="229"/>
                  </a:lnTo>
                  <a:lnTo>
                    <a:pt x="1926" y="273"/>
                  </a:lnTo>
                  <a:lnTo>
                    <a:pt x="1926" y="3772"/>
                  </a:lnTo>
                  <a:lnTo>
                    <a:pt x="1923" y="3816"/>
                  </a:lnTo>
                  <a:lnTo>
                    <a:pt x="1915" y="3857"/>
                  </a:lnTo>
                  <a:lnTo>
                    <a:pt x="1900" y="3897"/>
                  </a:lnTo>
                  <a:lnTo>
                    <a:pt x="1882" y="3932"/>
                  </a:lnTo>
                  <a:lnTo>
                    <a:pt x="1860" y="3964"/>
                  </a:lnTo>
                  <a:lnTo>
                    <a:pt x="1834" y="3992"/>
                  </a:lnTo>
                  <a:lnTo>
                    <a:pt x="1805" y="4014"/>
                  </a:lnTo>
                  <a:lnTo>
                    <a:pt x="1773" y="4032"/>
                  </a:lnTo>
                  <a:lnTo>
                    <a:pt x="1738" y="4041"/>
                  </a:lnTo>
                  <a:lnTo>
                    <a:pt x="1702" y="4045"/>
                  </a:lnTo>
                  <a:lnTo>
                    <a:pt x="224" y="4045"/>
                  </a:lnTo>
                  <a:lnTo>
                    <a:pt x="188" y="4041"/>
                  </a:lnTo>
                  <a:lnTo>
                    <a:pt x="154" y="4032"/>
                  </a:lnTo>
                  <a:lnTo>
                    <a:pt x="122" y="4014"/>
                  </a:lnTo>
                  <a:lnTo>
                    <a:pt x="92" y="3992"/>
                  </a:lnTo>
                  <a:lnTo>
                    <a:pt x="66" y="3964"/>
                  </a:lnTo>
                  <a:lnTo>
                    <a:pt x="43" y="3932"/>
                  </a:lnTo>
                  <a:lnTo>
                    <a:pt x="25" y="3897"/>
                  </a:lnTo>
                  <a:lnTo>
                    <a:pt x="12" y="3857"/>
                  </a:lnTo>
                  <a:lnTo>
                    <a:pt x="3" y="3816"/>
                  </a:lnTo>
                  <a:lnTo>
                    <a:pt x="0" y="3772"/>
                  </a:lnTo>
                  <a:lnTo>
                    <a:pt x="0" y="273"/>
                  </a:lnTo>
                  <a:lnTo>
                    <a:pt x="3" y="229"/>
                  </a:lnTo>
                  <a:lnTo>
                    <a:pt x="12" y="188"/>
                  </a:lnTo>
                  <a:lnTo>
                    <a:pt x="25" y="148"/>
                  </a:lnTo>
                  <a:lnTo>
                    <a:pt x="43" y="113"/>
                  </a:lnTo>
                  <a:lnTo>
                    <a:pt x="66" y="81"/>
                  </a:lnTo>
                  <a:lnTo>
                    <a:pt x="92" y="53"/>
                  </a:lnTo>
                  <a:lnTo>
                    <a:pt x="122" y="31"/>
                  </a:lnTo>
                  <a:lnTo>
                    <a:pt x="154" y="13"/>
                  </a:lnTo>
                  <a:lnTo>
                    <a:pt x="188" y="4"/>
                  </a:lnTo>
                  <a:lnTo>
                    <a:pt x="22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" name="자유형 7"/>
            <p:cNvSpPr>
              <a:spLocks/>
            </p:cNvSpPr>
            <p:nvPr/>
          </p:nvSpPr>
          <p:spPr bwMode="auto">
            <a:xfrm>
              <a:off x="598771" y="3644382"/>
              <a:ext cx="158629" cy="138832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" name="Freeform 6"/>
            <p:cNvSpPr>
              <a:spLocks/>
            </p:cNvSpPr>
            <p:nvPr/>
          </p:nvSpPr>
          <p:spPr bwMode="auto">
            <a:xfrm rot="10800000" flipH="1" flipV="1">
              <a:off x="597941" y="2949079"/>
              <a:ext cx="160288" cy="142111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10" name="Group 20"/>
            <p:cNvGrpSpPr>
              <a:grpSpLocks noChangeAspect="1"/>
            </p:cNvGrpSpPr>
            <p:nvPr/>
          </p:nvGrpSpPr>
          <p:grpSpPr bwMode="auto">
            <a:xfrm>
              <a:off x="614039" y="2221163"/>
              <a:ext cx="128093" cy="174724"/>
              <a:chOff x="2597" y="4163"/>
              <a:chExt cx="217" cy="296"/>
            </a:xfrm>
            <a:grpFill/>
          </p:grpSpPr>
          <p:sp>
            <p:nvSpPr>
              <p:cNvPr id="19" name="Freeform 22"/>
              <p:cNvSpPr>
                <a:spLocks noEditPoints="1"/>
              </p:cNvSpPr>
              <p:nvPr/>
            </p:nvSpPr>
            <p:spPr bwMode="auto">
              <a:xfrm>
                <a:off x="2630" y="4163"/>
                <a:ext cx="151" cy="176"/>
              </a:xfrm>
              <a:custGeom>
                <a:avLst/>
                <a:gdLst>
                  <a:gd name="T0" fmla="*/ 410 w 1662"/>
                  <a:gd name="T1" fmla="*/ 645 h 1942"/>
                  <a:gd name="T2" fmla="*/ 309 w 1662"/>
                  <a:gd name="T3" fmla="*/ 847 h 1942"/>
                  <a:gd name="T4" fmla="*/ 255 w 1662"/>
                  <a:gd name="T5" fmla="*/ 1023 h 1942"/>
                  <a:gd name="T6" fmla="*/ 263 w 1662"/>
                  <a:gd name="T7" fmla="*/ 1206 h 1942"/>
                  <a:gd name="T8" fmla="*/ 347 w 1662"/>
                  <a:gd name="T9" fmla="*/ 1429 h 1942"/>
                  <a:gd name="T10" fmla="*/ 476 w 1662"/>
                  <a:gd name="T11" fmla="*/ 1620 h 1942"/>
                  <a:gd name="T12" fmla="*/ 638 w 1662"/>
                  <a:gd name="T13" fmla="*/ 1753 h 1942"/>
                  <a:gd name="T14" fmla="*/ 825 w 1662"/>
                  <a:gd name="T15" fmla="*/ 1803 h 1942"/>
                  <a:gd name="T16" fmla="*/ 1013 w 1662"/>
                  <a:gd name="T17" fmla="*/ 1753 h 1942"/>
                  <a:gd name="T18" fmla="*/ 1176 w 1662"/>
                  <a:gd name="T19" fmla="*/ 1619 h 1942"/>
                  <a:gd name="T20" fmla="*/ 1305 w 1662"/>
                  <a:gd name="T21" fmla="*/ 1428 h 1942"/>
                  <a:gd name="T22" fmla="*/ 1388 w 1662"/>
                  <a:gd name="T23" fmla="*/ 1205 h 1942"/>
                  <a:gd name="T24" fmla="*/ 1418 w 1662"/>
                  <a:gd name="T25" fmla="*/ 974 h 1942"/>
                  <a:gd name="T26" fmla="*/ 1266 w 1662"/>
                  <a:gd name="T27" fmla="*/ 836 h 1942"/>
                  <a:gd name="T28" fmla="*/ 1012 w 1662"/>
                  <a:gd name="T29" fmla="*/ 794 h 1942"/>
                  <a:gd name="T30" fmla="*/ 806 w 1662"/>
                  <a:gd name="T31" fmla="*/ 713 h 1942"/>
                  <a:gd name="T32" fmla="*/ 646 w 1662"/>
                  <a:gd name="T33" fmla="*/ 610 h 1942"/>
                  <a:gd name="T34" fmla="*/ 526 w 1662"/>
                  <a:gd name="T35" fmla="*/ 499 h 1942"/>
                  <a:gd name="T36" fmla="*/ 944 w 1662"/>
                  <a:gd name="T37" fmla="*/ 23 h 1942"/>
                  <a:gd name="T38" fmla="*/ 1152 w 1662"/>
                  <a:gd name="T39" fmla="*/ 118 h 1942"/>
                  <a:gd name="T40" fmla="*/ 1271 w 1662"/>
                  <a:gd name="T41" fmla="*/ 205 h 1942"/>
                  <a:gd name="T42" fmla="*/ 1388 w 1662"/>
                  <a:gd name="T43" fmla="*/ 323 h 1942"/>
                  <a:gd name="T44" fmla="*/ 1455 w 1662"/>
                  <a:gd name="T45" fmla="*/ 429 h 1942"/>
                  <a:gd name="T46" fmla="*/ 1524 w 1662"/>
                  <a:gd name="T47" fmla="*/ 626 h 1942"/>
                  <a:gd name="T48" fmla="*/ 1555 w 1662"/>
                  <a:gd name="T49" fmla="*/ 892 h 1942"/>
                  <a:gd name="T50" fmla="*/ 1619 w 1662"/>
                  <a:gd name="T51" fmla="*/ 939 h 1942"/>
                  <a:gd name="T52" fmla="*/ 1657 w 1662"/>
                  <a:gd name="T53" fmla="*/ 1032 h 1942"/>
                  <a:gd name="T54" fmla="*/ 1655 w 1662"/>
                  <a:gd name="T55" fmla="*/ 1183 h 1942"/>
                  <a:gd name="T56" fmla="*/ 1611 w 1662"/>
                  <a:gd name="T57" fmla="*/ 1304 h 1942"/>
                  <a:gd name="T58" fmla="*/ 1537 w 1662"/>
                  <a:gd name="T59" fmla="*/ 1372 h 1942"/>
                  <a:gd name="T60" fmla="*/ 1445 w 1662"/>
                  <a:gd name="T61" fmla="*/ 1454 h 1942"/>
                  <a:gd name="T62" fmla="*/ 1313 w 1662"/>
                  <a:gd name="T63" fmla="*/ 1670 h 1942"/>
                  <a:gd name="T64" fmla="*/ 1141 w 1662"/>
                  <a:gd name="T65" fmla="*/ 1836 h 1942"/>
                  <a:gd name="T66" fmla="*/ 937 w 1662"/>
                  <a:gd name="T67" fmla="*/ 1930 h 1942"/>
                  <a:gd name="T68" fmla="*/ 714 w 1662"/>
                  <a:gd name="T69" fmla="*/ 1930 h 1942"/>
                  <a:gd name="T70" fmla="*/ 510 w 1662"/>
                  <a:gd name="T71" fmla="*/ 1836 h 1942"/>
                  <a:gd name="T72" fmla="*/ 337 w 1662"/>
                  <a:gd name="T73" fmla="*/ 1669 h 1942"/>
                  <a:gd name="T74" fmla="*/ 205 w 1662"/>
                  <a:gd name="T75" fmla="*/ 1452 h 1942"/>
                  <a:gd name="T76" fmla="*/ 111 w 1662"/>
                  <a:gd name="T77" fmla="*/ 1364 h 1942"/>
                  <a:gd name="T78" fmla="*/ 39 w 1662"/>
                  <a:gd name="T79" fmla="*/ 1284 h 1942"/>
                  <a:gd name="T80" fmla="*/ 2 w 1662"/>
                  <a:gd name="T81" fmla="*/ 1143 h 1942"/>
                  <a:gd name="T82" fmla="*/ 9 w 1662"/>
                  <a:gd name="T83" fmla="*/ 1009 h 1942"/>
                  <a:gd name="T84" fmla="*/ 50 w 1662"/>
                  <a:gd name="T85" fmla="*/ 930 h 1942"/>
                  <a:gd name="T86" fmla="*/ 98 w 1662"/>
                  <a:gd name="T87" fmla="*/ 851 h 1942"/>
                  <a:gd name="T88" fmla="*/ 85 w 1662"/>
                  <a:gd name="T89" fmla="*/ 643 h 1942"/>
                  <a:gd name="T90" fmla="*/ 120 w 1662"/>
                  <a:gd name="T91" fmla="*/ 487 h 1942"/>
                  <a:gd name="T92" fmla="*/ 183 w 1662"/>
                  <a:gd name="T93" fmla="*/ 377 h 1942"/>
                  <a:gd name="T94" fmla="*/ 257 w 1662"/>
                  <a:gd name="T95" fmla="*/ 305 h 1942"/>
                  <a:gd name="T96" fmla="*/ 319 w 1662"/>
                  <a:gd name="T97" fmla="*/ 266 h 1942"/>
                  <a:gd name="T98" fmla="*/ 352 w 1662"/>
                  <a:gd name="T99" fmla="*/ 246 h 1942"/>
                  <a:gd name="T100" fmla="*/ 390 w 1662"/>
                  <a:gd name="T101" fmla="*/ 196 h 1942"/>
                  <a:gd name="T102" fmla="*/ 459 w 1662"/>
                  <a:gd name="T103" fmla="*/ 127 h 1942"/>
                  <a:gd name="T104" fmla="*/ 559 w 1662"/>
                  <a:gd name="T105" fmla="*/ 57 h 1942"/>
                  <a:gd name="T106" fmla="*/ 690 w 1662"/>
                  <a:gd name="T107" fmla="*/ 10 h 19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662" h="1942">
                    <a:moveTo>
                      <a:pt x="526" y="499"/>
                    </a:moveTo>
                    <a:lnTo>
                      <a:pt x="484" y="546"/>
                    </a:lnTo>
                    <a:lnTo>
                      <a:pt x="445" y="595"/>
                    </a:lnTo>
                    <a:lnTo>
                      <a:pt x="410" y="645"/>
                    </a:lnTo>
                    <a:lnTo>
                      <a:pt x="379" y="696"/>
                    </a:lnTo>
                    <a:lnTo>
                      <a:pt x="352" y="747"/>
                    </a:lnTo>
                    <a:lnTo>
                      <a:pt x="329" y="797"/>
                    </a:lnTo>
                    <a:lnTo>
                      <a:pt x="309" y="847"/>
                    </a:lnTo>
                    <a:lnTo>
                      <a:pt x="291" y="895"/>
                    </a:lnTo>
                    <a:lnTo>
                      <a:pt x="277" y="941"/>
                    </a:lnTo>
                    <a:lnTo>
                      <a:pt x="264" y="984"/>
                    </a:lnTo>
                    <a:lnTo>
                      <a:pt x="255" y="1023"/>
                    </a:lnTo>
                    <a:lnTo>
                      <a:pt x="247" y="1059"/>
                    </a:lnTo>
                    <a:lnTo>
                      <a:pt x="241" y="1091"/>
                    </a:lnTo>
                    <a:lnTo>
                      <a:pt x="250" y="1148"/>
                    </a:lnTo>
                    <a:lnTo>
                      <a:pt x="263" y="1206"/>
                    </a:lnTo>
                    <a:lnTo>
                      <a:pt x="280" y="1263"/>
                    </a:lnTo>
                    <a:lnTo>
                      <a:pt x="299" y="1320"/>
                    </a:lnTo>
                    <a:lnTo>
                      <a:pt x="322" y="1375"/>
                    </a:lnTo>
                    <a:lnTo>
                      <a:pt x="347" y="1429"/>
                    </a:lnTo>
                    <a:lnTo>
                      <a:pt x="375" y="1480"/>
                    </a:lnTo>
                    <a:lnTo>
                      <a:pt x="406" y="1530"/>
                    </a:lnTo>
                    <a:lnTo>
                      <a:pt x="440" y="1576"/>
                    </a:lnTo>
                    <a:lnTo>
                      <a:pt x="476" y="1620"/>
                    </a:lnTo>
                    <a:lnTo>
                      <a:pt x="513" y="1659"/>
                    </a:lnTo>
                    <a:lnTo>
                      <a:pt x="553" y="1695"/>
                    </a:lnTo>
                    <a:lnTo>
                      <a:pt x="594" y="1726"/>
                    </a:lnTo>
                    <a:lnTo>
                      <a:pt x="638" y="1753"/>
                    </a:lnTo>
                    <a:lnTo>
                      <a:pt x="683" y="1774"/>
                    </a:lnTo>
                    <a:lnTo>
                      <a:pt x="729" y="1789"/>
                    </a:lnTo>
                    <a:lnTo>
                      <a:pt x="777" y="1800"/>
                    </a:lnTo>
                    <a:lnTo>
                      <a:pt x="825" y="1803"/>
                    </a:lnTo>
                    <a:lnTo>
                      <a:pt x="875" y="1800"/>
                    </a:lnTo>
                    <a:lnTo>
                      <a:pt x="922" y="1789"/>
                    </a:lnTo>
                    <a:lnTo>
                      <a:pt x="968" y="1774"/>
                    </a:lnTo>
                    <a:lnTo>
                      <a:pt x="1013" y="1753"/>
                    </a:lnTo>
                    <a:lnTo>
                      <a:pt x="1056" y="1726"/>
                    </a:lnTo>
                    <a:lnTo>
                      <a:pt x="1099" y="1695"/>
                    </a:lnTo>
                    <a:lnTo>
                      <a:pt x="1139" y="1659"/>
                    </a:lnTo>
                    <a:lnTo>
                      <a:pt x="1176" y="1619"/>
                    </a:lnTo>
                    <a:lnTo>
                      <a:pt x="1212" y="1576"/>
                    </a:lnTo>
                    <a:lnTo>
                      <a:pt x="1245" y="1529"/>
                    </a:lnTo>
                    <a:lnTo>
                      <a:pt x="1276" y="1480"/>
                    </a:lnTo>
                    <a:lnTo>
                      <a:pt x="1305" y="1428"/>
                    </a:lnTo>
                    <a:lnTo>
                      <a:pt x="1330" y="1374"/>
                    </a:lnTo>
                    <a:lnTo>
                      <a:pt x="1353" y="1319"/>
                    </a:lnTo>
                    <a:lnTo>
                      <a:pt x="1372" y="1262"/>
                    </a:lnTo>
                    <a:lnTo>
                      <a:pt x="1388" y="1205"/>
                    </a:lnTo>
                    <a:lnTo>
                      <a:pt x="1401" y="1147"/>
                    </a:lnTo>
                    <a:lnTo>
                      <a:pt x="1411" y="1089"/>
                    </a:lnTo>
                    <a:lnTo>
                      <a:pt x="1416" y="1032"/>
                    </a:lnTo>
                    <a:lnTo>
                      <a:pt x="1418" y="974"/>
                    </a:lnTo>
                    <a:lnTo>
                      <a:pt x="1417" y="904"/>
                    </a:lnTo>
                    <a:lnTo>
                      <a:pt x="1414" y="838"/>
                    </a:lnTo>
                    <a:lnTo>
                      <a:pt x="1339" y="839"/>
                    </a:lnTo>
                    <a:lnTo>
                      <a:pt x="1266" y="836"/>
                    </a:lnTo>
                    <a:lnTo>
                      <a:pt x="1198" y="830"/>
                    </a:lnTo>
                    <a:lnTo>
                      <a:pt x="1133" y="820"/>
                    </a:lnTo>
                    <a:lnTo>
                      <a:pt x="1070" y="808"/>
                    </a:lnTo>
                    <a:lnTo>
                      <a:pt x="1012" y="794"/>
                    </a:lnTo>
                    <a:lnTo>
                      <a:pt x="956" y="777"/>
                    </a:lnTo>
                    <a:lnTo>
                      <a:pt x="903" y="757"/>
                    </a:lnTo>
                    <a:lnTo>
                      <a:pt x="853" y="737"/>
                    </a:lnTo>
                    <a:lnTo>
                      <a:pt x="806" y="713"/>
                    </a:lnTo>
                    <a:lnTo>
                      <a:pt x="762" y="690"/>
                    </a:lnTo>
                    <a:lnTo>
                      <a:pt x="721" y="664"/>
                    </a:lnTo>
                    <a:lnTo>
                      <a:pt x="682" y="638"/>
                    </a:lnTo>
                    <a:lnTo>
                      <a:pt x="646" y="610"/>
                    </a:lnTo>
                    <a:lnTo>
                      <a:pt x="612" y="583"/>
                    </a:lnTo>
                    <a:lnTo>
                      <a:pt x="581" y="555"/>
                    </a:lnTo>
                    <a:lnTo>
                      <a:pt x="552" y="527"/>
                    </a:lnTo>
                    <a:lnTo>
                      <a:pt x="526" y="499"/>
                    </a:lnTo>
                    <a:close/>
                    <a:moveTo>
                      <a:pt x="808" y="0"/>
                    </a:moveTo>
                    <a:lnTo>
                      <a:pt x="851" y="3"/>
                    </a:lnTo>
                    <a:lnTo>
                      <a:pt x="897" y="11"/>
                    </a:lnTo>
                    <a:lnTo>
                      <a:pt x="944" y="23"/>
                    </a:lnTo>
                    <a:lnTo>
                      <a:pt x="993" y="39"/>
                    </a:lnTo>
                    <a:lnTo>
                      <a:pt x="1044" y="60"/>
                    </a:lnTo>
                    <a:lnTo>
                      <a:pt x="1097" y="86"/>
                    </a:lnTo>
                    <a:lnTo>
                      <a:pt x="1152" y="118"/>
                    </a:lnTo>
                    <a:lnTo>
                      <a:pt x="1179" y="135"/>
                    </a:lnTo>
                    <a:lnTo>
                      <a:pt x="1208" y="155"/>
                    </a:lnTo>
                    <a:lnTo>
                      <a:pt x="1239" y="179"/>
                    </a:lnTo>
                    <a:lnTo>
                      <a:pt x="1271" y="205"/>
                    </a:lnTo>
                    <a:lnTo>
                      <a:pt x="1304" y="233"/>
                    </a:lnTo>
                    <a:lnTo>
                      <a:pt x="1334" y="261"/>
                    </a:lnTo>
                    <a:lnTo>
                      <a:pt x="1363" y="292"/>
                    </a:lnTo>
                    <a:lnTo>
                      <a:pt x="1388" y="323"/>
                    </a:lnTo>
                    <a:lnTo>
                      <a:pt x="1409" y="353"/>
                    </a:lnTo>
                    <a:lnTo>
                      <a:pt x="1409" y="353"/>
                    </a:lnTo>
                    <a:lnTo>
                      <a:pt x="1433" y="389"/>
                    </a:lnTo>
                    <a:lnTo>
                      <a:pt x="1455" y="429"/>
                    </a:lnTo>
                    <a:lnTo>
                      <a:pt x="1475" y="472"/>
                    </a:lnTo>
                    <a:lnTo>
                      <a:pt x="1493" y="519"/>
                    </a:lnTo>
                    <a:lnTo>
                      <a:pt x="1509" y="570"/>
                    </a:lnTo>
                    <a:lnTo>
                      <a:pt x="1524" y="626"/>
                    </a:lnTo>
                    <a:lnTo>
                      <a:pt x="1535" y="685"/>
                    </a:lnTo>
                    <a:lnTo>
                      <a:pt x="1545" y="749"/>
                    </a:lnTo>
                    <a:lnTo>
                      <a:pt x="1551" y="817"/>
                    </a:lnTo>
                    <a:lnTo>
                      <a:pt x="1555" y="892"/>
                    </a:lnTo>
                    <a:lnTo>
                      <a:pt x="1573" y="900"/>
                    </a:lnTo>
                    <a:lnTo>
                      <a:pt x="1590" y="910"/>
                    </a:lnTo>
                    <a:lnTo>
                      <a:pt x="1605" y="922"/>
                    </a:lnTo>
                    <a:lnTo>
                      <a:pt x="1619" y="939"/>
                    </a:lnTo>
                    <a:lnTo>
                      <a:pt x="1632" y="957"/>
                    </a:lnTo>
                    <a:lnTo>
                      <a:pt x="1642" y="979"/>
                    </a:lnTo>
                    <a:lnTo>
                      <a:pt x="1651" y="1003"/>
                    </a:lnTo>
                    <a:lnTo>
                      <a:pt x="1657" y="1032"/>
                    </a:lnTo>
                    <a:lnTo>
                      <a:pt x="1661" y="1064"/>
                    </a:lnTo>
                    <a:lnTo>
                      <a:pt x="1662" y="1102"/>
                    </a:lnTo>
                    <a:lnTo>
                      <a:pt x="1660" y="1143"/>
                    </a:lnTo>
                    <a:lnTo>
                      <a:pt x="1655" y="1183"/>
                    </a:lnTo>
                    <a:lnTo>
                      <a:pt x="1648" y="1218"/>
                    </a:lnTo>
                    <a:lnTo>
                      <a:pt x="1638" y="1250"/>
                    </a:lnTo>
                    <a:lnTo>
                      <a:pt x="1625" y="1278"/>
                    </a:lnTo>
                    <a:lnTo>
                      <a:pt x="1611" y="1304"/>
                    </a:lnTo>
                    <a:lnTo>
                      <a:pt x="1595" y="1325"/>
                    </a:lnTo>
                    <a:lnTo>
                      <a:pt x="1577" y="1344"/>
                    </a:lnTo>
                    <a:lnTo>
                      <a:pt x="1558" y="1360"/>
                    </a:lnTo>
                    <a:lnTo>
                      <a:pt x="1537" y="1372"/>
                    </a:lnTo>
                    <a:lnTo>
                      <a:pt x="1515" y="1382"/>
                    </a:lnTo>
                    <a:lnTo>
                      <a:pt x="1493" y="1390"/>
                    </a:lnTo>
                    <a:lnTo>
                      <a:pt x="1471" y="1395"/>
                    </a:lnTo>
                    <a:lnTo>
                      <a:pt x="1445" y="1454"/>
                    </a:lnTo>
                    <a:lnTo>
                      <a:pt x="1416" y="1512"/>
                    </a:lnTo>
                    <a:lnTo>
                      <a:pt x="1385" y="1567"/>
                    </a:lnTo>
                    <a:lnTo>
                      <a:pt x="1350" y="1620"/>
                    </a:lnTo>
                    <a:lnTo>
                      <a:pt x="1313" y="1670"/>
                    </a:lnTo>
                    <a:lnTo>
                      <a:pt x="1273" y="1717"/>
                    </a:lnTo>
                    <a:lnTo>
                      <a:pt x="1231" y="1761"/>
                    </a:lnTo>
                    <a:lnTo>
                      <a:pt x="1187" y="1801"/>
                    </a:lnTo>
                    <a:lnTo>
                      <a:pt x="1141" y="1836"/>
                    </a:lnTo>
                    <a:lnTo>
                      <a:pt x="1092" y="1868"/>
                    </a:lnTo>
                    <a:lnTo>
                      <a:pt x="1042" y="1893"/>
                    </a:lnTo>
                    <a:lnTo>
                      <a:pt x="990" y="1915"/>
                    </a:lnTo>
                    <a:lnTo>
                      <a:pt x="937" y="1930"/>
                    </a:lnTo>
                    <a:lnTo>
                      <a:pt x="882" y="1939"/>
                    </a:lnTo>
                    <a:lnTo>
                      <a:pt x="825" y="1942"/>
                    </a:lnTo>
                    <a:lnTo>
                      <a:pt x="769" y="1939"/>
                    </a:lnTo>
                    <a:lnTo>
                      <a:pt x="714" y="1930"/>
                    </a:lnTo>
                    <a:lnTo>
                      <a:pt x="661" y="1915"/>
                    </a:lnTo>
                    <a:lnTo>
                      <a:pt x="608" y="1893"/>
                    </a:lnTo>
                    <a:lnTo>
                      <a:pt x="558" y="1867"/>
                    </a:lnTo>
                    <a:lnTo>
                      <a:pt x="510" y="1836"/>
                    </a:lnTo>
                    <a:lnTo>
                      <a:pt x="464" y="1800"/>
                    </a:lnTo>
                    <a:lnTo>
                      <a:pt x="419" y="1760"/>
                    </a:lnTo>
                    <a:lnTo>
                      <a:pt x="377" y="1716"/>
                    </a:lnTo>
                    <a:lnTo>
                      <a:pt x="337" y="1669"/>
                    </a:lnTo>
                    <a:lnTo>
                      <a:pt x="300" y="1618"/>
                    </a:lnTo>
                    <a:lnTo>
                      <a:pt x="266" y="1565"/>
                    </a:lnTo>
                    <a:lnTo>
                      <a:pt x="234" y="1510"/>
                    </a:lnTo>
                    <a:lnTo>
                      <a:pt x="205" y="1452"/>
                    </a:lnTo>
                    <a:lnTo>
                      <a:pt x="179" y="1392"/>
                    </a:lnTo>
                    <a:lnTo>
                      <a:pt x="156" y="1386"/>
                    </a:lnTo>
                    <a:lnTo>
                      <a:pt x="133" y="1376"/>
                    </a:lnTo>
                    <a:lnTo>
                      <a:pt x="111" y="1364"/>
                    </a:lnTo>
                    <a:lnTo>
                      <a:pt x="91" y="1349"/>
                    </a:lnTo>
                    <a:lnTo>
                      <a:pt x="72" y="1330"/>
                    </a:lnTo>
                    <a:lnTo>
                      <a:pt x="55" y="1309"/>
                    </a:lnTo>
                    <a:lnTo>
                      <a:pt x="39" y="1284"/>
                    </a:lnTo>
                    <a:lnTo>
                      <a:pt x="26" y="1254"/>
                    </a:lnTo>
                    <a:lnTo>
                      <a:pt x="15" y="1221"/>
                    </a:lnTo>
                    <a:lnTo>
                      <a:pt x="7" y="1184"/>
                    </a:lnTo>
                    <a:lnTo>
                      <a:pt x="2" y="1143"/>
                    </a:lnTo>
                    <a:lnTo>
                      <a:pt x="0" y="1104"/>
                    </a:lnTo>
                    <a:lnTo>
                      <a:pt x="1" y="1068"/>
                    </a:lnTo>
                    <a:lnTo>
                      <a:pt x="4" y="1038"/>
                    </a:lnTo>
                    <a:lnTo>
                      <a:pt x="9" y="1009"/>
                    </a:lnTo>
                    <a:lnTo>
                      <a:pt x="17" y="985"/>
                    </a:lnTo>
                    <a:lnTo>
                      <a:pt x="27" y="964"/>
                    </a:lnTo>
                    <a:lnTo>
                      <a:pt x="38" y="946"/>
                    </a:lnTo>
                    <a:lnTo>
                      <a:pt x="50" y="930"/>
                    </a:lnTo>
                    <a:lnTo>
                      <a:pt x="65" y="916"/>
                    </a:lnTo>
                    <a:lnTo>
                      <a:pt x="80" y="906"/>
                    </a:lnTo>
                    <a:lnTo>
                      <a:pt x="96" y="897"/>
                    </a:lnTo>
                    <a:lnTo>
                      <a:pt x="98" y="851"/>
                    </a:lnTo>
                    <a:lnTo>
                      <a:pt x="89" y="794"/>
                    </a:lnTo>
                    <a:lnTo>
                      <a:pt x="85" y="740"/>
                    </a:lnTo>
                    <a:lnTo>
                      <a:pt x="83" y="690"/>
                    </a:lnTo>
                    <a:lnTo>
                      <a:pt x="85" y="643"/>
                    </a:lnTo>
                    <a:lnTo>
                      <a:pt x="90" y="599"/>
                    </a:lnTo>
                    <a:lnTo>
                      <a:pt x="98" y="559"/>
                    </a:lnTo>
                    <a:lnTo>
                      <a:pt x="108" y="522"/>
                    </a:lnTo>
                    <a:lnTo>
                      <a:pt x="120" y="487"/>
                    </a:lnTo>
                    <a:lnTo>
                      <a:pt x="134" y="455"/>
                    </a:lnTo>
                    <a:lnTo>
                      <a:pt x="149" y="427"/>
                    </a:lnTo>
                    <a:lnTo>
                      <a:pt x="166" y="400"/>
                    </a:lnTo>
                    <a:lnTo>
                      <a:pt x="183" y="377"/>
                    </a:lnTo>
                    <a:lnTo>
                      <a:pt x="202" y="355"/>
                    </a:lnTo>
                    <a:lnTo>
                      <a:pt x="220" y="337"/>
                    </a:lnTo>
                    <a:lnTo>
                      <a:pt x="239" y="320"/>
                    </a:lnTo>
                    <a:lnTo>
                      <a:pt x="257" y="305"/>
                    </a:lnTo>
                    <a:lnTo>
                      <a:pt x="274" y="293"/>
                    </a:lnTo>
                    <a:lnTo>
                      <a:pt x="290" y="282"/>
                    </a:lnTo>
                    <a:lnTo>
                      <a:pt x="305" y="273"/>
                    </a:lnTo>
                    <a:lnTo>
                      <a:pt x="319" y="266"/>
                    </a:lnTo>
                    <a:lnTo>
                      <a:pt x="331" y="260"/>
                    </a:lnTo>
                    <a:lnTo>
                      <a:pt x="341" y="255"/>
                    </a:lnTo>
                    <a:lnTo>
                      <a:pt x="348" y="253"/>
                    </a:lnTo>
                    <a:lnTo>
                      <a:pt x="352" y="246"/>
                    </a:lnTo>
                    <a:lnTo>
                      <a:pt x="359" y="237"/>
                    </a:lnTo>
                    <a:lnTo>
                      <a:pt x="367" y="225"/>
                    </a:lnTo>
                    <a:lnTo>
                      <a:pt x="377" y="212"/>
                    </a:lnTo>
                    <a:lnTo>
                      <a:pt x="390" y="196"/>
                    </a:lnTo>
                    <a:lnTo>
                      <a:pt x="404" y="180"/>
                    </a:lnTo>
                    <a:lnTo>
                      <a:pt x="421" y="163"/>
                    </a:lnTo>
                    <a:lnTo>
                      <a:pt x="439" y="145"/>
                    </a:lnTo>
                    <a:lnTo>
                      <a:pt x="459" y="127"/>
                    </a:lnTo>
                    <a:lnTo>
                      <a:pt x="481" y="108"/>
                    </a:lnTo>
                    <a:lnTo>
                      <a:pt x="505" y="91"/>
                    </a:lnTo>
                    <a:lnTo>
                      <a:pt x="531" y="74"/>
                    </a:lnTo>
                    <a:lnTo>
                      <a:pt x="559" y="57"/>
                    </a:lnTo>
                    <a:lnTo>
                      <a:pt x="589" y="43"/>
                    </a:lnTo>
                    <a:lnTo>
                      <a:pt x="620" y="30"/>
                    </a:lnTo>
                    <a:lnTo>
                      <a:pt x="655" y="19"/>
                    </a:lnTo>
                    <a:lnTo>
                      <a:pt x="690" y="10"/>
                    </a:lnTo>
                    <a:lnTo>
                      <a:pt x="728" y="3"/>
                    </a:lnTo>
                    <a:lnTo>
                      <a:pt x="767" y="0"/>
                    </a:lnTo>
                    <a:lnTo>
                      <a:pt x="80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20" name="Freeform 23"/>
              <p:cNvSpPr>
                <a:spLocks noEditPoints="1"/>
              </p:cNvSpPr>
              <p:nvPr/>
            </p:nvSpPr>
            <p:spPr bwMode="auto">
              <a:xfrm>
                <a:off x="2664" y="4250"/>
                <a:ext cx="83" cy="27"/>
              </a:xfrm>
              <a:custGeom>
                <a:avLst/>
                <a:gdLst>
                  <a:gd name="T0" fmla="*/ 613 w 916"/>
                  <a:gd name="T1" fmla="*/ 78 h 300"/>
                  <a:gd name="T2" fmla="*/ 561 w 916"/>
                  <a:gd name="T3" fmla="*/ 109 h 300"/>
                  <a:gd name="T4" fmla="*/ 554 w 916"/>
                  <a:gd name="T5" fmla="*/ 165 h 300"/>
                  <a:gd name="T6" fmla="*/ 579 w 916"/>
                  <a:gd name="T7" fmla="*/ 210 h 300"/>
                  <a:gd name="T8" fmla="*/ 665 w 916"/>
                  <a:gd name="T9" fmla="*/ 229 h 300"/>
                  <a:gd name="T10" fmla="*/ 787 w 916"/>
                  <a:gd name="T11" fmla="*/ 223 h 300"/>
                  <a:gd name="T12" fmla="*/ 839 w 916"/>
                  <a:gd name="T13" fmla="*/ 191 h 300"/>
                  <a:gd name="T14" fmla="*/ 846 w 916"/>
                  <a:gd name="T15" fmla="*/ 135 h 300"/>
                  <a:gd name="T16" fmla="*/ 820 w 916"/>
                  <a:gd name="T17" fmla="*/ 90 h 300"/>
                  <a:gd name="T18" fmla="*/ 734 w 916"/>
                  <a:gd name="T19" fmla="*/ 72 h 300"/>
                  <a:gd name="T20" fmla="*/ 153 w 916"/>
                  <a:gd name="T21" fmla="*/ 74 h 300"/>
                  <a:gd name="T22" fmla="*/ 85 w 916"/>
                  <a:gd name="T23" fmla="*/ 99 h 300"/>
                  <a:gd name="T24" fmla="*/ 70 w 916"/>
                  <a:gd name="T25" fmla="*/ 150 h 300"/>
                  <a:gd name="T26" fmla="*/ 85 w 916"/>
                  <a:gd name="T27" fmla="*/ 201 h 300"/>
                  <a:gd name="T28" fmla="*/ 153 w 916"/>
                  <a:gd name="T29" fmla="*/ 227 h 300"/>
                  <a:gd name="T30" fmla="*/ 280 w 916"/>
                  <a:gd name="T31" fmla="*/ 227 h 300"/>
                  <a:gd name="T32" fmla="*/ 348 w 916"/>
                  <a:gd name="T33" fmla="*/ 201 h 300"/>
                  <a:gd name="T34" fmla="*/ 363 w 916"/>
                  <a:gd name="T35" fmla="*/ 150 h 300"/>
                  <a:gd name="T36" fmla="*/ 348 w 916"/>
                  <a:gd name="T37" fmla="*/ 99 h 300"/>
                  <a:gd name="T38" fmla="*/ 280 w 916"/>
                  <a:gd name="T39" fmla="*/ 74 h 300"/>
                  <a:gd name="T40" fmla="*/ 234 w 916"/>
                  <a:gd name="T41" fmla="*/ 0 h 300"/>
                  <a:gd name="T42" fmla="*/ 321 w 916"/>
                  <a:gd name="T43" fmla="*/ 9 h 300"/>
                  <a:gd name="T44" fmla="*/ 400 w 916"/>
                  <a:gd name="T45" fmla="*/ 53 h 300"/>
                  <a:gd name="T46" fmla="*/ 574 w 916"/>
                  <a:gd name="T47" fmla="*/ 17 h 300"/>
                  <a:gd name="T48" fmla="*/ 662 w 916"/>
                  <a:gd name="T49" fmla="*/ 1 h 300"/>
                  <a:gd name="T50" fmla="*/ 732 w 916"/>
                  <a:gd name="T51" fmla="*/ 0 h 300"/>
                  <a:gd name="T52" fmla="*/ 806 w 916"/>
                  <a:gd name="T53" fmla="*/ 10 h 300"/>
                  <a:gd name="T54" fmla="*/ 875 w 916"/>
                  <a:gd name="T55" fmla="*/ 45 h 300"/>
                  <a:gd name="T56" fmla="*/ 914 w 916"/>
                  <a:gd name="T57" fmla="*/ 123 h 300"/>
                  <a:gd name="T58" fmla="*/ 900 w 916"/>
                  <a:gd name="T59" fmla="*/ 223 h 300"/>
                  <a:gd name="T60" fmla="*/ 843 w 916"/>
                  <a:gd name="T61" fmla="*/ 277 h 300"/>
                  <a:gd name="T62" fmla="*/ 768 w 916"/>
                  <a:gd name="T63" fmla="*/ 297 h 300"/>
                  <a:gd name="T64" fmla="*/ 699 w 916"/>
                  <a:gd name="T65" fmla="*/ 300 h 300"/>
                  <a:gd name="T66" fmla="*/ 632 w 916"/>
                  <a:gd name="T67" fmla="*/ 297 h 300"/>
                  <a:gd name="T68" fmla="*/ 557 w 916"/>
                  <a:gd name="T69" fmla="*/ 277 h 300"/>
                  <a:gd name="T70" fmla="*/ 500 w 916"/>
                  <a:gd name="T71" fmla="*/ 224 h 300"/>
                  <a:gd name="T72" fmla="*/ 485 w 916"/>
                  <a:gd name="T73" fmla="*/ 137 h 300"/>
                  <a:gd name="T74" fmla="*/ 432 w 916"/>
                  <a:gd name="T75" fmla="*/ 150 h 300"/>
                  <a:gd name="T76" fmla="*/ 405 w 916"/>
                  <a:gd name="T77" fmla="*/ 241 h 300"/>
                  <a:gd name="T78" fmla="*/ 342 w 916"/>
                  <a:gd name="T79" fmla="*/ 284 h 300"/>
                  <a:gd name="T80" fmla="*/ 266 w 916"/>
                  <a:gd name="T81" fmla="*/ 298 h 300"/>
                  <a:gd name="T82" fmla="*/ 201 w 916"/>
                  <a:gd name="T83" fmla="*/ 299 h 300"/>
                  <a:gd name="T84" fmla="*/ 129 w 916"/>
                  <a:gd name="T85" fmla="*/ 294 h 300"/>
                  <a:gd name="T86" fmla="*/ 57 w 916"/>
                  <a:gd name="T87" fmla="*/ 267 h 300"/>
                  <a:gd name="T88" fmla="*/ 7 w 916"/>
                  <a:gd name="T89" fmla="*/ 202 h 300"/>
                  <a:gd name="T90" fmla="*/ 7 w 916"/>
                  <a:gd name="T91" fmla="*/ 98 h 300"/>
                  <a:gd name="T92" fmla="*/ 57 w 916"/>
                  <a:gd name="T93" fmla="*/ 33 h 300"/>
                  <a:gd name="T94" fmla="*/ 129 w 916"/>
                  <a:gd name="T95" fmla="*/ 6 h 300"/>
                  <a:gd name="T96" fmla="*/ 201 w 916"/>
                  <a:gd name="T97" fmla="*/ 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16" h="300">
                    <a:moveTo>
                      <a:pt x="699" y="71"/>
                    </a:moveTo>
                    <a:lnTo>
                      <a:pt x="665" y="72"/>
                    </a:lnTo>
                    <a:lnTo>
                      <a:pt x="636" y="74"/>
                    </a:lnTo>
                    <a:lnTo>
                      <a:pt x="613" y="78"/>
                    </a:lnTo>
                    <a:lnTo>
                      <a:pt x="594" y="83"/>
                    </a:lnTo>
                    <a:lnTo>
                      <a:pt x="579" y="90"/>
                    </a:lnTo>
                    <a:lnTo>
                      <a:pt x="569" y="99"/>
                    </a:lnTo>
                    <a:lnTo>
                      <a:pt x="561" y="109"/>
                    </a:lnTo>
                    <a:lnTo>
                      <a:pt x="556" y="122"/>
                    </a:lnTo>
                    <a:lnTo>
                      <a:pt x="554" y="135"/>
                    </a:lnTo>
                    <a:lnTo>
                      <a:pt x="553" y="150"/>
                    </a:lnTo>
                    <a:lnTo>
                      <a:pt x="554" y="165"/>
                    </a:lnTo>
                    <a:lnTo>
                      <a:pt x="556" y="179"/>
                    </a:lnTo>
                    <a:lnTo>
                      <a:pt x="561" y="191"/>
                    </a:lnTo>
                    <a:lnTo>
                      <a:pt x="569" y="201"/>
                    </a:lnTo>
                    <a:lnTo>
                      <a:pt x="579" y="210"/>
                    </a:lnTo>
                    <a:lnTo>
                      <a:pt x="594" y="216"/>
                    </a:lnTo>
                    <a:lnTo>
                      <a:pt x="613" y="223"/>
                    </a:lnTo>
                    <a:lnTo>
                      <a:pt x="636" y="227"/>
                    </a:lnTo>
                    <a:lnTo>
                      <a:pt x="665" y="229"/>
                    </a:lnTo>
                    <a:lnTo>
                      <a:pt x="699" y="230"/>
                    </a:lnTo>
                    <a:lnTo>
                      <a:pt x="734" y="229"/>
                    </a:lnTo>
                    <a:lnTo>
                      <a:pt x="763" y="227"/>
                    </a:lnTo>
                    <a:lnTo>
                      <a:pt x="787" y="223"/>
                    </a:lnTo>
                    <a:lnTo>
                      <a:pt x="805" y="216"/>
                    </a:lnTo>
                    <a:lnTo>
                      <a:pt x="820" y="210"/>
                    </a:lnTo>
                    <a:lnTo>
                      <a:pt x="831" y="201"/>
                    </a:lnTo>
                    <a:lnTo>
                      <a:pt x="839" y="191"/>
                    </a:lnTo>
                    <a:lnTo>
                      <a:pt x="843" y="179"/>
                    </a:lnTo>
                    <a:lnTo>
                      <a:pt x="846" y="165"/>
                    </a:lnTo>
                    <a:lnTo>
                      <a:pt x="847" y="150"/>
                    </a:lnTo>
                    <a:lnTo>
                      <a:pt x="846" y="135"/>
                    </a:lnTo>
                    <a:lnTo>
                      <a:pt x="843" y="122"/>
                    </a:lnTo>
                    <a:lnTo>
                      <a:pt x="839" y="109"/>
                    </a:lnTo>
                    <a:lnTo>
                      <a:pt x="831" y="99"/>
                    </a:lnTo>
                    <a:lnTo>
                      <a:pt x="820" y="90"/>
                    </a:lnTo>
                    <a:lnTo>
                      <a:pt x="805" y="83"/>
                    </a:lnTo>
                    <a:lnTo>
                      <a:pt x="787" y="78"/>
                    </a:lnTo>
                    <a:lnTo>
                      <a:pt x="763" y="74"/>
                    </a:lnTo>
                    <a:lnTo>
                      <a:pt x="734" y="72"/>
                    </a:lnTo>
                    <a:lnTo>
                      <a:pt x="699" y="71"/>
                    </a:lnTo>
                    <a:close/>
                    <a:moveTo>
                      <a:pt x="216" y="71"/>
                    </a:moveTo>
                    <a:lnTo>
                      <a:pt x="182" y="72"/>
                    </a:lnTo>
                    <a:lnTo>
                      <a:pt x="153" y="74"/>
                    </a:lnTo>
                    <a:lnTo>
                      <a:pt x="130" y="78"/>
                    </a:lnTo>
                    <a:lnTo>
                      <a:pt x="111" y="83"/>
                    </a:lnTo>
                    <a:lnTo>
                      <a:pt x="96" y="90"/>
                    </a:lnTo>
                    <a:lnTo>
                      <a:pt x="85" y="99"/>
                    </a:lnTo>
                    <a:lnTo>
                      <a:pt x="78" y="109"/>
                    </a:lnTo>
                    <a:lnTo>
                      <a:pt x="73" y="122"/>
                    </a:lnTo>
                    <a:lnTo>
                      <a:pt x="70" y="135"/>
                    </a:lnTo>
                    <a:lnTo>
                      <a:pt x="70" y="150"/>
                    </a:lnTo>
                    <a:lnTo>
                      <a:pt x="70" y="165"/>
                    </a:lnTo>
                    <a:lnTo>
                      <a:pt x="73" y="179"/>
                    </a:lnTo>
                    <a:lnTo>
                      <a:pt x="78" y="191"/>
                    </a:lnTo>
                    <a:lnTo>
                      <a:pt x="85" y="201"/>
                    </a:lnTo>
                    <a:lnTo>
                      <a:pt x="96" y="210"/>
                    </a:lnTo>
                    <a:lnTo>
                      <a:pt x="111" y="216"/>
                    </a:lnTo>
                    <a:lnTo>
                      <a:pt x="130" y="223"/>
                    </a:lnTo>
                    <a:lnTo>
                      <a:pt x="153" y="227"/>
                    </a:lnTo>
                    <a:lnTo>
                      <a:pt x="182" y="229"/>
                    </a:lnTo>
                    <a:lnTo>
                      <a:pt x="216" y="230"/>
                    </a:lnTo>
                    <a:lnTo>
                      <a:pt x="250" y="229"/>
                    </a:lnTo>
                    <a:lnTo>
                      <a:pt x="280" y="227"/>
                    </a:lnTo>
                    <a:lnTo>
                      <a:pt x="304" y="223"/>
                    </a:lnTo>
                    <a:lnTo>
                      <a:pt x="322" y="216"/>
                    </a:lnTo>
                    <a:lnTo>
                      <a:pt x="337" y="210"/>
                    </a:lnTo>
                    <a:lnTo>
                      <a:pt x="348" y="201"/>
                    </a:lnTo>
                    <a:lnTo>
                      <a:pt x="355" y="191"/>
                    </a:lnTo>
                    <a:lnTo>
                      <a:pt x="360" y="179"/>
                    </a:lnTo>
                    <a:lnTo>
                      <a:pt x="363" y="165"/>
                    </a:lnTo>
                    <a:lnTo>
                      <a:pt x="363" y="150"/>
                    </a:lnTo>
                    <a:lnTo>
                      <a:pt x="363" y="135"/>
                    </a:lnTo>
                    <a:lnTo>
                      <a:pt x="360" y="122"/>
                    </a:lnTo>
                    <a:lnTo>
                      <a:pt x="355" y="109"/>
                    </a:lnTo>
                    <a:lnTo>
                      <a:pt x="348" y="99"/>
                    </a:lnTo>
                    <a:lnTo>
                      <a:pt x="337" y="90"/>
                    </a:lnTo>
                    <a:lnTo>
                      <a:pt x="322" y="83"/>
                    </a:lnTo>
                    <a:lnTo>
                      <a:pt x="304" y="78"/>
                    </a:lnTo>
                    <a:lnTo>
                      <a:pt x="280" y="74"/>
                    </a:lnTo>
                    <a:lnTo>
                      <a:pt x="250" y="72"/>
                    </a:lnTo>
                    <a:lnTo>
                      <a:pt x="216" y="71"/>
                    </a:lnTo>
                    <a:close/>
                    <a:moveTo>
                      <a:pt x="216" y="0"/>
                    </a:moveTo>
                    <a:lnTo>
                      <a:pt x="234" y="0"/>
                    </a:lnTo>
                    <a:lnTo>
                      <a:pt x="254" y="1"/>
                    </a:lnTo>
                    <a:lnTo>
                      <a:pt x="276" y="2"/>
                    </a:lnTo>
                    <a:lnTo>
                      <a:pt x="298" y="5"/>
                    </a:lnTo>
                    <a:lnTo>
                      <a:pt x="321" y="9"/>
                    </a:lnTo>
                    <a:lnTo>
                      <a:pt x="343" y="17"/>
                    </a:lnTo>
                    <a:lnTo>
                      <a:pt x="364" y="26"/>
                    </a:lnTo>
                    <a:lnTo>
                      <a:pt x="383" y="37"/>
                    </a:lnTo>
                    <a:lnTo>
                      <a:pt x="400" y="53"/>
                    </a:lnTo>
                    <a:lnTo>
                      <a:pt x="516" y="53"/>
                    </a:lnTo>
                    <a:lnTo>
                      <a:pt x="533" y="37"/>
                    </a:lnTo>
                    <a:lnTo>
                      <a:pt x="553" y="26"/>
                    </a:lnTo>
                    <a:lnTo>
                      <a:pt x="574" y="17"/>
                    </a:lnTo>
                    <a:lnTo>
                      <a:pt x="596" y="9"/>
                    </a:lnTo>
                    <a:lnTo>
                      <a:pt x="618" y="5"/>
                    </a:lnTo>
                    <a:lnTo>
                      <a:pt x="640" y="2"/>
                    </a:lnTo>
                    <a:lnTo>
                      <a:pt x="662" y="1"/>
                    </a:lnTo>
                    <a:lnTo>
                      <a:pt x="682" y="0"/>
                    </a:lnTo>
                    <a:lnTo>
                      <a:pt x="699" y="0"/>
                    </a:lnTo>
                    <a:lnTo>
                      <a:pt x="715" y="0"/>
                    </a:lnTo>
                    <a:lnTo>
                      <a:pt x="732" y="0"/>
                    </a:lnTo>
                    <a:lnTo>
                      <a:pt x="749" y="1"/>
                    </a:lnTo>
                    <a:lnTo>
                      <a:pt x="768" y="3"/>
                    </a:lnTo>
                    <a:lnTo>
                      <a:pt x="787" y="6"/>
                    </a:lnTo>
                    <a:lnTo>
                      <a:pt x="806" y="10"/>
                    </a:lnTo>
                    <a:lnTo>
                      <a:pt x="825" y="16"/>
                    </a:lnTo>
                    <a:lnTo>
                      <a:pt x="843" y="24"/>
                    </a:lnTo>
                    <a:lnTo>
                      <a:pt x="860" y="33"/>
                    </a:lnTo>
                    <a:lnTo>
                      <a:pt x="875" y="45"/>
                    </a:lnTo>
                    <a:lnTo>
                      <a:pt x="889" y="59"/>
                    </a:lnTo>
                    <a:lnTo>
                      <a:pt x="900" y="77"/>
                    </a:lnTo>
                    <a:lnTo>
                      <a:pt x="908" y="98"/>
                    </a:lnTo>
                    <a:lnTo>
                      <a:pt x="914" y="123"/>
                    </a:lnTo>
                    <a:lnTo>
                      <a:pt x="916" y="150"/>
                    </a:lnTo>
                    <a:lnTo>
                      <a:pt x="914" y="178"/>
                    </a:lnTo>
                    <a:lnTo>
                      <a:pt x="908" y="202"/>
                    </a:lnTo>
                    <a:lnTo>
                      <a:pt x="900" y="223"/>
                    </a:lnTo>
                    <a:lnTo>
                      <a:pt x="889" y="241"/>
                    </a:lnTo>
                    <a:lnTo>
                      <a:pt x="875" y="255"/>
                    </a:lnTo>
                    <a:lnTo>
                      <a:pt x="860" y="267"/>
                    </a:lnTo>
                    <a:lnTo>
                      <a:pt x="843" y="277"/>
                    </a:lnTo>
                    <a:lnTo>
                      <a:pt x="825" y="285"/>
                    </a:lnTo>
                    <a:lnTo>
                      <a:pt x="806" y="290"/>
                    </a:lnTo>
                    <a:lnTo>
                      <a:pt x="787" y="294"/>
                    </a:lnTo>
                    <a:lnTo>
                      <a:pt x="768" y="297"/>
                    </a:lnTo>
                    <a:lnTo>
                      <a:pt x="749" y="298"/>
                    </a:lnTo>
                    <a:lnTo>
                      <a:pt x="732" y="299"/>
                    </a:lnTo>
                    <a:lnTo>
                      <a:pt x="715" y="299"/>
                    </a:lnTo>
                    <a:lnTo>
                      <a:pt x="699" y="300"/>
                    </a:lnTo>
                    <a:lnTo>
                      <a:pt x="685" y="299"/>
                    </a:lnTo>
                    <a:lnTo>
                      <a:pt x="668" y="299"/>
                    </a:lnTo>
                    <a:lnTo>
                      <a:pt x="650" y="298"/>
                    </a:lnTo>
                    <a:lnTo>
                      <a:pt x="632" y="297"/>
                    </a:lnTo>
                    <a:lnTo>
                      <a:pt x="613" y="294"/>
                    </a:lnTo>
                    <a:lnTo>
                      <a:pt x="593" y="290"/>
                    </a:lnTo>
                    <a:lnTo>
                      <a:pt x="575" y="285"/>
                    </a:lnTo>
                    <a:lnTo>
                      <a:pt x="557" y="277"/>
                    </a:lnTo>
                    <a:lnTo>
                      <a:pt x="540" y="267"/>
                    </a:lnTo>
                    <a:lnTo>
                      <a:pt x="524" y="255"/>
                    </a:lnTo>
                    <a:lnTo>
                      <a:pt x="511" y="241"/>
                    </a:lnTo>
                    <a:lnTo>
                      <a:pt x="500" y="224"/>
                    </a:lnTo>
                    <a:lnTo>
                      <a:pt x="491" y="202"/>
                    </a:lnTo>
                    <a:lnTo>
                      <a:pt x="486" y="179"/>
                    </a:lnTo>
                    <a:lnTo>
                      <a:pt x="484" y="150"/>
                    </a:lnTo>
                    <a:lnTo>
                      <a:pt x="485" y="137"/>
                    </a:lnTo>
                    <a:lnTo>
                      <a:pt x="486" y="125"/>
                    </a:lnTo>
                    <a:lnTo>
                      <a:pt x="430" y="125"/>
                    </a:lnTo>
                    <a:lnTo>
                      <a:pt x="432" y="137"/>
                    </a:lnTo>
                    <a:lnTo>
                      <a:pt x="432" y="150"/>
                    </a:lnTo>
                    <a:lnTo>
                      <a:pt x="430" y="179"/>
                    </a:lnTo>
                    <a:lnTo>
                      <a:pt x="425" y="202"/>
                    </a:lnTo>
                    <a:lnTo>
                      <a:pt x="416" y="224"/>
                    </a:lnTo>
                    <a:lnTo>
                      <a:pt x="405" y="241"/>
                    </a:lnTo>
                    <a:lnTo>
                      <a:pt x="392" y="255"/>
                    </a:lnTo>
                    <a:lnTo>
                      <a:pt x="377" y="267"/>
                    </a:lnTo>
                    <a:lnTo>
                      <a:pt x="360" y="277"/>
                    </a:lnTo>
                    <a:lnTo>
                      <a:pt x="342" y="284"/>
                    </a:lnTo>
                    <a:lnTo>
                      <a:pt x="323" y="290"/>
                    </a:lnTo>
                    <a:lnTo>
                      <a:pt x="304" y="294"/>
                    </a:lnTo>
                    <a:lnTo>
                      <a:pt x="285" y="296"/>
                    </a:lnTo>
                    <a:lnTo>
                      <a:pt x="266" y="298"/>
                    </a:lnTo>
                    <a:lnTo>
                      <a:pt x="248" y="299"/>
                    </a:lnTo>
                    <a:lnTo>
                      <a:pt x="231" y="299"/>
                    </a:lnTo>
                    <a:lnTo>
                      <a:pt x="216" y="299"/>
                    </a:lnTo>
                    <a:lnTo>
                      <a:pt x="201" y="299"/>
                    </a:lnTo>
                    <a:lnTo>
                      <a:pt x="185" y="299"/>
                    </a:lnTo>
                    <a:lnTo>
                      <a:pt x="167" y="298"/>
                    </a:lnTo>
                    <a:lnTo>
                      <a:pt x="148" y="296"/>
                    </a:lnTo>
                    <a:lnTo>
                      <a:pt x="129" y="294"/>
                    </a:lnTo>
                    <a:lnTo>
                      <a:pt x="110" y="290"/>
                    </a:lnTo>
                    <a:lnTo>
                      <a:pt x="91" y="284"/>
                    </a:lnTo>
                    <a:lnTo>
                      <a:pt x="73" y="277"/>
                    </a:lnTo>
                    <a:lnTo>
                      <a:pt x="57" y="267"/>
                    </a:lnTo>
                    <a:lnTo>
                      <a:pt x="41" y="255"/>
                    </a:lnTo>
                    <a:lnTo>
                      <a:pt x="27" y="240"/>
                    </a:lnTo>
                    <a:lnTo>
                      <a:pt x="16" y="223"/>
                    </a:lnTo>
                    <a:lnTo>
                      <a:pt x="7" y="202"/>
                    </a:lnTo>
                    <a:lnTo>
                      <a:pt x="2" y="178"/>
                    </a:lnTo>
                    <a:lnTo>
                      <a:pt x="0" y="150"/>
                    </a:lnTo>
                    <a:lnTo>
                      <a:pt x="2" y="122"/>
                    </a:lnTo>
                    <a:lnTo>
                      <a:pt x="7" y="98"/>
                    </a:lnTo>
                    <a:lnTo>
                      <a:pt x="16" y="77"/>
                    </a:lnTo>
                    <a:lnTo>
                      <a:pt x="27" y="59"/>
                    </a:lnTo>
                    <a:lnTo>
                      <a:pt x="41" y="45"/>
                    </a:lnTo>
                    <a:lnTo>
                      <a:pt x="57" y="33"/>
                    </a:lnTo>
                    <a:lnTo>
                      <a:pt x="73" y="23"/>
                    </a:lnTo>
                    <a:lnTo>
                      <a:pt x="91" y="16"/>
                    </a:lnTo>
                    <a:lnTo>
                      <a:pt x="110" y="10"/>
                    </a:lnTo>
                    <a:lnTo>
                      <a:pt x="129" y="6"/>
                    </a:lnTo>
                    <a:lnTo>
                      <a:pt x="148" y="3"/>
                    </a:lnTo>
                    <a:lnTo>
                      <a:pt x="167" y="1"/>
                    </a:lnTo>
                    <a:lnTo>
                      <a:pt x="185" y="0"/>
                    </a:lnTo>
                    <a:lnTo>
                      <a:pt x="201" y="0"/>
                    </a:lnTo>
                    <a:lnTo>
                      <a:pt x="2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21" name="Freeform 24"/>
              <p:cNvSpPr>
                <a:spLocks noEditPoints="1"/>
              </p:cNvSpPr>
              <p:nvPr/>
            </p:nvSpPr>
            <p:spPr bwMode="auto">
              <a:xfrm>
                <a:off x="2597" y="4335"/>
                <a:ext cx="217" cy="124"/>
              </a:xfrm>
              <a:custGeom>
                <a:avLst/>
                <a:gdLst>
                  <a:gd name="T0" fmla="*/ 1796 w 2393"/>
                  <a:gd name="T1" fmla="*/ 704 h 1360"/>
                  <a:gd name="T2" fmla="*/ 1761 w 2393"/>
                  <a:gd name="T3" fmla="*/ 720 h 1360"/>
                  <a:gd name="T4" fmla="*/ 1590 w 2393"/>
                  <a:gd name="T5" fmla="*/ 904 h 1360"/>
                  <a:gd name="T6" fmla="*/ 1882 w 2393"/>
                  <a:gd name="T7" fmla="*/ 733 h 1360"/>
                  <a:gd name="T8" fmla="*/ 1851 w 2393"/>
                  <a:gd name="T9" fmla="*/ 709 h 1360"/>
                  <a:gd name="T10" fmla="*/ 1814 w 2393"/>
                  <a:gd name="T11" fmla="*/ 702 h 1360"/>
                  <a:gd name="T12" fmla="*/ 1831 w 2393"/>
                  <a:gd name="T13" fmla="*/ 20 h 1360"/>
                  <a:gd name="T14" fmla="*/ 1950 w 2393"/>
                  <a:gd name="T15" fmla="*/ 61 h 1360"/>
                  <a:gd name="T16" fmla="*/ 2057 w 2393"/>
                  <a:gd name="T17" fmla="*/ 121 h 1360"/>
                  <a:gd name="T18" fmla="*/ 2154 w 2393"/>
                  <a:gd name="T19" fmla="*/ 196 h 1360"/>
                  <a:gd name="T20" fmla="*/ 2235 w 2393"/>
                  <a:gd name="T21" fmla="*/ 286 h 1360"/>
                  <a:gd name="T22" fmla="*/ 2301 w 2393"/>
                  <a:gd name="T23" fmla="*/ 388 h 1360"/>
                  <a:gd name="T24" fmla="*/ 2352 w 2393"/>
                  <a:gd name="T25" fmla="*/ 501 h 1360"/>
                  <a:gd name="T26" fmla="*/ 2382 w 2393"/>
                  <a:gd name="T27" fmla="*/ 622 h 1360"/>
                  <a:gd name="T28" fmla="*/ 2393 w 2393"/>
                  <a:gd name="T29" fmla="*/ 748 h 1360"/>
                  <a:gd name="T30" fmla="*/ 2390 w 2393"/>
                  <a:gd name="T31" fmla="*/ 1230 h 1360"/>
                  <a:gd name="T32" fmla="*/ 2370 w 2393"/>
                  <a:gd name="T33" fmla="*/ 1282 h 1360"/>
                  <a:gd name="T34" fmla="*/ 2335 w 2393"/>
                  <a:gd name="T35" fmla="*/ 1324 h 1360"/>
                  <a:gd name="T36" fmla="*/ 2286 w 2393"/>
                  <a:gd name="T37" fmla="*/ 1351 h 1360"/>
                  <a:gd name="T38" fmla="*/ 2230 w 2393"/>
                  <a:gd name="T39" fmla="*/ 1360 h 1360"/>
                  <a:gd name="T40" fmla="*/ 129 w 2393"/>
                  <a:gd name="T41" fmla="*/ 1358 h 1360"/>
                  <a:gd name="T42" fmla="*/ 77 w 2393"/>
                  <a:gd name="T43" fmla="*/ 1339 h 1360"/>
                  <a:gd name="T44" fmla="*/ 36 w 2393"/>
                  <a:gd name="T45" fmla="*/ 1304 h 1360"/>
                  <a:gd name="T46" fmla="*/ 10 w 2393"/>
                  <a:gd name="T47" fmla="*/ 1256 h 1360"/>
                  <a:gd name="T48" fmla="*/ 0 w 2393"/>
                  <a:gd name="T49" fmla="*/ 1200 h 1360"/>
                  <a:gd name="T50" fmla="*/ 3 w 2393"/>
                  <a:gd name="T51" fmla="*/ 684 h 1360"/>
                  <a:gd name="T52" fmla="*/ 23 w 2393"/>
                  <a:gd name="T53" fmla="*/ 561 h 1360"/>
                  <a:gd name="T54" fmla="*/ 63 w 2393"/>
                  <a:gd name="T55" fmla="*/ 443 h 1360"/>
                  <a:gd name="T56" fmla="*/ 122 w 2393"/>
                  <a:gd name="T57" fmla="*/ 336 h 1360"/>
                  <a:gd name="T58" fmla="*/ 195 w 2393"/>
                  <a:gd name="T59" fmla="*/ 240 h 1360"/>
                  <a:gd name="T60" fmla="*/ 283 w 2393"/>
                  <a:gd name="T61" fmla="*/ 157 h 1360"/>
                  <a:gd name="T62" fmla="*/ 385 w 2393"/>
                  <a:gd name="T63" fmla="*/ 89 h 1360"/>
                  <a:gd name="T64" fmla="*/ 498 w 2393"/>
                  <a:gd name="T65" fmla="*/ 38 h 1360"/>
                  <a:gd name="T66" fmla="*/ 640 w 2393"/>
                  <a:gd name="T67" fmla="*/ 0 h 1360"/>
                  <a:gd name="T68" fmla="*/ 1748 w 2393"/>
                  <a:gd name="T69" fmla="*/ 0 h 1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393" h="1360">
                    <a:moveTo>
                      <a:pt x="1814" y="702"/>
                    </a:moveTo>
                    <a:lnTo>
                      <a:pt x="1796" y="704"/>
                    </a:lnTo>
                    <a:lnTo>
                      <a:pt x="1778" y="709"/>
                    </a:lnTo>
                    <a:lnTo>
                      <a:pt x="1761" y="720"/>
                    </a:lnTo>
                    <a:lnTo>
                      <a:pt x="1746" y="733"/>
                    </a:lnTo>
                    <a:lnTo>
                      <a:pt x="1590" y="904"/>
                    </a:lnTo>
                    <a:lnTo>
                      <a:pt x="2038" y="904"/>
                    </a:lnTo>
                    <a:lnTo>
                      <a:pt x="1882" y="733"/>
                    </a:lnTo>
                    <a:lnTo>
                      <a:pt x="1867" y="719"/>
                    </a:lnTo>
                    <a:lnTo>
                      <a:pt x="1851" y="709"/>
                    </a:lnTo>
                    <a:lnTo>
                      <a:pt x="1833" y="703"/>
                    </a:lnTo>
                    <a:lnTo>
                      <a:pt x="1814" y="702"/>
                    </a:lnTo>
                    <a:close/>
                    <a:moveTo>
                      <a:pt x="1748" y="0"/>
                    </a:moveTo>
                    <a:lnTo>
                      <a:pt x="1831" y="20"/>
                    </a:lnTo>
                    <a:lnTo>
                      <a:pt x="1892" y="38"/>
                    </a:lnTo>
                    <a:lnTo>
                      <a:pt x="1950" y="61"/>
                    </a:lnTo>
                    <a:lnTo>
                      <a:pt x="2005" y="88"/>
                    </a:lnTo>
                    <a:lnTo>
                      <a:pt x="2057" y="121"/>
                    </a:lnTo>
                    <a:lnTo>
                      <a:pt x="2107" y="157"/>
                    </a:lnTo>
                    <a:lnTo>
                      <a:pt x="2154" y="196"/>
                    </a:lnTo>
                    <a:lnTo>
                      <a:pt x="2196" y="239"/>
                    </a:lnTo>
                    <a:lnTo>
                      <a:pt x="2235" y="286"/>
                    </a:lnTo>
                    <a:lnTo>
                      <a:pt x="2270" y="336"/>
                    </a:lnTo>
                    <a:lnTo>
                      <a:pt x="2301" y="388"/>
                    </a:lnTo>
                    <a:lnTo>
                      <a:pt x="2328" y="443"/>
                    </a:lnTo>
                    <a:lnTo>
                      <a:pt x="2352" y="501"/>
                    </a:lnTo>
                    <a:lnTo>
                      <a:pt x="2369" y="561"/>
                    </a:lnTo>
                    <a:lnTo>
                      <a:pt x="2382" y="622"/>
                    </a:lnTo>
                    <a:lnTo>
                      <a:pt x="2390" y="684"/>
                    </a:lnTo>
                    <a:lnTo>
                      <a:pt x="2393" y="748"/>
                    </a:lnTo>
                    <a:lnTo>
                      <a:pt x="2393" y="1200"/>
                    </a:lnTo>
                    <a:lnTo>
                      <a:pt x="2390" y="1230"/>
                    </a:lnTo>
                    <a:lnTo>
                      <a:pt x="2383" y="1256"/>
                    </a:lnTo>
                    <a:lnTo>
                      <a:pt x="2370" y="1282"/>
                    </a:lnTo>
                    <a:lnTo>
                      <a:pt x="2354" y="1304"/>
                    </a:lnTo>
                    <a:lnTo>
                      <a:pt x="2335" y="1324"/>
                    </a:lnTo>
                    <a:lnTo>
                      <a:pt x="2311" y="1339"/>
                    </a:lnTo>
                    <a:lnTo>
                      <a:pt x="2286" y="1351"/>
                    </a:lnTo>
                    <a:lnTo>
                      <a:pt x="2259" y="1358"/>
                    </a:lnTo>
                    <a:lnTo>
                      <a:pt x="2230" y="1360"/>
                    </a:lnTo>
                    <a:lnTo>
                      <a:pt x="157" y="1360"/>
                    </a:lnTo>
                    <a:lnTo>
                      <a:pt x="129" y="1358"/>
                    </a:lnTo>
                    <a:lnTo>
                      <a:pt x="101" y="1351"/>
                    </a:lnTo>
                    <a:lnTo>
                      <a:pt x="77" y="1339"/>
                    </a:lnTo>
                    <a:lnTo>
                      <a:pt x="55" y="1324"/>
                    </a:lnTo>
                    <a:lnTo>
                      <a:pt x="36" y="1304"/>
                    </a:lnTo>
                    <a:lnTo>
                      <a:pt x="21" y="1282"/>
                    </a:lnTo>
                    <a:lnTo>
                      <a:pt x="10" y="1256"/>
                    </a:lnTo>
                    <a:lnTo>
                      <a:pt x="3" y="1230"/>
                    </a:lnTo>
                    <a:lnTo>
                      <a:pt x="0" y="1200"/>
                    </a:lnTo>
                    <a:lnTo>
                      <a:pt x="0" y="748"/>
                    </a:lnTo>
                    <a:lnTo>
                      <a:pt x="3" y="684"/>
                    </a:lnTo>
                    <a:lnTo>
                      <a:pt x="11" y="622"/>
                    </a:lnTo>
                    <a:lnTo>
                      <a:pt x="23" y="561"/>
                    </a:lnTo>
                    <a:lnTo>
                      <a:pt x="41" y="501"/>
                    </a:lnTo>
                    <a:lnTo>
                      <a:pt x="63" y="443"/>
                    </a:lnTo>
                    <a:lnTo>
                      <a:pt x="90" y="389"/>
                    </a:lnTo>
                    <a:lnTo>
                      <a:pt x="122" y="336"/>
                    </a:lnTo>
                    <a:lnTo>
                      <a:pt x="156" y="286"/>
                    </a:lnTo>
                    <a:lnTo>
                      <a:pt x="195" y="240"/>
                    </a:lnTo>
                    <a:lnTo>
                      <a:pt x="237" y="196"/>
                    </a:lnTo>
                    <a:lnTo>
                      <a:pt x="283" y="157"/>
                    </a:lnTo>
                    <a:lnTo>
                      <a:pt x="332" y="121"/>
                    </a:lnTo>
                    <a:lnTo>
                      <a:pt x="385" y="89"/>
                    </a:lnTo>
                    <a:lnTo>
                      <a:pt x="440" y="62"/>
                    </a:lnTo>
                    <a:lnTo>
                      <a:pt x="498" y="38"/>
                    </a:lnTo>
                    <a:lnTo>
                      <a:pt x="559" y="20"/>
                    </a:lnTo>
                    <a:lnTo>
                      <a:pt x="640" y="0"/>
                    </a:lnTo>
                    <a:lnTo>
                      <a:pt x="1193" y="1280"/>
                    </a:lnTo>
                    <a:lnTo>
                      <a:pt x="174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22" name="Freeform 25"/>
              <p:cNvSpPr>
                <a:spLocks/>
              </p:cNvSpPr>
              <p:nvPr/>
            </p:nvSpPr>
            <p:spPr bwMode="auto">
              <a:xfrm>
                <a:off x="2689" y="4347"/>
                <a:ext cx="34" cy="83"/>
              </a:xfrm>
              <a:custGeom>
                <a:avLst/>
                <a:gdLst>
                  <a:gd name="T0" fmla="*/ 135 w 373"/>
                  <a:gd name="T1" fmla="*/ 0 h 915"/>
                  <a:gd name="T2" fmla="*/ 237 w 373"/>
                  <a:gd name="T3" fmla="*/ 0 h 915"/>
                  <a:gd name="T4" fmla="*/ 258 w 373"/>
                  <a:gd name="T5" fmla="*/ 2 h 915"/>
                  <a:gd name="T6" fmla="*/ 278 w 373"/>
                  <a:gd name="T7" fmla="*/ 9 h 915"/>
                  <a:gd name="T8" fmla="*/ 295 w 373"/>
                  <a:gd name="T9" fmla="*/ 21 h 915"/>
                  <a:gd name="T10" fmla="*/ 310 w 373"/>
                  <a:gd name="T11" fmla="*/ 36 h 915"/>
                  <a:gd name="T12" fmla="*/ 321 w 373"/>
                  <a:gd name="T13" fmla="*/ 53 h 915"/>
                  <a:gd name="T14" fmla="*/ 328 w 373"/>
                  <a:gd name="T15" fmla="*/ 74 h 915"/>
                  <a:gd name="T16" fmla="*/ 366 w 373"/>
                  <a:gd name="T17" fmla="*/ 234 h 915"/>
                  <a:gd name="T18" fmla="*/ 368 w 373"/>
                  <a:gd name="T19" fmla="*/ 257 h 915"/>
                  <a:gd name="T20" fmla="*/ 365 w 373"/>
                  <a:gd name="T21" fmla="*/ 281 h 915"/>
                  <a:gd name="T22" fmla="*/ 357 w 373"/>
                  <a:gd name="T23" fmla="*/ 301 h 915"/>
                  <a:gd name="T24" fmla="*/ 345 w 373"/>
                  <a:gd name="T25" fmla="*/ 319 h 915"/>
                  <a:gd name="T26" fmla="*/ 329 w 373"/>
                  <a:gd name="T27" fmla="*/ 334 h 915"/>
                  <a:gd name="T28" fmla="*/ 309 w 373"/>
                  <a:gd name="T29" fmla="*/ 345 h 915"/>
                  <a:gd name="T30" fmla="*/ 287 w 373"/>
                  <a:gd name="T31" fmla="*/ 351 h 915"/>
                  <a:gd name="T32" fmla="*/ 373 w 373"/>
                  <a:gd name="T33" fmla="*/ 438 h 915"/>
                  <a:gd name="T34" fmla="*/ 187 w 373"/>
                  <a:gd name="T35" fmla="*/ 915 h 915"/>
                  <a:gd name="T36" fmla="*/ 0 w 373"/>
                  <a:gd name="T37" fmla="*/ 438 h 915"/>
                  <a:gd name="T38" fmla="*/ 85 w 373"/>
                  <a:gd name="T39" fmla="*/ 351 h 915"/>
                  <a:gd name="T40" fmla="*/ 63 w 373"/>
                  <a:gd name="T41" fmla="*/ 345 h 915"/>
                  <a:gd name="T42" fmla="*/ 44 w 373"/>
                  <a:gd name="T43" fmla="*/ 334 h 915"/>
                  <a:gd name="T44" fmla="*/ 27 w 373"/>
                  <a:gd name="T45" fmla="*/ 319 h 915"/>
                  <a:gd name="T46" fmla="*/ 15 w 373"/>
                  <a:gd name="T47" fmla="*/ 301 h 915"/>
                  <a:gd name="T48" fmla="*/ 7 w 373"/>
                  <a:gd name="T49" fmla="*/ 281 h 915"/>
                  <a:gd name="T50" fmla="*/ 4 w 373"/>
                  <a:gd name="T51" fmla="*/ 257 h 915"/>
                  <a:gd name="T52" fmla="*/ 6 w 373"/>
                  <a:gd name="T53" fmla="*/ 234 h 915"/>
                  <a:gd name="T54" fmla="*/ 44 w 373"/>
                  <a:gd name="T55" fmla="*/ 74 h 915"/>
                  <a:gd name="T56" fmla="*/ 52 w 373"/>
                  <a:gd name="T57" fmla="*/ 53 h 915"/>
                  <a:gd name="T58" fmla="*/ 63 w 373"/>
                  <a:gd name="T59" fmla="*/ 36 h 915"/>
                  <a:gd name="T60" fmla="*/ 77 w 373"/>
                  <a:gd name="T61" fmla="*/ 21 h 915"/>
                  <a:gd name="T62" fmla="*/ 95 w 373"/>
                  <a:gd name="T63" fmla="*/ 9 h 915"/>
                  <a:gd name="T64" fmla="*/ 114 w 373"/>
                  <a:gd name="T65" fmla="*/ 2 h 915"/>
                  <a:gd name="T66" fmla="*/ 135 w 373"/>
                  <a:gd name="T67" fmla="*/ 0 h 9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73" h="915">
                    <a:moveTo>
                      <a:pt x="135" y="0"/>
                    </a:moveTo>
                    <a:lnTo>
                      <a:pt x="237" y="0"/>
                    </a:lnTo>
                    <a:lnTo>
                      <a:pt x="258" y="2"/>
                    </a:lnTo>
                    <a:lnTo>
                      <a:pt x="278" y="9"/>
                    </a:lnTo>
                    <a:lnTo>
                      <a:pt x="295" y="21"/>
                    </a:lnTo>
                    <a:lnTo>
                      <a:pt x="310" y="36"/>
                    </a:lnTo>
                    <a:lnTo>
                      <a:pt x="321" y="53"/>
                    </a:lnTo>
                    <a:lnTo>
                      <a:pt x="328" y="74"/>
                    </a:lnTo>
                    <a:lnTo>
                      <a:pt x="366" y="234"/>
                    </a:lnTo>
                    <a:lnTo>
                      <a:pt x="368" y="257"/>
                    </a:lnTo>
                    <a:lnTo>
                      <a:pt x="365" y="281"/>
                    </a:lnTo>
                    <a:lnTo>
                      <a:pt x="357" y="301"/>
                    </a:lnTo>
                    <a:lnTo>
                      <a:pt x="345" y="319"/>
                    </a:lnTo>
                    <a:lnTo>
                      <a:pt x="329" y="334"/>
                    </a:lnTo>
                    <a:lnTo>
                      <a:pt x="309" y="345"/>
                    </a:lnTo>
                    <a:lnTo>
                      <a:pt x="287" y="351"/>
                    </a:lnTo>
                    <a:lnTo>
                      <a:pt x="373" y="438"/>
                    </a:lnTo>
                    <a:lnTo>
                      <a:pt x="187" y="915"/>
                    </a:lnTo>
                    <a:lnTo>
                      <a:pt x="0" y="438"/>
                    </a:lnTo>
                    <a:lnTo>
                      <a:pt x="85" y="351"/>
                    </a:lnTo>
                    <a:lnTo>
                      <a:pt x="63" y="345"/>
                    </a:lnTo>
                    <a:lnTo>
                      <a:pt x="44" y="334"/>
                    </a:lnTo>
                    <a:lnTo>
                      <a:pt x="27" y="319"/>
                    </a:lnTo>
                    <a:lnTo>
                      <a:pt x="15" y="301"/>
                    </a:lnTo>
                    <a:lnTo>
                      <a:pt x="7" y="281"/>
                    </a:lnTo>
                    <a:lnTo>
                      <a:pt x="4" y="257"/>
                    </a:lnTo>
                    <a:lnTo>
                      <a:pt x="6" y="234"/>
                    </a:lnTo>
                    <a:lnTo>
                      <a:pt x="44" y="74"/>
                    </a:lnTo>
                    <a:lnTo>
                      <a:pt x="52" y="53"/>
                    </a:lnTo>
                    <a:lnTo>
                      <a:pt x="63" y="36"/>
                    </a:lnTo>
                    <a:lnTo>
                      <a:pt x="77" y="21"/>
                    </a:lnTo>
                    <a:lnTo>
                      <a:pt x="95" y="9"/>
                    </a:lnTo>
                    <a:lnTo>
                      <a:pt x="114" y="2"/>
                    </a:lnTo>
                    <a:lnTo>
                      <a:pt x="13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1" name="Group 16"/>
            <p:cNvGrpSpPr>
              <a:grpSpLocks noChangeAspect="1"/>
            </p:cNvGrpSpPr>
            <p:nvPr/>
          </p:nvGrpSpPr>
          <p:grpSpPr bwMode="auto">
            <a:xfrm>
              <a:off x="596845" y="5823027"/>
              <a:ext cx="162480" cy="186754"/>
              <a:chOff x="1039" y="1681"/>
              <a:chExt cx="1071" cy="1231"/>
            </a:xfrm>
            <a:grpFill/>
          </p:grpSpPr>
          <p:sp>
            <p:nvSpPr>
              <p:cNvPr id="15" name="Freeform 17"/>
              <p:cNvSpPr>
                <a:spLocks noEditPoints="1"/>
              </p:cNvSpPr>
              <p:nvPr/>
            </p:nvSpPr>
            <p:spPr bwMode="auto">
              <a:xfrm>
                <a:off x="1039" y="1681"/>
                <a:ext cx="1071" cy="1099"/>
              </a:xfrm>
              <a:custGeom>
                <a:avLst/>
                <a:gdLst>
                  <a:gd name="T0" fmla="*/ 3169 w 3212"/>
                  <a:gd name="T1" fmla="*/ 566 h 3298"/>
                  <a:gd name="T2" fmla="*/ 3035 w 3212"/>
                  <a:gd name="T3" fmla="*/ 475 h 3298"/>
                  <a:gd name="T4" fmla="*/ 2711 w 3212"/>
                  <a:gd name="T5" fmla="*/ 199 h 3298"/>
                  <a:gd name="T6" fmla="*/ 2384 w 3212"/>
                  <a:gd name="T7" fmla="*/ 19 h 3298"/>
                  <a:gd name="T8" fmla="*/ 2347 w 3212"/>
                  <a:gd name="T9" fmla="*/ 4 h 3298"/>
                  <a:gd name="T10" fmla="*/ 2278 w 3212"/>
                  <a:gd name="T11" fmla="*/ 47 h 3298"/>
                  <a:gd name="T12" fmla="*/ 2171 w 3212"/>
                  <a:gd name="T13" fmla="*/ 190 h 3298"/>
                  <a:gd name="T14" fmla="*/ 1698 w 3212"/>
                  <a:gd name="T15" fmla="*/ 610 h 3298"/>
                  <a:gd name="T16" fmla="*/ 716 w 3212"/>
                  <a:gd name="T17" fmla="*/ 1337 h 3298"/>
                  <a:gd name="T18" fmla="*/ 296 w 3212"/>
                  <a:gd name="T19" fmla="*/ 1713 h 3298"/>
                  <a:gd name="T20" fmla="*/ 59 w 3212"/>
                  <a:gd name="T21" fmla="*/ 2061 h 3298"/>
                  <a:gd name="T22" fmla="*/ 0 w 3212"/>
                  <a:gd name="T23" fmla="*/ 2479 h 3298"/>
                  <a:gd name="T24" fmla="*/ 29 w 3212"/>
                  <a:gd name="T25" fmla="*/ 2758 h 3298"/>
                  <a:gd name="T26" fmla="*/ 183 w 3212"/>
                  <a:gd name="T27" fmla="*/ 2915 h 3298"/>
                  <a:gd name="T28" fmla="*/ 615 w 3212"/>
                  <a:gd name="T29" fmla="*/ 3255 h 3298"/>
                  <a:gd name="T30" fmla="*/ 886 w 3212"/>
                  <a:gd name="T31" fmla="*/ 3291 h 3298"/>
                  <a:gd name="T32" fmla="*/ 1138 w 3212"/>
                  <a:gd name="T33" fmla="*/ 3171 h 3298"/>
                  <a:gd name="T34" fmla="*/ 1808 w 3212"/>
                  <a:gd name="T35" fmla="*/ 2600 h 3298"/>
                  <a:gd name="T36" fmla="*/ 2812 w 3212"/>
                  <a:gd name="T37" fmla="*/ 1724 h 3298"/>
                  <a:gd name="T38" fmla="*/ 3103 w 3212"/>
                  <a:gd name="T39" fmla="*/ 1438 h 3298"/>
                  <a:gd name="T40" fmla="*/ 3146 w 3212"/>
                  <a:gd name="T41" fmla="*/ 1401 h 3298"/>
                  <a:gd name="T42" fmla="*/ 3193 w 3212"/>
                  <a:gd name="T43" fmla="*/ 1183 h 3298"/>
                  <a:gd name="T44" fmla="*/ 3208 w 3212"/>
                  <a:gd name="T45" fmla="*/ 620 h 3298"/>
                  <a:gd name="T46" fmla="*/ 1001 w 3212"/>
                  <a:gd name="T47" fmla="*/ 3114 h 3298"/>
                  <a:gd name="T48" fmla="*/ 881 w 3212"/>
                  <a:gd name="T49" fmla="*/ 3066 h 3298"/>
                  <a:gd name="T50" fmla="*/ 844 w 3212"/>
                  <a:gd name="T51" fmla="*/ 2610 h 3298"/>
                  <a:gd name="T52" fmla="*/ 840 w 3212"/>
                  <a:gd name="T53" fmla="*/ 2398 h 3298"/>
                  <a:gd name="T54" fmla="*/ 401 w 3212"/>
                  <a:gd name="T55" fmla="*/ 2082 h 3298"/>
                  <a:gd name="T56" fmla="*/ 241 w 3212"/>
                  <a:gd name="T57" fmla="*/ 1969 h 3298"/>
                  <a:gd name="T58" fmla="*/ 752 w 3212"/>
                  <a:gd name="T59" fmla="*/ 2141 h 3298"/>
                  <a:gd name="T60" fmla="*/ 1034 w 3212"/>
                  <a:gd name="T61" fmla="*/ 2354 h 3298"/>
                  <a:gd name="T62" fmla="*/ 1418 w 3212"/>
                  <a:gd name="T63" fmla="*/ 2074 h 3298"/>
                  <a:gd name="T64" fmla="*/ 1624 w 3212"/>
                  <a:gd name="T65" fmla="*/ 1847 h 3298"/>
                  <a:gd name="T66" fmla="*/ 1420 w 3212"/>
                  <a:gd name="T67" fmla="*/ 1596 h 3298"/>
                  <a:gd name="T68" fmla="*/ 1082 w 3212"/>
                  <a:gd name="T69" fmla="*/ 1248 h 3298"/>
                  <a:gd name="T70" fmla="*/ 1614 w 3212"/>
                  <a:gd name="T71" fmla="*/ 825 h 3298"/>
                  <a:gd name="T72" fmla="*/ 2194 w 3212"/>
                  <a:gd name="T73" fmla="*/ 338 h 3298"/>
                  <a:gd name="T74" fmla="*/ 2374 w 3212"/>
                  <a:gd name="T75" fmla="*/ 118 h 3298"/>
                  <a:gd name="T76" fmla="*/ 2661 w 3212"/>
                  <a:gd name="T77" fmla="*/ 304 h 3298"/>
                  <a:gd name="T78" fmla="*/ 2993 w 3212"/>
                  <a:gd name="T79" fmla="*/ 603 h 3298"/>
                  <a:gd name="T80" fmla="*/ 2474 w 3212"/>
                  <a:gd name="T81" fmla="*/ 1257 h 3298"/>
                  <a:gd name="T82" fmla="*/ 1732 w 3212"/>
                  <a:gd name="T83" fmla="*/ 1951 h 3298"/>
                  <a:gd name="T84" fmla="*/ 1047 w 3212"/>
                  <a:gd name="T85" fmla="*/ 2462 h 3298"/>
                  <a:gd name="T86" fmla="*/ 1012 w 3212"/>
                  <a:gd name="T87" fmla="*/ 2472 h 3298"/>
                  <a:gd name="T88" fmla="*/ 3078 w 3212"/>
                  <a:gd name="T89" fmla="*/ 1147 h 3298"/>
                  <a:gd name="T90" fmla="*/ 3067 w 3212"/>
                  <a:gd name="T91" fmla="*/ 1301 h 3298"/>
                  <a:gd name="T92" fmla="*/ 3051 w 3212"/>
                  <a:gd name="T93" fmla="*/ 1343 h 3298"/>
                  <a:gd name="T94" fmla="*/ 3018 w 3212"/>
                  <a:gd name="T95" fmla="*/ 1366 h 3298"/>
                  <a:gd name="T96" fmla="*/ 2890 w 3212"/>
                  <a:gd name="T97" fmla="*/ 1493 h 3298"/>
                  <a:gd name="T98" fmla="*/ 1823 w 3212"/>
                  <a:gd name="T99" fmla="*/ 2434 h 3298"/>
                  <a:gd name="T100" fmla="*/ 1765 w 3212"/>
                  <a:gd name="T101" fmla="*/ 2231 h 3298"/>
                  <a:gd name="T102" fmla="*/ 1749 w 3212"/>
                  <a:gd name="T103" fmla="*/ 2105 h 3298"/>
                  <a:gd name="T104" fmla="*/ 2236 w 3212"/>
                  <a:gd name="T105" fmla="*/ 1651 h 3298"/>
                  <a:gd name="T106" fmla="*/ 3095 w 3212"/>
                  <a:gd name="T107" fmla="*/ 770 h 3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212" h="3298">
                    <a:moveTo>
                      <a:pt x="3208" y="620"/>
                    </a:moveTo>
                    <a:lnTo>
                      <a:pt x="3206" y="606"/>
                    </a:lnTo>
                    <a:lnTo>
                      <a:pt x="3192" y="581"/>
                    </a:lnTo>
                    <a:lnTo>
                      <a:pt x="3169" y="566"/>
                    </a:lnTo>
                    <a:lnTo>
                      <a:pt x="3143" y="561"/>
                    </a:lnTo>
                    <a:lnTo>
                      <a:pt x="3130" y="564"/>
                    </a:lnTo>
                    <a:lnTo>
                      <a:pt x="3101" y="533"/>
                    </a:lnTo>
                    <a:lnTo>
                      <a:pt x="3035" y="475"/>
                    </a:lnTo>
                    <a:lnTo>
                      <a:pt x="3003" y="448"/>
                    </a:lnTo>
                    <a:lnTo>
                      <a:pt x="2931" y="383"/>
                    </a:lnTo>
                    <a:lnTo>
                      <a:pt x="2786" y="258"/>
                    </a:lnTo>
                    <a:lnTo>
                      <a:pt x="2711" y="199"/>
                    </a:lnTo>
                    <a:lnTo>
                      <a:pt x="2651" y="148"/>
                    </a:lnTo>
                    <a:lnTo>
                      <a:pt x="2507" y="53"/>
                    </a:lnTo>
                    <a:lnTo>
                      <a:pt x="2432" y="24"/>
                    </a:lnTo>
                    <a:lnTo>
                      <a:pt x="2384" y="19"/>
                    </a:lnTo>
                    <a:lnTo>
                      <a:pt x="2363" y="20"/>
                    </a:lnTo>
                    <a:lnTo>
                      <a:pt x="2361" y="17"/>
                    </a:lnTo>
                    <a:lnTo>
                      <a:pt x="2358" y="14"/>
                    </a:lnTo>
                    <a:lnTo>
                      <a:pt x="2347" y="4"/>
                    </a:lnTo>
                    <a:lnTo>
                      <a:pt x="2320" y="0"/>
                    </a:lnTo>
                    <a:lnTo>
                      <a:pt x="2294" y="10"/>
                    </a:lnTo>
                    <a:lnTo>
                      <a:pt x="2278" y="32"/>
                    </a:lnTo>
                    <a:lnTo>
                      <a:pt x="2278" y="47"/>
                    </a:lnTo>
                    <a:lnTo>
                      <a:pt x="2276" y="62"/>
                    </a:lnTo>
                    <a:lnTo>
                      <a:pt x="2253" y="102"/>
                    </a:lnTo>
                    <a:lnTo>
                      <a:pt x="2199" y="163"/>
                    </a:lnTo>
                    <a:lnTo>
                      <a:pt x="2171" y="190"/>
                    </a:lnTo>
                    <a:lnTo>
                      <a:pt x="2102" y="260"/>
                    </a:lnTo>
                    <a:lnTo>
                      <a:pt x="1952" y="394"/>
                    </a:lnTo>
                    <a:lnTo>
                      <a:pt x="1878" y="459"/>
                    </a:lnTo>
                    <a:lnTo>
                      <a:pt x="1698" y="610"/>
                    </a:lnTo>
                    <a:lnTo>
                      <a:pt x="1326" y="897"/>
                    </a:lnTo>
                    <a:lnTo>
                      <a:pt x="1138" y="1036"/>
                    </a:lnTo>
                    <a:lnTo>
                      <a:pt x="969" y="1157"/>
                    </a:lnTo>
                    <a:lnTo>
                      <a:pt x="716" y="1337"/>
                    </a:lnTo>
                    <a:lnTo>
                      <a:pt x="553" y="1467"/>
                    </a:lnTo>
                    <a:lnTo>
                      <a:pt x="475" y="1536"/>
                    </a:lnTo>
                    <a:lnTo>
                      <a:pt x="415" y="1592"/>
                    </a:lnTo>
                    <a:lnTo>
                      <a:pt x="296" y="1713"/>
                    </a:lnTo>
                    <a:lnTo>
                      <a:pt x="186" y="1845"/>
                    </a:lnTo>
                    <a:lnTo>
                      <a:pt x="117" y="1951"/>
                    </a:lnTo>
                    <a:lnTo>
                      <a:pt x="77" y="2024"/>
                    </a:lnTo>
                    <a:lnTo>
                      <a:pt x="59" y="2061"/>
                    </a:lnTo>
                    <a:lnTo>
                      <a:pt x="44" y="2100"/>
                    </a:lnTo>
                    <a:lnTo>
                      <a:pt x="21" y="2181"/>
                    </a:lnTo>
                    <a:lnTo>
                      <a:pt x="2" y="2306"/>
                    </a:lnTo>
                    <a:lnTo>
                      <a:pt x="0" y="2479"/>
                    </a:lnTo>
                    <a:lnTo>
                      <a:pt x="12" y="2650"/>
                    </a:lnTo>
                    <a:lnTo>
                      <a:pt x="18" y="2732"/>
                    </a:lnTo>
                    <a:lnTo>
                      <a:pt x="19" y="2742"/>
                    </a:lnTo>
                    <a:lnTo>
                      <a:pt x="29" y="2758"/>
                    </a:lnTo>
                    <a:lnTo>
                      <a:pt x="49" y="2771"/>
                    </a:lnTo>
                    <a:lnTo>
                      <a:pt x="67" y="2770"/>
                    </a:lnTo>
                    <a:lnTo>
                      <a:pt x="101" y="2817"/>
                    </a:lnTo>
                    <a:lnTo>
                      <a:pt x="183" y="2915"/>
                    </a:lnTo>
                    <a:lnTo>
                      <a:pt x="278" y="3016"/>
                    </a:lnTo>
                    <a:lnTo>
                      <a:pt x="383" y="3109"/>
                    </a:lnTo>
                    <a:lnTo>
                      <a:pt x="497" y="3193"/>
                    </a:lnTo>
                    <a:lnTo>
                      <a:pt x="615" y="3255"/>
                    </a:lnTo>
                    <a:lnTo>
                      <a:pt x="704" y="3285"/>
                    </a:lnTo>
                    <a:lnTo>
                      <a:pt x="765" y="3297"/>
                    </a:lnTo>
                    <a:lnTo>
                      <a:pt x="825" y="3298"/>
                    </a:lnTo>
                    <a:lnTo>
                      <a:pt x="886" y="3291"/>
                    </a:lnTo>
                    <a:lnTo>
                      <a:pt x="916" y="3282"/>
                    </a:lnTo>
                    <a:lnTo>
                      <a:pt x="955" y="3271"/>
                    </a:lnTo>
                    <a:lnTo>
                      <a:pt x="1030" y="3236"/>
                    </a:lnTo>
                    <a:lnTo>
                      <a:pt x="1138" y="3171"/>
                    </a:lnTo>
                    <a:lnTo>
                      <a:pt x="1342" y="3009"/>
                    </a:lnTo>
                    <a:lnTo>
                      <a:pt x="1463" y="2899"/>
                    </a:lnTo>
                    <a:lnTo>
                      <a:pt x="1634" y="2748"/>
                    </a:lnTo>
                    <a:lnTo>
                      <a:pt x="1808" y="2600"/>
                    </a:lnTo>
                    <a:lnTo>
                      <a:pt x="2017" y="2424"/>
                    </a:lnTo>
                    <a:lnTo>
                      <a:pt x="2429" y="2066"/>
                    </a:lnTo>
                    <a:lnTo>
                      <a:pt x="2633" y="1884"/>
                    </a:lnTo>
                    <a:lnTo>
                      <a:pt x="2812" y="1724"/>
                    </a:lnTo>
                    <a:lnTo>
                      <a:pt x="2987" y="1560"/>
                    </a:lnTo>
                    <a:lnTo>
                      <a:pt x="3021" y="1530"/>
                    </a:lnTo>
                    <a:lnTo>
                      <a:pt x="3075" y="1478"/>
                    </a:lnTo>
                    <a:lnTo>
                      <a:pt x="3103" y="1438"/>
                    </a:lnTo>
                    <a:lnTo>
                      <a:pt x="3111" y="1416"/>
                    </a:lnTo>
                    <a:lnTo>
                      <a:pt x="3124" y="1415"/>
                    </a:lnTo>
                    <a:lnTo>
                      <a:pt x="3134" y="1409"/>
                    </a:lnTo>
                    <a:lnTo>
                      <a:pt x="3146" y="1401"/>
                    </a:lnTo>
                    <a:lnTo>
                      <a:pt x="3163" y="1378"/>
                    </a:lnTo>
                    <a:lnTo>
                      <a:pt x="3180" y="1337"/>
                    </a:lnTo>
                    <a:lnTo>
                      <a:pt x="3192" y="1241"/>
                    </a:lnTo>
                    <a:lnTo>
                      <a:pt x="3193" y="1183"/>
                    </a:lnTo>
                    <a:lnTo>
                      <a:pt x="3202" y="1042"/>
                    </a:lnTo>
                    <a:lnTo>
                      <a:pt x="3212" y="832"/>
                    </a:lnTo>
                    <a:lnTo>
                      <a:pt x="3212" y="691"/>
                    </a:lnTo>
                    <a:lnTo>
                      <a:pt x="3208" y="620"/>
                    </a:lnTo>
                    <a:close/>
                    <a:moveTo>
                      <a:pt x="1004" y="2495"/>
                    </a:moveTo>
                    <a:lnTo>
                      <a:pt x="998" y="2649"/>
                    </a:lnTo>
                    <a:lnTo>
                      <a:pt x="999" y="2958"/>
                    </a:lnTo>
                    <a:lnTo>
                      <a:pt x="1001" y="3114"/>
                    </a:lnTo>
                    <a:lnTo>
                      <a:pt x="942" y="3145"/>
                    </a:lnTo>
                    <a:lnTo>
                      <a:pt x="880" y="3170"/>
                    </a:lnTo>
                    <a:lnTo>
                      <a:pt x="884" y="3137"/>
                    </a:lnTo>
                    <a:lnTo>
                      <a:pt x="881" y="3066"/>
                    </a:lnTo>
                    <a:lnTo>
                      <a:pt x="868" y="2961"/>
                    </a:lnTo>
                    <a:lnTo>
                      <a:pt x="860" y="2895"/>
                    </a:lnTo>
                    <a:lnTo>
                      <a:pt x="850" y="2780"/>
                    </a:lnTo>
                    <a:lnTo>
                      <a:pt x="844" y="2610"/>
                    </a:lnTo>
                    <a:lnTo>
                      <a:pt x="850" y="2495"/>
                    </a:lnTo>
                    <a:lnTo>
                      <a:pt x="857" y="2439"/>
                    </a:lnTo>
                    <a:lnTo>
                      <a:pt x="856" y="2424"/>
                    </a:lnTo>
                    <a:lnTo>
                      <a:pt x="840" y="2398"/>
                    </a:lnTo>
                    <a:lnTo>
                      <a:pt x="828" y="2390"/>
                    </a:lnTo>
                    <a:lnTo>
                      <a:pt x="717" y="2318"/>
                    </a:lnTo>
                    <a:lnTo>
                      <a:pt x="506" y="2162"/>
                    </a:lnTo>
                    <a:lnTo>
                      <a:pt x="401" y="2082"/>
                    </a:lnTo>
                    <a:lnTo>
                      <a:pt x="382" y="2064"/>
                    </a:lnTo>
                    <a:lnTo>
                      <a:pt x="314" y="2010"/>
                    </a:lnTo>
                    <a:lnTo>
                      <a:pt x="264" y="1978"/>
                    </a:lnTo>
                    <a:lnTo>
                      <a:pt x="241" y="1969"/>
                    </a:lnTo>
                    <a:lnTo>
                      <a:pt x="294" y="1899"/>
                    </a:lnTo>
                    <a:lnTo>
                      <a:pt x="350" y="1830"/>
                    </a:lnTo>
                    <a:lnTo>
                      <a:pt x="510" y="1955"/>
                    </a:lnTo>
                    <a:lnTo>
                      <a:pt x="752" y="2141"/>
                    </a:lnTo>
                    <a:lnTo>
                      <a:pt x="909" y="2270"/>
                    </a:lnTo>
                    <a:lnTo>
                      <a:pt x="985" y="2338"/>
                    </a:lnTo>
                    <a:lnTo>
                      <a:pt x="999" y="2349"/>
                    </a:lnTo>
                    <a:lnTo>
                      <a:pt x="1034" y="2354"/>
                    </a:lnTo>
                    <a:lnTo>
                      <a:pt x="1053" y="2346"/>
                    </a:lnTo>
                    <a:lnTo>
                      <a:pt x="1132" y="2302"/>
                    </a:lnTo>
                    <a:lnTo>
                      <a:pt x="1280" y="2195"/>
                    </a:lnTo>
                    <a:lnTo>
                      <a:pt x="1418" y="2074"/>
                    </a:lnTo>
                    <a:lnTo>
                      <a:pt x="1548" y="1943"/>
                    </a:lnTo>
                    <a:lnTo>
                      <a:pt x="1610" y="1877"/>
                    </a:lnTo>
                    <a:lnTo>
                      <a:pt x="1617" y="1868"/>
                    </a:lnTo>
                    <a:lnTo>
                      <a:pt x="1624" y="1847"/>
                    </a:lnTo>
                    <a:lnTo>
                      <a:pt x="1626" y="1827"/>
                    </a:lnTo>
                    <a:lnTo>
                      <a:pt x="1617" y="1807"/>
                    </a:lnTo>
                    <a:lnTo>
                      <a:pt x="1610" y="1796"/>
                    </a:lnTo>
                    <a:lnTo>
                      <a:pt x="1420" y="1596"/>
                    </a:lnTo>
                    <a:lnTo>
                      <a:pt x="1231" y="1395"/>
                    </a:lnTo>
                    <a:lnTo>
                      <a:pt x="1201" y="1360"/>
                    </a:lnTo>
                    <a:lnTo>
                      <a:pt x="1132" y="1288"/>
                    </a:lnTo>
                    <a:lnTo>
                      <a:pt x="1082" y="1248"/>
                    </a:lnTo>
                    <a:lnTo>
                      <a:pt x="1056" y="1235"/>
                    </a:lnTo>
                    <a:lnTo>
                      <a:pt x="1244" y="1103"/>
                    </a:lnTo>
                    <a:lnTo>
                      <a:pt x="1430" y="964"/>
                    </a:lnTo>
                    <a:lnTo>
                      <a:pt x="1614" y="825"/>
                    </a:lnTo>
                    <a:lnTo>
                      <a:pt x="1885" y="607"/>
                    </a:lnTo>
                    <a:lnTo>
                      <a:pt x="2060" y="458"/>
                    </a:lnTo>
                    <a:lnTo>
                      <a:pt x="2145" y="380"/>
                    </a:lnTo>
                    <a:lnTo>
                      <a:pt x="2194" y="338"/>
                    </a:lnTo>
                    <a:lnTo>
                      <a:pt x="2299" y="235"/>
                    </a:lnTo>
                    <a:lnTo>
                      <a:pt x="2344" y="177"/>
                    </a:lnTo>
                    <a:lnTo>
                      <a:pt x="2367" y="138"/>
                    </a:lnTo>
                    <a:lnTo>
                      <a:pt x="2374" y="118"/>
                    </a:lnTo>
                    <a:lnTo>
                      <a:pt x="2422" y="140"/>
                    </a:lnTo>
                    <a:lnTo>
                      <a:pt x="2466" y="163"/>
                    </a:lnTo>
                    <a:lnTo>
                      <a:pt x="2534" y="206"/>
                    </a:lnTo>
                    <a:lnTo>
                      <a:pt x="2661" y="304"/>
                    </a:lnTo>
                    <a:lnTo>
                      <a:pt x="2721" y="354"/>
                    </a:lnTo>
                    <a:lnTo>
                      <a:pt x="2833" y="453"/>
                    </a:lnTo>
                    <a:lnTo>
                      <a:pt x="2944" y="554"/>
                    </a:lnTo>
                    <a:lnTo>
                      <a:pt x="2993" y="603"/>
                    </a:lnTo>
                    <a:lnTo>
                      <a:pt x="3048" y="646"/>
                    </a:lnTo>
                    <a:lnTo>
                      <a:pt x="2937" y="771"/>
                    </a:lnTo>
                    <a:lnTo>
                      <a:pt x="2708" y="1016"/>
                    </a:lnTo>
                    <a:lnTo>
                      <a:pt x="2474" y="1257"/>
                    </a:lnTo>
                    <a:lnTo>
                      <a:pt x="2233" y="1490"/>
                    </a:lnTo>
                    <a:lnTo>
                      <a:pt x="2112" y="1605"/>
                    </a:lnTo>
                    <a:lnTo>
                      <a:pt x="1987" y="1720"/>
                    </a:lnTo>
                    <a:lnTo>
                      <a:pt x="1732" y="1951"/>
                    </a:lnTo>
                    <a:lnTo>
                      <a:pt x="1467" y="2169"/>
                    </a:lnTo>
                    <a:lnTo>
                      <a:pt x="1261" y="2322"/>
                    </a:lnTo>
                    <a:lnTo>
                      <a:pt x="1120" y="2417"/>
                    </a:lnTo>
                    <a:lnTo>
                      <a:pt x="1047" y="2462"/>
                    </a:lnTo>
                    <a:lnTo>
                      <a:pt x="1047" y="2462"/>
                    </a:lnTo>
                    <a:lnTo>
                      <a:pt x="1047" y="2463"/>
                    </a:lnTo>
                    <a:lnTo>
                      <a:pt x="1033" y="2460"/>
                    </a:lnTo>
                    <a:lnTo>
                      <a:pt x="1012" y="2472"/>
                    </a:lnTo>
                    <a:lnTo>
                      <a:pt x="1005" y="2485"/>
                    </a:lnTo>
                    <a:lnTo>
                      <a:pt x="1004" y="2495"/>
                    </a:lnTo>
                    <a:close/>
                    <a:moveTo>
                      <a:pt x="3082" y="1081"/>
                    </a:moveTo>
                    <a:lnTo>
                      <a:pt x="3078" y="1147"/>
                    </a:lnTo>
                    <a:lnTo>
                      <a:pt x="3074" y="1213"/>
                    </a:lnTo>
                    <a:lnTo>
                      <a:pt x="3072" y="1247"/>
                    </a:lnTo>
                    <a:lnTo>
                      <a:pt x="3069" y="1280"/>
                    </a:lnTo>
                    <a:lnTo>
                      <a:pt x="3067" y="1301"/>
                    </a:lnTo>
                    <a:lnTo>
                      <a:pt x="3065" y="1316"/>
                    </a:lnTo>
                    <a:lnTo>
                      <a:pt x="3059" y="1320"/>
                    </a:lnTo>
                    <a:lnTo>
                      <a:pt x="3052" y="1334"/>
                    </a:lnTo>
                    <a:lnTo>
                      <a:pt x="3051" y="1343"/>
                    </a:lnTo>
                    <a:lnTo>
                      <a:pt x="3038" y="1349"/>
                    </a:lnTo>
                    <a:lnTo>
                      <a:pt x="3018" y="1372"/>
                    </a:lnTo>
                    <a:lnTo>
                      <a:pt x="3016" y="1389"/>
                    </a:lnTo>
                    <a:lnTo>
                      <a:pt x="3018" y="1366"/>
                    </a:lnTo>
                    <a:lnTo>
                      <a:pt x="3010" y="1369"/>
                    </a:lnTo>
                    <a:lnTo>
                      <a:pt x="2990" y="1393"/>
                    </a:lnTo>
                    <a:lnTo>
                      <a:pt x="2941" y="1444"/>
                    </a:lnTo>
                    <a:lnTo>
                      <a:pt x="2890" y="1493"/>
                    </a:lnTo>
                    <a:lnTo>
                      <a:pt x="2734" y="1637"/>
                    </a:lnTo>
                    <a:lnTo>
                      <a:pt x="2574" y="1779"/>
                    </a:lnTo>
                    <a:lnTo>
                      <a:pt x="2201" y="2110"/>
                    </a:lnTo>
                    <a:lnTo>
                      <a:pt x="1823" y="2434"/>
                    </a:lnTo>
                    <a:lnTo>
                      <a:pt x="1804" y="2451"/>
                    </a:lnTo>
                    <a:lnTo>
                      <a:pt x="1785" y="2467"/>
                    </a:lnTo>
                    <a:lnTo>
                      <a:pt x="1778" y="2349"/>
                    </a:lnTo>
                    <a:lnTo>
                      <a:pt x="1765" y="2231"/>
                    </a:lnTo>
                    <a:lnTo>
                      <a:pt x="1764" y="2181"/>
                    </a:lnTo>
                    <a:lnTo>
                      <a:pt x="1765" y="2130"/>
                    </a:lnTo>
                    <a:lnTo>
                      <a:pt x="1764" y="2118"/>
                    </a:lnTo>
                    <a:lnTo>
                      <a:pt x="1749" y="2105"/>
                    </a:lnTo>
                    <a:lnTo>
                      <a:pt x="1739" y="2103"/>
                    </a:lnTo>
                    <a:lnTo>
                      <a:pt x="1927" y="1936"/>
                    </a:lnTo>
                    <a:lnTo>
                      <a:pt x="2106" y="1769"/>
                    </a:lnTo>
                    <a:lnTo>
                      <a:pt x="2236" y="1651"/>
                    </a:lnTo>
                    <a:lnTo>
                      <a:pt x="2489" y="1406"/>
                    </a:lnTo>
                    <a:lnTo>
                      <a:pt x="2737" y="1157"/>
                    </a:lnTo>
                    <a:lnTo>
                      <a:pt x="2977" y="901"/>
                    </a:lnTo>
                    <a:lnTo>
                      <a:pt x="3095" y="770"/>
                    </a:lnTo>
                    <a:lnTo>
                      <a:pt x="3093" y="926"/>
                    </a:lnTo>
                    <a:lnTo>
                      <a:pt x="3082" y="10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8"/>
              <p:cNvSpPr>
                <a:spLocks/>
              </p:cNvSpPr>
              <p:nvPr/>
            </p:nvSpPr>
            <p:spPr bwMode="auto">
              <a:xfrm>
                <a:off x="1398" y="2746"/>
                <a:ext cx="212" cy="132"/>
              </a:xfrm>
              <a:custGeom>
                <a:avLst/>
                <a:gdLst>
                  <a:gd name="T0" fmla="*/ 544 w 635"/>
                  <a:gd name="T1" fmla="*/ 0 h 398"/>
                  <a:gd name="T2" fmla="*/ 504 w 635"/>
                  <a:gd name="T3" fmla="*/ 18 h 398"/>
                  <a:gd name="T4" fmla="*/ 496 w 635"/>
                  <a:gd name="T5" fmla="*/ 52 h 398"/>
                  <a:gd name="T6" fmla="*/ 530 w 635"/>
                  <a:gd name="T7" fmla="*/ 177 h 398"/>
                  <a:gd name="T8" fmla="*/ 515 w 635"/>
                  <a:gd name="T9" fmla="*/ 226 h 398"/>
                  <a:gd name="T10" fmla="*/ 478 w 635"/>
                  <a:gd name="T11" fmla="*/ 262 h 398"/>
                  <a:gd name="T12" fmla="*/ 403 w 635"/>
                  <a:gd name="T13" fmla="*/ 291 h 398"/>
                  <a:gd name="T14" fmla="*/ 352 w 635"/>
                  <a:gd name="T15" fmla="*/ 272 h 398"/>
                  <a:gd name="T16" fmla="*/ 332 w 635"/>
                  <a:gd name="T17" fmla="*/ 226 h 398"/>
                  <a:gd name="T18" fmla="*/ 331 w 635"/>
                  <a:gd name="T19" fmla="*/ 198 h 398"/>
                  <a:gd name="T20" fmla="*/ 303 w 635"/>
                  <a:gd name="T21" fmla="*/ 164 h 398"/>
                  <a:gd name="T22" fmla="*/ 246 w 635"/>
                  <a:gd name="T23" fmla="*/ 180 h 398"/>
                  <a:gd name="T24" fmla="*/ 236 w 635"/>
                  <a:gd name="T25" fmla="*/ 209 h 398"/>
                  <a:gd name="T26" fmla="*/ 220 w 635"/>
                  <a:gd name="T27" fmla="*/ 268 h 398"/>
                  <a:gd name="T28" fmla="*/ 160 w 635"/>
                  <a:gd name="T29" fmla="*/ 310 h 398"/>
                  <a:gd name="T30" fmla="*/ 122 w 635"/>
                  <a:gd name="T31" fmla="*/ 304 h 398"/>
                  <a:gd name="T32" fmla="*/ 83 w 635"/>
                  <a:gd name="T33" fmla="*/ 270 h 398"/>
                  <a:gd name="T34" fmla="*/ 83 w 635"/>
                  <a:gd name="T35" fmla="*/ 182 h 398"/>
                  <a:gd name="T36" fmla="*/ 90 w 635"/>
                  <a:gd name="T37" fmla="*/ 149 h 398"/>
                  <a:gd name="T38" fmla="*/ 62 w 635"/>
                  <a:gd name="T39" fmla="*/ 126 h 398"/>
                  <a:gd name="T40" fmla="*/ 34 w 635"/>
                  <a:gd name="T41" fmla="*/ 139 h 398"/>
                  <a:gd name="T42" fmla="*/ 7 w 635"/>
                  <a:gd name="T43" fmla="*/ 193 h 398"/>
                  <a:gd name="T44" fmla="*/ 3 w 635"/>
                  <a:gd name="T45" fmla="*/ 268 h 398"/>
                  <a:gd name="T46" fmla="*/ 31 w 635"/>
                  <a:gd name="T47" fmla="*/ 336 h 398"/>
                  <a:gd name="T48" fmla="*/ 93 w 635"/>
                  <a:gd name="T49" fmla="*/ 383 h 398"/>
                  <a:gd name="T50" fmla="*/ 139 w 635"/>
                  <a:gd name="T51" fmla="*/ 398 h 398"/>
                  <a:gd name="T52" fmla="*/ 229 w 635"/>
                  <a:gd name="T53" fmla="*/ 383 h 398"/>
                  <a:gd name="T54" fmla="*/ 279 w 635"/>
                  <a:gd name="T55" fmla="*/ 339 h 398"/>
                  <a:gd name="T56" fmla="*/ 350 w 635"/>
                  <a:gd name="T57" fmla="*/ 379 h 398"/>
                  <a:gd name="T58" fmla="*/ 470 w 635"/>
                  <a:gd name="T59" fmla="*/ 375 h 398"/>
                  <a:gd name="T60" fmla="*/ 527 w 635"/>
                  <a:gd name="T61" fmla="*/ 350 h 398"/>
                  <a:gd name="T62" fmla="*/ 600 w 635"/>
                  <a:gd name="T63" fmla="*/ 271 h 398"/>
                  <a:gd name="T64" fmla="*/ 635 w 635"/>
                  <a:gd name="T65" fmla="*/ 166 h 398"/>
                  <a:gd name="T66" fmla="*/ 614 w 635"/>
                  <a:gd name="T67" fmla="*/ 64 h 398"/>
                  <a:gd name="T68" fmla="*/ 555 w 635"/>
                  <a:gd name="T69" fmla="*/ 6 h 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635" h="398">
                    <a:moveTo>
                      <a:pt x="555" y="6"/>
                    </a:moveTo>
                    <a:lnTo>
                      <a:pt x="544" y="0"/>
                    </a:lnTo>
                    <a:lnTo>
                      <a:pt x="521" y="3"/>
                    </a:lnTo>
                    <a:lnTo>
                      <a:pt x="504" y="18"/>
                    </a:lnTo>
                    <a:lnTo>
                      <a:pt x="495" y="39"/>
                    </a:lnTo>
                    <a:lnTo>
                      <a:pt x="496" y="52"/>
                    </a:lnTo>
                    <a:lnTo>
                      <a:pt x="514" y="113"/>
                    </a:lnTo>
                    <a:lnTo>
                      <a:pt x="530" y="177"/>
                    </a:lnTo>
                    <a:lnTo>
                      <a:pt x="527" y="202"/>
                    </a:lnTo>
                    <a:lnTo>
                      <a:pt x="515" y="226"/>
                    </a:lnTo>
                    <a:lnTo>
                      <a:pt x="494" y="251"/>
                    </a:lnTo>
                    <a:lnTo>
                      <a:pt x="478" y="262"/>
                    </a:lnTo>
                    <a:lnTo>
                      <a:pt x="453" y="278"/>
                    </a:lnTo>
                    <a:lnTo>
                      <a:pt x="403" y="291"/>
                    </a:lnTo>
                    <a:lnTo>
                      <a:pt x="370" y="284"/>
                    </a:lnTo>
                    <a:lnTo>
                      <a:pt x="352" y="272"/>
                    </a:lnTo>
                    <a:lnTo>
                      <a:pt x="339" y="252"/>
                    </a:lnTo>
                    <a:lnTo>
                      <a:pt x="332" y="226"/>
                    </a:lnTo>
                    <a:lnTo>
                      <a:pt x="332" y="209"/>
                    </a:lnTo>
                    <a:lnTo>
                      <a:pt x="331" y="198"/>
                    </a:lnTo>
                    <a:lnTo>
                      <a:pt x="324" y="180"/>
                    </a:lnTo>
                    <a:lnTo>
                      <a:pt x="303" y="164"/>
                    </a:lnTo>
                    <a:lnTo>
                      <a:pt x="268" y="164"/>
                    </a:lnTo>
                    <a:lnTo>
                      <a:pt x="246" y="180"/>
                    </a:lnTo>
                    <a:lnTo>
                      <a:pt x="237" y="198"/>
                    </a:lnTo>
                    <a:lnTo>
                      <a:pt x="236" y="209"/>
                    </a:lnTo>
                    <a:lnTo>
                      <a:pt x="233" y="231"/>
                    </a:lnTo>
                    <a:lnTo>
                      <a:pt x="220" y="268"/>
                    </a:lnTo>
                    <a:lnTo>
                      <a:pt x="196" y="297"/>
                    </a:lnTo>
                    <a:lnTo>
                      <a:pt x="160" y="310"/>
                    </a:lnTo>
                    <a:lnTo>
                      <a:pt x="137" y="307"/>
                    </a:lnTo>
                    <a:lnTo>
                      <a:pt x="122" y="304"/>
                    </a:lnTo>
                    <a:lnTo>
                      <a:pt x="102" y="294"/>
                    </a:lnTo>
                    <a:lnTo>
                      <a:pt x="83" y="270"/>
                    </a:lnTo>
                    <a:lnTo>
                      <a:pt x="76" y="228"/>
                    </a:lnTo>
                    <a:lnTo>
                      <a:pt x="83" y="182"/>
                    </a:lnTo>
                    <a:lnTo>
                      <a:pt x="88" y="162"/>
                    </a:lnTo>
                    <a:lnTo>
                      <a:pt x="90" y="149"/>
                    </a:lnTo>
                    <a:lnTo>
                      <a:pt x="80" y="131"/>
                    </a:lnTo>
                    <a:lnTo>
                      <a:pt x="62" y="126"/>
                    </a:lnTo>
                    <a:lnTo>
                      <a:pt x="43" y="130"/>
                    </a:lnTo>
                    <a:lnTo>
                      <a:pt x="34" y="139"/>
                    </a:lnTo>
                    <a:lnTo>
                      <a:pt x="23" y="157"/>
                    </a:lnTo>
                    <a:lnTo>
                      <a:pt x="7" y="193"/>
                    </a:lnTo>
                    <a:lnTo>
                      <a:pt x="0" y="232"/>
                    </a:lnTo>
                    <a:lnTo>
                      <a:pt x="3" y="268"/>
                    </a:lnTo>
                    <a:lnTo>
                      <a:pt x="13" y="304"/>
                    </a:lnTo>
                    <a:lnTo>
                      <a:pt x="31" y="336"/>
                    </a:lnTo>
                    <a:lnTo>
                      <a:pt x="59" y="362"/>
                    </a:lnTo>
                    <a:lnTo>
                      <a:pt x="93" y="383"/>
                    </a:lnTo>
                    <a:lnTo>
                      <a:pt x="113" y="390"/>
                    </a:lnTo>
                    <a:lnTo>
                      <a:pt x="139" y="398"/>
                    </a:lnTo>
                    <a:lnTo>
                      <a:pt x="187" y="398"/>
                    </a:lnTo>
                    <a:lnTo>
                      <a:pt x="229" y="383"/>
                    </a:lnTo>
                    <a:lnTo>
                      <a:pt x="265" y="356"/>
                    </a:lnTo>
                    <a:lnTo>
                      <a:pt x="279" y="339"/>
                    </a:lnTo>
                    <a:lnTo>
                      <a:pt x="299" y="356"/>
                    </a:lnTo>
                    <a:lnTo>
                      <a:pt x="350" y="379"/>
                    </a:lnTo>
                    <a:lnTo>
                      <a:pt x="409" y="386"/>
                    </a:lnTo>
                    <a:lnTo>
                      <a:pt x="470" y="375"/>
                    </a:lnTo>
                    <a:lnTo>
                      <a:pt x="502" y="362"/>
                    </a:lnTo>
                    <a:lnTo>
                      <a:pt x="527" y="350"/>
                    </a:lnTo>
                    <a:lnTo>
                      <a:pt x="567" y="316"/>
                    </a:lnTo>
                    <a:lnTo>
                      <a:pt x="600" y="271"/>
                    </a:lnTo>
                    <a:lnTo>
                      <a:pt x="623" y="221"/>
                    </a:lnTo>
                    <a:lnTo>
                      <a:pt x="635" y="166"/>
                    </a:lnTo>
                    <a:lnTo>
                      <a:pt x="632" y="113"/>
                    </a:lnTo>
                    <a:lnTo>
                      <a:pt x="614" y="64"/>
                    </a:lnTo>
                    <a:lnTo>
                      <a:pt x="581" y="23"/>
                    </a:lnTo>
                    <a:lnTo>
                      <a:pt x="555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9"/>
              <p:cNvSpPr>
                <a:spLocks/>
              </p:cNvSpPr>
              <p:nvPr/>
            </p:nvSpPr>
            <p:spPr bwMode="auto">
              <a:xfrm>
                <a:off x="1655" y="2515"/>
                <a:ext cx="176" cy="179"/>
              </a:xfrm>
              <a:custGeom>
                <a:avLst/>
                <a:gdLst>
                  <a:gd name="T0" fmla="*/ 301 w 528"/>
                  <a:gd name="T1" fmla="*/ 1 h 538"/>
                  <a:gd name="T2" fmla="*/ 268 w 528"/>
                  <a:gd name="T3" fmla="*/ 27 h 538"/>
                  <a:gd name="T4" fmla="*/ 273 w 528"/>
                  <a:gd name="T5" fmla="*/ 82 h 538"/>
                  <a:gd name="T6" fmla="*/ 298 w 528"/>
                  <a:gd name="T7" fmla="*/ 95 h 538"/>
                  <a:gd name="T8" fmla="*/ 373 w 528"/>
                  <a:gd name="T9" fmla="*/ 112 h 538"/>
                  <a:gd name="T10" fmla="*/ 419 w 528"/>
                  <a:gd name="T11" fmla="*/ 145 h 538"/>
                  <a:gd name="T12" fmla="*/ 423 w 528"/>
                  <a:gd name="T13" fmla="*/ 191 h 538"/>
                  <a:gd name="T14" fmla="*/ 409 w 528"/>
                  <a:gd name="T15" fmla="*/ 220 h 538"/>
                  <a:gd name="T16" fmla="*/ 357 w 528"/>
                  <a:gd name="T17" fmla="*/ 265 h 538"/>
                  <a:gd name="T18" fmla="*/ 245 w 528"/>
                  <a:gd name="T19" fmla="*/ 269 h 538"/>
                  <a:gd name="T20" fmla="*/ 207 w 528"/>
                  <a:gd name="T21" fmla="*/ 256 h 538"/>
                  <a:gd name="T22" fmla="*/ 188 w 528"/>
                  <a:gd name="T23" fmla="*/ 250 h 538"/>
                  <a:gd name="T24" fmla="*/ 150 w 528"/>
                  <a:gd name="T25" fmla="*/ 268 h 538"/>
                  <a:gd name="T26" fmla="*/ 141 w 528"/>
                  <a:gd name="T27" fmla="*/ 324 h 538"/>
                  <a:gd name="T28" fmla="*/ 161 w 528"/>
                  <a:gd name="T29" fmla="*/ 341 h 538"/>
                  <a:gd name="T30" fmla="*/ 173 w 528"/>
                  <a:gd name="T31" fmla="*/ 347 h 538"/>
                  <a:gd name="T32" fmla="*/ 178 w 528"/>
                  <a:gd name="T33" fmla="*/ 348 h 538"/>
                  <a:gd name="T34" fmla="*/ 184 w 528"/>
                  <a:gd name="T35" fmla="*/ 351 h 538"/>
                  <a:gd name="T36" fmla="*/ 220 w 528"/>
                  <a:gd name="T37" fmla="*/ 367 h 538"/>
                  <a:gd name="T38" fmla="*/ 243 w 528"/>
                  <a:gd name="T39" fmla="*/ 399 h 538"/>
                  <a:gd name="T40" fmla="*/ 180 w 528"/>
                  <a:gd name="T41" fmla="*/ 443 h 538"/>
                  <a:gd name="T42" fmla="*/ 131 w 528"/>
                  <a:gd name="T43" fmla="*/ 456 h 538"/>
                  <a:gd name="T44" fmla="*/ 62 w 528"/>
                  <a:gd name="T45" fmla="*/ 456 h 538"/>
                  <a:gd name="T46" fmla="*/ 50 w 528"/>
                  <a:gd name="T47" fmla="*/ 443 h 538"/>
                  <a:gd name="T48" fmla="*/ 10 w 528"/>
                  <a:gd name="T49" fmla="*/ 446 h 538"/>
                  <a:gd name="T50" fmla="*/ 3 w 528"/>
                  <a:gd name="T51" fmla="*/ 475 h 538"/>
                  <a:gd name="T52" fmla="*/ 45 w 528"/>
                  <a:gd name="T53" fmla="*/ 525 h 538"/>
                  <a:gd name="T54" fmla="*/ 134 w 528"/>
                  <a:gd name="T55" fmla="*/ 538 h 538"/>
                  <a:gd name="T56" fmla="*/ 190 w 528"/>
                  <a:gd name="T57" fmla="*/ 528 h 538"/>
                  <a:gd name="T58" fmla="*/ 302 w 528"/>
                  <a:gd name="T59" fmla="*/ 465 h 538"/>
                  <a:gd name="T60" fmla="*/ 355 w 528"/>
                  <a:gd name="T61" fmla="*/ 383 h 538"/>
                  <a:gd name="T62" fmla="*/ 357 w 528"/>
                  <a:gd name="T63" fmla="*/ 366 h 538"/>
                  <a:gd name="T64" fmla="*/ 425 w 528"/>
                  <a:gd name="T65" fmla="*/ 341 h 538"/>
                  <a:gd name="T66" fmla="*/ 497 w 528"/>
                  <a:gd name="T67" fmla="*/ 271 h 538"/>
                  <a:gd name="T68" fmla="*/ 520 w 528"/>
                  <a:gd name="T69" fmla="*/ 220 h 538"/>
                  <a:gd name="T70" fmla="*/ 520 w 528"/>
                  <a:gd name="T71" fmla="*/ 127 h 538"/>
                  <a:gd name="T72" fmla="*/ 469 w 528"/>
                  <a:gd name="T73" fmla="*/ 53 h 538"/>
                  <a:gd name="T74" fmla="*/ 384 w 528"/>
                  <a:gd name="T75" fmla="*/ 9 h 538"/>
                  <a:gd name="T76" fmla="*/ 311 w 528"/>
                  <a:gd name="T77" fmla="*/ 0 h 5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28" h="538">
                    <a:moveTo>
                      <a:pt x="311" y="0"/>
                    </a:moveTo>
                    <a:lnTo>
                      <a:pt x="301" y="1"/>
                    </a:lnTo>
                    <a:lnTo>
                      <a:pt x="285" y="9"/>
                    </a:lnTo>
                    <a:lnTo>
                      <a:pt x="268" y="27"/>
                    </a:lnTo>
                    <a:lnTo>
                      <a:pt x="263" y="60"/>
                    </a:lnTo>
                    <a:lnTo>
                      <a:pt x="273" y="82"/>
                    </a:lnTo>
                    <a:lnTo>
                      <a:pt x="288" y="92"/>
                    </a:lnTo>
                    <a:lnTo>
                      <a:pt x="298" y="95"/>
                    </a:lnTo>
                    <a:lnTo>
                      <a:pt x="321" y="99"/>
                    </a:lnTo>
                    <a:lnTo>
                      <a:pt x="373" y="112"/>
                    </a:lnTo>
                    <a:lnTo>
                      <a:pt x="404" y="129"/>
                    </a:lnTo>
                    <a:lnTo>
                      <a:pt x="419" y="145"/>
                    </a:lnTo>
                    <a:lnTo>
                      <a:pt x="426" y="165"/>
                    </a:lnTo>
                    <a:lnTo>
                      <a:pt x="423" y="191"/>
                    </a:lnTo>
                    <a:lnTo>
                      <a:pt x="416" y="206"/>
                    </a:lnTo>
                    <a:lnTo>
                      <a:pt x="409" y="220"/>
                    </a:lnTo>
                    <a:lnTo>
                      <a:pt x="391" y="242"/>
                    </a:lnTo>
                    <a:lnTo>
                      <a:pt x="357" y="265"/>
                    </a:lnTo>
                    <a:lnTo>
                      <a:pt x="302" y="276"/>
                    </a:lnTo>
                    <a:lnTo>
                      <a:pt x="245" y="269"/>
                    </a:lnTo>
                    <a:lnTo>
                      <a:pt x="217" y="260"/>
                    </a:lnTo>
                    <a:lnTo>
                      <a:pt x="207" y="256"/>
                    </a:lnTo>
                    <a:lnTo>
                      <a:pt x="199" y="253"/>
                    </a:lnTo>
                    <a:lnTo>
                      <a:pt x="188" y="250"/>
                    </a:lnTo>
                    <a:lnTo>
                      <a:pt x="171" y="253"/>
                    </a:lnTo>
                    <a:lnTo>
                      <a:pt x="150" y="268"/>
                    </a:lnTo>
                    <a:lnTo>
                      <a:pt x="135" y="299"/>
                    </a:lnTo>
                    <a:lnTo>
                      <a:pt x="141" y="324"/>
                    </a:lnTo>
                    <a:lnTo>
                      <a:pt x="151" y="337"/>
                    </a:lnTo>
                    <a:lnTo>
                      <a:pt x="161" y="341"/>
                    </a:lnTo>
                    <a:lnTo>
                      <a:pt x="167" y="344"/>
                    </a:lnTo>
                    <a:lnTo>
                      <a:pt x="173" y="347"/>
                    </a:lnTo>
                    <a:lnTo>
                      <a:pt x="173" y="347"/>
                    </a:lnTo>
                    <a:lnTo>
                      <a:pt x="178" y="348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220" y="367"/>
                    </a:lnTo>
                    <a:lnTo>
                      <a:pt x="252" y="386"/>
                    </a:lnTo>
                    <a:lnTo>
                      <a:pt x="243" y="399"/>
                    </a:lnTo>
                    <a:lnTo>
                      <a:pt x="220" y="420"/>
                    </a:lnTo>
                    <a:lnTo>
                      <a:pt x="180" y="443"/>
                    </a:lnTo>
                    <a:lnTo>
                      <a:pt x="150" y="452"/>
                    </a:lnTo>
                    <a:lnTo>
                      <a:pt x="131" y="456"/>
                    </a:lnTo>
                    <a:lnTo>
                      <a:pt x="85" y="459"/>
                    </a:lnTo>
                    <a:lnTo>
                      <a:pt x="62" y="456"/>
                    </a:lnTo>
                    <a:lnTo>
                      <a:pt x="57" y="453"/>
                    </a:lnTo>
                    <a:lnTo>
                      <a:pt x="50" y="443"/>
                    </a:lnTo>
                    <a:lnTo>
                      <a:pt x="30" y="438"/>
                    </a:lnTo>
                    <a:lnTo>
                      <a:pt x="10" y="446"/>
                    </a:lnTo>
                    <a:lnTo>
                      <a:pt x="0" y="463"/>
                    </a:lnTo>
                    <a:lnTo>
                      <a:pt x="3" y="475"/>
                    </a:lnTo>
                    <a:lnTo>
                      <a:pt x="13" y="498"/>
                    </a:lnTo>
                    <a:lnTo>
                      <a:pt x="45" y="525"/>
                    </a:lnTo>
                    <a:lnTo>
                      <a:pt x="88" y="537"/>
                    </a:lnTo>
                    <a:lnTo>
                      <a:pt x="134" y="538"/>
                    </a:lnTo>
                    <a:lnTo>
                      <a:pt x="155" y="534"/>
                    </a:lnTo>
                    <a:lnTo>
                      <a:pt x="190" y="528"/>
                    </a:lnTo>
                    <a:lnTo>
                      <a:pt x="250" y="504"/>
                    </a:lnTo>
                    <a:lnTo>
                      <a:pt x="302" y="465"/>
                    </a:lnTo>
                    <a:lnTo>
                      <a:pt x="341" y="414"/>
                    </a:lnTo>
                    <a:lnTo>
                      <a:pt x="355" y="383"/>
                    </a:lnTo>
                    <a:lnTo>
                      <a:pt x="358" y="374"/>
                    </a:lnTo>
                    <a:lnTo>
                      <a:pt x="357" y="366"/>
                    </a:lnTo>
                    <a:lnTo>
                      <a:pt x="381" y="360"/>
                    </a:lnTo>
                    <a:lnTo>
                      <a:pt x="425" y="341"/>
                    </a:lnTo>
                    <a:lnTo>
                      <a:pt x="463" y="311"/>
                    </a:lnTo>
                    <a:lnTo>
                      <a:pt x="497" y="271"/>
                    </a:lnTo>
                    <a:lnTo>
                      <a:pt x="509" y="246"/>
                    </a:lnTo>
                    <a:lnTo>
                      <a:pt x="520" y="220"/>
                    </a:lnTo>
                    <a:lnTo>
                      <a:pt x="528" y="171"/>
                    </a:lnTo>
                    <a:lnTo>
                      <a:pt x="520" y="127"/>
                    </a:lnTo>
                    <a:lnTo>
                      <a:pt x="499" y="86"/>
                    </a:lnTo>
                    <a:lnTo>
                      <a:pt x="469" y="53"/>
                    </a:lnTo>
                    <a:lnTo>
                      <a:pt x="430" y="26"/>
                    </a:lnTo>
                    <a:lnTo>
                      <a:pt x="384" y="9"/>
                    </a:lnTo>
                    <a:lnTo>
                      <a:pt x="337" y="0"/>
                    </a:lnTo>
                    <a:lnTo>
                      <a:pt x="31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20"/>
              <p:cNvSpPr>
                <a:spLocks/>
              </p:cNvSpPr>
              <p:nvPr/>
            </p:nvSpPr>
            <p:spPr bwMode="auto">
              <a:xfrm>
                <a:off x="1665" y="2702"/>
                <a:ext cx="205" cy="210"/>
              </a:xfrm>
              <a:custGeom>
                <a:avLst/>
                <a:gdLst>
                  <a:gd name="T0" fmla="*/ 388 w 613"/>
                  <a:gd name="T1" fmla="*/ 3 h 630"/>
                  <a:gd name="T2" fmla="*/ 357 w 613"/>
                  <a:gd name="T3" fmla="*/ 52 h 630"/>
                  <a:gd name="T4" fmla="*/ 381 w 613"/>
                  <a:gd name="T5" fmla="*/ 89 h 630"/>
                  <a:gd name="T6" fmla="*/ 466 w 613"/>
                  <a:gd name="T7" fmla="*/ 128 h 630"/>
                  <a:gd name="T8" fmla="*/ 511 w 613"/>
                  <a:gd name="T9" fmla="*/ 174 h 630"/>
                  <a:gd name="T10" fmla="*/ 506 w 613"/>
                  <a:gd name="T11" fmla="*/ 230 h 630"/>
                  <a:gd name="T12" fmla="*/ 486 w 613"/>
                  <a:gd name="T13" fmla="*/ 265 h 630"/>
                  <a:gd name="T14" fmla="*/ 431 w 613"/>
                  <a:gd name="T15" fmla="*/ 307 h 630"/>
                  <a:gd name="T16" fmla="*/ 349 w 613"/>
                  <a:gd name="T17" fmla="*/ 312 h 630"/>
                  <a:gd name="T18" fmla="*/ 257 w 613"/>
                  <a:gd name="T19" fmla="*/ 265 h 630"/>
                  <a:gd name="T20" fmla="*/ 253 w 613"/>
                  <a:gd name="T21" fmla="*/ 260 h 630"/>
                  <a:gd name="T22" fmla="*/ 239 w 613"/>
                  <a:gd name="T23" fmla="*/ 252 h 630"/>
                  <a:gd name="T24" fmla="*/ 198 w 613"/>
                  <a:gd name="T25" fmla="*/ 256 h 630"/>
                  <a:gd name="T26" fmla="*/ 175 w 613"/>
                  <a:gd name="T27" fmla="*/ 311 h 630"/>
                  <a:gd name="T28" fmla="*/ 188 w 613"/>
                  <a:gd name="T29" fmla="*/ 334 h 630"/>
                  <a:gd name="T30" fmla="*/ 214 w 613"/>
                  <a:gd name="T31" fmla="*/ 354 h 630"/>
                  <a:gd name="T32" fmla="*/ 256 w 613"/>
                  <a:gd name="T33" fmla="*/ 422 h 630"/>
                  <a:gd name="T34" fmla="*/ 224 w 613"/>
                  <a:gd name="T35" fmla="*/ 512 h 630"/>
                  <a:gd name="T36" fmla="*/ 180 w 613"/>
                  <a:gd name="T37" fmla="*/ 543 h 630"/>
                  <a:gd name="T38" fmla="*/ 119 w 613"/>
                  <a:gd name="T39" fmla="*/ 547 h 630"/>
                  <a:gd name="T40" fmla="*/ 72 w 613"/>
                  <a:gd name="T41" fmla="*/ 495 h 630"/>
                  <a:gd name="T42" fmla="*/ 51 w 613"/>
                  <a:gd name="T43" fmla="*/ 397 h 630"/>
                  <a:gd name="T44" fmla="*/ 37 w 613"/>
                  <a:gd name="T45" fmla="*/ 374 h 630"/>
                  <a:gd name="T46" fmla="*/ 5 w 613"/>
                  <a:gd name="T47" fmla="*/ 387 h 630"/>
                  <a:gd name="T48" fmla="*/ 0 w 613"/>
                  <a:gd name="T49" fmla="*/ 425 h 630"/>
                  <a:gd name="T50" fmla="*/ 13 w 613"/>
                  <a:gd name="T51" fmla="*/ 540 h 630"/>
                  <a:gd name="T52" fmla="*/ 66 w 613"/>
                  <a:gd name="T53" fmla="*/ 607 h 630"/>
                  <a:gd name="T54" fmla="*/ 131 w 613"/>
                  <a:gd name="T55" fmla="*/ 630 h 630"/>
                  <a:gd name="T56" fmla="*/ 220 w 613"/>
                  <a:gd name="T57" fmla="*/ 615 h 630"/>
                  <a:gd name="T58" fmla="*/ 263 w 613"/>
                  <a:gd name="T59" fmla="*/ 594 h 630"/>
                  <a:gd name="T60" fmla="*/ 329 w 613"/>
                  <a:gd name="T61" fmla="*/ 522 h 630"/>
                  <a:gd name="T62" fmla="*/ 352 w 613"/>
                  <a:gd name="T63" fmla="*/ 452 h 630"/>
                  <a:gd name="T64" fmla="*/ 352 w 613"/>
                  <a:gd name="T65" fmla="*/ 410 h 630"/>
                  <a:gd name="T66" fmla="*/ 446 w 613"/>
                  <a:gd name="T67" fmla="*/ 404 h 630"/>
                  <a:gd name="T68" fmla="*/ 555 w 613"/>
                  <a:gd name="T69" fmla="*/ 338 h 630"/>
                  <a:gd name="T70" fmla="*/ 594 w 613"/>
                  <a:gd name="T71" fmla="*/ 283 h 630"/>
                  <a:gd name="T72" fmla="*/ 613 w 613"/>
                  <a:gd name="T73" fmla="*/ 177 h 630"/>
                  <a:gd name="T74" fmla="*/ 574 w 613"/>
                  <a:gd name="T75" fmla="*/ 82 h 630"/>
                  <a:gd name="T76" fmla="*/ 489 w 613"/>
                  <a:gd name="T77" fmla="*/ 17 h 630"/>
                  <a:gd name="T78" fmla="*/ 404 w 613"/>
                  <a:gd name="T79" fmla="*/ 0 h 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13" h="630">
                    <a:moveTo>
                      <a:pt x="404" y="0"/>
                    </a:moveTo>
                    <a:lnTo>
                      <a:pt x="388" y="3"/>
                    </a:lnTo>
                    <a:lnTo>
                      <a:pt x="365" y="21"/>
                    </a:lnTo>
                    <a:lnTo>
                      <a:pt x="357" y="52"/>
                    </a:lnTo>
                    <a:lnTo>
                      <a:pt x="367" y="79"/>
                    </a:lnTo>
                    <a:lnTo>
                      <a:pt x="381" y="89"/>
                    </a:lnTo>
                    <a:lnTo>
                      <a:pt x="410" y="101"/>
                    </a:lnTo>
                    <a:lnTo>
                      <a:pt x="466" y="128"/>
                    </a:lnTo>
                    <a:lnTo>
                      <a:pt x="498" y="152"/>
                    </a:lnTo>
                    <a:lnTo>
                      <a:pt x="511" y="174"/>
                    </a:lnTo>
                    <a:lnTo>
                      <a:pt x="515" y="200"/>
                    </a:lnTo>
                    <a:lnTo>
                      <a:pt x="506" y="230"/>
                    </a:lnTo>
                    <a:lnTo>
                      <a:pt x="498" y="249"/>
                    </a:lnTo>
                    <a:lnTo>
                      <a:pt x="486" y="265"/>
                    </a:lnTo>
                    <a:lnTo>
                      <a:pt x="462" y="291"/>
                    </a:lnTo>
                    <a:lnTo>
                      <a:pt x="431" y="307"/>
                    </a:lnTo>
                    <a:lnTo>
                      <a:pt x="400" y="314"/>
                    </a:lnTo>
                    <a:lnTo>
                      <a:pt x="349" y="312"/>
                    </a:lnTo>
                    <a:lnTo>
                      <a:pt x="285" y="286"/>
                    </a:lnTo>
                    <a:lnTo>
                      <a:pt x="257" y="265"/>
                    </a:lnTo>
                    <a:lnTo>
                      <a:pt x="257" y="265"/>
                    </a:lnTo>
                    <a:lnTo>
                      <a:pt x="253" y="260"/>
                    </a:lnTo>
                    <a:lnTo>
                      <a:pt x="247" y="258"/>
                    </a:lnTo>
                    <a:lnTo>
                      <a:pt x="239" y="252"/>
                    </a:lnTo>
                    <a:lnTo>
                      <a:pt x="223" y="249"/>
                    </a:lnTo>
                    <a:lnTo>
                      <a:pt x="198" y="256"/>
                    </a:lnTo>
                    <a:lnTo>
                      <a:pt x="177" y="285"/>
                    </a:lnTo>
                    <a:lnTo>
                      <a:pt x="175" y="311"/>
                    </a:lnTo>
                    <a:lnTo>
                      <a:pt x="181" y="327"/>
                    </a:lnTo>
                    <a:lnTo>
                      <a:pt x="188" y="334"/>
                    </a:lnTo>
                    <a:lnTo>
                      <a:pt x="201" y="344"/>
                    </a:lnTo>
                    <a:lnTo>
                      <a:pt x="214" y="354"/>
                    </a:lnTo>
                    <a:lnTo>
                      <a:pt x="234" y="376"/>
                    </a:lnTo>
                    <a:lnTo>
                      <a:pt x="256" y="422"/>
                    </a:lnTo>
                    <a:lnTo>
                      <a:pt x="253" y="469"/>
                    </a:lnTo>
                    <a:lnTo>
                      <a:pt x="224" y="512"/>
                    </a:lnTo>
                    <a:lnTo>
                      <a:pt x="198" y="531"/>
                    </a:lnTo>
                    <a:lnTo>
                      <a:pt x="180" y="543"/>
                    </a:lnTo>
                    <a:lnTo>
                      <a:pt x="146" y="551"/>
                    </a:lnTo>
                    <a:lnTo>
                      <a:pt x="119" y="547"/>
                    </a:lnTo>
                    <a:lnTo>
                      <a:pt x="96" y="533"/>
                    </a:lnTo>
                    <a:lnTo>
                      <a:pt x="72" y="495"/>
                    </a:lnTo>
                    <a:lnTo>
                      <a:pt x="54" y="430"/>
                    </a:lnTo>
                    <a:lnTo>
                      <a:pt x="51" y="397"/>
                    </a:lnTo>
                    <a:lnTo>
                      <a:pt x="50" y="386"/>
                    </a:lnTo>
                    <a:lnTo>
                      <a:pt x="37" y="374"/>
                    </a:lnTo>
                    <a:lnTo>
                      <a:pt x="20" y="374"/>
                    </a:lnTo>
                    <a:lnTo>
                      <a:pt x="5" y="387"/>
                    </a:lnTo>
                    <a:lnTo>
                      <a:pt x="2" y="397"/>
                    </a:lnTo>
                    <a:lnTo>
                      <a:pt x="0" y="425"/>
                    </a:lnTo>
                    <a:lnTo>
                      <a:pt x="1" y="484"/>
                    </a:lnTo>
                    <a:lnTo>
                      <a:pt x="13" y="540"/>
                    </a:lnTo>
                    <a:lnTo>
                      <a:pt x="43" y="589"/>
                    </a:lnTo>
                    <a:lnTo>
                      <a:pt x="66" y="607"/>
                    </a:lnTo>
                    <a:lnTo>
                      <a:pt x="87" y="619"/>
                    </a:lnTo>
                    <a:lnTo>
                      <a:pt x="131" y="630"/>
                    </a:lnTo>
                    <a:lnTo>
                      <a:pt x="175" y="628"/>
                    </a:lnTo>
                    <a:lnTo>
                      <a:pt x="220" y="615"/>
                    </a:lnTo>
                    <a:lnTo>
                      <a:pt x="241" y="606"/>
                    </a:lnTo>
                    <a:lnTo>
                      <a:pt x="263" y="594"/>
                    </a:lnTo>
                    <a:lnTo>
                      <a:pt x="300" y="561"/>
                    </a:lnTo>
                    <a:lnTo>
                      <a:pt x="329" y="522"/>
                    </a:lnTo>
                    <a:lnTo>
                      <a:pt x="348" y="476"/>
                    </a:lnTo>
                    <a:lnTo>
                      <a:pt x="352" y="452"/>
                    </a:lnTo>
                    <a:lnTo>
                      <a:pt x="355" y="430"/>
                    </a:lnTo>
                    <a:lnTo>
                      <a:pt x="352" y="410"/>
                    </a:lnTo>
                    <a:lnTo>
                      <a:pt x="384" y="413"/>
                    </a:lnTo>
                    <a:lnTo>
                      <a:pt x="446" y="404"/>
                    </a:lnTo>
                    <a:lnTo>
                      <a:pt x="505" y="380"/>
                    </a:lnTo>
                    <a:lnTo>
                      <a:pt x="555" y="338"/>
                    </a:lnTo>
                    <a:lnTo>
                      <a:pt x="577" y="309"/>
                    </a:lnTo>
                    <a:lnTo>
                      <a:pt x="594" y="283"/>
                    </a:lnTo>
                    <a:lnTo>
                      <a:pt x="611" y="230"/>
                    </a:lnTo>
                    <a:lnTo>
                      <a:pt x="613" y="177"/>
                    </a:lnTo>
                    <a:lnTo>
                      <a:pt x="600" y="127"/>
                    </a:lnTo>
                    <a:lnTo>
                      <a:pt x="574" y="82"/>
                    </a:lnTo>
                    <a:lnTo>
                      <a:pt x="537" y="44"/>
                    </a:lnTo>
                    <a:lnTo>
                      <a:pt x="489" y="17"/>
                    </a:lnTo>
                    <a:lnTo>
                      <a:pt x="434" y="1"/>
                    </a:lnTo>
                    <a:lnTo>
                      <a:pt x="40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2" name="Group 31"/>
            <p:cNvGrpSpPr>
              <a:grpSpLocks noChangeAspect="1"/>
            </p:cNvGrpSpPr>
            <p:nvPr/>
          </p:nvGrpSpPr>
          <p:grpSpPr bwMode="auto">
            <a:xfrm>
              <a:off x="594443" y="5066831"/>
              <a:ext cx="167284" cy="203007"/>
              <a:chOff x="2647" y="1727"/>
              <a:chExt cx="192" cy="233"/>
            </a:xfrm>
            <a:grpFill/>
          </p:grpSpPr>
          <p:sp>
            <p:nvSpPr>
              <p:cNvPr id="13" name="Freeform 32"/>
              <p:cNvSpPr>
                <a:spLocks/>
              </p:cNvSpPr>
              <p:nvPr/>
            </p:nvSpPr>
            <p:spPr bwMode="auto">
              <a:xfrm>
                <a:off x="2699" y="1727"/>
                <a:ext cx="140" cy="152"/>
              </a:xfrm>
              <a:custGeom>
                <a:avLst/>
                <a:gdLst>
                  <a:gd name="T0" fmla="*/ 94 w 421"/>
                  <a:gd name="T1" fmla="*/ 455 h 455"/>
                  <a:gd name="T2" fmla="*/ 0 w 421"/>
                  <a:gd name="T3" fmla="*/ 362 h 455"/>
                  <a:gd name="T4" fmla="*/ 172 w 421"/>
                  <a:gd name="T5" fmla="*/ 191 h 455"/>
                  <a:gd name="T6" fmla="*/ 371 w 421"/>
                  <a:gd name="T7" fmla="*/ 1 h 455"/>
                  <a:gd name="T8" fmla="*/ 377 w 421"/>
                  <a:gd name="T9" fmla="*/ 0 h 455"/>
                  <a:gd name="T10" fmla="*/ 404 w 421"/>
                  <a:gd name="T11" fmla="*/ 4 h 455"/>
                  <a:gd name="T12" fmla="*/ 419 w 421"/>
                  <a:gd name="T13" fmla="*/ 21 h 455"/>
                  <a:gd name="T14" fmla="*/ 421 w 421"/>
                  <a:gd name="T15" fmla="*/ 37 h 455"/>
                  <a:gd name="T16" fmla="*/ 364 w 421"/>
                  <a:gd name="T17" fmla="*/ 120 h 455"/>
                  <a:gd name="T18" fmla="*/ 130 w 421"/>
                  <a:gd name="T19" fmla="*/ 410 h 455"/>
                  <a:gd name="T20" fmla="*/ 94 w 421"/>
                  <a:gd name="T21" fmla="*/ 455 h 4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21" h="455">
                    <a:moveTo>
                      <a:pt x="94" y="455"/>
                    </a:moveTo>
                    <a:lnTo>
                      <a:pt x="0" y="362"/>
                    </a:lnTo>
                    <a:lnTo>
                      <a:pt x="172" y="191"/>
                    </a:lnTo>
                    <a:lnTo>
                      <a:pt x="371" y="1"/>
                    </a:lnTo>
                    <a:lnTo>
                      <a:pt x="377" y="0"/>
                    </a:lnTo>
                    <a:lnTo>
                      <a:pt x="404" y="4"/>
                    </a:lnTo>
                    <a:lnTo>
                      <a:pt x="419" y="21"/>
                    </a:lnTo>
                    <a:lnTo>
                      <a:pt x="421" y="37"/>
                    </a:lnTo>
                    <a:lnTo>
                      <a:pt x="364" y="120"/>
                    </a:lnTo>
                    <a:lnTo>
                      <a:pt x="130" y="410"/>
                    </a:lnTo>
                    <a:lnTo>
                      <a:pt x="94" y="45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" name="Freeform 33"/>
              <p:cNvSpPr>
                <a:spLocks/>
              </p:cNvSpPr>
              <p:nvPr/>
            </p:nvSpPr>
            <p:spPr bwMode="auto">
              <a:xfrm>
                <a:off x="2647" y="1856"/>
                <a:ext cx="76" cy="104"/>
              </a:xfrm>
              <a:custGeom>
                <a:avLst/>
                <a:gdLst>
                  <a:gd name="T0" fmla="*/ 22 w 226"/>
                  <a:gd name="T1" fmla="*/ 314 h 314"/>
                  <a:gd name="T2" fmla="*/ 21 w 226"/>
                  <a:gd name="T3" fmla="*/ 301 h 314"/>
                  <a:gd name="T4" fmla="*/ 37 w 226"/>
                  <a:gd name="T5" fmla="*/ 242 h 314"/>
                  <a:gd name="T6" fmla="*/ 63 w 226"/>
                  <a:gd name="T7" fmla="*/ 219 h 314"/>
                  <a:gd name="T8" fmla="*/ 90 w 226"/>
                  <a:gd name="T9" fmla="*/ 211 h 314"/>
                  <a:gd name="T10" fmla="*/ 107 w 226"/>
                  <a:gd name="T11" fmla="*/ 209 h 314"/>
                  <a:gd name="T12" fmla="*/ 125 w 226"/>
                  <a:gd name="T13" fmla="*/ 208 h 314"/>
                  <a:gd name="T14" fmla="*/ 153 w 226"/>
                  <a:gd name="T15" fmla="*/ 199 h 314"/>
                  <a:gd name="T16" fmla="*/ 188 w 226"/>
                  <a:gd name="T17" fmla="*/ 173 h 314"/>
                  <a:gd name="T18" fmla="*/ 223 w 226"/>
                  <a:gd name="T19" fmla="*/ 107 h 314"/>
                  <a:gd name="T20" fmla="*/ 226 w 226"/>
                  <a:gd name="T21" fmla="*/ 91 h 314"/>
                  <a:gd name="T22" fmla="*/ 132 w 226"/>
                  <a:gd name="T23" fmla="*/ 0 h 314"/>
                  <a:gd name="T24" fmla="*/ 96 w 226"/>
                  <a:gd name="T25" fmla="*/ 17 h 314"/>
                  <a:gd name="T26" fmla="*/ 44 w 226"/>
                  <a:gd name="T27" fmla="*/ 61 h 314"/>
                  <a:gd name="T28" fmla="*/ 13 w 226"/>
                  <a:gd name="T29" fmla="*/ 113 h 314"/>
                  <a:gd name="T30" fmla="*/ 0 w 226"/>
                  <a:gd name="T31" fmla="*/ 165 h 314"/>
                  <a:gd name="T32" fmla="*/ 2 w 226"/>
                  <a:gd name="T33" fmla="*/ 239 h 314"/>
                  <a:gd name="T34" fmla="*/ 19 w 226"/>
                  <a:gd name="T35" fmla="*/ 307 h 314"/>
                  <a:gd name="T36" fmla="*/ 22 w 226"/>
                  <a:gd name="T37" fmla="*/ 314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26" h="314">
                    <a:moveTo>
                      <a:pt x="22" y="314"/>
                    </a:moveTo>
                    <a:lnTo>
                      <a:pt x="21" y="301"/>
                    </a:lnTo>
                    <a:lnTo>
                      <a:pt x="37" y="242"/>
                    </a:lnTo>
                    <a:lnTo>
                      <a:pt x="63" y="219"/>
                    </a:lnTo>
                    <a:lnTo>
                      <a:pt x="90" y="211"/>
                    </a:lnTo>
                    <a:lnTo>
                      <a:pt x="107" y="209"/>
                    </a:lnTo>
                    <a:lnTo>
                      <a:pt x="125" y="208"/>
                    </a:lnTo>
                    <a:lnTo>
                      <a:pt x="153" y="199"/>
                    </a:lnTo>
                    <a:lnTo>
                      <a:pt x="188" y="173"/>
                    </a:lnTo>
                    <a:lnTo>
                      <a:pt x="223" y="107"/>
                    </a:lnTo>
                    <a:lnTo>
                      <a:pt x="226" y="91"/>
                    </a:lnTo>
                    <a:lnTo>
                      <a:pt x="132" y="0"/>
                    </a:lnTo>
                    <a:lnTo>
                      <a:pt x="96" y="17"/>
                    </a:lnTo>
                    <a:lnTo>
                      <a:pt x="44" y="61"/>
                    </a:lnTo>
                    <a:lnTo>
                      <a:pt x="13" y="113"/>
                    </a:lnTo>
                    <a:lnTo>
                      <a:pt x="0" y="165"/>
                    </a:lnTo>
                    <a:lnTo>
                      <a:pt x="2" y="239"/>
                    </a:lnTo>
                    <a:lnTo>
                      <a:pt x="19" y="307"/>
                    </a:lnTo>
                    <a:lnTo>
                      <a:pt x="22" y="3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25" name="모서리가 둥근 직사각형 24"/>
          <p:cNvSpPr/>
          <p:nvPr/>
        </p:nvSpPr>
        <p:spPr>
          <a:xfrm>
            <a:off x="752612" y="225445"/>
            <a:ext cx="11207159" cy="650762"/>
          </a:xfrm>
          <a:prstGeom prst="roundRect">
            <a:avLst/>
          </a:prstGeom>
          <a:solidFill>
            <a:srgbClr val="F4F4FE"/>
          </a:solidFill>
          <a:ln>
            <a:noFill/>
          </a:ln>
          <a:effectLst>
            <a:outerShdw blurRad="190500" dist="101600" dir="2700000" algn="tl" rotWithShape="0">
              <a:srgbClr val="5955B3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2400" kern="0" dirty="0">
                <a:solidFill>
                  <a:srgbClr val="5955B3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하위 카테고리</a:t>
            </a:r>
            <a:endParaRPr lang="en-US" altLang="ko-KR" sz="2400" kern="0" dirty="0">
              <a:solidFill>
                <a:srgbClr val="5955B3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11658599" y="598713"/>
            <a:ext cx="217715" cy="217715"/>
          </a:xfrm>
          <a:prstGeom prst="ellipse">
            <a:avLst/>
          </a:prstGeom>
          <a:solidFill>
            <a:srgbClr val="5955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prstClr val="white"/>
                </a:solidFill>
              </a:rPr>
              <a:t>+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156851" y="354496"/>
            <a:ext cx="298491" cy="298491"/>
          </a:xfrm>
          <a:prstGeom prst="ellipse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4ACA7A81-42E5-D5CC-693A-7CE248AC545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3061" y="1181290"/>
            <a:ext cx="6027576" cy="2085586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9DCB7AD7-7A5F-DC3A-070D-D83606559BE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3061" y="3806438"/>
            <a:ext cx="6027576" cy="2187818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120CF3BE-7027-9358-CFE7-A60A72EE569B}"/>
              </a:ext>
            </a:extLst>
          </p:cNvPr>
          <p:cNvSpPr/>
          <p:nvPr/>
        </p:nvSpPr>
        <p:spPr>
          <a:xfrm>
            <a:off x="3492425" y="1705725"/>
            <a:ext cx="907263" cy="2701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E7F6B17F-5A2D-1D15-059D-F2A7936A8D1D}"/>
              </a:ext>
            </a:extLst>
          </p:cNvPr>
          <p:cNvSpPr/>
          <p:nvPr/>
        </p:nvSpPr>
        <p:spPr>
          <a:xfrm>
            <a:off x="2127380" y="2013735"/>
            <a:ext cx="4208106" cy="126440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720BB081-0B23-22C8-F89D-A6B23DCAB936}"/>
              </a:ext>
            </a:extLst>
          </p:cNvPr>
          <p:cNvSpPr/>
          <p:nvPr/>
        </p:nvSpPr>
        <p:spPr>
          <a:xfrm>
            <a:off x="3600033" y="4349675"/>
            <a:ext cx="664058" cy="23347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A44E9F5C-4E99-28E3-CB54-1B28204AE793}"/>
              </a:ext>
            </a:extLst>
          </p:cNvPr>
          <p:cNvSpPr/>
          <p:nvPr/>
        </p:nvSpPr>
        <p:spPr>
          <a:xfrm>
            <a:off x="2115976" y="4619807"/>
            <a:ext cx="3174481" cy="13744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FAC612A-F6FD-74F9-1C41-AB02EAE3840D}"/>
              </a:ext>
            </a:extLst>
          </p:cNvPr>
          <p:cNvSpPr txBox="1"/>
          <p:nvPr/>
        </p:nvSpPr>
        <p:spPr>
          <a:xfrm>
            <a:off x="7663983" y="1623918"/>
            <a:ext cx="3037113" cy="120032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클릭한 탭의 이름이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/>
            </a:r>
            <a:b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상위에 출력되며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b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해당 카테고리 코드를 가지고 있는 카테고리 목록이 출력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129270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55B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548795" y="94343"/>
            <a:ext cx="11480799" cy="6669314"/>
          </a:xfrm>
          <a:prstGeom prst="roundRect">
            <a:avLst>
              <a:gd name="adj" fmla="val 2541"/>
            </a:avLst>
          </a:prstGeom>
          <a:solidFill>
            <a:schemeClr val="bg1"/>
          </a:solidFill>
          <a:ln>
            <a:noFill/>
          </a:ln>
          <a:effectLst>
            <a:outerShdw dist="1016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prstClr val="white"/>
                </a:solidFill>
              </a:rPr>
              <a:t>3</a:t>
            </a:r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204154" y="1034170"/>
            <a:ext cx="193117" cy="5222353"/>
            <a:chOff x="581527" y="787428"/>
            <a:chExt cx="193117" cy="5222353"/>
          </a:xfrm>
          <a:solidFill>
            <a:schemeClr val="bg1"/>
          </a:solidFill>
        </p:grpSpPr>
        <p:sp>
          <p:nvSpPr>
            <p:cNvPr id="5" name="Freeform 9"/>
            <p:cNvSpPr>
              <a:spLocks/>
            </p:cNvSpPr>
            <p:nvPr/>
          </p:nvSpPr>
          <p:spPr bwMode="auto">
            <a:xfrm>
              <a:off x="612262" y="1494240"/>
              <a:ext cx="131646" cy="17373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6" name="Group 12"/>
            <p:cNvGrpSpPr>
              <a:grpSpLocks noChangeAspect="1"/>
            </p:cNvGrpSpPr>
            <p:nvPr/>
          </p:nvGrpSpPr>
          <p:grpSpPr bwMode="auto">
            <a:xfrm>
              <a:off x="581527" y="787428"/>
              <a:ext cx="193117" cy="153620"/>
              <a:chOff x="6124" y="305"/>
              <a:chExt cx="841" cy="669"/>
            </a:xfrm>
            <a:grpFill/>
          </p:grpSpPr>
          <p:sp>
            <p:nvSpPr>
              <p:cNvPr id="23" name="Freeform 13"/>
              <p:cNvSpPr>
                <a:spLocks/>
              </p:cNvSpPr>
              <p:nvPr/>
            </p:nvSpPr>
            <p:spPr bwMode="auto">
              <a:xfrm>
                <a:off x="6244" y="440"/>
                <a:ext cx="601" cy="534"/>
              </a:xfrm>
              <a:custGeom>
                <a:avLst/>
                <a:gdLst>
                  <a:gd name="T0" fmla="*/ 902 w 1802"/>
                  <a:gd name="T1" fmla="*/ 0 h 1602"/>
                  <a:gd name="T2" fmla="*/ 2 w 1802"/>
                  <a:gd name="T3" fmla="*/ 742 h 1602"/>
                  <a:gd name="T4" fmla="*/ 2 w 1802"/>
                  <a:gd name="T5" fmla="*/ 743 h 1602"/>
                  <a:gd name="T6" fmla="*/ 2 w 1802"/>
                  <a:gd name="T7" fmla="*/ 746 h 1602"/>
                  <a:gd name="T8" fmla="*/ 0 w 1802"/>
                  <a:gd name="T9" fmla="*/ 749 h 1602"/>
                  <a:gd name="T10" fmla="*/ 0 w 1802"/>
                  <a:gd name="T11" fmla="*/ 751 h 1602"/>
                  <a:gd name="T12" fmla="*/ 0 w 1802"/>
                  <a:gd name="T13" fmla="*/ 1501 h 1602"/>
                  <a:gd name="T14" fmla="*/ 2 w 1802"/>
                  <a:gd name="T15" fmla="*/ 1521 h 1602"/>
                  <a:gd name="T16" fmla="*/ 16 w 1802"/>
                  <a:gd name="T17" fmla="*/ 1557 h 1602"/>
                  <a:gd name="T18" fmla="*/ 30 w 1802"/>
                  <a:gd name="T19" fmla="*/ 1572 h 1602"/>
                  <a:gd name="T20" fmla="*/ 45 w 1802"/>
                  <a:gd name="T21" fmla="*/ 1586 h 1602"/>
                  <a:gd name="T22" fmla="*/ 81 w 1802"/>
                  <a:gd name="T23" fmla="*/ 1601 h 1602"/>
                  <a:gd name="T24" fmla="*/ 100 w 1802"/>
                  <a:gd name="T25" fmla="*/ 1602 h 1602"/>
                  <a:gd name="T26" fmla="*/ 702 w 1802"/>
                  <a:gd name="T27" fmla="*/ 1602 h 1602"/>
                  <a:gd name="T28" fmla="*/ 702 w 1802"/>
                  <a:gd name="T29" fmla="*/ 1001 h 1602"/>
                  <a:gd name="T30" fmla="*/ 1102 w 1802"/>
                  <a:gd name="T31" fmla="*/ 1001 h 1602"/>
                  <a:gd name="T32" fmla="*/ 1102 w 1802"/>
                  <a:gd name="T33" fmla="*/ 1602 h 1602"/>
                  <a:gd name="T34" fmla="*/ 1703 w 1802"/>
                  <a:gd name="T35" fmla="*/ 1602 h 1602"/>
                  <a:gd name="T36" fmla="*/ 1723 w 1802"/>
                  <a:gd name="T37" fmla="*/ 1601 h 1602"/>
                  <a:gd name="T38" fmla="*/ 1758 w 1802"/>
                  <a:gd name="T39" fmla="*/ 1586 h 1602"/>
                  <a:gd name="T40" fmla="*/ 1773 w 1802"/>
                  <a:gd name="T41" fmla="*/ 1572 h 1602"/>
                  <a:gd name="T42" fmla="*/ 1786 w 1802"/>
                  <a:gd name="T43" fmla="*/ 1557 h 1602"/>
                  <a:gd name="T44" fmla="*/ 1802 w 1802"/>
                  <a:gd name="T45" fmla="*/ 1521 h 1602"/>
                  <a:gd name="T46" fmla="*/ 1802 w 1802"/>
                  <a:gd name="T47" fmla="*/ 1501 h 1602"/>
                  <a:gd name="T48" fmla="*/ 1802 w 1802"/>
                  <a:gd name="T49" fmla="*/ 751 h 1602"/>
                  <a:gd name="T50" fmla="*/ 1802 w 1802"/>
                  <a:gd name="T51" fmla="*/ 745 h 1602"/>
                  <a:gd name="T52" fmla="*/ 1801 w 1802"/>
                  <a:gd name="T53" fmla="*/ 742 h 1602"/>
                  <a:gd name="T54" fmla="*/ 902 w 1802"/>
                  <a:gd name="T55" fmla="*/ 0 h 16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802" h="1602">
                    <a:moveTo>
                      <a:pt x="902" y="0"/>
                    </a:moveTo>
                    <a:lnTo>
                      <a:pt x="2" y="742"/>
                    </a:lnTo>
                    <a:lnTo>
                      <a:pt x="2" y="743"/>
                    </a:lnTo>
                    <a:lnTo>
                      <a:pt x="2" y="746"/>
                    </a:lnTo>
                    <a:lnTo>
                      <a:pt x="0" y="749"/>
                    </a:lnTo>
                    <a:lnTo>
                      <a:pt x="0" y="751"/>
                    </a:lnTo>
                    <a:lnTo>
                      <a:pt x="0" y="1501"/>
                    </a:lnTo>
                    <a:lnTo>
                      <a:pt x="2" y="1521"/>
                    </a:lnTo>
                    <a:lnTo>
                      <a:pt x="16" y="1557"/>
                    </a:lnTo>
                    <a:lnTo>
                      <a:pt x="30" y="1572"/>
                    </a:lnTo>
                    <a:lnTo>
                      <a:pt x="45" y="1586"/>
                    </a:lnTo>
                    <a:lnTo>
                      <a:pt x="81" y="1601"/>
                    </a:lnTo>
                    <a:lnTo>
                      <a:pt x="100" y="1602"/>
                    </a:lnTo>
                    <a:lnTo>
                      <a:pt x="702" y="1602"/>
                    </a:lnTo>
                    <a:lnTo>
                      <a:pt x="702" y="1001"/>
                    </a:lnTo>
                    <a:lnTo>
                      <a:pt x="1102" y="1001"/>
                    </a:lnTo>
                    <a:lnTo>
                      <a:pt x="1102" y="1602"/>
                    </a:lnTo>
                    <a:lnTo>
                      <a:pt x="1703" y="1602"/>
                    </a:lnTo>
                    <a:lnTo>
                      <a:pt x="1723" y="1601"/>
                    </a:lnTo>
                    <a:lnTo>
                      <a:pt x="1758" y="1586"/>
                    </a:lnTo>
                    <a:lnTo>
                      <a:pt x="1773" y="1572"/>
                    </a:lnTo>
                    <a:lnTo>
                      <a:pt x="1786" y="1557"/>
                    </a:lnTo>
                    <a:lnTo>
                      <a:pt x="1802" y="1521"/>
                    </a:lnTo>
                    <a:lnTo>
                      <a:pt x="1802" y="1501"/>
                    </a:lnTo>
                    <a:lnTo>
                      <a:pt x="1802" y="751"/>
                    </a:lnTo>
                    <a:lnTo>
                      <a:pt x="1802" y="745"/>
                    </a:lnTo>
                    <a:lnTo>
                      <a:pt x="1801" y="742"/>
                    </a:lnTo>
                    <a:lnTo>
                      <a:pt x="90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14"/>
              <p:cNvSpPr>
                <a:spLocks/>
              </p:cNvSpPr>
              <p:nvPr/>
            </p:nvSpPr>
            <p:spPr bwMode="auto">
              <a:xfrm>
                <a:off x="6124" y="305"/>
                <a:ext cx="841" cy="394"/>
              </a:xfrm>
              <a:custGeom>
                <a:avLst/>
                <a:gdLst>
                  <a:gd name="T0" fmla="*/ 2505 w 2522"/>
                  <a:gd name="T1" fmla="*/ 978 h 1181"/>
                  <a:gd name="T2" fmla="*/ 2162 w 2522"/>
                  <a:gd name="T3" fmla="*/ 694 h 1181"/>
                  <a:gd name="T4" fmla="*/ 2162 w 2522"/>
                  <a:gd name="T5" fmla="*/ 54 h 1181"/>
                  <a:gd name="T6" fmla="*/ 2162 w 2522"/>
                  <a:gd name="T7" fmla="*/ 44 h 1181"/>
                  <a:gd name="T8" fmla="*/ 2155 w 2522"/>
                  <a:gd name="T9" fmla="*/ 26 h 1181"/>
                  <a:gd name="T10" fmla="*/ 2149 w 2522"/>
                  <a:gd name="T11" fmla="*/ 18 h 1181"/>
                  <a:gd name="T12" fmla="*/ 2141 w 2522"/>
                  <a:gd name="T13" fmla="*/ 13 h 1181"/>
                  <a:gd name="T14" fmla="*/ 2123 w 2522"/>
                  <a:gd name="T15" fmla="*/ 5 h 1181"/>
                  <a:gd name="T16" fmla="*/ 2113 w 2522"/>
                  <a:gd name="T17" fmla="*/ 5 h 1181"/>
                  <a:gd name="T18" fmla="*/ 1812 w 2522"/>
                  <a:gd name="T19" fmla="*/ 5 h 1181"/>
                  <a:gd name="T20" fmla="*/ 1802 w 2522"/>
                  <a:gd name="T21" fmla="*/ 5 h 1181"/>
                  <a:gd name="T22" fmla="*/ 1783 w 2522"/>
                  <a:gd name="T23" fmla="*/ 13 h 1181"/>
                  <a:gd name="T24" fmla="*/ 1776 w 2522"/>
                  <a:gd name="T25" fmla="*/ 18 h 1181"/>
                  <a:gd name="T26" fmla="*/ 1770 w 2522"/>
                  <a:gd name="T27" fmla="*/ 26 h 1181"/>
                  <a:gd name="T28" fmla="*/ 1763 w 2522"/>
                  <a:gd name="T29" fmla="*/ 44 h 1181"/>
                  <a:gd name="T30" fmla="*/ 1762 w 2522"/>
                  <a:gd name="T31" fmla="*/ 54 h 1181"/>
                  <a:gd name="T32" fmla="*/ 1762 w 2522"/>
                  <a:gd name="T33" fmla="*/ 360 h 1181"/>
                  <a:gd name="T34" fmla="*/ 1380 w 2522"/>
                  <a:gd name="T35" fmla="*/ 41 h 1181"/>
                  <a:gd name="T36" fmla="*/ 1354 w 2522"/>
                  <a:gd name="T37" fmla="*/ 23 h 1181"/>
                  <a:gd name="T38" fmla="*/ 1295 w 2522"/>
                  <a:gd name="T39" fmla="*/ 1 h 1181"/>
                  <a:gd name="T40" fmla="*/ 1262 w 2522"/>
                  <a:gd name="T41" fmla="*/ 0 h 1181"/>
                  <a:gd name="T42" fmla="*/ 1227 w 2522"/>
                  <a:gd name="T43" fmla="*/ 1 h 1181"/>
                  <a:gd name="T44" fmla="*/ 1168 w 2522"/>
                  <a:gd name="T45" fmla="*/ 23 h 1181"/>
                  <a:gd name="T46" fmla="*/ 1142 w 2522"/>
                  <a:gd name="T47" fmla="*/ 41 h 1181"/>
                  <a:gd name="T48" fmla="*/ 17 w 2522"/>
                  <a:gd name="T49" fmla="*/ 978 h 1181"/>
                  <a:gd name="T50" fmla="*/ 10 w 2522"/>
                  <a:gd name="T51" fmla="*/ 985 h 1181"/>
                  <a:gd name="T52" fmla="*/ 1 w 2522"/>
                  <a:gd name="T53" fmla="*/ 1001 h 1181"/>
                  <a:gd name="T54" fmla="*/ 0 w 2522"/>
                  <a:gd name="T55" fmla="*/ 1012 h 1181"/>
                  <a:gd name="T56" fmla="*/ 0 w 2522"/>
                  <a:gd name="T57" fmla="*/ 1023 h 1181"/>
                  <a:gd name="T58" fmla="*/ 6 w 2522"/>
                  <a:gd name="T59" fmla="*/ 1040 h 1181"/>
                  <a:gd name="T60" fmla="*/ 12 w 2522"/>
                  <a:gd name="T61" fmla="*/ 1048 h 1181"/>
                  <a:gd name="T62" fmla="*/ 108 w 2522"/>
                  <a:gd name="T63" fmla="*/ 1164 h 1181"/>
                  <a:gd name="T64" fmla="*/ 122 w 2522"/>
                  <a:gd name="T65" fmla="*/ 1177 h 1181"/>
                  <a:gd name="T66" fmla="*/ 141 w 2522"/>
                  <a:gd name="T67" fmla="*/ 1181 h 1181"/>
                  <a:gd name="T68" fmla="*/ 160 w 2522"/>
                  <a:gd name="T69" fmla="*/ 1181 h 1181"/>
                  <a:gd name="T70" fmla="*/ 179 w 2522"/>
                  <a:gd name="T71" fmla="*/ 1171 h 1181"/>
                  <a:gd name="T72" fmla="*/ 1262 w 2522"/>
                  <a:gd name="T73" fmla="*/ 268 h 1181"/>
                  <a:gd name="T74" fmla="*/ 2344 w 2522"/>
                  <a:gd name="T75" fmla="*/ 1171 h 1181"/>
                  <a:gd name="T76" fmla="*/ 2358 w 2522"/>
                  <a:gd name="T77" fmla="*/ 1180 h 1181"/>
                  <a:gd name="T78" fmla="*/ 2377 w 2522"/>
                  <a:gd name="T79" fmla="*/ 1181 h 1181"/>
                  <a:gd name="T80" fmla="*/ 2383 w 2522"/>
                  <a:gd name="T81" fmla="*/ 1181 h 1181"/>
                  <a:gd name="T82" fmla="*/ 2401 w 2522"/>
                  <a:gd name="T83" fmla="*/ 1177 h 1181"/>
                  <a:gd name="T84" fmla="*/ 2414 w 2522"/>
                  <a:gd name="T85" fmla="*/ 1164 h 1181"/>
                  <a:gd name="T86" fmla="*/ 2512 w 2522"/>
                  <a:gd name="T87" fmla="*/ 1048 h 1181"/>
                  <a:gd name="T88" fmla="*/ 2518 w 2522"/>
                  <a:gd name="T89" fmla="*/ 1040 h 1181"/>
                  <a:gd name="T90" fmla="*/ 2522 w 2522"/>
                  <a:gd name="T91" fmla="*/ 1023 h 1181"/>
                  <a:gd name="T92" fmla="*/ 2522 w 2522"/>
                  <a:gd name="T93" fmla="*/ 1012 h 1181"/>
                  <a:gd name="T94" fmla="*/ 2521 w 2522"/>
                  <a:gd name="T95" fmla="*/ 1001 h 1181"/>
                  <a:gd name="T96" fmla="*/ 2512 w 2522"/>
                  <a:gd name="T97" fmla="*/ 985 h 1181"/>
                  <a:gd name="T98" fmla="*/ 2505 w 2522"/>
                  <a:gd name="T99" fmla="*/ 978 h 1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522" h="1181">
                    <a:moveTo>
                      <a:pt x="2505" y="978"/>
                    </a:moveTo>
                    <a:lnTo>
                      <a:pt x="2162" y="694"/>
                    </a:lnTo>
                    <a:lnTo>
                      <a:pt x="2162" y="54"/>
                    </a:lnTo>
                    <a:lnTo>
                      <a:pt x="2162" y="44"/>
                    </a:lnTo>
                    <a:lnTo>
                      <a:pt x="2155" y="26"/>
                    </a:lnTo>
                    <a:lnTo>
                      <a:pt x="2149" y="18"/>
                    </a:lnTo>
                    <a:lnTo>
                      <a:pt x="2141" y="13"/>
                    </a:lnTo>
                    <a:lnTo>
                      <a:pt x="2123" y="5"/>
                    </a:lnTo>
                    <a:lnTo>
                      <a:pt x="2113" y="5"/>
                    </a:lnTo>
                    <a:lnTo>
                      <a:pt x="1812" y="5"/>
                    </a:lnTo>
                    <a:lnTo>
                      <a:pt x="1802" y="5"/>
                    </a:lnTo>
                    <a:lnTo>
                      <a:pt x="1783" y="13"/>
                    </a:lnTo>
                    <a:lnTo>
                      <a:pt x="1776" y="18"/>
                    </a:lnTo>
                    <a:lnTo>
                      <a:pt x="1770" y="26"/>
                    </a:lnTo>
                    <a:lnTo>
                      <a:pt x="1763" y="44"/>
                    </a:lnTo>
                    <a:lnTo>
                      <a:pt x="1762" y="54"/>
                    </a:lnTo>
                    <a:lnTo>
                      <a:pt x="1762" y="360"/>
                    </a:lnTo>
                    <a:lnTo>
                      <a:pt x="1380" y="41"/>
                    </a:lnTo>
                    <a:lnTo>
                      <a:pt x="1354" y="23"/>
                    </a:lnTo>
                    <a:lnTo>
                      <a:pt x="1295" y="1"/>
                    </a:lnTo>
                    <a:lnTo>
                      <a:pt x="1262" y="0"/>
                    </a:lnTo>
                    <a:lnTo>
                      <a:pt x="1227" y="1"/>
                    </a:lnTo>
                    <a:lnTo>
                      <a:pt x="1168" y="23"/>
                    </a:lnTo>
                    <a:lnTo>
                      <a:pt x="1142" y="41"/>
                    </a:lnTo>
                    <a:lnTo>
                      <a:pt x="17" y="978"/>
                    </a:lnTo>
                    <a:lnTo>
                      <a:pt x="10" y="985"/>
                    </a:lnTo>
                    <a:lnTo>
                      <a:pt x="1" y="1001"/>
                    </a:lnTo>
                    <a:lnTo>
                      <a:pt x="0" y="1012"/>
                    </a:lnTo>
                    <a:lnTo>
                      <a:pt x="0" y="1023"/>
                    </a:lnTo>
                    <a:lnTo>
                      <a:pt x="6" y="1040"/>
                    </a:lnTo>
                    <a:lnTo>
                      <a:pt x="12" y="1048"/>
                    </a:lnTo>
                    <a:lnTo>
                      <a:pt x="108" y="1164"/>
                    </a:lnTo>
                    <a:lnTo>
                      <a:pt x="122" y="1177"/>
                    </a:lnTo>
                    <a:lnTo>
                      <a:pt x="141" y="1181"/>
                    </a:lnTo>
                    <a:lnTo>
                      <a:pt x="160" y="1181"/>
                    </a:lnTo>
                    <a:lnTo>
                      <a:pt x="179" y="1171"/>
                    </a:lnTo>
                    <a:lnTo>
                      <a:pt x="1262" y="268"/>
                    </a:lnTo>
                    <a:lnTo>
                      <a:pt x="2344" y="1171"/>
                    </a:lnTo>
                    <a:lnTo>
                      <a:pt x="2358" y="1180"/>
                    </a:lnTo>
                    <a:lnTo>
                      <a:pt x="2377" y="1181"/>
                    </a:lnTo>
                    <a:lnTo>
                      <a:pt x="2383" y="1181"/>
                    </a:lnTo>
                    <a:lnTo>
                      <a:pt x="2401" y="1177"/>
                    </a:lnTo>
                    <a:lnTo>
                      <a:pt x="2414" y="1164"/>
                    </a:lnTo>
                    <a:lnTo>
                      <a:pt x="2512" y="1048"/>
                    </a:lnTo>
                    <a:lnTo>
                      <a:pt x="2518" y="1040"/>
                    </a:lnTo>
                    <a:lnTo>
                      <a:pt x="2522" y="1023"/>
                    </a:lnTo>
                    <a:lnTo>
                      <a:pt x="2522" y="1012"/>
                    </a:lnTo>
                    <a:lnTo>
                      <a:pt x="2521" y="1001"/>
                    </a:lnTo>
                    <a:lnTo>
                      <a:pt x="2512" y="985"/>
                    </a:lnTo>
                    <a:lnTo>
                      <a:pt x="2505" y="97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7" name="Freeform 36"/>
            <p:cNvSpPr>
              <a:spLocks noEditPoints="1"/>
            </p:cNvSpPr>
            <p:nvPr/>
          </p:nvSpPr>
          <p:spPr bwMode="auto">
            <a:xfrm>
              <a:off x="625397" y="4336406"/>
              <a:ext cx="105376" cy="177233"/>
            </a:xfrm>
            <a:custGeom>
              <a:avLst/>
              <a:gdLst>
                <a:gd name="T0" fmla="*/ 937 w 1926"/>
                <a:gd name="T1" fmla="*/ 3639 h 4045"/>
                <a:gd name="T2" fmla="*/ 893 w 1926"/>
                <a:gd name="T3" fmla="*/ 3665 h 4045"/>
                <a:gd name="T4" fmla="*/ 863 w 1926"/>
                <a:gd name="T5" fmla="*/ 3712 h 4045"/>
                <a:gd name="T6" fmla="*/ 851 w 1926"/>
                <a:gd name="T7" fmla="*/ 3772 h 4045"/>
                <a:gd name="T8" fmla="*/ 863 w 1926"/>
                <a:gd name="T9" fmla="*/ 3832 h 4045"/>
                <a:gd name="T10" fmla="*/ 893 w 1926"/>
                <a:gd name="T11" fmla="*/ 3878 h 4045"/>
                <a:gd name="T12" fmla="*/ 937 w 1926"/>
                <a:gd name="T13" fmla="*/ 3905 h 4045"/>
                <a:gd name="T14" fmla="*/ 988 w 1926"/>
                <a:gd name="T15" fmla="*/ 3905 h 4045"/>
                <a:gd name="T16" fmla="*/ 1033 w 1926"/>
                <a:gd name="T17" fmla="*/ 3878 h 4045"/>
                <a:gd name="T18" fmla="*/ 1064 w 1926"/>
                <a:gd name="T19" fmla="*/ 3832 h 4045"/>
                <a:gd name="T20" fmla="*/ 1075 w 1926"/>
                <a:gd name="T21" fmla="*/ 3772 h 4045"/>
                <a:gd name="T22" fmla="*/ 1064 w 1926"/>
                <a:gd name="T23" fmla="*/ 3712 h 4045"/>
                <a:gd name="T24" fmla="*/ 1033 w 1926"/>
                <a:gd name="T25" fmla="*/ 3665 h 4045"/>
                <a:gd name="T26" fmla="*/ 988 w 1926"/>
                <a:gd name="T27" fmla="*/ 3639 h 4045"/>
                <a:gd name="T28" fmla="*/ 156 w 1926"/>
                <a:gd name="T29" fmla="*/ 434 h 4045"/>
                <a:gd name="T30" fmla="*/ 1770 w 1926"/>
                <a:gd name="T31" fmla="*/ 3540 h 4045"/>
                <a:gd name="T32" fmla="*/ 156 w 1926"/>
                <a:gd name="T33" fmla="*/ 434 h 4045"/>
                <a:gd name="T34" fmla="*/ 716 w 1926"/>
                <a:gd name="T35" fmla="*/ 200 h 4045"/>
                <a:gd name="T36" fmla="*/ 701 w 1926"/>
                <a:gd name="T37" fmla="*/ 217 h 4045"/>
                <a:gd name="T38" fmla="*/ 701 w 1926"/>
                <a:gd name="T39" fmla="*/ 243 h 4045"/>
                <a:gd name="T40" fmla="*/ 716 w 1926"/>
                <a:gd name="T41" fmla="*/ 260 h 4045"/>
                <a:gd name="T42" fmla="*/ 1199 w 1926"/>
                <a:gd name="T43" fmla="*/ 262 h 4045"/>
                <a:gd name="T44" fmla="*/ 1218 w 1926"/>
                <a:gd name="T45" fmla="*/ 254 h 4045"/>
                <a:gd name="T46" fmla="*/ 1226 w 1926"/>
                <a:gd name="T47" fmla="*/ 230 h 4045"/>
                <a:gd name="T48" fmla="*/ 1218 w 1926"/>
                <a:gd name="T49" fmla="*/ 207 h 4045"/>
                <a:gd name="T50" fmla="*/ 1199 w 1926"/>
                <a:gd name="T51" fmla="*/ 197 h 4045"/>
                <a:gd name="T52" fmla="*/ 224 w 1926"/>
                <a:gd name="T53" fmla="*/ 0 h 4045"/>
                <a:gd name="T54" fmla="*/ 1738 w 1926"/>
                <a:gd name="T55" fmla="*/ 4 h 4045"/>
                <a:gd name="T56" fmla="*/ 1805 w 1926"/>
                <a:gd name="T57" fmla="*/ 31 h 4045"/>
                <a:gd name="T58" fmla="*/ 1860 w 1926"/>
                <a:gd name="T59" fmla="*/ 81 h 4045"/>
                <a:gd name="T60" fmla="*/ 1900 w 1926"/>
                <a:gd name="T61" fmla="*/ 148 h 4045"/>
                <a:gd name="T62" fmla="*/ 1923 w 1926"/>
                <a:gd name="T63" fmla="*/ 229 h 4045"/>
                <a:gd name="T64" fmla="*/ 1926 w 1926"/>
                <a:gd name="T65" fmla="*/ 3772 h 4045"/>
                <a:gd name="T66" fmla="*/ 1915 w 1926"/>
                <a:gd name="T67" fmla="*/ 3857 h 4045"/>
                <a:gd name="T68" fmla="*/ 1882 w 1926"/>
                <a:gd name="T69" fmla="*/ 3932 h 4045"/>
                <a:gd name="T70" fmla="*/ 1834 w 1926"/>
                <a:gd name="T71" fmla="*/ 3992 h 4045"/>
                <a:gd name="T72" fmla="*/ 1773 w 1926"/>
                <a:gd name="T73" fmla="*/ 4032 h 4045"/>
                <a:gd name="T74" fmla="*/ 1702 w 1926"/>
                <a:gd name="T75" fmla="*/ 4045 h 4045"/>
                <a:gd name="T76" fmla="*/ 188 w 1926"/>
                <a:gd name="T77" fmla="*/ 4041 h 4045"/>
                <a:gd name="T78" fmla="*/ 122 w 1926"/>
                <a:gd name="T79" fmla="*/ 4014 h 4045"/>
                <a:gd name="T80" fmla="*/ 66 w 1926"/>
                <a:gd name="T81" fmla="*/ 3964 h 4045"/>
                <a:gd name="T82" fmla="*/ 25 w 1926"/>
                <a:gd name="T83" fmla="*/ 3897 h 4045"/>
                <a:gd name="T84" fmla="*/ 3 w 1926"/>
                <a:gd name="T85" fmla="*/ 3816 h 4045"/>
                <a:gd name="T86" fmla="*/ 0 w 1926"/>
                <a:gd name="T87" fmla="*/ 273 h 4045"/>
                <a:gd name="T88" fmla="*/ 12 w 1926"/>
                <a:gd name="T89" fmla="*/ 188 h 4045"/>
                <a:gd name="T90" fmla="*/ 43 w 1926"/>
                <a:gd name="T91" fmla="*/ 113 h 4045"/>
                <a:gd name="T92" fmla="*/ 92 w 1926"/>
                <a:gd name="T93" fmla="*/ 53 h 4045"/>
                <a:gd name="T94" fmla="*/ 154 w 1926"/>
                <a:gd name="T95" fmla="*/ 13 h 4045"/>
                <a:gd name="T96" fmla="*/ 224 w 1926"/>
                <a:gd name="T97" fmla="*/ 0 h 4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26" h="4045">
                  <a:moveTo>
                    <a:pt x="963" y="3636"/>
                  </a:moveTo>
                  <a:lnTo>
                    <a:pt x="937" y="3639"/>
                  </a:lnTo>
                  <a:lnTo>
                    <a:pt x="914" y="3649"/>
                  </a:lnTo>
                  <a:lnTo>
                    <a:pt x="893" y="3665"/>
                  </a:lnTo>
                  <a:lnTo>
                    <a:pt x="876" y="3686"/>
                  </a:lnTo>
                  <a:lnTo>
                    <a:pt x="863" y="3712"/>
                  </a:lnTo>
                  <a:lnTo>
                    <a:pt x="854" y="3741"/>
                  </a:lnTo>
                  <a:lnTo>
                    <a:pt x="851" y="3772"/>
                  </a:lnTo>
                  <a:lnTo>
                    <a:pt x="854" y="3804"/>
                  </a:lnTo>
                  <a:lnTo>
                    <a:pt x="863" y="3832"/>
                  </a:lnTo>
                  <a:lnTo>
                    <a:pt x="876" y="3857"/>
                  </a:lnTo>
                  <a:lnTo>
                    <a:pt x="893" y="3878"/>
                  </a:lnTo>
                  <a:lnTo>
                    <a:pt x="914" y="3894"/>
                  </a:lnTo>
                  <a:lnTo>
                    <a:pt x="937" y="3905"/>
                  </a:lnTo>
                  <a:lnTo>
                    <a:pt x="963" y="3909"/>
                  </a:lnTo>
                  <a:lnTo>
                    <a:pt x="988" y="3905"/>
                  </a:lnTo>
                  <a:lnTo>
                    <a:pt x="1013" y="3894"/>
                  </a:lnTo>
                  <a:lnTo>
                    <a:pt x="1033" y="3878"/>
                  </a:lnTo>
                  <a:lnTo>
                    <a:pt x="1051" y="3857"/>
                  </a:lnTo>
                  <a:lnTo>
                    <a:pt x="1064" y="3832"/>
                  </a:lnTo>
                  <a:lnTo>
                    <a:pt x="1072" y="3804"/>
                  </a:lnTo>
                  <a:lnTo>
                    <a:pt x="1075" y="3772"/>
                  </a:lnTo>
                  <a:lnTo>
                    <a:pt x="1072" y="3741"/>
                  </a:lnTo>
                  <a:lnTo>
                    <a:pt x="1064" y="3712"/>
                  </a:lnTo>
                  <a:lnTo>
                    <a:pt x="1051" y="3686"/>
                  </a:lnTo>
                  <a:lnTo>
                    <a:pt x="1033" y="3665"/>
                  </a:lnTo>
                  <a:lnTo>
                    <a:pt x="1013" y="3649"/>
                  </a:lnTo>
                  <a:lnTo>
                    <a:pt x="988" y="3639"/>
                  </a:lnTo>
                  <a:lnTo>
                    <a:pt x="963" y="3636"/>
                  </a:lnTo>
                  <a:close/>
                  <a:moveTo>
                    <a:pt x="156" y="434"/>
                  </a:moveTo>
                  <a:lnTo>
                    <a:pt x="156" y="3540"/>
                  </a:lnTo>
                  <a:lnTo>
                    <a:pt x="1770" y="3540"/>
                  </a:lnTo>
                  <a:lnTo>
                    <a:pt x="1770" y="434"/>
                  </a:lnTo>
                  <a:lnTo>
                    <a:pt x="156" y="434"/>
                  </a:lnTo>
                  <a:close/>
                  <a:moveTo>
                    <a:pt x="727" y="197"/>
                  </a:moveTo>
                  <a:lnTo>
                    <a:pt x="716" y="200"/>
                  </a:lnTo>
                  <a:lnTo>
                    <a:pt x="707" y="207"/>
                  </a:lnTo>
                  <a:lnTo>
                    <a:pt x="701" y="217"/>
                  </a:lnTo>
                  <a:lnTo>
                    <a:pt x="699" y="230"/>
                  </a:lnTo>
                  <a:lnTo>
                    <a:pt x="701" y="243"/>
                  </a:lnTo>
                  <a:lnTo>
                    <a:pt x="707" y="254"/>
                  </a:lnTo>
                  <a:lnTo>
                    <a:pt x="716" y="260"/>
                  </a:lnTo>
                  <a:lnTo>
                    <a:pt x="727" y="262"/>
                  </a:lnTo>
                  <a:lnTo>
                    <a:pt x="1199" y="262"/>
                  </a:lnTo>
                  <a:lnTo>
                    <a:pt x="1210" y="260"/>
                  </a:lnTo>
                  <a:lnTo>
                    <a:pt x="1218" y="254"/>
                  </a:lnTo>
                  <a:lnTo>
                    <a:pt x="1224" y="243"/>
                  </a:lnTo>
                  <a:lnTo>
                    <a:pt x="1226" y="230"/>
                  </a:lnTo>
                  <a:lnTo>
                    <a:pt x="1224" y="217"/>
                  </a:lnTo>
                  <a:lnTo>
                    <a:pt x="1218" y="207"/>
                  </a:lnTo>
                  <a:lnTo>
                    <a:pt x="1210" y="200"/>
                  </a:lnTo>
                  <a:lnTo>
                    <a:pt x="1199" y="197"/>
                  </a:lnTo>
                  <a:lnTo>
                    <a:pt x="727" y="197"/>
                  </a:lnTo>
                  <a:close/>
                  <a:moveTo>
                    <a:pt x="224" y="0"/>
                  </a:moveTo>
                  <a:lnTo>
                    <a:pt x="1702" y="0"/>
                  </a:lnTo>
                  <a:lnTo>
                    <a:pt x="1738" y="4"/>
                  </a:lnTo>
                  <a:lnTo>
                    <a:pt x="1773" y="13"/>
                  </a:lnTo>
                  <a:lnTo>
                    <a:pt x="1805" y="31"/>
                  </a:lnTo>
                  <a:lnTo>
                    <a:pt x="1834" y="53"/>
                  </a:lnTo>
                  <a:lnTo>
                    <a:pt x="1860" y="81"/>
                  </a:lnTo>
                  <a:lnTo>
                    <a:pt x="1882" y="113"/>
                  </a:lnTo>
                  <a:lnTo>
                    <a:pt x="1900" y="148"/>
                  </a:lnTo>
                  <a:lnTo>
                    <a:pt x="1915" y="188"/>
                  </a:lnTo>
                  <a:lnTo>
                    <a:pt x="1923" y="229"/>
                  </a:lnTo>
                  <a:lnTo>
                    <a:pt x="1926" y="273"/>
                  </a:lnTo>
                  <a:lnTo>
                    <a:pt x="1926" y="3772"/>
                  </a:lnTo>
                  <a:lnTo>
                    <a:pt x="1923" y="3816"/>
                  </a:lnTo>
                  <a:lnTo>
                    <a:pt x="1915" y="3857"/>
                  </a:lnTo>
                  <a:lnTo>
                    <a:pt x="1900" y="3897"/>
                  </a:lnTo>
                  <a:lnTo>
                    <a:pt x="1882" y="3932"/>
                  </a:lnTo>
                  <a:lnTo>
                    <a:pt x="1860" y="3964"/>
                  </a:lnTo>
                  <a:lnTo>
                    <a:pt x="1834" y="3992"/>
                  </a:lnTo>
                  <a:lnTo>
                    <a:pt x="1805" y="4014"/>
                  </a:lnTo>
                  <a:lnTo>
                    <a:pt x="1773" y="4032"/>
                  </a:lnTo>
                  <a:lnTo>
                    <a:pt x="1738" y="4041"/>
                  </a:lnTo>
                  <a:lnTo>
                    <a:pt x="1702" y="4045"/>
                  </a:lnTo>
                  <a:lnTo>
                    <a:pt x="224" y="4045"/>
                  </a:lnTo>
                  <a:lnTo>
                    <a:pt x="188" y="4041"/>
                  </a:lnTo>
                  <a:lnTo>
                    <a:pt x="154" y="4032"/>
                  </a:lnTo>
                  <a:lnTo>
                    <a:pt x="122" y="4014"/>
                  </a:lnTo>
                  <a:lnTo>
                    <a:pt x="92" y="3992"/>
                  </a:lnTo>
                  <a:lnTo>
                    <a:pt x="66" y="3964"/>
                  </a:lnTo>
                  <a:lnTo>
                    <a:pt x="43" y="3932"/>
                  </a:lnTo>
                  <a:lnTo>
                    <a:pt x="25" y="3897"/>
                  </a:lnTo>
                  <a:lnTo>
                    <a:pt x="12" y="3857"/>
                  </a:lnTo>
                  <a:lnTo>
                    <a:pt x="3" y="3816"/>
                  </a:lnTo>
                  <a:lnTo>
                    <a:pt x="0" y="3772"/>
                  </a:lnTo>
                  <a:lnTo>
                    <a:pt x="0" y="273"/>
                  </a:lnTo>
                  <a:lnTo>
                    <a:pt x="3" y="229"/>
                  </a:lnTo>
                  <a:lnTo>
                    <a:pt x="12" y="188"/>
                  </a:lnTo>
                  <a:lnTo>
                    <a:pt x="25" y="148"/>
                  </a:lnTo>
                  <a:lnTo>
                    <a:pt x="43" y="113"/>
                  </a:lnTo>
                  <a:lnTo>
                    <a:pt x="66" y="81"/>
                  </a:lnTo>
                  <a:lnTo>
                    <a:pt x="92" y="53"/>
                  </a:lnTo>
                  <a:lnTo>
                    <a:pt x="122" y="31"/>
                  </a:lnTo>
                  <a:lnTo>
                    <a:pt x="154" y="13"/>
                  </a:lnTo>
                  <a:lnTo>
                    <a:pt x="188" y="4"/>
                  </a:lnTo>
                  <a:lnTo>
                    <a:pt x="22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" name="자유형 7"/>
            <p:cNvSpPr>
              <a:spLocks/>
            </p:cNvSpPr>
            <p:nvPr/>
          </p:nvSpPr>
          <p:spPr bwMode="auto">
            <a:xfrm>
              <a:off x="598771" y="3644382"/>
              <a:ext cx="158629" cy="138832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" name="Freeform 6"/>
            <p:cNvSpPr>
              <a:spLocks/>
            </p:cNvSpPr>
            <p:nvPr/>
          </p:nvSpPr>
          <p:spPr bwMode="auto">
            <a:xfrm rot="10800000" flipH="1" flipV="1">
              <a:off x="597941" y="2949079"/>
              <a:ext cx="160288" cy="142111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10" name="Group 20"/>
            <p:cNvGrpSpPr>
              <a:grpSpLocks noChangeAspect="1"/>
            </p:cNvGrpSpPr>
            <p:nvPr/>
          </p:nvGrpSpPr>
          <p:grpSpPr bwMode="auto">
            <a:xfrm>
              <a:off x="614039" y="2221163"/>
              <a:ext cx="128093" cy="174724"/>
              <a:chOff x="2597" y="4163"/>
              <a:chExt cx="217" cy="296"/>
            </a:xfrm>
            <a:grpFill/>
          </p:grpSpPr>
          <p:sp>
            <p:nvSpPr>
              <p:cNvPr id="19" name="Freeform 22"/>
              <p:cNvSpPr>
                <a:spLocks noEditPoints="1"/>
              </p:cNvSpPr>
              <p:nvPr/>
            </p:nvSpPr>
            <p:spPr bwMode="auto">
              <a:xfrm>
                <a:off x="2630" y="4163"/>
                <a:ext cx="151" cy="176"/>
              </a:xfrm>
              <a:custGeom>
                <a:avLst/>
                <a:gdLst>
                  <a:gd name="T0" fmla="*/ 410 w 1662"/>
                  <a:gd name="T1" fmla="*/ 645 h 1942"/>
                  <a:gd name="T2" fmla="*/ 309 w 1662"/>
                  <a:gd name="T3" fmla="*/ 847 h 1942"/>
                  <a:gd name="T4" fmla="*/ 255 w 1662"/>
                  <a:gd name="T5" fmla="*/ 1023 h 1942"/>
                  <a:gd name="T6" fmla="*/ 263 w 1662"/>
                  <a:gd name="T7" fmla="*/ 1206 h 1942"/>
                  <a:gd name="T8" fmla="*/ 347 w 1662"/>
                  <a:gd name="T9" fmla="*/ 1429 h 1942"/>
                  <a:gd name="T10" fmla="*/ 476 w 1662"/>
                  <a:gd name="T11" fmla="*/ 1620 h 1942"/>
                  <a:gd name="T12" fmla="*/ 638 w 1662"/>
                  <a:gd name="T13" fmla="*/ 1753 h 1942"/>
                  <a:gd name="T14" fmla="*/ 825 w 1662"/>
                  <a:gd name="T15" fmla="*/ 1803 h 1942"/>
                  <a:gd name="T16" fmla="*/ 1013 w 1662"/>
                  <a:gd name="T17" fmla="*/ 1753 h 1942"/>
                  <a:gd name="T18" fmla="*/ 1176 w 1662"/>
                  <a:gd name="T19" fmla="*/ 1619 h 1942"/>
                  <a:gd name="T20" fmla="*/ 1305 w 1662"/>
                  <a:gd name="T21" fmla="*/ 1428 h 1942"/>
                  <a:gd name="T22" fmla="*/ 1388 w 1662"/>
                  <a:gd name="T23" fmla="*/ 1205 h 1942"/>
                  <a:gd name="T24" fmla="*/ 1418 w 1662"/>
                  <a:gd name="T25" fmla="*/ 974 h 1942"/>
                  <a:gd name="T26" fmla="*/ 1266 w 1662"/>
                  <a:gd name="T27" fmla="*/ 836 h 1942"/>
                  <a:gd name="T28" fmla="*/ 1012 w 1662"/>
                  <a:gd name="T29" fmla="*/ 794 h 1942"/>
                  <a:gd name="T30" fmla="*/ 806 w 1662"/>
                  <a:gd name="T31" fmla="*/ 713 h 1942"/>
                  <a:gd name="T32" fmla="*/ 646 w 1662"/>
                  <a:gd name="T33" fmla="*/ 610 h 1942"/>
                  <a:gd name="T34" fmla="*/ 526 w 1662"/>
                  <a:gd name="T35" fmla="*/ 499 h 1942"/>
                  <a:gd name="T36" fmla="*/ 944 w 1662"/>
                  <a:gd name="T37" fmla="*/ 23 h 1942"/>
                  <a:gd name="T38" fmla="*/ 1152 w 1662"/>
                  <a:gd name="T39" fmla="*/ 118 h 1942"/>
                  <a:gd name="T40" fmla="*/ 1271 w 1662"/>
                  <a:gd name="T41" fmla="*/ 205 h 1942"/>
                  <a:gd name="T42" fmla="*/ 1388 w 1662"/>
                  <a:gd name="T43" fmla="*/ 323 h 1942"/>
                  <a:gd name="T44" fmla="*/ 1455 w 1662"/>
                  <a:gd name="T45" fmla="*/ 429 h 1942"/>
                  <a:gd name="T46" fmla="*/ 1524 w 1662"/>
                  <a:gd name="T47" fmla="*/ 626 h 1942"/>
                  <a:gd name="T48" fmla="*/ 1555 w 1662"/>
                  <a:gd name="T49" fmla="*/ 892 h 1942"/>
                  <a:gd name="T50" fmla="*/ 1619 w 1662"/>
                  <a:gd name="T51" fmla="*/ 939 h 1942"/>
                  <a:gd name="T52" fmla="*/ 1657 w 1662"/>
                  <a:gd name="T53" fmla="*/ 1032 h 1942"/>
                  <a:gd name="T54" fmla="*/ 1655 w 1662"/>
                  <a:gd name="T55" fmla="*/ 1183 h 1942"/>
                  <a:gd name="T56" fmla="*/ 1611 w 1662"/>
                  <a:gd name="T57" fmla="*/ 1304 h 1942"/>
                  <a:gd name="T58" fmla="*/ 1537 w 1662"/>
                  <a:gd name="T59" fmla="*/ 1372 h 1942"/>
                  <a:gd name="T60" fmla="*/ 1445 w 1662"/>
                  <a:gd name="T61" fmla="*/ 1454 h 1942"/>
                  <a:gd name="T62" fmla="*/ 1313 w 1662"/>
                  <a:gd name="T63" fmla="*/ 1670 h 1942"/>
                  <a:gd name="T64" fmla="*/ 1141 w 1662"/>
                  <a:gd name="T65" fmla="*/ 1836 h 1942"/>
                  <a:gd name="T66" fmla="*/ 937 w 1662"/>
                  <a:gd name="T67" fmla="*/ 1930 h 1942"/>
                  <a:gd name="T68" fmla="*/ 714 w 1662"/>
                  <a:gd name="T69" fmla="*/ 1930 h 1942"/>
                  <a:gd name="T70" fmla="*/ 510 w 1662"/>
                  <a:gd name="T71" fmla="*/ 1836 h 1942"/>
                  <a:gd name="T72" fmla="*/ 337 w 1662"/>
                  <a:gd name="T73" fmla="*/ 1669 h 1942"/>
                  <a:gd name="T74" fmla="*/ 205 w 1662"/>
                  <a:gd name="T75" fmla="*/ 1452 h 1942"/>
                  <a:gd name="T76" fmla="*/ 111 w 1662"/>
                  <a:gd name="T77" fmla="*/ 1364 h 1942"/>
                  <a:gd name="T78" fmla="*/ 39 w 1662"/>
                  <a:gd name="T79" fmla="*/ 1284 h 1942"/>
                  <a:gd name="T80" fmla="*/ 2 w 1662"/>
                  <a:gd name="T81" fmla="*/ 1143 h 1942"/>
                  <a:gd name="T82" fmla="*/ 9 w 1662"/>
                  <a:gd name="T83" fmla="*/ 1009 h 1942"/>
                  <a:gd name="T84" fmla="*/ 50 w 1662"/>
                  <a:gd name="T85" fmla="*/ 930 h 1942"/>
                  <a:gd name="T86" fmla="*/ 98 w 1662"/>
                  <a:gd name="T87" fmla="*/ 851 h 1942"/>
                  <a:gd name="T88" fmla="*/ 85 w 1662"/>
                  <a:gd name="T89" fmla="*/ 643 h 1942"/>
                  <a:gd name="T90" fmla="*/ 120 w 1662"/>
                  <a:gd name="T91" fmla="*/ 487 h 1942"/>
                  <a:gd name="T92" fmla="*/ 183 w 1662"/>
                  <a:gd name="T93" fmla="*/ 377 h 1942"/>
                  <a:gd name="T94" fmla="*/ 257 w 1662"/>
                  <a:gd name="T95" fmla="*/ 305 h 1942"/>
                  <a:gd name="T96" fmla="*/ 319 w 1662"/>
                  <a:gd name="T97" fmla="*/ 266 h 1942"/>
                  <a:gd name="T98" fmla="*/ 352 w 1662"/>
                  <a:gd name="T99" fmla="*/ 246 h 1942"/>
                  <a:gd name="T100" fmla="*/ 390 w 1662"/>
                  <a:gd name="T101" fmla="*/ 196 h 1942"/>
                  <a:gd name="T102" fmla="*/ 459 w 1662"/>
                  <a:gd name="T103" fmla="*/ 127 h 1942"/>
                  <a:gd name="T104" fmla="*/ 559 w 1662"/>
                  <a:gd name="T105" fmla="*/ 57 h 1942"/>
                  <a:gd name="T106" fmla="*/ 690 w 1662"/>
                  <a:gd name="T107" fmla="*/ 10 h 19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662" h="1942">
                    <a:moveTo>
                      <a:pt x="526" y="499"/>
                    </a:moveTo>
                    <a:lnTo>
                      <a:pt x="484" y="546"/>
                    </a:lnTo>
                    <a:lnTo>
                      <a:pt x="445" y="595"/>
                    </a:lnTo>
                    <a:lnTo>
                      <a:pt x="410" y="645"/>
                    </a:lnTo>
                    <a:lnTo>
                      <a:pt x="379" y="696"/>
                    </a:lnTo>
                    <a:lnTo>
                      <a:pt x="352" y="747"/>
                    </a:lnTo>
                    <a:lnTo>
                      <a:pt x="329" y="797"/>
                    </a:lnTo>
                    <a:lnTo>
                      <a:pt x="309" y="847"/>
                    </a:lnTo>
                    <a:lnTo>
                      <a:pt x="291" y="895"/>
                    </a:lnTo>
                    <a:lnTo>
                      <a:pt x="277" y="941"/>
                    </a:lnTo>
                    <a:lnTo>
                      <a:pt x="264" y="984"/>
                    </a:lnTo>
                    <a:lnTo>
                      <a:pt x="255" y="1023"/>
                    </a:lnTo>
                    <a:lnTo>
                      <a:pt x="247" y="1059"/>
                    </a:lnTo>
                    <a:lnTo>
                      <a:pt x="241" y="1091"/>
                    </a:lnTo>
                    <a:lnTo>
                      <a:pt x="250" y="1148"/>
                    </a:lnTo>
                    <a:lnTo>
                      <a:pt x="263" y="1206"/>
                    </a:lnTo>
                    <a:lnTo>
                      <a:pt x="280" y="1263"/>
                    </a:lnTo>
                    <a:lnTo>
                      <a:pt x="299" y="1320"/>
                    </a:lnTo>
                    <a:lnTo>
                      <a:pt x="322" y="1375"/>
                    </a:lnTo>
                    <a:lnTo>
                      <a:pt x="347" y="1429"/>
                    </a:lnTo>
                    <a:lnTo>
                      <a:pt x="375" y="1480"/>
                    </a:lnTo>
                    <a:lnTo>
                      <a:pt x="406" y="1530"/>
                    </a:lnTo>
                    <a:lnTo>
                      <a:pt x="440" y="1576"/>
                    </a:lnTo>
                    <a:lnTo>
                      <a:pt x="476" y="1620"/>
                    </a:lnTo>
                    <a:lnTo>
                      <a:pt x="513" y="1659"/>
                    </a:lnTo>
                    <a:lnTo>
                      <a:pt x="553" y="1695"/>
                    </a:lnTo>
                    <a:lnTo>
                      <a:pt x="594" y="1726"/>
                    </a:lnTo>
                    <a:lnTo>
                      <a:pt x="638" y="1753"/>
                    </a:lnTo>
                    <a:lnTo>
                      <a:pt x="683" y="1774"/>
                    </a:lnTo>
                    <a:lnTo>
                      <a:pt x="729" y="1789"/>
                    </a:lnTo>
                    <a:lnTo>
                      <a:pt x="777" y="1800"/>
                    </a:lnTo>
                    <a:lnTo>
                      <a:pt x="825" y="1803"/>
                    </a:lnTo>
                    <a:lnTo>
                      <a:pt x="875" y="1800"/>
                    </a:lnTo>
                    <a:lnTo>
                      <a:pt x="922" y="1789"/>
                    </a:lnTo>
                    <a:lnTo>
                      <a:pt x="968" y="1774"/>
                    </a:lnTo>
                    <a:lnTo>
                      <a:pt x="1013" y="1753"/>
                    </a:lnTo>
                    <a:lnTo>
                      <a:pt x="1056" y="1726"/>
                    </a:lnTo>
                    <a:lnTo>
                      <a:pt x="1099" y="1695"/>
                    </a:lnTo>
                    <a:lnTo>
                      <a:pt x="1139" y="1659"/>
                    </a:lnTo>
                    <a:lnTo>
                      <a:pt x="1176" y="1619"/>
                    </a:lnTo>
                    <a:lnTo>
                      <a:pt x="1212" y="1576"/>
                    </a:lnTo>
                    <a:lnTo>
                      <a:pt x="1245" y="1529"/>
                    </a:lnTo>
                    <a:lnTo>
                      <a:pt x="1276" y="1480"/>
                    </a:lnTo>
                    <a:lnTo>
                      <a:pt x="1305" y="1428"/>
                    </a:lnTo>
                    <a:lnTo>
                      <a:pt x="1330" y="1374"/>
                    </a:lnTo>
                    <a:lnTo>
                      <a:pt x="1353" y="1319"/>
                    </a:lnTo>
                    <a:lnTo>
                      <a:pt x="1372" y="1262"/>
                    </a:lnTo>
                    <a:lnTo>
                      <a:pt x="1388" y="1205"/>
                    </a:lnTo>
                    <a:lnTo>
                      <a:pt x="1401" y="1147"/>
                    </a:lnTo>
                    <a:lnTo>
                      <a:pt x="1411" y="1089"/>
                    </a:lnTo>
                    <a:lnTo>
                      <a:pt x="1416" y="1032"/>
                    </a:lnTo>
                    <a:lnTo>
                      <a:pt x="1418" y="974"/>
                    </a:lnTo>
                    <a:lnTo>
                      <a:pt x="1417" y="904"/>
                    </a:lnTo>
                    <a:lnTo>
                      <a:pt x="1414" y="838"/>
                    </a:lnTo>
                    <a:lnTo>
                      <a:pt x="1339" y="839"/>
                    </a:lnTo>
                    <a:lnTo>
                      <a:pt x="1266" y="836"/>
                    </a:lnTo>
                    <a:lnTo>
                      <a:pt x="1198" y="830"/>
                    </a:lnTo>
                    <a:lnTo>
                      <a:pt x="1133" y="820"/>
                    </a:lnTo>
                    <a:lnTo>
                      <a:pt x="1070" y="808"/>
                    </a:lnTo>
                    <a:lnTo>
                      <a:pt x="1012" y="794"/>
                    </a:lnTo>
                    <a:lnTo>
                      <a:pt x="956" y="777"/>
                    </a:lnTo>
                    <a:lnTo>
                      <a:pt x="903" y="757"/>
                    </a:lnTo>
                    <a:lnTo>
                      <a:pt x="853" y="737"/>
                    </a:lnTo>
                    <a:lnTo>
                      <a:pt x="806" y="713"/>
                    </a:lnTo>
                    <a:lnTo>
                      <a:pt x="762" y="690"/>
                    </a:lnTo>
                    <a:lnTo>
                      <a:pt x="721" y="664"/>
                    </a:lnTo>
                    <a:lnTo>
                      <a:pt x="682" y="638"/>
                    </a:lnTo>
                    <a:lnTo>
                      <a:pt x="646" y="610"/>
                    </a:lnTo>
                    <a:lnTo>
                      <a:pt x="612" y="583"/>
                    </a:lnTo>
                    <a:lnTo>
                      <a:pt x="581" y="555"/>
                    </a:lnTo>
                    <a:lnTo>
                      <a:pt x="552" y="527"/>
                    </a:lnTo>
                    <a:lnTo>
                      <a:pt x="526" y="499"/>
                    </a:lnTo>
                    <a:close/>
                    <a:moveTo>
                      <a:pt x="808" y="0"/>
                    </a:moveTo>
                    <a:lnTo>
                      <a:pt x="851" y="3"/>
                    </a:lnTo>
                    <a:lnTo>
                      <a:pt x="897" y="11"/>
                    </a:lnTo>
                    <a:lnTo>
                      <a:pt x="944" y="23"/>
                    </a:lnTo>
                    <a:lnTo>
                      <a:pt x="993" y="39"/>
                    </a:lnTo>
                    <a:lnTo>
                      <a:pt x="1044" y="60"/>
                    </a:lnTo>
                    <a:lnTo>
                      <a:pt x="1097" y="86"/>
                    </a:lnTo>
                    <a:lnTo>
                      <a:pt x="1152" y="118"/>
                    </a:lnTo>
                    <a:lnTo>
                      <a:pt x="1179" y="135"/>
                    </a:lnTo>
                    <a:lnTo>
                      <a:pt x="1208" y="155"/>
                    </a:lnTo>
                    <a:lnTo>
                      <a:pt x="1239" y="179"/>
                    </a:lnTo>
                    <a:lnTo>
                      <a:pt x="1271" y="205"/>
                    </a:lnTo>
                    <a:lnTo>
                      <a:pt x="1304" y="233"/>
                    </a:lnTo>
                    <a:lnTo>
                      <a:pt x="1334" y="261"/>
                    </a:lnTo>
                    <a:lnTo>
                      <a:pt x="1363" y="292"/>
                    </a:lnTo>
                    <a:lnTo>
                      <a:pt x="1388" y="323"/>
                    </a:lnTo>
                    <a:lnTo>
                      <a:pt x="1409" y="353"/>
                    </a:lnTo>
                    <a:lnTo>
                      <a:pt x="1409" y="353"/>
                    </a:lnTo>
                    <a:lnTo>
                      <a:pt x="1433" y="389"/>
                    </a:lnTo>
                    <a:lnTo>
                      <a:pt x="1455" y="429"/>
                    </a:lnTo>
                    <a:lnTo>
                      <a:pt x="1475" y="472"/>
                    </a:lnTo>
                    <a:lnTo>
                      <a:pt x="1493" y="519"/>
                    </a:lnTo>
                    <a:lnTo>
                      <a:pt x="1509" y="570"/>
                    </a:lnTo>
                    <a:lnTo>
                      <a:pt x="1524" y="626"/>
                    </a:lnTo>
                    <a:lnTo>
                      <a:pt x="1535" y="685"/>
                    </a:lnTo>
                    <a:lnTo>
                      <a:pt x="1545" y="749"/>
                    </a:lnTo>
                    <a:lnTo>
                      <a:pt x="1551" y="817"/>
                    </a:lnTo>
                    <a:lnTo>
                      <a:pt x="1555" y="892"/>
                    </a:lnTo>
                    <a:lnTo>
                      <a:pt x="1573" y="900"/>
                    </a:lnTo>
                    <a:lnTo>
                      <a:pt x="1590" y="910"/>
                    </a:lnTo>
                    <a:lnTo>
                      <a:pt x="1605" y="922"/>
                    </a:lnTo>
                    <a:lnTo>
                      <a:pt x="1619" y="939"/>
                    </a:lnTo>
                    <a:lnTo>
                      <a:pt x="1632" y="957"/>
                    </a:lnTo>
                    <a:lnTo>
                      <a:pt x="1642" y="979"/>
                    </a:lnTo>
                    <a:lnTo>
                      <a:pt x="1651" y="1003"/>
                    </a:lnTo>
                    <a:lnTo>
                      <a:pt x="1657" y="1032"/>
                    </a:lnTo>
                    <a:lnTo>
                      <a:pt x="1661" y="1064"/>
                    </a:lnTo>
                    <a:lnTo>
                      <a:pt x="1662" y="1102"/>
                    </a:lnTo>
                    <a:lnTo>
                      <a:pt x="1660" y="1143"/>
                    </a:lnTo>
                    <a:lnTo>
                      <a:pt x="1655" y="1183"/>
                    </a:lnTo>
                    <a:lnTo>
                      <a:pt x="1648" y="1218"/>
                    </a:lnTo>
                    <a:lnTo>
                      <a:pt x="1638" y="1250"/>
                    </a:lnTo>
                    <a:lnTo>
                      <a:pt x="1625" y="1278"/>
                    </a:lnTo>
                    <a:lnTo>
                      <a:pt x="1611" y="1304"/>
                    </a:lnTo>
                    <a:lnTo>
                      <a:pt x="1595" y="1325"/>
                    </a:lnTo>
                    <a:lnTo>
                      <a:pt x="1577" y="1344"/>
                    </a:lnTo>
                    <a:lnTo>
                      <a:pt x="1558" y="1360"/>
                    </a:lnTo>
                    <a:lnTo>
                      <a:pt x="1537" y="1372"/>
                    </a:lnTo>
                    <a:lnTo>
                      <a:pt x="1515" y="1382"/>
                    </a:lnTo>
                    <a:lnTo>
                      <a:pt x="1493" y="1390"/>
                    </a:lnTo>
                    <a:lnTo>
                      <a:pt x="1471" y="1395"/>
                    </a:lnTo>
                    <a:lnTo>
                      <a:pt x="1445" y="1454"/>
                    </a:lnTo>
                    <a:lnTo>
                      <a:pt x="1416" y="1512"/>
                    </a:lnTo>
                    <a:lnTo>
                      <a:pt x="1385" y="1567"/>
                    </a:lnTo>
                    <a:lnTo>
                      <a:pt x="1350" y="1620"/>
                    </a:lnTo>
                    <a:lnTo>
                      <a:pt x="1313" y="1670"/>
                    </a:lnTo>
                    <a:lnTo>
                      <a:pt x="1273" y="1717"/>
                    </a:lnTo>
                    <a:lnTo>
                      <a:pt x="1231" y="1761"/>
                    </a:lnTo>
                    <a:lnTo>
                      <a:pt x="1187" y="1801"/>
                    </a:lnTo>
                    <a:lnTo>
                      <a:pt x="1141" y="1836"/>
                    </a:lnTo>
                    <a:lnTo>
                      <a:pt x="1092" y="1868"/>
                    </a:lnTo>
                    <a:lnTo>
                      <a:pt x="1042" y="1893"/>
                    </a:lnTo>
                    <a:lnTo>
                      <a:pt x="990" y="1915"/>
                    </a:lnTo>
                    <a:lnTo>
                      <a:pt x="937" y="1930"/>
                    </a:lnTo>
                    <a:lnTo>
                      <a:pt x="882" y="1939"/>
                    </a:lnTo>
                    <a:lnTo>
                      <a:pt x="825" y="1942"/>
                    </a:lnTo>
                    <a:lnTo>
                      <a:pt x="769" y="1939"/>
                    </a:lnTo>
                    <a:lnTo>
                      <a:pt x="714" y="1930"/>
                    </a:lnTo>
                    <a:lnTo>
                      <a:pt x="661" y="1915"/>
                    </a:lnTo>
                    <a:lnTo>
                      <a:pt x="608" y="1893"/>
                    </a:lnTo>
                    <a:lnTo>
                      <a:pt x="558" y="1867"/>
                    </a:lnTo>
                    <a:lnTo>
                      <a:pt x="510" y="1836"/>
                    </a:lnTo>
                    <a:lnTo>
                      <a:pt x="464" y="1800"/>
                    </a:lnTo>
                    <a:lnTo>
                      <a:pt x="419" y="1760"/>
                    </a:lnTo>
                    <a:lnTo>
                      <a:pt x="377" y="1716"/>
                    </a:lnTo>
                    <a:lnTo>
                      <a:pt x="337" y="1669"/>
                    </a:lnTo>
                    <a:lnTo>
                      <a:pt x="300" y="1618"/>
                    </a:lnTo>
                    <a:lnTo>
                      <a:pt x="266" y="1565"/>
                    </a:lnTo>
                    <a:lnTo>
                      <a:pt x="234" y="1510"/>
                    </a:lnTo>
                    <a:lnTo>
                      <a:pt x="205" y="1452"/>
                    </a:lnTo>
                    <a:lnTo>
                      <a:pt x="179" y="1392"/>
                    </a:lnTo>
                    <a:lnTo>
                      <a:pt x="156" y="1386"/>
                    </a:lnTo>
                    <a:lnTo>
                      <a:pt x="133" y="1376"/>
                    </a:lnTo>
                    <a:lnTo>
                      <a:pt x="111" y="1364"/>
                    </a:lnTo>
                    <a:lnTo>
                      <a:pt x="91" y="1349"/>
                    </a:lnTo>
                    <a:lnTo>
                      <a:pt x="72" y="1330"/>
                    </a:lnTo>
                    <a:lnTo>
                      <a:pt x="55" y="1309"/>
                    </a:lnTo>
                    <a:lnTo>
                      <a:pt x="39" y="1284"/>
                    </a:lnTo>
                    <a:lnTo>
                      <a:pt x="26" y="1254"/>
                    </a:lnTo>
                    <a:lnTo>
                      <a:pt x="15" y="1221"/>
                    </a:lnTo>
                    <a:lnTo>
                      <a:pt x="7" y="1184"/>
                    </a:lnTo>
                    <a:lnTo>
                      <a:pt x="2" y="1143"/>
                    </a:lnTo>
                    <a:lnTo>
                      <a:pt x="0" y="1104"/>
                    </a:lnTo>
                    <a:lnTo>
                      <a:pt x="1" y="1068"/>
                    </a:lnTo>
                    <a:lnTo>
                      <a:pt x="4" y="1038"/>
                    </a:lnTo>
                    <a:lnTo>
                      <a:pt x="9" y="1009"/>
                    </a:lnTo>
                    <a:lnTo>
                      <a:pt x="17" y="985"/>
                    </a:lnTo>
                    <a:lnTo>
                      <a:pt x="27" y="964"/>
                    </a:lnTo>
                    <a:lnTo>
                      <a:pt x="38" y="946"/>
                    </a:lnTo>
                    <a:lnTo>
                      <a:pt x="50" y="930"/>
                    </a:lnTo>
                    <a:lnTo>
                      <a:pt x="65" y="916"/>
                    </a:lnTo>
                    <a:lnTo>
                      <a:pt x="80" y="906"/>
                    </a:lnTo>
                    <a:lnTo>
                      <a:pt x="96" y="897"/>
                    </a:lnTo>
                    <a:lnTo>
                      <a:pt x="98" y="851"/>
                    </a:lnTo>
                    <a:lnTo>
                      <a:pt x="89" y="794"/>
                    </a:lnTo>
                    <a:lnTo>
                      <a:pt x="85" y="740"/>
                    </a:lnTo>
                    <a:lnTo>
                      <a:pt x="83" y="690"/>
                    </a:lnTo>
                    <a:lnTo>
                      <a:pt x="85" y="643"/>
                    </a:lnTo>
                    <a:lnTo>
                      <a:pt x="90" y="599"/>
                    </a:lnTo>
                    <a:lnTo>
                      <a:pt x="98" y="559"/>
                    </a:lnTo>
                    <a:lnTo>
                      <a:pt x="108" y="522"/>
                    </a:lnTo>
                    <a:lnTo>
                      <a:pt x="120" y="487"/>
                    </a:lnTo>
                    <a:lnTo>
                      <a:pt x="134" y="455"/>
                    </a:lnTo>
                    <a:lnTo>
                      <a:pt x="149" y="427"/>
                    </a:lnTo>
                    <a:lnTo>
                      <a:pt x="166" y="400"/>
                    </a:lnTo>
                    <a:lnTo>
                      <a:pt x="183" y="377"/>
                    </a:lnTo>
                    <a:lnTo>
                      <a:pt x="202" y="355"/>
                    </a:lnTo>
                    <a:lnTo>
                      <a:pt x="220" y="337"/>
                    </a:lnTo>
                    <a:lnTo>
                      <a:pt x="239" y="320"/>
                    </a:lnTo>
                    <a:lnTo>
                      <a:pt x="257" y="305"/>
                    </a:lnTo>
                    <a:lnTo>
                      <a:pt x="274" y="293"/>
                    </a:lnTo>
                    <a:lnTo>
                      <a:pt x="290" y="282"/>
                    </a:lnTo>
                    <a:lnTo>
                      <a:pt x="305" y="273"/>
                    </a:lnTo>
                    <a:lnTo>
                      <a:pt x="319" y="266"/>
                    </a:lnTo>
                    <a:lnTo>
                      <a:pt x="331" y="260"/>
                    </a:lnTo>
                    <a:lnTo>
                      <a:pt x="341" y="255"/>
                    </a:lnTo>
                    <a:lnTo>
                      <a:pt x="348" y="253"/>
                    </a:lnTo>
                    <a:lnTo>
                      <a:pt x="352" y="246"/>
                    </a:lnTo>
                    <a:lnTo>
                      <a:pt x="359" y="237"/>
                    </a:lnTo>
                    <a:lnTo>
                      <a:pt x="367" y="225"/>
                    </a:lnTo>
                    <a:lnTo>
                      <a:pt x="377" y="212"/>
                    </a:lnTo>
                    <a:lnTo>
                      <a:pt x="390" y="196"/>
                    </a:lnTo>
                    <a:lnTo>
                      <a:pt x="404" y="180"/>
                    </a:lnTo>
                    <a:lnTo>
                      <a:pt x="421" y="163"/>
                    </a:lnTo>
                    <a:lnTo>
                      <a:pt x="439" y="145"/>
                    </a:lnTo>
                    <a:lnTo>
                      <a:pt x="459" y="127"/>
                    </a:lnTo>
                    <a:lnTo>
                      <a:pt x="481" y="108"/>
                    </a:lnTo>
                    <a:lnTo>
                      <a:pt x="505" y="91"/>
                    </a:lnTo>
                    <a:lnTo>
                      <a:pt x="531" y="74"/>
                    </a:lnTo>
                    <a:lnTo>
                      <a:pt x="559" y="57"/>
                    </a:lnTo>
                    <a:lnTo>
                      <a:pt x="589" y="43"/>
                    </a:lnTo>
                    <a:lnTo>
                      <a:pt x="620" y="30"/>
                    </a:lnTo>
                    <a:lnTo>
                      <a:pt x="655" y="19"/>
                    </a:lnTo>
                    <a:lnTo>
                      <a:pt x="690" y="10"/>
                    </a:lnTo>
                    <a:lnTo>
                      <a:pt x="728" y="3"/>
                    </a:lnTo>
                    <a:lnTo>
                      <a:pt x="767" y="0"/>
                    </a:lnTo>
                    <a:lnTo>
                      <a:pt x="80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20" name="Freeform 23"/>
              <p:cNvSpPr>
                <a:spLocks noEditPoints="1"/>
              </p:cNvSpPr>
              <p:nvPr/>
            </p:nvSpPr>
            <p:spPr bwMode="auto">
              <a:xfrm>
                <a:off x="2664" y="4250"/>
                <a:ext cx="83" cy="27"/>
              </a:xfrm>
              <a:custGeom>
                <a:avLst/>
                <a:gdLst>
                  <a:gd name="T0" fmla="*/ 613 w 916"/>
                  <a:gd name="T1" fmla="*/ 78 h 300"/>
                  <a:gd name="T2" fmla="*/ 561 w 916"/>
                  <a:gd name="T3" fmla="*/ 109 h 300"/>
                  <a:gd name="T4" fmla="*/ 554 w 916"/>
                  <a:gd name="T5" fmla="*/ 165 h 300"/>
                  <a:gd name="T6" fmla="*/ 579 w 916"/>
                  <a:gd name="T7" fmla="*/ 210 h 300"/>
                  <a:gd name="T8" fmla="*/ 665 w 916"/>
                  <a:gd name="T9" fmla="*/ 229 h 300"/>
                  <a:gd name="T10" fmla="*/ 787 w 916"/>
                  <a:gd name="T11" fmla="*/ 223 h 300"/>
                  <a:gd name="T12" fmla="*/ 839 w 916"/>
                  <a:gd name="T13" fmla="*/ 191 h 300"/>
                  <a:gd name="T14" fmla="*/ 846 w 916"/>
                  <a:gd name="T15" fmla="*/ 135 h 300"/>
                  <a:gd name="T16" fmla="*/ 820 w 916"/>
                  <a:gd name="T17" fmla="*/ 90 h 300"/>
                  <a:gd name="T18" fmla="*/ 734 w 916"/>
                  <a:gd name="T19" fmla="*/ 72 h 300"/>
                  <a:gd name="T20" fmla="*/ 153 w 916"/>
                  <a:gd name="T21" fmla="*/ 74 h 300"/>
                  <a:gd name="T22" fmla="*/ 85 w 916"/>
                  <a:gd name="T23" fmla="*/ 99 h 300"/>
                  <a:gd name="T24" fmla="*/ 70 w 916"/>
                  <a:gd name="T25" fmla="*/ 150 h 300"/>
                  <a:gd name="T26" fmla="*/ 85 w 916"/>
                  <a:gd name="T27" fmla="*/ 201 h 300"/>
                  <a:gd name="T28" fmla="*/ 153 w 916"/>
                  <a:gd name="T29" fmla="*/ 227 h 300"/>
                  <a:gd name="T30" fmla="*/ 280 w 916"/>
                  <a:gd name="T31" fmla="*/ 227 h 300"/>
                  <a:gd name="T32" fmla="*/ 348 w 916"/>
                  <a:gd name="T33" fmla="*/ 201 h 300"/>
                  <a:gd name="T34" fmla="*/ 363 w 916"/>
                  <a:gd name="T35" fmla="*/ 150 h 300"/>
                  <a:gd name="T36" fmla="*/ 348 w 916"/>
                  <a:gd name="T37" fmla="*/ 99 h 300"/>
                  <a:gd name="T38" fmla="*/ 280 w 916"/>
                  <a:gd name="T39" fmla="*/ 74 h 300"/>
                  <a:gd name="T40" fmla="*/ 234 w 916"/>
                  <a:gd name="T41" fmla="*/ 0 h 300"/>
                  <a:gd name="T42" fmla="*/ 321 w 916"/>
                  <a:gd name="T43" fmla="*/ 9 h 300"/>
                  <a:gd name="T44" fmla="*/ 400 w 916"/>
                  <a:gd name="T45" fmla="*/ 53 h 300"/>
                  <a:gd name="T46" fmla="*/ 574 w 916"/>
                  <a:gd name="T47" fmla="*/ 17 h 300"/>
                  <a:gd name="T48" fmla="*/ 662 w 916"/>
                  <a:gd name="T49" fmla="*/ 1 h 300"/>
                  <a:gd name="T50" fmla="*/ 732 w 916"/>
                  <a:gd name="T51" fmla="*/ 0 h 300"/>
                  <a:gd name="T52" fmla="*/ 806 w 916"/>
                  <a:gd name="T53" fmla="*/ 10 h 300"/>
                  <a:gd name="T54" fmla="*/ 875 w 916"/>
                  <a:gd name="T55" fmla="*/ 45 h 300"/>
                  <a:gd name="T56" fmla="*/ 914 w 916"/>
                  <a:gd name="T57" fmla="*/ 123 h 300"/>
                  <a:gd name="T58" fmla="*/ 900 w 916"/>
                  <a:gd name="T59" fmla="*/ 223 h 300"/>
                  <a:gd name="T60" fmla="*/ 843 w 916"/>
                  <a:gd name="T61" fmla="*/ 277 h 300"/>
                  <a:gd name="T62" fmla="*/ 768 w 916"/>
                  <a:gd name="T63" fmla="*/ 297 h 300"/>
                  <a:gd name="T64" fmla="*/ 699 w 916"/>
                  <a:gd name="T65" fmla="*/ 300 h 300"/>
                  <a:gd name="T66" fmla="*/ 632 w 916"/>
                  <a:gd name="T67" fmla="*/ 297 h 300"/>
                  <a:gd name="T68" fmla="*/ 557 w 916"/>
                  <a:gd name="T69" fmla="*/ 277 h 300"/>
                  <a:gd name="T70" fmla="*/ 500 w 916"/>
                  <a:gd name="T71" fmla="*/ 224 h 300"/>
                  <a:gd name="T72" fmla="*/ 485 w 916"/>
                  <a:gd name="T73" fmla="*/ 137 h 300"/>
                  <a:gd name="T74" fmla="*/ 432 w 916"/>
                  <a:gd name="T75" fmla="*/ 150 h 300"/>
                  <a:gd name="T76" fmla="*/ 405 w 916"/>
                  <a:gd name="T77" fmla="*/ 241 h 300"/>
                  <a:gd name="T78" fmla="*/ 342 w 916"/>
                  <a:gd name="T79" fmla="*/ 284 h 300"/>
                  <a:gd name="T80" fmla="*/ 266 w 916"/>
                  <a:gd name="T81" fmla="*/ 298 h 300"/>
                  <a:gd name="T82" fmla="*/ 201 w 916"/>
                  <a:gd name="T83" fmla="*/ 299 h 300"/>
                  <a:gd name="T84" fmla="*/ 129 w 916"/>
                  <a:gd name="T85" fmla="*/ 294 h 300"/>
                  <a:gd name="T86" fmla="*/ 57 w 916"/>
                  <a:gd name="T87" fmla="*/ 267 h 300"/>
                  <a:gd name="T88" fmla="*/ 7 w 916"/>
                  <a:gd name="T89" fmla="*/ 202 h 300"/>
                  <a:gd name="T90" fmla="*/ 7 w 916"/>
                  <a:gd name="T91" fmla="*/ 98 h 300"/>
                  <a:gd name="T92" fmla="*/ 57 w 916"/>
                  <a:gd name="T93" fmla="*/ 33 h 300"/>
                  <a:gd name="T94" fmla="*/ 129 w 916"/>
                  <a:gd name="T95" fmla="*/ 6 h 300"/>
                  <a:gd name="T96" fmla="*/ 201 w 916"/>
                  <a:gd name="T97" fmla="*/ 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16" h="300">
                    <a:moveTo>
                      <a:pt x="699" y="71"/>
                    </a:moveTo>
                    <a:lnTo>
                      <a:pt x="665" y="72"/>
                    </a:lnTo>
                    <a:lnTo>
                      <a:pt x="636" y="74"/>
                    </a:lnTo>
                    <a:lnTo>
                      <a:pt x="613" y="78"/>
                    </a:lnTo>
                    <a:lnTo>
                      <a:pt x="594" y="83"/>
                    </a:lnTo>
                    <a:lnTo>
                      <a:pt x="579" y="90"/>
                    </a:lnTo>
                    <a:lnTo>
                      <a:pt x="569" y="99"/>
                    </a:lnTo>
                    <a:lnTo>
                      <a:pt x="561" y="109"/>
                    </a:lnTo>
                    <a:lnTo>
                      <a:pt x="556" y="122"/>
                    </a:lnTo>
                    <a:lnTo>
                      <a:pt x="554" y="135"/>
                    </a:lnTo>
                    <a:lnTo>
                      <a:pt x="553" y="150"/>
                    </a:lnTo>
                    <a:lnTo>
                      <a:pt x="554" y="165"/>
                    </a:lnTo>
                    <a:lnTo>
                      <a:pt x="556" y="179"/>
                    </a:lnTo>
                    <a:lnTo>
                      <a:pt x="561" y="191"/>
                    </a:lnTo>
                    <a:lnTo>
                      <a:pt x="569" y="201"/>
                    </a:lnTo>
                    <a:lnTo>
                      <a:pt x="579" y="210"/>
                    </a:lnTo>
                    <a:lnTo>
                      <a:pt x="594" y="216"/>
                    </a:lnTo>
                    <a:lnTo>
                      <a:pt x="613" y="223"/>
                    </a:lnTo>
                    <a:lnTo>
                      <a:pt x="636" y="227"/>
                    </a:lnTo>
                    <a:lnTo>
                      <a:pt x="665" y="229"/>
                    </a:lnTo>
                    <a:lnTo>
                      <a:pt x="699" y="230"/>
                    </a:lnTo>
                    <a:lnTo>
                      <a:pt x="734" y="229"/>
                    </a:lnTo>
                    <a:lnTo>
                      <a:pt x="763" y="227"/>
                    </a:lnTo>
                    <a:lnTo>
                      <a:pt x="787" y="223"/>
                    </a:lnTo>
                    <a:lnTo>
                      <a:pt x="805" y="216"/>
                    </a:lnTo>
                    <a:lnTo>
                      <a:pt x="820" y="210"/>
                    </a:lnTo>
                    <a:lnTo>
                      <a:pt x="831" y="201"/>
                    </a:lnTo>
                    <a:lnTo>
                      <a:pt x="839" y="191"/>
                    </a:lnTo>
                    <a:lnTo>
                      <a:pt x="843" y="179"/>
                    </a:lnTo>
                    <a:lnTo>
                      <a:pt x="846" y="165"/>
                    </a:lnTo>
                    <a:lnTo>
                      <a:pt x="847" y="150"/>
                    </a:lnTo>
                    <a:lnTo>
                      <a:pt x="846" y="135"/>
                    </a:lnTo>
                    <a:lnTo>
                      <a:pt x="843" y="122"/>
                    </a:lnTo>
                    <a:lnTo>
                      <a:pt x="839" y="109"/>
                    </a:lnTo>
                    <a:lnTo>
                      <a:pt x="831" y="99"/>
                    </a:lnTo>
                    <a:lnTo>
                      <a:pt x="820" y="90"/>
                    </a:lnTo>
                    <a:lnTo>
                      <a:pt x="805" y="83"/>
                    </a:lnTo>
                    <a:lnTo>
                      <a:pt x="787" y="78"/>
                    </a:lnTo>
                    <a:lnTo>
                      <a:pt x="763" y="74"/>
                    </a:lnTo>
                    <a:lnTo>
                      <a:pt x="734" y="72"/>
                    </a:lnTo>
                    <a:lnTo>
                      <a:pt x="699" y="71"/>
                    </a:lnTo>
                    <a:close/>
                    <a:moveTo>
                      <a:pt x="216" y="71"/>
                    </a:moveTo>
                    <a:lnTo>
                      <a:pt x="182" y="72"/>
                    </a:lnTo>
                    <a:lnTo>
                      <a:pt x="153" y="74"/>
                    </a:lnTo>
                    <a:lnTo>
                      <a:pt x="130" y="78"/>
                    </a:lnTo>
                    <a:lnTo>
                      <a:pt x="111" y="83"/>
                    </a:lnTo>
                    <a:lnTo>
                      <a:pt x="96" y="90"/>
                    </a:lnTo>
                    <a:lnTo>
                      <a:pt x="85" y="99"/>
                    </a:lnTo>
                    <a:lnTo>
                      <a:pt x="78" y="109"/>
                    </a:lnTo>
                    <a:lnTo>
                      <a:pt x="73" y="122"/>
                    </a:lnTo>
                    <a:lnTo>
                      <a:pt x="70" y="135"/>
                    </a:lnTo>
                    <a:lnTo>
                      <a:pt x="70" y="150"/>
                    </a:lnTo>
                    <a:lnTo>
                      <a:pt x="70" y="165"/>
                    </a:lnTo>
                    <a:lnTo>
                      <a:pt x="73" y="179"/>
                    </a:lnTo>
                    <a:lnTo>
                      <a:pt x="78" y="191"/>
                    </a:lnTo>
                    <a:lnTo>
                      <a:pt x="85" y="201"/>
                    </a:lnTo>
                    <a:lnTo>
                      <a:pt x="96" y="210"/>
                    </a:lnTo>
                    <a:lnTo>
                      <a:pt x="111" y="216"/>
                    </a:lnTo>
                    <a:lnTo>
                      <a:pt x="130" y="223"/>
                    </a:lnTo>
                    <a:lnTo>
                      <a:pt x="153" y="227"/>
                    </a:lnTo>
                    <a:lnTo>
                      <a:pt x="182" y="229"/>
                    </a:lnTo>
                    <a:lnTo>
                      <a:pt x="216" y="230"/>
                    </a:lnTo>
                    <a:lnTo>
                      <a:pt x="250" y="229"/>
                    </a:lnTo>
                    <a:lnTo>
                      <a:pt x="280" y="227"/>
                    </a:lnTo>
                    <a:lnTo>
                      <a:pt x="304" y="223"/>
                    </a:lnTo>
                    <a:lnTo>
                      <a:pt x="322" y="216"/>
                    </a:lnTo>
                    <a:lnTo>
                      <a:pt x="337" y="210"/>
                    </a:lnTo>
                    <a:lnTo>
                      <a:pt x="348" y="201"/>
                    </a:lnTo>
                    <a:lnTo>
                      <a:pt x="355" y="191"/>
                    </a:lnTo>
                    <a:lnTo>
                      <a:pt x="360" y="179"/>
                    </a:lnTo>
                    <a:lnTo>
                      <a:pt x="363" y="165"/>
                    </a:lnTo>
                    <a:lnTo>
                      <a:pt x="363" y="150"/>
                    </a:lnTo>
                    <a:lnTo>
                      <a:pt x="363" y="135"/>
                    </a:lnTo>
                    <a:lnTo>
                      <a:pt x="360" y="122"/>
                    </a:lnTo>
                    <a:lnTo>
                      <a:pt x="355" y="109"/>
                    </a:lnTo>
                    <a:lnTo>
                      <a:pt x="348" y="99"/>
                    </a:lnTo>
                    <a:lnTo>
                      <a:pt x="337" y="90"/>
                    </a:lnTo>
                    <a:lnTo>
                      <a:pt x="322" y="83"/>
                    </a:lnTo>
                    <a:lnTo>
                      <a:pt x="304" y="78"/>
                    </a:lnTo>
                    <a:lnTo>
                      <a:pt x="280" y="74"/>
                    </a:lnTo>
                    <a:lnTo>
                      <a:pt x="250" y="72"/>
                    </a:lnTo>
                    <a:lnTo>
                      <a:pt x="216" y="71"/>
                    </a:lnTo>
                    <a:close/>
                    <a:moveTo>
                      <a:pt x="216" y="0"/>
                    </a:moveTo>
                    <a:lnTo>
                      <a:pt x="234" y="0"/>
                    </a:lnTo>
                    <a:lnTo>
                      <a:pt x="254" y="1"/>
                    </a:lnTo>
                    <a:lnTo>
                      <a:pt x="276" y="2"/>
                    </a:lnTo>
                    <a:lnTo>
                      <a:pt x="298" y="5"/>
                    </a:lnTo>
                    <a:lnTo>
                      <a:pt x="321" y="9"/>
                    </a:lnTo>
                    <a:lnTo>
                      <a:pt x="343" y="17"/>
                    </a:lnTo>
                    <a:lnTo>
                      <a:pt x="364" y="26"/>
                    </a:lnTo>
                    <a:lnTo>
                      <a:pt x="383" y="37"/>
                    </a:lnTo>
                    <a:lnTo>
                      <a:pt x="400" y="53"/>
                    </a:lnTo>
                    <a:lnTo>
                      <a:pt x="516" y="53"/>
                    </a:lnTo>
                    <a:lnTo>
                      <a:pt x="533" y="37"/>
                    </a:lnTo>
                    <a:lnTo>
                      <a:pt x="553" y="26"/>
                    </a:lnTo>
                    <a:lnTo>
                      <a:pt x="574" y="17"/>
                    </a:lnTo>
                    <a:lnTo>
                      <a:pt x="596" y="9"/>
                    </a:lnTo>
                    <a:lnTo>
                      <a:pt x="618" y="5"/>
                    </a:lnTo>
                    <a:lnTo>
                      <a:pt x="640" y="2"/>
                    </a:lnTo>
                    <a:lnTo>
                      <a:pt x="662" y="1"/>
                    </a:lnTo>
                    <a:lnTo>
                      <a:pt x="682" y="0"/>
                    </a:lnTo>
                    <a:lnTo>
                      <a:pt x="699" y="0"/>
                    </a:lnTo>
                    <a:lnTo>
                      <a:pt x="715" y="0"/>
                    </a:lnTo>
                    <a:lnTo>
                      <a:pt x="732" y="0"/>
                    </a:lnTo>
                    <a:lnTo>
                      <a:pt x="749" y="1"/>
                    </a:lnTo>
                    <a:lnTo>
                      <a:pt x="768" y="3"/>
                    </a:lnTo>
                    <a:lnTo>
                      <a:pt x="787" y="6"/>
                    </a:lnTo>
                    <a:lnTo>
                      <a:pt x="806" y="10"/>
                    </a:lnTo>
                    <a:lnTo>
                      <a:pt x="825" y="16"/>
                    </a:lnTo>
                    <a:lnTo>
                      <a:pt x="843" y="24"/>
                    </a:lnTo>
                    <a:lnTo>
                      <a:pt x="860" y="33"/>
                    </a:lnTo>
                    <a:lnTo>
                      <a:pt x="875" y="45"/>
                    </a:lnTo>
                    <a:lnTo>
                      <a:pt x="889" y="59"/>
                    </a:lnTo>
                    <a:lnTo>
                      <a:pt x="900" y="77"/>
                    </a:lnTo>
                    <a:lnTo>
                      <a:pt x="908" y="98"/>
                    </a:lnTo>
                    <a:lnTo>
                      <a:pt x="914" y="123"/>
                    </a:lnTo>
                    <a:lnTo>
                      <a:pt x="916" y="150"/>
                    </a:lnTo>
                    <a:lnTo>
                      <a:pt x="914" y="178"/>
                    </a:lnTo>
                    <a:lnTo>
                      <a:pt x="908" y="202"/>
                    </a:lnTo>
                    <a:lnTo>
                      <a:pt x="900" y="223"/>
                    </a:lnTo>
                    <a:lnTo>
                      <a:pt x="889" y="241"/>
                    </a:lnTo>
                    <a:lnTo>
                      <a:pt x="875" y="255"/>
                    </a:lnTo>
                    <a:lnTo>
                      <a:pt x="860" y="267"/>
                    </a:lnTo>
                    <a:lnTo>
                      <a:pt x="843" y="277"/>
                    </a:lnTo>
                    <a:lnTo>
                      <a:pt x="825" y="285"/>
                    </a:lnTo>
                    <a:lnTo>
                      <a:pt x="806" y="290"/>
                    </a:lnTo>
                    <a:lnTo>
                      <a:pt x="787" y="294"/>
                    </a:lnTo>
                    <a:lnTo>
                      <a:pt x="768" y="297"/>
                    </a:lnTo>
                    <a:lnTo>
                      <a:pt x="749" y="298"/>
                    </a:lnTo>
                    <a:lnTo>
                      <a:pt x="732" y="299"/>
                    </a:lnTo>
                    <a:lnTo>
                      <a:pt x="715" y="299"/>
                    </a:lnTo>
                    <a:lnTo>
                      <a:pt x="699" y="300"/>
                    </a:lnTo>
                    <a:lnTo>
                      <a:pt x="685" y="299"/>
                    </a:lnTo>
                    <a:lnTo>
                      <a:pt x="668" y="299"/>
                    </a:lnTo>
                    <a:lnTo>
                      <a:pt x="650" y="298"/>
                    </a:lnTo>
                    <a:lnTo>
                      <a:pt x="632" y="297"/>
                    </a:lnTo>
                    <a:lnTo>
                      <a:pt x="613" y="294"/>
                    </a:lnTo>
                    <a:lnTo>
                      <a:pt x="593" y="290"/>
                    </a:lnTo>
                    <a:lnTo>
                      <a:pt x="575" y="285"/>
                    </a:lnTo>
                    <a:lnTo>
                      <a:pt x="557" y="277"/>
                    </a:lnTo>
                    <a:lnTo>
                      <a:pt x="540" y="267"/>
                    </a:lnTo>
                    <a:lnTo>
                      <a:pt x="524" y="255"/>
                    </a:lnTo>
                    <a:lnTo>
                      <a:pt x="511" y="241"/>
                    </a:lnTo>
                    <a:lnTo>
                      <a:pt x="500" y="224"/>
                    </a:lnTo>
                    <a:lnTo>
                      <a:pt x="491" y="202"/>
                    </a:lnTo>
                    <a:lnTo>
                      <a:pt x="486" y="179"/>
                    </a:lnTo>
                    <a:lnTo>
                      <a:pt x="484" y="150"/>
                    </a:lnTo>
                    <a:lnTo>
                      <a:pt x="485" y="137"/>
                    </a:lnTo>
                    <a:lnTo>
                      <a:pt x="486" y="125"/>
                    </a:lnTo>
                    <a:lnTo>
                      <a:pt x="430" y="125"/>
                    </a:lnTo>
                    <a:lnTo>
                      <a:pt x="432" y="137"/>
                    </a:lnTo>
                    <a:lnTo>
                      <a:pt x="432" y="150"/>
                    </a:lnTo>
                    <a:lnTo>
                      <a:pt x="430" y="179"/>
                    </a:lnTo>
                    <a:lnTo>
                      <a:pt x="425" y="202"/>
                    </a:lnTo>
                    <a:lnTo>
                      <a:pt x="416" y="224"/>
                    </a:lnTo>
                    <a:lnTo>
                      <a:pt x="405" y="241"/>
                    </a:lnTo>
                    <a:lnTo>
                      <a:pt x="392" y="255"/>
                    </a:lnTo>
                    <a:lnTo>
                      <a:pt x="377" y="267"/>
                    </a:lnTo>
                    <a:lnTo>
                      <a:pt x="360" y="277"/>
                    </a:lnTo>
                    <a:lnTo>
                      <a:pt x="342" y="284"/>
                    </a:lnTo>
                    <a:lnTo>
                      <a:pt x="323" y="290"/>
                    </a:lnTo>
                    <a:lnTo>
                      <a:pt x="304" y="294"/>
                    </a:lnTo>
                    <a:lnTo>
                      <a:pt x="285" y="296"/>
                    </a:lnTo>
                    <a:lnTo>
                      <a:pt x="266" y="298"/>
                    </a:lnTo>
                    <a:lnTo>
                      <a:pt x="248" y="299"/>
                    </a:lnTo>
                    <a:lnTo>
                      <a:pt x="231" y="299"/>
                    </a:lnTo>
                    <a:lnTo>
                      <a:pt x="216" y="299"/>
                    </a:lnTo>
                    <a:lnTo>
                      <a:pt x="201" y="299"/>
                    </a:lnTo>
                    <a:lnTo>
                      <a:pt x="185" y="299"/>
                    </a:lnTo>
                    <a:lnTo>
                      <a:pt x="167" y="298"/>
                    </a:lnTo>
                    <a:lnTo>
                      <a:pt x="148" y="296"/>
                    </a:lnTo>
                    <a:lnTo>
                      <a:pt x="129" y="294"/>
                    </a:lnTo>
                    <a:lnTo>
                      <a:pt x="110" y="290"/>
                    </a:lnTo>
                    <a:lnTo>
                      <a:pt x="91" y="284"/>
                    </a:lnTo>
                    <a:lnTo>
                      <a:pt x="73" y="277"/>
                    </a:lnTo>
                    <a:lnTo>
                      <a:pt x="57" y="267"/>
                    </a:lnTo>
                    <a:lnTo>
                      <a:pt x="41" y="255"/>
                    </a:lnTo>
                    <a:lnTo>
                      <a:pt x="27" y="240"/>
                    </a:lnTo>
                    <a:lnTo>
                      <a:pt x="16" y="223"/>
                    </a:lnTo>
                    <a:lnTo>
                      <a:pt x="7" y="202"/>
                    </a:lnTo>
                    <a:lnTo>
                      <a:pt x="2" y="178"/>
                    </a:lnTo>
                    <a:lnTo>
                      <a:pt x="0" y="150"/>
                    </a:lnTo>
                    <a:lnTo>
                      <a:pt x="2" y="122"/>
                    </a:lnTo>
                    <a:lnTo>
                      <a:pt x="7" y="98"/>
                    </a:lnTo>
                    <a:lnTo>
                      <a:pt x="16" y="77"/>
                    </a:lnTo>
                    <a:lnTo>
                      <a:pt x="27" y="59"/>
                    </a:lnTo>
                    <a:lnTo>
                      <a:pt x="41" y="45"/>
                    </a:lnTo>
                    <a:lnTo>
                      <a:pt x="57" y="33"/>
                    </a:lnTo>
                    <a:lnTo>
                      <a:pt x="73" y="23"/>
                    </a:lnTo>
                    <a:lnTo>
                      <a:pt x="91" y="16"/>
                    </a:lnTo>
                    <a:lnTo>
                      <a:pt x="110" y="10"/>
                    </a:lnTo>
                    <a:lnTo>
                      <a:pt x="129" y="6"/>
                    </a:lnTo>
                    <a:lnTo>
                      <a:pt x="148" y="3"/>
                    </a:lnTo>
                    <a:lnTo>
                      <a:pt x="167" y="1"/>
                    </a:lnTo>
                    <a:lnTo>
                      <a:pt x="185" y="0"/>
                    </a:lnTo>
                    <a:lnTo>
                      <a:pt x="201" y="0"/>
                    </a:lnTo>
                    <a:lnTo>
                      <a:pt x="2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21" name="Freeform 24"/>
              <p:cNvSpPr>
                <a:spLocks noEditPoints="1"/>
              </p:cNvSpPr>
              <p:nvPr/>
            </p:nvSpPr>
            <p:spPr bwMode="auto">
              <a:xfrm>
                <a:off x="2597" y="4335"/>
                <a:ext cx="217" cy="124"/>
              </a:xfrm>
              <a:custGeom>
                <a:avLst/>
                <a:gdLst>
                  <a:gd name="T0" fmla="*/ 1796 w 2393"/>
                  <a:gd name="T1" fmla="*/ 704 h 1360"/>
                  <a:gd name="T2" fmla="*/ 1761 w 2393"/>
                  <a:gd name="T3" fmla="*/ 720 h 1360"/>
                  <a:gd name="T4" fmla="*/ 1590 w 2393"/>
                  <a:gd name="T5" fmla="*/ 904 h 1360"/>
                  <a:gd name="T6" fmla="*/ 1882 w 2393"/>
                  <a:gd name="T7" fmla="*/ 733 h 1360"/>
                  <a:gd name="T8" fmla="*/ 1851 w 2393"/>
                  <a:gd name="T9" fmla="*/ 709 h 1360"/>
                  <a:gd name="T10" fmla="*/ 1814 w 2393"/>
                  <a:gd name="T11" fmla="*/ 702 h 1360"/>
                  <a:gd name="T12" fmla="*/ 1831 w 2393"/>
                  <a:gd name="T13" fmla="*/ 20 h 1360"/>
                  <a:gd name="T14" fmla="*/ 1950 w 2393"/>
                  <a:gd name="T15" fmla="*/ 61 h 1360"/>
                  <a:gd name="T16" fmla="*/ 2057 w 2393"/>
                  <a:gd name="T17" fmla="*/ 121 h 1360"/>
                  <a:gd name="T18" fmla="*/ 2154 w 2393"/>
                  <a:gd name="T19" fmla="*/ 196 h 1360"/>
                  <a:gd name="T20" fmla="*/ 2235 w 2393"/>
                  <a:gd name="T21" fmla="*/ 286 h 1360"/>
                  <a:gd name="T22" fmla="*/ 2301 w 2393"/>
                  <a:gd name="T23" fmla="*/ 388 h 1360"/>
                  <a:gd name="T24" fmla="*/ 2352 w 2393"/>
                  <a:gd name="T25" fmla="*/ 501 h 1360"/>
                  <a:gd name="T26" fmla="*/ 2382 w 2393"/>
                  <a:gd name="T27" fmla="*/ 622 h 1360"/>
                  <a:gd name="T28" fmla="*/ 2393 w 2393"/>
                  <a:gd name="T29" fmla="*/ 748 h 1360"/>
                  <a:gd name="T30" fmla="*/ 2390 w 2393"/>
                  <a:gd name="T31" fmla="*/ 1230 h 1360"/>
                  <a:gd name="T32" fmla="*/ 2370 w 2393"/>
                  <a:gd name="T33" fmla="*/ 1282 h 1360"/>
                  <a:gd name="T34" fmla="*/ 2335 w 2393"/>
                  <a:gd name="T35" fmla="*/ 1324 h 1360"/>
                  <a:gd name="T36" fmla="*/ 2286 w 2393"/>
                  <a:gd name="T37" fmla="*/ 1351 h 1360"/>
                  <a:gd name="T38" fmla="*/ 2230 w 2393"/>
                  <a:gd name="T39" fmla="*/ 1360 h 1360"/>
                  <a:gd name="T40" fmla="*/ 129 w 2393"/>
                  <a:gd name="T41" fmla="*/ 1358 h 1360"/>
                  <a:gd name="T42" fmla="*/ 77 w 2393"/>
                  <a:gd name="T43" fmla="*/ 1339 h 1360"/>
                  <a:gd name="T44" fmla="*/ 36 w 2393"/>
                  <a:gd name="T45" fmla="*/ 1304 h 1360"/>
                  <a:gd name="T46" fmla="*/ 10 w 2393"/>
                  <a:gd name="T47" fmla="*/ 1256 h 1360"/>
                  <a:gd name="T48" fmla="*/ 0 w 2393"/>
                  <a:gd name="T49" fmla="*/ 1200 h 1360"/>
                  <a:gd name="T50" fmla="*/ 3 w 2393"/>
                  <a:gd name="T51" fmla="*/ 684 h 1360"/>
                  <a:gd name="T52" fmla="*/ 23 w 2393"/>
                  <a:gd name="T53" fmla="*/ 561 h 1360"/>
                  <a:gd name="T54" fmla="*/ 63 w 2393"/>
                  <a:gd name="T55" fmla="*/ 443 h 1360"/>
                  <a:gd name="T56" fmla="*/ 122 w 2393"/>
                  <a:gd name="T57" fmla="*/ 336 h 1360"/>
                  <a:gd name="T58" fmla="*/ 195 w 2393"/>
                  <a:gd name="T59" fmla="*/ 240 h 1360"/>
                  <a:gd name="T60" fmla="*/ 283 w 2393"/>
                  <a:gd name="T61" fmla="*/ 157 h 1360"/>
                  <a:gd name="T62" fmla="*/ 385 w 2393"/>
                  <a:gd name="T63" fmla="*/ 89 h 1360"/>
                  <a:gd name="T64" fmla="*/ 498 w 2393"/>
                  <a:gd name="T65" fmla="*/ 38 h 1360"/>
                  <a:gd name="T66" fmla="*/ 640 w 2393"/>
                  <a:gd name="T67" fmla="*/ 0 h 1360"/>
                  <a:gd name="T68" fmla="*/ 1748 w 2393"/>
                  <a:gd name="T69" fmla="*/ 0 h 1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393" h="1360">
                    <a:moveTo>
                      <a:pt x="1814" y="702"/>
                    </a:moveTo>
                    <a:lnTo>
                      <a:pt x="1796" y="704"/>
                    </a:lnTo>
                    <a:lnTo>
                      <a:pt x="1778" y="709"/>
                    </a:lnTo>
                    <a:lnTo>
                      <a:pt x="1761" y="720"/>
                    </a:lnTo>
                    <a:lnTo>
                      <a:pt x="1746" y="733"/>
                    </a:lnTo>
                    <a:lnTo>
                      <a:pt x="1590" y="904"/>
                    </a:lnTo>
                    <a:lnTo>
                      <a:pt x="2038" y="904"/>
                    </a:lnTo>
                    <a:lnTo>
                      <a:pt x="1882" y="733"/>
                    </a:lnTo>
                    <a:lnTo>
                      <a:pt x="1867" y="719"/>
                    </a:lnTo>
                    <a:lnTo>
                      <a:pt x="1851" y="709"/>
                    </a:lnTo>
                    <a:lnTo>
                      <a:pt x="1833" y="703"/>
                    </a:lnTo>
                    <a:lnTo>
                      <a:pt x="1814" y="702"/>
                    </a:lnTo>
                    <a:close/>
                    <a:moveTo>
                      <a:pt x="1748" y="0"/>
                    </a:moveTo>
                    <a:lnTo>
                      <a:pt x="1831" y="20"/>
                    </a:lnTo>
                    <a:lnTo>
                      <a:pt x="1892" y="38"/>
                    </a:lnTo>
                    <a:lnTo>
                      <a:pt x="1950" y="61"/>
                    </a:lnTo>
                    <a:lnTo>
                      <a:pt x="2005" y="88"/>
                    </a:lnTo>
                    <a:lnTo>
                      <a:pt x="2057" y="121"/>
                    </a:lnTo>
                    <a:lnTo>
                      <a:pt x="2107" y="157"/>
                    </a:lnTo>
                    <a:lnTo>
                      <a:pt x="2154" y="196"/>
                    </a:lnTo>
                    <a:lnTo>
                      <a:pt x="2196" y="239"/>
                    </a:lnTo>
                    <a:lnTo>
                      <a:pt x="2235" y="286"/>
                    </a:lnTo>
                    <a:lnTo>
                      <a:pt x="2270" y="336"/>
                    </a:lnTo>
                    <a:lnTo>
                      <a:pt x="2301" y="388"/>
                    </a:lnTo>
                    <a:lnTo>
                      <a:pt x="2328" y="443"/>
                    </a:lnTo>
                    <a:lnTo>
                      <a:pt x="2352" y="501"/>
                    </a:lnTo>
                    <a:lnTo>
                      <a:pt x="2369" y="561"/>
                    </a:lnTo>
                    <a:lnTo>
                      <a:pt x="2382" y="622"/>
                    </a:lnTo>
                    <a:lnTo>
                      <a:pt x="2390" y="684"/>
                    </a:lnTo>
                    <a:lnTo>
                      <a:pt x="2393" y="748"/>
                    </a:lnTo>
                    <a:lnTo>
                      <a:pt x="2393" y="1200"/>
                    </a:lnTo>
                    <a:lnTo>
                      <a:pt x="2390" y="1230"/>
                    </a:lnTo>
                    <a:lnTo>
                      <a:pt x="2383" y="1256"/>
                    </a:lnTo>
                    <a:lnTo>
                      <a:pt x="2370" y="1282"/>
                    </a:lnTo>
                    <a:lnTo>
                      <a:pt x="2354" y="1304"/>
                    </a:lnTo>
                    <a:lnTo>
                      <a:pt x="2335" y="1324"/>
                    </a:lnTo>
                    <a:lnTo>
                      <a:pt x="2311" y="1339"/>
                    </a:lnTo>
                    <a:lnTo>
                      <a:pt x="2286" y="1351"/>
                    </a:lnTo>
                    <a:lnTo>
                      <a:pt x="2259" y="1358"/>
                    </a:lnTo>
                    <a:lnTo>
                      <a:pt x="2230" y="1360"/>
                    </a:lnTo>
                    <a:lnTo>
                      <a:pt x="157" y="1360"/>
                    </a:lnTo>
                    <a:lnTo>
                      <a:pt x="129" y="1358"/>
                    </a:lnTo>
                    <a:lnTo>
                      <a:pt x="101" y="1351"/>
                    </a:lnTo>
                    <a:lnTo>
                      <a:pt x="77" y="1339"/>
                    </a:lnTo>
                    <a:lnTo>
                      <a:pt x="55" y="1324"/>
                    </a:lnTo>
                    <a:lnTo>
                      <a:pt x="36" y="1304"/>
                    </a:lnTo>
                    <a:lnTo>
                      <a:pt x="21" y="1282"/>
                    </a:lnTo>
                    <a:lnTo>
                      <a:pt x="10" y="1256"/>
                    </a:lnTo>
                    <a:lnTo>
                      <a:pt x="3" y="1230"/>
                    </a:lnTo>
                    <a:lnTo>
                      <a:pt x="0" y="1200"/>
                    </a:lnTo>
                    <a:lnTo>
                      <a:pt x="0" y="748"/>
                    </a:lnTo>
                    <a:lnTo>
                      <a:pt x="3" y="684"/>
                    </a:lnTo>
                    <a:lnTo>
                      <a:pt x="11" y="622"/>
                    </a:lnTo>
                    <a:lnTo>
                      <a:pt x="23" y="561"/>
                    </a:lnTo>
                    <a:lnTo>
                      <a:pt x="41" y="501"/>
                    </a:lnTo>
                    <a:lnTo>
                      <a:pt x="63" y="443"/>
                    </a:lnTo>
                    <a:lnTo>
                      <a:pt x="90" y="389"/>
                    </a:lnTo>
                    <a:lnTo>
                      <a:pt x="122" y="336"/>
                    </a:lnTo>
                    <a:lnTo>
                      <a:pt x="156" y="286"/>
                    </a:lnTo>
                    <a:lnTo>
                      <a:pt x="195" y="240"/>
                    </a:lnTo>
                    <a:lnTo>
                      <a:pt x="237" y="196"/>
                    </a:lnTo>
                    <a:lnTo>
                      <a:pt x="283" y="157"/>
                    </a:lnTo>
                    <a:lnTo>
                      <a:pt x="332" y="121"/>
                    </a:lnTo>
                    <a:lnTo>
                      <a:pt x="385" y="89"/>
                    </a:lnTo>
                    <a:lnTo>
                      <a:pt x="440" y="62"/>
                    </a:lnTo>
                    <a:lnTo>
                      <a:pt x="498" y="38"/>
                    </a:lnTo>
                    <a:lnTo>
                      <a:pt x="559" y="20"/>
                    </a:lnTo>
                    <a:lnTo>
                      <a:pt x="640" y="0"/>
                    </a:lnTo>
                    <a:lnTo>
                      <a:pt x="1193" y="1280"/>
                    </a:lnTo>
                    <a:lnTo>
                      <a:pt x="174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22" name="Freeform 25"/>
              <p:cNvSpPr>
                <a:spLocks/>
              </p:cNvSpPr>
              <p:nvPr/>
            </p:nvSpPr>
            <p:spPr bwMode="auto">
              <a:xfrm>
                <a:off x="2689" y="4347"/>
                <a:ext cx="34" cy="83"/>
              </a:xfrm>
              <a:custGeom>
                <a:avLst/>
                <a:gdLst>
                  <a:gd name="T0" fmla="*/ 135 w 373"/>
                  <a:gd name="T1" fmla="*/ 0 h 915"/>
                  <a:gd name="T2" fmla="*/ 237 w 373"/>
                  <a:gd name="T3" fmla="*/ 0 h 915"/>
                  <a:gd name="T4" fmla="*/ 258 w 373"/>
                  <a:gd name="T5" fmla="*/ 2 h 915"/>
                  <a:gd name="T6" fmla="*/ 278 w 373"/>
                  <a:gd name="T7" fmla="*/ 9 h 915"/>
                  <a:gd name="T8" fmla="*/ 295 w 373"/>
                  <a:gd name="T9" fmla="*/ 21 h 915"/>
                  <a:gd name="T10" fmla="*/ 310 w 373"/>
                  <a:gd name="T11" fmla="*/ 36 h 915"/>
                  <a:gd name="T12" fmla="*/ 321 w 373"/>
                  <a:gd name="T13" fmla="*/ 53 h 915"/>
                  <a:gd name="T14" fmla="*/ 328 w 373"/>
                  <a:gd name="T15" fmla="*/ 74 h 915"/>
                  <a:gd name="T16" fmla="*/ 366 w 373"/>
                  <a:gd name="T17" fmla="*/ 234 h 915"/>
                  <a:gd name="T18" fmla="*/ 368 w 373"/>
                  <a:gd name="T19" fmla="*/ 257 h 915"/>
                  <a:gd name="T20" fmla="*/ 365 w 373"/>
                  <a:gd name="T21" fmla="*/ 281 h 915"/>
                  <a:gd name="T22" fmla="*/ 357 w 373"/>
                  <a:gd name="T23" fmla="*/ 301 h 915"/>
                  <a:gd name="T24" fmla="*/ 345 w 373"/>
                  <a:gd name="T25" fmla="*/ 319 h 915"/>
                  <a:gd name="T26" fmla="*/ 329 w 373"/>
                  <a:gd name="T27" fmla="*/ 334 h 915"/>
                  <a:gd name="T28" fmla="*/ 309 w 373"/>
                  <a:gd name="T29" fmla="*/ 345 h 915"/>
                  <a:gd name="T30" fmla="*/ 287 w 373"/>
                  <a:gd name="T31" fmla="*/ 351 h 915"/>
                  <a:gd name="T32" fmla="*/ 373 w 373"/>
                  <a:gd name="T33" fmla="*/ 438 h 915"/>
                  <a:gd name="T34" fmla="*/ 187 w 373"/>
                  <a:gd name="T35" fmla="*/ 915 h 915"/>
                  <a:gd name="T36" fmla="*/ 0 w 373"/>
                  <a:gd name="T37" fmla="*/ 438 h 915"/>
                  <a:gd name="T38" fmla="*/ 85 w 373"/>
                  <a:gd name="T39" fmla="*/ 351 h 915"/>
                  <a:gd name="T40" fmla="*/ 63 w 373"/>
                  <a:gd name="T41" fmla="*/ 345 h 915"/>
                  <a:gd name="T42" fmla="*/ 44 w 373"/>
                  <a:gd name="T43" fmla="*/ 334 h 915"/>
                  <a:gd name="T44" fmla="*/ 27 w 373"/>
                  <a:gd name="T45" fmla="*/ 319 h 915"/>
                  <a:gd name="T46" fmla="*/ 15 w 373"/>
                  <a:gd name="T47" fmla="*/ 301 h 915"/>
                  <a:gd name="T48" fmla="*/ 7 w 373"/>
                  <a:gd name="T49" fmla="*/ 281 h 915"/>
                  <a:gd name="T50" fmla="*/ 4 w 373"/>
                  <a:gd name="T51" fmla="*/ 257 h 915"/>
                  <a:gd name="T52" fmla="*/ 6 w 373"/>
                  <a:gd name="T53" fmla="*/ 234 h 915"/>
                  <a:gd name="T54" fmla="*/ 44 w 373"/>
                  <a:gd name="T55" fmla="*/ 74 h 915"/>
                  <a:gd name="T56" fmla="*/ 52 w 373"/>
                  <a:gd name="T57" fmla="*/ 53 h 915"/>
                  <a:gd name="T58" fmla="*/ 63 w 373"/>
                  <a:gd name="T59" fmla="*/ 36 h 915"/>
                  <a:gd name="T60" fmla="*/ 77 w 373"/>
                  <a:gd name="T61" fmla="*/ 21 h 915"/>
                  <a:gd name="T62" fmla="*/ 95 w 373"/>
                  <a:gd name="T63" fmla="*/ 9 h 915"/>
                  <a:gd name="T64" fmla="*/ 114 w 373"/>
                  <a:gd name="T65" fmla="*/ 2 h 915"/>
                  <a:gd name="T66" fmla="*/ 135 w 373"/>
                  <a:gd name="T67" fmla="*/ 0 h 9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73" h="915">
                    <a:moveTo>
                      <a:pt x="135" y="0"/>
                    </a:moveTo>
                    <a:lnTo>
                      <a:pt x="237" y="0"/>
                    </a:lnTo>
                    <a:lnTo>
                      <a:pt x="258" y="2"/>
                    </a:lnTo>
                    <a:lnTo>
                      <a:pt x="278" y="9"/>
                    </a:lnTo>
                    <a:lnTo>
                      <a:pt x="295" y="21"/>
                    </a:lnTo>
                    <a:lnTo>
                      <a:pt x="310" y="36"/>
                    </a:lnTo>
                    <a:lnTo>
                      <a:pt x="321" y="53"/>
                    </a:lnTo>
                    <a:lnTo>
                      <a:pt x="328" y="74"/>
                    </a:lnTo>
                    <a:lnTo>
                      <a:pt x="366" y="234"/>
                    </a:lnTo>
                    <a:lnTo>
                      <a:pt x="368" y="257"/>
                    </a:lnTo>
                    <a:lnTo>
                      <a:pt x="365" y="281"/>
                    </a:lnTo>
                    <a:lnTo>
                      <a:pt x="357" y="301"/>
                    </a:lnTo>
                    <a:lnTo>
                      <a:pt x="345" y="319"/>
                    </a:lnTo>
                    <a:lnTo>
                      <a:pt x="329" y="334"/>
                    </a:lnTo>
                    <a:lnTo>
                      <a:pt x="309" y="345"/>
                    </a:lnTo>
                    <a:lnTo>
                      <a:pt x="287" y="351"/>
                    </a:lnTo>
                    <a:lnTo>
                      <a:pt x="373" y="438"/>
                    </a:lnTo>
                    <a:lnTo>
                      <a:pt x="187" y="915"/>
                    </a:lnTo>
                    <a:lnTo>
                      <a:pt x="0" y="438"/>
                    </a:lnTo>
                    <a:lnTo>
                      <a:pt x="85" y="351"/>
                    </a:lnTo>
                    <a:lnTo>
                      <a:pt x="63" y="345"/>
                    </a:lnTo>
                    <a:lnTo>
                      <a:pt x="44" y="334"/>
                    </a:lnTo>
                    <a:lnTo>
                      <a:pt x="27" y="319"/>
                    </a:lnTo>
                    <a:lnTo>
                      <a:pt x="15" y="301"/>
                    </a:lnTo>
                    <a:lnTo>
                      <a:pt x="7" y="281"/>
                    </a:lnTo>
                    <a:lnTo>
                      <a:pt x="4" y="257"/>
                    </a:lnTo>
                    <a:lnTo>
                      <a:pt x="6" y="234"/>
                    </a:lnTo>
                    <a:lnTo>
                      <a:pt x="44" y="74"/>
                    </a:lnTo>
                    <a:lnTo>
                      <a:pt x="52" y="53"/>
                    </a:lnTo>
                    <a:lnTo>
                      <a:pt x="63" y="36"/>
                    </a:lnTo>
                    <a:lnTo>
                      <a:pt x="77" y="21"/>
                    </a:lnTo>
                    <a:lnTo>
                      <a:pt x="95" y="9"/>
                    </a:lnTo>
                    <a:lnTo>
                      <a:pt x="114" y="2"/>
                    </a:lnTo>
                    <a:lnTo>
                      <a:pt x="13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1" name="Group 16"/>
            <p:cNvGrpSpPr>
              <a:grpSpLocks noChangeAspect="1"/>
            </p:cNvGrpSpPr>
            <p:nvPr/>
          </p:nvGrpSpPr>
          <p:grpSpPr bwMode="auto">
            <a:xfrm>
              <a:off x="596845" y="5823027"/>
              <a:ext cx="162480" cy="186754"/>
              <a:chOff x="1039" y="1681"/>
              <a:chExt cx="1071" cy="1231"/>
            </a:xfrm>
            <a:grpFill/>
          </p:grpSpPr>
          <p:sp>
            <p:nvSpPr>
              <p:cNvPr id="15" name="Freeform 17"/>
              <p:cNvSpPr>
                <a:spLocks noEditPoints="1"/>
              </p:cNvSpPr>
              <p:nvPr/>
            </p:nvSpPr>
            <p:spPr bwMode="auto">
              <a:xfrm>
                <a:off x="1039" y="1681"/>
                <a:ext cx="1071" cy="1099"/>
              </a:xfrm>
              <a:custGeom>
                <a:avLst/>
                <a:gdLst>
                  <a:gd name="T0" fmla="*/ 3169 w 3212"/>
                  <a:gd name="T1" fmla="*/ 566 h 3298"/>
                  <a:gd name="T2" fmla="*/ 3035 w 3212"/>
                  <a:gd name="T3" fmla="*/ 475 h 3298"/>
                  <a:gd name="T4" fmla="*/ 2711 w 3212"/>
                  <a:gd name="T5" fmla="*/ 199 h 3298"/>
                  <a:gd name="T6" fmla="*/ 2384 w 3212"/>
                  <a:gd name="T7" fmla="*/ 19 h 3298"/>
                  <a:gd name="T8" fmla="*/ 2347 w 3212"/>
                  <a:gd name="T9" fmla="*/ 4 h 3298"/>
                  <a:gd name="T10" fmla="*/ 2278 w 3212"/>
                  <a:gd name="T11" fmla="*/ 47 h 3298"/>
                  <a:gd name="T12" fmla="*/ 2171 w 3212"/>
                  <a:gd name="T13" fmla="*/ 190 h 3298"/>
                  <a:gd name="T14" fmla="*/ 1698 w 3212"/>
                  <a:gd name="T15" fmla="*/ 610 h 3298"/>
                  <a:gd name="T16" fmla="*/ 716 w 3212"/>
                  <a:gd name="T17" fmla="*/ 1337 h 3298"/>
                  <a:gd name="T18" fmla="*/ 296 w 3212"/>
                  <a:gd name="T19" fmla="*/ 1713 h 3298"/>
                  <a:gd name="T20" fmla="*/ 59 w 3212"/>
                  <a:gd name="T21" fmla="*/ 2061 h 3298"/>
                  <a:gd name="T22" fmla="*/ 0 w 3212"/>
                  <a:gd name="T23" fmla="*/ 2479 h 3298"/>
                  <a:gd name="T24" fmla="*/ 29 w 3212"/>
                  <a:gd name="T25" fmla="*/ 2758 h 3298"/>
                  <a:gd name="T26" fmla="*/ 183 w 3212"/>
                  <a:gd name="T27" fmla="*/ 2915 h 3298"/>
                  <a:gd name="T28" fmla="*/ 615 w 3212"/>
                  <a:gd name="T29" fmla="*/ 3255 h 3298"/>
                  <a:gd name="T30" fmla="*/ 886 w 3212"/>
                  <a:gd name="T31" fmla="*/ 3291 h 3298"/>
                  <a:gd name="T32" fmla="*/ 1138 w 3212"/>
                  <a:gd name="T33" fmla="*/ 3171 h 3298"/>
                  <a:gd name="T34" fmla="*/ 1808 w 3212"/>
                  <a:gd name="T35" fmla="*/ 2600 h 3298"/>
                  <a:gd name="T36" fmla="*/ 2812 w 3212"/>
                  <a:gd name="T37" fmla="*/ 1724 h 3298"/>
                  <a:gd name="T38" fmla="*/ 3103 w 3212"/>
                  <a:gd name="T39" fmla="*/ 1438 h 3298"/>
                  <a:gd name="T40" fmla="*/ 3146 w 3212"/>
                  <a:gd name="T41" fmla="*/ 1401 h 3298"/>
                  <a:gd name="T42" fmla="*/ 3193 w 3212"/>
                  <a:gd name="T43" fmla="*/ 1183 h 3298"/>
                  <a:gd name="T44" fmla="*/ 3208 w 3212"/>
                  <a:gd name="T45" fmla="*/ 620 h 3298"/>
                  <a:gd name="T46" fmla="*/ 1001 w 3212"/>
                  <a:gd name="T47" fmla="*/ 3114 h 3298"/>
                  <a:gd name="T48" fmla="*/ 881 w 3212"/>
                  <a:gd name="T49" fmla="*/ 3066 h 3298"/>
                  <a:gd name="T50" fmla="*/ 844 w 3212"/>
                  <a:gd name="T51" fmla="*/ 2610 h 3298"/>
                  <a:gd name="T52" fmla="*/ 840 w 3212"/>
                  <a:gd name="T53" fmla="*/ 2398 h 3298"/>
                  <a:gd name="T54" fmla="*/ 401 w 3212"/>
                  <a:gd name="T55" fmla="*/ 2082 h 3298"/>
                  <a:gd name="T56" fmla="*/ 241 w 3212"/>
                  <a:gd name="T57" fmla="*/ 1969 h 3298"/>
                  <a:gd name="T58" fmla="*/ 752 w 3212"/>
                  <a:gd name="T59" fmla="*/ 2141 h 3298"/>
                  <a:gd name="T60" fmla="*/ 1034 w 3212"/>
                  <a:gd name="T61" fmla="*/ 2354 h 3298"/>
                  <a:gd name="T62" fmla="*/ 1418 w 3212"/>
                  <a:gd name="T63" fmla="*/ 2074 h 3298"/>
                  <a:gd name="T64" fmla="*/ 1624 w 3212"/>
                  <a:gd name="T65" fmla="*/ 1847 h 3298"/>
                  <a:gd name="T66" fmla="*/ 1420 w 3212"/>
                  <a:gd name="T67" fmla="*/ 1596 h 3298"/>
                  <a:gd name="T68" fmla="*/ 1082 w 3212"/>
                  <a:gd name="T69" fmla="*/ 1248 h 3298"/>
                  <a:gd name="T70" fmla="*/ 1614 w 3212"/>
                  <a:gd name="T71" fmla="*/ 825 h 3298"/>
                  <a:gd name="T72" fmla="*/ 2194 w 3212"/>
                  <a:gd name="T73" fmla="*/ 338 h 3298"/>
                  <a:gd name="T74" fmla="*/ 2374 w 3212"/>
                  <a:gd name="T75" fmla="*/ 118 h 3298"/>
                  <a:gd name="T76" fmla="*/ 2661 w 3212"/>
                  <a:gd name="T77" fmla="*/ 304 h 3298"/>
                  <a:gd name="T78" fmla="*/ 2993 w 3212"/>
                  <a:gd name="T79" fmla="*/ 603 h 3298"/>
                  <a:gd name="T80" fmla="*/ 2474 w 3212"/>
                  <a:gd name="T81" fmla="*/ 1257 h 3298"/>
                  <a:gd name="T82" fmla="*/ 1732 w 3212"/>
                  <a:gd name="T83" fmla="*/ 1951 h 3298"/>
                  <a:gd name="T84" fmla="*/ 1047 w 3212"/>
                  <a:gd name="T85" fmla="*/ 2462 h 3298"/>
                  <a:gd name="T86" fmla="*/ 1012 w 3212"/>
                  <a:gd name="T87" fmla="*/ 2472 h 3298"/>
                  <a:gd name="T88" fmla="*/ 3078 w 3212"/>
                  <a:gd name="T89" fmla="*/ 1147 h 3298"/>
                  <a:gd name="T90" fmla="*/ 3067 w 3212"/>
                  <a:gd name="T91" fmla="*/ 1301 h 3298"/>
                  <a:gd name="T92" fmla="*/ 3051 w 3212"/>
                  <a:gd name="T93" fmla="*/ 1343 h 3298"/>
                  <a:gd name="T94" fmla="*/ 3018 w 3212"/>
                  <a:gd name="T95" fmla="*/ 1366 h 3298"/>
                  <a:gd name="T96" fmla="*/ 2890 w 3212"/>
                  <a:gd name="T97" fmla="*/ 1493 h 3298"/>
                  <a:gd name="T98" fmla="*/ 1823 w 3212"/>
                  <a:gd name="T99" fmla="*/ 2434 h 3298"/>
                  <a:gd name="T100" fmla="*/ 1765 w 3212"/>
                  <a:gd name="T101" fmla="*/ 2231 h 3298"/>
                  <a:gd name="T102" fmla="*/ 1749 w 3212"/>
                  <a:gd name="T103" fmla="*/ 2105 h 3298"/>
                  <a:gd name="T104" fmla="*/ 2236 w 3212"/>
                  <a:gd name="T105" fmla="*/ 1651 h 3298"/>
                  <a:gd name="T106" fmla="*/ 3095 w 3212"/>
                  <a:gd name="T107" fmla="*/ 770 h 3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212" h="3298">
                    <a:moveTo>
                      <a:pt x="3208" y="620"/>
                    </a:moveTo>
                    <a:lnTo>
                      <a:pt x="3206" y="606"/>
                    </a:lnTo>
                    <a:lnTo>
                      <a:pt x="3192" y="581"/>
                    </a:lnTo>
                    <a:lnTo>
                      <a:pt x="3169" y="566"/>
                    </a:lnTo>
                    <a:lnTo>
                      <a:pt x="3143" y="561"/>
                    </a:lnTo>
                    <a:lnTo>
                      <a:pt x="3130" y="564"/>
                    </a:lnTo>
                    <a:lnTo>
                      <a:pt x="3101" y="533"/>
                    </a:lnTo>
                    <a:lnTo>
                      <a:pt x="3035" y="475"/>
                    </a:lnTo>
                    <a:lnTo>
                      <a:pt x="3003" y="448"/>
                    </a:lnTo>
                    <a:lnTo>
                      <a:pt x="2931" y="383"/>
                    </a:lnTo>
                    <a:lnTo>
                      <a:pt x="2786" y="258"/>
                    </a:lnTo>
                    <a:lnTo>
                      <a:pt x="2711" y="199"/>
                    </a:lnTo>
                    <a:lnTo>
                      <a:pt x="2651" y="148"/>
                    </a:lnTo>
                    <a:lnTo>
                      <a:pt x="2507" y="53"/>
                    </a:lnTo>
                    <a:lnTo>
                      <a:pt x="2432" y="24"/>
                    </a:lnTo>
                    <a:lnTo>
                      <a:pt x="2384" y="19"/>
                    </a:lnTo>
                    <a:lnTo>
                      <a:pt x="2363" y="20"/>
                    </a:lnTo>
                    <a:lnTo>
                      <a:pt x="2361" y="17"/>
                    </a:lnTo>
                    <a:lnTo>
                      <a:pt x="2358" y="14"/>
                    </a:lnTo>
                    <a:lnTo>
                      <a:pt x="2347" y="4"/>
                    </a:lnTo>
                    <a:lnTo>
                      <a:pt x="2320" y="0"/>
                    </a:lnTo>
                    <a:lnTo>
                      <a:pt x="2294" y="10"/>
                    </a:lnTo>
                    <a:lnTo>
                      <a:pt x="2278" y="32"/>
                    </a:lnTo>
                    <a:lnTo>
                      <a:pt x="2278" y="47"/>
                    </a:lnTo>
                    <a:lnTo>
                      <a:pt x="2276" y="62"/>
                    </a:lnTo>
                    <a:lnTo>
                      <a:pt x="2253" y="102"/>
                    </a:lnTo>
                    <a:lnTo>
                      <a:pt x="2199" y="163"/>
                    </a:lnTo>
                    <a:lnTo>
                      <a:pt x="2171" y="190"/>
                    </a:lnTo>
                    <a:lnTo>
                      <a:pt x="2102" y="260"/>
                    </a:lnTo>
                    <a:lnTo>
                      <a:pt x="1952" y="394"/>
                    </a:lnTo>
                    <a:lnTo>
                      <a:pt x="1878" y="459"/>
                    </a:lnTo>
                    <a:lnTo>
                      <a:pt x="1698" y="610"/>
                    </a:lnTo>
                    <a:lnTo>
                      <a:pt x="1326" y="897"/>
                    </a:lnTo>
                    <a:lnTo>
                      <a:pt x="1138" y="1036"/>
                    </a:lnTo>
                    <a:lnTo>
                      <a:pt x="969" y="1157"/>
                    </a:lnTo>
                    <a:lnTo>
                      <a:pt x="716" y="1337"/>
                    </a:lnTo>
                    <a:lnTo>
                      <a:pt x="553" y="1467"/>
                    </a:lnTo>
                    <a:lnTo>
                      <a:pt x="475" y="1536"/>
                    </a:lnTo>
                    <a:lnTo>
                      <a:pt x="415" y="1592"/>
                    </a:lnTo>
                    <a:lnTo>
                      <a:pt x="296" y="1713"/>
                    </a:lnTo>
                    <a:lnTo>
                      <a:pt x="186" y="1845"/>
                    </a:lnTo>
                    <a:lnTo>
                      <a:pt x="117" y="1951"/>
                    </a:lnTo>
                    <a:lnTo>
                      <a:pt x="77" y="2024"/>
                    </a:lnTo>
                    <a:lnTo>
                      <a:pt x="59" y="2061"/>
                    </a:lnTo>
                    <a:lnTo>
                      <a:pt x="44" y="2100"/>
                    </a:lnTo>
                    <a:lnTo>
                      <a:pt x="21" y="2181"/>
                    </a:lnTo>
                    <a:lnTo>
                      <a:pt x="2" y="2306"/>
                    </a:lnTo>
                    <a:lnTo>
                      <a:pt x="0" y="2479"/>
                    </a:lnTo>
                    <a:lnTo>
                      <a:pt x="12" y="2650"/>
                    </a:lnTo>
                    <a:lnTo>
                      <a:pt x="18" y="2732"/>
                    </a:lnTo>
                    <a:lnTo>
                      <a:pt x="19" y="2742"/>
                    </a:lnTo>
                    <a:lnTo>
                      <a:pt x="29" y="2758"/>
                    </a:lnTo>
                    <a:lnTo>
                      <a:pt x="49" y="2771"/>
                    </a:lnTo>
                    <a:lnTo>
                      <a:pt x="67" y="2770"/>
                    </a:lnTo>
                    <a:lnTo>
                      <a:pt x="101" y="2817"/>
                    </a:lnTo>
                    <a:lnTo>
                      <a:pt x="183" y="2915"/>
                    </a:lnTo>
                    <a:lnTo>
                      <a:pt x="278" y="3016"/>
                    </a:lnTo>
                    <a:lnTo>
                      <a:pt x="383" y="3109"/>
                    </a:lnTo>
                    <a:lnTo>
                      <a:pt x="497" y="3193"/>
                    </a:lnTo>
                    <a:lnTo>
                      <a:pt x="615" y="3255"/>
                    </a:lnTo>
                    <a:lnTo>
                      <a:pt x="704" y="3285"/>
                    </a:lnTo>
                    <a:lnTo>
                      <a:pt x="765" y="3297"/>
                    </a:lnTo>
                    <a:lnTo>
                      <a:pt x="825" y="3298"/>
                    </a:lnTo>
                    <a:lnTo>
                      <a:pt x="886" y="3291"/>
                    </a:lnTo>
                    <a:lnTo>
                      <a:pt x="916" y="3282"/>
                    </a:lnTo>
                    <a:lnTo>
                      <a:pt x="955" y="3271"/>
                    </a:lnTo>
                    <a:lnTo>
                      <a:pt x="1030" y="3236"/>
                    </a:lnTo>
                    <a:lnTo>
                      <a:pt x="1138" y="3171"/>
                    </a:lnTo>
                    <a:lnTo>
                      <a:pt x="1342" y="3009"/>
                    </a:lnTo>
                    <a:lnTo>
                      <a:pt x="1463" y="2899"/>
                    </a:lnTo>
                    <a:lnTo>
                      <a:pt x="1634" y="2748"/>
                    </a:lnTo>
                    <a:lnTo>
                      <a:pt x="1808" y="2600"/>
                    </a:lnTo>
                    <a:lnTo>
                      <a:pt x="2017" y="2424"/>
                    </a:lnTo>
                    <a:lnTo>
                      <a:pt x="2429" y="2066"/>
                    </a:lnTo>
                    <a:lnTo>
                      <a:pt x="2633" y="1884"/>
                    </a:lnTo>
                    <a:lnTo>
                      <a:pt x="2812" y="1724"/>
                    </a:lnTo>
                    <a:lnTo>
                      <a:pt x="2987" y="1560"/>
                    </a:lnTo>
                    <a:lnTo>
                      <a:pt x="3021" y="1530"/>
                    </a:lnTo>
                    <a:lnTo>
                      <a:pt x="3075" y="1478"/>
                    </a:lnTo>
                    <a:lnTo>
                      <a:pt x="3103" y="1438"/>
                    </a:lnTo>
                    <a:lnTo>
                      <a:pt x="3111" y="1416"/>
                    </a:lnTo>
                    <a:lnTo>
                      <a:pt x="3124" y="1415"/>
                    </a:lnTo>
                    <a:lnTo>
                      <a:pt x="3134" y="1409"/>
                    </a:lnTo>
                    <a:lnTo>
                      <a:pt x="3146" y="1401"/>
                    </a:lnTo>
                    <a:lnTo>
                      <a:pt x="3163" y="1378"/>
                    </a:lnTo>
                    <a:lnTo>
                      <a:pt x="3180" y="1337"/>
                    </a:lnTo>
                    <a:lnTo>
                      <a:pt x="3192" y="1241"/>
                    </a:lnTo>
                    <a:lnTo>
                      <a:pt x="3193" y="1183"/>
                    </a:lnTo>
                    <a:lnTo>
                      <a:pt x="3202" y="1042"/>
                    </a:lnTo>
                    <a:lnTo>
                      <a:pt x="3212" y="832"/>
                    </a:lnTo>
                    <a:lnTo>
                      <a:pt x="3212" y="691"/>
                    </a:lnTo>
                    <a:lnTo>
                      <a:pt x="3208" y="620"/>
                    </a:lnTo>
                    <a:close/>
                    <a:moveTo>
                      <a:pt x="1004" y="2495"/>
                    </a:moveTo>
                    <a:lnTo>
                      <a:pt x="998" y="2649"/>
                    </a:lnTo>
                    <a:lnTo>
                      <a:pt x="999" y="2958"/>
                    </a:lnTo>
                    <a:lnTo>
                      <a:pt x="1001" y="3114"/>
                    </a:lnTo>
                    <a:lnTo>
                      <a:pt x="942" y="3145"/>
                    </a:lnTo>
                    <a:lnTo>
                      <a:pt x="880" y="3170"/>
                    </a:lnTo>
                    <a:lnTo>
                      <a:pt x="884" y="3137"/>
                    </a:lnTo>
                    <a:lnTo>
                      <a:pt x="881" y="3066"/>
                    </a:lnTo>
                    <a:lnTo>
                      <a:pt x="868" y="2961"/>
                    </a:lnTo>
                    <a:lnTo>
                      <a:pt x="860" y="2895"/>
                    </a:lnTo>
                    <a:lnTo>
                      <a:pt x="850" y="2780"/>
                    </a:lnTo>
                    <a:lnTo>
                      <a:pt x="844" y="2610"/>
                    </a:lnTo>
                    <a:lnTo>
                      <a:pt x="850" y="2495"/>
                    </a:lnTo>
                    <a:lnTo>
                      <a:pt x="857" y="2439"/>
                    </a:lnTo>
                    <a:lnTo>
                      <a:pt x="856" y="2424"/>
                    </a:lnTo>
                    <a:lnTo>
                      <a:pt x="840" y="2398"/>
                    </a:lnTo>
                    <a:lnTo>
                      <a:pt x="828" y="2390"/>
                    </a:lnTo>
                    <a:lnTo>
                      <a:pt x="717" y="2318"/>
                    </a:lnTo>
                    <a:lnTo>
                      <a:pt x="506" y="2162"/>
                    </a:lnTo>
                    <a:lnTo>
                      <a:pt x="401" y="2082"/>
                    </a:lnTo>
                    <a:lnTo>
                      <a:pt x="382" y="2064"/>
                    </a:lnTo>
                    <a:lnTo>
                      <a:pt x="314" y="2010"/>
                    </a:lnTo>
                    <a:lnTo>
                      <a:pt x="264" y="1978"/>
                    </a:lnTo>
                    <a:lnTo>
                      <a:pt x="241" y="1969"/>
                    </a:lnTo>
                    <a:lnTo>
                      <a:pt x="294" y="1899"/>
                    </a:lnTo>
                    <a:lnTo>
                      <a:pt x="350" y="1830"/>
                    </a:lnTo>
                    <a:lnTo>
                      <a:pt x="510" y="1955"/>
                    </a:lnTo>
                    <a:lnTo>
                      <a:pt x="752" y="2141"/>
                    </a:lnTo>
                    <a:lnTo>
                      <a:pt x="909" y="2270"/>
                    </a:lnTo>
                    <a:lnTo>
                      <a:pt x="985" y="2338"/>
                    </a:lnTo>
                    <a:lnTo>
                      <a:pt x="999" y="2349"/>
                    </a:lnTo>
                    <a:lnTo>
                      <a:pt x="1034" y="2354"/>
                    </a:lnTo>
                    <a:lnTo>
                      <a:pt x="1053" y="2346"/>
                    </a:lnTo>
                    <a:lnTo>
                      <a:pt x="1132" y="2302"/>
                    </a:lnTo>
                    <a:lnTo>
                      <a:pt x="1280" y="2195"/>
                    </a:lnTo>
                    <a:lnTo>
                      <a:pt x="1418" y="2074"/>
                    </a:lnTo>
                    <a:lnTo>
                      <a:pt x="1548" y="1943"/>
                    </a:lnTo>
                    <a:lnTo>
                      <a:pt x="1610" y="1877"/>
                    </a:lnTo>
                    <a:lnTo>
                      <a:pt x="1617" y="1868"/>
                    </a:lnTo>
                    <a:lnTo>
                      <a:pt x="1624" y="1847"/>
                    </a:lnTo>
                    <a:lnTo>
                      <a:pt x="1626" y="1827"/>
                    </a:lnTo>
                    <a:lnTo>
                      <a:pt x="1617" y="1807"/>
                    </a:lnTo>
                    <a:lnTo>
                      <a:pt x="1610" y="1796"/>
                    </a:lnTo>
                    <a:lnTo>
                      <a:pt x="1420" y="1596"/>
                    </a:lnTo>
                    <a:lnTo>
                      <a:pt x="1231" y="1395"/>
                    </a:lnTo>
                    <a:lnTo>
                      <a:pt x="1201" y="1360"/>
                    </a:lnTo>
                    <a:lnTo>
                      <a:pt x="1132" y="1288"/>
                    </a:lnTo>
                    <a:lnTo>
                      <a:pt x="1082" y="1248"/>
                    </a:lnTo>
                    <a:lnTo>
                      <a:pt x="1056" y="1235"/>
                    </a:lnTo>
                    <a:lnTo>
                      <a:pt x="1244" y="1103"/>
                    </a:lnTo>
                    <a:lnTo>
                      <a:pt x="1430" y="964"/>
                    </a:lnTo>
                    <a:lnTo>
                      <a:pt x="1614" y="825"/>
                    </a:lnTo>
                    <a:lnTo>
                      <a:pt x="1885" y="607"/>
                    </a:lnTo>
                    <a:lnTo>
                      <a:pt x="2060" y="458"/>
                    </a:lnTo>
                    <a:lnTo>
                      <a:pt x="2145" y="380"/>
                    </a:lnTo>
                    <a:lnTo>
                      <a:pt x="2194" y="338"/>
                    </a:lnTo>
                    <a:lnTo>
                      <a:pt x="2299" y="235"/>
                    </a:lnTo>
                    <a:lnTo>
                      <a:pt x="2344" y="177"/>
                    </a:lnTo>
                    <a:lnTo>
                      <a:pt x="2367" y="138"/>
                    </a:lnTo>
                    <a:lnTo>
                      <a:pt x="2374" y="118"/>
                    </a:lnTo>
                    <a:lnTo>
                      <a:pt x="2422" y="140"/>
                    </a:lnTo>
                    <a:lnTo>
                      <a:pt x="2466" y="163"/>
                    </a:lnTo>
                    <a:lnTo>
                      <a:pt x="2534" y="206"/>
                    </a:lnTo>
                    <a:lnTo>
                      <a:pt x="2661" y="304"/>
                    </a:lnTo>
                    <a:lnTo>
                      <a:pt x="2721" y="354"/>
                    </a:lnTo>
                    <a:lnTo>
                      <a:pt x="2833" y="453"/>
                    </a:lnTo>
                    <a:lnTo>
                      <a:pt x="2944" y="554"/>
                    </a:lnTo>
                    <a:lnTo>
                      <a:pt x="2993" y="603"/>
                    </a:lnTo>
                    <a:lnTo>
                      <a:pt x="3048" y="646"/>
                    </a:lnTo>
                    <a:lnTo>
                      <a:pt x="2937" y="771"/>
                    </a:lnTo>
                    <a:lnTo>
                      <a:pt x="2708" y="1016"/>
                    </a:lnTo>
                    <a:lnTo>
                      <a:pt x="2474" y="1257"/>
                    </a:lnTo>
                    <a:lnTo>
                      <a:pt x="2233" y="1490"/>
                    </a:lnTo>
                    <a:lnTo>
                      <a:pt x="2112" y="1605"/>
                    </a:lnTo>
                    <a:lnTo>
                      <a:pt x="1987" y="1720"/>
                    </a:lnTo>
                    <a:lnTo>
                      <a:pt x="1732" y="1951"/>
                    </a:lnTo>
                    <a:lnTo>
                      <a:pt x="1467" y="2169"/>
                    </a:lnTo>
                    <a:lnTo>
                      <a:pt x="1261" y="2322"/>
                    </a:lnTo>
                    <a:lnTo>
                      <a:pt x="1120" y="2417"/>
                    </a:lnTo>
                    <a:lnTo>
                      <a:pt x="1047" y="2462"/>
                    </a:lnTo>
                    <a:lnTo>
                      <a:pt x="1047" y="2462"/>
                    </a:lnTo>
                    <a:lnTo>
                      <a:pt x="1047" y="2463"/>
                    </a:lnTo>
                    <a:lnTo>
                      <a:pt x="1033" y="2460"/>
                    </a:lnTo>
                    <a:lnTo>
                      <a:pt x="1012" y="2472"/>
                    </a:lnTo>
                    <a:lnTo>
                      <a:pt x="1005" y="2485"/>
                    </a:lnTo>
                    <a:lnTo>
                      <a:pt x="1004" y="2495"/>
                    </a:lnTo>
                    <a:close/>
                    <a:moveTo>
                      <a:pt x="3082" y="1081"/>
                    </a:moveTo>
                    <a:lnTo>
                      <a:pt x="3078" y="1147"/>
                    </a:lnTo>
                    <a:lnTo>
                      <a:pt x="3074" y="1213"/>
                    </a:lnTo>
                    <a:lnTo>
                      <a:pt x="3072" y="1247"/>
                    </a:lnTo>
                    <a:lnTo>
                      <a:pt x="3069" y="1280"/>
                    </a:lnTo>
                    <a:lnTo>
                      <a:pt x="3067" y="1301"/>
                    </a:lnTo>
                    <a:lnTo>
                      <a:pt x="3065" y="1316"/>
                    </a:lnTo>
                    <a:lnTo>
                      <a:pt x="3059" y="1320"/>
                    </a:lnTo>
                    <a:lnTo>
                      <a:pt x="3052" y="1334"/>
                    </a:lnTo>
                    <a:lnTo>
                      <a:pt x="3051" y="1343"/>
                    </a:lnTo>
                    <a:lnTo>
                      <a:pt x="3038" y="1349"/>
                    </a:lnTo>
                    <a:lnTo>
                      <a:pt x="3018" y="1372"/>
                    </a:lnTo>
                    <a:lnTo>
                      <a:pt x="3016" y="1389"/>
                    </a:lnTo>
                    <a:lnTo>
                      <a:pt x="3018" y="1366"/>
                    </a:lnTo>
                    <a:lnTo>
                      <a:pt x="3010" y="1369"/>
                    </a:lnTo>
                    <a:lnTo>
                      <a:pt x="2990" y="1393"/>
                    </a:lnTo>
                    <a:lnTo>
                      <a:pt x="2941" y="1444"/>
                    </a:lnTo>
                    <a:lnTo>
                      <a:pt x="2890" y="1493"/>
                    </a:lnTo>
                    <a:lnTo>
                      <a:pt x="2734" y="1637"/>
                    </a:lnTo>
                    <a:lnTo>
                      <a:pt x="2574" y="1779"/>
                    </a:lnTo>
                    <a:lnTo>
                      <a:pt x="2201" y="2110"/>
                    </a:lnTo>
                    <a:lnTo>
                      <a:pt x="1823" y="2434"/>
                    </a:lnTo>
                    <a:lnTo>
                      <a:pt x="1804" y="2451"/>
                    </a:lnTo>
                    <a:lnTo>
                      <a:pt x="1785" y="2467"/>
                    </a:lnTo>
                    <a:lnTo>
                      <a:pt x="1778" y="2349"/>
                    </a:lnTo>
                    <a:lnTo>
                      <a:pt x="1765" y="2231"/>
                    </a:lnTo>
                    <a:lnTo>
                      <a:pt x="1764" y="2181"/>
                    </a:lnTo>
                    <a:lnTo>
                      <a:pt x="1765" y="2130"/>
                    </a:lnTo>
                    <a:lnTo>
                      <a:pt x="1764" y="2118"/>
                    </a:lnTo>
                    <a:lnTo>
                      <a:pt x="1749" y="2105"/>
                    </a:lnTo>
                    <a:lnTo>
                      <a:pt x="1739" y="2103"/>
                    </a:lnTo>
                    <a:lnTo>
                      <a:pt x="1927" y="1936"/>
                    </a:lnTo>
                    <a:lnTo>
                      <a:pt x="2106" y="1769"/>
                    </a:lnTo>
                    <a:lnTo>
                      <a:pt x="2236" y="1651"/>
                    </a:lnTo>
                    <a:lnTo>
                      <a:pt x="2489" y="1406"/>
                    </a:lnTo>
                    <a:lnTo>
                      <a:pt x="2737" y="1157"/>
                    </a:lnTo>
                    <a:lnTo>
                      <a:pt x="2977" y="901"/>
                    </a:lnTo>
                    <a:lnTo>
                      <a:pt x="3095" y="770"/>
                    </a:lnTo>
                    <a:lnTo>
                      <a:pt x="3093" y="926"/>
                    </a:lnTo>
                    <a:lnTo>
                      <a:pt x="3082" y="10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8"/>
              <p:cNvSpPr>
                <a:spLocks/>
              </p:cNvSpPr>
              <p:nvPr/>
            </p:nvSpPr>
            <p:spPr bwMode="auto">
              <a:xfrm>
                <a:off x="1398" y="2746"/>
                <a:ext cx="212" cy="132"/>
              </a:xfrm>
              <a:custGeom>
                <a:avLst/>
                <a:gdLst>
                  <a:gd name="T0" fmla="*/ 544 w 635"/>
                  <a:gd name="T1" fmla="*/ 0 h 398"/>
                  <a:gd name="T2" fmla="*/ 504 w 635"/>
                  <a:gd name="T3" fmla="*/ 18 h 398"/>
                  <a:gd name="T4" fmla="*/ 496 w 635"/>
                  <a:gd name="T5" fmla="*/ 52 h 398"/>
                  <a:gd name="T6" fmla="*/ 530 w 635"/>
                  <a:gd name="T7" fmla="*/ 177 h 398"/>
                  <a:gd name="T8" fmla="*/ 515 w 635"/>
                  <a:gd name="T9" fmla="*/ 226 h 398"/>
                  <a:gd name="T10" fmla="*/ 478 w 635"/>
                  <a:gd name="T11" fmla="*/ 262 h 398"/>
                  <a:gd name="T12" fmla="*/ 403 w 635"/>
                  <a:gd name="T13" fmla="*/ 291 h 398"/>
                  <a:gd name="T14" fmla="*/ 352 w 635"/>
                  <a:gd name="T15" fmla="*/ 272 h 398"/>
                  <a:gd name="T16" fmla="*/ 332 w 635"/>
                  <a:gd name="T17" fmla="*/ 226 h 398"/>
                  <a:gd name="T18" fmla="*/ 331 w 635"/>
                  <a:gd name="T19" fmla="*/ 198 h 398"/>
                  <a:gd name="T20" fmla="*/ 303 w 635"/>
                  <a:gd name="T21" fmla="*/ 164 h 398"/>
                  <a:gd name="T22" fmla="*/ 246 w 635"/>
                  <a:gd name="T23" fmla="*/ 180 h 398"/>
                  <a:gd name="T24" fmla="*/ 236 w 635"/>
                  <a:gd name="T25" fmla="*/ 209 h 398"/>
                  <a:gd name="T26" fmla="*/ 220 w 635"/>
                  <a:gd name="T27" fmla="*/ 268 h 398"/>
                  <a:gd name="T28" fmla="*/ 160 w 635"/>
                  <a:gd name="T29" fmla="*/ 310 h 398"/>
                  <a:gd name="T30" fmla="*/ 122 w 635"/>
                  <a:gd name="T31" fmla="*/ 304 h 398"/>
                  <a:gd name="T32" fmla="*/ 83 w 635"/>
                  <a:gd name="T33" fmla="*/ 270 h 398"/>
                  <a:gd name="T34" fmla="*/ 83 w 635"/>
                  <a:gd name="T35" fmla="*/ 182 h 398"/>
                  <a:gd name="T36" fmla="*/ 90 w 635"/>
                  <a:gd name="T37" fmla="*/ 149 h 398"/>
                  <a:gd name="T38" fmla="*/ 62 w 635"/>
                  <a:gd name="T39" fmla="*/ 126 h 398"/>
                  <a:gd name="T40" fmla="*/ 34 w 635"/>
                  <a:gd name="T41" fmla="*/ 139 h 398"/>
                  <a:gd name="T42" fmla="*/ 7 w 635"/>
                  <a:gd name="T43" fmla="*/ 193 h 398"/>
                  <a:gd name="T44" fmla="*/ 3 w 635"/>
                  <a:gd name="T45" fmla="*/ 268 h 398"/>
                  <a:gd name="T46" fmla="*/ 31 w 635"/>
                  <a:gd name="T47" fmla="*/ 336 h 398"/>
                  <a:gd name="T48" fmla="*/ 93 w 635"/>
                  <a:gd name="T49" fmla="*/ 383 h 398"/>
                  <a:gd name="T50" fmla="*/ 139 w 635"/>
                  <a:gd name="T51" fmla="*/ 398 h 398"/>
                  <a:gd name="T52" fmla="*/ 229 w 635"/>
                  <a:gd name="T53" fmla="*/ 383 h 398"/>
                  <a:gd name="T54" fmla="*/ 279 w 635"/>
                  <a:gd name="T55" fmla="*/ 339 h 398"/>
                  <a:gd name="T56" fmla="*/ 350 w 635"/>
                  <a:gd name="T57" fmla="*/ 379 h 398"/>
                  <a:gd name="T58" fmla="*/ 470 w 635"/>
                  <a:gd name="T59" fmla="*/ 375 h 398"/>
                  <a:gd name="T60" fmla="*/ 527 w 635"/>
                  <a:gd name="T61" fmla="*/ 350 h 398"/>
                  <a:gd name="T62" fmla="*/ 600 w 635"/>
                  <a:gd name="T63" fmla="*/ 271 h 398"/>
                  <a:gd name="T64" fmla="*/ 635 w 635"/>
                  <a:gd name="T65" fmla="*/ 166 h 398"/>
                  <a:gd name="T66" fmla="*/ 614 w 635"/>
                  <a:gd name="T67" fmla="*/ 64 h 398"/>
                  <a:gd name="T68" fmla="*/ 555 w 635"/>
                  <a:gd name="T69" fmla="*/ 6 h 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635" h="398">
                    <a:moveTo>
                      <a:pt x="555" y="6"/>
                    </a:moveTo>
                    <a:lnTo>
                      <a:pt x="544" y="0"/>
                    </a:lnTo>
                    <a:lnTo>
                      <a:pt x="521" y="3"/>
                    </a:lnTo>
                    <a:lnTo>
                      <a:pt x="504" y="18"/>
                    </a:lnTo>
                    <a:lnTo>
                      <a:pt x="495" y="39"/>
                    </a:lnTo>
                    <a:lnTo>
                      <a:pt x="496" y="52"/>
                    </a:lnTo>
                    <a:lnTo>
                      <a:pt x="514" y="113"/>
                    </a:lnTo>
                    <a:lnTo>
                      <a:pt x="530" y="177"/>
                    </a:lnTo>
                    <a:lnTo>
                      <a:pt x="527" y="202"/>
                    </a:lnTo>
                    <a:lnTo>
                      <a:pt x="515" y="226"/>
                    </a:lnTo>
                    <a:lnTo>
                      <a:pt x="494" y="251"/>
                    </a:lnTo>
                    <a:lnTo>
                      <a:pt x="478" y="262"/>
                    </a:lnTo>
                    <a:lnTo>
                      <a:pt x="453" y="278"/>
                    </a:lnTo>
                    <a:lnTo>
                      <a:pt x="403" y="291"/>
                    </a:lnTo>
                    <a:lnTo>
                      <a:pt x="370" y="284"/>
                    </a:lnTo>
                    <a:lnTo>
                      <a:pt x="352" y="272"/>
                    </a:lnTo>
                    <a:lnTo>
                      <a:pt x="339" y="252"/>
                    </a:lnTo>
                    <a:lnTo>
                      <a:pt x="332" y="226"/>
                    </a:lnTo>
                    <a:lnTo>
                      <a:pt x="332" y="209"/>
                    </a:lnTo>
                    <a:lnTo>
                      <a:pt x="331" y="198"/>
                    </a:lnTo>
                    <a:lnTo>
                      <a:pt x="324" y="180"/>
                    </a:lnTo>
                    <a:lnTo>
                      <a:pt x="303" y="164"/>
                    </a:lnTo>
                    <a:lnTo>
                      <a:pt x="268" y="164"/>
                    </a:lnTo>
                    <a:lnTo>
                      <a:pt x="246" y="180"/>
                    </a:lnTo>
                    <a:lnTo>
                      <a:pt x="237" y="198"/>
                    </a:lnTo>
                    <a:lnTo>
                      <a:pt x="236" y="209"/>
                    </a:lnTo>
                    <a:lnTo>
                      <a:pt x="233" y="231"/>
                    </a:lnTo>
                    <a:lnTo>
                      <a:pt x="220" y="268"/>
                    </a:lnTo>
                    <a:lnTo>
                      <a:pt x="196" y="297"/>
                    </a:lnTo>
                    <a:lnTo>
                      <a:pt x="160" y="310"/>
                    </a:lnTo>
                    <a:lnTo>
                      <a:pt x="137" y="307"/>
                    </a:lnTo>
                    <a:lnTo>
                      <a:pt x="122" y="304"/>
                    </a:lnTo>
                    <a:lnTo>
                      <a:pt x="102" y="294"/>
                    </a:lnTo>
                    <a:lnTo>
                      <a:pt x="83" y="270"/>
                    </a:lnTo>
                    <a:lnTo>
                      <a:pt x="76" y="228"/>
                    </a:lnTo>
                    <a:lnTo>
                      <a:pt x="83" y="182"/>
                    </a:lnTo>
                    <a:lnTo>
                      <a:pt x="88" y="162"/>
                    </a:lnTo>
                    <a:lnTo>
                      <a:pt x="90" y="149"/>
                    </a:lnTo>
                    <a:lnTo>
                      <a:pt x="80" y="131"/>
                    </a:lnTo>
                    <a:lnTo>
                      <a:pt x="62" y="126"/>
                    </a:lnTo>
                    <a:lnTo>
                      <a:pt x="43" y="130"/>
                    </a:lnTo>
                    <a:lnTo>
                      <a:pt x="34" y="139"/>
                    </a:lnTo>
                    <a:lnTo>
                      <a:pt x="23" y="157"/>
                    </a:lnTo>
                    <a:lnTo>
                      <a:pt x="7" y="193"/>
                    </a:lnTo>
                    <a:lnTo>
                      <a:pt x="0" y="232"/>
                    </a:lnTo>
                    <a:lnTo>
                      <a:pt x="3" y="268"/>
                    </a:lnTo>
                    <a:lnTo>
                      <a:pt x="13" y="304"/>
                    </a:lnTo>
                    <a:lnTo>
                      <a:pt x="31" y="336"/>
                    </a:lnTo>
                    <a:lnTo>
                      <a:pt x="59" y="362"/>
                    </a:lnTo>
                    <a:lnTo>
                      <a:pt x="93" y="383"/>
                    </a:lnTo>
                    <a:lnTo>
                      <a:pt x="113" y="390"/>
                    </a:lnTo>
                    <a:lnTo>
                      <a:pt x="139" y="398"/>
                    </a:lnTo>
                    <a:lnTo>
                      <a:pt x="187" y="398"/>
                    </a:lnTo>
                    <a:lnTo>
                      <a:pt x="229" y="383"/>
                    </a:lnTo>
                    <a:lnTo>
                      <a:pt x="265" y="356"/>
                    </a:lnTo>
                    <a:lnTo>
                      <a:pt x="279" y="339"/>
                    </a:lnTo>
                    <a:lnTo>
                      <a:pt x="299" y="356"/>
                    </a:lnTo>
                    <a:lnTo>
                      <a:pt x="350" y="379"/>
                    </a:lnTo>
                    <a:lnTo>
                      <a:pt x="409" y="386"/>
                    </a:lnTo>
                    <a:lnTo>
                      <a:pt x="470" y="375"/>
                    </a:lnTo>
                    <a:lnTo>
                      <a:pt x="502" y="362"/>
                    </a:lnTo>
                    <a:lnTo>
                      <a:pt x="527" y="350"/>
                    </a:lnTo>
                    <a:lnTo>
                      <a:pt x="567" y="316"/>
                    </a:lnTo>
                    <a:lnTo>
                      <a:pt x="600" y="271"/>
                    </a:lnTo>
                    <a:lnTo>
                      <a:pt x="623" y="221"/>
                    </a:lnTo>
                    <a:lnTo>
                      <a:pt x="635" y="166"/>
                    </a:lnTo>
                    <a:lnTo>
                      <a:pt x="632" y="113"/>
                    </a:lnTo>
                    <a:lnTo>
                      <a:pt x="614" y="64"/>
                    </a:lnTo>
                    <a:lnTo>
                      <a:pt x="581" y="23"/>
                    </a:lnTo>
                    <a:lnTo>
                      <a:pt x="555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9"/>
              <p:cNvSpPr>
                <a:spLocks/>
              </p:cNvSpPr>
              <p:nvPr/>
            </p:nvSpPr>
            <p:spPr bwMode="auto">
              <a:xfrm>
                <a:off x="1655" y="2515"/>
                <a:ext cx="176" cy="179"/>
              </a:xfrm>
              <a:custGeom>
                <a:avLst/>
                <a:gdLst>
                  <a:gd name="T0" fmla="*/ 301 w 528"/>
                  <a:gd name="T1" fmla="*/ 1 h 538"/>
                  <a:gd name="T2" fmla="*/ 268 w 528"/>
                  <a:gd name="T3" fmla="*/ 27 h 538"/>
                  <a:gd name="T4" fmla="*/ 273 w 528"/>
                  <a:gd name="T5" fmla="*/ 82 h 538"/>
                  <a:gd name="T6" fmla="*/ 298 w 528"/>
                  <a:gd name="T7" fmla="*/ 95 h 538"/>
                  <a:gd name="T8" fmla="*/ 373 w 528"/>
                  <a:gd name="T9" fmla="*/ 112 h 538"/>
                  <a:gd name="T10" fmla="*/ 419 w 528"/>
                  <a:gd name="T11" fmla="*/ 145 h 538"/>
                  <a:gd name="T12" fmla="*/ 423 w 528"/>
                  <a:gd name="T13" fmla="*/ 191 h 538"/>
                  <a:gd name="T14" fmla="*/ 409 w 528"/>
                  <a:gd name="T15" fmla="*/ 220 h 538"/>
                  <a:gd name="T16" fmla="*/ 357 w 528"/>
                  <a:gd name="T17" fmla="*/ 265 h 538"/>
                  <a:gd name="T18" fmla="*/ 245 w 528"/>
                  <a:gd name="T19" fmla="*/ 269 h 538"/>
                  <a:gd name="T20" fmla="*/ 207 w 528"/>
                  <a:gd name="T21" fmla="*/ 256 h 538"/>
                  <a:gd name="T22" fmla="*/ 188 w 528"/>
                  <a:gd name="T23" fmla="*/ 250 h 538"/>
                  <a:gd name="T24" fmla="*/ 150 w 528"/>
                  <a:gd name="T25" fmla="*/ 268 h 538"/>
                  <a:gd name="T26" fmla="*/ 141 w 528"/>
                  <a:gd name="T27" fmla="*/ 324 h 538"/>
                  <a:gd name="T28" fmla="*/ 161 w 528"/>
                  <a:gd name="T29" fmla="*/ 341 h 538"/>
                  <a:gd name="T30" fmla="*/ 173 w 528"/>
                  <a:gd name="T31" fmla="*/ 347 h 538"/>
                  <a:gd name="T32" fmla="*/ 178 w 528"/>
                  <a:gd name="T33" fmla="*/ 348 h 538"/>
                  <a:gd name="T34" fmla="*/ 184 w 528"/>
                  <a:gd name="T35" fmla="*/ 351 h 538"/>
                  <a:gd name="T36" fmla="*/ 220 w 528"/>
                  <a:gd name="T37" fmla="*/ 367 h 538"/>
                  <a:gd name="T38" fmla="*/ 243 w 528"/>
                  <a:gd name="T39" fmla="*/ 399 h 538"/>
                  <a:gd name="T40" fmla="*/ 180 w 528"/>
                  <a:gd name="T41" fmla="*/ 443 h 538"/>
                  <a:gd name="T42" fmla="*/ 131 w 528"/>
                  <a:gd name="T43" fmla="*/ 456 h 538"/>
                  <a:gd name="T44" fmla="*/ 62 w 528"/>
                  <a:gd name="T45" fmla="*/ 456 h 538"/>
                  <a:gd name="T46" fmla="*/ 50 w 528"/>
                  <a:gd name="T47" fmla="*/ 443 h 538"/>
                  <a:gd name="T48" fmla="*/ 10 w 528"/>
                  <a:gd name="T49" fmla="*/ 446 h 538"/>
                  <a:gd name="T50" fmla="*/ 3 w 528"/>
                  <a:gd name="T51" fmla="*/ 475 h 538"/>
                  <a:gd name="T52" fmla="*/ 45 w 528"/>
                  <a:gd name="T53" fmla="*/ 525 h 538"/>
                  <a:gd name="T54" fmla="*/ 134 w 528"/>
                  <a:gd name="T55" fmla="*/ 538 h 538"/>
                  <a:gd name="T56" fmla="*/ 190 w 528"/>
                  <a:gd name="T57" fmla="*/ 528 h 538"/>
                  <a:gd name="T58" fmla="*/ 302 w 528"/>
                  <a:gd name="T59" fmla="*/ 465 h 538"/>
                  <a:gd name="T60" fmla="*/ 355 w 528"/>
                  <a:gd name="T61" fmla="*/ 383 h 538"/>
                  <a:gd name="T62" fmla="*/ 357 w 528"/>
                  <a:gd name="T63" fmla="*/ 366 h 538"/>
                  <a:gd name="T64" fmla="*/ 425 w 528"/>
                  <a:gd name="T65" fmla="*/ 341 h 538"/>
                  <a:gd name="T66" fmla="*/ 497 w 528"/>
                  <a:gd name="T67" fmla="*/ 271 h 538"/>
                  <a:gd name="T68" fmla="*/ 520 w 528"/>
                  <a:gd name="T69" fmla="*/ 220 h 538"/>
                  <a:gd name="T70" fmla="*/ 520 w 528"/>
                  <a:gd name="T71" fmla="*/ 127 h 538"/>
                  <a:gd name="T72" fmla="*/ 469 w 528"/>
                  <a:gd name="T73" fmla="*/ 53 h 538"/>
                  <a:gd name="T74" fmla="*/ 384 w 528"/>
                  <a:gd name="T75" fmla="*/ 9 h 538"/>
                  <a:gd name="T76" fmla="*/ 311 w 528"/>
                  <a:gd name="T77" fmla="*/ 0 h 5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28" h="538">
                    <a:moveTo>
                      <a:pt x="311" y="0"/>
                    </a:moveTo>
                    <a:lnTo>
                      <a:pt x="301" y="1"/>
                    </a:lnTo>
                    <a:lnTo>
                      <a:pt x="285" y="9"/>
                    </a:lnTo>
                    <a:lnTo>
                      <a:pt x="268" y="27"/>
                    </a:lnTo>
                    <a:lnTo>
                      <a:pt x="263" y="60"/>
                    </a:lnTo>
                    <a:lnTo>
                      <a:pt x="273" y="82"/>
                    </a:lnTo>
                    <a:lnTo>
                      <a:pt x="288" y="92"/>
                    </a:lnTo>
                    <a:lnTo>
                      <a:pt x="298" y="95"/>
                    </a:lnTo>
                    <a:lnTo>
                      <a:pt x="321" y="99"/>
                    </a:lnTo>
                    <a:lnTo>
                      <a:pt x="373" y="112"/>
                    </a:lnTo>
                    <a:lnTo>
                      <a:pt x="404" y="129"/>
                    </a:lnTo>
                    <a:lnTo>
                      <a:pt x="419" y="145"/>
                    </a:lnTo>
                    <a:lnTo>
                      <a:pt x="426" y="165"/>
                    </a:lnTo>
                    <a:lnTo>
                      <a:pt x="423" y="191"/>
                    </a:lnTo>
                    <a:lnTo>
                      <a:pt x="416" y="206"/>
                    </a:lnTo>
                    <a:lnTo>
                      <a:pt x="409" y="220"/>
                    </a:lnTo>
                    <a:lnTo>
                      <a:pt x="391" y="242"/>
                    </a:lnTo>
                    <a:lnTo>
                      <a:pt x="357" y="265"/>
                    </a:lnTo>
                    <a:lnTo>
                      <a:pt x="302" y="276"/>
                    </a:lnTo>
                    <a:lnTo>
                      <a:pt x="245" y="269"/>
                    </a:lnTo>
                    <a:lnTo>
                      <a:pt x="217" y="260"/>
                    </a:lnTo>
                    <a:lnTo>
                      <a:pt x="207" y="256"/>
                    </a:lnTo>
                    <a:lnTo>
                      <a:pt x="199" y="253"/>
                    </a:lnTo>
                    <a:lnTo>
                      <a:pt x="188" y="250"/>
                    </a:lnTo>
                    <a:lnTo>
                      <a:pt x="171" y="253"/>
                    </a:lnTo>
                    <a:lnTo>
                      <a:pt x="150" y="268"/>
                    </a:lnTo>
                    <a:lnTo>
                      <a:pt x="135" y="299"/>
                    </a:lnTo>
                    <a:lnTo>
                      <a:pt x="141" y="324"/>
                    </a:lnTo>
                    <a:lnTo>
                      <a:pt x="151" y="337"/>
                    </a:lnTo>
                    <a:lnTo>
                      <a:pt x="161" y="341"/>
                    </a:lnTo>
                    <a:lnTo>
                      <a:pt x="167" y="344"/>
                    </a:lnTo>
                    <a:lnTo>
                      <a:pt x="173" y="347"/>
                    </a:lnTo>
                    <a:lnTo>
                      <a:pt x="173" y="347"/>
                    </a:lnTo>
                    <a:lnTo>
                      <a:pt x="178" y="348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220" y="367"/>
                    </a:lnTo>
                    <a:lnTo>
                      <a:pt x="252" y="386"/>
                    </a:lnTo>
                    <a:lnTo>
                      <a:pt x="243" y="399"/>
                    </a:lnTo>
                    <a:lnTo>
                      <a:pt x="220" y="420"/>
                    </a:lnTo>
                    <a:lnTo>
                      <a:pt x="180" y="443"/>
                    </a:lnTo>
                    <a:lnTo>
                      <a:pt x="150" y="452"/>
                    </a:lnTo>
                    <a:lnTo>
                      <a:pt x="131" y="456"/>
                    </a:lnTo>
                    <a:lnTo>
                      <a:pt x="85" y="459"/>
                    </a:lnTo>
                    <a:lnTo>
                      <a:pt x="62" y="456"/>
                    </a:lnTo>
                    <a:lnTo>
                      <a:pt x="57" y="453"/>
                    </a:lnTo>
                    <a:lnTo>
                      <a:pt x="50" y="443"/>
                    </a:lnTo>
                    <a:lnTo>
                      <a:pt x="30" y="438"/>
                    </a:lnTo>
                    <a:lnTo>
                      <a:pt x="10" y="446"/>
                    </a:lnTo>
                    <a:lnTo>
                      <a:pt x="0" y="463"/>
                    </a:lnTo>
                    <a:lnTo>
                      <a:pt x="3" y="475"/>
                    </a:lnTo>
                    <a:lnTo>
                      <a:pt x="13" y="498"/>
                    </a:lnTo>
                    <a:lnTo>
                      <a:pt x="45" y="525"/>
                    </a:lnTo>
                    <a:lnTo>
                      <a:pt x="88" y="537"/>
                    </a:lnTo>
                    <a:lnTo>
                      <a:pt x="134" y="538"/>
                    </a:lnTo>
                    <a:lnTo>
                      <a:pt x="155" y="534"/>
                    </a:lnTo>
                    <a:lnTo>
                      <a:pt x="190" y="528"/>
                    </a:lnTo>
                    <a:lnTo>
                      <a:pt x="250" y="504"/>
                    </a:lnTo>
                    <a:lnTo>
                      <a:pt x="302" y="465"/>
                    </a:lnTo>
                    <a:lnTo>
                      <a:pt x="341" y="414"/>
                    </a:lnTo>
                    <a:lnTo>
                      <a:pt x="355" y="383"/>
                    </a:lnTo>
                    <a:lnTo>
                      <a:pt x="358" y="374"/>
                    </a:lnTo>
                    <a:lnTo>
                      <a:pt x="357" y="366"/>
                    </a:lnTo>
                    <a:lnTo>
                      <a:pt x="381" y="360"/>
                    </a:lnTo>
                    <a:lnTo>
                      <a:pt x="425" y="341"/>
                    </a:lnTo>
                    <a:lnTo>
                      <a:pt x="463" y="311"/>
                    </a:lnTo>
                    <a:lnTo>
                      <a:pt x="497" y="271"/>
                    </a:lnTo>
                    <a:lnTo>
                      <a:pt x="509" y="246"/>
                    </a:lnTo>
                    <a:lnTo>
                      <a:pt x="520" y="220"/>
                    </a:lnTo>
                    <a:lnTo>
                      <a:pt x="528" y="171"/>
                    </a:lnTo>
                    <a:lnTo>
                      <a:pt x="520" y="127"/>
                    </a:lnTo>
                    <a:lnTo>
                      <a:pt x="499" y="86"/>
                    </a:lnTo>
                    <a:lnTo>
                      <a:pt x="469" y="53"/>
                    </a:lnTo>
                    <a:lnTo>
                      <a:pt x="430" y="26"/>
                    </a:lnTo>
                    <a:lnTo>
                      <a:pt x="384" y="9"/>
                    </a:lnTo>
                    <a:lnTo>
                      <a:pt x="337" y="0"/>
                    </a:lnTo>
                    <a:lnTo>
                      <a:pt x="31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20"/>
              <p:cNvSpPr>
                <a:spLocks/>
              </p:cNvSpPr>
              <p:nvPr/>
            </p:nvSpPr>
            <p:spPr bwMode="auto">
              <a:xfrm>
                <a:off x="1665" y="2702"/>
                <a:ext cx="205" cy="210"/>
              </a:xfrm>
              <a:custGeom>
                <a:avLst/>
                <a:gdLst>
                  <a:gd name="T0" fmla="*/ 388 w 613"/>
                  <a:gd name="T1" fmla="*/ 3 h 630"/>
                  <a:gd name="T2" fmla="*/ 357 w 613"/>
                  <a:gd name="T3" fmla="*/ 52 h 630"/>
                  <a:gd name="T4" fmla="*/ 381 w 613"/>
                  <a:gd name="T5" fmla="*/ 89 h 630"/>
                  <a:gd name="T6" fmla="*/ 466 w 613"/>
                  <a:gd name="T7" fmla="*/ 128 h 630"/>
                  <a:gd name="T8" fmla="*/ 511 w 613"/>
                  <a:gd name="T9" fmla="*/ 174 h 630"/>
                  <a:gd name="T10" fmla="*/ 506 w 613"/>
                  <a:gd name="T11" fmla="*/ 230 h 630"/>
                  <a:gd name="T12" fmla="*/ 486 w 613"/>
                  <a:gd name="T13" fmla="*/ 265 h 630"/>
                  <a:gd name="T14" fmla="*/ 431 w 613"/>
                  <a:gd name="T15" fmla="*/ 307 h 630"/>
                  <a:gd name="T16" fmla="*/ 349 w 613"/>
                  <a:gd name="T17" fmla="*/ 312 h 630"/>
                  <a:gd name="T18" fmla="*/ 257 w 613"/>
                  <a:gd name="T19" fmla="*/ 265 h 630"/>
                  <a:gd name="T20" fmla="*/ 253 w 613"/>
                  <a:gd name="T21" fmla="*/ 260 h 630"/>
                  <a:gd name="T22" fmla="*/ 239 w 613"/>
                  <a:gd name="T23" fmla="*/ 252 h 630"/>
                  <a:gd name="T24" fmla="*/ 198 w 613"/>
                  <a:gd name="T25" fmla="*/ 256 h 630"/>
                  <a:gd name="T26" fmla="*/ 175 w 613"/>
                  <a:gd name="T27" fmla="*/ 311 h 630"/>
                  <a:gd name="T28" fmla="*/ 188 w 613"/>
                  <a:gd name="T29" fmla="*/ 334 h 630"/>
                  <a:gd name="T30" fmla="*/ 214 w 613"/>
                  <a:gd name="T31" fmla="*/ 354 h 630"/>
                  <a:gd name="T32" fmla="*/ 256 w 613"/>
                  <a:gd name="T33" fmla="*/ 422 h 630"/>
                  <a:gd name="T34" fmla="*/ 224 w 613"/>
                  <a:gd name="T35" fmla="*/ 512 h 630"/>
                  <a:gd name="T36" fmla="*/ 180 w 613"/>
                  <a:gd name="T37" fmla="*/ 543 h 630"/>
                  <a:gd name="T38" fmla="*/ 119 w 613"/>
                  <a:gd name="T39" fmla="*/ 547 h 630"/>
                  <a:gd name="T40" fmla="*/ 72 w 613"/>
                  <a:gd name="T41" fmla="*/ 495 h 630"/>
                  <a:gd name="T42" fmla="*/ 51 w 613"/>
                  <a:gd name="T43" fmla="*/ 397 h 630"/>
                  <a:gd name="T44" fmla="*/ 37 w 613"/>
                  <a:gd name="T45" fmla="*/ 374 h 630"/>
                  <a:gd name="T46" fmla="*/ 5 w 613"/>
                  <a:gd name="T47" fmla="*/ 387 h 630"/>
                  <a:gd name="T48" fmla="*/ 0 w 613"/>
                  <a:gd name="T49" fmla="*/ 425 h 630"/>
                  <a:gd name="T50" fmla="*/ 13 w 613"/>
                  <a:gd name="T51" fmla="*/ 540 h 630"/>
                  <a:gd name="T52" fmla="*/ 66 w 613"/>
                  <a:gd name="T53" fmla="*/ 607 h 630"/>
                  <a:gd name="T54" fmla="*/ 131 w 613"/>
                  <a:gd name="T55" fmla="*/ 630 h 630"/>
                  <a:gd name="T56" fmla="*/ 220 w 613"/>
                  <a:gd name="T57" fmla="*/ 615 h 630"/>
                  <a:gd name="T58" fmla="*/ 263 w 613"/>
                  <a:gd name="T59" fmla="*/ 594 h 630"/>
                  <a:gd name="T60" fmla="*/ 329 w 613"/>
                  <a:gd name="T61" fmla="*/ 522 h 630"/>
                  <a:gd name="T62" fmla="*/ 352 w 613"/>
                  <a:gd name="T63" fmla="*/ 452 h 630"/>
                  <a:gd name="T64" fmla="*/ 352 w 613"/>
                  <a:gd name="T65" fmla="*/ 410 h 630"/>
                  <a:gd name="T66" fmla="*/ 446 w 613"/>
                  <a:gd name="T67" fmla="*/ 404 h 630"/>
                  <a:gd name="T68" fmla="*/ 555 w 613"/>
                  <a:gd name="T69" fmla="*/ 338 h 630"/>
                  <a:gd name="T70" fmla="*/ 594 w 613"/>
                  <a:gd name="T71" fmla="*/ 283 h 630"/>
                  <a:gd name="T72" fmla="*/ 613 w 613"/>
                  <a:gd name="T73" fmla="*/ 177 h 630"/>
                  <a:gd name="T74" fmla="*/ 574 w 613"/>
                  <a:gd name="T75" fmla="*/ 82 h 630"/>
                  <a:gd name="T76" fmla="*/ 489 w 613"/>
                  <a:gd name="T77" fmla="*/ 17 h 630"/>
                  <a:gd name="T78" fmla="*/ 404 w 613"/>
                  <a:gd name="T79" fmla="*/ 0 h 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13" h="630">
                    <a:moveTo>
                      <a:pt x="404" y="0"/>
                    </a:moveTo>
                    <a:lnTo>
                      <a:pt x="388" y="3"/>
                    </a:lnTo>
                    <a:lnTo>
                      <a:pt x="365" y="21"/>
                    </a:lnTo>
                    <a:lnTo>
                      <a:pt x="357" y="52"/>
                    </a:lnTo>
                    <a:lnTo>
                      <a:pt x="367" y="79"/>
                    </a:lnTo>
                    <a:lnTo>
                      <a:pt x="381" y="89"/>
                    </a:lnTo>
                    <a:lnTo>
                      <a:pt x="410" y="101"/>
                    </a:lnTo>
                    <a:lnTo>
                      <a:pt x="466" y="128"/>
                    </a:lnTo>
                    <a:lnTo>
                      <a:pt x="498" y="152"/>
                    </a:lnTo>
                    <a:lnTo>
                      <a:pt x="511" y="174"/>
                    </a:lnTo>
                    <a:lnTo>
                      <a:pt x="515" y="200"/>
                    </a:lnTo>
                    <a:lnTo>
                      <a:pt x="506" y="230"/>
                    </a:lnTo>
                    <a:lnTo>
                      <a:pt x="498" y="249"/>
                    </a:lnTo>
                    <a:lnTo>
                      <a:pt x="486" y="265"/>
                    </a:lnTo>
                    <a:lnTo>
                      <a:pt x="462" y="291"/>
                    </a:lnTo>
                    <a:lnTo>
                      <a:pt x="431" y="307"/>
                    </a:lnTo>
                    <a:lnTo>
                      <a:pt x="400" y="314"/>
                    </a:lnTo>
                    <a:lnTo>
                      <a:pt x="349" y="312"/>
                    </a:lnTo>
                    <a:lnTo>
                      <a:pt x="285" y="286"/>
                    </a:lnTo>
                    <a:lnTo>
                      <a:pt x="257" y="265"/>
                    </a:lnTo>
                    <a:lnTo>
                      <a:pt x="257" y="265"/>
                    </a:lnTo>
                    <a:lnTo>
                      <a:pt x="253" y="260"/>
                    </a:lnTo>
                    <a:lnTo>
                      <a:pt x="247" y="258"/>
                    </a:lnTo>
                    <a:lnTo>
                      <a:pt x="239" y="252"/>
                    </a:lnTo>
                    <a:lnTo>
                      <a:pt x="223" y="249"/>
                    </a:lnTo>
                    <a:lnTo>
                      <a:pt x="198" y="256"/>
                    </a:lnTo>
                    <a:lnTo>
                      <a:pt x="177" y="285"/>
                    </a:lnTo>
                    <a:lnTo>
                      <a:pt x="175" y="311"/>
                    </a:lnTo>
                    <a:lnTo>
                      <a:pt x="181" y="327"/>
                    </a:lnTo>
                    <a:lnTo>
                      <a:pt x="188" y="334"/>
                    </a:lnTo>
                    <a:lnTo>
                      <a:pt x="201" y="344"/>
                    </a:lnTo>
                    <a:lnTo>
                      <a:pt x="214" y="354"/>
                    </a:lnTo>
                    <a:lnTo>
                      <a:pt x="234" y="376"/>
                    </a:lnTo>
                    <a:lnTo>
                      <a:pt x="256" y="422"/>
                    </a:lnTo>
                    <a:lnTo>
                      <a:pt x="253" y="469"/>
                    </a:lnTo>
                    <a:lnTo>
                      <a:pt x="224" y="512"/>
                    </a:lnTo>
                    <a:lnTo>
                      <a:pt x="198" y="531"/>
                    </a:lnTo>
                    <a:lnTo>
                      <a:pt x="180" y="543"/>
                    </a:lnTo>
                    <a:lnTo>
                      <a:pt x="146" y="551"/>
                    </a:lnTo>
                    <a:lnTo>
                      <a:pt x="119" y="547"/>
                    </a:lnTo>
                    <a:lnTo>
                      <a:pt x="96" y="533"/>
                    </a:lnTo>
                    <a:lnTo>
                      <a:pt x="72" y="495"/>
                    </a:lnTo>
                    <a:lnTo>
                      <a:pt x="54" y="430"/>
                    </a:lnTo>
                    <a:lnTo>
                      <a:pt x="51" y="397"/>
                    </a:lnTo>
                    <a:lnTo>
                      <a:pt x="50" y="386"/>
                    </a:lnTo>
                    <a:lnTo>
                      <a:pt x="37" y="374"/>
                    </a:lnTo>
                    <a:lnTo>
                      <a:pt x="20" y="374"/>
                    </a:lnTo>
                    <a:lnTo>
                      <a:pt x="5" y="387"/>
                    </a:lnTo>
                    <a:lnTo>
                      <a:pt x="2" y="397"/>
                    </a:lnTo>
                    <a:lnTo>
                      <a:pt x="0" y="425"/>
                    </a:lnTo>
                    <a:lnTo>
                      <a:pt x="1" y="484"/>
                    </a:lnTo>
                    <a:lnTo>
                      <a:pt x="13" y="540"/>
                    </a:lnTo>
                    <a:lnTo>
                      <a:pt x="43" y="589"/>
                    </a:lnTo>
                    <a:lnTo>
                      <a:pt x="66" y="607"/>
                    </a:lnTo>
                    <a:lnTo>
                      <a:pt x="87" y="619"/>
                    </a:lnTo>
                    <a:lnTo>
                      <a:pt x="131" y="630"/>
                    </a:lnTo>
                    <a:lnTo>
                      <a:pt x="175" y="628"/>
                    </a:lnTo>
                    <a:lnTo>
                      <a:pt x="220" y="615"/>
                    </a:lnTo>
                    <a:lnTo>
                      <a:pt x="241" y="606"/>
                    </a:lnTo>
                    <a:lnTo>
                      <a:pt x="263" y="594"/>
                    </a:lnTo>
                    <a:lnTo>
                      <a:pt x="300" y="561"/>
                    </a:lnTo>
                    <a:lnTo>
                      <a:pt x="329" y="522"/>
                    </a:lnTo>
                    <a:lnTo>
                      <a:pt x="348" y="476"/>
                    </a:lnTo>
                    <a:lnTo>
                      <a:pt x="352" y="452"/>
                    </a:lnTo>
                    <a:lnTo>
                      <a:pt x="355" y="430"/>
                    </a:lnTo>
                    <a:lnTo>
                      <a:pt x="352" y="410"/>
                    </a:lnTo>
                    <a:lnTo>
                      <a:pt x="384" y="413"/>
                    </a:lnTo>
                    <a:lnTo>
                      <a:pt x="446" y="404"/>
                    </a:lnTo>
                    <a:lnTo>
                      <a:pt x="505" y="380"/>
                    </a:lnTo>
                    <a:lnTo>
                      <a:pt x="555" y="338"/>
                    </a:lnTo>
                    <a:lnTo>
                      <a:pt x="577" y="309"/>
                    </a:lnTo>
                    <a:lnTo>
                      <a:pt x="594" y="283"/>
                    </a:lnTo>
                    <a:lnTo>
                      <a:pt x="611" y="230"/>
                    </a:lnTo>
                    <a:lnTo>
                      <a:pt x="613" y="177"/>
                    </a:lnTo>
                    <a:lnTo>
                      <a:pt x="600" y="127"/>
                    </a:lnTo>
                    <a:lnTo>
                      <a:pt x="574" y="82"/>
                    </a:lnTo>
                    <a:lnTo>
                      <a:pt x="537" y="44"/>
                    </a:lnTo>
                    <a:lnTo>
                      <a:pt x="489" y="17"/>
                    </a:lnTo>
                    <a:lnTo>
                      <a:pt x="434" y="1"/>
                    </a:lnTo>
                    <a:lnTo>
                      <a:pt x="40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2" name="Group 31"/>
            <p:cNvGrpSpPr>
              <a:grpSpLocks noChangeAspect="1"/>
            </p:cNvGrpSpPr>
            <p:nvPr/>
          </p:nvGrpSpPr>
          <p:grpSpPr bwMode="auto">
            <a:xfrm>
              <a:off x="594443" y="5066831"/>
              <a:ext cx="167284" cy="203007"/>
              <a:chOff x="2647" y="1727"/>
              <a:chExt cx="192" cy="233"/>
            </a:xfrm>
            <a:grpFill/>
          </p:grpSpPr>
          <p:sp>
            <p:nvSpPr>
              <p:cNvPr id="13" name="Freeform 32"/>
              <p:cNvSpPr>
                <a:spLocks/>
              </p:cNvSpPr>
              <p:nvPr/>
            </p:nvSpPr>
            <p:spPr bwMode="auto">
              <a:xfrm>
                <a:off x="2699" y="1727"/>
                <a:ext cx="140" cy="152"/>
              </a:xfrm>
              <a:custGeom>
                <a:avLst/>
                <a:gdLst>
                  <a:gd name="T0" fmla="*/ 94 w 421"/>
                  <a:gd name="T1" fmla="*/ 455 h 455"/>
                  <a:gd name="T2" fmla="*/ 0 w 421"/>
                  <a:gd name="T3" fmla="*/ 362 h 455"/>
                  <a:gd name="T4" fmla="*/ 172 w 421"/>
                  <a:gd name="T5" fmla="*/ 191 h 455"/>
                  <a:gd name="T6" fmla="*/ 371 w 421"/>
                  <a:gd name="T7" fmla="*/ 1 h 455"/>
                  <a:gd name="T8" fmla="*/ 377 w 421"/>
                  <a:gd name="T9" fmla="*/ 0 h 455"/>
                  <a:gd name="T10" fmla="*/ 404 w 421"/>
                  <a:gd name="T11" fmla="*/ 4 h 455"/>
                  <a:gd name="T12" fmla="*/ 419 w 421"/>
                  <a:gd name="T13" fmla="*/ 21 h 455"/>
                  <a:gd name="T14" fmla="*/ 421 w 421"/>
                  <a:gd name="T15" fmla="*/ 37 h 455"/>
                  <a:gd name="T16" fmla="*/ 364 w 421"/>
                  <a:gd name="T17" fmla="*/ 120 h 455"/>
                  <a:gd name="T18" fmla="*/ 130 w 421"/>
                  <a:gd name="T19" fmla="*/ 410 h 455"/>
                  <a:gd name="T20" fmla="*/ 94 w 421"/>
                  <a:gd name="T21" fmla="*/ 455 h 4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21" h="455">
                    <a:moveTo>
                      <a:pt x="94" y="455"/>
                    </a:moveTo>
                    <a:lnTo>
                      <a:pt x="0" y="362"/>
                    </a:lnTo>
                    <a:lnTo>
                      <a:pt x="172" y="191"/>
                    </a:lnTo>
                    <a:lnTo>
                      <a:pt x="371" y="1"/>
                    </a:lnTo>
                    <a:lnTo>
                      <a:pt x="377" y="0"/>
                    </a:lnTo>
                    <a:lnTo>
                      <a:pt x="404" y="4"/>
                    </a:lnTo>
                    <a:lnTo>
                      <a:pt x="419" y="21"/>
                    </a:lnTo>
                    <a:lnTo>
                      <a:pt x="421" y="37"/>
                    </a:lnTo>
                    <a:lnTo>
                      <a:pt x="364" y="120"/>
                    </a:lnTo>
                    <a:lnTo>
                      <a:pt x="130" y="410"/>
                    </a:lnTo>
                    <a:lnTo>
                      <a:pt x="94" y="45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" name="Freeform 33"/>
              <p:cNvSpPr>
                <a:spLocks/>
              </p:cNvSpPr>
              <p:nvPr/>
            </p:nvSpPr>
            <p:spPr bwMode="auto">
              <a:xfrm>
                <a:off x="2647" y="1856"/>
                <a:ext cx="76" cy="104"/>
              </a:xfrm>
              <a:custGeom>
                <a:avLst/>
                <a:gdLst>
                  <a:gd name="T0" fmla="*/ 22 w 226"/>
                  <a:gd name="T1" fmla="*/ 314 h 314"/>
                  <a:gd name="T2" fmla="*/ 21 w 226"/>
                  <a:gd name="T3" fmla="*/ 301 h 314"/>
                  <a:gd name="T4" fmla="*/ 37 w 226"/>
                  <a:gd name="T5" fmla="*/ 242 h 314"/>
                  <a:gd name="T6" fmla="*/ 63 w 226"/>
                  <a:gd name="T7" fmla="*/ 219 h 314"/>
                  <a:gd name="T8" fmla="*/ 90 w 226"/>
                  <a:gd name="T9" fmla="*/ 211 h 314"/>
                  <a:gd name="T10" fmla="*/ 107 w 226"/>
                  <a:gd name="T11" fmla="*/ 209 h 314"/>
                  <a:gd name="T12" fmla="*/ 125 w 226"/>
                  <a:gd name="T13" fmla="*/ 208 h 314"/>
                  <a:gd name="T14" fmla="*/ 153 w 226"/>
                  <a:gd name="T15" fmla="*/ 199 h 314"/>
                  <a:gd name="T16" fmla="*/ 188 w 226"/>
                  <a:gd name="T17" fmla="*/ 173 h 314"/>
                  <a:gd name="T18" fmla="*/ 223 w 226"/>
                  <a:gd name="T19" fmla="*/ 107 h 314"/>
                  <a:gd name="T20" fmla="*/ 226 w 226"/>
                  <a:gd name="T21" fmla="*/ 91 h 314"/>
                  <a:gd name="T22" fmla="*/ 132 w 226"/>
                  <a:gd name="T23" fmla="*/ 0 h 314"/>
                  <a:gd name="T24" fmla="*/ 96 w 226"/>
                  <a:gd name="T25" fmla="*/ 17 h 314"/>
                  <a:gd name="T26" fmla="*/ 44 w 226"/>
                  <a:gd name="T27" fmla="*/ 61 h 314"/>
                  <a:gd name="T28" fmla="*/ 13 w 226"/>
                  <a:gd name="T29" fmla="*/ 113 h 314"/>
                  <a:gd name="T30" fmla="*/ 0 w 226"/>
                  <a:gd name="T31" fmla="*/ 165 h 314"/>
                  <a:gd name="T32" fmla="*/ 2 w 226"/>
                  <a:gd name="T33" fmla="*/ 239 h 314"/>
                  <a:gd name="T34" fmla="*/ 19 w 226"/>
                  <a:gd name="T35" fmla="*/ 307 h 314"/>
                  <a:gd name="T36" fmla="*/ 22 w 226"/>
                  <a:gd name="T37" fmla="*/ 314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26" h="314">
                    <a:moveTo>
                      <a:pt x="22" y="314"/>
                    </a:moveTo>
                    <a:lnTo>
                      <a:pt x="21" y="301"/>
                    </a:lnTo>
                    <a:lnTo>
                      <a:pt x="37" y="242"/>
                    </a:lnTo>
                    <a:lnTo>
                      <a:pt x="63" y="219"/>
                    </a:lnTo>
                    <a:lnTo>
                      <a:pt x="90" y="211"/>
                    </a:lnTo>
                    <a:lnTo>
                      <a:pt x="107" y="209"/>
                    </a:lnTo>
                    <a:lnTo>
                      <a:pt x="125" y="208"/>
                    </a:lnTo>
                    <a:lnTo>
                      <a:pt x="153" y="199"/>
                    </a:lnTo>
                    <a:lnTo>
                      <a:pt x="188" y="173"/>
                    </a:lnTo>
                    <a:lnTo>
                      <a:pt x="223" y="107"/>
                    </a:lnTo>
                    <a:lnTo>
                      <a:pt x="226" y="91"/>
                    </a:lnTo>
                    <a:lnTo>
                      <a:pt x="132" y="0"/>
                    </a:lnTo>
                    <a:lnTo>
                      <a:pt x="96" y="17"/>
                    </a:lnTo>
                    <a:lnTo>
                      <a:pt x="44" y="61"/>
                    </a:lnTo>
                    <a:lnTo>
                      <a:pt x="13" y="113"/>
                    </a:lnTo>
                    <a:lnTo>
                      <a:pt x="0" y="165"/>
                    </a:lnTo>
                    <a:lnTo>
                      <a:pt x="2" y="239"/>
                    </a:lnTo>
                    <a:lnTo>
                      <a:pt x="19" y="307"/>
                    </a:lnTo>
                    <a:lnTo>
                      <a:pt x="22" y="3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25" name="모서리가 둥근 직사각형 24"/>
          <p:cNvSpPr/>
          <p:nvPr/>
        </p:nvSpPr>
        <p:spPr>
          <a:xfrm>
            <a:off x="752612" y="225445"/>
            <a:ext cx="11207159" cy="650762"/>
          </a:xfrm>
          <a:prstGeom prst="roundRect">
            <a:avLst/>
          </a:prstGeom>
          <a:solidFill>
            <a:srgbClr val="F4F4FE"/>
          </a:solidFill>
          <a:ln>
            <a:noFill/>
          </a:ln>
          <a:effectLst>
            <a:outerShdw blurRad="190500" dist="101600" dir="2700000" algn="tl" rotWithShape="0">
              <a:srgbClr val="5955B3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2400" kern="0" dirty="0">
                <a:solidFill>
                  <a:srgbClr val="5955B3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필터 기능</a:t>
            </a:r>
            <a:endParaRPr lang="en-US" altLang="ko-KR" sz="2400" kern="0" dirty="0">
              <a:solidFill>
                <a:srgbClr val="5955B3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11658599" y="598713"/>
            <a:ext cx="217715" cy="217715"/>
          </a:xfrm>
          <a:prstGeom prst="ellipse">
            <a:avLst/>
          </a:prstGeom>
          <a:solidFill>
            <a:srgbClr val="5955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prstClr val="white"/>
                </a:solidFill>
              </a:rPr>
              <a:t>+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156851" y="354496"/>
            <a:ext cx="298491" cy="298491"/>
          </a:xfrm>
          <a:prstGeom prst="ellipse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80EB61F-9545-4DF5-ADD3-A11753793B81}"/>
              </a:ext>
            </a:extLst>
          </p:cNvPr>
          <p:cNvSpPr txBox="1"/>
          <p:nvPr/>
        </p:nvSpPr>
        <p:spPr>
          <a:xfrm>
            <a:off x="7767248" y="1187790"/>
            <a:ext cx="3816705" cy="535531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남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여 상품 목록에서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/>
            </a:r>
            <a:b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원하는 브랜드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원하는 사이즈만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/>
            </a:r>
            <a:b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모아보고 싶을 때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/>
            </a:r>
            <a:b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필터 기능을 이용한다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buFont typeface="+mj-lt"/>
              <a:buAutoNum type="arabicPeriod"/>
            </a:pP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브랜드의 경우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다중선택이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가능하며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b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사이즈는 단일선택으로 체크 후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b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검색하기 버튼을 누르면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/>
            </a:r>
            <a:b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목록에 원하는 조건의 상품들이 출력된다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buFont typeface="+mj-lt"/>
              <a:buAutoNum type="arabicPeriod"/>
            </a:pP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체크된 게 없는 상태로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/>
            </a:r>
            <a:b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검색하기를 누를 시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/>
            </a:r>
            <a:b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alert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창이 뜨며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/>
            </a:r>
            <a:b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동작하지 않는다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buFont typeface="+mj-lt"/>
              <a:buAutoNum type="arabicPeriod"/>
            </a:pP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초기화 버튼을 누를 시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/>
            </a:r>
            <a:b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새로 고침이 되어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/>
            </a:r>
            <a:b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기존 상태로 돌아간다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96580B3F-2E6F-CE04-A1C2-5143159E537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86370" y="1065170"/>
            <a:ext cx="2183364" cy="4553945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CB813253-AED5-2664-196B-EAD8D7A20E1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88907" y="1125698"/>
            <a:ext cx="2087332" cy="4670620"/>
          </a:xfrm>
          <a:prstGeom prst="rect">
            <a:avLst/>
          </a:prstGeom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36334853-4928-B840-FA4B-F136EB92B63D}"/>
              </a:ext>
            </a:extLst>
          </p:cNvPr>
          <p:cNvSpPr/>
          <p:nvPr/>
        </p:nvSpPr>
        <p:spPr>
          <a:xfrm>
            <a:off x="1507272" y="1499865"/>
            <a:ext cx="1994510" cy="301939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EABBB0F8-BDE1-16D6-B0F0-0A343CA2ABC7}"/>
              </a:ext>
            </a:extLst>
          </p:cNvPr>
          <p:cNvSpPr/>
          <p:nvPr/>
        </p:nvSpPr>
        <p:spPr>
          <a:xfrm>
            <a:off x="4914732" y="1988632"/>
            <a:ext cx="1928834" cy="31816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DA78227F-6B12-6201-5FDD-F5BA1ED20BE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95303" y="5750011"/>
            <a:ext cx="3437584" cy="919339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DAD43BDA-0C91-3B5F-2396-5A8B491040E0}"/>
              </a:ext>
            </a:extLst>
          </p:cNvPr>
          <p:cNvSpPr/>
          <p:nvPr/>
        </p:nvSpPr>
        <p:spPr>
          <a:xfrm>
            <a:off x="2641294" y="5720428"/>
            <a:ext cx="3491593" cy="94892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2103120" y="1124643"/>
            <a:ext cx="806335" cy="3051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1864397" y="963857"/>
            <a:ext cx="3839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6032" y="5199673"/>
            <a:ext cx="633814" cy="633814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2021523" y="5544830"/>
            <a:ext cx="278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3695187" y="5382858"/>
            <a:ext cx="434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431408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55B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548795" y="94343"/>
            <a:ext cx="11480799" cy="6669314"/>
          </a:xfrm>
          <a:prstGeom prst="roundRect">
            <a:avLst>
              <a:gd name="adj" fmla="val 2541"/>
            </a:avLst>
          </a:prstGeom>
          <a:solidFill>
            <a:schemeClr val="bg1"/>
          </a:solidFill>
          <a:ln>
            <a:noFill/>
          </a:ln>
          <a:effectLst>
            <a:outerShdw dist="1016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204154" y="1034170"/>
            <a:ext cx="193117" cy="5222353"/>
            <a:chOff x="581527" y="787428"/>
            <a:chExt cx="193117" cy="5222353"/>
          </a:xfrm>
          <a:solidFill>
            <a:schemeClr val="bg1"/>
          </a:solidFill>
        </p:grpSpPr>
        <p:sp>
          <p:nvSpPr>
            <p:cNvPr id="5" name="Freeform 9"/>
            <p:cNvSpPr>
              <a:spLocks/>
            </p:cNvSpPr>
            <p:nvPr/>
          </p:nvSpPr>
          <p:spPr bwMode="auto">
            <a:xfrm>
              <a:off x="612262" y="1494240"/>
              <a:ext cx="131646" cy="17373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6" name="Group 12"/>
            <p:cNvGrpSpPr>
              <a:grpSpLocks noChangeAspect="1"/>
            </p:cNvGrpSpPr>
            <p:nvPr/>
          </p:nvGrpSpPr>
          <p:grpSpPr bwMode="auto">
            <a:xfrm>
              <a:off x="581527" y="787428"/>
              <a:ext cx="193117" cy="153620"/>
              <a:chOff x="6124" y="305"/>
              <a:chExt cx="841" cy="669"/>
            </a:xfrm>
            <a:grpFill/>
          </p:grpSpPr>
          <p:sp>
            <p:nvSpPr>
              <p:cNvPr id="23" name="Freeform 13"/>
              <p:cNvSpPr>
                <a:spLocks/>
              </p:cNvSpPr>
              <p:nvPr/>
            </p:nvSpPr>
            <p:spPr bwMode="auto">
              <a:xfrm>
                <a:off x="6244" y="440"/>
                <a:ext cx="601" cy="534"/>
              </a:xfrm>
              <a:custGeom>
                <a:avLst/>
                <a:gdLst>
                  <a:gd name="T0" fmla="*/ 902 w 1802"/>
                  <a:gd name="T1" fmla="*/ 0 h 1602"/>
                  <a:gd name="T2" fmla="*/ 2 w 1802"/>
                  <a:gd name="T3" fmla="*/ 742 h 1602"/>
                  <a:gd name="T4" fmla="*/ 2 w 1802"/>
                  <a:gd name="T5" fmla="*/ 743 h 1602"/>
                  <a:gd name="T6" fmla="*/ 2 w 1802"/>
                  <a:gd name="T7" fmla="*/ 746 h 1602"/>
                  <a:gd name="T8" fmla="*/ 0 w 1802"/>
                  <a:gd name="T9" fmla="*/ 749 h 1602"/>
                  <a:gd name="T10" fmla="*/ 0 w 1802"/>
                  <a:gd name="T11" fmla="*/ 751 h 1602"/>
                  <a:gd name="T12" fmla="*/ 0 w 1802"/>
                  <a:gd name="T13" fmla="*/ 1501 h 1602"/>
                  <a:gd name="T14" fmla="*/ 2 w 1802"/>
                  <a:gd name="T15" fmla="*/ 1521 h 1602"/>
                  <a:gd name="T16" fmla="*/ 16 w 1802"/>
                  <a:gd name="T17" fmla="*/ 1557 h 1602"/>
                  <a:gd name="T18" fmla="*/ 30 w 1802"/>
                  <a:gd name="T19" fmla="*/ 1572 h 1602"/>
                  <a:gd name="T20" fmla="*/ 45 w 1802"/>
                  <a:gd name="T21" fmla="*/ 1586 h 1602"/>
                  <a:gd name="T22" fmla="*/ 81 w 1802"/>
                  <a:gd name="T23" fmla="*/ 1601 h 1602"/>
                  <a:gd name="T24" fmla="*/ 100 w 1802"/>
                  <a:gd name="T25" fmla="*/ 1602 h 1602"/>
                  <a:gd name="T26" fmla="*/ 702 w 1802"/>
                  <a:gd name="T27" fmla="*/ 1602 h 1602"/>
                  <a:gd name="T28" fmla="*/ 702 w 1802"/>
                  <a:gd name="T29" fmla="*/ 1001 h 1602"/>
                  <a:gd name="T30" fmla="*/ 1102 w 1802"/>
                  <a:gd name="T31" fmla="*/ 1001 h 1602"/>
                  <a:gd name="T32" fmla="*/ 1102 w 1802"/>
                  <a:gd name="T33" fmla="*/ 1602 h 1602"/>
                  <a:gd name="T34" fmla="*/ 1703 w 1802"/>
                  <a:gd name="T35" fmla="*/ 1602 h 1602"/>
                  <a:gd name="T36" fmla="*/ 1723 w 1802"/>
                  <a:gd name="T37" fmla="*/ 1601 h 1602"/>
                  <a:gd name="T38" fmla="*/ 1758 w 1802"/>
                  <a:gd name="T39" fmla="*/ 1586 h 1602"/>
                  <a:gd name="T40" fmla="*/ 1773 w 1802"/>
                  <a:gd name="T41" fmla="*/ 1572 h 1602"/>
                  <a:gd name="T42" fmla="*/ 1786 w 1802"/>
                  <a:gd name="T43" fmla="*/ 1557 h 1602"/>
                  <a:gd name="T44" fmla="*/ 1802 w 1802"/>
                  <a:gd name="T45" fmla="*/ 1521 h 1602"/>
                  <a:gd name="T46" fmla="*/ 1802 w 1802"/>
                  <a:gd name="T47" fmla="*/ 1501 h 1602"/>
                  <a:gd name="T48" fmla="*/ 1802 w 1802"/>
                  <a:gd name="T49" fmla="*/ 751 h 1602"/>
                  <a:gd name="T50" fmla="*/ 1802 w 1802"/>
                  <a:gd name="T51" fmla="*/ 745 h 1602"/>
                  <a:gd name="T52" fmla="*/ 1801 w 1802"/>
                  <a:gd name="T53" fmla="*/ 742 h 1602"/>
                  <a:gd name="T54" fmla="*/ 902 w 1802"/>
                  <a:gd name="T55" fmla="*/ 0 h 16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802" h="1602">
                    <a:moveTo>
                      <a:pt x="902" y="0"/>
                    </a:moveTo>
                    <a:lnTo>
                      <a:pt x="2" y="742"/>
                    </a:lnTo>
                    <a:lnTo>
                      <a:pt x="2" y="743"/>
                    </a:lnTo>
                    <a:lnTo>
                      <a:pt x="2" y="746"/>
                    </a:lnTo>
                    <a:lnTo>
                      <a:pt x="0" y="749"/>
                    </a:lnTo>
                    <a:lnTo>
                      <a:pt x="0" y="751"/>
                    </a:lnTo>
                    <a:lnTo>
                      <a:pt x="0" y="1501"/>
                    </a:lnTo>
                    <a:lnTo>
                      <a:pt x="2" y="1521"/>
                    </a:lnTo>
                    <a:lnTo>
                      <a:pt x="16" y="1557"/>
                    </a:lnTo>
                    <a:lnTo>
                      <a:pt x="30" y="1572"/>
                    </a:lnTo>
                    <a:lnTo>
                      <a:pt x="45" y="1586"/>
                    </a:lnTo>
                    <a:lnTo>
                      <a:pt x="81" y="1601"/>
                    </a:lnTo>
                    <a:lnTo>
                      <a:pt x="100" y="1602"/>
                    </a:lnTo>
                    <a:lnTo>
                      <a:pt x="702" y="1602"/>
                    </a:lnTo>
                    <a:lnTo>
                      <a:pt x="702" y="1001"/>
                    </a:lnTo>
                    <a:lnTo>
                      <a:pt x="1102" y="1001"/>
                    </a:lnTo>
                    <a:lnTo>
                      <a:pt x="1102" y="1602"/>
                    </a:lnTo>
                    <a:lnTo>
                      <a:pt x="1703" y="1602"/>
                    </a:lnTo>
                    <a:lnTo>
                      <a:pt x="1723" y="1601"/>
                    </a:lnTo>
                    <a:lnTo>
                      <a:pt x="1758" y="1586"/>
                    </a:lnTo>
                    <a:lnTo>
                      <a:pt x="1773" y="1572"/>
                    </a:lnTo>
                    <a:lnTo>
                      <a:pt x="1786" y="1557"/>
                    </a:lnTo>
                    <a:lnTo>
                      <a:pt x="1802" y="1521"/>
                    </a:lnTo>
                    <a:lnTo>
                      <a:pt x="1802" y="1501"/>
                    </a:lnTo>
                    <a:lnTo>
                      <a:pt x="1802" y="751"/>
                    </a:lnTo>
                    <a:lnTo>
                      <a:pt x="1802" y="745"/>
                    </a:lnTo>
                    <a:lnTo>
                      <a:pt x="1801" y="742"/>
                    </a:lnTo>
                    <a:lnTo>
                      <a:pt x="90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14"/>
              <p:cNvSpPr>
                <a:spLocks/>
              </p:cNvSpPr>
              <p:nvPr/>
            </p:nvSpPr>
            <p:spPr bwMode="auto">
              <a:xfrm>
                <a:off x="6124" y="305"/>
                <a:ext cx="841" cy="394"/>
              </a:xfrm>
              <a:custGeom>
                <a:avLst/>
                <a:gdLst>
                  <a:gd name="T0" fmla="*/ 2505 w 2522"/>
                  <a:gd name="T1" fmla="*/ 978 h 1181"/>
                  <a:gd name="T2" fmla="*/ 2162 w 2522"/>
                  <a:gd name="T3" fmla="*/ 694 h 1181"/>
                  <a:gd name="T4" fmla="*/ 2162 w 2522"/>
                  <a:gd name="T5" fmla="*/ 54 h 1181"/>
                  <a:gd name="T6" fmla="*/ 2162 w 2522"/>
                  <a:gd name="T7" fmla="*/ 44 h 1181"/>
                  <a:gd name="T8" fmla="*/ 2155 w 2522"/>
                  <a:gd name="T9" fmla="*/ 26 h 1181"/>
                  <a:gd name="T10" fmla="*/ 2149 w 2522"/>
                  <a:gd name="T11" fmla="*/ 18 h 1181"/>
                  <a:gd name="T12" fmla="*/ 2141 w 2522"/>
                  <a:gd name="T13" fmla="*/ 13 h 1181"/>
                  <a:gd name="T14" fmla="*/ 2123 w 2522"/>
                  <a:gd name="T15" fmla="*/ 5 h 1181"/>
                  <a:gd name="T16" fmla="*/ 2113 w 2522"/>
                  <a:gd name="T17" fmla="*/ 5 h 1181"/>
                  <a:gd name="T18" fmla="*/ 1812 w 2522"/>
                  <a:gd name="T19" fmla="*/ 5 h 1181"/>
                  <a:gd name="T20" fmla="*/ 1802 w 2522"/>
                  <a:gd name="T21" fmla="*/ 5 h 1181"/>
                  <a:gd name="T22" fmla="*/ 1783 w 2522"/>
                  <a:gd name="T23" fmla="*/ 13 h 1181"/>
                  <a:gd name="T24" fmla="*/ 1776 w 2522"/>
                  <a:gd name="T25" fmla="*/ 18 h 1181"/>
                  <a:gd name="T26" fmla="*/ 1770 w 2522"/>
                  <a:gd name="T27" fmla="*/ 26 h 1181"/>
                  <a:gd name="T28" fmla="*/ 1763 w 2522"/>
                  <a:gd name="T29" fmla="*/ 44 h 1181"/>
                  <a:gd name="T30" fmla="*/ 1762 w 2522"/>
                  <a:gd name="T31" fmla="*/ 54 h 1181"/>
                  <a:gd name="T32" fmla="*/ 1762 w 2522"/>
                  <a:gd name="T33" fmla="*/ 360 h 1181"/>
                  <a:gd name="T34" fmla="*/ 1380 w 2522"/>
                  <a:gd name="T35" fmla="*/ 41 h 1181"/>
                  <a:gd name="T36" fmla="*/ 1354 w 2522"/>
                  <a:gd name="T37" fmla="*/ 23 h 1181"/>
                  <a:gd name="T38" fmla="*/ 1295 w 2522"/>
                  <a:gd name="T39" fmla="*/ 1 h 1181"/>
                  <a:gd name="T40" fmla="*/ 1262 w 2522"/>
                  <a:gd name="T41" fmla="*/ 0 h 1181"/>
                  <a:gd name="T42" fmla="*/ 1227 w 2522"/>
                  <a:gd name="T43" fmla="*/ 1 h 1181"/>
                  <a:gd name="T44" fmla="*/ 1168 w 2522"/>
                  <a:gd name="T45" fmla="*/ 23 h 1181"/>
                  <a:gd name="T46" fmla="*/ 1142 w 2522"/>
                  <a:gd name="T47" fmla="*/ 41 h 1181"/>
                  <a:gd name="T48" fmla="*/ 17 w 2522"/>
                  <a:gd name="T49" fmla="*/ 978 h 1181"/>
                  <a:gd name="T50" fmla="*/ 10 w 2522"/>
                  <a:gd name="T51" fmla="*/ 985 h 1181"/>
                  <a:gd name="T52" fmla="*/ 1 w 2522"/>
                  <a:gd name="T53" fmla="*/ 1001 h 1181"/>
                  <a:gd name="T54" fmla="*/ 0 w 2522"/>
                  <a:gd name="T55" fmla="*/ 1012 h 1181"/>
                  <a:gd name="T56" fmla="*/ 0 w 2522"/>
                  <a:gd name="T57" fmla="*/ 1023 h 1181"/>
                  <a:gd name="T58" fmla="*/ 6 w 2522"/>
                  <a:gd name="T59" fmla="*/ 1040 h 1181"/>
                  <a:gd name="T60" fmla="*/ 12 w 2522"/>
                  <a:gd name="T61" fmla="*/ 1048 h 1181"/>
                  <a:gd name="T62" fmla="*/ 108 w 2522"/>
                  <a:gd name="T63" fmla="*/ 1164 h 1181"/>
                  <a:gd name="T64" fmla="*/ 122 w 2522"/>
                  <a:gd name="T65" fmla="*/ 1177 h 1181"/>
                  <a:gd name="T66" fmla="*/ 141 w 2522"/>
                  <a:gd name="T67" fmla="*/ 1181 h 1181"/>
                  <a:gd name="T68" fmla="*/ 160 w 2522"/>
                  <a:gd name="T69" fmla="*/ 1181 h 1181"/>
                  <a:gd name="T70" fmla="*/ 179 w 2522"/>
                  <a:gd name="T71" fmla="*/ 1171 h 1181"/>
                  <a:gd name="T72" fmla="*/ 1262 w 2522"/>
                  <a:gd name="T73" fmla="*/ 268 h 1181"/>
                  <a:gd name="T74" fmla="*/ 2344 w 2522"/>
                  <a:gd name="T75" fmla="*/ 1171 h 1181"/>
                  <a:gd name="T76" fmla="*/ 2358 w 2522"/>
                  <a:gd name="T77" fmla="*/ 1180 h 1181"/>
                  <a:gd name="T78" fmla="*/ 2377 w 2522"/>
                  <a:gd name="T79" fmla="*/ 1181 h 1181"/>
                  <a:gd name="T80" fmla="*/ 2383 w 2522"/>
                  <a:gd name="T81" fmla="*/ 1181 h 1181"/>
                  <a:gd name="T82" fmla="*/ 2401 w 2522"/>
                  <a:gd name="T83" fmla="*/ 1177 h 1181"/>
                  <a:gd name="T84" fmla="*/ 2414 w 2522"/>
                  <a:gd name="T85" fmla="*/ 1164 h 1181"/>
                  <a:gd name="T86" fmla="*/ 2512 w 2522"/>
                  <a:gd name="T87" fmla="*/ 1048 h 1181"/>
                  <a:gd name="T88" fmla="*/ 2518 w 2522"/>
                  <a:gd name="T89" fmla="*/ 1040 h 1181"/>
                  <a:gd name="T90" fmla="*/ 2522 w 2522"/>
                  <a:gd name="T91" fmla="*/ 1023 h 1181"/>
                  <a:gd name="T92" fmla="*/ 2522 w 2522"/>
                  <a:gd name="T93" fmla="*/ 1012 h 1181"/>
                  <a:gd name="T94" fmla="*/ 2521 w 2522"/>
                  <a:gd name="T95" fmla="*/ 1001 h 1181"/>
                  <a:gd name="T96" fmla="*/ 2512 w 2522"/>
                  <a:gd name="T97" fmla="*/ 985 h 1181"/>
                  <a:gd name="T98" fmla="*/ 2505 w 2522"/>
                  <a:gd name="T99" fmla="*/ 978 h 1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522" h="1181">
                    <a:moveTo>
                      <a:pt x="2505" y="978"/>
                    </a:moveTo>
                    <a:lnTo>
                      <a:pt x="2162" y="694"/>
                    </a:lnTo>
                    <a:lnTo>
                      <a:pt x="2162" y="54"/>
                    </a:lnTo>
                    <a:lnTo>
                      <a:pt x="2162" y="44"/>
                    </a:lnTo>
                    <a:lnTo>
                      <a:pt x="2155" y="26"/>
                    </a:lnTo>
                    <a:lnTo>
                      <a:pt x="2149" y="18"/>
                    </a:lnTo>
                    <a:lnTo>
                      <a:pt x="2141" y="13"/>
                    </a:lnTo>
                    <a:lnTo>
                      <a:pt x="2123" y="5"/>
                    </a:lnTo>
                    <a:lnTo>
                      <a:pt x="2113" y="5"/>
                    </a:lnTo>
                    <a:lnTo>
                      <a:pt x="1812" y="5"/>
                    </a:lnTo>
                    <a:lnTo>
                      <a:pt x="1802" y="5"/>
                    </a:lnTo>
                    <a:lnTo>
                      <a:pt x="1783" y="13"/>
                    </a:lnTo>
                    <a:lnTo>
                      <a:pt x="1776" y="18"/>
                    </a:lnTo>
                    <a:lnTo>
                      <a:pt x="1770" y="26"/>
                    </a:lnTo>
                    <a:lnTo>
                      <a:pt x="1763" y="44"/>
                    </a:lnTo>
                    <a:lnTo>
                      <a:pt x="1762" y="54"/>
                    </a:lnTo>
                    <a:lnTo>
                      <a:pt x="1762" y="360"/>
                    </a:lnTo>
                    <a:lnTo>
                      <a:pt x="1380" y="41"/>
                    </a:lnTo>
                    <a:lnTo>
                      <a:pt x="1354" y="23"/>
                    </a:lnTo>
                    <a:lnTo>
                      <a:pt x="1295" y="1"/>
                    </a:lnTo>
                    <a:lnTo>
                      <a:pt x="1262" y="0"/>
                    </a:lnTo>
                    <a:lnTo>
                      <a:pt x="1227" y="1"/>
                    </a:lnTo>
                    <a:lnTo>
                      <a:pt x="1168" y="23"/>
                    </a:lnTo>
                    <a:lnTo>
                      <a:pt x="1142" y="41"/>
                    </a:lnTo>
                    <a:lnTo>
                      <a:pt x="17" y="978"/>
                    </a:lnTo>
                    <a:lnTo>
                      <a:pt x="10" y="985"/>
                    </a:lnTo>
                    <a:lnTo>
                      <a:pt x="1" y="1001"/>
                    </a:lnTo>
                    <a:lnTo>
                      <a:pt x="0" y="1012"/>
                    </a:lnTo>
                    <a:lnTo>
                      <a:pt x="0" y="1023"/>
                    </a:lnTo>
                    <a:lnTo>
                      <a:pt x="6" y="1040"/>
                    </a:lnTo>
                    <a:lnTo>
                      <a:pt x="12" y="1048"/>
                    </a:lnTo>
                    <a:lnTo>
                      <a:pt x="108" y="1164"/>
                    </a:lnTo>
                    <a:lnTo>
                      <a:pt x="122" y="1177"/>
                    </a:lnTo>
                    <a:lnTo>
                      <a:pt x="141" y="1181"/>
                    </a:lnTo>
                    <a:lnTo>
                      <a:pt x="160" y="1181"/>
                    </a:lnTo>
                    <a:lnTo>
                      <a:pt x="179" y="1171"/>
                    </a:lnTo>
                    <a:lnTo>
                      <a:pt x="1262" y="268"/>
                    </a:lnTo>
                    <a:lnTo>
                      <a:pt x="2344" y="1171"/>
                    </a:lnTo>
                    <a:lnTo>
                      <a:pt x="2358" y="1180"/>
                    </a:lnTo>
                    <a:lnTo>
                      <a:pt x="2377" y="1181"/>
                    </a:lnTo>
                    <a:lnTo>
                      <a:pt x="2383" y="1181"/>
                    </a:lnTo>
                    <a:lnTo>
                      <a:pt x="2401" y="1177"/>
                    </a:lnTo>
                    <a:lnTo>
                      <a:pt x="2414" y="1164"/>
                    </a:lnTo>
                    <a:lnTo>
                      <a:pt x="2512" y="1048"/>
                    </a:lnTo>
                    <a:lnTo>
                      <a:pt x="2518" y="1040"/>
                    </a:lnTo>
                    <a:lnTo>
                      <a:pt x="2522" y="1023"/>
                    </a:lnTo>
                    <a:lnTo>
                      <a:pt x="2522" y="1012"/>
                    </a:lnTo>
                    <a:lnTo>
                      <a:pt x="2521" y="1001"/>
                    </a:lnTo>
                    <a:lnTo>
                      <a:pt x="2512" y="985"/>
                    </a:lnTo>
                    <a:lnTo>
                      <a:pt x="2505" y="97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7" name="Freeform 36"/>
            <p:cNvSpPr>
              <a:spLocks noEditPoints="1"/>
            </p:cNvSpPr>
            <p:nvPr/>
          </p:nvSpPr>
          <p:spPr bwMode="auto">
            <a:xfrm>
              <a:off x="625397" y="4336406"/>
              <a:ext cx="105376" cy="177233"/>
            </a:xfrm>
            <a:custGeom>
              <a:avLst/>
              <a:gdLst>
                <a:gd name="T0" fmla="*/ 937 w 1926"/>
                <a:gd name="T1" fmla="*/ 3639 h 4045"/>
                <a:gd name="T2" fmla="*/ 893 w 1926"/>
                <a:gd name="T3" fmla="*/ 3665 h 4045"/>
                <a:gd name="T4" fmla="*/ 863 w 1926"/>
                <a:gd name="T5" fmla="*/ 3712 h 4045"/>
                <a:gd name="T6" fmla="*/ 851 w 1926"/>
                <a:gd name="T7" fmla="*/ 3772 h 4045"/>
                <a:gd name="T8" fmla="*/ 863 w 1926"/>
                <a:gd name="T9" fmla="*/ 3832 h 4045"/>
                <a:gd name="T10" fmla="*/ 893 w 1926"/>
                <a:gd name="T11" fmla="*/ 3878 h 4045"/>
                <a:gd name="T12" fmla="*/ 937 w 1926"/>
                <a:gd name="T13" fmla="*/ 3905 h 4045"/>
                <a:gd name="T14" fmla="*/ 988 w 1926"/>
                <a:gd name="T15" fmla="*/ 3905 h 4045"/>
                <a:gd name="T16" fmla="*/ 1033 w 1926"/>
                <a:gd name="T17" fmla="*/ 3878 h 4045"/>
                <a:gd name="T18" fmla="*/ 1064 w 1926"/>
                <a:gd name="T19" fmla="*/ 3832 h 4045"/>
                <a:gd name="T20" fmla="*/ 1075 w 1926"/>
                <a:gd name="T21" fmla="*/ 3772 h 4045"/>
                <a:gd name="T22" fmla="*/ 1064 w 1926"/>
                <a:gd name="T23" fmla="*/ 3712 h 4045"/>
                <a:gd name="T24" fmla="*/ 1033 w 1926"/>
                <a:gd name="T25" fmla="*/ 3665 h 4045"/>
                <a:gd name="T26" fmla="*/ 988 w 1926"/>
                <a:gd name="T27" fmla="*/ 3639 h 4045"/>
                <a:gd name="T28" fmla="*/ 156 w 1926"/>
                <a:gd name="T29" fmla="*/ 434 h 4045"/>
                <a:gd name="T30" fmla="*/ 1770 w 1926"/>
                <a:gd name="T31" fmla="*/ 3540 h 4045"/>
                <a:gd name="T32" fmla="*/ 156 w 1926"/>
                <a:gd name="T33" fmla="*/ 434 h 4045"/>
                <a:gd name="T34" fmla="*/ 716 w 1926"/>
                <a:gd name="T35" fmla="*/ 200 h 4045"/>
                <a:gd name="T36" fmla="*/ 701 w 1926"/>
                <a:gd name="T37" fmla="*/ 217 h 4045"/>
                <a:gd name="T38" fmla="*/ 701 w 1926"/>
                <a:gd name="T39" fmla="*/ 243 h 4045"/>
                <a:gd name="T40" fmla="*/ 716 w 1926"/>
                <a:gd name="T41" fmla="*/ 260 h 4045"/>
                <a:gd name="T42" fmla="*/ 1199 w 1926"/>
                <a:gd name="T43" fmla="*/ 262 h 4045"/>
                <a:gd name="T44" fmla="*/ 1218 w 1926"/>
                <a:gd name="T45" fmla="*/ 254 h 4045"/>
                <a:gd name="T46" fmla="*/ 1226 w 1926"/>
                <a:gd name="T47" fmla="*/ 230 h 4045"/>
                <a:gd name="T48" fmla="*/ 1218 w 1926"/>
                <a:gd name="T49" fmla="*/ 207 h 4045"/>
                <a:gd name="T50" fmla="*/ 1199 w 1926"/>
                <a:gd name="T51" fmla="*/ 197 h 4045"/>
                <a:gd name="T52" fmla="*/ 224 w 1926"/>
                <a:gd name="T53" fmla="*/ 0 h 4045"/>
                <a:gd name="T54" fmla="*/ 1738 w 1926"/>
                <a:gd name="T55" fmla="*/ 4 h 4045"/>
                <a:gd name="T56" fmla="*/ 1805 w 1926"/>
                <a:gd name="T57" fmla="*/ 31 h 4045"/>
                <a:gd name="T58" fmla="*/ 1860 w 1926"/>
                <a:gd name="T59" fmla="*/ 81 h 4045"/>
                <a:gd name="T60" fmla="*/ 1900 w 1926"/>
                <a:gd name="T61" fmla="*/ 148 h 4045"/>
                <a:gd name="T62" fmla="*/ 1923 w 1926"/>
                <a:gd name="T63" fmla="*/ 229 h 4045"/>
                <a:gd name="T64" fmla="*/ 1926 w 1926"/>
                <a:gd name="T65" fmla="*/ 3772 h 4045"/>
                <a:gd name="T66" fmla="*/ 1915 w 1926"/>
                <a:gd name="T67" fmla="*/ 3857 h 4045"/>
                <a:gd name="T68" fmla="*/ 1882 w 1926"/>
                <a:gd name="T69" fmla="*/ 3932 h 4045"/>
                <a:gd name="T70" fmla="*/ 1834 w 1926"/>
                <a:gd name="T71" fmla="*/ 3992 h 4045"/>
                <a:gd name="T72" fmla="*/ 1773 w 1926"/>
                <a:gd name="T73" fmla="*/ 4032 h 4045"/>
                <a:gd name="T74" fmla="*/ 1702 w 1926"/>
                <a:gd name="T75" fmla="*/ 4045 h 4045"/>
                <a:gd name="T76" fmla="*/ 188 w 1926"/>
                <a:gd name="T77" fmla="*/ 4041 h 4045"/>
                <a:gd name="T78" fmla="*/ 122 w 1926"/>
                <a:gd name="T79" fmla="*/ 4014 h 4045"/>
                <a:gd name="T80" fmla="*/ 66 w 1926"/>
                <a:gd name="T81" fmla="*/ 3964 h 4045"/>
                <a:gd name="T82" fmla="*/ 25 w 1926"/>
                <a:gd name="T83" fmla="*/ 3897 h 4045"/>
                <a:gd name="T84" fmla="*/ 3 w 1926"/>
                <a:gd name="T85" fmla="*/ 3816 h 4045"/>
                <a:gd name="T86" fmla="*/ 0 w 1926"/>
                <a:gd name="T87" fmla="*/ 273 h 4045"/>
                <a:gd name="T88" fmla="*/ 12 w 1926"/>
                <a:gd name="T89" fmla="*/ 188 h 4045"/>
                <a:gd name="T90" fmla="*/ 43 w 1926"/>
                <a:gd name="T91" fmla="*/ 113 h 4045"/>
                <a:gd name="T92" fmla="*/ 92 w 1926"/>
                <a:gd name="T93" fmla="*/ 53 h 4045"/>
                <a:gd name="T94" fmla="*/ 154 w 1926"/>
                <a:gd name="T95" fmla="*/ 13 h 4045"/>
                <a:gd name="T96" fmla="*/ 224 w 1926"/>
                <a:gd name="T97" fmla="*/ 0 h 4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26" h="4045">
                  <a:moveTo>
                    <a:pt x="963" y="3636"/>
                  </a:moveTo>
                  <a:lnTo>
                    <a:pt x="937" y="3639"/>
                  </a:lnTo>
                  <a:lnTo>
                    <a:pt x="914" y="3649"/>
                  </a:lnTo>
                  <a:lnTo>
                    <a:pt x="893" y="3665"/>
                  </a:lnTo>
                  <a:lnTo>
                    <a:pt x="876" y="3686"/>
                  </a:lnTo>
                  <a:lnTo>
                    <a:pt x="863" y="3712"/>
                  </a:lnTo>
                  <a:lnTo>
                    <a:pt x="854" y="3741"/>
                  </a:lnTo>
                  <a:lnTo>
                    <a:pt x="851" y="3772"/>
                  </a:lnTo>
                  <a:lnTo>
                    <a:pt x="854" y="3804"/>
                  </a:lnTo>
                  <a:lnTo>
                    <a:pt x="863" y="3832"/>
                  </a:lnTo>
                  <a:lnTo>
                    <a:pt x="876" y="3857"/>
                  </a:lnTo>
                  <a:lnTo>
                    <a:pt x="893" y="3878"/>
                  </a:lnTo>
                  <a:lnTo>
                    <a:pt x="914" y="3894"/>
                  </a:lnTo>
                  <a:lnTo>
                    <a:pt x="937" y="3905"/>
                  </a:lnTo>
                  <a:lnTo>
                    <a:pt x="963" y="3909"/>
                  </a:lnTo>
                  <a:lnTo>
                    <a:pt x="988" y="3905"/>
                  </a:lnTo>
                  <a:lnTo>
                    <a:pt x="1013" y="3894"/>
                  </a:lnTo>
                  <a:lnTo>
                    <a:pt x="1033" y="3878"/>
                  </a:lnTo>
                  <a:lnTo>
                    <a:pt x="1051" y="3857"/>
                  </a:lnTo>
                  <a:lnTo>
                    <a:pt x="1064" y="3832"/>
                  </a:lnTo>
                  <a:lnTo>
                    <a:pt x="1072" y="3804"/>
                  </a:lnTo>
                  <a:lnTo>
                    <a:pt x="1075" y="3772"/>
                  </a:lnTo>
                  <a:lnTo>
                    <a:pt x="1072" y="3741"/>
                  </a:lnTo>
                  <a:lnTo>
                    <a:pt x="1064" y="3712"/>
                  </a:lnTo>
                  <a:lnTo>
                    <a:pt x="1051" y="3686"/>
                  </a:lnTo>
                  <a:lnTo>
                    <a:pt x="1033" y="3665"/>
                  </a:lnTo>
                  <a:lnTo>
                    <a:pt x="1013" y="3649"/>
                  </a:lnTo>
                  <a:lnTo>
                    <a:pt x="988" y="3639"/>
                  </a:lnTo>
                  <a:lnTo>
                    <a:pt x="963" y="3636"/>
                  </a:lnTo>
                  <a:close/>
                  <a:moveTo>
                    <a:pt x="156" y="434"/>
                  </a:moveTo>
                  <a:lnTo>
                    <a:pt x="156" y="3540"/>
                  </a:lnTo>
                  <a:lnTo>
                    <a:pt x="1770" y="3540"/>
                  </a:lnTo>
                  <a:lnTo>
                    <a:pt x="1770" y="434"/>
                  </a:lnTo>
                  <a:lnTo>
                    <a:pt x="156" y="434"/>
                  </a:lnTo>
                  <a:close/>
                  <a:moveTo>
                    <a:pt x="727" y="197"/>
                  </a:moveTo>
                  <a:lnTo>
                    <a:pt x="716" y="200"/>
                  </a:lnTo>
                  <a:lnTo>
                    <a:pt x="707" y="207"/>
                  </a:lnTo>
                  <a:lnTo>
                    <a:pt x="701" y="217"/>
                  </a:lnTo>
                  <a:lnTo>
                    <a:pt x="699" y="230"/>
                  </a:lnTo>
                  <a:lnTo>
                    <a:pt x="701" y="243"/>
                  </a:lnTo>
                  <a:lnTo>
                    <a:pt x="707" y="254"/>
                  </a:lnTo>
                  <a:lnTo>
                    <a:pt x="716" y="260"/>
                  </a:lnTo>
                  <a:lnTo>
                    <a:pt x="727" y="262"/>
                  </a:lnTo>
                  <a:lnTo>
                    <a:pt x="1199" y="262"/>
                  </a:lnTo>
                  <a:lnTo>
                    <a:pt x="1210" y="260"/>
                  </a:lnTo>
                  <a:lnTo>
                    <a:pt x="1218" y="254"/>
                  </a:lnTo>
                  <a:lnTo>
                    <a:pt x="1224" y="243"/>
                  </a:lnTo>
                  <a:lnTo>
                    <a:pt x="1226" y="230"/>
                  </a:lnTo>
                  <a:lnTo>
                    <a:pt x="1224" y="217"/>
                  </a:lnTo>
                  <a:lnTo>
                    <a:pt x="1218" y="207"/>
                  </a:lnTo>
                  <a:lnTo>
                    <a:pt x="1210" y="200"/>
                  </a:lnTo>
                  <a:lnTo>
                    <a:pt x="1199" y="197"/>
                  </a:lnTo>
                  <a:lnTo>
                    <a:pt x="727" y="197"/>
                  </a:lnTo>
                  <a:close/>
                  <a:moveTo>
                    <a:pt x="224" y="0"/>
                  </a:moveTo>
                  <a:lnTo>
                    <a:pt x="1702" y="0"/>
                  </a:lnTo>
                  <a:lnTo>
                    <a:pt x="1738" y="4"/>
                  </a:lnTo>
                  <a:lnTo>
                    <a:pt x="1773" y="13"/>
                  </a:lnTo>
                  <a:lnTo>
                    <a:pt x="1805" y="31"/>
                  </a:lnTo>
                  <a:lnTo>
                    <a:pt x="1834" y="53"/>
                  </a:lnTo>
                  <a:lnTo>
                    <a:pt x="1860" y="81"/>
                  </a:lnTo>
                  <a:lnTo>
                    <a:pt x="1882" y="113"/>
                  </a:lnTo>
                  <a:lnTo>
                    <a:pt x="1900" y="148"/>
                  </a:lnTo>
                  <a:lnTo>
                    <a:pt x="1915" y="188"/>
                  </a:lnTo>
                  <a:lnTo>
                    <a:pt x="1923" y="229"/>
                  </a:lnTo>
                  <a:lnTo>
                    <a:pt x="1926" y="273"/>
                  </a:lnTo>
                  <a:lnTo>
                    <a:pt x="1926" y="3772"/>
                  </a:lnTo>
                  <a:lnTo>
                    <a:pt x="1923" y="3816"/>
                  </a:lnTo>
                  <a:lnTo>
                    <a:pt x="1915" y="3857"/>
                  </a:lnTo>
                  <a:lnTo>
                    <a:pt x="1900" y="3897"/>
                  </a:lnTo>
                  <a:lnTo>
                    <a:pt x="1882" y="3932"/>
                  </a:lnTo>
                  <a:lnTo>
                    <a:pt x="1860" y="3964"/>
                  </a:lnTo>
                  <a:lnTo>
                    <a:pt x="1834" y="3992"/>
                  </a:lnTo>
                  <a:lnTo>
                    <a:pt x="1805" y="4014"/>
                  </a:lnTo>
                  <a:lnTo>
                    <a:pt x="1773" y="4032"/>
                  </a:lnTo>
                  <a:lnTo>
                    <a:pt x="1738" y="4041"/>
                  </a:lnTo>
                  <a:lnTo>
                    <a:pt x="1702" y="4045"/>
                  </a:lnTo>
                  <a:lnTo>
                    <a:pt x="224" y="4045"/>
                  </a:lnTo>
                  <a:lnTo>
                    <a:pt x="188" y="4041"/>
                  </a:lnTo>
                  <a:lnTo>
                    <a:pt x="154" y="4032"/>
                  </a:lnTo>
                  <a:lnTo>
                    <a:pt x="122" y="4014"/>
                  </a:lnTo>
                  <a:lnTo>
                    <a:pt x="92" y="3992"/>
                  </a:lnTo>
                  <a:lnTo>
                    <a:pt x="66" y="3964"/>
                  </a:lnTo>
                  <a:lnTo>
                    <a:pt x="43" y="3932"/>
                  </a:lnTo>
                  <a:lnTo>
                    <a:pt x="25" y="3897"/>
                  </a:lnTo>
                  <a:lnTo>
                    <a:pt x="12" y="3857"/>
                  </a:lnTo>
                  <a:lnTo>
                    <a:pt x="3" y="3816"/>
                  </a:lnTo>
                  <a:lnTo>
                    <a:pt x="0" y="3772"/>
                  </a:lnTo>
                  <a:lnTo>
                    <a:pt x="0" y="273"/>
                  </a:lnTo>
                  <a:lnTo>
                    <a:pt x="3" y="229"/>
                  </a:lnTo>
                  <a:lnTo>
                    <a:pt x="12" y="188"/>
                  </a:lnTo>
                  <a:lnTo>
                    <a:pt x="25" y="148"/>
                  </a:lnTo>
                  <a:lnTo>
                    <a:pt x="43" y="113"/>
                  </a:lnTo>
                  <a:lnTo>
                    <a:pt x="66" y="81"/>
                  </a:lnTo>
                  <a:lnTo>
                    <a:pt x="92" y="53"/>
                  </a:lnTo>
                  <a:lnTo>
                    <a:pt x="122" y="31"/>
                  </a:lnTo>
                  <a:lnTo>
                    <a:pt x="154" y="13"/>
                  </a:lnTo>
                  <a:lnTo>
                    <a:pt x="188" y="4"/>
                  </a:lnTo>
                  <a:lnTo>
                    <a:pt x="22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" name="자유형 7"/>
            <p:cNvSpPr>
              <a:spLocks/>
            </p:cNvSpPr>
            <p:nvPr/>
          </p:nvSpPr>
          <p:spPr bwMode="auto">
            <a:xfrm>
              <a:off x="598771" y="3644382"/>
              <a:ext cx="158629" cy="138832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" name="Freeform 6"/>
            <p:cNvSpPr>
              <a:spLocks/>
            </p:cNvSpPr>
            <p:nvPr/>
          </p:nvSpPr>
          <p:spPr bwMode="auto">
            <a:xfrm rot="10800000" flipH="1" flipV="1">
              <a:off x="597941" y="2949079"/>
              <a:ext cx="160288" cy="142111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10" name="Group 20"/>
            <p:cNvGrpSpPr>
              <a:grpSpLocks noChangeAspect="1"/>
            </p:cNvGrpSpPr>
            <p:nvPr/>
          </p:nvGrpSpPr>
          <p:grpSpPr bwMode="auto">
            <a:xfrm>
              <a:off x="614039" y="2221163"/>
              <a:ext cx="128093" cy="174724"/>
              <a:chOff x="2597" y="4163"/>
              <a:chExt cx="217" cy="296"/>
            </a:xfrm>
            <a:grpFill/>
          </p:grpSpPr>
          <p:sp>
            <p:nvSpPr>
              <p:cNvPr id="19" name="Freeform 22"/>
              <p:cNvSpPr>
                <a:spLocks noEditPoints="1"/>
              </p:cNvSpPr>
              <p:nvPr/>
            </p:nvSpPr>
            <p:spPr bwMode="auto">
              <a:xfrm>
                <a:off x="2630" y="4163"/>
                <a:ext cx="151" cy="176"/>
              </a:xfrm>
              <a:custGeom>
                <a:avLst/>
                <a:gdLst>
                  <a:gd name="T0" fmla="*/ 410 w 1662"/>
                  <a:gd name="T1" fmla="*/ 645 h 1942"/>
                  <a:gd name="T2" fmla="*/ 309 w 1662"/>
                  <a:gd name="T3" fmla="*/ 847 h 1942"/>
                  <a:gd name="T4" fmla="*/ 255 w 1662"/>
                  <a:gd name="T5" fmla="*/ 1023 h 1942"/>
                  <a:gd name="T6" fmla="*/ 263 w 1662"/>
                  <a:gd name="T7" fmla="*/ 1206 h 1942"/>
                  <a:gd name="T8" fmla="*/ 347 w 1662"/>
                  <a:gd name="T9" fmla="*/ 1429 h 1942"/>
                  <a:gd name="T10" fmla="*/ 476 w 1662"/>
                  <a:gd name="T11" fmla="*/ 1620 h 1942"/>
                  <a:gd name="T12" fmla="*/ 638 w 1662"/>
                  <a:gd name="T13" fmla="*/ 1753 h 1942"/>
                  <a:gd name="T14" fmla="*/ 825 w 1662"/>
                  <a:gd name="T15" fmla="*/ 1803 h 1942"/>
                  <a:gd name="T16" fmla="*/ 1013 w 1662"/>
                  <a:gd name="T17" fmla="*/ 1753 h 1942"/>
                  <a:gd name="T18" fmla="*/ 1176 w 1662"/>
                  <a:gd name="T19" fmla="*/ 1619 h 1942"/>
                  <a:gd name="T20" fmla="*/ 1305 w 1662"/>
                  <a:gd name="T21" fmla="*/ 1428 h 1942"/>
                  <a:gd name="T22" fmla="*/ 1388 w 1662"/>
                  <a:gd name="T23" fmla="*/ 1205 h 1942"/>
                  <a:gd name="T24" fmla="*/ 1418 w 1662"/>
                  <a:gd name="T25" fmla="*/ 974 h 1942"/>
                  <a:gd name="T26" fmla="*/ 1266 w 1662"/>
                  <a:gd name="T27" fmla="*/ 836 h 1942"/>
                  <a:gd name="T28" fmla="*/ 1012 w 1662"/>
                  <a:gd name="T29" fmla="*/ 794 h 1942"/>
                  <a:gd name="T30" fmla="*/ 806 w 1662"/>
                  <a:gd name="T31" fmla="*/ 713 h 1942"/>
                  <a:gd name="T32" fmla="*/ 646 w 1662"/>
                  <a:gd name="T33" fmla="*/ 610 h 1942"/>
                  <a:gd name="T34" fmla="*/ 526 w 1662"/>
                  <a:gd name="T35" fmla="*/ 499 h 1942"/>
                  <a:gd name="T36" fmla="*/ 944 w 1662"/>
                  <a:gd name="T37" fmla="*/ 23 h 1942"/>
                  <a:gd name="T38" fmla="*/ 1152 w 1662"/>
                  <a:gd name="T39" fmla="*/ 118 h 1942"/>
                  <a:gd name="T40" fmla="*/ 1271 w 1662"/>
                  <a:gd name="T41" fmla="*/ 205 h 1942"/>
                  <a:gd name="T42" fmla="*/ 1388 w 1662"/>
                  <a:gd name="T43" fmla="*/ 323 h 1942"/>
                  <a:gd name="T44" fmla="*/ 1455 w 1662"/>
                  <a:gd name="T45" fmla="*/ 429 h 1942"/>
                  <a:gd name="T46" fmla="*/ 1524 w 1662"/>
                  <a:gd name="T47" fmla="*/ 626 h 1942"/>
                  <a:gd name="T48" fmla="*/ 1555 w 1662"/>
                  <a:gd name="T49" fmla="*/ 892 h 1942"/>
                  <a:gd name="T50" fmla="*/ 1619 w 1662"/>
                  <a:gd name="T51" fmla="*/ 939 h 1942"/>
                  <a:gd name="T52" fmla="*/ 1657 w 1662"/>
                  <a:gd name="T53" fmla="*/ 1032 h 1942"/>
                  <a:gd name="T54" fmla="*/ 1655 w 1662"/>
                  <a:gd name="T55" fmla="*/ 1183 h 1942"/>
                  <a:gd name="T56" fmla="*/ 1611 w 1662"/>
                  <a:gd name="T57" fmla="*/ 1304 h 1942"/>
                  <a:gd name="T58" fmla="*/ 1537 w 1662"/>
                  <a:gd name="T59" fmla="*/ 1372 h 1942"/>
                  <a:gd name="T60" fmla="*/ 1445 w 1662"/>
                  <a:gd name="T61" fmla="*/ 1454 h 1942"/>
                  <a:gd name="T62" fmla="*/ 1313 w 1662"/>
                  <a:gd name="T63" fmla="*/ 1670 h 1942"/>
                  <a:gd name="T64" fmla="*/ 1141 w 1662"/>
                  <a:gd name="T65" fmla="*/ 1836 h 1942"/>
                  <a:gd name="T66" fmla="*/ 937 w 1662"/>
                  <a:gd name="T67" fmla="*/ 1930 h 1942"/>
                  <a:gd name="T68" fmla="*/ 714 w 1662"/>
                  <a:gd name="T69" fmla="*/ 1930 h 1942"/>
                  <a:gd name="T70" fmla="*/ 510 w 1662"/>
                  <a:gd name="T71" fmla="*/ 1836 h 1942"/>
                  <a:gd name="T72" fmla="*/ 337 w 1662"/>
                  <a:gd name="T73" fmla="*/ 1669 h 1942"/>
                  <a:gd name="T74" fmla="*/ 205 w 1662"/>
                  <a:gd name="T75" fmla="*/ 1452 h 1942"/>
                  <a:gd name="T76" fmla="*/ 111 w 1662"/>
                  <a:gd name="T77" fmla="*/ 1364 h 1942"/>
                  <a:gd name="T78" fmla="*/ 39 w 1662"/>
                  <a:gd name="T79" fmla="*/ 1284 h 1942"/>
                  <a:gd name="T80" fmla="*/ 2 w 1662"/>
                  <a:gd name="T81" fmla="*/ 1143 h 1942"/>
                  <a:gd name="T82" fmla="*/ 9 w 1662"/>
                  <a:gd name="T83" fmla="*/ 1009 h 1942"/>
                  <a:gd name="T84" fmla="*/ 50 w 1662"/>
                  <a:gd name="T85" fmla="*/ 930 h 1942"/>
                  <a:gd name="T86" fmla="*/ 98 w 1662"/>
                  <a:gd name="T87" fmla="*/ 851 h 1942"/>
                  <a:gd name="T88" fmla="*/ 85 w 1662"/>
                  <a:gd name="T89" fmla="*/ 643 h 1942"/>
                  <a:gd name="T90" fmla="*/ 120 w 1662"/>
                  <a:gd name="T91" fmla="*/ 487 h 1942"/>
                  <a:gd name="T92" fmla="*/ 183 w 1662"/>
                  <a:gd name="T93" fmla="*/ 377 h 1942"/>
                  <a:gd name="T94" fmla="*/ 257 w 1662"/>
                  <a:gd name="T95" fmla="*/ 305 h 1942"/>
                  <a:gd name="T96" fmla="*/ 319 w 1662"/>
                  <a:gd name="T97" fmla="*/ 266 h 1942"/>
                  <a:gd name="T98" fmla="*/ 352 w 1662"/>
                  <a:gd name="T99" fmla="*/ 246 h 1942"/>
                  <a:gd name="T100" fmla="*/ 390 w 1662"/>
                  <a:gd name="T101" fmla="*/ 196 h 1942"/>
                  <a:gd name="T102" fmla="*/ 459 w 1662"/>
                  <a:gd name="T103" fmla="*/ 127 h 1942"/>
                  <a:gd name="T104" fmla="*/ 559 w 1662"/>
                  <a:gd name="T105" fmla="*/ 57 h 1942"/>
                  <a:gd name="T106" fmla="*/ 690 w 1662"/>
                  <a:gd name="T107" fmla="*/ 10 h 19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662" h="1942">
                    <a:moveTo>
                      <a:pt x="526" y="499"/>
                    </a:moveTo>
                    <a:lnTo>
                      <a:pt x="484" y="546"/>
                    </a:lnTo>
                    <a:lnTo>
                      <a:pt x="445" y="595"/>
                    </a:lnTo>
                    <a:lnTo>
                      <a:pt x="410" y="645"/>
                    </a:lnTo>
                    <a:lnTo>
                      <a:pt x="379" y="696"/>
                    </a:lnTo>
                    <a:lnTo>
                      <a:pt x="352" y="747"/>
                    </a:lnTo>
                    <a:lnTo>
                      <a:pt x="329" y="797"/>
                    </a:lnTo>
                    <a:lnTo>
                      <a:pt x="309" y="847"/>
                    </a:lnTo>
                    <a:lnTo>
                      <a:pt x="291" y="895"/>
                    </a:lnTo>
                    <a:lnTo>
                      <a:pt x="277" y="941"/>
                    </a:lnTo>
                    <a:lnTo>
                      <a:pt x="264" y="984"/>
                    </a:lnTo>
                    <a:lnTo>
                      <a:pt x="255" y="1023"/>
                    </a:lnTo>
                    <a:lnTo>
                      <a:pt x="247" y="1059"/>
                    </a:lnTo>
                    <a:lnTo>
                      <a:pt x="241" y="1091"/>
                    </a:lnTo>
                    <a:lnTo>
                      <a:pt x="250" y="1148"/>
                    </a:lnTo>
                    <a:lnTo>
                      <a:pt x="263" y="1206"/>
                    </a:lnTo>
                    <a:lnTo>
                      <a:pt x="280" y="1263"/>
                    </a:lnTo>
                    <a:lnTo>
                      <a:pt x="299" y="1320"/>
                    </a:lnTo>
                    <a:lnTo>
                      <a:pt x="322" y="1375"/>
                    </a:lnTo>
                    <a:lnTo>
                      <a:pt x="347" y="1429"/>
                    </a:lnTo>
                    <a:lnTo>
                      <a:pt x="375" y="1480"/>
                    </a:lnTo>
                    <a:lnTo>
                      <a:pt x="406" y="1530"/>
                    </a:lnTo>
                    <a:lnTo>
                      <a:pt x="440" y="1576"/>
                    </a:lnTo>
                    <a:lnTo>
                      <a:pt x="476" y="1620"/>
                    </a:lnTo>
                    <a:lnTo>
                      <a:pt x="513" y="1659"/>
                    </a:lnTo>
                    <a:lnTo>
                      <a:pt x="553" y="1695"/>
                    </a:lnTo>
                    <a:lnTo>
                      <a:pt x="594" y="1726"/>
                    </a:lnTo>
                    <a:lnTo>
                      <a:pt x="638" y="1753"/>
                    </a:lnTo>
                    <a:lnTo>
                      <a:pt x="683" y="1774"/>
                    </a:lnTo>
                    <a:lnTo>
                      <a:pt x="729" y="1789"/>
                    </a:lnTo>
                    <a:lnTo>
                      <a:pt x="777" y="1800"/>
                    </a:lnTo>
                    <a:lnTo>
                      <a:pt x="825" y="1803"/>
                    </a:lnTo>
                    <a:lnTo>
                      <a:pt x="875" y="1800"/>
                    </a:lnTo>
                    <a:lnTo>
                      <a:pt x="922" y="1789"/>
                    </a:lnTo>
                    <a:lnTo>
                      <a:pt x="968" y="1774"/>
                    </a:lnTo>
                    <a:lnTo>
                      <a:pt x="1013" y="1753"/>
                    </a:lnTo>
                    <a:lnTo>
                      <a:pt x="1056" y="1726"/>
                    </a:lnTo>
                    <a:lnTo>
                      <a:pt x="1099" y="1695"/>
                    </a:lnTo>
                    <a:lnTo>
                      <a:pt x="1139" y="1659"/>
                    </a:lnTo>
                    <a:lnTo>
                      <a:pt x="1176" y="1619"/>
                    </a:lnTo>
                    <a:lnTo>
                      <a:pt x="1212" y="1576"/>
                    </a:lnTo>
                    <a:lnTo>
                      <a:pt x="1245" y="1529"/>
                    </a:lnTo>
                    <a:lnTo>
                      <a:pt x="1276" y="1480"/>
                    </a:lnTo>
                    <a:lnTo>
                      <a:pt x="1305" y="1428"/>
                    </a:lnTo>
                    <a:lnTo>
                      <a:pt x="1330" y="1374"/>
                    </a:lnTo>
                    <a:lnTo>
                      <a:pt x="1353" y="1319"/>
                    </a:lnTo>
                    <a:lnTo>
                      <a:pt x="1372" y="1262"/>
                    </a:lnTo>
                    <a:lnTo>
                      <a:pt x="1388" y="1205"/>
                    </a:lnTo>
                    <a:lnTo>
                      <a:pt x="1401" y="1147"/>
                    </a:lnTo>
                    <a:lnTo>
                      <a:pt x="1411" y="1089"/>
                    </a:lnTo>
                    <a:lnTo>
                      <a:pt x="1416" y="1032"/>
                    </a:lnTo>
                    <a:lnTo>
                      <a:pt x="1418" y="974"/>
                    </a:lnTo>
                    <a:lnTo>
                      <a:pt x="1417" y="904"/>
                    </a:lnTo>
                    <a:lnTo>
                      <a:pt x="1414" y="838"/>
                    </a:lnTo>
                    <a:lnTo>
                      <a:pt x="1339" y="839"/>
                    </a:lnTo>
                    <a:lnTo>
                      <a:pt x="1266" y="836"/>
                    </a:lnTo>
                    <a:lnTo>
                      <a:pt x="1198" y="830"/>
                    </a:lnTo>
                    <a:lnTo>
                      <a:pt x="1133" y="820"/>
                    </a:lnTo>
                    <a:lnTo>
                      <a:pt x="1070" y="808"/>
                    </a:lnTo>
                    <a:lnTo>
                      <a:pt x="1012" y="794"/>
                    </a:lnTo>
                    <a:lnTo>
                      <a:pt x="956" y="777"/>
                    </a:lnTo>
                    <a:lnTo>
                      <a:pt x="903" y="757"/>
                    </a:lnTo>
                    <a:lnTo>
                      <a:pt x="853" y="737"/>
                    </a:lnTo>
                    <a:lnTo>
                      <a:pt x="806" y="713"/>
                    </a:lnTo>
                    <a:lnTo>
                      <a:pt x="762" y="690"/>
                    </a:lnTo>
                    <a:lnTo>
                      <a:pt x="721" y="664"/>
                    </a:lnTo>
                    <a:lnTo>
                      <a:pt x="682" y="638"/>
                    </a:lnTo>
                    <a:lnTo>
                      <a:pt x="646" y="610"/>
                    </a:lnTo>
                    <a:lnTo>
                      <a:pt x="612" y="583"/>
                    </a:lnTo>
                    <a:lnTo>
                      <a:pt x="581" y="555"/>
                    </a:lnTo>
                    <a:lnTo>
                      <a:pt x="552" y="527"/>
                    </a:lnTo>
                    <a:lnTo>
                      <a:pt x="526" y="499"/>
                    </a:lnTo>
                    <a:close/>
                    <a:moveTo>
                      <a:pt x="808" y="0"/>
                    </a:moveTo>
                    <a:lnTo>
                      <a:pt x="851" y="3"/>
                    </a:lnTo>
                    <a:lnTo>
                      <a:pt x="897" y="11"/>
                    </a:lnTo>
                    <a:lnTo>
                      <a:pt x="944" y="23"/>
                    </a:lnTo>
                    <a:lnTo>
                      <a:pt x="993" y="39"/>
                    </a:lnTo>
                    <a:lnTo>
                      <a:pt x="1044" y="60"/>
                    </a:lnTo>
                    <a:lnTo>
                      <a:pt x="1097" y="86"/>
                    </a:lnTo>
                    <a:lnTo>
                      <a:pt x="1152" y="118"/>
                    </a:lnTo>
                    <a:lnTo>
                      <a:pt x="1179" y="135"/>
                    </a:lnTo>
                    <a:lnTo>
                      <a:pt x="1208" y="155"/>
                    </a:lnTo>
                    <a:lnTo>
                      <a:pt x="1239" y="179"/>
                    </a:lnTo>
                    <a:lnTo>
                      <a:pt x="1271" y="205"/>
                    </a:lnTo>
                    <a:lnTo>
                      <a:pt x="1304" y="233"/>
                    </a:lnTo>
                    <a:lnTo>
                      <a:pt x="1334" y="261"/>
                    </a:lnTo>
                    <a:lnTo>
                      <a:pt x="1363" y="292"/>
                    </a:lnTo>
                    <a:lnTo>
                      <a:pt x="1388" y="323"/>
                    </a:lnTo>
                    <a:lnTo>
                      <a:pt x="1409" y="353"/>
                    </a:lnTo>
                    <a:lnTo>
                      <a:pt x="1409" y="353"/>
                    </a:lnTo>
                    <a:lnTo>
                      <a:pt x="1433" y="389"/>
                    </a:lnTo>
                    <a:lnTo>
                      <a:pt x="1455" y="429"/>
                    </a:lnTo>
                    <a:lnTo>
                      <a:pt x="1475" y="472"/>
                    </a:lnTo>
                    <a:lnTo>
                      <a:pt x="1493" y="519"/>
                    </a:lnTo>
                    <a:lnTo>
                      <a:pt x="1509" y="570"/>
                    </a:lnTo>
                    <a:lnTo>
                      <a:pt x="1524" y="626"/>
                    </a:lnTo>
                    <a:lnTo>
                      <a:pt x="1535" y="685"/>
                    </a:lnTo>
                    <a:lnTo>
                      <a:pt x="1545" y="749"/>
                    </a:lnTo>
                    <a:lnTo>
                      <a:pt x="1551" y="817"/>
                    </a:lnTo>
                    <a:lnTo>
                      <a:pt x="1555" y="892"/>
                    </a:lnTo>
                    <a:lnTo>
                      <a:pt x="1573" y="900"/>
                    </a:lnTo>
                    <a:lnTo>
                      <a:pt x="1590" y="910"/>
                    </a:lnTo>
                    <a:lnTo>
                      <a:pt x="1605" y="922"/>
                    </a:lnTo>
                    <a:lnTo>
                      <a:pt x="1619" y="939"/>
                    </a:lnTo>
                    <a:lnTo>
                      <a:pt x="1632" y="957"/>
                    </a:lnTo>
                    <a:lnTo>
                      <a:pt x="1642" y="979"/>
                    </a:lnTo>
                    <a:lnTo>
                      <a:pt x="1651" y="1003"/>
                    </a:lnTo>
                    <a:lnTo>
                      <a:pt x="1657" y="1032"/>
                    </a:lnTo>
                    <a:lnTo>
                      <a:pt x="1661" y="1064"/>
                    </a:lnTo>
                    <a:lnTo>
                      <a:pt x="1662" y="1102"/>
                    </a:lnTo>
                    <a:lnTo>
                      <a:pt x="1660" y="1143"/>
                    </a:lnTo>
                    <a:lnTo>
                      <a:pt x="1655" y="1183"/>
                    </a:lnTo>
                    <a:lnTo>
                      <a:pt x="1648" y="1218"/>
                    </a:lnTo>
                    <a:lnTo>
                      <a:pt x="1638" y="1250"/>
                    </a:lnTo>
                    <a:lnTo>
                      <a:pt x="1625" y="1278"/>
                    </a:lnTo>
                    <a:lnTo>
                      <a:pt x="1611" y="1304"/>
                    </a:lnTo>
                    <a:lnTo>
                      <a:pt x="1595" y="1325"/>
                    </a:lnTo>
                    <a:lnTo>
                      <a:pt x="1577" y="1344"/>
                    </a:lnTo>
                    <a:lnTo>
                      <a:pt x="1558" y="1360"/>
                    </a:lnTo>
                    <a:lnTo>
                      <a:pt x="1537" y="1372"/>
                    </a:lnTo>
                    <a:lnTo>
                      <a:pt x="1515" y="1382"/>
                    </a:lnTo>
                    <a:lnTo>
                      <a:pt x="1493" y="1390"/>
                    </a:lnTo>
                    <a:lnTo>
                      <a:pt x="1471" y="1395"/>
                    </a:lnTo>
                    <a:lnTo>
                      <a:pt x="1445" y="1454"/>
                    </a:lnTo>
                    <a:lnTo>
                      <a:pt x="1416" y="1512"/>
                    </a:lnTo>
                    <a:lnTo>
                      <a:pt x="1385" y="1567"/>
                    </a:lnTo>
                    <a:lnTo>
                      <a:pt x="1350" y="1620"/>
                    </a:lnTo>
                    <a:lnTo>
                      <a:pt x="1313" y="1670"/>
                    </a:lnTo>
                    <a:lnTo>
                      <a:pt x="1273" y="1717"/>
                    </a:lnTo>
                    <a:lnTo>
                      <a:pt x="1231" y="1761"/>
                    </a:lnTo>
                    <a:lnTo>
                      <a:pt x="1187" y="1801"/>
                    </a:lnTo>
                    <a:lnTo>
                      <a:pt x="1141" y="1836"/>
                    </a:lnTo>
                    <a:lnTo>
                      <a:pt x="1092" y="1868"/>
                    </a:lnTo>
                    <a:lnTo>
                      <a:pt x="1042" y="1893"/>
                    </a:lnTo>
                    <a:lnTo>
                      <a:pt x="990" y="1915"/>
                    </a:lnTo>
                    <a:lnTo>
                      <a:pt x="937" y="1930"/>
                    </a:lnTo>
                    <a:lnTo>
                      <a:pt x="882" y="1939"/>
                    </a:lnTo>
                    <a:lnTo>
                      <a:pt x="825" y="1942"/>
                    </a:lnTo>
                    <a:lnTo>
                      <a:pt x="769" y="1939"/>
                    </a:lnTo>
                    <a:lnTo>
                      <a:pt x="714" y="1930"/>
                    </a:lnTo>
                    <a:lnTo>
                      <a:pt x="661" y="1915"/>
                    </a:lnTo>
                    <a:lnTo>
                      <a:pt x="608" y="1893"/>
                    </a:lnTo>
                    <a:lnTo>
                      <a:pt x="558" y="1867"/>
                    </a:lnTo>
                    <a:lnTo>
                      <a:pt x="510" y="1836"/>
                    </a:lnTo>
                    <a:lnTo>
                      <a:pt x="464" y="1800"/>
                    </a:lnTo>
                    <a:lnTo>
                      <a:pt x="419" y="1760"/>
                    </a:lnTo>
                    <a:lnTo>
                      <a:pt x="377" y="1716"/>
                    </a:lnTo>
                    <a:lnTo>
                      <a:pt x="337" y="1669"/>
                    </a:lnTo>
                    <a:lnTo>
                      <a:pt x="300" y="1618"/>
                    </a:lnTo>
                    <a:lnTo>
                      <a:pt x="266" y="1565"/>
                    </a:lnTo>
                    <a:lnTo>
                      <a:pt x="234" y="1510"/>
                    </a:lnTo>
                    <a:lnTo>
                      <a:pt x="205" y="1452"/>
                    </a:lnTo>
                    <a:lnTo>
                      <a:pt x="179" y="1392"/>
                    </a:lnTo>
                    <a:lnTo>
                      <a:pt x="156" y="1386"/>
                    </a:lnTo>
                    <a:lnTo>
                      <a:pt x="133" y="1376"/>
                    </a:lnTo>
                    <a:lnTo>
                      <a:pt x="111" y="1364"/>
                    </a:lnTo>
                    <a:lnTo>
                      <a:pt x="91" y="1349"/>
                    </a:lnTo>
                    <a:lnTo>
                      <a:pt x="72" y="1330"/>
                    </a:lnTo>
                    <a:lnTo>
                      <a:pt x="55" y="1309"/>
                    </a:lnTo>
                    <a:lnTo>
                      <a:pt x="39" y="1284"/>
                    </a:lnTo>
                    <a:lnTo>
                      <a:pt x="26" y="1254"/>
                    </a:lnTo>
                    <a:lnTo>
                      <a:pt x="15" y="1221"/>
                    </a:lnTo>
                    <a:lnTo>
                      <a:pt x="7" y="1184"/>
                    </a:lnTo>
                    <a:lnTo>
                      <a:pt x="2" y="1143"/>
                    </a:lnTo>
                    <a:lnTo>
                      <a:pt x="0" y="1104"/>
                    </a:lnTo>
                    <a:lnTo>
                      <a:pt x="1" y="1068"/>
                    </a:lnTo>
                    <a:lnTo>
                      <a:pt x="4" y="1038"/>
                    </a:lnTo>
                    <a:lnTo>
                      <a:pt x="9" y="1009"/>
                    </a:lnTo>
                    <a:lnTo>
                      <a:pt x="17" y="985"/>
                    </a:lnTo>
                    <a:lnTo>
                      <a:pt x="27" y="964"/>
                    </a:lnTo>
                    <a:lnTo>
                      <a:pt x="38" y="946"/>
                    </a:lnTo>
                    <a:lnTo>
                      <a:pt x="50" y="930"/>
                    </a:lnTo>
                    <a:lnTo>
                      <a:pt x="65" y="916"/>
                    </a:lnTo>
                    <a:lnTo>
                      <a:pt x="80" y="906"/>
                    </a:lnTo>
                    <a:lnTo>
                      <a:pt x="96" y="897"/>
                    </a:lnTo>
                    <a:lnTo>
                      <a:pt x="98" y="851"/>
                    </a:lnTo>
                    <a:lnTo>
                      <a:pt x="89" y="794"/>
                    </a:lnTo>
                    <a:lnTo>
                      <a:pt x="85" y="740"/>
                    </a:lnTo>
                    <a:lnTo>
                      <a:pt x="83" y="690"/>
                    </a:lnTo>
                    <a:lnTo>
                      <a:pt x="85" y="643"/>
                    </a:lnTo>
                    <a:lnTo>
                      <a:pt x="90" y="599"/>
                    </a:lnTo>
                    <a:lnTo>
                      <a:pt x="98" y="559"/>
                    </a:lnTo>
                    <a:lnTo>
                      <a:pt x="108" y="522"/>
                    </a:lnTo>
                    <a:lnTo>
                      <a:pt x="120" y="487"/>
                    </a:lnTo>
                    <a:lnTo>
                      <a:pt x="134" y="455"/>
                    </a:lnTo>
                    <a:lnTo>
                      <a:pt x="149" y="427"/>
                    </a:lnTo>
                    <a:lnTo>
                      <a:pt x="166" y="400"/>
                    </a:lnTo>
                    <a:lnTo>
                      <a:pt x="183" y="377"/>
                    </a:lnTo>
                    <a:lnTo>
                      <a:pt x="202" y="355"/>
                    </a:lnTo>
                    <a:lnTo>
                      <a:pt x="220" y="337"/>
                    </a:lnTo>
                    <a:lnTo>
                      <a:pt x="239" y="320"/>
                    </a:lnTo>
                    <a:lnTo>
                      <a:pt x="257" y="305"/>
                    </a:lnTo>
                    <a:lnTo>
                      <a:pt x="274" y="293"/>
                    </a:lnTo>
                    <a:lnTo>
                      <a:pt x="290" y="282"/>
                    </a:lnTo>
                    <a:lnTo>
                      <a:pt x="305" y="273"/>
                    </a:lnTo>
                    <a:lnTo>
                      <a:pt x="319" y="266"/>
                    </a:lnTo>
                    <a:lnTo>
                      <a:pt x="331" y="260"/>
                    </a:lnTo>
                    <a:lnTo>
                      <a:pt x="341" y="255"/>
                    </a:lnTo>
                    <a:lnTo>
                      <a:pt x="348" y="253"/>
                    </a:lnTo>
                    <a:lnTo>
                      <a:pt x="352" y="246"/>
                    </a:lnTo>
                    <a:lnTo>
                      <a:pt x="359" y="237"/>
                    </a:lnTo>
                    <a:lnTo>
                      <a:pt x="367" y="225"/>
                    </a:lnTo>
                    <a:lnTo>
                      <a:pt x="377" y="212"/>
                    </a:lnTo>
                    <a:lnTo>
                      <a:pt x="390" y="196"/>
                    </a:lnTo>
                    <a:lnTo>
                      <a:pt x="404" y="180"/>
                    </a:lnTo>
                    <a:lnTo>
                      <a:pt x="421" y="163"/>
                    </a:lnTo>
                    <a:lnTo>
                      <a:pt x="439" y="145"/>
                    </a:lnTo>
                    <a:lnTo>
                      <a:pt x="459" y="127"/>
                    </a:lnTo>
                    <a:lnTo>
                      <a:pt x="481" y="108"/>
                    </a:lnTo>
                    <a:lnTo>
                      <a:pt x="505" y="91"/>
                    </a:lnTo>
                    <a:lnTo>
                      <a:pt x="531" y="74"/>
                    </a:lnTo>
                    <a:lnTo>
                      <a:pt x="559" y="57"/>
                    </a:lnTo>
                    <a:lnTo>
                      <a:pt x="589" y="43"/>
                    </a:lnTo>
                    <a:lnTo>
                      <a:pt x="620" y="30"/>
                    </a:lnTo>
                    <a:lnTo>
                      <a:pt x="655" y="19"/>
                    </a:lnTo>
                    <a:lnTo>
                      <a:pt x="690" y="10"/>
                    </a:lnTo>
                    <a:lnTo>
                      <a:pt x="728" y="3"/>
                    </a:lnTo>
                    <a:lnTo>
                      <a:pt x="767" y="0"/>
                    </a:lnTo>
                    <a:lnTo>
                      <a:pt x="80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20" name="Freeform 23"/>
              <p:cNvSpPr>
                <a:spLocks noEditPoints="1"/>
              </p:cNvSpPr>
              <p:nvPr/>
            </p:nvSpPr>
            <p:spPr bwMode="auto">
              <a:xfrm>
                <a:off x="2664" y="4250"/>
                <a:ext cx="83" cy="27"/>
              </a:xfrm>
              <a:custGeom>
                <a:avLst/>
                <a:gdLst>
                  <a:gd name="T0" fmla="*/ 613 w 916"/>
                  <a:gd name="T1" fmla="*/ 78 h 300"/>
                  <a:gd name="T2" fmla="*/ 561 w 916"/>
                  <a:gd name="T3" fmla="*/ 109 h 300"/>
                  <a:gd name="T4" fmla="*/ 554 w 916"/>
                  <a:gd name="T5" fmla="*/ 165 h 300"/>
                  <a:gd name="T6" fmla="*/ 579 w 916"/>
                  <a:gd name="T7" fmla="*/ 210 h 300"/>
                  <a:gd name="T8" fmla="*/ 665 w 916"/>
                  <a:gd name="T9" fmla="*/ 229 h 300"/>
                  <a:gd name="T10" fmla="*/ 787 w 916"/>
                  <a:gd name="T11" fmla="*/ 223 h 300"/>
                  <a:gd name="T12" fmla="*/ 839 w 916"/>
                  <a:gd name="T13" fmla="*/ 191 h 300"/>
                  <a:gd name="T14" fmla="*/ 846 w 916"/>
                  <a:gd name="T15" fmla="*/ 135 h 300"/>
                  <a:gd name="T16" fmla="*/ 820 w 916"/>
                  <a:gd name="T17" fmla="*/ 90 h 300"/>
                  <a:gd name="T18" fmla="*/ 734 w 916"/>
                  <a:gd name="T19" fmla="*/ 72 h 300"/>
                  <a:gd name="T20" fmla="*/ 153 w 916"/>
                  <a:gd name="T21" fmla="*/ 74 h 300"/>
                  <a:gd name="T22" fmla="*/ 85 w 916"/>
                  <a:gd name="T23" fmla="*/ 99 h 300"/>
                  <a:gd name="T24" fmla="*/ 70 w 916"/>
                  <a:gd name="T25" fmla="*/ 150 h 300"/>
                  <a:gd name="T26" fmla="*/ 85 w 916"/>
                  <a:gd name="T27" fmla="*/ 201 h 300"/>
                  <a:gd name="T28" fmla="*/ 153 w 916"/>
                  <a:gd name="T29" fmla="*/ 227 h 300"/>
                  <a:gd name="T30" fmla="*/ 280 w 916"/>
                  <a:gd name="T31" fmla="*/ 227 h 300"/>
                  <a:gd name="T32" fmla="*/ 348 w 916"/>
                  <a:gd name="T33" fmla="*/ 201 h 300"/>
                  <a:gd name="T34" fmla="*/ 363 w 916"/>
                  <a:gd name="T35" fmla="*/ 150 h 300"/>
                  <a:gd name="T36" fmla="*/ 348 w 916"/>
                  <a:gd name="T37" fmla="*/ 99 h 300"/>
                  <a:gd name="T38" fmla="*/ 280 w 916"/>
                  <a:gd name="T39" fmla="*/ 74 h 300"/>
                  <a:gd name="T40" fmla="*/ 234 w 916"/>
                  <a:gd name="T41" fmla="*/ 0 h 300"/>
                  <a:gd name="T42" fmla="*/ 321 w 916"/>
                  <a:gd name="T43" fmla="*/ 9 h 300"/>
                  <a:gd name="T44" fmla="*/ 400 w 916"/>
                  <a:gd name="T45" fmla="*/ 53 h 300"/>
                  <a:gd name="T46" fmla="*/ 574 w 916"/>
                  <a:gd name="T47" fmla="*/ 17 h 300"/>
                  <a:gd name="T48" fmla="*/ 662 w 916"/>
                  <a:gd name="T49" fmla="*/ 1 h 300"/>
                  <a:gd name="T50" fmla="*/ 732 w 916"/>
                  <a:gd name="T51" fmla="*/ 0 h 300"/>
                  <a:gd name="T52" fmla="*/ 806 w 916"/>
                  <a:gd name="T53" fmla="*/ 10 h 300"/>
                  <a:gd name="T54" fmla="*/ 875 w 916"/>
                  <a:gd name="T55" fmla="*/ 45 h 300"/>
                  <a:gd name="T56" fmla="*/ 914 w 916"/>
                  <a:gd name="T57" fmla="*/ 123 h 300"/>
                  <a:gd name="T58" fmla="*/ 900 w 916"/>
                  <a:gd name="T59" fmla="*/ 223 h 300"/>
                  <a:gd name="T60" fmla="*/ 843 w 916"/>
                  <a:gd name="T61" fmla="*/ 277 h 300"/>
                  <a:gd name="T62" fmla="*/ 768 w 916"/>
                  <a:gd name="T63" fmla="*/ 297 h 300"/>
                  <a:gd name="T64" fmla="*/ 699 w 916"/>
                  <a:gd name="T65" fmla="*/ 300 h 300"/>
                  <a:gd name="T66" fmla="*/ 632 w 916"/>
                  <a:gd name="T67" fmla="*/ 297 h 300"/>
                  <a:gd name="T68" fmla="*/ 557 w 916"/>
                  <a:gd name="T69" fmla="*/ 277 h 300"/>
                  <a:gd name="T70" fmla="*/ 500 w 916"/>
                  <a:gd name="T71" fmla="*/ 224 h 300"/>
                  <a:gd name="T72" fmla="*/ 485 w 916"/>
                  <a:gd name="T73" fmla="*/ 137 h 300"/>
                  <a:gd name="T74" fmla="*/ 432 w 916"/>
                  <a:gd name="T75" fmla="*/ 150 h 300"/>
                  <a:gd name="T76" fmla="*/ 405 w 916"/>
                  <a:gd name="T77" fmla="*/ 241 h 300"/>
                  <a:gd name="T78" fmla="*/ 342 w 916"/>
                  <a:gd name="T79" fmla="*/ 284 h 300"/>
                  <a:gd name="T80" fmla="*/ 266 w 916"/>
                  <a:gd name="T81" fmla="*/ 298 h 300"/>
                  <a:gd name="T82" fmla="*/ 201 w 916"/>
                  <a:gd name="T83" fmla="*/ 299 h 300"/>
                  <a:gd name="T84" fmla="*/ 129 w 916"/>
                  <a:gd name="T85" fmla="*/ 294 h 300"/>
                  <a:gd name="T86" fmla="*/ 57 w 916"/>
                  <a:gd name="T87" fmla="*/ 267 h 300"/>
                  <a:gd name="T88" fmla="*/ 7 w 916"/>
                  <a:gd name="T89" fmla="*/ 202 h 300"/>
                  <a:gd name="T90" fmla="*/ 7 w 916"/>
                  <a:gd name="T91" fmla="*/ 98 h 300"/>
                  <a:gd name="T92" fmla="*/ 57 w 916"/>
                  <a:gd name="T93" fmla="*/ 33 h 300"/>
                  <a:gd name="T94" fmla="*/ 129 w 916"/>
                  <a:gd name="T95" fmla="*/ 6 h 300"/>
                  <a:gd name="T96" fmla="*/ 201 w 916"/>
                  <a:gd name="T97" fmla="*/ 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16" h="300">
                    <a:moveTo>
                      <a:pt x="699" y="71"/>
                    </a:moveTo>
                    <a:lnTo>
                      <a:pt x="665" y="72"/>
                    </a:lnTo>
                    <a:lnTo>
                      <a:pt x="636" y="74"/>
                    </a:lnTo>
                    <a:lnTo>
                      <a:pt x="613" y="78"/>
                    </a:lnTo>
                    <a:lnTo>
                      <a:pt x="594" y="83"/>
                    </a:lnTo>
                    <a:lnTo>
                      <a:pt x="579" y="90"/>
                    </a:lnTo>
                    <a:lnTo>
                      <a:pt x="569" y="99"/>
                    </a:lnTo>
                    <a:lnTo>
                      <a:pt x="561" y="109"/>
                    </a:lnTo>
                    <a:lnTo>
                      <a:pt x="556" y="122"/>
                    </a:lnTo>
                    <a:lnTo>
                      <a:pt x="554" y="135"/>
                    </a:lnTo>
                    <a:lnTo>
                      <a:pt x="553" y="150"/>
                    </a:lnTo>
                    <a:lnTo>
                      <a:pt x="554" y="165"/>
                    </a:lnTo>
                    <a:lnTo>
                      <a:pt x="556" y="179"/>
                    </a:lnTo>
                    <a:lnTo>
                      <a:pt x="561" y="191"/>
                    </a:lnTo>
                    <a:lnTo>
                      <a:pt x="569" y="201"/>
                    </a:lnTo>
                    <a:lnTo>
                      <a:pt x="579" y="210"/>
                    </a:lnTo>
                    <a:lnTo>
                      <a:pt x="594" y="216"/>
                    </a:lnTo>
                    <a:lnTo>
                      <a:pt x="613" y="223"/>
                    </a:lnTo>
                    <a:lnTo>
                      <a:pt x="636" y="227"/>
                    </a:lnTo>
                    <a:lnTo>
                      <a:pt x="665" y="229"/>
                    </a:lnTo>
                    <a:lnTo>
                      <a:pt x="699" y="230"/>
                    </a:lnTo>
                    <a:lnTo>
                      <a:pt x="734" y="229"/>
                    </a:lnTo>
                    <a:lnTo>
                      <a:pt x="763" y="227"/>
                    </a:lnTo>
                    <a:lnTo>
                      <a:pt x="787" y="223"/>
                    </a:lnTo>
                    <a:lnTo>
                      <a:pt x="805" y="216"/>
                    </a:lnTo>
                    <a:lnTo>
                      <a:pt x="820" y="210"/>
                    </a:lnTo>
                    <a:lnTo>
                      <a:pt x="831" y="201"/>
                    </a:lnTo>
                    <a:lnTo>
                      <a:pt x="839" y="191"/>
                    </a:lnTo>
                    <a:lnTo>
                      <a:pt x="843" y="179"/>
                    </a:lnTo>
                    <a:lnTo>
                      <a:pt x="846" y="165"/>
                    </a:lnTo>
                    <a:lnTo>
                      <a:pt x="847" y="150"/>
                    </a:lnTo>
                    <a:lnTo>
                      <a:pt x="846" y="135"/>
                    </a:lnTo>
                    <a:lnTo>
                      <a:pt x="843" y="122"/>
                    </a:lnTo>
                    <a:lnTo>
                      <a:pt x="839" y="109"/>
                    </a:lnTo>
                    <a:lnTo>
                      <a:pt x="831" y="99"/>
                    </a:lnTo>
                    <a:lnTo>
                      <a:pt x="820" y="90"/>
                    </a:lnTo>
                    <a:lnTo>
                      <a:pt x="805" y="83"/>
                    </a:lnTo>
                    <a:lnTo>
                      <a:pt x="787" y="78"/>
                    </a:lnTo>
                    <a:lnTo>
                      <a:pt x="763" y="74"/>
                    </a:lnTo>
                    <a:lnTo>
                      <a:pt x="734" y="72"/>
                    </a:lnTo>
                    <a:lnTo>
                      <a:pt x="699" y="71"/>
                    </a:lnTo>
                    <a:close/>
                    <a:moveTo>
                      <a:pt x="216" y="71"/>
                    </a:moveTo>
                    <a:lnTo>
                      <a:pt x="182" y="72"/>
                    </a:lnTo>
                    <a:lnTo>
                      <a:pt x="153" y="74"/>
                    </a:lnTo>
                    <a:lnTo>
                      <a:pt x="130" y="78"/>
                    </a:lnTo>
                    <a:lnTo>
                      <a:pt x="111" y="83"/>
                    </a:lnTo>
                    <a:lnTo>
                      <a:pt x="96" y="90"/>
                    </a:lnTo>
                    <a:lnTo>
                      <a:pt x="85" y="99"/>
                    </a:lnTo>
                    <a:lnTo>
                      <a:pt x="78" y="109"/>
                    </a:lnTo>
                    <a:lnTo>
                      <a:pt x="73" y="122"/>
                    </a:lnTo>
                    <a:lnTo>
                      <a:pt x="70" y="135"/>
                    </a:lnTo>
                    <a:lnTo>
                      <a:pt x="70" y="150"/>
                    </a:lnTo>
                    <a:lnTo>
                      <a:pt x="70" y="165"/>
                    </a:lnTo>
                    <a:lnTo>
                      <a:pt x="73" y="179"/>
                    </a:lnTo>
                    <a:lnTo>
                      <a:pt x="78" y="191"/>
                    </a:lnTo>
                    <a:lnTo>
                      <a:pt x="85" y="201"/>
                    </a:lnTo>
                    <a:lnTo>
                      <a:pt x="96" y="210"/>
                    </a:lnTo>
                    <a:lnTo>
                      <a:pt x="111" y="216"/>
                    </a:lnTo>
                    <a:lnTo>
                      <a:pt x="130" y="223"/>
                    </a:lnTo>
                    <a:lnTo>
                      <a:pt x="153" y="227"/>
                    </a:lnTo>
                    <a:lnTo>
                      <a:pt x="182" y="229"/>
                    </a:lnTo>
                    <a:lnTo>
                      <a:pt x="216" y="230"/>
                    </a:lnTo>
                    <a:lnTo>
                      <a:pt x="250" y="229"/>
                    </a:lnTo>
                    <a:lnTo>
                      <a:pt x="280" y="227"/>
                    </a:lnTo>
                    <a:lnTo>
                      <a:pt x="304" y="223"/>
                    </a:lnTo>
                    <a:lnTo>
                      <a:pt x="322" y="216"/>
                    </a:lnTo>
                    <a:lnTo>
                      <a:pt x="337" y="210"/>
                    </a:lnTo>
                    <a:lnTo>
                      <a:pt x="348" y="201"/>
                    </a:lnTo>
                    <a:lnTo>
                      <a:pt x="355" y="191"/>
                    </a:lnTo>
                    <a:lnTo>
                      <a:pt x="360" y="179"/>
                    </a:lnTo>
                    <a:lnTo>
                      <a:pt x="363" y="165"/>
                    </a:lnTo>
                    <a:lnTo>
                      <a:pt x="363" y="150"/>
                    </a:lnTo>
                    <a:lnTo>
                      <a:pt x="363" y="135"/>
                    </a:lnTo>
                    <a:lnTo>
                      <a:pt x="360" y="122"/>
                    </a:lnTo>
                    <a:lnTo>
                      <a:pt x="355" y="109"/>
                    </a:lnTo>
                    <a:lnTo>
                      <a:pt x="348" y="99"/>
                    </a:lnTo>
                    <a:lnTo>
                      <a:pt x="337" y="90"/>
                    </a:lnTo>
                    <a:lnTo>
                      <a:pt x="322" y="83"/>
                    </a:lnTo>
                    <a:lnTo>
                      <a:pt x="304" y="78"/>
                    </a:lnTo>
                    <a:lnTo>
                      <a:pt x="280" y="74"/>
                    </a:lnTo>
                    <a:lnTo>
                      <a:pt x="250" y="72"/>
                    </a:lnTo>
                    <a:lnTo>
                      <a:pt x="216" y="71"/>
                    </a:lnTo>
                    <a:close/>
                    <a:moveTo>
                      <a:pt x="216" y="0"/>
                    </a:moveTo>
                    <a:lnTo>
                      <a:pt x="234" y="0"/>
                    </a:lnTo>
                    <a:lnTo>
                      <a:pt x="254" y="1"/>
                    </a:lnTo>
                    <a:lnTo>
                      <a:pt x="276" y="2"/>
                    </a:lnTo>
                    <a:lnTo>
                      <a:pt x="298" y="5"/>
                    </a:lnTo>
                    <a:lnTo>
                      <a:pt x="321" y="9"/>
                    </a:lnTo>
                    <a:lnTo>
                      <a:pt x="343" y="17"/>
                    </a:lnTo>
                    <a:lnTo>
                      <a:pt x="364" y="26"/>
                    </a:lnTo>
                    <a:lnTo>
                      <a:pt x="383" y="37"/>
                    </a:lnTo>
                    <a:lnTo>
                      <a:pt x="400" y="53"/>
                    </a:lnTo>
                    <a:lnTo>
                      <a:pt x="516" y="53"/>
                    </a:lnTo>
                    <a:lnTo>
                      <a:pt x="533" y="37"/>
                    </a:lnTo>
                    <a:lnTo>
                      <a:pt x="553" y="26"/>
                    </a:lnTo>
                    <a:lnTo>
                      <a:pt x="574" y="17"/>
                    </a:lnTo>
                    <a:lnTo>
                      <a:pt x="596" y="9"/>
                    </a:lnTo>
                    <a:lnTo>
                      <a:pt x="618" y="5"/>
                    </a:lnTo>
                    <a:lnTo>
                      <a:pt x="640" y="2"/>
                    </a:lnTo>
                    <a:lnTo>
                      <a:pt x="662" y="1"/>
                    </a:lnTo>
                    <a:lnTo>
                      <a:pt x="682" y="0"/>
                    </a:lnTo>
                    <a:lnTo>
                      <a:pt x="699" y="0"/>
                    </a:lnTo>
                    <a:lnTo>
                      <a:pt x="715" y="0"/>
                    </a:lnTo>
                    <a:lnTo>
                      <a:pt x="732" y="0"/>
                    </a:lnTo>
                    <a:lnTo>
                      <a:pt x="749" y="1"/>
                    </a:lnTo>
                    <a:lnTo>
                      <a:pt x="768" y="3"/>
                    </a:lnTo>
                    <a:lnTo>
                      <a:pt x="787" y="6"/>
                    </a:lnTo>
                    <a:lnTo>
                      <a:pt x="806" y="10"/>
                    </a:lnTo>
                    <a:lnTo>
                      <a:pt x="825" y="16"/>
                    </a:lnTo>
                    <a:lnTo>
                      <a:pt x="843" y="24"/>
                    </a:lnTo>
                    <a:lnTo>
                      <a:pt x="860" y="33"/>
                    </a:lnTo>
                    <a:lnTo>
                      <a:pt x="875" y="45"/>
                    </a:lnTo>
                    <a:lnTo>
                      <a:pt x="889" y="59"/>
                    </a:lnTo>
                    <a:lnTo>
                      <a:pt x="900" y="77"/>
                    </a:lnTo>
                    <a:lnTo>
                      <a:pt x="908" y="98"/>
                    </a:lnTo>
                    <a:lnTo>
                      <a:pt x="914" y="123"/>
                    </a:lnTo>
                    <a:lnTo>
                      <a:pt x="916" y="150"/>
                    </a:lnTo>
                    <a:lnTo>
                      <a:pt x="914" y="178"/>
                    </a:lnTo>
                    <a:lnTo>
                      <a:pt x="908" y="202"/>
                    </a:lnTo>
                    <a:lnTo>
                      <a:pt x="900" y="223"/>
                    </a:lnTo>
                    <a:lnTo>
                      <a:pt x="889" y="241"/>
                    </a:lnTo>
                    <a:lnTo>
                      <a:pt x="875" y="255"/>
                    </a:lnTo>
                    <a:lnTo>
                      <a:pt x="860" y="267"/>
                    </a:lnTo>
                    <a:lnTo>
                      <a:pt x="843" y="277"/>
                    </a:lnTo>
                    <a:lnTo>
                      <a:pt x="825" y="285"/>
                    </a:lnTo>
                    <a:lnTo>
                      <a:pt x="806" y="290"/>
                    </a:lnTo>
                    <a:lnTo>
                      <a:pt x="787" y="294"/>
                    </a:lnTo>
                    <a:lnTo>
                      <a:pt x="768" y="297"/>
                    </a:lnTo>
                    <a:lnTo>
                      <a:pt x="749" y="298"/>
                    </a:lnTo>
                    <a:lnTo>
                      <a:pt x="732" y="299"/>
                    </a:lnTo>
                    <a:lnTo>
                      <a:pt x="715" y="299"/>
                    </a:lnTo>
                    <a:lnTo>
                      <a:pt x="699" y="300"/>
                    </a:lnTo>
                    <a:lnTo>
                      <a:pt x="685" y="299"/>
                    </a:lnTo>
                    <a:lnTo>
                      <a:pt x="668" y="299"/>
                    </a:lnTo>
                    <a:lnTo>
                      <a:pt x="650" y="298"/>
                    </a:lnTo>
                    <a:lnTo>
                      <a:pt x="632" y="297"/>
                    </a:lnTo>
                    <a:lnTo>
                      <a:pt x="613" y="294"/>
                    </a:lnTo>
                    <a:lnTo>
                      <a:pt x="593" y="290"/>
                    </a:lnTo>
                    <a:lnTo>
                      <a:pt x="575" y="285"/>
                    </a:lnTo>
                    <a:lnTo>
                      <a:pt x="557" y="277"/>
                    </a:lnTo>
                    <a:lnTo>
                      <a:pt x="540" y="267"/>
                    </a:lnTo>
                    <a:lnTo>
                      <a:pt x="524" y="255"/>
                    </a:lnTo>
                    <a:lnTo>
                      <a:pt x="511" y="241"/>
                    </a:lnTo>
                    <a:lnTo>
                      <a:pt x="500" y="224"/>
                    </a:lnTo>
                    <a:lnTo>
                      <a:pt x="491" y="202"/>
                    </a:lnTo>
                    <a:lnTo>
                      <a:pt x="486" y="179"/>
                    </a:lnTo>
                    <a:lnTo>
                      <a:pt x="484" y="150"/>
                    </a:lnTo>
                    <a:lnTo>
                      <a:pt x="485" y="137"/>
                    </a:lnTo>
                    <a:lnTo>
                      <a:pt x="486" y="125"/>
                    </a:lnTo>
                    <a:lnTo>
                      <a:pt x="430" y="125"/>
                    </a:lnTo>
                    <a:lnTo>
                      <a:pt x="432" y="137"/>
                    </a:lnTo>
                    <a:lnTo>
                      <a:pt x="432" y="150"/>
                    </a:lnTo>
                    <a:lnTo>
                      <a:pt x="430" y="179"/>
                    </a:lnTo>
                    <a:lnTo>
                      <a:pt x="425" y="202"/>
                    </a:lnTo>
                    <a:lnTo>
                      <a:pt x="416" y="224"/>
                    </a:lnTo>
                    <a:lnTo>
                      <a:pt x="405" y="241"/>
                    </a:lnTo>
                    <a:lnTo>
                      <a:pt x="392" y="255"/>
                    </a:lnTo>
                    <a:lnTo>
                      <a:pt x="377" y="267"/>
                    </a:lnTo>
                    <a:lnTo>
                      <a:pt x="360" y="277"/>
                    </a:lnTo>
                    <a:lnTo>
                      <a:pt x="342" y="284"/>
                    </a:lnTo>
                    <a:lnTo>
                      <a:pt x="323" y="290"/>
                    </a:lnTo>
                    <a:lnTo>
                      <a:pt x="304" y="294"/>
                    </a:lnTo>
                    <a:lnTo>
                      <a:pt x="285" y="296"/>
                    </a:lnTo>
                    <a:lnTo>
                      <a:pt x="266" y="298"/>
                    </a:lnTo>
                    <a:lnTo>
                      <a:pt x="248" y="299"/>
                    </a:lnTo>
                    <a:lnTo>
                      <a:pt x="231" y="299"/>
                    </a:lnTo>
                    <a:lnTo>
                      <a:pt x="216" y="299"/>
                    </a:lnTo>
                    <a:lnTo>
                      <a:pt x="201" y="299"/>
                    </a:lnTo>
                    <a:lnTo>
                      <a:pt x="185" y="299"/>
                    </a:lnTo>
                    <a:lnTo>
                      <a:pt x="167" y="298"/>
                    </a:lnTo>
                    <a:lnTo>
                      <a:pt x="148" y="296"/>
                    </a:lnTo>
                    <a:lnTo>
                      <a:pt x="129" y="294"/>
                    </a:lnTo>
                    <a:lnTo>
                      <a:pt x="110" y="290"/>
                    </a:lnTo>
                    <a:lnTo>
                      <a:pt x="91" y="284"/>
                    </a:lnTo>
                    <a:lnTo>
                      <a:pt x="73" y="277"/>
                    </a:lnTo>
                    <a:lnTo>
                      <a:pt x="57" y="267"/>
                    </a:lnTo>
                    <a:lnTo>
                      <a:pt x="41" y="255"/>
                    </a:lnTo>
                    <a:lnTo>
                      <a:pt x="27" y="240"/>
                    </a:lnTo>
                    <a:lnTo>
                      <a:pt x="16" y="223"/>
                    </a:lnTo>
                    <a:lnTo>
                      <a:pt x="7" y="202"/>
                    </a:lnTo>
                    <a:lnTo>
                      <a:pt x="2" y="178"/>
                    </a:lnTo>
                    <a:lnTo>
                      <a:pt x="0" y="150"/>
                    </a:lnTo>
                    <a:lnTo>
                      <a:pt x="2" y="122"/>
                    </a:lnTo>
                    <a:lnTo>
                      <a:pt x="7" y="98"/>
                    </a:lnTo>
                    <a:lnTo>
                      <a:pt x="16" y="77"/>
                    </a:lnTo>
                    <a:lnTo>
                      <a:pt x="27" y="59"/>
                    </a:lnTo>
                    <a:lnTo>
                      <a:pt x="41" y="45"/>
                    </a:lnTo>
                    <a:lnTo>
                      <a:pt x="57" y="33"/>
                    </a:lnTo>
                    <a:lnTo>
                      <a:pt x="73" y="23"/>
                    </a:lnTo>
                    <a:lnTo>
                      <a:pt x="91" y="16"/>
                    </a:lnTo>
                    <a:lnTo>
                      <a:pt x="110" y="10"/>
                    </a:lnTo>
                    <a:lnTo>
                      <a:pt x="129" y="6"/>
                    </a:lnTo>
                    <a:lnTo>
                      <a:pt x="148" y="3"/>
                    </a:lnTo>
                    <a:lnTo>
                      <a:pt x="167" y="1"/>
                    </a:lnTo>
                    <a:lnTo>
                      <a:pt x="185" y="0"/>
                    </a:lnTo>
                    <a:lnTo>
                      <a:pt x="201" y="0"/>
                    </a:lnTo>
                    <a:lnTo>
                      <a:pt x="2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21" name="Freeform 24"/>
              <p:cNvSpPr>
                <a:spLocks noEditPoints="1"/>
              </p:cNvSpPr>
              <p:nvPr/>
            </p:nvSpPr>
            <p:spPr bwMode="auto">
              <a:xfrm>
                <a:off x="2597" y="4335"/>
                <a:ext cx="217" cy="124"/>
              </a:xfrm>
              <a:custGeom>
                <a:avLst/>
                <a:gdLst>
                  <a:gd name="T0" fmla="*/ 1796 w 2393"/>
                  <a:gd name="T1" fmla="*/ 704 h 1360"/>
                  <a:gd name="T2" fmla="*/ 1761 w 2393"/>
                  <a:gd name="T3" fmla="*/ 720 h 1360"/>
                  <a:gd name="T4" fmla="*/ 1590 w 2393"/>
                  <a:gd name="T5" fmla="*/ 904 h 1360"/>
                  <a:gd name="T6" fmla="*/ 1882 w 2393"/>
                  <a:gd name="T7" fmla="*/ 733 h 1360"/>
                  <a:gd name="T8" fmla="*/ 1851 w 2393"/>
                  <a:gd name="T9" fmla="*/ 709 h 1360"/>
                  <a:gd name="T10" fmla="*/ 1814 w 2393"/>
                  <a:gd name="T11" fmla="*/ 702 h 1360"/>
                  <a:gd name="T12" fmla="*/ 1831 w 2393"/>
                  <a:gd name="T13" fmla="*/ 20 h 1360"/>
                  <a:gd name="T14" fmla="*/ 1950 w 2393"/>
                  <a:gd name="T15" fmla="*/ 61 h 1360"/>
                  <a:gd name="T16" fmla="*/ 2057 w 2393"/>
                  <a:gd name="T17" fmla="*/ 121 h 1360"/>
                  <a:gd name="T18" fmla="*/ 2154 w 2393"/>
                  <a:gd name="T19" fmla="*/ 196 h 1360"/>
                  <a:gd name="T20" fmla="*/ 2235 w 2393"/>
                  <a:gd name="T21" fmla="*/ 286 h 1360"/>
                  <a:gd name="T22" fmla="*/ 2301 w 2393"/>
                  <a:gd name="T23" fmla="*/ 388 h 1360"/>
                  <a:gd name="T24" fmla="*/ 2352 w 2393"/>
                  <a:gd name="T25" fmla="*/ 501 h 1360"/>
                  <a:gd name="T26" fmla="*/ 2382 w 2393"/>
                  <a:gd name="T27" fmla="*/ 622 h 1360"/>
                  <a:gd name="T28" fmla="*/ 2393 w 2393"/>
                  <a:gd name="T29" fmla="*/ 748 h 1360"/>
                  <a:gd name="T30" fmla="*/ 2390 w 2393"/>
                  <a:gd name="T31" fmla="*/ 1230 h 1360"/>
                  <a:gd name="T32" fmla="*/ 2370 w 2393"/>
                  <a:gd name="T33" fmla="*/ 1282 h 1360"/>
                  <a:gd name="T34" fmla="*/ 2335 w 2393"/>
                  <a:gd name="T35" fmla="*/ 1324 h 1360"/>
                  <a:gd name="T36" fmla="*/ 2286 w 2393"/>
                  <a:gd name="T37" fmla="*/ 1351 h 1360"/>
                  <a:gd name="T38" fmla="*/ 2230 w 2393"/>
                  <a:gd name="T39" fmla="*/ 1360 h 1360"/>
                  <a:gd name="T40" fmla="*/ 129 w 2393"/>
                  <a:gd name="T41" fmla="*/ 1358 h 1360"/>
                  <a:gd name="T42" fmla="*/ 77 w 2393"/>
                  <a:gd name="T43" fmla="*/ 1339 h 1360"/>
                  <a:gd name="T44" fmla="*/ 36 w 2393"/>
                  <a:gd name="T45" fmla="*/ 1304 h 1360"/>
                  <a:gd name="T46" fmla="*/ 10 w 2393"/>
                  <a:gd name="T47" fmla="*/ 1256 h 1360"/>
                  <a:gd name="T48" fmla="*/ 0 w 2393"/>
                  <a:gd name="T49" fmla="*/ 1200 h 1360"/>
                  <a:gd name="T50" fmla="*/ 3 w 2393"/>
                  <a:gd name="T51" fmla="*/ 684 h 1360"/>
                  <a:gd name="T52" fmla="*/ 23 w 2393"/>
                  <a:gd name="T53" fmla="*/ 561 h 1360"/>
                  <a:gd name="T54" fmla="*/ 63 w 2393"/>
                  <a:gd name="T55" fmla="*/ 443 h 1360"/>
                  <a:gd name="T56" fmla="*/ 122 w 2393"/>
                  <a:gd name="T57" fmla="*/ 336 h 1360"/>
                  <a:gd name="T58" fmla="*/ 195 w 2393"/>
                  <a:gd name="T59" fmla="*/ 240 h 1360"/>
                  <a:gd name="T60" fmla="*/ 283 w 2393"/>
                  <a:gd name="T61" fmla="*/ 157 h 1360"/>
                  <a:gd name="T62" fmla="*/ 385 w 2393"/>
                  <a:gd name="T63" fmla="*/ 89 h 1360"/>
                  <a:gd name="T64" fmla="*/ 498 w 2393"/>
                  <a:gd name="T65" fmla="*/ 38 h 1360"/>
                  <a:gd name="T66" fmla="*/ 640 w 2393"/>
                  <a:gd name="T67" fmla="*/ 0 h 1360"/>
                  <a:gd name="T68" fmla="*/ 1748 w 2393"/>
                  <a:gd name="T69" fmla="*/ 0 h 1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393" h="1360">
                    <a:moveTo>
                      <a:pt x="1814" y="702"/>
                    </a:moveTo>
                    <a:lnTo>
                      <a:pt x="1796" y="704"/>
                    </a:lnTo>
                    <a:lnTo>
                      <a:pt x="1778" y="709"/>
                    </a:lnTo>
                    <a:lnTo>
                      <a:pt x="1761" y="720"/>
                    </a:lnTo>
                    <a:lnTo>
                      <a:pt x="1746" y="733"/>
                    </a:lnTo>
                    <a:lnTo>
                      <a:pt x="1590" y="904"/>
                    </a:lnTo>
                    <a:lnTo>
                      <a:pt x="2038" y="904"/>
                    </a:lnTo>
                    <a:lnTo>
                      <a:pt x="1882" y="733"/>
                    </a:lnTo>
                    <a:lnTo>
                      <a:pt x="1867" y="719"/>
                    </a:lnTo>
                    <a:lnTo>
                      <a:pt x="1851" y="709"/>
                    </a:lnTo>
                    <a:lnTo>
                      <a:pt x="1833" y="703"/>
                    </a:lnTo>
                    <a:lnTo>
                      <a:pt x="1814" y="702"/>
                    </a:lnTo>
                    <a:close/>
                    <a:moveTo>
                      <a:pt x="1748" y="0"/>
                    </a:moveTo>
                    <a:lnTo>
                      <a:pt x="1831" y="20"/>
                    </a:lnTo>
                    <a:lnTo>
                      <a:pt x="1892" y="38"/>
                    </a:lnTo>
                    <a:lnTo>
                      <a:pt x="1950" y="61"/>
                    </a:lnTo>
                    <a:lnTo>
                      <a:pt x="2005" y="88"/>
                    </a:lnTo>
                    <a:lnTo>
                      <a:pt x="2057" y="121"/>
                    </a:lnTo>
                    <a:lnTo>
                      <a:pt x="2107" y="157"/>
                    </a:lnTo>
                    <a:lnTo>
                      <a:pt x="2154" y="196"/>
                    </a:lnTo>
                    <a:lnTo>
                      <a:pt x="2196" y="239"/>
                    </a:lnTo>
                    <a:lnTo>
                      <a:pt x="2235" y="286"/>
                    </a:lnTo>
                    <a:lnTo>
                      <a:pt x="2270" y="336"/>
                    </a:lnTo>
                    <a:lnTo>
                      <a:pt x="2301" y="388"/>
                    </a:lnTo>
                    <a:lnTo>
                      <a:pt x="2328" y="443"/>
                    </a:lnTo>
                    <a:lnTo>
                      <a:pt x="2352" y="501"/>
                    </a:lnTo>
                    <a:lnTo>
                      <a:pt x="2369" y="561"/>
                    </a:lnTo>
                    <a:lnTo>
                      <a:pt x="2382" y="622"/>
                    </a:lnTo>
                    <a:lnTo>
                      <a:pt x="2390" y="684"/>
                    </a:lnTo>
                    <a:lnTo>
                      <a:pt x="2393" y="748"/>
                    </a:lnTo>
                    <a:lnTo>
                      <a:pt x="2393" y="1200"/>
                    </a:lnTo>
                    <a:lnTo>
                      <a:pt x="2390" y="1230"/>
                    </a:lnTo>
                    <a:lnTo>
                      <a:pt x="2383" y="1256"/>
                    </a:lnTo>
                    <a:lnTo>
                      <a:pt x="2370" y="1282"/>
                    </a:lnTo>
                    <a:lnTo>
                      <a:pt x="2354" y="1304"/>
                    </a:lnTo>
                    <a:lnTo>
                      <a:pt x="2335" y="1324"/>
                    </a:lnTo>
                    <a:lnTo>
                      <a:pt x="2311" y="1339"/>
                    </a:lnTo>
                    <a:lnTo>
                      <a:pt x="2286" y="1351"/>
                    </a:lnTo>
                    <a:lnTo>
                      <a:pt x="2259" y="1358"/>
                    </a:lnTo>
                    <a:lnTo>
                      <a:pt x="2230" y="1360"/>
                    </a:lnTo>
                    <a:lnTo>
                      <a:pt x="157" y="1360"/>
                    </a:lnTo>
                    <a:lnTo>
                      <a:pt x="129" y="1358"/>
                    </a:lnTo>
                    <a:lnTo>
                      <a:pt x="101" y="1351"/>
                    </a:lnTo>
                    <a:lnTo>
                      <a:pt x="77" y="1339"/>
                    </a:lnTo>
                    <a:lnTo>
                      <a:pt x="55" y="1324"/>
                    </a:lnTo>
                    <a:lnTo>
                      <a:pt x="36" y="1304"/>
                    </a:lnTo>
                    <a:lnTo>
                      <a:pt x="21" y="1282"/>
                    </a:lnTo>
                    <a:lnTo>
                      <a:pt x="10" y="1256"/>
                    </a:lnTo>
                    <a:lnTo>
                      <a:pt x="3" y="1230"/>
                    </a:lnTo>
                    <a:lnTo>
                      <a:pt x="0" y="1200"/>
                    </a:lnTo>
                    <a:lnTo>
                      <a:pt x="0" y="748"/>
                    </a:lnTo>
                    <a:lnTo>
                      <a:pt x="3" y="684"/>
                    </a:lnTo>
                    <a:lnTo>
                      <a:pt x="11" y="622"/>
                    </a:lnTo>
                    <a:lnTo>
                      <a:pt x="23" y="561"/>
                    </a:lnTo>
                    <a:lnTo>
                      <a:pt x="41" y="501"/>
                    </a:lnTo>
                    <a:lnTo>
                      <a:pt x="63" y="443"/>
                    </a:lnTo>
                    <a:lnTo>
                      <a:pt x="90" y="389"/>
                    </a:lnTo>
                    <a:lnTo>
                      <a:pt x="122" y="336"/>
                    </a:lnTo>
                    <a:lnTo>
                      <a:pt x="156" y="286"/>
                    </a:lnTo>
                    <a:lnTo>
                      <a:pt x="195" y="240"/>
                    </a:lnTo>
                    <a:lnTo>
                      <a:pt x="237" y="196"/>
                    </a:lnTo>
                    <a:lnTo>
                      <a:pt x="283" y="157"/>
                    </a:lnTo>
                    <a:lnTo>
                      <a:pt x="332" y="121"/>
                    </a:lnTo>
                    <a:lnTo>
                      <a:pt x="385" y="89"/>
                    </a:lnTo>
                    <a:lnTo>
                      <a:pt x="440" y="62"/>
                    </a:lnTo>
                    <a:lnTo>
                      <a:pt x="498" y="38"/>
                    </a:lnTo>
                    <a:lnTo>
                      <a:pt x="559" y="20"/>
                    </a:lnTo>
                    <a:lnTo>
                      <a:pt x="640" y="0"/>
                    </a:lnTo>
                    <a:lnTo>
                      <a:pt x="1193" y="1280"/>
                    </a:lnTo>
                    <a:lnTo>
                      <a:pt x="174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22" name="Freeform 25"/>
              <p:cNvSpPr>
                <a:spLocks/>
              </p:cNvSpPr>
              <p:nvPr/>
            </p:nvSpPr>
            <p:spPr bwMode="auto">
              <a:xfrm>
                <a:off x="2689" y="4347"/>
                <a:ext cx="34" cy="83"/>
              </a:xfrm>
              <a:custGeom>
                <a:avLst/>
                <a:gdLst>
                  <a:gd name="T0" fmla="*/ 135 w 373"/>
                  <a:gd name="T1" fmla="*/ 0 h 915"/>
                  <a:gd name="T2" fmla="*/ 237 w 373"/>
                  <a:gd name="T3" fmla="*/ 0 h 915"/>
                  <a:gd name="T4" fmla="*/ 258 w 373"/>
                  <a:gd name="T5" fmla="*/ 2 h 915"/>
                  <a:gd name="T6" fmla="*/ 278 w 373"/>
                  <a:gd name="T7" fmla="*/ 9 h 915"/>
                  <a:gd name="T8" fmla="*/ 295 w 373"/>
                  <a:gd name="T9" fmla="*/ 21 h 915"/>
                  <a:gd name="T10" fmla="*/ 310 w 373"/>
                  <a:gd name="T11" fmla="*/ 36 h 915"/>
                  <a:gd name="T12" fmla="*/ 321 w 373"/>
                  <a:gd name="T13" fmla="*/ 53 h 915"/>
                  <a:gd name="T14" fmla="*/ 328 w 373"/>
                  <a:gd name="T15" fmla="*/ 74 h 915"/>
                  <a:gd name="T16" fmla="*/ 366 w 373"/>
                  <a:gd name="T17" fmla="*/ 234 h 915"/>
                  <a:gd name="T18" fmla="*/ 368 w 373"/>
                  <a:gd name="T19" fmla="*/ 257 h 915"/>
                  <a:gd name="T20" fmla="*/ 365 w 373"/>
                  <a:gd name="T21" fmla="*/ 281 h 915"/>
                  <a:gd name="T22" fmla="*/ 357 w 373"/>
                  <a:gd name="T23" fmla="*/ 301 h 915"/>
                  <a:gd name="T24" fmla="*/ 345 w 373"/>
                  <a:gd name="T25" fmla="*/ 319 h 915"/>
                  <a:gd name="T26" fmla="*/ 329 w 373"/>
                  <a:gd name="T27" fmla="*/ 334 h 915"/>
                  <a:gd name="T28" fmla="*/ 309 w 373"/>
                  <a:gd name="T29" fmla="*/ 345 h 915"/>
                  <a:gd name="T30" fmla="*/ 287 w 373"/>
                  <a:gd name="T31" fmla="*/ 351 h 915"/>
                  <a:gd name="T32" fmla="*/ 373 w 373"/>
                  <a:gd name="T33" fmla="*/ 438 h 915"/>
                  <a:gd name="T34" fmla="*/ 187 w 373"/>
                  <a:gd name="T35" fmla="*/ 915 h 915"/>
                  <a:gd name="T36" fmla="*/ 0 w 373"/>
                  <a:gd name="T37" fmla="*/ 438 h 915"/>
                  <a:gd name="T38" fmla="*/ 85 w 373"/>
                  <a:gd name="T39" fmla="*/ 351 h 915"/>
                  <a:gd name="T40" fmla="*/ 63 w 373"/>
                  <a:gd name="T41" fmla="*/ 345 h 915"/>
                  <a:gd name="T42" fmla="*/ 44 w 373"/>
                  <a:gd name="T43" fmla="*/ 334 h 915"/>
                  <a:gd name="T44" fmla="*/ 27 w 373"/>
                  <a:gd name="T45" fmla="*/ 319 h 915"/>
                  <a:gd name="T46" fmla="*/ 15 w 373"/>
                  <a:gd name="T47" fmla="*/ 301 h 915"/>
                  <a:gd name="T48" fmla="*/ 7 w 373"/>
                  <a:gd name="T49" fmla="*/ 281 h 915"/>
                  <a:gd name="T50" fmla="*/ 4 w 373"/>
                  <a:gd name="T51" fmla="*/ 257 h 915"/>
                  <a:gd name="T52" fmla="*/ 6 w 373"/>
                  <a:gd name="T53" fmla="*/ 234 h 915"/>
                  <a:gd name="T54" fmla="*/ 44 w 373"/>
                  <a:gd name="T55" fmla="*/ 74 h 915"/>
                  <a:gd name="T56" fmla="*/ 52 w 373"/>
                  <a:gd name="T57" fmla="*/ 53 h 915"/>
                  <a:gd name="T58" fmla="*/ 63 w 373"/>
                  <a:gd name="T59" fmla="*/ 36 h 915"/>
                  <a:gd name="T60" fmla="*/ 77 w 373"/>
                  <a:gd name="T61" fmla="*/ 21 h 915"/>
                  <a:gd name="T62" fmla="*/ 95 w 373"/>
                  <a:gd name="T63" fmla="*/ 9 h 915"/>
                  <a:gd name="T64" fmla="*/ 114 w 373"/>
                  <a:gd name="T65" fmla="*/ 2 h 915"/>
                  <a:gd name="T66" fmla="*/ 135 w 373"/>
                  <a:gd name="T67" fmla="*/ 0 h 9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73" h="915">
                    <a:moveTo>
                      <a:pt x="135" y="0"/>
                    </a:moveTo>
                    <a:lnTo>
                      <a:pt x="237" y="0"/>
                    </a:lnTo>
                    <a:lnTo>
                      <a:pt x="258" y="2"/>
                    </a:lnTo>
                    <a:lnTo>
                      <a:pt x="278" y="9"/>
                    </a:lnTo>
                    <a:lnTo>
                      <a:pt x="295" y="21"/>
                    </a:lnTo>
                    <a:lnTo>
                      <a:pt x="310" y="36"/>
                    </a:lnTo>
                    <a:lnTo>
                      <a:pt x="321" y="53"/>
                    </a:lnTo>
                    <a:lnTo>
                      <a:pt x="328" y="74"/>
                    </a:lnTo>
                    <a:lnTo>
                      <a:pt x="366" y="234"/>
                    </a:lnTo>
                    <a:lnTo>
                      <a:pt x="368" y="257"/>
                    </a:lnTo>
                    <a:lnTo>
                      <a:pt x="365" y="281"/>
                    </a:lnTo>
                    <a:lnTo>
                      <a:pt x="357" y="301"/>
                    </a:lnTo>
                    <a:lnTo>
                      <a:pt x="345" y="319"/>
                    </a:lnTo>
                    <a:lnTo>
                      <a:pt x="329" y="334"/>
                    </a:lnTo>
                    <a:lnTo>
                      <a:pt x="309" y="345"/>
                    </a:lnTo>
                    <a:lnTo>
                      <a:pt x="287" y="351"/>
                    </a:lnTo>
                    <a:lnTo>
                      <a:pt x="373" y="438"/>
                    </a:lnTo>
                    <a:lnTo>
                      <a:pt x="187" y="915"/>
                    </a:lnTo>
                    <a:lnTo>
                      <a:pt x="0" y="438"/>
                    </a:lnTo>
                    <a:lnTo>
                      <a:pt x="85" y="351"/>
                    </a:lnTo>
                    <a:lnTo>
                      <a:pt x="63" y="345"/>
                    </a:lnTo>
                    <a:lnTo>
                      <a:pt x="44" y="334"/>
                    </a:lnTo>
                    <a:lnTo>
                      <a:pt x="27" y="319"/>
                    </a:lnTo>
                    <a:lnTo>
                      <a:pt x="15" y="301"/>
                    </a:lnTo>
                    <a:lnTo>
                      <a:pt x="7" y="281"/>
                    </a:lnTo>
                    <a:lnTo>
                      <a:pt x="4" y="257"/>
                    </a:lnTo>
                    <a:lnTo>
                      <a:pt x="6" y="234"/>
                    </a:lnTo>
                    <a:lnTo>
                      <a:pt x="44" y="74"/>
                    </a:lnTo>
                    <a:lnTo>
                      <a:pt x="52" y="53"/>
                    </a:lnTo>
                    <a:lnTo>
                      <a:pt x="63" y="36"/>
                    </a:lnTo>
                    <a:lnTo>
                      <a:pt x="77" y="21"/>
                    </a:lnTo>
                    <a:lnTo>
                      <a:pt x="95" y="9"/>
                    </a:lnTo>
                    <a:lnTo>
                      <a:pt x="114" y="2"/>
                    </a:lnTo>
                    <a:lnTo>
                      <a:pt x="13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1" name="Group 16"/>
            <p:cNvGrpSpPr>
              <a:grpSpLocks noChangeAspect="1"/>
            </p:cNvGrpSpPr>
            <p:nvPr/>
          </p:nvGrpSpPr>
          <p:grpSpPr bwMode="auto">
            <a:xfrm>
              <a:off x="596845" y="5823027"/>
              <a:ext cx="162480" cy="186754"/>
              <a:chOff x="1039" y="1681"/>
              <a:chExt cx="1071" cy="1231"/>
            </a:xfrm>
            <a:grpFill/>
          </p:grpSpPr>
          <p:sp>
            <p:nvSpPr>
              <p:cNvPr id="15" name="Freeform 17"/>
              <p:cNvSpPr>
                <a:spLocks noEditPoints="1"/>
              </p:cNvSpPr>
              <p:nvPr/>
            </p:nvSpPr>
            <p:spPr bwMode="auto">
              <a:xfrm>
                <a:off x="1039" y="1681"/>
                <a:ext cx="1071" cy="1099"/>
              </a:xfrm>
              <a:custGeom>
                <a:avLst/>
                <a:gdLst>
                  <a:gd name="T0" fmla="*/ 3169 w 3212"/>
                  <a:gd name="T1" fmla="*/ 566 h 3298"/>
                  <a:gd name="T2" fmla="*/ 3035 w 3212"/>
                  <a:gd name="T3" fmla="*/ 475 h 3298"/>
                  <a:gd name="T4" fmla="*/ 2711 w 3212"/>
                  <a:gd name="T5" fmla="*/ 199 h 3298"/>
                  <a:gd name="T6" fmla="*/ 2384 w 3212"/>
                  <a:gd name="T7" fmla="*/ 19 h 3298"/>
                  <a:gd name="T8" fmla="*/ 2347 w 3212"/>
                  <a:gd name="T9" fmla="*/ 4 h 3298"/>
                  <a:gd name="T10" fmla="*/ 2278 w 3212"/>
                  <a:gd name="T11" fmla="*/ 47 h 3298"/>
                  <a:gd name="T12" fmla="*/ 2171 w 3212"/>
                  <a:gd name="T13" fmla="*/ 190 h 3298"/>
                  <a:gd name="T14" fmla="*/ 1698 w 3212"/>
                  <a:gd name="T15" fmla="*/ 610 h 3298"/>
                  <a:gd name="T16" fmla="*/ 716 w 3212"/>
                  <a:gd name="T17" fmla="*/ 1337 h 3298"/>
                  <a:gd name="T18" fmla="*/ 296 w 3212"/>
                  <a:gd name="T19" fmla="*/ 1713 h 3298"/>
                  <a:gd name="T20" fmla="*/ 59 w 3212"/>
                  <a:gd name="T21" fmla="*/ 2061 h 3298"/>
                  <a:gd name="T22" fmla="*/ 0 w 3212"/>
                  <a:gd name="T23" fmla="*/ 2479 h 3298"/>
                  <a:gd name="T24" fmla="*/ 29 w 3212"/>
                  <a:gd name="T25" fmla="*/ 2758 h 3298"/>
                  <a:gd name="T26" fmla="*/ 183 w 3212"/>
                  <a:gd name="T27" fmla="*/ 2915 h 3298"/>
                  <a:gd name="T28" fmla="*/ 615 w 3212"/>
                  <a:gd name="T29" fmla="*/ 3255 h 3298"/>
                  <a:gd name="T30" fmla="*/ 886 w 3212"/>
                  <a:gd name="T31" fmla="*/ 3291 h 3298"/>
                  <a:gd name="T32" fmla="*/ 1138 w 3212"/>
                  <a:gd name="T33" fmla="*/ 3171 h 3298"/>
                  <a:gd name="T34" fmla="*/ 1808 w 3212"/>
                  <a:gd name="T35" fmla="*/ 2600 h 3298"/>
                  <a:gd name="T36" fmla="*/ 2812 w 3212"/>
                  <a:gd name="T37" fmla="*/ 1724 h 3298"/>
                  <a:gd name="T38" fmla="*/ 3103 w 3212"/>
                  <a:gd name="T39" fmla="*/ 1438 h 3298"/>
                  <a:gd name="T40" fmla="*/ 3146 w 3212"/>
                  <a:gd name="T41" fmla="*/ 1401 h 3298"/>
                  <a:gd name="T42" fmla="*/ 3193 w 3212"/>
                  <a:gd name="T43" fmla="*/ 1183 h 3298"/>
                  <a:gd name="T44" fmla="*/ 3208 w 3212"/>
                  <a:gd name="T45" fmla="*/ 620 h 3298"/>
                  <a:gd name="T46" fmla="*/ 1001 w 3212"/>
                  <a:gd name="T47" fmla="*/ 3114 h 3298"/>
                  <a:gd name="T48" fmla="*/ 881 w 3212"/>
                  <a:gd name="T49" fmla="*/ 3066 h 3298"/>
                  <a:gd name="T50" fmla="*/ 844 w 3212"/>
                  <a:gd name="T51" fmla="*/ 2610 h 3298"/>
                  <a:gd name="T52" fmla="*/ 840 w 3212"/>
                  <a:gd name="T53" fmla="*/ 2398 h 3298"/>
                  <a:gd name="T54" fmla="*/ 401 w 3212"/>
                  <a:gd name="T55" fmla="*/ 2082 h 3298"/>
                  <a:gd name="T56" fmla="*/ 241 w 3212"/>
                  <a:gd name="T57" fmla="*/ 1969 h 3298"/>
                  <a:gd name="T58" fmla="*/ 752 w 3212"/>
                  <a:gd name="T59" fmla="*/ 2141 h 3298"/>
                  <a:gd name="T60" fmla="*/ 1034 w 3212"/>
                  <a:gd name="T61" fmla="*/ 2354 h 3298"/>
                  <a:gd name="T62" fmla="*/ 1418 w 3212"/>
                  <a:gd name="T63" fmla="*/ 2074 h 3298"/>
                  <a:gd name="T64" fmla="*/ 1624 w 3212"/>
                  <a:gd name="T65" fmla="*/ 1847 h 3298"/>
                  <a:gd name="T66" fmla="*/ 1420 w 3212"/>
                  <a:gd name="T67" fmla="*/ 1596 h 3298"/>
                  <a:gd name="T68" fmla="*/ 1082 w 3212"/>
                  <a:gd name="T69" fmla="*/ 1248 h 3298"/>
                  <a:gd name="T70" fmla="*/ 1614 w 3212"/>
                  <a:gd name="T71" fmla="*/ 825 h 3298"/>
                  <a:gd name="T72" fmla="*/ 2194 w 3212"/>
                  <a:gd name="T73" fmla="*/ 338 h 3298"/>
                  <a:gd name="T74" fmla="*/ 2374 w 3212"/>
                  <a:gd name="T75" fmla="*/ 118 h 3298"/>
                  <a:gd name="T76" fmla="*/ 2661 w 3212"/>
                  <a:gd name="T77" fmla="*/ 304 h 3298"/>
                  <a:gd name="T78" fmla="*/ 2993 w 3212"/>
                  <a:gd name="T79" fmla="*/ 603 h 3298"/>
                  <a:gd name="T80" fmla="*/ 2474 w 3212"/>
                  <a:gd name="T81" fmla="*/ 1257 h 3298"/>
                  <a:gd name="T82" fmla="*/ 1732 w 3212"/>
                  <a:gd name="T83" fmla="*/ 1951 h 3298"/>
                  <a:gd name="T84" fmla="*/ 1047 w 3212"/>
                  <a:gd name="T85" fmla="*/ 2462 h 3298"/>
                  <a:gd name="T86" fmla="*/ 1012 w 3212"/>
                  <a:gd name="T87" fmla="*/ 2472 h 3298"/>
                  <a:gd name="T88" fmla="*/ 3078 w 3212"/>
                  <a:gd name="T89" fmla="*/ 1147 h 3298"/>
                  <a:gd name="T90" fmla="*/ 3067 w 3212"/>
                  <a:gd name="T91" fmla="*/ 1301 h 3298"/>
                  <a:gd name="T92" fmla="*/ 3051 w 3212"/>
                  <a:gd name="T93" fmla="*/ 1343 h 3298"/>
                  <a:gd name="T94" fmla="*/ 3018 w 3212"/>
                  <a:gd name="T95" fmla="*/ 1366 h 3298"/>
                  <a:gd name="T96" fmla="*/ 2890 w 3212"/>
                  <a:gd name="T97" fmla="*/ 1493 h 3298"/>
                  <a:gd name="T98" fmla="*/ 1823 w 3212"/>
                  <a:gd name="T99" fmla="*/ 2434 h 3298"/>
                  <a:gd name="T100" fmla="*/ 1765 w 3212"/>
                  <a:gd name="T101" fmla="*/ 2231 h 3298"/>
                  <a:gd name="T102" fmla="*/ 1749 w 3212"/>
                  <a:gd name="T103" fmla="*/ 2105 h 3298"/>
                  <a:gd name="T104" fmla="*/ 2236 w 3212"/>
                  <a:gd name="T105" fmla="*/ 1651 h 3298"/>
                  <a:gd name="T106" fmla="*/ 3095 w 3212"/>
                  <a:gd name="T107" fmla="*/ 770 h 3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212" h="3298">
                    <a:moveTo>
                      <a:pt x="3208" y="620"/>
                    </a:moveTo>
                    <a:lnTo>
                      <a:pt x="3206" y="606"/>
                    </a:lnTo>
                    <a:lnTo>
                      <a:pt x="3192" y="581"/>
                    </a:lnTo>
                    <a:lnTo>
                      <a:pt x="3169" y="566"/>
                    </a:lnTo>
                    <a:lnTo>
                      <a:pt x="3143" y="561"/>
                    </a:lnTo>
                    <a:lnTo>
                      <a:pt x="3130" y="564"/>
                    </a:lnTo>
                    <a:lnTo>
                      <a:pt x="3101" y="533"/>
                    </a:lnTo>
                    <a:lnTo>
                      <a:pt x="3035" y="475"/>
                    </a:lnTo>
                    <a:lnTo>
                      <a:pt x="3003" y="448"/>
                    </a:lnTo>
                    <a:lnTo>
                      <a:pt x="2931" y="383"/>
                    </a:lnTo>
                    <a:lnTo>
                      <a:pt x="2786" y="258"/>
                    </a:lnTo>
                    <a:lnTo>
                      <a:pt x="2711" y="199"/>
                    </a:lnTo>
                    <a:lnTo>
                      <a:pt x="2651" y="148"/>
                    </a:lnTo>
                    <a:lnTo>
                      <a:pt x="2507" y="53"/>
                    </a:lnTo>
                    <a:lnTo>
                      <a:pt x="2432" y="24"/>
                    </a:lnTo>
                    <a:lnTo>
                      <a:pt x="2384" y="19"/>
                    </a:lnTo>
                    <a:lnTo>
                      <a:pt x="2363" y="20"/>
                    </a:lnTo>
                    <a:lnTo>
                      <a:pt x="2361" y="17"/>
                    </a:lnTo>
                    <a:lnTo>
                      <a:pt x="2358" y="14"/>
                    </a:lnTo>
                    <a:lnTo>
                      <a:pt x="2347" y="4"/>
                    </a:lnTo>
                    <a:lnTo>
                      <a:pt x="2320" y="0"/>
                    </a:lnTo>
                    <a:lnTo>
                      <a:pt x="2294" y="10"/>
                    </a:lnTo>
                    <a:lnTo>
                      <a:pt x="2278" y="32"/>
                    </a:lnTo>
                    <a:lnTo>
                      <a:pt x="2278" y="47"/>
                    </a:lnTo>
                    <a:lnTo>
                      <a:pt x="2276" y="62"/>
                    </a:lnTo>
                    <a:lnTo>
                      <a:pt x="2253" y="102"/>
                    </a:lnTo>
                    <a:lnTo>
                      <a:pt x="2199" y="163"/>
                    </a:lnTo>
                    <a:lnTo>
                      <a:pt x="2171" y="190"/>
                    </a:lnTo>
                    <a:lnTo>
                      <a:pt x="2102" y="260"/>
                    </a:lnTo>
                    <a:lnTo>
                      <a:pt x="1952" y="394"/>
                    </a:lnTo>
                    <a:lnTo>
                      <a:pt x="1878" y="459"/>
                    </a:lnTo>
                    <a:lnTo>
                      <a:pt x="1698" y="610"/>
                    </a:lnTo>
                    <a:lnTo>
                      <a:pt x="1326" y="897"/>
                    </a:lnTo>
                    <a:lnTo>
                      <a:pt x="1138" y="1036"/>
                    </a:lnTo>
                    <a:lnTo>
                      <a:pt x="969" y="1157"/>
                    </a:lnTo>
                    <a:lnTo>
                      <a:pt x="716" y="1337"/>
                    </a:lnTo>
                    <a:lnTo>
                      <a:pt x="553" y="1467"/>
                    </a:lnTo>
                    <a:lnTo>
                      <a:pt x="475" y="1536"/>
                    </a:lnTo>
                    <a:lnTo>
                      <a:pt x="415" y="1592"/>
                    </a:lnTo>
                    <a:lnTo>
                      <a:pt x="296" y="1713"/>
                    </a:lnTo>
                    <a:lnTo>
                      <a:pt x="186" y="1845"/>
                    </a:lnTo>
                    <a:lnTo>
                      <a:pt x="117" y="1951"/>
                    </a:lnTo>
                    <a:lnTo>
                      <a:pt x="77" y="2024"/>
                    </a:lnTo>
                    <a:lnTo>
                      <a:pt x="59" y="2061"/>
                    </a:lnTo>
                    <a:lnTo>
                      <a:pt x="44" y="2100"/>
                    </a:lnTo>
                    <a:lnTo>
                      <a:pt x="21" y="2181"/>
                    </a:lnTo>
                    <a:lnTo>
                      <a:pt x="2" y="2306"/>
                    </a:lnTo>
                    <a:lnTo>
                      <a:pt x="0" y="2479"/>
                    </a:lnTo>
                    <a:lnTo>
                      <a:pt x="12" y="2650"/>
                    </a:lnTo>
                    <a:lnTo>
                      <a:pt x="18" y="2732"/>
                    </a:lnTo>
                    <a:lnTo>
                      <a:pt x="19" y="2742"/>
                    </a:lnTo>
                    <a:lnTo>
                      <a:pt x="29" y="2758"/>
                    </a:lnTo>
                    <a:lnTo>
                      <a:pt x="49" y="2771"/>
                    </a:lnTo>
                    <a:lnTo>
                      <a:pt x="67" y="2770"/>
                    </a:lnTo>
                    <a:lnTo>
                      <a:pt x="101" y="2817"/>
                    </a:lnTo>
                    <a:lnTo>
                      <a:pt x="183" y="2915"/>
                    </a:lnTo>
                    <a:lnTo>
                      <a:pt x="278" y="3016"/>
                    </a:lnTo>
                    <a:lnTo>
                      <a:pt x="383" y="3109"/>
                    </a:lnTo>
                    <a:lnTo>
                      <a:pt x="497" y="3193"/>
                    </a:lnTo>
                    <a:lnTo>
                      <a:pt x="615" y="3255"/>
                    </a:lnTo>
                    <a:lnTo>
                      <a:pt x="704" y="3285"/>
                    </a:lnTo>
                    <a:lnTo>
                      <a:pt x="765" y="3297"/>
                    </a:lnTo>
                    <a:lnTo>
                      <a:pt x="825" y="3298"/>
                    </a:lnTo>
                    <a:lnTo>
                      <a:pt x="886" y="3291"/>
                    </a:lnTo>
                    <a:lnTo>
                      <a:pt x="916" y="3282"/>
                    </a:lnTo>
                    <a:lnTo>
                      <a:pt x="955" y="3271"/>
                    </a:lnTo>
                    <a:lnTo>
                      <a:pt x="1030" y="3236"/>
                    </a:lnTo>
                    <a:lnTo>
                      <a:pt x="1138" y="3171"/>
                    </a:lnTo>
                    <a:lnTo>
                      <a:pt x="1342" y="3009"/>
                    </a:lnTo>
                    <a:lnTo>
                      <a:pt x="1463" y="2899"/>
                    </a:lnTo>
                    <a:lnTo>
                      <a:pt x="1634" y="2748"/>
                    </a:lnTo>
                    <a:lnTo>
                      <a:pt x="1808" y="2600"/>
                    </a:lnTo>
                    <a:lnTo>
                      <a:pt x="2017" y="2424"/>
                    </a:lnTo>
                    <a:lnTo>
                      <a:pt x="2429" y="2066"/>
                    </a:lnTo>
                    <a:lnTo>
                      <a:pt x="2633" y="1884"/>
                    </a:lnTo>
                    <a:lnTo>
                      <a:pt x="2812" y="1724"/>
                    </a:lnTo>
                    <a:lnTo>
                      <a:pt x="2987" y="1560"/>
                    </a:lnTo>
                    <a:lnTo>
                      <a:pt x="3021" y="1530"/>
                    </a:lnTo>
                    <a:lnTo>
                      <a:pt x="3075" y="1478"/>
                    </a:lnTo>
                    <a:lnTo>
                      <a:pt x="3103" y="1438"/>
                    </a:lnTo>
                    <a:lnTo>
                      <a:pt x="3111" y="1416"/>
                    </a:lnTo>
                    <a:lnTo>
                      <a:pt x="3124" y="1415"/>
                    </a:lnTo>
                    <a:lnTo>
                      <a:pt x="3134" y="1409"/>
                    </a:lnTo>
                    <a:lnTo>
                      <a:pt x="3146" y="1401"/>
                    </a:lnTo>
                    <a:lnTo>
                      <a:pt x="3163" y="1378"/>
                    </a:lnTo>
                    <a:lnTo>
                      <a:pt x="3180" y="1337"/>
                    </a:lnTo>
                    <a:lnTo>
                      <a:pt x="3192" y="1241"/>
                    </a:lnTo>
                    <a:lnTo>
                      <a:pt x="3193" y="1183"/>
                    </a:lnTo>
                    <a:lnTo>
                      <a:pt x="3202" y="1042"/>
                    </a:lnTo>
                    <a:lnTo>
                      <a:pt x="3212" y="832"/>
                    </a:lnTo>
                    <a:lnTo>
                      <a:pt x="3212" y="691"/>
                    </a:lnTo>
                    <a:lnTo>
                      <a:pt x="3208" y="620"/>
                    </a:lnTo>
                    <a:close/>
                    <a:moveTo>
                      <a:pt x="1004" y="2495"/>
                    </a:moveTo>
                    <a:lnTo>
                      <a:pt x="998" y="2649"/>
                    </a:lnTo>
                    <a:lnTo>
                      <a:pt x="999" y="2958"/>
                    </a:lnTo>
                    <a:lnTo>
                      <a:pt x="1001" y="3114"/>
                    </a:lnTo>
                    <a:lnTo>
                      <a:pt x="942" y="3145"/>
                    </a:lnTo>
                    <a:lnTo>
                      <a:pt x="880" y="3170"/>
                    </a:lnTo>
                    <a:lnTo>
                      <a:pt x="884" y="3137"/>
                    </a:lnTo>
                    <a:lnTo>
                      <a:pt x="881" y="3066"/>
                    </a:lnTo>
                    <a:lnTo>
                      <a:pt x="868" y="2961"/>
                    </a:lnTo>
                    <a:lnTo>
                      <a:pt x="860" y="2895"/>
                    </a:lnTo>
                    <a:lnTo>
                      <a:pt x="850" y="2780"/>
                    </a:lnTo>
                    <a:lnTo>
                      <a:pt x="844" y="2610"/>
                    </a:lnTo>
                    <a:lnTo>
                      <a:pt x="850" y="2495"/>
                    </a:lnTo>
                    <a:lnTo>
                      <a:pt x="857" y="2439"/>
                    </a:lnTo>
                    <a:lnTo>
                      <a:pt x="856" y="2424"/>
                    </a:lnTo>
                    <a:lnTo>
                      <a:pt x="840" y="2398"/>
                    </a:lnTo>
                    <a:lnTo>
                      <a:pt x="828" y="2390"/>
                    </a:lnTo>
                    <a:lnTo>
                      <a:pt x="717" y="2318"/>
                    </a:lnTo>
                    <a:lnTo>
                      <a:pt x="506" y="2162"/>
                    </a:lnTo>
                    <a:lnTo>
                      <a:pt x="401" y="2082"/>
                    </a:lnTo>
                    <a:lnTo>
                      <a:pt x="382" y="2064"/>
                    </a:lnTo>
                    <a:lnTo>
                      <a:pt x="314" y="2010"/>
                    </a:lnTo>
                    <a:lnTo>
                      <a:pt x="264" y="1978"/>
                    </a:lnTo>
                    <a:lnTo>
                      <a:pt x="241" y="1969"/>
                    </a:lnTo>
                    <a:lnTo>
                      <a:pt x="294" y="1899"/>
                    </a:lnTo>
                    <a:lnTo>
                      <a:pt x="350" y="1830"/>
                    </a:lnTo>
                    <a:lnTo>
                      <a:pt x="510" y="1955"/>
                    </a:lnTo>
                    <a:lnTo>
                      <a:pt x="752" y="2141"/>
                    </a:lnTo>
                    <a:lnTo>
                      <a:pt x="909" y="2270"/>
                    </a:lnTo>
                    <a:lnTo>
                      <a:pt x="985" y="2338"/>
                    </a:lnTo>
                    <a:lnTo>
                      <a:pt x="999" y="2349"/>
                    </a:lnTo>
                    <a:lnTo>
                      <a:pt x="1034" y="2354"/>
                    </a:lnTo>
                    <a:lnTo>
                      <a:pt x="1053" y="2346"/>
                    </a:lnTo>
                    <a:lnTo>
                      <a:pt x="1132" y="2302"/>
                    </a:lnTo>
                    <a:lnTo>
                      <a:pt x="1280" y="2195"/>
                    </a:lnTo>
                    <a:lnTo>
                      <a:pt x="1418" y="2074"/>
                    </a:lnTo>
                    <a:lnTo>
                      <a:pt x="1548" y="1943"/>
                    </a:lnTo>
                    <a:lnTo>
                      <a:pt x="1610" y="1877"/>
                    </a:lnTo>
                    <a:lnTo>
                      <a:pt x="1617" y="1868"/>
                    </a:lnTo>
                    <a:lnTo>
                      <a:pt x="1624" y="1847"/>
                    </a:lnTo>
                    <a:lnTo>
                      <a:pt x="1626" y="1827"/>
                    </a:lnTo>
                    <a:lnTo>
                      <a:pt x="1617" y="1807"/>
                    </a:lnTo>
                    <a:lnTo>
                      <a:pt x="1610" y="1796"/>
                    </a:lnTo>
                    <a:lnTo>
                      <a:pt x="1420" y="1596"/>
                    </a:lnTo>
                    <a:lnTo>
                      <a:pt x="1231" y="1395"/>
                    </a:lnTo>
                    <a:lnTo>
                      <a:pt x="1201" y="1360"/>
                    </a:lnTo>
                    <a:lnTo>
                      <a:pt x="1132" y="1288"/>
                    </a:lnTo>
                    <a:lnTo>
                      <a:pt x="1082" y="1248"/>
                    </a:lnTo>
                    <a:lnTo>
                      <a:pt x="1056" y="1235"/>
                    </a:lnTo>
                    <a:lnTo>
                      <a:pt x="1244" y="1103"/>
                    </a:lnTo>
                    <a:lnTo>
                      <a:pt x="1430" y="964"/>
                    </a:lnTo>
                    <a:lnTo>
                      <a:pt x="1614" y="825"/>
                    </a:lnTo>
                    <a:lnTo>
                      <a:pt x="1885" y="607"/>
                    </a:lnTo>
                    <a:lnTo>
                      <a:pt x="2060" y="458"/>
                    </a:lnTo>
                    <a:lnTo>
                      <a:pt x="2145" y="380"/>
                    </a:lnTo>
                    <a:lnTo>
                      <a:pt x="2194" y="338"/>
                    </a:lnTo>
                    <a:lnTo>
                      <a:pt x="2299" y="235"/>
                    </a:lnTo>
                    <a:lnTo>
                      <a:pt x="2344" y="177"/>
                    </a:lnTo>
                    <a:lnTo>
                      <a:pt x="2367" y="138"/>
                    </a:lnTo>
                    <a:lnTo>
                      <a:pt x="2374" y="118"/>
                    </a:lnTo>
                    <a:lnTo>
                      <a:pt x="2422" y="140"/>
                    </a:lnTo>
                    <a:lnTo>
                      <a:pt x="2466" y="163"/>
                    </a:lnTo>
                    <a:lnTo>
                      <a:pt x="2534" y="206"/>
                    </a:lnTo>
                    <a:lnTo>
                      <a:pt x="2661" y="304"/>
                    </a:lnTo>
                    <a:lnTo>
                      <a:pt x="2721" y="354"/>
                    </a:lnTo>
                    <a:lnTo>
                      <a:pt x="2833" y="453"/>
                    </a:lnTo>
                    <a:lnTo>
                      <a:pt x="2944" y="554"/>
                    </a:lnTo>
                    <a:lnTo>
                      <a:pt x="2993" y="603"/>
                    </a:lnTo>
                    <a:lnTo>
                      <a:pt x="3048" y="646"/>
                    </a:lnTo>
                    <a:lnTo>
                      <a:pt x="2937" y="771"/>
                    </a:lnTo>
                    <a:lnTo>
                      <a:pt x="2708" y="1016"/>
                    </a:lnTo>
                    <a:lnTo>
                      <a:pt x="2474" y="1257"/>
                    </a:lnTo>
                    <a:lnTo>
                      <a:pt x="2233" y="1490"/>
                    </a:lnTo>
                    <a:lnTo>
                      <a:pt x="2112" y="1605"/>
                    </a:lnTo>
                    <a:lnTo>
                      <a:pt x="1987" y="1720"/>
                    </a:lnTo>
                    <a:lnTo>
                      <a:pt x="1732" y="1951"/>
                    </a:lnTo>
                    <a:lnTo>
                      <a:pt x="1467" y="2169"/>
                    </a:lnTo>
                    <a:lnTo>
                      <a:pt x="1261" y="2322"/>
                    </a:lnTo>
                    <a:lnTo>
                      <a:pt x="1120" y="2417"/>
                    </a:lnTo>
                    <a:lnTo>
                      <a:pt x="1047" y="2462"/>
                    </a:lnTo>
                    <a:lnTo>
                      <a:pt x="1047" y="2462"/>
                    </a:lnTo>
                    <a:lnTo>
                      <a:pt x="1047" y="2463"/>
                    </a:lnTo>
                    <a:lnTo>
                      <a:pt x="1033" y="2460"/>
                    </a:lnTo>
                    <a:lnTo>
                      <a:pt x="1012" y="2472"/>
                    </a:lnTo>
                    <a:lnTo>
                      <a:pt x="1005" y="2485"/>
                    </a:lnTo>
                    <a:lnTo>
                      <a:pt x="1004" y="2495"/>
                    </a:lnTo>
                    <a:close/>
                    <a:moveTo>
                      <a:pt x="3082" y="1081"/>
                    </a:moveTo>
                    <a:lnTo>
                      <a:pt x="3078" y="1147"/>
                    </a:lnTo>
                    <a:lnTo>
                      <a:pt x="3074" y="1213"/>
                    </a:lnTo>
                    <a:lnTo>
                      <a:pt x="3072" y="1247"/>
                    </a:lnTo>
                    <a:lnTo>
                      <a:pt x="3069" y="1280"/>
                    </a:lnTo>
                    <a:lnTo>
                      <a:pt x="3067" y="1301"/>
                    </a:lnTo>
                    <a:lnTo>
                      <a:pt x="3065" y="1316"/>
                    </a:lnTo>
                    <a:lnTo>
                      <a:pt x="3059" y="1320"/>
                    </a:lnTo>
                    <a:lnTo>
                      <a:pt x="3052" y="1334"/>
                    </a:lnTo>
                    <a:lnTo>
                      <a:pt x="3051" y="1343"/>
                    </a:lnTo>
                    <a:lnTo>
                      <a:pt x="3038" y="1349"/>
                    </a:lnTo>
                    <a:lnTo>
                      <a:pt x="3018" y="1372"/>
                    </a:lnTo>
                    <a:lnTo>
                      <a:pt x="3016" y="1389"/>
                    </a:lnTo>
                    <a:lnTo>
                      <a:pt x="3018" y="1366"/>
                    </a:lnTo>
                    <a:lnTo>
                      <a:pt x="3010" y="1369"/>
                    </a:lnTo>
                    <a:lnTo>
                      <a:pt x="2990" y="1393"/>
                    </a:lnTo>
                    <a:lnTo>
                      <a:pt x="2941" y="1444"/>
                    </a:lnTo>
                    <a:lnTo>
                      <a:pt x="2890" y="1493"/>
                    </a:lnTo>
                    <a:lnTo>
                      <a:pt x="2734" y="1637"/>
                    </a:lnTo>
                    <a:lnTo>
                      <a:pt x="2574" y="1779"/>
                    </a:lnTo>
                    <a:lnTo>
                      <a:pt x="2201" y="2110"/>
                    </a:lnTo>
                    <a:lnTo>
                      <a:pt x="1823" y="2434"/>
                    </a:lnTo>
                    <a:lnTo>
                      <a:pt x="1804" y="2451"/>
                    </a:lnTo>
                    <a:lnTo>
                      <a:pt x="1785" y="2467"/>
                    </a:lnTo>
                    <a:lnTo>
                      <a:pt x="1778" y="2349"/>
                    </a:lnTo>
                    <a:lnTo>
                      <a:pt x="1765" y="2231"/>
                    </a:lnTo>
                    <a:lnTo>
                      <a:pt x="1764" y="2181"/>
                    </a:lnTo>
                    <a:lnTo>
                      <a:pt x="1765" y="2130"/>
                    </a:lnTo>
                    <a:lnTo>
                      <a:pt x="1764" y="2118"/>
                    </a:lnTo>
                    <a:lnTo>
                      <a:pt x="1749" y="2105"/>
                    </a:lnTo>
                    <a:lnTo>
                      <a:pt x="1739" y="2103"/>
                    </a:lnTo>
                    <a:lnTo>
                      <a:pt x="1927" y="1936"/>
                    </a:lnTo>
                    <a:lnTo>
                      <a:pt x="2106" y="1769"/>
                    </a:lnTo>
                    <a:lnTo>
                      <a:pt x="2236" y="1651"/>
                    </a:lnTo>
                    <a:lnTo>
                      <a:pt x="2489" y="1406"/>
                    </a:lnTo>
                    <a:lnTo>
                      <a:pt x="2737" y="1157"/>
                    </a:lnTo>
                    <a:lnTo>
                      <a:pt x="2977" y="901"/>
                    </a:lnTo>
                    <a:lnTo>
                      <a:pt x="3095" y="770"/>
                    </a:lnTo>
                    <a:lnTo>
                      <a:pt x="3093" y="926"/>
                    </a:lnTo>
                    <a:lnTo>
                      <a:pt x="3082" y="10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8"/>
              <p:cNvSpPr>
                <a:spLocks/>
              </p:cNvSpPr>
              <p:nvPr/>
            </p:nvSpPr>
            <p:spPr bwMode="auto">
              <a:xfrm>
                <a:off x="1398" y="2746"/>
                <a:ext cx="212" cy="132"/>
              </a:xfrm>
              <a:custGeom>
                <a:avLst/>
                <a:gdLst>
                  <a:gd name="T0" fmla="*/ 544 w 635"/>
                  <a:gd name="T1" fmla="*/ 0 h 398"/>
                  <a:gd name="T2" fmla="*/ 504 w 635"/>
                  <a:gd name="T3" fmla="*/ 18 h 398"/>
                  <a:gd name="T4" fmla="*/ 496 w 635"/>
                  <a:gd name="T5" fmla="*/ 52 h 398"/>
                  <a:gd name="T6" fmla="*/ 530 w 635"/>
                  <a:gd name="T7" fmla="*/ 177 h 398"/>
                  <a:gd name="T8" fmla="*/ 515 w 635"/>
                  <a:gd name="T9" fmla="*/ 226 h 398"/>
                  <a:gd name="T10" fmla="*/ 478 w 635"/>
                  <a:gd name="T11" fmla="*/ 262 h 398"/>
                  <a:gd name="T12" fmla="*/ 403 w 635"/>
                  <a:gd name="T13" fmla="*/ 291 h 398"/>
                  <a:gd name="T14" fmla="*/ 352 w 635"/>
                  <a:gd name="T15" fmla="*/ 272 h 398"/>
                  <a:gd name="T16" fmla="*/ 332 w 635"/>
                  <a:gd name="T17" fmla="*/ 226 h 398"/>
                  <a:gd name="T18" fmla="*/ 331 w 635"/>
                  <a:gd name="T19" fmla="*/ 198 h 398"/>
                  <a:gd name="T20" fmla="*/ 303 w 635"/>
                  <a:gd name="T21" fmla="*/ 164 h 398"/>
                  <a:gd name="T22" fmla="*/ 246 w 635"/>
                  <a:gd name="T23" fmla="*/ 180 h 398"/>
                  <a:gd name="T24" fmla="*/ 236 w 635"/>
                  <a:gd name="T25" fmla="*/ 209 h 398"/>
                  <a:gd name="T26" fmla="*/ 220 w 635"/>
                  <a:gd name="T27" fmla="*/ 268 h 398"/>
                  <a:gd name="T28" fmla="*/ 160 w 635"/>
                  <a:gd name="T29" fmla="*/ 310 h 398"/>
                  <a:gd name="T30" fmla="*/ 122 w 635"/>
                  <a:gd name="T31" fmla="*/ 304 h 398"/>
                  <a:gd name="T32" fmla="*/ 83 w 635"/>
                  <a:gd name="T33" fmla="*/ 270 h 398"/>
                  <a:gd name="T34" fmla="*/ 83 w 635"/>
                  <a:gd name="T35" fmla="*/ 182 h 398"/>
                  <a:gd name="T36" fmla="*/ 90 w 635"/>
                  <a:gd name="T37" fmla="*/ 149 h 398"/>
                  <a:gd name="T38" fmla="*/ 62 w 635"/>
                  <a:gd name="T39" fmla="*/ 126 h 398"/>
                  <a:gd name="T40" fmla="*/ 34 w 635"/>
                  <a:gd name="T41" fmla="*/ 139 h 398"/>
                  <a:gd name="T42" fmla="*/ 7 w 635"/>
                  <a:gd name="T43" fmla="*/ 193 h 398"/>
                  <a:gd name="T44" fmla="*/ 3 w 635"/>
                  <a:gd name="T45" fmla="*/ 268 h 398"/>
                  <a:gd name="T46" fmla="*/ 31 w 635"/>
                  <a:gd name="T47" fmla="*/ 336 h 398"/>
                  <a:gd name="T48" fmla="*/ 93 w 635"/>
                  <a:gd name="T49" fmla="*/ 383 h 398"/>
                  <a:gd name="T50" fmla="*/ 139 w 635"/>
                  <a:gd name="T51" fmla="*/ 398 h 398"/>
                  <a:gd name="T52" fmla="*/ 229 w 635"/>
                  <a:gd name="T53" fmla="*/ 383 h 398"/>
                  <a:gd name="T54" fmla="*/ 279 w 635"/>
                  <a:gd name="T55" fmla="*/ 339 h 398"/>
                  <a:gd name="T56" fmla="*/ 350 w 635"/>
                  <a:gd name="T57" fmla="*/ 379 h 398"/>
                  <a:gd name="T58" fmla="*/ 470 w 635"/>
                  <a:gd name="T59" fmla="*/ 375 h 398"/>
                  <a:gd name="T60" fmla="*/ 527 w 635"/>
                  <a:gd name="T61" fmla="*/ 350 h 398"/>
                  <a:gd name="T62" fmla="*/ 600 w 635"/>
                  <a:gd name="T63" fmla="*/ 271 h 398"/>
                  <a:gd name="T64" fmla="*/ 635 w 635"/>
                  <a:gd name="T65" fmla="*/ 166 h 398"/>
                  <a:gd name="T66" fmla="*/ 614 w 635"/>
                  <a:gd name="T67" fmla="*/ 64 h 398"/>
                  <a:gd name="T68" fmla="*/ 555 w 635"/>
                  <a:gd name="T69" fmla="*/ 6 h 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635" h="398">
                    <a:moveTo>
                      <a:pt x="555" y="6"/>
                    </a:moveTo>
                    <a:lnTo>
                      <a:pt x="544" y="0"/>
                    </a:lnTo>
                    <a:lnTo>
                      <a:pt x="521" y="3"/>
                    </a:lnTo>
                    <a:lnTo>
                      <a:pt x="504" y="18"/>
                    </a:lnTo>
                    <a:lnTo>
                      <a:pt x="495" y="39"/>
                    </a:lnTo>
                    <a:lnTo>
                      <a:pt x="496" y="52"/>
                    </a:lnTo>
                    <a:lnTo>
                      <a:pt x="514" y="113"/>
                    </a:lnTo>
                    <a:lnTo>
                      <a:pt x="530" y="177"/>
                    </a:lnTo>
                    <a:lnTo>
                      <a:pt x="527" y="202"/>
                    </a:lnTo>
                    <a:lnTo>
                      <a:pt x="515" y="226"/>
                    </a:lnTo>
                    <a:lnTo>
                      <a:pt x="494" y="251"/>
                    </a:lnTo>
                    <a:lnTo>
                      <a:pt x="478" y="262"/>
                    </a:lnTo>
                    <a:lnTo>
                      <a:pt x="453" y="278"/>
                    </a:lnTo>
                    <a:lnTo>
                      <a:pt x="403" y="291"/>
                    </a:lnTo>
                    <a:lnTo>
                      <a:pt x="370" y="284"/>
                    </a:lnTo>
                    <a:lnTo>
                      <a:pt x="352" y="272"/>
                    </a:lnTo>
                    <a:lnTo>
                      <a:pt x="339" y="252"/>
                    </a:lnTo>
                    <a:lnTo>
                      <a:pt x="332" y="226"/>
                    </a:lnTo>
                    <a:lnTo>
                      <a:pt x="332" y="209"/>
                    </a:lnTo>
                    <a:lnTo>
                      <a:pt x="331" y="198"/>
                    </a:lnTo>
                    <a:lnTo>
                      <a:pt x="324" y="180"/>
                    </a:lnTo>
                    <a:lnTo>
                      <a:pt x="303" y="164"/>
                    </a:lnTo>
                    <a:lnTo>
                      <a:pt x="268" y="164"/>
                    </a:lnTo>
                    <a:lnTo>
                      <a:pt x="246" y="180"/>
                    </a:lnTo>
                    <a:lnTo>
                      <a:pt x="237" y="198"/>
                    </a:lnTo>
                    <a:lnTo>
                      <a:pt x="236" y="209"/>
                    </a:lnTo>
                    <a:lnTo>
                      <a:pt x="233" y="231"/>
                    </a:lnTo>
                    <a:lnTo>
                      <a:pt x="220" y="268"/>
                    </a:lnTo>
                    <a:lnTo>
                      <a:pt x="196" y="297"/>
                    </a:lnTo>
                    <a:lnTo>
                      <a:pt x="160" y="310"/>
                    </a:lnTo>
                    <a:lnTo>
                      <a:pt x="137" y="307"/>
                    </a:lnTo>
                    <a:lnTo>
                      <a:pt x="122" y="304"/>
                    </a:lnTo>
                    <a:lnTo>
                      <a:pt x="102" y="294"/>
                    </a:lnTo>
                    <a:lnTo>
                      <a:pt x="83" y="270"/>
                    </a:lnTo>
                    <a:lnTo>
                      <a:pt x="76" y="228"/>
                    </a:lnTo>
                    <a:lnTo>
                      <a:pt x="83" y="182"/>
                    </a:lnTo>
                    <a:lnTo>
                      <a:pt x="88" y="162"/>
                    </a:lnTo>
                    <a:lnTo>
                      <a:pt x="90" y="149"/>
                    </a:lnTo>
                    <a:lnTo>
                      <a:pt x="80" y="131"/>
                    </a:lnTo>
                    <a:lnTo>
                      <a:pt x="62" y="126"/>
                    </a:lnTo>
                    <a:lnTo>
                      <a:pt x="43" y="130"/>
                    </a:lnTo>
                    <a:lnTo>
                      <a:pt x="34" y="139"/>
                    </a:lnTo>
                    <a:lnTo>
                      <a:pt x="23" y="157"/>
                    </a:lnTo>
                    <a:lnTo>
                      <a:pt x="7" y="193"/>
                    </a:lnTo>
                    <a:lnTo>
                      <a:pt x="0" y="232"/>
                    </a:lnTo>
                    <a:lnTo>
                      <a:pt x="3" y="268"/>
                    </a:lnTo>
                    <a:lnTo>
                      <a:pt x="13" y="304"/>
                    </a:lnTo>
                    <a:lnTo>
                      <a:pt x="31" y="336"/>
                    </a:lnTo>
                    <a:lnTo>
                      <a:pt x="59" y="362"/>
                    </a:lnTo>
                    <a:lnTo>
                      <a:pt x="93" y="383"/>
                    </a:lnTo>
                    <a:lnTo>
                      <a:pt x="113" y="390"/>
                    </a:lnTo>
                    <a:lnTo>
                      <a:pt x="139" y="398"/>
                    </a:lnTo>
                    <a:lnTo>
                      <a:pt x="187" y="398"/>
                    </a:lnTo>
                    <a:lnTo>
                      <a:pt x="229" y="383"/>
                    </a:lnTo>
                    <a:lnTo>
                      <a:pt x="265" y="356"/>
                    </a:lnTo>
                    <a:lnTo>
                      <a:pt x="279" y="339"/>
                    </a:lnTo>
                    <a:lnTo>
                      <a:pt x="299" y="356"/>
                    </a:lnTo>
                    <a:lnTo>
                      <a:pt x="350" y="379"/>
                    </a:lnTo>
                    <a:lnTo>
                      <a:pt x="409" y="386"/>
                    </a:lnTo>
                    <a:lnTo>
                      <a:pt x="470" y="375"/>
                    </a:lnTo>
                    <a:lnTo>
                      <a:pt x="502" y="362"/>
                    </a:lnTo>
                    <a:lnTo>
                      <a:pt x="527" y="350"/>
                    </a:lnTo>
                    <a:lnTo>
                      <a:pt x="567" y="316"/>
                    </a:lnTo>
                    <a:lnTo>
                      <a:pt x="600" y="271"/>
                    </a:lnTo>
                    <a:lnTo>
                      <a:pt x="623" y="221"/>
                    </a:lnTo>
                    <a:lnTo>
                      <a:pt x="635" y="166"/>
                    </a:lnTo>
                    <a:lnTo>
                      <a:pt x="632" y="113"/>
                    </a:lnTo>
                    <a:lnTo>
                      <a:pt x="614" y="64"/>
                    </a:lnTo>
                    <a:lnTo>
                      <a:pt x="581" y="23"/>
                    </a:lnTo>
                    <a:lnTo>
                      <a:pt x="555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9"/>
              <p:cNvSpPr>
                <a:spLocks/>
              </p:cNvSpPr>
              <p:nvPr/>
            </p:nvSpPr>
            <p:spPr bwMode="auto">
              <a:xfrm>
                <a:off x="1655" y="2515"/>
                <a:ext cx="176" cy="179"/>
              </a:xfrm>
              <a:custGeom>
                <a:avLst/>
                <a:gdLst>
                  <a:gd name="T0" fmla="*/ 301 w 528"/>
                  <a:gd name="T1" fmla="*/ 1 h 538"/>
                  <a:gd name="T2" fmla="*/ 268 w 528"/>
                  <a:gd name="T3" fmla="*/ 27 h 538"/>
                  <a:gd name="T4" fmla="*/ 273 w 528"/>
                  <a:gd name="T5" fmla="*/ 82 h 538"/>
                  <a:gd name="T6" fmla="*/ 298 w 528"/>
                  <a:gd name="T7" fmla="*/ 95 h 538"/>
                  <a:gd name="T8" fmla="*/ 373 w 528"/>
                  <a:gd name="T9" fmla="*/ 112 h 538"/>
                  <a:gd name="T10" fmla="*/ 419 w 528"/>
                  <a:gd name="T11" fmla="*/ 145 h 538"/>
                  <a:gd name="T12" fmla="*/ 423 w 528"/>
                  <a:gd name="T13" fmla="*/ 191 h 538"/>
                  <a:gd name="T14" fmla="*/ 409 w 528"/>
                  <a:gd name="T15" fmla="*/ 220 h 538"/>
                  <a:gd name="T16" fmla="*/ 357 w 528"/>
                  <a:gd name="T17" fmla="*/ 265 h 538"/>
                  <a:gd name="T18" fmla="*/ 245 w 528"/>
                  <a:gd name="T19" fmla="*/ 269 h 538"/>
                  <a:gd name="T20" fmla="*/ 207 w 528"/>
                  <a:gd name="T21" fmla="*/ 256 h 538"/>
                  <a:gd name="T22" fmla="*/ 188 w 528"/>
                  <a:gd name="T23" fmla="*/ 250 h 538"/>
                  <a:gd name="T24" fmla="*/ 150 w 528"/>
                  <a:gd name="T25" fmla="*/ 268 h 538"/>
                  <a:gd name="T26" fmla="*/ 141 w 528"/>
                  <a:gd name="T27" fmla="*/ 324 h 538"/>
                  <a:gd name="T28" fmla="*/ 161 w 528"/>
                  <a:gd name="T29" fmla="*/ 341 h 538"/>
                  <a:gd name="T30" fmla="*/ 173 w 528"/>
                  <a:gd name="T31" fmla="*/ 347 h 538"/>
                  <a:gd name="T32" fmla="*/ 178 w 528"/>
                  <a:gd name="T33" fmla="*/ 348 h 538"/>
                  <a:gd name="T34" fmla="*/ 184 w 528"/>
                  <a:gd name="T35" fmla="*/ 351 h 538"/>
                  <a:gd name="T36" fmla="*/ 220 w 528"/>
                  <a:gd name="T37" fmla="*/ 367 h 538"/>
                  <a:gd name="T38" fmla="*/ 243 w 528"/>
                  <a:gd name="T39" fmla="*/ 399 h 538"/>
                  <a:gd name="T40" fmla="*/ 180 w 528"/>
                  <a:gd name="T41" fmla="*/ 443 h 538"/>
                  <a:gd name="T42" fmla="*/ 131 w 528"/>
                  <a:gd name="T43" fmla="*/ 456 h 538"/>
                  <a:gd name="T44" fmla="*/ 62 w 528"/>
                  <a:gd name="T45" fmla="*/ 456 h 538"/>
                  <a:gd name="T46" fmla="*/ 50 w 528"/>
                  <a:gd name="T47" fmla="*/ 443 h 538"/>
                  <a:gd name="T48" fmla="*/ 10 w 528"/>
                  <a:gd name="T49" fmla="*/ 446 h 538"/>
                  <a:gd name="T50" fmla="*/ 3 w 528"/>
                  <a:gd name="T51" fmla="*/ 475 h 538"/>
                  <a:gd name="T52" fmla="*/ 45 w 528"/>
                  <a:gd name="T53" fmla="*/ 525 h 538"/>
                  <a:gd name="T54" fmla="*/ 134 w 528"/>
                  <a:gd name="T55" fmla="*/ 538 h 538"/>
                  <a:gd name="T56" fmla="*/ 190 w 528"/>
                  <a:gd name="T57" fmla="*/ 528 h 538"/>
                  <a:gd name="T58" fmla="*/ 302 w 528"/>
                  <a:gd name="T59" fmla="*/ 465 h 538"/>
                  <a:gd name="T60" fmla="*/ 355 w 528"/>
                  <a:gd name="T61" fmla="*/ 383 h 538"/>
                  <a:gd name="T62" fmla="*/ 357 w 528"/>
                  <a:gd name="T63" fmla="*/ 366 h 538"/>
                  <a:gd name="T64" fmla="*/ 425 w 528"/>
                  <a:gd name="T65" fmla="*/ 341 h 538"/>
                  <a:gd name="T66" fmla="*/ 497 w 528"/>
                  <a:gd name="T67" fmla="*/ 271 h 538"/>
                  <a:gd name="T68" fmla="*/ 520 w 528"/>
                  <a:gd name="T69" fmla="*/ 220 h 538"/>
                  <a:gd name="T70" fmla="*/ 520 w 528"/>
                  <a:gd name="T71" fmla="*/ 127 h 538"/>
                  <a:gd name="T72" fmla="*/ 469 w 528"/>
                  <a:gd name="T73" fmla="*/ 53 h 538"/>
                  <a:gd name="T74" fmla="*/ 384 w 528"/>
                  <a:gd name="T75" fmla="*/ 9 h 538"/>
                  <a:gd name="T76" fmla="*/ 311 w 528"/>
                  <a:gd name="T77" fmla="*/ 0 h 5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28" h="538">
                    <a:moveTo>
                      <a:pt x="311" y="0"/>
                    </a:moveTo>
                    <a:lnTo>
                      <a:pt x="301" y="1"/>
                    </a:lnTo>
                    <a:lnTo>
                      <a:pt x="285" y="9"/>
                    </a:lnTo>
                    <a:lnTo>
                      <a:pt x="268" y="27"/>
                    </a:lnTo>
                    <a:lnTo>
                      <a:pt x="263" y="60"/>
                    </a:lnTo>
                    <a:lnTo>
                      <a:pt x="273" y="82"/>
                    </a:lnTo>
                    <a:lnTo>
                      <a:pt x="288" y="92"/>
                    </a:lnTo>
                    <a:lnTo>
                      <a:pt x="298" y="95"/>
                    </a:lnTo>
                    <a:lnTo>
                      <a:pt x="321" y="99"/>
                    </a:lnTo>
                    <a:lnTo>
                      <a:pt x="373" y="112"/>
                    </a:lnTo>
                    <a:lnTo>
                      <a:pt x="404" y="129"/>
                    </a:lnTo>
                    <a:lnTo>
                      <a:pt x="419" y="145"/>
                    </a:lnTo>
                    <a:lnTo>
                      <a:pt x="426" y="165"/>
                    </a:lnTo>
                    <a:lnTo>
                      <a:pt x="423" y="191"/>
                    </a:lnTo>
                    <a:lnTo>
                      <a:pt x="416" y="206"/>
                    </a:lnTo>
                    <a:lnTo>
                      <a:pt x="409" y="220"/>
                    </a:lnTo>
                    <a:lnTo>
                      <a:pt x="391" y="242"/>
                    </a:lnTo>
                    <a:lnTo>
                      <a:pt x="357" y="265"/>
                    </a:lnTo>
                    <a:lnTo>
                      <a:pt x="302" y="276"/>
                    </a:lnTo>
                    <a:lnTo>
                      <a:pt x="245" y="269"/>
                    </a:lnTo>
                    <a:lnTo>
                      <a:pt x="217" y="260"/>
                    </a:lnTo>
                    <a:lnTo>
                      <a:pt x="207" y="256"/>
                    </a:lnTo>
                    <a:lnTo>
                      <a:pt x="199" y="253"/>
                    </a:lnTo>
                    <a:lnTo>
                      <a:pt x="188" y="250"/>
                    </a:lnTo>
                    <a:lnTo>
                      <a:pt x="171" y="253"/>
                    </a:lnTo>
                    <a:lnTo>
                      <a:pt x="150" y="268"/>
                    </a:lnTo>
                    <a:lnTo>
                      <a:pt x="135" y="299"/>
                    </a:lnTo>
                    <a:lnTo>
                      <a:pt x="141" y="324"/>
                    </a:lnTo>
                    <a:lnTo>
                      <a:pt x="151" y="337"/>
                    </a:lnTo>
                    <a:lnTo>
                      <a:pt x="161" y="341"/>
                    </a:lnTo>
                    <a:lnTo>
                      <a:pt x="167" y="344"/>
                    </a:lnTo>
                    <a:lnTo>
                      <a:pt x="173" y="347"/>
                    </a:lnTo>
                    <a:lnTo>
                      <a:pt x="173" y="347"/>
                    </a:lnTo>
                    <a:lnTo>
                      <a:pt x="178" y="348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220" y="367"/>
                    </a:lnTo>
                    <a:lnTo>
                      <a:pt x="252" y="386"/>
                    </a:lnTo>
                    <a:lnTo>
                      <a:pt x="243" y="399"/>
                    </a:lnTo>
                    <a:lnTo>
                      <a:pt x="220" y="420"/>
                    </a:lnTo>
                    <a:lnTo>
                      <a:pt x="180" y="443"/>
                    </a:lnTo>
                    <a:lnTo>
                      <a:pt x="150" y="452"/>
                    </a:lnTo>
                    <a:lnTo>
                      <a:pt x="131" y="456"/>
                    </a:lnTo>
                    <a:lnTo>
                      <a:pt x="85" y="459"/>
                    </a:lnTo>
                    <a:lnTo>
                      <a:pt x="62" y="456"/>
                    </a:lnTo>
                    <a:lnTo>
                      <a:pt x="57" y="453"/>
                    </a:lnTo>
                    <a:lnTo>
                      <a:pt x="50" y="443"/>
                    </a:lnTo>
                    <a:lnTo>
                      <a:pt x="30" y="438"/>
                    </a:lnTo>
                    <a:lnTo>
                      <a:pt x="10" y="446"/>
                    </a:lnTo>
                    <a:lnTo>
                      <a:pt x="0" y="463"/>
                    </a:lnTo>
                    <a:lnTo>
                      <a:pt x="3" y="475"/>
                    </a:lnTo>
                    <a:lnTo>
                      <a:pt x="13" y="498"/>
                    </a:lnTo>
                    <a:lnTo>
                      <a:pt x="45" y="525"/>
                    </a:lnTo>
                    <a:lnTo>
                      <a:pt x="88" y="537"/>
                    </a:lnTo>
                    <a:lnTo>
                      <a:pt x="134" y="538"/>
                    </a:lnTo>
                    <a:lnTo>
                      <a:pt x="155" y="534"/>
                    </a:lnTo>
                    <a:lnTo>
                      <a:pt x="190" y="528"/>
                    </a:lnTo>
                    <a:lnTo>
                      <a:pt x="250" y="504"/>
                    </a:lnTo>
                    <a:lnTo>
                      <a:pt x="302" y="465"/>
                    </a:lnTo>
                    <a:lnTo>
                      <a:pt x="341" y="414"/>
                    </a:lnTo>
                    <a:lnTo>
                      <a:pt x="355" y="383"/>
                    </a:lnTo>
                    <a:lnTo>
                      <a:pt x="358" y="374"/>
                    </a:lnTo>
                    <a:lnTo>
                      <a:pt x="357" y="366"/>
                    </a:lnTo>
                    <a:lnTo>
                      <a:pt x="381" y="360"/>
                    </a:lnTo>
                    <a:lnTo>
                      <a:pt x="425" y="341"/>
                    </a:lnTo>
                    <a:lnTo>
                      <a:pt x="463" y="311"/>
                    </a:lnTo>
                    <a:lnTo>
                      <a:pt x="497" y="271"/>
                    </a:lnTo>
                    <a:lnTo>
                      <a:pt x="509" y="246"/>
                    </a:lnTo>
                    <a:lnTo>
                      <a:pt x="520" y="220"/>
                    </a:lnTo>
                    <a:lnTo>
                      <a:pt x="528" y="171"/>
                    </a:lnTo>
                    <a:lnTo>
                      <a:pt x="520" y="127"/>
                    </a:lnTo>
                    <a:lnTo>
                      <a:pt x="499" y="86"/>
                    </a:lnTo>
                    <a:lnTo>
                      <a:pt x="469" y="53"/>
                    </a:lnTo>
                    <a:lnTo>
                      <a:pt x="430" y="26"/>
                    </a:lnTo>
                    <a:lnTo>
                      <a:pt x="384" y="9"/>
                    </a:lnTo>
                    <a:lnTo>
                      <a:pt x="337" y="0"/>
                    </a:lnTo>
                    <a:lnTo>
                      <a:pt x="31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20"/>
              <p:cNvSpPr>
                <a:spLocks/>
              </p:cNvSpPr>
              <p:nvPr/>
            </p:nvSpPr>
            <p:spPr bwMode="auto">
              <a:xfrm>
                <a:off x="1665" y="2702"/>
                <a:ext cx="205" cy="210"/>
              </a:xfrm>
              <a:custGeom>
                <a:avLst/>
                <a:gdLst>
                  <a:gd name="T0" fmla="*/ 388 w 613"/>
                  <a:gd name="T1" fmla="*/ 3 h 630"/>
                  <a:gd name="T2" fmla="*/ 357 w 613"/>
                  <a:gd name="T3" fmla="*/ 52 h 630"/>
                  <a:gd name="T4" fmla="*/ 381 w 613"/>
                  <a:gd name="T5" fmla="*/ 89 h 630"/>
                  <a:gd name="T6" fmla="*/ 466 w 613"/>
                  <a:gd name="T7" fmla="*/ 128 h 630"/>
                  <a:gd name="T8" fmla="*/ 511 w 613"/>
                  <a:gd name="T9" fmla="*/ 174 h 630"/>
                  <a:gd name="T10" fmla="*/ 506 w 613"/>
                  <a:gd name="T11" fmla="*/ 230 h 630"/>
                  <a:gd name="T12" fmla="*/ 486 w 613"/>
                  <a:gd name="T13" fmla="*/ 265 h 630"/>
                  <a:gd name="T14" fmla="*/ 431 w 613"/>
                  <a:gd name="T15" fmla="*/ 307 h 630"/>
                  <a:gd name="T16" fmla="*/ 349 w 613"/>
                  <a:gd name="T17" fmla="*/ 312 h 630"/>
                  <a:gd name="T18" fmla="*/ 257 w 613"/>
                  <a:gd name="T19" fmla="*/ 265 h 630"/>
                  <a:gd name="T20" fmla="*/ 253 w 613"/>
                  <a:gd name="T21" fmla="*/ 260 h 630"/>
                  <a:gd name="T22" fmla="*/ 239 w 613"/>
                  <a:gd name="T23" fmla="*/ 252 h 630"/>
                  <a:gd name="T24" fmla="*/ 198 w 613"/>
                  <a:gd name="T25" fmla="*/ 256 h 630"/>
                  <a:gd name="T26" fmla="*/ 175 w 613"/>
                  <a:gd name="T27" fmla="*/ 311 h 630"/>
                  <a:gd name="T28" fmla="*/ 188 w 613"/>
                  <a:gd name="T29" fmla="*/ 334 h 630"/>
                  <a:gd name="T30" fmla="*/ 214 w 613"/>
                  <a:gd name="T31" fmla="*/ 354 h 630"/>
                  <a:gd name="T32" fmla="*/ 256 w 613"/>
                  <a:gd name="T33" fmla="*/ 422 h 630"/>
                  <a:gd name="T34" fmla="*/ 224 w 613"/>
                  <a:gd name="T35" fmla="*/ 512 h 630"/>
                  <a:gd name="T36" fmla="*/ 180 w 613"/>
                  <a:gd name="T37" fmla="*/ 543 h 630"/>
                  <a:gd name="T38" fmla="*/ 119 w 613"/>
                  <a:gd name="T39" fmla="*/ 547 h 630"/>
                  <a:gd name="T40" fmla="*/ 72 w 613"/>
                  <a:gd name="T41" fmla="*/ 495 h 630"/>
                  <a:gd name="T42" fmla="*/ 51 w 613"/>
                  <a:gd name="T43" fmla="*/ 397 h 630"/>
                  <a:gd name="T44" fmla="*/ 37 w 613"/>
                  <a:gd name="T45" fmla="*/ 374 h 630"/>
                  <a:gd name="T46" fmla="*/ 5 w 613"/>
                  <a:gd name="T47" fmla="*/ 387 h 630"/>
                  <a:gd name="T48" fmla="*/ 0 w 613"/>
                  <a:gd name="T49" fmla="*/ 425 h 630"/>
                  <a:gd name="T50" fmla="*/ 13 w 613"/>
                  <a:gd name="T51" fmla="*/ 540 h 630"/>
                  <a:gd name="T52" fmla="*/ 66 w 613"/>
                  <a:gd name="T53" fmla="*/ 607 h 630"/>
                  <a:gd name="T54" fmla="*/ 131 w 613"/>
                  <a:gd name="T55" fmla="*/ 630 h 630"/>
                  <a:gd name="T56" fmla="*/ 220 w 613"/>
                  <a:gd name="T57" fmla="*/ 615 h 630"/>
                  <a:gd name="T58" fmla="*/ 263 w 613"/>
                  <a:gd name="T59" fmla="*/ 594 h 630"/>
                  <a:gd name="T60" fmla="*/ 329 w 613"/>
                  <a:gd name="T61" fmla="*/ 522 h 630"/>
                  <a:gd name="T62" fmla="*/ 352 w 613"/>
                  <a:gd name="T63" fmla="*/ 452 h 630"/>
                  <a:gd name="T64" fmla="*/ 352 w 613"/>
                  <a:gd name="T65" fmla="*/ 410 h 630"/>
                  <a:gd name="T66" fmla="*/ 446 w 613"/>
                  <a:gd name="T67" fmla="*/ 404 h 630"/>
                  <a:gd name="T68" fmla="*/ 555 w 613"/>
                  <a:gd name="T69" fmla="*/ 338 h 630"/>
                  <a:gd name="T70" fmla="*/ 594 w 613"/>
                  <a:gd name="T71" fmla="*/ 283 h 630"/>
                  <a:gd name="T72" fmla="*/ 613 w 613"/>
                  <a:gd name="T73" fmla="*/ 177 h 630"/>
                  <a:gd name="T74" fmla="*/ 574 w 613"/>
                  <a:gd name="T75" fmla="*/ 82 h 630"/>
                  <a:gd name="T76" fmla="*/ 489 w 613"/>
                  <a:gd name="T77" fmla="*/ 17 h 630"/>
                  <a:gd name="T78" fmla="*/ 404 w 613"/>
                  <a:gd name="T79" fmla="*/ 0 h 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13" h="630">
                    <a:moveTo>
                      <a:pt x="404" y="0"/>
                    </a:moveTo>
                    <a:lnTo>
                      <a:pt x="388" y="3"/>
                    </a:lnTo>
                    <a:lnTo>
                      <a:pt x="365" y="21"/>
                    </a:lnTo>
                    <a:lnTo>
                      <a:pt x="357" y="52"/>
                    </a:lnTo>
                    <a:lnTo>
                      <a:pt x="367" y="79"/>
                    </a:lnTo>
                    <a:lnTo>
                      <a:pt x="381" y="89"/>
                    </a:lnTo>
                    <a:lnTo>
                      <a:pt x="410" y="101"/>
                    </a:lnTo>
                    <a:lnTo>
                      <a:pt x="466" y="128"/>
                    </a:lnTo>
                    <a:lnTo>
                      <a:pt x="498" y="152"/>
                    </a:lnTo>
                    <a:lnTo>
                      <a:pt x="511" y="174"/>
                    </a:lnTo>
                    <a:lnTo>
                      <a:pt x="515" y="200"/>
                    </a:lnTo>
                    <a:lnTo>
                      <a:pt x="506" y="230"/>
                    </a:lnTo>
                    <a:lnTo>
                      <a:pt x="498" y="249"/>
                    </a:lnTo>
                    <a:lnTo>
                      <a:pt x="486" y="265"/>
                    </a:lnTo>
                    <a:lnTo>
                      <a:pt x="462" y="291"/>
                    </a:lnTo>
                    <a:lnTo>
                      <a:pt x="431" y="307"/>
                    </a:lnTo>
                    <a:lnTo>
                      <a:pt x="400" y="314"/>
                    </a:lnTo>
                    <a:lnTo>
                      <a:pt x="349" y="312"/>
                    </a:lnTo>
                    <a:lnTo>
                      <a:pt x="285" y="286"/>
                    </a:lnTo>
                    <a:lnTo>
                      <a:pt x="257" y="265"/>
                    </a:lnTo>
                    <a:lnTo>
                      <a:pt x="257" y="265"/>
                    </a:lnTo>
                    <a:lnTo>
                      <a:pt x="253" y="260"/>
                    </a:lnTo>
                    <a:lnTo>
                      <a:pt x="247" y="258"/>
                    </a:lnTo>
                    <a:lnTo>
                      <a:pt x="239" y="252"/>
                    </a:lnTo>
                    <a:lnTo>
                      <a:pt x="223" y="249"/>
                    </a:lnTo>
                    <a:lnTo>
                      <a:pt x="198" y="256"/>
                    </a:lnTo>
                    <a:lnTo>
                      <a:pt x="177" y="285"/>
                    </a:lnTo>
                    <a:lnTo>
                      <a:pt x="175" y="311"/>
                    </a:lnTo>
                    <a:lnTo>
                      <a:pt x="181" y="327"/>
                    </a:lnTo>
                    <a:lnTo>
                      <a:pt x="188" y="334"/>
                    </a:lnTo>
                    <a:lnTo>
                      <a:pt x="201" y="344"/>
                    </a:lnTo>
                    <a:lnTo>
                      <a:pt x="214" y="354"/>
                    </a:lnTo>
                    <a:lnTo>
                      <a:pt x="234" y="376"/>
                    </a:lnTo>
                    <a:lnTo>
                      <a:pt x="256" y="422"/>
                    </a:lnTo>
                    <a:lnTo>
                      <a:pt x="253" y="469"/>
                    </a:lnTo>
                    <a:lnTo>
                      <a:pt x="224" y="512"/>
                    </a:lnTo>
                    <a:lnTo>
                      <a:pt x="198" y="531"/>
                    </a:lnTo>
                    <a:lnTo>
                      <a:pt x="180" y="543"/>
                    </a:lnTo>
                    <a:lnTo>
                      <a:pt x="146" y="551"/>
                    </a:lnTo>
                    <a:lnTo>
                      <a:pt x="119" y="547"/>
                    </a:lnTo>
                    <a:lnTo>
                      <a:pt x="96" y="533"/>
                    </a:lnTo>
                    <a:lnTo>
                      <a:pt x="72" y="495"/>
                    </a:lnTo>
                    <a:lnTo>
                      <a:pt x="54" y="430"/>
                    </a:lnTo>
                    <a:lnTo>
                      <a:pt x="51" y="397"/>
                    </a:lnTo>
                    <a:lnTo>
                      <a:pt x="50" y="386"/>
                    </a:lnTo>
                    <a:lnTo>
                      <a:pt x="37" y="374"/>
                    </a:lnTo>
                    <a:lnTo>
                      <a:pt x="20" y="374"/>
                    </a:lnTo>
                    <a:lnTo>
                      <a:pt x="5" y="387"/>
                    </a:lnTo>
                    <a:lnTo>
                      <a:pt x="2" y="397"/>
                    </a:lnTo>
                    <a:lnTo>
                      <a:pt x="0" y="425"/>
                    </a:lnTo>
                    <a:lnTo>
                      <a:pt x="1" y="484"/>
                    </a:lnTo>
                    <a:lnTo>
                      <a:pt x="13" y="540"/>
                    </a:lnTo>
                    <a:lnTo>
                      <a:pt x="43" y="589"/>
                    </a:lnTo>
                    <a:lnTo>
                      <a:pt x="66" y="607"/>
                    </a:lnTo>
                    <a:lnTo>
                      <a:pt x="87" y="619"/>
                    </a:lnTo>
                    <a:lnTo>
                      <a:pt x="131" y="630"/>
                    </a:lnTo>
                    <a:lnTo>
                      <a:pt x="175" y="628"/>
                    </a:lnTo>
                    <a:lnTo>
                      <a:pt x="220" y="615"/>
                    </a:lnTo>
                    <a:lnTo>
                      <a:pt x="241" y="606"/>
                    </a:lnTo>
                    <a:lnTo>
                      <a:pt x="263" y="594"/>
                    </a:lnTo>
                    <a:lnTo>
                      <a:pt x="300" y="561"/>
                    </a:lnTo>
                    <a:lnTo>
                      <a:pt x="329" y="522"/>
                    </a:lnTo>
                    <a:lnTo>
                      <a:pt x="348" y="476"/>
                    </a:lnTo>
                    <a:lnTo>
                      <a:pt x="352" y="452"/>
                    </a:lnTo>
                    <a:lnTo>
                      <a:pt x="355" y="430"/>
                    </a:lnTo>
                    <a:lnTo>
                      <a:pt x="352" y="410"/>
                    </a:lnTo>
                    <a:lnTo>
                      <a:pt x="384" y="413"/>
                    </a:lnTo>
                    <a:lnTo>
                      <a:pt x="446" y="404"/>
                    </a:lnTo>
                    <a:lnTo>
                      <a:pt x="505" y="380"/>
                    </a:lnTo>
                    <a:lnTo>
                      <a:pt x="555" y="338"/>
                    </a:lnTo>
                    <a:lnTo>
                      <a:pt x="577" y="309"/>
                    </a:lnTo>
                    <a:lnTo>
                      <a:pt x="594" y="283"/>
                    </a:lnTo>
                    <a:lnTo>
                      <a:pt x="611" y="230"/>
                    </a:lnTo>
                    <a:lnTo>
                      <a:pt x="613" y="177"/>
                    </a:lnTo>
                    <a:lnTo>
                      <a:pt x="600" y="127"/>
                    </a:lnTo>
                    <a:lnTo>
                      <a:pt x="574" y="82"/>
                    </a:lnTo>
                    <a:lnTo>
                      <a:pt x="537" y="44"/>
                    </a:lnTo>
                    <a:lnTo>
                      <a:pt x="489" y="17"/>
                    </a:lnTo>
                    <a:lnTo>
                      <a:pt x="434" y="1"/>
                    </a:lnTo>
                    <a:lnTo>
                      <a:pt x="40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2" name="Group 31"/>
            <p:cNvGrpSpPr>
              <a:grpSpLocks noChangeAspect="1"/>
            </p:cNvGrpSpPr>
            <p:nvPr/>
          </p:nvGrpSpPr>
          <p:grpSpPr bwMode="auto">
            <a:xfrm>
              <a:off x="594443" y="5066831"/>
              <a:ext cx="167284" cy="203007"/>
              <a:chOff x="2647" y="1727"/>
              <a:chExt cx="192" cy="233"/>
            </a:xfrm>
            <a:grpFill/>
          </p:grpSpPr>
          <p:sp>
            <p:nvSpPr>
              <p:cNvPr id="13" name="Freeform 32"/>
              <p:cNvSpPr>
                <a:spLocks/>
              </p:cNvSpPr>
              <p:nvPr/>
            </p:nvSpPr>
            <p:spPr bwMode="auto">
              <a:xfrm>
                <a:off x="2699" y="1727"/>
                <a:ext cx="140" cy="152"/>
              </a:xfrm>
              <a:custGeom>
                <a:avLst/>
                <a:gdLst>
                  <a:gd name="T0" fmla="*/ 94 w 421"/>
                  <a:gd name="T1" fmla="*/ 455 h 455"/>
                  <a:gd name="T2" fmla="*/ 0 w 421"/>
                  <a:gd name="T3" fmla="*/ 362 h 455"/>
                  <a:gd name="T4" fmla="*/ 172 w 421"/>
                  <a:gd name="T5" fmla="*/ 191 h 455"/>
                  <a:gd name="T6" fmla="*/ 371 w 421"/>
                  <a:gd name="T7" fmla="*/ 1 h 455"/>
                  <a:gd name="T8" fmla="*/ 377 w 421"/>
                  <a:gd name="T9" fmla="*/ 0 h 455"/>
                  <a:gd name="T10" fmla="*/ 404 w 421"/>
                  <a:gd name="T11" fmla="*/ 4 h 455"/>
                  <a:gd name="T12" fmla="*/ 419 w 421"/>
                  <a:gd name="T13" fmla="*/ 21 h 455"/>
                  <a:gd name="T14" fmla="*/ 421 w 421"/>
                  <a:gd name="T15" fmla="*/ 37 h 455"/>
                  <a:gd name="T16" fmla="*/ 364 w 421"/>
                  <a:gd name="T17" fmla="*/ 120 h 455"/>
                  <a:gd name="T18" fmla="*/ 130 w 421"/>
                  <a:gd name="T19" fmla="*/ 410 h 455"/>
                  <a:gd name="T20" fmla="*/ 94 w 421"/>
                  <a:gd name="T21" fmla="*/ 455 h 4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21" h="455">
                    <a:moveTo>
                      <a:pt x="94" y="455"/>
                    </a:moveTo>
                    <a:lnTo>
                      <a:pt x="0" y="362"/>
                    </a:lnTo>
                    <a:lnTo>
                      <a:pt x="172" y="191"/>
                    </a:lnTo>
                    <a:lnTo>
                      <a:pt x="371" y="1"/>
                    </a:lnTo>
                    <a:lnTo>
                      <a:pt x="377" y="0"/>
                    </a:lnTo>
                    <a:lnTo>
                      <a:pt x="404" y="4"/>
                    </a:lnTo>
                    <a:lnTo>
                      <a:pt x="419" y="21"/>
                    </a:lnTo>
                    <a:lnTo>
                      <a:pt x="421" y="37"/>
                    </a:lnTo>
                    <a:lnTo>
                      <a:pt x="364" y="120"/>
                    </a:lnTo>
                    <a:lnTo>
                      <a:pt x="130" y="410"/>
                    </a:lnTo>
                    <a:lnTo>
                      <a:pt x="94" y="45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" name="Freeform 33"/>
              <p:cNvSpPr>
                <a:spLocks/>
              </p:cNvSpPr>
              <p:nvPr/>
            </p:nvSpPr>
            <p:spPr bwMode="auto">
              <a:xfrm>
                <a:off x="2647" y="1856"/>
                <a:ext cx="76" cy="104"/>
              </a:xfrm>
              <a:custGeom>
                <a:avLst/>
                <a:gdLst>
                  <a:gd name="T0" fmla="*/ 22 w 226"/>
                  <a:gd name="T1" fmla="*/ 314 h 314"/>
                  <a:gd name="T2" fmla="*/ 21 w 226"/>
                  <a:gd name="T3" fmla="*/ 301 h 314"/>
                  <a:gd name="T4" fmla="*/ 37 w 226"/>
                  <a:gd name="T5" fmla="*/ 242 h 314"/>
                  <a:gd name="T6" fmla="*/ 63 w 226"/>
                  <a:gd name="T7" fmla="*/ 219 h 314"/>
                  <a:gd name="T8" fmla="*/ 90 w 226"/>
                  <a:gd name="T9" fmla="*/ 211 h 314"/>
                  <a:gd name="T10" fmla="*/ 107 w 226"/>
                  <a:gd name="T11" fmla="*/ 209 h 314"/>
                  <a:gd name="T12" fmla="*/ 125 w 226"/>
                  <a:gd name="T13" fmla="*/ 208 h 314"/>
                  <a:gd name="T14" fmla="*/ 153 w 226"/>
                  <a:gd name="T15" fmla="*/ 199 h 314"/>
                  <a:gd name="T16" fmla="*/ 188 w 226"/>
                  <a:gd name="T17" fmla="*/ 173 h 314"/>
                  <a:gd name="T18" fmla="*/ 223 w 226"/>
                  <a:gd name="T19" fmla="*/ 107 h 314"/>
                  <a:gd name="T20" fmla="*/ 226 w 226"/>
                  <a:gd name="T21" fmla="*/ 91 h 314"/>
                  <a:gd name="T22" fmla="*/ 132 w 226"/>
                  <a:gd name="T23" fmla="*/ 0 h 314"/>
                  <a:gd name="T24" fmla="*/ 96 w 226"/>
                  <a:gd name="T25" fmla="*/ 17 h 314"/>
                  <a:gd name="T26" fmla="*/ 44 w 226"/>
                  <a:gd name="T27" fmla="*/ 61 h 314"/>
                  <a:gd name="T28" fmla="*/ 13 w 226"/>
                  <a:gd name="T29" fmla="*/ 113 h 314"/>
                  <a:gd name="T30" fmla="*/ 0 w 226"/>
                  <a:gd name="T31" fmla="*/ 165 h 314"/>
                  <a:gd name="T32" fmla="*/ 2 w 226"/>
                  <a:gd name="T33" fmla="*/ 239 h 314"/>
                  <a:gd name="T34" fmla="*/ 19 w 226"/>
                  <a:gd name="T35" fmla="*/ 307 h 314"/>
                  <a:gd name="T36" fmla="*/ 22 w 226"/>
                  <a:gd name="T37" fmla="*/ 314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26" h="314">
                    <a:moveTo>
                      <a:pt x="22" y="314"/>
                    </a:moveTo>
                    <a:lnTo>
                      <a:pt x="21" y="301"/>
                    </a:lnTo>
                    <a:lnTo>
                      <a:pt x="37" y="242"/>
                    </a:lnTo>
                    <a:lnTo>
                      <a:pt x="63" y="219"/>
                    </a:lnTo>
                    <a:lnTo>
                      <a:pt x="90" y="211"/>
                    </a:lnTo>
                    <a:lnTo>
                      <a:pt x="107" y="209"/>
                    </a:lnTo>
                    <a:lnTo>
                      <a:pt x="125" y="208"/>
                    </a:lnTo>
                    <a:lnTo>
                      <a:pt x="153" y="199"/>
                    </a:lnTo>
                    <a:lnTo>
                      <a:pt x="188" y="173"/>
                    </a:lnTo>
                    <a:lnTo>
                      <a:pt x="223" y="107"/>
                    </a:lnTo>
                    <a:lnTo>
                      <a:pt x="226" y="91"/>
                    </a:lnTo>
                    <a:lnTo>
                      <a:pt x="132" y="0"/>
                    </a:lnTo>
                    <a:lnTo>
                      <a:pt x="96" y="17"/>
                    </a:lnTo>
                    <a:lnTo>
                      <a:pt x="44" y="61"/>
                    </a:lnTo>
                    <a:lnTo>
                      <a:pt x="13" y="113"/>
                    </a:lnTo>
                    <a:lnTo>
                      <a:pt x="0" y="165"/>
                    </a:lnTo>
                    <a:lnTo>
                      <a:pt x="2" y="239"/>
                    </a:lnTo>
                    <a:lnTo>
                      <a:pt x="19" y="307"/>
                    </a:lnTo>
                    <a:lnTo>
                      <a:pt x="22" y="3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25" name="모서리가 둥근 직사각형 24"/>
          <p:cNvSpPr/>
          <p:nvPr/>
        </p:nvSpPr>
        <p:spPr>
          <a:xfrm>
            <a:off x="752612" y="225445"/>
            <a:ext cx="11207159" cy="650762"/>
          </a:xfrm>
          <a:prstGeom prst="roundRect">
            <a:avLst/>
          </a:prstGeom>
          <a:solidFill>
            <a:srgbClr val="F4F4FE"/>
          </a:solidFill>
          <a:ln>
            <a:noFill/>
          </a:ln>
          <a:effectLst>
            <a:outerShdw blurRad="190500" dist="101600" dir="2700000" algn="tl" rotWithShape="0">
              <a:srgbClr val="5955B3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2400" kern="0" dirty="0">
                <a:solidFill>
                  <a:srgbClr val="5955B3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찜 기능</a:t>
            </a:r>
            <a:endParaRPr lang="en-US" altLang="ko-KR" sz="2400" kern="0" dirty="0">
              <a:solidFill>
                <a:srgbClr val="5955B3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11658599" y="598713"/>
            <a:ext cx="217715" cy="217715"/>
          </a:xfrm>
          <a:prstGeom prst="ellipse">
            <a:avLst/>
          </a:prstGeom>
          <a:solidFill>
            <a:srgbClr val="5955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prstClr val="white"/>
                </a:solidFill>
              </a:rPr>
              <a:t>+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156851" y="354496"/>
            <a:ext cx="298491" cy="298491"/>
          </a:xfrm>
          <a:prstGeom prst="ellipse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7A99A110-DAF1-7131-40EF-388C14966F97}"/>
              </a:ext>
            </a:extLst>
          </p:cNvPr>
          <p:cNvGrpSpPr/>
          <p:nvPr/>
        </p:nvGrpSpPr>
        <p:grpSpPr>
          <a:xfrm>
            <a:off x="5910891" y="3637393"/>
            <a:ext cx="1067040" cy="463680"/>
            <a:chOff x="5910891" y="3637393"/>
            <a:chExt cx="1067040" cy="463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30" name="잉크 29">
                  <a:extLst>
                    <a:ext uri="{FF2B5EF4-FFF2-40B4-BE49-F238E27FC236}">
                      <a16:creationId xmlns:a16="http://schemas.microsoft.com/office/drawing/2014/main" id="{1C96422E-E29B-CD6A-7023-A5A027CDCC15}"/>
                    </a:ext>
                  </a:extLst>
                </p14:cNvPr>
                <p14:cNvContentPartPr/>
                <p14:nvPr/>
              </p14:nvContentPartPr>
              <p14:xfrm>
                <a:off x="5912331" y="3667273"/>
                <a:ext cx="16560" cy="273240"/>
              </p14:xfrm>
            </p:contentPart>
          </mc:Choice>
          <mc:Fallback xmlns="">
            <p:pic>
              <p:nvPicPr>
                <p:cNvPr id="30" name="잉크 29">
                  <a:extLst>
                    <a:ext uri="{FF2B5EF4-FFF2-40B4-BE49-F238E27FC236}">
                      <a16:creationId xmlns:a16="http://schemas.microsoft.com/office/drawing/2014/main" id="{1C96422E-E29B-CD6A-7023-A5A027CDCC15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903331" y="3658633"/>
                  <a:ext cx="34200" cy="29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31" name="잉크 30">
                  <a:extLst>
                    <a:ext uri="{FF2B5EF4-FFF2-40B4-BE49-F238E27FC236}">
                      <a16:creationId xmlns:a16="http://schemas.microsoft.com/office/drawing/2014/main" id="{305EF2C3-1160-162D-D6BF-8034AD89AD54}"/>
                    </a:ext>
                  </a:extLst>
                </p14:cNvPr>
                <p14:cNvContentPartPr/>
                <p14:nvPr/>
              </p14:nvContentPartPr>
              <p14:xfrm>
                <a:off x="5918451" y="3727753"/>
                <a:ext cx="360" cy="151560"/>
              </p14:xfrm>
            </p:contentPart>
          </mc:Choice>
          <mc:Fallback xmlns="">
            <p:pic>
              <p:nvPicPr>
                <p:cNvPr id="31" name="잉크 30">
                  <a:extLst>
                    <a:ext uri="{FF2B5EF4-FFF2-40B4-BE49-F238E27FC236}">
                      <a16:creationId xmlns:a16="http://schemas.microsoft.com/office/drawing/2014/main" id="{305EF2C3-1160-162D-D6BF-8034AD89AD54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909811" y="3718753"/>
                  <a:ext cx="1800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33" name="잉크 32">
                  <a:extLst>
                    <a:ext uri="{FF2B5EF4-FFF2-40B4-BE49-F238E27FC236}">
                      <a16:creationId xmlns:a16="http://schemas.microsoft.com/office/drawing/2014/main" id="{3EDDC458-63A0-47F5-46C3-BD8FF7E4B513}"/>
                    </a:ext>
                  </a:extLst>
                </p14:cNvPr>
                <p14:cNvContentPartPr/>
                <p14:nvPr/>
              </p14:nvContentPartPr>
              <p14:xfrm>
                <a:off x="5910891" y="3637393"/>
                <a:ext cx="1067040" cy="463680"/>
              </p14:xfrm>
            </p:contentPart>
          </mc:Choice>
          <mc:Fallback xmlns="">
            <p:pic>
              <p:nvPicPr>
                <p:cNvPr id="33" name="잉크 32">
                  <a:extLst>
                    <a:ext uri="{FF2B5EF4-FFF2-40B4-BE49-F238E27FC236}">
                      <a16:creationId xmlns:a16="http://schemas.microsoft.com/office/drawing/2014/main" id="{3EDDC458-63A0-47F5-46C3-BD8FF7E4B51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847891" y="3574753"/>
                  <a:ext cx="1192680" cy="589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5" name="잉크 34">
                <a:extLst>
                  <a:ext uri="{FF2B5EF4-FFF2-40B4-BE49-F238E27FC236}">
                    <a16:creationId xmlns:a16="http://schemas.microsoft.com/office/drawing/2014/main" id="{F86C8F72-EDF2-7C70-45E8-1C7E78A81E06}"/>
                  </a:ext>
                </a:extLst>
              </p14:cNvPr>
              <p14:cNvContentPartPr/>
              <p14:nvPr/>
            </p14:nvContentPartPr>
            <p14:xfrm>
              <a:off x="9284451" y="2260753"/>
              <a:ext cx="360" cy="360"/>
            </p14:xfrm>
          </p:contentPart>
        </mc:Choice>
        <mc:Fallback xmlns="">
          <p:pic>
            <p:nvPicPr>
              <p:cNvPr id="35" name="잉크 34">
                <a:extLst>
                  <a:ext uri="{FF2B5EF4-FFF2-40B4-BE49-F238E27FC236}">
                    <a16:creationId xmlns:a16="http://schemas.microsoft.com/office/drawing/2014/main" id="{F86C8F72-EDF2-7C70-45E8-1C7E78A81E06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221451" y="2198113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6" name="잉크 35">
                <a:extLst>
                  <a:ext uri="{FF2B5EF4-FFF2-40B4-BE49-F238E27FC236}">
                    <a16:creationId xmlns:a16="http://schemas.microsoft.com/office/drawing/2014/main" id="{18486A6B-A897-9776-79B7-75ECA3AA4254}"/>
                  </a:ext>
                </a:extLst>
              </p14:cNvPr>
              <p14:cNvContentPartPr/>
              <p14:nvPr/>
            </p14:nvContentPartPr>
            <p14:xfrm>
              <a:off x="7134171" y="3597073"/>
              <a:ext cx="360" cy="360"/>
            </p14:xfrm>
          </p:contentPart>
        </mc:Choice>
        <mc:Fallback xmlns="">
          <p:pic>
            <p:nvPicPr>
              <p:cNvPr id="36" name="잉크 35">
                <a:extLst>
                  <a:ext uri="{FF2B5EF4-FFF2-40B4-BE49-F238E27FC236}">
                    <a16:creationId xmlns:a16="http://schemas.microsoft.com/office/drawing/2014/main" id="{18486A6B-A897-9776-79B7-75ECA3AA4254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071531" y="3534433"/>
                <a:ext cx="126000" cy="126000"/>
              </a:xfrm>
              <a:prstGeom prst="rect">
                <a:avLst/>
              </a:prstGeom>
            </p:spPr>
          </p:pic>
        </mc:Fallback>
      </mc:AlternateContent>
      <p:pic>
        <p:nvPicPr>
          <p:cNvPr id="29" name="그림 28">
            <a:extLst>
              <a:ext uri="{FF2B5EF4-FFF2-40B4-BE49-F238E27FC236}">
                <a16:creationId xmlns:a16="http://schemas.microsoft.com/office/drawing/2014/main" id="{F320CC39-6E46-AAC7-6E4F-6CE361E0FEE3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7329" y="1187789"/>
            <a:ext cx="4700358" cy="1753997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2535230A-A025-937E-299B-1564638F4812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9228" y="3007698"/>
            <a:ext cx="1182078" cy="1627832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664AC53A-F38E-DB1D-E624-7F333BF4BC48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36700" y="3190583"/>
            <a:ext cx="4032603" cy="1020183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31DAD759-FF3C-6595-4420-6F2131C9B288}"/>
              </a:ext>
            </a:extLst>
          </p:cNvPr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9227" y="4733811"/>
            <a:ext cx="1160493" cy="1676069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F42D2AB5-3B5D-B5CE-94E1-D6A330CB240D}"/>
              </a:ext>
            </a:extLst>
          </p:cNvPr>
          <p:cNvPicPr>
            <a:picLocks noChangeAspect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71243" y="4858657"/>
            <a:ext cx="4098061" cy="1211111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F6846FAD-1966-4F89-B2D2-0E36C627A3E3}"/>
              </a:ext>
            </a:extLst>
          </p:cNvPr>
          <p:cNvSpPr txBox="1"/>
          <p:nvPr/>
        </p:nvSpPr>
        <p:spPr>
          <a:xfrm>
            <a:off x="7867567" y="1442300"/>
            <a:ext cx="3688418" cy="34163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상품 리스트 중 원하는 상품에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/>
            </a:r>
            <a:b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마우스를 올리면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(hover)</a:t>
            </a:r>
            <a:b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찜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바로구매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기능 이용 가능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buFont typeface="+mj-lt"/>
              <a:buAutoNum type="arabicPeriod"/>
            </a:pP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빈 하트를 누르면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/>
            </a:r>
            <a:b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찜한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상품에 등록된다 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buFont typeface="+mj-lt"/>
              <a:buAutoNum type="arabicPeriod"/>
            </a:pP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빨간 하트를 누르면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/>
            </a:r>
            <a:b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찜한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상품에서 삭제된다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buFont typeface="+mj-lt"/>
              <a:buAutoNum type="arabicPeriod"/>
            </a:pP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찜한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상품은 어느 상품 탭으로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/>
            </a:r>
            <a:b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이동하더라도 고정된다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859227" y="1187789"/>
            <a:ext cx="1182079" cy="175399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1945498" y="937211"/>
            <a:ext cx="7226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2051490" y="2892923"/>
            <a:ext cx="1076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2074784" y="4583148"/>
            <a:ext cx="772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221236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55B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548795" y="94343"/>
            <a:ext cx="11480799" cy="6669314"/>
          </a:xfrm>
          <a:prstGeom prst="roundRect">
            <a:avLst>
              <a:gd name="adj" fmla="val 2541"/>
            </a:avLst>
          </a:prstGeom>
          <a:solidFill>
            <a:schemeClr val="bg1"/>
          </a:solidFill>
          <a:ln>
            <a:noFill/>
          </a:ln>
          <a:effectLst>
            <a:outerShdw dist="1016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204154" y="1034170"/>
            <a:ext cx="193117" cy="5222353"/>
            <a:chOff x="581527" y="787428"/>
            <a:chExt cx="193117" cy="5222353"/>
          </a:xfrm>
          <a:solidFill>
            <a:schemeClr val="bg1"/>
          </a:solidFill>
        </p:grpSpPr>
        <p:sp>
          <p:nvSpPr>
            <p:cNvPr id="5" name="Freeform 9"/>
            <p:cNvSpPr>
              <a:spLocks/>
            </p:cNvSpPr>
            <p:nvPr/>
          </p:nvSpPr>
          <p:spPr bwMode="auto">
            <a:xfrm>
              <a:off x="612262" y="1494240"/>
              <a:ext cx="131646" cy="17373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6" name="Group 12"/>
            <p:cNvGrpSpPr>
              <a:grpSpLocks noChangeAspect="1"/>
            </p:cNvGrpSpPr>
            <p:nvPr/>
          </p:nvGrpSpPr>
          <p:grpSpPr bwMode="auto">
            <a:xfrm>
              <a:off x="581527" y="787428"/>
              <a:ext cx="193117" cy="153620"/>
              <a:chOff x="6124" y="305"/>
              <a:chExt cx="841" cy="669"/>
            </a:xfrm>
            <a:grpFill/>
          </p:grpSpPr>
          <p:sp>
            <p:nvSpPr>
              <p:cNvPr id="23" name="Freeform 13"/>
              <p:cNvSpPr>
                <a:spLocks/>
              </p:cNvSpPr>
              <p:nvPr/>
            </p:nvSpPr>
            <p:spPr bwMode="auto">
              <a:xfrm>
                <a:off x="6244" y="440"/>
                <a:ext cx="601" cy="534"/>
              </a:xfrm>
              <a:custGeom>
                <a:avLst/>
                <a:gdLst>
                  <a:gd name="T0" fmla="*/ 902 w 1802"/>
                  <a:gd name="T1" fmla="*/ 0 h 1602"/>
                  <a:gd name="T2" fmla="*/ 2 w 1802"/>
                  <a:gd name="T3" fmla="*/ 742 h 1602"/>
                  <a:gd name="T4" fmla="*/ 2 w 1802"/>
                  <a:gd name="T5" fmla="*/ 743 h 1602"/>
                  <a:gd name="T6" fmla="*/ 2 w 1802"/>
                  <a:gd name="T7" fmla="*/ 746 h 1602"/>
                  <a:gd name="T8" fmla="*/ 0 w 1802"/>
                  <a:gd name="T9" fmla="*/ 749 h 1602"/>
                  <a:gd name="T10" fmla="*/ 0 w 1802"/>
                  <a:gd name="T11" fmla="*/ 751 h 1602"/>
                  <a:gd name="T12" fmla="*/ 0 w 1802"/>
                  <a:gd name="T13" fmla="*/ 1501 h 1602"/>
                  <a:gd name="T14" fmla="*/ 2 w 1802"/>
                  <a:gd name="T15" fmla="*/ 1521 h 1602"/>
                  <a:gd name="T16" fmla="*/ 16 w 1802"/>
                  <a:gd name="T17" fmla="*/ 1557 h 1602"/>
                  <a:gd name="T18" fmla="*/ 30 w 1802"/>
                  <a:gd name="T19" fmla="*/ 1572 h 1602"/>
                  <a:gd name="T20" fmla="*/ 45 w 1802"/>
                  <a:gd name="T21" fmla="*/ 1586 h 1602"/>
                  <a:gd name="T22" fmla="*/ 81 w 1802"/>
                  <a:gd name="T23" fmla="*/ 1601 h 1602"/>
                  <a:gd name="T24" fmla="*/ 100 w 1802"/>
                  <a:gd name="T25" fmla="*/ 1602 h 1602"/>
                  <a:gd name="T26" fmla="*/ 702 w 1802"/>
                  <a:gd name="T27" fmla="*/ 1602 h 1602"/>
                  <a:gd name="T28" fmla="*/ 702 w 1802"/>
                  <a:gd name="T29" fmla="*/ 1001 h 1602"/>
                  <a:gd name="T30" fmla="*/ 1102 w 1802"/>
                  <a:gd name="T31" fmla="*/ 1001 h 1602"/>
                  <a:gd name="T32" fmla="*/ 1102 w 1802"/>
                  <a:gd name="T33" fmla="*/ 1602 h 1602"/>
                  <a:gd name="T34" fmla="*/ 1703 w 1802"/>
                  <a:gd name="T35" fmla="*/ 1602 h 1602"/>
                  <a:gd name="T36" fmla="*/ 1723 w 1802"/>
                  <a:gd name="T37" fmla="*/ 1601 h 1602"/>
                  <a:gd name="T38" fmla="*/ 1758 w 1802"/>
                  <a:gd name="T39" fmla="*/ 1586 h 1602"/>
                  <a:gd name="T40" fmla="*/ 1773 w 1802"/>
                  <a:gd name="T41" fmla="*/ 1572 h 1602"/>
                  <a:gd name="T42" fmla="*/ 1786 w 1802"/>
                  <a:gd name="T43" fmla="*/ 1557 h 1602"/>
                  <a:gd name="T44" fmla="*/ 1802 w 1802"/>
                  <a:gd name="T45" fmla="*/ 1521 h 1602"/>
                  <a:gd name="T46" fmla="*/ 1802 w 1802"/>
                  <a:gd name="T47" fmla="*/ 1501 h 1602"/>
                  <a:gd name="T48" fmla="*/ 1802 w 1802"/>
                  <a:gd name="T49" fmla="*/ 751 h 1602"/>
                  <a:gd name="T50" fmla="*/ 1802 w 1802"/>
                  <a:gd name="T51" fmla="*/ 745 h 1602"/>
                  <a:gd name="T52" fmla="*/ 1801 w 1802"/>
                  <a:gd name="T53" fmla="*/ 742 h 1602"/>
                  <a:gd name="T54" fmla="*/ 902 w 1802"/>
                  <a:gd name="T55" fmla="*/ 0 h 16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802" h="1602">
                    <a:moveTo>
                      <a:pt x="902" y="0"/>
                    </a:moveTo>
                    <a:lnTo>
                      <a:pt x="2" y="742"/>
                    </a:lnTo>
                    <a:lnTo>
                      <a:pt x="2" y="743"/>
                    </a:lnTo>
                    <a:lnTo>
                      <a:pt x="2" y="746"/>
                    </a:lnTo>
                    <a:lnTo>
                      <a:pt x="0" y="749"/>
                    </a:lnTo>
                    <a:lnTo>
                      <a:pt x="0" y="751"/>
                    </a:lnTo>
                    <a:lnTo>
                      <a:pt x="0" y="1501"/>
                    </a:lnTo>
                    <a:lnTo>
                      <a:pt x="2" y="1521"/>
                    </a:lnTo>
                    <a:lnTo>
                      <a:pt x="16" y="1557"/>
                    </a:lnTo>
                    <a:lnTo>
                      <a:pt x="30" y="1572"/>
                    </a:lnTo>
                    <a:lnTo>
                      <a:pt x="45" y="1586"/>
                    </a:lnTo>
                    <a:lnTo>
                      <a:pt x="81" y="1601"/>
                    </a:lnTo>
                    <a:lnTo>
                      <a:pt x="100" y="1602"/>
                    </a:lnTo>
                    <a:lnTo>
                      <a:pt x="702" y="1602"/>
                    </a:lnTo>
                    <a:lnTo>
                      <a:pt x="702" y="1001"/>
                    </a:lnTo>
                    <a:lnTo>
                      <a:pt x="1102" y="1001"/>
                    </a:lnTo>
                    <a:lnTo>
                      <a:pt x="1102" y="1602"/>
                    </a:lnTo>
                    <a:lnTo>
                      <a:pt x="1703" y="1602"/>
                    </a:lnTo>
                    <a:lnTo>
                      <a:pt x="1723" y="1601"/>
                    </a:lnTo>
                    <a:lnTo>
                      <a:pt x="1758" y="1586"/>
                    </a:lnTo>
                    <a:lnTo>
                      <a:pt x="1773" y="1572"/>
                    </a:lnTo>
                    <a:lnTo>
                      <a:pt x="1786" y="1557"/>
                    </a:lnTo>
                    <a:lnTo>
                      <a:pt x="1802" y="1521"/>
                    </a:lnTo>
                    <a:lnTo>
                      <a:pt x="1802" y="1501"/>
                    </a:lnTo>
                    <a:lnTo>
                      <a:pt x="1802" y="751"/>
                    </a:lnTo>
                    <a:lnTo>
                      <a:pt x="1802" y="745"/>
                    </a:lnTo>
                    <a:lnTo>
                      <a:pt x="1801" y="742"/>
                    </a:lnTo>
                    <a:lnTo>
                      <a:pt x="90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14"/>
              <p:cNvSpPr>
                <a:spLocks/>
              </p:cNvSpPr>
              <p:nvPr/>
            </p:nvSpPr>
            <p:spPr bwMode="auto">
              <a:xfrm>
                <a:off x="6124" y="305"/>
                <a:ext cx="841" cy="394"/>
              </a:xfrm>
              <a:custGeom>
                <a:avLst/>
                <a:gdLst>
                  <a:gd name="T0" fmla="*/ 2505 w 2522"/>
                  <a:gd name="T1" fmla="*/ 978 h 1181"/>
                  <a:gd name="T2" fmla="*/ 2162 w 2522"/>
                  <a:gd name="T3" fmla="*/ 694 h 1181"/>
                  <a:gd name="T4" fmla="*/ 2162 w 2522"/>
                  <a:gd name="T5" fmla="*/ 54 h 1181"/>
                  <a:gd name="T6" fmla="*/ 2162 w 2522"/>
                  <a:gd name="T7" fmla="*/ 44 h 1181"/>
                  <a:gd name="T8" fmla="*/ 2155 w 2522"/>
                  <a:gd name="T9" fmla="*/ 26 h 1181"/>
                  <a:gd name="T10" fmla="*/ 2149 w 2522"/>
                  <a:gd name="T11" fmla="*/ 18 h 1181"/>
                  <a:gd name="T12" fmla="*/ 2141 w 2522"/>
                  <a:gd name="T13" fmla="*/ 13 h 1181"/>
                  <a:gd name="T14" fmla="*/ 2123 w 2522"/>
                  <a:gd name="T15" fmla="*/ 5 h 1181"/>
                  <a:gd name="T16" fmla="*/ 2113 w 2522"/>
                  <a:gd name="T17" fmla="*/ 5 h 1181"/>
                  <a:gd name="T18" fmla="*/ 1812 w 2522"/>
                  <a:gd name="T19" fmla="*/ 5 h 1181"/>
                  <a:gd name="T20" fmla="*/ 1802 w 2522"/>
                  <a:gd name="T21" fmla="*/ 5 h 1181"/>
                  <a:gd name="T22" fmla="*/ 1783 w 2522"/>
                  <a:gd name="T23" fmla="*/ 13 h 1181"/>
                  <a:gd name="T24" fmla="*/ 1776 w 2522"/>
                  <a:gd name="T25" fmla="*/ 18 h 1181"/>
                  <a:gd name="T26" fmla="*/ 1770 w 2522"/>
                  <a:gd name="T27" fmla="*/ 26 h 1181"/>
                  <a:gd name="T28" fmla="*/ 1763 w 2522"/>
                  <a:gd name="T29" fmla="*/ 44 h 1181"/>
                  <a:gd name="T30" fmla="*/ 1762 w 2522"/>
                  <a:gd name="T31" fmla="*/ 54 h 1181"/>
                  <a:gd name="T32" fmla="*/ 1762 w 2522"/>
                  <a:gd name="T33" fmla="*/ 360 h 1181"/>
                  <a:gd name="T34" fmla="*/ 1380 w 2522"/>
                  <a:gd name="T35" fmla="*/ 41 h 1181"/>
                  <a:gd name="T36" fmla="*/ 1354 w 2522"/>
                  <a:gd name="T37" fmla="*/ 23 h 1181"/>
                  <a:gd name="T38" fmla="*/ 1295 w 2522"/>
                  <a:gd name="T39" fmla="*/ 1 h 1181"/>
                  <a:gd name="T40" fmla="*/ 1262 w 2522"/>
                  <a:gd name="T41" fmla="*/ 0 h 1181"/>
                  <a:gd name="T42" fmla="*/ 1227 w 2522"/>
                  <a:gd name="T43" fmla="*/ 1 h 1181"/>
                  <a:gd name="T44" fmla="*/ 1168 w 2522"/>
                  <a:gd name="T45" fmla="*/ 23 h 1181"/>
                  <a:gd name="T46" fmla="*/ 1142 w 2522"/>
                  <a:gd name="T47" fmla="*/ 41 h 1181"/>
                  <a:gd name="T48" fmla="*/ 17 w 2522"/>
                  <a:gd name="T49" fmla="*/ 978 h 1181"/>
                  <a:gd name="T50" fmla="*/ 10 w 2522"/>
                  <a:gd name="T51" fmla="*/ 985 h 1181"/>
                  <a:gd name="T52" fmla="*/ 1 w 2522"/>
                  <a:gd name="T53" fmla="*/ 1001 h 1181"/>
                  <a:gd name="T54" fmla="*/ 0 w 2522"/>
                  <a:gd name="T55" fmla="*/ 1012 h 1181"/>
                  <a:gd name="T56" fmla="*/ 0 w 2522"/>
                  <a:gd name="T57" fmla="*/ 1023 h 1181"/>
                  <a:gd name="T58" fmla="*/ 6 w 2522"/>
                  <a:gd name="T59" fmla="*/ 1040 h 1181"/>
                  <a:gd name="T60" fmla="*/ 12 w 2522"/>
                  <a:gd name="T61" fmla="*/ 1048 h 1181"/>
                  <a:gd name="T62" fmla="*/ 108 w 2522"/>
                  <a:gd name="T63" fmla="*/ 1164 h 1181"/>
                  <a:gd name="T64" fmla="*/ 122 w 2522"/>
                  <a:gd name="T65" fmla="*/ 1177 h 1181"/>
                  <a:gd name="T66" fmla="*/ 141 w 2522"/>
                  <a:gd name="T67" fmla="*/ 1181 h 1181"/>
                  <a:gd name="T68" fmla="*/ 160 w 2522"/>
                  <a:gd name="T69" fmla="*/ 1181 h 1181"/>
                  <a:gd name="T70" fmla="*/ 179 w 2522"/>
                  <a:gd name="T71" fmla="*/ 1171 h 1181"/>
                  <a:gd name="T72" fmla="*/ 1262 w 2522"/>
                  <a:gd name="T73" fmla="*/ 268 h 1181"/>
                  <a:gd name="T74" fmla="*/ 2344 w 2522"/>
                  <a:gd name="T75" fmla="*/ 1171 h 1181"/>
                  <a:gd name="T76" fmla="*/ 2358 w 2522"/>
                  <a:gd name="T77" fmla="*/ 1180 h 1181"/>
                  <a:gd name="T78" fmla="*/ 2377 w 2522"/>
                  <a:gd name="T79" fmla="*/ 1181 h 1181"/>
                  <a:gd name="T80" fmla="*/ 2383 w 2522"/>
                  <a:gd name="T81" fmla="*/ 1181 h 1181"/>
                  <a:gd name="T82" fmla="*/ 2401 w 2522"/>
                  <a:gd name="T83" fmla="*/ 1177 h 1181"/>
                  <a:gd name="T84" fmla="*/ 2414 w 2522"/>
                  <a:gd name="T85" fmla="*/ 1164 h 1181"/>
                  <a:gd name="T86" fmla="*/ 2512 w 2522"/>
                  <a:gd name="T87" fmla="*/ 1048 h 1181"/>
                  <a:gd name="T88" fmla="*/ 2518 w 2522"/>
                  <a:gd name="T89" fmla="*/ 1040 h 1181"/>
                  <a:gd name="T90" fmla="*/ 2522 w 2522"/>
                  <a:gd name="T91" fmla="*/ 1023 h 1181"/>
                  <a:gd name="T92" fmla="*/ 2522 w 2522"/>
                  <a:gd name="T93" fmla="*/ 1012 h 1181"/>
                  <a:gd name="T94" fmla="*/ 2521 w 2522"/>
                  <a:gd name="T95" fmla="*/ 1001 h 1181"/>
                  <a:gd name="T96" fmla="*/ 2512 w 2522"/>
                  <a:gd name="T97" fmla="*/ 985 h 1181"/>
                  <a:gd name="T98" fmla="*/ 2505 w 2522"/>
                  <a:gd name="T99" fmla="*/ 978 h 1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522" h="1181">
                    <a:moveTo>
                      <a:pt x="2505" y="978"/>
                    </a:moveTo>
                    <a:lnTo>
                      <a:pt x="2162" y="694"/>
                    </a:lnTo>
                    <a:lnTo>
                      <a:pt x="2162" y="54"/>
                    </a:lnTo>
                    <a:lnTo>
                      <a:pt x="2162" y="44"/>
                    </a:lnTo>
                    <a:lnTo>
                      <a:pt x="2155" y="26"/>
                    </a:lnTo>
                    <a:lnTo>
                      <a:pt x="2149" y="18"/>
                    </a:lnTo>
                    <a:lnTo>
                      <a:pt x="2141" y="13"/>
                    </a:lnTo>
                    <a:lnTo>
                      <a:pt x="2123" y="5"/>
                    </a:lnTo>
                    <a:lnTo>
                      <a:pt x="2113" y="5"/>
                    </a:lnTo>
                    <a:lnTo>
                      <a:pt x="1812" y="5"/>
                    </a:lnTo>
                    <a:lnTo>
                      <a:pt x="1802" y="5"/>
                    </a:lnTo>
                    <a:lnTo>
                      <a:pt x="1783" y="13"/>
                    </a:lnTo>
                    <a:lnTo>
                      <a:pt x="1776" y="18"/>
                    </a:lnTo>
                    <a:lnTo>
                      <a:pt x="1770" y="26"/>
                    </a:lnTo>
                    <a:lnTo>
                      <a:pt x="1763" y="44"/>
                    </a:lnTo>
                    <a:lnTo>
                      <a:pt x="1762" y="54"/>
                    </a:lnTo>
                    <a:lnTo>
                      <a:pt x="1762" y="360"/>
                    </a:lnTo>
                    <a:lnTo>
                      <a:pt x="1380" y="41"/>
                    </a:lnTo>
                    <a:lnTo>
                      <a:pt x="1354" y="23"/>
                    </a:lnTo>
                    <a:lnTo>
                      <a:pt x="1295" y="1"/>
                    </a:lnTo>
                    <a:lnTo>
                      <a:pt x="1262" y="0"/>
                    </a:lnTo>
                    <a:lnTo>
                      <a:pt x="1227" y="1"/>
                    </a:lnTo>
                    <a:lnTo>
                      <a:pt x="1168" y="23"/>
                    </a:lnTo>
                    <a:lnTo>
                      <a:pt x="1142" y="41"/>
                    </a:lnTo>
                    <a:lnTo>
                      <a:pt x="17" y="978"/>
                    </a:lnTo>
                    <a:lnTo>
                      <a:pt x="10" y="985"/>
                    </a:lnTo>
                    <a:lnTo>
                      <a:pt x="1" y="1001"/>
                    </a:lnTo>
                    <a:lnTo>
                      <a:pt x="0" y="1012"/>
                    </a:lnTo>
                    <a:lnTo>
                      <a:pt x="0" y="1023"/>
                    </a:lnTo>
                    <a:lnTo>
                      <a:pt x="6" y="1040"/>
                    </a:lnTo>
                    <a:lnTo>
                      <a:pt x="12" y="1048"/>
                    </a:lnTo>
                    <a:lnTo>
                      <a:pt x="108" y="1164"/>
                    </a:lnTo>
                    <a:lnTo>
                      <a:pt x="122" y="1177"/>
                    </a:lnTo>
                    <a:lnTo>
                      <a:pt x="141" y="1181"/>
                    </a:lnTo>
                    <a:lnTo>
                      <a:pt x="160" y="1181"/>
                    </a:lnTo>
                    <a:lnTo>
                      <a:pt x="179" y="1171"/>
                    </a:lnTo>
                    <a:lnTo>
                      <a:pt x="1262" y="268"/>
                    </a:lnTo>
                    <a:lnTo>
                      <a:pt x="2344" y="1171"/>
                    </a:lnTo>
                    <a:lnTo>
                      <a:pt x="2358" y="1180"/>
                    </a:lnTo>
                    <a:lnTo>
                      <a:pt x="2377" y="1181"/>
                    </a:lnTo>
                    <a:lnTo>
                      <a:pt x="2383" y="1181"/>
                    </a:lnTo>
                    <a:lnTo>
                      <a:pt x="2401" y="1177"/>
                    </a:lnTo>
                    <a:lnTo>
                      <a:pt x="2414" y="1164"/>
                    </a:lnTo>
                    <a:lnTo>
                      <a:pt x="2512" y="1048"/>
                    </a:lnTo>
                    <a:lnTo>
                      <a:pt x="2518" y="1040"/>
                    </a:lnTo>
                    <a:lnTo>
                      <a:pt x="2522" y="1023"/>
                    </a:lnTo>
                    <a:lnTo>
                      <a:pt x="2522" y="1012"/>
                    </a:lnTo>
                    <a:lnTo>
                      <a:pt x="2521" y="1001"/>
                    </a:lnTo>
                    <a:lnTo>
                      <a:pt x="2512" y="985"/>
                    </a:lnTo>
                    <a:lnTo>
                      <a:pt x="2505" y="97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7" name="Freeform 36"/>
            <p:cNvSpPr>
              <a:spLocks noEditPoints="1"/>
            </p:cNvSpPr>
            <p:nvPr/>
          </p:nvSpPr>
          <p:spPr bwMode="auto">
            <a:xfrm>
              <a:off x="625397" y="4336406"/>
              <a:ext cx="105376" cy="177233"/>
            </a:xfrm>
            <a:custGeom>
              <a:avLst/>
              <a:gdLst>
                <a:gd name="T0" fmla="*/ 937 w 1926"/>
                <a:gd name="T1" fmla="*/ 3639 h 4045"/>
                <a:gd name="T2" fmla="*/ 893 w 1926"/>
                <a:gd name="T3" fmla="*/ 3665 h 4045"/>
                <a:gd name="T4" fmla="*/ 863 w 1926"/>
                <a:gd name="T5" fmla="*/ 3712 h 4045"/>
                <a:gd name="T6" fmla="*/ 851 w 1926"/>
                <a:gd name="T7" fmla="*/ 3772 h 4045"/>
                <a:gd name="T8" fmla="*/ 863 w 1926"/>
                <a:gd name="T9" fmla="*/ 3832 h 4045"/>
                <a:gd name="T10" fmla="*/ 893 w 1926"/>
                <a:gd name="T11" fmla="*/ 3878 h 4045"/>
                <a:gd name="T12" fmla="*/ 937 w 1926"/>
                <a:gd name="T13" fmla="*/ 3905 h 4045"/>
                <a:gd name="T14" fmla="*/ 988 w 1926"/>
                <a:gd name="T15" fmla="*/ 3905 h 4045"/>
                <a:gd name="T16" fmla="*/ 1033 w 1926"/>
                <a:gd name="T17" fmla="*/ 3878 h 4045"/>
                <a:gd name="T18" fmla="*/ 1064 w 1926"/>
                <a:gd name="T19" fmla="*/ 3832 h 4045"/>
                <a:gd name="T20" fmla="*/ 1075 w 1926"/>
                <a:gd name="T21" fmla="*/ 3772 h 4045"/>
                <a:gd name="T22" fmla="*/ 1064 w 1926"/>
                <a:gd name="T23" fmla="*/ 3712 h 4045"/>
                <a:gd name="T24" fmla="*/ 1033 w 1926"/>
                <a:gd name="T25" fmla="*/ 3665 h 4045"/>
                <a:gd name="T26" fmla="*/ 988 w 1926"/>
                <a:gd name="T27" fmla="*/ 3639 h 4045"/>
                <a:gd name="T28" fmla="*/ 156 w 1926"/>
                <a:gd name="T29" fmla="*/ 434 h 4045"/>
                <a:gd name="T30" fmla="*/ 1770 w 1926"/>
                <a:gd name="T31" fmla="*/ 3540 h 4045"/>
                <a:gd name="T32" fmla="*/ 156 w 1926"/>
                <a:gd name="T33" fmla="*/ 434 h 4045"/>
                <a:gd name="T34" fmla="*/ 716 w 1926"/>
                <a:gd name="T35" fmla="*/ 200 h 4045"/>
                <a:gd name="T36" fmla="*/ 701 w 1926"/>
                <a:gd name="T37" fmla="*/ 217 h 4045"/>
                <a:gd name="T38" fmla="*/ 701 w 1926"/>
                <a:gd name="T39" fmla="*/ 243 h 4045"/>
                <a:gd name="T40" fmla="*/ 716 w 1926"/>
                <a:gd name="T41" fmla="*/ 260 h 4045"/>
                <a:gd name="T42" fmla="*/ 1199 w 1926"/>
                <a:gd name="T43" fmla="*/ 262 h 4045"/>
                <a:gd name="T44" fmla="*/ 1218 w 1926"/>
                <a:gd name="T45" fmla="*/ 254 h 4045"/>
                <a:gd name="T46" fmla="*/ 1226 w 1926"/>
                <a:gd name="T47" fmla="*/ 230 h 4045"/>
                <a:gd name="T48" fmla="*/ 1218 w 1926"/>
                <a:gd name="T49" fmla="*/ 207 h 4045"/>
                <a:gd name="T50" fmla="*/ 1199 w 1926"/>
                <a:gd name="T51" fmla="*/ 197 h 4045"/>
                <a:gd name="T52" fmla="*/ 224 w 1926"/>
                <a:gd name="T53" fmla="*/ 0 h 4045"/>
                <a:gd name="T54" fmla="*/ 1738 w 1926"/>
                <a:gd name="T55" fmla="*/ 4 h 4045"/>
                <a:gd name="T56" fmla="*/ 1805 w 1926"/>
                <a:gd name="T57" fmla="*/ 31 h 4045"/>
                <a:gd name="T58" fmla="*/ 1860 w 1926"/>
                <a:gd name="T59" fmla="*/ 81 h 4045"/>
                <a:gd name="T60" fmla="*/ 1900 w 1926"/>
                <a:gd name="T61" fmla="*/ 148 h 4045"/>
                <a:gd name="T62" fmla="*/ 1923 w 1926"/>
                <a:gd name="T63" fmla="*/ 229 h 4045"/>
                <a:gd name="T64" fmla="*/ 1926 w 1926"/>
                <a:gd name="T65" fmla="*/ 3772 h 4045"/>
                <a:gd name="T66" fmla="*/ 1915 w 1926"/>
                <a:gd name="T67" fmla="*/ 3857 h 4045"/>
                <a:gd name="T68" fmla="*/ 1882 w 1926"/>
                <a:gd name="T69" fmla="*/ 3932 h 4045"/>
                <a:gd name="T70" fmla="*/ 1834 w 1926"/>
                <a:gd name="T71" fmla="*/ 3992 h 4045"/>
                <a:gd name="T72" fmla="*/ 1773 w 1926"/>
                <a:gd name="T73" fmla="*/ 4032 h 4045"/>
                <a:gd name="T74" fmla="*/ 1702 w 1926"/>
                <a:gd name="T75" fmla="*/ 4045 h 4045"/>
                <a:gd name="T76" fmla="*/ 188 w 1926"/>
                <a:gd name="T77" fmla="*/ 4041 h 4045"/>
                <a:gd name="T78" fmla="*/ 122 w 1926"/>
                <a:gd name="T79" fmla="*/ 4014 h 4045"/>
                <a:gd name="T80" fmla="*/ 66 w 1926"/>
                <a:gd name="T81" fmla="*/ 3964 h 4045"/>
                <a:gd name="T82" fmla="*/ 25 w 1926"/>
                <a:gd name="T83" fmla="*/ 3897 h 4045"/>
                <a:gd name="T84" fmla="*/ 3 w 1926"/>
                <a:gd name="T85" fmla="*/ 3816 h 4045"/>
                <a:gd name="T86" fmla="*/ 0 w 1926"/>
                <a:gd name="T87" fmla="*/ 273 h 4045"/>
                <a:gd name="T88" fmla="*/ 12 w 1926"/>
                <a:gd name="T89" fmla="*/ 188 h 4045"/>
                <a:gd name="T90" fmla="*/ 43 w 1926"/>
                <a:gd name="T91" fmla="*/ 113 h 4045"/>
                <a:gd name="T92" fmla="*/ 92 w 1926"/>
                <a:gd name="T93" fmla="*/ 53 h 4045"/>
                <a:gd name="T94" fmla="*/ 154 w 1926"/>
                <a:gd name="T95" fmla="*/ 13 h 4045"/>
                <a:gd name="T96" fmla="*/ 224 w 1926"/>
                <a:gd name="T97" fmla="*/ 0 h 4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26" h="4045">
                  <a:moveTo>
                    <a:pt x="963" y="3636"/>
                  </a:moveTo>
                  <a:lnTo>
                    <a:pt x="937" y="3639"/>
                  </a:lnTo>
                  <a:lnTo>
                    <a:pt x="914" y="3649"/>
                  </a:lnTo>
                  <a:lnTo>
                    <a:pt x="893" y="3665"/>
                  </a:lnTo>
                  <a:lnTo>
                    <a:pt x="876" y="3686"/>
                  </a:lnTo>
                  <a:lnTo>
                    <a:pt x="863" y="3712"/>
                  </a:lnTo>
                  <a:lnTo>
                    <a:pt x="854" y="3741"/>
                  </a:lnTo>
                  <a:lnTo>
                    <a:pt x="851" y="3772"/>
                  </a:lnTo>
                  <a:lnTo>
                    <a:pt x="854" y="3804"/>
                  </a:lnTo>
                  <a:lnTo>
                    <a:pt x="863" y="3832"/>
                  </a:lnTo>
                  <a:lnTo>
                    <a:pt x="876" y="3857"/>
                  </a:lnTo>
                  <a:lnTo>
                    <a:pt x="893" y="3878"/>
                  </a:lnTo>
                  <a:lnTo>
                    <a:pt x="914" y="3894"/>
                  </a:lnTo>
                  <a:lnTo>
                    <a:pt x="937" y="3905"/>
                  </a:lnTo>
                  <a:lnTo>
                    <a:pt x="963" y="3909"/>
                  </a:lnTo>
                  <a:lnTo>
                    <a:pt x="988" y="3905"/>
                  </a:lnTo>
                  <a:lnTo>
                    <a:pt x="1013" y="3894"/>
                  </a:lnTo>
                  <a:lnTo>
                    <a:pt x="1033" y="3878"/>
                  </a:lnTo>
                  <a:lnTo>
                    <a:pt x="1051" y="3857"/>
                  </a:lnTo>
                  <a:lnTo>
                    <a:pt x="1064" y="3832"/>
                  </a:lnTo>
                  <a:lnTo>
                    <a:pt x="1072" y="3804"/>
                  </a:lnTo>
                  <a:lnTo>
                    <a:pt x="1075" y="3772"/>
                  </a:lnTo>
                  <a:lnTo>
                    <a:pt x="1072" y="3741"/>
                  </a:lnTo>
                  <a:lnTo>
                    <a:pt x="1064" y="3712"/>
                  </a:lnTo>
                  <a:lnTo>
                    <a:pt x="1051" y="3686"/>
                  </a:lnTo>
                  <a:lnTo>
                    <a:pt x="1033" y="3665"/>
                  </a:lnTo>
                  <a:lnTo>
                    <a:pt x="1013" y="3649"/>
                  </a:lnTo>
                  <a:lnTo>
                    <a:pt x="988" y="3639"/>
                  </a:lnTo>
                  <a:lnTo>
                    <a:pt x="963" y="3636"/>
                  </a:lnTo>
                  <a:close/>
                  <a:moveTo>
                    <a:pt x="156" y="434"/>
                  </a:moveTo>
                  <a:lnTo>
                    <a:pt x="156" y="3540"/>
                  </a:lnTo>
                  <a:lnTo>
                    <a:pt x="1770" y="3540"/>
                  </a:lnTo>
                  <a:lnTo>
                    <a:pt x="1770" y="434"/>
                  </a:lnTo>
                  <a:lnTo>
                    <a:pt x="156" y="434"/>
                  </a:lnTo>
                  <a:close/>
                  <a:moveTo>
                    <a:pt x="727" y="197"/>
                  </a:moveTo>
                  <a:lnTo>
                    <a:pt x="716" y="200"/>
                  </a:lnTo>
                  <a:lnTo>
                    <a:pt x="707" y="207"/>
                  </a:lnTo>
                  <a:lnTo>
                    <a:pt x="701" y="217"/>
                  </a:lnTo>
                  <a:lnTo>
                    <a:pt x="699" y="230"/>
                  </a:lnTo>
                  <a:lnTo>
                    <a:pt x="701" y="243"/>
                  </a:lnTo>
                  <a:lnTo>
                    <a:pt x="707" y="254"/>
                  </a:lnTo>
                  <a:lnTo>
                    <a:pt x="716" y="260"/>
                  </a:lnTo>
                  <a:lnTo>
                    <a:pt x="727" y="262"/>
                  </a:lnTo>
                  <a:lnTo>
                    <a:pt x="1199" y="262"/>
                  </a:lnTo>
                  <a:lnTo>
                    <a:pt x="1210" y="260"/>
                  </a:lnTo>
                  <a:lnTo>
                    <a:pt x="1218" y="254"/>
                  </a:lnTo>
                  <a:lnTo>
                    <a:pt x="1224" y="243"/>
                  </a:lnTo>
                  <a:lnTo>
                    <a:pt x="1226" y="230"/>
                  </a:lnTo>
                  <a:lnTo>
                    <a:pt x="1224" y="217"/>
                  </a:lnTo>
                  <a:lnTo>
                    <a:pt x="1218" y="207"/>
                  </a:lnTo>
                  <a:lnTo>
                    <a:pt x="1210" y="200"/>
                  </a:lnTo>
                  <a:lnTo>
                    <a:pt x="1199" y="197"/>
                  </a:lnTo>
                  <a:lnTo>
                    <a:pt x="727" y="197"/>
                  </a:lnTo>
                  <a:close/>
                  <a:moveTo>
                    <a:pt x="224" y="0"/>
                  </a:moveTo>
                  <a:lnTo>
                    <a:pt x="1702" y="0"/>
                  </a:lnTo>
                  <a:lnTo>
                    <a:pt x="1738" y="4"/>
                  </a:lnTo>
                  <a:lnTo>
                    <a:pt x="1773" y="13"/>
                  </a:lnTo>
                  <a:lnTo>
                    <a:pt x="1805" y="31"/>
                  </a:lnTo>
                  <a:lnTo>
                    <a:pt x="1834" y="53"/>
                  </a:lnTo>
                  <a:lnTo>
                    <a:pt x="1860" y="81"/>
                  </a:lnTo>
                  <a:lnTo>
                    <a:pt x="1882" y="113"/>
                  </a:lnTo>
                  <a:lnTo>
                    <a:pt x="1900" y="148"/>
                  </a:lnTo>
                  <a:lnTo>
                    <a:pt x="1915" y="188"/>
                  </a:lnTo>
                  <a:lnTo>
                    <a:pt x="1923" y="229"/>
                  </a:lnTo>
                  <a:lnTo>
                    <a:pt x="1926" y="273"/>
                  </a:lnTo>
                  <a:lnTo>
                    <a:pt x="1926" y="3772"/>
                  </a:lnTo>
                  <a:lnTo>
                    <a:pt x="1923" y="3816"/>
                  </a:lnTo>
                  <a:lnTo>
                    <a:pt x="1915" y="3857"/>
                  </a:lnTo>
                  <a:lnTo>
                    <a:pt x="1900" y="3897"/>
                  </a:lnTo>
                  <a:lnTo>
                    <a:pt x="1882" y="3932"/>
                  </a:lnTo>
                  <a:lnTo>
                    <a:pt x="1860" y="3964"/>
                  </a:lnTo>
                  <a:lnTo>
                    <a:pt x="1834" y="3992"/>
                  </a:lnTo>
                  <a:lnTo>
                    <a:pt x="1805" y="4014"/>
                  </a:lnTo>
                  <a:lnTo>
                    <a:pt x="1773" y="4032"/>
                  </a:lnTo>
                  <a:lnTo>
                    <a:pt x="1738" y="4041"/>
                  </a:lnTo>
                  <a:lnTo>
                    <a:pt x="1702" y="4045"/>
                  </a:lnTo>
                  <a:lnTo>
                    <a:pt x="224" y="4045"/>
                  </a:lnTo>
                  <a:lnTo>
                    <a:pt x="188" y="4041"/>
                  </a:lnTo>
                  <a:lnTo>
                    <a:pt x="154" y="4032"/>
                  </a:lnTo>
                  <a:lnTo>
                    <a:pt x="122" y="4014"/>
                  </a:lnTo>
                  <a:lnTo>
                    <a:pt x="92" y="3992"/>
                  </a:lnTo>
                  <a:lnTo>
                    <a:pt x="66" y="3964"/>
                  </a:lnTo>
                  <a:lnTo>
                    <a:pt x="43" y="3932"/>
                  </a:lnTo>
                  <a:lnTo>
                    <a:pt x="25" y="3897"/>
                  </a:lnTo>
                  <a:lnTo>
                    <a:pt x="12" y="3857"/>
                  </a:lnTo>
                  <a:lnTo>
                    <a:pt x="3" y="3816"/>
                  </a:lnTo>
                  <a:lnTo>
                    <a:pt x="0" y="3772"/>
                  </a:lnTo>
                  <a:lnTo>
                    <a:pt x="0" y="273"/>
                  </a:lnTo>
                  <a:lnTo>
                    <a:pt x="3" y="229"/>
                  </a:lnTo>
                  <a:lnTo>
                    <a:pt x="12" y="188"/>
                  </a:lnTo>
                  <a:lnTo>
                    <a:pt x="25" y="148"/>
                  </a:lnTo>
                  <a:lnTo>
                    <a:pt x="43" y="113"/>
                  </a:lnTo>
                  <a:lnTo>
                    <a:pt x="66" y="81"/>
                  </a:lnTo>
                  <a:lnTo>
                    <a:pt x="92" y="53"/>
                  </a:lnTo>
                  <a:lnTo>
                    <a:pt x="122" y="31"/>
                  </a:lnTo>
                  <a:lnTo>
                    <a:pt x="154" y="13"/>
                  </a:lnTo>
                  <a:lnTo>
                    <a:pt x="188" y="4"/>
                  </a:lnTo>
                  <a:lnTo>
                    <a:pt x="22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" name="자유형 7"/>
            <p:cNvSpPr>
              <a:spLocks/>
            </p:cNvSpPr>
            <p:nvPr/>
          </p:nvSpPr>
          <p:spPr bwMode="auto">
            <a:xfrm>
              <a:off x="598771" y="3644382"/>
              <a:ext cx="158629" cy="138832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" name="Freeform 6"/>
            <p:cNvSpPr>
              <a:spLocks/>
            </p:cNvSpPr>
            <p:nvPr/>
          </p:nvSpPr>
          <p:spPr bwMode="auto">
            <a:xfrm rot="10800000" flipH="1" flipV="1">
              <a:off x="597941" y="2949079"/>
              <a:ext cx="160288" cy="142111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10" name="Group 20"/>
            <p:cNvGrpSpPr>
              <a:grpSpLocks noChangeAspect="1"/>
            </p:cNvGrpSpPr>
            <p:nvPr/>
          </p:nvGrpSpPr>
          <p:grpSpPr bwMode="auto">
            <a:xfrm>
              <a:off x="614039" y="2221163"/>
              <a:ext cx="128093" cy="174724"/>
              <a:chOff x="2597" y="4163"/>
              <a:chExt cx="217" cy="296"/>
            </a:xfrm>
            <a:grpFill/>
          </p:grpSpPr>
          <p:sp>
            <p:nvSpPr>
              <p:cNvPr id="19" name="Freeform 22"/>
              <p:cNvSpPr>
                <a:spLocks noEditPoints="1"/>
              </p:cNvSpPr>
              <p:nvPr/>
            </p:nvSpPr>
            <p:spPr bwMode="auto">
              <a:xfrm>
                <a:off x="2630" y="4163"/>
                <a:ext cx="151" cy="176"/>
              </a:xfrm>
              <a:custGeom>
                <a:avLst/>
                <a:gdLst>
                  <a:gd name="T0" fmla="*/ 410 w 1662"/>
                  <a:gd name="T1" fmla="*/ 645 h 1942"/>
                  <a:gd name="T2" fmla="*/ 309 w 1662"/>
                  <a:gd name="T3" fmla="*/ 847 h 1942"/>
                  <a:gd name="T4" fmla="*/ 255 w 1662"/>
                  <a:gd name="T5" fmla="*/ 1023 h 1942"/>
                  <a:gd name="T6" fmla="*/ 263 w 1662"/>
                  <a:gd name="T7" fmla="*/ 1206 h 1942"/>
                  <a:gd name="T8" fmla="*/ 347 w 1662"/>
                  <a:gd name="T9" fmla="*/ 1429 h 1942"/>
                  <a:gd name="T10" fmla="*/ 476 w 1662"/>
                  <a:gd name="T11" fmla="*/ 1620 h 1942"/>
                  <a:gd name="T12" fmla="*/ 638 w 1662"/>
                  <a:gd name="T13" fmla="*/ 1753 h 1942"/>
                  <a:gd name="T14" fmla="*/ 825 w 1662"/>
                  <a:gd name="T15" fmla="*/ 1803 h 1942"/>
                  <a:gd name="T16" fmla="*/ 1013 w 1662"/>
                  <a:gd name="T17" fmla="*/ 1753 h 1942"/>
                  <a:gd name="T18" fmla="*/ 1176 w 1662"/>
                  <a:gd name="T19" fmla="*/ 1619 h 1942"/>
                  <a:gd name="T20" fmla="*/ 1305 w 1662"/>
                  <a:gd name="T21" fmla="*/ 1428 h 1942"/>
                  <a:gd name="T22" fmla="*/ 1388 w 1662"/>
                  <a:gd name="T23" fmla="*/ 1205 h 1942"/>
                  <a:gd name="T24" fmla="*/ 1418 w 1662"/>
                  <a:gd name="T25" fmla="*/ 974 h 1942"/>
                  <a:gd name="T26" fmla="*/ 1266 w 1662"/>
                  <a:gd name="T27" fmla="*/ 836 h 1942"/>
                  <a:gd name="T28" fmla="*/ 1012 w 1662"/>
                  <a:gd name="T29" fmla="*/ 794 h 1942"/>
                  <a:gd name="T30" fmla="*/ 806 w 1662"/>
                  <a:gd name="T31" fmla="*/ 713 h 1942"/>
                  <a:gd name="T32" fmla="*/ 646 w 1662"/>
                  <a:gd name="T33" fmla="*/ 610 h 1942"/>
                  <a:gd name="T34" fmla="*/ 526 w 1662"/>
                  <a:gd name="T35" fmla="*/ 499 h 1942"/>
                  <a:gd name="T36" fmla="*/ 944 w 1662"/>
                  <a:gd name="T37" fmla="*/ 23 h 1942"/>
                  <a:gd name="T38" fmla="*/ 1152 w 1662"/>
                  <a:gd name="T39" fmla="*/ 118 h 1942"/>
                  <a:gd name="T40" fmla="*/ 1271 w 1662"/>
                  <a:gd name="T41" fmla="*/ 205 h 1942"/>
                  <a:gd name="T42" fmla="*/ 1388 w 1662"/>
                  <a:gd name="T43" fmla="*/ 323 h 1942"/>
                  <a:gd name="T44" fmla="*/ 1455 w 1662"/>
                  <a:gd name="T45" fmla="*/ 429 h 1942"/>
                  <a:gd name="T46" fmla="*/ 1524 w 1662"/>
                  <a:gd name="T47" fmla="*/ 626 h 1942"/>
                  <a:gd name="T48" fmla="*/ 1555 w 1662"/>
                  <a:gd name="T49" fmla="*/ 892 h 1942"/>
                  <a:gd name="T50" fmla="*/ 1619 w 1662"/>
                  <a:gd name="T51" fmla="*/ 939 h 1942"/>
                  <a:gd name="T52" fmla="*/ 1657 w 1662"/>
                  <a:gd name="T53" fmla="*/ 1032 h 1942"/>
                  <a:gd name="T54" fmla="*/ 1655 w 1662"/>
                  <a:gd name="T55" fmla="*/ 1183 h 1942"/>
                  <a:gd name="T56" fmla="*/ 1611 w 1662"/>
                  <a:gd name="T57" fmla="*/ 1304 h 1942"/>
                  <a:gd name="T58" fmla="*/ 1537 w 1662"/>
                  <a:gd name="T59" fmla="*/ 1372 h 1942"/>
                  <a:gd name="T60" fmla="*/ 1445 w 1662"/>
                  <a:gd name="T61" fmla="*/ 1454 h 1942"/>
                  <a:gd name="T62" fmla="*/ 1313 w 1662"/>
                  <a:gd name="T63" fmla="*/ 1670 h 1942"/>
                  <a:gd name="T64" fmla="*/ 1141 w 1662"/>
                  <a:gd name="T65" fmla="*/ 1836 h 1942"/>
                  <a:gd name="T66" fmla="*/ 937 w 1662"/>
                  <a:gd name="T67" fmla="*/ 1930 h 1942"/>
                  <a:gd name="T68" fmla="*/ 714 w 1662"/>
                  <a:gd name="T69" fmla="*/ 1930 h 1942"/>
                  <a:gd name="T70" fmla="*/ 510 w 1662"/>
                  <a:gd name="T71" fmla="*/ 1836 h 1942"/>
                  <a:gd name="T72" fmla="*/ 337 w 1662"/>
                  <a:gd name="T73" fmla="*/ 1669 h 1942"/>
                  <a:gd name="T74" fmla="*/ 205 w 1662"/>
                  <a:gd name="T75" fmla="*/ 1452 h 1942"/>
                  <a:gd name="T76" fmla="*/ 111 w 1662"/>
                  <a:gd name="T77" fmla="*/ 1364 h 1942"/>
                  <a:gd name="T78" fmla="*/ 39 w 1662"/>
                  <a:gd name="T79" fmla="*/ 1284 h 1942"/>
                  <a:gd name="T80" fmla="*/ 2 w 1662"/>
                  <a:gd name="T81" fmla="*/ 1143 h 1942"/>
                  <a:gd name="T82" fmla="*/ 9 w 1662"/>
                  <a:gd name="T83" fmla="*/ 1009 h 1942"/>
                  <a:gd name="T84" fmla="*/ 50 w 1662"/>
                  <a:gd name="T85" fmla="*/ 930 h 1942"/>
                  <a:gd name="T86" fmla="*/ 98 w 1662"/>
                  <a:gd name="T87" fmla="*/ 851 h 1942"/>
                  <a:gd name="T88" fmla="*/ 85 w 1662"/>
                  <a:gd name="T89" fmla="*/ 643 h 1942"/>
                  <a:gd name="T90" fmla="*/ 120 w 1662"/>
                  <a:gd name="T91" fmla="*/ 487 h 1942"/>
                  <a:gd name="T92" fmla="*/ 183 w 1662"/>
                  <a:gd name="T93" fmla="*/ 377 h 1942"/>
                  <a:gd name="T94" fmla="*/ 257 w 1662"/>
                  <a:gd name="T95" fmla="*/ 305 h 1942"/>
                  <a:gd name="T96" fmla="*/ 319 w 1662"/>
                  <a:gd name="T97" fmla="*/ 266 h 1942"/>
                  <a:gd name="T98" fmla="*/ 352 w 1662"/>
                  <a:gd name="T99" fmla="*/ 246 h 1942"/>
                  <a:gd name="T100" fmla="*/ 390 w 1662"/>
                  <a:gd name="T101" fmla="*/ 196 h 1942"/>
                  <a:gd name="T102" fmla="*/ 459 w 1662"/>
                  <a:gd name="T103" fmla="*/ 127 h 1942"/>
                  <a:gd name="T104" fmla="*/ 559 w 1662"/>
                  <a:gd name="T105" fmla="*/ 57 h 1942"/>
                  <a:gd name="T106" fmla="*/ 690 w 1662"/>
                  <a:gd name="T107" fmla="*/ 10 h 19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662" h="1942">
                    <a:moveTo>
                      <a:pt x="526" y="499"/>
                    </a:moveTo>
                    <a:lnTo>
                      <a:pt x="484" y="546"/>
                    </a:lnTo>
                    <a:lnTo>
                      <a:pt x="445" y="595"/>
                    </a:lnTo>
                    <a:lnTo>
                      <a:pt x="410" y="645"/>
                    </a:lnTo>
                    <a:lnTo>
                      <a:pt x="379" y="696"/>
                    </a:lnTo>
                    <a:lnTo>
                      <a:pt x="352" y="747"/>
                    </a:lnTo>
                    <a:lnTo>
                      <a:pt x="329" y="797"/>
                    </a:lnTo>
                    <a:lnTo>
                      <a:pt x="309" y="847"/>
                    </a:lnTo>
                    <a:lnTo>
                      <a:pt x="291" y="895"/>
                    </a:lnTo>
                    <a:lnTo>
                      <a:pt x="277" y="941"/>
                    </a:lnTo>
                    <a:lnTo>
                      <a:pt x="264" y="984"/>
                    </a:lnTo>
                    <a:lnTo>
                      <a:pt x="255" y="1023"/>
                    </a:lnTo>
                    <a:lnTo>
                      <a:pt x="247" y="1059"/>
                    </a:lnTo>
                    <a:lnTo>
                      <a:pt x="241" y="1091"/>
                    </a:lnTo>
                    <a:lnTo>
                      <a:pt x="250" y="1148"/>
                    </a:lnTo>
                    <a:lnTo>
                      <a:pt x="263" y="1206"/>
                    </a:lnTo>
                    <a:lnTo>
                      <a:pt x="280" y="1263"/>
                    </a:lnTo>
                    <a:lnTo>
                      <a:pt x="299" y="1320"/>
                    </a:lnTo>
                    <a:lnTo>
                      <a:pt x="322" y="1375"/>
                    </a:lnTo>
                    <a:lnTo>
                      <a:pt x="347" y="1429"/>
                    </a:lnTo>
                    <a:lnTo>
                      <a:pt x="375" y="1480"/>
                    </a:lnTo>
                    <a:lnTo>
                      <a:pt x="406" y="1530"/>
                    </a:lnTo>
                    <a:lnTo>
                      <a:pt x="440" y="1576"/>
                    </a:lnTo>
                    <a:lnTo>
                      <a:pt x="476" y="1620"/>
                    </a:lnTo>
                    <a:lnTo>
                      <a:pt x="513" y="1659"/>
                    </a:lnTo>
                    <a:lnTo>
                      <a:pt x="553" y="1695"/>
                    </a:lnTo>
                    <a:lnTo>
                      <a:pt x="594" y="1726"/>
                    </a:lnTo>
                    <a:lnTo>
                      <a:pt x="638" y="1753"/>
                    </a:lnTo>
                    <a:lnTo>
                      <a:pt x="683" y="1774"/>
                    </a:lnTo>
                    <a:lnTo>
                      <a:pt x="729" y="1789"/>
                    </a:lnTo>
                    <a:lnTo>
                      <a:pt x="777" y="1800"/>
                    </a:lnTo>
                    <a:lnTo>
                      <a:pt x="825" y="1803"/>
                    </a:lnTo>
                    <a:lnTo>
                      <a:pt x="875" y="1800"/>
                    </a:lnTo>
                    <a:lnTo>
                      <a:pt x="922" y="1789"/>
                    </a:lnTo>
                    <a:lnTo>
                      <a:pt x="968" y="1774"/>
                    </a:lnTo>
                    <a:lnTo>
                      <a:pt x="1013" y="1753"/>
                    </a:lnTo>
                    <a:lnTo>
                      <a:pt x="1056" y="1726"/>
                    </a:lnTo>
                    <a:lnTo>
                      <a:pt x="1099" y="1695"/>
                    </a:lnTo>
                    <a:lnTo>
                      <a:pt x="1139" y="1659"/>
                    </a:lnTo>
                    <a:lnTo>
                      <a:pt x="1176" y="1619"/>
                    </a:lnTo>
                    <a:lnTo>
                      <a:pt x="1212" y="1576"/>
                    </a:lnTo>
                    <a:lnTo>
                      <a:pt x="1245" y="1529"/>
                    </a:lnTo>
                    <a:lnTo>
                      <a:pt x="1276" y="1480"/>
                    </a:lnTo>
                    <a:lnTo>
                      <a:pt x="1305" y="1428"/>
                    </a:lnTo>
                    <a:lnTo>
                      <a:pt x="1330" y="1374"/>
                    </a:lnTo>
                    <a:lnTo>
                      <a:pt x="1353" y="1319"/>
                    </a:lnTo>
                    <a:lnTo>
                      <a:pt x="1372" y="1262"/>
                    </a:lnTo>
                    <a:lnTo>
                      <a:pt x="1388" y="1205"/>
                    </a:lnTo>
                    <a:lnTo>
                      <a:pt x="1401" y="1147"/>
                    </a:lnTo>
                    <a:lnTo>
                      <a:pt x="1411" y="1089"/>
                    </a:lnTo>
                    <a:lnTo>
                      <a:pt x="1416" y="1032"/>
                    </a:lnTo>
                    <a:lnTo>
                      <a:pt x="1418" y="974"/>
                    </a:lnTo>
                    <a:lnTo>
                      <a:pt x="1417" y="904"/>
                    </a:lnTo>
                    <a:lnTo>
                      <a:pt x="1414" y="838"/>
                    </a:lnTo>
                    <a:lnTo>
                      <a:pt x="1339" y="839"/>
                    </a:lnTo>
                    <a:lnTo>
                      <a:pt x="1266" y="836"/>
                    </a:lnTo>
                    <a:lnTo>
                      <a:pt x="1198" y="830"/>
                    </a:lnTo>
                    <a:lnTo>
                      <a:pt x="1133" y="820"/>
                    </a:lnTo>
                    <a:lnTo>
                      <a:pt x="1070" y="808"/>
                    </a:lnTo>
                    <a:lnTo>
                      <a:pt x="1012" y="794"/>
                    </a:lnTo>
                    <a:lnTo>
                      <a:pt x="956" y="777"/>
                    </a:lnTo>
                    <a:lnTo>
                      <a:pt x="903" y="757"/>
                    </a:lnTo>
                    <a:lnTo>
                      <a:pt x="853" y="737"/>
                    </a:lnTo>
                    <a:lnTo>
                      <a:pt x="806" y="713"/>
                    </a:lnTo>
                    <a:lnTo>
                      <a:pt x="762" y="690"/>
                    </a:lnTo>
                    <a:lnTo>
                      <a:pt x="721" y="664"/>
                    </a:lnTo>
                    <a:lnTo>
                      <a:pt x="682" y="638"/>
                    </a:lnTo>
                    <a:lnTo>
                      <a:pt x="646" y="610"/>
                    </a:lnTo>
                    <a:lnTo>
                      <a:pt x="612" y="583"/>
                    </a:lnTo>
                    <a:lnTo>
                      <a:pt x="581" y="555"/>
                    </a:lnTo>
                    <a:lnTo>
                      <a:pt x="552" y="527"/>
                    </a:lnTo>
                    <a:lnTo>
                      <a:pt x="526" y="499"/>
                    </a:lnTo>
                    <a:close/>
                    <a:moveTo>
                      <a:pt x="808" y="0"/>
                    </a:moveTo>
                    <a:lnTo>
                      <a:pt x="851" y="3"/>
                    </a:lnTo>
                    <a:lnTo>
                      <a:pt x="897" y="11"/>
                    </a:lnTo>
                    <a:lnTo>
                      <a:pt x="944" y="23"/>
                    </a:lnTo>
                    <a:lnTo>
                      <a:pt x="993" y="39"/>
                    </a:lnTo>
                    <a:lnTo>
                      <a:pt x="1044" y="60"/>
                    </a:lnTo>
                    <a:lnTo>
                      <a:pt x="1097" y="86"/>
                    </a:lnTo>
                    <a:lnTo>
                      <a:pt x="1152" y="118"/>
                    </a:lnTo>
                    <a:lnTo>
                      <a:pt x="1179" y="135"/>
                    </a:lnTo>
                    <a:lnTo>
                      <a:pt x="1208" y="155"/>
                    </a:lnTo>
                    <a:lnTo>
                      <a:pt x="1239" y="179"/>
                    </a:lnTo>
                    <a:lnTo>
                      <a:pt x="1271" y="205"/>
                    </a:lnTo>
                    <a:lnTo>
                      <a:pt x="1304" y="233"/>
                    </a:lnTo>
                    <a:lnTo>
                      <a:pt x="1334" y="261"/>
                    </a:lnTo>
                    <a:lnTo>
                      <a:pt x="1363" y="292"/>
                    </a:lnTo>
                    <a:lnTo>
                      <a:pt x="1388" y="323"/>
                    </a:lnTo>
                    <a:lnTo>
                      <a:pt x="1409" y="353"/>
                    </a:lnTo>
                    <a:lnTo>
                      <a:pt x="1409" y="353"/>
                    </a:lnTo>
                    <a:lnTo>
                      <a:pt x="1433" y="389"/>
                    </a:lnTo>
                    <a:lnTo>
                      <a:pt x="1455" y="429"/>
                    </a:lnTo>
                    <a:lnTo>
                      <a:pt x="1475" y="472"/>
                    </a:lnTo>
                    <a:lnTo>
                      <a:pt x="1493" y="519"/>
                    </a:lnTo>
                    <a:lnTo>
                      <a:pt x="1509" y="570"/>
                    </a:lnTo>
                    <a:lnTo>
                      <a:pt x="1524" y="626"/>
                    </a:lnTo>
                    <a:lnTo>
                      <a:pt x="1535" y="685"/>
                    </a:lnTo>
                    <a:lnTo>
                      <a:pt x="1545" y="749"/>
                    </a:lnTo>
                    <a:lnTo>
                      <a:pt x="1551" y="817"/>
                    </a:lnTo>
                    <a:lnTo>
                      <a:pt x="1555" y="892"/>
                    </a:lnTo>
                    <a:lnTo>
                      <a:pt x="1573" y="900"/>
                    </a:lnTo>
                    <a:lnTo>
                      <a:pt x="1590" y="910"/>
                    </a:lnTo>
                    <a:lnTo>
                      <a:pt x="1605" y="922"/>
                    </a:lnTo>
                    <a:lnTo>
                      <a:pt x="1619" y="939"/>
                    </a:lnTo>
                    <a:lnTo>
                      <a:pt x="1632" y="957"/>
                    </a:lnTo>
                    <a:lnTo>
                      <a:pt x="1642" y="979"/>
                    </a:lnTo>
                    <a:lnTo>
                      <a:pt x="1651" y="1003"/>
                    </a:lnTo>
                    <a:lnTo>
                      <a:pt x="1657" y="1032"/>
                    </a:lnTo>
                    <a:lnTo>
                      <a:pt x="1661" y="1064"/>
                    </a:lnTo>
                    <a:lnTo>
                      <a:pt x="1662" y="1102"/>
                    </a:lnTo>
                    <a:lnTo>
                      <a:pt x="1660" y="1143"/>
                    </a:lnTo>
                    <a:lnTo>
                      <a:pt x="1655" y="1183"/>
                    </a:lnTo>
                    <a:lnTo>
                      <a:pt x="1648" y="1218"/>
                    </a:lnTo>
                    <a:lnTo>
                      <a:pt x="1638" y="1250"/>
                    </a:lnTo>
                    <a:lnTo>
                      <a:pt x="1625" y="1278"/>
                    </a:lnTo>
                    <a:lnTo>
                      <a:pt x="1611" y="1304"/>
                    </a:lnTo>
                    <a:lnTo>
                      <a:pt x="1595" y="1325"/>
                    </a:lnTo>
                    <a:lnTo>
                      <a:pt x="1577" y="1344"/>
                    </a:lnTo>
                    <a:lnTo>
                      <a:pt x="1558" y="1360"/>
                    </a:lnTo>
                    <a:lnTo>
                      <a:pt x="1537" y="1372"/>
                    </a:lnTo>
                    <a:lnTo>
                      <a:pt x="1515" y="1382"/>
                    </a:lnTo>
                    <a:lnTo>
                      <a:pt x="1493" y="1390"/>
                    </a:lnTo>
                    <a:lnTo>
                      <a:pt x="1471" y="1395"/>
                    </a:lnTo>
                    <a:lnTo>
                      <a:pt x="1445" y="1454"/>
                    </a:lnTo>
                    <a:lnTo>
                      <a:pt x="1416" y="1512"/>
                    </a:lnTo>
                    <a:lnTo>
                      <a:pt x="1385" y="1567"/>
                    </a:lnTo>
                    <a:lnTo>
                      <a:pt x="1350" y="1620"/>
                    </a:lnTo>
                    <a:lnTo>
                      <a:pt x="1313" y="1670"/>
                    </a:lnTo>
                    <a:lnTo>
                      <a:pt x="1273" y="1717"/>
                    </a:lnTo>
                    <a:lnTo>
                      <a:pt x="1231" y="1761"/>
                    </a:lnTo>
                    <a:lnTo>
                      <a:pt x="1187" y="1801"/>
                    </a:lnTo>
                    <a:lnTo>
                      <a:pt x="1141" y="1836"/>
                    </a:lnTo>
                    <a:lnTo>
                      <a:pt x="1092" y="1868"/>
                    </a:lnTo>
                    <a:lnTo>
                      <a:pt x="1042" y="1893"/>
                    </a:lnTo>
                    <a:lnTo>
                      <a:pt x="990" y="1915"/>
                    </a:lnTo>
                    <a:lnTo>
                      <a:pt x="937" y="1930"/>
                    </a:lnTo>
                    <a:lnTo>
                      <a:pt x="882" y="1939"/>
                    </a:lnTo>
                    <a:lnTo>
                      <a:pt x="825" y="1942"/>
                    </a:lnTo>
                    <a:lnTo>
                      <a:pt x="769" y="1939"/>
                    </a:lnTo>
                    <a:lnTo>
                      <a:pt x="714" y="1930"/>
                    </a:lnTo>
                    <a:lnTo>
                      <a:pt x="661" y="1915"/>
                    </a:lnTo>
                    <a:lnTo>
                      <a:pt x="608" y="1893"/>
                    </a:lnTo>
                    <a:lnTo>
                      <a:pt x="558" y="1867"/>
                    </a:lnTo>
                    <a:lnTo>
                      <a:pt x="510" y="1836"/>
                    </a:lnTo>
                    <a:lnTo>
                      <a:pt x="464" y="1800"/>
                    </a:lnTo>
                    <a:lnTo>
                      <a:pt x="419" y="1760"/>
                    </a:lnTo>
                    <a:lnTo>
                      <a:pt x="377" y="1716"/>
                    </a:lnTo>
                    <a:lnTo>
                      <a:pt x="337" y="1669"/>
                    </a:lnTo>
                    <a:lnTo>
                      <a:pt x="300" y="1618"/>
                    </a:lnTo>
                    <a:lnTo>
                      <a:pt x="266" y="1565"/>
                    </a:lnTo>
                    <a:lnTo>
                      <a:pt x="234" y="1510"/>
                    </a:lnTo>
                    <a:lnTo>
                      <a:pt x="205" y="1452"/>
                    </a:lnTo>
                    <a:lnTo>
                      <a:pt x="179" y="1392"/>
                    </a:lnTo>
                    <a:lnTo>
                      <a:pt x="156" y="1386"/>
                    </a:lnTo>
                    <a:lnTo>
                      <a:pt x="133" y="1376"/>
                    </a:lnTo>
                    <a:lnTo>
                      <a:pt x="111" y="1364"/>
                    </a:lnTo>
                    <a:lnTo>
                      <a:pt x="91" y="1349"/>
                    </a:lnTo>
                    <a:lnTo>
                      <a:pt x="72" y="1330"/>
                    </a:lnTo>
                    <a:lnTo>
                      <a:pt x="55" y="1309"/>
                    </a:lnTo>
                    <a:lnTo>
                      <a:pt x="39" y="1284"/>
                    </a:lnTo>
                    <a:lnTo>
                      <a:pt x="26" y="1254"/>
                    </a:lnTo>
                    <a:lnTo>
                      <a:pt x="15" y="1221"/>
                    </a:lnTo>
                    <a:lnTo>
                      <a:pt x="7" y="1184"/>
                    </a:lnTo>
                    <a:lnTo>
                      <a:pt x="2" y="1143"/>
                    </a:lnTo>
                    <a:lnTo>
                      <a:pt x="0" y="1104"/>
                    </a:lnTo>
                    <a:lnTo>
                      <a:pt x="1" y="1068"/>
                    </a:lnTo>
                    <a:lnTo>
                      <a:pt x="4" y="1038"/>
                    </a:lnTo>
                    <a:lnTo>
                      <a:pt x="9" y="1009"/>
                    </a:lnTo>
                    <a:lnTo>
                      <a:pt x="17" y="985"/>
                    </a:lnTo>
                    <a:lnTo>
                      <a:pt x="27" y="964"/>
                    </a:lnTo>
                    <a:lnTo>
                      <a:pt x="38" y="946"/>
                    </a:lnTo>
                    <a:lnTo>
                      <a:pt x="50" y="930"/>
                    </a:lnTo>
                    <a:lnTo>
                      <a:pt x="65" y="916"/>
                    </a:lnTo>
                    <a:lnTo>
                      <a:pt x="80" y="906"/>
                    </a:lnTo>
                    <a:lnTo>
                      <a:pt x="96" y="897"/>
                    </a:lnTo>
                    <a:lnTo>
                      <a:pt x="98" y="851"/>
                    </a:lnTo>
                    <a:lnTo>
                      <a:pt x="89" y="794"/>
                    </a:lnTo>
                    <a:lnTo>
                      <a:pt x="85" y="740"/>
                    </a:lnTo>
                    <a:lnTo>
                      <a:pt x="83" y="690"/>
                    </a:lnTo>
                    <a:lnTo>
                      <a:pt x="85" y="643"/>
                    </a:lnTo>
                    <a:lnTo>
                      <a:pt x="90" y="599"/>
                    </a:lnTo>
                    <a:lnTo>
                      <a:pt x="98" y="559"/>
                    </a:lnTo>
                    <a:lnTo>
                      <a:pt x="108" y="522"/>
                    </a:lnTo>
                    <a:lnTo>
                      <a:pt x="120" y="487"/>
                    </a:lnTo>
                    <a:lnTo>
                      <a:pt x="134" y="455"/>
                    </a:lnTo>
                    <a:lnTo>
                      <a:pt x="149" y="427"/>
                    </a:lnTo>
                    <a:lnTo>
                      <a:pt x="166" y="400"/>
                    </a:lnTo>
                    <a:lnTo>
                      <a:pt x="183" y="377"/>
                    </a:lnTo>
                    <a:lnTo>
                      <a:pt x="202" y="355"/>
                    </a:lnTo>
                    <a:lnTo>
                      <a:pt x="220" y="337"/>
                    </a:lnTo>
                    <a:lnTo>
                      <a:pt x="239" y="320"/>
                    </a:lnTo>
                    <a:lnTo>
                      <a:pt x="257" y="305"/>
                    </a:lnTo>
                    <a:lnTo>
                      <a:pt x="274" y="293"/>
                    </a:lnTo>
                    <a:lnTo>
                      <a:pt x="290" y="282"/>
                    </a:lnTo>
                    <a:lnTo>
                      <a:pt x="305" y="273"/>
                    </a:lnTo>
                    <a:lnTo>
                      <a:pt x="319" y="266"/>
                    </a:lnTo>
                    <a:lnTo>
                      <a:pt x="331" y="260"/>
                    </a:lnTo>
                    <a:lnTo>
                      <a:pt x="341" y="255"/>
                    </a:lnTo>
                    <a:lnTo>
                      <a:pt x="348" y="253"/>
                    </a:lnTo>
                    <a:lnTo>
                      <a:pt x="352" y="246"/>
                    </a:lnTo>
                    <a:lnTo>
                      <a:pt x="359" y="237"/>
                    </a:lnTo>
                    <a:lnTo>
                      <a:pt x="367" y="225"/>
                    </a:lnTo>
                    <a:lnTo>
                      <a:pt x="377" y="212"/>
                    </a:lnTo>
                    <a:lnTo>
                      <a:pt x="390" y="196"/>
                    </a:lnTo>
                    <a:lnTo>
                      <a:pt x="404" y="180"/>
                    </a:lnTo>
                    <a:lnTo>
                      <a:pt x="421" y="163"/>
                    </a:lnTo>
                    <a:lnTo>
                      <a:pt x="439" y="145"/>
                    </a:lnTo>
                    <a:lnTo>
                      <a:pt x="459" y="127"/>
                    </a:lnTo>
                    <a:lnTo>
                      <a:pt x="481" y="108"/>
                    </a:lnTo>
                    <a:lnTo>
                      <a:pt x="505" y="91"/>
                    </a:lnTo>
                    <a:lnTo>
                      <a:pt x="531" y="74"/>
                    </a:lnTo>
                    <a:lnTo>
                      <a:pt x="559" y="57"/>
                    </a:lnTo>
                    <a:lnTo>
                      <a:pt x="589" y="43"/>
                    </a:lnTo>
                    <a:lnTo>
                      <a:pt x="620" y="30"/>
                    </a:lnTo>
                    <a:lnTo>
                      <a:pt x="655" y="19"/>
                    </a:lnTo>
                    <a:lnTo>
                      <a:pt x="690" y="10"/>
                    </a:lnTo>
                    <a:lnTo>
                      <a:pt x="728" y="3"/>
                    </a:lnTo>
                    <a:lnTo>
                      <a:pt x="767" y="0"/>
                    </a:lnTo>
                    <a:lnTo>
                      <a:pt x="80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20" name="Freeform 23"/>
              <p:cNvSpPr>
                <a:spLocks noEditPoints="1"/>
              </p:cNvSpPr>
              <p:nvPr/>
            </p:nvSpPr>
            <p:spPr bwMode="auto">
              <a:xfrm>
                <a:off x="2664" y="4250"/>
                <a:ext cx="83" cy="27"/>
              </a:xfrm>
              <a:custGeom>
                <a:avLst/>
                <a:gdLst>
                  <a:gd name="T0" fmla="*/ 613 w 916"/>
                  <a:gd name="T1" fmla="*/ 78 h 300"/>
                  <a:gd name="T2" fmla="*/ 561 w 916"/>
                  <a:gd name="T3" fmla="*/ 109 h 300"/>
                  <a:gd name="T4" fmla="*/ 554 w 916"/>
                  <a:gd name="T5" fmla="*/ 165 h 300"/>
                  <a:gd name="T6" fmla="*/ 579 w 916"/>
                  <a:gd name="T7" fmla="*/ 210 h 300"/>
                  <a:gd name="T8" fmla="*/ 665 w 916"/>
                  <a:gd name="T9" fmla="*/ 229 h 300"/>
                  <a:gd name="T10" fmla="*/ 787 w 916"/>
                  <a:gd name="T11" fmla="*/ 223 h 300"/>
                  <a:gd name="T12" fmla="*/ 839 w 916"/>
                  <a:gd name="T13" fmla="*/ 191 h 300"/>
                  <a:gd name="T14" fmla="*/ 846 w 916"/>
                  <a:gd name="T15" fmla="*/ 135 h 300"/>
                  <a:gd name="T16" fmla="*/ 820 w 916"/>
                  <a:gd name="T17" fmla="*/ 90 h 300"/>
                  <a:gd name="T18" fmla="*/ 734 w 916"/>
                  <a:gd name="T19" fmla="*/ 72 h 300"/>
                  <a:gd name="T20" fmla="*/ 153 w 916"/>
                  <a:gd name="T21" fmla="*/ 74 h 300"/>
                  <a:gd name="T22" fmla="*/ 85 w 916"/>
                  <a:gd name="T23" fmla="*/ 99 h 300"/>
                  <a:gd name="T24" fmla="*/ 70 w 916"/>
                  <a:gd name="T25" fmla="*/ 150 h 300"/>
                  <a:gd name="T26" fmla="*/ 85 w 916"/>
                  <a:gd name="T27" fmla="*/ 201 h 300"/>
                  <a:gd name="T28" fmla="*/ 153 w 916"/>
                  <a:gd name="T29" fmla="*/ 227 h 300"/>
                  <a:gd name="T30" fmla="*/ 280 w 916"/>
                  <a:gd name="T31" fmla="*/ 227 h 300"/>
                  <a:gd name="T32" fmla="*/ 348 w 916"/>
                  <a:gd name="T33" fmla="*/ 201 h 300"/>
                  <a:gd name="T34" fmla="*/ 363 w 916"/>
                  <a:gd name="T35" fmla="*/ 150 h 300"/>
                  <a:gd name="T36" fmla="*/ 348 w 916"/>
                  <a:gd name="T37" fmla="*/ 99 h 300"/>
                  <a:gd name="T38" fmla="*/ 280 w 916"/>
                  <a:gd name="T39" fmla="*/ 74 h 300"/>
                  <a:gd name="T40" fmla="*/ 234 w 916"/>
                  <a:gd name="T41" fmla="*/ 0 h 300"/>
                  <a:gd name="T42" fmla="*/ 321 w 916"/>
                  <a:gd name="T43" fmla="*/ 9 h 300"/>
                  <a:gd name="T44" fmla="*/ 400 w 916"/>
                  <a:gd name="T45" fmla="*/ 53 h 300"/>
                  <a:gd name="T46" fmla="*/ 574 w 916"/>
                  <a:gd name="T47" fmla="*/ 17 h 300"/>
                  <a:gd name="T48" fmla="*/ 662 w 916"/>
                  <a:gd name="T49" fmla="*/ 1 h 300"/>
                  <a:gd name="T50" fmla="*/ 732 w 916"/>
                  <a:gd name="T51" fmla="*/ 0 h 300"/>
                  <a:gd name="T52" fmla="*/ 806 w 916"/>
                  <a:gd name="T53" fmla="*/ 10 h 300"/>
                  <a:gd name="T54" fmla="*/ 875 w 916"/>
                  <a:gd name="T55" fmla="*/ 45 h 300"/>
                  <a:gd name="T56" fmla="*/ 914 w 916"/>
                  <a:gd name="T57" fmla="*/ 123 h 300"/>
                  <a:gd name="T58" fmla="*/ 900 w 916"/>
                  <a:gd name="T59" fmla="*/ 223 h 300"/>
                  <a:gd name="T60" fmla="*/ 843 w 916"/>
                  <a:gd name="T61" fmla="*/ 277 h 300"/>
                  <a:gd name="T62" fmla="*/ 768 w 916"/>
                  <a:gd name="T63" fmla="*/ 297 h 300"/>
                  <a:gd name="T64" fmla="*/ 699 w 916"/>
                  <a:gd name="T65" fmla="*/ 300 h 300"/>
                  <a:gd name="T66" fmla="*/ 632 w 916"/>
                  <a:gd name="T67" fmla="*/ 297 h 300"/>
                  <a:gd name="T68" fmla="*/ 557 w 916"/>
                  <a:gd name="T69" fmla="*/ 277 h 300"/>
                  <a:gd name="T70" fmla="*/ 500 w 916"/>
                  <a:gd name="T71" fmla="*/ 224 h 300"/>
                  <a:gd name="T72" fmla="*/ 485 w 916"/>
                  <a:gd name="T73" fmla="*/ 137 h 300"/>
                  <a:gd name="T74" fmla="*/ 432 w 916"/>
                  <a:gd name="T75" fmla="*/ 150 h 300"/>
                  <a:gd name="T76" fmla="*/ 405 w 916"/>
                  <a:gd name="T77" fmla="*/ 241 h 300"/>
                  <a:gd name="T78" fmla="*/ 342 w 916"/>
                  <a:gd name="T79" fmla="*/ 284 h 300"/>
                  <a:gd name="T80" fmla="*/ 266 w 916"/>
                  <a:gd name="T81" fmla="*/ 298 h 300"/>
                  <a:gd name="T82" fmla="*/ 201 w 916"/>
                  <a:gd name="T83" fmla="*/ 299 h 300"/>
                  <a:gd name="T84" fmla="*/ 129 w 916"/>
                  <a:gd name="T85" fmla="*/ 294 h 300"/>
                  <a:gd name="T86" fmla="*/ 57 w 916"/>
                  <a:gd name="T87" fmla="*/ 267 h 300"/>
                  <a:gd name="T88" fmla="*/ 7 w 916"/>
                  <a:gd name="T89" fmla="*/ 202 h 300"/>
                  <a:gd name="T90" fmla="*/ 7 w 916"/>
                  <a:gd name="T91" fmla="*/ 98 h 300"/>
                  <a:gd name="T92" fmla="*/ 57 w 916"/>
                  <a:gd name="T93" fmla="*/ 33 h 300"/>
                  <a:gd name="T94" fmla="*/ 129 w 916"/>
                  <a:gd name="T95" fmla="*/ 6 h 300"/>
                  <a:gd name="T96" fmla="*/ 201 w 916"/>
                  <a:gd name="T97" fmla="*/ 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16" h="300">
                    <a:moveTo>
                      <a:pt x="699" y="71"/>
                    </a:moveTo>
                    <a:lnTo>
                      <a:pt x="665" y="72"/>
                    </a:lnTo>
                    <a:lnTo>
                      <a:pt x="636" y="74"/>
                    </a:lnTo>
                    <a:lnTo>
                      <a:pt x="613" y="78"/>
                    </a:lnTo>
                    <a:lnTo>
                      <a:pt x="594" y="83"/>
                    </a:lnTo>
                    <a:lnTo>
                      <a:pt x="579" y="90"/>
                    </a:lnTo>
                    <a:lnTo>
                      <a:pt x="569" y="99"/>
                    </a:lnTo>
                    <a:lnTo>
                      <a:pt x="561" y="109"/>
                    </a:lnTo>
                    <a:lnTo>
                      <a:pt x="556" y="122"/>
                    </a:lnTo>
                    <a:lnTo>
                      <a:pt x="554" y="135"/>
                    </a:lnTo>
                    <a:lnTo>
                      <a:pt x="553" y="150"/>
                    </a:lnTo>
                    <a:lnTo>
                      <a:pt x="554" y="165"/>
                    </a:lnTo>
                    <a:lnTo>
                      <a:pt x="556" y="179"/>
                    </a:lnTo>
                    <a:lnTo>
                      <a:pt x="561" y="191"/>
                    </a:lnTo>
                    <a:lnTo>
                      <a:pt x="569" y="201"/>
                    </a:lnTo>
                    <a:lnTo>
                      <a:pt x="579" y="210"/>
                    </a:lnTo>
                    <a:lnTo>
                      <a:pt x="594" y="216"/>
                    </a:lnTo>
                    <a:lnTo>
                      <a:pt x="613" y="223"/>
                    </a:lnTo>
                    <a:lnTo>
                      <a:pt x="636" y="227"/>
                    </a:lnTo>
                    <a:lnTo>
                      <a:pt x="665" y="229"/>
                    </a:lnTo>
                    <a:lnTo>
                      <a:pt x="699" y="230"/>
                    </a:lnTo>
                    <a:lnTo>
                      <a:pt x="734" y="229"/>
                    </a:lnTo>
                    <a:lnTo>
                      <a:pt x="763" y="227"/>
                    </a:lnTo>
                    <a:lnTo>
                      <a:pt x="787" y="223"/>
                    </a:lnTo>
                    <a:lnTo>
                      <a:pt x="805" y="216"/>
                    </a:lnTo>
                    <a:lnTo>
                      <a:pt x="820" y="210"/>
                    </a:lnTo>
                    <a:lnTo>
                      <a:pt x="831" y="201"/>
                    </a:lnTo>
                    <a:lnTo>
                      <a:pt x="839" y="191"/>
                    </a:lnTo>
                    <a:lnTo>
                      <a:pt x="843" y="179"/>
                    </a:lnTo>
                    <a:lnTo>
                      <a:pt x="846" y="165"/>
                    </a:lnTo>
                    <a:lnTo>
                      <a:pt x="847" y="150"/>
                    </a:lnTo>
                    <a:lnTo>
                      <a:pt x="846" y="135"/>
                    </a:lnTo>
                    <a:lnTo>
                      <a:pt x="843" y="122"/>
                    </a:lnTo>
                    <a:lnTo>
                      <a:pt x="839" y="109"/>
                    </a:lnTo>
                    <a:lnTo>
                      <a:pt x="831" y="99"/>
                    </a:lnTo>
                    <a:lnTo>
                      <a:pt x="820" y="90"/>
                    </a:lnTo>
                    <a:lnTo>
                      <a:pt x="805" y="83"/>
                    </a:lnTo>
                    <a:lnTo>
                      <a:pt x="787" y="78"/>
                    </a:lnTo>
                    <a:lnTo>
                      <a:pt x="763" y="74"/>
                    </a:lnTo>
                    <a:lnTo>
                      <a:pt x="734" y="72"/>
                    </a:lnTo>
                    <a:lnTo>
                      <a:pt x="699" y="71"/>
                    </a:lnTo>
                    <a:close/>
                    <a:moveTo>
                      <a:pt x="216" y="71"/>
                    </a:moveTo>
                    <a:lnTo>
                      <a:pt x="182" y="72"/>
                    </a:lnTo>
                    <a:lnTo>
                      <a:pt x="153" y="74"/>
                    </a:lnTo>
                    <a:lnTo>
                      <a:pt x="130" y="78"/>
                    </a:lnTo>
                    <a:lnTo>
                      <a:pt x="111" y="83"/>
                    </a:lnTo>
                    <a:lnTo>
                      <a:pt x="96" y="90"/>
                    </a:lnTo>
                    <a:lnTo>
                      <a:pt x="85" y="99"/>
                    </a:lnTo>
                    <a:lnTo>
                      <a:pt x="78" y="109"/>
                    </a:lnTo>
                    <a:lnTo>
                      <a:pt x="73" y="122"/>
                    </a:lnTo>
                    <a:lnTo>
                      <a:pt x="70" y="135"/>
                    </a:lnTo>
                    <a:lnTo>
                      <a:pt x="70" y="150"/>
                    </a:lnTo>
                    <a:lnTo>
                      <a:pt x="70" y="165"/>
                    </a:lnTo>
                    <a:lnTo>
                      <a:pt x="73" y="179"/>
                    </a:lnTo>
                    <a:lnTo>
                      <a:pt x="78" y="191"/>
                    </a:lnTo>
                    <a:lnTo>
                      <a:pt x="85" y="201"/>
                    </a:lnTo>
                    <a:lnTo>
                      <a:pt x="96" y="210"/>
                    </a:lnTo>
                    <a:lnTo>
                      <a:pt x="111" y="216"/>
                    </a:lnTo>
                    <a:lnTo>
                      <a:pt x="130" y="223"/>
                    </a:lnTo>
                    <a:lnTo>
                      <a:pt x="153" y="227"/>
                    </a:lnTo>
                    <a:lnTo>
                      <a:pt x="182" y="229"/>
                    </a:lnTo>
                    <a:lnTo>
                      <a:pt x="216" y="230"/>
                    </a:lnTo>
                    <a:lnTo>
                      <a:pt x="250" y="229"/>
                    </a:lnTo>
                    <a:lnTo>
                      <a:pt x="280" y="227"/>
                    </a:lnTo>
                    <a:lnTo>
                      <a:pt x="304" y="223"/>
                    </a:lnTo>
                    <a:lnTo>
                      <a:pt x="322" y="216"/>
                    </a:lnTo>
                    <a:lnTo>
                      <a:pt x="337" y="210"/>
                    </a:lnTo>
                    <a:lnTo>
                      <a:pt x="348" y="201"/>
                    </a:lnTo>
                    <a:lnTo>
                      <a:pt x="355" y="191"/>
                    </a:lnTo>
                    <a:lnTo>
                      <a:pt x="360" y="179"/>
                    </a:lnTo>
                    <a:lnTo>
                      <a:pt x="363" y="165"/>
                    </a:lnTo>
                    <a:lnTo>
                      <a:pt x="363" y="150"/>
                    </a:lnTo>
                    <a:lnTo>
                      <a:pt x="363" y="135"/>
                    </a:lnTo>
                    <a:lnTo>
                      <a:pt x="360" y="122"/>
                    </a:lnTo>
                    <a:lnTo>
                      <a:pt x="355" y="109"/>
                    </a:lnTo>
                    <a:lnTo>
                      <a:pt x="348" y="99"/>
                    </a:lnTo>
                    <a:lnTo>
                      <a:pt x="337" y="90"/>
                    </a:lnTo>
                    <a:lnTo>
                      <a:pt x="322" y="83"/>
                    </a:lnTo>
                    <a:lnTo>
                      <a:pt x="304" y="78"/>
                    </a:lnTo>
                    <a:lnTo>
                      <a:pt x="280" y="74"/>
                    </a:lnTo>
                    <a:lnTo>
                      <a:pt x="250" y="72"/>
                    </a:lnTo>
                    <a:lnTo>
                      <a:pt x="216" y="71"/>
                    </a:lnTo>
                    <a:close/>
                    <a:moveTo>
                      <a:pt x="216" y="0"/>
                    </a:moveTo>
                    <a:lnTo>
                      <a:pt x="234" y="0"/>
                    </a:lnTo>
                    <a:lnTo>
                      <a:pt x="254" y="1"/>
                    </a:lnTo>
                    <a:lnTo>
                      <a:pt x="276" y="2"/>
                    </a:lnTo>
                    <a:lnTo>
                      <a:pt x="298" y="5"/>
                    </a:lnTo>
                    <a:lnTo>
                      <a:pt x="321" y="9"/>
                    </a:lnTo>
                    <a:lnTo>
                      <a:pt x="343" y="17"/>
                    </a:lnTo>
                    <a:lnTo>
                      <a:pt x="364" y="26"/>
                    </a:lnTo>
                    <a:lnTo>
                      <a:pt x="383" y="37"/>
                    </a:lnTo>
                    <a:lnTo>
                      <a:pt x="400" y="53"/>
                    </a:lnTo>
                    <a:lnTo>
                      <a:pt x="516" y="53"/>
                    </a:lnTo>
                    <a:lnTo>
                      <a:pt x="533" y="37"/>
                    </a:lnTo>
                    <a:lnTo>
                      <a:pt x="553" y="26"/>
                    </a:lnTo>
                    <a:lnTo>
                      <a:pt x="574" y="17"/>
                    </a:lnTo>
                    <a:lnTo>
                      <a:pt x="596" y="9"/>
                    </a:lnTo>
                    <a:lnTo>
                      <a:pt x="618" y="5"/>
                    </a:lnTo>
                    <a:lnTo>
                      <a:pt x="640" y="2"/>
                    </a:lnTo>
                    <a:lnTo>
                      <a:pt x="662" y="1"/>
                    </a:lnTo>
                    <a:lnTo>
                      <a:pt x="682" y="0"/>
                    </a:lnTo>
                    <a:lnTo>
                      <a:pt x="699" y="0"/>
                    </a:lnTo>
                    <a:lnTo>
                      <a:pt x="715" y="0"/>
                    </a:lnTo>
                    <a:lnTo>
                      <a:pt x="732" y="0"/>
                    </a:lnTo>
                    <a:lnTo>
                      <a:pt x="749" y="1"/>
                    </a:lnTo>
                    <a:lnTo>
                      <a:pt x="768" y="3"/>
                    </a:lnTo>
                    <a:lnTo>
                      <a:pt x="787" y="6"/>
                    </a:lnTo>
                    <a:lnTo>
                      <a:pt x="806" y="10"/>
                    </a:lnTo>
                    <a:lnTo>
                      <a:pt x="825" y="16"/>
                    </a:lnTo>
                    <a:lnTo>
                      <a:pt x="843" y="24"/>
                    </a:lnTo>
                    <a:lnTo>
                      <a:pt x="860" y="33"/>
                    </a:lnTo>
                    <a:lnTo>
                      <a:pt x="875" y="45"/>
                    </a:lnTo>
                    <a:lnTo>
                      <a:pt x="889" y="59"/>
                    </a:lnTo>
                    <a:lnTo>
                      <a:pt x="900" y="77"/>
                    </a:lnTo>
                    <a:lnTo>
                      <a:pt x="908" y="98"/>
                    </a:lnTo>
                    <a:lnTo>
                      <a:pt x="914" y="123"/>
                    </a:lnTo>
                    <a:lnTo>
                      <a:pt x="916" y="150"/>
                    </a:lnTo>
                    <a:lnTo>
                      <a:pt x="914" y="178"/>
                    </a:lnTo>
                    <a:lnTo>
                      <a:pt x="908" y="202"/>
                    </a:lnTo>
                    <a:lnTo>
                      <a:pt x="900" y="223"/>
                    </a:lnTo>
                    <a:lnTo>
                      <a:pt x="889" y="241"/>
                    </a:lnTo>
                    <a:lnTo>
                      <a:pt x="875" y="255"/>
                    </a:lnTo>
                    <a:lnTo>
                      <a:pt x="860" y="267"/>
                    </a:lnTo>
                    <a:lnTo>
                      <a:pt x="843" y="277"/>
                    </a:lnTo>
                    <a:lnTo>
                      <a:pt x="825" y="285"/>
                    </a:lnTo>
                    <a:lnTo>
                      <a:pt x="806" y="290"/>
                    </a:lnTo>
                    <a:lnTo>
                      <a:pt x="787" y="294"/>
                    </a:lnTo>
                    <a:lnTo>
                      <a:pt x="768" y="297"/>
                    </a:lnTo>
                    <a:lnTo>
                      <a:pt x="749" y="298"/>
                    </a:lnTo>
                    <a:lnTo>
                      <a:pt x="732" y="299"/>
                    </a:lnTo>
                    <a:lnTo>
                      <a:pt x="715" y="299"/>
                    </a:lnTo>
                    <a:lnTo>
                      <a:pt x="699" y="300"/>
                    </a:lnTo>
                    <a:lnTo>
                      <a:pt x="685" y="299"/>
                    </a:lnTo>
                    <a:lnTo>
                      <a:pt x="668" y="299"/>
                    </a:lnTo>
                    <a:lnTo>
                      <a:pt x="650" y="298"/>
                    </a:lnTo>
                    <a:lnTo>
                      <a:pt x="632" y="297"/>
                    </a:lnTo>
                    <a:lnTo>
                      <a:pt x="613" y="294"/>
                    </a:lnTo>
                    <a:lnTo>
                      <a:pt x="593" y="290"/>
                    </a:lnTo>
                    <a:lnTo>
                      <a:pt x="575" y="285"/>
                    </a:lnTo>
                    <a:lnTo>
                      <a:pt x="557" y="277"/>
                    </a:lnTo>
                    <a:lnTo>
                      <a:pt x="540" y="267"/>
                    </a:lnTo>
                    <a:lnTo>
                      <a:pt x="524" y="255"/>
                    </a:lnTo>
                    <a:lnTo>
                      <a:pt x="511" y="241"/>
                    </a:lnTo>
                    <a:lnTo>
                      <a:pt x="500" y="224"/>
                    </a:lnTo>
                    <a:lnTo>
                      <a:pt x="491" y="202"/>
                    </a:lnTo>
                    <a:lnTo>
                      <a:pt x="486" y="179"/>
                    </a:lnTo>
                    <a:lnTo>
                      <a:pt x="484" y="150"/>
                    </a:lnTo>
                    <a:lnTo>
                      <a:pt x="485" y="137"/>
                    </a:lnTo>
                    <a:lnTo>
                      <a:pt x="486" y="125"/>
                    </a:lnTo>
                    <a:lnTo>
                      <a:pt x="430" y="125"/>
                    </a:lnTo>
                    <a:lnTo>
                      <a:pt x="432" y="137"/>
                    </a:lnTo>
                    <a:lnTo>
                      <a:pt x="432" y="150"/>
                    </a:lnTo>
                    <a:lnTo>
                      <a:pt x="430" y="179"/>
                    </a:lnTo>
                    <a:lnTo>
                      <a:pt x="425" y="202"/>
                    </a:lnTo>
                    <a:lnTo>
                      <a:pt x="416" y="224"/>
                    </a:lnTo>
                    <a:lnTo>
                      <a:pt x="405" y="241"/>
                    </a:lnTo>
                    <a:lnTo>
                      <a:pt x="392" y="255"/>
                    </a:lnTo>
                    <a:lnTo>
                      <a:pt x="377" y="267"/>
                    </a:lnTo>
                    <a:lnTo>
                      <a:pt x="360" y="277"/>
                    </a:lnTo>
                    <a:lnTo>
                      <a:pt x="342" y="284"/>
                    </a:lnTo>
                    <a:lnTo>
                      <a:pt x="323" y="290"/>
                    </a:lnTo>
                    <a:lnTo>
                      <a:pt x="304" y="294"/>
                    </a:lnTo>
                    <a:lnTo>
                      <a:pt x="285" y="296"/>
                    </a:lnTo>
                    <a:lnTo>
                      <a:pt x="266" y="298"/>
                    </a:lnTo>
                    <a:lnTo>
                      <a:pt x="248" y="299"/>
                    </a:lnTo>
                    <a:lnTo>
                      <a:pt x="231" y="299"/>
                    </a:lnTo>
                    <a:lnTo>
                      <a:pt x="216" y="299"/>
                    </a:lnTo>
                    <a:lnTo>
                      <a:pt x="201" y="299"/>
                    </a:lnTo>
                    <a:lnTo>
                      <a:pt x="185" y="299"/>
                    </a:lnTo>
                    <a:lnTo>
                      <a:pt x="167" y="298"/>
                    </a:lnTo>
                    <a:lnTo>
                      <a:pt x="148" y="296"/>
                    </a:lnTo>
                    <a:lnTo>
                      <a:pt x="129" y="294"/>
                    </a:lnTo>
                    <a:lnTo>
                      <a:pt x="110" y="290"/>
                    </a:lnTo>
                    <a:lnTo>
                      <a:pt x="91" y="284"/>
                    </a:lnTo>
                    <a:lnTo>
                      <a:pt x="73" y="277"/>
                    </a:lnTo>
                    <a:lnTo>
                      <a:pt x="57" y="267"/>
                    </a:lnTo>
                    <a:lnTo>
                      <a:pt x="41" y="255"/>
                    </a:lnTo>
                    <a:lnTo>
                      <a:pt x="27" y="240"/>
                    </a:lnTo>
                    <a:lnTo>
                      <a:pt x="16" y="223"/>
                    </a:lnTo>
                    <a:lnTo>
                      <a:pt x="7" y="202"/>
                    </a:lnTo>
                    <a:lnTo>
                      <a:pt x="2" y="178"/>
                    </a:lnTo>
                    <a:lnTo>
                      <a:pt x="0" y="150"/>
                    </a:lnTo>
                    <a:lnTo>
                      <a:pt x="2" y="122"/>
                    </a:lnTo>
                    <a:lnTo>
                      <a:pt x="7" y="98"/>
                    </a:lnTo>
                    <a:lnTo>
                      <a:pt x="16" y="77"/>
                    </a:lnTo>
                    <a:lnTo>
                      <a:pt x="27" y="59"/>
                    </a:lnTo>
                    <a:lnTo>
                      <a:pt x="41" y="45"/>
                    </a:lnTo>
                    <a:lnTo>
                      <a:pt x="57" y="33"/>
                    </a:lnTo>
                    <a:lnTo>
                      <a:pt x="73" y="23"/>
                    </a:lnTo>
                    <a:lnTo>
                      <a:pt x="91" y="16"/>
                    </a:lnTo>
                    <a:lnTo>
                      <a:pt x="110" y="10"/>
                    </a:lnTo>
                    <a:lnTo>
                      <a:pt x="129" y="6"/>
                    </a:lnTo>
                    <a:lnTo>
                      <a:pt x="148" y="3"/>
                    </a:lnTo>
                    <a:lnTo>
                      <a:pt x="167" y="1"/>
                    </a:lnTo>
                    <a:lnTo>
                      <a:pt x="185" y="0"/>
                    </a:lnTo>
                    <a:lnTo>
                      <a:pt x="201" y="0"/>
                    </a:lnTo>
                    <a:lnTo>
                      <a:pt x="2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21" name="Freeform 24"/>
              <p:cNvSpPr>
                <a:spLocks noEditPoints="1"/>
              </p:cNvSpPr>
              <p:nvPr/>
            </p:nvSpPr>
            <p:spPr bwMode="auto">
              <a:xfrm>
                <a:off x="2597" y="4335"/>
                <a:ext cx="217" cy="124"/>
              </a:xfrm>
              <a:custGeom>
                <a:avLst/>
                <a:gdLst>
                  <a:gd name="T0" fmla="*/ 1796 w 2393"/>
                  <a:gd name="T1" fmla="*/ 704 h 1360"/>
                  <a:gd name="T2" fmla="*/ 1761 w 2393"/>
                  <a:gd name="T3" fmla="*/ 720 h 1360"/>
                  <a:gd name="T4" fmla="*/ 1590 w 2393"/>
                  <a:gd name="T5" fmla="*/ 904 h 1360"/>
                  <a:gd name="T6" fmla="*/ 1882 w 2393"/>
                  <a:gd name="T7" fmla="*/ 733 h 1360"/>
                  <a:gd name="T8" fmla="*/ 1851 w 2393"/>
                  <a:gd name="T9" fmla="*/ 709 h 1360"/>
                  <a:gd name="T10" fmla="*/ 1814 w 2393"/>
                  <a:gd name="T11" fmla="*/ 702 h 1360"/>
                  <a:gd name="T12" fmla="*/ 1831 w 2393"/>
                  <a:gd name="T13" fmla="*/ 20 h 1360"/>
                  <a:gd name="T14" fmla="*/ 1950 w 2393"/>
                  <a:gd name="T15" fmla="*/ 61 h 1360"/>
                  <a:gd name="T16" fmla="*/ 2057 w 2393"/>
                  <a:gd name="T17" fmla="*/ 121 h 1360"/>
                  <a:gd name="T18" fmla="*/ 2154 w 2393"/>
                  <a:gd name="T19" fmla="*/ 196 h 1360"/>
                  <a:gd name="T20" fmla="*/ 2235 w 2393"/>
                  <a:gd name="T21" fmla="*/ 286 h 1360"/>
                  <a:gd name="T22" fmla="*/ 2301 w 2393"/>
                  <a:gd name="T23" fmla="*/ 388 h 1360"/>
                  <a:gd name="T24" fmla="*/ 2352 w 2393"/>
                  <a:gd name="T25" fmla="*/ 501 h 1360"/>
                  <a:gd name="T26" fmla="*/ 2382 w 2393"/>
                  <a:gd name="T27" fmla="*/ 622 h 1360"/>
                  <a:gd name="T28" fmla="*/ 2393 w 2393"/>
                  <a:gd name="T29" fmla="*/ 748 h 1360"/>
                  <a:gd name="T30" fmla="*/ 2390 w 2393"/>
                  <a:gd name="T31" fmla="*/ 1230 h 1360"/>
                  <a:gd name="T32" fmla="*/ 2370 w 2393"/>
                  <a:gd name="T33" fmla="*/ 1282 h 1360"/>
                  <a:gd name="T34" fmla="*/ 2335 w 2393"/>
                  <a:gd name="T35" fmla="*/ 1324 h 1360"/>
                  <a:gd name="T36" fmla="*/ 2286 w 2393"/>
                  <a:gd name="T37" fmla="*/ 1351 h 1360"/>
                  <a:gd name="T38" fmla="*/ 2230 w 2393"/>
                  <a:gd name="T39" fmla="*/ 1360 h 1360"/>
                  <a:gd name="T40" fmla="*/ 129 w 2393"/>
                  <a:gd name="T41" fmla="*/ 1358 h 1360"/>
                  <a:gd name="T42" fmla="*/ 77 w 2393"/>
                  <a:gd name="T43" fmla="*/ 1339 h 1360"/>
                  <a:gd name="T44" fmla="*/ 36 w 2393"/>
                  <a:gd name="T45" fmla="*/ 1304 h 1360"/>
                  <a:gd name="T46" fmla="*/ 10 w 2393"/>
                  <a:gd name="T47" fmla="*/ 1256 h 1360"/>
                  <a:gd name="T48" fmla="*/ 0 w 2393"/>
                  <a:gd name="T49" fmla="*/ 1200 h 1360"/>
                  <a:gd name="T50" fmla="*/ 3 w 2393"/>
                  <a:gd name="T51" fmla="*/ 684 h 1360"/>
                  <a:gd name="T52" fmla="*/ 23 w 2393"/>
                  <a:gd name="T53" fmla="*/ 561 h 1360"/>
                  <a:gd name="T54" fmla="*/ 63 w 2393"/>
                  <a:gd name="T55" fmla="*/ 443 h 1360"/>
                  <a:gd name="T56" fmla="*/ 122 w 2393"/>
                  <a:gd name="T57" fmla="*/ 336 h 1360"/>
                  <a:gd name="T58" fmla="*/ 195 w 2393"/>
                  <a:gd name="T59" fmla="*/ 240 h 1360"/>
                  <a:gd name="T60" fmla="*/ 283 w 2393"/>
                  <a:gd name="T61" fmla="*/ 157 h 1360"/>
                  <a:gd name="T62" fmla="*/ 385 w 2393"/>
                  <a:gd name="T63" fmla="*/ 89 h 1360"/>
                  <a:gd name="T64" fmla="*/ 498 w 2393"/>
                  <a:gd name="T65" fmla="*/ 38 h 1360"/>
                  <a:gd name="T66" fmla="*/ 640 w 2393"/>
                  <a:gd name="T67" fmla="*/ 0 h 1360"/>
                  <a:gd name="T68" fmla="*/ 1748 w 2393"/>
                  <a:gd name="T69" fmla="*/ 0 h 1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393" h="1360">
                    <a:moveTo>
                      <a:pt x="1814" y="702"/>
                    </a:moveTo>
                    <a:lnTo>
                      <a:pt x="1796" y="704"/>
                    </a:lnTo>
                    <a:lnTo>
                      <a:pt x="1778" y="709"/>
                    </a:lnTo>
                    <a:lnTo>
                      <a:pt x="1761" y="720"/>
                    </a:lnTo>
                    <a:lnTo>
                      <a:pt x="1746" y="733"/>
                    </a:lnTo>
                    <a:lnTo>
                      <a:pt x="1590" y="904"/>
                    </a:lnTo>
                    <a:lnTo>
                      <a:pt x="2038" y="904"/>
                    </a:lnTo>
                    <a:lnTo>
                      <a:pt x="1882" y="733"/>
                    </a:lnTo>
                    <a:lnTo>
                      <a:pt x="1867" y="719"/>
                    </a:lnTo>
                    <a:lnTo>
                      <a:pt x="1851" y="709"/>
                    </a:lnTo>
                    <a:lnTo>
                      <a:pt x="1833" y="703"/>
                    </a:lnTo>
                    <a:lnTo>
                      <a:pt x="1814" y="702"/>
                    </a:lnTo>
                    <a:close/>
                    <a:moveTo>
                      <a:pt x="1748" y="0"/>
                    </a:moveTo>
                    <a:lnTo>
                      <a:pt x="1831" y="20"/>
                    </a:lnTo>
                    <a:lnTo>
                      <a:pt x="1892" y="38"/>
                    </a:lnTo>
                    <a:lnTo>
                      <a:pt x="1950" y="61"/>
                    </a:lnTo>
                    <a:lnTo>
                      <a:pt x="2005" y="88"/>
                    </a:lnTo>
                    <a:lnTo>
                      <a:pt x="2057" y="121"/>
                    </a:lnTo>
                    <a:lnTo>
                      <a:pt x="2107" y="157"/>
                    </a:lnTo>
                    <a:lnTo>
                      <a:pt x="2154" y="196"/>
                    </a:lnTo>
                    <a:lnTo>
                      <a:pt x="2196" y="239"/>
                    </a:lnTo>
                    <a:lnTo>
                      <a:pt x="2235" y="286"/>
                    </a:lnTo>
                    <a:lnTo>
                      <a:pt x="2270" y="336"/>
                    </a:lnTo>
                    <a:lnTo>
                      <a:pt x="2301" y="388"/>
                    </a:lnTo>
                    <a:lnTo>
                      <a:pt x="2328" y="443"/>
                    </a:lnTo>
                    <a:lnTo>
                      <a:pt x="2352" y="501"/>
                    </a:lnTo>
                    <a:lnTo>
                      <a:pt x="2369" y="561"/>
                    </a:lnTo>
                    <a:lnTo>
                      <a:pt x="2382" y="622"/>
                    </a:lnTo>
                    <a:lnTo>
                      <a:pt x="2390" y="684"/>
                    </a:lnTo>
                    <a:lnTo>
                      <a:pt x="2393" y="748"/>
                    </a:lnTo>
                    <a:lnTo>
                      <a:pt x="2393" y="1200"/>
                    </a:lnTo>
                    <a:lnTo>
                      <a:pt x="2390" y="1230"/>
                    </a:lnTo>
                    <a:lnTo>
                      <a:pt x="2383" y="1256"/>
                    </a:lnTo>
                    <a:lnTo>
                      <a:pt x="2370" y="1282"/>
                    </a:lnTo>
                    <a:lnTo>
                      <a:pt x="2354" y="1304"/>
                    </a:lnTo>
                    <a:lnTo>
                      <a:pt x="2335" y="1324"/>
                    </a:lnTo>
                    <a:lnTo>
                      <a:pt x="2311" y="1339"/>
                    </a:lnTo>
                    <a:lnTo>
                      <a:pt x="2286" y="1351"/>
                    </a:lnTo>
                    <a:lnTo>
                      <a:pt x="2259" y="1358"/>
                    </a:lnTo>
                    <a:lnTo>
                      <a:pt x="2230" y="1360"/>
                    </a:lnTo>
                    <a:lnTo>
                      <a:pt x="157" y="1360"/>
                    </a:lnTo>
                    <a:lnTo>
                      <a:pt x="129" y="1358"/>
                    </a:lnTo>
                    <a:lnTo>
                      <a:pt x="101" y="1351"/>
                    </a:lnTo>
                    <a:lnTo>
                      <a:pt x="77" y="1339"/>
                    </a:lnTo>
                    <a:lnTo>
                      <a:pt x="55" y="1324"/>
                    </a:lnTo>
                    <a:lnTo>
                      <a:pt x="36" y="1304"/>
                    </a:lnTo>
                    <a:lnTo>
                      <a:pt x="21" y="1282"/>
                    </a:lnTo>
                    <a:lnTo>
                      <a:pt x="10" y="1256"/>
                    </a:lnTo>
                    <a:lnTo>
                      <a:pt x="3" y="1230"/>
                    </a:lnTo>
                    <a:lnTo>
                      <a:pt x="0" y="1200"/>
                    </a:lnTo>
                    <a:lnTo>
                      <a:pt x="0" y="748"/>
                    </a:lnTo>
                    <a:lnTo>
                      <a:pt x="3" y="684"/>
                    </a:lnTo>
                    <a:lnTo>
                      <a:pt x="11" y="622"/>
                    </a:lnTo>
                    <a:lnTo>
                      <a:pt x="23" y="561"/>
                    </a:lnTo>
                    <a:lnTo>
                      <a:pt x="41" y="501"/>
                    </a:lnTo>
                    <a:lnTo>
                      <a:pt x="63" y="443"/>
                    </a:lnTo>
                    <a:lnTo>
                      <a:pt x="90" y="389"/>
                    </a:lnTo>
                    <a:lnTo>
                      <a:pt x="122" y="336"/>
                    </a:lnTo>
                    <a:lnTo>
                      <a:pt x="156" y="286"/>
                    </a:lnTo>
                    <a:lnTo>
                      <a:pt x="195" y="240"/>
                    </a:lnTo>
                    <a:lnTo>
                      <a:pt x="237" y="196"/>
                    </a:lnTo>
                    <a:lnTo>
                      <a:pt x="283" y="157"/>
                    </a:lnTo>
                    <a:lnTo>
                      <a:pt x="332" y="121"/>
                    </a:lnTo>
                    <a:lnTo>
                      <a:pt x="385" y="89"/>
                    </a:lnTo>
                    <a:lnTo>
                      <a:pt x="440" y="62"/>
                    </a:lnTo>
                    <a:lnTo>
                      <a:pt x="498" y="38"/>
                    </a:lnTo>
                    <a:lnTo>
                      <a:pt x="559" y="20"/>
                    </a:lnTo>
                    <a:lnTo>
                      <a:pt x="640" y="0"/>
                    </a:lnTo>
                    <a:lnTo>
                      <a:pt x="1193" y="1280"/>
                    </a:lnTo>
                    <a:lnTo>
                      <a:pt x="174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22" name="Freeform 25"/>
              <p:cNvSpPr>
                <a:spLocks/>
              </p:cNvSpPr>
              <p:nvPr/>
            </p:nvSpPr>
            <p:spPr bwMode="auto">
              <a:xfrm>
                <a:off x="2689" y="4347"/>
                <a:ext cx="34" cy="83"/>
              </a:xfrm>
              <a:custGeom>
                <a:avLst/>
                <a:gdLst>
                  <a:gd name="T0" fmla="*/ 135 w 373"/>
                  <a:gd name="T1" fmla="*/ 0 h 915"/>
                  <a:gd name="T2" fmla="*/ 237 w 373"/>
                  <a:gd name="T3" fmla="*/ 0 h 915"/>
                  <a:gd name="T4" fmla="*/ 258 w 373"/>
                  <a:gd name="T5" fmla="*/ 2 h 915"/>
                  <a:gd name="T6" fmla="*/ 278 w 373"/>
                  <a:gd name="T7" fmla="*/ 9 h 915"/>
                  <a:gd name="T8" fmla="*/ 295 w 373"/>
                  <a:gd name="T9" fmla="*/ 21 h 915"/>
                  <a:gd name="T10" fmla="*/ 310 w 373"/>
                  <a:gd name="T11" fmla="*/ 36 h 915"/>
                  <a:gd name="T12" fmla="*/ 321 w 373"/>
                  <a:gd name="T13" fmla="*/ 53 h 915"/>
                  <a:gd name="T14" fmla="*/ 328 w 373"/>
                  <a:gd name="T15" fmla="*/ 74 h 915"/>
                  <a:gd name="T16" fmla="*/ 366 w 373"/>
                  <a:gd name="T17" fmla="*/ 234 h 915"/>
                  <a:gd name="T18" fmla="*/ 368 w 373"/>
                  <a:gd name="T19" fmla="*/ 257 h 915"/>
                  <a:gd name="T20" fmla="*/ 365 w 373"/>
                  <a:gd name="T21" fmla="*/ 281 h 915"/>
                  <a:gd name="T22" fmla="*/ 357 w 373"/>
                  <a:gd name="T23" fmla="*/ 301 h 915"/>
                  <a:gd name="T24" fmla="*/ 345 w 373"/>
                  <a:gd name="T25" fmla="*/ 319 h 915"/>
                  <a:gd name="T26" fmla="*/ 329 w 373"/>
                  <a:gd name="T27" fmla="*/ 334 h 915"/>
                  <a:gd name="T28" fmla="*/ 309 w 373"/>
                  <a:gd name="T29" fmla="*/ 345 h 915"/>
                  <a:gd name="T30" fmla="*/ 287 w 373"/>
                  <a:gd name="T31" fmla="*/ 351 h 915"/>
                  <a:gd name="T32" fmla="*/ 373 w 373"/>
                  <a:gd name="T33" fmla="*/ 438 h 915"/>
                  <a:gd name="T34" fmla="*/ 187 w 373"/>
                  <a:gd name="T35" fmla="*/ 915 h 915"/>
                  <a:gd name="T36" fmla="*/ 0 w 373"/>
                  <a:gd name="T37" fmla="*/ 438 h 915"/>
                  <a:gd name="T38" fmla="*/ 85 w 373"/>
                  <a:gd name="T39" fmla="*/ 351 h 915"/>
                  <a:gd name="T40" fmla="*/ 63 w 373"/>
                  <a:gd name="T41" fmla="*/ 345 h 915"/>
                  <a:gd name="T42" fmla="*/ 44 w 373"/>
                  <a:gd name="T43" fmla="*/ 334 h 915"/>
                  <a:gd name="T44" fmla="*/ 27 w 373"/>
                  <a:gd name="T45" fmla="*/ 319 h 915"/>
                  <a:gd name="T46" fmla="*/ 15 w 373"/>
                  <a:gd name="T47" fmla="*/ 301 h 915"/>
                  <a:gd name="T48" fmla="*/ 7 w 373"/>
                  <a:gd name="T49" fmla="*/ 281 h 915"/>
                  <a:gd name="T50" fmla="*/ 4 w 373"/>
                  <a:gd name="T51" fmla="*/ 257 h 915"/>
                  <a:gd name="T52" fmla="*/ 6 w 373"/>
                  <a:gd name="T53" fmla="*/ 234 h 915"/>
                  <a:gd name="T54" fmla="*/ 44 w 373"/>
                  <a:gd name="T55" fmla="*/ 74 h 915"/>
                  <a:gd name="T56" fmla="*/ 52 w 373"/>
                  <a:gd name="T57" fmla="*/ 53 h 915"/>
                  <a:gd name="T58" fmla="*/ 63 w 373"/>
                  <a:gd name="T59" fmla="*/ 36 h 915"/>
                  <a:gd name="T60" fmla="*/ 77 w 373"/>
                  <a:gd name="T61" fmla="*/ 21 h 915"/>
                  <a:gd name="T62" fmla="*/ 95 w 373"/>
                  <a:gd name="T63" fmla="*/ 9 h 915"/>
                  <a:gd name="T64" fmla="*/ 114 w 373"/>
                  <a:gd name="T65" fmla="*/ 2 h 915"/>
                  <a:gd name="T66" fmla="*/ 135 w 373"/>
                  <a:gd name="T67" fmla="*/ 0 h 9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73" h="915">
                    <a:moveTo>
                      <a:pt x="135" y="0"/>
                    </a:moveTo>
                    <a:lnTo>
                      <a:pt x="237" y="0"/>
                    </a:lnTo>
                    <a:lnTo>
                      <a:pt x="258" y="2"/>
                    </a:lnTo>
                    <a:lnTo>
                      <a:pt x="278" y="9"/>
                    </a:lnTo>
                    <a:lnTo>
                      <a:pt x="295" y="21"/>
                    </a:lnTo>
                    <a:lnTo>
                      <a:pt x="310" y="36"/>
                    </a:lnTo>
                    <a:lnTo>
                      <a:pt x="321" y="53"/>
                    </a:lnTo>
                    <a:lnTo>
                      <a:pt x="328" y="74"/>
                    </a:lnTo>
                    <a:lnTo>
                      <a:pt x="366" y="234"/>
                    </a:lnTo>
                    <a:lnTo>
                      <a:pt x="368" y="257"/>
                    </a:lnTo>
                    <a:lnTo>
                      <a:pt x="365" y="281"/>
                    </a:lnTo>
                    <a:lnTo>
                      <a:pt x="357" y="301"/>
                    </a:lnTo>
                    <a:lnTo>
                      <a:pt x="345" y="319"/>
                    </a:lnTo>
                    <a:lnTo>
                      <a:pt x="329" y="334"/>
                    </a:lnTo>
                    <a:lnTo>
                      <a:pt x="309" y="345"/>
                    </a:lnTo>
                    <a:lnTo>
                      <a:pt x="287" y="351"/>
                    </a:lnTo>
                    <a:lnTo>
                      <a:pt x="373" y="438"/>
                    </a:lnTo>
                    <a:lnTo>
                      <a:pt x="187" y="915"/>
                    </a:lnTo>
                    <a:lnTo>
                      <a:pt x="0" y="438"/>
                    </a:lnTo>
                    <a:lnTo>
                      <a:pt x="85" y="351"/>
                    </a:lnTo>
                    <a:lnTo>
                      <a:pt x="63" y="345"/>
                    </a:lnTo>
                    <a:lnTo>
                      <a:pt x="44" y="334"/>
                    </a:lnTo>
                    <a:lnTo>
                      <a:pt x="27" y="319"/>
                    </a:lnTo>
                    <a:lnTo>
                      <a:pt x="15" y="301"/>
                    </a:lnTo>
                    <a:lnTo>
                      <a:pt x="7" y="281"/>
                    </a:lnTo>
                    <a:lnTo>
                      <a:pt x="4" y="257"/>
                    </a:lnTo>
                    <a:lnTo>
                      <a:pt x="6" y="234"/>
                    </a:lnTo>
                    <a:lnTo>
                      <a:pt x="44" y="74"/>
                    </a:lnTo>
                    <a:lnTo>
                      <a:pt x="52" y="53"/>
                    </a:lnTo>
                    <a:lnTo>
                      <a:pt x="63" y="36"/>
                    </a:lnTo>
                    <a:lnTo>
                      <a:pt x="77" y="21"/>
                    </a:lnTo>
                    <a:lnTo>
                      <a:pt x="95" y="9"/>
                    </a:lnTo>
                    <a:lnTo>
                      <a:pt x="114" y="2"/>
                    </a:lnTo>
                    <a:lnTo>
                      <a:pt x="13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1" name="Group 16"/>
            <p:cNvGrpSpPr>
              <a:grpSpLocks noChangeAspect="1"/>
            </p:cNvGrpSpPr>
            <p:nvPr/>
          </p:nvGrpSpPr>
          <p:grpSpPr bwMode="auto">
            <a:xfrm>
              <a:off x="596845" y="5823027"/>
              <a:ext cx="162480" cy="186754"/>
              <a:chOff x="1039" y="1681"/>
              <a:chExt cx="1071" cy="1231"/>
            </a:xfrm>
            <a:grpFill/>
          </p:grpSpPr>
          <p:sp>
            <p:nvSpPr>
              <p:cNvPr id="15" name="Freeform 17"/>
              <p:cNvSpPr>
                <a:spLocks noEditPoints="1"/>
              </p:cNvSpPr>
              <p:nvPr/>
            </p:nvSpPr>
            <p:spPr bwMode="auto">
              <a:xfrm>
                <a:off x="1039" y="1681"/>
                <a:ext cx="1071" cy="1099"/>
              </a:xfrm>
              <a:custGeom>
                <a:avLst/>
                <a:gdLst>
                  <a:gd name="T0" fmla="*/ 3169 w 3212"/>
                  <a:gd name="T1" fmla="*/ 566 h 3298"/>
                  <a:gd name="T2" fmla="*/ 3035 w 3212"/>
                  <a:gd name="T3" fmla="*/ 475 h 3298"/>
                  <a:gd name="T4" fmla="*/ 2711 w 3212"/>
                  <a:gd name="T5" fmla="*/ 199 h 3298"/>
                  <a:gd name="T6" fmla="*/ 2384 w 3212"/>
                  <a:gd name="T7" fmla="*/ 19 h 3298"/>
                  <a:gd name="T8" fmla="*/ 2347 w 3212"/>
                  <a:gd name="T9" fmla="*/ 4 h 3298"/>
                  <a:gd name="T10" fmla="*/ 2278 w 3212"/>
                  <a:gd name="T11" fmla="*/ 47 h 3298"/>
                  <a:gd name="T12" fmla="*/ 2171 w 3212"/>
                  <a:gd name="T13" fmla="*/ 190 h 3298"/>
                  <a:gd name="T14" fmla="*/ 1698 w 3212"/>
                  <a:gd name="T15" fmla="*/ 610 h 3298"/>
                  <a:gd name="T16" fmla="*/ 716 w 3212"/>
                  <a:gd name="T17" fmla="*/ 1337 h 3298"/>
                  <a:gd name="T18" fmla="*/ 296 w 3212"/>
                  <a:gd name="T19" fmla="*/ 1713 h 3298"/>
                  <a:gd name="T20" fmla="*/ 59 w 3212"/>
                  <a:gd name="T21" fmla="*/ 2061 h 3298"/>
                  <a:gd name="T22" fmla="*/ 0 w 3212"/>
                  <a:gd name="T23" fmla="*/ 2479 h 3298"/>
                  <a:gd name="T24" fmla="*/ 29 w 3212"/>
                  <a:gd name="T25" fmla="*/ 2758 h 3298"/>
                  <a:gd name="T26" fmla="*/ 183 w 3212"/>
                  <a:gd name="T27" fmla="*/ 2915 h 3298"/>
                  <a:gd name="T28" fmla="*/ 615 w 3212"/>
                  <a:gd name="T29" fmla="*/ 3255 h 3298"/>
                  <a:gd name="T30" fmla="*/ 886 w 3212"/>
                  <a:gd name="T31" fmla="*/ 3291 h 3298"/>
                  <a:gd name="T32" fmla="*/ 1138 w 3212"/>
                  <a:gd name="T33" fmla="*/ 3171 h 3298"/>
                  <a:gd name="T34" fmla="*/ 1808 w 3212"/>
                  <a:gd name="T35" fmla="*/ 2600 h 3298"/>
                  <a:gd name="T36" fmla="*/ 2812 w 3212"/>
                  <a:gd name="T37" fmla="*/ 1724 h 3298"/>
                  <a:gd name="T38" fmla="*/ 3103 w 3212"/>
                  <a:gd name="T39" fmla="*/ 1438 h 3298"/>
                  <a:gd name="T40" fmla="*/ 3146 w 3212"/>
                  <a:gd name="T41" fmla="*/ 1401 h 3298"/>
                  <a:gd name="T42" fmla="*/ 3193 w 3212"/>
                  <a:gd name="T43" fmla="*/ 1183 h 3298"/>
                  <a:gd name="T44" fmla="*/ 3208 w 3212"/>
                  <a:gd name="T45" fmla="*/ 620 h 3298"/>
                  <a:gd name="T46" fmla="*/ 1001 w 3212"/>
                  <a:gd name="T47" fmla="*/ 3114 h 3298"/>
                  <a:gd name="T48" fmla="*/ 881 w 3212"/>
                  <a:gd name="T49" fmla="*/ 3066 h 3298"/>
                  <a:gd name="T50" fmla="*/ 844 w 3212"/>
                  <a:gd name="T51" fmla="*/ 2610 h 3298"/>
                  <a:gd name="T52" fmla="*/ 840 w 3212"/>
                  <a:gd name="T53" fmla="*/ 2398 h 3298"/>
                  <a:gd name="T54" fmla="*/ 401 w 3212"/>
                  <a:gd name="T55" fmla="*/ 2082 h 3298"/>
                  <a:gd name="T56" fmla="*/ 241 w 3212"/>
                  <a:gd name="T57" fmla="*/ 1969 h 3298"/>
                  <a:gd name="T58" fmla="*/ 752 w 3212"/>
                  <a:gd name="T59" fmla="*/ 2141 h 3298"/>
                  <a:gd name="T60" fmla="*/ 1034 w 3212"/>
                  <a:gd name="T61" fmla="*/ 2354 h 3298"/>
                  <a:gd name="T62" fmla="*/ 1418 w 3212"/>
                  <a:gd name="T63" fmla="*/ 2074 h 3298"/>
                  <a:gd name="T64" fmla="*/ 1624 w 3212"/>
                  <a:gd name="T65" fmla="*/ 1847 h 3298"/>
                  <a:gd name="T66" fmla="*/ 1420 w 3212"/>
                  <a:gd name="T67" fmla="*/ 1596 h 3298"/>
                  <a:gd name="T68" fmla="*/ 1082 w 3212"/>
                  <a:gd name="T69" fmla="*/ 1248 h 3298"/>
                  <a:gd name="T70" fmla="*/ 1614 w 3212"/>
                  <a:gd name="T71" fmla="*/ 825 h 3298"/>
                  <a:gd name="T72" fmla="*/ 2194 w 3212"/>
                  <a:gd name="T73" fmla="*/ 338 h 3298"/>
                  <a:gd name="T74" fmla="*/ 2374 w 3212"/>
                  <a:gd name="T75" fmla="*/ 118 h 3298"/>
                  <a:gd name="T76" fmla="*/ 2661 w 3212"/>
                  <a:gd name="T77" fmla="*/ 304 h 3298"/>
                  <a:gd name="T78" fmla="*/ 2993 w 3212"/>
                  <a:gd name="T79" fmla="*/ 603 h 3298"/>
                  <a:gd name="T80" fmla="*/ 2474 w 3212"/>
                  <a:gd name="T81" fmla="*/ 1257 h 3298"/>
                  <a:gd name="T82" fmla="*/ 1732 w 3212"/>
                  <a:gd name="T83" fmla="*/ 1951 h 3298"/>
                  <a:gd name="T84" fmla="*/ 1047 w 3212"/>
                  <a:gd name="T85" fmla="*/ 2462 h 3298"/>
                  <a:gd name="T86" fmla="*/ 1012 w 3212"/>
                  <a:gd name="T87" fmla="*/ 2472 h 3298"/>
                  <a:gd name="T88" fmla="*/ 3078 w 3212"/>
                  <a:gd name="T89" fmla="*/ 1147 h 3298"/>
                  <a:gd name="T90" fmla="*/ 3067 w 3212"/>
                  <a:gd name="T91" fmla="*/ 1301 h 3298"/>
                  <a:gd name="T92" fmla="*/ 3051 w 3212"/>
                  <a:gd name="T93" fmla="*/ 1343 h 3298"/>
                  <a:gd name="T94" fmla="*/ 3018 w 3212"/>
                  <a:gd name="T95" fmla="*/ 1366 h 3298"/>
                  <a:gd name="T96" fmla="*/ 2890 w 3212"/>
                  <a:gd name="T97" fmla="*/ 1493 h 3298"/>
                  <a:gd name="T98" fmla="*/ 1823 w 3212"/>
                  <a:gd name="T99" fmla="*/ 2434 h 3298"/>
                  <a:gd name="T100" fmla="*/ 1765 w 3212"/>
                  <a:gd name="T101" fmla="*/ 2231 h 3298"/>
                  <a:gd name="T102" fmla="*/ 1749 w 3212"/>
                  <a:gd name="T103" fmla="*/ 2105 h 3298"/>
                  <a:gd name="T104" fmla="*/ 2236 w 3212"/>
                  <a:gd name="T105" fmla="*/ 1651 h 3298"/>
                  <a:gd name="T106" fmla="*/ 3095 w 3212"/>
                  <a:gd name="T107" fmla="*/ 770 h 3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212" h="3298">
                    <a:moveTo>
                      <a:pt x="3208" y="620"/>
                    </a:moveTo>
                    <a:lnTo>
                      <a:pt x="3206" y="606"/>
                    </a:lnTo>
                    <a:lnTo>
                      <a:pt x="3192" y="581"/>
                    </a:lnTo>
                    <a:lnTo>
                      <a:pt x="3169" y="566"/>
                    </a:lnTo>
                    <a:lnTo>
                      <a:pt x="3143" y="561"/>
                    </a:lnTo>
                    <a:lnTo>
                      <a:pt x="3130" y="564"/>
                    </a:lnTo>
                    <a:lnTo>
                      <a:pt x="3101" y="533"/>
                    </a:lnTo>
                    <a:lnTo>
                      <a:pt x="3035" y="475"/>
                    </a:lnTo>
                    <a:lnTo>
                      <a:pt x="3003" y="448"/>
                    </a:lnTo>
                    <a:lnTo>
                      <a:pt x="2931" y="383"/>
                    </a:lnTo>
                    <a:lnTo>
                      <a:pt x="2786" y="258"/>
                    </a:lnTo>
                    <a:lnTo>
                      <a:pt x="2711" y="199"/>
                    </a:lnTo>
                    <a:lnTo>
                      <a:pt x="2651" y="148"/>
                    </a:lnTo>
                    <a:lnTo>
                      <a:pt x="2507" y="53"/>
                    </a:lnTo>
                    <a:lnTo>
                      <a:pt x="2432" y="24"/>
                    </a:lnTo>
                    <a:lnTo>
                      <a:pt x="2384" y="19"/>
                    </a:lnTo>
                    <a:lnTo>
                      <a:pt x="2363" y="20"/>
                    </a:lnTo>
                    <a:lnTo>
                      <a:pt x="2361" y="17"/>
                    </a:lnTo>
                    <a:lnTo>
                      <a:pt x="2358" y="14"/>
                    </a:lnTo>
                    <a:lnTo>
                      <a:pt x="2347" y="4"/>
                    </a:lnTo>
                    <a:lnTo>
                      <a:pt x="2320" y="0"/>
                    </a:lnTo>
                    <a:lnTo>
                      <a:pt x="2294" y="10"/>
                    </a:lnTo>
                    <a:lnTo>
                      <a:pt x="2278" y="32"/>
                    </a:lnTo>
                    <a:lnTo>
                      <a:pt x="2278" y="47"/>
                    </a:lnTo>
                    <a:lnTo>
                      <a:pt x="2276" y="62"/>
                    </a:lnTo>
                    <a:lnTo>
                      <a:pt x="2253" y="102"/>
                    </a:lnTo>
                    <a:lnTo>
                      <a:pt x="2199" y="163"/>
                    </a:lnTo>
                    <a:lnTo>
                      <a:pt x="2171" y="190"/>
                    </a:lnTo>
                    <a:lnTo>
                      <a:pt x="2102" y="260"/>
                    </a:lnTo>
                    <a:lnTo>
                      <a:pt x="1952" y="394"/>
                    </a:lnTo>
                    <a:lnTo>
                      <a:pt x="1878" y="459"/>
                    </a:lnTo>
                    <a:lnTo>
                      <a:pt x="1698" y="610"/>
                    </a:lnTo>
                    <a:lnTo>
                      <a:pt x="1326" y="897"/>
                    </a:lnTo>
                    <a:lnTo>
                      <a:pt x="1138" y="1036"/>
                    </a:lnTo>
                    <a:lnTo>
                      <a:pt x="969" y="1157"/>
                    </a:lnTo>
                    <a:lnTo>
                      <a:pt x="716" y="1337"/>
                    </a:lnTo>
                    <a:lnTo>
                      <a:pt x="553" y="1467"/>
                    </a:lnTo>
                    <a:lnTo>
                      <a:pt x="475" y="1536"/>
                    </a:lnTo>
                    <a:lnTo>
                      <a:pt x="415" y="1592"/>
                    </a:lnTo>
                    <a:lnTo>
                      <a:pt x="296" y="1713"/>
                    </a:lnTo>
                    <a:lnTo>
                      <a:pt x="186" y="1845"/>
                    </a:lnTo>
                    <a:lnTo>
                      <a:pt x="117" y="1951"/>
                    </a:lnTo>
                    <a:lnTo>
                      <a:pt x="77" y="2024"/>
                    </a:lnTo>
                    <a:lnTo>
                      <a:pt x="59" y="2061"/>
                    </a:lnTo>
                    <a:lnTo>
                      <a:pt x="44" y="2100"/>
                    </a:lnTo>
                    <a:lnTo>
                      <a:pt x="21" y="2181"/>
                    </a:lnTo>
                    <a:lnTo>
                      <a:pt x="2" y="2306"/>
                    </a:lnTo>
                    <a:lnTo>
                      <a:pt x="0" y="2479"/>
                    </a:lnTo>
                    <a:lnTo>
                      <a:pt x="12" y="2650"/>
                    </a:lnTo>
                    <a:lnTo>
                      <a:pt x="18" y="2732"/>
                    </a:lnTo>
                    <a:lnTo>
                      <a:pt x="19" y="2742"/>
                    </a:lnTo>
                    <a:lnTo>
                      <a:pt x="29" y="2758"/>
                    </a:lnTo>
                    <a:lnTo>
                      <a:pt x="49" y="2771"/>
                    </a:lnTo>
                    <a:lnTo>
                      <a:pt x="67" y="2770"/>
                    </a:lnTo>
                    <a:lnTo>
                      <a:pt x="101" y="2817"/>
                    </a:lnTo>
                    <a:lnTo>
                      <a:pt x="183" y="2915"/>
                    </a:lnTo>
                    <a:lnTo>
                      <a:pt x="278" y="3016"/>
                    </a:lnTo>
                    <a:lnTo>
                      <a:pt x="383" y="3109"/>
                    </a:lnTo>
                    <a:lnTo>
                      <a:pt x="497" y="3193"/>
                    </a:lnTo>
                    <a:lnTo>
                      <a:pt x="615" y="3255"/>
                    </a:lnTo>
                    <a:lnTo>
                      <a:pt x="704" y="3285"/>
                    </a:lnTo>
                    <a:lnTo>
                      <a:pt x="765" y="3297"/>
                    </a:lnTo>
                    <a:lnTo>
                      <a:pt x="825" y="3298"/>
                    </a:lnTo>
                    <a:lnTo>
                      <a:pt x="886" y="3291"/>
                    </a:lnTo>
                    <a:lnTo>
                      <a:pt x="916" y="3282"/>
                    </a:lnTo>
                    <a:lnTo>
                      <a:pt x="955" y="3271"/>
                    </a:lnTo>
                    <a:lnTo>
                      <a:pt x="1030" y="3236"/>
                    </a:lnTo>
                    <a:lnTo>
                      <a:pt x="1138" y="3171"/>
                    </a:lnTo>
                    <a:lnTo>
                      <a:pt x="1342" y="3009"/>
                    </a:lnTo>
                    <a:lnTo>
                      <a:pt x="1463" y="2899"/>
                    </a:lnTo>
                    <a:lnTo>
                      <a:pt x="1634" y="2748"/>
                    </a:lnTo>
                    <a:lnTo>
                      <a:pt x="1808" y="2600"/>
                    </a:lnTo>
                    <a:lnTo>
                      <a:pt x="2017" y="2424"/>
                    </a:lnTo>
                    <a:lnTo>
                      <a:pt x="2429" y="2066"/>
                    </a:lnTo>
                    <a:lnTo>
                      <a:pt x="2633" y="1884"/>
                    </a:lnTo>
                    <a:lnTo>
                      <a:pt x="2812" y="1724"/>
                    </a:lnTo>
                    <a:lnTo>
                      <a:pt x="2987" y="1560"/>
                    </a:lnTo>
                    <a:lnTo>
                      <a:pt x="3021" y="1530"/>
                    </a:lnTo>
                    <a:lnTo>
                      <a:pt x="3075" y="1478"/>
                    </a:lnTo>
                    <a:lnTo>
                      <a:pt x="3103" y="1438"/>
                    </a:lnTo>
                    <a:lnTo>
                      <a:pt x="3111" y="1416"/>
                    </a:lnTo>
                    <a:lnTo>
                      <a:pt x="3124" y="1415"/>
                    </a:lnTo>
                    <a:lnTo>
                      <a:pt x="3134" y="1409"/>
                    </a:lnTo>
                    <a:lnTo>
                      <a:pt x="3146" y="1401"/>
                    </a:lnTo>
                    <a:lnTo>
                      <a:pt x="3163" y="1378"/>
                    </a:lnTo>
                    <a:lnTo>
                      <a:pt x="3180" y="1337"/>
                    </a:lnTo>
                    <a:lnTo>
                      <a:pt x="3192" y="1241"/>
                    </a:lnTo>
                    <a:lnTo>
                      <a:pt x="3193" y="1183"/>
                    </a:lnTo>
                    <a:lnTo>
                      <a:pt x="3202" y="1042"/>
                    </a:lnTo>
                    <a:lnTo>
                      <a:pt x="3212" y="832"/>
                    </a:lnTo>
                    <a:lnTo>
                      <a:pt x="3212" y="691"/>
                    </a:lnTo>
                    <a:lnTo>
                      <a:pt x="3208" y="620"/>
                    </a:lnTo>
                    <a:close/>
                    <a:moveTo>
                      <a:pt x="1004" y="2495"/>
                    </a:moveTo>
                    <a:lnTo>
                      <a:pt x="998" y="2649"/>
                    </a:lnTo>
                    <a:lnTo>
                      <a:pt x="999" y="2958"/>
                    </a:lnTo>
                    <a:lnTo>
                      <a:pt x="1001" y="3114"/>
                    </a:lnTo>
                    <a:lnTo>
                      <a:pt x="942" y="3145"/>
                    </a:lnTo>
                    <a:lnTo>
                      <a:pt x="880" y="3170"/>
                    </a:lnTo>
                    <a:lnTo>
                      <a:pt x="884" y="3137"/>
                    </a:lnTo>
                    <a:lnTo>
                      <a:pt x="881" y="3066"/>
                    </a:lnTo>
                    <a:lnTo>
                      <a:pt x="868" y="2961"/>
                    </a:lnTo>
                    <a:lnTo>
                      <a:pt x="860" y="2895"/>
                    </a:lnTo>
                    <a:lnTo>
                      <a:pt x="850" y="2780"/>
                    </a:lnTo>
                    <a:lnTo>
                      <a:pt x="844" y="2610"/>
                    </a:lnTo>
                    <a:lnTo>
                      <a:pt x="850" y="2495"/>
                    </a:lnTo>
                    <a:lnTo>
                      <a:pt x="857" y="2439"/>
                    </a:lnTo>
                    <a:lnTo>
                      <a:pt x="856" y="2424"/>
                    </a:lnTo>
                    <a:lnTo>
                      <a:pt x="840" y="2398"/>
                    </a:lnTo>
                    <a:lnTo>
                      <a:pt x="828" y="2390"/>
                    </a:lnTo>
                    <a:lnTo>
                      <a:pt x="717" y="2318"/>
                    </a:lnTo>
                    <a:lnTo>
                      <a:pt x="506" y="2162"/>
                    </a:lnTo>
                    <a:lnTo>
                      <a:pt x="401" y="2082"/>
                    </a:lnTo>
                    <a:lnTo>
                      <a:pt x="382" y="2064"/>
                    </a:lnTo>
                    <a:lnTo>
                      <a:pt x="314" y="2010"/>
                    </a:lnTo>
                    <a:lnTo>
                      <a:pt x="264" y="1978"/>
                    </a:lnTo>
                    <a:lnTo>
                      <a:pt x="241" y="1969"/>
                    </a:lnTo>
                    <a:lnTo>
                      <a:pt x="294" y="1899"/>
                    </a:lnTo>
                    <a:lnTo>
                      <a:pt x="350" y="1830"/>
                    </a:lnTo>
                    <a:lnTo>
                      <a:pt x="510" y="1955"/>
                    </a:lnTo>
                    <a:lnTo>
                      <a:pt x="752" y="2141"/>
                    </a:lnTo>
                    <a:lnTo>
                      <a:pt x="909" y="2270"/>
                    </a:lnTo>
                    <a:lnTo>
                      <a:pt x="985" y="2338"/>
                    </a:lnTo>
                    <a:lnTo>
                      <a:pt x="999" y="2349"/>
                    </a:lnTo>
                    <a:lnTo>
                      <a:pt x="1034" y="2354"/>
                    </a:lnTo>
                    <a:lnTo>
                      <a:pt x="1053" y="2346"/>
                    </a:lnTo>
                    <a:lnTo>
                      <a:pt x="1132" y="2302"/>
                    </a:lnTo>
                    <a:lnTo>
                      <a:pt x="1280" y="2195"/>
                    </a:lnTo>
                    <a:lnTo>
                      <a:pt x="1418" y="2074"/>
                    </a:lnTo>
                    <a:lnTo>
                      <a:pt x="1548" y="1943"/>
                    </a:lnTo>
                    <a:lnTo>
                      <a:pt x="1610" y="1877"/>
                    </a:lnTo>
                    <a:lnTo>
                      <a:pt x="1617" y="1868"/>
                    </a:lnTo>
                    <a:lnTo>
                      <a:pt x="1624" y="1847"/>
                    </a:lnTo>
                    <a:lnTo>
                      <a:pt x="1626" y="1827"/>
                    </a:lnTo>
                    <a:lnTo>
                      <a:pt x="1617" y="1807"/>
                    </a:lnTo>
                    <a:lnTo>
                      <a:pt x="1610" y="1796"/>
                    </a:lnTo>
                    <a:lnTo>
                      <a:pt x="1420" y="1596"/>
                    </a:lnTo>
                    <a:lnTo>
                      <a:pt x="1231" y="1395"/>
                    </a:lnTo>
                    <a:lnTo>
                      <a:pt x="1201" y="1360"/>
                    </a:lnTo>
                    <a:lnTo>
                      <a:pt x="1132" y="1288"/>
                    </a:lnTo>
                    <a:lnTo>
                      <a:pt x="1082" y="1248"/>
                    </a:lnTo>
                    <a:lnTo>
                      <a:pt x="1056" y="1235"/>
                    </a:lnTo>
                    <a:lnTo>
                      <a:pt x="1244" y="1103"/>
                    </a:lnTo>
                    <a:lnTo>
                      <a:pt x="1430" y="964"/>
                    </a:lnTo>
                    <a:lnTo>
                      <a:pt x="1614" y="825"/>
                    </a:lnTo>
                    <a:lnTo>
                      <a:pt x="1885" y="607"/>
                    </a:lnTo>
                    <a:lnTo>
                      <a:pt x="2060" y="458"/>
                    </a:lnTo>
                    <a:lnTo>
                      <a:pt x="2145" y="380"/>
                    </a:lnTo>
                    <a:lnTo>
                      <a:pt x="2194" y="338"/>
                    </a:lnTo>
                    <a:lnTo>
                      <a:pt x="2299" y="235"/>
                    </a:lnTo>
                    <a:lnTo>
                      <a:pt x="2344" y="177"/>
                    </a:lnTo>
                    <a:lnTo>
                      <a:pt x="2367" y="138"/>
                    </a:lnTo>
                    <a:lnTo>
                      <a:pt x="2374" y="118"/>
                    </a:lnTo>
                    <a:lnTo>
                      <a:pt x="2422" y="140"/>
                    </a:lnTo>
                    <a:lnTo>
                      <a:pt x="2466" y="163"/>
                    </a:lnTo>
                    <a:lnTo>
                      <a:pt x="2534" y="206"/>
                    </a:lnTo>
                    <a:lnTo>
                      <a:pt x="2661" y="304"/>
                    </a:lnTo>
                    <a:lnTo>
                      <a:pt x="2721" y="354"/>
                    </a:lnTo>
                    <a:lnTo>
                      <a:pt x="2833" y="453"/>
                    </a:lnTo>
                    <a:lnTo>
                      <a:pt x="2944" y="554"/>
                    </a:lnTo>
                    <a:lnTo>
                      <a:pt x="2993" y="603"/>
                    </a:lnTo>
                    <a:lnTo>
                      <a:pt x="3048" y="646"/>
                    </a:lnTo>
                    <a:lnTo>
                      <a:pt x="2937" y="771"/>
                    </a:lnTo>
                    <a:lnTo>
                      <a:pt x="2708" y="1016"/>
                    </a:lnTo>
                    <a:lnTo>
                      <a:pt x="2474" y="1257"/>
                    </a:lnTo>
                    <a:lnTo>
                      <a:pt x="2233" y="1490"/>
                    </a:lnTo>
                    <a:lnTo>
                      <a:pt x="2112" y="1605"/>
                    </a:lnTo>
                    <a:lnTo>
                      <a:pt x="1987" y="1720"/>
                    </a:lnTo>
                    <a:lnTo>
                      <a:pt x="1732" y="1951"/>
                    </a:lnTo>
                    <a:lnTo>
                      <a:pt x="1467" y="2169"/>
                    </a:lnTo>
                    <a:lnTo>
                      <a:pt x="1261" y="2322"/>
                    </a:lnTo>
                    <a:lnTo>
                      <a:pt x="1120" y="2417"/>
                    </a:lnTo>
                    <a:lnTo>
                      <a:pt x="1047" y="2462"/>
                    </a:lnTo>
                    <a:lnTo>
                      <a:pt x="1047" y="2462"/>
                    </a:lnTo>
                    <a:lnTo>
                      <a:pt x="1047" y="2463"/>
                    </a:lnTo>
                    <a:lnTo>
                      <a:pt x="1033" y="2460"/>
                    </a:lnTo>
                    <a:lnTo>
                      <a:pt x="1012" y="2472"/>
                    </a:lnTo>
                    <a:lnTo>
                      <a:pt x="1005" y="2485"/>
                    </a:lnTo>
                    <a:lnTo>
                      <a:pt x="1004" y="2495"/>
                    </a:lnTo>
                    <a:close/>
                    <a:moveTo>
                      <a:pt x="3082" y="1081"/>
                    </a:moveTo>
                    <a:lnTo>
                      <a:pt x="3078" y="1147"/>
                    </a:lnTo>
                    <a:lnTo>
                      <a:pt x="3074" y="1213"/>
                    </a:lnTo>
                    <a:lnTo>
                      <a:pt x="3072" y="1247"/>
                    </a:lnTo>
                    <a:lnTo>
                      <a:pt x="3069" y="1280"/>
                    </a:lnTo>
                    <a:lnTo>
                      <a:pt x="3067" y="1301"/>
                    </a:lnTo>
                    <a:lnTo>
                      <a:pt x="3065" y="1316"/>
                    </a:lnTo>
                    <a:lnTo>
                      <a:pt x="3059" y="1320"/>
                    </a:lnTo>
                    <a:lnTo>
                      <a:pt x="3052" y="1334"/>
                    </a:lnTo>
                    <a:lnTo>
                      <a:pt x="3051" y="1343"/>
                    </a:lnTo>
                    <a:lnTo>
                      <a:pt x="3038" y="1349"/>
                    </a:lnTo>
                    <a:lnTo>
                      <a:pt x="3018" y="1372"/>
                    </a:lnTo>
                    <a:lnTo>
                      <a:pt x="3016" y="1389"/>
                    </a:lnTo>
                    <a:lnTo>
                      <a:pt x="3018" y="1366"/>
                    </a:lnTo>
                    <a:lnTo>
                      <a:pt x="3010" y="1369"/>
                    </a:lnTo>
                    <a:lnTo>
                      <a:pt x="2990" y="1393"/>
                    </a:lnTo>
                    <a:lnTo>
                      <a:pt x="2941" y="1444"/>
                    </a:lnTo>
                    <a:lnTo>
                      <a:pt x="2890" y="1493"/>
                    </a:lnTo>
                    <a:lnTo>
                      <a:pt x="2734" y="1637"/>
                    </a:lnTo>
                    <a:lnTo>
                      <a:pt x="2574" y="1779"/>
                    </a:lnTo>
                    <a:lnTo>
                      <a:pt x="2201" y="2110"/>
                    </a:lnTo>
                    <a:lnTo>
                      <a:pt x="1823" y="2434"/>
                    </a:lnTo>
                    <a:lnTo>
                      <a:pt x="1804" y="2451"/>
                    </a:lnTo>
                    <a:lnTo>
                      <a:pt x="1785" y="2467"/>
                    </a:lnTo>
                    <a:lnTo>
                      <a:pt x="1778" y="2349"/>
                    </a:lnTo>
                    <a:lnTo>
                      <a:pt x="1765" y="2231"/>
                    </a:lnTo>
                    <a:lnTo>
                      <a:pt x="1764" y="2181"/>
                    </a:lnTo>
                    <a:lnTo>
                      <a:pt x="1765" y="2130"/>
                    </a:lnTo>
                    <a:lnTo>
                      <a:pt x="1764" y="2118"/>
                    </a:lnTo>
                    <a:lnTo>
                      <a:pt x="1749" y="2105"/>
                    </a:lnTo>
                    <a:lnTo>
                      <a:pt x="1739" y="2103"/>
                    </a:lnTo>
                    <a:lnTo>
                      <a:pt x="1927" y="1936"/>
                    </a:lnTo>
                    <a:lnTo>
                      <a:pt x="2106" y="1769"/>
                    </a:lnTo>
                    <a:lnTo>
                      <a:pt x="2236" y="1651"/>
                    </a:lnTo>
                    <a:lnTo>
                      <a:pt x="2489" y="1406"/>
                    </a:lnTo>
                    <a:lnTo>
                      <a:pt x="2737" y="1157"/>
                    </a:lnTo>
                    <a:lnTo>
                      <a:pt x="2977" y="901"/>
                    </a:lnTo>
                    <a:lnTo>
                      <a:pt x="3095" y="770"/>
                    </a:lnTo>
                    <a:lnTo>
                      <a:pt x="3093" y="926"/>
                    </a:lnTo>
                    <a:lnTo>
                      <a:pt x="3082" y="10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8"/>
              <p:cNvSpPr>
                <a:spLocks/>
              </p:cNvSpPr>
              <p:nvPr/>
            </p:nvSpPr>
            <p:spPr bwMode="auto">
              <a:xfrm>
                <a:off x="1398" y="2746"/>
                <a:ext cx="212" cy="132"/>
              </a:xfrm>
              <a:custGeom>
                <a:avLst/>
                <a:gdLst>
                  <a:gd name="T0" fmla="*/ 544 w 635"/>
                  <a:gd name="T1" fmla="*/ 0 h 398"/>
                  <a:gd name="T2" fmla="*/ 504 w 635"/>
                  <a:gd name="T3" fmla="*/ 18 h 398"/>
                  <a:gd name="T4" fmla="*/ 496 w 635"/>
                  <a:gd name="T5" fmla="*/ 52 h 398"/>
                  <a:gd name="T6" fmla="*/ 530 w 635"/>
                  <a:gd name="T7" fmla="*/ 177 h 398"/>
                  <a:gd name="T8" fmla="*/ 515 w 635"/>
                  <a:gd name="T9" fmla="*/ 226 h 398"/>
                  <a:gd name="T10" fmla="*/ 478 w 635"/>
                  <a:gd name="T11" fmla="*/ 262 h 398"/>
                  <a:gd name="T12" fmla="*/ 403 w 635"/>
                  <a:gd name="T13" fmla="*/ 291 h 398"/>
                  <a:gd name="T14" fmla="*/ 352 w 635"/>
                  <a:gd name="T15" fmla="*/ 272 h 398"/>
                  <a:gd name="T16" fmla="*/ 332 w 635"/>
                  <a:gd name="T17" fmla="*/ 226 h 398"/>
                  <a:gd name="T18" fmla="*/ 331 w 635"/>
                  <a:gd name="T19" fmla="*/ 198 h 398"/>
                  <a:gd name="T20" fmla="*/ 303 w 635"/>
                  <a:gd name="T21" fmla="*/ 164 h 398"/>
                  <a:gd name="T22" fmla="*/ 246 w 635"/>
                  <a:gd name="T23" fmla="*/ 180 h 398"/>
                  <a:gd name="T24" fmla="*/ 236 w 635"/>
                  <a:gd name="T25" fmla="*/ 209 h 398"/>
                  <a:gd name="T26" fmla="*/ 220 w 635"/>
                  <a:gd name="T27" fmla="*/ 268 h 398"/>
                  <a:gd name="T28" fmla="*/ 160 w 635"/>
                  <a:gd name="T29" fmla="*/ 310 h 398"/>
                  <a:gd name="T30" fmla="*/ 122 w 635"/>
                  <a:gd name="T31" fmla="*/ 304 h 398"/>
                  <a:gd name="T32" fmla="*/ 83 w 635"/>
                  <a:gd name="T33" fmla="*/ 270 h 398"/>
                  <a:gd name="T34" fmla="*/ 83 w 635"/>
                  <a:gd name="T35" fmla="*/ 182 h 398"/>
                  <a:gd name="T36" fmla="*/ 90 w 635"/>
                  <a:gd name="T37" fmla="*/ 149 h 398"/>
                  <a:gd name="T38" fmla="*/ 62 w 635"/>
                  <a:gd name="T39" fmla="*/ 126 h 398"/>
                  <a:gd name="T40" fmla="*/ 34 w 635"/>
                  <a:gd name="T41" fmla="*/ 139 h 398"/>
                  <a:gd name="T42" fmla="*/ 7 w 635"/>
                  <a:gd name="T43" fmla="*/ 193 h 398"/>
                  <a:gd name="T44" fmla="*/ 3 w 635"/>
                  <a:gd name="T45" fmla="*/ 268 h 398"/>
                  <a:gd name="T46" fmla="*/ 31 w 635"/>
                  <a:gd name="T47" fmla="*/ 336 h 398"/>
                  <a:gd name="T48" fmla="*/ 93 w 635"/>
                  <a:gd name="T49" fmla="*/ 383 h 398"/>
                  <a:gd name="T50" fmla="*/ 139 w 635"/>
                  <a:gd name="T51" fmla="*/ 398 h 398"/>
                  <a:gd name="T52" fmla="*/ 229 w 635"/>
                  <a:gd name="T53" fmla="*/ 383 h 398"/>
                  <a:gd name="T54" fmla="*/ 279 w 635"/>
                  <a:gd name="T55" fmla="*/ 339 h 398"/>
                  <a:gd name="T56" fmla="*/ 350 w 635"/>
                  <a:gd name="T57" fmla="*/ 379 h 398"/>
                  <a:gd name="T58" fmla="*/ 470 w 635"/>
                  <a:gd name="T59" fmla="*/ 375 h 398"/>
                  <a:gd name="T60" fmla="*/ 527 w 635"/>
                  <a:gd name="T61" fmla="*/ 350 h 398"/>
                  <a:gd name="T62" fmla="*/ 600 w 635"/>
                  <a:gd name="T63" fmla="*/ 271 h 398"/>
                  <a:gd name="T64" fmla="*/ 635 w 635"/>
                  <a:gd name="T65" fmla="*/ 166 h 398"/>
                  <a:gd name="T66" fmla="*/ 614 w 635"/>
                  <a:gd name="T67" fmla="*/ 64 h 398"/>
                  <a:gd name="T68" fmla="*/ 555 w 635"/>
                  <a:gd name="T69" fmla="*/ 6 h 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635" h="398">
                    <a:moveTo>
                      <a:pt x="555" y="6"/>
                    </a:moveTo>
                    <a:lnTo>
                      <a:pt x="544" y="0"/>
                    </a:lnTo>
                    <a:lnTo>
                      <a:pt x="521" y="3"/>
                    </a:lnTo>
                    <a:lnTo>
                      <a:pt x="504" y="18"/>
                    </a:lnTo>
                    <a:lnTo>
                      <a:pt x="495" y="39"/>
                    </a:lnTo>
                    <a:lnTo>
                      <a:pt x="496" y="52"/>
                    </a:lnTo>
                    <a:lnTo>
                      <a:pt x="514" y="113"/>
                    </a:lnTo>
                    <a:lnTo>
                      <a:pt x="530" y="177"/>
                    </a:lnTo>
                    <a:lnTo>
                      <a:pt x="527" y="202"/>
                    </a:lnTo>
                    <a:lnTo>
                      <a:pt x="515" y="226"/>
                    </a:lnTo>
                    <a:lnTo>
                      <a:pt x="494" y="251"/>
                    </a:lnTo>
                    <a:lnTo>
                      <a:pt x="478" y="262"/>
                    </a:lnTo>
                    <a:lnTo>
                      <a:pt x="453" y="278"/>
                    </a:lnTo>
                    <a:lnTo>
                      <a:pt x="403" y="291"/>
                    </a:lnTo>
                    <a:lnTo>
                      <a:pt x="370" y="284"/>
                    </a:lnTo>
                    <a:lnTo>
                      <a:pt x="352" y="272"/>
                    </a:lnTo>
                    <a:lnTo>
                      <a:pt x="339" y="252"/>
                    </a:lnTo>
                    <a:lnTo>
                      <a:pt x="332" y="226"/>
                    </a:lnTo>
                    <a:lnTo>
                      <a:pt x="332" y="209"/>
                    </a:lnTo>
                    <a:lnTo>
                      <a:pt x="331" y="198"/>
                    </a:lnTo>
                    <a:lnTo>
                      <a:pt x="324" y="180"/>
                    </a:lnTo>
                    <a:lnTo>
                      <a:pt x="303" y="164"/>
                    </a:lnTo>
                    <a:lnTo>
                      <a:pt x="268" y="164"/>
                    </a:lnTo>
                    <a:lnTo>
                      <a:pt x="246" y="180"/>
                    </a:lnTo>
                    <a:lnTo>
                      <a:pt x="237" y="198"/>
                    </a:lnTo>
                    <a:lnTo>
                      <a:pt x="236" y="209"/>
                    </a:lnTo>
                    <a:lnTo>
                      <a:pt x="233" y="231"/>
                    </a:lnTo>
                    <a:lnTo>
                      <a:pt x="220" y="268"/>
                    </a:lnTo>
                    <a:lnTo>
                      <a:pt x="196" y="297"/>
                    </a:lnTo>
                    <a:lnTo>
                      <a:pt x="160" y="310"/>
                    </a:lnTo>
                    <a:lnTo>
                      <a:pt x="137" y="307"/>
                    </a:lnTo>
                    <a:lnTo>
                      <a:pt x="122" y="304"/>
                    </a:lnTo>
                    <a:lnTo>
                      <a:pt x="102" y="294"/>
                    </a:lnTo>
                    <a:lnTo>
                      <a:pt x="83" y="270"/>
                    </a:lnTo>
                    <a:lnTo>
                      <a:pt x="76" y="228"/>
                    </a:lnTo>
                    <a:lnTo>
                      <a:pt x="83" y="182"/>
                    </a:lnTo>
                    <a:lnTo>
                      <a:pt x="88" y="162"/>
                    </a:lnTo>
                    <a:lnTo>
                      <a:pt x="90" y="149"/>
                    </a:lnTo>
                    <a:lnTo>
                      <a:pt x="80" y="131"/>
                    </a:lnTo>
                    <a:lnTo>
                      <a:pt x="62" y="126"/>
                    </a:lnTo>
                    <a:lnTo>
                      <a:pt x="43" y="130"/>
                    </a:lnTo>
                    <a:lnTo>
                      <a:pt x="34" y="139"/>
                    </a:lnTo>
                    <a:lnTo>
                      <a:pt x="23" y="157"/>
                    </a:lnTo>
                    <a:lnTo>
                      <a:pt x="7" y="193"/>
                    </a:lnTo>
                    <a:lnTo>
                      <a:pt x="0" y="232"/>
                    </a:lnTo>
                    <a:lnTo>
                      <a:pt x="3" y="268"/>
                    </a:lnTo>
                    <a:lnTo>
                      <a:pt x="13" y="304"/>
                    </a:lnTo>
                    <a:lnTo>
                      <a:pt x="31" y="336"/>
                    </a:lnTo>
                    <a:lnTo>
                      <a:pt x="59" y="362"/>
                    </a:lnTo>
                    <a:lnTo>
                      <a:pt x="93" y="383"/>
                    </a:lnTo>
                    <a:lnTo>
                      <a:pt x="113" y="390"/>
                    </a:lnTo>
                    <a:lnTo>
                      <a:pt x="139" y="398"/>
                    </a:lnTo>
                    <a:lnTo>
                      <a:pt x="187" y="398"/>
                    </a:lnTo>
                    <a:lnTo>
                      <a:pt x="229" y="383"/>
                    </a:lnTo>
                    <a:lnTo>
                      <a:pt x="265" y="356"/>
                    </a:lnTo>
                    <a:lnTo>
                      <a:pt x="279" y="339"/>
                    </a:lnTo>
                    <a:lnTo>
                      <a:pt x="299" y="356"/>
                    </a:lnTo>
                    <a:lnTo>
                      <a:pt x="350" y="379"/>
                    </a:lnTo>
                    <a:lnTo>
                      <a:pt x="409" y="386"/>
                    </a:lnTo>
                    <a:lnTo>
                      <a:pt x="470" y="375"/>
                    </a:lnTo>
                    <a:lnTo>
                      <a:pt x="502" y="362"/>
                    </a:lnTo>
                    <a:lnTo>
                      <a:pt x="527" y="350"/>
                    </a:lnTo>
                    <a:lnTo>
                      <a:pt x="567" y="316"/>
                    </a:lnTo>
                    <a:lnTo>
                      <a:pt x="600" y="271"/>
                    </a:lnTo>
                    <a:lnTo>
                      <a:pt x="623" y="221"/>
                    </a:lnTo>
                    <a:lnTo>
                      <a:pt x="635" y="166"/>
                    </a:lnTo>
                    <a:lnTo>
                      <a:pt x="632" y="113"/>
                    </a:lnTo>
                    <a:lnTo>
                      <a:pt x="614" y="64"/>
                    </a:lnTo>
                    <a:lnTo>
                      <a:pt x="581" y="23"/>
                    </a:lnTo>
                    <a:lnTo>
                      <a:pt x="555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9"/>
              <p:cNvSpPr>
                <a:spLocks/>
              </p:cNvSpPr>
              <p:nvPr/>
            </p:nvSpPr>
            <p:spPr bwMode="auto">
              <a:xfrm>
                <a:off x="1655" y="2515"/>
                <a:ext cx="176" cy="179"/>
              </a:xfrm>
              <a:custGeom>
                <a:avLst/>
                <a:gdLst>
                  <a:gd name="T0" fmla="*/ 301 w 528"/>
                  <a:gd name="T1" fmla="*/ 1 h 538"/>
                  <a:gd name="T2" fmla="*/ 268 w 528"/>
                  <a:gd name="T3" fmla="*/ 27 h 538"/>
                  <a:gd name="T4" fmla="*/ 273 w 528"/>
                  <a:gd name="T5" fmla="*/ 82 h 538"/>
                  <a:gd name="T6" fmla="*/ 298 w 528"/>
                  <a:gd name="T7" fmla="*/ 95 h 538"/>
                  <a:gd name="T8" fmla="*/ 373 w 528"/>
                  <a:gd name="T9" fmla="*/ 112 h 538"/>
                  <a:gd name="T10" fmla="*/ 419 w 528"/>
                  <a:gd name="T11" fmla="*/ 145 h 538"/>
                  <a:gd name="T12" fmla="*/ 423 w 528"/>
                  <a:gd name="T13" fmla="*/ 191 h 538"/>
                  <a:gd name="T14" fmla="*/ 409 w 528"/>
                  <a:gd name="T15" fmla="*/ 220 h 538"/>
                  <a:gd name="T16" fmla="*/ 357 w 528"/>
                  <a:gd name="T17" fmla="*/ 265 h 538"/>
                  <a:gd name="T18" fmla="*/ 245 w 528"/>
                  <a:gd name="T19" fmla="*/ 269 h 538"/>
                  <a:gd name="T20" fmla="*/ 207 w 528"/>
                  <a:gd name="T21" fmla="*/ 256 h 538"/>
                  <a:gd name="T22" fmla="*/ 188 w 528"/>
                  <a:gd name="T23" fmla="*/ 250 h 538"/>
                  <a:gd name="T24" fmla="*/ 150 w 528"/>
                  <a:gd name="T25" fmla="*/ 268 h 538"/>
                  <a:gd name="T26" fmla="*/ 141 w 528"/>
                  <a:gd name="T27" fmla="*/ 324 h 538"/>
                  <a:gd name="T28" fmla="*/ 161 w 528"/>
                  <a:gd name="T29" fmla="*/ 341 h 538"/>
                  <a:gd name="T30" fmla="*/ 173 w 528"/>
                  <a:gd name="T31" fmla="*/ 347 h 538"/>
                  <a:gd name="T32" fmla="*/ 178 w 528"/>
                  <a:gd name="T33" fmla="*/ 348 h 538"/>
                  <a:gd name="T34" fmla="*/ 184 w 528"/>
                  <a:gd name="T35" fmla="*/ 351 h 538"/>
                  <a:gd name="T36" fmla="*/ 220 w 528"/>
                  <a:gd name="T37" fmla="*/ 367 h 538"/>
                  <a:gd name="T38" fmla="*/ 243 w 528"/>
                  <a:gd name="T39" fmla="*/ 399 h 538"/>
                  <a:gd name="T40" fmla="*/ 180 w 528"/>
                  <a:gd name="T41" fmla="*/ 443 h 538"/>
                  <a:gd name="T42" fmla="*/ 131 w 528"/>
                  <a:gd name="T43" fmla="*/ 456 h 538"/>
                  <a:gd name="T44" fmla="*/ 62 w 528"/>
                  <a:gd name="T45" fmla="*/ 456 h 538"/>
                  <a:gd name="T46" fmla="*/ 50 w 528"/>
                  <a:gd name="T47" fmla="*/ 443 h 538"/>
                  <a:gd name="T48" fmla="*/ 10 w 528"/>
                  <a:gd name="T49" fmla="*/ 446 h 538"/>
                  <a:gd name="T50" fmla="*/ 3 w 528"/>
                  <a:gd name="T51" fmla="*/ 475 h 538"/>
                  <a:gd name="T52" fmla="*/ 45 w 528"/>
                  <a:gd name="T53" fmla="*/ 525 h 538"/>
                  <a:gd name="T54" fmla="*/ 134 w 528"/>
                  <a:gd name="T55" fmla="*/ 538 h 538"/>
                  <a:gd name="T56" fmla="*/ 190 w 528"/>
                  <a:gd name="T57" fmla="*/ 528 h 538"/>
                  <a:gd name="T58" fmla="*/ 302 w 528"/>
                  <a:gd name="T59" fmla="*/ 465 h 538"/>
                  <a:gd name="T60" fmla="*/ 355 w 528"/>
                  <a:gd name="T61" fmla="*/ 383 h 538"/>
                  <a:gd name="T62" fmla="*/ 357 w 528"/>
                  <a:gd name="T63" fmla="*/ 366 h 538"/>
                  <a:gd name="T64" fmla="*/ 425 w 528"/>
                  <a:gd name="T65" fmla="*/ 341 h 538"/>
                  <a:gd name="T66" fmla="*/ 497 w 528"/>
                  <a:gd name="T67" fmla="*/ 271 h 538"/>
                  <a:gd name="T68" fmla="*/ 520 w 528"/>
                  <a:gd name="T69" fmla="*/ 220 h 538"/>
                  <a:gd name="T70" fmla="*/ 520 w 528"/>
                  <a:gd name="T71" fmla="*/ 127 h 538"/>
                  <a:gd name="T72" fmla="*/ 469 w 528"/>
                  <a:gd name="T73" fmla="*/ 53 h 538"/>
                  <a:gd name="T74" fmla="*/ 384 w 528"/>
                  <a:gd name="T75" fmla="*/ 9 h 538"/>
                  <a:gd name="T76" fmla="*/ 311 w 528"/>
                  <a:gd name="T77" fmla="*/ 0 h 5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28" h="538">
                    <a:moveTo>
                      <a:pt x="311" y="0"/>
                    </a:moveTo>
                    <a:lnTo>
                      <a:pt x="301" y="1"/>
                    </a:lnTo>
                    <a:lnTo>
                      <a:pt x="285" y="9"/>
                    </a:lnTo>
                    <a:lnTo>
                      <a:pt x="268" y="27"/>
                    </a:lnTo>
                    <a:lnTo>
                      <a:pt x="263" y="60"/>
                    </a:lnTo>
                    <a:lnTo>
                      <a:pt x="273" y="82"/>
                    </a:lnTo>
                    <a:lnTo>
                      <a:pt x="288" y="92"/>
                    </a:lnTo>
                    <a:lnTo>
                      <a:pt x="298" y="95"/>
                    </a:lnTo>
                    <a:lnTo>
                      <a:pt x="321" y="99"/>
                    </a:lnTo>
                    <a:lnTo>
                      <a:pt x="373" y="112"/>
                    </a:lnTo>
                    <a:lnTo>
                      <a:pt x="404" y="129"/>
                    </a:lnTo>
                    <a:lnTo>
                      <a:pt x="419" y="145"/>
                    </a:lnTo>
                    <a:lnTo>
                      <a:pt x="426" y="165"/>
                    </a:lnTo>
                    <a:lnTo>
                      <a:pt x="423" y="191"/>
                    </a:lnTo>
                    <a:lnTo>
                      <a:pt x="416" y="206"/>
                    </a:lnTo>
                    <a:lnTo>
                      <a:pt x="409" y="220"/>
                    </a:lnTo>
                    <a:lnTo>
                      <a:pt x="391" y="242"/>
                    </a:lnTo>
                    <a:lnTo>
                      <a:pt x="357" y="265"/>
                    </a:lnTo>
                    <a:lnTo>
                      <a:pt x="302" y="276"/>
                    </a:lnTo>
                    <a:lnTo>
                      <a:pt x="245" y="269"/>
                    </a:lnTo>
                    <a:lnTo>
                      <a:pt x="217" y="260"/>
                    </a:lnTo>
                    <a:lnTo>
                      <a:pt x="207" y="256"/>
                    </a:lnTo>
                    <a:lnTo>
                      <a:pt x="199" y="253"/>
                    </a:lnTo>
                    <a:lnTo>
                      <a:pt x="188" y="250"/>
                    </a:lnTo>
                    <a:lnTo>
                      <a:pt x="171" y="253"/>
                    </a:lnTo>
                    <a:lnTo>
                      <a:pt x="150" y="268"/>
                    </a:lnTo>
                    <a:lnTo>
                      <a:pt x="135" y="299"/>
                    </a:lnTo>
                    <a:lnTo>
                      <a:pt x="141" y="324"/>
                    </a:lnTo>
                    <a:lnTo>
                      <a:pt x="151" y="337"/>
                    </a:lnTo>
                    <a:lnTo>
                      <a:pt x="161" y="341"/>
                    </a:lnTo>
                    <a:lnTo>
                      <a:pt x="167" y="344"/>
                    </a:lnTo>
                    <a:lnTo>
                      <a:pt x="173" y="347"/>
                    </a:lnTo>
                    <a:lnTo>
                      <a:pt x="173" y="347"/>
                    </a:lnTo>
                    <a:lnTo>
                      <a:pt x="178" y="348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220" y="367"/>
                    </a:lnTo>
                    <a:lnTo>
                      <a:pt x="252" y="386"/>
                    </a:lnTo>
                    <a:lnTo>
                      <a:pt x="243" y="399"/>
                    </a:lnTo>
                    <a:lnTo>
                      <a:pt x="220" y="420"/>
                    </a:lnTo>
                    <a:lnTo>
                      <a:pt x="180" y="443"/>
                    </a:lnTo>
                    <a:lnTo>
                      <a:pt x="150" y="452"/>
                    </a:lnTo>
                    <a:lnTo>
                      <a:pt x="131" y="456"/>
                    </a:lnTo>
                    <a:lnTo>
                      <a:pt x="85" y="459"/>
                    </a:lnTo>
                    <a:lnTo>
                      <a:pt x="62" y="456"/>
                    </a:lnTo>
                    <a:lnTo>
                      <a:pt x="57" y="453"/>
                    </a:lnTo>
                    <a:lnTo>
                      <a:pt x="50" y="443"/>
                    </a:lnTo>
                    <a:lnTo>
                      <a:pt x="30" y="438"/>
                    </a:lnTo>
                    <a:lnTo>
                      <a:pt x="10" y="446"/>
                    </a:lnTo>
                    <a:lnTo>
                      <a:pt x="0" y="463"/>
                    </a:lnTo>
                    <a:lnTo>
                      <a:pt x="3" y="475"/>
                    </a:lnTo>
                    <a:lnTo>
                      <a:pt x="13" y="498"/>
                    </a:lnTo>
                    <a:lnTo>
                      <a:pt x="45" y="525"/>
                    </a:lnTo>
                    <a:lnTo>
                      <a:pt x="88" y="537"/>
                    </a:lnTo>
                    <a:lnTo>
                      <a:pt x="134" y="538"/>
                    </a:lnTo>
                    <a:lnTo>
                      <a:pt x="155" y="534"/>
                    </a:lnTo>
                    <a:lnTo>
                      <a:pt x="190" y="528"/>
                    </a:lnTo>
                    <a:lnTo>
                      <a:pt x="250" y="504"/>
                    </a:lnTo>
                    <a:lnTo>
                      <a:pt x="302" y="465"/>
                    </a:lnTo>
                    <a:lnTo>
                      <a:pt x="341" y="414"/>
                    </a:lnTo>
                    <a:lnTo>
                      <a:pt x="355" y="383"/>
                    </a:lnTo>
                    <a:lnTo>
                      <a:pt x="358" y="374"/>
                    </a:lnTo>
                    <a:lnTo>
                      <a:pt x="357" y="366"/>
                    </a:lnTo>
                    <a:lnTo>
                      <a:pt x="381" y="360"/>
                    </a:lnTo>
                    <a:lnTo>
                      <a:pt x="425" y="341"/>
                    </a:lnTo>
                    <a:lnTo>
                      <a:pt x="463" y="311"/>
                    </a:lnTo>
                    <a:lnTo>
                      <a:pt x="497" y="271"/>
                    </a:lnTo>
                    <a:lnTo>
                      <a:pt x="509" y="246"/>
                    </a:lnTo>
                    <a:lnTo>
                      <a:pt x="520" y="220"/>
                    </a:lnTo>
                    <a:lnTo>
                      <a:pt x="528" y="171"/>
                    </a:lnTo>
                    <a:lnTo>
                      <a:pt x="520" y="127"/>
                    </a:lnTo>
                    <a:lnTo>
                      <a:pt x="499" y="86"/>
                    </a:lnTo>
                    <a:lnTo>
                      <a:pt x="469" y="53"/>
                    </a:lnTo>
                    <a:lnTo>
                      <a:pt x="430" y="26"/>
                    </a:lnTo>
                    <a:lnTo>
                      <a:pt x="384" y="9"/>
                    </a:lnTo>
                    <a:lnTo>
                      <a:pt x="337" y="0"/>
                    </a:lnTo>
                    <a:lnTo>
                      <a:pt x="31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20"/>
              <p:cNvSpPr>
                <a:spLocks/>
              </p:cNvSpPr>
              <p:nvPr/>
            </p:nvSpPr>
            <p:spPr bwMode="auto">
              <a:xfrm>
                <a:off x="1665" y="2702"/>
                <a:ext cx="205" cy="210"/>
              </a:xfrm>
              <a:custGeom>
                <a:avLst/>
                <a:gdLst>
                  <a:gd name="T0" fmla="*/ 388 w 613"/>
                  <a:gd name="T1" fmla="*/ 3 h 630"/>
                  <a:gd name="T2" fmla="*/ 357 w 613"/>
                  <a:gd name="T3" fmla="*/ 52 h 630"/>
                  <a:gd name="T4" fmla="*/ 381 w 613"/>
                  <a:gd name="T5" fmla="*/ 89 h 630"/>
                  <a:gd name="T6" fmla="*/ 466 w 613"/>
                  <a:gd name="T7" fmla="*/ 128 h 630"/>
                  <a:gd name="T8" fmla="*/ 511 w 613"/>
                  <a:gd name="T9" fmla="*/ 174 h 630"/>
                  <a:gd name="T10" fmla="*/ 506 w 613"/>
                  <a:gd name="T11" fmla="*/ 230 h 630"/>
                  <a:gd name="T12" fmla="*/ 486 w 613"/>
                  <a:gd name="T13" fmla="*/ 265 h 630"/>
                  <a:gd name="T14" fmla="*/ 431 w 613"/>
                  <a:gd name="T15" fmla="*/ 307 h 630"/>
                  <a:gd name="T16" fmla="*/ 349 w 613"/>
                  <a:gd name="T17" fmla="*/ 312 h 630"/>
                  <a:gd name="T18" fmla="*/ 257 w 613"/>
                  <a:gd name="T19" fmla="*/ 265 h 630"/>
                  <a:gd name="T20" fmla="*/ 253 w 613"/>
                  <a:gd name="T21" fmla="*/ 260 h 630"/>
                  <a:gd name="T22" fmla="*/ 239 w 613"/>
                  <a:gd name="T23" fmla="*/ 252 h 630"/>
                  <a:gd name="T24" fmla="*/ 198 w 613"/>
                  <a:gd name="T25" fmla="*/ 256 h 630"/>
                  <a:gd name="T26" fmla="*/ 175 w 613"/>
                  <a:gd name="T27" fmla="*/ 311 h 630"/>
                  <a:gd name="T28" fmla="*/ 188 w 613"/>
                  <a:gd name="T29" fmla="*/ 334 h 630"/>
                  <a:gd name="T30" fmla="*/ 214 w 613"/>
                  <a:gd name="T31" fmla="*/ 354 h 630"/>
                  <a:gd name="T32" fmla="*/ 256 w 613"/>
                  <a:gd name="T33" fmla="*/ 422 h 630"/>
                  <a:gd name="T34" fmla="*/ 224 w 613"/>
                  <a:gd name="T35" fmla="*/ 512 h 630"/>
                  <a:gd name="T36" fmla="*/ 180 w 613"/>
                  <a:gd name="T37" fmla="*/ 543 h 630"/>
                  <a:gd name="T38" fmla="*/ 119 w 613"/>
                  <a:gd name="T39" fmla="*/ 547 h 630"/>
                  <a:gd name="T40" fmla="*/ 72 w 613"/>
                  <a:gd name="T41" fmla="*/ 495 h 630"/>
                  <a:gd name="T42" fmla="*/ 51 w 613"/>
                  <a:gd name="T43" fmla="*/ 397 h 630"/>
                  <a:gd name="T44" fmla="*/ 37 w 613"/>
                  <a:gd name="T45" fmla="*/ 374 h 630"/>
                  <a:gd name="T46" fmla="*/ 5 w 613"/>
                  <a:gd name="T47" fmla="*/ 387 h 630"/>
                  <a:gd name="T48" fmla="*/ 0 w 613"/>
                  <a:gd name="T49" fmla="*/ 425 h 630"/>
                  <a:gd name="T50" fmla="*/ 13 w 613"/>
                  <a:gd name="T51" fmla="*/ 540 h 630"/>
                  <a:gd name="T52" fmla="*/ 66 w 613"/>
                  <a:gd name="T53" fmla="*/ 607 h 630"/>
                  <a:gd name="T54" fmla="*/ 131 w 613"/>
                  <a:gd name="T55" fmla="*/ 630 h 630"/>
                  <a:gd name="T56" fmla="*/ 220 w 613"/>
                  <a:gd name="T57" fmla="*/ 615 h 630"/>
                  <a:gd name="T58" fmla="*/ 263 w 613"/>
                  <a:gd name="T59" fmla="*/ 594 h 630"/>
                  <a:gd name="T60" fmla="*/ 329 w 613"/>
                  <a:gd name="T61" fmla="*/ 522 h 630"/>
                  <a:gd name="T62" fmla="*/ 352 w 613"/>
                  <a:gd name="T63" fmla="*/ 452 h 630"/>
                  <a:gd name="T64" fmla="*/ 352 w 613"/>
                  <a:gd name="T65" fmla="*/ 410 h 630"/>
                  <a:gd name="T66" fmla="*/ 446 w 613"/>
                  <a:gd name="T67" fmla="*/ 404 h 630"/>
                  <a:gd name="T68" fmla="*/ 555 w 613"/>
                  <a:gd name="T69" fmla="*/ 338 h 630"/>
                  <a:gd name="T70" fmla="*/ 594 w 613"/>
                  <a:gd name="T71" fmla="*/ 283 h 630"/>
                  <a:gd name="T72" fmla="*/ 613 w 613"/>
                  <a:gd name="T73" fmla="*/ 177 h 630"/>
                  <a:gd name="T74" fmla="*/ 574 w 613"/>
                  <a:gd name="T75" fmla="*/ 82 h 630"/>
                  <a:gd name="T76" fmla="*/ 489 w 613"/>
                  <a:gd name="T77" fmla="*/ 17 h 630"/>
                  <a:gd name="T78" fmla="*/ 404 w 613"/>
                  <a:gd name="T79" fmla="*/ 0 h 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13" h="630">
                    <a:moveTo>
                      <a:pt x="404" y="0"/>
                    </a:moveTo>
                    <a:lnTo>
                      <a:pt x="388" y="3"/>
                    </a:lnTo>
                    <a:lnTo>
                      <a:pt x="365" y="21"/>
                    </a:lnTo>
                    <a:lnTo>
                      <a:pt x="357" y="52"/>
                    </a:lnTo>
                    <a:lnTo>
                      <a:pt x="367" y="79"/>
                    </a:lnTo>
                    <a:lnTo>
                      <a:pt x="381" y="89"/>
                    </a:lnTo>
                    <a:lnTo>
                      <a:pt x="410" y="101"/>
                    </a:lnTo>
                    <a:lnTo>
                      <a:pt x="466" y="128"/>
                    </a:lnTo>
                    <a:lnTo>
                      <a:pt x="498" y="152"/>
                    </a:lnTo>
                    <a:lnTo>
                      <a:pt x="511" y="174"/>
                    </a:lnTo>
                    <a:lnTo>
                      <a:pt x="515" y="200"/>
                    </a:lnTo>
                    <a:lnTo>
                      <a:pt x="506" y="230"/>
                    </a:lnTo>
                    <a:lnTo>
                      <a:pt x="498" y="249"/>
                    </a:lnTo>
                    <a:lnTo>
                      <a:pt x="486" y="265"/>
                    </a:lnTo>
                    <a:lnTo>
                      <a:pt x="462" y="291"/>
                    </a:lnTo>
                    <a:lnTo>
                      <a:pt x="431" y="307"/>
                    </a:lnTo>
                    <a:lnTo>
                      <a:pt x="400" y="314"/>
                    </a:lnTo>
                    <a:lnTo>
                      <a:pt x="349" y="312"/>
                    </a:lnTo>
                    <a:lnTo>
                      <a:pt x="285" y="286"/>
                    </a:lnTo>
                    <a:lnTo>
                      <a:pt x="257" y="265"/>
                    </a:lnTo>
                    <a:lnTo>
                      <a:pt x="257" y="265"/>
                    </a:lnTo>
                    <a:lnTo>
                      <a:pt x="253" y="260"/>
                    </a:lnTo>
                    <a:lnTo>
                      <a:pt x="247" y="258"/>
                    </a:lnTo>
                    <a:lnTo>
                      <a:pt x="239" y="252"/>
                    </a:lnTo>
                    <a:lnTo>
                      <a:pt x="223" y="249"/>
                    </a:lnTo>
                    <a:lnTo>
                      <a:pt x="198" y="256"/>
                    </a:lnTo>
                    <a:lnTo>
                      <a:pt x="177" y="285"/>
                    </a:lnTo>
                    <a:lnTo>
                      <a:pt x="175" y="311"/>
                    </a:lnTo>
                    <a:lnTo>
                      <a:pt x="181" y="327"/>
                    </a:lnTo>
                    <a:lnTo>
                      <a:pt x="188" y="334"/>
                    </a:lnTo>
                    <a:lnTo>
                      <a:pt x="201" y="344"/>
                    </a:lnTo>
                    <a:lnTo>
                      <a:pt x="214" y="354"/>
                    </a:lnTo>
                    <a:lnTo>
                      <a:pt x="234" y="376"/>
                    </a:lnTo>
                    <a:lnTo>
                      <a:pt x="256" y="422"/>
                    </a:lnTo>
                    <a:lnTo>
                      <a:pt x="253" y="469"/>
                    </a:lnTo>
                    <a:lnTo>
                      <a:pt x="224" y="512"/>
                    </a:lnTo>
                    <a:lnTo>
                      <a:pt x="198" y="531"/>
                    </a:lnTo>
                    <a:lnTo>
                      <a:pt x="180" y="543"/>
                    </a:lnTo>
                    <a:lnTo>
                      <a:pt x="146" y="551"/>
                    </a:lnTo>
                    <a:lnTo>
                      <a:pt x="119" y="547"/>
                    </a:lnTo>
                    <a:lnTo>
                      <a:pt x="96" y="533"/>
                    </a:lnTo>
                    <a:lnTo>
                      <a:pt x="72" y="495"/>
                    </a:lnTo>
                    <a:lnTo>
                      <a:pt x="54" y="430"/>
                    </a:lnTo>
                    <a:lnTo>
                      <a:pt x="51" y="397"/>
                    </a:lnTo>
                    <a:lnTo>
                      <a:pt x="50" y="386"/>
                    </a:lnTo>
                    <a:lnTo>
                      <a:pt x="37" y="374"/>
                    </a:lnTo>
                    <a:lnTo>
                      <a:pt x="20" y="374"/>
                    </a:lnTo>
                    <a:lnTo>
                      <a:pt x="5" y="387"/>
                    </a:lnTo>
                    <a:lnTo>
                      <a:pt x="2" y="397"/>
                    </a:lnTo>
                    <a:lnTo>
                      <a:pt x="0" y="425"/>
                    </a:lnTo>
                    <a:lnTo>
                      <a:pt x="1" y="484"/>
                    </a:lnTo>
                    <a:lnTo>
                      <a:pt x="13" y="540"/>
                    </a:lnTo>
                    <a:lnTo>
                      <a:pt x="43" y="589"/>
                    </a:lnTo>
                    <a:lnTo>
                      <a:pt x="66" y="607"/>
                    </a:lnTo>
                    <a:lnTo>
                      <a:pt x="87" y="619"/>
                    </a:lnTo>
                    <a:lnTo>
                      <a:pt x="131" y="630"/>
                    </a:lnTo>
                    <a:lnTo>
                      <a:pt x="175" y="628"/>
                    </a:lnTo>
                    <a:lnTo>
                      <a:pt x="220" y="615"/>
                    </a:lnTo>
                    <a:lnTo>
                      <a:pt x="241" y="606"/>
                    </a:lnTo>
                    <a:lnTo>
                      <a:pt x="263" y="594"/>
                    </a:lnTo>
                    <a:lnTo>
                      <a:pt x="300" y="561"/>
                    </a:lnTo>
                    <a:lnTo>
                      <a:pt x="329" y="522"/>
                    </a:lnTo>
                    <a:lnTo>
                      <a:pt x="348" y="476"/>
                    </a:lnTo>
                    <a:lnTo>
                      <a:pt x="352" y="452"/>
                    </a:lnTo>
                    <a:lnTo>
                      <a:pt x="355" y="430"/>
                    </a:lnTo>
                    <a:lnTo>
                      <a:pt x="352" y="410"/>
                    </a:lnTo>
                    <a:lnTo>
                      <a:pt x="384" y="413"/>
                    </a:lnTo>
                    <a:lnTo>
                      <a:pt x="446" y="404"/>
                    </a:lnTo>
                    <a:lnTo>
                      <a:pt x="505" y="380"/>
                    </a:lnTo>
                    <a:lnTo>
                      <a:pt x="555" y="338"/>
                    </a:lnTo>
                    <a:lnTo>
                      <a:pt x="577" y="309"/>
                    </a:lnTo>
                    <a:lnTo>
                      <a:pt x="594" y="283"/>
                    </a:lnTo>
                    <a:lnTo>
                      <a:pt x="611" y="230"/>
                    </a:lnTo>
                    <a:lnTo>
                      <a:pt x="613" y="177"/>
                    </a:lnTo>
                    <a:lnTo>
                      <a:pt x="600" y="127"/>
                    </a:lnTo>
                    <a:lnTo>
                      <a:pt x="574" y="82"/>
                    </a:lnTo>
                    <a:lnTo>
                      <a:pt x="537" y="44"/>
                    </a:lnTo>
                    <a:lnTo>
                      <a:pt x="489" y="17"/>
                    </a:lnTo>
                    <a:lnTo>
                      <a:pt x="434" y="1"/>
                    </a:lnTo>
                    <a:lnTo>
                      <a:pt x="40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2" name="Group 31"/>
            <p:cNvGrpSpPr>
              <a:grpSpLocks noChangeAspect="1"/>
            </p:cNvGrpSpPr>
            <p:nvPr/>
          </p:nvGrpSpPr>
          <p:grpSpPr bwMode="auto">
            <a:xfrm>
              <a:off x="594443" y="5066831"/>
              <a:ext cx="167284" cy="203007"/>
              <a:chOff x="2647" y="1727"/>
              <a:chExt cx="192" cy="233"/>
            </a:xfrm>
            <a:grpFill/>
          </p:grpSpPr>
          <p:sp>
            <p:nvSpPr>
              <p:cNvPr id="13" name="Freeform 32"/>
              <p:cNvSpPr>
                <a:spLocks/>
              </p:cNvSpPr>
              <p:nvPr/>
            </p:nvSpPr>
            <p:spPr bwMode="auto">
              <a:xfrm>
                <a:off x="2699" y="1727"/>
                <a:ext cx="140" cy="152"/>
              </a:xfrm>
              <a:custGeom>
                <a:avLst/>
                <a:gdLst>
                  <a:gd name="T0" fmla="*/ 94 w 421"/>
                  <a:gd name="T1" fmla="*/ 455 h 455"/>
                  <a:gd name="T2" fmla="*/ 0 w 421"/>
                  <a:gd name="T3" fmla="*/ 362 h 455"/>
                  <a:gd name="T4" fmla="*/ 172 w 421"/>
                  <a:gd name="T5" fmla="*/ 191 h 455"/>
                  <a:gd name="T6" fmla="*/ 371 w 421"/>
                  <a:gd name="T7" fmla="*/ 1 h 455"/>
                  <a:gd name="T8" fmla="*/ 377 w 421"/>
                  <a:gd name="T9" fmla="*/ 0 h 455"/>
                  <a:gd name="T10" fmla="*/ 404 w 421"/>
                  <a:gd name="T11" fmla="*/ 4 h 455"/>
                  <a:gd name="T12" fmla="*/ 419 w 421"/>
                  <a:gd name="T13" fmla="*/ 21 h 455"/>
                  <a:gd name="T14" fmla="*/ 421 w 421"/>
                  <a:gd name="T15" fmla="*/ 37 h 455"/>
                  <a:gd name="T16" fmla="*/ 364 w 421"/>
                  <a:gd name="T17" fmla="*/ 120 h 455"/>
                  <a:gd name="T18" fmla="*/ 130 w 421"/>
                  <a:gd name="T19" fmla="*/ 410 h 455"/>
                  <a:gd name="T20" fmla="*/ 94 w 421"/>
                  <a:gd name="T21" fmla="*/ 455 h 4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21" h="455">
                    <a:moveTo>
                      <a:pt x="94" y="455"/>
                    </a:moveTo>
                    <a:lnTo>
                      <a:pt x="0" y="362"/>
                    </a:lnTo>
                    <a:lnTo>
                      <a:pt x="172" y="191"/>
                    </a:lnTo>
                    <a:lnTo>
                      <a:pt x="371" y="1"/>
                    </a:lnTo>
                    <a:lnTo>
                      <a:pt x="377" y="0"/>
                    </a:lnTo>
                    <a:lnTo>
                      <a:pt x="404" y="4"/>
                    </a:lnTo>
                    <a:lnTo>
                      <a:pt x="419" y="21"/>
                    </a:lnTo>
                    <a:lnTo>
                      <a:pt x="421" y="37"/>
                    </a:lnTo>
                    <a:lnTo>
                      <a:pt x="364" y="120"/>
                    </a:lnTo>
                    <a:lnTo>
                      <a:pt x="130" y="410"/>
                    </a:lnTo>
                    <a:lnTo>
                      <a:pt x="94" y="45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" name="Freeform 33"/>
              <p:cNvSpPr>
                <a:spLocks/>
              </p:cNvSpPr>
              <p:nvPr/>
            </p:nvSpPr>
            <p:spPr bwMode="auto">
              <a:xfrm>
                <a:off x="2647" y="1856"/>
                <a:ext cx="76" cy="104"/>
              </a:xfrm>
              <a:custGeom>
                <a:avLst/>
                <a:gdLst>
                  <a:gd name="T0" fmla="*/ 22 w 226"/>
                  <a:gd name="T1" fmla="*/ 314 h 314"/>
                  <a:gd name="T2" fmla="*/ 21 w 226"/>
                  <a:gd name="T3" fmla="*/ 301 h 314"/>
                  <a:gd name="T4" fmla="*/ 37 w 226"/>
                  <a:gd name="T5" fmla="*/ 242 h 314"/>
                  <a:gd name="T6" fmla="*/ 63 w 226"/>
                  <a:gd name="T7" fmla="*/ 219 h 314"/>
                  <a:gd name="T8" fmla="*/ 90 w 226"/>
                  <a:gd name="T9" fmla="*/ 211 h 314"/>
                  <a:gd name="T10" fmla="*/ 107 w 226"/>
                  <a:gd name="T11" fmla="*/ 209 h 314"/>
                  <a:gd name="T12" fmla="*/ 125 w 226"/>
                  <a:gd name="T13" fmla="*/ 208 h 314"/>
                  <a:gd name="T14" fmla="*/ 153 w 226"/>
                  <a:gd name="T15" fmla="*/ 199 h 314"/>
                  <a:gd name="T16" fmla="*/ 188 w 226"/>
                  <a:gd name="T17" fmla="*/ 173 h 314"/>
                  <a:gd name="T18" fmla="*/ 223 w 226"/>
                  <a:gd name="T19" fmla="*/ 107 h 314"/>
                  <a:gd name="T20" fmla="*/ 226 w 226"/>
                  <a:gd name="T21" fmla="*/ 91 h 314"/>
                  <a:gd name="T22" fmla="*/ 132 w 226"/>
                  <a:gd name="T23" fmla="*/ 0 h 314"/>
                  <a:gd name="T24" fmla="*/ 96 w 226"/>
                  <a:gd name="T25" fmla="*/ 17 h 314"/>
                  <a:gd name="T26" fmla="*/ 44 w 226"/>
                  <a:gd name="T27" fmla="*/ 61 h 314"/>
                  <a:gd name="T28" fmla="*/ 13 w 226"/>
                  <a:gd name="T29" fmla="*/ 113 h 314"/>
                  <a:gd name="T30" fmla="*/ 0 w 226"/>
                  <a:gd name="T31" fmla="*/ 165 h 314"/>
                  <a:gd name="T32" fmla="*/ 2 w 226"/>
                  <a:gd name="T33" fmla="*/ 239 h 314"/>
                  <a:gd name="T34" fmla="*/ 19 w 226"/>
                  <a:gd name="T35" fmla="*/ 307 h 314"/>
                  <a:gd name="T36" fmla="*/ 22 w 226"/>
                  <a:gd name="T37" fmla="*/ 314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26" h="314">
                    <a:moveTo>
                      <a:pt x="22" y="314"/>
                    </a:moveTo>
                    <a:lnTo>
                      <a:pt x="21" y="301"/>
                    </a:lnTo>
                    <a:lnTo>
                      <a:pt x="37" y="242"/>
                    </a:lnTo>
                    <a:lnTo>
                      <a:pt x="63" y="219"/>
                    </a:lnTo>
                    <a:lnTo>
                      <a:pt x="90" y="211"/>
                    </a:lnTo>
                    <a:lnTo>
                      <a:pt x="107" y="209"/>
                    </a:lnTo>
                    <a:lnTo>
                      <a:pt x="125" y="208"/>
                    </a:lnTo>
                    <a:lnTo>
                      <a:pt x="153" y="199"/>
                    </a:lnTo>
                    <a:lnTo>
                      <a:pt x="188" y="173"/>
                    </a:lnTo>
                    <a:lnTo>
                      <a:pt x="223" y="107"/>
                    </a:lnTo>
                    <a:lnTo>
                      <a:pt x="226" y="91"/>
                    </a:lnTo>
                    <a:lnTo>
                      <a:pt x="132" y="0"/>
                    </a:lnTo>
                    <a:lnTo>
                      <a:pt x="96" y="17"/>
                    </a:lnTo>
                    <a:lnTo>
                      <a:pt x="44" y="61"/>
                    </a:lnTo>
                    <a:lnTo>
                      <a:pt x="13" y="113"/>
                    </a:lnTo>
                    <a:lnTo>
                      <a:pt x="0" y="165"/>
                    </a:lnTo>
                    <a:lnTo>
                      <a:pt x="2" y="239"/>
                    </a:lnTo>
                    <a:lnTo>
                      <a:pt x="19" y="307"/>
                    </a:lnTo>
                    <a:lnTo>
                      <a:pt x="22" y="3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25" name="모서리가 둥근 직사각형 24"/>
          <p:cNvSpPr/>
          <p:nvPr/>
        </p:nvSpPr>
        <p:spPr>
          <a:xfrm>
            <a:off x="752612" y="225445"/>
            <a:ext cx="11207159" cy="650762"/>
          </a:xfrm>
          <a:prstGeom prst="roundRect">
            <a:avLst/>
          </a:prstGeom>
          <a:solidFill>
            <a:srgbClr val="F4F4FE"/>
          </a:solidFill>
          <a:ln>
            <a:noFill/>
          </a:ln>
          <a:effectLst>
            <a:outerShdw blurRad="190500" dist="101600" dir="2700000" algn="tl" rotWithShape="0">
              <a:srgbClr val="5955B3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2400" kern="0" dirty="0" err="1">
                <a:solidFill>
                  <a:srgbClr val="5955B3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바로구매</a:t>
            </a:r>
            <a:r>
              <a:rPr lang="ko-KR" altLang="en-US" sz="2400" kern="0" dirty="0">
                <a:solidFill>
                  <a:srgbClr val="5955B3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기능</a:t>
            </a:r>
            <a:endParaRPr lang="en-US" altLang="ko-KR" sz="2400" kern="0" dirty="0">
              <a:solidFill>
                <a:srgbClr val="5955B3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11658599" y="598713"/>
            <a:ext cx="217715" cy="217715"/>
          </a:xfrm>
          <a:prstGeom prst="ellipse">
            <a:avLst/>
          </a:prstGeom>
          <a:solidFill>
            <a:srgbClr val="5955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prstClr val="white"/>
                </a:solidFill>
              </a:rPr>
              <a:t>+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156851" y="354496"/>
            <a:ext cx="298491" cy="298491"/>
          </a:xfrm>
          <a:prstGeom prst="ellipse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7A99A110-DAF1-7131-40EF-388C14966F97}"/>
              </a:ext>
            </a:extLst>
          </p:cNvPr>
          <p:cNvGrpSpPr/>
          <p:nvPr/>
        </p:nvGrpSpPr>
        <p:grpSpPr>
          <a:xfrm>
            <a:off x="5910891" y="3637393"/>
            <a:ext cx="1067040" cy="463680"/>
            <a:chOff x="5910891" y="3637393"/>
            <a:chExt cx="1067040" cy="463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30" name="잉크 29">
                  <a:extLst>
                    <a:ext uri="{FF2B5EF4-FFF2-40B4-BE49-F238E27FC236}">
                      <a16:creationId xmlns:a16="http://schemas.microsoft.com/office/drawing/2014/main" id="{1C96422E-E29B-CD6A-7023-A5A027CDCC15}"/>
                    </a:ext>
                  </a:extLst>
                </p14:cNvPr>
                <p14:cNvContentPartPr/>
                <p14:nvPr/>
              </p14:nvContentPartPr>
              <p14:xfrm>
                <a:off x="5912331" y="3667273"/>
                <a:ext cx="16560" cy="273240"/>
              </p14:xfrm>
            </p:contentPart>
          </mc:Choice>
          <mc:Fallback xmlns="">
            <p:pic>
              <p:nvPicPr>
                <p:cNvPr id="30" name="잉크 29">
                  <a:extLst>
                    <a:ext uri="{FF2B5EF4-FFF2-40B4-BE49-F238E27FC236}">
                      <a16:creationId xmlns:a16="http://schemas.microsoft.com/office/drawing/2014/main" id="{1C96422E-E29B-CD6A-7023-A5A027CDCC15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903331" y="3658273"/>
                  <a:ext cx="34200" cy="29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31" name="잉크 30">
                  <a:extLst>
                    <a:ext uri="{FF2B5EF4-FFF2-40B4-BE49-F238E27FC236}">
                      <a16:creationId xmlns:a16="http://schemas.microsoft.com/office/drawing/2014/main" id="{305EF2C3-1160-162D-D6BF-8034AD89AD54}"/>
                    </a:ext>
                  </a:extLst>
                </p14:cNvPr>
                <p14:cNvContentPartPr/>
                <p14:nvPr/>
              </p14:nvContentPartPr>
              <p14:xfrm>
                <a:off x="5918451" y="3727753"/>
                <a:ext cx="360" cy="151560"/>
              </p14:xfrm>
            </p:contentPart>
          </mc:Choice>
          <mc:Fallback xmlns="">
            <p:pic>
              <p:nvPicPr>
                <p:cNvPr id="31" name="잉크 30">
                  <a:extLst>
                    <a:ext uri="{FF2B5EF4-FFF2-40B4-BE49-F238E27FC236}">
                      <a16:creationId xmlns:a16="http://schemas.microsoft.com/office/drawing/2014/main" id="{305EF2C3-1160-162D-D6BF-8034AD89AD54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909451" y="3718753"/>
                  <a:ext cx="1800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33" name="잉크 32">
                  <a:extLst>
                    <a:ext uri="{FF2B5EF4-FFF2-40B4-BE49-F238E27FC236}">
                      <a16:creationId xmlns:a16="http://schemas.microsoft.com/office/drawing/2014/main" id="{3EDDC458-63A0-47F5-46C3-BD8FF7E4B513}"/>
                    </a:ext>
                  </a:extLst>
                </p14:cNvPr>
                <p14:cNvContentPartPr/>
                <p14:nvPr/>
              </p14:nvContentPartPr>
              <p14:xfrm>
                <a:off x="5910891" y="3637393"/>
                <a:ext cx="1067040" cy="463680"/>
              </p14:xfrm>
            </p:contentPart>
          </mc:Choice>
          <mc:Fallback xmlns="">
            <p:pic>
              <p:nvPicPr>
                <p:cNvPr id="33" name="잉크 32">
                  <a:extLst>
                    <a:ext uri="{FF2B5EF4-FFF2-40B4-BE49-F238E27FC236}">
                      <a16:creationId xmlns:a16="http://schemas.microsoft.com/office/drawing/2014/main" id="{3EDDC458-63A0-47F5-46C3-BD8FF7E4B513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847891" y="3574393"/>
                  <a:ext cx="1192680" cy="589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35" name="잉크 34">
                <a:extLst>
                  <a:ext uri="{FF2B5EF4-FFF2-40B4-BE49-F238E27FC236}">
                    <a16:creationId xmlns:a16="http://schemas.microsoft.com/office/drawing/2014/main" id="{F86C8F72-EDF2-7C70-45E8-1C7E78A81E06}"/>
                  </a:ext>
                </a:extLst>
              </p14:cNvPr>
              <p14:cNvContentPartPr/>
              <p14:nvPr/>
            </p14:nvContentPartPr>
            <p14:xfrm>
              <a:off x="9284451" y="2260753"/>
              <a:ext cx="360" cy="360"/>
            </p14:xfrm>
          </p:contentPart>
        </mc:Choice>
        <mc:Fallback xmlns="">
          <p:pic>
            <p:nvPicPr>
              <p:cNvPr id="35" name="잉크 34">
                <a:extLst>
                  <a:ext uri="{FF2B5EF4-FFF2-40B4-BE49-F238E27FC236}">
                    <a16:creationId xmlns:a16="http://schemas.microsoft.com/office/drawing/2014/main" id="{F86C8F72-EDF2-7C70-45E8-1C7E78A81E06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221451" y="2197753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36" name="잉크 35">
                <a:extLst>
                  <a:ext uri="{FF2B5EF4-FFF2-40B4-BE49-F238E27FC236}">
                    <a16:creationId xmlns:a16="http://schemas.microsoft.com/office/drawing/2014/main" id="{18486A6B-A897-9776-79B7-75ECA3AA4254}"/>
                  </a:ext>
                </a:extLst>
              </p14:cNvPr>
              <p14:cNvContentPartPr/>
              <p14:nvPr/>
            </p14:nvContentPartPr>
            <p14:xfrm>
              <a:off x="7134171" y="3597073"/>
              <a:ext cx="360" cy="360"/>
            </p14:xfrm>
          </p:contentPart>
        </mc:Choice>
        <mc:Fallback xmlns="">
          <p:pic>
            <p:nvPicPr>
              <p:cNvPr id="36" name="잉크 35">
                <a:extLst>
                  <a:ext uri="{FF2B5EF4-FFF2-40B4-BE49-F238E27FC236}">
                    <a16:creationId xmlns:a16="http://schemas.microsoft.com/office/drawing/2014/main" id="{18486A6B-A897-9776-79B7-75ECA3AA4254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071171" y="3534073"/>
                <a:ext cx="126000" cy="12600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그림 3">
            <a:extLst>
              <a:ext uri="{FF2B5EF4-FFF2-40B4-BE49-F238E27FC236}">
                <a16:creationId xmlns:a16="http://schemas.microsoft.com/office/drawing/2014/main" id="{8CBAF3E4-4A76-04A0-4FF8-C753C999BFA3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2935" y="965909"/>
            <a:ext cx="2190923" cy="2530018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08C509F9-6E7D-5266-43E9-7B31F6E5EDFD}"/>
              </a:ext>
            </a:extLst>
          </p:cNvPr>
          <p:cNvSpPr txBox="1"/>
          <p:nvPr/>
        </p:nvSpPr>
        <p:spPr>
          <a:xfrm>
            <a:off x="7803208" y="1249475"/>
            <a:ext cx="4008747" cy="424731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원하는 상품의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/>
            </a:r>
            <a:b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[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바로구매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]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버튼 클릭 시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/>
            </a:r>
            <a:b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옵션 선택 창이 나타나며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/>
            </a:r>
            <a:b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사이즈 옵션을 고를 수 있다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buFont typeface="+mj-lt"/>
              <a:buAutoNum type="arabicPeriod"/>
            </a:pP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특정 사이즈가 품절일 경우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/>
            </a:r>
            <a:b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체크박스가 비활성화 된다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buFont typeface="+mj-lt"/>
              <a:buAutoNum type="arabicPeriod"/>
            </a:pP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아무것도 선택하지 않고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/>
            </a:r>
            <a:b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구매하기를 누르면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/>
            </a:r>
            <a:b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alert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창이 뜨며 동작하지 않는다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buFont typeface="+mj-lt"/>
              <a:buAutoNum type="arabicPeriod"/>
            </a:pP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옵션을 선택하고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/>
            </a:r>
            <a:b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구매하기를 누르면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/>
            </a:r>
            <a:b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주문 정보 창으로 이동된다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63554506-9E9D-C351-E873-9B728311CB6E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2212" y="3557959"/>
            <a:ext cx="2883402" cy="3205698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EF2E24F4-A3E5-9749-EE77-3D5A50189D41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60015" y="5301308"/>
            <a:ext cx="3537751" cy="894986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A549B504-CCA3-DBFE-0BC2-BF5796AE0A6C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54299" y="1191640"/>
            <a:ext cx="2883401" cy="3650564"/>
          </a:xfrm>
          <a:prstGeom prst="rect">
            <a:avLst/>
          </a:prstGeom>
        </p:spPr>
      </p:pic>
      <p:sp>
        <p:nvSpPr>
          <p:cNvPr id="46" name="직사각형 45">
            <a:extLst>
              <a:ext uri="{FF2B5EF4-FFF2-40B4-BE49-F238E27FC236}">
                <a16:creationId xmlns:a16="http://schemas.microsoft.com/office/drawing/2014/main" id="{DC3D77EE-B2B7-69BF-515E-CA4747E712F3}"/>
              </a:ext>
            </a:extLst>
          </p:cNvPr>
          <p:cNvSpPr/>
          <p:nvPr/>
        </p:nvSpPr>
        <p:spPr>
          <a:xfrm>
            <a:off x="2100020" y="3056649"/>
            <a:ext cx="1213838" cy="37235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E38D772A-D502-1BAA-247E-F2B59782E14C}"/>
              </a:ext>
            </a:extLst>
          </p:cNvPr>
          <p:cNvSpPr/>
          <p:nvPr/>
        </p:nvSpPr>
        <p:spPr>
          <a:xfrm>
            <a:off x="1060075" y="3774363"/>
            <a:ext cx="2364260" cy="285819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B91FF051-E4A5-6E88-E4CA-C98A4F1565D1}"/>
              </a:ext>
            </a:extLst>
          </p:cNvPr>
          <p:cNvSpPr/>
          <p:nvPr/>
        </p:nvSpPr>
        <p:spPr>
          <a:xfrm>
            <a:off x="5730064" y="3879313"/>
            <a:ext cx="794560" cy="1581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아래쪽 화살표 37"/>
          <p:cNvSpPr/>
          <p:nvPr/>
        </p:nvSpPr>
        <p:spPr>
          <a:xfrm flipH="1">
            <a:off x="2992580" y="3318063"/>
            <a:ext cx="166255" cy="711893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/>
          <p:cNvSpPr/>
          <p:nvPr/>
        </p:nvSpPr>
        <p:spPr>
          <a:xfrm>
            <a:off x="4160015" y="5137265"/>
            <a:ext cx="3537751" cy="118040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3323276" y="3188467"/>
            <a:ext cx="606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5445369" y="3631025"/>
            <a:ext cx="449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4093103" y="4764532"/>
            <a:ext cx="677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500158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55B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204154" y="1034170"/>
            <a:ext cx="193117" cy="5222353"/>
            <a:chOff x="581527" y="787428"/>
            <a:chExt cx="193117" cy="5222353"/>
          </a:xfrm>
          <a:solidFill>
            <a:schemeClr val="bg1"/>
          </a:solidFill>
        </p:grpSpPr>
        <p:sp>
          <p:nvSpPr>
            <p:cNvPr id="5" name="Freeform 9"/>
            <p:cNvSpPr>
              <a:spLocks/>
            </p:cNvSpPr>
            <p:nvPr/>
          </p:nvSpPr>
          <p:spPr bwMode="auto">
            <a:xfrm>
              <a:off x="612262" y="1494240"/>
              <a:ext cx="131646" cy="17373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6" name="Group 12"/>
            <p:cNvGrpSpPr>
              <a:grpSpLocks noChangeAspect="1"/>
            </p:cNvGrpSpPr>
            <p:nvPr/>
          </p:nvGrpSpPr>
          <p:grpSpPr bwMode="auto">
            <a:xfrm>
              <a:off x="581527" y="787428"/>
              <a:ext cx="193117" cy="153620"/>
              <a:chOff x="6124" y="305"/>
              <a:chExt cx="841" cy="669"/>
            </a:xfrm>
            <a:grpFill/>
          </p:grpSpPr>
          <p:sp>
            <p:nvSpPr>
              <p:cNvPr id="23" name="Freeform 13"/>
              <p:cNvSpPr>
                <a:spLocks/>
              </p:cNvSpPr>
              <p:nvPr/>
            </p:nvSpPr>
            <p:spPr bwMode="auto">
              <a:xfrm>
                <a:off x="6244" y="440"/>
                <a:ext cx="601" cy="534"/>
              </a:xfrm>
              <a:custGeom>
                <a:avLst/>
                <a:gdLst>
                  <a:gd name="T0" fmla="*/ 902 w 1802"/>
                  <a:gd name="T1" fmla="*/ 0 h 1602"/>
                  <a:gd name="T2" fmla="*/ 2 w 1802"/>
                  <a:gd name="T3" fmla="*/ 742 h 1602"/>
                  <a:gd name="T4" fmla="*/ 2 w 1802"/>
                  <a:gd name="T5" fmla="*/ 743 h 1602"/>
                  <a:gd name="T6" fmla="*/ 2 w 1802"/>
                  <a:gd name="T7" fmla="*/ 746 h 1602"/>
                  <a:gd name="T8" fmla="*/ 0 w 1802"/>
                  <a:gd name="T9" fmla="*/ 749 h 1602"/>
                  <a:gd name="T10" fmla="*/ 0 w 1802"/>
                  <a:gd name="T11" fmla="*/ 751 h 1602"/>
                  <a:gd name="T12" fmla="*/ 0 w 1802"/>
                  <a:gd name="T13" fmla="*/ 1501 h 1602"/>
                  <a:gd name="T14" fmla="*/ 2 w 1802"/>
                  <a:gd name="T15" fmla="*/ 1521 h 1602"/>
                  <a:gd name="T16" fmla="*/ 16 w 1802"/>
                  <a:gd name="T17" fmla="*/ 1557 h 1602"/>
                  <a:gd name="T18" fmla="*/ 30 w 1802"/>
                  <a:gd name="T19" fmla="*/ 1572 h 1602"/>
                  <a:gd name="T20" fmla="*/ 45 w 1802"/>
                  <a:gd name="T21" fmla="*/ 1586 h 1602"/>
                  <a:gd name="T22" fmla="*/ 81 w 1802"/>
                  <a:gd name="T23" fmla="*/ 1601 h 1602"/>
                  <a:gd name="T24" fmla="*/ 100 w 1802"/>
                  <a:gd name="T25" fmla="*/ 1602 h 1602"/>
                  <a:gd name="T26" fmla="*/ 702 w 1802"/>
                  <a:gd name="T27" fmla="*/ 1602 h 1602"/>
                  <a:gd name="T28" fmla="*/ 702 w 1802"/>
                  <a:gd name="T29" fmla="*/ 1001 h 1602"/>
                  <a:gd name="T30" fmla="*/ 1102 w 1802"/>
                  <a:gd name="T31" fmla="*/ 1001 h 1602"/>
                  <a:gd name="T32" fmla="*/ 1102 w 1802"/>
                  <a:gd name="T33" fmla="*/ 1602 h 1602"/>
                  <a:gd name="T34" fmla="*/ 1703 w 1802"/>
                  <a:gd name="T35" fmla="*/ 1602 h 1602"/>
                  <a:gd name="T36" fmla="*/ 1723 w 1802"/>
                  <a:gd name="T37" fmla="*/ 1601 h 1602"/>
                  <a:gd name="T38" fmla="*/ 1758 w 1802"/>
                  <a:gd name="T39" fmla="*/ 1586 h 1602"/>
                  <a:gd name="T40" fmla="*/ 1773 w 1802"/>
                  <a:gd name="T41" fmla="*/ 1572 h 1602"/>
                  <a:gd name="T42" fmla="*/ 1786 w 1802"/>
                  <a:gd name="T43" fmla="*/ 1557 h 1602"/>
                  <a:gd name="T44" fmla="*/ 1802 w 1802"/>
                  <a:gd name="T45" fmla="*/ 1521 h 1602"/>
                  <a:gd name="T46" fmla="*/ 1802 w 1802"/>
                  <a:gd name="T47" fmla="*/ 1501 h 1602"/>
                  <a:gd name="T48" fmla="*/ 1802 w 1802"/>
                  <a:gd name="T49" fmla="*/ 751 h 1602"/>
                  <a:gd name="T50" fmla="*/ 1802 w 1802"/>
                  <a:gd name="T51" fmla="*/ 745 h 1602"/>
                  <a:gd name="T52" fmla="*/ 1801 w 1802"/>
                  <a:gd name="T53" fmla="*/ 742 h 1602"/>
                  <a:gd name="T54" fmla="*/ 902 w 1802"/>
                  <a:gd name="T55" fmla="*/ 0 h 16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802" h="1602">
                    <a:moveTo>
                      <a:pt x="902" y="0"/>
                    </a:moveTo>
                    <a:lnTo>
                      <a:pt x="2" y="742"/>
                    </a:lnTo>
                    <a:lnTo>
                      <a:pt x="2" y="743"/>
                    </a:lnTo>
                    <a:lnTo>
                      <a:pt x="2" y="746"/>
                    </a:lnTo>
                    <a:lnTo>
                      <a:pt x="0" y="749"/>
                    </a:lnTo>
                    <a:lnTo>
                      <a:pt x="0" y="751"/>
                    </a:lnTo>
                    <a:lnTo>
                      <a:pt x="0" y="1501"/>
                    </a:lnTo>
                    <a:lnTo>
                      <a:pt x="2" y="1521"/>
                    </a:lnTo>
                    <a:lnTo>
                      <a:pt x="16" y="1557"/>
                    </a:lnTo>
                    <a:lnTo>
                      <a:pt x="30" y="1572"/>
                    </a:lnTo>
                    <a:lnTo>
                      <a:pt x="45" y="1586"/>
                    </a:lnTo>
                    <a:lnTo>
                      <a:pt x="81" y="1601"/>
                    </a:lnTo>
                    <a:lnTo>
                      <a:pt x="100" y="1602"/>
                    </a:lnTo>
                    <a:lnTo>
                      <a:pt x="702" y="1602"/>
                    </a:lnTo>
                    <a:lnTo>
                      <a:pt x="702" y="1001"/>
                    </a:lnTo>
                    <a:lnTo>
                      <a:pt x="1102" y="1001"/>
                    </a:lnTo>
                    <a:lnTo>
                      <a:pt x="1102" y="1602"/>
                    </a:lnTo>
                    <a:lnTo>
                      <a:pt x="1703" y="1602"/>
                    </a:lnTo>
                    <a:lnTo>
                      <a:pt x="1723" y="1601"/>
                    </a:lnTo>
                    <a:lnTo>
                      <a:pt x="1758" y="1586"/>
                    </a:lnTo>
                    <a:lnTo>
                      <a:pt x="1773" y="1572"/>
                    </a:lnTo>
                    <a:lnTo>
                      <a:pt x="1786" y="1557"/>
                    </a:lnTo>
                    <a:lnTo>
                      <a:pt x="1802" y="1521"/>
                    </a:lnTo>
                    <a:lnTo>
                      <a:pt x="1802" y="1501"/>
                    </a:lnTo>
                    <a:lnTo>
                      <a:pt x="1802" y="751"/>
                    </a:lnTo>
                    <a:lnTo>
                      <a:pt x="1802" y="745"/>
                    </a:lnTo>
                    <a:lnTo>
                      <a:pt x="1801" y="742"/>
                    </a:lnTo>
                    <a:lnTo>
                      <a:pt x="90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14"/>
              <p:cNvSpPr>
                <a:spLocks/>
              </p:cNvSpPr>
              <p:nvPr/>
            </p:nvSpPr>
            <p:spPr bwMode="auto">
              <a:xfrm>
                <a:off x="6124" y="305"/>
                <a:ext cx="841" cy="394"/>
              </a:xfrm>
              <a:custGeom>
                <a:avLst/>
                <a:gdLst>
                  <a:gd name="T0" fmla="*/ 2505 w 2522"/>
                  <a:gd name="T1" fmla="*/ 978 h 1181"/>
                  <a:gd name="T2" fmla="*/ 2162 w 2522"/>
                  <a:gd name="T3" fmla="*/ 694 h 1181"/>
                  <a:gd name="T4" fmla="*/ 2162 w 2522"/>
                  <a:gd name="T5" fmla="*/ 54 h 1181"/>
                  <a:gd name="T6" fmla="*/ 2162 w 2522"/>
                  <a:gd name="T7" fmla="*/ 44 h 1181"/>
                  <a:gd name="T8" fmla="*/ 2155 w 2522"/>
                  <a:gd name="T9" fmla="*/ 26 h 1181"/>
                  <a:gd name="T10" fmla="*/ 2149 w 2522"/>
                  <a:gd name="T11" fmla="*/ 18 h 1181"/>
                  <a:gd name="T12" fmla="*/ 2141 w 2522"/>
                  <a:gd name="T13" fmla="*/ 13 h 1181"/>
                  <a:gd name="T14" fmla="*/ 2123 w 2522"/>
                  <a:gd name="T15" fmla="*/ 5 h 1181"/>
                  <a:gd name="T16" fmla="*/ 2113 w 2522"/>
                  <a:gd name="T17" fmla="*/ 5 h 1181"/>
                  <a:gd name="T18" fmla="*/ 1812 w 2522"/>
                  <a:gd name="T19" fmla="*/ 5 h 1181"/>
                  <a:gd name="T20" fmla="*/ 1802 w 2522"/>
                  <a:gd name="T21" fmla="*/ 5 h 1181"/>
                  <a:gd name="T22" fmla="*/ 1783 w 2522"/>
                  <a:gd name="T23" fmla="*/ 13 h 1181"/>
                  <a:gd name="T24" fmla="*/ 1776 w 2522"/>
                  <a:gd name="T25" fmla="*/ 18 h 1181"/>
                  <a:gd name="T26" fmla="*/ 1770 w 2522"/>
                  <a:gd name="T27" fmla="*/ 26 h 1181"/>
                  <a:gd name="T28" fmla="*/ 1763 w 2522"/>
                  <a:gd name="T29" fmla="*/ 44 h 1181"/>
                  <a:gd name="T30" fmla="*/ 1762 w 2522"/>
                  <a:gd name="T31" fmla="*/ 54 h 1181"/>
                  <a:gd name="T32" fmla="*/ 1762 w 2522"/>
                  <a:gd name="T33" fmla="*/ 360 h 1181"/>
                  <a:gd name="T34" fmla="*/ 1380 w 2522"/>
                  <a:gd name="T35" fmla="*/ 41 h 1181"/>
                  <a:gd name="T36" fmla="*/ 1354 w 2522"/>
                  <a:gd name="T37" fmla="*/ 23 h 1181"/>
                  <a:gd name="T38" fmla="*/ 1295 w 2522"/>
                  <a:gd name="T39" fmla="*/ 1 h 1181"/>
                  <a:gd name="T40" fmla="*/ 1262 w 2522"/>
                  <a:gd name="T41" fmla="*/ 0 h 1181"/>
                  <a:gd name="T42" fmla="*/ 1227 w 2522"/>
                  <a:gd name="T43" fmla="*/ 1 h 1181"/>
                  <a:gd name="T44" fmla="*/ 1168 w 2522"/>
                  <a:gd name="T45" fmla="*/ 23 h 1181"/>
                  <a:gd name="T46" fmla="*/ 1142 w 2522"/>
                  <a:gd name="T47" fmla="*/ 41 h 1181"/>
                  <a:gd name="T48" fmla="*/ 17 w 2522"/>
                  <a:gd name="T49" fmla="*/ 978 h 1181"/>
                  <a:gd name="T50" fmla="*/ 10 w 2522"/>
                  <a:gd name="T51" fmla="*/ 985 h 1181"/>
                  <a:gd name="T52" fmla="*/ 1 w 2522"/>
                  <a:gd name="T53" fmla="*/ 1001 h 1181"/>
                  <a:gd name="T54" fmla="*/ 0 w 2522"/>
                  <a:gd name="T55" fmla="*/ 1012 h 1181"/>
                  <a:gd name="T56" fmla="*/ 0 w 2522"/>
                  <a:gd name="T57" fmla="*/ 1023 h 1181"/>
                  <a:gd name="T58" fmla="*/ 6 w 2522"/>
                  <a:gd name="T59" fmla="*/ 1040 h 1181"/>
                  <a:gd name="T60" fmla="*/ 12 w 2522"/>
                  <a:gd name="T61" fmla="*/ 1048 h 1181"/>
                  <a:gd name="T62" fmla="*/ 108 w 2522"/>
                  <a:gd name="T63" fmla="*/ 1164 h 1181"/>
                  <a:gd name="T64" fmla="*/ 122 w 2522"/>
                  <a:gd name="T65" fmla="*/ 1177 h 1181"/>
                  <a:gd name="T66" fmla="*/ 141 w 2522"/>
                  <a:gd name="T67" fmla="*/ 1181 h 1181"/>
                  <a:gd name="T68" fmla="*/ 160 w 2522"/>
                  <a:gd name="T69" fmla="*/ 1181 h 1181"/>
                  <a:gd name="T70" fmla="*/ 179 w 2522"/>
                  <a:gd name="T71" fmla="*/ 1171 h 1181"/>
                  <a:gd name="T72" fmla="*/ 1262 w 2522"/>
                  <a:gd name="T73" fmla="*/ 268 h 1181"/>
                  <a:gd name="T74" fmla="*/ 2344 w 2522"/>
                  <a:gd name="T75" fmla="*/ 1171 h 1181"/>
                  <a:gd name="T76" fmla="*/ 2358 w 2522"/>
                  <a:gd name="T77" fmla="*/ 1180 h 1181"/>
                  <a:gd name="T78" fmla="*/ 2377 w 2522"/>
                  <a:gd name="T79" fmla="*/ 1181 h 1181"/>
                  <a:gd name="T80" fmla="*/ 2383 w 2522"/>
                  <a:gd name="T81" fmla="*/ 1181 h 1181"/>
                  <a:gd name="T82" fmla="*/ 2401 w 2522"/>
                  <a:gd name="T83" fmla="*/ 1177 h 1181"/>
                  <a:gd name="T84" fmla="*/ 2414 w 2522"/>
                  <a:gd name="T85" fmla="*/ 1164 h 1181"/>
                  <a:gd name="T86" fmla="*/ 2512 w 2522"/>
                  <a:gd name="T87" fmla="*/ 1048 h 1181"/>
                  <a:gd name="T88" fmla="*/ 2518 w 2522"/>
                  <a:gd name="T89" fmla="*/ 1040 h 1181"/>
                  <a:gd name="T90" fmla="*/ 2522 w 2522"/>
                  <a:gd name="T91" fmla="*/ 1023 h 1181"/>
                  <a:gd name="T92" fmla="*/ 2522 w 2522"/>
                  <a:gd name="T93" fmla="*/ 1012 h 1181"/>
                  <a:gd name="T94" fmla="*/ 2521 w 2522"/>
                  <a:gd name="T95" fmla="*/ 1001 h 1181"/>
                  <a:gd name="T96" fmla="*/ 2512 w 2522"/>
                  <a:gd name="T97" fmla="*/ 985 h 1181"/>
                  <a:gd name="T98" fmla="*/ 2505 w 2522"/>
                  <a:gd name="T99" fmla="*/ 978 h 1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522" h="1181">
                    <a:moveTo>
                      <a:pt x="2505" y="978"/>
                    </a:moveTo>
                    <a:lnTo>
                      <a:pt x="2162" y="694"/>
                    </a:lnTo>
                    <a:lnTo>
                      <a:pt x="2162" y="54"/>
                    </a:lnTo>
                    <a:lnTo>
                      <a:pt x="2162" y="44"/>
                    </a:lnTo>
                    <a:lnTo>
                      <a:pt x="2155" y="26"/>
                    </a:lnTo>
                    <a:lnTo>
                      <a:pt x="2149" y="18"/>
                    </a:lnTo>
                    <a:lnTo>
                      <a:pt x="2141" y="13"/>
                    </a:lnTo>
                    <a:lnTo>
                      <a:pt x="2123" y="5"/>
                    </a:lnTo>
                    <a:lnTo>
                      <a:pt x="2113" y="5"/>
                    </a:lnTo>
                    <a:lnTo>
                      <a:pt x="1812" y="5"/>
                    </a:lnTo>
                    <a:lnTo>
                      <a:pt x="1802" y="5"/>
                    </a:lnTo>
                    <a:lnTo>
                      <a:pt x="1783" y="13"/>
                    </a:lnTo>
                    <a:lnTo>
                      <a:pt x="1776" y="18"/>
                    </a:lnTo>
                    <a:lnTo>
                      <a:pt x="1770" y="26"/>
                    </a:lnTo>
                    <a:lnTo>
                      <a:pt x="1763" y="44"/>
                    </a:lnTo>
                    <a:lnTo>
                      <a:pt x="1762" y="54"/>
                    </a:lnTo>
                    <a:lnTo>
                      <a:pt x="1762" y="360"/>
                    </a:lnTo>
                    <a:lnTo>
                      <a:pt x="1380" y="41"/>
                    </a:lnTo>
                    <a:lnTo>
                      <a:pt x="1354" y="23"/>
                    </a:lnTo>
                    <a:lnTo>
                      <a:pt x="1295" y="1"/>
                    </a:lnTo>
                    <a:lnTo>
                      <a:pt x="1262" y="0"/>
                    </a:lnTo>
                    <a:lnTo>
                      <a:pt x="1227" y="1"/>
                    </a:lnTo>
                    <a:lnTo>
                      <a:pt x="1168" y="23"/>
                    </a:lnTo>
                    <a:lnTo>
                      <a:pt x="1142" y="41"/>
                    </a:lnTo>
                    <a:lnTo>
                      <a:pt x="17" y="978"/>
                    </a:lnTo>
                    <a:lnTo>
                      <a:pt x="10" y="985"/>
                    </a:lnTo>
                    <a:lnTo>
                      <a:pt x="1" y="1001"/>
                    </a:lnTo>
                    <a:lnTo>
                      <a:pt x="0" y="1012"/>
                    </a:lnTo>
                    <a:lnTo>
                      <a:pt x="0" y="1023"/>
                    </a:lnTo>
                    <a:lnTo>
                      <a:pt x="6" y="1040"/>
                    </a:lnTo>
                    <a:lnTo>
                      <a:pt x="12" y="1048"/>
                    </a:lnTo>
                    <a:lnTo>
                      <a:pt x="108" y="1164"/>
                    </a:lnTo>
                    <a:lnTo>
                      <a:pt x="122" y="1177"/>
                    </a:lnTo>
                    <a:lnTo>
                      <a:pt x="141" y="1181"/>
                    </a:lnTo>
                    <a:lnTo>
                      <a:pt x="160" y="1181"/>
                    </a:lnTo>
                    <a:lnTo>
                      <a:pt x="179" y="1171"/>
                    </a:lnTo>
                    <a:lnTo>
                      <a:pt x="1262" y="268"/>
                    </a:lnTo>
                    <a:lnTo>
                      <a:pt x="2344" y="1171"/>
                    </a:lnTo>
                    <a:lnTo>
                      <a:pt x="2358" y="1180"/>
                    </a:lnTo>
                    <a:lnTo>
                      <a:pt x="2377" y="1181"/>
                    </a:lnTo>
                    <a:lnTo>
                      <a:pt x="2383" y="1181"/>
                    </a:lnTo>
                    <a:lnTo>
                      <a:pt x="2401" y="1177"/>
                    </a:lnTo>
                    <a:lnTo>
                      <a:pt x="2414" y="1164"/>
                    </a:lnTo>
                    <a:lnTo>
                      <a:pt x="2512" y="1048"/>
                    </a:lnTo>
                    <a:lnTo>
                      <a:pt x="2518" y="1040"/>
                    </a:lnTo>
                    <a:lnTo>
                      <a:pt x="2522" y="1023"/>
                    </a:lnTo>
                    <a:lnTo>
                      <a:pt x="2522" y="1012"/>
                    </a:lnTo>
                    <a:lnTo>
                      <a:pt x="2521" y="1001"/>
                    </a:lnTo>
                    <a:lnTo>
                      <a:pt x="2512" y="985"/>
                    </a:lnTo>
                    <a:lnTo>
                      <a:pt x="2505" y="97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7" name="Freeform 36"/>
            <p:cNvSpPr>
              <a:spLocks noEditPoints="1"/>
            </p:cNvSpPr>
            <p:nvPr/>
          </p:nvSpPr>
          <p:spPr bwMode="auto">
            <a:xfrm>
              <a:off x="625397" y="4336406"/>
              <a:ext cx="105376" cy="177233"/>
            </a:xfrm>
            <a:custGeom>
              <a:avLst/>
              <a:gdLst>
                <a:gd name="T0" fmla="*/ 937 w 1926"/>
                <a:gd name="T1" fmla="*/ 3639 h 4045"/>
                <a:gd name="T2" fmla="*/ 893 w 1926"/>
                <a:gd name="T3" fmla="*/ 3665 h 4045"/>
                <a:gd name="T4" fmla="*/ 863 w 1926"/>
                <a:gd name="T5" fmla="*/ 3712 h 4045"/>
                <a:gd name="T6" fmla="*/ 851 w 1926"/>
                <a:gd name="T7" fmla="*/ 3772 h 4045"/>
                <a:gd name="T8" fmla="*/ 863 w 1926"/>
                <a:gd name="T9" fmla="*/ 3832 h 4045"/>
                <a:gd name="T10" fmla="*/ 893 w 1926"/>
                <a:gd name="T11" fmla="*/ 3878 h 4045"/>
                <a:gd name="T12" fmla="*/ 937 w 1926"/>
                <a:gd name="T13" fmla="*/ 3905 h 4045"/>
                <a:gd name="T14" fmla="*/ 988 w 1926"/>
                <a:gd name="T15" fmla="*/ 3905 h 4045"/>
                <a:gd name="T16" fmla="*/ 1033 w 1926"/>
                <a:gd name="T17" fmla="*/ 3878 h 4045"/>
                <a:gd name="T18" fmla="*/ 1064 w 1926"/>
                <a:gd name="T19" fmla="*/ 3832 h 4045"/>
                <a:gd name="T20" fmla="*/ 1075 w 1926"/>
                <a:gd name="T21" fmla="*/ 3772 h 4045"/>
                <a:gd name="T22" fmla="*/ 1064 w 1926"/>
                <a:gd name="T23" fmla="*/ 3712 h 4045"/>
                <a:gd name="T24" fmla="*/ 1033 w 1926"/>
                <a:gd name="T25" fmla="*/ 3665 h 4045"/>
                <a:gd name="T26" fmla="*/ 988 w 1926"/>
                <a:gd name="T27" fmla="*/ 3639 h 4045"/>
                <a:gd name="T28" fmla="*/ 156 w 1926"/>
                <a:gd name="T29" fmla="*/ 434 h 4045"/>
                <a:gd name="T30" fmla="*/ 1770 w 1926"/>
                <a:gd name="T31" fmla="*/ 3540 h 4045"/>
                <a:gd name="T32" fmla="*/ 156 w 1926"/>
                <a:gd name="T33" fmla="*/ 434 h 4045"/>
                <a:gd name="T34" fmla="*/ 716 w 1926"/>
                <a:gd name="T35" fmla="*/ 200 h 4045"/>
                <a:gd name="T36" fmla="*/ 701 w 1926"/>
                <a:gd name="T37" fmla="*/ 217 h 4045"/>
                <a:gd name="T38" fmla="*/ 701 w 1926"/>
                <a:gd name="T39" fmla="*/ 243 h 4045"/>
                <a:gd name="T40" fmla="*/ 716 w 1926"/>
                <a:gd name="T41" fmla="*/ 260 h 4045"/>
                <a:gd name="T42" fmla="*/ 1199 w 1926"/>
                <a:gd name="T43" fmla="*/ 262 h 4045"/>
                <a:gd name="T44" fmla="*/ 1218 w 1926"/>
                <a:gd name="T45" fmla="*/ 254 h 4045"/>
                <a:gd name="T46" fmla="*/ 1226 w 1926"/>
                <a:gd name="T47" fmla="*/ 230 h 4045"/>
                <a:gd name="T48" fmla="*/ 1218 w 1926"/>
                <a:gd name="T49" fmla="*/ 207 h 4045"/>
                <a:gd name="T50" fmla="*/ 1199 w 1926"/>
                <a:gd name="T51" fmla="*/ 197 h 4045"/>
                <a:gd name="T52" fmla="*/ 224 w 1926"/>
                <a:gd name="T53" fmla="*/ 0 h 4045"/>
                <a:gd name="T54" fmla="*/ 1738 w 1926"/>
                <a:gd name="T55" fmla="*/ 4 h 4045"/>
                <a:gd name="T56" fmla="*/ 1805 w 1926"/>
                <a:gd name="T57" fmla="*/ 31 h 4045"/>
                <a:gd name="T58" fmla="*/ 1860 w 1926"/>
                <a:gd name="T59" fmla="*/ 81 h 4045"/>
                <a:gd name="T60" fmla="*/ 1900 w 1926"/>
                <a:gd name="T61" fmla="*/ 148 h 4045"/>
                <a:gd name="T62" fmla="*/ 1923 w 1926"/>
                <a:gd name="T63" fmla="*/ 229 h 4045"/>
                <a:gd name="T64" fmla="*/ 1926 w 1926"/>
                <a:gd name="T65" fmla="*/ 3772 h 4045"/>
                <a:gd name="T66" fmla="*/ 1915 w 1926"/>
                <a:gd name="T67" fmla="*/ 3857 h 4045"/>
                <a:gd name="T68" fmla="*/ 1882 w 1926"/>
                <a:gd name="T69" fmla="*/ 3932 h 4045"/>
                <a:gd name="T70" fmla="*/ 1834 w 1926"/>
                <a:gd name="T71" fmla="*/ 3992 h 4045"/>
                <a:gd name="T72" fmla="*/ 1773 w 1926"/>
                <a:gd name="T73" fmla="*/ 4032 h 4045"/>
                <a:gd name="T74" fmla="*/ 1702 w 1926"/>
                <a:gd name="T75" fmla="*/ 4045 h 4045"/>
                <a:gd name="T76" fmla="*/ 188 w 1926"/>
                <a:gd name="T77" fmla="*/ 4041 h 4045"/>
                <a:gd name="T78" fmla="*/ 122 w 1926"/>
                <a:gd name="T79" fmla="*/ 4014 h 4045"/>
                <a:gd name="T80" fmla="*/ 66 w 1926"/>
                <a:gd name="T81" fmla="*/ 3964 h 4045"/>
                <a:gd name="T82" fmla="*/ 25 w 1926"/>
                <a:gd name="T83" fmla="*/ 3897 h 4045"/>
                <a:gd name="T84" fmla="*/ 3 w 1926"/>
                <a:gd name="T85" fmla="*/ 3816 h 4045"/>
                <a:gd name="T86" fmla="*/ 0 w 1926"/>
                <a:gd name="T87" fmla="*/ 273 h 4045"/>
                <a:gd name="T88" fmla="*/ 12 w 1926"/>
                <a:gd name="T89" fmla="*/ 188 h 4045"/>
                <a:gd name="T90" fmla="*/ 43 w 1926"/>
                <a:gd name="T91" fmla="*/ 113 h 4045"/>
                <a:gd name="T92" fmla="*/ 92 w 1926"/>
                <a:gd name="T93" fmla="*/ 53 h 4045"/>
                <a:gd name="T94" fmla="*/ 154 w 1926"/>
                <a:gd name="T95" fmla="*/ 13 h 4045"/>
                <a:gd name="T96" fmla="*/ 224 w 1926"/>
                <a:gd name="T97" fmla="*/ 0 h 4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26" h="4045">
                  <a:moveTo>
                    <a:pt x="963" y="3636"/>
                  </a:moveTo>
                  <a:lnTo>
                    <a:pt x="937" y="3639"/>
                  </a:lnTo>
                  <a:lnTo>
                    <a:pt x="914" y="3649"/>
                  </a:lnTo>
                  <a:lnTo>
                    <a:pt x="893" y="3665"/>
                  </a:lnTo>
                  <a:lnTo>
                    <a:pt x="876" y="3686"/>
                  </a:lnTo>
                  <a:lnTo>
                    <a:pt x="863" y="3712"/>
                  </a:lnTo>
                  <a:lnTo>
                    <a:pt x="854" y="3741"/>
                  </a:lnTo>
                  <a:lnTo>
                    <a:pt x="851" y="3772"/>
                  </a:lnTo>
                  <a:lnTo>
                    <a:pt x="854" y="3804"/>
                  </a:lnTo>
                  <a:lnTo>
                    <a:pt x="863" y="3832"/>
                  </a:lnTo>
                  <a:lnTo>
                    <a:pt x="876" y="3857"/>
                  </a:lnTo>
                  <a:lnTo>
                    <a:pt x="893" y="3878"/>
                  </a:lnTo>
                  <a:lnTo>
                    <a:pt x="914" y="3894"/>
                  </a:lnTo>
                  <a:lnTo>
                    <a:pt x="937" y="3905"/>
                  </a:lnTo>
                  <a:lnTo>
                    <a:pt x="963" y="3909"/>
                  </a:lnTo>
                  <a:lnTo>
                    <a:pt x="988" y="3905"/>
                  </a:lnTo>
                  <a:lnTo>
                    <a:pt x="1013" y="3894"/>
                  </a:lnTo>
                  <a:lnTo>
                    <a:pt x="1033" y="3878"/>
                  </a:lnTo>
                  <a:lnTo>
                    <a:pt x="1051" y="3857"/>
                  </a:lnTo>
                  <a:lnTo>
                    <a:pt x="1064" y="3832"/>
                  </a:lnTo>
                  <a:lnTo>
                    <a:pt x="1072" y="3804"/>
                  </a:lnTo>
                  <a:lnTo>
                    <a:pt x="1075" y="3772"/>
                  </a:lnTo>
                  <a:lnTo>
                    <a:pt x="1072" y="3741"/>
                  </a:lnTo>
                  <a:lnTo>
                    <a:pt x="1064" y="3712"/>
                  </a:lnTo>
                  <a:lnTo>
                    <a:pt x="1051" y="3686"/>
                  </a:lnTo>
                  <a:lnTo>
                    <a:pt x="1033" y="3665"/>
                  </a:lnTo>
                  <a:lnTo>
                    <a:pt x="1013" y="3649"/>
                  </a:lnTo>
                  <a:lnTo>
                    <a:pt x="988" y="3639"/>
                  </a:lnTo>
                  <a:lnTo>
                    <a:pt x="963" y="3636"/>
                  </a:lnTo>
                  <a:close/>
                  <a:moveTo>
                    <a:pt x="156" y="434"/>
                  </a:moveTo>
                  <a:lnTo>
                    <a:pt x="156" y="3540"/>
                  </a:lnTo>
                  <a:lnTo>
                    <a:pt x="1770" y="3540"/>
                  </a:lnTo>
                  <a:lnTo>
                    <a:pt x="1770" y="434"/>
                  </a:lnTo>
                  <a:lnTo>
                    <a:pt x="156" y="434"/>
                  </a:lnTo>
                  <a:close/>
                  <a:moveTo>
                    <a:pt x="727" y="197"/>
                  </a:moveTo>
                  <a:lnTo>
                    <a:pt x="716" y="200"/>
                  </a:lnTo>
                  <a:lnTo>
                    <a:pt x="707" y="207"/>
                  </a:lnTo>
                  <a:lnTo>
                    <a:pt x="701" y="217"/>
                  </a:lnTo>
                  <a:lnTo>
                    <a:pt x="699" y="230"/>
                  </a:lnTo>
                  <a:lnTo>
                    <a:pt x="701" y="243"/>
                  </a:lnTo>
                  <a:lnTo>
                    <a:pt x="707" y="254"/>
                  </a:lnTo>
                  <a:lnTo>
                    <a:pt x="716" y="260"/>
                  </a:lnTo>
                  <a:lnTo>
                    <a:pt x="727" y="262"/>
                  </a:lnTo>
                  <a:lnTo>
                    <a:pt x="1199" y="262"/>
                  </a:lnTo>
                  <a:lnTo>
                    <a:pt x="1210" y="260"/>
                  </a:lnTo>
                  <a:lnTo>
                    <a:pt x="1218" y="254"/>
                  </a:lnTo>
                  <a:lnTo>
                    <a:pt x="1224" y="243"/>
                  </a:lnTo>
                  <a:lnTo>
                    <a:pt x="1226" y="230"/>
                  </a:lnTo>
                  <a:lnTo>
                    <a:pt x="1224" y="217"/>
                  </a:lnTo>
                  <a:lnTo>
                    <a:pt x="1218" y="207"/>
                  </a:lnTo>
                  <a:lnTo>
                    <a:pt x="1210" y="200"/>
                  </a:lnTo>
                  <a:lnTo>
                    <a:pt x="1199" y="197"/>
                  </a:lnTo>
                  <a:lnTo>
                    <a:pt x="727" y="197"/>
                  </a:lnTo>
                  <a:close/>
                  <a:moveTo>
                    <a:pt x="224" y="0"/>
                  </a:moveTo>
                  <a:lnTo>
                    <a:pt x="1702" y="0"/>
                  </a:lnTo>
                  <a:lnTo>
                    <a:pt x="1738" y="4"/>
                  </a:lnTo>
                  <a:lnTo>
                    <a:pt x="1773" y="13"/>
                  </a:lnTo>
                  <a:lnTo>
                    <a:pt x="1805" y="31"/>
                  </a:lnTo>
                  <a:lnTo>
                    <a:pt x="1834" y="53"/>
                  </a:lnTo>
                  <a:lnTo>
                    <a:pt x="1860" y="81"/>
                  </a:lnTo>
                  <a:lnTo>
                    <a:pt x="1882" y="113"/>
                  </a:lnTo>
                  <a:lnTo>
                    <a:pt x="1900" y="148"/>
                  </a:lnTo>
                  <a:lnTo>
                    <a:pt x="1915" y="188"/>
                  </a:lnTo>
                  <a:lnTo>
                    <a:pt x="1923" y="229"/>
                  </a:lnTo>
                  <a:lnTo>
                    <a:pt x="1926" y="273"/>
                  </a:lnTo>
                  <a:lnTo>
                    <a:pt x="1926" y="3772"/>
                  </a:lnTo>
                  <a:lnTo>
                    <a:pt x="1923" y="3816"/>
                  </a:lnTo>
                  <a:lnTo>
                    <a:pt x="1915" y="3857"/>
                  </a:lnTo>
                  <a:lnTo>
                    <a:pt x="1900" y="3897"/>
                  </a:lnTo>
                  <a:lnTo>
                    <a:pt x="1882" y="3932"/>
                  </a:lnTo>
                  <a:lnTo>
                    <a:pt x="1860" y="3964"/>
                  </a:lnTo>
                  <a:lnTo>
                    <a:pt x="1834" y="3992"/>
                  </a:lnTo>
                  <a:lnTo>
                    <a:pt x="1805" y="4014"/>
                  </a:lnTo>
                  <a:lnTo>
                    <a:pt x="1773" y="4032"/>
                  </a:lnTo>
                  <a:lnTo>
                    <a:pt x="1738" y="4041"/>
                  </a:lnTo>
                  <a:lnTo>
                    <a:pt x="1702" y="4045"/>
                  </a:lnTo>
                  <a:lnTo>
                    <a:pt x="224" y="4045"/>
                  </a:lnTo>
                  <a:lnTo>
                    <a:pt x="188" y="4041"/>
                  </a:lnTo>
                  <a:lnTo>
                    <a:pt x="154" y="4032"/>
                  </a:lnTo>
                  <a:lnTo>
                    <a:pt x="122" y="4014"/>
                  </a:lnTo>
                  <a:lnTo>
                    <a:pt x="92" y="3992"/>
                  </a:lnTo>
                  <a:lnTo>
                    <a:pt x="66" y="3964"/>
                  </a:lnTo>
                  <a:lnTo>
                    <a:pt x="43" y="3932"/>
                  </a:lnTo>
                  <a:lnTo>
                    <a:pt x="25" y="3897"/>
                  </a:lnTo>
                  <a:lnTo>
                    <a:pt x="12" y="3857"/>
                  </a:lnTo>
                  <a:lnTo>
                    <a:pt x="3" y="3816"/>
                  </a:lnTo>
                  <a:lnTo>
                    <a:pt x="0" y="3772"/>
                  </a:lnTo>
                  <a:lnTo>
                    <a:pt x="0" y="273"/>
                  </a:lnTo>
                  <a:lnTo>
                    <a:pt x="3" y="229"/>
                  </a:lnTo>
                  <a:lnTo>
                    <a:pt x="12" y="188"/>
                  </a:lnTo>
                  <a:lnTo>
                    <a:pt x="25" y="148"/>
                  </a:lnTo>
                  <a:lnTo>
                    <a:pt x="43" y="113"/>
                  </a:lnTo>
                  <a:lnTo>
                    <a:pt x="66" y="81"/>
                  </a:lnTo>
                  <a:lnTo>
                    <a:pt x="92" y="53"/>
                  </a:lnTo>
                  <a:lnTo>
                    <a:pt x="122" y="31"/>
                  </a:lnTo>
                  <a:lnTo>
                    <a:pt x="154" y="13"/>
                  </a:lnTo>
                  <a:lnTo>
                    <a:pt x="188" y="4"/>
                  </a:lnTo>
                  <a:lnTo>
                    <a:pt x="22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" name="자유형 7"/>
            <p:cNvSpPr>
              <a:spLocks/>
            </p:cNvSpPr>
            <p:nvPr/>
          </p:nvSpPr>
          <p:spPr bwMode="auto">
            <a:xfrm>
              <a:off x="598771" y="3644382"/>
              <a:ext cx="158629" cy="138832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" name="Freeform 6"/>
            <p:cNvSpPr>
              <a:spLocks/>
            </p:cNvSpPr>
            <p:nvPr/>
          </p:nvSpPr>
          <p:spPr bwMode="auto">
            <a:xfrm rot="10800000" flipH="1" flipV="1">
              <a:off x="597941" y="2949079"/>
              <a:ext cx="160288" cy="142111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10" name="Group 20"/>
            <p:cNvGrpSpPr>
              <a:grpSpLocks noChangeAspect="1"/>
            </p:cNvGrpSpPr>
            <p:nvPr/>
          </p:nvGrpSpPr>
          <p:grpSpPr bwMode="auto">
            <a:xfrm>
              <a:off x="614039" y="2221163"/>
              <a:ext cx="128093" cy="174724"/>
              <a:chOff x="2597" y="4163"/>
              <a:chExt cx="217" cy="296"/>
            </a:xfrm>
            <a:grpFill/>
          </p:grpSpPr>
          <p:sp>
            <p:nvSpPr>
              <p:cNvPr id="19" name="Freeform 22"/>
              <p:cNvSpPr>
                <a:spLocks noEditPoints="1"/>
              </p:cNvSpPr>
              <p:nvPr/>
            </p:nvSpPr>
            <p:spPr bwMode="auto">
              <a:xfrm>
                <a:off x="2630" y="4163"/>
                <a:ext cx="151" cy="176"/>
              </a:xfrm>
              <a:custGeom>
                <a:avLst/>
                <a:gdLst>
                  <a:gd name="T0" fmla="*/ 410 w 1662"/>
                  <a:gd name="T1" fmla="*/ 645 h 1942"/>
                  <a:gd name="T2" fmla="*/ 309 w 1662"/>
                  <a:gd name="T3" fmla="*/ 847 h 1942"/>
                  <a:gd name="T4" fmla="*/ 255 w 1662"/>
                  <a:gd name="T5" fmla="*/ 1023 h 1942"/>
                  <a:gd name="T6" fmla="*/ 263 w 1662"/>
                  <a:gd name="T7" fmla="*/ 1206 h 1942"/>
                  <a:gd name="T8" fmla="*/ 347 w 1662"/>
                  <a:gd name="T9" fmla="*/ 1429 h 1942"/>
                  <a:gd name="T10" fmla="*/ 476 w 1662"/>
                  <a:gd name="T11" fmla="*/ 1620 h 1942"/>
                  <a:gd name="T12" fmla="*/ 638 w 1662"/>
                  <a:gd name="T13" fmla="*/ 1753 h 1942"/>
                  <a:gd name="T14" fmla="*/ 825 w 1662"/>
                  <a:gd name="T15" fmla="*/ 1803 h 1942"/>
                  <a:gd name="T16" fmla="*/ 1013 w 1662"/>
                  <a:gd name="T17" fmla="*/ 1753 h 1942"/>
                  <a:gd name="T18" fmla="*/ 1176 w 1662"/>
                  <a:gd name="T19" fmla="*/ 1619 h 1942"/>
                  <a:gd name="T20" fmla="*/ 1305 w 1662"/>
                  <a:gd name="T21" fmla="*/ 1428 h 1942"/>
                  <a:gd name="T22" fmla="*/ 1388 w 1662"/>
                  <a:gd name="T23" fmla="*/ 1205 h 1942"/>
                  <a:gd name="T24" fmla="*/ 1418 w 1662"/>
                  <a:gd name="T25" fmla="*/ 974 h 1942"/>
                  <a:gd name="T26" fmla="*/ 1266 w 1662"/>
                  <a:gd name="T27" fmla="*/ 836 h 1942"/>
                  <a:gd name="T28" fmla="*/ 1012 w 1662"/>
                  <a:gd name="T29" fmla="*/ 794 h 1942"/>
                  <a:gd name="T30" fmla="*/ 806 w 1662"/>
                  <a:gd name="T31" fmla="*/ 713 h 1942"/>
                  <a:gd name="T32" fmla="*/ 646 w 1662"/>
                  <a:gd name="T33" fmla="*/ 610 h 1942"/>
                  <a:gd name="T34" fmla="*/ 526 w 1662"/>
                  <a:gd name="T35" fmla="*/ 499 h 1942"/>
                  <a:gd name="T36" fmla="*/ 944 w 1662"/>
                  <a:gd name="T37" fmla="*/ 23 h 1942"/>
                  <a:gd name="T38" fmla="*/ 1152 w 1662"/>
                  <a:gd name="T39" fmla="*/ 118 h 1942"/>
                  <a:gd name="T40" fmla="*/ 1271 w 1662"/>
                  <a:gd name="T41" fmla="*/ 205 h 1942"/>
                  <a:gd name="T42" fmla="*/ 1388 w 1662"/>
                  <a:gd name="T43" fmla="*/ 323 h 1942"/>
                  <a:gd name="T44" fmla="*/ 1455 w 1662"/>
                  <a:gd name="T45" fmla="*/ 429 h 1942"/>
                  <a:gd name="T46" fmla="*/ 1524 w 1662"/>
                  <a:gd name="T47" fmla="*/ 626 h 1942"/>
                  <a:gd name="T48" fmla="*/ 1555 w 1662"/>
                  <a:gd name="T49" fmla="*/ 892 h 1942"/>
                  <a:gd name="T50" fmla="*/ 1619 w 1662"/>
                  <a:gd name="T51" fmla="*/ 939 h 1942"/>
                  <a:gd name="T52" fmla="*/ 1657 w 1662"/>
                  <a:gd name="T53" fmla="*/ 1032 h 1942"/>
                  <a:gd name="T54" fmla="*/ 1655 w 1662"/>
                  <a:gd name="T55" fmla="*/ 1183 h 1942"/>
                  <a:gd name="T56" fmla="*/ 1611 w 1662"/>
                  <a:gd name="T57" fmla="*/ 1304 h 1942"/>
                  <a:gd name="T58" fmla="*/ 1537 w 1662"/>
                  <a:gd name="T59" fmla="*/ 1372 h 1942"/>
                  <a:gd name="T60" fmla="*/ 1445 w 1662"/>
                  <a:gd name="T61" fmla="*/ 1454 h 1942"/>
                  <a:gd name="T62" fmla="*/ 1313 w 1662"/>
                  <a:gd name="T63" fmla="*/ 1670 h 1942"/>
                  <a:gd name="T64" fmla="*/ 1141 w 1662"/>
                  <a:gd name="T65" fmla="*/ 1836 h 1942"/>
                  <a:gd name="T66" fmla="*/ 937 w 1662"/>
                  <a:gd name="T67" fmla="*/ 1930 h 1942"/>
                  <a:gd name="T68" fmla="*/ 714 w 1662"/>
                  <a:gd name="T69" fmla="*/ 1930 h 1942"/>
                  <a:gd name="T70" fmla="*/ 510 w 1662"/>
                  <a:gd name="T71" fmla="*/ 1836 h 1942"/>
                  <a:gd name="T72" fmla="*/ 337 w 1662"/>
                  <a:gd name="T73" fmla="*/ 1669 h 1942"/>
                  <a:gd name="T74" fmla="*/ 205 w 1662"/>
                  <a:gd name="T75" fmla="*/ 1452 h 1942"/>
                  <a:gd name="T76" fmla="*/ 111 w 1662"/>
                  <a:gd name="T77" fmla="*/ 1364 h 1942"/>
                  <a:gd name="T78" fmla="*/ 39 w 1662"/>
                  <a:gd name="T79" fmla="*/ 1284 h 1942"/>
                  <a:gd name="T80" fmla="*/ 2 w 1662"/>
                  <a:gd name="T81" fmla="*/ 1143 h 1942"/>
                  <a:gd name="T82" fmla="*/ 9 w 1662"/>
                  <a:gd name="T83" fmla="*/ 1009 h 1942"/>
                  <a:gd name="T84" fmla="*/ 50 w 1662"/>
                  <a:gd name="T85" fmla="*/ 930 h 1942"/>
                  <a:gd name="T86" fmla="*/ 98 w 1662"/>
                  <a:gd name="T87" fmla="*/ 851 h 1942"/>
                  <a:gd name="T88" fmla="*/ 85 w 1662"/>
                  <a:gd name="T89" fmla="*/ 643 h 1942"/>
                  <a:gd name="T90" fmla="*/ 120 w 1662"/>
                  <a:gd name="T91" fmla="*/ 487 h 1942"/>
                  <a:gd name="T92" fmla="*/ 183 w 1662"/>
                  <a:gd name="T93" fmla="*/ 377 h 1942"/>
                  <a:gd name="T94" fmla="*/ 257 w 1662"/>
                  <a:gd name="T95" fmla="*/ 305 h 1942"/>
                  <a:gd name="T96" fmla="*/ 319 w 1662"/>
                  <a:gd name="T97" fmla="*/ 266 h 1942"/>
                  <a:gd name="T98" fmla="*/ 352 w 1662"/>
                  <a:gd name="T99" fmla="*/ 246 h 1942"/>
                  <a:gd name="T100" fmla="*/ 390 w 1662"/>
                  <a:gd name="T101" fmla="*/ 196 h 1942"/>
                  <a:gd name="T102" fmla="*/ 459 w 1662"/>
                  <a:gd name="T103" fmla="*/ 127 h 1942"/>
                  <a:gd name="T104" fmla="*/ 559 w 1662"/>
                  <a:gd name="T105" fmla="*/ 57 h 1942"/>
                  <a:gd name="T106" fmla="*/ 690 w 1662"/>
                  <a:gd name="T107" fmla="*/ 10 h 19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662" h="1942">
                    <a:moveTo>
                      <a:pt x="526" y="499"/>
                    </a:moveTo>
                    <a:lnTo>
                      <a:pt x="484" y="546"/>
                    </a:lnTo>
                    <a:lnTo>
                      <a:pt x="445" y="595"/>
                    </a:lnTo>
                    <a:lnTo>
                      <a:pt x="410" y="645"/>
                    </a:lnTo>
                    <a:lnTo>
                      <a:pt x="379" y="696"/>
                    </a:lnTo>
                    <a:lnTo>
                      <a:pt x="352" y="747"/>
                    </a:lnTo>
                    <a:lnTo>
                      <a:pt x="329" y="797"/>
                    </a:lnTo>
                    <a:lnTo>
                      <a:pt x="309" y="847"/>
                    </a:lnTo>
                    <a:lnTo>
                      <a:pt x="291" y="895"/>
                    </a:lnTo>
                    <a:lnTo>
                      <a:pt x="277" y="941"/>
                    </a:lnTo>
                    <a:lnTo>
                      <a:pt x="264" y="984"/>
                    </a:lnTo>
                    <a:lnTo>
                      <a:pt x="255" y="1023"/>
                    </a:lnTo>
                    <a:lnTo>
                      <a:pt x="247" y="1059"/>
                    </a:lnTo>
                    <a:lnTo>
                      <a:pt x="241" y="1091"/>
                    </a:lnTo>
                    <a:lnTo>
                      <a:pt x="250" y="1148"/>
                    </a:lnTo>
                    <a:lnTo>
                      <a:pt x="263" y="1206"/>
                    </a:lnTo>
                    <a:lnTo>
                      <a:pt x="280" y="1263"/>
                    </a:lnTo>
                    <a:lnTo>
                      <a:pt x="299" y="1320"/>
                    </a:lnTo>
                    <a:lnTo>
                      <a:pt x="322" y="1375"/>
                    </a:lnTo>
                    <a:lnTo>
                      <a:pt x="347" y="1429"/>
                    </a:lnTo>
                    <a:lnTo>
                      <a:pt x="375" y="1480"/>
                    </a:lnTo>
                    <a:lnTo>
                      <a:pt x="406" y="1530"/>
                    </a:lnTo>
                    <a:lnTo>
                      <a:pt x="440" y="1576"/>
                    </a:lnTo>
                    <a:lnTo>
                      <a:pt x="476" y="1620"/>
                    </a:lnTo>
                    <a:lnTo>
                      <a:pt x="513" y="1659"/>
                    </a:lnTo>
                    <a:lnTo>
                      <a:pt x="553" y="1695"/>
                    </a:lnTo>
                    <a:lnTo>
                      <a:pt x="594" y="1726"/>
                    </a:lnTo>
                    <a:lnTo>
                      <a:pt x="638" y="1753"/>
                    </a:lnTo>
                    <a:lnTo>
                      <a:pt x="683" y="1774"/>
                    </a:lnTo>
                    <a:lnTo>
                      <a:pt x="729" y="1789"/>
                    </a:lnTo>
                    <a:lnTo>
                      <a:pt x="777" y="1800"/>
                    </a:lnTo>
                    <a:lnTo>
                      <a:pt x="825" y="1803"/>
                    </a:lnTo>
                    <a:lnTo>
                      <a:pt x="875" y="1800"/>
                    </a:lnTo>
                    <a:lnTo>
                      <a:pt x="922" y="1789"/>
                    </a:lnTo>
                    <a:lnTo>
                      <a:pt x="968" y="1774"/>
                    </a:lnTo>
                    <a:lnTo>
                      <a:pt x="1013" y="1753"/>
                    </a:lnTo>
                    <a:lnTo>
                      <a:pt x="1056" y="1726"/>
                    </a:lnTo>
                    <a:lnTo>
                      <a:pt x="1099" y="1695"/>
                    </a:lnTo>
                    <a:lnTo>
                      <a:pt x="1139" y="1659"/>
                    </a:lnTo>
                    <a:lnTo>
                      <a:pt x="1176" y="1619"/>
                    </a:lnTo>
                    <a:lnTo>
                      <a:pt x="1212" y="1576"/>
                    </a:lnTo>
                    <a:lnTo>
                      <a:pt x="1245" y="1529"/>
                    </a:lnTo>
                    <a:lnTo>
                      <a:pt x="1276" y="1480"/>
                    </a:lnTo>
                    <a:lnTo>
                      <a:pt x="1305" y="1428"/>
                    </a:lnTo>
                    <a:lnTo>
                      <a:pt x="1330" y="1374"/>
                    </a:lnTo>
                    <a:lnTo>
                      <a:pt x="1353" y="1319"/>
                    </a:lnTo>
                    <a:lnTo>
                      <a:pt x="1372" y="1262"/>
                    </a:lnTo>
                    <a:lnTo>
                      <a:pt x="1388" y="1205"/>
                    </a:lnTo>
                    <a:lnTo>
                      <a:pt x="1401" y="1147"/>
                    </a:lnTo>
                    <a:lnTo>
                      <a:pt x="1411" y="1089"/>
                    </a:lnTo>
                    <a:lnTo>
                      <a:pt x="1416" y="1032"/>
                    </a:lnTo>
                    <a:lnTo>
                      <a:pt x="1418" y="974"/>
                    </a:lnTo>
                    <a:lnTo>
                      <a:pt x="1417" y="904"/>
                    </a:lnTo>
                    <a:lnTo>
                      <a:pt x="1414" y="838"/>
                    </a:lnTo>
                    <a:lnTo>
                      <a:pt x="1339" y="839"/>
                    </a:lnTo>
                    <a:lnTo>
                      <a:pt x="1266" y="836"/>
                    </a:lnTo>
                    <a:lnTo>
                      <a:pt x="1198" y="830"/>
                    </a:lnTo>
                    <a:lnTo>
                      <a:pt x="1133" y="820"/>
                    </a:lnTo>
                    <a:lnTo>
                      <a:pt x="1070" y="808"/>
                    </a:lnTo>
                    <a:lnTo>
                      <a:pt x="1012" y="794"/>
                    </a:lnTo>
                    <a:lnTo>
                      <a:pt x="956" y="777"/>
                    </a:lnTo>
                    <a:lnTo>
                      <a:pt x="903" y="757"/>
                    </a:lnTo>
                    <a:lnTo>
                      <a:pt x="853" y="737"/>
                    </a:lnTo>
                    <a:lnTo>
                      <a:pt x="806" y="713"/>
                    </a:lnTo>
                    <a:lnTo>
                      <a:pt x="762" y="690"/>
                    </a:lnTo>
                    <a:lnTo>
                      <a:pt x="721" y="664"/>
                    </a:lnTo>
                    <a:lnTo>
                      <a:pt x="682" y="638"/>
                    </a:lnTo>
                    <a:lnTo>
                      <a:pt x="646" y="610"/>
                    </a:lnTo>
                    <a:lnTo>
                      <a:pt x="612" y="583"/>
                    </a:lnTo>
                    <a:lnTo>
                      <a:pt x="581" y="555"/>
                    </a:lnTo>
                    <a:lnTo>
                      <a:pt x="552" y="527"/>
                    </a:lnTo>
                    <a:lnTo>
                      <a:pt x="526" y="499"/>
                    </a:lnTo>
                    <a:close/>
                    <a:moveTo>
                      <a:pt x="808" y="0"/>
                    </a:moveTo>
                    <a:lnTo>
                      <a:pt x="851" y="3"/>
                    </a:lnTo>
                    <a:lnTo>
                      <a:pt x="897" y="11"/>
                    </a:lnTo>
                    <a:lnTo>
                      <a:pt x="944" y="23"/>
                    </a:lnTo>
                    <a:lnTo>
                      <a:pt x="993" y="39"/>
                    </a:lnTo>
                    <a:lnTo>
                      <a:pt x="1044" y="60"/>
                    </a:lnTo>
                    <a:lnTo>
                      <a:pt x="1097" y="86"/>
                    </a:lnTo>
                    <a:lnTo>
                      <a:pt x="1152" y="118"/>
                    </a:lnTo>
                    <a:lnTo>
                      <a:pt x="1179" y="135"/>
                    </a:lnTo>
                    <a:lnTo>
                      <a:pt x="1208" y="155"/>
                    </a:lnTo>
                    <a:lnTo>
                      <a:pt x="1239" y="179"/>
                    </a:lnTo>
                    <a:lnTo>
                      <a:pt x="1271" y="205"/>
                    </a:lnTo>
                    <a:lnTo>
                      <a:pt x="1304" y="233"/>
                    </a:lnTo>
                    <a:lnTo>
                      <a:pt x="1334" y="261"/>
                    </a:lnTo>
                    <a:lnTo>
                      <a:pt x="1363" y="292"/>
                    </a:lnTo>
                    <a:lnTo>
                      <a:pt x="1388" y="323"/>
                    </a:lnTo>
                    <a:lnTo>
                      <a:pt x="1409" y="353"/>
                    </a:lnTo>
                    <a:lnTo>
                      <a:pt x="1409" y="353"/>
                    </a:lnTo>
                    <a:lnTo>
                      <a:pt x="1433" y="389"/>
                    </a:lnTo>
                    <a:lnTo>
                      <a:pt x="1455" y="429"/>
                    </a:lnTo>
                    <a:lnTo>
                      <a:pt x="1475" y="472"/>
                    </a:lnTo>
                    <a:lnTo>
                      <a:pt x="1493" y="519"/>
                    </a:lnTo>
                    <a:lnTo>
                      <a:pt x="1509" y="570"/>
                    </a:lnTo>
                    <a:lnTo>
                      <a:pt x="1524" y="626"/>
                    </a:lnTo>
                    <a:lnTo>
                      <a:pt x="1535" y="685"/>
                    </a:lnTo>
                    <a:lnTo>
                      <a:pt x="1545" y="749"/>
                    </a:lnTo>
                    <a:lnTo>
                      <a:pt x="1551" y="817"/>
                    </a:lnTo>
                    <a:lnTo>
                      <a:pt x="1555" y="892"/>
                    </a:lnTo>
                    <a:lnTo>
                      <a:pt x="1573" y="900"/>
                    </a:lnTo>
                    <a:lnTo>
                      <a:pt x="1590" y="910"/>
                    </a:lnTo>
                    <a:lnTo>
                      <a:pt x="1605" y="922"/>
                    </a:lnTo>
                    <a:lnTo>
                      <a:pt x="1619" y="939"/>
                    </a:lnTo>
                    <a:lnTo>
                      <a:pt x="1632" y="957"/>
                    </a:lnTo>
                    <a:lnTo>
                      <a:pt x="1642" y="979"/>
                    </a:lnTo>
                    <a:lnTo>
                      <a:pt x="1651" y="1003"/>
                    </a:lnTo>
                    <a:lnTo>
                      <a:pt x="1657" y="1032"/>
                    </a:lnTo>
                    <a:lnTo>
                      <a:pt x="1661" y="1064"/>
                    </a:lnTo>
                    <a:lnTo>
                      <a:pt x="1662" y="1102"/>
                    </a:lnTo>
                    <a:lnTo>
                      <a:pt x="1660" y="1143"/>
                    </a:lnTo>
                    <a:lnTo>
                      <a:pt x="1655" y="1183"/>
                    </a:lnTo>
                    <a:lnTo>
                      <a:pt x="1648" y="1218"/>
                    </a:lnTo>
                    <a:lnTo>
                      <a:pt x="1638" y="1250"/>
                    </a:lnTo>
                    <a:lnTo>
                      <a:pt x="1625" y="1278"/>
                    </a:lnTo>
                    <a:lnTo>
                      <a:pt x="1611" y="1304"/>
                    </a:lnTo>
                    <a:lnTo>
                      <a:pt x="1595" y="1325"/>
                    </a:lnTo>
                    <a:lnTo>
                      <a:pt x="1577" y="1344"/>
                    </a:lnTo>
                    <a:lnTo>
                      <a:pt x="1558" y="1360"/>
                    </a:lnTo>
                    <a:lnTo>
                      <a:pt x="1537" y="1372"/>
                    </a:lnTo>
                    <a:lnTo>
                      <a:pt x="1515" y="1382"/>
                    </a:lnTo>
                    <a:lnTo>
                      <a:pt x="1493" y="1390"/>
                    </a:lnTo>
                    <a:lnTo>
                      <a:pt x="1471" y="1395"/>
                    </a:lnTo>
                    <a:lnTo>
                      <a:pt x="1445" y="1454"/>
                    </a:lnTo>
                    <a:lnTo>
                      <a:pt x="1416" y="1512"/>
                    </a:lnTo>
                    <a:lnTo>
                      <a:pt x="1385" y="1567"/>
                    </a:lnTo>
                    <a:lnTo>
                      <a:pt x="1350" y="1620"/>
                    </a:lnTo>
                    <a:lnTo>
                      <a:pt x="1313" y="1670"/>
                    </a:lnTo>
                    <a:lnTo>
                      <a:pt x="1273" y="1717"/>
                    </a:lnTo>
                    <a:lnTo>
                      <a:pt x="1231" y="1761"/>
                    </a:lnTo>
                    <a:lnTo>
                      <a:pt x="1187" y="1801"/>
                    </a:lnTo>
                    <a:lnTo>
                      <a:pt x="1141" y="1836"/>
                    </a:lnTo>
                    <a:lnTo>
                      <a:pt x="1092" y="1868"/>
                    </a:lnTo>
                    <a:lnTo>
                      <a:pt x="1042" y="1893"/>
                    </a:lnTo>
                    <a:lnTo>
                      <a:pt x="990" y="1915"/>
                    </a:lnTo>
                    <a:lnTo>
                      <a:pt x="937" y="1930"/>
                    </a:lnTo>
                    <a:lnTo>
                      <a:pt x="882" y="1939"/>
                    </a:lnTo>
                    <a:lnTo>
                      <a:pt x="825" y="1942"/>
                    </a:lnTo>
                    <a:lnTo>
                      <a:pt x="769" y="1939"/>
                    </a:lnTo>
                    <a:lnTo>
                      <a:pt x="714" y="1930"/>
                    </a:lnTo>
                    <a:lnTo>
                      <a:pt x="661" y="1915"/>
                    </a:lnTo>
                    <a:lnTo>
                      <a:pt x="608" y="1893"/>
                    </a:lnTo>
                    <a:lnTo>
                      <a:pt x="558" y="1867"/>
                    </a:lnTo>
                    <a:lnTo>
                      <a:pt x="510" y="1836"/>
                    </a:lnTo>
                    <a:lnTo>
                      <a:pt x="464" y="1800"/>
                    </a:lnTo>
                    <a:lnTo>
                      <a:pt x="419" y="1760"/>
                    </a:lnTo>
                    <a:lnTo>
                      <a:pt x="377" y="1716"/>
                    </a:lnTo>
                    <a:lnTo>
                      <a:pt x="337" y="1669"/>
                    </a:lnTo>
                    <a:lnTo>
                      <a:pt x="300" y="1618"/>
                    </a:lnTo>
                    <a:lnTo>
                      <a:pt x="266" y="1565"/>
                    </a:lnTo>
                    <a:lnTo>
                      <a:pt x="234" y="1510"/>
                    </a:lnTo>
                    <a:lnTo>
                      <a:pt x="205" y="1452"/>
                    </a:lnTo>
                    <a:lnTo>
                      <a:pt x="179" y="1392"/>
                    </a:lnTo>
                    <a:lnTo>
                      <a:pt x="156" y="1386"/>
                    </a:lnTo>
                    <a:lnTo>
                      <a:pt x="133" y="1376"/>
                    </a:lnTo>
                    <a:lnTo>
                      <a:pt x="111" y="1364"/>
                    </a:lnTo>
                    <a:lnTo>
                      <a:pt x="91" y="1349"/>
                    </a:lnTo>
                    <a:lnTo>
                      <a:pt x="72" y="1330"/>
                    </a:lnTo>
                    <a:lnTo>
                      <a:pt x="55" y="1309"/>
                    </a:lnTo>
                    <a:lnTo>
                      <a:pt x="39" y="1284"/>
                    </a:lnTo>
                    <a:lnTo>
                      <a:pt x="26" y="1254"/>
                    </a:lnTo>
                    <a:lnTo>
                      <a:pt x="15" y="1221"/>
                    </a:lnTo>
                    <a:lnTo>
                      <a:pt x="7" y="1184"/>
                    </a:lnTo>
                    <a:lnTo>
                      <a:pt x="2" y="1143"/>
                    </a:lnTo>
                    <a:lnTo>
                      <a:pt x="0" y="1104"/>
                    </a:lnTo>
                    <a:lnTo>
                      <a:pt x="1" y="1068"/>
                    </a:lnTo>
                    <a:lnTo>
                      <a:pt x="4" y="1038"/>
                    </a:lnTo>
                    <a:lnTo>
                      <a:pt x="9" y="1009"/>
                    </a:lnTo>
                    <a:lnTo>
                      <a:pt x="17" y="985"/>
                    </a:lnTo>
                    <a:lnTo>
                      <a:pt x="27" y="964"/>
                    </a:lnTo>
                    <a:lnTo>
                      <a:pt x="38" y="946"/>
                    </a:lnTo>
                    <a:lnTo>
                      <a:pt x="50" y="930"/>
                    </a:lnTo>
                    <a:lnTo>
                      <a:pt x="65" y="916"/>
                    </a:lnTo>
                    <a:lnTo>
                      <a:pt x="80" y="906"/>
                    </a:lnTo>
                    <a:lnTo>
                      <a:pt x="96" y="897"/>
                    </a:lnTo>
                    <a:lnTo>
                      <a:pt x="98" y="851"/>
                    </a:lnTo>
                    <a:lnTo>
                      <a:pt x="89" y="794"/>
                    </a:lnTo>
                    <a:lnTo>
                      <a:pt x="85" y="740"/>
                    </a:lnTo>
                    <a:lnTo>
                      <a:pt x="83" y="690"/>
                    </a:lnTo>
                    <a:lnTo>
                      <a:pt x="85" y="643"/>
                    </a:lnTo>
                    <a:lnTo>
                      <a:pt x="90" y="599"/>
                    </a:lnTo>
                    <a:lnTo>
                      <a:pt x="98" y="559"/>
                    </a:lnTo>
                    <a:lnTo>
                      <a:pt x="108" y="522"/>
                    </a:lnTo>
                    <a:lnTo>
                      <a:pt x="120" y="487"/>
                    </a:lnTo>
                    <a:lnTo>
                      <a:pt x="134" y="455"/>
                    </a:lnTo>
                    <a:lnTo>
                      <a:pt x="149" y="427"/>
                    </a:lnTo>
                    <a:lnTo>
                      <a:pt x="166" y="400"/>
                    </a:lnTo>
                    <a:lnTo>
                      <a:pt x="183" y="377"/>
                    </a:lnTo>
                    <a:lnTo>
                      <a:pt x="202" y="355"/>
                    </a:lnTo>
                    <a:lnTo>
                      <a:pt x="220" y="337"/>
                    </a:lnTo>
                    <a:lnTo>
                      <a:pt x="239" y="320"/>
                    </a:lnTo>
                    <a:lnTo>
                      <a:pt x="257" y="305"/>
                    </a:lnTo>
                    <a:lnTo>
                      <a:pt x="274" y="293"/>
                    </a:lnTo>
                    <a:lnTo>
                      <a:pt x="290" y="282"/>
                    </a:lnTo>
                    <a:lnTo>
                      <a:pt x="305" y="273"/>
                    </a:lnTo>
                    <a:lnTo>
                      <a:pt x="319" y="266"/>
                    </a:lnTo>
                    <a:lnTo>
                      <a:pt x="331" y="260"/>
                    </a:lnTo>
                    <a:lnTo>
                      <a:pt x="341" y="255"/>
                    </a:lnTo>
                    <a:lnTo>
                      <a:pt x="348" y="253"/>
                    </a:lnTo>
                    <a:lnTo>
                      <a:pt x="352" y="246"/>
                    </a:lnTo>
                    <a:lnTo>
                      <a:pt x="359" y="237"/>
                    </a:lnTo>
                    <a:lnTo>
                      <a:pt x="367" y="225"/>
                    </a:lnTo>
                    <a:lnTo>
                      <a:pt x="377" y="212"/>
                    </a:lnTo>
                    <a:lnTo>
                      <a:pt x="390" y="196"/>
                    </a:lnTo>
                    <a:lnTo>
                      <a:pt x="404" y="180"/>
                    </a:lnTo>
                    <a:lnTo>
                      <a:pt x="421" y="163"/>
                    </a:lnTo>
                    <a:lnTo>
                      <a:pt x="439" y="145"/>
                    </a:lnTo>
                    <a:lnTo>
                      <a:pt x="459" y="127"/>
                    </a:lnTo>
                    <a:lnTo>
                      <a:pt x="481" y="108"/>
                    </a:lnTo>
                    <a:lnTo>
                      <a:pt x="505" y="91"/>
                    </a:lnTo>
                    <a:lnTo>
                      <a:pt x="531" y="74"/>
                    </a:lnTo>
                    <a:lnTo>
                      <a:pt x="559" y="57"/>
                    </a:lnTo>
                    <a:lnTo>
                      <a:pt x="589" y="43"/>
                    </a:lnTo>
                    <a:lnTo>
                      <a:pt x="620" y="30"/>
                    </a:lnTo>
                    <a:lnTo>
                      <a:pt x="655" y="19"/>
                    </a:lnTo>
                    <a:lnTo>
                      <a:pt x="690" y="10"/>
                    </a:lnTo>
                    <a:lnTo>
                      <a:pt x="728" y="3"/>
                    </a:lnTo>
                    <a:lnTo>
                      <a:pt x="767" y="0"/>
                    </a:lnTo>
                    <a:lnTo>
                      <a:pt x="80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20" name="Freeform 23"/>
              <p:cNvSpPr>
                <a:spLocks noEditPoints="1"/>
              </p:cNvSpPr>
              <p:nvPr/>
            </p:nvSpPr>
            <p:spPr bwMode="auto">
              <a:xfrm>
                <a:off x="2664" y="4250"/>
                <a:ext cx="83" cy="27"/>
              </a:xfrm>
              <a:custGeom>
                <a:avLst/>
                <a:gdLst>
                  <a:gd name="T0" fmla="*/ 613 w 916"/>
                  <a:gd name="T1" fmla="*/ 78 h 300"/>
                  <a:gd name="T2" fmla="*/ 561 w 916"/>
                  <a:gd name="T3" fmla="*/ 109 h 300"/>
                  <a:gd name="T4" fmla="*/ 554 w 916"/>
                  <a:gd name="T5" fmla="*/ 165 h 300"/>
                  <a:gd name="T6" fmla="*/ 579 w 916"/>
                  <a:gd name="T7" fmla="*/ 210 h 300"/>
                  <a:gd name="T8" fmla="*/ 665 w 916"/>
                  <a:gd name="T9" fmla="*/ 229 h 300"/>
                  <a:gd name="T10" fmla="*/ 787 w 916"/>
                  <a:gd name="T11" fmla="*/ 223 h 300"/>
                  <a:gd name="T12" fmla="*/ 839 w 916"/>
                  <a:gd name="T13" fmla="*/ 191 h 300"/>
                  <a:gd name="T14" fmla="*/ 846 w 916"/>
                  <a:gd name="T15" fmla="*/ 135 h 300"/>
                  <a:gd name="T16" fmla="*/ 820 w 916"/>
                  <a:gd name="T17" fmla="*/ 90 h 300"/>
                  <a:gd name="T18" fmla="*/ 734 w 916"/>
                  <a:gd name="T19" fmla="*/ 72 h 300"/>
                  <a:gd name="T20" fmla="*/ 153 w 916"/>
                  <a:gd name="T21" fmla="*/ 74 h 300"/>
                  <a:gd name="T22" fmla="*/ 85 w 916"/>
                  <a:gd name="T23" fmla="*/ 99 h 300"/>
                  <a:gd name="T24" fmla="*/ 70 w 916"/>
                  <a:gd name="T25" fmla="*/ 150 h 300"/>
                  <a:gd name="T26" fmla="*/ 85 w 916"/>
                  <a:gd name="T27" fmla="*/ 201 h 300"/>
                  <a:gd name="T28" fmla="*/ 153 w 916"/>
                  <a:gd name="T29" fmla="*/ 227 h 300"/>
                  <a:gd name="T30" fmla="*/ 280 w 916"/>
                  <a:gd name="T31" fmla="*/ 227 h 300"/>
                  <a:gd name="T32" fmla="*/ 348 w 916"/>
                  <a:gd name="T33" fmla="*/ 201 h 300"/>
                  <a:gd name="T34" fmla="*/ 363 w 916"/>
                  <a:gd name="T35" fmla="*/ 150 h 300"/>
                  <a:gd name="T36" fmla="*/ 348 w 916"/>
                  <a:gd name="T37" fmla="*/ 99 h 300"/>
                  <a:gd name="T38" fmla="*/ 280 w 916"/>
                  <a:gd name="T39" fmla="*/ 74 h 300"/>
                  <a:gd name="T40" fmla="*/ 234 w 916"/>
                  <a:gd name="T41" fmla="*/ 0 h 300"/>
                  <a:gd name="T42" fmla="*/ 321 w 916"/>
                  <a:gd name="T43" fmla="*/ 9 h 300"/>
                  <a:gd name="T44" fmla="*/ 400 w 916"/>
                  <a:gd name="T45" fmla="*/ 53 h 300"/>
                  <a:gd name="T46" fmla="*/ 574 w 916"/>
                  <a:gd name="T47" fmla="*/ 17 h 300"/>
                  <a:gd name="T48" fmla="*/ 662 w 916"/>
                  <a:gd name="T49" fmla="*/ 1 h 300"/>
                  <a:gd name="T50" fmla="*/ 732 w 916"/>
                  <a:gd name="T51" fmla="*/ 0 h 300"/>
                  <a:gd name="T52" fmla="*/ 806 w 916"/>
                  <a:gd name="T53" fmla="*/ 10 h 300"/>
                  <a:gd name="T54" fmla="*/ 875 w 916"/>
                  <a:gd name="T55" fmla="*/ 45 h 300"/>
                  <a:gd name="T56" fmla="*/ 914 w 916"/>
                  <a:gd name="T57" fmla="*/ 123 h 300"/>
                  <a:gd name="T58" fmla="*/ 900 w 916"/>
                  <a:gd name="T59" fmla="*/ 223 h 300"/>
                  <a:gd name="T60" fmla="*/ 843 w 916"/>
                  <a:gd name="T61" fmla="*/ 277 h 300"/>
                  <a:gd name="T62" fmla="*/ 768 w 916"/>
                  <a:gd name="T63" fmla="*/ 297 h 300"/>
                  <a:gd name="T64" fmla="*/ 699 w 916"/>
                  <a:gd name="T65" fmla="*/ 300 h 300"/>
                  <a:gd name="T66" fmla="*/ 632 w 916"/>
                  <a:gd name="T67" fmla="*/ 297 h 300"/>
                  <a:gd name="T68" fmla="*/ 557 w 916"/>
                  <a:gd name="T69" fmla="*/ 277 h 300"/>
                  <a:gd name="T70" fmla="*/ 500 w 916"/>
                  <a:gd name="T71" fmla="*/ 224 h 300"/>
                  <a:gd name="T72" fmla="*/ 485 w 916"/>
                  <a:gd name="T73" fmla="*/ 137 h 300"/>
                  <a:gd name="T74" fmla="*/ 432 w 916"/>
                  <a:gd name="T75" fmla="*/ 150 h 300"/>
                  <a:gd name="T76" fmla="*/ 405 w 916"/>
                  <a:gd name="T77" fmla="*/ 241 h 300"/>
                  <a:gd name="T78" fmla="*/ 342 w 916"/>
                  <a:gd name="T79" fmla="*/ 284 h 300"/>
                  <a:gd name="T80" fmla="*/ 266 w 916"/>
                  <a:gd name="T81" fmla="*/ 298 h 300"/>
                  <a:gd name="T82" fmla="*/ 201 w 916"/>
                  <a:gd name="T83" fmla="*/ 299 h 300"/>
                  <a:gd name="T84" fmla="*/ 129 w 916"/>
                  <a:gd name="T85" fmla="*/ 294 h 300"/>
                  <a:gd name="T86" fmla="*/ 57 w 916"/>
                  <a:gd name="T87" fmla="*/ 267 h 300"/>
                  <a:gd name="T88" fmla="*/ 7 w 916"/>
                  <a:gd name="T89" fmla="*/ 202 h 300"/>
                  <a:gd name="T90" fmla="*/ 7 w 916"/>
                  <a:gd name="T91" fmla="*/ 98 h 300"/>
                  <a:gd name="T92" fmla="*/ 57 w 916"/>
                  <a:gd name="T93" fmla="*/ 33 h 300"/>
                  <a:gd name="T94" fmla="*/ 129 w 916"/>
                  <a:gd name="T95" fmla="*/ 6 h 300"/>
                  <a:gd name="T96" fmla="*/ 201 w 916"/>
                  <a:gd name="T97" fmla="*/ 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16" h="300">
                    <a:moveTo>
                      <a:pt x="699" y="71"/>
                    </a:moveTo>
                    <a:lnTo>
                      <a:pt x="665" y="72"/>
                    </a:lnTo>
                    <a:lnTo>
                      <a:pt x="636" y="74"/>
                    </a:lnTo>
                    <a:lnTo>
                      <a:pt x="613" y="78"/>
                    </a:lnTo>
                    <a:lnTo>
                      <a:pt x="594" y="83"/>
                    </a:lnTo>
                    <a:lnTo>
                      <a:pt x="579" y="90"/>
                    </a:lnTo>
                    <a:lnTo>
                      <a:pt x="569" y="99"/>
                    </a:lnTo>
                    <a:lnTo>
                      <a:pt x="561" y="109"/>
                    </a:lnTo>
                    <a:lnTo>
                      <a:pt x="556" y="122"/>
                    </a:lnTo>
                    <a:lnTo>
                      <a:pt x="554" y="135"/>
                    </a:lnTo>
                    <a:lnTo>
                      <a:pt x="553" y="150"/>
                    </a:lnTo>
                    <a:lnTo>
                      <a:pt x="554" y="165"/>
                    </a:lnTo>
                    <a:lnTo>
                      <a:pt x="556" y="179"/>
                    </a:lnTo>
                    <a:lnTo>
                      <a:pt x="561" y="191"/>
                    </a:lnTo>
                    <a:lnTo>
                      <a:pt x="569" y="201"/>
                    </a:lnTo>
                    <a:lnTo>
                      <a:pt x="579" y="210"/>
                    </a:lnTo>
                    <a:lnTo>
                      <a:pt x="594" y="216"/>
                    </a:lnTo>
                    <a:lnTo>
                      <a:pt x="613" y="223"/>
                    </a:lnTo>
                    <a:lnTo>
                      <a:pt x="636" y="227"/>
                    </a:lnTo>
                    <a:lnTo>
                      <a:pt x="665" y="229"/>
                    </a:lnTo>
                    <a:lnTo>
                      <a:pt x="699" y="230"/>
                    </a:lnTo>
                    <a:lnTo>
                      <a:pt x="734" y="229"/>
                    </a:lnTo>
                    <a:lnTo>
                      <a:pt x="763" y="227"/>
                    </a:lnTo>
                    <a:lnTo>
                      <a:pt x="787" y="223"/>
                    </a:lnTo>
                    <a:lnTo>
                      <a:pt x="805" y="216"/>
                    </a:lnTo>
                    <a:lnTo>
                      <a:pt x="820" y="210"/>
                    </a:lnTo>
                    <a:lnTo>
                      <a:pt x="831" y="201"/>
                    </a:lnTo>
                    <a:lnTo>
                      <a:pt x="839" y="191"/>
                    </a:lnTo>
                    <a:lnTo>
                      <a:pt x="843" y="179"/>
                    </a:lnTo>
                    <a:lnTo>
                      <a:pt x="846" y="165"/>
                    </a:lnTo>
                    <a:lnTo>
                      <a:pt x="847" y="150"/>
                    </a:lnTo>
                    <a:lnTo>
                      <a:pt x="846" y="135"/>
                    </a:lnTo>
                    <a:lnTo>
                      <a:pt x="843" y="122"/>
                    </a:lnTo>
                    <a:lnTo>
                      <a:pt x="839" y="109"/>
                    </a:lnTo>
                    <a:lnTo>
                      <a:pt x="831" y="99"/>
                    </a:lnTo>
                    <a:lnTo>
                      <a:pt x="820" y="90"/>
                    </a:lnTo>
                    <a:lnTo>
                      <a:pt x="805" y="83"/>
                    </a:lnTo>
                    <a:lnTo>
                      <a:pt x="787" y="78"/>
                    </a:lnTo>
                    <a:lnTo>
                      <a:pt x="763" y="74"/>
                    </a:lnTo>
                    <a:lnTo>
                      <a:pt x="734" y="72"/>
                    </a:lnTo>
                    <a:lnTo>
                      <a:pt x="699" y="71"/>
                    </a:lnTo>
                    <a:close/>
                    <a:moveTo>
                      <a:pt x="216" y="71"/>
                    </a:moveTo>
                    <a:lnTo>
                      <a:pt x="182" y="72"/>
                    </a:lnTo>
                    <a:lnTo>
                      <a:pt x="153" y="74"/>
                    </a:lnTo>
                    <a:lnTo>
                      <a:pt x="130" y="78"/>
                    </a:lnTo>
                    <a:lnTo>
                      <a:pt x="111" y="83"/>
                    </a:lnTo>
                    <a:lnTo>
                      <a:pt x="96" y="90"/>
                    </a:lnTo>
                    <a:lnTo>
                      <a:pt x="85" y="99"/>
                    </a:lnTo>
                    <a:lnTo>
                      <a:pt x="78" y="109"/>
                    </a:lnTo>
                    <a:lnTo>
                      <a:pt x="73" y="122"/>
                    </a:lnTo>
                    <a:lnTo>
                      <a:pt x="70" y="135"/>
                    </a:lnTo>
                    <a:lnTo>
                      <a:pt x="70" y="150"/>
                    </a:lnTo>
                    <a:lnTo>
                      <a:pt x="70" y="165"/>
                    </a:lnTo>
                    <a:lnTo>
                      <a:pt x="73" y="179"/>
                    </a:lnTo>
                    <a:lnTo>
                      <a:pt x="78" y="191"/>
                    </a:lnTo>
                    <a:lnTo>
                      <a:pt x="85" y="201"/>
                    </a:lnTo>
                    <a:lnTo>
                      <a:pt x="96" y="210"/>
                    </a:lnTo>
                    <a:lnTo>
                      <a:pt x="111" y="216"/>
                    </a:lnTo>
                    <a:lnTo>
                      <a:pt x="130" y="223"/>
                    </a:lnTo>
                    <a:lnTo>
                      <a:pt x="153" y="227"/>
                    </a:lnTo>
                    <a:lnTo>
                      <a:pt x="182" y="229"/>
                    </a:lnTo>
                    <a:lnTo>
                      <a:pt x="216" y="230"/>
                    </a:lnTo>
                    <a:lnTo>
                      <a:pt x="250" y="229"/>
                    </a:lnTo>
                    <a:lnTo>
                      <a:pt x="280" y="227"/>
                    </a:lnTo>
                    <a:lnTo>
                      <a:pt x="304" y="223"/>
                    </a:lnTo>
                    <a:lnTo>
                      <a:pt x="322" y="216"/>
                    </a:lnTo>
                    <a:lnTo>
                      <a:pt x="337" y="210"/>
                    </a:lnTo>
                    <a:lnTo>
                      <a:pt x="348" y="201"/>
                    </a:lnTo>
                    <a:lnTo>
                      <a:pt x="355" y="191"/>
                    </a:lnTo>
                    <a:lnTo>
                      <a:pt x="360" y="179"/>
                    </a:lnTo>
                    <a:lnTo>
                      <a:pt x="363" y="165"/>
                    </a:lnTo>
                    <a:lnTo>
                      <a:pt x="363" y="150"/>
                    </a:lnTo>
                    <a:lnTo>
                      <a:pt x="363" y="135"/>
                    </a:lnTo>
                    <a:lnTo>
                      <a:pt x="360" y="122"/>
                    </a:lnTo>
                    <a:lnTo>
                      <a:pt x="355" y="109"/>
                    </a:lnTo>
                    <a:lnTo>
                      <a:pt x="348" y="99"/>
                    </a:lnTo>
                    <a:lnTo>
                      <a:pt x="337" y="90"/>
                    </a:lnTo>
                    <a:lnTo>
                      <a:pt x="322" y="83"/>
                    </a:lnTo>
                    <a:lnTo>
                      <a:pt x="304" y="78"/>
                    </a:lnTo>
                    <a:lnTo>
                      <a:pt x="280" y="74"/>
                    </a:lnTo>
                    <a:lnTo>
                      <a:pt x="250" y="72"/>
                    </a:lnTo>
                    <a:lnTo>
                      <a:pt x="216" y="71"/>
                    </a:lnTo>
                    <a:close/>
                    <a:moveTo>
                      <a:pt x="216" y="0"/>
                    </a:moveTo>
                    <a:lnTo>
                      <a:pt x="234" y="0"/>
                    </a:lnTo>
                    <a:lnTo>
                      <a:pt x="254" y="1"/>
                    </a:lnTo>
                    <a:lnTo>
                      <a:pt x="276" y="2"/>
                    </a:lnTo>
                    <a:lnTo>
                      <a:pt x="298" y="5"/>
                    </a:lnTo>
                    <a:lnTo>
                      <a:pt x="321" y="9"/>
                    </a:lnTo>
                    <a:lnTo>
                      <a:pt x="343" y="17"/>
                    </a:lnTo>
                    <a:lnTo>
                      <a:pt x="364" y="26"/>
                    </a:lnTo>
                    <a:lnTo>
                      <a:pt x="383" y="37"/>
                    </a:lnTo>
                    <a:lnTo>
                      <a:pt x="400" y="53"/>
                    </a:lnTo>
                    <a:lnTo>
                      <a:pt x="516" y="53"/>
                    </a:lnTo>
                    <a:lnTo>
                      <a:pt x="533" y="37"/>
                    </a:lnTo>
                    <a:lnTo>
                      <a:pt x="553" y="26"/>
                    </a:lnTo>
                    <a:lnTo>
                      <a:pt x="574" y="17"/>
                    </a:lnTo>
                    <a:lnTo>
                      <a:pt x="596" y="9"/>
                    </a:lnTo>
                    <a:lnTo>
                      <a:pt x="618" y="5"/>
                    </a:lnTo>
                    <a:lnTo>
                      <a:pt x="640" y="2"/>
                    </a:lnTo>
                    <a:lnTo>
                      <a:pt x="662" y="1"/>
                    </a:lnTo>
                    <a:lnTo>
                      <a:pt x="682" y="0"/>
                    </a:lnTo>
                    <a:lnTo>
                      <a:pt x="699" y="0"/>
                    </a:lnTo>
                    <a:lnTo>
                      <a:pt x="715" y="0"/>
                    </a:lnTo>
                    <a:lnTo>
                      <a:pt x="732" y="0"/>
                    </a:lnTo>
                    <a:lnTo>
                      <a:pt x="749" y="1"/>
                    </a:lnTo>
                    <a:lnTo>
                      <a:pt x="768" y="3"/>
                    </a:lnTo>
                    <a:lnTo>
                      <a:pt x="787" y="6"/>
                    </a:lnTo>
                    <a:lnTo>
                      <a:pt x="806" y="10"/>
                    </a:lnTo>
                    <a:lnTo>
                      <a:pt x="825" y="16"/>
                    </a:lnTo>
                    <a:lnTo>
                      <a:pt x="843" y="24"/>
                    </a:lnTo>
                    <a:lnTo>
                      <a:pt x="860" y="33"/>
                    </a:lnTo>
                    <a:lnTo>
                      <a:pt x="875" y="45"/>
                    </a:lnTo>
                    <a:lnTo>
                      <a:pt x="889" y="59"/>
                    </a:lnTo>
                    <a:lnTo>
                      <a:pt x="900" y="77"/>
                    </a:lnTo>
                    <a:lnTo>
                      <a:pt x="908" y="98"/>
                    </a:lnTo>
                    <a:lnTo>
                      <a:pt x="914" y="123"/>
                    </a:lnTo>
                    <a:lnTo>
                      <a:pt x="916" y="150"/>
                    </a:lnTo>
                    <a:lnTo>
                      <a:pt x="914" y="178"/>
                    </a:lnTo>
                    <a:lnTo>
                      <a:pt x="908" y="202"/>
                    </a:lnTo>
                    <a:lnTo>
                      <a:pt x="900" y="223"/>
                    </a:lnTo>
                    <a:lnTo>
                      <a:pt x="889" y="241"/>
                    </a:lnTo>
                    <a:lnTo>
                      <a:pt x="875" y="255"/>
                    </a:lnTo>
                    <a:lnTo>
                      <a:pt x="860" y="267"/>
                    </a:lnTo>
                    <a:lnTo>
                      <a:pt x="843" y="277"/>
                    </a:lnTo>
                    <a:lnTo>
                      <a:pt x="825" y="285"/>
                    </a:lnTo>
                    <a:lnTo>
                      <a:pt x="806" y="290"/>
                    </a:lnTo>
                    <a:lnTo>
                      <a:pt x="787" y="294"/>
                    </a:lnTo>
                    <a:lnTo>
                      <a:pt x="768" y="297"/>
                    </a:lnTo>
                    <a:lnTo>
                      <a:pt x="749" y="298"/>
                    </a:lnTo>
                    <a:lnTo>
                      <a:pt x="732" y="299"/>
                    </a:lnTo>
                    <a:lnTo>
                      <a:pt x="715" y="299"/>
                    </a:lnTo>
                    <a:lnTo>
                      <a:pt x="699" y="300"/>
                    </a:lnTo>
                    <a:lnTo>
                      <a:pt x="685" y="299"/>
                    </a:lnTo>
                    <a:lnTo>
                      <a:pt x="668" y="299"/>
                    </a:lnTo>
                    <a:lnTo>
                      <a:pt x="650" y="298"/>
                    </a:lnTo>
                    <a:lnTo>
                      <a:pt x="632" y="297"/>
                    </a:lnTo>
                    <a:lnTo>
                      <a:pt x="613" y="294"/>
                    </a:lnTo>
                    <a:lnTo>
                      <a:pt x="593" y="290"/>
                    </a:lnTo>
                    <a:lnTo>
                      <a:pt x="575" y="285"/>
                    </a:lnTo>
                    <a:lnTo>
                      <a:pt x="557" y="277"/>
                    </a:lnTo>
                    <a:lnTo>
                      <a:pt x="540" y="267"/>
                    </a:lnTo>
                    <a:lnTo>
                      <a:pt x="524" y="255"/>
                    </a:lnTo>
                    <a:lnTo>
                      <a:pt x="511" y="241"/>
                    </a:lnTo>
                    <a:lnTo>
                      <a:pt x="500" y="224"/>
                    </a:lnTo>
                    <a:lnTo>
                      <a:pt x="491" y="202"/>
                    </a:lnTo>
                    <a:lnTo>
                      <a:pt x="486" y="179"/>
                    </a:lnTo>
                    <a:lnTo>
                      <a:pt x="484" y="150"/>
                    </a:lnTo>
                    <a:lnTo>
                      <a:pt x="485" y="137"/>
                    </a:lnTo>
                    <a:lnTo>
                      <a:pt x="486" y="125"/>
                    </a:lnTo>
                    <a:lnTo>
                      <a:pt x="430" y="125"/>
                    </a:lnTo>
                    <a:lnTo>
                      <a:pt x="432" y="137"/>
                    </a:lnTo>
                    <a:lnTo>
                      <a:pt x="432" y="150"/>
                    </a:lnTo>
                    <a:lnTo>
                      <a:pt x="430" y="179"/>
                    </a:lnTo>
                    <a:lnTo>
                      <a:pt x="425" y="202"/>
                    </a:lnTo>
                    <a:lnTo>
                      <a:pt x="416" y="224"/>
                    </a:lnTo>
                    <a:lnTo>
                      <a:pt x="405" y="241"/>
                    </a:lnTo>
                    <a:lnTo>
                      <a:pt x="392" y="255"/>
                    </a:lnTo>
                    <a:lnTo>
                      <a:pt x="377" y="267"/>
                    </a:lnTo>
                    <a:lnTo>
                      <a:pt x="360" y="277"/>
                    </a:lnTo>
                    <a:lnTo>
                      <a:pt x="342" y="284"/>
                    </a:lnTo>
                    <a:lnTo>
                      <a:pt x="323" y="290"/>
                    </a:lnTo>
                    <a:lnTo>
                      <a:pt x="304" y="294"/>
                    </a:lnTo>
                    <a:lnTo>
                      <a:pt x="285" y="296"/>
                    </a:lnTo>
                    <a:lnTo>
                      <a:pt x="266" y="298"/>
                    </a:lnTo>
                    <a:lnTo>
                      <a:pt x="248" y="299"/>
                    </a:lnTo>
                    <a:lnTo>
                      <a:pt x="231" y="299"/>
                    </a:lnTo>
                    <a:lnTo>
                      <a:pt x="216" y="299"/>
                    </a:lnTo>
                    <a:lnTo>
                      <a:pt x="201" y="299"/>
                    </a:lnTo>
                    <a:lnTo>
                      <a:pt x="185" y="299"/>
                    </a:lnTo>
                    <a:lnTo>
                      <a:pt x="167" y="298"/>
                    </a:lnTo>
                    <a:lnTo>
                      <a:pt x="148" y="296"/>
                    </a:lnTo>
                    <a:lnTo>
                      <a:pt x="129" y="294"/>
                    </a:lnTo>
                    <a:lnTo>
                      <a:pt x="110" y="290"/>
                    </a:lnTo>
                    <a:lnTo>
                      <a:pt x="91" y="284"/>
                    </a:lnTo>
                    <a:lnTo>
                      <a:pt x="73" y="277"/>
                    </a:lnTo>
                    <a:lnTo>
                      <a:pt x="57" y="267"/>
                    </a:lnTo>
                    <a:lnTo>
                      <a:pt x="41" y="255"/>
                    </a:lnTo>
                    <a:lnTo>
                      <a:pt x="27" y="240"/>
                    </a:lnTo>
                    <a:lnTo>
                      <a:pt x="16" y="223"/>
                    </a:lnTo>
                    <a:lnTo>
                      <a:pt x="7" y="202"/>
                    </a:lnTo>
                    <a:lnTo>
                      <a:pt x="2" y="178"/>
                    </a:lnTo>
                    <a:lnTo>
                      <a:pt x="0" y="150"/>
                    </a:lnTo>
                    <a:lnTo>
                      <a:pt x="2" y="122"/>
                    </a:lnTo>
                    <a:lnTo>
                      <a:pt x="7" y="98"/>
                    </a:lnTo>
                    <a:lnTo>
                      <a:pt x="16" y="77"/>
                    </a:lnTo>
                    <a:lnTo>
                      <a:pt x="27" y="59"/>
                    </a:lnTo>
                    <a:lnTo>
                      <a:pt x="41" y="45"/>
                    </a:lnTo>
                    <a:lnTo>
                      <a:pt x="57" y="33"/>
                    </a:lnTo>
                    <a:lnTo>
                      <a:pt x="73" y="23"/>
                    </a:lnTo>
                    <a:lnTo>
                      <a:pt x="91" y="16"/>
                    </a:lnTo>
                    <a:lnTo>
                      <a:pt x="110" y="10"/>
                    </a:lnTo>
                    <a:lnTo>
                      <a:pt x="129" y="6"/>
                    </a:lnTo>
                    <a:lnTo>
                      <a:pt x="148" y="3"/>
                    </a:lnTo>
                    <a:lnTo>
                      <a:pt x="167" y="1"/>
                    </a:lnTo>
                    <a:lnTo>
                      <a:pt x="185" y="0"/>
                    </a:lnTo>
                    <a:lnTo>
                      <a:pt x="201" y="0"/>
                    </a:lnTo>
                    <a:lnTo>
                      <a:pt x="2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21" name="Freeform 24"/>
              <p:cNvSpPr>
                <a:spLocks noEditPoints="1"/>
              </p:cNvSpPr>
              <p:nvPr/>
            </p:nvSpPr>
            <p:spPr bwMode="auto">
              <a:xfrm>
                <a:off x="2597" y="4335"/>
                <a:ext cx="217" cy="124"/>
              </a:xfrm>
              <a:custGeom>
                <a:avLst/>
                <a:gdLst>
                  <a:gd name="T0" fmla="*/ 1796 w 2393"/>
                  <a:gd name="T1" fmla="*/ 704 h 1360"/>
                  <a:gd name="T2" fmla="*/ 1761 w 2393"/>
                  <a:gd name="T3" fmla="*/ 720 h 1360"/>
                  <a:gd name="T4" fmla="*/ 1590 w 2393"/>
                  <a:gd name="T5" fmla="*/ 904 h 1360"/>
                  <a:gd name="T6" fmla="*/ 1882 w 2393"/>
                  <a:gd name="T7" fmla="*/ 733 h 1360"/>
                  <a:gd name="T8" fmla="*/ 1851 w 2393"/>
                  <a:gd name="T9" fmla="*/ 709 h 1360"/>
                  <a:gd name="T10" fmla="*/ 1814 w 2393"/>
                  <a:gd name="T11" fmla="*/ 702 h 1360"/>
                  <a:gd name="T12" fmla="*/ 1831 w 2393"/>
                  <a:gd name="T13" fmla="*/ 20 h 1360"/>
                  <a:gd name="T14" fmla="*/ 1950 w 2393"/>
                  <a:gd name="T15" fmla="*/ 61 h 1360"/>
                  <a:gd name="T16" fmla="*/ 2057 w 2393"/>
                  <a:gd name="T17" fmla="*/ 121 h 1360"/>
                  <a:gd name="T18" fmla="*/ 2154 w 2393"/>
                  <a:gd name="T19" fmla="*/ 196 h 1360"/>
                  <a:gd name="T20" fmla="*/ 2235 w 2393"/>
                  <a:gd name="T21" fmla="*/ 286 h 1360"/>
                  <a:gd name="T22" fmla="*/ 2301 w 2393"/>
                  <a:gd name="T23" fmla="*/ 388 h 1360"/>
                  <a:gd name="T24" fmla="*/ 2352 w 2393"/>
                  <a:gd name="T25" fmla="*/ 501 h 1360"/>
                  <a:gd name="T26" fmla="*/ 2382 w 2393"/>
                  <a:gd name="T27" fmla="*/ 622 h 1360"/>
                  <a:gd name="T28" fmla="*/ 2393 w 2393"/>
                  <a:gd name="T29" fmla="*/ 748 h 1360"/>
                  <a:gd name="T30" fmla="*/ 2390 w 2393"/>
                  <a:gd name="T31" fmla="*/ 1230 h 1360"/>
                  <a:gd name="T32" fmla="*/ 2370 w 2393"/>
                  <a:gd name="T33" fmla="*/ 1282 h 1360"/>
                  <a:gd name="T34" fmla="*/ 2335 w 2393"/>
                  <a:gd name="T35" fmla="*/ 1324 h 1360"/>
                  <a:gd name="T36" fmla="*/ 2286 w 2393"/>
                  <a:gd name="T37" fmla="*/ 1351 h 1360"/>
                  <a:gd name="T38" fmla="*/ 2230 w 2393"/>
                  <a:gd name="T39" fmla="*/ 1360 h 1360"/>
                  <a:gd name="T40" fmla="*/ 129 w 2393"/>
                  <a:gd name="T41" fmla="*/ 1358 h 1360"/>
                  <a:gd name="T42" fmla="*/ 77 w 2393"/>
                  <a:gd name="T43" fmla="*/ 1339 h 1360"/>
                  <a:gd name="T44" fmla="*/ 36 w 2393"/>
                  <a:gd name="T45" fmla="*/ 1304 h 1360"/>
                  <a:gd name="T46" fmla="*/ 10 w 2393"/>
                  <a:gd name="T47" fmla="*/ 1256 h 1360"/>
                  <a:gd name="T48" fmla="*/ 0 w 2393"/>
                  <a:gd name="T49" fmla="*/ 1200 h 1360"/>
                  <a:gd name="T50" fmla="*/ 3 w 2393"/>
                  <a:gd name="T51" fmla="*/ 684 h 1360"/>
                  <a:gd name="T52" fmla="*/ 23 w 2393"/>
                  <a:gd name="T53" fmla="*/ 561 h 1360"/>
                  <a:gd name="T54" fmla="*/ 63 w 2393"/>
                  <a:gd name="T55" fmla="*/ 443 h 1360"/>
                  <a:gd name="T56" fmla="*/ 122 w 2393"/>
                  <a:gd name="T57" fmla="*/ 336 h 1360"/>
                  <a:gd name="T58" fmla="*/ 195 w 2393"/>
                  <a:gd name="T59" fmla="*/ 240 h 1360"/>
                  <a:gd name="T60" fmla="*/ 283 w 2393"/>
                  <a:gd name="T61" fmla="*/ 157 h 1360"/>
                  <a:gd name="T62" fmla="*/ 385 w 2393"/>
                  <a:gd name="T63" fmla="*/ 89 h 1360"/>
                  <a:gd name="T64" fmla="*/ 498 w 2393"/>
                  <a:gd name="T65" fmla="*/ 38 h 1360"/>
                  <a:gd name="T66" fmla="*/ 640 w 2393"/>
                  <a:gd name="T67" fmla="*/ 0 h 1360"/>
                  <a:gd name="T68" fmla="*/ 1748 w 2393"/>
                  <a:gd name="T69" fmla="*/ 0 h 1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393" h="1360">
                    <a:moveTo>
                      <a:pt x="1814" y="702"/>
                    </a:moveTo>
                    <a:lnTo>
                      <a:pt x="1796" y="704"/>
                    </a:lnTo>
                    <a:lnTo>
                      <a:pt x="1778" y="709"/>
                    </a:lnTo>
                    <a:lnTo>
                      <a:pt x="1761" y="720"/>
                    </a:lnTo>
                    <a:lnTo>
                      <a:pt x="1746" y="733"/>
                    </a:lnTo>
                    <a:lnTo>
                      <a:pt x="1590" y="904"/>
                    </a:lnTo>
                    <a:lnTo>
                      <a:pt x="2038" y="904"/>
                    </a:lnTo>
                    <a:lnTo>
                      <a:pt x="1882" y="733"/>
                    </a:lnTo>
                    <a:lnTo>
                      <a:pt x="1867" y="719"/>
                    </a:lnTo>
                    <a:lnTo>
                      <a:pt x="1851" y="709"/>
                    </a:lnTo>
                    <a:lnTo>
                      <a:pt x="1833" y="703"/>
                    </a:lnTo>
                    <a:lnTo>
                      <a:pt x="1814" y="702"/>
                    </a:lnTo>
                    <a:close/>
                    <a:moveTo>
                      <a:pt x="1748" y="0"/>
                    </a:moveTo>
                    <a:lnTo>
                      <a:pt x="1831" y="20"/>
                    </a:lnTo>
                    <a:lnTo>
                      <a:pt x="1892" y="38"/>
                    </a:lnTo>
                    <a:lnTo>
                      <a:pt x="1950" y="61"/>
                    </a:lnTo>
                    <a:lnTo>
                      <a:pt x="2005" y="88"/>
                    </a:lnTo>
                    <a:lnTo>
                      <a:pt x="2057" y="121"/>
                    </a:lnTo>
                    <a:lnTo>
                      <a:pt x="2107" y="157"/>
                    </a:lnTo>
                    <a:lnTo>
                      <a:pt x="2154" y="196"/>
                    </a:lnTo>
                    <a:lnTo>
                      <a:pt x="2196" y="239"/>
                    </a:lnTo>
                    <a:lnTo>
                      <a:pt x="2235" y="286"/>
                    </a:lnTo>
                    <a:lnTo>
                      <a:pt x="2270" y="336"/>
                    </a:lnTo>
                    <a:lnTo>
                      <a:pt x="2301" y="388"/>
                    </a:lnTo>
                    <a:lnTo>
                      <a:pt x="2328" y="443"/>
                    </a:lnTo>
                    <a:lnTo>
                      <a:pt x="2352" y="501"/>
                    </a:lnTo>
                    <a:lnTo>
                      <a:pt x="2369" y="561"/>
                    </a:lnTo>
                    <a:lnTo>
                      <a:pt x="2382" y="622"/>
                    </a:lnTo>
                    <a:lnTo>
                      <a:pt x="2390" y="684"/>
                    </a:lnTo>
                    <a:lnTo>
                      <a:pt x="2393" y="748"/>
                    </a:lnTo>
                    <a:lnTo>
                      <a:pt x="2393" y="1200"/>
                    </a:lnTo>
                    <a:lnTo>
                      <a:pt x="2390" y="1230"/>
                    </a:lnTo>
                    <a:lnTo>
                      <a:pt x="2383" y="1256"/>
                    </a:lnTo>
                    <a:lnTo>
                      <a:pt x="2370" y="1282"/>
                    </a:lnTo>
                    <a:lnTo>
                      <a:pt x="2354" y="1304"/>
                    </a:lnTo>
                    <a:lnTo>
                      <a:pt x="2335" y="1324"/>
                    </a:lnTo>
                    <a:lnTo>
                      <a:pt x="2311" y="1339"/>
                    </a:lnTo>
                    <a:lnTo>
                      <a:pt x="2286" y="1351"/>
                    </a:lnTo>
                    <a:lnTo>
                      <a:pt x="2259" y="1358"/>
                    </a:lnTo>
                    <a:lnTo>
                      <a:pt x="2230" y="1360"/>
                    </a:lnTo>
                    <a:lnTo>
                      <a:pt x="157" y="1360"/>
                    </a:lnTo>
                    <a:lnTo>
                      <a:pt x="129" y="1358"/>
                    </a:lnTo>
                    <a:lnTo>
                      <a:pt x="101" y="1351"/>
                    </a:lnTo>
                    <a:lnTo>
                      <a:pt x="77" y="1339"/>
                    </a:lnTo>
                    <a:lnTo>
                      <a:pt x="55" y="1324"/>
                    </a:lnTo>
                    <a:lnTo>
                      <a:pt x="36" y="1304"/>
                    </a:lnTo>
                    <a:lnTo>
                      <a:pt x="21" y="1282"/>
                    </a:lnTo>
                    <a:lnTo>
                      <a:pt x="10" y="1256"/>
                    </a:lnTo>
                    <a:lnTo>
                      <a:pt x="3" y="1230"/>
                    </a:lnTo>
                    <a:lnTo>
                      <a:pt x="0" y="1200"/>
                    </a:lnTo>
                    <a:lnTo>
                      <a:pt x="0" y="748"/>
                    </a:lnTo>
                    <a:lnTo>
                      <a:pt x="3" y="684"/>
                    </a:lnTo>
                    <a:lnTo>
                      <a:pt x="11" y="622"/>
                    </a:lnTo>
                    <a:lnTo>
                      <a:pt x="23" y="561"/>
                    </a:lnTo>
                    <a:lnTo>
                      <a:pt x="41" y="501"/>
                    </a:lnTo>
                    <a:lnTo>
                      <a:pt x="63" y="443"/>
                    </a:lnTo>
                    <a:lnTo>
                      <a:pt x="90" y="389"/>
                    </a:lnTo>
                    <a:lnTo>
                      <a:pt x="122" y="336"/>
                    </a:lnTo>
                    <a:lnTo>
                      <a:pt x="156" y="286"/>
                    </a:lnTo>
                    <a:lnTo>
                      <a:pt x="195" y="240"/>
                    </a:lnTo>
                    <a:lnTo>
                      <a:pt x="237" y="196"/>
                    </a:lnTo>
                    <a:lnTo>
                      <a:pt x="283" y="157"/>
                    </a:lnTo>
                    <a:lnTo>
                      <a:pt x="332" y="121"/>
                    </a:lnTo>
                    <a:lnTo>
                      <a:pt x="385" y="89"/>
                    </a:lnTo>
                    <a:lnTo>
                      <a:pt x="440" y="62"/>
                    </a:lnTo>
                    <a:lnTo>
                      <a:pt x="498" y="38"/>
                    </a:lnTo>
                    <a:lnTo>
                      <a:pt x="559" y="20"/>
                    </a:lnTo>
                    <a:lnTo>
                      <a:pt x="640" y="0"/>
                    </a:lnTo>
                    <a:lnTo>
                      <a:pt x="1193" y="1280"/>
                    </a:lnTo>
                    <a:lnTo>
                      <a:pt x="174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22" name="Freeform 25"/>
              <p:cNvSpPr>
                <a:spLocks/>
              </p:cNvSpPr>
              <p:nvPr/>
            </p:nvSpPr>
            <p:spPr bwMode="auto">
              <a:xfrm>
                <a:off x="2689" y="4347"/>
                <a:ext cx="34" cy="83"/>
              </a:xfrm>
              <a:custGeom>
                <a:avLst/>
                <a:gdLst>
                  <a:gd name="T0" fmla="*/ 135 w 373"/>
                  <a:gd name="T1" fmla="*/ 0 h 915"/>
                  <a:gd name="T2" fmla="*/ 237 w 373"/>
                  <a:gd name="T3" fmla="*/ 0 h 915"/>
                  <a:gd name="T4" fmla="*/ 258 w 373"/>
                  <a:gd name="T5" fmla="*/ 2 h 915"/>
                  <a:gd name="T6" fmla="*/ 278 w 373"/>
                  <a:gd name="T7" fmla="*/ 9 h 915"/>
                  <a:gd name="T8" fmla="*/ 295 w 373"/>
                  <a:gd name="T9" fmla="*/ 21 h 915"/>
                  <a:gd name="T10" fmla="*/ 310 w 373"/>
                  <a:gd name="T11" fmla="*/ 36 h 915"/>
                  <a:gd name="T12" fmla="*/ 321 w 373"/>
                  <a:gd name="T13" fmla="*/ 53 h 915"/>
                  <a:gd name="T14" fmla="*/ 328 w 373"/>
                  <a:gd name="T15" fmla="*/ 74 h 915"/>
                  <a:gd name="T16" fmla="*/ 366 w 373"/>
                  <a:gd name="T17" fmla="*/ 234 h 915"/>
                  <a:gd name="T18" fmla="*/ 368 w 373"/>
                  <a:gd name="T19" fmla="*/ 257 h 915"/>
                  <a:gd name="T20" fmla="*/ 365 w 373"/>
                  <a:gd name="T21" fmla="*/ 281 h 915"/>
                  <a:gd name="T22" fmla="*/ 357 w 373"/>
                  <a:gd name="T23" fmla="*/ 301 h 915"/>
                  <a:gd name="T24" fmla="*/ 345 w 373"/>
                  <a:gd name="T25" fmla="*/ 319 h 915"/>
                  <a:gd name="T26" fmla="*/ 329 w 373"/>
                  <a:gd name="T27" fmla="*/ 334 h 915"/>
                  <a:gd name="T28" fmla="*/ 309 w 373"/>
                  <a:gd name="T29" fmla="*/ 345 h 915"/>
                  <a:gd name="T30" fmla="*/ 287 w 373"/>
                  <a:gd name="T31" fmla="*/ 351 h 915"/>
                  <a:gd name="T32" fmla="*/ 373 w 373"/>
                  <a:gd name="T33" fmla="*/ 438 h 915"/>
                  <a:gd name="T34" fmla="*/ 187 w 373"/>
                  <a:gd name="T35" fmla="*/ 915 h 915"/>
                  <a:gd name="T36" fmla="*/ 0 w 373"/>
                  <a:gd name="T37" fmla="*/ 438 h 915"/>
                  <a:gd name="T38" fmla="*/ 85 w 373"/>
                  <a:gd name="T39" fmla="*/ 351 h 915"/>
                  <a:gd name="T40" fmla="*/ 63 w 373"/>
                  <a:gd name="T41" fmla="*/ 345 h 915"/>
                  <a:gd name="T42" fmla="*/ 44 w 373"/>
                  <a:gd name="T43" fmla="*/ 334 h 915"/>
                  <a:gd name="T44" fmla="*/ 27 w 373"/>
                  <a:gd name="T45" fmla="*/ 319 h 915"/>
                  <a:gd name="T46" fmla="*/ 15 w 373"/>
                  <a:gd name="T47" fmla="*/ 301 h 915"/>
                  <a:gd name="T48" fmla="*/ 7 w 373"/>
                  <a:gd name="T49" fmla="*/ 281 h 915"/>
                  <a:gd name="T50" fmla="*/ 4 w 373"/>
                  <a:gd name="T51" fmla="*/ 257 h 915"/>
                  <a:gd name="T52" fmla="*/ 6 w 373"/>
                  <a:gd name="T53" fmla="*/ 234 h 915"/>
                  <a:gd name="T54" fmla="*/ 44 w 373"/>
                  <a:gd name="T55" fmla="*/ 74 h 915"/>
                  <a:gd name="T56" fmla="*/ 52 w 373"/>
                  <a:gd name="T57" fmla="*/ 53 h 915"/>
                  <a:gd name="T58" fmla="*/ 63 w 373"/>
                  <a:gd name="T59" fmla="*/ 36 h 915"/>
                  <a:gd name="T60" fmla="*/ 77 w 373"/>
                  <a:gd name="T61" fmla="*/ 21 h 915"/>
                  <a:gd name="T62" fmla="*/ 95 w 373"/>
                  <a:gd name="T63" fmla="*/ 9 h 915"/>
                  <a:gd name="T64" fmla="*/ 114 w 373"/>
                  <a:gd name="T65" fmla="*/ 2 h 915"/>
                  <a:gd name="T66" fmla="*/ 135 w 373"/>
                  <a:gd name="T67" fmla="*/ 0 h 9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73" h="915">
                    <a:moveTo>
                      <a:pt x="135" y="0"/>
                    </a:moveTo>
                    <a:lnTo>
                      <a:pt x="237" y="0"/>
                    </a:lnTo>
                    <a:lnTo>
                      <a:pt x="258" y="2"/>
                    </a:lnTo>
                    <a:lnTo>
                      <a:pt x="278" y="9"/>
                    </a:lnTo>
                    <a:lnTo>
                      <a:pt x="295" y="21"/>
                    </a:lnTo>
                    <a:lnTo>
                      <a:pt x="310" y="36"/>
                    </a:lnTo>
                    <a:lnTo>
                      <a:pt x="321" y="53"/>
                    </a:lnTo>
                    <a:lnTo>
                      <a:pt x="328" y="74"/>
                    </a:lnTo>
                    <a:lnTo>
                      <a:pt x="366" y="234"/>
                    </a:lnTo>
                    <a:lnTo>
                      <a:pt x="368" y="257"/>
                    </a:lnTo>
                    <a:lnTo>
                      <a:pt x="365" y="281"/>
                    </a:lnTo>
                    <a:lnTo>
                      <a:pt x="357" y="301"/>
                    </a:lnTo>
                    <a:lnTo>
                      <a:pt x="345" y="319"/>
                    </a:lnTo>
                    <a:lnTo>
                      <a:pt x="329" y="334"/>
                    </a:lnTo>
                    <a:lnTo>
                      <a:pt x="309" y="345"/>
                    </a:lnTo>
                    <a:lnTo>
                      <a:pt x="287" y="351"/>
                    </a:lnTo>
                    <a:lnTo>
                      <a:pt x="373" y="438"/>
                    </a:lnTo>
                    <a:lnTo>
                      <a:pt x="187" y="915"/>
                    </a:lnTo>
                    <a:lnTo>
                      <a:pt x="0" y="438"/>
                    </a:lnTo>
                    <a:lnTo>
                      <a:pt x="85" y="351"/>
                    </a:lnTo>
                    <a:lnTo>
                      <a:pt x="63" y="345"/>
                    </a:lnTo>
                    <a:lnTo>
                      <a:pt x="44" y="334"/>
                    </a:lnTo>
                    <a:lnTo>
                      <a:pt x="27" y="319"/>
                    </a:lnTo>
                    <a:lnTo>
                      <a:pt x="15" y="301"/>
                    </a:lnTo>
                    <a:lnTo>
                      <a:pt x="7" y="281"/>
                    </a:lnTo>
                    <a:lnTo>
                      <a:pt x="4" y="257"/>
                    </a:lnTo>
                    <a:lnTo>
                      <a:pt x="6" y="234"/>
                    </a:lnTo>
                    <a:lnTo>
                      <a:pt x="44" y="74"/>
                    </a:lnTo>
                    <a:lnTo>
                      <a:pt x="52" y="53"/>
                    </a:lnTo>
                    <a:lnTo>
                      <a:pt x="63" y="36"/>
                    </a:lnTo>
                    <a:lnTo>
                      <a:pt x="77" y="21"/>
                    </a:lnTo>
                    <a:lnTo>
                      <a:pt x="95" y="9"/>
                    </a:lnTo>
                    <a:lnTo>
                      <a:pt x="114" y="2"/>
                    </a:lnTo>
                    <a:lnTo>
                      <a:pt x="13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1" name="Group 16"/>
            <p:cNvGrpSpPr>
              <a:grpSpLocks noChangeAspect="1"/>
            </p:cNvGrpSpPr>
            <p:nvPr/>
          </p:nvGrpSpPr>
          <p:grpSpPr bwMode="auto">
            <a:xfrm>
              <a:off x="596845" y="5823027"/>
              <a:ext cx="162480" cy="186754"/>
              <a:chOff x="1039" y="1681"/>
              <a:chExt cx="1071" cy="1231"/>
            </a:xfrm>
            <a:grpFill/>
          </p:grpSpPr>
          <p:sp>
            <p:nvSpPr>
              <p:cNvPr id="15" name="Freeform 17"/>
              <p:cNvSpPr>
                <a:spLocks noEditPoints="1"/>
              </p:cNvSpPr>
              <p:nvPr/>
            </p:nvSpPr>
            <p:spPr bwMode="auto">
              <a:xfrm>
                <a:off x="1039" y="1681"/>
                <a:ext cx="1071" cy="1099"/>
              </a:xfrm>
              <a:custGeom>
                <a:avLst/>
                <a:gdLst>
                  <a:gd name="T0" fmla="*/ 3169 w 3212"/>
                  <a:gd name="T1" fmla="*/ 566 h 3298"/>
                  <a:gd name="T2" fmla="*/ 3035 w 3212"/>
                  <a:gd name="T3" fmla="*/ 475 h 3298"/>
                  <a:gd name="T4" fmla="*/ 2711 w 3212"/>
                  <a:gd name="T5" fmla="*/ 199 h 3298"/>
                  <a:gd name="T6" fmla="*/ 2384 w 3212"/>
                  <a:gd name="T7" fmla="*/ 19 h 3298"/>
                  <a:gd name="T8" fmla="*/ 2347 w 3212"/>
                  <a:gd name="T9" fmla="*/ 4 h 3298"/>
                  <a:gd name="T10" fmla="*/ 2278 w 3212"/>
                  <a:gd name="T11" fmla="*/ 47 h 3298"/>
                  <a:gd name="T12" fmla="*/ 2171 w 3212"/>
                  <a:gd name="T13" fmla="*/ 190 h 3298"/>
                  <a:gd name="T14" fmla="*/ 1698 w 3212"/>
                  <a:gd name="T15" fmla="*/ 610 h 3298"/>
                  <a:gd name="T16" fmla="*/ 716 w 3212"/>
                  <a:gd name="T17" fmla="*/ 1337 h 3298"/>
                  <a:gd name="T18" fmla="*/ 296 w 3212"/>
                  <a:gd name="T19" fmla="*/ 1713 h 3298"/>
                  <a:gd name="T20" fmla="*/ 59 w 3212"/>
                  <a:gd name="T21" fmla="*/ 2061 h 3298"/>
                  <a:gd name="T22" fmla="*/ 0 w 3212"/>
                  <a:gd name="T23" fmla="*/ 2479 h 3298"/>
                  <a:gd name="T24" fmla="*/ 29 w 3212"/>
                  <a:gd name="T25" fmla="*/ 2758 h 3298"/>
                  <a:gd name="T26" fmla="*/ 183 w 3212"/>
                  <a:gd name="T27" fmla="*/ 2915 h 3298"/>
                  <a:gd name="T28" fmla="*/ 615 w 3212"/>
                  <a:gd name="T29" fmla="*/ 3255 h 3298"/>
                  <a:gd name="T30" fmla="*/ 886 w 3212"/>
                  <a:gd name="T31" fmla="*/ 3291 h 3298"/>
                  <a:gd name="T32" fmla="*/ 1138 w 3212"/>
                  <a:gd name="T33" fmla="*/ 3171 h 3298"/>
                  <a:gd name="T34" fmla="*/ 1808 w 3212"/>
                  <a:gd name="T35" fmla="*/ 2600 h 3298"/>
                  <a:gd name="T36" fmla="*/ 2812 w 3212"/>
                  <a:gd name="T37" fmla="*/ 1724 h 3298"/>
                  <a:gd name="T38" fmla="*/ 3103 w 3212"/>
                  <a:gd name="T39" fmla="*/ 1438 h 3298"/>
                  <a:gd name="T40" fmla="*/ 3146 w 3212"/>
                  <a:gd name="T41" fmla="*/ 1401 h 3298"/>
                  <a:gd name="T42" fmla="*/ 3193 w 3212"/>
                  <a:gd name="T43" fmla="*/ 1183 h 3298"/>
                  <a:gd name="T44" fmla="*/ 3208 w 3212"/>
                  <a:gd name="T45" fmla="*/ 620 h 3298"/>
                  <a:gd name="T46" fmla="*/ 1001 w 3212"/>
                  <a:gd name="T47" fmla="*/ 3114 h 3298"/>
                  <a:gd name="T48" fmla="*/ 881 w 3212"/>
                  <a:gd name="T49" fmla="*/ 3066 h 3298"/>
                  <a:gd name="T50" fmla="*/ 844 w 3212"/>
                  <a:gd name="T51" fmla="*/ 2610 h 3298"/>
                  <a:gd name="T52" fmla="*/ 840 w 3212"/>
                  <a:gd name="T53" fmla="*/ 2398 h 3298"/>
                  <a:gd name="T54" fmla="*/ 401 w 3212"/>
                  <a:gd name="T55" fmla="*/ 2082 h 3298"/>
                  <a:gd name="T56" fmla="*/ 241 w 3212"/>
                  <a:gd name="T57" fmla="*/ 1969 h 3298"/>
                  <a:gd name="T58" fmla="*/ 752 w 3212"/>
                  <a:gd name="T59" fmla="*/ 2141 h 3298"/>
                  <a:gd name="T60" fmla="*/ 1034 w 3212"/>
                  <a:gd name="T61" fmla="*/ 2354 h 3298"/>
                  <a:gd name="T62" fmla="*/ 1418 w 3212"/>
                  <a:gd name="T63" fmla="*/ 2074 h 3298"/>
                  <a:gd name="T64" fmla="*/ 1624 w 3212"/>
                  <a:gd name="T65" fmla="*/ 1847 h 3298"/>
                  <a:gd name="T66" fmla="*/ 1420 w 3212"/>
                  <a:gd name="T67" fmla="*/ 1596 h 3298"/>
                  <a:gd name="T68" fmla="*/ 1082 w 3212"/>
                  <a:gd name="T69" fmla="*/ 1248 h 3298"/>
                  <a:gd name="T70" fmla="*/ 1614 w 3212"/>
                  <a:gd name="T71" fmla="*/ 825 h 3298"/>
                  <a:gd name="T72" fmla="*/ 2194 w 3212"/>
                  <a:gd name="T73" fmla="*/ 338 h 3298"/>
                  <a:gd name="T74" fmla="*/ 2374 w 3212"/>
                  <a:gd name="T75" fmla="*/ 118 h 3298"/>
                  <a:gd name="T76" fmla="*/ 2661 w 3212"/>
                  <a:gd name="T77" fmla="*/ 304 h 3298"/>
                  <a:gd name="T78" fmla="*/ 2993 w 3212"/>
                  <a:gd name="T79" fmla="*/ 603 h 3298"/>
                  <a:gd name="T80" fmla="*/ 2474 w 3212"/>
                  <a:gd name="T81" fmla="*/ 1257 h 3298"/>
                  <a:gd name="T82" fmla="*/ 1732 w 3212"/>
                  <a:gd name="T83" fmla="*/ 1951 h 3298"/>
                  <a:gd name="T84" fmla="*/ 1047 w 3212"/>
                  <a:gd name="T85" fmla="*/ 2462 h 3298"/>
                  <a:gd name="T86" fmla="*/ 1012 w 3212"/>
                  <a:gd name="T87" fmla="*/ 2472 h 3298"/>
                  <a:gd name="T88" fmla="*/ 3078 w 3212"/>
                  <a:gd name="T89" fmla="*/ 1147 h 3298"/>
                  <a:gd name="T90" fmla="*/ 3067 w 3212"/>
                  <a:gd name="T91" fmla="*/ 1301 h 3298"/>
                  <a:gd name="T92" fmla="*/ 3051 w 3212"/>
                  <a:gd name="T93" fmla="*/ 1343 h 3298"/>
                  <a:gd name="T94" fmla="*/ 3018 w 3212"/>
                  <a:gd name="T95" fmla="*/ 1366 h 3298"/>
                  <a:gd name="T96" fmla="*/ 2890 w 3212"/>
                  <a:gd name="T97" fmla="*/ 1493 h 3298"/>
                  <a:gd name="T98" fmla="*/ 1823 w 3212"/>
                  <a:gd name="T99" fmla="*/ 2434 h 3298"/>
                  <a:gd name="T100" fmla="*/ 1765 w 3212"/>
                  <a:gd name="T101" fmla="*/ 2231 h 3298"/>
                  <a:gd name="T102" fmla="*/ 1749 w 3212"/>
                  <a:gd name="T103" fmla="*/ 2105 h 3298"/>
                  <a:gd name="T104" fmla="*/ 2236 w 3212"/>
                  <a:gd name="T105" fmla="*/ 1651 h 3298"/>
                  <a:gd name="T106" fmla="*/ 3095 w 3212"/>
                  <a:gd name="T107" fmla="*/ 770 h 3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212" h="3298">
                    <a:moveTo>
                      <a:pt x="3208" y="620"/>
                    </a:moveTo>
                    <a:lnTo>
                      <a:pt x="3206" y="606"/>
                    </a:lnTo>
                    <a:lnTo>
                      <a:pt x="3192" y="581"/>
                    </a:lnTo>
                    <a:lnTo>
                      <a:pt x="3169" y="566"/>
                    </a:lnTo>
                    <a:lnTo>
                      <a:pt x="3143" y="561"/>
                    </a:lnTo>
                    <a:lnTo>
                      <a:pt x="3130" y="564"/>
                    </a:lnTo>
                    <a:lnTo>
                      <a:pt x="3101" y="533"/>
                    </a:lnTo>
                    <a:lnTo>
                      <a:pt x="3035" y="475"/>
                    </a:lnTo>
                    <a:lnTo>
                      <a:pt x="3003" y="448"/>
                    </a:lnTo>
                    <a:lnTo>
                      <a:pt x="2931" y="383"/>
                    </a:lnTo>
                    <a:lnTo>
                      <a:pt x="2786" y="258"/>
                    </a:lnTo>
                    <a:lnTo>
                      <a:pt x="2711" y="199"/>
                    </a:lnTo>
                    <a:lnTo>
                      <a:pt x="2651" y="148"/>
                    </a:lnTo>
                    <a:lnTo>
                      <a:pt x="2507" y="53"/>
                    </a:lnTo>
                    <a:lnTo>
                      <a:pt x="2432" y="24"/>
                    </a:lnTo>
                    <a:lnTo>
                      <a:pt x="2384" y="19"/>
                    </a:lnTo>
                    <a:lnTo>
                      <a:pt x="2363" y="20"/>
                    </a:lnTo>
                    <a:lnTo>
                      <a:pt x="2361" y="17"/>
                    </a:lnTo>
                    <a:lnTo>
                      <a:pt x="2358" y="14"/>
                    </a:lnTo>
                    <a:lnTo>
                      <a:pt x="2347" y="4"/>
                    </a:lnTo>
                    <a:lnTo>
                      <a:pt x="2320" y="0"/>
                    </a:lnTo>
                    <a:lnTo>
                      <a:pt x="2294" y="10"/>
                    </a:lnTo>
                    <a:lnTo>
                      <a:pt x="2278" y="32"/>
                    </a:lnTo>
                    <a:lnTo>
                      <a:pt x="2278" y="47"/>
                    </a:lnTo>
                    <a:lnTo>
                      <a:pt x="2276" y="62"/>
                    </a:lnTo>
                    <a:lnTo>
                      <a:pt x="2253" y="102"/>
                    </a:lnTo>
                    <a:lnTo>
                      <a:pt x="2199" y="163"/>
                    </a:lnTo>
                    <a:lnTo>
                      <a:pt x="2171" y="190"/>
                    </a:lnTo>
                    <a:lnTo>
                      <a:pt x="2102" y="260"/>
                    </a:lnTo>
                    <a:lnTo>
                      <a:pt x="1952" y="394"/>
                    </a:lnTo>
                    <a:lnTo>
                      <a:pt x="1878" y="459"/>
                    </a:lnTo>
                    <a:lnTo>
                      <a:pt x="1698" y="610"/>
                    </a:lnTo>
                    <a:lnTo>
                      <a:pt x="1326" y="897"/>
                    </a:lnTo>
                    <a:lnTo>
                      <a:pt x="1138" y="1036"/>
                    </a:lnTo>
                    <a:lnTo>
                      <a:pt x="969" y="1157"/>
                    </a:lnTo>
                    <a:lnTo>
                      <a:pt x="716" y="1337"/>
                    </a:lnTo>
                    <a:lnTo>
                      <a:pt x="553" y="1467"/>
                    </a:lnTo>
                    <a:lnTo>
                      <a:pt x="475" y="1536"/>
                    </a:lnTo>
                    <a:lnTo>
                      <a:pt x="415" y="1592"/>
                    </a:lnTo>
                    <a:lnTo>
                      <a:pt x="296" y="1713"/>
                    </a:lnTo>
                    <a:lnTo>
                      <a:pt x="186" y="1845"/>
                    </a:lnTo>
                    <a:lnTo>
                      <a:pt x="117" y="1951"/>
                    </a:lnTo>
                    <a:lnTo>
                      <a:pt x="77" y="2024"/>
                    </a:lnTo>
                    <a:lnTo>
                      <a:pt x="59" y="2061"/>
                    </a:lnTo>
                    <a:lnTo>
                      <a:pt x="44" y="2100"/>
                    </a:lnTo>
                    <a:lnTo>
                      <a:pt x="21" y="2181"/>
                    </a:lnTo>
                    <a:lnTo>
                      <a:pt x="2" y="2306"/>
                    </a:lnTo>
                    <a:lnTo>
                      <a:pt x="0" y="2479"/>
                    </a:lnTo>
                    <a:lnTo>
                      <a:pt x="12" y="2650"/>
                    </a:lnTo>
                    <a:lnTo>
                      <a:pt x="18" y="2732"/>
                    </a:lnTo>
                    <a:lnTo>
                      <a:pt x="19" y="2742"/>
                    </a:lnTo>
                    <a:lnTo>
                      <a:pt x="29" y="2758"/>
                    </a:lnTo>
                    <a:lnTo>
                      <a:pt x="49" y="2771"/>
                    </a:lnTo>
                    <a:lnTo>
                      <a:pt x="67" y="2770"/>
                    </a:lnTo>
                    <a:lnTo>
                      <a:pt x="101" y="2817"/>
                    </a:lnTo>
                    <a:lnTo>
                      <a:pt x="183" y="2915"/>
                    </a:lnTo>
                    <a:lnTo>
                      <a:pt x="278" y="3016"/>
                    </a:lnTo>
                    <a:lnTo>
                      <a:pt x="383" y="3109"/>
                    </a:lnTo>
                    <a:lnTo>
                      <a:pt x="497" y="3193"/>
                    </a:lnTo>
                    <a:lnTo>
                      <a:pt x="615" y="3255"/>
                    </a:lnTo>
                    <a:lnTo>
                      <a:pt x="704" y="3285"/>
                    </a:lnTo>
                    <a:lnTo>
                      <a:pt x="765" y="3297"/>
                    </a:lnTo>
                    <a:lnTo>
                      <a:pt x="825" y="3298"/>
                    </a:lnTo>
                    <a:lnTo>
                      <a:pt x="886" y="3291"/>
                    </a:lnTo>
                    <a:lnTo>
                      <a:pt x="916" y="3282"/>
                    </a:lnTo>
                    <a:lnTo>
                      <a:pt x="955" y="3271"/>
                    </a:lnTo>
                    <a:lnTo>
                      <a:pt x="1030" y="3236"/>
                    </a:lnTo>
                    <a:lnTo>
                      <a:pt x="1138" y="3171"/>
                    </a:lnTo>
                    <a:lnTo>
                      <a:pt x="1342" y="3009"/>
                    </a:lnTo>
                    <a:lnTo>
                      <a:pt x="1463" y="2899"/>
                    </a:lnTo>
                    <a:lnTo>
                      <a:pt x="1634" y="2748"/>
                    </a:lnTo>
                    <a:lnTo>
                      <a:pt x="1808" y="2600"/>
                    </a:lnTo>
                    <a:lnTo>
                      <a:pt x="2017" y="2424"/>
                    </a:lnTo>
                    <a:lnTo>
                      <a:pt x="2429" y="2066"/>
                    </a:lnTo>
                    <a:lnTo>
                      <a:pt x="2633" y="1884"/>
                    </a:lnTo>
                    <a:lnTo>
                      <a:pt x="2812" y="1724"/>
                    </a:lnTo>
                    <a:lnTo>
                      <a:pt x="2987" y="1560"/>
                    </a:lnTo>
                    <a:lnTo>
                      <a:pt x="3021" y="1530"/>
                    </a:lnTo>
                    <a:lnTo>
                      <a:pt x="3075" y="1478"/>
                    </a:lnTo>
                    <a:lnTo>
                      <a:pt x="3103" y="1438"/>
                    </a:lnTo>
                    <a:lnTo>
                      <a:pt x="3111" y="1416"/>
                    </a:lnTo>
                    <a:lnTo>
                      <a:pt x="3124" y="1415"/>
                    </a:lnTo>
                    <a:lnTo>
                      <a:pt x="3134" y="1409"/>
                    </a:lnTo>
                    <a:lnTo>
                      <a:pt x="3146" y="1401"/>
                    </a:lnTo>
                    <a:lnTo>
                      <a:pt x="3163" y="1378"/>
                    </a:lnTo>
                    <a:lnTo>
                      <a:pt x="3180" y="1337"/>
                    </a:lnTo>
                    <a:lnTo>
                      <a:pt x="3192" y="1241"/>
                    </a:lnTo>
                    <a:lnTo>
                      <a:pt x="3193" y="1183"/>
                    </a:lnTo>
                    <a:lnTo>
                      <a:pt x="3202" y="1042"/>
                    </a:lnTo>
                    <a:lnTo>
                      <a:pt x="3212" y="832"/>
                    </a:lnTo>
                    <a:lnTo>
                      <a:pt x="3212" y="691"/>
                    </a:lnTo>
                    <a:lnTo>
                      <a:pt x="3208" y="620"/>
                    </a:lnTo>
                    <a:close/>
                    <a:moveTo>
                      <a:pt x="1004" y="2495"/>
                    </a:moveTo>
                    <a:lnTo>
                      <a:pt x="998" y="2649"/>
                    </a:lnTo>
                    <a:lnTo>
                      <a:pt x="999" y="2958"/>
                    </a:lnTo>
                    <a:lnTo>
                      <a:pt x="1001" y="3114"/>
                    </a:lnTo>
                    <a:lnTo>
                      <a:pt x="942" y="3145"/>
                    </a:lnTo>
                    <a:lnTo>
                      <a:pt x="880" y="3170"/>
                    </a:lnTo>
                    <a:lnTo>
                      <a:pt x="884" y="3137"/>
                    </a:lnTo>
                    <a:lnTo>
                      <a:pt x="881" y="3066"/>
                    </a:lnTo>
                    <a:lnTo>
                      <a:pt x="868" y="2961"/>
                    </a:lnTo>
                    <a:lnTo>
                      <a:pt x="860" y="2895"/>
                    </a:lnTo>
                    <a:lnTo>
                      <a:pt x="850" y="2780"/>
                    </a:lnTo>
                    <a:lnTo>
                      <a:pt x="844" y="2610"/>
                    </a:lnTo>
                    <a:lnTo>
                      <a:pt x="850" y="2495"/>
                    </a:lnTo>
                    <a:lnTo>
                      <a:pt x="857" y="2439"/>
                    </a:lnTo>
                    <a:lnTo>
                      <a:pt x="856" y="2424"/>
                    </a:lnTo>
                    <a:lnTo>
                      <a:pt x="840" y="2398"/>
                    </a:lnTo>
                    <a:lnTo>
                      <a:pt x="828" y="2390"/>
                    </a:lnTo>
                    <a:lnTo>
                      <a:pt x="717" y="2318"/>
                    </a:lnTo>
                    <a:lnTo>
                      <a:pt x="506" y="2162"/>
                    </a:lnTo>
                    <a:lnTo>
                      <a:pt x="401" y="2082"/>
                    </a:lnTo>
                    <a:lnTo>
                      <a:pt x="382" y="2064"/>
                    </a:lnTo>
                    <a:lnTo>
                      <a:pt x="314" y="2010"/>
                    </a:lnTo>
                    <a:lnTo>
                      <a:pt x="264" y="1978"/>
                    </a:lnTo>
                    <a:lnTo>
                      <a:pt x="241" y="1969"/>
                    </a:lnTo>
                    <a:lnTo>
                      <a:pt x="294" y="1899"/>
                    </a:lnTo>
                    <a:lnTo>
                      <a:pt x="350" y="1830"/>
                    </a:lnTo>
                    <a:lnTo>
                      <a:pt x="510" y="1955"/>
                    </a:lnTo>
                    <a:lnTo>
                      <a:pt x="752" y="2141"/>
                    </a:lnTo>
                    <a:lnTo>
                      <a:pt x="909" y="2270"/>
                    </a:lnTo>
                    <a:lnTo>
                      <a:pt x="985" y="2338"/>
                    </a:lnTo>
                    <a:lnTo>
                      <a:pt x="999" y="2349"/>
                    </a:lnTo>
                    <a:lnTo>
                      <a:pt x="1034" y="2354"/>
                    </a:lnTo>
                    <a:lnTo>
                      <a:pt x="1053" y="2346"/>
                    </a:lnTo>
                    <a:lnTo>
                      <a:pt x="1132" y="2302"/>
                    </a:lnTo>
                    <a:lnTo>
                      <a:pt x="1280" y="2195"/>
                    </a:lnTo>
                    <a:lnTo>
                      <a:pt x="1418" y="2074"/>
                    </a:lnTo>
                    <a:lnTo>
                      <a:pt x="1548" y="1943"/>
                    </a:lnTo>
                    <a:lnTo>
                      <a:pt x="1610" y="1877"/>
                    </a:lnTo>
                    <a:lnTo>
                      <a:pt x="1617" y="1868"/>
                    </a:lnTo>
                    <a:lnTo>
                      <a:pt x="1624" y="1847"/>
                    </a:lnTo>
                    <a:lnTo>
                      <a:pt x="1626" y="1827"/>
                    </a:lnTo>
                    <a:lnTo>
                      <a:pt x="1617" y="1807"/>
                    </a:lnTo>
                    <a:lnTo>
                      <a:pt x="1610" y="1796"/>
                    </a:lnTo>
                    <a:lnTo>
                      <a:pt x="1420" y="1596"/>
                    </a:lnTo>
                    <a:lnTo>
                      <a:pt x="1231" y="1395"/>
                    </a:lnTo>
                    <a:lnTo>
                      <a:pt x="1201" y="1360"/>
                    </a:lnTo>
                    <a:lnTo>
                      <a:pt x="1132" y="1288"/>
                    </a:lnTo>
                    <a:lnTo>
                      <a:pt x="1082" y="1248"/>
                    </a:lnTo>
                    <a:lnTo>
                      <a:pt x="1056" y="1235"/>
                    </a:lnTo>
                    <a:lnTo>
                      <a:pt x="1244" y="1103"/>
                    </a:lnTo>
                    <a:lnTo>
                      <a:pt x="1430" y="964"/>
                    </a:lnTo>
                    <a:lnTo>
                      <a:pt x="1614" y="825"/>
                    </a:lnTo>
                    <a:lnTo>
                      <a:pt x="1885" y="607"/>
                    </a:lnTo>
                    <a:lnTo>
                      <a:pt x="2060" y="458"/>
                    </a:lnTo>
                    <a:lnTo>
                      <a:pt x="2145" y="380"/>
                    </a:lnTo>
                    <a:lnTo>
                      <a:pt x="2194" y="338"/>
                    </a:lnTo>
                    <a:lnTo>
                      <a:pt x="2299" y="235"/>
                    </a:lnTo>
                    <a:lnTo>
                      <a:pt x="2344" y="177"/>
                    </a:lnTo>
                    <a:lnTo>
                      <a:pt x="2367" y="138"/>
                    </a:lnTo>
                    <a:lnTo>
                      <a:pt x="2374" y="118"/>
                    </a:lnTo>
                    <a:lnTo>
                      <a:pt x="2422" y="140"/>
                    </a:lnTo>
                    <a:lnTo>
                      <a:pt x="2466" y="163"/>
                    </a:lnTo>
                    <a:lnTo>
                      <a:pt x="2534" y="206"/>
                    </a:lnTo>
                    <a:lnTo>
                      <a:pt x="2661" y="304"/>
                    </a:lnTo>
                    <a:lnTo>
                      <a:pt x="2721" y="354"/>
                    </a:lnTo>
                    <a:lnTo>
                      <a:pt x="2833" y="453"/>
                    </a:lnTo>
                    <a:lnTo>
                      <a:pt x="2944" y="554"/>
                    </a:lnTo>
                    <a:lnTo>
                      <a:pt x="2993" y="603"/>
                    </a:lnTo>
                    <a:lnTo>
                      <a:pt x="3048" y="646"/>
                    </a:lnTo>
                    <a:lnTo>
                      <a:pt x="2937" y="771"/>
                    </a:lnTo>
                    <a:lnTo>
                      <a:pt x="2708" y="1016"/>
                    </a:lnTo>
                    <a:lnTo>
                      <a:pt x="2474" y="1257"/>
                    </a:lnTo>
                    <a:lnTo>
                      <a:pt x="2233" y="1490"/>
                    </a:lnTo>
                    <a:lnTo>
                      <a:pt x="2112" y="1605"/>
                    </a:lnTo>
                    <a:lnTo>
                      <a:pt x="1987" y="1720"/>
                    </a:lnTo>
                    <a:lnTo>
                      <a:pt x="1732" y="1951"/>
                    </a:lnTo>
                    <a:lnTo>
                      <a:pt x="1467" y="2169"/>
                    </a:lnTo>
                    <a:lnTo>
                      <a:pt x="1261" y="2322"/>
                    </a:lnTo>
                    <a:lnTo>
                      <a:pt x="1120" y="2417"/>
                    </a:lnTo>
                    <a:lnTo>
                      <a:pt x="1047" y="2462"/>
                    </a:lnTo>
                    <a:lnTo>
                      <a:pt x="1047" y="2462"/>
                    </a:lnTo>
                    <a:lnTo>
                      <a:pt x="1047" y="2463"/>
                    </a:lnTo>
                    <a:lnTo>
                      <a:pt x="1033" y="2460"/>
                    </a:lnTo>
                    <a:lnTo>
                      <a:pt x="1012" y="2472"/>
                    </a:lnTo>
                    <a:lnTo>
                      <a:pt x="1005" y="2485"/>
                    </a:lnTo>
                    <a:lnTo>
                      <a:pt x="1004" y="2495"/>
                    </a:lnTo>
                    <a:close/>
                    <a:moveTo>
                      <a:pt x="3082" y="1081"/>
                    </a:moveTo>
                    <a:lnTo>
                      <a:pt x="3078" y="1147"/>
                    </a:lnTo>
                    <a:lnTo>
                      <a:pt x="3074" y="1213"/>
                    </a:lnTo>
                    <a:lnTo>
                      <a:pt x="3072" y="1247"/>
                    </a:lnTo>
                    <a:lnTo>
                      <a:pt x="3069" y="1280"/>
                    </a:lnTo>
                    <a:lnTo>
                      <a:pt x="3067" y="1301"/>
                    </a:lnTo>
                    <a:lnTo>
                      <a:pt x="3065" y="1316"/>
                    </a:lnTo>
                    <a:lnTo>
                      <a:pt x="3059" y="1320"/>
                    </a:lnTo>
                    <a:lnTo>
                      <a:pt x="3052" y="1334"/>
                    </a:lnTo>
                    <a:lnTo>
                      <a:pt x="3051" y="1343"/>
                    </a:lnTo>
                    <a:lnTo>
                      <a:pt x="3038" y="1349"/>
                    </a:lnTo>
                    <a:lnTo>
                      <a:pt x="3018" y="1372"/>
                    </a:lnTo>
                    <a:lnTo>
                      <a:pt x="3016" y="1389"/>
                    </a:lnTo>
                    <a:lnTo>
                      <a:pt x="3018" y="1366"/>
                    </a:lnTo>
                    <a:lnTo>
                      <a:pt x="3010" y="1369"/>
                    </a:lnTo>
                    <a:lnTo>
                      <a:pt x="2990" y="1393"/>
                    </a:lnTo>
                    <a:lnTo>
                      <a:pt x="2941" y="1444"/>
                    </a:lnTo>
                    <a:lnTo>
                      <a:pt x="2890" y="1493"/>
                    </a:lnTo>
                    <a:lnTo>
                      <a:pt x="2734" y="1637"/>
                    </a:lnTo>
                    <a:lnTo>
                      <a:pt x="2574" y="1779"/>
                    </a:lnTo>
                    <a:lnTo>
                      <a:pt x="2201" y="2110"/>
                    </a:lnTo>
                    <a:lnTo>
                      <a:pt x="1823" y="2434"/>
                    </a:lnTo>
                    <a:lnTo>
                      <a:pt x="1804" y="2451"/>
                    </a:lnTo>
                    <a:lnTo>
                      <a:pt x="1785" y="2467"/>
                    </a:lnTo>
                    <a:lnTo>
                      <a:pt x="1778" y="2349"/>
                    </a:lnTo>
                    <a:lnTo>
                      <a:pt x="1765" y="2231"/>
                    </a:lnTo>
                    <a:lnTo>
                      <a:pt x="1764" y="2181"/>
                    </a:lnTo>
                    <a:lnTo>
                      <a:pt x="1765" y="2130"/>
                    </a:lnTo>
                    <a:lnTo>
                      <a:pt x="1764" y="2118"/>
                    </a:lnTo>
                    <a:lnTo>
                      <a:pt x="1749" y="2105"/>
                    </a:lnTo>
                    <a:lnTo>
                      <a:pt x="1739" y="2103"/>
                    </a:lnTo>
                    <a:lnTo>
                      <a:pt x="1927" y="1936"/>
                    </a:lnTo>
                    <a:lnTo>
                      <a:pt x="2106" y="1769"/>
                    </a:lnTo>
                    <a:lnTo>
                      <a:pt x="2236" y="1651"/>
                    </a:lnTo>
                    <a:lnTo>
                      <a:pt x="2489" y="1406"/>
                    </a:lnTo>
                    <a:lnTo>
                      <a:pt x="2737" y="1157"/>
                    </a:lnTo>
                    <a:lnTo>
                      <a:pt x="2977" y="901"/>
                    </a:lnTo>
                    <a:lnTo>
                      <a:pt x="3095" y="770"/>
                    </a:lnTo>
                    <a:lnTo>
                      <a:pt x="3093" y="926"/>
                    </a:lnTo>
                    <a:lnTo>
                      <a:pt x="3082" y="10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8"/>
              <p:cNvSpPr>
                <a:spLocks/>
              </p:cNvSpPr>
              <p:nvPr/>
            </p:nvSpPr>
            <p:spPr bwMode="auto">
              <a:xfrm>
                <a:off x="1398" y="2746"/>
                <a:ext cx="212" cy="132"/>
              </a:xfrm>
              <a:custGeom>
                <a:avLst/>
                <a:gdLst>
                  <a:gd name="T0" fmla="*/ 544 w 635"/>
                  <a:gd name="T1" fmla="*/ 0 h 398"/>
                  <a:gd name="T2" fmla="*/ 504 w 635"/>
                  <a:gd name="T3" fmla="*/ 18 h 398"/>
                  <a:gd name="T4" fmla="*/ 496 w 635"/>
                  <a:gd name="T5" fmla="*/ 52 h 398"/>
                  <a:gd name="T6" fmla="*/ 530 w 635"/>
                  <a:gd name="T7" fmla="*/ 177 h 398"/>
                  <a:gd name="T8" fmla="*/ 515 w 635"/>
                  <a:gd name="T9" fmla="*/ 226 h 398"/>
                  <a:gd name="T10" fmla="*/ 478 w 635"/>
                  <a:gd name="T11" fmla="*/ 262 h 398"/>
                  <a:gd name="T12" fmla="*/ 403 w 635"/>
                  <a:gd name="T13" fmla="*/ 291 h 398"/>
                  <a:gd name="T14" fmla="*/ 352 w 635"/>
                  <a:gd name="T15" fmla="*/ 272 h 398"/>
                  <a:gd name="T16" fmla="*/ 332 w 635"/>
                  <a:gd name="T17" fmla="*/ 226 h 398"/>
                  <a:gd name="T18" fmla="*/ 331 w 635"/>
                  <a:gd name="T19" fmla="*/ 198 h 398"/>
                  <a:gd name="T20" fmla="*/ 303 w 635"/>
                  <a:gd name="T21" fmla="*/ 164 h 398"/>
                  <a:gd name="T22" fmla="*/ 246 w 635"/>
                  <a:gd name="T23" fmla="*/ 180 h 398"/>
                  <a:gd name="T24" fmla="*/ 236 w 635"/>
                  <a:gd name="T25" fmla="*/ 209 h 398"/>
                  <a:gd name="T26" fmla="*/ 220 w 635"/>
                  <a:gd name="T27" fmla="*/ 268 h 398"/>
                  <a:gd name="T28" fmla="*/ 160 w 635"/>
                  <a:gd name="T29" fmla="*/ 310 h 398"/>
                  <a:gd name="T30" fmla="*/ 122 w 635"/>
                  <a:gd name="T31" fmla="*/ 304 h 398"/>
                  <a:gd name="T32" fmla="*/ 83 w 635"/>
                  <a:gd name="T33" fmla="*/ 270 h 398"/>
                  <a:gd name="T34" fmla="*/ 83 w 635"/>
                  <a:gd name="T35" fmla="*/ 182 h 398"/>
                  <a:gd name="T36" fmla="*/ 90 w 635"/>
                  <a:gd name="T37" fmla="*/ 149 h 398"/>
                  <a:gd name="T38" fmla="*/ 62 w 635"/>
                  <a:gd name="T39" fmla="*/ 126 h 398"/>
                  <a:gd name="T40" fmla="*/ 34 w 635"/>
                  <a:gd name="T41" fmla="*/ 139 h 398"/>
                  <a:gd name="T42" fmla="*/ 7 w 635"/>
                  <a:gd name="T43" fmla="*/ 193 h 398"/>
                  <a:gd name="T44" fmla="*/ 3 w 635"/>
                  <a:gd name="T45" fmla="*/ 268 h 398"/>
                  <a:gd name="T46" fmla="*/ 31 w 635"/>
                  <a:gd name="T47" fmla="*/ 336 h 398"/>
                  <a:gd name="T48" fmla="*/ 93 w 635"/>
                  <a:gd name="T49" fmla="*/ 383 h 398"/>
                  <a:gd name="T50" fmla="*/ 139 w 635"/>
                  <a:gd name="T51" fmla="*/ 398 h 398"/>
                  <a:gd name="T52" fmla="*/ 229 w 635"/>
                  <a:gd name="T53" fmla="*/ 383 h 398"/>
                  <a:gd name="T54" fmla="*/ 279 w 635"/>
                  <a:gd name="T55" fmla="*/ 339 h 398"/>
                  <a:gd name="T56" fmla="*/ 350 w 635"/>
                  <a:gd name="T57" fmla="*/ 379 h 398"/>
                  <a:gd name="T58" fmla="*/ 470 w 635"/>
                  <a:gd name="T59" fmla="*/ 375 h 398"/>
                  <a:gd name="T60" fmla="*/ 527 w 635"/>
                  <a:gd name="T61" fmla="*/ 350 h 398"/>
                  <a:gd name="T62" fmla="*/ 600 w 635"/>
                  <a:gd name="T63" fmla="*/ 271 h 398"/>
                  <a:gd name="T64" fmla="*/ 635 w 635"/>
                  <a:gd name="T65" fmla="*/ 166 h 398"/>
                  <a:gd name="T66" fmla="*/ 614 w 635"/>
                  <a:gd name="T67" fmla="*/ 64 h 398"/>
                  <a:gd name="T68" fmla="*/ 555 w 635"/>
                  <a:gd name="T69" fmla="*/ 6 h 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635" h="398">
                    <a:moveTo>
                      <a:pt x="555" y="6"/>
                    </a:moveTo>
                    <a:lnTo>
                      <a:pt x="544" y="0"/>
                    </a:lnTo>
                    <a:lnTo>
                      <a:pt x="521" y="3"/>
                    </a:lnTo>
                    <a:lnTo>
                      <a:pt x="504" y="18"/>
                    </a:lnTo>
                    <a:lnTo>
                      <a:pt x="495" y="39"/>
                    </a:lnTo>
                    <a:lnTo>
                      <a:pt x="496" y="52"/>
                    </a:lnTo>
                    <a:lnTo>
                      <a:pt x="514" y="113"/>
                    </a:lnTo>
                    <a:lnTo>
                      <a:pt x="530" y="177"/>
                    </a:lnTo>
                    <a:lnTo>
                      <a:pt x="527" y="202"/>
                    </a:lnTo>
                    <a:lnTo>
                      <a:pt x="515" y="226"/>
                    </a:lnTo>
                    <a:lnTo>
                      <a:pt x="494" y="251"/>
                    </a:lnTo>
                    <a:lnTo>
                      <a:pt x="478" y="262"/>
                    </a:lnTo>
                    <a:lnTo>
                      <a:pt x="453" y="278"/>
                    </a:lnTo>
                    <a:lnTo>
                      <a:pt x="403" y="291"/>
                    </a:lnTo>
                    <a:lnTo>
                      <a:pt x="370" y="284"/>
                    </a:lnTo>
                    <a:lnTo>
                      <a:pt x="352" y="272"/>
                    </a:lnTo>
                    <a:lnTo>
                      <a:pt x="339" y="252"/>
                    </a:lnTo>
                    <a:lnTo>
                      <a:pt x="332" y="226"/>
                    </a:lnTo>
                    <a:lnTo>
                      <a:pt x="332" y="209"/>
                    </a:lnTo>
                    <a:lnTo>
                      <a:pt x="331" y="198"/>
                    </a:lnTo>
                    <a:lnTo>
                      <a:pt x="324" y="180"/>
                    </a:lnTo>
                    <a:lnTo>
                      <a:pt x="303" y="164"/>
                    </a:lnTo>
                    <a:lnTo>
                      <a:pt x="268" y="164"/>
                    </a:lnTo>
                    <a:lnTo>
                      <a:pt x="246" y="180"/>
                    </a:lnTo>
                    <a:lnTo>
                      <a:pt x="237" y="198"/>
                    </a:lnTo>
                    <a:lnTo>
                      <a:pt x="236" y="209"/>
                    </a:lnTo>
                    <a:lnTo>
                      <a:pt x="233" y="231"/>
                    </a:lnTo>
                    <a:lnTo>
                      <a:pt x="220" y="268"/>
                    </a:lnTo>
                    <a:lnTo>
                      <a:pt x="196" y="297"/>
                    </a:lnTo>
                    <a:lnTo>
                      <a:pt x="160" y="310"/>
                    </a:lnTo>
                    <a:lnTo>
                      <a:pt x="137" y="307"/>
                    </a:lnTo>
                    <a:lnTo>
                      <a:pt x="122" y="304"/>
                    </a:lnTo>
                    <a:lnTo>
                      <a:pt x="102" y="294"/>
                    </a:lnTo>
                    <a:lnTo>
                      <a:pt x="83" y="270"/>
                    </a:lnTo>
                    <a:lnTo>
                      <a:pt x="76" y="228"/>
                    </a:lnTo>
                    <a:lnTo>
                      <a:pt x="83" y="182"/>
                    </a:lnTo>
                    <a:lnTo>
                      <a:pt x="88" y="162"/>
                    </a:lnTo>
                    <a:lnTo>
                      <a:pt x="90" y="149"/>
                    </a:lnTo>
                    <a:lnTo>
                      <a:pt x="80" y="131"/>
                    </a:lnTo>
                    <a:lnTo>
                      <a:pt x="62" y="126"/>
                    </a:lnTo>
                    <a:lnTo>
                      <a:pt x="43" y="130"/>
                    </a:lnTo>
                    <a:lnTo>
                      <a:pt x="34" y="139"/>
                    </a:lnTo>
                    <a:lnTo>
                      <a:pt x="23" y="157"/>
                    </a:lnTo>
                    <a:lnTo>
                      <a:pt x="7" y="193"/>
                    </a:lnTo>
                    <a:lnTo>
                      <a:pt x="0" y="232"/>
                    </a:lnTo>
                    <a:lnTo>
                      <a:pt x="3" y="268"/>
                    </a:lnTo>
                    <a:lnTo>
                      <a:pt x="13" y="304"/>
                    </a:lnTo>
                    <a:lnTo>
                      <a:pt x="31" y="336"/>
                    </a:lnTo>
                    <a:lnTo>
                      <a:pt x="59" y="362"/>
                    </a:lnTo>
                    <a:lnTo>
                      <a:pt x="93" y="383"/>
                    </a:lnTo>
                    <a:lnTo>
                      <a:pt x="113" y="390"/>
                    </a:lnTo>
                    <a:lnTo>
                      <a:pt x="139" y="398"/>
                    </a:lnTo>
                    <a:lnTo>
                      <a:pt x="187" y="398"/>
                    </a:lnTo>
                    <a:lnTo>
                      <a:pt x="229" y="383"/>
                    </a:lnTo>
                    <a:lnTo>
                      <a:pt x="265" y="356"/>
                    </a:lnTo>
                    <a:lnTo>
                      <a:pt x="279" y="339"/>
                    </a:lnTo>
                    <a:lnTo>
                      <a:pt x="299" y="356"/>
                    </a:lnTo>
                    <a:lnTo>
                      <a:pt x="350" y="379"/>
                    </a:lnTo>
                    <a:lnTo>
                      <a:pt x="409" y="386"/>
                    </a:lnTo>
                    <a:lnTo>
                      <a:pt x="470" y="375"/>
                    </a:lnTo>
                    <a:lnTo>
                      <a:pt x="502" y="362"/>
                    </a:lnTo>
                    <a:lnTo>
                      <a:pt x="527" y="350"/>
                    </a:lnTo>
                    <a:lnTo>
                      <a:pt x="567" y="316"/>
                    </a:lnTo>
                    <a:lnTo>
                      <a:pt x="600" y="271"/>
                    </a:lnTo>
                    <a:lnTo>
                      <a:pt x="623" y="221"/>
                    </a:lnTo>
                    <a:lnTo>
                      <a:pt x="635" y="166"/>
                    </a:lnTo>
                    <a:lnTo>
                      <a:pt x="632" y="113"/>
                    </a:lnTo>
                    <a:lnTo>
                      <a:pt x="614" y="64"/>
                    </a:lnTo>
                    <a:lnTo>
                      <a:pt x="581" y="23"/>
                    </a:lnTo>
                    <a:lnTo>
                      <a:pt x="555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9"/>
              <p:cNvSpPr>
                <a:spLocks/>
              </p:cNvSpPr>
              <p:nvPr/>
            </p:nvSpPr>
            <p:spPr bwMode="auto">
              <a:xfrm>
                <a:off x="1655" y="2515"/>
                <a:ext cx="176" cy="179"/>
              </a:xfrm>
              <a:custGeom>
                <a:avLst/>
                <a:gdLst>
                  <a:gd name="T0" fmla="*/ 301 w 528"/>
                  <a:gd name="T1" fmla="*/ 1 h 538"/>
                  <a:gd name="T2" fmla="*/ 268 w 528"/>
                  <a:gd name="T3" fmla="*/ 27 h 538"/>
                  <a:gd name="T4" fmla="*/ 273 w 528"/>
                  <a:gd name="T5" fmla="*/ 82 h 538"/>
                  <a:gd name="T6" fmla="*/ 298 w 528"/>
                  <a:gd name="T7" fmla="*/ 95 h 538"/>
                  <a:gd name="T8" fmla="*/ 373 w 528"/>
                  <a:gd name="T9" fmla="*/ 112 h 538"/>
                  <a:gd name="T10" fmla="*/ 419 w 528"/>
                  <a:gd name="T11" fmla="*/ 145 h 538"/>
                  <a:gd name="T12" fmla="*/ 423 w 528"/>
                  <a:gd name="T13" fmla="*/ 191 h 538"/>
                  <a:gd name="T14" fmla="*/ 409 w 528"/>
                  <a:gd name="T15" fmla="*/ 220 h 538"/>
                  <a:gd name="T16" fmla="*/ 357 w 528"/>
                  <a:gd name="T17" fmla="*/ 265 h 538"/>
                  <a:gd name="T18" fmla="*/ 245 w 528"/>
                  <a:gd name="T19" fmla="*/ 269 h 538"/>
                  <a:gd name="T20" fmla="*/ 207 w 528"/>
                  <a:gd name="T21" fmla="*/ 256 h 538"/>
                  <a:gd name="T22" fmla="*/ 188 w 528"/>
                  <a:gd name="T23" fmla="*/ 250 h 538"/>
                  <a:gd name="T24" fmla="*/ 150 w 528"/>
                  <a:gd name="T25" fmla="*/ 268 h 538"/>
                  <a:gd name="T26" fmla="*/ 141 w 528"/>
                  <a:gd name="T27" fmla="*/ 324 h 538"/>
                  <a:gd name="T28" fmla="*/ 161 w 528"/>
                  <a:gd name="T29" fmla="*/ 341 h 538"/>
                  <a:gd name="T30" fmla="*/ 173 w 528"/>
                  <a:gd name="T31" fmla="*/ 347 h 538"/>
                  <a:gd name="T32" fmla="*/ 178 w 528"/>
                  <a:gd name="T33" fmla="*/ 348 h 538"/>
                  <a:gd name="T34" fmla="*/ 184 w 528"/>
                  <a:gd name="T35" fmla="*/ 351 h 538"/>
                  <a:gd name="T36" fmla="*/ 220 w 528"/>
                  <a:gd name="T37" fmla="*/ 367 h 538"/>
                  <a:gd name="T38" fmla="*/ 243 w 528"/>
                  <a:gd name="T39" fmla="*/ 399 h 538"/>
                  <a:gd name="T40" fmla="*/ 180 w 528"/>
                  <a:gd name="T41" fmla="*/ 443 h 538"/>
                  <a:gd name="T42" fmla="*/ 131 w 528"/>
                  <a:gd name="T43" fmla="*/ 456 h 538"/>
                  <a:gd name="T44" fmla="*/ 62 w 528"/>
                  <a:gd name="T45" fmla="*/ 456 h 538"/>
                  <a:gd name="T46" fmla="*/ 50 w 528"/>
                  <a:gd name="T47" fmla="*/ 443 h 538"/>
                  <a:gd name="T48" fmla="*/ 10 w 528"/>
                  <a:gd name="T49" fmla="*/ 446 h 538"/>
                  <a:gd name="T50" fmla="*/ 3 w 528"/>
                  <a:gd name="T51" fmla="*/ 475 h 538"/>
                  <a:gd name="T52" fmla="*/ 45 w 528"/>
                  <a:gd name="T53" fmla="*/ 525 h 538"/>
                  <a:gd name="T54" fmla="*/ 134 w 528"/>
                  <a:gd name="T55" fmla="*/ 538 h 538"/>
                  <a:gd name="T56" fmla="*/ 190 w 528"/>
                  <a:gd name="T57" fmla="*/ 528 h 538"/>
                  <a:gd name="T58" fmla="*/ 302 w 528"/>
                  <a:gd name="T59" fmla="*/ 465 h 538"/>
                  <a:gd name="T60" fmla="*/ 355 w 528"/>
                  <a:gd name="T61" fmla="*/ 383 h 538"/>
                  <a:gd name="T62" fmla="*/ 357 w 528"/>
                  <a:gd name="T63" fmla="*/ 366 h 538"/>
                  <a:gd name="T64" fmla="*/ 425 w 528"/>
                  <a:gd name="T65" fmla="*/ 341 h 538"/>
                  <a:gd name="T66" fmla="*/ 497 w 528"/>
                  <a:gd name="T67" fmla="*/ 271 h 538"/>
                  <a:gd name="T68" fmla="*/ 520 w 528"/>
                  <a:gd name="T69" fmla="*/ 220 h 538"/>
                  <a:gd name="T70" fmla="*/ 520 w 528"/>
                  <a:gd name="T71" fmla="*/ 127 h 538"/>
                  <a:gd name="T72" fmla="*/ 469 w 528"/>
                  <a:gd name="T73" fmla="*/ 53 h 538"/>
                  <a:gd name="T74" fmla="*/ 384 w 528"/>
                  <a:gd name="T75" fmla="*/ 9 h 538"/>
                  <a:gd name="T76" fmla="*/ 311 w 528"/>
                  <a:gd name="T77" fmla="*/ 0 h 5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28" h="538">
                    <a:moveTo>
                      <a:pt x="311" y="0"/>
                    </a:moveTo>
                    <a:lnTo>
                      <a:pt x="301" y="1"/>
                    </a:lnTo>
                    <a:lnTo>
                      <a:pt x="285" y="9"/>
                    </a:lnTo>
                    <a:lnTo>
                      <a:pt x="268" y="27"/>
                    </a:lnTo>
                    <a:lnTo>
                      <a:pt x="263" y="60"/>
                    </a:lnTo>
                    <a:lnTo>
                      <a:pt x="273" y="82"/>
                    </a:lnTo>
                    <a:lnTo>
                      <a:pt x="288" y="92"/>
                    </a:lnTo>
                    <a:lnTo>
                      <a:pt x="298" y="95"/>
                    </a:lnTo>
                    <a:lnTo>
                      <a:pt x="321" y="99"/>
                    </a:lnTo>
                    <a:lnTo>
                      <a:pt x="373" y="112"/>
                    </a:lnTo>
                    <a:lnTo>
                      <a:pt x="404" y="129"/>
                    </a:lnTo>
                    <a:lnTo>
                      <a:pt x="419" y="145"/>
                    </a:lnTo>
                    <a:lnTo>
                      <a:pt x="426" y="165"/>
                    </a:lnTo>
                    <a:lnTo>
                      <a:pt x="423" y="191"/>
                    </a:lnTo>
                    <a:lnTo>
                      <a:pt x="416" y="206"/>
                    </a:lnTo>
                    <a:lnTo>
                      <a:pt x="409" y="220"/>
                    </a:lnTo>
                    <a:lnTo>
                      <a:pt x="391" y="242"/>
                    </a:lnTo>
                    <a:lnTo>
                      <a:pt x="357" y="265"/>
                    </a:lnTo>
                    <a:lnTo>
                      <a:pt x="302" y="276"/>
                    </a:lnTo>
                    <a:lnTo>
                      <a:pt x="245" y="269"/>
                    </a:lnTo>
                    <a:lnTo>
                      <a:pt x="217" y="260"/>
                    </a:lnTo>
                    <a:lnTo>
                      <a:pt x="207" y="256"/>
                    </a:lnTo>
                    <a:lnTo>
                      <a:pt x="199" y="253"/>
                    </a:lnTo>
                    <a:lnTo>
                      <a:pt x="188" y="250"/>
                    </a:lnTo>
                    <a:lnTo>
                      <a:pt x="171" y="253"/>
                    </a:lnTo>
                    <a:lnTo>
                      <a:pt x="150" y="268"/>
                    </a:lnTo>
                    <a:lnTo>
                      <a:pt x="135" y="299"/>
                    </a:lnTo>
                    <a:lnTo>
                      <a:pt x="141" y="324"/>
                    </a:lnTo>
                    <a:lnTo>
                      <a:pt x="151" y="337"/>
                    </a:lnTo>
                    <a:lnTo>
                      <a:pt x="161" y="341"/>
                    </a:lnTo>
                    <a:lnTo>
                      <a:pt x="167" y="344"/>
                    </a:lnTo>
                    <a:lnTo>
                      <a:pt x="173" y="347"/>
                    </a:lnTo>
                    <a:lnTo>
                      <a:pt x="173" y="347"/>
                    </a:lnTo>
                    <a:lnTo>
                      <a:pt x="178" y="348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220" y="367"/>
                    </a:lnTo>
                    <a:lnTo>
                      <a:pt x="252" y="386"/>
                    </a:lnTo>
                    <a:lnTo>
                      <a:pt x="243" y="399"/>
                    </a:lnTo>
                    <a:lnTo>
                      <a:pt x="220" y="420"/>
                    </a:lnTo>
                    <a:lnTo>
                      <a:pt x="180" y="443"/>
                    </a:lnTo>
                    <a:lnTo>
                      <a:pt x="150" y="452"/>
                    </a:lnTo>
                    <a:lnTo>
                      <a:pt x="131" y="456"/>
                    </a:lnTo>
                    <a:lnTo>
                      <a:pt x="85" y="459"/>
                    </a:lnTo>
                    <a:lnTo>
                      <a:pt x="62" y="456"/>
                    </a:lnTo>
                    <a:lnTo>
                      <a:pt x="57" y="453"/>
                    </a:lnTo>
                    <a:lnTo>
                      <a:pt x="50" y="443"/>
                    </a:lnTo>
                    <a:lnTo>
                      <a:pt x="30" y="438"/>
                    </a:lnTo>
                    <a:lnTo>
                      <a:pt x="10" y="446"/>
                    </a:lnTo>
                    <a:lnTo>
                      <a:pt x="0" y="463"/>
                    </a:lnTo>
                    <a:lnTo>
                      <a:pt x="3" y="475"/>
                    </a:lnTo>
                    <a:lnTo>
                      <a:pt x="13" y="498"/>
                    </a:lnTo>
                    <a:lnTo>
                      <a:pt x="45" y="525"/>
                    </a:lnTo>
                    <a:lnTo>
                      <a:pt x="88" y="537"/>
                    </a:lnTo>
                    <a:lnTo>
                      <a:pt x="134" y="538"/>
                    </a:lnTo>
                    <a:lnTo>
                      <a:pt x="155" y="534"/>
                    </a:lnTo>
                    <a:lnTo>
                      <a:pt x="190" y="528"/>
                    </a:lnTo>
                    <a:lnTo>
                      <a:pt x="250" y="504"/>
                    </a:lnTo>
                    <a:lnTo>
                      <a:pt x="302" y="465"/>
                    </a:lnTo>
                    <a:lnTo>
                      <a:pt x="341" y="414"/>
                    </a:lnTo>
                    <a:lnTo>
                      <a:pt x="355" y="383"/>
                    </a:lnTo>
                    <a:lnTo>
                      <a:pt x="358" y="374"/>
                    </a:lnTo>
                    <a:lnTo>
                      <a:pt x="357" y="366"/>
                    </a:lnTo>
                    <a:lnTo>
                      <a:pt x="381" y="360"/>
                    </a:lnTo>
                    <a:lnTo>
                      <a:pt x="425" y="341"/>
                    </a:lnTo>
                    <a:lnTo>
                      <a:pt x="463" y="311"/>
                    </a:lnTo>
                    <a:lnTo>
                      <a:pt x="497" y="271"/>
                    </a:lnTo>
                    <a:lnTo>
                      <a:pt x="509" y="246"/>
                    </a:lnTo>
                    <a:lnTo>
                      <a:pt x="520" y="220"/>
                    </a:lnTo>
                    <a:lnTo>
                      <a:pt x="528" y="171"/>
                    </a:lnTo>
                    <a:lnTo>
                      <a:pt x="520" y="127"/>
                    </a:lnTo>
                    <a:lnTo>
                      <a:pt x="499" y="86"/>
                    </a:lnTo>
                    <a:lnTo>
                      <a:pt x="469" y="53"/>
                    </a:lnTo>
                    <a:lnTo>
                      <a:pt x="430" y="26"/>
                    </a:lnTo>
                    <a:lnTo>
                      <a:pt x="384" y="9"/>
                    </a:lnTo>
                    <a:lnTo>
                      <a:pt x="337" y="0"/>
                    </a:lnTo>
                    <a:lnTo>
                      <a:pt x="31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20"/>
              <p:cNvSpPr>
                <a:spLocks/>
              </p:cNvSpPr>
              <p:nvPr/>
            </p:nvSpPr>
            <p:spPr bwMode="auto">
              <a:xfrm>
                <a:off x="1665" y="2702"/>
                <a:ext cx="205" cy="210"/>
              </a:xfrm>
              <a:custGeom>
                <a:avLst/>
                <a:gdLst>
                  <a:gd name="T0" fmla="*/ 388 w 613"/>
                  <a:gd name="T1" fmla="*/ 3 h 630"/>
                  <a:gd name="T2" fmla="*/ 357 w 613"/>
                  <a:gd name="T3" fmla="*/ 52 h 630"/>
                  <a:gd name="T4" fmla="*/ 381 w 613"/>
                  <a:gd name="T5" fmla="*/ 89 h 630"/>
                  <a:gd name="T6" fmla="*/ 466 w 613"/>
                  <a:gd name="T7" fmla="*/ 128 h 630"/>
                  <a:gd name="T8" fmla="*/ 511 w 613"/>
                  <a:gd name="T9" fmla="*/ 174 h 630"/>
                  <a:gd name="T10" fmla="*/ 506 w 613"/>
                  <a:gd name="T11" fmla="*/ 230 h 630"/>
                  <a:gd name="T12" fmla="*/ 486 w 613"/>
                  <a:gd name="T13" fmla="*/ 265 h 630"/>
                  <a:gd name="T14" fmla="*/ 431 w 613"/>
                  <a:gd name="T15" fmla="*/ 307 h 630"/>
                  <a:gd name="T16" fmla="*/ 349 w 613"/>
                  <a:gd name="T17" fmla="*/ 312 h 630"/>
                  <a:gd name="T18" fmla="*/ 257 w 613"/>
                  <a:gd name="T19" fmla="*/ 265 h 630"/>
                  <a:gd name="T20" fmla="*/ 253 w 613"/>
                  <a:gd name="T21" fmla="*/ 260 h 630"/>
                  <a:gd name="T22" fmla="*/ 239 w 613"/>
                  <a:gd name="T23" fmla="*/ 252 h 630"/>
                  <a:gd name="T24" fmla="*/ 198 w 613"/>
                  <a:gd name="T25" fmla="*/ 256 h 630"/>
                  <a:gd name="T26" fmla="*/ 175 w 613"/>
                  <a:gd name="T27" fmla="*/ 311 h 630"/>
                  <a:gd name="T28" fmla="*/ 188 w 613"/>
                  <a:gd name="T29" fmla="*/ 334 h 630"/>
                  <a:gd name="T30" fmla="*/ 214 w 613"/>
                  <a:gd name="T31" fmla="*/ 354 h 630"/>
                  <a:gd name="T32" fmla="*/ 256 w 613"/>
                  <a:gd name="T33" fmla="*/ 422 h 630"/>
                  <a:gd name="T34" fmla="*/ 224 w 613"/>
                  <a:gd name="T35" fmla="*/ 512 h 630"/>
                  <a:gd name="T36" fmla="*/ 180 w 613"/>
                  <a:gd name="T37" fmla="*/ 543 h 630"/>
                  <a:gd name="T38" fmla="*/ 119 w 613"/>
                  <a:gd name="T39" fmla="*/ 547 h 630"/>
                  <a:gd name="T40" fmla="*/ 72 w 613"/>
                  <a:gd name="T41" fmla="*/ 495 h 630"/>
                  <a:gd name="T42" fmla="*/ 51 w 613"/>
                  <a:gd name="T43" fmla="*/ 397 h 630"/>
                  <a:gd name="T44" fmla="*/ 37 w 613"/>
                  <a:gd name="T45" fmla="*/ 374 h 630"/>
                  <a:gd name="T46" fmla="*/ 5 w 613"/>
                  <a:gd name="T47" fmla="*/ 387 h 630"/>
                  <a:gd name="T48" fmla="*/ 0 w 613"/>
                  <a:gd name="T49" fmla="*/ 425 h 630"/>
                  <a:gd name="T50" fmla="*/ 13 w 613"/>
                  <a:gd name="T51" fmla="*/ 540 h 630"/>
                  <a:gd name="T52" fmla="*/ 66 w 613"/>
                  <a:gd name="T53" fmla="*/ 607 h 630"/>
                  <a:gd name="T54" fmla="*/ 131 w 613"/>
                  <a:gd name="T55" fmla="*/ 630 h 630"/>
                  <a:gd name="T56" fmla="*/ 220 w 613"/>
                  <a:gd name="T57" fmla="*/ 615 h 630"/>
                  <a:gd name="T58" fmla="*/ 263 w 613"/>
                  <a:gd name="T59" fmla="*/ 594 h 630"/>
                  <a:gd name="T60" fmla="*/ 329 w 613"/>
                  <a:gd name="T61" fmla="*/ 522 h 630"/>
                  <a:gd name="T62" fmla="*/ 352 w 613"/>
                  <a:gd name="T63" fmla="*/ 452 h 630"/>
                  <a:gd name="T64" fmla="*/ 352 w 613"/>
                  <a:gd name="T65" fmla="*/ 410 h 630"/>
                  <a:gd name="T66" fmla="*/ 446 w 613"/>
                  <a:gd name="T67" fmla="*/ 404 h 630"/>
                  <a:gd name="T68" fmla="*/ 555 w 613"/>
                  <a:gd name="T69" fmla="*/ 338 h 630"/>
                  <a:gd name="T70" fmla="*/ 594 w 613"/>
                  <a:gd name="T71" fmla="*/ 283 h 630"/>
                  <a:gd name="T72" fmla="*/ 613 w 613"/>
                  <a:gd name="T73" fmla="*/ 177 h 630"/>
                  <a:gd name="T74" fmla="*/ 574 w 613"/>
                  <a:gd name="T75" fmla="*/ 82 h 630"/>
                  <a:gd name="T76" fmla="*/ 489 w 613"/>
                  <a:gd name="T77" fmla="*/ 17 h 630"/>
                  <a:gd name="T78" fmla="*/ 404 w 613"/>
                  <a:gd name="T79" fmla="*/ 0 h 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13" h="630">
                    <a:moveTo>
                      <a:pt x="404" y="0"/>
                    </a:moveTo>
                    <a:lnTo>
                      <a:pt x="388" y="3"/>
                    </a:lnTo>
                    <a:lnTo>
                      <a:pt x="365" y="21"/>
                    </a:lnTo>
                    <a:lnTo>
                      <a:pt x="357" y="52"/>
                    </a:lnTo>
                    <a:lnTo>
                      <a:pt x="367" y="79"/>
                    </a:lnTo>
                    <a:lnTo>
                      <a:pt x="381" y="89"/>
                    </a:lnTo>
                    <a:lnTo>
                      <a:pt x="410" y="101"/>
                    </a:lnTo>
                    <a:lnTo>
                      <a:pt x="466" y="128"/>
                    </a:lnTo>
                    <a:lnTo>
                      <a:pt x="498" y="152"/>
                    </a:lnTo>
                    <a:lnTo>
                      <a:pt x="511" y="174"/>
                    </a:lnTo>
                    <a:lnTo>
                      <a:pt x="515" y="200"/>
                    </a:lnTo>
                    <a:lnTo>
                      <a:pt x="506" y="230"/>
                    </a:lnTo>
                    <a:lnTo>
                      <a:pt x="498" y="249"/>
                    </a:lnTo>
                    <a:lnTo>
                      <a:pt x="486" y="265"/>
                    </a:lnTo>
                    <a:lnTo>
                      <a:pt x="462" y="291"/>
                    </a:lnTo>
                    <a:lnTo>
                      <a:pt x="431" y="307"/>
                    </a:lnTo>
                    <a:lnTo>
                      <a:pt x="400" y="314"/>
                    </a:lnTo>
                    <a:lnTo>
                      <a:pt x="349" y="312"/>
                    </a:lnTo>
                    <a:lnTo>
                      <a:pt x="285" y="286"/>
                    </a:lnTo>
                    <a:lnTo>
                      <a:pt x="257" y="265"/>
                    </a:lnTo>
                    <a:lnTo>
                      <a:pt x="257" y="265"/>
                    </a:lnTo>
                    <a:lnTo>
                      <a:pt x="253" y="260"/>
                    </a:lnTo>
                    <a:lnTo>
                      <a:pt x="247" y="258"/>
                    </a:lnTo>
                    <a:lnTo>
                      <a:pt x="239" y="252"/>
                    </a:lnTo>
                    <a:lnTo>
                      <a:pt x="223" y="249"/>
                    </a:lnTo>
                    <a:lnTo>
                      <a:pt x="198" y="256"/>
                    </a:lnTo>
                    <a:lnTo>
                      <a:pt x="177" y="285"/>
                    </a:lnTo>
                    <a:lnTo>
                      <a:pt x="175" y="311"/>
                    </a:lnTo>
                    <a:lnTo>
                      <a:pt x="181" y="327"/>
                    </a:lnTo>
                    <a:lnTo>
                      <a:pt x="188" y="334"/>
                    </a:lnTo>
                    <a:lnTo>
                      <a:pt x="201" y="344"/>
                    </a:lnTo>
                    <a:lnTo>
                      <a:pt x="214" y="354"/>
                    </a:lnTo>
                    <a:lnTo>
                      <a:pt x="234" y="376"/>
                    </a:lnTo>
                    <a:lnTo>
                      <a:pt x="256" y="422"/>
                    </a:lnTo>
                    <a:lnTo>
                      <a:pt x="253" y="469"/>
                    </a:lnTo>
                    <a:lnTo>
                      <a:pt x="224" y="512"/>
                    </a:lnTo>
                    <a:lnTo>
                      <a:pt x="198" y="531"/>
                    </a:lnTo>
                    <a:lnTo>
                      <a:pt x="180" y="543"/>
                    </a:lnTo>
                    <a:lnTo>
                      <a:pt x="146" y="551"/>
                    </a:lnTo>
                    <a:lnTo>
                      <a:pt x="119" y="547"/>
                    </a:lnTo>
                    <a:lnTo>
                      <a:pt x="96" y="533"/>
                    </a:lnTo>
                    <a:lnTo>
                      <a:pt x="72" y="495"/>
                    </a:lnTo>
                    <a:lnTo>
                      <a:pt x="54" y="430"/>
                    </a:lnTo>
                    <a:lnTo>
                      <a:pt x="51" y="397"/>
                    </a:lnTo>
                    <a:lnTo>
                      <a:pt x="50" y="386"/>
                    </a:lnTo>
                    <a:lnTo>
                      <a:pt x="37" y="374"/>
                    </a:lnTo>
                    <a:lnTo>
                      <a:pt x="20" y="374"/>
                    </a:lnTo>
                    <a:lnTo>
                      <a:pt x="5" y="387"/>
                    </a:lnTo>
                    <a:lnTo>
                      <a:pt x="2" y="397"/>
                    </a:lnTo>
                    <a:lnTo>
                      <a:pt x="0" y="425"/>
                    </a:lnTo>
                    <a:lnTo>
                      <a:pt x="1" y="484"/>
                    </a:lnTo>
                    <a:lnTo>
                      <a:pt x="13" y="540"/>
                    </a:lnTo>
                    <a:lnTo>
                      <a:pt x="43" y="589"/>
                    </a:lnTo>
                    <a:lnTo>
                      <a:pt x="66" y="607"/>
                    </a:lnTo>
                    <a:lnTo>
                      <a:pt x="87" y="619"/>
                    </a:lnTo>
                    <a:lnTo>
                      <a:pt x="131" y="630"/>
                    </a:lnTo>
                    <a:lnTo>
                      <a:pt x="175" y="628"/>
                    </a:lnTo>
                    <a:lnTo>
                      <a:pt x="220" y="615"/>
                    </a:lnTo>
                    <a:lnTo>
                      <a:pt x="241" y="606"/>
                    </a:lnTo>
                    <a:lnTo>
                      <a:pt x="263" y="594"/>
                    </a:lnTo>
                    <a:lnTo>
                      <a:pt x="300" y="561"/>
                    </a:lnTo>
                    <a:lnTo>
                      <a:pt x="329" y="522"/>
                    </a:lnTo>
                    <a:lnTo>
                      <a:pt x="348" y="476"/>
                    </a:lnTo>
                    <a:lnTo>
                      <a:pt x="352" y="452"/>
                    </a:lnTo>
                    <a:lnTo>
                      <a:pt x="355" y="430"/>
                    </a:lnTo>
                    <a:lnTo>
                      <a:pt x="352" y="410"/>
                    </a:lnTo>
                    <a:lnTo>
                      <a:pt x="384" y="413"/>
                    </a:lnTo>
                    <a:lnTo>
                      <a:pt x="446" y="404"/>
                    </a:lnTo>
                    <a:lnTo>
                      <a:pt x="505" y="380"/>
                    </a:lnTo>
                    <a:lnTo>
                      <a:pt x="555" y="338"/>
                    </a:lnTo>
                    <a:lnTo>
                      <a:pt x="577" y="309"/>
                    </a:lnTo>
                    <a:lnTo>
                      <a:pt x="594" y="283"/>
                    </a:lnTo>
                    <a:lnTo>
                      <a:pt x="611" y="230"/>
                    </a:lnTo>
                    <a:lnTo>
                      <a:pt x="613" y="177"/>
                    </a:lnTo>
                    <a:lnTo>
                      <a:pt x="600" y="127"/>
                    </a:lnTo>
                    <a:lnTo>
                      <a:pt x="574" y="82"/>
                    </a:lnTo>
                    <a:lnTo>
                      <a:pt x="537" y="44"/>
                    </a:lnTo>
                    <a:lnTo>
                      <a:pt x="489" y="17"/>
                    </a:lnTo>
                    <a:lnTo>
                      <a:pt x="434" y="1"/>
                    </a:lnTo>
                    <a:lnTo>
                      <a:pt x="40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2" name="Group 31"/>
            <p:cNvGrpSpPr>
              <a:grpSpLocks noChangeAspect="1"/>
            </p:cNvGrpSpPr>
            <p:nvPr/>
          </p:nvGrpSpPr>
          <p:grpSpPr bwMode="auto">
            <a:xfrm>
              <a:off x="594443" y="5066831"/>
              <a:ext cx="167284" cy="203007"/>
              <a:chOff x="2647" y="1727"/>
              <a:chExt cx="192" cy="233"/>
            </a:xfrm>
            <a:grpFill/>
          </p:grpSpPr>
          <p:sp>
            <p:nvSpPr>
              <p:cNvPr id="13" name="Freeform 32"/>
              <p:cNvSpPr>
                <a:spLocks/>
              </p:cNvSpPr>
              <p:nvPr/>
            </p:nvSpPr>
            <p:spPr bwMode="auto">
              <a:xfrm>
                <a:off x="2699" y="1727"/>
                <a:ext cx="140" cy="152"/>
              </a:xfrm>
              <a:custGeom>
                <a:avLst/>
                <a:gdLst>
                  <a:gd name="T0" fmla="*/ 94 w 421"/>
                  <a:gd name="T1" fmla="*/ 455 h 455"/>
                  <a:gd name="T2" fmla="*/ 0 w 421"/>
                  <a:gd name="T3" fmla="*/ 362 h 455"/>
                  <a:gd name="T4" fmla="*/ 172 w 421"/>
                  <a:gd name="T5" fmla="*/ 191 h 455"/>
                  <a:gd name="T6" fmla="*/ 371 w 421"/>
                  <a:gd name="T7" fmla="*/ 1 h 455"/>
                  <a:gd name="T8" fmla="*/ 377 w 421"/>
                  <a:gd name="T9" fmla="*/ 0 h 455"/>
                  <a:gd name="T10" fmla="*/ 404 w 421"/>
                  <a:gd name="T11" fmla="*/ 4 h 455"/>
                  <a:gd name="T12" fmla="*/ 419 w 421"/>
                  <a:gd name="T13" fmla="*/ 21 h 455"/>
                  <a:gd name="T14" fmla="*/ 421 w 421"/>
                  <a:gd name="T15" fmla="*/ 37 h 455"/>
                  <a:gd name="T16" fmla="*/ 364 w 421"/>
                  <a:gd name="T17" fmla="*/ 120 h 455"/>
                  <a:gd name="T18" fmla="*/ 130 w 421"/>
                  <a:gd name="T19" fmla="*/ 410 h 455"/>
                  <a:gd name="T20" fmla="*/ 94 w 421"/>
                  <a:gd name="T21" fmla="*/ 455 h 4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21" h="455">
                    <a:moveTo>
                      <a:pt x="94" y="455"/>
                    </a:moveTo>
                    <a:lnTo>
                      <a:pt x="0" y="362"/>
                    </a:lnTo>
                    <a:lnTo>
                      <a:pt x="172" y="191"/>
                    </a:lnTo>
                    <a:lnTo>
                      <a:pt x="371" y="1"/>
                    </a:lnTo>
                    <a:lnTo>
                      <a:pt x="377" y="0"/>
                    </a:lnTo>
                    <a:lnTo>
                      <a:pt x="404" y="4"/>
                    </a:lnTo>
                    <a:lnTo>
                      <a:pt x="419" y="21"/>
                    </a:lnTo>
                    <a:lnTo>
                      <a:pt x="421" y="37"/>
                    </a:lnTo>
                    <a:lnTo>
                      <a:pt x="364" y="120"/>
                    </a:lnTo>
                    <a:lnTo>
                      <a:pt x="130" y="410"/>
                    </a:lnTo>
                    <a:lnTo>
                      <a:pt x="94" y="45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" name="Freeform 33"/>
              <p:cNvSpPr>
                <a:spLocks/>
              </p:cNvSpPr>
              <p:nvPr/>
            </p:nvSpPr>
            <p:spPr bwMode="auto">
              <a:xfrm>
                <a:off x="2647" y="1856"/>
                <a:ext cx="76" cy="104"/>
              </a:xfrm>
              <a:custGeom>
                <a:avLst/>
                <a:gdLst>
                  <a:gd name="T0" fmla="*/ 22 w 226"/>
                  <a:gd name="T1" fmla="*/ 314 h 314"/>
                  <a:gd name="T2" fmla="*/ 21 w 226"/>
                  <a:gd name="T3" fmla="*/ 301 h 314"/>
                  <a:gd name="T4" fmla="*/ 37 w 226"/>
                  <a:gd name="T5" fmla="*/ 242 h 314"/>
                  <a:gd name="T6" fmla="*/ 63 w 226"/>
                  <a:gd name="T7" fmla="*/ 219 h 314"/>
                  <a:gd name="T8" fmla="*/ 90 w 226"/>
                  <a:gd name="T9" fmla="*/ 211 h 314"/>
                  <a:gd name="T10" fmla="*/ 107 w 226"/>
                  <a:gd name="T11" fmla="*/ 209 h 314"/>
                  <a:gd name="T12" fmla="*/ 125 w 226"/>
                  <a:gd name="T13" fmla="*/ 208 h 314"/>
                  <a:gd name="T14" fmla="*/ 153 w 226"/>
                  <a:gd name="T15" fmla="*/ 199 h 314"/>
                  <a:gd name="T16" fmla="*/ 188 w 226"/>
                  <a:gd name="T17" fmla="*/ 173 h 314"/>
                  <a:gd name="T18" fmla="*/ 223 w 226"/>
                  <a:gd name="T19" fmla="*/ 107 h 314"/>
                  <a:gd name="T20" fmla="*/ 226 w 226"/>
                  <a:gd name="T21" fmla="*/ 91 h 314"/>
                  <a:gd name="T22" fmla="*/ 132 w 226"/>
                  <a:gd name="T23" fmla="*/ 0 h 314"/>
                  <a:gd name="T24" fmla="*/ 96 w 226"/>
                  <a:gd name="T25" fmla="*/ 17 h 314"/>
                  <a:gd name="T26" fmla="*/ 44 w 226"/>
                  <a:gd name="T27" fmla="*/ 61 h 314"/>
                  <a:gd name="T28" fmla="*/ 13 w 226"/>
                  <a:gd name="T29" fmla="*/ 113 h 314"/>
                  <a:gd name="T30" fmla="*/ 0 w 226"/>
                  <a:gd name="T31" fmla="*/ 165 h 314"/>
                  <a:gd name="T32" fmla="*/ 2 w 226"/>
                  <a:gd name="T33" fmla="*/ 239 h 314"/>
                  <a:gd name="T34" fmla="*/ 19 w 226"/>
                  <a:gd name="T35" fmla="*/ 307 h 314"/>
                  <a:gd name="T36" fmla="*/ 22 w 226"/>
                  <a:gd name="T37" fmla="*/ 314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26" h="314">
                    <a:moveTo>
                      <a:pt x="22" y="314"/>
                    </a:moveTo>
                    <a:lnTo>
                      <a:pt x="21" y="301"/>
                    </a:lnTo>
                    <a:lnTo>
                      <a:pt x="37" y="242"/>
                    </a:lnTo>
                    <a:lnTo>
                      <a:pt x="63" y="219"/>
                    </a:lnTo>
                    <a:lnTo>
                      <a:pt x="90" y="211"/>
                    </a:lnTo>
                    <a:lnTo>
                      <a:pt x="107" y="209"/>
                    </a:lnTo>
                    <a:lnTo>
                      <a:pt x="125" y="208"/>
                    </a:lnTo>
                    <a:lnTo>
                      <a:pt x="153" y="199"/>
                    </a:lnTo>
                    <a:lnTo>
                      <a:pt x="188" y="173"/>
                    </a:lnTo>
                    <a:lnTo>
                      <a:pt x="223" y="107"/>
                    </a:lnTo>
                    <a:lnTo>
                      <a:pt x="226" y="91"/>
                    </a:lnTo>
                    <a:lnTo>
                      <a:pt x="132" y="0"/>
                    </a:lnTo>
                    <a:lnTo>
                      <a:pt x="96" y="17"/>
                    </a:lnTo>
                    <a:lnTo>
                      <a:pt x="44" y="61"/>
                    </a:lnTo>
                    <a:lnTo>
                      <a:pt x="13" y="113"/>
                    </a:lnTo>
                    <a:lnTo>
                      <a:pt x="0" y="165"/>
                    </a:lnTo>
                    <a:lnTo>
                      <a:pt x="2" y="239"/>
                    </a:lnTo>
                    <a:lnTo>
                      <a:pt x="19" y="307"/>
                    </a:lnTo>
                    <a:lnTo>
                      <a:pt x="22" y="3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2" name="모서리가 둥근 직사각형 1"/>
          <p:cNvSpPr/>
          <p:nvPr/>
        </p:nvSpPr>
        <p:spPr>
          <a:xfrm>
            <a:off x="548795" y="94343"/>
            <a:ext cx="11480799" cy="6669314"/>
          </a:xfrm>
          <a:prstGeom prst="roundRect">
            <a:avLst>
              <a:gd name="adj" fmla="val 2541"/>
            </a:avLst>
          </a:prstGeom>
          <a:solidFill>
            <a:schemeClr val="bg1"/>
          </a:solidFill>
          <a:ln>
            <a:noFill/>
          </a:ln>
          <a:effectLst>
            <a:outerShdw dist="1016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752612" y="225445"/>
            <a:ext cx="11207159" cy="650762"/>
          </a:xfrm>
          <a:prstGeom prst="roundRect">
            <a:avLst/>
          </a:prstGeom>
          <a:solidFill>
            <a:srgbClr val="F4F4FE"/>
          </a:solidFill>
          <a:ln>
            <a:noFill/>
          </a:ln>
          <a:effectLst>
            <a:outerShdw blurRad="190500" dist="101600" dir="2700000" algn="tl" rotWithShape="0">
              <a:srgbClr val="5955B3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2400" kern="0" dirty="0">
                <a:solidFill>
                  <a:srgbClr val="5955B3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검색 기능</a:t>
            </a:r>
            <a:endParaRPr lang="en-US" altLang="ko-KR" sz="2400" kern="0" dirty="0">
              <a:solidFill>
                <a:srgbClr val="5955B3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11658599" y="598713"/>
            <a:ext cx="217715" cy="217715"/>
          </a:xfrm>
          <a:prstGeom prst="ellipse">
            <a:avLst/>
          </a:prstGeom>
          <a:solidFill>
            <a:srgbClr val="5955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prstClr val="white"/>
                </a:solidFill>
              </a:rPr>
              <a:t>+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156851" y="354496"/>
            <a:ext cx="298491" cy="298491"/>
          </a:xfrm>
          <a:prstGeom prst="ellipse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2F5293C5-FF24-5795-0E07-C04668B98D77}"/>
              </a:ext>
            </a:extLst>
          </p:cNvPr>
          <p:cNvGrpSpPr/>
          <p:nvPr/>
        </p:nvGrpSpPr>
        <p:grpSpPr>
          <a:xfrm>
            <a:off x="845766" y="1199559"/>
            <a:ext cx="3589893" cy="650762"/>
            <a:chOff x="1073020" y="1263621"/>
            <a:chExt cx="3097763" cy="725737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8EB9549B-146F-3331-C1B8-95AAABBB5A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073020" y="1263621"/>
              <a:ext cx="3097763" cy="725737"/>
            </a:xfrm>
            <a:prstGeom prst="rect">
              <a:avLst/>
            </a:prstGeom>
          </p:spPr>
        </p:pic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70412DE5-F2DC-5D36-2BA3-B09B72F924EB}"/>
                </a:ext>
              </a:extLst>
            </p:cNvPr>
            <p:cNvSpPr/>
            <p:nvPr/>
          </p:nvSpPr>
          <p:spPr>
            <a:xfrm>
              <a:off x="1252099" y="1344321"/>
              <a:ext cx="2750734" cy="64503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7478C543-C8B2-F674-8609-6DE19B25AC25}"/>
              </a:ext>
            </a:extLst>
          </p:cNvPr>
          <p:cNvGrpSpPr/>
          <p:nvPr/>
        </p:nvGrpSpPr>
        <p:grpSpPr>
          <a:xfrm>
            <a:off x="1216931" y="2363371"/>
            <a:ext cx="6215006" cy="3892568"/>
            <a:chOff x="997557" y="2303726"/>
            <a:chExt cx="6215006" cy="3892568"/>
          </a:xfrm>
        </p:grpSpPr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66B87B3B-FBCD-0ED7-E5B2-FDE95721BE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97557" y="2303726"/>
              <a:ext cx="6215006" cy="3892568"/>
            </a:xfrm>
            <a:prstGeom prst="rect">
              <a:avLst/>
            </a:prstGeom>
          </p:spPr>
        </p:pic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26599543-36C5-DE4A-85D4-8FDD4649D8BA}"/>
                </a:ext>
              </a:extLst>
            </p:cNvPr>
            <p:cNvSpPr/>
            <p:nvPr/>
          </p:nvSpPr>
          <p:spPr>
            <a:xfrm>
              <a:off x="2995126" y="2808514"/>
              <a:ext cx="2341983" cy="52941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0FE6000E-CDFB-6078-B74F-34C8F5BB2FCC}"/>
                </a:ext>
              </a:extLst>
            </p:cNvPr>
            <p:cNvSpPr/>
            <p:nvPr/>
          </p:nvSpPr>
          <p:spPr>
            <a:xfrm>
              <a:off x="997557" y="3431121"/>
              <a:ext cx="2062884" cy="250314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5E159531-3622-3EBA-BE41-C27077158386}"/>
                </a:ext>
              </a:extLst>
            </p:cNvPr>
            <p:cNvSpPr/>
            <p:nvPr/>
          </p:nvSpPr>
          <p:spPr>
            <a:xfrm>
              <a:off x="3190521" y="3429001"/>
              <a:ext cx="1810684" cy="250526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D76300A7-00B1-29CF-C8F5-8C1A53DEEA77}"/>
                </a:ext>
              </a:extLst>
            </p:cNvPr>
            <p:cNvSpPr/>
            <p:nvPr/>
          </p:nvSpPr>
          <p:spPr>
            <a:xfrm>
              <a:off x="5266713" y="3520069"/>
              <a:ext cx="1190071" cy="114523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CE7723A0-0F83-A328-2E72-3AE12312D2B4}"/>
              </a:ext>
            </a:extLst>
          </p:cNvPr>
          <p:cNvSpPr txBox="1"/>
          <p:nvPr/>
        </p:nvSpPr>
        <p:spPr>
          <a:xfrm>
            <a:off x="8100073" y="1069205"/>
            <a:ext cx="3543440" cy="526297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헤더 부분에 검색창을 누를 때 검색창이 새 창에 뜬다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buFont typeface="+mj-lt"/>
              <a:buAutoNum type="arabicPeriod"/>
            </a:pP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검색어를 검색 창에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/>
            </a:r>
            <a:b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직접 입력해도 된다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buFont typeface="+mj-lt"/>
              <a:buAutoNum type="arabicPeriod"/>
            </a:pP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최근 </a:t>
            </a:r>
            <a:r>
              <a:rPr lang="ko-KR" altLang="en-US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검색어는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/>
            </a:r>
            <a:b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로그인 한 회원에 한해 저장되며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b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X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표를 눌러 검색한 목록을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/>
            </a:r>
            <a:b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삭제 가능하다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buFont typeface="+mj-lt"/>
              <a:buAutoNum type="arabicPeriod"/>
            </a:pP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인기 검색어는 모든 회원이 검색했던 검색어를 바탕으로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/>
            </a:r>
            <a:b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검색 수가 높은 순으로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/>
            </a:r>
            <a:b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10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위까지 출력된다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buFont typeface="+mj-lt"/>
              <a:buAutoNum type="arabicPeriod"/>
            </a:pP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추천 </a:t>
            </a:r>
            <a:r>
              <a:rPr lang="ko-KR" altLang="en-US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검색어는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/>
            </a:r>
            <a:b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관리자가 직접 입력하며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/>
            </a:r>
            <a:b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많이 팔고 싶거나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/>
            </a:r>
            <a:b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광고할 상품을 출력함으로써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/>
            </a:r>
            <a:b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회원에게 구매를 유도한다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pic>
        <p:nvPicPr>
          <p:cNvPr id="52" name="그림 51">
            <a:extLst>
              <a:ext uri="{FF2B5EF4-FFF2-40B4-BE49-F238E27FC236}">
                <a16:creationId xmlns:a16="http://schemas.microsoft.com/office/drawing/2014/main" id="{0D2AA38A-714C-C9E0-758C-BE4FBAA4073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99410" y="1268070"/>
            <a:ext cx="3166400" cy="887314"/>
          </a:xfrm>
          <a:prstGeom prst="rect">
            <a:avLst/>
          </a:prstGeom>
        </p:spPr>
      </p:pic>
      <p:sp>
        <p:nvSpPr>
          <p:cNvPr id="29" name="직사각형 28"/>
          <p:cNvSpPr/>
          <p:nvPr/>
        </p:nvSpPr>
        <p:spPr>
          <a:xfrm>
            <a:off x="4599410" y="1187790"/>
            <a:ext cx="3166400" cy="96759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889544" y="937533"/>
            <a:ext cx="6234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1512999" y="2467905"/>
            <a:ext cx="556870" cy="574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57" name="타원 56"/>
          <p:cNvSpPr/>
          <p:nvPr/>
        </p:nvSpPr>
        <p:spPr>
          <a:xfrm>
            <a:off x="3707476" y="1483322"/>
            <a:ext cx="282633" cy="25766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993027">
            <a:off x="3952060" y="1537789"/>
            <a:ext cx="317280" cy="317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44535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55B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548795" y="94343"/>
            <a:ext cx="11480799" cy="6669314"/>
          </a:xfrm>
          <a:prstGeom prst="roundRect">
            <a:avLst>
              <a:gd name="adj" fmla="val 2541"/>
            </a:avLst>
          </a:prstGeom>
          <a:solidFill>
            <a:schemeClr val="bg1"/>
          </a:solidFill>
          <a:ln>
            <a:noFill/>
          </a:ln>
          <a:effectLst>
            <a:outerShdw dist="1016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204154" y="1034170"/>
            <a:ext cx="193117" cy="5222353"/>
            <a:chOff x="581527" y="787428"/>
            <a:chExt cx="193117" cy="5222353"/>
          </a:xfrm>
          <a:solidFill>
            <a:schemeClr val="bg1"/>
          </a:solidFill>
        </p:grpSpPr>
        <p:sp>
          <p:nvSpPr>
            <p:cNvPr id="5" name="Freeform 9"/>
            <p:cNvSpPr>
              <a:spLocks/>
            </p:cNvSpPr>
            <p:nvPr/>
          </p:nvSpPr>
          <p:spPr bwMode="auto">
            <a:xfrm>
              <a:off x="612262" y="1494240"/>
              <a:ext cx="131646" cy="17373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6" name="Group 12"/>
            <p:cNvGrpSpPr>
              <a:grpSpLocks noChangeAspect="1"/>
            </p:cNvGrpSpPr>
            <p:nvPr/>
          </p:nvGrpSpPr>
          <p:grpSpPr bwMode="auto">
            <a:xfrm>
              <a:off x="581527" y="787428"/>
              <a:ext cx="193117" cy="153620"/>
              <a:chOff x="6124" y="305"/>
              <a:chExt cx="841" cy="669"/>
            </a:xfrm>
            <a:grpFill/>
          </p:grpSpPr>
          <p:sp>
            <p:nvSpPr>
              <p:cNvPr id="23" name="Freeform 13"/>
              <p:cNvSpPr>
                <a:spLocks/>
              </p:cNvSpPr>
              <p:nvPr/>
            </p:nvSpPr>
            <p:spPr bwMode="auto">
              <a:xfrm>
                <a:off x="6244" y="440"/>
                <a:ext cx="601" cy="534"/>
              </a:xfrm>
              <a:custGeom>
                <a:avLst/>
                <a:gdLst>
                  <a:gd name="T0" fmla="*/ 902 w 1802"/>
                  <a:gd name="T1" fmla="*/ 0 h 1602"/>
                  <a:gd name="T2" fmla="*/ 2 w 1802"/>
                  <a:gd name="T3" fmla="*/ 742 h 1602"/>
                  <a:gd name="T4" fmla="*/ 2 w 1802"/>
                  <a:gd name="T5" fmla="*/ 743 h 1602"/>
                  <a:gd name="T6" fmla="*/ 2 w 1802"/>
                  <a:gd name="T7" fmla="*/ 746 h 1602"/>
                  <a:gd name="T8" fmla="*/ 0 w 1802"/>
                  <a:gd name="T9" fmla="*/ 749 h 1602"/>
                  <a:gd name="T10" fmla="*/ 0 w 1802"/>
                  <a:gd name="T11" fmla="*/ 751 h 1602"/>
                  <a:gd name="T12" fmla="*/ 0 w 1802"/>
                  <a:gd name="T13" fmla="*/ 1501 h 1602"/>
                  <a:gd name="T14" fmla="*/ 2 w 1802"/>
                  <a:gd name="T15" fmla="*/ 1521 h 1602"/>
                  <a:gd name="T16" fmla="*/ 16 w 1802"/>
                  <a:gd name="T17" fmla="*/ 1557 h 1602"/>
                  <a:gd name="T18" fmla="*/ 30 w 1802"/>
                  <a:gd name="T19" fmla="*/ 1572 h 1602"/>
                  <a:gd name="T20" fmla="*/ 45 w 1802"/>
                  <a:gd name="T21" fmla="*/ 1586 h 1602"/>
                  <a:gd name="T22" fmla="*/ 81 w 1802"/>
                  <a:gd name="T23" fmla="*/ 1601 h 1602"/>
                  <a:gd name="T24" fmla="*/ 100 w 1802"/>
                  <a:gd name="T25" fmla="*/ 1602 h 1602"/>
                  <a:gd name="T26" fmla="*/ 702 w 1802"/>
                  <a:gd name="T27" fmla="*/ 1602 h 1602"/>
                  <a:gd name="T28" fmla="*/ 702 w 1802"/>
                  <a:gd name="T29" fmla="*/ 1001 h 1602"/>
                  <a:gd name="T30" fmla="*/ 1102 w 1802"/>
                  <a:gd name="T31" fmla="*/ 1001 h 1602"/>
                  <a:gd name="T32" fmla="*/ 1102 w 1802"/>
                  <a:gd name="T33" fmla="*/ 1602 h 1602"/>
                  <a:gd name="T34" fmla="*/ 1703 w 1802"/>
                  <a:gd name="T35" fmla="*/ 1602 h 1602"/>
                  <a:gd name="T36" fmla="*/ 1723 w 1802"/>
                  <a:gd name="T37" fmla="*/ 1601 h 1602"/>
                  <a:gd name="T38" fmla="*/ 1758 w 1802"/>
                  <a:gd name="T39" fmla="*/ 1586 h 1602"/>
                  <a:gd name="T40" fmla="*/ 1773 w 1802"/>
                  <a:gd name="T41" fmla="*/ 1572 h 1602"/>
                  <a:gd name="T42" fmla="*/ 1786 w 1802"/>
                  <a:gd name="T43" fmla="*/ 1557 h 1602"/>
                  <a:gd name="T44" fmla="*/ 1802 w 1802"/>
                  <a:gd name="T45" fmla="*/ 1521 h 1602"/>
                  <a:gd name="T46" fmla="*/ 1802 w 1802"/>
                  <a:gd name="T47" fmla="*/ 1501 h 1602"/>
                  <a:gd name="T48" fmla="*/ 1802 w 1802"/>
                  <a:gd name="T49" fmla="*/ 751 h 1602"/>
                  <a:gd name="T50" fmla="*/ 1802 w 1802"/>
                  <a:gd name="T51" fmla="*/ 745 h 1602"/>
                  <a:gd name="T52" fmla="*/ 1801 w 1802"/>
                  <a:gd name="T53" fmla="*/ 742 h 1602"/>
                  <a:gd name="T54" fmla="*/ 902 w 1802"/>
                  <a:gd name="T55" fmla="*/ 0 h 16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802" h="1602">
                    <a:moveTo>
                      <a:pt x="902" y="0"/>
                    </a:moveTo>
                    <a:lnTo>
                      <a:pt x="2" y="742"/>
                    </a:lnTo>
                    <a:lnTo>
                      <a:pt x="2" y="743"/>
                    </a:lnTo>
                    <a:lnTo>
                      <a:pt x="2" y="746"/>
                    </a:lnTo>
                    <a:lnTo>
                      <a:pt x="0" y="749"/>
                    </a:lnTo>
                    <a:lnTo>
                      <a:pt x="0" y="751"/>
                    </a:lnTo>
                    <a:lnTo>
                      <a:pt x="0" y="1501"/>
                    </a:lnTo>
                    <a:lnTo>
                      <a:pt x="2" y="1521"/>
                    </a:lnTo>
                    <a:lnTo>
                      <a:pt x="16" y="1557"/>
                    </a:lnTo>
                    <a:lnTo>
                      <a:pt x="30" y="1572"/>
                    </a:lnTo>
                    <a:lnTo>
                      <a:pt x="45" y="1586"/>
                    </a:lnTo>
                    <a:lnTo>
                      <a:pt x="81" y="1601"/>
                    </a:lnTo>
                    <a:lnTo>
                      <a:pt x="100" y="1602"/>
                    </a:lnTo>
                    <a:lnTo>
                      <a:pt x="702" y="1602"/>
                    </a:lnTo>
                    <a:lnTo>
                      <a:pt x="702" y="1001"/>
                    </a:lnTo>
                    <a:lnTo>
                      <a:pt x="1102" y="1001"/>
                    </a:lnTo>
                    <a:lnTo>
                      <a:pt x="1102" y="1602"/>
                    </a:lnTo>
                    <a:lnTo>
                      <a:pt x="1703" y="1602"/>
                    </a:lnTo>
                    <a:lnTo>
                      <a:pt x="1723" y="1601"/>
                    </a:lnTo>
                    <a:lnTo>
                      <a:pt x="1758" y="1586"/>
                    </a:lnTo>
                    <a:lnTo>
                      <a:pt x="1773" y="1572"/>
                    </a:lnTo>
                    <a:lnTo>
                      <a:pt x="1786" y="1557"/>
                    </a:lnTo>
                    <a:lnTo>
                      <a:pt x="1802" y="1521"/>
                    </a:lnTo>
                    <a:lnTo>
                      <a:pt x="1802" y="1501"/>
                    </a:lnTo>
                    <a:lnTo>
                      <a:pt x="1802" y="751"/>
                    </a:lnTo>
                    <a:lnTo>
                      <a:pt x="1802" y="745"/>
                    </a:lnTo>
                    <a:lnTo>
                      <a:pt x="1801" y="742"/>
                    </a:lnTo>
                    <a:lnTo>
                      <a:pt x="90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14"/>
              <p:cNvSpPr>
                <a:spLocks/>
              </p:cNvSpPr>
              <p:nvPr/>
            </p:nvSpPr>
            <p:spPr bwMode="auto">
              <a:xfrm>
                <a:off x="6124" y="305"/>
                <a:ext cx="841" cy="394"/>
              </a:xfrm>
              <a:custGeom>
                <a:avLst/>
                <a:gdLst>
                  <a:gd name="T0" fmla="*/ 2505 w 2522"/>
                  <a:gd name="T1" fmla="*/ 978 h 1181"/>
                  <a:gd name="T2" fmla="*/ 2162 w 2522"/>
                  <a:gd name="T3" fmla="*/ 694 h 1181"/>
                  <a:gd name="T4" fmla="*/ 2162 w 2522"/>
                  <a:gd name="T5" fmla="*/ 54 h 1181"/>
                  <a:gd name="T6" fmla="*/ 2162 w 2522"/>
                  <a:gd name="T7" fmla="*/ 44 h 1181"/>
                  <a:gd name="T8" fmla="*/ 2155 w 2522"/>
                  <a:gd name="T9" fmla="*/ 26 h 1181"/>
                  <a:gd name="T10" fmla="*/ 2149 w 2522"/>
                  <a:gd name="T11" fmla="*/ 18 h 1181"/>
                  <a:gd name="T12" fmla="*/ 2141 w 2522"/>
                  <a:gd name="T13" fmla="*/ 13 h 1181"/>
                  <a:gd name="T14" fmla="*/ 2123 w 2522"/>
                  <a:gd name="T15" fmla="*/ 5 h 1181"/>
                  <a:gd name="T16" fmla="*/ 2113 w 2522"/>
                  <a:gd name="T17" fmla="*/ 5 h 1181"/>
                  <a:gd name="T18" fmla="*/ 1812 w 2522"/>
                  <a:gd name="T19" fmla="*/ 5 h 1181"/>
                  <a:gd name="T20" fmla="*/ 1802 w 2522"/>
                  <a:gd name="T21" fmla="*/ 5 h 1181"/>
                  <a:gd name="T22" fmla="*/ 1783 w 2522"/>
                  <a:gd name="T23" fmla="*/ 13 h 1181"/>
                  <a:gd name="T24" fmla="*/ 1776 w 2522"/>
                  <a:gd name="T25" fmla="*/ 18 h 1181"/>
                  <a:gd name="T26" fmla="*/ 1770 w 2522"/>
                  <a:gd name="T27" fmla="*/ 26 h 1181"/>
                  <a:gd name="T28" fmla="*/ 1763 w 2522"/>
                  <a:gd name="T29" fmla="*/ 44 h 1181"/>
                  <a:gd name="T30" fmla="*/ 1762 w 2522"/>
                  <a:gd name="T31" fmla="*/ 54 h 1181"/>
                  <a:gd name="T32" fmla="*/ 1762 w 2522"/>
                  <a:gd name="T33" fmla="*/ 360 h 1181"/>
                  <a:gd name="T34" fmla="*/ 1380 w 2522"/>
                  <a:gd name="T35" fmla="*/ 41 h 1181"/>
                  <a:gd name="T36" fmla="*/ 1354 w 2522"/>
                  <a:gd name="T37" fmla="*/ 23 h 1181"/>
                  <a:gd name="T38" fmla="*/ 1295 w 2522"/>
                  <a:gd name="T39" fmla="*/ 1 h 1181"/>
                  <a:gd name="T40" fmla="*/ 1262 w 2522"/>
                  <a:gd name="T41" fmla="*/ 0 h 1181"/>
                  <a:gd name="T42" fmla="*/ 1227 w 2522"/>
                  <a:gd name="T43" fmla="*/ 1 h 1181"/>
                  <a:gd name="T44" fmla="*/ 1168 w 2522"/>
                  <a:gd name="T45" fmla="*/ 23 h 1181"/>
                  <a:gd name="T46" fmla="*/ 1142 w 2522"/>
                  <a:gd name="T47" fmla="*/ 41 h 1181"/>
                  <a:gd name="T48" fmla="*/ 17 w 2522"/>
                  <a:gd name="T49" fmla="*/ 978 h 1181"/>
                  <a:gd name="T50" fmla="*/ 10 w 2522"/>
                  <a:gd name="T51" fmla="*/ 985 h 1181"/>
                  <a:gd name="T52" fmla="*/ 1 w 2522"/>
                  <a:gd name="T53" fmla="*/ 1001 h 1181"/>
                  <a:gd name="T54" fmla="*/ 0 w 2522"/>
                  <a:gd name="T55" fmla="*/ 1012 h 1181"/>
                  <a:gd name="T56" fmla="*/ 0 w 2522"/>
                  <a:gd name="T57" fmla="*/ 1023 h 1181"/>
                  <a:gd name="T58" fmla="*/ 6 w 2522"/>
                  <a:gd name="T59" fmla="*/ 1040 h 1181"/>
                  <a:gd name="T60" fmla="*/ 12 w 2522"/>
                  <a:gd name="T61" fmla="*/ 1048 h 1181"/>
                  <a:gd name="T62" fmla="*/ 108 w 2522"/>
                  <a:gd name="T63" fmla="*/ 1164 h 1181"/>
                  <a:gd name="T64" fmla="*/ 122 w 2522"/>
                  <a:gd name="T65" fmla="*/ 1177 h 1181"/>
                  <a:gd name="T66" fmla="*/ 141 w 2522"/>
                  <a:gd name="T67" fmla="*/ 1181 h 1181"/>
                  <a:gd name="T68" fmla="*/ 160 w 2522"/>
                  <a:gd name="T69" fmla="*/ 1181 h 1181"/>
                  <a:gd name="T70" fmla="*/ 179 w 2522"/>
                  <a:gd name="T71" fmla="*/ 1171 h 1181"/>
                  <a:gd name="T72" fmla="*/ 1262 w 2522"/>
                  <a:gd name="T73" fmla="*/ 268 h 1181"/>
                  <a:gd name="T74" fmla="*/ 2344 w 2522"/>
                  <a:gd name="T75" fmla="*/ 1171 h 1181"/>
                  <a:gd name="T76" fmla="*/ 2358 w 2522"/>
                  <a:gd name="T77" fmla="*/ 1180 h 1181"/>
                  <a:gd name="T78" fmla="*/ 2377 w 2522"/>
                  <a:gd name="T79" fmla="*/ 1181 h 1181"/>
                  <a:gd name="T80" fmla="*/ 2383 w 2522"/>
                  <a:gd name="T81" fmla="*/ 1181 h 1181"/>
                  <a:gd name="T82" fmla="*/ 2401 w 2522"/>
                  <a:gd name="T83" fmla="*/ 1177 h 1181"/>
                  <a:gd name="T84" fmla="*/ 2414 w 2522"/>
                  <a:gd name="T85" fmla="*/ 1164 h 1181"/>
                  <a:gd name="T86" fmla="*/ 2512 w 2522"/>
                  <a:gd name="T87" fmla="*/ 1048 h 1181"/>
                  <a:gd name="T88" fmla="*/ 2518 w 2522"/>
                  <a:gd name="T89" fmla="*/ 1040 h 1181"/>
                  <a:gd name="T90" fmla="*/ 2522 w 2522"/>
                  <a:gd name="T91" fmla="*/ 1023 h 1181"/>
                  <a:gd name="T92" fmla="*/ 2522 w 2522"/>
                  <a:gd name="T93" fmla="*/ 1012 h 1181"/>
                  <a:gd name="T94" fmla="*/ 2521 w 2522"/>
                  <a:gd name="T95" fmla="*/ 1001 h 1181"/>
                  <a:gd name="T96" fmla="*/ 2512 w 2522"/>
                  <a:gd name="T97" fmla="*/ 985 h 1181"/>
                  <a:gd name="T98" fmla="*/ 2505 w 2522"/>
                  <a:gd name="T99" fmla="*/ 978 h 1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522" h="1181">
                    <a:moveTo>
                      <a:pt x="2505" y="978"/>
                    </a:moveTo>
                    <a:lnTo>
                      <a:pt x="2162" y="694"/>
                    </a:lnTo>
                    <a:lnTo>
                      <a:pt x="2162" y="54"/>
                    </a:lnTo>
                    <a:lnTo>
                      <a:pt x="2162" y="44"/>
                    </a:lnTo>
                    <a:lnTo>
                      <a:pt x="2155" y="26"/>
                    </a:lnTo>
                    <a:lnTo>
                      <a:pt x="2149" y="18"/>
                    </a:lnTo>
                    <a:lnTo>
                      <a:pt x="2141" y="13"/>
                    </a:lnTo>
                    <a:lnTo>
                      <a:pt x="2123" y="5"/>
                    </a:lnTo>
                    <a:lnTo>
                      <a:pt x="2113" y="5"/>
                    </a:lnTo>
                    <a:lnTo>
                      <a:pt x="1812" y="5"/>
                    </a:lnTo>
                    <a:lnTo>
                      <a:pt x="1802" y="5"/>
                    </a:lnTo>
                    <a:lnTo>
                      <a:pt x="1783" y="13"/>
                    </a:lnTo>
                    <a:lnTo>
                      <a:pt x="1776" y="18"/>
                    </a:lnTo>
                    <a:lnTo>
                      <a:pt x="1770" y="26"/>
                    </a:lnTo>
                    <a:lnTo>
                      <a:pt x="1763" y="44"/>
                    </a:lnTo>
                    <a:lnTo>
                      <a:pt x="1762" y="54"/>
                    </a:lnTo>
                    <a:lnTo>
                      <a:pt x="1762" y="360"/>
                    </a:lnTo>
                    <a:lnTo>
                      <a:pt x="1380" y="41"/>
                    </a:lnTo>
                    <a:lnTo>
                      <a:pt x="1354" y="23"/>
                    </a:lnTo>
                    <a:lnTo>
                      <a:pt x="1295" y="1"/>
                    </a:lnTo>
                    <a:lnTo>
                      <a:pt x="1262" y="0"/>
                    </a:lnTo>
                    <a:lnTo>
                      <a:pt x="1227" y="1"/>
                    </a:lnTo>
                    <a:lnTo>
                      <a:pt x="1168" y="23"/>
                    </a:lnTo>
                    <a:lnTo>
                      <a:pt x="1142" y="41"/>
                    </a:lnTo>
                    <a:lnTo>
                      <a:pt x="17" y="978"/>
                    </a:lnTo>
                    <a:lnTo>
                      <a:pt x="10" y="985"/>
                    </a:lnTo>
                    <a:lnTo>
                      <a:pt x="1" y="1001"/>
                    </a:lnTo>
                    <a:lnTo>
                      <a:pt x="0" y="1012"/>
                    </a:lnTo>
                    <a:lnTo>
                      <a:pt x="0" y="1023"/>
                    </a:lnTo>
                    <a:lnTo>
                      <a:pt x="6" y="1040"/>
                    </a:lnTo>
                    <a:lnTo>
                      <a:pt x="12" y="1048"/>
                    </a:lnTo>
                    <a:lnTo>
                      <a:pt x="108" y="1164"/>
                    </a:lnTo>
                    <a:lnTo>
                      <a:pt x="122" y="1177"/>
                    </a:lnTo>
                    <a:lnTo>
                      <a:pt x="141" y="1181"/>
                    </a:lnTo>
                    <a:lnTo>
                      <a:pt x="160" y="1181"/>
                    </a:lnTo>
                    <a:lnTo>
                      <a:pt x="179" y="1171"/>
                    </a:lnTo>
                    <a:lnTo>
                      <a:pt x="1262" y="268"/>
                    </a:lnTo>
                    <a:lnTo>
                      <a:pt x="2344" y="1171"/>
                    </a:lnTo>
                    <a:lnTo>
                      <a:pt x="2358" y="1180"/>
                    </a:lnTo>
                    <a:lnTo>
                      <a:pt x="2377" y="1181"/>
                    </a:lnTo>
                    <a:lnTo>
                      <a:pt x="2383" y="1181"/>
                    </a:lnTo>
                    <a:lnTo>
                      <a:pt x="2401" y="1177"/>
                    </a:lnTo>
                    <a:lnTo>
                      <a:pt x="2414" y="1164"/>
                    </a:lnTo>
                    <a:lnTo>
                      <a:pt x="2512" y="1048"/>
                    </a:lnTo>
                    <a:lnTo>
                      <a:pt x="2518" y="1040"/>
                    </a:lnTo>
                    <a:lnTo>
                      <a:pt x="2522" y="1023"/>
                    </a:lnTo>
                    <a:lnTo>
                      <a:pt x="2522" y="1012"/>
                    </a:lnTo>
                    <a:lnTo>
                      <a:pt x="2521" y="1001"/>
                    </a:lnTo>
                    <a:lnTo>
                      <a:pt x="2512" y="985"/>
                    </a:lnTo>
                    <a:lnTo>
                      <a:pt x="2505" y="97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7" name="Freeform 36"/>
            <p:cNvSpPr>
              <a:spLocks noEditPoints="1"/>
            </p:cNvSpPr>
            <p:nvPr/>
          </p:nvSpPr>
          <p:spPr bwMode="auto">
            <a:xfrm>
              <a:off x="625397" y="4336406"/>
              <a:ext cx="105376" cy="177233"/>
            </a:xfrm>
            <a:custGeom>
              <a:avLst/>
              <a:gdLst>
                <a:gd name="T0" fmla="*/ 937 w 1926"/>
                <a:gd name="T1" fmla="*/ 3639 h 4045"/>
                <a:gd name="T2" fmla="*/ 893 w 1926"/>
                <a:gd name="T3" fmla="*/ 3665 h 4045"/>
                <a:gd name="T4" fmla="*/ 863 w 1926"/>
                <a:gd name="T5" fmla="*/ 3712 h 4045"/>
                <a:gd name="T6" fmla="*/ 851 w 1926"/>
                <a:gd name="T7" fmla="*/ 3772 h 4045"/>
                <a:gd name="T8" fmla="*/ 863 w 1926"/>
                <a:gd name="T9" fmla="*/ 3832 h 4045"/>
                <a:gd name="T10" fmla="*/ 893 w 1926"/>
                <a:gd name="T11" fmla="*/ 3878 h 4045"/>
                <a:gd name="T12" fmla="*/ 937 w 1926"/>
                <a:gd name="T13" fmla="*/ 3905 h 4045"/>
                <a:gd name="T14" fmla="*/ 988 w 1926"/>
                <a:gd name="T15" fmla="*/ 3905 h 4045"/>
                <a:gd name="T16" fmla="*/ 1033 w 1926"/>
                <a:gd name="T17" fmla="*/ 3878 h 4045"/>
                <a:gd name="T18" fmla="*/ 1064 w 1926"/>
                <a:gd name="T19" fmla="*/ 3832 h 4045"/>
                <a:gd name="T20" fmla="*/ 1075 w 1926"/>
                <a:gd name="T21" fmla="*/ 3772 h 4045"/>
                <a:gd name="T22" fmla="*/ 1064 w 1926"/>
                <a:gd name="T23" fmla="*/ 3712 h 4045"/>
                <a:gd name="T24" fmla="*/ 1033 w 1926"/>
                <a:gd name="T25" fmla="*/ 3665 h 4045"/>
                <a:gd name="T26" fmla="*/ 988 w 1926"/>
                <a:gd name="T27" fmla="*/ 3639 h 4045"/>
                <a:gd name="T28" fmla="*/ 156 w 1926"/>
                <a:gd name="T29" fmla="*/ 434 h 4045"/>
                <a:gd name="T30" fmla="*/ 1770 w 1926"/>
                <a:gd name="T31" fmla="*/ 3540 h 4045"/>
                <a:gd name="T32" fmla="*/ 156 w 1926"/>
                <a:gd name="T33" fmla="*/ 434 h 4045"/>
                <a:gd name="T34" fmla="*/ 716 w 1926"/>
                <a:gd name="T35" fmla="*/ 200 h 4045"/>
                <a:gd name="T36" fmla="*/ 701 w 1926"/>
                <a:gd name="T37" fmla="*/ 217 h 4045"/>
                <a:gd name="T38" fmla="*/ 701 w 1926"/>
                <a:gd name="T39" fmla="*/ 243 h 4045"/>
                <a:gd name="T40" fmla="*/ 716 w 1926"/>
                <a:gd name="T41" fmla="*/ 260 h 4045"/>
                <a:gd name="T42" fmla="*/ 1199 w 1926"/>
                <a:gd name="T43" fmla="*/ 262 h 4045"/>
                <a:gd name="T44" fmla="*/ 1218 w 1926"/>
                <a:gd name="T45" fmla="*/ 254 h 4045"/>
                <a:gd name="T46" fmla="*/ 1226 w 1926"/>
                <a:gd name="T47" fmla="*/ 230 h 4045"/>
                <a:gd name="T48" fmla="*/ 1218 w 1926"/>
                <a:gd name="T49" fmla="*/ 207 h 4045"/>
                <a:gd name="T50" fmla="*/ 1199 w 1926"/>
                <a:gd name="T51" fmla="*/ 197 h 4045"/>
                <a:gd name="T52" fmla="*/ 224 w 1926"/>
                <a:gd name="T53" fmla="*/ 0 h 4045"/>
                <a:gd name="T54" fmla="*/ 1738 w 1926"/>
                <a:gd name="T55" fmla="*/ 4 h 4045"/>
                <a:gd name="T56" fmla="*/ 1805 w 1926"/>
                <a:gd name="T57" fmla="*/ 31 h 4045"/>
                <a:gd name="T58" fmla="*/ 1860 w 1926"/>
                <a:gd name="T59" fmla="*/ 81 h 4045"/>
                <a:gd name="T60" fmla="*/ 1900 w 1926"/>
                <a:gd name="T61" fmla="*/ 148 h 4045"/>
                <a:gd name="T62" fmla="*/ 1923 w 1926"/>
                <a:gd name="T63" fmla="*/ 229 h 4045"/>
                <a:gd name="T64" fmla="*/ 1926 w 1926"/>
                <a:gd name="T65" fmla="*/ 3772 h 4045"/>
                <a:gd name="T66" fmla="*/ 1915 w 1926"/>
                <a:gd name="T67" fmla="*/ 3857 h 4045"/>
                <a:gd name="T68" fmla="*/ 1882 w 1926"/>
                <a:gd name="T69" fmla="*/ 3932 h 4045"/>
                <a:gd name="T70" fmla="*/ 1834 w 1926"/>
                <a:gd name="T71" fmla="*/ 3992 h 4045"/>
                <a:gd name="T72" fmla="*/ 1773 w 1926"/>
                <a:gd name="T73" fmla="*/ 4032 h 4045"/>
                <a:gd name="T74" fmla="*/ 1702 w 1926"/>
                <a:gd name="T75" fmla="*/ 4045 h 4045"/>
                <a:gd name="T76" fmla="*/ 188 w 1926"/>
                <a:gd name="T77" fmla="*/ 4041 h 4045"/>
                <a:gd name="T78" fmla="*/ 122 w 1926"/>
                <a:gd name="T79" fmla="*/ 4014 h 4045"/>
                <a:gd name="T80" fmla="*/ 66 w 1926"/>
                <a:gd name="T81" fmla="*/ 3964 h 4045"/>
                <a:gd name="T82" fmla="*/ 25 w 1926"/>
                <a:gd name="T83" fmla="*/ 3897 h 4045"/>
                <a:gd name="T84" fmla="*/ 3 w 1926"/>
                <a:gd name="T85" fmla="*/ 3816 h 4045"/>
                <a:gd name="T86" fmla="*/ 0 w 1926"/>
                <a:gd name="T87" fmla="*/ 273 h 4045"/>
                <a:gd name="T88" fmla="*/ 12 w 1926"/>
                <a:gd name="T89" fmla="*/ 188 h 4045"/>
                <a:gd name="T90" fmla="*/ 43 w 1926"/>
                <a:gd name="T91" fmla="*/ 113 h 4045"/>
                <a:gd name="T92" fmla="*/ 92 w 1926"/>
                <a:gd name="T93" fmla="*/ 53 h 4045"/>
                <a:gd name="T94" fmla="*/ 154 w 1926"/>
                <a:gd name="T95" fmla="*/ 13 h 4045"/>
                <a:gd name="T96" fmla="*/ 224 w 1926"/>
                <a:gd name="T97" fmla="*/ 0 h 4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26" h="4045">
                  <a:moveTo>
                    <a:pt x="963" y="3636"/>
                  </a:moveTo>
                  <a:lnTo>
                    <a:pt x="937" y="3639"/>
                  </a:lnTo>
                  <a:lnTo>
                    <a:pt x="914" y="3649"/>
                  </a:lnTo>
                  <a:lnTo>
                    <a:pt x="893" y="3665"/>
                  </a:lnTo>
                  <a:lnTo>
                    <a:pt x="876" y="3686"/>
                  </a:lnTo>
                  <a:lnTo>
                    <a:pt x="863" y="3712"/>
                  </a:lnTo>
                  <a:lnTo>
                    <a:pt x="854" y="3741"/>
                  </a:lnTo>
                  <a:lnTo>
                    <a:pt x="851" y="3772"/>
                  </a:lnTo>
                  <a:lnTo>
                    <a:pt x="854" y="3804"/>
                  </a:lnTo>
                  <a:lnTo>
                    <a:pt x="863" y="3832"/>
                  </a:lnTo>
                  <a:lnTo>
                    <a:pt x="876" y="3857"/>
                  </a:lnTo>
                  <a:lnTo>
                    <a:pt x="893" y="3878"/>
                  </a:lnTo>
                  <a:lnTo>
                    <a:pt x="914" y="3894"/>
                  </a:lnTo>
                  <a:lnTo>
                    <a:pt x="937" y="3905"/>
                  </a:lnTo>
                  <a:lnTo>
                    <a:pt x="963" y="3909"/>
                  </a:lnTo>
                  <a:lnTo>
                    <a:pt x="988" y="3905"/>
                  </a:lnTo>
                  <a:lnTo>
                    <a:pt x="1013" y="3894"/>
                  </a:lnTo>
                  <a:lnTo>
                    <a:pt x="1033" y="3878"/>
                  </a:lnTo>
                  <a:lnTo>
                    <a:pt x="1051" y="3857"/>
                  </a:lnTo>
                  <a:lnTo>
                    <a:pt x="1064" y="3832"/>
                  </a:lnTo>
                  <a:lnTo>
                    <a:pt x="1072" y="3804"/>
                  </a:lnTo>
                  <a:lnTo>
                    <a:pt x="1075" y="3772"/>
                  </a:lnTo>
                  <a:lnTo>
                    <a:pt x="1072" y="3741"/>
                  </a:lnTo>
                  <a:lnTo>
                    <a:pt x="1064" y="3712"/>
                  </a:lnTo>
                  <a:lnTo>
                    <a:pt x="1051" y="3686"/>
                  </a:lnTo>
                  <a:lnTo>
                    <a:pt x="1033" y="3665"/>
                  </a:lnTo>
                  <a:lnTo>
                    <a:pt x="1013" y="3649"/>
                  </a:lnTo>
                  <a:lnTo>
                    <a:pt x="988" y="3639"/>
                  </a:lnTo>
                  <a:lnTo>
                    <a:pt x="963" y="3636"/>
                  </a:lnTo>
                  <a:close/>
                  <a:moveTo>
                    <a:pt x="156" y="434"/>
                  </a:moveTo>
                  <a:lnTo>
                    <a:pt x="156" y="3540"/>
                  </a:lnTo>
                  <a:lnTo>
                    <a:pt x="1770" y="3540"/>
                  </a:lnTo>
                  <a:lnTo>
                    <a:pt x="1770" y="434"/>
                  </a:lnTo>
                  <a:lnTo>
                    <a:pt x="156" y="434"/>
                  </a:lnTo>
                  <a:close/>
                  <a:moveTo>
                    <a:pt x="727" y="197"/>
                  </a:moveTo>
                  <a:lnTo>
                    <a:pt x="716" y="200"/>
                  </a:lnTo>
                  <a:lnTo>
                    <a:pt x="707" y="207"/>
                  </a:lnTo>
                  <a:lnTo>
                    <a:pt x="701" y="217"/>
                  </a:lnTo>
                  <a:lnTo>
                    <a:pt x="699" y="230"/>
                  </a:lnTo>
                  <a:lnTo>
                    <a:pt x="701" y="243"/>
                  </a:lnTo>
                  <a:lnTo>
                    <a:pt x="707" y="254"/>
                  </a:lnTo>
                  <a:lnTo>
                    <a:pt x="716" y="260"/>
                  </a:lnTo>
                  <a:lnTo>
                    <a:pt x="727" y="262"/>
                  </a:lnTo>
                  <a:lnTo>
                    <a:pt x="1199" y="262"/>
                  </a:lnTo>
                  <a:lnTo>
                    <a:pt x="1210" y="260"/>
                  </a:lnTo>
                  <a:lnTo>
                    <a:pt x="1218" y="254"/>
                  </a:lnTo>
                  <a:lnTo>
                    <a:pt x="1224" y="243"/>
                  </a:lnTo>
                  <a:lnTo>
                    <a:pt x="1226" y="230"/>
                  </a:lnTo>
                  <a:lnTo>
                    <a:pt x="1224" y="217"/>
                  </a:lnTo>
                  <a:lnTo>
                    <a:pt x="1218" y="207"/>
                  </a:lnTo>
                  <a:lnTo>
                    <a:pt x="1210" y="200"/>
                  </a:lnTo>
                  <a:lnTo>
                    <a:pt x="1199" y="197"/>
                  </a:lnTo>
                  <a:lnTo>
                    <a:pt x="727" y="197"/>
                  </a:lnTo>
                  <a:close/>
                  <a:moveTo>
                    <a:pt x="224" y="0"/>
                  </a:moveTo>
                  <a:lnTo>
                    <a:pt x="1702" y="0"/>
                  </a:lnTo>
                  <a:lnTo>
                    <a:pt x="1738" y="4"/>
                  </a:lnTo>
                  <a:lnTo>
                    <a:pt x="1773" y="13"/>
                  </a:lnTo>
                  <a:lnTo>
                    <a:pt x="1805" y="31"/>
                  </a:lnTo>
                  <a:lnTo>
                    <a:pt x="1834" y="53"/>
                  </a:lnTo>
                  <a:lnTo>
                    <a:pt x="1860" y="81"/>
                  </a:lnTo>
                  <a:lnTo>
                    <a:pt x="1882" y="113"/>
                  </a:lnTo>
                  <a:lnTo>
                    <a:pt x="1900" y="148"/>
                  </a:lnTo>
                  <a:lnTo>
                    <a:pt x="1915" y="188"/>
                  </a:lnTo>
                  <a:lnTo>
                    <a:pt x="1923" y="229"/>
                  </a:lnTo>
                  <a:lnTo>
                    <a:pt x="1926" y="273"/>
                  </a:lnTo>
                  <a:lnTo>
                    <a:pt x="1926" y="3772"/>
                  </a:lnTo>
                  <a:lnTo>
                    <a:pt x="1923" y="3816"/>
                  </a:lnTo>
                  <a:lnTo>
                    <a:pt x="1915" y="3857"/>
                  </a:lnTo>
                  <a:lnTo>
                    <a:pt x="1900" y="3897"/>
                  </a:lnTo>
                  <a:lnTo>
                    <a:pt x="1882" y="3932"/>
                  </a:lnTo>
                  <a:lnTo>
                    <a:pt x="1860" y="3964"/>
                  </a:lnTo>
                  <a:lnTo>
                    <a:pt x="1834" y="3992"/>
                  </a:lnTo>
                  <a:lnTo>
                    <a:pt x="1805" y="4014"/>
                  </a:lnTo>
                  <a:lnTo>
                    <a:pt x="1773" y="4032"/>
                  </a:lnTo>
                  <a:lnTo>
                    <a:pt x="1738" y="4041"/>
                  </a:lnTo>
                  <a:lnTo>
                    <a:pt x="1702" y="4045"/>
                  </a:lnTo>
                  <a:lnTo>
                    <a:pt x="224" y="4045"/>
                  </a:lnTo>
                  <a:lnTo>
                    <a:pt x="188" y="4041"/>
                  </a:lnTo>
                  <a:lnTo>
                    <a:pt x="154" y="4032"/>
                  </a:lnTo>
                  <a:lnTo>
                    <a:pt x="122" y="4014"/>
                  </a:lnTo>
                  <a:lnTo>
                    <a:pt x="92" y="3992"/>
                  </a:lnTo>
                  <a:lnTo>
                    <a:pt x="66" y="3964"/>
                  </a:lnTo>
                  <a:lnTo>
                    <a:pt x="43" y="3932"/>
                  </a:lnTo>
                  <a:lnTo>
                    <a:pt x="25" y="3897"/>
                  </a:lnTo>
                  <a:lnTo>
                    <a:pt x="12" y="3857"/>
                  </a:lnTo>
                  <a:lnTo>
                    <a:pt x="3" y="3816"/>
                  </a:lnTo>
                  <a:lnTo>
                    <a:pt x="0" y="3772"/>
                  </a:lnTo>
                  <a:lnTo>
                    <a:pt x="0" y="273"/>
                  </a:lnTo>
                  <a:lnTo>
                    <a:pt x="3" y="229"/>
                  </a:lnTo>
                  <a:lnTo>
                    <a:pt x="12" y="188"/>
                  </a:lnTo>
                  <a:lnTo>
                    <a:pt x="25" y="148"/>
                  </a:lnTo>
                  <a:lnTo>
                    <a:pt x="43" y="113"/>
                  </a:lnTo>
                  <a:lnTo>
                    <a:pt x="66" y="81"/>
                  </a:lnTo>
                  <a:lnTo>
                    <a:pt x="92" y="53"/>
                  </a:lnTo>
                  <a:lnTo>
                    <a:pt x="122" y="31"/>
                  </a:lnTo>
                  <a:lnTo>
                    <a:pt x="154" y="13"/>
                  </a:lnTo>
                  <a:lnTo>
                    <a:pt x="188" y="4"/>
                  </a:lnTo>
                  <a:lnTo>
                    <a:pt x="22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" name="자유형 7"/>
            <p:cNvSpPr>
              <a:spLocks/>
            </p:cNvSpPr>
            <p:nvPr/>
          </p:nvSpPr>
          <p:spPr bwMode="auto">
            <a:xfrm>
              <a:off x="598771" y="3644382"/>
              <a:ext cx="158629" cy="138832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" name="Freeform 6"/>
            <p:cNvSpPr>
              <a:spLocks/>
            </p:cNvSpPr>
            <p:nvPr/>
          </p:nvSpPr>
          <p:spPr bwMode="auto">
            <a:xfrm rot="10800000" flipH="1" flipV="1">
              <a:off x="597941" y="2949079"/>
              <a:ext cx="160288" cy="142111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10" name="Group 20"/>
            <p:cNvGrpSpPr>
              <a:grpSpLocks noChangeAspect="1"/>
            </p:cNvGrpSpPr>
            <p:nvPr/>
          </p:nvGrpSpPr>
          <p:grpSpPr bwMode="auto">
            <a:xfrm>
              <a:off x="614039" y="2221163"/>
              <a:ext cx="128093" cy="174724"/>
              <a:chOff x="2597" y="4163"/>
              <a:chExt cx="217" cy="296"/>
            </a:xfrm>
            <a:grpFill/>
          </p:grpSpPr>
          <p:sp>
            <p:nvSpPr>
              <p:cNvPr id="19" name="Freeform 22"/>
              <p:cNvSpPr>
                <a:spLocks noEditPoints="1"/>
              </p:cNvSpPr>
              <p:nvPr/>
            </p:nvSpPr>
            <p:spPr bwMode="auto">
              <a:xfrm>
                <a:off x="2630" y="4163"/>
                <a:ext cx="151" cy="176"/>
              </a:xfrm>
              <a:custGeom>
                <a:avLst/>
                <a:gdLst>
                  <a:gd name="T0" fmla="*/ 410 w 1662"/>
                  <a:gd name="T1" fmla="*/ 645 h 1942"/>
                  <a:gd name="T2" fmla="*/ 309 w 1662"/>
                  <a:gd name="T3" fmla="*/ 847 h 1942"/>
                  <a:gd name="T4" fmla="*/ 255 w 1662"/>
                  <a:gd name="T5" fmla="*/ 1023 h 1942"/>
                  <a:gd name="T6" fmla="*/ 263 w 1662"/>
                  <a:gd name="T7" fmla="*/ 1206 h 1942"/>
                  <a:gd name="T8" fmla="*/ 347 w 1662"/>
                  <a:gd name="T9" fmla="*/ 1429 h 1942"/>
                  <a:gd name="T10" fmla="*/ 476 w 1662"/>
                  <a:gd name="T11" fmla="*/ 1620 h 1942"/>
                  <a:gd name="T12" fmla="*/ 638 w 1662"/>
                  <a:gd name="T13" fmla="*/ 1753 h 1942"/>
                  <a:gd name="T14" fmla="*/ 825 w 1662"/>
                  <a:gd name="T15" fmla="*/ 1803 h 1942"/>
                  <a:gd name="T16" fmla="*/ 1013 w 1662"/>
                  <a:gd name="T17" fmla="*/ 1753 h 1942"/>
                  <a:gd name="T18" fmla="*/ 1176 w 1662"/>
                  <a:gd name="T19" fmla="*/ 1619 h 1942"/>
                  <a:gd name="T20" fmla="*/ 1305 w 1662"/>
                  <a:gd name="T21" fmla="*/ 1428 h 1942"/>
                  <a:gd name="T22" fmla="*/ 1388 w 1662"/>
                  <a:gd name="T23" fmla="*/ 1205 h 1942"/>
                  <a:gd name="T24" fmla="*/ 1418 w 1662"/>
                  <a:gd name="T25" fmla="*/ 974 h 1942"/>
                  <a:gd name="T26" fmla="*/ 1266 w 1662"/>
                  <a:gd name="T27" fmla="*/ 836 h 1942"/>
                  <a:gd name="T28" fmla="*/ 1012 w 1662"/>
                  <a:gd name="T29" fmla="*/ 794 h 1942"/>
                  <a:gd name="T30" fmla="*/ 806 w 1662"/>
                  <a:gd name="T31" fmla="*/ 713 h 1942"/>
                  <a:gd name="T32" fmla="*/ 646 w 1662"/>
                  <a:gd name="T33" fmla="*/ 610 h 1942"/>
                  <a:gd name="T34" fmla="*/ 526 w 1662"/>
                  <a:gd name="T35" fmla="*/ 499 h 1942"/>
                  <a:gd name="T36" fmla="*/ 944 w 1662"/>
                  <a:gd name="T37" fmla="*/ 23 h 1942"/>
                  <a:gd name="T38" fmla="*/ 1152 w 1662"/>
                  <a:gd name="T39" fmla="*/ 118 h 1942"/>
                  <a:gd name="T40" fmla="*/ 1271 w 1662"/>
                  <a:gd name="T41" fmla="*/ 205 h 1942"/>
                  <a:gd name="T42" fmla="*/ 1388 w 1662"/>
                  <a:gd name="T43" fmla="*/ 323 h 1942"/>
                  <a:gd name="T44" fmla="*/ 1455 w 1662"/>
                  <a:gd name="T45" fmla="*/ 429 h 1942"/>
                  <a:gd name="T46" fmla="*/ 1524 w 1662"/>
                  <a:gd name="T47" fmla="*/ 626 h 1942"/>
                  <a:gd name="T48" fmla="*/ 1555 w 1662"/>
                  <a:gd name="T49" fmla="*/ 892 h 1942"/>
                  <a:gd name="T50" fmla="*/ 1619 w 1662"/>
                  <a:gd name="T51" fmla="*/ 939 h 1942"/>
                  <a:gd name="T52" fmla="*/ 1657 w 1662"/>
                  <a:gd name="T53" fmla="*/ 1032 h 1942"/>
                  <a:gd name="T54" fmla="*/ 1655 w 1662"/>
                  <a:gd name="T55" fmla="*/ 1183 h 1942"/>
                  <a:gd name="T56" fmla="*/ 1611 w 1662"/>
                  <a:gd name="T57" fmla="*/ 1304 h 1942"/>
                  <a:gd name="T58" fmla="*/ 1537 w 1662"/>
                  <a:gd name="T59" fmla="*/ 1372 h 1942"/>
                  <a:gd name="T60" fmla="*/ 1445 w 1662"/>
                  <a:gd name="T61" fmla="*/ 1454 h 1942"/>
                  <a:gd name="T62" fmla="*/ 1313 w 1662"/>
                  <a:gd name="T63" fmla="*/ 1670 h 1942"/>
                  <a:gd name="T64" fmla="*/ 1141 w 1662"/>
                  <a:gd name="T65" fmla="*/ 1836 h 1942"/>
                  <a:gd name="T66" fmla="*/ 937 w 1662"/>
                  <a:gd name="T67" fmla="*/ 1930 h 1942"/>
                  <a:gd name="T68" fmla="*/ 714 w 1662"/>
                  <a:gd name="T69" fmla="*/ 1930 h 1942"/>
                  <a:gd name="T70" fmla="*/ 510 w 1662"/>
                  <a:gd name="T71" fmla="*/ 1836 h 1942"/>
                  <a:gd name="T72" fmla="*/ 337 w 1662"/>
                  <a:gd name="T73" fmla="*/ 1669 h 1942"/>
                  <a:gd name="T74" fmla="*/ 205 w 1662"/>
                  <a:gd name="T75" fmla="*/ 1452 h 1942"/>
                  <a:gd name="T76" fmla="*/ 111 w 1662"/>
                  <a:gd name="T77" fmla="*/ 1364 h 1942"/>
                  <a:gd name="T78" fmla="*/ 39 w 1662"/>
                  <a:gd name="T79" fmla="*/ 1284 h 1942"/>
                  <a:gd name="T80" fmla="*/ 2 w 1662"/>
                  <a:gd name="T81" fmla="*/ 1143 h 1942"/>
                  <a:gd name="T82" fmla="*/ 9 w 1662"/>
                  <a:gd name="T83" fmla="*/ 1009 h 1942"/>
                  <a:gd name="T84" fmla="*/ 50 w 1662"/>
                  <a:gd name="T85" fmla="*/ 930 h 1942"/>
                  <a:gd name="T86" fmla="*/ 98 w 1662"/>
                  <a:gd name="T87" fmla="*/ 851 h 1942"/>
                  <a:gd name="T88" fmla="*/ 85 w 1662"/>
                  <a:gd name="T89" fmla="*/ 643 h 1942"/>
                  <a:gd name="T90" fmla="*/ 120 w 1662"/>
                  <a:gd name="T91" fmla="*/ 487 h 1942"/>
                  <a:gd name="T92" fmla="*/ 183 w 1662"/>
                  <a:gd name="T93" fmla="*/ 377 h 1942"/>
                  <a:gd name="T94" fmla="*/ 257 w 1662"/>
                  <a:gd name="T95" fmla="*/ 305 h 1942"/>
                  <a:gd name="T96" fmla="*/ 319 w 1662"/>
                  <a:gd name="T97" fmla="*/ 266 h 1942"/>
                  <a:gd name="T98" fmla="*/ 352 w 1662"/>
                  <a:gd name="T99" fmla="*/ 246 h 1942"/>
                  <a:gd name="T100" fmla="*/ 390 w 1662"/>
                  <a:gd name="T101" fmla="*/ 196 h 1942"/>
                  <a:gd name="T102" fmla="*/ 459 w 1662"/>
                  <a:gd name="T103" fmla="*/ 127 h 1942"/>
                  <a:gd name="T104" fmla="*/ 559 w 1662"/>
                  <a:gd name="T105" fmla="*/ 57 h 1942"/>
                  <a:gd name="T106" fmla="*/ 690 w 1662"/>
                  <a:gd name="T107" fmla="*/ 10 h 19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662" h="1942">
                    <a:moveTo>
                      <a:pt x="526" y="499"/>
                    </a:moveTo>
                    <a:lnTo>
                      <a:pt x="484" y="546"/>
                    </a:lnTo>
                    <a:lnTo>
                      <a:pt x="445" y="595"/>
                    </a:lnTo>
                    <a:lnTo>
                      <a:pt x="410" y="645"/>
                    </a:lnTo>
                    <a:lnTo>
                      <a:pt x="379" y="696"/>
                    </a:lnTo>
                    <a:lnTo>
                      <a:pt x="352" y="747"/>
                    </a:lnTo>
                    <a:lnTo>
                      <a:pt x="329" y="797"/>
                    </a:lnTo>
                    <a:lnTo>
                      <a:pt x="309" y="847"/>
                    </a:lnTo>
                    <a:lnTo>
                      <a:pt x="291" y="895"/>
                    </a:lnTo>
                    <a:lnTo>
                      <a:pt x="277" y="941"/>
                    </a:lnTo>
                    <a:lnTo>
                      <a:pt x="264" y="984"/>
                    </a:lnTo>
                    <a:lnTo>
                      <a:pt x="255" y="1023"/>
                    </a:lnTo>
                    <a:lnTo>
                      <a:pt x="247" y="1059"/>
                    </a:lnTo>
                    <a:lnTo>
                      <a:pt x="241" y="1091"/>
                    </a:lnTo>
                    <a:lnTo>
                      <a:pt x="250" y="1148"/>
                    </a:lnTo>
                    <a:lnTo>
                      <a:pt x="263" y="1206"/>
                    </a:lnTo>
                    <a:lnTo>
                      <a:pt x="280" y="1263"/>
                    </a:lnTo>
                    <a:lnTo>
                      <a:pt x="299" y="1320"/>
                    </a:lnTo>
                    <a:lnTo>
                      <a:pt x="322" y="1375"/>
                    </a:lnTo>
                    <a:lnTo>
                      <a:pt x="347" y="1429"/>
                    </a:lnTo>
                    <a:lnTo>
                      <a:pt x="375" y="1480"/>
                    </a:lnTo>
                    <a:lnTo>
                      <a:pt x="406" y="1530"/>
                    </a:lnTo>
                    <a:lnTo>
                      <a:pt x="440" y="1576"/>
                    </a:lnTo>
                    <a:lnTo>
                      <a:pt x="476" y="1620"/>
                    </a:lnTo>
                    <a:lnTo>
                      <a:pt x="513" y="1659"/>
                    </a:lnTo>
                    <a:lnTo>
                      <a:pt x="553" y="1695"/>
                    </a:lnTo>
                    <a:lnTo>
                      <a:pt x="594" y="1726"/>
                    </a:lnTo>
                    <a:lnTo>
                      <a:pt x="638" y="1753"/>
                    </a:lnTo>
                    <a:lnTo>
                      <a:pt x="683" y="1774"/>
                    </a:lnTo>
                    <a:lnTo>
                      <a:pt x="729" y="1789"/>
                    </a:lnTo>
                    <a:lnTo>
                      <a:pt x="777" y="1800"/>
                    </a:lnTo>
                    <a:lnTo>
                      <a:pt x="825" y="1803"/>
                    </a:lnTo>
                    <a:lnTo>
                      <a:pt x="875" y="1800"/>
                    </a:lnTo>
                    <a:lnTo>
                      <a:pt x="922" y="1789"/>
                    </a:lnTo>
                    <a:lnTo>
                      <a:pt x="968" y="1774"/>
                    </a:lnTo>
                    <a:lnTo>
                      <a:pt x="1013" y="1753"/>
                    </a:lnTo>
                    <a:lnTo>
                      <a:pt x="1056" y="1726"/>
                    </a:lnTo>
                    <a:lnTo>
                      <a:pt x="1099" y="1695"/>
                    </a:lnTo>
                    <a:lnTo>
                      <a:pt x="1139" y="1659"/>
                    </a:lnTo>
                    <a:lnTo>
                      <a:pt x="1176" y="1619"/>
                    </a:lnTo>
                    <a:lnTo>
                      <a:pt x="1212" y="1576"/>
                    </a:lnTo>
                    <a:lnTo>
                      <a:pt x="1245" y="1529"/>
                    </a:lnTo>
                    <a:lnTo>
                      <a:pt x="1276" y="1480"/>
                    </a:lnTo>
                    <a:lnTo>
                      <a:pt x="1305" y="1428"/>
                    </a:lnTo>
                    <a:lnTo>
                      <a:pt x="1330" y="1374"/>
                    </a:lnTo>
                    <a:lnTo>
                      <a:pt x="1353" y="1319"/>
                    </a:lnTo>
                    <a:lnTo>
                      <a:pt x="1372" y="1262"/>
                    </a:lnTo>
                    <a:lnTo>
                      <a:pt x="1388" y="1205"/>
                    </a:lnTo>
                    <a:lnTo>
                      <a:pt x="1401" y="1147"/>
                    </a:lnTo>
                    <a:lnTo>
                      <a:pt x="1411" y="1089"/>
                    </a:lnTo>
                    <a:lnTo>
                      <a:pt x="1416" y="1032"/>
                    </a:lnTo>
                    <a:lnTo>
                      <a:pt x="1418" y="974"/>
                    </a:lnTo>
                    <a:lnTo>
                      <a:pt x="1417" y="904"/>
                    </a:lnTo>
                    <a:lnTo>
                      <a:pt x="1414" y="838"/>
                    </a:lnTo>
                    <a:lnTo>
                      <a:pt x="1339" y="839"/>
                    </a:lnTo>
                    <a:lnTo>
                      <a:pt x="1266" y="836"/>
                    </a:lnTo>
                    <a:lnTo>
                      <a:pt x="1198" y="830"/>
                    </a:lnTo>
                    <a:lnTo>
                      <a:pt x="1133" y="820"/>
                    </a:lnTo>
                    <a:lnTo>
                      <a:pt x="1070" y="808"/>
                    </a:lnTo>
                    <a:lnTo>
                      <a:pt x="1012" y="794"/>
                    </a:lnTo>
                    <a:lnTo>
                      <a:pt x="956" y="777"/>
                    </a:lnTo>
                    <a:lnTo>
                      <a:pt x="903" y="757"/>
                    </a:lnTo>
                    <a:lnTo>
                      <a:pt x="853" y="737"/>
                    </a:lnTo>
                    <a:lnTo>
                      <a:pt x="806" y="713"/>
                    </a:lnTo>
                    <a:lnTo>
                      <a:pt x="762" y="690"/>
                    </a:lnTo>
                    <a:lnTo>
                      <a:pt x="721" y="664"/>
                    </a:lnTo>
                    <a:lnTo>
                      <a:pt x="682" y="638"/>
                    </a:lnTo>
                    <a:lnTo>
                      <a:pt x="646" y="610"/>
                    </a:lnTo>
                    <a:lnTo>
                      <a:pt x="612" y="583"/>
                    </a:lnTo>
                    <a:lnTo>
                      <a:pt x="581" y="555"/>
                    </a:lnTo>
                    <a:lnTo>
                      <a:pt x="552" y="527"/>
                    </a:lnTo>
                    <a:lnTo>
                      <a:pt x="526" y="499"/>
                    </a:lnTo>
                    <a:close/>
                    <a:moveTo>
                      <a:pt x="808" y="0"/>
                    </a:moveTo>
                    <a:lnTo>
                      <a:pt x="851" y="3"/>
                    </a:lnTo>
                    <a:lnTo>
                      <a:pt x="897" y="11"/>
                    </a:lnTo>
                    <a:lnTo>
                      <a:pt x="944" y="23"/>
                    </a:lnTo>
                    <a:lnTo>
                      <a:pt x="993" y="39"/>
                    </a:lnTo>
                    <a:lnTo>
                      <a:pt x="1044" y="60"/>
                    </a:lnTo>
                    <a:lnTo>
                      <a:pt x="1097" y="86"/>
                    </a:lnTo>
                    <a:lnTo>
                      <a:pt x="1152" y="118"/>
                    </a:lnTo>
                    <a:lnTo>
                      <a:pt x="1179" y="135"/>
                    </a:lnTo>
                    <a:lnTo>
                      <a:pt x="1208" y="155"/>
                    </a:lnTo>
                    <a:lnTo>
                      <a:pt x="1239" y="179"/>
                    </a:lnTo>
                    <a:lnTo>
                      <a:pt x="1271" y="205"/>
                    </a:lnTo>
                    <a:lnTo>
                      <a:pt x="1304" y="233"/>
                    </a:lnTo>
                    <a:lnTo>
                      <a:pt x="1334" y="261"/>
                    </a:lnTo>
                    <a:lnTo>
                      <a:pt x="1363" y="292"/>
                    </a:lnTo>
                    <a:lnTo>
                      <a:pt x="1388" y="323"/>
                    </a:lnTo>
                    <a:lnTo>
                      <a:pt x="1409" y="353"/>
                    </a:lnTo>
                    <a:lnTo>
                      <a:pt x="1409" y="353"/>
                    </a:lnTo>
                    <a:lnTo>
                      <a:pt x="1433" y="389"/>
                    </a:lnTo>
                    <a:lnTo>
                      <a:pt x="1455" y="429"/>
                    </a:lnTo>
                    <a:lnTo>
                      <a:pt x="1475" y="472"/>
                    </a:lnTo>
                    <a:lnTo>
                      <a:pt x="1493" y="519"/>
                    </a:lnTo>
                    <a:lnTo>
                      <a:pt x="1509" y="570"/>
                    </a:lnTo>
                    <a:lnTo>
                      <a:pt x="1524" y="626"/>
                    </a:lnTo>
                    <a:lnTo>
                      <a:pt x="1535" y="685"/>
                    </a:lnTo>
                    <a:lnTo>
                      <a:pt x="1545" y="749"/>
                    </a:lnTo>
                    <a:lnTo>
                      <a:pt x="1551" y="817"/>
                    </a:lnTo>
                    <a:lnTo>
                      <a:pt x="1555" y="892"/>
                    </a:lnTo>
                    <a:lnTo>
                      <a:pt x="1573" y="900"/>
                    </a:lnTo>
                    <a:lnTo>
                      <a:pt x="1590" y="910"/>
                    </a:lnTo>
                    <a:lnTo>
                      <a:pt x="1605" y="922"/>
                    </a:lnTo>
                    <a:lnTo>
                      <a:pt x="1619" y="939"/>
                    </a:lnTo>
                    <a:lnTo>
                      <a:pt x="1632" y="957"/>
                    </a:lnTo>
                    <a:lnTo>
                      <a:pt x="1642" y="979"/>
                    </a:lnTo>
                    <a:lnTo>
                      <a:pt x="1651" y="1003"/>
                    </a:lnTo>
                    <a:lnTo>
                      <a:pt x="1657" y="1032"/>
                    </a:lnTo>
                    <a:lnTo>
                      <a:pt x="1661" y="1064"/>
                    </a:lnTo>
                    <a:lnTo>
                      <a:pt x="1662" y="1102"/>
                    </a:lnTo>
                    <a:lnTo>
                      <a:pt x="1660" y="1143"/>
                    </a:lnTo>
                    <a:lnTo>
                      <a:pt x="1655" y="1183"/>
                    </a:lnTo>
                    <a:lnTo>
                      <a:pt x="1648" y="1218"/>
                    </a:lnTo>
                    <a:lnTo>
                      <a:pt x="1638" y="1250"/>
                    </a:lnTo>
                    <a:lnTo>
                      <a:pt x="1625" y="1278"/>
                    </a:lnTo>
                    <a:lnTo>
                      <a:pt x="1611" y="1304"/>
                    </a:lnTo>
                    <a:lnTo>
                      <a:pt x="1595" y="1325"/>
                    </a:lnTo>
                    <a:lnTo>
                      <a:pt x="1577" y="1344"/>
                    </a:lnTo>
                    <a:lnTo>
                      <a:pt x="1558" y="1360"/>
                    </a:lnTo>
                    <a:lnTo>
                      <a:pt x="1537" y="1372"/>
                    </a:lnTo>
                    <a:lnTo>
                      <a:pt x="1515" y="1382"/>
                    </a:lnTo>
                    <a:lnTo>
                      <a:pt x="1493" y="1390"/>
                    </a:lnTo>
                    <a:lnTo>
                      <a:pt x="1471" y="1395"/>
                    </a:lnTo>
                    <a:lnTo>
                      <a:pt x="1445" y="1454"/>
                    </a:lnTo>
                    <a:lnTo>
                      <a:pt x="1416" y="1512"/>
                    </a:lnTo>
                    <a:lnTo>
                      <a:pt x="1385" y="1567"/>
                    </a:lnTo>
                    <a:lnTo>
                      <a:pt x="1350" y="1620"/>
                    </a:lnTo>
                    <a:lnTo>
                      <a:pt x="1313" y="1670"/>
                    </a:lnTo>
                    <a:lnTo>
                      <a:pt x="1273" y="1717"/>
                    </a:lnTo>
                    <a:lnTo>
                      <a:pt x="1231" y="1761"/>
                    </a:lnTo>
                    <a:lnTo>
                      <a:pt x="1187" y="1801"/>
                    </a:lnTo>
                    <a:lnTo>
                      <a:pt x="1141" y="1836"/>
                    </a:lnTo>
                    <a:lnTo>
                      <a:pt x="1092" y="1868"/>
                    </a:lnTo>
                    <a:lnTo>
                      <a:pt x="1042" y="1893"/>
                    </a:lnTo>
                    <a:lnTo>
                      <a:pt x="990" y="1915"/>
                    </a:lnTo>
                    <a:lnTo>
                      <a:pt x="937" y="1930"/>
                    </a:lnTo>
                    <a:lnTo>
                      <a:pt x="882" y="1939"/>
                    </a:lnTo>
                    <a:lnTo>
                      <a:pt x="825" y="1942"/>
                    </a:lnTo>
                    <a:lnTo>
                      <a:pt x="769" y="1939"/>
                    </a:lnTo>
                    <a:lnTo>
                      <a:pt x="714" y="1930"/>
                    </a:lnTo>
                    <a:lnTo>
                      <a:pt x="661" y="1915"/>
                    </a:lnTo>
                    <a:lnTo>
                      <a:pt x="608" y="1893"/>
                    </a:lnTo>
                    <a:lnTo>
                      <a:pt x="558" y="1867"/>
                    </a:lnTo>
                    <a:lnTo>
                      <a:pt x="510" y="1836"/>
                    </a:lnTo>
                    <a:lnTo>
                      <a:pt x="464" y="1800"/>
                    </a:lnTo>
                    <a:lnTo>
                      <a:pt x="419" y="1760"/>
                    </a:lnTo>
                    <a:lnTo>
                      <a:pt x="377" y="1716"/>
                    </a:lnTo>
                    <a:lnTo>
                      <a:pt x="337" y="1669"/>
                    </a:lnTo>
                    <a:lnTo>
                      <a:pt x="300" y="1618"/>
                    </a:lnTo>
                    <a:lnTo>
                      <a:pt x="266" y="1565"/>
                    </a:lnTo>
                    <a:lnTo>
                      <a:pt x="234" y="1510"/>
                    </a:lnTo>
                    <a:lnTo>
                      <a:pt x="205" y="1452"/>
                    </a:lnTo>
                    <a:lnTo>
                      <a:pt x="179" y="1392"/>
                    </a:lnTo>
                    <a:lnTo>
                      <a:pt x="156" y="1386"/>
                    </a:lnTo>
                    <a:lnTo>
                      <a:pt x="133" y="1376"/>
                    </a:lnTo>
                    <a:lnTo>
                      <a:pt x="111" y="1364"/>
                    </a:lnTo>
                    <a:lnTo>
                      <a:pt x="91" y="1349"/>
                    </a:lnTo>
                    <a:lnTo>
                      <a:pt x="72" y="1330"/>
                    </a:lnTo>
                    <a:lnTo>
                      <a:pt x="55" y="1309"/>
                    </a:lnTo>
                    <a:lnTo>
                      <a:pt x="39" y="1284"/>
                    </a:lnTo>
                    <a:lnTo>
                      <a:pt x="26" y="1254"/>
                    </a:lnTo>
                    <a:lnTo>
                      <a:pt x="15" y="1221"/>
                    </a:lnTo>
                    <a:lnTo>
                      <a:pt x="7" y="1184"/>
                    </a:lnTo>
                    <a:lnTo>
                      <a:pt x="2" y="1143"/>
                    </a:lnTo>
                    <a:lnTo>
                      <a:pt x="0" y="1104"/>
                    </a:lnTo>
                    <a:lnTo>
                      <a:pt x="1" y="1068"/>
                    </a:lnTo>
                    <a:lnTo>
                      <a:pt x="4" y="1038"/>
                    </a:lnTo>
                    <a:lnTo>
                      <a:pt x="9" y="1009"/>
                    </a:lnTo>
                    <a:lnTo>
                      <a:pt x="17" y="985"/>
                    </a:lnTo>
                    <a:lnTo>
                      <a:pt x="27" y="964"/>
                    </a:lnTo>
                    <a:lnTo>
                      <a:pt x="38" y="946"/>
                    </a:lnTo>
                    <a:lnTo>
                      <a:pt x="50" y="930"/>
                    </a:lnTo>
                    <a:lnTo>
                      <a:pt x="65" y="916"/>
                    </a:lnTo>
                    <a:lnTo>
                      <a:pt x="80" y="906"/>
                    </a:lnTo>
                    <a:lnTo>
                      <a:pt x="96" y="897"/>
                    </a:lnTo>
                    <a:lnTo>
                      <a:pt x="98" y="851"/>
                    </a:lnTo>
                    <a:lnTo>
                      <a:pt x="89" y="794"/>
                    </a:lnTo>
                    <a:lnTo>
                      <a:pt x="85" y="740"/>
                    </a:lnTo>
                    <a:lnTo>
                      <a:pt x="83" y="690"/>
                    </a:lnTo>
                    <a:lnTo>
                      <a:pt x="85" y="643"/>
                    </a:lnTo>
                    <a:lnTo>
                      <a:pt x="90" y="599"/>
                    </a:lnTo>
                    <a:lnTo>
                      <a:pt x="98" y="559"/>
                    </a:lnTo>
                    <a:lnTo>
                      <a:pt x="108" y="522"/>
                    </a:lnTo>
                    <a:lnTo>
                      <a:pt x="120" y="487"/>
                    </a:lnTo>
                    <a:lnTo>
                      <a:pt x="134" y="455"/>
                    </a:lnTo>
                    <a:lnTo>
                      <a:pt x="149" y="427"/>
                    </a:lnTo>
                    <a:lnTo>
                      <a:pt x="166" y="400"/>
                    </a:lnTo>
                    <a:lnTo>
                      <a:pt x="183" y="377"/>
                    </a:lnTo>
                    <a:lnTo>
                      <a:pt x="202" y="355"/>
                    </a:lnTo>
                    <a:lnTo>
                      <a:pt x="220" y="337"/>
                    </a:lnTo>
                    <a:lnTo>
                      <a:pt x="239" y="320"/>
                    </a:lnTo>
                    <a:lnTo>
                      <a:pt x="257" y="305"/>
                    </a:lnTo>
                    <a:lnTo>
                      <a:pt x="274" y="293"/>
                    </a:lnTo>
                    <a:lnTo>
                      <a:pt x="290" y="282"/>
                    </a:lnTo>
                    <a:lnTo>
                      <a:pt x="305" y="273"/>
                    </a:lnTo>
                    <a:lnTo>
                      <a:pt x="319" y="266"/>
                    </a:lnTo>
                    <a:lnTo>
                      <a:pt x="331" y="260"/>
                    </a:lnTo>
                    <a:lnTo>
                      <a:pt x="341" y="255"/>
                    </a:lnTo>
                    <a:lnTo>
                      <a:pt x="348" y="253"/>
                    </a:lnTo>
                    <a:lnTo>
                      <a:pt x="352" y="246"/>
                    </a:lnTo>
                    <a:lnTo>
                      <a:pt x="359" y="237"/>
                    </a:lnTo>
                    <a:lnTo>
                      <a:pt x="367" y="225"/>
                    </a:lnTo>
                    <a:lnTo>
                      <a:pt x="377" y="212"/>
                    </a:lnTo>
                    <a:lnTo>
                      <a:pt x="390" y="196"/>
                    </a:lnTo>
                    <a:lnTo>
                      <a:pt x="404" y="180"/>
                    </a:lnTo>
                    <a:lnTo>
                      <a:pt x="421" y="163"/>
                    </a:lnTo>
                    <a:lnTo>
                      <a:pt x="439" y="145"/>
                    </a:lnTo>
                    <a:lnTo>
                      <a:pt x="459" y="127"/>
                    </a:lnTo>
                    <a:lnTo>
                      <a:pt x="481" y="108"/>
                    </a:lnTo>
                    <a:lnTo>
                      <a:pt x="505" y="91"/>
                    </a:lnTo>
                    <a:lnTo>
                      <a:pt x="531" y="74"/>
                    </a:lnTo>
                    <a:lnTo>
                      <a:pt x="559" y="57"/>
                    </a:lnTo>
                    <a:lnTo>
                      <a:pt x="589" y="43"/>
                    </a:lnTo>
                    <a:lnTo>
                      <a:pt x="620" y="30"/>
                    </a:lnTo>
                    <a:lnTo>
                      <a:pt x="655" y="19"/>
                    </a:lnTo>
                    <a:lnTo>
                      <a:pt x="690" y="10"/>
                    </a:lnTo>
                    <a:lnTo>
                      <a:pt x="728" y="3"/>
                    </a:lnTo>
                    <a:lnTo>
                      <a:pt x="767" y="0"/>
                    </a:lnTo>
                    <a:lnTo>
                      <a:pt x="80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20" name="Freeform 23"/>
              <p:cNvSpPr>
                <a:spLocks noEditPoints="1"/>
              </p:cNvSpPr>
              <p:nvPr/>
            </p:nvSpPr>
            <p:spPr bwMode="auto">
              <a:xfrm>
                <a:off x="2664" y="4250"/>
                <a:ext cx="83" cy="27"/>
              </a:xfrm>
              <a:custGeom>
                <a:avLst/>
                <a:gdLst>
                  <a:gd name="T0" fmla="*/ 613 w 916"/>
                  <a:gd name="T1" fmla="*/ 78 h 300"/>
                  <a:gd name="T2" fmla="*/ 561 w 916"/>
                  <a:gd name="T3" fmla="*/ 109 h 300"/>
                  <a:gd name="T4" fmla="*/ 554 w 916"/>
                  <a:gd name="T5" fmla="*/ 165 h 300"/>
                  <a:gd name="T6" fmla="*/ 579 w 916"/>
                  <a:gd name="T7" fmla="*/ 210 h 300"/>
                  <a:gd name="T8" fmla="*/ 665 w 916"/>
                  <a:gd name="T9" fmla="*/ 229 h 300"/>
                  <a:gd name="T10" fmla="*/ 787 w 916"/>
                  <a:gd name="T11" fmla="*/ 223 h 300"/>
                  <a:gd name="T12" fmla="*/ 839 w 916"/>
                  <a:gd name="T13" fmla="*/ 191 h 300"/>
                  <a:gd name="T14" fmla="*/ 846 w 916"/>
                  <a:gd name="T15" fmla="*/ 135 h 300"/>
                  <a:gd name="T16" fmla="*/ 820 w 916"/>
                  <a:gd name="T17" fmla="*/ 90 h 300"/>
                  <a:gd name="T18" fmla="*/ 734 w 916"/>
                  <a:gd name="T19" fmla="*/ 72 h 300"/>
                  <a:gd name="T20" fmla="*/ 153 w 916"/>
                  <a:gd name="T21" fmla="*/ 74 h 300"/>
                  <a:gd name="T22" fmla="*/ 85 w 916"/>
                  <a:gd name="T23" fmla="*/ 99 h 300"/>
                  <a:gd name="T24" fmla="*/ 70 w 916"/>
                  <a:gd name="T25" fmla="*/ 150 h 300"/>
                  <a:gd name="T26" fmla="*/ 85 w 916"/>
                  <a:gd name="T27" fmla="*/ 201 h 300"/>
                  <a:gd name="T28" fmla="*/ 153 w 916"/>
                  <a:gd name="T29" fmla="*/ 227 h 300"/>
                  <a:gd name="T30" fmla="*/ 280 w 916"/>
                  <a:gd name="T31" fmla="*/ 227 h 300"/>
                  <a:gd name="T32" fmla="*/ 348 w 916"/>
                  <a:gd name="T33" fmla="*/ 201 h 300"/>
                  <a:gd name="T34" fmla="*/ 363 w 916"/>
                  <a:gd name="T35" fmla="*/ 150 h 300"/>
                  <a:gd name="T36" fmla="*/ 348 w 916"/>
                  <a:gd name="T37" fmla="*/ 99 h 300"/>
                  <a:gd name="T38" fmla="*/ 280 w 916"/>
                  <a:gd name="T39" fmla="*/ 74 h 300"/>
                  <a:gd name="T40" fmla="*/ 234 w 916"/>
                  <a:gd name="T41" fmla="*/ 0 h 300"/>
                  <a:gd name="T42" fmla="*/ 321 w 916"/>
                  <a:gd name="T43" fmla="*/ 9 h 300"/>
                  <a:gd name="T44" fmla="*/ 400 w 916"/>
                  <a:gd name="T45" fmla="*/ 53 h 300"/>
                  <a:gd name="T46" fmla="*/ 574 w 916"/>
                  <a:gd name="T47" fmla="*/ 17 h 300"/>
                  <a:gd name="T48" fmla="*/ 662 w 916"/>
                  <a:gd name="T49" fmla="*/ 1 h 300"/>
                  <a:gd name="T50" fmla="*/ 732 w 916"/>
                  <a:gd name="T51" fmla="*/ 0 h 300"/>
                  <a:gd name="T52" fmla="*/ 806 w 916"/>
                  <a:gd name="T53" fmla="*/ 10 h 300"/>
                  <a:gd name="T54" fmla="*/ 875 w 916"/>
                  <a:gd name="T55" fmla="*/ 45 h 300"/>
                  <a:gd name="T56" fmla="*/ 914 w 916"/>
                  <a:gd name="T57" fmla="*/ 123 h 300"/>
                  <a:gd name="T58" fmla="*/ 900 w 916"/>
                  <a:gd name="T59" fmla="*/ 223 h 300"/>
                  <a:gd name="T60" fmla="*/ 843 w 916"/>
                  <a:gd name="T61" fmla="*/ 277 h 300"/>
                  <a:gd name="T62" fmla="*/ 768 w 916"/>
                  <a:gd name="T63" fmla="*/ 297 h 300"/>
                  <a:gd name="T64" fmla="*/ 699 w 916"/>
                  <a:gd name="T65" fmla="*/ 300 h 300"/>
                  <a:gd name="T66" fmla="*/ 632 w 916"/>
                  <a:gd name="T67" fmla="*/ 297 h 300"/>
                  <a:gd name="T68" fmla="*/ 557 w 916"/>
                  <a:gd name="T69" fmla="*/ 277 h 300"/>
                  <a:gd name="T70" fmla="*/ 500 w 916"/>
                  <a:gd name="T71" fmla="*/ 224 h 300"/>
                  <a:gd name="T72" fmla="*/ 485 w 916"/>
                  <a:gd name="T73" fmla="*/ 137 h 300"/>
                  <a:gd name="T74" fmla="*/ 432 w 916"/>
                  <a:gd name="T75" fmla="*/ 150 h 300"/>
                  <a:gd name="T76" fmla="*/ 405 w 916"/>
                  <a:gd name="T77" fmla="*/ 241 h 300"/>
                  <a:gd name="T78" fmla="*/ 342 w 916"/>
                  <a:gd name="T79" fmla="*/ 284 h 300"/>
                  <a:gd name="T80" fmla="*/ 266 w 916"/>
                  <a:gd name="T81" fmla="*/ 298 h 300"/>
                  <a:gd name="T82" fmla="*/ 201 w 916"/>
                  <a:gd name="T83" fmla="*/ 299 h 300"/>
                  <a:gd name="T84" fmla="*/ 129 w 916"/>
                  <a:gd name="T85" fmla="*/ 294 h 300"/>
                  <a:gd name="T86" fmla="*/ 57 w 916"/>
                  <a:gd name="T87" fmla="*/ 267 h 300"/>
                  <a:gd name="T88" fmla="*/ 7 w 916"/>
                  <a:gd name="T89" fmla="*/ 202 h 300"/>
                  <a:gd name="T90" fmla="*/ 7 w 916"/>
                  <a:gd name="T91" fmla="*/ 98 h 300"/>
                  <a:gd name="T92" fmla="*/ 57 w 916"/>
                  <a:gd name="T93" fmla="*/ 33 h 300"/>
                  <a:gd name="T94" fmla="*/ 129 w 916"/>
                  <a:gd name="T95" fmla="*/ 6 h 300"/>
                  <a:gd name="T96" fmla="*/ 201 w 916"/>
                  <a:gd name="T97" fmla="*/ 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16" h="300">
                    <a:moveTo>
                      <a:pt x="699" y="71"/>
                    </a:moveTo>
                    <a:lnTo>
                      <a:pt x="665" y="72"/>
                    </a:lnTo>
                    <a:lnTo>
                      <a:pt x="636" y="74"/>
                    </a:lnTo>
                    <a:lnTo>
                      <a:pt x="613" y="78"/>
                    </a:lnTo>
                    <a:lnTo>
                      <a:pt x="594" y="83"/>
                    </a:lnTo>
                    <a:lnTo>
                      <a:pt x="579" y="90"/>
                    </a:lnTo>
                    <a:lnTo>
                      <a:pt x="569" y="99"/>
                    </a:lnTo>
                    <a:lnTo>
                      <a:pt x="561" y="109"/>
                    </a:lnTo>
                    <a:lnTo>
                      <a:pt x="556" y="122"/>
                    </a:lnTo>
                    <a:lnTo>
                      <a:pt x="554" y="135"/>
                    </a:lnTo>
                    <a:lnTo>
                      <a:pt x="553" y="150"/>
                    </a:lnTo>
                    <a:lnTo>
                      <a:pt x="554" y="165"/>
                    </a:lnTo>
                    <a:lnTo>
                      <a:pt x="556" y="179"/>
                    </a:lnTo>
                    <a:lnTo>
                      <a:pt x="561" y="191"/>
                    </a:lnTo>
                    <a:lnTo>
                      <a:pt x="569" y="201"/>
                    </a:lnTo>
                    <a:lnTo>
                      <a:pt x="579" y="210"/>
                    </a:lnTo>
                    <a:lnTo>
                      <a:pt x="594" y="216"/>
                    </a:lnTo>
                    <a:lnTo>
                      <a:pt x="613" y="223"/>
                    </a:lnTo>
                    <a:lnTo>
                      <a:pt x="636" y="227"/>
                    </a:lnTo>
                    <a:lnTo>
                      <a:pt x="665" y="229"/>
                    </a:lnTo>
                    <a:lnTo>
                      <a:pt x="699" y="230"/>
                    </a:lnTo>
                    <a:lnTo>
                      <a:pt x="734" y="229"/>
                    </a:lnTo>
                    <a:lnTo>
                      <a:pt x="763" y="227"/>
                    </a:lnTo>
                    <a:lnTo>
                      <a:pt x="787" y="223"/>
                    </a:lnTo>
                    <a:lnTo>
                      <a:pt x="805" y="216"/>
                    </a:lnTo>
                    <a:lnTo>
                      <a:pt x="820" y="210"/>
                    </a:lnTo>
                    <a:lnTo>
                      <a:pt x="831" y="201"/>
                    </a:lnTo>
                    <a:lnTo>
                      <a:pt x="839" y="191"/>
                    </a:lnTo>
                    <a:lnTo>
                      <a:pt x="843" y="179"/>
                    </a:lnTo>
                    <a:lnTo>
                      <a:pt x="846" y="165"/>
                    </a:lnTo>
                    <a:lnTo>
                      <a:pt x="847" y="150"/>
                    </a:lnTo>
                    <a:lnTo>
                      <a:pt x="846" y="135"/>
                    </a:lnTo>
                    <a:lnTo>
                      <a:pt x="843" y="122"/>
                    </a:lnTo>
                    <a:lnTo>
                      <a:pt x="839" y="109"/>
                    </a:lnTo>
                    <a:lnTo>
                      <a:pt x="831" y="99"/>
                    </a:lnTo>
                    <a:lnTo>
                      <a:pt x="820" y="90"/>
                    </a:lnTo>
                    <a:lnTo>
                      <a:pt x="805" y="83"/>
                    </a:lnTo>
                    <a:lnTo>
                      <a:pt x="787" y="78"/>
                    </a:lnTo>
                    <a:lnTo>
                      <a:pt x="763" y="74"/>
                    </a:lnTo>
                    <a:lnTo>
                      <a:pt x="734" y="72"/>
                    </a:lnTo>
                    <a:lnTo>
                      <a:pt x="699" y="71"/>
                    </a:lnTo>
                    <a:close/>
                    <a:moveTo>
                      <a:pt x="216" y="71"/>
                    </a:moveTo>
                    <a:lnTo>
                      <a:pt x="182" y="72"/>
                    </a:lnTo>
                    <a:lnTo>
                      <a:pt x="153" y="74"/>
                    </a:lnTo>
                    <a:lnTo>
                      <a:pt x="130" y="78"/>
                    </a:lnTo>
                    <a:lnTo>
                      <a:pt x="111" y="83"/>
                    </a:lnTo>
                    <a:lnTo>
                      <a:pt x="96" y="90"/>
                    </a:lnTo>
                    <a:lnTo>
                      <a:pt x="85" y="99"/>
                    </a:lnTo>
                    <a:lnTo>
                      <a:pt x="78" y="109"/>
                    </a:lnTo>
                    <a:lnTo>
                      <a:pt x="73" y="122"/>
                    </a:lnTo>
                    <a:lnTo>
                      <a:pt x="70" y="135"/>
                    </a:lnTo>
                    <a:lnTo>
                      <a:pt x="70" y="150"/>
                    </a:lnTo>
                    <a:lnTo>
                      <a:pt x="70" y="165"/>
                    </a:lnTo>
                    <a:lnTo>
                      <a:pt x="73" y="179"/>
                    </a:lnTo>
                    <a:lnTo>
                      <a:pt x="78" y="191"/>
                    </a:lnTo>
                    <a:lnTo>
                      <a:pt x="85" y="201"/>
                    </a:lnTo>
                    <a:lnTo>
                      <a:pt x="96" y="210"/>
                    </a:lnTo>
                    <a:lnTo>
                      <a:pt x="111" y="216"/>
                    </a:lnTo>
                    <a:lnTo>
                      <a:pt x="130" y="223"/>
                    </a:lnTo>
                    <a:lnTo>
                      <a:pt x="153" y="227"/>
                    </a:lnTo>
                    <a:lnTo>
                      <a:pt x="182" y="229"/>
                    </a:lnTo>
                    <a:lnTo>
                      <a:pt x="216" y="230"/>
                    </a:lnTo>
                    <a:lnTo>
                      <a:pt x="250" y="229"/>
                    </a:lnTo>
                    <a:lnTo>
                      <a:pt x="280" y="227"/>
                    </a:lnTo>
                    <a:lnTo>
                      <a:pt x="304" y="223"/>
                    </a:lnTo>
                    <a:lnTo>
                      <a:pt x="322" y="216"/>
                    </a:lnTo>
                    <a:lnTo>
                      <a:pt x="337" y="210"/>
                    </a:lnTo>
                    <a:lnTo>
                      <a:pt x="348" y="201"/>
                    </a:lnTo>
                    <a:lnTo>
                      <a:pt x="355" y="191"/>
                    </a:lnTo>
                    <a:lnTo>
                      <a:pt x="360" y="179"/>
                    </a:lnTo>
                    <a:lnTo>
                      <a:pt x="363" y="165"/>
                    </a:lnTo>
                    <a:lnTo>
                      <a:pt x="363" y="150"/>
                    </a:lnTo>
                    <a:lnTo>
                      <a:pt x="363" y="135"/>
                    </a:lnTo>
                    <a:lnTo>
                      <a:pt x="360" y="122"/>
                    </a:lnTo>
                    <a:lnTo>
                      <a:pt x="355" y="109"/>
                    </a:lnTo>
                    <a:lnTo>
                      <a:pt x="348" y="99"/>
                    </a:lnTo>
                    <a:lnTo>
                      <a:pt x="337" y="90"/>
                    </a:lnTo>
                    <a:lnTo>
                      <a:pt x="322" y="83"/>
                    </a:lnTo>
                    <a:lnTo>
                      <a:pt x="304" y="78"/>
                    </a:lnTo>
                    <a:lnTo>
                      <a:pt x="280" y="74"/>
                    </a:lnTo>
                    <a:lnTo>
                      <a:pt x="250" y="72"/>
                    </a:lnTo>
                    <a:lnTo>
                      <a:pt x="216" y="71"/>
                    </a:lnTo>
                    <a:close/>
                    <a:moveTo>
                      <a:pt x="216" y="0"/>
                    </a:moveTo>
                    <a:lnTo>
                      <a:pt x="234" y="0"/>
                    </a:lnTo>
                    <a:lnTo>
                      <a:pt x="254" y="1"/>
                    </a:lnTo>
                    <a:lnTo>
                      <a:pt x="276" y="2"/>
                    </a:lnTo>
                    <a:lnTo>
                      <a:pt x="298" y="5"/>
                    </a:lnTo>
                    <a:lnTo>
                      <a:pt x="321" y="9"/>
                    </a:lnTo>
                    <a:lnTo>
                      <a:pt x="343" y="17"/>
                    </a:lnTo>
                    <a:lnTo>
                      <a:pt x="364" y="26"/>
                    </a:lnTo>
                    <a:lnTo>
                      <a:pt x="383" y="37"/>
                    </a:lnTo>
                    <a:lnTo>
                      <a:pt x="400" y="53"/>
                    </a:lnTo>
                    <a:lnTo>
                      <a:pt x="516" y="53"/>
                    </a:lnTo>
                    <a:lnTo>
                      <a:pt x="533" y="37"/>
                    </a:lnTo>
                    <a:lnTo>
                      <a:pt x="553" y="26"/>
                    </a:lnTo>
                    <a:lnTo>
                      <a:pt x="574" y="17"/>
                    </a:lnTo>
                    <a:lnTo>
                      <a:pt x="596" y="9"/>
                    </a:lnTo>
                    <a:lnTo>
                      <a:pt x="618" y="5"/>
                    </a:lnTo>
                    <a:lnTo>
                      <a:pt x="640" y="2"/>
                    </a:lnTo>
                    <a:lnTo>
                      <a:pt x="662" y="1"/>
                    </a:lnTo>
                    <a:lnTo>
                      <a:pt x="682" y="0"/>
                    </a:lnTo>
                    <a:lnTo>
                      <a:pt x="699" y="0"/>
                    </a:lnTo>
                    <a:lnTo>
                      <a:pt x="715" y="0"/>
                    </a:lnTo>
                    <a:lnTo>
                      <a:pt x="732" y="0"/>
                    </a:lnTo>
                    <a:lnTo>
                      <a:pt x="749" y="1"/>
                    </a:lnTo>
                    <a:lnTo>
                      <a:pt x="768" y="3"/>
                    </a:lnTo>
                    <a:lnTo>
                      <a:pt x="787" y="6"/>
                    </a:lnTo>
                    <a:lnTo>
                      <a:pt x="806" y="10"/>
                    </a:lnTo>
                    <a:lnTo>
                      <a:pt x="825" y="16"/>
                    </a:lnTo>
                    <a:lnTo>
                      <a:pt x="843" y="24"/>
                    </a:lnTo>
                    <a:lnTo>
                      <a:pt x="860" y="33"/>
                    </a:lnTo>
                    <a:lnTo>
                      <a:pt x="875" y="45"/>
                    </a:lnTo>
                    <a:lnTo>
                      <a:pt x="889" y="59"/>
                    </a:lnTo>
                    <a:lnTo>
                      <a:pt x="900" y="77"/>
                    </a:lnTo>
                    <a:lnTo>
                      <a:pt x="908" y="98"/>
                    </a:lnTo>
                    <a:lnTo>
                      <a:pt x="914" y="123"/>
                    </a:lnTo>
                    <a:lnTo>
                      <a:pt x="916" y="150"/>
                    </a:lnTo>
                    <a:lnTo>
                      <a:pt x="914" y="178"/>
                    </a:lnTo>
                    <a:lnTo>
                      <a:pt x="908" y="202"/>
                    </a:lnTo>
                    <a:lnTo>
                      <a:pt x="900" y="223"/>
                    </a:lnTo>
                    <a:lnTo>
                      <a:pt x="889" y="241"/>
                    </a:lnTo>
                    <a:lnTo>
                      <a:pt x="875" y="255"/>
                    </a:lnTo>
                    <a:lnTo>
                      <a:pt x="860" y="267"/>
                    </a:lnTo>
                    <a:lnTo>
                      <a:pt x="843" y="277"/>
                    </a:lnTo>
                    <a:lnTo>
                      <a:pt x="825" y="285"/>
                    </a:lnTo>
                    <a:lnTo>
                      <a:pt x="806" y="290"/>
                    </a:lnTo>
                    <a:lnTo>
                      <a:pt x="787" y="294"/>
                    </a:lnTo>
                    <a:lnTo>
                      <a:pt x="768" y="297"/>
                    </a:lnTo>
                    <a:lnTo>
                      <a:pt x="749" y="298"/>
                    </a:lnTo>
                    <a:lnTo>
                      <a:pt x="732" y="299"/>
                    </a:lnTo>
                    <a:lnTo>
                      <a:pt x="715" y="299"/>
                    </a:lnTo>
                    <a:lnTo>
                      <a:pt x="699" y="300"/>
                    </a:lnTo>
                    <a:lnTo>
                      <a:pt x="685" y="299"/>
                    </a:lnTo>
                    <a:lnTo>
                      <a:pt x="668" y="299"/>
                    </a:lnTo>
                    <a:lnTo>
                      <a:pt x="650" y="298"/>
                    </a:lnTo>
                    <a:lnTo>
                      <a:pt x="632" y="297"/>
                    </a:lnTo>
                    <a:lnTo>
                      <a:pt x="613" y="294"/>
                    </a:lnTo>
                    <a:lnTo>
                      <a:pt x="593" y="290"/>
                    </a:lnTo>
                    <a:lnTo>
                      <a:pt x="575" y="285"/>
                    </a:lnTo>
                    <a:lnTo>
                      <a:pt x="557" y="277"/>
                    </a:lnTo>
                    <a:lnTo>
                      <a:pt x="540" y="267"/>
                    </a:lnTo>
                    <a:lnTo>
                      <a:pt x="524" y="255"/>
                    </a:lnTo>
                    <a:lnTo>
                      <a:pt x="511" y="241"/>
                    </a:lnTo>
                    <a:lnTo>
                      <a:pt x="500" y="224"/>
                    </a:lnTo>
                    <a:lnTo>
                      <a:pt x="491" y="202"/>
                    </a:lnTo>
                    <a:lnTo>
                      <a:pt x="486" y="179"/>
                    </a:lnTo>
                    <a:lnTo>
                      <a:pt x="484" y="150"/>
                    </a:lnTo>
                    <a:lnTo>
                      <a:pt x="485" y="137"/>
                    </a:lnTo>
                    <a:lnTo>
                      <a:pt x="486" y="125"/>
                    </a:lnTo>
                    <a:lnTo>
                      <a:pt x="430" y="125"/>
                    </a:lnTo>
                    <a:lnTo>
                      <a:pt x="432" y="137"/>
                    </a:lnTo>
                    <a:lnTo>
                      <a:pt x="432" y="150"/>
                    </a:lnTo>
                    <a:lnTo>
                      <a:pt x="430" y="179"/>
                    </a:lnTo>
                    <a:lnTo>
                      <a:pt x="425" y="202"/>
                    </a:lnTo>
                    <a:lnTo>
                      <a:pt x="416" y="224"/>
                    </a:lnTo>
                    <a:lnTo>
                      <a:pt x="405" y="241"/>
                    </a:lnTo>
                    <a:lnTo>
                      <a:pt x="392" y="255"/>
                    </a:lnTo>
                    <a:lnTo>
                      <a:pt x="377" y="267"/>
                    </a:lnTo>
                    <a:lnTo>
                      <a:pt x="360" y="277"/>
                    </a:lnTo>
                    <a:lnTo>
                      <a:pt x="342" y="284"/>
                    </a:lnTo>
                    <a:lnTo>
                      <a:pt x="323" y="290"/>
                    </a:lnTo>
                    <a:lnTo>
                      <a:pt x="304" y="294"/>
                    </a:lnTo>
                    <a:lnTo>
                      <a:pt x="285" y="296"/>
                    </a:lnTo>
                    <a:lnTo>
                      <a:pt x="266" y="298"/>
                    </a:lnTo>
                    <a:lnTo>
                      <a:pt x="248" y="299"/>
                    </a:lnTo>
                    <a:lnTo>
                      <a:pt x="231" y="299"/>
                    </a:lnTo>
                    <a:lnTo>
                      <a:pt x="216" y="299"/>
                    </a:lnTo>
                    <a:lnTo>
                      <a:pt x="201" y="299"/>
                    </a:lnTo>
                    <a:lnTo>
                      <a:pt x="185" y="299"/>
                    </a:lnTo>
                    <a:lnTo>
                      <a:pt x="167" y="298"/>
                    </a:lnTo>
                    <a:lnTo>
                      <a:pt x="148" y="296"/>
                    </a:lnTo>
                    <a:lnTo>
                      <a:pt x="129" y="294"/>
                    </a:lnTo>
                    <a:lnTo>
                      <a:pt x="110" y="290"/>
                    </a:lnTo>
                    <a:lnTo>
                      <a:pt x="91" y="284"/>
                    </a:lnTo>
                    <a:lnTo>
                      <a:pt x="73" y="277"/>
                    </a:lnTo>
                    <a:lnTo>
                      <a:pt x="57" y="267"/>
                    </a:lnTo>
                    <a:lnTo>
                      <a:pt x="41" y="255"/>
                    </a:lnTo>
                    <a:lnTo>
                      <a:pt x="27" y="240"/>
                    </a:lnTo>
                    <a:lnTo>
                      <a:pt x="16" y="223"/>
                    </a:lnTo>
                    <a:lnTo>
                      <a:pt x="7" y="202"/>
                    </a:lnTo>
                    <a:lnTo>
                      <a:pt x="2" y="178"/>
                    </a:lnTo>
                    <a:lnTo>
                      <a:pt x="0" y="150"/>
                    </a:lnTo>
                    <a:lnTo>
                      <a:pt x="2" y="122"/>
                    </a:lnTo>
                    <a:lnTo>
                      <a:pt x="7" y="98"/>
                    </a:lnTo>
                    <a:lnTo>
                      <a:pt x="16" y="77"/>
                    </a:lnTo>
                    <a:lnTo>
                      <a:pt x="27" y="59"/>
                    </a:lnTo>
                    <a:lnTo>
                      <a:pt x="41" y="45"/>
                    </a:lnTo>
                    <a:lnTo>
                      <a:pt x="57" y="33"/>
                    </a:lnTo>
                    <a:lnTo>
                      <a:pt x="73" y="23"/>
                    </a:lnTo>
                    <a:lnTo>
                      <a:pt x="91" y="16"/>
                    </a:lnTo>
                    <a:lnTo>
                      <a:pt x="110" y="10"/>
                    </a:lnTo>
                    <a:lnTo>
                      <a:pt x="129" y="6"/>
                    </a:lnTo>
                    <a:lnTo>
                      <a:pt x="148" y="3"/>
                    </a:lnTo>
                    <a:lnTo>
                      <a:pt x="167" y="1"/>
                    </a:lnTo>
                    <a:lnTo>
                      <a:pt x="185" y="0"/>
                    </a:lnTo>
                    <a:lnTo>
                      <a:pt x="201" y="0"/>
                    </a:lnTo>
                    <a:lnTo>
                      <a:pt x="2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21" name="Freeform 24"/>
              <p:cNvSpPr>
                <a:spLocks noEditPoints="1"/>
              </p:cNvSpPr>
              <p:nvPr/>
            </p:nvSpPr>
            <p:spPr bwMode="auto">
              <a:xfrm>
                <a:off x="2597" y="4335"/>
                <a:ext cx="217" cy="124"/>
              </a:xfrm>
              <a:custGeom>
                <a:avLst/>
                <a:gdLst>
                  <a:gd name="T0" fmla="*/ 1796 w 2393"/>
                  <a:gd name="T1" fmla="*/ 704 h 1360"/>
                  <a:gd name="T2" fmla="*/ 1761 w 2393"/>
                  <a:gd name="T3" fmla="*/ 720 h 1360"/>
                  <a:gd name="T4" fmla="*/ 1590 w 2393"/>
                  <a:gd name="T5" fmla="*/ 904 h 1360"/>
                  <a:gd name="T6" fmla="*/ 1882 w 2393"/>
                  <a:gd name="T7" fmla="*/ 733 h 1360"/>
                  <a:gd name="T8" fmla="*/ 1851 w 2393"/>
                  <a:gd name="T9" fmla="*/ 709 h 1360"/>
                  <a:gd name="T10" fmla="*/ 1814 w 2393"/>
                  <a:gd name="T11" fmla="*/ 702 h 1360"/>
                  <a:gd name="T12" fmla="*/ 1831 w 2393"/>
                  <a:gd name="T13" fmla="*/ 20 h 1360"/>
                  <a:gd name="T14" fmla="*/ 1950 w 2393"/>
                  <a:gd name="T15" fmla="*/ 61 h 1360"/>
                  <a:gd name="T16" fmla="*/ 2057 w 2393"/>
                  <a:gd name="T17" fmla="*/ 121 h 1360"/>
                  <a:gd name="T18" fmla="*/ 2154 w 2393"/>
                  <a:gd name="T19" fmla="*/ 196 h 1360"/>
                  <a:gd name="T20" fmla="*/ 2235 w 2393"/>
                  <a:gd name="T21" fmla="*/ 286 h 1360"/>
                  <a:gd name="T22" fmla="*/ 2301 w 2393"/>
                  <a:gd name="T23" fmla="*/ 388 h 1360"/>
                  <a:gd name="T24" fmla="*/ 2352 w 2393"/>
                  <a:gd name="T25" fmla="*/ 501 h 1360"/>
                  <a:gd name="T26" fmla="*/ 2382 w 2393"/>
                  <a:gd name="T27" fmla="*/ 622 h 1360"/>
                  <a:gd name="T28" fmla="*/ 2393 w 2393"/>
                  <a:gd name="T29" fmla="*/ 748 h 1360"/>
                  <a:gd name="T30" fmla="*/ 2390 w 2393"/>
                  <a:gd name="T31" fmla="*/ 1230 h 1360"/>
                  <a:gd name="T32" fmla="*/ 2370 w 2393"/>
                  <a:gd name="T33" fmla="*/ 1282 h 1360"/>
                  <a:gd name="T34" fmla="*/ 2335 w 2393"/>
                  <a:gd name="T35" fmla="*/ 1324 h 1360"/>
                  <a:gd name="T36" fmla="*/ 2286 w 2393"/>
                  <a:gd name="T37" fmla="*/ 1351 h 1360"/>
                  <a:gd name="T38" fmla="*/ 2230 w 2393"/>
                  <a:gd name="T39" fmla="*/ 1360 h 1360"/>
                  <a:gd name="T40" fmla="*/ 129 w 2393"/>
                  <a:gd name="T41" fmla="*/ 1358 h 1360"/>
                  <a:gd name="T42" fmla="*/ 77 w 2393"/>
                  <a:gd name="T43" fmla="*/ 1339 h 1360"/>
                  <a:gd name="T44" fmla="*/ 36 w 2393"/>
                  <a:gd name="T45" fmla="*/ 1304 h 1360"/>
                  <a:gd name="T46" fmla="*/ 10 w 2393"/>
                  <a:gd name="T47" fmla="*/ 1256 h 1360"/>
                  <a:gd name="T48" fmla="*/ 0 w 2393"/>
                  <a:gd name="T49" fmla="*/ 1200 h 1360"/>
                  <a:gd name="T50" fmla="*/ 3 w 2393"/>
                  <a:gd name="T51" fmla="*/ 684 h 1360"/>
                  <a:gd name="T52" fmla="*/ 23 w 2393"/>
                  <a:gd name="T53" fmla="*/ 561 h 1360"/>
                  <a:gd name="T54" fmla="*/ 63 w 2393"/>
                  <a:gd name="T55" fmla="*/ 443 h 1360"/>
                  <a:gd name="T56" fmla="*/ 122 w 2393"/>
                  <a:gd name="T57" fmla="*/ 336 h 1360"/>
                  <a:gd name="T58" fmla="*/ 195 w 2393"/>
                  <a:gd name="T59" fmla="*/ 240 h 1360"/>
                  <a:gd name="T60" fmla="*/ 283 w 2393"/>
                  <a:gd name="T61" fmla="*/ 157 h 1360"/>
                  <a:gd name="T62" fmla="*/ 385 w 2393"/>
                  <a:gd name="T63" fmla="*/ 89 h 1360"/>
                  <a:gd name="T64" fmla="*/ 498 w 2393"/>
                  <a:gd name="T65" fmla="*/ 38 h 1360"/>
                  <a:gd name="T66" fmla="*/ 640 w 2393"/>
                  <a:gd name="T67" fmla="*/ 0 h 1360"/>
                  <a:gd name="T68" fmla="*/ 1748 w 2393"/>
                  <a:gd name="T69" fmla="*/ 0 h 1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393" h="1360">
                    <a:moveTo>
                      <a:pt x="1814" y="702"/>
                    </a:moveTo>
                    <a:lnTo>
                      <a:pt x="1796" y="704"/>
                    </a:lnTo>
                    <a:lnTo>
                      <a:pt x="1778" y="709"/>
                    </a:lnTo>
                    <a:lnTo>
                      <a:pt x="1761" y="720"/>
                    </a:lnTo>
                    <a:lnTo>
                      <a:pt x="1746" y="733"/>
                    </a:lnTo>
                    <a:lnTo>
                      <a:pt x="1590" y="904"/>
                    </a:lnTo>
                    <a:lnTo>
                      <a:pt x="2038" y="904"/>
                    </a:lnTo>
                    <a:lnTo>
                      <a:pt x="1882" y="733"/>
                    </a:lnTo>
                    <a:lnTo>
                      <a:pt x="1867" y="719"/>
                    </a:lnTo>
                    <a:lnTo>
                      <a:pt x="1851" y="709"/>
                    </a:lnTo>
                    <a:lnTo>
                      <a:pt x="1833" y="703"/>
                    </a:lnTo>
                    <a:lnTo>
                      <a:pt x="1814" y="702"/>
                    </a:lnTo>
                    <a:close/>
                    <a:moveTo>
                      <a:pt x="1748" y="0"/>
                    </a:moveTo>
                    <a:lnTo>
                      <a:pt x="1831" y="20"/>
                    </a:lnTo>
                    <a:lnTo>
                      <a:pt x="1892" y="38"/>
                    </a:lnTo>
                    <a:lnTo>
                      <a:pt x="1950" y="61"/>
                    </a:lnTo>
                    <a:lnTo>
                      <a:pt x="2005" y="88"/>
                    </a:lnTo>
                    <a:lnTo>
                      <a:pt x="2057" y="121"/>
                    </a:lnTo>
                    <a:lnTo>
                      <a:pt x="2107" y="157"/>
                    </a:lnTo>
                    <a:lnTo>
                      <a:pt x="2154" y="196"/>
                    </a:lnTo>
                    <a:lnTo>
                      <a:pt x="2196" y="239"/>
                    </a:lnTo>
                    <a:lnTo>
                      <a:pt x="2235" y="286"/>
                    </a:lnTo>
                    <a:lnTo>
                      <a:pt x="2270" y="336"/>
                    </a:lnTo>
                    <a:lnTo>
                      <a:pt x="2301" y="388"/>
                    </a:lnTo>
                    <a:lnTo>
                      <a:pt x="2328" y="443"/>
                    </a:lnTo>
                    <a:lnTo>
                      <a:pt x="2352" y="501"/>
                    </a:lnTo>
                    <a:lnTo>
                      <a:pt x="2369" y="561"/>
                    </a:lnTo>
                    <a:lnTo>
                      <a:pt x="2382" y="622"/>
                    </a:lnTo>
                    <a:lnTo>
                      <a:pt x="2390" y="684"/>
                    </a:lnTo>
                    <a:lnTo>
                      <a:pt x="2393" y="748"/>
                    </a:lnTo>
                    <a:lnTo>
                      <a:pt x="2393" y="1200"/>
                    </a:lnTo>
                    <a:lnTo>
                      <a:pt x="2390" y="1230"/>
                    </a:lnTo>
                    <a:lnTo>
                      <a:pt x="2383" y="1256"/>
                    </a:lnTo>
                    <a:lnTo>
                      <a:pt x="2370" y="1282"/>
                    </a:lnTo>
                    <a:lnTo>
                      <a:pt x="2354" y="1304"/>
                    </a:lnTo>
                    <a:lnTo>
                      <a:pt x="2335" y="1324"/>
                    </a:lnTo>
                    <a:lnTo>
                      <a:pt x="2311" y="1339"/>
                    </a:lnTo>
                    <a:lnTo>
                      <a:pt x="2286" y="1351"/>
                    </a:lnTo>
                    <a:lnTo>
                      <a:pt x="2259" y="1358"/>
                    </a:lnTo>
                    <a:lnTo>
                      <a:pt x="2230" y="1360"/>
                    </a:lnTo>
                    <a:lnTo>
                      <a:pt x="157" y="1360"/>
                    </a:lnTo>
                    <a:lnTo>
                      <a:pt x="129" y="1358"/>
                    </a:lnTo>
                    <a:lnTo>
                      <a:pt x="101" y="1351"/>
                    </a:lnTo>
                    <a:lnTo>
                      <a:pt x="77" y="1339"/>
                    </a:lnTo>
                    <a:lnTo>
                      <a:pt x="55" y="1324"/>
                    </a:lnTo>
                    <a:lnTo>
                      <a:pt x="36" y="1304"/>
                    </a:lnTo>
                    <a:lnTo>
                      <a:pt x="21" y="1282"/>
                    </a:lnTo>
                    <a:lnTo>
                      <a:pt x="10" y="1256"/>
                    </a:lnTo>
                    <a:lnTo>
                      <a:pt x="3" y="1230"/>
                    </a:lnTo>
                    <a:lnTo>
                      <a:pt x="0" y="1200"/>
                    </a:lnTo>
                    <a:lnTo>
                      <a:pt x="0" y="748"/>
                    </a:lnTo>
                    <a:lnTo>
                      <a:pt x="3" y="684"/>
                    </a:lnTo>
                    <a:lnTo>
                      <a:pt x="11" y="622"/>
                    </a:lnTo>
                    <a:lnTo>
                      <a:pt x="23" y="561"/>
                    </a:lnTo>
                    <a:lnTo>
                      <a:pt x="41" y="501"/>
                    </a:lnTo>
                    <a:lnTo>
                      <a:pt x="63" y="443"/>
                    </a:lnTo>
                    <a:lnTo>
                      <a:pt x="90" y="389"/>
                    </a:lnTo>
                    <a:lnTo>
                      <a:pt x="122" y="336"/>
                    </a:lnTo>
                    <a:lnTo>
                      <a:pt x="156" y="286"/>
                    </a:lnTo>
                    <a:lnTo>
                      <a:pt x="195" y="240"/>
                    </a:lnTo>
                    <a:lnTo>
                      <a:pt x="237" y="196"/>
                    </a:lnTo>
                    <a:lnTo>
                      <a:pt x="283" y="157"/>
                    </a:lnTo>
                    <a:lnTo>
                      <a:pt x="332" y="121"/>
                    </a:lnTo>
                    <a:lnTo>
                      <a:pt x="385" y="89"/>
                    </a:lnTo>
                    <a:lnTo>
                      <a:pt x="440" y="62"/>
                    </a:lnTo>
                    <a:lnTo>
                      <a:pt x="498" y="38"/>
                    </a:lnTo>
                    <a:lnTo>
                      <a:pt x="559" y="20"/>
                    </a:lnTo>
                    <a:lnTo>
                      <a:pt x="640" y="0"/>
                    </a:lnTo>
                    <a:lnTo>
                      <a:pt x="1193" y="1280"/>
                    </a:lnTo>
                    <a:lnTo>
                      <a:pt x="174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22" name="Freeform 25"/>
              <p:cNvSpPr>
                <a:spLocks/>
              </p:cNvSpPr>
              <p:nvPr/>
            </p:nvSpPr>
            <p:spPr bwMode="auto">
              <a:xfrm>
                <a:off x="2689" y="4347"/>
                <a:ext cx="34" cy="83"/>
              </a:xfrm>
              <a:custGeom>
                <a:avLst/>
                <a:gdLst>
                  <a:gd name="T0" fmla="*/ 135 w 373"/>
                  <a:gd name="T1" fmla="*/ 0 h 915"/>
                  <a:gd name="T2" fmla="*/ 237 w 373"/>
                  <a:gd name="T3" fmla="*/ 0 h 915"/>
                  <a:gd name="T4" fmla="*/ 258 w 373"/>
                  <a:gd name="T5" fmla="*/ 2 h 915"/>
                  <a:gd name="T6" fmla="*/ 278 w 373"/>
                  <a:gd name="T7" fmla="*/ 9 h 915"/>
                  <a:gd name="T8" fmla="*/ 295 w 373"/>
                  <a:gd name="T9" fmla="*/ 21 h 915"/>
                  <a:gd name="T10" fmla="*/ 310 w 373"/>
                  <a:gd name="T11" fmla="*/ 36 h 915"/>
                  <a:gd name="T12" fmla="*/ 321 w 373"/>
                  <a:gd name="T13" fmla="*/ 53 h 915"/>
                  <a:gd name="T14" fmla="*/ 328 w 373"/>
                  <a:gd name="T15" fmla="*/ 74 h 915"/>
                  <a:gd name="T16" fmla="*/ 366 w 373"/>
                  <a:gd name="T17" fmla="*/ 234 h 915"/>
                  <a:gd name="T18" fmla="*/ 368 w 373"/>
                  <a:gd name="T19" fmla="*/ 257 h 915"/>
                  <a:gd name="T20" fmla="*/ 365 w 373"/>
                  <a:gd name="T21" fmla="*/ 281 h 915"/>
                  <a:gd name="T22" fmla="*/ 357 w 373"/>
                  <a:gd name="T23" fmla="*/ 301 h 915"/>
                  <a:gd name="T24" fmla="*/ 345 w 373"/>
                  <a:gd name="T25" fmla="*/ 319 h 915"/>
                  <a:gd name="T26" fmla="*/ 329 w 373"/>
                  <a:gd name="T27" fmla="*/ 334 h 915"/>
                  <a:gd name="T28" fmla="*/ 309 w 373"/>
                  <a:gd name="T29" fmla="*/ 345 h 915"/>
                  <a:gd name="T30" fmla="*/ 287 w 373"/>
                  <a:gd name="T31" fmla="*/ 351 h 915"/>
                  <a:gd name="T32" fmla="*/ 373 w 373"/>
                  <a:gd name="T33" fmla="*/ 438 h 915"/>
                  <a:gd name="T34" fmla="*/ 187 w 373"/>
                  <a:gd name="T35" fmla="*/ 915 h 915"/>
                  <a:gd name="T36" fmla="*/ 0 w 373"/>
                  <a:gd name="T37" fmla="*/ 438 h 915"/>
                  <a:gd name="T38" fmla="*/ 85 w 373"/>
                  <a:gd name="T39" fmla="*/ 351 h 915"/>
                  <a:gd name="T40" fmla="*/ 63 w 373"/>
                  <a:gd name="T41" fmla="*/ 345 h 915"/>
                  <a:gd name="T42" fmla="*/ 44 w 373"/>
                  <a:gd name="T43" fmla="*/ 334 h 915"/>
                  <a:gd name="T44" fmla="*/ 27 w 373"/>
                  <a:gd name="T45" fmla="*/ 319 h 915"/>
                  <a:gd name="T46" fmla="*/ 15 w 373"/>
                  <a:gd name="T47" fmla="*/ 301 h 915"/>
                  <a:gd name="T48" fmla="*/ 7 w 373"/>
                  <a:gd name="T49" fmla="*/ 281 h 915"/>
                  <a:gd name="T50" fmla="*/ 4 w 373"/>
                  <a:gd name="T51" fmla="*/ 257 h 915"/>
                  <a:gd name="T52" fmla="*/ 6 w 373"/>
                  <a:gd name="T53" fmla="*/ 234 h 915"/>
                  <a:gd name="T54" fmla="*/ 44 w 373"/>
                  <a:gd name="T55" fmla="*/ 74 h 915"/>
                  <a:gd name="T56" fmla="*/ 52 w 373"/>
                  <a:gd name="T57" fmla="*/ 53 h 915"/>
                  <a:gd name="T58" fmla="*/ 63 w 373"/>
                  <a:gd name="T59" fmla="*/ 36 h 915"/>
                  <a:gd name="T60" fmla="*/ 77 w 373"/>
                  <a:gd name="T61" fmla="*/ 21 h 915"/>
                  <a:gd name="T62" fmla="*/ 95 w 373"/>
                  <a:gd name="T63" fmla="*/ 9 h 915"/>
                  <a:gd name="T64" fmla="*/ 114 w 373"/>
                  <a:gd name="T65" fmla="*/ 2 h 915"/>
                  <a:gd name="T66" fmla="*/ 135 w 373"/>
                  <a:gd name="T67" fmla="*/ 0 h 9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73" h="915">
                    <a:moveTo>
                      <a:pt x="135" y="0"/>
                    </a:moveTo>
                    <a:lnTo>
                      <a:pt x="237" y="0"/>
                    </a:lnTo>
                    <a:lnTo>
                      <a:pt x="258" y="2"/>
                    </a:lnTo>
                    <a:lnTo>
                      <a:pt x="278" y="9"/>
                    </a:lnTo>
                    <a:lnTo>
                      <a:pt x="295" y="21"/>
                    </a:lnTo>
                    <a:lnTo>
                      <a:pt x="310" y="36"/>
                    </a:lnTo>
                    <a:lnTo>
                      <a:pt x="321" y="53"/>
                    </a:lnTo>
                    <a:lnTo>
                      <a:pt x="328" y="74"/>
                    </a:lnTo>
                    <a:lnTo>
                      <a:pt x="366" y="234"/>
                    </a:lnTo>
                    <a:lnTo>
                      <a:pt x="368" y="257"/>
                    </a:lnTo>
                    <a:lnTo>
                      <a:pt x="365" y="281"/>
                    </a:lnTo>
                    <a:lnTo>
                      <a:pt x="357" y="301"/>
                    </a:lnTo>
                    <a:lnTo>
                      <a:pt x="345" y="319"/>
                    </a:lnTo>
                    <a:lnTo>
                      <a:pt x="329" y="334"/>
                    </a:lnTo>
                    <a:lnTo>
                      <a:pt x="309" y="345"/>
                    </a:lnTo>
                    <a:lnTo>
                      <a:pt x="287" y="351"/>
                    </a:lnTo>
                    <a:lnTo>
                      <a:pt x="373" y="438"/>
                    </a:lnTo>
                    <a:lnTo>
                      <a:pt x="187" y="915"/>
                    </a:lnTo>
                    <a:lnTo>
                      <a:pt x="0" y="438"/>
                    </a:lnTo>
                    <a:lnTo>
                      <a:pt x="85" y="351"/>
                    </a:lnTo>
                    <a:lnTo>
                      <a:pt x="63" y="345"/>
                    </a:lnTo>
                    <a:lnTo>
                      <a:pt x="44" y="334"/>
                    </a:lnTo>
                    <a:lnTo>
                      <a:pt x="27" y="319"/>
                    </a:lnTo>
                    <a:lnTo>
                      <a:pt x="15" y="301"/>
                    </a:lnTo>
                    <a:lnTo>
                      <a:pt x="7" y="281"/>
                    </a:lnTo>
                    <a:lnTo>
                      <a:pt x="4" y="257"/>
                    </a:lnTo>
                    <a:lnTo>
                      <a:pt x="6" y="234"/>
                    </a:lnTo>
                    <a:lnTo>
                      <a:pt x="44" y="74"/>
                    </a:lnTo>
                    <a:lnTo>
                      <a:pt x="52" y="53"/>
                    </a:lnTo>
                    <a:lnTo>
                      <a:pt x="63" y="36"/>
                    </a:lnTo>
                    <a:lnTo>
                      <a:pt x="77" y="21"/>
                    </a:lnTo>
                    <a:lnTo>
                      <a:pt x="95" y="9"/>
                    </a:lnTo>
                    <a:lnTo>
                      <a:pt x="114" y="2"/>
                    </a:lnTo>
                    <a:lnTo>
                      <a:pt x="13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1" name="Group 16"/>
            <p:cNvGrpSpPr>
              <a:grpSpLocks noChangeAspect="1"/>
            </p:cNvGrpSpPr>
            <p:nvPr/>
          </p:nvGrpSpPr>
          <p:grpSpPr bwMode="auto">
            <a:xfrm>
              <a:off x="596845" y="5823027"/>
              <a:ext cx="162480" cy="186754"/>
              <a:chOff x="1039" y="1681"/>
              <a:chExt cx="1071" cy="1231"/>
            </a:xfrm>
            <a:grpFill/>
          </p:grpSpPr>
          <p:sp>
            <p:nvSpPr>
              <p:cNvPr id="15" name="Freeform 17"/>
              <p:cNvSpPr>
                <a:spLocks noEditPoints="1"/>
              </p:cNvSpPr>
              <p:nvPr/>
            </p:nvSpPr>
            <p:spPr bwMode="auto">
              <a:xfrm>
                <a:off x="1039" y="1681"/>
                <a:ext cx="1071" cy="1099"/>
              </a:xfrm>
              <a:custGeom>
                <a:avLst/>
                <a:gdLst>
                  <a:gd name="T0" fmla="*/ 3169 w 3212"/>
                  <a:gd name="T1" fmla="*/ 566 h 3298"/>
                  <a:gd name="T2" fmla="*/ 3035 w 3212"/>
                  <a:gd name="T3" fmla="*/ 475 h 3298"/>
                  <a:gd name="T4" fmla="*/ 2711 w 3212"/>
                  <a:gd name="T5" fmla="*/ 199 h 3298"/>
                  <a:gd name="T6" fmla="*/ 2384 w 3212"/>
                  <a:gd name="T7" fmla="*/ 19 h 3298"/>
                  <a:gd name="T8" fmla="*/ 2347 w 3212"/>
                  <a:gd name="T9" fmla="*/ 4 h 3298"/>
                  <a:gd name="T10" fmla="*/ 2278 w 3212"/>
                  <a:gd name="T11" fmla="*/ 47 h 3298"/>
                  <a:gd name="T12" fmla="*/ 2171 w 3212"/>
                  <a:gd name="T13" fmla="*/ 190 h 3298"/>
                  <a:gd name="T14" fmla="*/ 1698 w 3212"/>
                  <a:gd name="T15" fmla="*/ 610 h 3298"/>
                  <a:gd name="T16" fmla="*/ 716 w 3212"/>
                  <a:gd name="T17" fmla="*/ 1337 h 3298"/>
                  <a:gd name="T18" fmla="*/ 296 w 3212"/>
                  <a:gd name="T19" fmla="*/ 1713 h 3298"/>
                  <a:gd name="T20" fmla="*/ 59 w 3212"/>
                  <a:gd name="T21" fmla="*/ 2061 h 3298"/>
                  <a:gd name="T22" fmla="*/ 0 w 3212"/>
                  <a:gd name="T23" fmla="*/ 2479 h 3298"/>
                  <a:gd name="T24" fmla="*/ 29 w 3212"/>
                  <a:gd name="T25" fmla="*/ 2758 h 3298"/>
                  <a:gd name="T26" fmla="*/ 183 w 3212"/>
                  <a:gd name="T27" fmla="*/ 2915 h 3298"/>
                  <a:gd name="T28" fmla="*/ 615 w 3212"/>
                  <a:gd name="T29" fmla="*/ 3255 h 3298"/>
                  <a:gd name="T30" fmla="*/ 886 w 3212"/>
                  <a:gd name="T31" fmla="*/ 3291 h 3298"/>
                  <a:gd name="T32" fmla="*/ 1138 w 3212"/>
                  <a:gd name="T33" fmla="*/ 3171 h 3298"/>
                  <a:gd name="T34" fmla="*/ 1808 w 3212"/>
                  <a:gd name="T35" fmla="*/ 2600 h 3298"/>
                  <a:gd name="T36" fmla="*/ 2812 w 3212"/>
                  <a:gd name="T37" fmla="*/ 1724 h 3298"/>
                  <a:gd name="T38" fmla="*/ 3103 w 3212"/>
                  <a:gd name="T39" fmla="*/ 1438 h 3298"/>
                  <a:gd name="T40" fmla="*/ 3146 w 3212"/>
                  <a:gd name="T41" fmla="*/ 1401 h 3298"/>
                  <a:gd name="T42" fmla="*/ 3193 w 3212"/>
                  <a:gd name="T43" fmla="*/ 1183 h 3298"/>
                  <a:gd name="T44" fmla="*/ 3208 w 3212"/>
                  <a:gd name="T45" fmla="*/ 620 h 3298"/>
                  <a:gd name="T46" fmla="*/ 1001 w 3212"/>
                  <a:gd name="T47" fmla="*/ 3114 h 3298"/>
                  <a:gd name="T48" fmla="*/ 881 w 3212"/>
                  <a:gd name="T49" fmla="*/ 3066 h 3298"/>
                  <a:gd name="T50" fmla="*/ 844 w 3212"/>
                  <a:gd name="T51" fmla="*/ 2610 h 3298"/>
                  <a:gd name="T52" fmla="*/ 840 w 3212"/>
                  <a:gd name="T53" fmla="*/ 2398 h 3298"/>
                  <a:gd name="T54" fmla="*/ 401 w 3212"/>
                  <a:gd name="T55" fmla="*/ 2082 h 3298"/>
                  <a:gd name="T56" fmla="*/ 241 w 3212"/>
                  <a:gd name="T57" fmla="*/ 1969 h 3298"/>
                  <a:gd name="T58" fmla="*/ 752 w 3212"/>
                  <a:gd name="T59" fmla="*/ 2141 h 3298"/>
                  <a:gd name="T60" fmla="*/ 1034 w 3212"/>
                  <a:gd name="T61" fmla="*/ 2354 h 3298"/>
                  <a:gd name="T62" fmla="*/ 1418 w 3212"/>
                  <a:gd name="T63" fmla="*/ 2074 h 3298"/>
                  <a:gd name="T64" fmla="*/ 1624 w 3212"/>
                  <a:gd name="T65" fmla="*/ 1847 h 3298"/>
                  <a:gd name="T66" fmla="*/ 1420 w 3212"/>
                  <a:gd name="T67" fmla="*/ 1596 h 3298"/>
                  <a:gd name="T68" fmla="*/ 1082 w 3212"/>
                  <a:gd name="T69" fmla="*/ 1248 h 3298"/>
                  <a:gd name="T70" fmla="*/ 1614 w 3212"/>
                  <a:gd name="T71" fmla="*/ 825 h 3298"/>
                  <a:gd name="T72" fmla="*/ 2194 w 3212"/>
                  <a:gd name="T73" fmla="*/ 338 h 3298"/>
                  <a:gd name="T74" fmla="*/ 2374 w 3212"/>
                  <a:gd name="T75" fmla="*/ 118 h 3298"/>
                  <a:gd name="T76" fmla="*/ 2661 w 3212"/>
                  <a:gd name="T77" fmla="*/ 304 h 3298"/>
                  <a:gd name="T78" fmla="*/ 2993 w 3212"/>
                  <a:gd name="T79" fmla="*/ 603 h 3298"/>
                  <a:gd name="T80" fmla="*/ 2474 w 3212"/>
                  <a:gd name="T81" fmla="*/ 1257 h 3298"/>
                  <a:gd name="T82" fmla="*/ 1732 w 3212"/>
                  <a:gd name="T83" fmla="*/ 1951 h 3298"/>
                  <a:gd name="T84" fmla="*/ 1047 w 3212"/>
                  <a:gd name="T85" fmla="*/ 2462 h 3298"/>
                  <a:gd name="T86" fmla="*/ 1012 w 3212"/>
                  <a:gd name="T87" fmla="*/ 2472 h 3298"/>
                  <a:gd name="T88" fmla="*/ 3078 w 3212"/>
                  <a:gd name="T89" fmla="*/ 1147 h 3298"/>
                  <a:gd name="T90" fmla="*/ 3067 w 3212"/>
                  <a:gd name="T91" fmla="*/ 1301 h 3298"/>
                  <a:gd name="T92" fmla="*/ 3051 w 3212"/>
                  <a:gd name="T93" fmla="*/ 1343 h 3298"/>
                  <a:gd name="T94" fmla="*/ 3018 w 3212"/>
                  <a:gd name="T95" fmla="*/ 1366 h 3298"/>
                  <a:gd name="T96" fmla="*/ 2890 w 3212"/>
                  <a:gd name="T97" fmla="*/ 1493 h 3298"/>
                  <a:gd name="T98" fmla="*/ 1823 w 3212"/>
                  <a:gd name="T99" fmla="*/ 2434 h 3298"/>
                  <a:gd name="T100" fmla="*/ 1765 w 3212"/>
                  <a:gd name="T101" fmla="*/ 2231 h 3298"/>
                  <a:gd name="T102" fmla="*/ 1749 w 3212"/>
                  <a:gd name="T103" fmla="*/ 2105 h 3298"/>
                  <a:gd name="T104" fmla="*/ 2236 w 3212"/>
                  <a:gd name="T105" fmla="*/ 1651 h 3298"/>
                  <a:gd name="T106" fmla="*/ 3095 w 3212"/>
                  <a:gd name="T107" fmla="*/ 770 h 3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212" h="3298">
                    <a:moveTo>
                      <a:pt x="3208" y="620"/>
                    </a:moveTo>
                    <a:lnTo>
                      <a:pt x="3206" y="606"/>
                    </a:lnTo>
                    <a:lnTo>
                      <a:pt x="3192" y="581"/>
                    </a:lnTo>
                    <a:lnTo>
                      <a:pt x="3169" y="566"/>
                    </a:lnTo>
                    <a:lnTo>
                      <a:pt x="3143" y="561"/>
                    </a:lnTo>
                    <a:lnTo>
                      <a:pt x="3130" y="564"/>
                    </a:lnTo>
                    <a:lnTo>
                      <a:pt x="3101" y="533"/>
                    </a:lnTo>
                    <a:lnTo>
                      <a:pt x="3035" y="475"/>
                    </a:lnTo>
                    <a:lnTo>
                      <a:pt x="3003" y="448"/>
                    </a:lnTo>
                    <a:lnTo>
                      <a:pt x="2931" y="383"/>
                    </a:lnTo>
                    <a:lnTo>
                      <a:pt x="2786" y="258"/>
                    </a:lnTo>
                    <a:lnTo>
                      <a:pt x="2711" y="199"/>
                    </a:lnTo>
                    <a:lnTo>
                      <a:pt x="2651" y="148"/>
                    </a:lnTo>
                    <a:lnTo>
                      <a:pt x="2507" y="53"/>
                    </a:lnTo>
                    <a:lnTo>
                      <a:pt x="2432" y="24"/>
                    </a:lnTo>
                    <a:lnTo>
                      <a:pt x="2384" y="19"/>
                    </a:lnTo>
                    <a:lnTo>
                      <a:pt x="2363" y="20"/>
                    </a:lnTo>
                    <a:lnTo>
                      <a:pt x="2361" y="17"/>
                    </a:lnTo>
                    <a:lnTo>
                      <a:pt x="2358" y="14"/>
                    </a:lnTo>
                    <a:lnTo>
                      <a:pt x="2347" y="4"/>
                    </a:lnTo>
                    <a:lnTo>
                      <a:pt x="2320" y="0"/>
                    </a:lnTo>
                    <a:lnTo>
                      <a:pt x="2294" y="10"/>
                    </a:lnTo>
                    <a:lnTo>
                      <a:pt x="2278" y="32"/>
                    </a:lnTo>
                    <a:lnTo>
                      <a:pt x="2278" y="47"/>
                    </a:lnTo>
                    <a:lnTo>
                      <a:pt x="2276" y="62"/>
                    </a:lnTo>
                    <a:lnTo>
                      <a:pt x="2253" y="102"/>
                    </a:lnTo>
                    <a:lnTo>
                      <a:pt x="2199" y="163"/>
                    </a:lnTo>
                    <a:lnTo>
                      <a:pt x="2171" y="190"/>
                    </a:lnTo>
                    <a:lnTo>
                      <a:pt x="2102" y="260"/>
                    </a:lnTo>
                    <a:lnTo>
                      <a:pt x="1952" y="394"/>
                    </a:lnTo>
                    <a:lnTo>
                      <a:pt x="1878" y="459"/>
                    </a:lnTo>
                    <a:lnTo>
                      <a:pt x="1698" y="610"/>
                    </a:lnTo>
                    <a:lnTo>
                      <a:pt x="1326" y="897"/>
                    </a:lnTo>
                    <a:lnTo>
                      <a:pt x="1138" y="1036"/>
                    </a:lnTo>
                    <a:lnTo>
                      <a:pt x="969" y="1157"/>
                    </a:lnTo>
                    <a:lnTo>
                      <a:pt x="716" y="1337"/>
                    </a:lnTo>
                    <a:lnTo>
                      <a:pt x="553" y="1467"/>
                    </a:lnTo>
                    <a:lnTo>
                      <a:pt x="475" y="1536"/>
                    </a:lnTo>
                    <a:lnTo>
                      <a:pt x="415" y="1592"/>
                    </a:lnTo>
                    <a:lnTo>
                      <a:pt x="296" y="1713"/>
                    </a:lnTo>
                    <a:lnTo>
                      <a:pt x="186" y="1845"/>
                    </a:lnTo>
                    <a:lnTo>
                      <a:pt x="117" y="1951"/>
                    </a:lnTo>
                    <a:lnTo>
                      <a:pt x="77" y="2024"/>
                    </a:lnTo>
                    <a:lnTo>
                      <a:pt x="59" y="2061"/>
                    </a:lnTo>
                    <a:lnTo>
                      <a:pt x="44" y="2100"/>
                    </a:lnTo>
                    <a:lnTo>
                      <a:pt x="21" y="2181"/>
                    </a:lnTo>
                    <a:lnTo>
                      <a:pt x="2" y="2306"/>
                    </a:lnTo>
                    <a:lnTo>
                      <a:pt x="0" y="2479"/>
                    </a:lnTo>
                    <a:lnTo>
                      <a:pt x="12" y="2650"/>
                    </a:lnTo>
                    <a:lnTo>
                      <a:pt x="18" y="2732"/>
                    </a:lnTo>
                    <a:lnTo>
                      <a:pt x="19" y="2742"/>
                    </a:lnTo>
                    <a:lnTo>
                      <a:pt x="29" y="2758"/>
                    </a:lnTo>
                    <a:lnTo>
                      <a:pt x="49" y="2771"/>
                    </a:lnTo>
                    <a:lnTo>
                      <a:pt x="67" y="2770"/>
                    </a:lnTo>
                    <a:lnTo>
                      <a:pt x="101" y="2817"/>
                    </a:lnTo>
                    <a:lnTo>
                      <a:pt x="183" y="2915"/>
                    </a:lnTo>
                    <a:lnTo>
                      <a:pt x="278" y="3016"/>
                    </a:lnTo>
                    <a:lnTo>
                      <a:pt x="383" y="3109"/>
                    </a:lnTo>
                    <a:lnTo>
                      <a:pt x="497" y="3193"/>
                    </a:lnTo>
                    <a:lnTo>
                      <a:pt x="615" y="3255"/>
                    </a:lnTo>
                    <a:lnTo>
                      <a:pt x="704" y="3285"/>
                    </a:lnTo>
                    <a:lnTo>
                      <a:pt x="765" y="3297"/>
                    </a:lnTo>
                    <a:lnTo>
                      <a:pt x="825" y="3298"/>
                    </a:lnTo>
                    <a:lnTo>
                      <a:pt x="886" y="3291"/>
                    </a:lnTo>
                    <a:lnTo>
                      <a:pt x="916" y="3282"/>
                    </a:lnTo>
                    <a:lnTo>
                      <a:pt x="955" y="3271"/>
                    </a:lnTo>
                    <a:lnTo>
                      <a:pt x="1030" y="3236"/>
                    </a:lnTo>
                    <a:lnTo>
                      <a:pt x="1138" y="3171"/>
                    </a:lnTo>
                    <a:lnTo>
                      <a:pt x="1342" y="3009"/>
                    </a:lnTo>
                    <a:lnTo>
                      <a:pt x="1463" y="2899"/>
                    </a:lnTo>
                    <a:lnTo>
                      <a:pt x="1634" y="2748"/>
                    </a:lnTo>
                    <a:lnTo>
                      <a:pt x="1808" y="2600"/>
                    </a:lnTo>
                    <a:lnTo>
                      <a:pt x="2017" y="2424"/>
                    </a:lnTo>
                    <a:lnTo>
                      <a:pt x="2429" y="2066"/>
                    </a:lnTo>
                    <a:lnTo>
                      <a:pt x="2633" y="1884"/>
                    </a:lnTo>
                    <a:lnTo>
                      <a:pt x="2812" y="1724"/>
                    </a:lnTo>
                    <a:lnTo>
                      <a:pt x="2987" y="1560"/>
                    </a:lnTo>
                    <a:lnTo>
                      <a:pt x="3021" y="1530"/>
                    </a:lnTo>
                    <a:lnTo>
                      <a:pt x="3075" y="1478"/>
                    </a:lnTo>
                    <a:lnTo>
                      <a:pt x="3103" y="1438"/>
                    </a:lnTo>
                    <a:lnTo>
                      <a:pt x="3111" y="1416"/>
                    </a:lnTo>
                    <a:lnTo>
                      <a:pt x="3124" y="1415"/>
                    </a:lnTo>
                    <a:lnTo>
                      <a:pt x="3134" y="1409"/>
                    </a:lnTo>
                    <a:lnTo>
                      <a:pt x="3146" y="1401"/>
                    </a:lnTo>
                    <a:lnTo>
                      <a:pt x="3163" y="1378"/>
                    </a:lnTo>
                    <a:lnTo>
                      <a:pt x="3180" y="1337"/>
                    </a:lnTo>
                    <a:lnTo>
                      <a:pt x="3192" y="1241"/>
                    </a:lnTo>
                    <a:lnTo>
                      <a:pt x="3193" y="1183"/>
                    </a:lnTo>
                    <a:lnTo>
                      <a:pt x="3202" y="1042"/>
                    </a:lnTo>
                    <a:lnTo>
                      <a:pt x="3212" y="832"/>
                    </a:lnTo>
                    <a:lnTo>
                      <a:pt x="3212" y="691"/>
                    </a:lnTo>
                    <a:lnTo>
                      <a:pt x="3208" y="620"/>
                    </a:lnTo>
                    <a:close/>
                    <a:moveTo>
                      <a:pt x="1004" y="2495"/>
                    </a:moveTo>
                    <a:lnTo>
                      <a:pt x="998" y="2649"/>
                    </a:lnTo>
                    <a:lnTo>
                      <a:pt x="999" y="2958"/>
                    </a:lnTo>
                    <a:lnTo>
                      <a:pt x="1001" y="3114"/>
                    </a:lnTo>
                    <a:lnTo>
                      <a:pt x="942" y="3145"/>
                    </a:lnTo>
                    <a:lnTo>
                      <a:pt x="880" y="3170"/>
                    </a:lnTo>
                    <a:lnTo>
                      <a:pt x="884" y="3137"/>
                    </a:lnTo>
                    <a:lnTo>
                      <a:pt x="881" y="3066"/>
                    </a:lnTo>
                    <a:lnTo>
                      <a:pt x="868" y="2961"/>
                    </a:lnTo>
                    <a:lnTo>
                      <a:pt x="860" y="2895"/>
                    </a:lnTo>
                    <a:lnTo>
                      <a:pt x="850" y="2780"/>
                    </a:lnTo>
                    <a:lnTo>
                      <a:pt x="844" y="2610"/>
                    </a:lnTo>
                    <a:lnTo>
                      <a:pt x="850" y="2495"/>
                    </a:lnTo>
                    <a:lnTo>
                      <a:pt x="857" y="2439"/>
                    </a:lnTo>
                    <a:lnTo>
                      <a:pt x="856" y="2424"/>
                    </a:lnTo>
                    <a:lnTo>
                      <a:pt x="840" y="2398"/>
                    </a:lnTo>
                    <a:lnTo>
                      <a:pt x="828" y="2390"/>
                    </a:lnTo>
                    <a:lnTo>
                      <a:pt x="717" y="2318"/>
                    </a:lnTo>
                    <a:lnTo>
                      <a:pt x="506" y="2162"/>
                    </a:lnTo>
                    <a:lnTo>
                      <a:pt x="401" y="2082"/>
                    </a:lnTo>
                    <a:lnTo>
                      <a:pt x="382" y="2064"/>
                    </a:lnTo>
                    <a:lnTo>
                      <a:pt x="314" y="2010"/>
                    </a:lnTo>
                    <a:lnTo>
                      <a:pt x="264" y="1978"/>
                    </a:lnTo>
                    <a:lnTo>
                      <a:pt x="241" y="1969"/>
                    </a:lnTo>
                    <a:lnTo>
                      <a:pt x="294" y="1899"/>
                    </a:lnTo>
                    <a:lnTo>
                      <a:pt x="350" y="1830"/>
                    </a:lnTo>
                    <a:lnTo>
                      <a:pt x="510" y="1955"/>
                    </a:lnTo>
                    <a:lnTo>
                      <a:pt x="752" y="2141"/>
                    </a:lnTo>
                    <a:lnTo>
                      <a:pt x="909" y="2270"/>
                    </a:lnTo>
                    <a:lnTo>
                      <a:pt x="985" y="2338"/>
                    </a:lnTo>
                    <a:lnTo>
                      <a:pt x="999" y="2349"/>
                    </a:lnTo>
                    <a:lnTo>
                      <a:pt x="1034" y="2354"/>
                    </a:lnTo>
                    <a:lnTo>
                      <a:pt x="1053" y="2346"/>
                    </a:lnTo>
                    <a:lnTo>
                      <a:pt x="1132" y="2302"/>
                    </a:lnTo>
                    <a:lnTo>
                      <a:pt x="1280" y="2195"/>
                    </a:lnTo>
                    <a:lnTo>
                      <a:pt x="1418" y="2074"/>
                    </a:lnTo>
                    <a:lnTo>
                      <a:pt x="1548" y="1943"/>
                    </a:lnTo>
                    <a:lnTo>
                      <a:pt x="1610" y="1877"/>
                    </a:lnTo>
                    <a:lnTo>
                      <a:pt x="1617" y="1868"/>
                    </a:lnTo>
                    <a:lnTo>
                      <a:pt x="1624" y="1847"/>
                    </a:lnTo>
                    <a:lnTo>
                      <a:pt x="1626" y="1827"/>
                    </a:lnTo>
                    <a:lnTo>
                      <a:pt x="1617" y="1807"/>
                    </a:lnTo>
                    <a:lnTo>
                      <a:pt x="1610" y="1796"/>
                    </a:lnTo>
                    <a:lnTo>
                      <a:pt x="1420" y="1596"/>
                    </a:lnTo>
                    <a:lnTo>
                      <a:pt x="1231" y="1395"/>
                    </a:lnTo>
                    <a:lnTo>
                      <a:pt x="1201" y="1360"/>
                    </a:lnTo>
                    <a:lnTo>
                      <a:pt x="1132" y="1288"/>
                    </a:lnTo>
                    <a:lnTo>
                      <a:pt x="1082" y="1248"/>
                    </a:lnTo>
                    <a:lnTo>
                      <a:pt x="1056" y="1235"/>
                    </a:lnTo>
                    <a:lnTo>
                      <a:pt x="1244" y="1103"/>
                    </a:lnTo>
                    <a:lnTo>
                      <a:pt x="1430" y="964"/>
                    </a:lnTo>
                    <a:lnTo>
                      <a:pt x="1614" y="825"/>
                    </a:lnTo>
                    <a:lnTo>
                      <a:pt x="1885" y="607"/>
                    </a:lnTo>
                    <a:lnTo>
                      <a:pt x="2060" y="458"/>
                    </a:lnTo>
                    <a:lnTo>
                      <a:pt x="2145" y="380"/>
                    </a:lnTo>
                    <a:lnTo>
                      <a:pt x="2194" y="338"/>
                    </a:lnTo>
                    <a:lnTo>
                      <a:pt x="2299" y="235"/>
                    </a:lnTo>
                    <a:lnTo>
                      <a:pt x="2344" y="177"/>
                    </a:lnTo>
                    <a:lnTo>
                      <a:pt x="2367" y="138"/>
                    </a:lnTo>
                    <a:lnTo>
                      <a:pt x="2374" y="118"/>
                    </a:lnTo>
                    <a:lnTo>
                      <a:pt x="2422" y="140"/>
                    </a:lnTo>
                    <a:lnTo>
                      <a:pt x="2466" y="163"/>
                    </a:lnTo>
                    <a:lnTo>
                      <a:pt x="2534" y="206"/>
                    </a:lnTo>
                    <a:lnTo>
                      <a:pt x="2661" y="304"/>
                    </a:lnTo>
                    <a:lnTo>
                      <a:pt x="2721" y="354"/>
                    </a:lnTo>
                    <a:lnTo>
                      <a:pt x="2833" y="453"/>
                    </a:lnTo>
                    <a:lnTo>
                      <a:pt x="2944" y="554"/>
                    </a:lnTo>
                    <a:lnTo>
                      <a:pt x="2993" y="603"/>
                    </a:lnTo>
                    <a:lnTo>
                      <a:pt x="3048" y="646"/>
                    </a:lnTo>
                    <a:lnTo>
                      <a:pt x="2937" y="771"/>
                    </a:lnTo>
                    <a:lnTo>
                      <a:pt x="2708" y="1016"/>
                    </a:lnTo>
                    <a:lnTo>
                      <a:pt x="2474" y="1257"/>
                    </a:lnTo>
                    <a:lnTo>
                      <a:pt x="2233" y="1490"/>
                    </a:lnTo>
                    <a:lnTo>
                      <a:pt x="2112" y="1605"/>
                    </a:lnTo>
                    <a:lnTo>
                      <a:pt x="1987" y="1720"/>
                    </a:lnTo>
                    <a:lnTo>
                      <a:pt x="1732" y="1951"/>
                    </a:lnTo>
                    <a:lnTo>
                      <a:pt x="1467" y="2169"/>
                    </a:lnTo>
                    <a:lnTo>
                      <a:pt x="1261" y="2322"/>
                    </a:lnTo>
                    <a:lnTo>
                      <a:pt x="1120" y="2417"/>
                    </a:lnTo>
                    <a:lnTo>
                      <a:pt x="1047" y="2462"/>
                    </a:lnTo>
                    <a:lnTo>
                      <a:pt x="1047" y="2462"/>
                    </a:lnTo>
                    <a:lnTo>
                      <a:pt x="1047" y="2463"/>
                    </a:lnTo>
                    <a:lnTo>
                      <a:pt x="1033" y="2460"/>
                    </a:lnTo>
                    <a:lnTo>
                      <a:pt x="1012" y="2472"/>
                    </a:lnTo>
                    <a:lnTo>
                      <a:pt x="1005" y="2485"/>
                    </a:lnTo>
                    <a:lnTo>
                      <a:pt x="1004" y="2495"/>
                    </a:lnTo>
                    <a:close/>
                    <a:moveTo>
                      <a:pt x="3082" y="1081"/>
                    </a:moveTo>
                    <a:lnTo>
                      <a:pt x="3078" y="1147"/>
                    </a:lnTo>
                    <a:lnTo>
                      <a:pt x="3074" y="1213"/>
                    </a:lnTo>
                    <a:lnTo>
                      <a:pt x="3072" y="1247"/>
                    </a:lnTo>
                    <a:lnTo>
                      <a:pt x="3069" y="1280"/>
                    </a:lnTo>
                    <a:lnTo>
                      <a:pt x="3067" y="1301"/>
                    </a:lnTo>
                    <a:lnTo>
                      <a:pt x="3065" y="1316"/>
                    </a:lnTo>
                    <a:lnTo>
                      <a:pt x="3059" y="1320"/>
                    </a:lnTo>
                    <a:lnTo>
                      <a:pt x="3052" y="1334"/>
                    </a:lnTo>
                    <a:lnTo>
                      <a:pt x="3051" y="1343"/>
                    </a:lnTo>
                    <a:lnTo>
                      <a:pt x="3038" y="1349"/>
                    </a:lnTo>
                    <a:lnTo>
                      <a:pt x="3018" y="1372"/>
                    </a:lnTo>
                    <a:lnTo>
                      <a:pt x="3016" y="1389"/>
                    </a:lnTo>
                    <a:lnTo>
                      <a:pt x="3018" y="1366"/>
                    </a:lnTo>
                    <a:lnTo>
                      <a:pt x="3010" y="1369"/>
                    </a:lnTo>
                    <a:lnTo>
                      <a:pt x="2990" y="1393"/>
                    </a:lnTo>
                    <a:lnTo>
                      <a:pt x="2941" y="1444"/>
                    </a:lnTo>
                    <a:lnTo>
                      <a:pt x="2890" y="1493"/>
                    </a:lnTo>
                    <a:lnTo>
                      <a:pt x="2734" y="1637"/>
                    </a:lnTo>
                    <a:lnTo>
                      <a:pt x="2574" y="1779"/>
                    </a:lnTo>
                    <a:lnTo>
                      <a:pt x="2201" y="2110"/>
                    </a:lnTo>
                    <a:lnTo>
                      <a:pt x="1823" y="2434"/>
                    </a:lnTo>
                    <a:lnTo>
                      <a:pt x="1804" y="2451"/>
                    </a:lnTo>
                    <a:lnTo>
                      <a:pt x="1785" y="2467"/>
                    </a:lnTo>
                    <a:lnTo>
                      <a:pt x="1778" y="2349"/>
                    </a:lnTo>
                    <a:lnTo>
                      <a:pt x="1765" y="2231"/>
                    </a:lnTo>
                    <a:lnTo>
                      <a:pt x="1764" y="2181"/>
                    </a:lnTo>
                    <a:lnTo>
                      <a:pt x="1765" y="2130"/>
                    </a:lnTo>
                    <a:lnTo>
                      <a:pt x="1764" y="2118"/>
                    </a:lnTo>
                    <a:lnTo>
                      <a:pt x="1749" y="2105"/>
                    </a:lnTo>
                    <a:lnTo>
                      <a:pt x="1739" y="2103"/>
                    </a:lnTo>
                    <a:lnTo>
                      <a:pt x="1927" y="1936"/>
                    </a:lnTo>
                    <a:lnTo>
                      <a:pt x="2106" y="1769"/>
                    </a:lnTo>
                    <a:lnTo>
                      <a:pt x="2236" y="1651"/>
                    </a:lnTo>
                    <a:lnTo>
                      <a:pt x="2489" y="1406"/>
                    </a:lnTo>
                    <a:lnTo>
                      <a:pt x="2737" y="1157"/>
                    </a:lnTo>
                    <a:lnTo>
                      <a:pt x="2977" y="901"/>
                    </a:lnTo>
                    <a:lnTo>
                      <a:pt x="3095" y="770"/>
                    </a:lnTo>
                    <a:lnTo>
                      <a:pt x="3093" y="926"/>
                    </a:lnTo>
                    <a:lnTo>
                      <a:pt x="3082" y="10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8"/>
              <p:cNvSpPr>
                <a:spLocks/>
              </p:cNvSpPr>
              <p:nvPr/>
            </p:nvSpPr>
            <p:spPr bwMode="auto">
              <a:xfrm>
                <a:off x="1398" y="2746"/>
                <a:ext cx="212" cy="132"/>
              </a:xfrm>
              <a:custGeom>
                <a:avLst/>
                <a:gdLst>
                  <a:gd name="T0" fmla="*/ 544 w 635"/>
                  <a:gd name="T1" fmla="*/ 0 h 398"/>
                  <a:gd name="T2" fmla="*/ 504 w 635"/>
                  <a:gd name="T3" fmla="*/ 18 h 398"/>
                  <a:gd name="T4" fmla="*/ 496 w 635"/>
                  <a:gd name="T5" fmla="*/ 52 h 398"/>
                  <a:gd name="T6" fmla="*/ 530 w 635"/>
                  <a:gd name="T7" fmla="*/ 177 h 398"/>
                  <a:gd name="T8" fmla="*/ 515 w 635"/>
                  <a:gd name="T9" fmla="*/ 226 h 398"/>
                  <a:gd name="T10" fmla="*/ 478 w 635"/>
                  <a:gd name="T11" fmla="*/ 262 h 398"/>
                  <a:gd name="T12" fmla="*/ 403 w 635"/>
                  <a:gd name="T13" fmla="*/ 291 h 398"/>
                  <a:gd name="T14" fmla="*/ 352 w 635"/>
                  <a:gd name="T15" fmla="*/ 272 h 398"/>
                  <a:gd name="T16" fmla="*/ 332 w 635"/>
                  <a:gd name="T17" fmla="*/ 226 h 398"/>
                  <a:gd name="T18" fmla="*/ 331 w 635"/>
                  <a:gd name="T19" fmla="*/ 198 h 398"/>
                  <a:gd name="T20" fmla="*/ 303 w 635"/>
                  <a:gd name="T21" fmla="*/ 164 h 398"/>
                  <a:gd name="T22" fmla="*/ 246 w 635"/>
                  <a:gd name="T23" fmla="*/ 180 h 398"/>
                  <a:gd name="T24" fmla="*/ 236 w 635"/>
                  <a:gd name="T25" fmla="*/ 209 h 398"/>
                  <a:gd name="T26" fmla="*/ 220 w 635"/>
                  <a:gd name="T27" fmla="*/ 268 h 398"/>
                  <a:gd name="T28" fmla="*/ 160 w 635"/>
                  <a:gd name="T29" fmla="*/ 310 h 398"/>
                  <a:gd name="T30" fmla="*/ 122 w 635"/>
                  <a:gd name="T31" fmla="*/ 304 h 398"/>
                  <a:gd name="T32" fmla="*/ 83 w 635"/>
                  <a:gd name="T33" fmla="*/ 270 h 398"/>
                  <a:gd name="T34" fmla="*/ 83 w 635"/>
                  <a:gd name="T35" fmla="*/ 182 h 398"/>
                  <a:gd name="T36" fmla="*/ 90 w 635"/>
                  <a:gd name="T37" fmla="*/ 149 h 398"/>
                  <a:gd name="T38" fmla="*/ 62 w 635"/>
                  <a:gd name="T39" fmla="*/ 126 h 398"/>
                  <a:gd name="T40" fmla="*/ 34 w 635"/>
                  <a:gd name="T41" fmla="*/ 139 h 398"/>
                  <a:gd name="T42" fmla="*/ 7 w 635"/>
                  <a:gd name="T43" fmla="*/ 193 h 398"/>
                  <a:gd name="T44" fmla="*/ 3 w 635"/>
                  <a:gd name="T45" fmla="*/ 268 h 398"/>
                  <a:gd name="T46" fmla="*/ 31 w 635"/>
                  <a:gd name="T47" fmla="*/ 336 h 398"/>
                  <a:gd name="T48" fmla="*/ 93 w 635"/>
                  <a:gd name="T49" fmla="*/ 383 h 398"/>
                  <a:gd name="T50" fmla="*/ 139 w 635"/>
                  <a:gd name="T51" fmla="*/ 398 h 398"/>
                  <a:gd name="T52" fmla="*/ 229 w 635"/>
                  <a:gd name="T53" fmla="*/ 383 h 398"/>
                  <a:gd name="T54" fmla="*/ 279 w 635"/>
                  <a:gd name="T55" fmla="*/ 339 h 398"/>
                  <a:gd name="T56" fmla="*/ 350 w 635"/>
                  <a:gd name="T57" fmla="*/ 379 h 398"/>
                  <a:gd name="T58" fmla="*/ 470 w 635"/>
                  <a:gd name="T59" fmla="*/ 375 h 398"/>
                  <a:gd name="T60" fmla="*/ 527 w 635"/>
                  <a:gd name="T61" fmla="*/ 350 h 398"/>
                  <a:gd name="T62" fmla="*/ 600 w 635"/>
                  <a:gd name="T63" fmla="*/ 271 h 398"/>
                  <a:gd name="T64" fmla="*/ 635 w 635"/>
                  <a:gd name="T65" fmla="*/ 166 h 398"/>
                  <a:gd name="T66" fmla="*/ 614 w 635"/>
                  <a:gd name="T67" fmla="*/ 64 h 398"/>
                  <a:gd name="T68" fmla="*/ 555 w 635"/>
                  <a:gd name="T69" fmla="*/ 6 h 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635" h="398">
                    <a:moveTo>
                      <a:pt x="555" y="6"/>
                    </a:moveTo>
                    <a:lnTo>
                      <a:pt x="544" y="0"/>
                    </a:lnTo>
                    <a:lnTo>
                      <a:pt x="521" y="3"/>
                    </a:lnTo>
                    <a:lnTo>
                      <a:pt x="504" y="18"/>
                    </a:lnTo>
                    <a:lnTo>
                      <a:pt x="495" y="39"/>
                    </a:lnTo>
                    <a:lnTo>
                      <a:pt x="496" y="52"/>
                    </a:lnTo>
                    <a:lnTo>
                      <a:pt x="514" y="113"/>
                    </a:lnTo>
                    <a:lnTo>
                      <a:pt x="530" y="177"/>
                    </a:lnTo>
                    <a:lnTo>
                      <a:pt x="527" y="202"/>
                    </a:lnTo>
                    <a:lnTo>
                      <a:pt x="515" y="226"/>
                    </a:lnTo>
                    <a:lnTo>
                      <a:pt x="494" y="251"/>
                    </a:lnTo>
                    <a:lnTo>
                      <a:pt x="478" y="262"/>
                    </a:lnTo>
                    <a:lnTo>
                      <a:pt x="453" y="278"/>
                    </a:lnTo>
                    <a:lnTo>
                      <a:pt x="403" y="291"/>
                    </a:lnTo>
                    <a:lnTo>
                      <a:pt x="370" y="284"/>
                    </a:lnTo>
                    <a:lnTo>
                      <a:pt x="352" y="272"/>
                    </a:lnTo>
                    <a:lnTo>
                      <a:pt x="339" y="252"/>
                    </a:lnTo>
                    <a:lnTo>
                      <a:pt x="332" y="226"/>
                    </a:lnTo>
                    <a:lnTo>
                      <a:pt x="332" y="209"/>
                    </a:lnTo>
                    <a:lnTo>
                      <a:pt x="331" y="198"/>
                    </a:lnTo>
                    <a:lnTo>
                      <a:pt x="324" y="180"/>
                    </a:lnTo>
                    <a:lnTo>
                      <a:pt x="303" y="164"/>
                    </a:lnTo>
                    <a:lnTo>
                      <a:pt x="268" y="164"/>
                    </a:lnTo>
                    <a:lnTo>
                      <a:pt x="246" y="180"/>
                    </a:lnTo>
                    <a:lnTo>
                      <a:pt x="237" y="198"/>
                    </a:lnTo>
                    <a:lnTo>
                      <a:pt x="236" y="209"/>
                    </a:lnTo>
                    <a:lnTo>
                      <a:pt x="233" y="231"/>
                    </a:lnTo>
                    <a:lnTo>
                      <a:pt x="220" y="268"/>
                    </a:lnTo>
                    <a:lnTo>
                      <a:pt x="196" y="297"/>
                    </a:lnTo>
                    <a:lnTo>
                      <a:pt x="160" y="310"/>
                    </a:lnTo>
                    <a:lnTo>
                      <a:pt x="137" y="307"/>
                    </a:lnTo>
                    <a:lnTo>
                      <a:pt x="122" y="304"/>
                    </a:lnTo>
                    <a:lnTo>
                      <a:pt x="102" y="294"/>
                    </a:lnTo>
                    <a:lnTo>
                      <a:pt x="83" y="270"/>
                    </a:lnTo>
                    <a:lnTo>
                      <a:pt x="76" y="228"/>
                    </a:lnTo>
                    <a:lnTo>
                      <a:pt x="83" y="182"/>
                    </a:lnTo>
                    <a:lnTo>
                      <a:pt x="88" y="162"/>
                    </a:lnTo>
                    <a:lnTo>
                      <a:pt x="90" y="149"/>
                    </a:lnTo>
                    <a:lnTo>
                      <a:pt x="80" y="131"/>
                    </a:lnTo>
                    <a:lnTo>
                      <a:pt x="62" y="126"/>
                    </a:lnTo>
                    <a:lnTo>
                      <a:pt x="43" y="130"/>
                    </a:lnTo>
                    <a:lnTo>
                      <a:pt x="34" y="139"/>
                    </a:lnTo>
                    <a:lnTo>
                      <a:pt x="23" y="157"/>
                    </a:lnTo>
                    <a:lnTo>
                      <a:pt x="7" y="193"/>
                    </a:lnTo>
                    <a:lnTo>
                      <a:pt x="0" y="232"/>
                    </a:lnTo>
                    <a:lnTo>
                      <a:pt x="3" y="268"/>
                    </a:lnTo>
                    <a:lnTo>
                      <a:pt x="13" y="304"/>
                    </a:lnTo>
                    <a:lnTo>
                      <a:pt x="31" y="336"/>
                    </a:lnTo>
                    <a:lnTo>
                      <a:pt x="59" y="362"/>
                    </a:lnTo>
                    <a:lnTo>
                      <a:pt x="93" y="383"/>
                    </a:lnTo>
                    <a:lnTo>
                      <a:pt x="113" y="390"/>
                    </a:lnTo>
                    <a:lnTo>
                      <a:pt x="139" y="398"/>
                    </a:lnTo>
                    <a:lnTo>
                      <a:pt x="187" y="398"/>
                    </a:lnTo>
                    <a:lnTo>
                      <a:pt x="229" y="383"/>
                    </a:lnTo>
                    <a:lnTo>
                      <a:pt x="265" y="356"/>
                    </a:lnTo>
                    <a:lnTo>
                      <a:pt x="279" y="339"/>
                    </a:lnTo>
                    <a:lnTo>
                      <a:pt x="299" y="356"/>
                    </a:lnTo>
                    <a:lnTo>
                      <a:pt x="350" y="379"/>
                    </a:lnTo>
                    <a:lnTo>
                      <a:pt x="409" y="386"/>
                    </a:lnTo>
                    <a:lnTo>
                      <a:pt x="470" y="375"/>
                    </a:lnTo>
                    <a:lnTo>
                      <a:pt x="502" y="362"/>
                    </a:lnTo>
                    <a:lnTo>
                      <a:pt x="527" y="350"/>
                    </a:lnTo>
                    <a:lnTo>
                      <a:pt x="567" y="316"/>
                    </a:lnTo>
                    <a:lnTo>
                      <a:pt x="600" y="271"/>
                    </a:lnTo>
                    <a:lnTo>
                      <a:pt x="623" y="221"/>
                    </a:lnTo>
                    <a:lnTo>
                      <a:pt x="635" y="166"/>
                    </a:lnTo>
                    <a:lnTo>
                      <a:pt x="632" y="113"/>
                    </a:lnTo>
                    <a:lnTo>
                      <a:pt x="614" y="64"/>
                    </a:lnTo>
                    <a:lnTo>
                      <a:pt x="581" y="23"/>
                    </a:lnTo>
                    <a:lnTo>
                      <a:pt x="555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9"/>
              <p:cNvSpPr>
                <a:spLocks/>
              </p:cNvSpPr>
              <p:nvPr/>
            </p:nvSpPr>
            <p:spPr bwMode="auto">
              <a:xfrm>
                <a:off x="1655" y="2515"/>
                <a:ext cx="176" cy="179"/>
              </a:xfrm>
              <a:custGeom>
                <a:avLst/>
                <a:gdLst>
                  <a:gd name="T0" fmla="*/ 301 w 528"/>
                  <a:gd name="T1" fmla="*/ 1 h 538"/>
                  <a:gd name="T2" fmla="*/ 268 w 528"/>
                  <a:gd name="T3" fmla="*/ 27 h 538"/>
                  <a:gd name="T4" fmla="*/ 273 w 528"/>
                  <a:gd name="T5" fmla="*/ 82 h 538"/>
                  <a:gd name="T6" fmla="*/ 298 w 528"/>
                  <a:gd name="T7" fmla="*/ 95 h 538"/>
                  <a:gd name="T8" fmla="*/ 373 w 528"/>
                  <a:gd name="T9" fmla="*/ 112 h 538"/>
                  <a:gd name="T10" fmla="*/ 419 w 528"/>
                  <a:gd name="T11" fmla="*/ 145 h 538"/>
                  <a:gd name="T12" fmla="*/ 423 w 528"/>
                  <a:gd name="T13" fmla="*/ 191 h 538"/>
                  <a:gd name="T14" fmla="*/ 409 w 528"/>
                  <a:gd name="T15" fmla="*/ 220 h 538"/>
                  <a:gd name="T16" fmla="*/ 357 w 528"/>
                  <a:gd name="T17" fmla="*/ 265 h 538"/>
                  <a:gd name="T18" fmla="*/ 245 w 528"/>
                  <a:gd name="T19" fmla="*/ 269 h 538"/>
                  <a:gd name="T20" fmla="*/ 207 w 528"/>
                  <a:gd name="T21" fmla="*/ 256 h 538"/>
                  <a:gd name="T22" fmla="*/ 188 w 528"/>
                  <a:gd name="T23" fmla="*/ 250 h 538"/>
                  <a:gd name="T24" fmla="*/ 150 w 528"/>
                  <a:gd name="T25" fmla="*/ 268 h 538"/>
                  <a:gd name="T26" fmla="*/ 141 w 528"/>
                  <a:gd name="T27" fmla="*/ 324 h 538"/>
                  <a:gd name="T28" fmla="*/ 161 w 528"/>
                  <a:gd name="T29" fmla="*/ 341 h 538"/>
                  <a:gd name="T30" fmla="*/ 173 w 528"/>
                  <a:gd name="T31" fmla="*/ 347 h 538"/>
                  <a:gd name="T32" fmla="*/ 178 w 528"/>
                  <a:gd name="T33" fmla="*/ 348 h 538"/>
                  <a:gd name="T34" fmla="*/ 184 w 528"/>
                  <a:gd name="T35" fmla="*/ 351 h 538"/>
                  <a:gd name="T36" fmla="*/ 220 w 528"/>
                  <a:gd name="T37" fmla="*/ 367 h 538"/>
                  <a:gd name="T38" fmla="*/ 243 w 528"/>
                  <a:gd name="T39" fmla="*/ 399 h 538"/>
                  <a:gd name="T40" fmla="*/ 180 w 528"/>
                  <a:gd name="T41" fmla="*/ 443 h 538"/>
                  <a:gd name="T42" fmla="*/ 131 w 528"/>
                  <a:gd name="T43" fmla="*/ 456 h 538"/>
                  <a:gd name="T44" fmla="*/ 62 w 528"/>
                  <a:gd name="T45" fmla="*/ 456 h 538"/>
                  <a:gd name="T46" fmla="*/ 50 w 528"/>
                  <a:gd name="T47" fmla="*/ 443 h 538"/>
                  <a:gd name="T48" fmla="*/ 10 w 528"/>
                  <a:gd name="T49" fmla="*/ 446 h 538"/>
                  <a:gd name="T50" fmla="*/ 3 w 528"/>
                  <a:gd name="T51" fmla="*/ 475 h 538"/>
                  <a:gd name="T52" fmla="*/ 45 w 528"/>
                  <a:gd name="T53" fmla="*/ 525 h 538"/>
                  <a:gd name="T54" fmla="*/ 134 w 528"/>
                  <a:gd name="T55" fmla="*/ 538 h 538"/>
                  <a:gd name="T56" fmla="*/ 190 w 528"/>
                  <a:gd name="T57" fmla="*/ 528 h 538"/>
                  <a:gd name="T58" fmla="*/ 302 w 528"/>
                  <a:gd name="T59" fmla="*/ 465 h 538"/>
                  <a:gd name="T60" fmla="*/ 355 w 528"/>
                  <a:gd name="T61" fmla="*/ 383 h 538"/>
                  <a:gd name="T62" fmla="*/ 357 w 528"/>
                  <a:gd name="T63" fmla="*/ 366 h 538"/>
                  <a:gd name="T64" fmla="*/ 425 w 528"/>
                  <a:gd name="T65" fmla="*/ 341 h 538"/>
                  <a:gd name="T66" fmla="*/ 497 w 528"/>
                  <a:gd name="T67" fmla="*/ 271 h 538"/>
                  <a:gd name="T68" fmla="*/ 520 w 528"/>
                  <a:gd name="T69" fmla="*/ 220 h 538"/>
                  <a:gd name="T70" fmla="*/ 520 w 528"/>
                  <a:gd name="T71" fmla="*/ 127 h 538"/>
                  <a:gd name="T72" fmla="*/ 469 w 528"/>
                  <a:gd name="T73" fmla="*/ 53 h 538"/>
                  <a:gd name="T74" fmla="*/ 384 w 528"/>
                  <a:gd name="T75" fmla="*/ 9 h 538"/>
                  <a:gd name="T76" fmla="*/ 311 w 528"/>
                  <a:gd name="T77" fmla="*/ 0 h 5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28" h="538">
                    <a:moveTo>
                      <a:pt x="311" y="0"/>
                    </a:moveTo>
                    <a:lnTo>
                      <a:pt x="301" y="1"/>
                    </a:lnTo>
                    <a:lnTo>
                      <a:pt x="285" y="9"/>
                    </a:lnTo>
                    <a:lnTo>
                      <a:pt x="268" y="27"/>
                    </a:lnTo>
                    <a:lnTo>
                      <a:pt x="263" y="60"/>
                    </a:lnTo>
                    <a:lnTo>
                      <a:pt x="273" y="82"/>
                    </a:lnTo>
                    <a:lnTo>
                      <a:pt x="288" y="92"/>
                    </a:lnTo>
                    <a:lnTo>
                      <a:pt x="298" y="95"/>
                    </a:lnTo>
                    <a:lnTo>
                      <a:pt x="321" y="99"/>
                    </a:lnTo>
                    <a:lnTo>
                      <a:pt x="373" y="112"/>
                    </a:lnTo>
                    <a:lnTo>
                      <a:pt x="404" y="129"/>
                    </a:lnTo>
                    <a:lnTo>
                      <a:pt x="419" y="145"/>
                    </a:lnTo>
                    <a:lnTo>
                      <a:pt x="426" y="165"/>
                    </a:lnTo>
                    <a:lnTo>
                      <a:pt x="423" y="191"/>
                    </a:lnTo>
                    <a:lnTo>
                      <a:pt x="416" y="206"/>
                    </a:lnTo>
                    <a:lnTo>
                      <a:pt x="409" y="220"/>
                    </a:lnTo>
                    <a:lnTo>
                      <a:pt x="391" y="242"/>
                    </a:lnTo>
                    <a:lnTo>
                      <a:pt x="357" y="265"/>
                    </a:lnTo>
                    <a:lnTo>
                      <a:pt x="302" y="276"/>
                    </a:lnTo>
                    <a:lnTo>
                      <a:pt x="245" y="269"/>
                    </a:lnTo>
                    <a:lnTo>
                      <a:pt x="217" y="260"/>
                    </a:lnTo>
                    <a:lnTo>
                      <a:pt x="207" y="256"/>
                    </a:lnTo>
                    <a:lnTo>
                      <a:pt x="199" y="253"/>
                    </a:lnTo>
                    <a:lnTo>
                      <a:pt x="188" y="250"/>
                    </a:lnTo>
                    <a:lnTo>
                      <a:pt x="171" y="253"/>
                    </a:lnTo>
                    <a:lnTo>
                      <a:pt x="150" y="268"/>
                    </a:lnTo>
                    <a:lnTo>
                      <a:pt x="135" y="299"/>
                    </a:lnTo>
                    <a:lnTo>
                      <a:pt x="141" y="324"/>
                    </a:lnTo>
                    <a:lnTo>
                      <a:pt x="151" y="337"/>
                    </a:lnTo>
                    <a:lnTo>
                      <a:pt x="161" y="341"/>
                    </a:lnTo>
                    <a:lnTo>
                      <a:pt x="167" y="344"/>
                    </a:lnTo>
                    <a:lnTo>
                      <a:pt x="173" y="347"/>
                    </a:lnTo>
                    <a:lnTo>
                      <a:pt x="173" y="347"/>
                    </a:lnTo>
                    <a:lnTo>
                      <a:pt x="178" y="348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220" y="367"/>
                    </a:lnTo>
                    <a:lnTo>
                      <a:pt x="252" y="386"/>
                    </a:lnTo>
                    <a:lnTo>
                      <a:pt x="243" y="399"/>
                    </a:lnTo>
                    <a:lnTo>
                      <a:pt x="220" y="420"/>
                    </a:lnTo>
                    <a:lnTo>
                      <a:pt x="180" y="443"/>
                    </a:lnTo>
                    <a:lnTo>
                      <a:pt x="150" y="452"/>
                    </a:lnTo>
                    <a:lnTo>
                      <a:pt x="131" y="456"/>
                    </a:lnTo>
                    <a:lnTo>
                      <a:pt x="85" y="459"/>
                    </a:lnTo>
                    <a:lnTo>
                      <a:pt x="62" y="456"/>
                    </a:lnTo>
                    <a:lnTo>
                      <a:pt x="57" y="453"/>
                    </a:lnTo>
                    <a:lnTo>
                      <a:pt x="50" y="443"/>
                    </a:lnTo>
                    <a:lnTo>
                      <a:pt x="30" y="438"/>
                    </a:lnTo>
                    <a:lnTo>
                      <a:pt x="10" y="446"/>
                    </a:lnTo>
                    <a:lnTo>
                      <a:pt x="0" y="463"/>
                    </a:lnTo>
                    <a:lnTo>
                      <a:pt x="3" y="475"/>
                    </a:lnTo>
                    <a:lnTo>
                      <a:pt x="13" y="498"/>
                    </a:lnTo>
                    <a:lnTo>
                      <a:pt x="45" y="525"/>
                    </a:lnTo>
                    <a:lnTo>
                      <a:pt x="88" y="537"/>
                    </a:lnTo>
                    <a:lnTo>
                      <a:pt x="134" y="538"/>
                    </a:lnTo>
                    <a:lnTo>
                      <a:pt x="155" y="534"/>
                    </a:lnTo>
                    <a:lnTo>
                      <a:pt x="190" y="528"/>
                    </a:lnTo>
                    <a:lnTo>
                      <a:pt x="250" y="504"/>
                    </a:lnTo>
                    <a:lnTo>
                      <a:pt x="302" y="465"/>
                    </a:lnTo>
                    <a:lnTo>
                      <a:pt x="341" y="414"/>
                    </a:lnTo>
                    <a:lnTo>
                      <a:pt x="355" y="383"/>
                    </a:lnTo>
                    <a:lnTo>
                      <a:pt x="358" y="374"/>
                    </a:lnTo>
                    <a:lnTo>
                      <a:pt x="357" y="366"/>
                    </a:lnTo>
                    <a:lnTo>
                      <a:pt x="381" y="360"/>
                    </a:lnTo>
                    <a:lnTo>
                      <a:pt x="425" y="341"/>
                    </a:lnTo>
                    <a:lnTo>
                      <a:pt x="463" y="311"/>
                    </a:lnTo>
                    <a:lnTo>
                      <a:pt x="497" y="271"/>
                    </a:lnTo>
                    <a:lnTo>
                      <a:pt x="509" y="246"/>
                    </a:lnTo>
                    <a:lnTo>
                      <a:pt x="520" y="220"/>
                    </a:lnTo>
                    <a:lnTo>
                      <a:pt x="528" y="171"/>
                    </a:lnTo>
                    <a:lnTo>
                      <a:pt x="520" y="127"/>
                    </a:lnTo>
                    <a:lnTo>
                      <a:pt x="499" y="86"/>
                    </a:lnTo>
                    <a:lnTo>
                      <a:pt x="469" y="53"/>
                    </a:lnTo>
                    <a:lnTo>
                      <a:pt x="430" y="26"/>
                    </a:lnTo>
                    <a:lnTo>
                      <a:pt x="384" y="9"/>
                    </a:lnTo>
                    <a:lnTo>
                      <a:pt x="337" y="0"/>
                    </a:lnTo>
                    <a:lnTo>
                      <a:pt x="31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20"/>
              <p:cNvSpPr>
                <a:spLocks/>
              </p:cNvSpPr>
              <p:nvPr/>
            </p:nvSpPr>
            <p:spPr bwMode="auto">
              <a:xfrm>
                <a:off x="1665" y="2702"/>
                <a:ext cx="205" cy="210"/>
              </a:xfrm>
              <a:custGeom>
                <a:avLst/>
                <a:gdLst>
                  <a:gd name="T0" fmla="*/ 388 w 613"/>
                  <a:gd name="T1" fmla="*/ 3 h 630"/>
                  <a:gd name="T2" fmla="*/ 357 w 613"/>
                  <a:gd name="T3" fmla="*/ 52 h 630"/>
                  <a:gd name="T4" fmla="*/ 381 w 613"/>
                  <a:gd name="T5" fmla="*/ 89 h 630"/>
                  <a:gd name="T6" fmla="*/ 466 w 613"/>
                  <a:gd name="T7" fmla="*/ 128 h 630"/>
                  <a:gd name="T8" fmla="*/ 511 w 613"/>
                  <a:gd name="T9" fmla="*/ 174 h 630"/>
                  <a:gd name="T10" fmla="*/ 506 w 613"/>
                  <a:gd name="T11" fmla="*/ 230 h 630"/>
                  <a:gd name="T12" fmla="*/ 486 w 613"/>
                  <a:gd name="T13" fmla="*/ 265 h 630"/>
                  <a:gd name="T14" fmla="*/ 431 w 613"/>
                  <a:gd name="T15" fmla="*/ 307 h 630"/>
                  <a:gd name="T16" fmla="*/ 349 w 613"/>
                  <a:gd name="T17" fmla="*/ 312 h 630"/>
                  <a:gd name="T18" fmla="*/ 257 w 613"/>
                  <a:gd name="T19" fmla="*/ 265 h 630"/>
                  <a:gd name="T20" fmla="*/ 253 w 613"/>
                  <a:gd name="T21" fmla="*/ 260 h 630"/>
                  <a:gd name="T22" fmla="*/ 239 w 613"/>
                  <a:gd name="T23" fmla="*/ 252 h 630"/>
                  <a:gd name="T24" fmla="*/ 198 w 613"/>
                  <a:gd name="T25" fmla="*/ 256 h 630"/>
                  <a:gd name="T26" fmla="*/ 175 w 613"/>
                  <a:gd name="T27" fmla="*/ 311 h 630"/>
                  <a:gd name="T28" fmla="*/ 188 w 613"/>
                  <a:gd name="T29" fmla="*/ 334 h 630"/>
                  <a:gd name="T30" fmla="*/ 214 w 613"/>
                  <a:gd name="T31" fmla="*/ 354 h 630"/>
                  <a:gd name="T32" fmla="*/ 256 w 613"/>
                  <a:gd name="T33" fmla="*/ 422 h 630"/>
                  <a:gd name="T34" fmla="*/ 224 w 613"/>
                  <a:gd name="T35" fmla="*/ 512 h 630"/>
                  <a:gd name="T36" fmla="*/ 180 w 613"/>
                  <a:gd name="T37" fmla="*/ 543 h 630"/>
                  <a:gd name="T38" fmla="*/ 119 w 613"/>
                  <a:gd name="T39" fmla="*/ 547 h 630"/>
                  <a:gd name="T40" fmla="*/ 72 w 613"/>
                  <a:gd name="T41" fmla="*/ 495 h 630"/>
                  <a:gd name="T42" fmla="*/ 51 w 613"/>
                  <a:gd name="T43" fmla="*/ 397 h 630"/>
                  <a:gd name="T44" fmla="*/ 37 w 613"/>
                  <a:gd name="T45" fmla="*/ 374 h 630"/>
                  <a:gd name="T46" fmla="*/ 5 w 613"/>
                  <a:gd name="T47" fmla="*/ 387 h 630"/>
                  <a:gd name="T48" fmla="*/ 0 w 613"/>
                  <a:gd name="T49" fmla="*/ 425 h 630"/>
                  <a:gd name="T50" fmla="*/ 13 w 613"/>
                  <a:gd name="T51" fmla="*/ 540 h 630"/>
                  <a:gd name="T52" fmla="*/ 66 w 613"/>
                  <a:gd name="T53" fmla="*/ 607 h 630"/>
                  <a:gd name="T54" fmla="*/ 131 w 613"/>
                  <a:gd name="T55" fmla="*/ 630 h 630"/>
                  <a:gd name="T56" fmla="*/ 220 w 613"/>
                  <a:gd name="T57" fmla="*/ 615 h 630"/>
                  <a:gd name="T58" fmla="*/ 263 w 613"/>
                  <a:gd name="T59" fmla="*/ 594 h 630"/>
                  <a:gd name="T60" fmla="*/ 329 w 613"/>
                  <a:gd name="T61" fmla="*/ 522 h 630"/>
                  <a:gd name="T62" fmla="*/ 352 w 613"/>
                  <a:gd name="T63" fmla="*/ 452 h 630"/>
                  <a:gd name="T64" fmla="*/ 352 w 613"/>
                  <a:gd name="T65" fmla="*/ 410 h 630"/>
                  <a:gd name="T66" fmla="*/ 446 w 613"/>
                  <a:gd name="T67" fmla="*/ 404 h 630"/>
                  <a:gd name="T68" fmla="*/ 555 w 613"/>
                  <a:gd name="T69" fmla="*/ 338 h 630"/>
                  <a:gd name="T70" fmla="*/ 594 w 613"/>
                  <a:gd name="T71" fmla="*/ 283 h 630"/>
                  <a:gd name="T72" fmla="*/ 613 w 613"/>
                  <a:gd name="T73" fmla="*/ 177 h 630"/>
                  <a:gd name="T74" fmla="*/ 574 w 613"/>
                  <a:gd name="T75" fmla="*/ 82 h 630"/>
                  <a:gd name="T76" fmla="*/ 489 w 613"/>
                  <a:gd name="T77" fmla="*/ 17 h 630"/>
                  <a:gd name="T78" fmla="*/ 404 w 613"/>
                  <a:gd name="T79" fmla="*/ 0 h 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13" h="630">
                    <a:moveTo>
                      <a:pt x="404" y="0"/>
                    </a:moveTo>
                    <a:lnTo>
                      <a:pt x="388" y="3"/>
                    </a:lnTo>
                    <a:lnTo>
                      <a:pt x="365" y="21"/>
                    </a:lnTo>
                    <a:lnTo>
                      <a:pt x="357" y="52"/>
                    </a:lnTo>
                    <a:lnTo>
                      <a:pt x="367" y="79"/>
                    </a:lnTo>
                    <a:lnTo>
                      <a:pt x="381" y="89"/>
                    </a:lnTo>
                    <a:lnTo>
                      <a:pt x="410" y="101"/>
                    </a:lnTo>
                    <a:lnTo>
                      <a:pt x="466" y="128"/>
                    </a:lnTo>
                    <a:lnTo>
                      <a:pt x="498" y="152"/>
                    </a:lnTo>
                    <a:lnTo>
                      <a:pt x="511" y="174"/>
                    </a:lnTo>
                    <a:lnTo>
                      <a:pt x="515" y="200"/>
                    </a:lnTo>
                    <a:lnTo>
                      <a:pt x="506" y="230"/>
                    </a:lnTo>
                    <a:lnTo>
                      <a:pt x="498" y="249"/>
                    </a:lnTo>
                    <a:lnTo>
                      <a:pt x="486" y="265"/>
                    </a:lnTo>
                    <a:lnTo>
                      <a:pt x="462" y="291"/>
                    </a:lnTo>
                    <a:lnTo>
                      <a:pt x="431" y="307"/>
                    </a:lnTo>
                    <a:lnTo>
                      <a:pt x="400" y="314"/>
                    </a:lnTo>
                    <a:lnTo>
                      <a:pt x="349" y="312"/>
                    </a:lnTo>
                    <a:lnTo>
                      <a:pt x="285" y="286"/>
                    </a:lnTo>
                    <a:lnTo>
                      <a:pt x="257" y="265"/>
                    </a:lnTo>
                    <a:lnTo>
                      <a:pt x="257" y="265"/>
                    </a:lnTo>
                    <a:lnTo>
                      <a:pt x="253" y="260"/>
                    </a:lnTo>
                    <a:lnTo>
                      <a:pt x="247" y="258"/>
                    </a:lnTo>
                    <a:lnTo>
                      <a:pt x="239" y="252"/>
                    </a:lnTo>
                    <a:lnTo>
                      <a:pt x="223" y="249"/>
                    </a:lnTo>
                    <a:lnTo>
                      <a:pt x="198" y="256"/>
                    </a:lnTo>
                    <a:lnTo>
                      <a:pt x="177" y="285"/>
                    </a:lnTo>
                    <a:lnTo>
                      <a:pt x="175" y="311"/>
                    </a:lnTo>
                    <a:lnTo>
                      <a:pt x="181" y="327"/>
                    </a:lnTo>
                    <a:lnTo>
                      <a:pt x="188" y="334"/>
                    </a:lnTo>
                    <a:lnTo>
                      <a:pt x="201" y="344"/>
                    </a:lnTo>
                    <a:lnTo>
                      <a:pt x="214" y="354"/>
                    </a:lnTo>
                    <a:lnTo>
                      <a:pt x="234" y="376"/>
                    </a:lnTo>
                    <a:lnTo>
                      <a:pt x="256" y="422"/>
                    </a:lnTo>
                    <a:lnTo>
                      <a:pt x="253" y="469"/>
                    </a:lnTo>
                    <a:lnTo>
                      <a:pt x="224" y="512"/>
                    </a:lnTo>
                    <a:lnTo>
                      <a:pt x="198" y="531"/>
                    </a:lnTo>
                    <a:lnTo>
                      <a:pt x="180" y="543"/>
                    </a:lnTo>
                    <a:lnTo>
                      <a:pt x="146" y="551"/>
                    </a:lnTo>
                    <a:lnTo>
                      <a:pt x="119" y="547"/>
                    </a:lnTo>
                    <a:lnTo>
                      <a:pt x="96" y="533"/>
                    </a:lnTo>
                    <a:lnTo>
                      <a:pt x="72" y="495"/>
                    </a:lnTo>
                    <a:lnTo>
                      <a:pt x="54" y="430"/>
                    </a:lnTo>
                    <a:lnTo>
                      <a:pt x="51" y="397"/>
                    </a:lnTo>
                    <a:lnTo>
                      <a:pt x="50" y="386"/>
                    </a:lnTo>
                    <a:lnTo>
                      <a:pt x="37" y="374"/>
                    </a:lnTo>
                    <a:lnTo>
                      <a:pt x="20" y="374"/>
                    </a:lnTo>
                    <a:lnTo>
                      <a:pt x="5" y="387"/>
                    </a:lnTo>
                    <a:lnTo>
                      <a:pt x="2" y="397"/>
                    </a:lnTo>
                    <a:lnTo>
                      <a:pt x="0" y="425"/>
                    </a:lnTo>
                    <a:lnTo>
                      <a:pt x="1" y="484"/>
                    </a:lnTo>
                    <a:lnTo>
                      <a:pt x="13" y="540"/>
                    </a:lnTo>
                    <a:lnTo>
                      <a:pt x="43" y="589"/>
                    </a:lnTo>
                    <a:lnTo>
                      <a:pt x="66" y="607"/>
                    </a:lnTo>
                    <a:lnTo>
                      <a:pt x="87" y="619"/>
                    </a:lnTo>
                    <a:lnTo>
                      <a:pt x="131" y="630"/>
                    </a:lnTo>
                    <a:lnTo>
                      <a:pt x="175" y="628"/>
                    </a:lnTo>
                    <a:lnTo>
                      <a:pt x="220" y="615"/>
                    </a:lnTo>
                    <a:lnTo>
                      <a:pt x="241" y="606"/>
                    </a:lnTo>
                    <a:lnTo>
                      <a:pt x="263" y="594"/>
                    </a:lnTo>
                    <a:lnTo>
                      <a:pt x="300" y="561"/>
                    </a:lnTo>
                    <a:lnTo>
                      <a:pt x="329" y="522"/>
                    </a:lnTo>
                    <a:lnTo>
                      <a:pt x="348" y="476"/>
                    </a:lnTo>
                    <a:lnTo>
                      <a:pt x="352" y="452"/>
                    </a:lnTo>
                    <a:lnTo>
                      <a:pt x="355" y="430"/>
                    </a:lnTo>
                    <a:lnTo>
                      <a:pt x="352" y="410"/>
                    </a:lnTo>
                    <a:lnTo>
                      <a:pt x="384" y="413"/>
                    </a:lnTo>
                    <a:lnTo>
                      <a:pt x="446" y="404"/>
                    </a:lnTo>
                    <a:lnTo>
                      <a:pt x="505" y="380"/>
                    </a:lnTo>
                    <a:lnTo>
                      <a:pt x="555" y="338"/>
                    </a:lnTo>
                    <a:lnTo>
                      <a:pt x="577" y="309"/>
                    </a:lnTo>
                    <a:lnTo>
                      <a:pt x="594" y="283"/>
                    </a:lnTo>
                    <a:lnTo>
                      <a:pt x="611" y="230"/>
                    </a:lnTo>
                    <a:lnTo>
                      <a:pt x="613" y="177"/>
                    </a:lnTo>
                    <a:lnTo>
                      <a:pt x="600" y="127"/>
                    </a:lnTo>
                    <a:lnTo>
                      <a:pt x="574" y="82"/>
                    </a:lnTo>
                    <a:lnTo>
                      <a:pt x="537" y="44"/>
                    </a:lnTo>
                    <a:lnTo>
                      <a:pt x="489" y="17"/>
                    </a:lnTo>
                    <a:lnTo>
                      <a:pt x="434" y="1"/>
                    </a:lnTo>
                    <a:lnTo>
                      <a:pt x="40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2" name="Group 31"/>
            <p:cNvGrpSpPr>
              <a:grpSpLocks noChangeAspect="1"/>
            </p:cNvGrpSpPr>
            <p:nvPr/>
          </p:nvGrpSpPr>
          <p:grpSpPr bwMode="auto">
            <a:xfrm>
              <a:off x="594443" y="5066831"/>
              <a:ext cx="167284" cy="203007"/>
              <a:chOff x="2647" y="1727"/>
              <a:chExt cx="192" cy="233"/>
            </a:xfrm>
            <a:grpFill/>
          </p:grpSpPr>
          <p:sp>
            <p:nvSpPr>
              <p:cNvPr id="13" name="Freeform 32"/>
              <p:cNvSpPr>
                <a:spLocks/>
              </p:cNvSpPr>
              <p:nvPr/>
            </p:nvSpPr>
            <p:spPr bwMode="auto">
              <a:xfrm>
                <a:off x="2699" y="1727"/>
                <a:ext cx="140" cy="152"/>
              </a:xfrm>
              <a:custGeom>
                <a:avLst/>
                <a:gdLst>
                  <a:gd name="T0" fmla="*/ 94 w 421"/>
                  <a:gd name="T1" fmla="*/ 455 h 455"/>
                  <a:gd name="T2" fmla="*/ 0 w 421"/>
                  <a:gd name="T3" fmla="*/ 362 h 455"/>
                  <a:gd name="T4" fmla="*/ 172 w 421"/>
                  <a:gd name="T5" fmla="*/ 191 h 455"/>
                  <a:gd name="T6" fmla="*/ 371 w 421"/>
                  <a:gd name="T7" fmla="*/ 1 h 455"/>
                  <a:gd name="T8" fmla="*/ 377 w 421"/>
                  <a:gd name="T9" fmla="*/ 0 h 455"/>
                  <a:gd name="T10" fmla="*/ 404 w 421"/>
                  <a:gd name="T11" fmla="*/ 4 h 455"/>
                  <a:gd name="T12" fmla="*/ 419 w 421"/>
                  <a:gd name="T13" fmla="*/ 21 h 455"/>
                  <a:gd name="T14" fmla="*/ 421 w 421"/>
                  <a:gd name="T15" fmla="*/ 37 h 455"/>
                  <a:gd name="T16" fmla="*/ 364 w 421"/>
                  <a:gd name="T17" fmla="*/ 120 h 455"/>
                  <a:gd name="T18" fmla="*/ 130 w 421"/>
                  <a:gd name="T19" fmla="*/ 410 h 455"/>
                  <a:gd name="T20" fmla="*/ 94 w 421"/>
                  <a:gd name="T21" fmla="*/ 455 h 4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21" h="455">
                    <a:moveTo>
                      <a:pt x="94" y="455"/>
                    </a:moveTo>
                    <a:lnTo>
                      <a:pt x="0" y="362"/>
                    </a:lnTo>
                    <a:lnTo>
                      <a:pt x="172" y="191"/>
                    </a:lnTo>
                    <a:lnTo>
                      <a:pt x="371" y="1"/>
                    </a:lnTo>
                    <a:lnTo>
                      <a:pt x="377" y="0"/>
                    </a:lnTo>
                    <a:lnTo>
                      <a:pt x="404" y="4"/>
                    </a:lnTo>
                    <a:lnTo>
                      <a:pt x="419" y="21"/>
                    </a:lnTo>
                    <a:lnTo>
                      <a:pt x="421" y="37"/>
                    </a:lnTo>
                    <a:lnTo>
                      <a:pt x="364" y="120"/>
                    </a:lnTo>
                    <a:lnTo>
                      <a:pt x="130" y="410"/>
                    </a:lnTo>
                    <a:lnTo>
                      <a:pt x="94" y="45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" name="Freeform 33"/>
              <p:cNvSpPr>
                <a:spLocks/>
              </p:cNvSpPr>
              <p:nvPr/>
            </p:nvSpPr>
            <p:spPr bwMode="auto">
              <a:xfrm>
                <a:off x="2647" y="1856"/>
                <a:ext cx="76" cy="104"/>
              </a:xfrm>
              <a:custGeom>
                <a:avLst/>
                <a:gdLst>
                  <a:gd name="T0" fmla="*/ 22 w 226"/>
                  <a:gd name="T1" fmla="*/ 314 h 314"/>
                  <a:gd name="T2" fmla="*/ 21 w 226"/>
                  <a:gd name="T3" fmla="*/ 301 h 314"/>
                  <a:gd name="T4" fmla="*/ 37 w 226"/>
                  <a:gd name="T5" fmla="*/ 242 h 314"/>
                  <a:gd name="T6" fmla="*/ 63 w 226"/>
                  <a:gd name="T7" fmla="*/ 219 h 314"/>
                  <a:gd name="T8" fmla="*/ 90 w 226"/>
                  <a:gd name="T9" fmla="*/ 211 h 314"/>
                  <a:gd name="T10" fmla="*/ 107 w 226"/>
                  <a:gd name="T11" fmla="*/ 209 h 314"/>
                  <a:gd name="T12" fmla="*/ 125 w 226"/>
                  <a:gd name="T13" fmla="*/ 208 h 314"/>
                  <a:gd name="T14" fmla="*/ 153 w 226"/>
                  <a:gd name="T15" fmla="*/ 199 h 314"/>
                  <a:gd name="T16" fmla="*/ 188 w 226"/>
                  <a:gd name="T17" fmla="*/ 173 h 314"/>
                  <a:gd name="T18" fmla="*/ 223 w 226"/>
                  <a:gd name="T19" fmla="*/ 107 h 314"/>
                  <a:gd name="T20" fmla="*/ 226 w 226"/>
                  <a:gd name="T21" fmla="*/ 91 h 314"/>
                  <a:gd name="T22" fmla="*/ 132 w 226"/>
                  <a:gd name="T23" fmla="*/ 0 h 314"/>
                  <a:gd name="T24" fmla="*/ 96 w 226"/>
                  <a:gd name="T25" fmla="*/ 17 h 314"/>
                  <a:gd name="T26" fmla="*/ 44 w 226"/>
                  <a:gd name="T27" fmla="*/ 61 h 314"/>
                  <a:gd name="T28" fmla="*/ 13 w 226"/>
                  <a:gd name="T29" fmla="*/ 113 h 314"/>
                  <a:gd name="T30" fmla="*/ 0 w 226"/>
                  <a:gd name="T31" fmla="*/ 165 h 314"/>
                  <a:gd name="T32" fmla="*/ 2 w 226"/>
                  <a:gd name="T33" fmla="*/ 239 h 314"/>
                  <a:gd name="T34" fmla="*/ 19 w 226"/>
                  <a:gd name="T35" fmla="*/ 307 h 314"/>
                  <a:gd name="T36" fmla="*/ 22 w 226"/>
                  <a:gd name="T37" fmla="*/ 314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26" h="314">
                    <a:moveTo>
                      <a:pt x="22" y="314"/>
                    </a:moveTo>
                    <a:lnTo>
                      <a:pt x="21" y="301"/>
                    </a:lnTo>
                    <a:lnTo>
                      <a:pt x="37" y="242"/>
                    </a:lnTo>
                    <a:lnTo>
                      <a:pt x="63" y="219"/>
                    </a:lnTo>
                    <a:lnTo>
                      <a:pt x="90" y="211"/>
                    </a:lnTo>
                    <a:lnTo>
                      <a:pt x="107" y="209"/>
                    </a:lnTo>
                    <a:lnTo>
                      <a:pt x="125" y="208"/>
                    </a:lnTo>
                    <a:lnTo>
                      <a:pt x="153" y="199"/>
                    </a:lnTo>
                    <a:lnTo>
                      <a:pt x="188" y="173"/>
                    </a:lnTo>
                    <a:lnTo>
                      <a:pt x="223" y="107"/>
                    </a:lnTo>
                    <a:lnTo>
                      <a:pt x="226" y="91"/>
                    </a:lnTo>
                    <a:lnTo>
                      <a:pt x="132" y="0"/>
                    </a:lnTo>
                    <a:lnTo>
                      <a:pt x="96" y="17"/>
                    </a:lnTo>
                    <a:lnTo>
                      <a:pt x="44" y="61"/>
                    </a:lnTo>
                    <a:lnTo>
                      <a:pt x="13" y="113"/>
                    </a:lnTo>
                    <a:lnTo>
                      <a:pt x="0" y="165"/>
                    </a:lnTo>
                    <a:lnTo>
                      <a:pt x="2" y="239"/>
                    </a:lnTo>
                    <a:lnTo>
                      <a:pt x="19" y="307"/>
                    </a:lnTo>
                    <a:lnTo>
                      <a:pt x="22" y="3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25" name="모서리가 둥근 직사각형 24"/>
          <p:cNvSpPr/>
          <p:nvPr/>
        </p:nvSpPr>
        <p:spPr>
          <a:xfrm>
            <a:off x="752612" y="225445"/>
            <a:ext cx="11207159" cy="650762"/>
          </a:xfrm>
          <a:prstGeom prst="roundRect">
            <a:avLst/>
          </a:prstGeom>
          <a:solidFill>
            <a:srgbClr val="F4F4FE"/>
          </a:solidFill>
          <a:ln>
            <a:noFill/>
          </a:ln>
          <a:effectLst>
            <a:outerShdw blurRad="190500" dist="101600" dir="2700000" algn="tl" rotWithShape="0">
              <a:srgbClr val="5955B3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2400" kern="0" dirty="0">
                <a:solidFill>
                  <a:srgbClr val="5955B3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검색 기능</a:t>
            </a:r>
            <a:endParaRPr lang="en-US" altLang="ko-KR" sz="2400" kern="0" dirty="0">
              <a:solidFill>
                <a:srgbClr val="5955B3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11658599" y="598713"/>
            <a:ext cx="217715" cy="217715"/>
          </a:xfrm>
          <a:prstGeom prst="ellipse">
            <a:avLst/>
          </a:prstGeom>
          <a:solidFill>
            <a:srgbClr val="5955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prstClr val="white"/>
                </a:solidFill>
              </a:rPr>
              <a:t>+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156851" y="354496"/>
            <a:ext cx="298491" cy="298491"/>
          </a:xfrm>
          <a:prstGeom prst="ellipse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F94E3872-482C-9AE5-E979-21785672C6C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75657" y="2879370"/>
            <a:ext cx="6303802" cy="3316923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3E7ED612-421B-3A09-55CB-02512B8349C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75657" y="1196876"/>
            <a:ext cx="4382693" cy="1271029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6469DB0B-0A1A-A9C7-1978-B6C7D715FDD1}"/>
              </a:ext>
            </a:extLst>
          </p:cNvPr>
          <p:cNvSpPr txBox="1"/>
          <p:nvPr/>
        </p:nvSpPr>
        <p:spPr>
          <a:xfrm>
            <a:off x="7658538" y="1420216"/>
            <a:ext cx="4217775" cy="369331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이전 새 창에서 검색버튼을 누르면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/>
            </a:r>
            <a:b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메인 헤더부분에 검색어가 들어가며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/>
            </a:r>
            <a:b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돋보기 버튼을 누르면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/>
            </a:r>
            <a:b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최종 검색이 실행된다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예를 들어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‘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나이키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’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검색하고 싶을 때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‘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나이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’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검색해도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/>
            </a:r>
            <a:b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해당 검색어가 들어간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/>
            </a:r>
            <a:b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상품을 찾아 출력한다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비슷하게 영어로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‘</a:t>
            </a:r>
            <a:r>
              <a:rPr lang="en-US" altLang="ko-KR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nike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’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검색해도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b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‘</a:t>
            </a:r>
            <a:r>
              <a:rPr lang="en-US" altLang="ko-KR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ni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’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로 검색해도 해당하는 검색어가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/>
            </a:r>
            <a:b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들어간 상품을 찾아 출력한다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6D386BF0-8ABA-0C19-FC92-3261A74A84F9}"/>
              </a:ext>
            </a:extLst>
          </p:cNvPr>
          <p:cNvSpPr/>
          <p:nvPr/>
        </p:nvSpPr>
        <p:spPr>
          <a:xfrm>
            <a:off x="1252099" y="1344321"/>
            <a:ext cx="4215640" cy="9510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42E9567D-54F6-1F68-ED95-A300034CCF95}"/>
              </a:ext>
            </a:extLst>
          </p:cNvPr>
          <p:cNvSpPr/>
          <p:nvPr/>
        </p:nvSpPr>
        <p:spPr>
          <a:xfrm>
            <a:off x="3799356" y="3736042"/>
            <a:ext cx="1239175" cy="29391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274234DD-927E-07EF-9D90-5FE92A35C29F}"/>
              </a:ext>
            </a:extLst>
          </p:cNvPr>
          <p:cNvSpPr/>
          <p:nvPr/>
        </p:nvSpPr>
        <p:spPr>
          <a:xfrm>
            <a:off x="2446417" y="4177153"/>
            <a:ext cx="4523550" cy="205418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타원 3"/>
          <p:cNvSpPr/>
          <p:nvPr/>
        </p:nvSpPr>
        <p:spPr>
          <a:xfrm>
            <a:off x="4879571" y="1679171"/>
            <a:ext cx="390698" cy="41563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33241">
            <a:off x="5153173" y="1877458"/>
            <a:ext cx="416477" cy="416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54983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55B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615791" y="110947"/>
            <a:ext cx="11480799" cy="6669314"/>
          </a:xfrm>
          <a:prstGeom prst="roundRect">
            <a:avLst>
              <a:gd name="adj" fmla="val 2541"/>
            </a:avLst>
          </a:prstGeom>
          <a:solidFill>
            <a:schemeClr val="bg1"/>
          </a:solidFill>
          <a:ln>
            <a:noFill/>
          </a:ln>
          <a:effectLst>
            <a:outerShdw dist="1016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204154" y="1034170"/>
            <a:ext cx="193117" cy="5222353"/>
            <a:chOff x="581527" y="787428"/>
            <a:chExt cx="193117" cy="5222353"/>
          </a:xfrm>
          <a:solidFill>
            <a:schemeClr val="bg1"/>
          </a:solidFill>
        </p:grpSpPr>
        <p:sp>
          <p:nvSpPr>
            <p:cNvPr id="5" name="Freeform 9"/>
            <p:cNvSpPr>
              <a:spLocks/>
            </p:cNvSpPr>
            <p:nvPr/>
          </p:nvSpPr>
          <p:spPr bwMode="auto">
            <a:xfrm>
              <a:off x="612262" y="1494240"/>
              <a:ext cx="131646" cy="17373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6" name="Group 12"/>
            <p:cNvGrpSpPr>
              <a:grpSpLocks noChangeAspect="1"/>
            </p:cNvGrpSpPr>
            <p:nvPr/>
          </p:nvGrpSpPr>
          <p:grpSpPr bwMode="auto">
            <a:xfrm>
              <a:off x="581527" y="787428"/>
              <a:ext cx="193117" cy="153620"/>
              <a:chOff x="6124" y="305"/>
              <a:chExt cx="841" cy="669"/>
            </a:xfrm>
            <a:grpFill/>
          </p:grpSpPr>
          <p:sp>
            <p:nvSpPr>
              <p:cNvPr id="23" name="Freeform 13"/>
              <p:cNvSpPr>
                <a:spLocks/>
              </p:cNvSpPr>
              <p:nvPr/>
            </p:nvSpPr>
            <p:spPr bwMode="auto">
              <a:xfrm>
                <a:off x="6244" y="440"/>
                <a:ext cx="601" cy="534"/>
              </a:xfrm>
              <a:custGeom>
                <a:avLst/>
                <a:gdLst>
                  <a:gd name="T0" fmla="*/ 902 w 1802"/>
                  <a:gd name="T1" fmla="*/ 0 h 1602"/>
                  <a:gd name="T2" fmla="*/ 2 w 1802"/>
                  <a:gd name="T3" fmla="*/ 742 h 1602"/>
                  <a:gd name="T4" fmla="*/ 2 w 1802"/>
                  <a:gd name="T5" fmla="*/ 743 h 1602"/>
                  <a:gd name="T6" fmla="*/ 2 w 1802"/>
                  <a:gd name="T7" fmla="*/ 746 h 1602"/>
                  <a:gd name="T8" fmla="*/ 0 w 1802"/>
                  <a:gd name="T9" fmla="*/ 749 h 1602"/>
                  <a:gd name="T10" fmla="*/ 0 w 1802"/>
                  <a:gd name="T11" fmla="*/ 751 h 1602"/>
                  <a:gd name="T12" fmla="*/ 0 w 1802"/>
                  <a:gd name="T13" fmla="*/ 1501 h 1602"/>
                  <a:gd name="T14" fmla="*/ 2 w 1802"/>
                  <a:gd name="T15" fmla="*/ 1521 h 1602"/>
                  <a:gd name="T16" fmla="*/ 16 w 1802"/>
                  <a:gd name="T17" fmla="*/ 1557 h 1602"/>
                  <a:gd name="T18" fmla="*/ 30 w 1802"/>
                  <a:gd name="T19" fmla="*/ 1572 h 1602"/>
                  <a:gd name="T20" fmla="*/ 45 w 1802"/>
                  <a:gd name="T21" fmla="*/ 1586 h 1602"/>
                  <a:gd name="T22" fmla="*/ 81 w 1802"/>
                  <a:gd name="T23" fmla="*/ 1601 h 1602"/>
                  <a:gd name="T24" fmla="*/ 100 w 1802"/>
                  <a:gd name="T25" fmla="*/ 1602 h 1602"/>
                  <a:gd name="T26" fmla="*/ 702 w 1802"/>
                  <a:gd name="T27" fmla="*/ 1602 h 1602"/>
                  <a:gd name="T28" fmla="*/ 702 w 1802"/>
                  <a:gd name="T29" fmla="*/ 1001 h 1602"/>
                  <a:gd name="T30" fmla="*/ 1102 w 1802"/>
                  <a:gd name="T31" fmla="*/ 1001 h 1602"/>
                  <a:gd name="T32" fmla="*/ 1102 w 1802"/>
                  <a:gd name="T33" fmla="*/ 1602 h 1602"/>
                  <a:gd name="T34" fmla="*/ 1703 w 1802"/>
                  <a:gd name="T35" fmla="*/ 1602 h 1602"/>
                  <a:gd name="T36" fmla="*/ 1723 w 1802"/>
                  <a:gd name="T37" fmla="*/ 1601 h 1602"/>
                  <a:gd name="T38" fmla="*/ 1758 w 1802"/>
                  <a:gd name="T39" fmla="*/ 1586 h 1602"/>
                  <a:gd name="T40" fmla="*/ 1773 w 1802"/>
                  <a:gd name="T41" fmla="*/ 1572 h 1602"/>
                  <a:gd name="T42" fmla="*/ 1786 w 1802"/>
                  <a:gd name="T43" fmla="*/ 1557 h 1602"/>
                  <a:gd name="T44" fmla="*/ 1802 w 1802"/>
                  <a:gd name="T45" fmla="*/ 1521 h 1602"/>
                  <a:gd name="T46" fmla="*/ 1802 w 1802"/>
                  <a:gd name="T47" fmla="*/ 1501 h 1602"/>
                  <a:gd name="T48" fmla="*/ 1802 w 1802"/>
                  <a:gd name="T49" fmla="*/ 751 h 1602"/>
                  <a:gd name="T50" fmla="*/ 1802 w 1802"/>
                  <a:gd name="T51" fmla="*/ 745 h 1602"/>
                  <a:gd name="T52" fmla="*/ 1801 w 1802"/>
                  <a:gd name="T53" fmla="*/ 742 h 1602"/>
                  <a:gd name="T54" fmla="*/ 902 w 1802"/>
                  <a:gd name="T55" fmla="*/ 0 h 16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802" h="1602">
                    <a:moveTo>
                      <a:pt x="902" y="0"/>
                    </a:moveTo>
                    <a:lnTo>
                      <a:pt x="2" y="742"/>
                    </a:lnTo>
                    <a:lnTo>
                      <a:pt x="2" y="743"/>
                    </a:lnTo>
                    <a:lnTo>
                      <a:pt x="2" y="746"/>
                    </a:lnTo>
                    <a:lnTo>
                      <a:pt x="0" y="749"/>
                    </a:lnTo>
                    <a:lnTo>
                      <a:pt x="0" y="751"/>
                    </a:lnTo>
                    <a:lnTo>
                      <a:pt x="0" y="1501"/>
                    </a:lnTo>
                    <a:lnTo>
                      <a:pt x="2" y="1521"/>
                    </a:lnTo>
                    <a:lnTo>
                      <a:pt x="16" y="1557"/>
                    </a:lnTo>
                    <a:lnTo>
                      <a:pt x="30" y="1572"/>
                    </a:lnTo>
                    <a:lnTo>
                      <a:pt x="45" y="1586"/>
                    </a:lnTo>
                    <a:lnTo>
                      <a:pt x="81" y="1601"/>
                    </a:lnTo>
                    <a:lnTo>
                      <a:pt x="100" y="1602"/>
                    </a:lnTo>
                    <a:lnTo>
                      <a:pt x="702" y="1602"/>
                    </a:lnTo>
                    <a:lnTo>
                      <a:pt x="702" y="1001"/>
                    </a:lnTo>
                    <a:lnTo>
                      <a:pt x="1102" y="1001"/>
                    </a:lnTo>
                    <a:lnTo>
                      <a:pt x="1102" y="1602"/>
                    </a:lnTo>
                    <a:lnTo>
                      <a:pt x="1703" y="1602"/>
                    </a:lnTo>
                    <a:lnTo>
                      <a:pt x="1723" y="1601"/>
                    </a:lnTo>
                    <a:lnTo>
                      <a:pt x="1758" y="1586"/>
                    </a:lnTo>
                    <a:lnTo>
                      <a:pt x="1773" y="1572"/>
                    </a:lnTo>
                    <a:lnTo>
                      <a:pt x="1786" y="1557"/>
                    </a:lnTo>
                    <a:lnTo>
                      <a:pt x="1802" y="1521"/>
                    </a:lnTo>
                    <a:lnTo>
                      <a:pt x="1802" y="1501"/>
                    </a:lnTo>
                    <a:lnTo>
                      <a:pt x="1802" y="751"/>
                    </a:lnTo>
                    <a:lnTo>
                      <a:pt x="1802" y="745"/>
                    </a:lnTo>
                    <a:lnTo>
                      <a:pt x="1801" y="742"/>
                    </a:lnTo>
                    <a:lnTo>
                      <a:pt x="90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14"/>
              <p:cNvSpPr>
                <a:spLocks/>
              </p:cNvSpPr>
              <p:nvPr/>
            </p:nvSpPr>
            <p:spPr bwMode="auto">
              <a:xfrm>
                <a:off x="6124" y="305"/>
                <a:ext cx="841" cy="394"/>
              </a:xfrm>
              <a:custGeom>
                <a:avLst/>
                <a:gdLst>
                  <a:gd name="T0" fmla="*/ 2505 w 2522"/>
                  <a:gd name="T1" fmla="*/ 978 h 1181"/>
                  <a:gd name="T2" fmla="*/ 2162 w 2522"/>
                  <a:gd name="T3" fmla="*/ 694 h 1181"/>
                  <a:gd name="T4" fmla="*/ 2162 w 2522"/>
                  <a:gd name="T5" fmla="*/ 54 h 1181"/>
                  <a:gd name="T6" fmla="*/ 2162 w 2522"/>
                  <a:gd name="T7" fmla="*/ 44 h 1181"/>
                  <a:gd name="T8" fmla="*/ 2155 w 2522"/>
                  <a:gd name="T9" fmla="*/ 26 h 1181"/>
                  <a:gd name="T10" fmla="*/ 2149 w 2522"/>
                  <a:gd name="T11" fmla="*/ 18 h 1181"/>
                  <a:gd name="T12" fmla="*/ 2141 w 2522"/>
                  <a:gd name="T13" fmla="*/ 13 h 1181"/>
                  <a:gd name="T14" fmla="*/ 2123 w 2522"/>
                  <a:gd name="T15" fmla="*/ 5 h 1181"/>
                  <a:gd name="T16" fmla="*/ 2113 w 2522"/>
                  <a:gd name="T17" fmla="*/ 5 h 1181"/>
                  <a:gd name="T18" fmla="*/ 1812 w 2522"/>
                  <a:gd name="T19" fmla="*/ 5 h 1181"/>
                  <a:gd name="T20" fmla="*/ 1802 w 2522"/>
                  <a:gd name="T21" fmla="*/ 5 h 1181"/>
                  <a:gd name="T22" fmla="*/ 1783 w 2522"/>
                  <a:gd name="T23" fmla="*/ 13 h 1181"/>
                  <a:gd name="T24" fmla="*/ 1776 w 2522"/>
                  <a:gd name="T25" fmla="*/ 18 h 1181"/>
                  <a:gd name="T26" fmla="*/ 1770 w 2522"/>
                  <a:gd name="T27" fmla="*/ 26 h 1181"/>
                  <a:gd name="T28" fmla="*/ 1763 w 2522"/>
                  <a:gd name="T29" fmla="*/ 44 h 1181"/>
                  <a:gd name="T30" fmla="*/ 1762 w 2522"/>
                  <a:gd name="T31" fmla="*/ 54 h 1181"/>
                  <a:gd name="T32" fmla="*/ 1762 w 2522"/>
                  <a:gd name="T33" fmla="*/ 360 h 1181"/>
                  <a:gd name="T34" fmla="*/ 1380 w 2522"/>
                  <a:gd name="T35" fmla="*/ 41 h 1181"/>
                  <a:gd name="T36" fmla="*/ 1354 w 2522"/>
                  <a:gd name="T37" fmla="*/ 23 h 1181"/>
                  <a:gd name="T38" fmla="*/ 1295 w 2522"/>
                  <a:gd name="T39" fmla="*/ 1 h 1181"/>
                  <a:gd name="T40" fmla="*/ 1262 w 2522"/>
                  <a:gd name="T41" fmla="*/ 0 h 1181"/>
                  <a:gd name="T42" fmla="*/ 1227 w 2522"/>
                  <a:gd name="T43" fmla="*/ 1 h 1181"/>
                  <a:gd name="T44" fmla="*/ 1168 w 2522"/>
                  <a:gd name="T45" fmla="*/ 23 h 1181"/>
                  <a:gd name="T46" fmla="*/ 1142 w 2522"/>
                  <a:gd name="T47" fmla="*/ 41 h 1181"/>
                  <a:gd name="T48" fmla="*/ 17 w 2522"/>
                  <a:gd name="T49" fmla="*/ 978 h 1181"/>
                  <a:gd name="T50" fmla="*/ 10 w 2522"/>
                  <a:gd name="T51" fmla="*/ 985 h 1181"/>
                  <a:gd name="T52" fmla="*/ 1 w 2522"/>
                  <a:gd name="T53" fmla="*/ 1001 h 1181"/>
                  <a:gd name="T54" fmla="*/ 0 w 2522"/>
                  <a:gd name="T55" fmla="*/ 1012 h 1181"/>
                  <a:gd name="T56" fmla="*/ 0 w 2522"/>
                  <a:gd name="T57" fmla="*/ 1023 h 1181"/>
                  <a:gd name="T58" fmla="*/ 6 w 2522"/>
                  <a:gd name="T59" fmla="*/ 1040 h 1181"/>
                  <a:gd name="T60" fmla="*/ 12 w 2522"/>
                  <a:gd name="T61" fmla="*/ 1048 h 1181"/>
                  <a:gd name="T62" fmla="*/ 108 w 2522"/>
                  <a:gd name="T63" fmla="*/ 1164 h 1181"/>
                  <a:gd name="T64" fmla="*/ 122 w 2522"/>
                  <a:gd name="T65" fmla="*/ 1177 h 1181"/>
                  <a:gd name="T66" fmla="*/ 141 w 2522"/>
                  <a:gd name="T67" fmla="*/ 1181 h 1181"/>
                  <a:gd name="T68" fmla="*/ 160 w 2522"/>
                  <a:gd name="T69" fmla="*/ 1181 h 1181"/>
                  <a:gd name="T70" fmla="*/ 179 w 2522"/>
                  <a:gd name="T71" fmla="*/ 1171 h 1181"/>
                  <a:gd name="T72" fmla="*/ 1262 w 2522"/>
                  <a:gd name="T73" fmla="*/ 268 h 1181"/>
                  <a:gd name="T74" fmla="*/ 2344 w 2522"/>
                  <a:gd name="T75" fmla="*/ 1171 h 1181"/>
                  <a:gd name="T76" fmla="*/ 2358 w 2522"/>
                  <a:gd name="T77" fmla="*/ 1180 h 1181"/>
                  <a:gd name="T78" fmla="*/ 2377 w 2522"/>
                  <a:gd name="T79" fmla="*/ 1181 h 1181"/>
                  <a:gd name="T80" fmla="*/ 2383 w 2522"/>
                  <a:gd name="T81" fmla="*/ 1181 h 1181"/>
                  <a:gd name="T82" fmla="*/ 2401 w 2522"/>
                  <a:gd name="T83" fmla="*/ 1177 h 1181"/>
                  <a:gd name="T84" fmla="*/ 2414 w 2522"/>
                  <a:gd name="T85" fmla="*/ 1164 h 1181"/>
                  <a:gd name="T86" fmla="*/ 2512 w 2522"/>
                  <a:gd name="T87" fmla="*/ 1048 h 1181"/>
                  <a:gd name="T88" fmla="*/ 2518 w 2522"/>
                  <a:gd name="T89" fmla="*/ 1040 h 1181"/>
                  <a:gd name="T90" fmla="*/ 2522 w 2522"/>
                  <a:gd name="T91" fmla="*/ 1023 h 1181"/>
                  <a:gd name="T92" fmla="*/ 2522 w 2522"/>
                  <a:gd name="T93" fmla="*/ 1012 h 1181"/>
                  <a:gd name="T94" fmla="*/ 2521 w 2522"/>
                  <a:gd name="T95" fmla="*/ 1001 h 1181"/>
                  <a:gd name="T96" fmla="*/ 2512 w 2522"/>
                  <a:gd name="T97" fmla="*/ 985 h 1181"/>
                  <a:gd name="T98" fmla="*/ 2505 w 2522"/>
                  <a:gd name="T99" fmla="*/ 978 h 1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522" h="1181">
                    <a:moveTo>
                      <a:pt x="2505" y="978"/>
                    </a:moveTo>
                    <a:lnTo>
                      <a:pt x="2162" y="694"/>
                    </a:lnTo>
                    <a:lnTo>
                      <a:pt x="2162" y="54"/>
                    </a:lnTo>
                    <a:lnTo>
                      <a:pt x="2162" y="44"/>
                    </a:lnTo>
                    <a:lnTo>
                      <a:pt x="2155" y="26"/>
                    </a:lnTo>
                    <a:lnTo>
                      <a:pt x="2149" y="18"/>
                    </a:lnTo>
                    <a:lnTo>
                      <a:pt x="2141" y="13"/>
                    </a:lnTo>
                    <a:lnTo>
                      <a:pt x="2123" y="5"/>
                    </a:lnTo>
                    <a:lnTo>
                      <a:pt x="2113" y="5"/>
                    </a:lnTo>
                    <a:lnTo>
                      <a:pt x="1812" y="5"/>
                    </a:lnTo>
                    <a:lnTo>
                      <a:pt x="1802" y="5"/>
                    </a:lnTo>
                    <a:lnTo>
                      <a:pt x="1783" y="13"/>
                    </a:lnTo>
                    <a:lnTo>
                      <a:pt x="1776" y="18"/>
                    </a:lnTo>
                    <a:lnTo>
                      <a:pt x="1770" y="26"/>
                    </a:lnTo>
                    <a:lnTo>
                      <a:pt x="1763" y="44"/>
                    </a:lnTo>
                    <a:lnTo>
                      <a:pt x="1762" y="54"/>
                    </a:lnTo>
                    <a:lnTo>
                      <a:pt x="1762" y="360"/>
                    </a:lnTo>
                    <a:lnTo>
                      <a:pt x="1380" y="41"/>
                    </a:lnTo>
                    <a:lnTo>
                      <a:pt x="1354" y="23"/>
                    </a:lnTo>
                    <a:lnTo>
                      <a:pt x="1295" y="1"/>
                    </a:lnTo>
                    <a:lnTo>
                      <a:pt x="1262" y="0"/>
                    </a:lnTo>
                    <a:lnTo>
                      <a:pt x="1227" y="1"/>
                    </a:lnTo>
                    <a:lnTo>
                      <a:pt x="1168" y="23"/>
                    </a:lnTo>
                    <a:lnTo>
                      <a:pt x="1142" y="41"/>
                    </a:lnTo>
                    <a:lnTo>
                      <a:pt x="17" y="978"/>
                    </a:lnTo>
                    <a:lnTo>
                      <a:pt x="10" y="985"/>
                    </a:lnTo>
                    <a:lnTo>
                      <a:pt x="1" y="1001"/>
                    </a:lnTo>
                    <a:lnTo>
                      <a:pt x="0" y="1012"/>
                    </a:lnTo>
                    <a:lnTo>
                      <a:pt x="0" y="1023"/>
                    </a:lnTo>
                    <a:lnTo>
                      <a:pt x="6" y="1040"/>
                    </a:lnTo>
                    <a:lnTo>
                      <a:pt x="12" y="1048"/>
                    </a:lnTo>
                    <a:lnTo>
                      <a:pt x="108" y="1164"/>
                    </a:lnTo>
                    <a:lnTo>
                      <a:pt x="122" y="1177"/>
                    </a:lnTo>
                    <a:lnTo>
                      <a:pt x="141" y="1181"/>
                    </a:lnTo>
                    <a:lnTo>
                      <a:pt x="160" y="1181"/>
                    </a:lnTo>
                    <a:lnTo>
                      <a:pt x="179" y="1171"/>
                    </a:lnTo>
                    <a:lnTo>
                      <a:pt x="1262" y="268"/>
                    </a:lnTo>
                    <a:lnTo>
                      <a:pt x="2344" y="1171"/>
                    </a:lnTo>
                    <a:lnTo>
                      <a:pt x="2358" y="1180"/>
                    </a:lnTo>
                    <a:lnTo>
                      <a:pt x="2377" y="1181"/>
                    </a:lnTo>
                    <a:lnTo>
                      <a:pt x="2383" y="1181"/>
                    </a:lnTo>
                    <a:lnTo>
                      <a:pt x="2401" y="1177"/>
                    </a:lnTo>
                    <a:lnTo>
                      <a:pt x="2414" y="1164"/>
                    </a:lnTo>
                    <a:lnTo>
                      <a:pt x="2512" y="1048"/>
                    </a:lnTo>
                    <a:lnTo>
                      <a:pt x="2518" y="1040"/>
                    </a:lnTo>
                    <a:lnTo>
                      <a:pt x="2522" y="1023"/>
                    </a:lnTo>
                    <a:lnTo>
                      <a:pt x="2522" y="1012"/>
                    </a:lnTo>
                    <a:lnTo>
                      <a:pt x="2521" y="1001"/>
                    </a:lnTo>
                    <a:lnTo>
                      <a:pt x="2512" y="985"/>
                    </a:lnTo>
                    <a:lnTo>
                      <a:pt x="2505" y="97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7" name="Freeform 36"/>
            <p:cNvSpPr>
              <a:spLocks noEditPoints="1"/>
            </p:cNvSpPr>
            <p:nvPr/>
          </p:nvSpPr>
          <p:spPr bwMode="auto">
            <a:xfrm>
              <a:off x="625397" y="4336406"/>
              <a:ext cx="105376" cy="177233"/>
            </a:xfrm>
            <a:custGeom>
              <a:avLst/>
              <a:gdLst>
                <a:gd name="T0" fmla="*/ 937 w 1926"/>
                <a:gd name="T1" fmla="*/ 3639 h 4045"/>
                <a:gd name="T2" fmla="*/ 893 w 1926"/>
                <a:gd name="T3" fmla="*/ 3665 h 4045"/>
                <a:gd name="T4" fmla="*/ 863 w 1926"/>
                <a:gd name="T5" fmla="*/ 3712 h 4045"/>
                <a:gd name="T6" fmla="*/ 851 w 1926"/>
                <a:gd name="T7" fmla="*/ 3772 h 4045"/>
                <a:gd name="T8" fmla="*/ 863 w 1926"/>
                <a:gd name="T9" fmla="*/ 3832 h 4045"/>
                <a:gd name="T10" fmla="*/ 893 w 1926"/>
                <a:gd name="T11" fmla="*/ 3878 h 4045"/>
                <a:gd name="T12" fmla="*/ 937 w 1926"/>
                <a:gd name="T13" fmla="*/ 3905 h 4045"/>
                <a:gd name="T14" fmla="*/ 988 w 1926"/>
                <a:gd name="T15" fmla="*/ 3905 h 4045"/>
                <a:gd name="T16" fmla="*/ 1033 w 1926"/>
                <a:gd name="T17" fmla="*/ 3878 h 4045"/>
                <a:gd name="T18" fmla="*/ 1064 w 1926"/>
                <a:gd name="T19" fmla="*/ 3832 h 4045"/>
                <a:gd name="T20" fmla="*/ 1075 w 1926"/>
                <a:gd name="T21" fmla="*/ 3772 h 4045"/>
                <a:gd name="T22" fmla="*/ 1064 w 1926"/>
                <a:gd name="T23" fmla="*/ 3712 h 4045"/>
                <a:gd name="T24" fmla="*/ 1033 w 1926"/>
                <a:gd name="T25" fmla="*/ 3665 h 4045"/>
                <a:gd name="T26" fmla="*/ 988 w 1926"/>
                <a:gd name="T27" fmla="*/ 3639 h 4045"/>
                <a:gd name="T28" fmla="*/ 156 w 1926"/>
                <a:gd name="T29" fmla="*/ 434 h 4045"/>
                <a:gd name="T30" fmla="*/ 1770 w 1926"/>
                <a:gd name="T31" fmla="*/ 3540 h 4045"/>
                <a:gd name="T32" fmla="*/ 156 w 1926"/>
                <a:gd name="T33" fmla="*/ 434 h 4045"/>
                <a:gd name="T34" fmla="*/ 716 w 1926"/>
                <a:gd name="T35" fmla="*/ 200 h 4045"/>
                <a:gd name="T36" fmla="*/ 701 w 1926"/>
                <a:gd name="T37" fmla="*/ 217 h 4045"/>
                <a:gd name="T38" fmla="*/ 701 w 1926"/>
                <a:gd name="T39" fmla="*/ 243 h 4045"/>
                <a:gd name="T40" fmla="*/ 716 w 1926"/>
                <a:gd name="T41" fmla="*/ 260 h 4045"/>
                <a:gd name="T42" fmla="*/ 1199 w 1926"/>
                <a:gd name="T43" fmla="*/ 262 h 4045"/>
                <a:gd name="T44" fmla="*/ 1218 w 1926"/>
                <a:gd name="T45" fmla="*/ 254 h 4045"/>
                <a:gd name="T46" fmla="*/ 1226 w 1926"/>
                <a:gd name="T47" fmla="*/ 230 h 4045"/>
                <a:gd name="T48" fmla="*/ 1218 w 1926"/>
                <a:gd name="T49" fmla="*/ 207 h 4045"/>
                <a:gd name="T50" fmla="*/ 1199 w 1926"/>
                <a:gd name="T51" fmla="*/ 197 h 4045"/>
                <a:gd name="T52" fmla="*/ 224 w 1926"/>
                <a:gd name="T53" fmla="*/ 0 h 4045"/>
                <a:gd name="T54" fmla="*/ 1738 w 1926"/>
                <a:gd name="T55" fmla="*/ 4 h 4045"/>
                <a:gd name="T56" fmla="*/ 1805 w 1926"/>
                <a:gd name="T57" fmla="*/ 31 h 4045"/>
                <a:gd name="T58" fmla="*/ 1860 w 1926"/>
                <a:gd name="T59" fmla="*/ 81 h 4045"/>
                <a:gd name="T60" fmla="*/ 1900 w 1926"/>
                <a:gd name="T61" fmla="*/ 148 h 4045"/>
                <a:gd name="T62" fmla="*/ 1923 w 1926"/>
                <a:gd name="T63" fmla="*/ 229 h 4045"/>
                <a:gd name="T64" fmla="*/ 1926 w 1926"/>
                <a:gd name="T65" fmla="*/ 3772 h 4045"/>
                <a:gd name="T66" fmla="*/ 1915 w 1926"/>
                <a:gd name="T67" fmla="*/ 3857 h 4045"/>
                <a:gd name="T68" fmla="*/ 1882 w 1926"/>
                <a:gd name="T69" fmla="*/ 3932 h 4045"/>
                <a:gd name="T70" fmla="*/ 1834 w 1926"/>
                <a:gd name="T71" fmla="*/ 3992 h 4045"/>
                <a:gd name="T72" fmla="*/ 1773 w 1926"/>
                <a:gd name="T73" fmla="*/ 4032 h 4045"/>
                <a:gd name="T74" fmla="*/ 1702 w 1926"/>
                <a:gd name="T75" fmla="*/ 4045 h 4045"/>
                <a:gd name="T76" fmla="*/ 188 w 1926"/>
                <a:gd name="T77" fmla="*/ 4041 h 4045"/>
                <a:gd name="T78" fmla="*/ 122 w 1926"/>
                <a:gd name="T79" fmla="*/ 4014 h 4045"/>
                <a:gd name="T80" fmla="*/ 66 w 1926"/>
                <a:gd name="T81" fmla="*/ 3964 h 4045"/>
                <a:gd name="T82" fmla="*/ 25 w 1926"/>
                <a:gd name="T83" fmla="*/ 3897 h 4045"/>
                <a:gd name="T84" fmla="*/ 3 w 1926"/>
                <a:gd name="T85" fmla="*/ 3816 h 4045"/>
                <a:gd name="T86" fmla="*/ 0 w 1926"/>
                <a:gd name="T87" fmla="*/ 273 h 4045"/>
                <a:gd name="T88" fmla="*/ 12 w 1926"/>
                <a:gd name="T89" fmla="*/ 188 h 4045"/>
                <a:gd name="T90" fmla="*/ 43 w 1926"/>
                <a:gd name="T91" fmla="*/ 113 h 4045"/>
                <a:gd name="T92" fmla="*/ 92 w 1926"/>
                <a:gd name="T93" fmla="*/ 53 h 4045"/>
                <a:gd name="T94" fmla="*/ 154 w 1926"/>
                <a:gd name="T95" fmla="*/ 13 h 4045"/>
                <a:gd name="T96" fmla="*/ 224 w 1926"/>
                <a:gd name="T97" fmla="*/ 0 h 4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26" h="4045">
                  <a:moveTo>
                    <a:pt x="963" y="3636"/>
                  </a:moveTo>
                  <a:lnTo>
                    <a:pt x="937" y="3639"/>
                  </a:lnTo>
                  <a:lnTo>
                    <a:pt x="914" y="3649"/>
                  </a:lnTo>
                  <a:lnTo>
                    <a:pt x="893" y="3665"/>
                  </a:lnTo>
                  <a:lnTo>
                    <a:pt x="876" y="3686"/>
                  </a:lnTo>
                  <a:lnTo>
                    <a:pt x="863" y="3712"/>
                  </a:lnTo>
                  <a:lnTo>
                    <a:pt x="854" y="3741"/>
                  </a:lnTo>
                  <a:lnTo>
                    <a:pt x="851" y="3772"/>
                  </a:lnTo>
                  <a:lnTo>
                    <a:pt x="854" y="3804"/>
                  </a:lnTo>
                  <a:lnTo>
                    <a:pt x="863" y="3832"/>
                  </a:lnTo>
                  <a:lnTo>
                    <a:pt x="876" y="3857"/>
                  </a:lnTo>
                  <a:lnTo>
                    <a:pt x="893" y="3878"/>
                  </a:lnTo>
                  <a:lnTo>
                    <a:pt x="914" y="3894"/>
                  </a:lnTo>
                  <a:lnTo>
                    <a:pt x="937" y="3905"/>
                  </a:lnTo>
                  <a:lnTo>
                    <a:pt x="963" y="3909"/>
                  </a:lnTo>
                  <a:lnTo>
                    <a:pt x="988" y="3905"/>
                  </a:lnTo>
                  <a:lnTo>
                    <a:pt x="1013" y="3894"/>
                  </a:lnTo>
                  <a:lnTo>
                    <a:pt x="1033" y="3878"/>
                  </a:lnTo>
                  <a:lnTo>
                    <a:pt x="1051" y="3857"/>
                  </a:lnTo>
                  <a:lnTo>
                    <a:pt x="1064" y="3832"/>
                  </a:lnTo>
                  <a:lnTo>
                    <a:pt x="1072" y="3804"/>
                  </a:lnTo>
                  <a:lnTo>
                    <a:pt x="1075" y="3772"/>
                  </a:lnTo>
                  <a:lnTo>
                    <a:pt x="1072" y="3741"/>
                  </a:lnTo>
                  <a:lnTo>
                    <a:pt x="1064" y="3712"/>
                  </a:lnTo>
                  <a:lnTo>
                    <a:pt x="1051" y="3686"/>
                  </a:lnTo>
                  <a:lnTo>
                    <a:pt x="1033" y="3665"/>
                  </a:lnTo>
                  <a:lnTo>
                    <a:pt x="1013" y="3649"/>
                  </a:lnTo>
                  <a:lnTo>
                    <a:pt x="988" y="3639"/>
                  </a:lnTo>
                  <a:lnTo>
                    <a:pt x="963" y="3636"/>
                  </a:lnTo>
                  <a:close/>
                  <a:moveTo>
                    <a:pt x="156" y="434"/>
                  </a:moveTo>
                  <a:lnTo>
                    <a:pt x="156" y="3540"/>
                  </a:lnTo>
                  <a:lnTo>
                    <a:pt x="1770" y="3540"/>
                  </a:lnTo>
                  <a:lnTo>
                    <a:pt x="1770" y="434"/>
                  </a:lnTo>
                  <a:lnTo>
                    <a:pt x="156" y="434"/>
                  </a:lnTo>
                  <a:close/>
                  <a:moveTo>
                    <a:pt x="727" y="197"/>
                  </a:moveTo>
                  <a:lnTo>
                    <a:pt x="716" y="200"/>
                  </a:lnTo>
                  <a:lnTo>
                    <a:pt x="707" y="207"/>
                  </a:lnTo>
                  <a:lnTo>
                    <a:pt x="701" y="217"/>
                  </a:lnTo>
                  <a:lnTo>
                    <a:pt x="699" y="230"/>
                  </a:lnTo>
                  <a:lnTo>
                    <a:pt x="701" y="243"/>
                  </a:lnTo>
                  <a:lnTo>
                    <a:pt x="707" y="254"/>
                  </a:lnTo>
                  <a:lnTo>
                    <a:pt x="716" y="260"/>
                  </a:lnTo>
                  <a:lnTo>
                    <a:pt x="727" y="262"/>
                  </a:lnTo>
                  <a:lnTo>
                    <a:pt x="1199" y="262"/>
                  </a:lnTo>
                  <a:lnTo>
                    <a:pt x="1210" y="260"/>
                  </a:lnTo>
                  <a:lnTo>
                    <a:pt x="1218" y="254"/>
                  </a:lnTo>
                  <a:lnTo>
                    <a:pt x="1224" y="243"/>
                  </a:lnTo>
                  <a:lnTo>
                    <a:pt x="1226" y="230"/>
                  </a:lnTo>
                  <a:lnTo>
                    <a:pt x="1224" y="217"/>
                  </a:lnTo>
                  <a:lnTo>
                    <a:pt x="1218" y="207"/>
                  </a:lnTo>
                  <a:lnTo>
                    <a:pt x="1210" y="200"/>
                  </a:lnTo>
                  <a:lnTo>
                    <a:pt x="1199" y="197"/>
                  </a:lnTo>
                  <a:lnTo>
                    <a:pt x="727" y="197"/>
                  </a:lnTo>
                  <a:close/>
                  <a:moveTo>
                    <a:pt x="224" y="0"/>
                  </a:moveTo>
                  <a:lnTo>
                    <a:pt x="1702" y="0"/>
                  </a:lnTo>
                  <a:lnTo>
                    <a:pt x="1738" y="4"/>
                  </a:lnTo>
                  <a:lnTo>
                    <a:pt x="1773" y="13"/>
                  </a:lnTo>
                  <a:lnTo>
                    <a:pt x="1805" y="31"/>
                  </a:lnTo>
                  <a:lnTo>
                    <a:pt x="1834" y="53"/>
                  </a:lnTo>
                  <a:lnTo>
                    <a:pt x="1860" y="81"/>
                  </a:lnTo>
                  <a:lnTo>
                    <a:pt x="1882" y="113"/>
                  </a:lnTo>
                  <a:lnTo>
                    <a:pt x="1900" y="148"/>
                  </a:lnTo>
                  <a:lnTo>
                    <a:pt x="1915" y="188"/>
                  </a:lnTo>
                  <a:lnTo>
                    <a:pt x="1923" y="229"/>
                  </a:lnTo>
                  <a:lnTo>
                    <a:pt x="1926" y="273"/>
                  </a:lnTo>
                  <a:lnTo>
                    <a:pt x="1926" y="3772"/>
                  </a:lnTo>
                  <a:lnTo>
                    <a:pt x="1923" y="3816"/>
                  </a:lnTo>
                  <a:lnTo>
                    <a:pt x="1915" y="3857"/>
                  </a:lnTo>
                  <a:lnTo>
                    <a:pt x="1900" y="3897"/>
                  </a:lnTo>
                  <a:lnTo>
                    <a:pt x="1882" y="3932"/>
                  </a:lnTo>
                  <a:lnTo>
                    <a:pt x="1860" y="3964"/>
                  </a:lnTo>
                  <a:lnTo>
                    <a:pt x="1834" y="3992"/>
                  </a:lnTo>
                  <a:lnTo>
                    <a:pt x="1805" y="4014"/>
                  </a:lnTo>
                  <a:lnTo>
                    <a:pt x="1773" y="4032"/>
                  </a:lnTo>
                  <a:lnTo>
                    <a:pt x="1738" y="4041"/>
                  </a:lnTo>
                  <a:lnTo>
                    <a:pt x="1702" y="4045"/>
                  </a:lnTo>
                  <a:lnTo>
                    <a:pt x="224" y="4045"/>
                  </a:lnTo>
                  <a:lnTo>
                    <a:pt x="188" y="4041"/>
                  </a:lnTo>
                  <a:lnTo>
                    <a:pt x="154" y="4032"/>
                  </a:lnTo>
                  <a:lnTo>
                    <a:pt x="122" y="4014"/>
                  </a:lnTo>
                  <a:lnTo>
                    <a:pt x="92" y="3992"/>
                  </a:lnTo>
                  <a:lnTo>
                    <a:pt x="66" y="3964"/>
                  </a:lnTo>
                  <a:lnTo>
                    <a:pt x="43" y="3932"/>
                  </a:lnTo>
                  <a:lnTo>
                    <a:pt x="25" y="3897"/>
                  </a:lnTo>
                  <a:lnTo>
                    <a:pt x="12" y="3857"/>
                  </a:lnTo>
                  <a:lnTo>
                    <a:pt x="3" y="3816"/>
                  </a:lnTo>
                  <a:lnTo>
                    <a:pt x="0" y="3772"/>
                  </a:lnTo>
                  <a:lnTo>
                    <a:pt x="0" y="273"/>
                  </a:lnTo>
                  <a:lnTo>
                    <a:pt x="3" y="229"/>
                  </a:lnTo>
                  <a:lnTo>
                    <a:pt x="12" y="188"/>
                  </a:lnTo>
                  <a:lnTo>
                    <a:pt x="25" y="148"/>
                  </a:lnTo>
                  <a:lnTo>
                    <a:pt x="43" y="113"/>
                  </a:lnTo>
                  <a:lnTo>
                    <a:pt x="66" y="81"/>
                  </a:lnTo>
                  <a:lnTo>
                    <a:pt x="92" y="53"/>
                  </a:lnTo>
                  <a:lnTo>
                    <a:pt x="122" y="31"/>
                  </a:lnTo>
                  <a:lnTo>
                    <a:pt x="154" y="13"/>
                  </a:lnTo>
                  <a:lnTo>
                    <a:pt x="188" y="4"/>
                  </a:lnTo>
                  <a:lnTo>
                    <a:pt x="22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" name="자유형 7"/>
            <p:cNvSpPr>
              <a:spLocks/>
            </p:cNvSpPr>
            <p:nvPr/>
          </p:nvSpPr>
          <p:spPr bwMode="auto">
            <a:xfrm>
              <a:off x="598771" y="3644382"/>
              <a:ext cx="158629" cy="138832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" name="Freeform 6"/>
            <p:cNvSpPr>
              <a:spLocks/>
            </p:cNvSpPr>
            <p:nvPr/>
          </p:nvSpPr>
          <p:spPr bwMode="auto">
            <a:xfrm rot="10800000" flipH="1" flipV="1">
              <a:off x="597941" y="2949079"/>
              <a:ext cx="160288" cy="142111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10" name="Group 20"/>
            <p:cNvGrpSpPr>
              <a:grpSpLocks noChangeAspect="1"/>
            </p:cNvGrpSpPr>
            <p:nvPr/>
          </p:nvGrpSpPr>
          <p:grpSpPr bwMode="auto">
            <a:xfrm>
              <a:off x="614039" y="2221163"/>
              <a:ext cx="128093" cy="174724"/>
              <a:chOff x="2597" y="4163"/>
              <a:chExt cx="217" cy="296"/>
            </a:xfrm>
            <a:grpFill/>
          </p:grpSpPr>
          <p:sp>
            <p:nvSpPr>
              <p:cNvPr id="19" name="Freeform 22"/>
              <p:cNvSpPr>
                <a:spLocks noEditPoints="1"/>
              </p:cNvSpPr>
              <p:nvPr/>
            </p:nvSpPr>
            <p:spPr bwMode="auto">
              <a:xfrm>
                <a:off x="2630" y="4163"/>
                <a:ext cx="151" cy="176"/>
              </a:xfrm>
              <a:custGeom>
                <a:avLst/>
                <a:gdLst>
                  <a:gd name="T0" fmla="*/ 410 w 1662"/>
                  <a:gd name="T1" fmla="*/ 645 h 1942"/>
                  <a:gd name="T2" fmla="*/ 309 w 1662"/>
                  <a:gd name="T3" fmla="*/ 847 h 1942"/>
                  <a:gd name="T4" fmla="*/ 255 w 1662"/>
                  <a:gd name="T5" fmla="*/ 1023 h 1942"/>
                  <a:gd name="T6" fmla="*/ 263 w 1662"/>
                  <a:gd name="T7" fmla="*/ 1206 h 1942"/>
                  <a:gd name="T8" fmla="*/ 347 w 1662"/>
                  <a:gd name="T9" fmla="*/ 1429 h 1942"/>
                  <a:gd name="T10" fmla="*/ 476 w 1662"/>
                  <a:gd name="T11" fmla="*/ 1620 h 1942"/>
                  <a:gd name="T12" fmla="*/ 638 w 1662"/>
                  <a:gd name="T13" fmla="*/ 1753 h 1942"/>
                  <a:gd name="T14" fmla="*/ 825 w 1662"/>
                  <a:gd name="T15" fmla="*/ 1803 h 1942"/>
                  <a:gd name="T16" fmla="*/ 1013 w 1662"/>
                  <a:gd name="T17" fmla="*/ 1753 h 1942"/>
                  <a:gd name="T18" fmla="*/ 1176 w 1662"/>
                  <a:gd name="T19" fmla="*/ 1619 h 1942"/>
                  <a:gd name="T20" fmla="*/ 1305 w 1662"/>
                  <a:gd name="T21" fmla="*/ 1428 h 1942"/>
                  <a:gd name="T22" fmla="*/ 1388 w 1662"/>
                  <a:gd name="T23" fmla="*/ 1205 h 1942"/>
                  <a:gd name="T24" fmla="*/ 1418 w 1662"/>
                  <a:gd name="T25" fmla="*/ 974 h 1942"/>
                  <a:gd name="T26" fmla="*/ 1266 w 1662"/>
                  <a:gd name="T27" fmla="*/ 836 h 1942"/>
                  <a:gd name="T28" fmla="*/ 1012 w 1662"/>
                  <a:gd name="T29" fmla="*/ 794 h 1942"/>
                  <a:gd name="T30" fmla="*/ 806 w 1662"/>
                  <a:gd name="T31" fmla="*/ 713 h 1942"/>
                  <a:gd name="T32" fmla="*/ 646 w 1662"/>
                  <a:gd name="T33" fmla="*/ 610 h 1942"/>
                  <a:gd name="T34" fmla="*/ 526 w 1662"/>
                  <a:gd name="T35" fmla="*/ 499 h 1942"/>
                  <a:gd name="T36" fmla="*/ 944 w 1662"/>
                  <a:gd name="T37" fmla="*/ 23 h 1942"/>
                  <a:gd name="T38" fmla="*/ 1152 w 1662"/>
                  <a:gd name="T39" fmla="*/ 118 h 1942"/>
                  <a:gd name="T40" fmla="*/ 1271 w 1662"/>
                  <a:gd name="T41" fmla="*/ 205 h 1942"/>
                  <a:gd name="T42" fmla="*/ 1388 w 1662"/>
                  <a:gd name="T43" fmla="*/ 323 h 1942"/>
                  <a:gd name="T44" fmla="*/ 1455 w 1662"/>
                  <a:gd name="T45" fmla="*/ 429 h 1942"/>
                  <a:gd name="T46" fmla="*/ 1524 w 1662"/>
                  <a:gd name="T47" fmla="*/ 626 h 1942"/>
                  <a:gd name="T48" fmla="*/ 1555 w 1662"/>
                  <a:gd name="T49" fmla="*/ 892 h 1942"/>
                  <a:gd name="T50" fmla="*/ 1619 w 1662"/>
                  <a:gd name="T51" fmla="*/ 939 h 1942"/>
                  <a:gd name="T52" fmla="*/ 1657 w 1662"/>
                  <a:gd name="T53" fmla="*/ 1032 h 1942"/>
                  <a:gd name="T54" fmla="*/ 1655 w 1662"/>
                  <a:gd name="T55" fmla="*/ 1183 h 1942"/>
                  <a:gd name="T56" fmla="*/ 1611 w 1662"/>
                  <a:gd name="T57" fmla="*/ 1304 h 1942"/>
                  <a:gd name="T58" fmla="*/ 1537 w 1662"/>
                  <a:gd name="T59" fmla="*/ 1372 h 1942"/>
                  <a:gd name="T60" fmla="*/ 1445 w 1662"/>
                  <a:gd name="T61" fmla="*/ 1454 h 1942"/>
                  <a:gd name="T62" fmla="*/ 1313 w 1662"/>
                  <a:gd name="T63" fmla="*/ 1670 h 1942"/>
                  <a:gd name="T64" fmla="*/ 1141 w 1662"/>
                  <a:gd name="T65" fmla="*/ 1836 h 1942"/>
                  <a:gd name="T66" fmla="*/ 937 w 1662"/>
                  <a:gd name="T67" fmla="*/ 1930 h 1942"/>
                  <a:gd name="T68" fmla="*/ 714 w 1662"/>
                  <a:gd name="T69" fmla="*/ 1930 h 1942"/>
                  <a:gd name="T70" fmla="*/ 510 w 1662"/>
                  <a:gd name="T71" fmla="*/ 1836 h 1942"/>
                  <a:gd name="T72" fmla="*/ 337 w 1662"/>
                  <a:gd name="T73" fmla="*/ 1669 h 1942"/>
                  <a:gd name="T74" fmla="*/ 205 w 1662"/>
                  <a:gd name="T75" fmla="*/ 1452 h 1942"/>
                  <a:gd name="T76" fmla="*/ 111 w 1662"/>
                  <a:gd name="T77" fmla="*/ 1364 h 1942"/>
                  <a:gd name="T78" fmla="*/ 39 w 1662"/>
                  <a:gd name="T79" fmla="*/ 1284 h 1942"/>
                  <a:gd name="T80" fmla="*/ 2 w 1662"/>
                  <a:gd name="T81" fmla="*/ 1143 h 1942"/>
                  <a:gd name="T82" fmla="*/ 9 w 1662"/>
                  <a:gd name="T83" fmla="*/ 1009 h 1942"/>
                  <a:gd name="T84" fmla="*/ 50 w 1662"/>
                  <a:gd name="T85" fmla="*/ 930 h 1942"/>
                  <a:gd name="T86" fmla="*/ 98 w 1662"/>
                  <a:gd name="T87" fmla="*/ 851 h 1942"/>
                  <a:gd name="T88" fmla="*/ 85 w 1662"/>
                  <a:gd name="T89" fmla="*/ 643 h 1942"/>
                  <a:gd name="T90" fmla="*/ 120 w 1662"/>
                  <a:gd name="T91" fmla="*/ 487 h 1942"/>
                  <a:gd name="T92" fmla="*/ 183 w 1662"/>
                  <a:gd name="T93" fmla="*/ 377 h 1942"/>
                  <a:gd name="T94" fmla="*/ 257 w 1662"/>
                  <a:gd name="T95" fmla="*/ 305 h 1942"/>
                  <a:gd name="T96" fmla="*/ 319 w 1662"/>
                  <a:gd name="T97" fmla="*/ 266 h 1942"/>
                  <a:gd name="T98" fmla="*/ 352 w 1662"/>
                  <a:gd name="T99" fmla="*/ 246 h 1942"/>
                  <a:gd name="T100" fmla="*/ 390 w 1662"/>
                  <a:gd name="T101" fmla="*/ 196 h 1942"/>
                  <a:gd name="T102" fmla="*/ 459 w 1662"/>
                  <a:gd name="T103" fmla="*/ 127 h 1942"/>
                  <a:gd name="T104" fmla="*/ 559 w 1662"/>
                  <a:gd name="T105" fmla="*/ 57 h 1942"/>
                  <a:gd name="T106" fmla="*/ 690 w 1662"/>
                  <a:gd name="T107" fmla="*/ 10 h 19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662" h="1942">
                    <a:moveTo>
                      <a:pt x="526" y="499"/>
                    </a:moveTo>
                    <a:lnTo>
                      <a:pt x="484" y="546"/>
                    </a:lnTo>
                    <a:lnTo>
                      <a:pt x="445" y="595"/>
                    </a:lnTo>
                    <a:lnTo>
                      <a:pt x="410" y="645"/>
                    </a:lnTo>
                    <a:lnTo>
                      <a:pt x="379" y="696"/>
                    </a:lnTo>
                    <a:lnTo>
                      <a:pt x="352" y="747"/>
                    </a:lnTo>
                    <a:lnTo>
                      <a:pt x="329" y="797"/>
                    </a:lnTo>
                    <a:lnTo>
                      <a:pt x="309" y="847"/>
                    </a:lnTo>
                    <a:lnTo>
                      <a:pt x="291" y="895"/>
                    </a:lnTo>
                    <a:lnTo>
                      <a:pt x="277" y="941"/>
                    </a:lnTo>
                    <a:lnTo>
                      <a:pt x="264" y="984"/>
                    </a:lnTo>
                    <a:lnTo>
                      <a:pt x="255" y="1023"/>
                    </a:lnTo>
                    <a:lnTo>
                      <a:pt x="247" y="1059"/>
                    </a:lnTo>
                    <a:lnTo>
                      <a:pt x="241" y="1091"/>
                    </a:lnTo>
                    <a:lnTo>
                      <a:pt x="250" y="1148"/>
                    </a:lnTo>
                    <a:lnTo>
                      <a:pt x="263" y="1206"/>
                    </a:lnTo>
                    <a:lnTo>
                      <a:pt x="280" y="1263"/>
                    </a:lnTo>
                    <a:lnTo>
                      <a:pt x="299" y="1320"/>
                    </a:lnTo>
                    <a:lnTo>
                      <a:pt x="322" y="1375"/>
                    </a:lnTo>
                    <a:lnTo>
                      <a:pt x="347" y="1429"/>
                    </a:lnTo>
                    <a:lnTo>
                      <a:pt x="375" y="1480"/>
                    </a:lnTo>
                    <a:lnTo>
                      <a:pt x="406" y="1530"/>
                    </a:lnTo>
                    <a:lnTo>
                      <a:pt x="440" y="1576"/>
                    </a:lnTo>
                    <a:lnTo>
                      <a:pt x="476" y="1620"/>
                    </a:lnTo>
                    <a:lnTo>
                      <a:pt x="513" y="1659"/>
                    </a:lnTo>
                    <a:lnTo>
                      <a:pt x="553" y="1695"/>
                    </a:lnTo>
                    <a:lnTo>
                      <a:pt x="594" y="1726"/>
                    </a:lnTo>
                    <a:lnTo>
                      <a:pt x="638" y="1753"/>
                    </a:lnTo>
                    <a:lnTo>
                      <a:pt x="683" y="1774"/>
                    </a:lnTo>
                    <a:lnTo>
                      <a:pt x="729" y="1789"/>
                    </a:lnTo>
                    <a:lnTo>
                      <a:pt x="777" y="1800"/>
                    </a:lnTo>
                    <a:lnTo>
                      <a:pt x="825" y="1803"/>
                    </a:lnTo>
                    <a:lnTo>
                      <a:pt x="875" y="1800"/>
                    </a:lnTo>
                    <a:lnTo>
                      <a:pt x="922" y="1789"/>
                    </a:lnTo>
                    <a:lnTo>
                      <a:pt x="968" y="1774"/>
                    </a:lnTo>
                    <a:lnTo>
                      <a:pt x="1013" y="1753"/>
                    </a:lnTo>
                    <a:lnTo>
                      <a:pt x="1056" y="1726"/>
                    </a:lnTo>
                    <a:lnTo>
                      <a:pt x="1099" y="1695"/>
                    </a:lnTo>
                    <a:lnTo>
                      <a:pt x="1139" y="1659"/>
                    </a:lnTo>
                    <a:lnTo>
                      <a:pt x="1176" y="1619"/>
                    </a:lnTo>
                    <a:lnTo>
                      <a:pt x="1212" y="1576"/>
                    </a:lnTo>
                    <a:lnTo>
                      <a:pt x="1245" y="1529"/>
                    </a:lnTo>
                    <a:lnTo>
                      <a:pt x="1276" y="1480"/>
                    </a:lnTo>
                    <a:lnTo>
                      <a:pt x="1305" y="1428"/>
                    </a:lnTo>
                    <a:lnTo>
                      <a:pt x="1330" y="1374"/>
                    </a:lnTo>
                    <a:lnTo>
                      <a:pt x="1353" y="1319"/>
                    </a:lnTo>
                    <a:lnTo>
                      <a:pt x="1372" y="1262"/>
                    </a:lnTo>
                    <a:lnTo>
                      <a:pt x="1388" y="1205"/>
                    </a:lnTo>
                    <a:lnTo>
                      <a:pt x="1401" y="1147"/>
                    </a:lnTo>
                    <a:lnTo>
                      <a:pt x="1411" y="1089"/>
                    </a:lnTo>
                    <a:lnTo>
                      <a:pt x="1416" y="1032"/>
                    </a:lnTo>
                    <a:lnTo>
                      <a:pt x="1418" y="974"/>
                    </a:lnTo>
                    <a:lnTo>
                      <a:pt x="1417" y="904"/>
                    </a:lnTo>
                    <a:lnTo>
                      <a:pt x="1414" y="838"/>
                    </a:lnTo>
                    <a:lnTo>
                      <a:pt x="1339" y="839"/>
                    </a:lnTo>
                    <a:lnTo>
                      <a:pt x="1266" y="836"/>
                    </a:lnTo>
                    <a:lnTo>
                      <a:pt x="1198" y="830"/>
                    </a:lnTo>
                    <a:lnTo>
                      <a:pt x="1133" y="820"/>
                    </a:lnTo>
                    <a:lnTo>
                      <a:pt x="1070" y="808"/>
                    </a:lnTo>
                    <a:lnTo>
                      <a:pt x="1012" y="794"/>
                    </a:lnTo>
                    <a:lnTo>
                      <a:pt x="956" y="777"/>
                    </a:lnTo>
                    <a:lnTo>
                      <a:pt x="903" y="757"/>
                    </a:lnTo>
                    <a:lnTo>
                      <a:pt x="853" y="737"/>
                    </a:lnTo>
                    <a:lnTo>
                      <a:pt x="806" y="713"/>
                    </a:lnTo>
                    <a:lnTo>
                      <a:pt x="762" y="690"/>
                    </a:lnTo>
                    <a:lnTo>
                      <a:pt x="721" y="664"/>
                    </a:lnTo>
                    <a:lnTo>
                      <a:pt x="682" y="638"/>
                    </a:lnTo>
                    <a:lnTo>
                      <a:pt x="646" y="610"/>
                    </a:lnTo>
                    <a:lnTo>
                      <a:pt x="612" y="583"/>
                    </a:lnTo>
                    <a:lnTo>
                      <a:pt x="581" y="555"/>
                    </a:lnTo>
                    <a:lnTo>
                      <a:pt x="552" y="527"/>
                    </a:lnTo>
                    <a:lnTo>
                      <a:pt x="526" y="499"/>
                    </a:lnTo>
                    <a:close/>
                    <a:moveTo>
                      <a:pt x="808" y="0"/>
                    </a:moveTo>
                    <a:lnTo>
                      <a:pt x="851" y="3"/>
                    </a:lnTo>
                    <a:lnTo>
                      <a:pt x="897" y="11"/>
                    </a:lnTo>
                    <a:lnTo>
                      <a:pt x="944" y="23"/>
                    </a:lnTo>
                    <a:lnTo>
                      <a:pt x="993" y="39"/>
                    </a:lnTo>
                    <a:lnTo>
                      <a:pt x="1044" y="60"/>
                    </a:lnTo>
                    <a:lnTo>
                      <a:pt x="1097" y="86"/>
                    </a:lnTo>
                    <a:lnTo>
                      <a:pt x="1152" y="118"/>
                    </a:lnTo>
                    <a:lnTo>
                      <a:pt x="1179" y="135"/>
                    </a:lnTo>
                    <a:lnTo>
                      <a:pt x="1208" y="155"/>
                    </a:lnTo>
                    <a:lnTo>
                      <a:pt x="1239" y="179"/>
                    </a:lnTo>
                    <a:lnTo>
                      <a:pt x="1271" y="205"/>
                    </a:lnTo>
                    <a:lnTo>
                      <a:pt x="1304" y="233"/>
                    </a:lnTo>
                    <a:lnTo>
                      <a:pt x="1334" y="261"/>
                    </a:lnTo>
                    <a:lnTo>
                      <a:pt x="1363" y="292"/>
                    </a:lnTo>
                    <a:lnTo>
                      <a:pt x="1388" y="323"/>
                    </a:lnTo>
                    <a:lnTo>
                      <a:pt x="1409" y="353"/>
                    </a:lnTo>
                    <a:lnTo>
                      <a:pt x="1409" y="353"/>
                    </a:lnTo>
                    <a:lnTo>
                      <a:pt x="1433" y="389"/>
                    </a:lnTo>
                    <a:lnTo>
                      <a:pt x="1455" y="429"/>
                    </a:lnTo>
                    <a:lnTo>
                      <a:pt x="1475" y="472"/>
                    </a:lnTo>
                    <a:lnTo>
                      <a:pt x="1493" y="519"/>
                    </a:lnTo>
                    <a:lnTo>
                      <a:pt x="1509" y="570"/>
                    </a:lnTo>
                    <a:lnTo>
                      <a:pt x="1524" y="626"/>
                    </a:lnTo>
                    <a:lnTo>
                      <a:pt x="1535" y="685"/>
                    </a:lnTo>
                    <a:lnTo>
                      <a:pt x="1545" y="749"/>
                    </a:lnTo>
                    <a:lnTo>
                      <a:pt x="1551" y="817"/>
                    </a:lnTo>
                    <a:lnTo>
                      <a:pt x="1555" y="892"/>
                    </a:lnTo>
                    <a:lnTo>
                      <a:pt x="1573" y="900"/>
                    </a:lnTo>
                    <a:lnTo>
                      <a:pt x="1590" y="910"/>
                    </a:lnTo>
                    <a:lnTo>
                      <a:pt x="1605" y="922"/>
                    </a:lnTo>
                    <a:lnTo>
                      <a:pt x="1619" y="939"/>
                    </a:lnTo>
                    <a:lnTo>
                      <a:pt x="1632" y="957"/>
                    </a:lnTo>
                    <a:lnTo>
                      <a:pt x="1642" y="979"/>
                    </a:lnTo>
                    <a:lnTo>
                      <a:pt x="1651" y="1003"/>
                    </a:lnTo>
                    <a:lnTo>
                      <a:pt x="1657" y="1032"/>
                    </a:lnTo>
                    <a:lnTo>
                      <a:pt x="1661" y="1064"/>
                    </a:lnTo>
                    <a:lnTo>
                      <a:pt x="1662" y="1102"/>
                    </a:lnTo>
                    <a:lnTo>
                      <a:pt x="1660" y="1143"/>
                    </a:lnTo>
                    <a:lnTo>
                      <a:pt x="1655" y="1183"/>
                    </a:lnTo>
                    <a:lnTo>
                      <a:pt x="1648" y="1218"/>
                    </a:lnTo>
                    <a:lnTo>
                      <a:pt x="1638" y="1250"/>
                    </a:lnTo>
                    <a:lnTo>
                      <a:pt x="1625" y="1278"/>
                    </a:lnTo>
                    <a:lnTo>
                      <a:pt x="1611" y="1304"/>
                    </a:lnTo>
                    <a:lnTo>
                      <a:pt x="1595" y="1325"/>
                    </a:lnTo>
                    <a:lnTo>
                      <a:pt x="1577" y="1344"/>
                    </a:lnTo>
                    <a:lnTo>
                      <a:pt x="1558" y="1360"/>
                    </a:lnTo>
                    <a:lnTo>
                      <a:pt x="1537" y="1372"/>
                    </a:lnTo>
                    <a:lnTo>
                      <a:pt x="1515" y="1382"/>
                    </a:lnTo>
                    <a:lnTo>
                      <a:pt x="1493" y="1390"/>
                    </a:lnTo>
                    <a:lnTo>
                      <a:pt x="1471" y="1395"/>
                    </a:lnTo>
                    <a:lnTo>
                      <a:pt x="1445" y="1454"/>
                    </a:lnTo>
                    <a:lnTo>
                      <a:pt x="1416" y="1512"/>
                    </a:lnTo>
                    <a:lnTo>
                      <a:pt x="1385" y="1567"/>
                    </a:lnTo>
                    <a:lnTo>
                      <a:pt x="1350" y="1620"/>
                    </a:lnTo>
                    <a:lnTo>
                      <a:pt x="1313" y="1670"/>
                    </a:lnTo>
                    <a:lnTo>
                      <a:pt x="1273" y="1717"/>
                    </a:lnTo>
                    <a:lnTo>
                      <a:pt x="1231" y="1761"/>
                    </a:lnTo>
                    <a:lnTo>
                      <a:pt x="1187" y="1801"/>
                    </a:lnTo>
                    <a:lnTo>
                      <a:pt x="1141" y="1836"/>
                    </a:lnTo>
                    <a:lnTo>
                      <a:pt x="1092" y="1868"/>
                    </a:lnTo>
                    <a:lnTo>
                      <a:pt x="1042" y="1893"/>
                    </a:lnTo>
                    <a:lnTo>
                      <a:pt x="990" y="1915"/>
                    </a:lnTo>
                    <a:lnTo>
                      <a:pt x="937" y="1930"/>
                    </a:lnTo>
                    <a:lnTo>
                      <a:pt x="882" y="1939"/>
                    </a:lnTo>
                    <a:lnTo>
                      <a:pt x="825" y="1942"/>
                    </a:lnTo>
                    <a:lnTo>
                      <a:pt x="769" y="1939"/>
                    </a:lnTo>
                    <a:lnTo>
                      <a:pt x="714" y="1930"/>
                    </a:lnTo>
                    <a:lnTo>
                      <a:pt x="661" y="1915"/>
                    </a:lnTo>
                    <a:lnTo>
                      <a:pt x="608" y="1893"/>
                    </a:lnTo>
                    <a:lnTo>
                      <a:pt x="558" y="1867"/>
                    </a:lnTo>
                    <a:lnTo>
                      <a:pt x="510" y="1836"/>
                    </a:lnTo>
                    <a:lnTo>
                      <a:pt x="464" y="1800"/>
                    </a:lnTo>
                    <a:lnTo>
                      <a:pt x="419" y="1760"/>
                    </a:lnTo>
                    <a:lnTo>
                      <a:pt x="377" y="1716"/>
                    </a:lnTo>
                    <a:lnTo>
                      <a:pt x="337" y="1669"/>
                    </a:lnTo>
                    <a:lnTo>
                      <a:pt x="300" y="1618"/>
                    </a:lnTo>
                    <a:lnTo>
                      <a:pt x="266" y="1565"/>
                    </a:lnTo>
                    <a:lnTo>
                      <a:pt x="234" y="1510"/>
                    </a:lnTo>
                    <a:lnTo>
                      <a:pt x="205" y="1452"/>
                    </a:lnTo>
                    <a:lnTo>
                      <a:pt x="179" y="1392"/>
                    </a:lnTo>
                    <a:lnTo>
                      <a:pt x="156" y="1386"/>
                    </a:lnTo>
                    <a:lnTo>
                      <a:pt x="133" y="1376"/>
                    </a:lnTo>
                    <a:lnTo>
                      <a:pt x="111" y="1364"/>
                    </a:lnTo>
                    <a:lnTo>
                      <a:pt x="91" y="1349"/>
                    </a:lnTo>
                    <a:lnTo>
                      <a:pt x="72" y="1330"/>
                    </a:lnTo>
                    <a:lnTo>
                      <a:pt x="55" y="1309"/>
                    </a:lnTo>
                    <a:lnTo>
                      <a:pt x="39" y="1284"/>
                    </a:lnTo>
                    <a:lnTo>
                      <a:pt x="26" y="1254"/>
                    </a:lnTo>
                    <a:lnTo>
                      <a:pt x="15" y="1221"/>
                    </a:lnTo>
                    <a:lnTo>
                      <a:pt x="7" y="1184"/>
                    </a:lnTo>
                    <a:lnTo>
                      <a:pt x="2" y="1143"/>
                    </a:lnTo>
                    <a:lnTo>
                      <a:pt x="0" y="1104"/>
                    </a:lnTo>
                    <a:lnTo>
                      <a:pt x="1" y="1068"/>
                    </a:lnTo>
                    <a:lnTo>
                      <a:pt x="4" y="1038"/>
                    </a:lnTo>
                    <a:lnTo>
                      <a:pt x="9" y="1009"/>
                    </a:lnTo>
                    <a:lnTo>
                      <a:pt x="17" y="985"/>
                    </a:lnTo>
                    <a:lnTo>
                      <a:pt x="27" y="964"/>
                    </a:lnTo>
                    <a:lnTo>
                      <a:pt x="38" y="946"/>
                    </a:lnTo>
                    <a:lnTo>
                      <a:pt x="50" y="930"/>
                    </a:lnTo>
                    <a:lnTo>
                      <a:pt x="65" y="916"/>
                    </a:lnTo>
                    <a:lnTo>
                      <a:pt x="80" y="906"/>
                    </a:lnTo>
                    <a:lnTo>
                      <a:pt x="96" y="897"/>
                    </a:lnTo>
                    <a:lnTo>
                      <a:pt x="98" y="851"/>
                    </a:lnTo>
                    <a:lnTo>
                      <a:pt x="89" y="794"/>
                    </a:lnTo>
                    <a:lnTo>
                      <a:pt x="85" y="740"/>
                    </a:lnTo>
                    <a:lnTo>
                      <a:pt x="83" y="690"/>
                    </a:lnTo>
                    <a:lnTo>
                      <a:pt x="85" y="643"/>
                    </a:lnTo>
                    <a:lnTo>
                      <a:pt x="90" y="599"/>
                    </a:lnTo>
                    <a:lnTo>
                      <a:pt x="98" y="559"/>
                    </a:lnTo>
                    <a:lnTo>
                      <a:pt x="108" y="522"/>
                    </a:lnTo>
                    <a:lnTo>
                      <a:pt x="120" y="487"/>
                    </a:lnTo>
                    <a:lnTo>
                      <a:pt x="134" y="455"/>
                    </a:lnTo>
                    <a:lnTo>
                      <a:pt x="149" y="427"/>
                    </a:lnTo>
                    <a:lnTo>
                      <a:pt x="166" y="400"/>
                    </a:lnTo>
                    <a:lnTo>
                      <a:pt x="183" y="377"/>
                    </a:lnTo>
                    <a:lnTo>
                      <a:pt x="202" y="355"/>
                    </a:lnTo>
                    <a:lnTo>
                      <a:pt x="220" y="337"/>
                    </a:lnTo>
                    <a:lnTo>
                      <a:pt x="239" y="320"/>
                    </a:lnTo>
                    <a:lnTo>
                      <a:pt x="257" y="305"/>
                    </a:lnTo>
                    <a:lnTo>
                      <a:pt x="274" y="293"/>
                    </a:lnTo>
                    <a:lnTo>
                      <a:pt x="290" y="282"/>
                    </a:lnTo>
                    <a:lnTo>
                      <a:pt x="305" y="273"/>
                    </a:lnTo>
                    <a:lnTo>
                      <a:pt x="319" y="266"/>
                    </a:lnTo>
                    <a:lnTo>
                      <a:pt x="331" y="260"/>
                    </a:lnTo>
                    <a:lnTo>
                      <a:pt x="341" y="255"/>
                    </a:lnTo>
                    <a:lnTo>
                      <a:pt x="348" y="253"/>
                    </a:lnTo>
                    <a:lnTo>
                      <a:pt x="352" y="246"/>
                    </a:lnTo>
                    <a:lnTo>
                      <a:pt x="359" y="237"/>
                    </a:lnTo>
                    <a:lnTo>
                      <a:pt x="367" y="225"/>
                    </a:lnTo>
                    <a:lnTo>
                      <a:pt x="377" y="212"/>
                    </a:lnTo>
                    <a:lnTo>
                      <a:pt x="390" y="196"/>
                    </a:lnTo>
                    <a:lnTo>
                      <a:pt x="404" y="180"/>
                    </a:lnTo>
                    <a:lnTo>
                      <a:pt x="421" y="163"/>
                    </a:lnTo>
                    <a:lnTo>
                      <a:pt x="439" y="145"/>
                    </a:lnTo>
                    <a:lnTo>
                      <a:pt x="459" y="127"/>
                    </a:lnTo>
                    <a:lnTo>
                      <a:pt x="481" y="108"/>
                    </a:lnTo>
                    <a:lnTo>
                      <a:pt x="505" y="91"/>
                    </a:lnTo>
                    <a:lnTo>
                      <a:pt x="531" y="74"/>
                    </a:lnTo>
                    <a:lnTo>
                      <a:pt x="559" y="57"/>
                    </a:lnTo>
                    <a:lnTo>
                      <a:pt x="589" y="43"/>
                    </a:lnTo>
                    <a:lnTo>
                      <a:pt x="620" y="30"/>
                    </a:lnTo>
                    <a:lnTo>
                      <a:pt x="655" y="19"/>
                    </a:lnTo>
                    <a:lnTo>
                      <a:pt x="690" y="10"/>
                    </a:lnTo>
                    <a:lnTo>
                      <a:pt x="728" y="3"/>
                    </a:lnTo>
                    <a:lnTo>
                      <a:pt x="767" y="0"/>
                    </a:lnTo>
                    <a:lnTo>
                      <a:pt x="80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20" name="Freeform 23"/>
              <p:cNvSpPr>
                <a:spLocks noEditPoints="1"/>
              </p:cNvSpPr>
              <p:nvPr/>
            </p:nvSpPr>
            <p:spPr bwMode="auto">
              <a:xfrm>
                <a:off x="2664" y="4250"/>
                <a:ext cx="83" cy="27"/>
              </a:xfrm>
              <a:custGeom>
                <a:avLst/>
                <a:gdLst>
                  <a:gd name="T0" fmla="*/ 613 w 916"/>
                  <a:gd name="T1" fmla="*/ 78 h 300"/>
                  <a:gd name="T2" fmla="*/ 561 w 916"/>
                  <a:gd name="T3" fmla="*/ 109 h 300"/>
                  <a:gd name="T4" fmla="*/ 554 w 916"/>
                  <a:gd name="T5" fmla="*/ 165 h 300"/>
                  <a:gd name="T6" fmla="*/ 579 w 916"/>
                  <a:gd name="T7" fmla="*/ 210 h 300"/>
                  <a:gd name="T8" fmla="*/ 665 w 916"/>
                  <a:gd name="T9" fmla="*/ 229 h 300"/>
                  <a:gd name="T10" fmla="*/ 787 w 916"/>
                  <a:gd name="T11" fmla="*/ 223 h 300"/>
                  <a:gd name="T12" fmla="*/ 839 w 916"/>
                  <a:gd name="T13" fmla="*/ 191 h 300"/>
                  <a:gd name="T14" fmla="*/ 846 w 916"/>
                  <a:gd name="T15" fmla="*/ 135 h 300"/>
                  <a:gd name="T16" fmla="*/ 820 w 916"/>
                  <a:gd name="T17" fmla="*/ 90 h 300"/>
                  <a:gd name="T18" fmla="*/ 734 w 916"/>
                  <a:gd name="T19" fmla="*/ 72 h 300"/>
                  <a:gd name="T20" fmla="*/ 153 w 916"/>
                  <a:gd name="T21" fmla="*/ 74 h 300"/>
                  <a:gd name="T22" fmla="*/ 85 w 916"/>
                  <a:gd name="T23" fmla="*/ 99 h 300"/>
                  <a:gd name="T24" fmla="*/ 70 w 916"/>
                  <a:gd name="T25" fmla="*/ 150 h 300"/>
                  <a:gd name="T26" fmla="*/ 85 w 916"/>
                  <a:gd name="T27" fmla="*/ 201 h 300"/>
                  <a:gd name="T28" fmla="*/ 153 w 916"/>
                  <a:gd name="T29" fmla="*/ 227 h 300"/>
                  <a:gd name="T30" fmla="*/ 280 w 916"/>
                  <a:gd name="T31" fmla="*/ 227 h 300"/>
                  <a:gd name="T32" fmla="*/ 348 w 916"/>
                  <a:gd name="T33" fmla="*/ 201 h 300"/>
                  <a:gd name="T34" fmla="*/ 363 w 916"/>
                  <a:gd name="T35" fmla="*/ 150 h 300"/>
                  <a:gd name="T36" fmla="*/ 348 w 916"/>
                  <a:gd name="T37" fmla="*/ 99 h 300"/>
                  <a:gd name="T38" fmla="*/ 280 w 916"/>
                  <a:gd name="T39" fmla="*/ 74 h 300"/>
                  <a:gd name="T40" fmla="*/ 234 w 916"/>
                  <a:gd name="T41" fmla="*/ 0 h 300"/>
                  <a:gd name="T42" fmla="*/ 321 w 916"/>
                  <a:gd name="T43" fmla="*/ 9 h 300"/>
                  <a:gd name="T44" fmla="*/ 400 w 916"/>
                  <a:gd name="T45" fmla="*/ 53 h 300"/>
                  <a:gd name="T46" fmla="*/ 574 w 916"/>
                  <a:gd name="T47" fmla="*/ 17 h 300"/>
                  <a:gd name="T48" fmla="*/ 662 w 916"/>
                  <a:gd name="T49" fmla="*/ 1 h 300"/>
                  <a:gd name="T50" fmla="*/ 732 w 916"/>
                  <a:gd name="T51" fmla="*/ 0 h 300"/>
                  <a:gd name="T52" fmla="*/ 806 w 916"/>
                  <a:gd name="T53" fmla="*/ 10 h 300"/>
                  <a:gd name="T54" fmla="*/ 875 w 916"/>
                  <a:gd name="T55" fmla="*/ 45 h 300"/>
                  <a:gd name="T56" fmla="*/ 914 w 916"/>
                  <a:gd name="T57" fmla="*/ 123 h 300"/>
                  <a:gd name="T58" fmla="*/ 900 w 916"/>
                  <a:gd name="T59" fmla="*/ 223 h 300"/>
                  <a:gd name="T60" fmla="*/ 843 w 916"/>
                  <a:gd name="T61" fmla="*/ 277 h 300"/>
                  <a:gd name="T62" fmla="*/ 768 w 916"/>
                  <a:gd name="T63" fmla="*/ 297 h 300"/>
                  <a:gd name="T64" fmla="*/ 699 w 916"/>
                  <a:gd name="T65" fmla="*/ 300 h 300"/>
                  <a:gd name="T66" fmla="*/ 632 w 916"/>
                  <a:gd name="T67" fmla="*/ 297 h 300"/>
                  <a:gd name="T68" fmla="*/ 557 w 916"/>
                  <a:gd name="T69" fmla="*/ 277 h 300"/>
                  <a:gd name="T70" fmla="*/ 500 w 916"/>
                  <a:gd name="T71" fmla="*/ 224 h 300"/>
                  <a:gd name="T72" fmla="*/ 485 w 916"/>
                  <a:gd name="T73" fmla="*/ 137 h 300"/>
                  <a:gd name="T74" fmla="*/ 432 w 916"/>
                  <a:gd name="T75" fmla="*/ 150 h 300"/>
                  <a:gd name="T76" fmla="*/ 405 w 916"/>
                  <a:gd name="T77" fmla="*/ 241 h 300"/>
                  <a:gd name="T78" fmla="*/ 342 w 916"/>
                  <a:gd name="T79" fmla="*/ 284 h 300"/>
                  <a:gd name="T80" fmla="*/ 266 w 916"/>
                  <a:gd name="T81" fmla="*/ 298 h 300"/>
                  <a:gd name="T82" fmla="*/ 201 w 916"/>
                  <a:gd name="T83" fmla="*/ 299 h 300"/>
                  <a:gd name="T84" fmla="*/ 129 w 916"/>
                  <a:gd name="T85" fmla="*/ 294 h 300"/>
                  <a:gd name="T86" fmla="*/ 57 w 916"/>
                  <a:gd name="T87" fmla="*/ 267 h 300"/>
                  <a:gd name="T88" fmla="*/ 7 w 916"/>
                  <a:gd name="T89" fmla="*/ 202 h 300"/>
                  <a:gd name="T90" fmla="*/ 7 w 916"/>
                  <a:gd name="T91" fmla="*/ 98 h 300"/>
                  <a:gd name="T92" fmla="*/ 57 w 916"/>
                  <a:gd name="T93" fmla="*/ 33 h 300"/>
                  <a:gd name="T94" fmla="*/ 129 w 916"/>
                  <a:gd name="T95" fmla="*/ 6 h 300"/>
                  <a:gd name="T96" fmla="*/ 201 w 916"/>
                  <a:gd name="T97" fmla="*/ 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16" h="300">
                    <a:moveTo>
                      <a:pt x="699" y="71"/>
                    </a:moveTo>
                    <a:lnTo>
                      <a:pt x="665" y="72"/>
                    </a:lnTo>
                    <a:lnTo>
                      <a:pt x="636" y="74"/>
                    </a:lnTo>
                    <a:lnTo>
                      <a:pt x="613" y="78"/>
                    </a:lnTo>
                    <a:lnTo>
                      <a:pt x="594" y="83"/>
                    </a:lnTo>
                    <a:lnTo>
                      <a:pt x="579" y="90"/>
                    </a:lnTo>
                    <a:lnTo>
                      <a:pt x="569" y="99"/>
                    </a:lnTo>
                    <a:lnTo>
                      <a:pt x="561" y="109"/>
                    </a:lnTo>
                    <a:lnTo>
                      <a:pt x="556" y="122"/>
                    </a:lnTo>
                    <a:lnTo>
                      <a:pt x="554" y="135"/>
                    </a:lnTo>
                    <a:lnTo>
                      <a:pt x="553" y="150"/>
                    </a:lnTo>
                    <a:lnTo>
                      <a:pt x="554" y="165"/>
                    </a:lnTo>
                    <a:lnTo>
                      <a:pt x="556" y="179"/>
                    </a:lnTo>
                    <a:lnTo>
                      <a:pt x="561" y="191"/>
                    </a:lnTo>
                    <a:lnTo>
                      <a:pt x="569" y="201"/>
                    </a:lnTo>
                    <a:lnTo>
                      <a:pt x="579" y="210"/>
                    </a:lnTo>
                    <a:lnTo>
                      <a:pt x="594" y="216"/>
                    </a:lnTo>
                    <a:lnTo>
                      <a:pt x="613" y="223"/>
                    </a:lnTo>
                    <a:lnTo>
                      <a:pt x="636" y="227"/>
                    </a:lnTo>
                    <a:lnTo>
                      <a:pt x="665" y="229"/>
                    </a:lnTo>
                    <a:lnTo>
                      <a:pt x="699" y="230"/>
                    </a:lnTo>
                    <a:lnTo>
                      <a:pt x="734" y="229"/>
                    </a:lnTo>
                    <a:lnTo>
                      <a:pt x="763" y="227"/>
                    </a:lnTo>
                    <a:lnTo>
                      <a:pt x="787" y="223"/>
                    </a:lnTo>
                    <a:lnTo>
                      <a:pt x="805" y="216"/>
                    </a:lnTo>
                    <a:lnTo>
                      <a:pt x="820" y="210"/>
                    </a:lnTo>
                    <a:lnTo>
                      <a:pt x="831" y="201"/>
                    </a:lnTo>
                    <a:lnTo>
                      <a:pt x="839" y="191"/>
                    </a:lnTo>
                    <a:lnTo>
                      <a:pt x="843" y="179"/>
                    </a:lnTo>
                    <a:lnTo>
                      <a:pt x="846" y="165"/>
                    </a:lnTo>
                    <a:lnTo>
                      <a:pt x="847" y="150"/>
                    </a:lnTo>
                    <a:lnTo>
                      <a:pt x="846" y="135"/>
                    </a:lnTo>
                    <a:lnTo>
                      <a:pt x="843" y="122"/>
                    </a:lnTo>
                    <a:lnTo>
                      <a:pt x="839" y="109"/>
                    </a:lnTo>
                    <a:lnTo>
                      <a:pt x="831" y="99"/>
                    </a:lnTo>
                    <a:lnTo>
                      <a:pt x="820" y="90"/>
                    </a:lnTo>
                    <a:lnTo>
                      <a:pt x="805" y="83"/>
                    </a:lnTo>
                    <a:lnTo>
                      <a:pt x="787" y="78"/>
                    </a:lnTo>
                    <a:lnTo>
                      <a:pt x="763" y="74"/>
                    </a:lnTo>
                    <a:lnTo>
                      <a:pt x="734" y="72"/>
                    </a:lnTo>
                    <a:lnTo>
                      <a:pt x="699" y="71"/>
                    </a:lnTo>
                    <a:close/>
                    <a:moveTo>
                      <a:pt x="216" y="71"/>
                    </a:moveTo>
                    <a:lnTo>
                      <a:pt x="182" y="72"/>
                    </a:lnTo>
                    <a:lnTo>
                      <a:pt x="153" y="74"/>
                    </a:lnTo>
                    <a:lnTo>
                      <a:pt x="130" y="78"/>
                    </a:lnTo>
                    <a:lnTo>
                      <a:pt x="111" y="83"/>
                    </a:lnTo>
                    <a:lnTo>
                      <a:pt x="96" y="90"/>
                    </a:lnTo>
                    <a:lnTo>
                      <a:pt x="85" y="99"/>
                    </a:lnTo>
                    <a:lnTo>
                      <a:pt x="78" y="109"/>
                    </a:lnTo>
                    <a:lnTo>
                      <a:pt x="73" y="122"/>
                    </a:lnTo>
                    <a:lnTo>
                      <a:pt x="70" y="135"/>
                    </a:lnTo>
                    <a:lnTo>
                      <a:pt x="70" y="150"/>
                    </a:lnTo>
                    <a:lnTo>
                      <a:pt x="70" y="165"/>
                    </a:lnTo>
                    <a:lnTo>
                      <a:pt x="73" y="179"/>
                    </a:lnTo>
                    <a:lnTo>
                      <a:pt x="78" y="191"/>
                    </a:lnTo>
                    <a:lnTo>
                      <a:pt x="85" y="201"/>
                    </a:lnTo>
                    <a:lnTo>
                      <a:pt x="96" y="210"/>
                    </a:lnTo>
                    <a:lnTo>
                      <a:pt x="111" y="216"/>
                    </a:lnTo>
                    <a:lnTo>
                      <a:pt x="130" y="223"/>
                    </a:lnTo>
                    <a:lnTo>
                      <a:pt x="153" y="227"/>
                    </a:lnTo>
                    <a:lnTo>
                      <a:pt x="182" y="229"/>
                    </a:lnTo>
                    <a:lnTo>
                      <a:pt x="216" y="230"/>
                    </a:lnTo>
                    <a:lnTo>
                      <a:pt x="250" y="229"/>
                    </a:lnTo>
                    <a:lnTo>
                      <a:pt x="280" y="227"/>
                    </a:lnTo>
                    <a:lnTo>
                      <a:pt x="304" y="223"/>
                    </a:lnTo>
                    <a:lnTo>
                      <a:pt x="322" y="216"/>
                    </a:lnTo>
                    <a:lnTo>
                      <a:pt x="337" y="210"/>
                    </a:lnTo>
                    <a:lnTo>
                      <a:pt x="348" y="201"/>
                    </a:lnTo>
                    <a:lnTo>
                      <a:pt x="355" y="191"/>
                    </a:lnTo>
                    <a:lnTo>
                      <a:pt x="360" y="179"/>
                    </a:lnTo>
                    <a:lnTo>
                      <a:pt x="363" y="165"/>
                    </a:lnTo>
                    <a:lnTo>
                      <a:pt x="363" y="150"/>
                    </a:lnTo>
                    <a:lnTo>
                      <a:pt x="363" y="135"/>
                    </a:lnTo>
                    <a:lnTo>
                      <a:pt x="360" y="122"/>
                    </a:lnTo>
                    <a:lnTo>
                      <a:pt x="355" y="109"/>
                    </a:lnTo>
                    <a:lnTo>
                      <a:pt x="348" y="99"/>
                    </a:lnTo>
                    <a:lnTo>
                      <a:pt x="337" y="90"/>
                    </a:lnTo>
                    <a:lnTo>
                      <a:pt x="322" y="83"/>
                    </a:lnTo>
                    <a:lnTo>
                      <a:pt x="304" y="78"/>
                    </a:lnTo>
                    <a:lnTo>
                      <a:pt x="280" y="74"/>
                    </a:lnTo>
                    <a:lnTo>
                      <a:pt x="250" y="72"/>
                    </a:lnTo>
                    <a:lnTo>
                      <a:pt x="216" y="71"/>
                    </a:lnTo>
                    <a:close/>
                    <a:moveTo>
                      <a:pt x="216" y="0"/>
                    </a:moveTo>
                    <a:lnTo>
                      <a:pt x="234" y="0"/>
                    </a:lnTo>
                    <a:lnTo>
                      <a:pt x="254" y="1"/>
                    </a:lnTo>
                    <a:lnTo>
                      <a:pt x="276" y="2"/>
                    </a:lnTo>
                    <a:lnTo>
                      <a:pt x="298" y="5"/>
                    </a:lnTo>
                    <a:lnTo>
                      <a:pt x="321" y="9"/>
                    </a:lnTo>
                    <a:lnTo>
                      <a:pt x="343" y="17"/>
                    </a:lnTo>
                    <a:lnTo>
                      <a:pt x="364" y="26"/>
                    </a:lnTo>
                    <a:lnTo>
                      <a:pt x="383" y="37"/>
                    </a:lnTo>
                    <a:lnTo>
                      <a:pt x="400" y="53"/>
                    </a:lnTo>
                    <a:lnTo>
                      <a:pt x="516" y="53"/>
                    </a:lnTo>
                    <a:lnTo>
                      <a:pt x="533" y="37"/>
                    </a:lnTo>
                    <a:lnTo>
                      <a:pt x="553" y="26"/>
                    </a:lnTo>
                    <a:lnTo>
                      <a:pt x="574" y="17"/>
                    </a:lnTo>
                    <a:lnTo>
                      <a:pt x="596" y="9"/>
                    </a:lnTo>
                    <a:lnTo>
                      <a:pt x="618" y="5"/>
                    </a:lnTo>
                    <a:lnTo>
                      <a:pt x="640" y="2"/>
                    </a:lnTo>
                    <a:lnTo>
                      <a:pt x="662" y="1"/>
                    </a:lnTo>
                    <a:lnTo>
                      <a:pt x="682" y="0"/>
                    </a:lnTo>
                    <a:lnTo>
                      <a:pt x="699" y="0"/>
                    </a:lnTo>
                    <a:lnTo>
                      <a:pt x="715" y="0"/>
                    </a:lnTo>
                    <a:lnTo>
                      <a:pt x="732" y="0"/>
                    </a:lnTo>
                    <a:lnTo>
                      <a:pt x="749" y="1"/>
                    </a:lnTo>
                    <a:lnTo>
                      <a:pt x="768" y="3"/>
                    </a:lnTo>
                    <a:lnTo>
                      <a:pt x="787" y="6"/>
                    </a:lnTo>
                    <a:lnTo>
                      <a:pt x="806" y="10"/>
                    </a:lnTo>
                    <a:lnTo>
                      <a:pt x="825" y="16"/>
                    </a:lnTo>
                    <a:lnTo>
                      <a:pt x="843" y="24"/>
                    </a:lnTo>
                    <a:lnTo>
                      <a:pt x="860" y="33"/>
                    </a:lnTo>
                    <a:lnTo>
                      <a:pt x="875" y="45"/>
                    </a:lnTo>
                    <a:lnTo>
                      <a:pt x="889" y="59"/>
                    </a:lnTo>
                    <a:lnTo>
                      <a:pt x="900" y="77"/>
                    </a:lnTo>
                    <a:lnTo>
                      <a:pt x="908" y="98"/>
                    </a:lnTo>
                    <a:lnTo>
                      <a:pt x="914" y="123"/>
                    </a:lnTo>
                    <a:lnTo>
                      <a:pt x="916" y="150"/>
                    </a:lnTo>
                    <a:lnTo>
                      <a:pt x="914" y="178"/>
                    </a:lnTo>
                    <a:lnTo>
                      <a:pt x="908" y="202"/>
                    </a:lnTo>
                    <a:lnTo>
                      <a:pt x="900" y="223"/>
                    </a:lnTo>
                    <a:lnTo>
                      <a:pt x="889" y="241"/>
                    </a:lnTo>
                    <a:lnTo>
                      <a:pt x="875" y="255"/>
                    </a:lnTo>
                    <a:lnTo>
                      <a:pt x="860" y="267"/>
                    </a:lnTo>
                    <a:lnTo>
                      <a:pt x="843" y="277"/>
                    </a:lnTo>
                    <a:lnTo>
                      <a:pt x="825" y="285"/>
                    </a:lnTo>
                    <a:lnTo>
                      <a:pt x="806" y="290"/>
                    </a:lnTo>
                    <a:lnTo>
                      <a:pt x="787" y="294"/>
                    </a:lnTo>
                    <a:lnTo>
                      <a:pt x="768" y="297"/>
                    </a:lnTo>
                    <a:lnTo>
                      <a:pt x="749" y="298"/>
                    </a:lnTo>
                    <a:lnTo>
                      <a:pt x="732" y="299"/>
                    </a:lnTo>
                    <a:lnTo>
                      <a:pt x="715" y="299"/>
                    </a:lnTo>
                    <a:lnTo>
                      <a:pt x="699" y="300"/>
                    </a:lnTo>
                    <a:lnTo>
                      <a:pt x="685" y="299"/>
                    </a:lnTo>
                    <a:lnTo>
                      <a:pt x="668" y="299"/>
                    </a:lnTo>
                    <a:lnTo>
                      <a:pt x="650" y="298"/>
                    </a:lnTo>
                    <a:lnTo>
                      <a:pt x="632" y="297"/>
                    </a:lnTo>
                    <a:lnTo>
                      <a:pt x="613" y="294"/>
                    </a:lnTo>
                    <a:lnTo>
                      <a:pt x="593" y="290"/>
                    </a:lnTo>
                    <a:lnTo>
                      <a:pt x="575" y="285"/>
                    </a:lnTo>
                    <a:lnTo>
                      <a:pt x="557" y="277"/>
                    </a:lnTo>
                    <a:lnTo>
                      <a:pt x="540" y="267"/>
                    </a:lnTo>
                    <a:lnTo>
                      <a:pt x="524" y="255"/>
                    </a:lnTo>
                    <a:lnTo>
                      <a:pt x="511" y="241"/>
                    </a:lnTo>
                    <a:lnTo>
                      <a:pt x="500" y="224"/>
                    </a:lnTo>
                    <a:lnTo>
                      <a:pt x="491" y="202"/>
                    </a:lnTo>
                    <a:lnTo>
                      <a:pt x="486" y="179"/>
                    </a:lnTo>
                    <a:lnTo>
                      <a:pt x="484" y="150"/>
                    </a:lnTo>
                    <a:lnTo>
                      <a:pt x="485" y="137"/>
                    </a:lnTo>
                    <a:lnTo>
                      <a:pt x="486" y="125"/>
                    </a:lnTo>
                    <a:lnTo>
                      <a:pt x="430" y="125"/>
                    </a:lnTo>
                    <a:lnTo>
                      <a:pt x="432" y="137"/>
                    </a:lnTo>
                    <a:lnTo>
                      <a:pt x="432" y="150"/>
                    </a:lnTo>
                    <a:lnTo>
                      <a:pt x="430" y="179"/>
                    </a:lnTo>
                    <a:lnTo>
                      <a:pt x="425" y="202"/>
                    </a:lnTo>
                    <a:lnTo>
                      <a:pt x="416" y="224"/>
                    </a:lnTo>
                    <a:lnTo>
                      <a:pt x="405" y="241"/>
                    </a:lnTo>
                    <a:lnTo>
                      <a:pt x="392" y="255"/>
                    </a:lnTo>
                    <a:lnTo>
                      <a:pt x="377" y="267"/>
                    </a:lnTo>
                    <a:lnTo>
                      <a:pt x="360" y="277"/>
                    </a:lnTo>
                    <a:lnTo>
                      <a:pt x="342" y="284"/>
                    </a:lnTo>
                    <a:lnTo>
                      <a:pt x="323" y="290"/>
                    </a:lnTo>
                    <a:lnTo>
                      <a:pt x="304" y="294"/>
                    </a:lnTo>
                    <a:lnTo>
                      <a:pt x="285" y="296"/>
                    </a:lnTo>
                    <a:lnTo>
                      <a:pt x="266" y="298"/>
                    </a:lnTo>
                    <a:lnTo>
                      <a:pt x="248" y="299"/>
                    </a:lnTo>
                    <a:lnTo>
                      <a:pt x="231" y="299"/>
                    </a:lnTo>
                    <a:lnTo>
                      <a:pt x="216" y="299"/>
                    </a:lnTo>
                    <a:lnTo>
                      <a:pt x="201" y="299"/>
                    </a:lnTo>
                    <a:lnTo>
                      <a:pt x="185" y="299"/>
                    </a:lnTo>
                    <a:lnTo>
                      <a:pt x="167" y="298"/>
                    </a:lnTo>
                    <a:lnTo>
                      <a:pt x="148" y="296"/>
                    </a:lnTo>
                    <a:lnTo>
                      <a:pt x="129" y="294"/>
                    </a:lnTo>
                    <a:lnTo>
                      <a:pt x="110" y="290"/>
                    </a:lnTo>
                    <a:lnTo>
                      <a:pt x="91" y="284"/>
                    </a:lnTo>
                    <a:lnTo>
                      <a:pt x="73" y="277"/>
                    </a:lnTo>
                    <a:lnTo>
                      <a:pt x="57" y="267"/>
                    </a:lnTo>
                    <a:lnTo>
                      <a:pt x="41" y="255"/>
                    </a:lnTo>
                    <a:lnTo>
                      <a:pt x="27" y="240"/>
                    </a:lnTo>
                    <a:lnTo>
                      <a:pt x="16" y="223"/>
                    </a:lnTo>
                    <a:lnTo>
                      <a:pt x="7" y="202"/>
                    </a:lnTo>
                    <a:lnTo>
                      <a:pt x="2" y="178"/>
                    </a:lnTo>
                    <a:lnTo>
                      <a:pt x="0" y="150"/>
                    </a:lnTo>
                    <a:lnTo>
                      <a:pt x="2" y="122"/>
                    </a:lnTo>
                    <a:lnTo>
                      <a:pt x="7" y="98"/>
                    </a:lnTo>
                    <a:lnTo>
                      <a:pt x="16" y="77"/>
                    </a:lnTo>
                    <a:lnTo>
                      <a:pt x="27" y="59"/>
                    </a:lnTo>
                    <a:lnTo>
                      <a:pt x="41" y="45"/>
                    </a:lnTo>
                    <a:lnTo>
                      <a:pt x="57" y="33"/>
                    </a:lnTo>
                    <a:lnTo>
                      <a:pt x="73" y="23"/>
                    </a:lnTo>
                    <a:lnTo>
                      <a:pt x="91" y="16"/>
                    </a:lnTo>
                    <a:lnTo>
                      <a:pt x="110" y="10"/>
                    </a:lnTo>
                    <a:lnTo>
                      <a:pt x="129" y="6"/>
                    </a:lnTo>
                    <a:lnTo>
                      <a:pt x="148" y="3"/>
                    </a:lnTo>
                    <a:lnTo>
                      <a:pt x="167" y="1"/>
                    </a:lnTo>
                    <a:lnTo>
                      <a:pt x="185" y="0"/>
                    </a:lnTo>
                    <a:lnTo>
                      <a:pt x="201" y="0"/>
                    </a:lnTo>
                    <a:lnTo>
                      <a:pt x="2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21" name="Freeform 24"/>
              <p:cNvSpPr>
                <a:spLocks noEditPoints="1"/>
              </p:cNvSpPr>
              <p:nvPr/>
            </p:nvSpPr>
            <p:spPr bwMode="auto">
              <a:xfrm>
                <a:off x="2597" y="4335"/>
                <a:ext cx="217" cy="124"/>
              </a:xfrm>
              <a:custGeom>
                <a:avLst/>
                <a:gdLst>
                  <a:gd name="T0" fmla="*/ 1796 w 2393"/>
                  <a:gd name="T1" fmla="*/ 704 h 1360"/>
                  <a:gd name="T2" fmla="*/ 1761 w 2393"/>
                  <a:gd name="T3" fmla="*/ 720 h 1360"/>
                  <a:gd name="T4" fmla="*/ 1590 w 2393"/>
                  <a:gd name="T5" fmla="*/ 904 h 1360"/>
                  <a:gd name="T6" fmla="*/ 1882 w 2393"/>
                  <a:gd name="T7" fmla="*/ 733 h 1360"/>
                  <a:gd name="T8" fmla="*/ 1851 w 2393"/>
                  <a:gd name="T9" fmla="*/ 709 h 1360"/>
                  <a:gd name="T10" fmla="*/ 1814 w 2393"/>
                  <a:gd name="T11" fmla="*/ 702 h 1360"/>
                  <a:gd name="T12" fmla="*/ 1831 w 2393"/>
                  <a:gd name="T13" fmla="*/ 20 h 1360"/>
                  <a:gd name="T14" fmla="*/ 1950 w 2393"/>
                  <a:gd name="T15" fmla="*/ 61 h 1360"/>
                  <a:gd name="T16" fmla="*/ 2057 w 2393"/>
                  <a:gd name="T17" fmla="*/ 121 h 1360"/>
                  <a:gd name="T18" fmla="*/ 2154 w 2393"/>
                  <a:gd name="T19" fmla="*/ 196 h 1360"/>
                  <a:gd name="T20" fmla="*/ 2235 w 2393"/>
                  <a:gd name="T21" fmla="*/ 286 h 1360"/>
                  <a:gd name="T22" fmla="*/ 2301 w 2393"/>
                  <a:gd name="T23" fmla="*/ 388 h 1360"/>
                  <a:gd name="T24" fmla="*/ 2352 w 2393"/>
                  <a:gd name="T25" fmla="*/ 501 h 1360"/>
                  <a:gd name="T26" fmla="*/ 2382 w 2393"/>
                  <a:gd name="T27" fmla="*/ 622 h 1360"/>
                  <a:gd name="T28" fmla="*/ 2393 w 2393"/>
                  <a:gd name="T29" fmla="*/ 748 h 1360"/>
                  <a:gd name="T30" fmla="*/ 2390 w 2393"/>
                  <a:gd name="T31" fmla="*/ 1230 h 1360"/>
                  <a:gd name="T32" fmla="*/ 2370 w 2393"/>
                  <a:gd name="T33" fmla="*/ 1282 h 1360"/>
                  <a:gd name="T34" fmla="*/ 2335 w 2393"/>
                  <a:gd name="T35" fmla="*/ 1324 h 1360"/>
                  <a:gd name="T36" fmla="*/ 2286 w 2393"/>
                  <a:gd name="T37" fmla="*/ 1351 h 1360"/>
                  <a:gd name="T38" fmla="*/ 2230 w 2393"/>
                  <a:gd name="T39" fmla="*/ 1360 h 1360"/>
                  <a:gd name="T40" fmla="*/ 129 w 2393"/>
                  <a:gd name="T41" fmla="*/ 1358 h 1360"/>
                  <a:gd name="T42" fmla="*/ 77 w 2393"/>
                  <a:gd name="T43" fmla="*/ 1339 h 1360"/>
                  <a:gd name="T44" fmla="*/ 36 w 2393"/>
                  <a:gd name="T45" fmla="*/ 1304 h 1360"/>
                  <a:gd name="T46" fmla="*/ 10 w 2393"/>
                  <a:gd name="T47" fmla="*/ 1256 h 1360"/>
                  <a:gd name="T48" fmla="*/ 0 w 2393"/>
                  <a:gd name="T49" fmla="*/ 1200 h 1360"/>
                  <a:gd name="T50" fmla="*/ 3 w 2393"/>
                  <a:gd name="T51" fmla="*/ 684 h 1360"/>
                  <a:gd name="T52" fmla="*/ 23 w 2393"/>
                  <a:gd name="T53" fmla="*/ 561 h 1360"/>
                  <a:gd name="T54" fmla="*/ 63 w 2393"/>
                  <a:gd name="T55" fmla="*/ 443 h 1360"/>
                  <a:gd name="T56" fmla="*/ 122 w 2393"/>
                  <a:gd name="T57" fmla="*/ 336 h 1360"/>
                  <a:gd name="T58" fmla="*/ 195 w 2393"/>
                  <a:gd name="T59" fmla="*/ 240 h 1360"/>
                  <a:gd name="T60" fmla="*/ 283 w 2393"/>
                  <a:gd name="T61" fmla="*/ 157 h 1360"/>
                  <a:gd name="T62" fmla="*/ 385 w 2393"/>
                  <a:gd name="T63" fmla="*/ 89 h 1360"/>
                  <a:gd name="T64" fmla="*/ 498 w 2393"/>
                  <a:gd name="T65" fmla="*/ 38 h 1360"/>
                  <a:gd name="T66" fmla="*/ 640 w 2393"/>
                  <a:gd name="T67" fmla="*/ 0 h 1360"/>
                  <a:gd name="T68" fmla="*/ 1748 w 2393"/>
                  <a:gd name="T69" fmla="*/ 0 h 1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393" h="1360">
                    <a:moveTo>
                      <a:pt x="1814" y="702"/>
                    </a:moveTo>
                    <a:lnTo>
                      <a:pt x="1796" y="704"/>
                    </a:lnTo>
                    <a:lnTo>
                      <a:pt x="1778" y="709"/>
                    </a:lnTo>
                    <a:lnTo>
                      <a:pt x="1761" y="720"/>
                    </a:lnTo>
                    <a:lnTo>
                      <a:pt x="1746" y="733"/>
                    </a:lnTo>
                    <a:lnTo>
                      <a:pt x="1590" y="904"/>
                    </a:lnTo>
                    <a:lnTo>
                      <a:pt x="2038" y="904"/>
                    </a:lnTo>
                    <a:lnTo>
                      <a:pt x="1882" y="733"/>
                    </a:lnTo>
                    <a:lnTo>
                      <a:pt x="1867" y="719"/>
                    </a:lnTo>
                    <a:lnTo>
                      <a:pt x="1851" y="709"/>
                    </a:lnTo>
                    <a:lnTo>
                      <a:pt x="1833" y="703"/>
                    </a:lnTo>
                    <a:lnTo>
                      <a:pt x="1814" y="702"/>
                    </a:lnTo>
                    <a:close/>
                    <a:moveTo>
                      <a:pt x="1748" y="0"/>
                    </a:moveTo>
                    <a:lnTo>
                      <a:pt x="1831" y="20"/>
                    </a:lnTo>
                    <a:lnTo>
                      <a:pt x="1892" y="38"/>
                    </a:lnTo>
                    <a:lnTo>
                      <a:pt x="1950" y="61"/>
                    </a:lnTo>
                    <a:lnTo>
                      <a:pt x="2005" y="88"/>
                    </a:lnTo>
                    <a:lnTo>
                      <a:pt x="2057" y="121"/>
                    </a:lnTo>
                    <a:lnTo>
                      <a:pt x="2107" y="157"/>
                    </a:lnTo>
                    <a:lnTo>
                      <a:pt x="2154" y="196"/>
                    </a:lnTo>
                    <a:lnTo>
                      <a:pt x="2196" y="239"/>
                    </a:lnTo>
                    <a:lnTo>
                      <a:pt x="2235" y="286"/>
                    </a:lnTo>
                    <a:lnTo>
                      <a:pt x="2270" y="336"/>
                    </a:lnTo>
                    <a:lnTo>
                      <a:pt x="2301" y="388"/>
                    </a:lnTo>
                    <a:lnTo>
                      <a:pt x="2328" y="443"/>
                    </a:lnTo>
                    <a:lnTo>
                      <a:pt x="2352" y="501"/>
                    </a:lnTo>
                    <a:lnTo>
                      <a:pt x="2369" y="561"/>
                    </a:lnTo>
                    <a:lnTo>
                      <a:pt x="2382" y="622"/>
                    </a:lnTo>
                    <a:lnTo>
                      <a:pt x="2390" y="684"/>
                    </a:lnTo>
                    <a:lnTo>
                      <a:pt x="2393" y="748"/>
                    </a:lnTo>
                    <a:lnTo>
                      <a:pt x="2393" y="1200"/>
                    </a:lnTo>
                    <a:lnTo>
                      <a:pt x="2390" y="1230"/>
                    </a:lnTo>
                    <a:lnTo>
                      <a:pt x="2383" y="1256"/>
                    </a:lnTo>
                    <a:lnTo>
                      <a:pt x="2370" y="1282"/>
                    </a:lnTo>
                    <a:lnTo>
                      <a:pt x="2354" y="1304"/>
                    </a:lnTo>
                    <a:lnTo>
                      <a:pt x="2335" y="1324"/>
                    </a:lnTo>
                    <a:lnTo>
                      <a:pt x="2311" y="1339"/>
                    </a:lnTo>
                    <a:lnTo>
                      <a:pt x="2286" y="1351"/>
                    </a:lnTo>
                    <a:lnTo>
                      <a:pt x="2259" y="1358"/>
                    </a:lnTo>
                    <a:lnTo>
                      <a:pt x="2230" y="1360"/>
                    </a:lnTo>
                    <a:lnTo>
                      <a:pt x="157" y="1360"/>
                    </a:lnTo>
                    <a:lnTo>
                      <a:pt x="129" y="1358"/>
                    </a:lnTo>
                    <a:lnTo>
                      <a:pt x="101" y="1351"/>
                    </a:lnTo>
                    <a:lnTo>
                      <a:pt x="77" y="1339"/>
                    </a:lnTo>
                    <a:lnTo>
                      <a:pt x="55" y="1324"/>
                    </a:lnTo>
                    <a:lnTo>
                      <a:pt x="36" y="1304"/>
                    </a:lnTo>
                    <a:lnTo>
                      <a:pt x="21" y="1282"/>
                    </a:lnTo>
                    <a:lnTo>
                      <a:pt x="10" y="1256"/>
                    </a:lnTo>
                    <a:lnTo>
                      <a:pt x="3" y="1230"/>
                    </a:lnTo>
                    <a:lnTo>
                      <a:pt x="0" y="1200"/>
                    </a:lnTo>
                    <a:lnTo>
                      <a:pt x="0" y="748"/>
                    </a:lnTo>
                    <a:lnTo>
                      <a:pt x="3" y="684"/>
                    </a:lnTo>
                    <a:lnTo>
                      <a:pt x="11" y="622"/>
                    </a:lnTo>
                    <a:lnTo>
                      <a:pt x="23" y="561"/>
                    </a:lnTo>
                    <a:lnTo>
                      <a:pt x="41" y="501"/>
                    </a:lnTo>
                    <a:lnTo>
                      <a:pt x="63" y="443"/>
                    </a:lnTo>
                    <a:lnTo>
                      <a:pt x="90" y="389"/>
                    </a:lnTo>
                    <a:lnTo>
                      <a:pt x="122" y="336"/>
                    </a:lnTo>
                    <a:lnTo>
                      <a:pt x="156" y="286"/>
                    </a:lnTo>
                    <a:lnTo>
                      <a:pt x="195" y="240"/>
                    </a:lnTo>
                    <a:lnTo>
                      <a:pt x="237" y="196"/>
                    </a:lnTo>
                    <a:lnTo>
                      <a:pt x="283" y="157"/>
                    </a:lnTo>
                    <a:lnTo>
                      <a:pt x="332" y="121"/>
                    </a:lnTo>
                    <a:lnTo>
                      <a:pt x="385" y="89"/>
                    </a:lnTo>
                    <a:lnTo>
                      <a:pt x="440" y="62"/>
                    </a:lnTo>
                    <a:lnTo>
                      <a:pt x="498" y="38"/>
                    </a:lnTo>
                    <a:lnTo>
                      <a:pt x="559" y="20"/>
                    </a:lnTo>
                    <a:lnTo>
                      <a:pt x="640" y="0"/>
                    </a:lnTo>
                    <a:lnTo>
                      <a:pt x="1193" y="1280"/>
                    </a:lnTo>
                    <a:lnTo>
                      <a:pt x="174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22" name="Freeform 25"/>
              <p:cNvSpPr>
                <a:spLocks/>
              </p:cNvSpPr>
              <p:nvPr/>
            </p:nvSpPr>
            <p:spPr bwMode="auto">
              <a:xfrm>
                <a:off x="2689" y="4347"/>
                <a:ext cx="34" cy="83"/>
              </a:xfrm>
              <a:custGeom>
                <a:avLst/>
                <a:gdLst>
                  <a:gd name="T0" fmla="*/ 135 w 373"/>
                  <a:gd name="T1" fmla="*/ 0 h 915"/>
                  <a:gd name="T2" fmla="*/ 237 w 373"/>
                  <a:gd name="T3" fmla="*/ 0 h 915"/>
                  <a:gd name="T4" fmla="*/ 258 w 373"/>
                  <a:gd name="T5" fmla="*/ 2 h 915"/>
                  <a:gd name="T6" fmla="*/ 278 w 373"/>
                  <a:gd name="T7" fmla="*/ 9 h 915"/>
                  <a:gd name="T8" fmla="*/ 295 w 373"/>
                  <a:gd name="T9" fmla="*/ 21 h 915"/>
                  <a:gd name="T10" fmla="*/ 310 w 373"/>
                  <a:gd name="T11" fmla="*/ 36 h 915"/>
                  <a:gd name="T12" fmla="*/ 321 w 373"/>
                  <a:gd name="T13" fmla="*/ 53 h 915"/>
                  <a:gd name="T14" fmla="*/ 328 w 373"/>
                  <a:gd name="T15" fmla="*/ 74 h 915"/>
                  <a:gd name="T16" fmla="*/ 366 w 373"/>
                  <a:gd name="T17" fmla="*/ 234 h 915"/>
                  <a:gd name="T18" fmla="*/ 368 w 373"/>
                  <a:gd name="T19" fmla="*/ 257 h 915"/>
                  <a:gd name="T20" fmla="*/ 365 w 373"/>
                  <a:gd name="T21" fmla="*/ 281 h 915"/>
                  <a:gd name="T22" fmla="*/ 357 w 373"/>
                  <a:gd name="T23" fmla="*/ 301 h 915"/>
                  <a:gd name="T24" fmla="*/ 345 w 373"/>
                  <a:gd name="T25" fmla="*/ 319 h 915"/>
                  <a:gd name="T26" fmla="*/ 329 w 373"/>
                  <a:gd name="T27" fmla="*/ 334 h 915"/>
                  <a:gd name="T28" fmla="*/ 309 w 373"/>
                  <a:gd name="T29" fmla="*/ 345 h 915"/>
                  <a:gd name="T30" fmla="*/ 287 w 373"/>
                  <a:gd name="T31" fmla="*/ 351 h 915"/>
                  <a:gd name="T32" fmla="*/ 373 w 373"/>
                  <a:gd name="T33" fmla="*/ 438 h 915"/>
                  <a:gd name="T34" fmla="*/ 187 w 373"/>
                  <a:gd name="T35" fmla="*/ 915 h 915"/>
                  <a:gd name="T36" fmla="*/ 0 w 373"/>
                  <a:gd name="T37" fmla="*/ 438 h 915"/>
                  <a:gd name="T38" fmla="*/ 85 w 373"/>
                  <a:gd name="T39" fmla="*/ 351 h 915"/>
                  <a:gd name="T40" fmla="*/ 63 w 373"/>
                  <a:gd name="T41" fmla="*/ 345 h 915"/>
                  <a:gd name="T42" fmla="*/ 44 w 373"/>
                  <a:gd name="T43" fmla="*/ 334 h 915"/>
                  <a:gd name="T44" fmla="*/ 27 w 373"/>
                  <a:gd name="T45" fmla="*/ 319 h 915"/>
                  <a:gd name="T46" fmla="*/ 15 w 373"/>
                  <a:gd name="T47" fmla="*/ 301 h 915"/>
                  <a:gd name="T48" fmla="*/ 7 w 373"/>
                  <a:gd name="T49" fmla="*/ 281 h 915"/>
                  <a:gd name="T50" fmla="*/ 4 w 373"/>
                  <a:gd name="T51" fmla="*/ 257 h 915"/>
                  <a:gd name="T52" fmla="*/ 6 w 373"/>
                  <a:gd name="T53" fmla="*/ 234 h 915"/>
                  <a:gd name="T54" fmla="*/ 44 w 373"/>
                  <a:gd name="T55" fmla="*/ 74 h 915"/>
                  <a:gd name="T56" fmla="*/ 52 w 373"/>
                  <a:gd name="T57" fmla="*/ 53 h 915"/>
                  <a:gd name="T58" fmla="*/ 63 w 373"/>
                  <a:gd name="T59" fmla="*/ 36 h 915"/>
                  <a:gd name="T60" fmla="*/ 77 w 373"/>
                  <a:gd name="T61" fmla="*/ 21 h 915"/>
                  <a:gd name="T62" fmla="*/ 95 w 373"/>
                  <a:gd name="T63" fmla="*/ 9 h 915"/>
                  <a:gd name="T64" fmla="*/ 114 w 373"/>
                  <a:gd name="T65" fmla="*/ 2 h 915"/>
                  <a:gd name="T66" fmla="*/ 135 w 373"/>
                  <a:gd name="T67" fmla="*/ 0 h 9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73" h="915">
                    <a:moveTo>
                      <a:pt x="135" y="0"/>
                    </a:moveTo>
                    <a:lnTo>
                      <a:pt x="237" y="0"/>
                    </a:lnTo>
                    <a:lnTo>
                      <a:pt x="258" y="2"/>
                    </a:lnTo>
                    <a:lnTo>
                      <a:pt x="278" y="9"/>
                    </a:lnTo>
                    <a:lnTo>
                      <a:pt x="295" y="21"/>
                    </a:lnTo>
                    <a:lnTo>
                      <a:pt x="310" y="36"/>
                    </a:lnTo>
                    <a:lnTo>
                      <a:pt x="321" y="53"/>
                    </a:lnTo>
                    <a:lnTo>
                      <a:pt x="328" y="74"/>
                    </a:lnTo>
                    <a:lnTo>
                      <a:pt x="366" y="234"/>
                    </a:lnTo>
                    <a:lnTo>
                      <a:pt x="368" y="257"/>
                    </a:lnTo>
                    <a:lnTo>
                      <a:pt x="365" y="281"/>
                    </a:lnTo>
                    <a:lnTo>
                      <a:pt x="357" y="301"/>
                    </a:lnTo>
                    <a:lnTo>
                      <a:pt x="345" y="319"/>
                    </a:lnTo>
                    <a:lnTo>
                      <a:pt x="329" y="334"/>
                    </a:lnTo>
                    <a:lnTo>
                      <a:pt x="309" y="345"/>
                    </a:lnTo>
                    <a:lnTo>
                      <a:pt x="287" y="351"/>
                    </a:lnTo>
                    <a:lnTo>
                      <a:pt x="373" y="438"/>
                    </a:lnTo>
                    <a:lnTo>
                      <a:pt x="187" y="915"/>
                    </a:lnTo>
                    <a:lnTo>
                      <a:pt x="0" y="438"/>
                    </a:lnTo>
                    <a:lnTo>
                      <a:pt x="85" y="351"/>
                    </a:lnTo>
                    <a:lnTo>
                      <a:pt x="63" y="345"/>
                    </a:lnTo>
                    <a:lnTo>
                      <a:pt x="44" y="334"/>
                    </a:lnTo>
                    <a:lnTo>
                      <a:pt x="27" y="319"/>
                    </a:lnTo>
                    <a:lnTo>
                      <a:pt x="15" y="301"/>
                    </a:lnTo>
                    <a:lnTo>
                      <a:pt x="7" y="281"/>
                    </a:lnTo>
                    <a:lnTo>
                      <a:pt x="4" y="257"/>
                    </a:lnTo>
                    <a:lnTo>
                      <a:pt x="6" y="234"/>
                    </a:lnTo>
                    <a:lnTo>
                      <a:pt x="44" y="74"/>
                    </a:lnTo>
                    <a:lnTo>
                      <a:pt x="52" y="53"/>
                    </a:lnTo>
                    <a:lnTo>
                      <a:pt x="63" y="36"/>
                    </a:lnTo>
                    <a:lnTo>
                      <a:pt x="77" y="21"/>
                    </a:lnTo>
                    <a:lnTo>
                      <a:pt x="95" y="9"/>
                    </a:lnTo>
                    <a:lnTo>
                      <a:pt x="114" y="2"/>
                    </a:lnTo>
                    <a:lnTo>
                      <a:pt x="13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1" name="Group 16"/>
            <p:cNvGrpSpPr>
              <a:grpSpLocks noChangeAspect="1"/>
            </p:cNvGrpSpPr>
            <p:nvPr/>
          </p:nvGrpSpPr>
          <p:grpSpPr bwMode="auto">
            <a:xfrm>
              <a:off x="596845" y="5823027"/>
              <a:ext cx="162480" cy="186754"/>
              <a:chOff x="1039" y="1681"/>
              <a:chExt cx="1071" cy="1231"/>
            </a:xfrm>
            <a:grpFill/>
          </p:grpSpPr>
          <p:sp>
            <p:nvSpPr>
              <p:cNvPr id="15" name="Freeform 17"/>
              <p:cNvSpPr>
                <a:spLocks noEditPoints="1"/>
              </p:cNvSpPr>
              <p:nvPr/>
            </p:nvSpPr>
            <p:spPr bwMode="auto">
              <a:xfrm>
                <a:off x="1039" y="1681"/>
                <a:ext cx="1071" cy="1099"/>
              </a:xfrm>
              <a:custGeom>
                <a:avLst/>
                <a:gdLst>
                  <a:gd name="T0" fmla="*/ 3169 w 3212"/>
                  <a:gd name="T1" fmla="*/ 566 h 3298"/>
                  <a:gd name="T2" fmla="*/ 3035 w 3212"/>
                  <a:gd name="T3" fmla="*/ 475 h 3298"/>
                  <a:gd name="T4" fmla="*/ 2711 w 3212"/>
                  <a:gd name="T5" fmla="*/ 199 h 3298"/>
                  <a:gd name="T6" fmla="*/ 2384 w 3212"/>
                  <a:gd name="T7" fmla="*/ 19 h 3298"/>
                  <a:gd name="T8" fmla="*/ 2347 w 3212"/>
                  <a:gd name="T9" fmla="*/ 4 h 3298"/>
                  <a:gd name="T10" fmla="*/ 2278 w 3212"/>
                  <a:gd name="T11" fmla="*/ 47 h 3298"/>
                  <a:gd name="T12" fmla="*/ 2171 w 3212"/>
                  <a:gd name="T13" fmla="*/ 190 h 3298"/>
                  <a:gd name="T14" fmla="*/ 1698 w 3212"/>
                  <a:gd name="T15" fmla="*/ 610 h 3298"/>
                  <a:gd name="T16" fmla="*/ 716 w 3212"/>
                  <a:gd name="T17" fmla="*/ 1337 h 3298"/>
                  <a:gd name="T18" fmla="*/ 296 w 3212"/>
                  <a:gd name="T19" fmla="*/ 1713 h 3298"/>
                  <a:gd name="T20" fmla="*/ 59 w 3212"/>
                  <a:gd name="T21" fmla="*/ 2061 h 3298"/>
                  <a:gd name="T22" fmla="*/ 0 w 3212"/>
                  <a:gd name="T23" fmla="*/ 2479 h 3298"/>
                  <a:gd name="T24" fmla="*/ 29 w 3212"/>
                  <a:gd name="T25" fmla="*/ 2758 h 3298"/>
                  <a:gd name="T26" fmla="*/ 183 w 3212"/>
                  <a:gd name="T27" fmla="*/ 2915 h 3298"/>
                  <a:gd name="T28" fmla="*/ 615 w 3212"/>
                  <a:gd name="T29" fmla="*/ 3255 h 3298"/>
                  <a:gd name="T30" fmla="*/ 886 w 3212"/>
                  <a:gd name="T31" fmla="*/ 3291 h 3298"/>
                  <a:gd name="T32" fmla="*/ 1138 w 3212"/>
                  <a:gd name="T33" fmla="*/ 3171 h 3298"/>
                  <a:gd name="T34" fmla="*/ 1808 w 3212"/>
                  <a:gd name="T35" fmla="*/ 2600 h 3298"/>
                  <a:gd name="T36" fmla="*/ 2812 w 3212"/>
                  <a:gd name="T37" fmla="*/ 1724 h 3298"/>
                  <a:gd name="T38" fmla="*/ 3103 w 3212"/>
                  <a:gd name="T39" fmla="*/ 1438 h 3298"/>
                  <a:gd name="T40" fmla="*/ 3146 w 3212"/>
                  <a:gd name="T41" fmla="*/ 1401 h 3298"/>
                  <a:gd name="T42" fmla="*/ 3193 w 3212"/>
                  <a:gd name="T43" fmla="*/ 1183 h 3298"/>
                  <a:gd name="T44" fmla="*/ 3208 w 3212"/>
                  <a:gd name="T45" fmla="*/ 620 h 3298"/>
                  <a:gd name="T46" fmla="*/ 1001 w 3212"/>
                  <a:gd name="T47" fmla="*/ 3114 h 3298"/>
                  <a:gd name="T48" fmla="*/ 881 w 3212"/>
                  <a:gd name="T49" fmla="*/ 3066 h 3298"/>
                  <a:gd name="T50" fmla="*/ 844 w 3212"/>
                  <a:gd name="T51" fmla="*/ 2610 h 3298"/>
                  <a:gd name="T52" fmla="*/ 840 w 3212"/>
                  <a:gd name="T53" fmla="*/ 2398 h 3298"/>
                  <a:gd name="T54" fmla="*/ 401 w 3212"/>
                  <a:gd name="T55" fmla="*/ 2082 h 3298"/>
                  <a:gd name="T56" fmla="*/ 241 w 3212"/>
                  <a:gd name="T57" fmla="*/ 1969 h 3298"/>
                  <a:gd name="T58" fmla="*/ 752 w 3212"/>
                  <a:gd name="T59" fmla="*/ 2141 h 3298"/>
                  <a:gd name="T60" fmla="*/ 1034 w 3212"/>
                  <a:gd name="T61" fmla="*/ 2354 h 3298"/>
                  <a:gd name="T62" fmla="*/ 1418 w 3212"/>
                  <a:gd name="T63" fmla="*/ 2074 h 3298"/>
                  <a:gd name="T64" fmla="*/ 1624 w 3212"/>
                  <a:gd name="T65" fmla="*/ 1847 h 3298"/>
                  <a:gd name="T66" fmla="*/ 1420 w 3212"/>
                  <a:gd name="T67" fmla="*/ 1596 h 3298"/>
                  <a:gd name="T68" fmla="*/ 1082 w 3212"/>
                  <a:gd name="T69" fmla="*/ 1248 h 3298"/>
                  <a:gd name="T70" fmla="*/ 1614 w 3212"/>
                  <a:gd name="T71" fmla="*/ 825 h 3298"/>
                  <a:gd name="T72" fmla="*/ 2194 w 3212"/>
                  <a:gd name="T73" fmla="*/ 338 h 3298"/>
                  <a:gd name="T74" fmla="*/ 2374 w 3212"/>
                  <a:gd name="T75" fmla="*/ 118 h 3298"/>
                  <a:gd name="T76" fmla="*/ 2661 w 3212"/>
                  <a:gd name="T77" fmla="*/ 304 h 3298"/>
                  <a:gd name="T78" fmla="*/ 2993 w 3212"/>
                  <a:gd name="T79" fmla="*/ 603 h 3298"/>
                  <a:gd name="T80" fmla="*/ 2474 w 3212"/>
                  <a:gd name="T81" fmla="*/ 1257 h 3298"/>
                  <a:gd name="T82" fmla="*/ 1732 w 3212"/>
                  <a:gd name="T83" fmla="*/ 1951 h 3298"/>
                  <a:gd name="T84" fmla="*/ 1047 w 3212"/>
                  <a:gd name="T85" fmla="*/ 2462 h 3298"/>
                  <a:gd name="T86" fmla="*/ 1012 w 3212"/>
                  <a:gd name="T87" fmla="*/ 2472 h 3298"/>
                  <a:gd name="T88" fmla="*/ 3078 w 3212"/>
                  <a:gd name="T89" fmla="*/ 1147 h 3298"/>
                  <a:gd name="T90" fmla="*/ 3067 w 3212"/>
                  <a:gd name="T91" fmla="*/ 1301 h 3298"/>
                  <a:gd name="T92" fmla="*/ 3051 w 3212"/>
                  <a:gd name="T93" fmla="*/ 1343 h 3298"/>
                  <a:gd name="T94" fmla="*/ 3018 w 3212"/>
                  <a:gd name="T95" fmla="*/ 1366 h 3298"/>
                  <a:gd name="T96" fmla="*/ 2890 w 3212"/>
                  <a:gd name="T97" fmla="*/ 1493 h 3298"/>
                  <a:gd name="T98" fmla="*/ 1823 w 3212"/>
                  <a:gd name="T99" fmla="*/ 2434 h 3298"/>
                  <a:gd name="T100" fmla="*/ 1765 w 3212"/>
                  <a:gd name="T101" fmla="*/ 2231 h 3298"/>
                  <a:gd name="T102" fmla="*/ 1749 w 3212"/>
                  <a:gd name="T103" fmla="*/ 2105 h 3298"/>
                  <a:gd name="T104" fmla="*/ 2236 w 3212"/>
                  <a:gd name="T105" fmla="*/ 1651 h 3298"/>
                  <a:gd name="T106" fmla="*/ 3095 w 3212"/>
                  <a:gd name="T107" fmla="*/ 770 h 3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212" h="3298">
                    <a:moveTo>
                      <a:pt x="3208" y="620"/>
                    </a:moveTo>
                    <a:lnTo>
                      <a:pt x="3206" y="606"/>
                    </a:lnTo>
                    <a:lnTo>
                      <a:pt x="3192" y="581"/>
                    </a:lnTo>
                    <a:lnTo>
                      <a:pt x="3169" y="566"/>
                    </a:lnTo>
                    <a:lnTo>
                      <a:pt x="3143" y="561"/>
                    </a:lnTo>
                    <a:lnTo>
                      <a:pt x="3130" y="564"/>
                    </a:lnTo>
                    <a:lnTo>
                      <a:pt x="3101" y="533"/>
                    </a:lnTo>
                    <a:lnTo>
                      <a:pt x="3035" y="475"/>
                    </a:lnTo>
                    <a:lnTo>
                      <a:pt x="3003" y="448"/>
                    </a:lnTo>
                    <a:lnTo>
                      <a:pt x="2931" y="383"/>
                    </a:lnTo>
                    <a:lnTo>
                      <a:pt x="2786" y="258"/>
                    </a:lnTo>
                    <a:lnTo>
                      <a:pt x="2711" y="199"/>
                    </a:lnTo>
                    <a:lnTo>
                      <a:pt x="2651" y="148"/>
                    </a:lnTo>
                    <a:lnTo>
                      <a:pt x="2507" y="53"/>
                    </a:lnTo>
                    <a:lnTo>
                      <a:pt x="2432" y="24"/>
                    </a:lnTo>
                    <a:lnTo>
                      <a:pt x="2384" y="19"/>
                    </a:lnTo>
                    <a:lnTo>
                      <a:pt x="2363" y="20"/>
                    </a:lnTo>
                    <a:lnTo>
                      <a:pt x="2361" y="17"/>
                    </a:lnTo>
                    <a:lnTo>
                      <a:pt x="2358" y="14"/>
                    </a:lnTo>
                    <a:lnTo>
                      <a:pt x="2347" y="4"/>
                    </a:lnTo>
                    <a:lnTo>
                      <a:pt x="2320" y="0"/>
                    </a:lnTo>
                    <a:lnTo>
                      <a:pt x="2294" y="10"/>
                    </a:lnTo>
                    <a:lnTo>
                      <a:pt x="2278" y="32"/>
                    </a:lnTo>
                    <a:lnTo>
                      <a:pt x="2278" y="47"/>
                    </a:lnTo>
                    <a:lnTo>
                      <a:pt x="2276" y="62"/>
                    </a:lnTo>
                    <a:lnTo>
                      <a:pt x="2253" y="102"/>
                    </a:lnTo>
                    <a:lnTo>
                      <a:pt x="2199" y="163"/>
                    </a:lnTo>
                    <a:lnTo>
                      <a:pt x="2171" y="190"/>
                    </a:lnTo>
                    <a:lnTo>
                      <a:pt x="2102" y="260"/>
                    </a:lnTo>
                    <a:lnTo>
                      <a:pt x="1952" y="394"/>
                    </a:lnTo>
                    <a:lnTo>
                      <a:pt x="1878" y="459"/>
                    </a:lnTo>
                    <a:lnTo>
                      <a:pt x="1698" y="610"/>
                    </a:lnTo>
                    <a:lnTo>
                      <a:pt x="1326" y="897"/>
                    </a:lnTo>
                    <a:lnTo>
                      <a:pt x="1138" y="1036"/>
                    </a:lnTo>
                    <a:lnTo>
                      <a:pt x="969" y="1157"/>
                    </a:lnTo>
                    <a:lnTo>
                      <a:pt x="716" y="1337"/>
                    </a:lnTo>
                    <a:lnTo>
                      <a:pt x="553" y="1467"/>
                    </a:lnTo>
                    <a:lnTo>
                      <a:pt x="475" y="1536"/>
                    </a:lnTo>
                    <a:lnTo>
                      <a:pt x="415" y="1592"/>
                    </a:lnTo>
                    <a:lnTo>
                      <a:pt x="296" y="1713"/>
                    </a:lnTo>
                    <a:lnTo>
                      <a:pt x="186" y="1845"/>
                    </a:lnTo>
                    <a:lnTo>
                      <a:pt x="117" y="1951"/>
                    </a:lnTo>
                    <a:lnTo>
                      <a:pt x="77" y="2024"/>
                    </a:lnTo>
                    <a:lnTo>
                      <a:pt x="59" y="2061"/>
                    </a:lnTo>
                    <a:lnTo>
                      <a:pt x="44" y="2100"/>
                    </a:lnTo>
                    <a:lnTo>
                      <a:pt x="21" y="2181"/>
                    </a:lnTo>
                    <a:lnTo>
                      <a:pt x="2" y="2306"/>
                    </a:lnTo>
                    <a:lnTo>
                      <a:pt x="0" y="2479"/>
                    </a:lnTo>
                    <a:lnTo>
                      <a:pt x="12" y="2650"/>
                    </a:lnTo>
                    <a:lnTo>
                      <a:pt x="18" y="2732"/>
                    </a:lnTo>
                    <a:lnTo>
                      <a:pt x="19" y="2742"/>
                    </a:lnTo>
                    <a:lnTo>
                      <a:pt x="29" y="2758"/>
                    </a:lnTo>
                    <a:lnTo>
                      <a:pt x="49" y="2771"/>
                    </a:lnTo>
                    <a:lnTo>
                      <a:pt x="67" y="2770"/>
                    </a:lnTo>
                    <a:lnTo>
                      <a:pt x="101" y="2817"/>
                    </a:lnTo>
                    <a:lnTo>
                      <a:pt x="183" y="2915"/>
                    </a:lnTo>
                    <a:lnTo>
                      <a:pt x="278" y="3016"/>
                    </a:lnTo>
                    <a:lnTo>
                      <a:pt x="383" y="3109"/>
                    </a:lnTo>
                    <a:lnTo>
                      <a:pt x="497" y="3193"/>
                    </a:lnTo>
                    <a:lnTo>
                      <a:pt x="615" y="3255"/>
                    </a:lnTo>
                    <a:lnTo>
                      <a:pt x="704" y="3285"/>
                    </a:lnTo>
                    <a:lnTo>
                      <a:pt x="765" y="3297"/>
                    </a:lnTo>
                    <a:lnTo>
                      <a:pt x="825" y="3298"/>
                    </a:lnTo>
                    <a:lnTo>
                      <a:pt x="886" y="3291"/>
                    </a:lnTo>
                    <a:lnTo>
                      <a:pt x="916" y="3282"/>
                    </a:lnTo>
                    <a:lnTo>
                      <a:pt x="955" y="3271"/>
                    </a:lnTo>
                    <a:lnTo>
                      <a:pt x="1030" y="3236"/>
                    </a:lnTo>
                    <a:lnTo>
                      <a:pt x="1138" y="3171"/>
                    </a:lnTo>
                    <a:lnTo>
                      <a:pt x="1342" y="3009"/>
                    </a:lnTo>
                    <a:lnTo>
                      <a:pt x="1463" y="2899"/>
                    </a:lnTo>
                    <a:lnTo>
                      <a:pt x="1634" y="2748"/>
                    </a:lnTo>
                    <a:lnTo>
                      <a:pt x="1808" y="2600"/>
                    </a:lnTo>
                    <a:lnTo>
                      <a:pt x="2017" y="2424"/>
                    </a:lnTo>
                    <a:lnTo>
                      <a:pt x="2429" y="2066"/>
                    </a:lnTo>
                    <a:lnTo>
                      <a:pt x="2633" y="1884"/>
                    </a:lnTo>
                    <a:lnTo>
                      <a:pt x="2812" y="1724"/>
                    </a:lnTo>
                    <a:lnTo>
                      <a:pt x="2987" y="1560"/>
                    </a:lnTo>
                    <a:lnTo>
                      <a:pt x="3021" y="1530"/>
                    </a:lnTo>
                    <a:lnTo>
                      <a:pt x="3075" y="1478"/>
                    </a:lnTo>
                    <a:lnTo>
                      <a:pt x="3103" y="1438"/>
                    </a:lnTo>
                    <a:lnTo>
                      <a:pt x="3111" y="1416"/>
                    </a:lnTo>
                    <a:lnTo>
                      <a:pt x="3124" y="1415"/>
                    </a:lnTo>
                    <a:lnTo>
                      <a:pt x="3134" y="1409"/>
                    </a:lnTo>
                    <a:lnTo>
                      <a:pt x="3146" y="1401"/>
                    </a:lnTo>
                    <a:lnTo>
                      <a:pt x="3163" y="1378"/>
                    </a:lnTo>
                    <a:lnTo>
                      <a:pt x="3180" y="1337"/>
                    </a:lnTo>
                    <a:lnTo>
                      <a:pt x="3192" y="1241"/>
                    </a:lnTo>
                    <a:lnTo>
                      <a:pt x="3193" y="1183"/>
                    </a:lnTo>
                    <a:lnTo>
                      <a:pt x="3202" y="1042"/>
                    </a:lnTo>
                    <a:lnTo>
                      <a:pt x="3212" y="832"/>
                    </a:lnTo>
                    <a:lnTo>
                      <a:pt x="3212" y="691"/>
                    </a:lnTo>
                    <a:lnTo>
                      <a:pt x="3208" y="620"/>
                    </a:lnTo>
                    <a:close/>
                    <a:moveTo>
                      <a:pt x="1004" y="2495"/>
                    </a:moveTo>
                    <a:lnTo>
                      <a:pt x="998" y="2649"/>
                    </a:lnTo>
                    <a:lnTo>
                      <a:pt x="999" y="2958"/>
                    </a:lnTo>
                    <a:lnTo>
                      <a:pt x="1001" y="3114"/>
                    </a:lnTo>
                    <a:lnTo>
                      <a:pt x="942" y="3145"/>
                    </a:lnTo>
                    <a:lnTo>
                      <a:pt x="880" y="3170"/>
                    </a:lnTo>
                    <a:lnTo>
                      <a:pt x="884" y="3137"/>
                    </a:lnTo>
                    <a:lnTo>
                      <a:pt x="881" y="3066"/>
                    </a:lnTo>
                    <a:lnTo>
                      <a:pt x="868" y="2961"/>
                    </a:lnTo>
                    <a:lnTo>
                      <a:pt x="860" y="2895"/>
                    </a:lnTo>
                    <a:lnTo>
                      <a:pt x="850" y="2780"/>
                    </a:lnTo>
                    <a:lnTo>
                      <a:pt x="844" y="2610"/>
                    </a:lnTo>
                    <a:lnTo>
                      <a:pt x="850" y="2495"/>
                    </a:lnTo>
                    <a:lnTo>
                      <a:pt x="857" y="2439"/>
                    </a:lnTo>
                    <a:lnTo>
                      <a:pt x="856" y="2424"/>
                    </a:lnTo>
                    <a:lnTo>
                      <a:pt x="840" y="2398"/>
                    </a:lnTo>
                    <a:lnTo>
                      <a:pt x="828" y="2390"/>
                    </a:lnTo>
                    <a:lnTo>
                      <a:pt x="717" y="2318"/>
                    </a:lnTo>
                    <a:lnTo>
                      <a:pt x="506" y="2162"/>
                    </a:lnTo>
                    <a:lnTo>
                      <a:pt x="401" y="2082"/>
                    </a:lnTo>
                    <a:lnTo>
                      <a:pt x="382" y="2064"/>
                    </a:lnTo>
                    <a:lnTo>
                      <a:pt x="314" y="2010"/>
                    </a:lnTo>
                    <a:lnTo>
                      <a:pt x="264" y="1978"/>
                    </a:lnTo>
                    <a:lnTo>
                      <a:pt x="241" y="1969"/>
                    </a:lnTo>
                    <a:lnTo>
                      <a:pt x="294" y="1899"/>
                    </a:lnTo>
                    <a:lnTo>
                      <a:pt x="350" y="1830"/>
                    </a:lnTo>
                    <a:lnTo>
                      <a:pt x="510" y="1955"/>
                    </a:lnTo>
                    <a:lnTo>
                      <a:pt x="752" y="2141"/>
                    </a:lnTo>
                    <a:lnTo>
                      <a:pt x="909" y="2270"/>
                    </a:lnTo>
                    <a:lnTo>
                      <a:pt x="985" y="2338"/>
                    </a:lnTo>
                    <a:lnTo>
                      <a:pt x="999" y="2349"/>
                    </a:lnTo>
                    <a:lnTo>
                      <a:pt x="1034" y="2354"/>
                    </a:lnTo>
                    <a:lnTo>
                      <a:pt x="1053" y="2346"/>
                    </a:lnTo>
                    <a:lnTo>
                      <a:pt x="1132" y="2302"/>
                    </a:lnTo>
                    <a:lnTo>
                      <a:pt x="1280" y="2195"/>
                    </a:lnTo>
                    <a:lnTo>
                      <a:pt x="1418" y="2074"/>
                    </a:lnTo>
                    <a:lnTo>
                      <a:pt x="1548" y="1943"/>
                    </a:lnTo>
                    <a:lnTo>
                      <a:pt x="1610" y="1877"/>
                    </a:lnTo>
                    <a:lnTo>
                      <a:pt x="1617" y="1868"/>
                    </a:lnTo>
                    <a:lnTo>
                      <a:pt x="1624" y="1847"/>
                    </a:lnTo>
                    <a:lnTo>
                      <a:pt x="1626" y="1827"/>
                    </a:lnTo>
                    <a:lnTo>
                      <a:pt x="1617" y="1807"/>
                    </a:lnTo>
                    <a:lnTo>
                      <a:pt x="1610" y="1796"/>
                    </a:lnTo>
                    <a:lnTo>
                      <a:pt x="1420" y="1596"/>
                    </a:lnTo>
                    <a:lnTo>
                      <a:pt x="1231" y="1395"/>
                    </a:lnTo>
                    <a:lnTo>
                      <a:pt x="1201" y="1360"/>
                    </a:lnTo>
                    <a:lnTo>
                      <a:pt x="1132" y="1288"/>
                    </a:lnTo>
                    <a:lnTo>
                      <a:pt x="1082" y="1248"/>
                    </a:lnTo>
                    <a:lnTo>
                      <a:pt x="1056" y="1235"/>
                    </a:lnTo>
                    <a:lnTo>
                      <a:pt x="1244" y="1103"/>
                    </a:lnTo>
                    <a:lnTo>
                      <a:pt x="1430" y="964"/>
                    </a:lnTo>
                    <a:lnTo>
                      <a:pt x="1614" y="825"/>
                    </a:lnTo>
                    <a:lnTo>
                      <a:pt x="1885" y="607"/>
                    </a:lnTo>
                    <a:lnTo>
                      <a:pt x="2060" y="458"/>
                    </a:lnTo>
                    <a:lnTo>
                      <a:pt x="2145" y="380"/>
                    </a:lnTo>
                    <a:lnTo>
                      <a:pt x="2194" y="338"/>
                    </a:lnTo>
                    <a:lnTo>
                      <a:pt x="2299" y="235"/>
                    </a:lnTo>
                    <a:lnTo>
                      <a:pt x="2344" y="177"/>
                    </a:lnTo>
                    <a:lnTo>
                      <a:pt x="2367" y="138"/>
                    </a:lnTo>
                    <a:lnTo>
                      <a:pt x="2374" y="118"/>
                    </a:lnTo>
                    <a:lnTo>
                      <a:pt x="2422" y="140"/>
                    </a:lnTo>
                    <a:lnTo>
                      <a:pt x="2466" y="163"/>
                    </a:lnTo>
                    <a:lnTo>
                      <a:pt x="2534" y="206"/>
                    </a:lnTo>
                    <a:lnTo>
                      <a:pt x="2661" y="304"/>
                    </a:lnTo>
                    <a:lnTo>
                      <a:pt x="2721" y="354"/>
                    </a:lnTo>
                    <a:lnTo>
                      <a:pt x="2833" y="453"/>
                    </a:lnTo>
                    <a:lnTo>
                      <a:pt x="2944" y="554"/>
                    </a:lnTo>
                    <a:lnTo>
                      <a:pt x="2993" y="603"/>
                    </a:lnTo>
                    <a:lnTo>
                      <a:pt x="3048" y="646"/>
                    </a:lnTo>
                    <a:lnTo>
                      <a:pt x="2937" y="771"/>
                    </a:lnTo>
                    <a:lnTo>
                      <a:pt x="2708" y="1016"/>
                    </a:lnTo>
                    <a:lnTo>
                      <a:pt x="2474" y="1257"/>
                    </a:lnTo>
                    <a:lnTo>
                      <a:pt x="2233" y="1490"/>
                    </a:lnTo>
                    <a:lnTo>
                      <a:pt x="2112" y="1605"/>
                    </a:lnTo>
                    <a:lnTo>
                      <a:pt x="1987" y="1720"/>
                    </a:lnTo>
                    <a:lnTo>
                      <a:pt x="1732" y="1951"/>
                    </a:lnTo>
                    <a:lnTo>
                      <a:pt x="1467" y="2169"/>
                    </a:lnTo>
                    <a:lnTo>
                      <a:pt x="1261" y="2322"/>
                    </a:lnTo>
                    <a:lnTo>
                      <a:pt x="1120" y="2417"/>
                    </a:lnTo>
                    <a:lnTo>
                      <a:pt x="1047" y="2462"/>
                    </a:lnTo>
                    <a:lnTo>
                      <a:pt x="1047" y="2462"/>
                    </a:lnTo>
                    <a:lnTo>
                      <a:pt x="1047" y="2463"/>
                    </a:lnTo>
                    <a:lnTo>
                      <a:pt x="1033" y="2460"/>
                    </a:lnTo>
                    <a:lnTo>
                      <a:pt x="1012" y="2472"/>
                    </a:lnTo>
                    <a:lnTo>
                      <a:pt x="1005" y="2485"/>
                    </a:lnTo>
                    <a:lnTo>
                      <a:pt x="1004" y="2495"/>
                    </a:lnTo>
                    <a:close/>
                    <a:moveTo>
                      <a:pt x="3082" y="1081"/>
                    </a:moveTo>
                    <a:lnTo>
                      <a:pt x="3078" y="1147"/>
                    </a:lnTo>
                    <a:lnTo>
                      <a:pt x="3074" y="1213"/>
                    </a:lnTo>
                    <a:lnTo>
                      <a:pt x="3072" y="1247"/>
                    </a:lnTo>
                    <a:lnTo>
                      <a:pt x="3069" y="1280"/>
                    </a:lnTo>
                    <a:lnTo>
                      <a:pt x="3067" y="1301"/>
                    </a:lnTo>
                    <a:lnTo>
                      <a:pt x="3065" y="1316"/>
                    </a:lnTo>
                    <a:lnTo>
                      <a:pt x="3059" y="1320"/>
                    </a:lnTo>
                    <a:lnTo>
                      <a:pt x="3052" y="1334"/>
                    </a:lnTo>
                    <a:lnTo>
                      <a:pt x="3051" y="1343"/>
                    </a:lnTo>
                    <a:lnTo>
                      <a:pt x="3038" y="1349"/>
                    </a:lnTo>
                    <a:lnTo>
                      <a:pt x="3018" y="1372"/>
                    </a:lnTo>
                    <a:lnTo>
                      <a:pt x="3016" y="1389"/>
                    </a:lnTo>
                    <a:lnTo>
                      <a:pt x="3018" y="1366"/>
                    </a:lnTo>
                    <a:lnTo>
                      <a:pt x="3010" y="1369"/>
                    </a:lnTo>
                    <a:lnTo>
                      <a:pt x="2990" y="1393"/>
                    </a:lnTo>
                    <a:lnTo>
                      <a:pt x="2941" y="1444"/>
                    </a:lnTo>
                    <a:lnTo>
                      <a:pt x="2890" y="1493"/>
                    </a:lnTo>
                    <a:lnTo>
                      <a:pt x="2734" y="1637"/>
                    </a:lnTo>
                    <a:lnTo>
                      <a:pt x="2574" y="1779"/>
                    </a:lnTo>
                    <a:lnTo>
                      <a:pt x="2201" y="2110"/>
                    </a:lnTo>
                    <a:lnTo>
                      <a:pt x="1823" y="2434"/>
                    </a:lnTo>
                    <a:lnTo>
                      <a:pt x="1804" y="2451"/>
                    </a:lnTo>
                    <a:lnTo>
                      <a:pt x="1785" y="2467"/>
                    </a:lnTo>
                    <a:lnTo>
                      <a:pt x="1778" y="2349"/>
                    </a:lnTo>
                    <a:lnTo>
                      <a:pt x="1765" y="2231"/>
                    </a:lnTo>
                    <a:lnTo>
                      <a:pt x="1764" y="2181"/>
                    </a:lnTo>
                    <a:lnTo>
                      <a:pt x="1765" y="2130"/>
                    </a:lnTo>
                    <a:lnTo>
                      <a:pt x="1764" y="2118"/>
                    </a:lnTo>
                    <a:lnTo>
                      <a:pt x="1749" y="2105"/>
                    </a:lnTo>
                    <a:lnTo>
                      <a:pt x="1739" y="2103"/>
                    </a:lnTo>
                    <a:lnTo>
                      <a:pt x="1927" y="1936"/>
                    </a:lnTo>
                    <a:lnTo>
                      <a:pt x="2106" y="1769"/>
                    </a:lnTo>
                    <a:lnTo>
                      <a:pt x="2236" y="1651"/>
                    </a:lnTo>
                    <a:lnTo>
                      <a:pt x="2489" y="1406"/>
                    </a:lnTo>
                    <a:lnTo>
                      <a:pt x="2737" y="1157"/>
                    </a:lnTo>
                    <a:lnTo>
                      <a:pt x="2977" y="901"/>
                    </a:lnTo>
                    <a:lnTo>
                      <a:pt x="3095" y="770"/>
                    </a:lnTo>
                    <a:lnTo>
                      <a:pt x="3093" y="926"/>
                    </a:lnTo>
                    <a:lnTo>
                      <a:pt x="3082" y="10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8"/>
              <p:cNvSpPr>
                <a:spLocks/>
              </p:cNvSpPr>
              <p:nvPr/>
            </p:nvSpPr>
            <p:spPr bwMode="auto">
              <a:xfrm>
                <a:off x="1398" y="2746"/>
                <a:ext cx="212" cy="132"/>
              </a:xfrm>
              <a:custGeom>
                <a:avLst/>
                <a:gdLst>
                  <a:gd name="T0" fmla="*/ 544 w 635"/>
                  <a:gd name="T1" fmla="*/ 0 h 398"/>
                  <a:gd name="T2" fmla="*/ 504 w 635"/>
                  <a:gd name="T3" fmla="*/ 18 h 398"/>
                  <a:gd name="T4" fmla="*/ 496 w 635"/>
                  <a:gd name="T5" fmla="*/ 52 h 398"/>
                  <a:gd name="T6" fmla="*/ 530 w 635"/>
                  <a:gd name="T7" fmla="*/ 177 h 398"/>
                  <a:gd name="T8" fmla="*/ 515 w 635"/>
                  <a:gd name="T9" fmla="*/ 226 h 398"/>
                  <a:gd name="T10" fmla="*/ 478 w 635"/>
                  <a:gd name="T11" fmla="*/ 262 h 398"/>
                  <a:gd name="T12" fmla="*/ 403 w 635"/>
                  <a:gd name="T13" fmla="*/ 291 h 398"/>
                  <a:gd name="T14" fmla="*/ 352 w 635"/>
                  <a:gd name="T15" fmla="*/ 272 h 398"/>
                  <a:gd name="T16" fmla="*/ 332 w 635"/>
                  <a:gd name="T17" fmla="*/ 226 h 398"/>
                  <a:gd name="T18" fmla="*/ 331 w 635"/>
                  <a:gd name="T19" fmla="*/ 198 h 398"/>
                  <a:gd name="T20" fmla="*/ 303 w 635"/>
                  <a:gd name="T21" fmla="*/ 164 h 398"/>
                  <a:gd name="T22" fmla="*/ 246 w 635"/>
                  <a:gd name="T23" fmla="*/ 180 h 398"/>
                  <a:gd name="T24" fmla="*/ 236 w 635"/>
                  <a:gd name="T25" fmla="*/ 209 h 398"/>
                  <a:gd name="T26" fmla="*/ 220 w 635"/>
                  <a:gd name="T27" fmla="*/ 268 h 398"/>
                  <a:gd name="T28" fmla="*/ 160 w 635"/>
                  <a:gd name="T29" fmla="*/ 310 h 398"/>
                  <a:gd name="T30" fmla="*/ 122 w 635"/>
                  <a:gd name="T31" fmla="*/ 304 h 398"/>
                  <a:gd name="T32" fmla="*/ 83 w 635"/>
                  <a:gd name="T33" fmla="*/ 270 h 398"/>
                  <a:gd name="T34" fmla="*/ 83 w 635"/>
                  <a:gd name="T35" fmla="*/ 182 h 398"/>
                  <a:gd name="T36" fmla="*/ 90 w 635"/>
                  <a:gd name="T37" fmla="*/ 149 h 398"/>
                  <a:gd name="T38" fmla="*/ 62 w 635"/>
                  <a:gd name="T39" fmla="*/ 126 h 398"/>
                  <a:gd name="T40" fmla="*/ 34 w 635"/>
                  <a:gd name="T41" fmla="*/ 139 h 398"/>
                  <a:gd name="T42" fmla="*/ 7 w 635"/>
                  <a:gd name="T43" fmla="*/ 193 h 398"/>
                  <a:gd name="T44" fmla="*/ 3 w 635"/>
                  <a:gd name="T45" fmla="*/ 268 h 398"/>
                  <a:gd name="T46" fmla="*/ 31 w 635"/>
                  <a:gd name="T47" fmla="*/ 336 h 398"/>
                  <a:gd name="T48" fmla="*/ 93 w 635"/>
                  <a:gd name="T49" fmla="*/ 383 h 398"/>
                  <a:gd name="T50" fmla="*/ 139 w 635"/>
                  <a:gd name="T51" fmla="*/ 398 h 398"/>
                  <a:gd name="T52" fmla="*/ 229 w 635"/>
                  <a:gd name="T53" fmla="*/ 383 h 398"/>
                  <a:gd name="T54" fmla="*/ 279 w 635"/>
                  <a:gd name="T55" fmla="*/ 339 h 398"/>
                  <a:gd name="T56" fmla="*/ 350 w 635"/>
                  <a:gd name="T57" fmla="*/ 379 h 398"/>
                  <a:gd name="T58" fmla="*/ 470 w 635"/>
                  <a:gd name="T59" fmla="*/ 375 h 398"/>
                  <a:gd name="T60" fmla="*/ 527 w 635"/>
                  <a:gd name="T61" fmla="*/ 350 h 398"/>
                  <a:gd name="T62" fmla="*/ 600 w 635"/>
                  <a:gd name="T63" fmla="*/ 271 h 398"/>
                  <a:gd name="T64" fmla="*/ 635 w 635"/>
                  <a:gd name="T65" fmla="*/ 166 h 398"/>
                  <a:gd name="T66" fmla="*/ 614 w 635"/>
                  <a:gd name="T67" fmla="*/ 64 h 398"/>
                  <a:gd name="T68" fmla="*/ 555 w 635"/>
                  <a:gd name="T69" fmla="*/ 6 h 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635" h="398">
                    <a:moveTo>
                      <a:pt x="555" y="6"/>
                    </a:moveTo>
                    <a:lnTo>
                      <a:pt x="544" y="0"/>
                    </a:lnTo>
                    <a:lnTo>
                      <a:pt x="521" y="3"/>
                    </a:lnTo>
                    <a:lnTo>
                      <a:pt x="504" y="18"/>
                    </a:lnTo>
                    <a:lnTo>
                      <a:pt x="495" y="39"/>
                    </a:lnTo>
                    <a:lnTo>
                      <a:pt x="496" y="52"/>
                    </a:lnTo>
                    <a:lnTo>
                      <a:pt x="514" y="113"/>
                    </a:lnTo>
                    <a:lnTo>
                      <a:pt x="530" y="177"/>
                    </a:lnTo>
                    <a:lnTo>
                      <a:pt x="527" y="202"/>
                    </a:lnTo>
                    <a:lnTo>
                      <a:pt x="515" y="226"/>
                    </a:lnTo>
                    <a:lnTo>
                      <a:pt x="494" y="251"/>
                    </a:lnTo>
                    <a:lnTo>
                      <a:pt x="478" y="262"/>
                    </a:lnTo>
                    <a:lnTo>
                      <a:pt x="453" y="278"/>
                    </a:lnTo>
                    <a:lnTo>
                      <a:pt x="403" y="291"/>
                    </a:lnTo>
                    <a:lnTo>
                      <a:pt x="370" y="284"/>
                    </a:lnTo>
                    <a:lnTo>
                      <a:pt x="352" y="272"/>
                    </a:lnTo>
                    <a:lnTo>
                      <a:pt x="339" y="252"/>
                    </a:lnTo>
                    <a:lnTo>
                      <a:pt x="332" y="226"/>
                    </a:lnTo>
                    <a:lnTo>
                      <a:pt x="332" y="209"/>
                    </a:lnTo>
                    <a:lnTo>
                      <a:pt x="331" y="198"/>
                    </a:lnTo>
                    <a:lnTo>
                      <a:pt x="324" y="180"/>
                    </a:lnTo>
                    <a:lnTo>
                      <a:pt x="303" y="164"/>
                    </a:lnTo>
                    <a:lnTo>
                      <a:pt x="268" y="164"/>
                    </a:lnTo>
                    <a:lnTo>
                      <a:pt x="246" y="180"/>
                    </a:lnTo>
                    <a:lnTo>
                      <a:pt x="237" y="198"/>
                    </a:lnTo>
                    <a:lnTo>
                      <a:pt x="236" y="209"/>
                    </a:lnTo>
                    <a:lnTo>
                      <a:pt x="233" y="231"/>
                    </a:lnTo>
                    <a:lnTo>
                      <a:pt x="220" y="268"/>
                    </a:lnTo>
                    <a:lnTo>
                      <a:pt x="196" y="297"/>
                    </a:lnTo>
                    <a:lnTo>
                      <a:pt x="160" y="310"/>
                    </a:lnTo>
                    <a:lnTo>
                      <a:pt x="137" y="307"/>
                    </a:lnTo>
                    <a:lnTo>
                      <a:pt x="122" y="304"/>
                    </a:lnTo>
                    <a:lnTo>
                      <a:pt x="102" y="294"/>
                    </a:lnTo>
                    <a:lnTo>
                      <a:pt x="83" y="270"/>
                    </a:lnTo>
                    <a:lnTo>
                      <a:pt x="76" y="228"/>
                    </a:lnTo>
                    <a:lnTo>
                      <a:pt x="83" y="182"/>
                    </a:lnTo>
                    <a:lnTo>
                      <a:pt x="88" y="162"/>
                    </a:lnTo>
                    <a:lnTo>
                      <a:pt x="90" y="149"/>
                    </a:lnTo>
                    <a:lnTo>
                      <a:pt x="80" y="131"/>
                    </a:lnTo>
                    <a:lnTo>
                      <a:pt x="62" y="126"/>
                    </a:lnTo>
                    <a:lnTo>
                      <a:pt x="43" y="130"/>
                    </a:lnTo>
                    <a:lnTo>
                      <a:pt x="34" y="139"/>
                    </a:lnTo>
                    <a:lnTo>
                      <a:pt x="23" y="157"/>
                    </a:lnTo>
                    <a:lnTo>
                      <a:pt x="7" y="193"/>
                    </a:lnTo>
                    <a:lnTo>
                      <a:pt x="0" y="232"/>
                    </a:lnTo>
                    <a:lnTo>
                      <a:pt x="3" y="268"/>
                    </a:lnTo>
                    <a:lnTo>
                      <a:pt x="13" y="304"/>
                    </a:lnTo>
                    <a:lnTo>
                      <a:pt x="31" y="336"/>
                    </a:lnTo>
                    <a:lnTo>
                      <a:pt x="59" y="362"/>
                    </a:lnTo>
                    <a:lnTo>
                      <a:pt x="93" y="383"/>
                    </a:lnTo>
                    <a:lnTo>
                      <a:pt x="113" y="390"/>
                    </a:lnTo>
                    <a:lnTo>
                      <a:pt x="139" y="398"/>
                    </a:lnTo>
                    <a:lnTo>
                      <a:pt x="187" y="398"/>
                    </a:lnTo>
                    <a:lnTo>
                      <a:pt x="229" y="383"/>
                    </a:lnTo>
                    <a:lnTo>
                      <a:pt x="265" y="356"/>
                    </a:lnTo>
                    <a:lnTo>
                      <a:pt x="279" y="339"/>
                    </a:lnTo>
                    <a:lnTo>
                      <a:pt x="299" y="356"/>
                    </a:lnTo>
                    <a:lnTo>
                      <a:pt x="350" y="379"/>
                    </a:lnTo>
                    <a:lnTo>
                      <a:pt x="409" y="386"/>
                    </a:lnTo>
                    <a:lnTo>
                      <a:pt x="470" y="375"/>
                    </a:lnTo>
                    <a:lnTo>
                      <a:pt x="502" y="362"/>
                    </a:lnTo>
                    <a:lnTo>
                      <a:pt x="527" y="350"/>
                    </a:lnTo>
                    <a:lnTo>
                      <a:pt x="567" y="316"/>
                    </a:lnTo>
                    <a:lnTo>
                      <a:pt x="600" y="271"/>
                    </a:lnTo>
                    <a:lnTo>
                      <a:pt x="623" y="221"/>
                    </a:lnTo>
                    <a:lnTo>
                      <a:pt x="635" y="166"/>
                    </a:lnTo>
                    <a:lnTo>
                      <a:pt x="632" y="113"/>
                    </a:lnTo>
                    <a:lnTo>
                      <a:pt x="614" y="64"/>
                    </a:lnTo>
                    <a:lnTo>
                      <a:pt x="581" y="23"/>
                    </a:lnTo>
                    <a:lnTo>
                      <a:pt x="555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9"/>
              <p:cNvSpPr>
                <a:spLocks/>
              </p:cNvSpPr>
              <p:nvPr/>
            </p:nvSpPr>
            <p:spPr bwMode="auto">
              <a:xfrm>
                <a:off x="1655" y="2515"/>
                <a:ext cx="176" cy="179"/>
              </a:xfrm>
              <a:custGeom>
                <a:avLst/>
                <a:gdLst>
                  <a:gd name="T0" fmla="*/ 301 w 528"/>
                  <a:gd name="T1" fmla="*/ 1 h 538"/>
                  <a:gd name="T2" fmla="*/ 268 w 528"/>
                  <a:gd name="T3" fmla="*/ 27 h 538"/>
                  <a:gd name="T4" fmla="*/ 273 w 528"/>
                  <a:gd name="T5" fmla="*/ 82 h 538"/>
                  <a:gd name="T6" fmla="*/ 298 w 528"/>
                  <a:gd name="T7" fmla="*/ 95 h 538"/>
                  <a:gd name="T8" fmla="*/ 373 w 528"/>
                  <a:gd name="T9" fmla="*/ 112 h 538"/>
                  <a:gd name="T10" fmla="*/ 419 w 528"/>
                  <a:gd name="T11" fmla="*/ 145 h 538"/>
                  <a:gd name="T12" fmla="*/ 423 w 528"/>
                  <a:gd name="T13" fmla="*/ 191 h 538"/>
                  <a:gd name="T14" fmla="*/ 409 w 528"/>
                  <a:gd name="T15" fmla="*/ 220 h 538"/>
                  <a:gd name="T16" fmla="*/ 357 w 528"/>
                  <a:gd name="T17" fmla="*/ 265 h 538"/>
                  <a:gd name="T18" fmla="*/ 245 w 528"/>
                  <a:gd name="T19" fmla="*/ 269 h 538"/>
                  <a:gd name="T20" fmla="*/ 207 w 528"/>
                  <a:gd name="T21" fmla="*/ 256 h 538"/>
                  <a:gd name="T22" fmla="*/ 188 w 528"/>
                  <a:gd name="T23" fmla="*/ 250 h 538"/>
                  <a:gd name="T24" fmla="*/ 150 w 528"/>
                  <a:gd name="T25" fmla="*/ 268 h 538"/>
                  <a:gd name="T26" fmla="*/ 141 w 528"/>
                  <a:gd name="T27" fmla="*/ 324 h 538"/>
                  <a:gd name="T28" fmla="*/ 161 w 528"/>
                  <a:gd name="T29" fmla="*/ 341 h 538"/>
                  <a:gd name="T30" fmla="*/ 173 w 528"/>
                  <a:gd name="T31" fmla="*/ 347 h 538"/>
                  <a:gd name="T32" fmla="*/ 178 w 528"/>
                  <a:gd name="T33" fmla="*/ 348 h 538"/>
                  <a:gd name="T34" fmla="*/ 184 w 528"/>
                  <a:gd name="T35" fmla="*/ 351 h 538"/>
                  <a:gd name="T36" fmla="*/ 220 w 528"/>
                  <a:gd name="T37" fmla="*/ 367 h 538"/>
                  <a:gd name="T38" fmla="*/ 243 w 528"/>
                  <a:gd name="T39" fmla="*/ 399 h 538"/>
                  <a:gd name="T40" fmla="*/ 180 w 528"/>
                  <a:gd name="T41" fmla="*/ 443 h 538"/>
                  <a:gd name="T42" fmla="*/ 131 w 528"/>
                  <a:gd name="T43" fmla="*/ 456 h 538"/>
                  <a:gd name="T44" fmla="*/ 62 w 528"/>
                  <a:gd name="T45" fmla="*/ 456 h 538"/>
                  <a:gd name="T46" fmla="*/ 50 w 528"/>
                  <a:gd name="T47" fmla="*/ 443 h 538"/>
                  <a:gd name="T48" fmla="*/ 10 w 528"/>
                  <a:gd name="T49" fmla="*/ 446 h 538"/>
                  <a:gd name="T50" fmla="*/ 3 w 528"/>
                  <a:gd name="T51" fmla="*/ 475 h 538"/>
                  <a:gd name="T52" fmla="*/ 45 w 528"/>
                  <a:gd name="T53" fmla="*/ 525 h 538"/>
                  <a:gd name="T54" fmla="*/ 134 w 528"/>
                  <a:gd name="T55" fmla="*/ 538 h 538"/>
                  <a:gd name="T56" fmla="*/ 190 w 528"/>
                  <a:gd name="T57" fmla="*/ 528 h 538"/>
                  <a:gd name="T58" fmla="*/ 302 w 528"/>
                  <a:gd name="T59" fmla="*/ 465 h 538"/>
                  <a:gd name="T60" fmla="*/ 355 w 528"/>
                  <a:gd name="T61" fmla="*/ 383 h 538"/>
                  <a:gd name="T62" fmla="*/ 357 w 528"/>
                  <a:gd name="T63" fmla="*/ 366 h 538"/>
                  <a:gd name="T64" fmla="*/ 425 w 528"/>
                  <a:gd name="T65" fmla="*/ 341 h 538"/>
                  <a:gd name="T66" fmla="*/ 497 w 528"/>
                  <a:gd name="T67" fmla="*/ 271 h 538"/>
                  <a:gd name="T68" fmla="*/ 520 w 528"/>
                  <a:gd name="T69" fmla="*/ 220 h 538"/>
                  <a:gd name="T70" fmla="*/ 520 w 528"/>
                  <a:gd name="T71" fmla="*/ 127 h 538"/>
                  <a:gd name="T72" fmla="*/ 469 w 528"/>
                  <a:gd name="T73" fmla="*/ 53 h 538"/>
                  <a:gd name="T74" fmla="*/ 384 w 528"/>
                  <a:gd name="T75" fmla="*/ 9 h 538"/>
                  <a:gd name="T76" fmla="*/ 311 w 528"/>
                  <a:gd name="T77" fmla="*/ 0 h 5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28" h="538">
                    <a:moveTo>
                      <a:pt x="311" y="0"/>
                    </a:moveTo>
                    <a:lnTo>
                      <a:pt x="301" y="1"/>
                    </a:lnTo>
                    <a:lnTo>
                      <a:pt x="285" y="9"/>
                    </a:lnTo>
                    <a:lnTo>
                      <a:pt x="268" y="27"/>
                    </a:lnTo>
                    <a:lnTo>
                      <a:pt x="263" y="60"/>
                    </a:lnTo>
                    <a:lnTo>
                      <a:pt x="273" y="82"/>
                    </a:lnTo>
                    <a:lnTo>
                      <a:pt x="288" y="92"/>
                    </a:lnTo>
                    <a:lnTo>
                      <a:pt x="298" y="95"/>
                    </a:lnTo>
                    <a:lnTo>
                      <a:pt x="321" y="99"/>
                    </a:lnTo>
                    <a:lnTo>
                      <a:pt x="373" y="112"/>
                    </a:lnTo>
                    <a:lnTo>
                      <a:pt x="404" y="129"/>
                    </a:lnTo>
                    <a:lnTo>
                      <a:pt x="419" y="145"/>
                    </a:lnTo>
                    <a:lnTo>
                      <a:pt x="426" y="165"/>
                    </a:lnTo>
                    <a:lnTo>
                      <a:pt x="423" y="191"/>
                    </a:lnTo>
                    <a:lnTo>
                      <a:pt x="416" y="206"/>
                    </a:lnTo>
                    <a:lnTo>
                      <a:pt x="409" y="220"/>
                    </a:lnTo>
                    <a:lnTo>
                      <a:pt x="391" y="242"/>
                    </a:lnTo>
                    <a:lnTo>
                      <a:pt x="357" y="265"/>
                    </a:lnTo>
                    <a:lnTo>
                      <a:pt x="302" y="276"/>
                    </a:lnTo>
                    <a:lnTo>
                      <a:pt x="245" y="269"/>
                    </a:lnTo>
                    <a:lnTo>
                      <a:pt x="217" y="260"/>
                    </a:lnTo>
                    <a:lnTo>
                      <a:pt x="207" y="256"/>
                    </a:lnTo>
                    <a:lnTo>
                      <a:pt x="199" y="253"/>
                    </a:lnTo>
                    <a:lnTo>
                      <a:pt x="188" y="250"/>
                    </a:lnTo>
                    <a:lnTo>
                      <a:pt x="171" y="253"/>
                    </a:lnTo>
                    <a:lnTo>
                      <a:pt x="150" y="268"/>
                    </a:lnTo>
                    <a:lnTo>
                      <a:pt x="135" y="299"/>
                    </a:lnTo>
                    <a:lnTo>
                      <a:pt x="141" y="324"/>
                    </a:lnTo>
                    <a:lnTo>
                      <a:pt x="151" y="337"/>
                    </a:lnTo>
                    <a:lnTo>
                      <a:pt x="161" y="341"/>
                    </a:lnTo>
                    <a:lnTo>
                      <a:pt x="167" y="344"/>
                    </a:lnTo>
                    <a:lnTo>
                      <a:pt x="173" y="347"/>
                    </a:lnTo>
                    <a:lnTo>
                      <a:pt x="173" y="347"/>
                    </a:lnTo>
                    <a:lnTo>
                      <a:pt x="178" y="348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220" y="367"/>
                    </a:lnTo>
                    <a:lnTo>
                      <a:pt x="252" y="386"/>
                    </a:lnTo>
                    <a:lnTo>
                      <a:pt x="243" y="399"/>
                    </a:lnTo>
                    <a:lnTo>
                      <a:pt x="220" y="420"/>
                    </a:lnTo>
                    <a:lnTo>
                      <a:pt x="180" y="443"/>
                    </a:lnTo>
                    <a:lnTo>
                      <a:pt x="150" y="452"/>
                    </a:lnTo>
                    <a:lnTo>
                      <a:pt x="131" y="456"/>
                    </a:lnTo>
                    <a:lnTo>
                      <a:pt x="85" y="459"/>
                    </a:lnTo>
                    <a:lnTo>
                      <a:pt x="62" y="456"/>
                    </a:lnTo>
                    <a:lnTo>
                      <a:pt x="57" y="453"/>
                    </a:lnTo>
                    <a:lnTo>
                      <a:pt x="50" y="443"/>
                    </a:lnTo>
                    <a:lnTo>
                      <a:pt x="30" y="438"/>
                    </a:lnTo>
                    <a:lnTo>
                      <a:pt x="10" y="446"/>
                    </a:lnTo>
                    <a:lnTo>
                      <a:pt x="0" y="463"/>
                    </a:lnTo>
                    <a:lnTo>
                      <a:pt x="3" y="475"/>
                    </a:lnTo>
                    <a:lnTo>
                      <a:pt x="13" y="498"/>
                    </a:lnTo>
                    <a:lnTo>
                      <a:pt x="45" y="525"/>
                    </a:lnTo>
                    <a:lnTo>
                      <a:pt x="88" y="537"/>
                    </a:lnTo>
                    <a:lnTo>
                      <a:pt x="134" y="538"/>
                    </a:lnTo>
                    <a:lnTo>
                      <a:pt x="155" y="534"/>
                    </a:lnTo>
                    <a:lnTo>
                      <a:pt x="190" y="528"/>
                    </a:lnTo>
                    <a:lnTo>
                      <a:pt x="250" y="504"/>
                    </a:lnTo>
                    <a:lnTo>
                      <a:pt x="302" y="465"/>
                    </a:lnTo>
                    <a:lnTo>
                      <a:pt x="341" y="414"/>
                    </a:lnTo>
                    <a:lnTo>
                      <a:pt x="355" y="383"/>
                    </a:lnTo>
                    <a:lnTo>
                      <a:pt x="358" y="374"/>
                    </a:lnTo>
                    <a:lnTo>
                      <a:pt x="357" y="366"/>
                    </a:lnTo>
                    <a:lnTo>
                      <a:pt x="381" y="360"/>
                    </a:lnTo>
                    <a:lnTo>
                      <a:pt x="425" y="341"/>
                    </a:lnTo>
                    <a:lnTo>
                      <a:pt x="463" y="311"/>
                    </a:lnTo>
                    <a:lnTo>
                      <a:pt x="497" y="271"/>
                    </a:lnTo>
                    <a:lnTo>
                      <a:pt x="509" y="246"/>
                    </a:lnTo>
                    <a:lnTo>
                      <a:pt x="520" y="220"/>
                    </a:lnTo>
                    <a:lnTo>
                      <a:pt x="528" y="171"/>
                    </a:lnTo>
                    <a:lnTo>
                      <a:pt x="520" y="127"/>
                    </a:lnTo>
                    <a:lnTo>
                      <a:pt x="499" y="86"/>
                    </a:lnTo>
                    <a:lnTo>
                      <a:pt x="469" y="53"/>
                    </a:lnTo>
                    <a:lnTo>
                      <a:pt x="430" y="26"/>
                    </a:lnTo>
                    <a:lnTo>
                      <a:pt x="384" y="9"/>
                    </a:lnTo>
                    <a:lnTo>
                      <a:pt x="337" y="0"/>
                    </a:lnTo>
                    <a:lnTo>
                      <a:pt x="31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20"/>
              <p:cNvSpPr>
                <a:spLocks/>
              </p:cNvSpPr>
              <p:nvPr/>
            </p:nvSpPr>
            <p:spPr bwMode="auto">
              <a:xfrm>
                <a:off x="1665" y="2702"/>
                <a:ext cx="205" cy="210"/>
              </a:xfrm>
              <a:custGeom>
                <a:avLst/>
                <a:gdLst>
                  <a:gd name="T0" fmla="*/ 388 w 613"/>
                  <a:gd name="T1" fmla="*/ 3 h 630"/>
                  <a:gd name="T2" fmla="*/ 357 w 613"/>
                  <a:gd name="T3" fmla="*/ 52 h 630"/>
                  <a:gd name="T4" fmla="*/ 381 w 613"/>
                  <a:gd name="T5" fmla="*/ 89 h 630"/>
                  <a:gd name="T6" fmla="*/ 466 w 613"/>
                  <a:gd name="T7" fmla="*/ 128 h 630"/>
                  <a:gd name="T8" fmla="*/ 511 w 613"/>
                  <a:gd name="T9" fmla="*/ 174 h 630"/>
                  <a:gd name="T10" fmla="*/ 506 w 613"/>
                  <a:gd name="T11" fmla="*/ 230 h 630"/>
                  <a:gd name="T12" fmla="*/ 486 w 613"/>
                  <a:gd name="T13" fmla="*/ 265 h 630"/>
                  <a:gd name="T14" fmla="*/ 431 w 613"/>
                  <a:gd name="T15" fmla="*/ 307 h 630"/>
                  <a:gd name="T16" fmla="*/ 349 w 613"/>
                  <a:gd name="T17" fmla="*/ 312 h 630"/>
                  <a:gd name="T18" fmla="*/ 257 w 613"/>
                  <a:gd name="T19" fmla="*/ 265 h 630"/>
                  <a:gd name="T20" fmla="*/ 253 w 613"/>
                  <a:gd name="T21" fmla="*/ 260 h 630"/>
                  <a:gd name="T22" fmla="*/ 239 w 613"/>
                  <a:gd name="T23" fmla="*/ 252 h 630"/>
                  <a:gd name="T24" fmla="*/ 198 w 613"/>
                  <a:gd name="T25" fmla="*/ 256 h 630"/>
                  <a:gd name="T26" fmla="*/ 175 w 613"/>
                  <a:gd name="T27" fmla="*/ 311 h 630"/>
                  <a:gd name="T28" fmla="*/ 188 w 613"/>
                  <a:gd name="T29" fmla="*/ 334 h 630"/>
                  <a:gd name="T30" fmla="*/ 214 w 613"/>
                  <a:gd name="T31" fmla="*/ 354 h 630"/>
                  <a:gd name="T32" fmla="*/ 256 w 613"/>
                  <a:gd name="T33" fmla="*/ 422 h 630"/>
                  <a:gd name="T34" fmla="*/ 224 w 613"/>
                  <a:gd name="T35" fmla="*/ 512 h 630"/>
                  <a:gd name="T36" fmla="*/ 180 w 613"/>
                  <a:gd name="T37" fmla="*/ 543 h 630"/>
                  <a:gd name="T38" fmla="*/ 119 w 613"/>
                  <a:gd name="T39" fmla="*/ 547 h 630"/>
                  <a:gd name="T40" fmla="*/ 72 w 613"/>
                  <a:gd name="T41" fmla="*/ 495 h 630"/>
                  <a:gd name="T42" fmla="*/ 51 w 613"/>
                  <a:gd name="T43" fmla="*/ 397 h 630"/>
                  <a:gd name="T44" fmla="*/ 37 w 613"/>
                  <a:gd name="T45" fmla="*/ 374 h 630"/>
                  <a:gd name="T46" fmla="*/ 5 w 613"/>
                  <a:gd name="T47" fmla="*/ 387 h 630"/>
                  <a:gd name="T48" fmla="*/ 0 w 613"/>
                  <a:gd name="T49" fmla="*/ 425 h 630"/>
                  <a:gd name="T50" fmla="*/ 13 w 613"/>
                  <a:gd name="T51" fmla="*/ 540 h 630"/>
                  <a:gd name="T52" fmla="*/ 66 w 613"/>
                  <a:gd name="T53" fmla="*/ 607 h 630"/>
                  <a:gd name="T54" fmla="*/ 131 w 613"/>
                  <a:gd name="T55" fmla="*/ 630 h 630"/>
                  <a:gd name="T56" fmla="*/ 220 w 613"/>
                  <a:gd name="T57" fmla="*/ 615 h 630"/>
                  <a:gd name="T58" fmla="*/ 263 w 613"/>
                  <a:gd name="T59" fmla="*/ 594 h 630"/>
                  <a:gd name="T60" fmla="*/ 329 w 613"/>
                  <a:gd name="T61" fmla="*/ 522 h 630"/>
                  <a:gd name="T62" fmla="*/ 352 w 613"/>
                  <a:gd name="T63" fmla="*/ 452 h 630"/>
                  <a:gd name="T64" fmla="*/ 352 w 613"/>
                  <a:gd name="T65" fmla="*/ 410 h 630"/>
                  <a:gd name="T66" fmla="*/ 446 w 613"/>
                  <a:gd name="T67" fmla="*/ 404 h 630"/>
                  <a:gd name="T68" fmla="*/ 555 w 613"/>
                  <a:gd name="T69" fmla="*/ 338 h 630"/>
                  <a:gd name="T70" fmla="*/ 594 w 613"/>
                  <a:gd name="T71" fmla="*/ 283 h 630"/>
                  <a:gd name="T72" fmla="*/ 613 w 613"/>
                  <a:gd name="T73" fmla="*/ 177 h 630"/>
                  <a:gd name="T74" fmla="*/ 574 w 613"/>
                  <a:gd name="T75" fmla="*/ 82 h 630"/>
                  <a:gd name="T76" fmla="*/ 489 w 613"/>
                  <a:gd name="T77" fmla="*/ 17 h 630"/>
                  <a:gd name="T78" fmla="*/ 404 w 613"/>
                  <a:gd name="T79" fmla="*/ 0 h 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13" h="630">
                    <a:moveTo>
                      <a:pt x="404" y="0"/>
                    </a:moveTo>
                    <a:lnTo>
                      <a:pt x="388" y="3"/>
                    </a:lnTo>
                    <a:lnTo>
                      <a:pt x="365" y="21"/>
                    </a:lnTo>
                    <a:lnTo>
                      <a:pt x="357" y="52"/>
                    </a:lnTo>
                    <a:lnTo>
                      <a:pt x="367" y="79"/>
                    </a:lnTo>
                    <a:lnTo>
                      <a:pt x="381" y="89"/>
                    </a:lnTo>
                    <a:lnTo>
                      <a:pt x="410" y="101"/>
                    </a:lnTo>
                    <a:lnTo>
                      <a:pt x="466" y="128"/>
                    </a:lnTo>
                    <a:lnTo>
                      <a:pt x="498" y="152"/>
                    </a:lnTo>
                    <a:lnTo>
                      <a:pt x="511" y="174"/>
                    </a:lnTo>
                    <a:lnTo>
                      <a:pt x="515" y="200"/>
                    </a:lnTo>
                    <a:lnTo>
                      <a:pt x="506" y="230"/>
                    </a:lnTo>
                    <a:lnTo>
                      <a:pt x="498" y="249"/>
                    </a:lnTo>
                    <a:lnTo>
                      <a:pt x="486" y="265"/>
                    </a:lnTo>
                    <a:lnTo>
                      <a:pt x="462" y="291"/>
                    </a:lnTo>
                    <a:lnTo>
                      <a:pt x="431" y="307"/>
                    </a:lnTo>
                    <a:lnTo>
                      <a:pt x="400" y="314"/>
                    </a:lnTo>
                    <a:lnTo>
                      <a:pt x="349" y="312"/>
                    </a:lnTo>
                    <a:lnTo>
                      <a:pt x="285" y="286"/>
                    </a:lnTo>
                    <a:lnTo>
                      <a:pt x="257" y="265"/>
                    </a:lnTo>
                    <a:lnTo>
                      <a:pt x="257" y="265"/>
                    </a:lnTo>
                    <a:lnTo>
                      <a:pt x="253" y="260"/>
                    </a:lnTo>
                    <a:lnTo>
                      <a:pt x="247" y="258"/>
                    </a:lnTo>
                    <a:lnTo>
                      <a:pt x="239" y="252"/>
                    </a:lnTo>
                    <a:lnTo>
                      <a:pt x="223" y="249"/>
                    </a:lnTo>
                    <a:lnTo>
                      <a:pt x="198" y="256"/>
                    </a:lnTo>
                    <a:lnTo>
                      <a:pt x="177" y="285"/>
                    </a:lnTo>
                    <a:lnTo>
                      <a:pt x="175" y="311"/>
                    </a:lnTo>
                    <a:lnTo>
                      <a:pt x="181" y="327"/>
                    </a:lnTo>
                    <a:lnTo>
                      <a:pt x="188" y="334"/>
                    </a:lnTo>
                    <a:lnTo>
                      <a:pt x="201" y="344"/>
                    </a:lnTo>
                    <a:lnTo>
                      <a:pt x="214" y="354"/>
                    </a:lnTo>
                    <a:lnTo>
                      <a:pt x="234" y="376"/>
                    </a:lnTo>
                    <a:lnTo>
                      <a:pt x="256" y="422"/>
                    </a:lnTo>
                    <a:lnTo>
                      <a:pt x="253" y="469"/>
                    </a:lnTo>
                    <a:lnTo>
                      <a:pt x="224" y="512"/>
                    </a:lnTo>
                    <a:lnTo>
                      <a:pt x="198" y="531"/>
                    </a:lnTo>
                    <a:lnTo>
                      <a:pt x="180" y="543"/>
                    </a:lnTo>
                    <a:lnTo>
                      <a:pt x="146" y="551"/>
                    </a:lnTo>
                    <a:lnTo>
                      <a:pt x="119" y="547"/>
                    </a:lnTo>
                    <a:lnTo>
                      <a:pt x="96" y="533"/>
                    </a:lnTo>
                    <a:lnTo>
                      <a:pt x="72" y="495"/>
                    </a:lnTo>
                    <a:lnTo>
                      <a:pt x="54" y="430"/>
                    </a:lnTo>
                    <a:lnTo>
                      <a:pt x="51" y="397"/>
                    </a:lnTo>
                    <a:lnTo>
                      <a:pt x="50" y="386"/>
                    </a:lnTo>
                    <a:lnTo>
                      <a:pt x="37" y="374"/>
                    </a:lnTo>
                    <a:lnTo>
                      <a:pt x="20" y="374"/>
                    </a:lnTo>
                    <a:lnTo>
                      <a:pt x="5" y="387"/>
                    </a:lnTo>
                    <a:lnTo>
                      <a:pt x="2" y="397"/>
                    </a:lnTo>
                    <a:lnTo>
                      <a:pt x="0" y="425"/>
                    </a:lnTo>
                    <a:lnTo>
                      <a:pt x="1" y="484"/>
                    </a:lnTo>
                    <a:lnTo>
                      <a:pt x="13" y="540"/>
                    </a:lnTo>
                    <a:lnTo>
                      <a:pt x="43" y="589"/>
                    </a:lnTo>
                    <a:lnTo>
                      <a:pt x="66" y="607"/>
                    </a:lnTo>
                    <a:lnTo>
                      <a:pt x="87" y="619"/>
                    </a:lnTo>
                    <a:lnTo>
                      <a:pt x="131" y="630"/>
                    </a:lnTo>
                    <a:lnTo>
                      <a:pt x="175" y="628"/>
                    </a:lnTo>
                    <a:lnTo>
                      <a:pt x="220" y="615"/>
                    </a:lnTo>
                    <a:lnTo>
                      <a:pt x="241" y="606"/>
                    </a:lnTo>
                    <a:lnTo>
                      <a:pt x="263" y="594"/>
                    </a:lnTo>
                    <a:lnTo>
                      <a:pt x="300" y="561"/>
                    </a:lnTo>
                    <a:lnTo>
                      <a:pt x="329" y="522"/>
                    </a:lnTo>
                    <a:lnTo>
                      <a:pt x="348" y="476"/>
                    </a:lnTo>
                    <a:lnTo>
                      <a:pt x="352" y="452"/>
                    </a:lnTo>
                    <a:lnTo>
                      <a:pt x="355" y="430"/>
                    </a:lnTo>
                    <a:lnTo>
                      <a:pt x="352" y="410"/>
                    </a:lnTo>
                    <a:lnTo>
                      <a:pt x="384" y="413"/>
                    </a:lnTo>
                    <a:lnTo>
                      <a:pt x="446" y="404"/>
                    </a:lnTo>
                    <a:lnTo>
                      <a:pt x="505" y="380"/>
                    </a:lnTo>
                    <a:lnTo>
                      <a:pt x="555" y="338"/>
                    </a:lnTo>
                    <a:lnTo>
                      <a:pt x="577" y="309"/>
                    </a:lnTo>
                    <a:lnTo>
                      <a:pt x="594" y="283"/>
                    </a:lnTo>
                    <a:lnTo>
                      <a:pt x="611" y="230"/>
                    </a:lnTo>
                    <a:lnTo>
                      <a:pt x="613" y="177"/>
                    </a:lnTo>
                    <a:lnTo>
                      <a:pt x="600" y="127"/>
                    </a:lnTo>
                    <a:lnTo>
                      <a:pt x="574" y="82"/>
                    </a:lnTo>
                    <a:lnTo>
                      <a:pt x="537" y="44"/>
                    </a:lnTo>
                    <a:lnTo>
                      <a:pt x="489" y="17"/>
                    </a:lnTo>
                    <a:lnTo>
                      <a:pt x="434" y="1"/>
                    </a:lnTo>
                    <a:lnTo>
                      <a:pt x="40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2" name="Group 31"/>
            <p:cNvGrpSpPr>
              <a:grpSpLocks noChangeAspect="1"/>
            </p:cNvGrpSpPr>
            <p:nvPr/>
          </p:nvGrpSpPr>
          <p:grpSpPr bwMode="auto">
            <a:xfrm>
              <a:off x="594443" y="5066831"/>
              <a:ext cx="167284" cy="203007"/>
              <a:chOff x="2647" y="1727"/>
              <a:chExt cx="192" cy="233"/>
            </a:xfrm>
            <a:grpFill/>
          </p:grpSpPr>
          <p:sp>
            <p:nvSpPr>
              <p:cNvPr id="13" name="Freeform 32"/>
              <p:cNvSpPr>
                <a:spLocks/>
              </p:cNvSpPr>
              <p:nvPr/>
            </p:nvSpPr>
            <p:spPr bwMode="auto">
              <a:xfrm>
                <a:off x="2699" y="1727"/>
                <a:ext cx="140" cy="152"/>
              </a:xfrm>
              <a:custGeom>
                <a:avLst/>
                <a:gdLst>
                  <a:gd name="T0" fmla="*/ 94 w 421"/>
                  <a:gd name="T1" fmla="*/ 455 h 455"/>
                  <a:gd name="T2" fmla="*/ 0 w 421"/>
                  <a:gd name="T3" fmla="*/ 362 h 455"/>
                  <a:gd name="T4" fmla="*/ 172 w 421"/>
                  <a:gd name="T5" fmla="*/ 191 h 455"/>
                  <a:gd name="T6" fmla="*/ 371 w 421"/>
                  <a:gd name="T7" fmla="*/ 1 h 455"/>
                  <a:gd name="T8" fmla="*/ 377 w 421"/>
                  <a:gd name="T9" fmla="*/ 0 h 455"/>
                  <a:gd name="T10" fmla="*/ 404 w 421"/>
                  <a:gd name="T11" fmla="*/ 4 h 455"/>
                  <a:gd name="T12" fmla="*/ 419 w 421"/>
                  <a:gd name="T13" fmla="*/ 21 h 455"/>
                  <a:gd name="T14" fmla="*/ 421 w 421"/>
                  <a:gd name="T15" fmla="*/ 37 h 455"/>
                  <a:gd name="T16" fmla="*/ 364 w 421"/>
                  <a:gd name="T17" fmla="*/ 120 h 455"/>
                  <a:gd name="T18" fmla="*/ 130 w 421"/>
                  <a:gd name="T19" fmla="*/ 410 h 455"/>
                  <a:gd name="T20" fmla="*/ 94 w 421"/>
                  <a:gd name="T21" fmla="*/ 455 h 4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21" h="455">
                    <a:moveTo>
                      <a:pt x="94" y="455"/>
                    </a:moveTo>
                    <a:lnTo>
                      <a:pt x="0" y="362"/>
                    </a:lnTo>
                    <a:lnTo>
                      <a:pt x="172" y="191"/>
                    </a:lnTo>
                    <a:lnTo>
                      <a:pt x="371" y="1"/>
                    </a:lnTo>
                    <a:lnTo>
                      <a:pt x="377" y="0"/>
                    </a:lnTo>
                    <a:lnTo>
                      <a:pt x="404" y="4"/>
                    </a:lnTo>
                    <a:lnTo>
                      <a:pt x="419" y="21"/>
                    </a:lnTo>
                    <a:lnTo>
                      <a:pt x="421" y="37"/>
                    </a:lnTo>
                    <a:lnTo>
                      <a:pt x="364" y="120"/>
                    </a:lnTo>
                    <a:lnTo>
                      <a:pt x="130" y="410"/>
                    </a:lnTo>
                    <a:lnTo>
                      <a:pt x="94" y="45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" name="Freeform 33"/>
              <p:cNvSpPr>
                <a:spLocks/>
              </p:cNvSpPr>
              <p:nvPr/>
            </p:nvSpPr>
            <p:spPr bwMode="auto">
              <a:xfrm>
                <a:off x="2647" y="1856"/>
                <a:ext cx="76" cy="104"/>
              </a:xfrm>
              <a:custGeom>
                <a:avLst/>
                <a:gdLst>
                  <a:gd name="T0" fmla="*/ 22 w 226"/>
                  <a:gd name="T1" fmla="*/ 314 h 314"/>
                  <a:gd name="T2" fmla="*/ 21 w 226"/>
                  <a:gd name="T3" fmla="*/ 301 h 314"/>
                  <a:gd name="T4" fmla="*/ 37 w 226"/>
                  <a:gd name="T5" fmla="*/ 242 h 314"/>
                  <a:gd name="T6" fmla="*/ 63 w 226"/>
                  <a:gd name="T7" fmla="*/ 219 h 314"/>
                  <a:gd name="T8" fmla="*/ 90 w 226"/>
                  <a:gd name="T9" fmla="*/ 211 h 314"/>
                  <a:gd name="T10" fmla="*/ 107 w 226"/>
                  <a:gd name="T11" fmla="*/ 209 h 314"/>
                  <a:gd name="T12" fmla="*/ 125 w 226"/>
                  <a:gd name="T13" fmla="*/ 208 h 314"/>
                  <a:gd name="T14" fmla="*/ 153 w 226"/>
                  <a:gd name="T15" fmla="*/ 199 h 314"/>
                  <a:gd name="T16" fmla="*/ 188 w 226"/>
                  <a:gd name="T17" fmla="*/ 173 h 314"/>
                  <a:gd name="T18" fmla="*/ 223 w 226"/>
                  <a:gd name="T19" fmla="*/ 107 h 314"/>
                  <a:gd name="T20" fmla="*/ 226 w 226"/>
                  <a:gd name="T21" fmla="*/ 91 h 314"/>
                  <a:gd name="T22" fmla="*/ 132 w 226"/>
                  <a:gd name="T23" fmla="*/ 0 h 314"/>
                  <a:gd name="T24" fmla="*/ 96 w 226"/>
                  <a:gd name="T25" fmla="*/ 17 h 314"/>
                  <a:gd name="T26" fmla="*/ 44 w 226"/>
                  <a:gd name="T27" fmla="*/ 61 h 314"/>
                  <a:gd name="T28" fmla="*/ 13 w 226"/>
                  <a:gd name="T29" fmla="*/ 113 h 314"/>
                  <a:gd name="T30" fmla="*/ 0 w 226"/>
                  <a:gd name="T31" fmla="*/ 165 h 314"/>
                  <a:gd name="T32" fmla="*/ 2 w 226"/>
                  <a:gd name="T33" fmla="*/ 239 h 314"/>
                  <a:gd name="T34" fmla="*/ 19 w 226"/>
                  <a:gd name="T35" fmla="*/ 307 h 314"/>
                  <a:gd name="T36" fmla="*/ 22 w 226"/>
                  <a:gd name="T37" fmla="*/ 314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26" h="314">
                    <a:moveTo>
                      <a:pt x="22" y="314"/>
                    </a:moveTo>
                    <a:lnTo>
                      <a:pt x="21" y="301"/>
                    </a:lnTo>
                    <a:lnTo>
                      <a:pt x="37" y="242"/>
                    </a:lnTo>
                    <a:lnTo>
                      <a:pt x="63" y="219"/>
                    </a:lnTo>
                    <a:lnTo>
                      <a:pt x="90" y="211"/>
                    </a:lnTo>
                    <a:lnTo>
                      <a:pt x="107" y="209"/>
                    </a:lnTo>
                    <a:lnTo>
                      <a:pt x="125" y="208"/>
                    </a:lnTo>
                    <a:lnTo>
                      <a:pt x="153" y="199"/>
                    </a:lnTo>
                    <a:lnTo>
                      <a:pt x="188" y="173"/>
                    </a:lnTo>
                    <a:lnTo>
                      <a:pt x="223" y="107"/>
                    </a:lnTo>
                    <a:lnTo>
                      <a:pt x="226" y="91"/>
                    </a:lnTo>
                    <a:lnTo>
                      <a:pt x="132" y="0"/>
                    </a:lnTo>
                    <a:lnTo>
                      <a:pt x="96" y="17"/>
                    </a:lnTo>
                    <a:lnTo>
                      <a:pt x="44" y="61"/>
                    </a:lnTo>
                    <a:lnTo>
                      <a:pt x="13" y="113"/>
                    </a:lnTo>
                    <a:lnTo>
                      <a:pt x="0" y="165"/>
                    </a:lnTo>
                    <a:lnTo>
                      <a:pt x="2" y="239"/>
                    </a:lnTo>
                    <a:lnTo>
                      <a:pt x="19" y="307"/>
                    </a:lnTo>
                    <a:lnTo>
                      <a:pt x="22" y="3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25" name="모서리가 둥근 직사각형 24"/>
          <p:cNvSpPr/>
          <p:nvPr/>
        </p:nvSpPr>
        <p:spPr>
          <a:xfrm>
            <a:off x="752612" y="225445"/>
            <a:ext cx="11207159" cy="650762"/>
          </a:xfrm>
          <a:prstGeom prst="roundRect">
            <a:avLst/>
          </a:prstGeom>
          <a:solidFill>
            <a:srgbClr val="F4F4FE"/>
          </a:solidFill>
          <a:ln>
            <a:noFill/>
          </a:ln>
          <a:effectLst>
            <a:outerShdw blurRad="190500" dist="101600" dir="2700000" algn="tl" rotWithShape="0">
              <a:srgbClr val="5955B3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2400" kern="0" dirty="0">
                <a:solidFill>
                  <a:srgbClr val="5955B3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상품 상세 정보</a:t>
            </a:r>
            <a:endParaRPr lang="en-US" altLang="ko-KR" sz="1000" kern="0" dirty="0">
              <a:solidFill>
                <a:srgbClr val="5955B3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11658599" y="598713"/>
            <a:ext cx="217715" cy="217715"/>
          </a:xfrm>
          <a:prstGeom prst="ellipse">
            <a:avLst/>
          </a:prstGeom>
          <a:solidFill>
            <a:srgbClr val="5955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prstClr val="white"/>
                </a:solidFill>
              </a:rPr>
              <a:t>+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156851" y="354496"/>
            <a:ext cx="298491" cy="298491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8653753" y="1453662"/>
            <a:ext cx="3230336" cy="230832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상품 클릭 시 제품 상세정보 제공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제품명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상품코드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가격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색상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5.   </a:t>
            </a:r>
            <a:r>
              <a:rPr lang="ko-KR" altLang="en-US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배송방법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6.  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사이즈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7.  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총 결제금액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8645978" y="3960540"/>
            <a:ext cx="3230336" cy="95410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사용자가 원하는 사이즈 선택기능제공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만약 사이즈의 재고가 없다면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/>
            </a:r>
            <a:b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비활성화를 통해서 클릭이 안되게 설정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194" y="1004850"/>
            <a:ext cx="7360848" cy="5344771"/>
          </a:xfrm>
          <a:prstGeom prst="rect">
            <a:avLst/>
          </a:prstGeom>
        </p:spPr>
      </p:pic>
      <p:sp>
        <p:nvSpPr>
          <p:cNvPr id="51" name="직사각형 50"/>
          <p:cNvSpPr/>
          <p:nvPr/>
        </p:nvSpPr>
        <p:spPr>
          <a:xfrm>
            <a:off x="6385646" y="3445604"/>
            <a:ext cx="1944020" cy="46450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6666807" y="3541222"/>
            <a:ext cx="257695" cy="220764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원호 32"/>
          <p:cNvSpPr/>
          <p:nvPr/>
        </p:nvSpPr>
        <p:spPr>
          <a:xfrm flipH="1">
            <a:off x="4418209" y="1483152"/>
            <a:ext cx="458634" cy="2844128"/>
          </a:xfrm>
          <a:prstGeom prst="arc">
            <a:avLst>
              <a:gd name="adj1" fmla="val 16495377"/>
              <a:gd name="adj2" fmla="val 5116096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직선 화살표 연결선 29"/>
          <p:cNvCxnSpPr/>
          <p:nvPr/>
        </p:nvCxnSpPr>
        <p:spPr>
          <a:xfrm>
            <a:off x="8306805" y="3910108"/>
            <a:ext cx="346948" cy="18806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233530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55B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615791" y="121298"/>
            <a:ext cx="11480799" cy="6614640"/>
          </a:xfrm>
          <a:prstGeom prst="roundRect">
            <a:avLst>
              <a:gd name="adj" fmla="val 2541"/>
            </a:avLst>
          </a:prstGeom>
          <a:solidFill>
            <a:schemeClr val="bg1"/>
          </a:solidFill>
          <a:ln>
            <a:noFill/>
          </a:ln>
          <a:effectLst>
            <a:outerShdw dist="1016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204154" y="1034170"/>
            <a:ext cx="193117" cy="5222353"/>
            <a:chOff x="581527" y="787428"/>
            <a:chExt cx="193117" cy="5222353"/>
          </a:xfrm>
          <a:solidFill>
            <a:schemeClr val="bg1"/>
          </a:solidFill>
        </p:grpSpPr>
        <p:sp>
          <p:nvSpPr>
            <p:cNvPr id="5" name="Freeform 9"/>
            <p:cNvSpPr>
              <a:spLocks/>
            </p:cNvSpPr>
            <p:nvPr/>
          </p:nvSpPr>
          <p:spPr bwMode="auto">
            <a:xfrm>
              <a:off x="612262" y="1494240"/>
              <a:ext cx="131646" cy="17373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6" name="Group 12"/>
            <p:cNvGrpSpPr>
              <a:grpSpLocks noChangeAspect="1"/>
            </p:cNvGrpSpPr>
            <p:nvPr/>
          </p:nvGrpSpPr>
          <p:grpSpPr bwMode="auto">
            <a:xfrm>
              <a:off x="581527" y="787428"/>
              <a:ext cx="193117" cy="153620"/>
              <a:chOff x="6124" y="305"/>
              <a:chExt cx="841" cy="669"/>
            </a:xfrm>
            <a:grpFill/>
          </p:grpSpPr>
          <p:sp>
            <p:nvSpPr>
              <p:cNvPr id="23" name="Freeform 13"/>
              <p:cNvSpPr>
                <a:spLocks/>
              </p:cNvSpPr>
              <p:nvPr/>
            </p:nvSpPr>
            <p:spPr bwMode="auto">
              <a:xfrm>
                <a:off x="6244" y="440"/>
                <a:ext cx="601" cy="534"/>
              </a:xfrm>
              <a:custGeom>
                <a:avLst/>
                <a:gdLst>
                  <a:gd name="T0" fmla="*/ 902 w 1802"/>
                  <a:gd name="T1" fmla="*/ 0 h 1602"/>
                  <a:gd name="T2" fmla="*/ 2 w 1802"/>
                  <a:gd name="T3" fmla="*/ 742 h 1602"/>
                  <a:gd name="T4" fmla="*/ 2 w 1802"/>
                  <a:gd name="T5" fmla="*/ 743 h 1602"/>
                  <a:gd name="T6" fmla="*/ 2 w 1802"/>
                  <a:gd name="T7" fmla="*/ 746 h 1602"/>
                  <a:gd name="T8" fmla="*/ 0 w 1802"/>
                  <a:gd name="T9" fmla="*/ 749 h 1602"/>
                  <a:gd name="T10" fmla="*/ 0 w 1802"/>
                  <a:gd name="T11" fmla="*/ 751 h 1602"/>
                  <a:gd name="T12" fmla="*/ 0 w 1802"/>
                  <a:gd name="T13" fmla="*/ 1501 h 1602"/>
                  <a:gd name="T14" fmla="*/ 2 w 1802"/>
                  <a:gd name="T15" fmla="*/ 1521 h 1602"/>
                  <a:gd name="T16" fmla="*/ 16 w 1802"/>
                  <a:gd name="T17" fmla="*/ 1557 h 1602"/>
                  <a:gd name="T18" fmla="*/ 30 w 1802"/>
                  <a:gd name="T19" fmla="*/ 1572 h 1602"/>
                  <a:gd name="T20" fmla="*/ 45 w 1802"/>
                  <a:gd name="T21" fmla="*/ 1586 h 1602"/>
                  <a:gd name="T22" fmla="*/ 81 w 1802"/>
                  <a:gd name="T23" fmla="*/ 1601 h 1602"/>
                  <a:gd name="T24" fmla="*/ 100 w 1802"/>
                  <a:gd name="T25" fmla="*/ 1602 h 1602"/>
                  <a:gd name="T26" fmla="*/ 702 w 1802"/>
                  <a:gd name="T27" fmla="*/ 1602 h 1602"/>
                  <a:gd name="T28" fmla="*/ 702 w 1802"/>
                  <a:gd name="T29" fmla="*/ 1001 h 1602"/>
                  <a:gd name="T30" fmla="*/ 1102 w 1802"/>
                  <a:gd name="T31" fmla="*/ 1001 h 1602"/>
                  <a:gd name="T32" fmla="*/ 1102 w 1802"/>
                  <a:gd name="T33" fmla="*/ 1602 h 1602"/>
                  <a:gd name="T34" fmla="*/ 1703 w 1802"/>
                  <a:gd name="T35" fmla="*/ 1602 h 1602"/>
                  <a:gd name="T36" fmla="*/ 1723 w 1802"/>
                  <a:gd name="T37" fmla="*/ 1601 h 1602"/>
                  <a:gd name="T38" fmla="*/ 1758 w 1802"/>
                  <a:gd name="T39" fmla="*/ 1586 h 1602"/>
                  <a:gd name="T40" fmla="*/ 1773 w 1802"/>
                  <a:gd name="T41" fmla="*/ 1572 h 1602"/>
                  <a:gd name="T42" fmla="*/ 1786 w 1802"/>
                  <a:gd name="T43" fmla="*/ 1557 h 1602"/>
                  <a:gd name="T44" fmla="*/ 1802 w 1802"/>
                  <a:gd name="T45" fmla="*/ 1521 h 1602"/>
                  <a:gd name="T46" fmla="*/ 1802 w 1802"/>
                  <a:gd name="T47" fmla="*/ 1501 h 1602"/>
                  <a:gd name="T48" fmla="*/ 1802 w 1802"/>
                  <a:gd name="T49" fmla="*/ 751 h 1602"/>
                  <a:gd name="T50" fmla="*/ 1802 w 1802"/>
                  <a:gd name="T51" fmla="*/ 745 h 1602"/>
                  <a:gd name="T52" fmla="*/ 1801 w 1802"/>
                  <a:gd name="T53" fmla="*/ 742 h 1602"/>
                  <a:gd name="T54" fmla="*/ 902 w 1802"/>
                  <a:gd name="T55" fmla="*/ 0 h 16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802" h="1602">
                    <a:moveTo>
                      <a:pt x="902" y="0"/>
                    </a:moveTo>
                    <a:lnTo>
                      <a:pt x="2" y="742"/>
                    </a:lnTo>
                    <a:lnTo>
                      <a:pt x="2" y="743"/>
                    </a:lnTo>
                    <a:lnTo>
                      <a:pt x="2" y="746"/>
                    </a:lnTo>
                    <a:lnTo>
                      <a:pt x="0" y="749"/>
                    </a:lnTo>
                    <a:lnTo>
                      <a:pt x="0" y="751"/>
                    </a:lnTo>
                    <a:lnTo>
                      <a:pt x="0" y="1501"/>
                    </a:lnTo>
                    <a:lnTo>
                      <a:pt x="2" y="1521"/>
                    </a:lnTo>
                    <a:lnTo>
                      <a:pt x="16" y="1557"/>
                    </a:lnTo>
                    <a:lnTo>
                      <a:pt x="30" y="1572"/>
                    </a:lnTo>
                    <a:lnTo>
                      <a:pt x="45" y="1586"/>
                    </a:lnTo>
                    <a:lnTo>
                      <a:pt x="81" y="1601"/>
                    </a:lnTo>
                    <a:lnTo>
                      <a:pt x="100" y="1602"/>
                    </a:lnTo>
                    <a:lnTo>
                      <a:pt x="702" y="1602"/>
                    </a:lnTo>
                    <a:lnTo>
                      <a:pt x="702" y="1001"/>
                    </a:lnTo>
                    <a:lnTo>
                      <a:pt x="1102" y="1001"/>
                    </a:lnTo>
                    <a:lnTo>
                      <a:pt x="1102" y="1602"/>
                    </a:lnTo>
                    <a:lnTo>
                      <a:pt x="1703" y="1602"/>
                    </a:lnTo>
                    <a:lnTo>
                      <a:pt x="1723" y="1601"/>
                    </a:lnTo>
                    <a:lnTo>
                      <a:pt x="1758" y="1586"/>
                    </a:lnTo>
                    <a:lnTo>
                      <a:pt x="1773" y="1572"/>
                    </a:lnTo>
                    <a:lnTo>
                      <a:pt x="1786" y="1557"/>
                    </a:lnTo>
                    <a:lnTo>
                      <a:pt x="1802" y="1521"/>
                    </a:lnTo>
                    <a:lnTo>
                      <a:pt x="1802" y="1501"/>
                    </a:lnTo>
                    <a:lnTo>
                      <a:pt x="1802" y="751"/>
                    </a:lnTo>
                    <a:lnTo>
                      <a:pt x="1802" y="745"/>
                    </a:lnTo>
                    <a:lnTo>
                      <a:pt x="1801" y="742"/>
                    </a:lnTo>
                    <a:lnTo>
                      <a:pt x="90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14"/>
              <p:cNvSpPr>
                <a:spLocks/>
              </p:cNvSpPr>
              <p:nvPr/>
            </p:nvSpPr>
            <p:spPr bwMode="auto">
              <a:xfrm>
                <a:off x="6124" y="305"/>
                <a:ext cx="841" cy="394"/>
              </a:xfrm>
              <a:custGeom>
                <a:avLst/>
                <a:gdLst>
                  <a:gd name="T0" fmla="*/ 2505 w 2522"/>
                  <a:gd name="T1" fmla="*/ 978 h 1181"/>
                  <a:gd name="T2" fmla="*/ 2162 w 2522"/>
                  <a:gd name="T3" fmla="*/ 694 h 1181"/>
                  <a:gd name="T4" fmla="*/ 2162 w 2522"/>
                  <a:gd name="T5" fmla="*/ 54 h 1181"/>
                  <a:gd name="T6" fmla="*/ 2162 w 2522"/>
                  <a:gd name="T7" fmla="*/ 44 h 1181"/>
                  <a:gd name="T8" fmla="*/ 2155 w 2522"/>
                  <a:gd name="T9" fmla="*/ 26 h 1181"/>
                  <a:gd name="T10" fmla="*/ 2149 w 2522"/>
                  <a:gd name="T11" fmla="*/ 18 h 1181"/>
                  <a:gd name="T12" fmla="*/ 2141 w 2522"/>
                  <a:gd name="T13" fmla="*/ 13 h 1181"/>
                  <a:gd name="T14" fmla="*/ 2123 w 2522"/>
                  <a:gd name="T15" fmla="*/ 5 h 1181"/>
                  <a:gd name="T16" fmla="*/ 2113 w 2522"/>
                  <a:gd name="T17" fmla="*/ 5 h 1181"/>
                  <a:gd name="T18" fmla="*/ 1812 w 2522"/>
                  <a:gd name="T19" fmla="*/ 5 h 1181"/>
                  <a:gd name="T20" fmla="*/ 1802 w 2522"/>
                  <a:gd name="T21" fmla="*/ 5 h 1181"/>
                  <a:gd name="T22" fmla="*/ 1783 w 2522"/>
                  <a:gd name="T23" fmla="*/ 13 h 1181"/>
                  <a:gd name="T24" fmla="*/ 1776 w 2522"/>
                  <a:gd name="T25" fmla="*/ 18 h 1181"/>
                  <a:gd name="T26" fmla="*/ 1770 w 2522"/>
                  <a:gd name="T27" fmla="*/ 26 h 1181"/>
                  <a:gd name="T28" fmla="*/ 1763 w 2522"/>
                  <a:gd name="T29" fmla="*/ 44 h 1181"/>
                  <a:gd name="T30" fmla="*/ 1762 w 2522"/>
                  <a:gd name="T31" fmla="*/ 54 h 1181"/>
                  <a:gd name="T32" fmla="*/ 1762 w 2522"/>
                  <a:gd name="T33" fmla="*/ 360 h 1181"/>
                  <a:gd name="T34" fmla="*/ 1380 w 2522"/>
                  <a:gd name="T35" fmla="*/ 41 h 1181"/>
                  <a:gd name="T36" fmla="*/ 1354 w 2522"/>
                  <a:gd name="T37" fmla="*/ 23 h 1181"/>
                  <a:gd name="T38" fmla="*/ 1295 w 2522"/>
                  <a:gd name="T39" fmla="*/ 1 h 1181"/>
                  <a:gd name="T40" fmla="*/ 1262 w 2522"/>
                  <a:gd name="T41" fmla="*/ 0 h 1181"/>
                  <a:gd name="T42" fmla="*/ 1227 w 2522"/>
                  <a:gd name="T43" fmla="*/ 1 h 1181"/>
                  <a:gd name="T44" fmla="*/ 1168 w 2522"/>
                  <a:gd name="T45" fmla="*/ 23 h 1181"/>
                  <a:gd name="T46" fmla="*/ 1142 w 2522"/>
                  <a:gd name="T47" fmla="*/ 41 h 1181"/>
                  <a:gd name="T48" fmla="*/ 17 w 2522"/>
                  <a:gd name="T49" fmla="*/ 978 h 1181"/>
                  <a:gd name="T50" fmla="*/ 10 w 2522"/>
                  <a:gd name="T51" fmla="*/ 985 h 1181"/>
                  <a:gd name="T52" fmla="*/ 1 w 2522"/>
                  <a:gd name="T53" fmla="*/ 1001 h 1181"/>
                  <a:gd name="T54" fmla="*/ 0 w 2522"/>
                  <a:gd name="T55" fmla="*/ 1012 h 1181"/>
                  <a:gd name="T56" fmla="*/ 0 w 2522"/>
                  <a:gd name="T57" fmla="*/ 1023 h 1181"/>
                  <a:gd name="T58" fmla="*/ 6 w 2522"/>
                  <a:gd name="T59" fmla="*/ 1040 h 1181"/>
                  <a:gd name="T60" fmla="*/ 12 w 2522"/>
                  <a:gd name="T61" fmla="*/ 1048 h 1181"/>
                  <a:gd name="T62" fmla="*/ 108 w 2522"/>
                  <a:gd name="T63" fmla="*/ 1164 h 1181"/>
                  <a:gd name="T64" fmla="*/ 122 w 2522"/>
                  <a:gd name="T65" fmla="*/ 1177 h 1181"/>
                  <a:gd name="T66" fmla="*/ 141 w 2522"/>
                  <a:gd name="T67" fmla="*/ 1181 h 1181"/>
                  <a:gd name="T68" fmla="*/ 160 w 2522"/>
                  <a:gd name="T69" fmla="*/ 1181 h 1181"/>
                  <a:gd name="T70" fmla="*/ 179 w 2522"/>
                  <a:gd name="T71" fmla="*/ 1171 h 1181"/>
                  <a:gd name="T72" fmla="*/ 1262 w 2522"/>
                  <a:gd name="T73" fmla="*/ 268 h 1181"/>
                  <a:gd name="T74" fmla="*/ 2344 w 2522"/>
                  <a:gd name="T75" fmla="*/ 1171 h 1181"/>
                  <a:gd name="T76" fmla="*/ 2358 w 2522"/>
                  <a:gd name="T77" fmla="*/ 1180 h 1181"/>
                  <a:gd name="T78" fmla="*/ 2377 w 2522"/>
                  <a:gd name="T79" fmla="*/ 1181 h 1181"/>
                  <a:gd name="T80" fmla="*/ 2383 w 2522"/>
                  <a:gd name="T81" fmla="*/ 1181 h 1181"/>
                  <a:gd name="T82" fmla="*/ 2401 w 2522"/>
                  <a:gd name="T83" fmla="*/ 1177 h 1181"/>
                  <a:gd name="T84" fmla="*/ 2414 w 2522"/>
                  <a:gd name="T85" fmla="*/ 1164 h 1181"/>
                  <a:gd name="T86" fmla="*/ 2512 w 2522"/>
                  <a:gd name="T87" fmla="*/ 1048 h 1181"/>
                  <a:gd name="T88" fmla="*/ 2518 w 2522"/>
                  <a:gd name="T89" fmla="*/ 1040 h 1181"/>
                  <a:gd name="T90" fmla="*/ 2522 w 2522"/>
                  <a:gd name="T91" fmla="*/ 1023 h 1181"/>
                  <a:gd name="T92" fmla="*/ 2522 w 2522"/>
                  <a:gd name="T93" fmla="*/ 1012 h 1181"/>
                  <a:gd name="T94" fmla="*/ 2521 w 2522"/>
                  <a:gd name="T95" fmla="*/ 1001 h 1181"/>
                  <a:gd name="T96" fmla="*/ 2512 w 2522"/>
                  <a:gd name="T97" fmla="*/ 985 h 1181"/>
                  <a:gd name="T98" fmla="*/ 2505 w 2522"/>
                  <a:gd name="T99" fmla="*/ 978 h 1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522" h="1181">
                    <a:moveTo>
                      <a:pt x="2505" y="978"/>
                    </a:moveTo>
                    <a:lnTo>
                      <a:pt x="2162" y="694"/>
                    </a:lnTo>
                    <a:lnTo>
                      <a:pt x="2162" y="54"/>
                    </a:lnTo>
                    <a:lnTo>
                      <a:pt x="2162" y="44"/>
                    </a:lnTo>
                    <a:lnTo>
                      <a:pt x="2155" y="26"/>
                    </a:lnTo>
                    <a:lnTo>
                      <a:pt x="2149" y="18"/>
                    </a:lnTo>
                    <a:lnTo>
                      <a:pt x="2141" y="13"/>
                    </a:lnTo>
                    <a:lnTo>
                      <a:pt x="2123" y="5"/>
                    </a:lnTo>
                    <a:lnTo>
                      <a:pt x="2113" y="5"/>
                    </a:lnTo>
                    <a:lnTo>
                      <a:pt x="1812" y="5"/>
                    </a:lnTo>
                    <a:lnTo>
                      <a:pt x="1802" y="5"/>
                    </a:lnTo>
                    <a:lnTo>
                      <a:pt x="1783" y="13"/>
                    </a:lnTo>
                    <a:lnTo>
                      <a:pt x="1776" y="18"/>
                    </a:lnTo>
                    <a:lnTo>
                      <a:pt x="1770" y="26"/>
                    </a:lnTo>
                    <a:lnTo>
                      <a:pt x="1763" y="44"/>
                    </a:lnTo>
                    <a:lnTo>
                      <a:pt x="1762" y="54"/>
                    </a:lnTo>
                    <a:lnTo>
                      <a:pt x="1762" y="360"/>
                    </a:lnTo>
                    <a:lnTo>
                      <a:pt x="1380" y="41"/>
                    </a:lnTo>
                    <a:lnTo>
                      <a:pt x="1354" y="23"/>
                    </a:lnTo>
                    <a:lnTo>
                      <a:pt x="1295" y="1"/>
                    </a:lnTo>
                    <a:lnTo>
                      <a:pt x="1262" y="0"/>
                    </a:lnTo>
                    <a:lnTo>
                      <a:pt x="1227" y="1"/>
                    </a:lnTo>
                    <a:lnTo>
                      <a:pt x="1168" y="23"/>
                    </a:lnTo>
                    <a:lnTo>
                      <a:pt x="1142" y="41"/>
                    </a:lnTo>
                    <a:lnTo>
                      <a:pt x="17" y="978"/>
                    </a:lnTo>
                    <a:lnTo>
                      <a:pt x="10" y="985"/>
                    </a:lnTo>
                    <a:lnTo>
                      <a:pt x="1" y="1001"/>
                    </a:lnTo>
                    <a:lnTo>
                      <a:pt x="0" y="1012"/>
                    </a:lnTo>
                    <a:lnTo>
                      <a:pt x="0" y="1023"/>
                    </a:lnTo>
                    <a:lnTo>
                      <a:pt x="6" y="1040"/>
                    </a:lnTo>
                    <a:lnTo>
                      <a:pt x="12" y="1048"/>
                    </a:lnTo>
                    <a:lnTo>
                      <a:pt x="108" y="1164"/>
                    </a:lnTo>
                    <a:lnTo>
                      <a:pt x="122" y="1177"/>
                    </a:lnTo>
                    <a:lnTo>
                      <a:pt x="141" y="1181"/>
                    </a:lnTo>
                    <a:lnTo>
                      <a:pt x="160" y="1181"/>
                    </a:lnTo>
                    <a:lnTo>
                      <a:pt x="179" y="1171"/>
                    </a:lnTo>
                    <a:lnTo>
                      <a:pt x="1262" y="268"/>
                    </a:lnTo>
                    <a:lnTo>
                      <a:pt x="2344" y="1171"/>
                    </a:lnTo>
                    <a:lnTo>
                      <a:pt x="2358" y="1180"/>
                    </a:lnTo>
                    <a:lnTo>
                      <a:pt x="2377" y="1181"/>
                    </a:lnTo>
                    <a:lnTo>
                      <a:pt x="2383" y="1181"/>
                    </a:lnTo>
                    <a:lnTo>
                      <a:pt x="2401" y="1177"/>
                    </a:lnTo>
                    <a:lnTo>
                      <a:pt x="2414" y="1164"/>
                    </a:lnTo>
                    <a:lnTo>
                      <a:pt x="2512" y="1048"/>
                    </a:lnTo>
                    <a:lnTo>
                      <a:pt x="2518" y="1040"/>
                    </a:lnTo>
                    <a:lnTo>
                      <a:pt x="2522" y="1023"/>
                    </a:lnTo>
                    <a:lnTo>
                      <a:pt x="2522" y="1012"/>
                    </a:lnTo>
                    <a:lnTo>
                      <a:pt x="2521" y="1001"/>
                    </a:lnTo>
                    <a:lnTo>
                      <a:pt x="2512" y="985"/>
                    </a:lnTo>
                    <a:lnTo>
                      <a:pt x="2505" y="97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7" name="Freeform 36"/>
            <p:cNvSpPr>
              <a:spLocks noEditPoints="1"/>
            </p:cNvSpPr>
            <p:nvPr/>
          </p:nvSpPr>
          <p:spPr bwMode="auto">
            <a:xfrm>
              <a:off x="625397" y="4336406"/>
              <a:ext cx="105376" cy="177233"/>
            </a:xfrm>
            <a:custGeom>
              <a:avLst/>
              <a:gdLst>
                <a:gd name="T0" fmla="*/ 937 w 1926"/>
                <a:gd name="T1" fmla="*/ 3639 h 4045"/>
                <a:gd name="T2" fmla="*/ 893 w 1926"/>
                <a:gd name="T3" fmla="*/ 3665 h 4045"/>
                <a:gd name="T4" fmla="*/ 863 w 1926"/>
                <a:gd name="T5" fmla="*/ 3712 h 4045"/>
                <a:gd name="T6" fmla="*/ 851 w 1926"/>
                <a:gd name="T7" fmla="*/ 3772 h 4045"/>
                <a:gd name="T8" fmla="*/ 863 w 1926"/>
                <a:gd name="T9" fmla="*/ 3832 h 4045"/>
                <a:gd name="T10" fmla="*/ 893 w 1926"/>
                <a:gd name="T11" fmla="*/ 3878 h 4045"/>
                <a:gd name="T12" fmla="*/ 937 w 1926"/>
                <a:gd name="T13" fmla="*/ 3905 h 4045"/>
                <a:gd name="T14" fmla="*/ 988 w 1926"/>
                <a:gd name="T15" fmla="*/ 3905 h 4045"/>
                <a:gd name="T16" fmla="*/ 1033 w 1926"/>
                <a:gd name="T17" fmla="*/ 3878 h 4045"/>
                <a:gd name="T18" fmla="*/ 1064 w 1926"/>
                <a:gd name="T19" fmla="*/ 3832 h 4045"/>
                <a:gd name="T20" fmla="*/ 1075 w 1926"/>
                <a:gd name="T21" fmla="*/ 3772 h 4045"/>
                <a:gd name="T22" fmla="*/ 1064 w 1926"/>
                <a:gd name="T23" fmla="*/ 3712 h 4045"/>
                <a:gd name="T24" fmla="*/ 1033 w 1926"/>
                <a:gd name="T25" fmla="*/ 3665 h 4045"/>
                <a:gd name="T26" fmla="*/ 988 w 1926"/>
                <a:gd name="T27" fmla="*/ 3639 h 4045"/>
                <a:gd name="T28" fmla="*/ 156 w 1926"/>
                <a:gd name="T29" fmla="*/ 434 h 4045"/>
                <a:gd name="T30" fmla="*/ 1770 w 1926"/>
                <a:gd name="T31" fmla="*/ 3540 h 4045"/>
                <a:gd name="T32" fmla="*/ 156 w 1926"/>
                <a:gd name="T33" fmla="*/ 434 h 4045"/>
                <a:gd name="T34" fmla="*/ 716 w 1926"/>
                <a:gd name="T35" fmla="*/ 200 h 4045"/>
                <a:gd name="T36" fmla="*/ 701 w 1926"/>
                <a:gd name="T37" fmla="*/ 217 h 4045"/>
                <a:gd name="T38" fmla="*/ 701 w 1926"/>
                <a:gd name="T39" fmla="*/ 243 h 4045"/>
                <a:gd name="T40" fmla="*/ 716 w 1926"/>
                <a:gd name="T41" fmla="*/ 260 h 4045"/>
                <a:gd name="T42" fmla="*/ 1199 w 1926"/>
                <a:gd name="T43" fmla="*/ 262 h 4045"/>
                <a:gd name="T44" fmla="*/ 1218 w 1926"/>
                <a:gd name="T45" fmla="*/ 254 h 4045"/>
                <a:gd name="T46" fmla="*/ 1226 w 1926"/>
                <a:gd name="T47" fmla="*/ 230 h 4045"/>
                <a:gd name="T48" fmla="*/ 1218 w 1926"/>
                <a:gd name="T49" fmla="*/ 207 h 4045"/>
                <a:gd name="T50" fmla="*/ 1199 w 1926"/>
                <a:gd name="T51" fmla="*/ 197 h 4045"/>
                <a:gd name="T52" fmla="*/ 224 w 1926"/>
                <a:gd name="T53" fmla="*/ 0 h 4045"/>
                <a:gd name="T54" fmla="*/ 1738 w 1926"/>
                <a:gd name="T55" fmla="*/ 4 h 4045"/>
                <a:gd name="T56" fmla="*/ 1805 w 1926"/>
                <a:gd name="T57" fmla="*/ 31 h 4045"/>
                <a:gd name="T58" fmla="*/ 1860 w 1926"/>
                <a:gd name="T59" fmla="*/ 81 h 4045"/>
                <a:gd name="T60" fmla="*/ 1900 w 1926"/>
                <a:gd name="T61" fmla="*/ 148 h 4045"/>
                <a:gd name="T62" fmla="*/ 1923 w 1926"/>
                <a:gd name="T63" fmla="*/ 229 h 4045"/>
                <a:gd name="T64" fmla="*/ 1926 w 1926"/>
                <a:gd name="T65" fmla="*/ 3772 h 4045"/>
                <a:gd name="T66" fmla="*/ 1915 w 1926"/>
                <a:gd name="T67" fmla="*/ 3857 h 4045"/>
                <a:gd name="T68" fmla="*/ 1882 w 1926"/>
                <a:gd name="T69" fmla="*/ 3932 h 4045"/>
                <a:gd name="T70" fmla="*/ 1834 w 1926"/>
                <a:gd name="T71" fmla="*/ 3992 h 4045"/>
                <a:gd name="T72" fmla="*/ 1773 w 1926"/>
                <a:gd name="T73" fmla="*/ 4032 h 4045"/>
                <a:gd name="T74" fmla="*/ 1702 w 1926"/>
                <a:gd name="T75" fmla="*/ 4045 h 4045"/>
                <a:gd name="T76" fmla="*/ 188 w 1926"/>
                <a:gd name="T77" fmla="*/ 4041 h 4045"/>
                <a:gd name="T78" fmla="*/ 122 w 1926"/>
                <a:gd name="T79" fmla="*/ 4014 h 4045"/>
                <a:gd name="T80" fmla="*/ 66 w 1926"/>
                <a:gd name="T81" fmla="*/ 3964 h 4045"/>
                <a:gd name="T82" fmla="*/ 25 w 1926"/>
                <a:gd name="T83" fmla="*/ 3897 h 4045"/>
                <a:gd name="T84" fmla="*/ 3 w 1926"/>
                <a:gd name="T85" fmla="*/ 3816 h 4045"/>
                <a:gd name="T86" fmla="*/ 0 w 1926"/>
                <a:gd name="T87" fmla="*/ 273 h 4045"/>
                <a:gd name="T88" fmla="*/ 12 w 1926"/>
                <a:gd name="T89" fmla="*/ 188 h 4045"/>
                <a:gd name="T90" fmla="*/ 43 w 1926"/>
                <a:gd name="T91" fmla="*/ 113 h 4045"/>
                <a:gd name="T92" fmla="*/ 92 w 1926"/>
                <a:gd name="T93" fmla="*/ 53 h 4045"/>
                <a:gd name="T94" fmla="*/ 154 w 1926"/>
                <a:gd name="T95" fmla="*/ 13 h 4045"/>
                <a:gd name="T96" fmla="*/ 224 w 1926"/>
                <a:gd name="T97" fmla="*/ 0 h 4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26" h="4045">
                  <a:moveTo>
                    <a:pt x="963" y="3636"/>
                  </a:moveTo>
                  <a:lnTo>
                    <a:pt x="937" y="3639"/>
                  </a:lnTo>
                  <a:lnTo>
                    <a:pt x="914" y="3649"/>
                  </a:lnTo>
                  <a:lnTo>
                    <a:pt x="893" y="3665"/>
                  </a:lnTo>
                  <a:lnTo>
                    <a:pt x="876" y="3686"/>
                  </a:lnTo>
                  <a:lnTo>
                    <a:pt x="863" y="3712"/>
                  </a:lnTo>
                  <a:lnTo>
                    <a:pt x="854" y="3741"/>
                  </a:lnTo>
                  <a:lnTo>
                    <a:pt x="851" y="3772"/>
                  </a:lnTo>
                  <a:lnTo>
                    <a:pt x="854" y="3804"/>
                  </a:lnTo>
                  <a:lnTo>
                    <a:pt x="863" y="3832"/>
                  </a:lnTo>
                  <a:lnTo>
                    <a:pt x="876" y="3857"/>
                  </a:lnTo>
                  <a:lnTo>
                    <a:pt x="893" y="3878"/>
                  </a:lnTo>
                  <a:lnTo>
                    <a:pt x="914" y="3894"/>
                  </a:lnTo>
                  <a:lnTo>
                    <a:pt x="937" y="3905"/>
                  </a:lnTo>
                  <a:lnTo>
                    <a:pt x="963" y="3909"/>
                  </a:lnTo>
                  <a:lnTo>
                    <a:pt x="988" y="3905"/>
                  </a:lnTo>
                  <a:lnTo>
                    <a:pt x="1013" y="3894"/>
                  </a:lnTo>
                  <a:lnTo>
                    <a:pt x="1033" y="3878"/>
                  </a:lnTo>
                  <a:lnTo>
                    <a:pt x="1051" y="3857"/>
                  </a:lnTo>
                  <a:lnTo>
                    <a:pt x="1064" y="3832"/>
                  </a:lnTo>
                  <a:lnTo>
                    <a:pt x="1072" y="3804"/>
                  </a:lnTo>
                  <a:lnTo>
                    <a:pt x="1075" y="3772"/>
                  </a:lnTo>
                  <a:lnTo>
                    <a:pt x="1072" y="3741"/>
                  </a:lnTo>
                  <a:lnTo>
                    <a:pt x="1064" y="3712"/>
                  </a:lnTo>
                  <a:lnTo>
                    <a:pt x="1051" y="3686"/>
                  </a:lnTo>
                  <a:lnTo>
                    <a:pt x="1033" y="3665"/>
                  </a:lnTo>
                  <a:lnTo>
                    <a:pt x="1013" y="3649"/>
                  </a:lnTo>
                  <a:lnTo>
                    <a:pt x="988" y="3639"/>
                  </a:lnTo>
                  <a:lnTo>
                    <a:pt x="963" y="3636"/>
                  </a:lnTo>
                  <a:close/>
                  <a:moveTo>
                    <a:pt x="156" y="434"/>
                  </a:moveTo>
                  <a:lnTo>
                    <a:pt x="156" y="3540"/>
                  </a:lnTo>
                  <a:lnTo>
                    <a:pt x="1770" y="3540"/>
                  </a:lnTo>
                  <a:lnTo>
                    <a:pt x="1770" y="434"/>
                  </a:lnTo>
                  <a:lnTo>
                    <a:pt x="156" y="434"/>
                  </a:lnTo>
                  <a:close/>
                  <a:moveTo>
                    <a:pt x="727" y="197"/>
                  </a:moveTo>
                  <a:lnTo>
                    <a:pt x="716" y="200"/>
                  </a:lnTo>
                  <a:lnTo>
                    <a:pt x="707" y="207"/>
                  </a:lnTo>
                  <a:lnTo>
                    <a:pt x="701" y="217"/>
                  </a:lnTo>
                  <a:lnTo>
                    <a:pt x="699" y="230"/>
                  </a:lnTo>
                  <a:lnTo>
                    <a:pt x="701" y="243"/>
                  </a:lnTo>
                  <a:lnTo>
                    <a:pt x="707" y="254"/>
                  </a:lnTo>
                  <a:lnTo>
                    <a:pt x="716" y="260"/>
                  </a:lnTo>
                  <a:lnTo>
                    <a:pt x="727" y="262"/>
                  </a:lnTo>
                  <a:lnTo>
                    <a:pt x="1199" y="262"/>
                  </a:lnTo>
                  <a:lnTo>
                    <a:pt x="1210" y="260"/>
                  </a:lnTo>
                  <a:lnTo>
                    <a:pt x="1218" y="254"/>
                  </a:lnTo>
                  <a:lnTo>
                    <a:pt x="1224" y="243"/>
                  </a:lnTo>
                  <a:lnTo>
                    <a:pt x="1226" y="230"/>
                  </a:lnTo>
                  <a:lnTo>
                    <a:pt x="1224" y="217"/>
                  </a:lnTo>
                  <a:lnTo>
                    <a:pt x="1218" y="207"/>
                  </a:lnTo>
                  <a:lnTo>
                    <a:pt x="1210" y="200"/>
                  </a:lnTo>
                  <a:lnTo>
                    <a:pt x="1199" y="197"/>
                  </a:lnTo>
                  <a:lnTo>
                    <a:pt x="727" y="197"/>
                  </a:lnTo>
                  <a:close/>
                  <a:moveTo>
                    <a:pt x="224" y="0"/>
                  </a:moveTo>
                  <a:lnTo>
                    <a:pt x="1702" y="0"/>
                  </a:lnTo>
                  <a:lnTo>
                    <a:pt x="1738" y="4"/>
                  </a:lnTo>
                  <a:lnTo>
                    <a:pt x="1773" y="13"/>
                  </a:lnTo>
                  <a:lnTo>
                    <a:pt x="1805" y="31"/>
                  </a:lnTo>
                  <a:lnTo>
                    <a:pt x="1834" y="53"/>
                  </a:lnTo>
                  <a:lnTo>
                    <a:pt x="1860" y="81"/>
                  </a:lnTo>
                  <a:lnTo>
                    <a:pt x="1882" y="113"/>
                  </a:lnTo>
                  <a:lnTo>
                    <a:pt x="1900" y="148"/>
                  </a:lnTo>
                  <a:lnTo>
                    <a:pt x="1915" y="188"/>
                  </a:lnTo>
                  <a:lnTo>
                    <a:pt x="1923" y="229"/>
                  </a:lnTo>
                  <a:lnTo>
                    <a:pt x="1926" y="273"/>
                  </a:lnTo>
                  <a:lnTo>
                    <a:pt x="1926" y="3772"/>
                  </a:lnTo>
                  <a:lnTo>
                    <a:pt x="1923" y="3816"/>
                  </a:lnTo>
                  <a:lnTo>
                    <a:pt x="1915" y="3857"/>
                  </a:lnTo>
                  <a:lnTo>
                    <a:pt x="1900" y="3897"/>
                  </a:lnTo>
                  <a:lnTo>
                    <a:pt x="1882" y="3932"/>
                  </a:lnTo>
                  <a:lnTo>
                    <a:pt x="1860" y="3964"/>
                  </a:lnTo>
                  <a:lnTo>
                    <a:pt x="1834" y="3992"/>
                  </a:lnTo>
                  <a:lnTo>
                    <a:pt x="1805" y="4014"/>
                  </a:lnTo>
                  <a:lnTo>
                    <a:pt x="1773" y="4032"/>
                  </a:lnTo>
                  <a:lnTo>
                    <a:pt x="1738" y="4041"/>
                  </a:lnTo>
                  <a:lnTo>
                    <a:pt x="1702" y="4045"/>
                  </a:lnTo>
                  <a:lnTo>
                    <a:pt x="224" y="4045"/>
                  </a:lnTo>
                  <a:lnTo>
                    <a:pt x="188" y="4041"/>
                  </a:lnTo>
                  <a:lnTo>
                    <a:pt x="154" y="4032"/>
                  </a:lnTo>
                  <a:lnTo>
                    <a:pt x="122" y="4014"/>
                  </a:lnTo>
                  <a:lnTo>
                    <a:pt x="92" y="3992"/>
                  </a:lnTo>
                  <a:lnTo>
                    <a:pt x="66" y="3964"/>
                  </a:lnTo>
                  <a:lnTo>
                    <a:pt x="43" y="3932"/>
                  </a:lnTo>
                  <a:lnTo>
                    <a:pt x="25" y="3897"/>
                  </a:lnTo>
                  <a:lnTo>
                    <a:pt x="12" y="3857"/>
                  </a:lnTo>
                  <a:lnTo>
                    <a:pt x="3" y="3816"/>
                  </a:lnTo>
                  <a:lnTo>
                    <a:pt x="0" y="3772"/>
                  </a:lnTo>
                  <a:lnTo>
                    <a:pt x="0" y="273"/>
                  </a:lnTo>
                  <a:lnTo>
                    <a:pt x="3" y="229"/>
                  </a:lnTo>
                  <a:lnTo>
                    <a:pt x="12" y="188"/>
                  </a:lnTo>
                  <a:lnTo>
                    <a:pt x="25" y="148"/>
                  </a:lnTo>
                  <a:lnTo>
                    <a:pt x="43" y="113"/>
                  </a:lnTo>
                  <a:lnTo>
                    <a:pt x="66" y="81"/>
                  </a:lnTo>
                  <a:lnTo>
                    <a:pt x="92" y="53"/>
                  </a:lnTo>
                  <a:lnTo>
                    <a:pt x="122" y="31"/>
                  </a:lnTo>
                  <a:lnTo>
                    <a:pt x="154" y="13"/>
                  </a:lnTo>
                  <a:lnTo>
                    <a:pt x="188" y="4"/>
                  </a:lnTo>
                  <a:lnTo>
                    <a:pt x="22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" name="자유형 7"/>
            <p:cNvSpPr>
              <a:spLocks/>
            </p:cNvSpPr>
            <p:nvPr/>
          </p:nvSpPr>
          <p:spPr bwMode="auto">
            <a:xfrm>
              <a:off x="598771" y="3644382"/>
              <a:ext cx="158629" cy="138832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" name="Freeform 6"/>
            <p:cNvSpPr>
              <a:spLocks/>
            </p:cNvSpPr>
            <p:nvPr/>
          </p:nvSpPr>
          <p:spPr bwMode="auto">
            <a:xfrm rot="10800000" flipH="1" flipV="1">
              <a:off x="597941" y="2949079"/>
              <a:ext cx="160288" cy="142111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10" name="Group 20"/>
            <p:cNvGrpSpPr>
              <a:grpSpLocks noChangeAspect="1"/>
            </p:cNvGrpSpPr>
            <p:nvPr/>
          </p:nvGrpSpPr>
          <p:grpSpPr bwMode="auto">
            <a:xfrm>
              <a:off x="614039" y="2221163"/>
              <a:ext cx="128093" cy="174724"/>
              <a:chOff x="2597" y="4163"/>
              <a:chExt cx="217" cy="296"/>
            </a:xfrm>
            <a:grpFill/>
          </p:grpSpPr>
          <p:sp>
            <p:nvSpPr>
              <p:cNvPr id="19" name="Freeform 22"/>
              <p:cNvSpPr>
                <a:spLocks noEditPoints="1"/>
              </p:cNvSpPr>
              <p:nvPr/>
            </p:nvSpPr>
            <p:spPr bwMode="auto">
              <a:xfrm>
                <a:off x="2630" y="4163"/>
                <a:ext cx="151" cy="176"/>
              </a:xfrm>
              <a:custGeom>
                <a:avLst/>
                <a:gdLst>
                  <a:gd name="T0" fmla="*/ 410 w 1662"/>
                  <a:gd name="T1" fmla="*/ 645 h 1942"/>
                  <a:gd name="T2" fmla="*/ 309 w 1662"/>
                  <a:gd name="T3" fmla="*/ 847 h 1942"/>
                  <a:gd name="T4" fmla="*/ 255 w 1662"/>
                  <a:gd name="T5" fmla="*/ 1023 h 1942"/>
                  <a:gd name="T6" fmla="*/ 263 w 1662"/>
                  <a:gd name="T7" fmla="*/ 1206 h 1942"/>
                  <a:gd name="T8" fmla="*/ 347 w 1662"/>
                  <a:gd name="T9" fmla="*/ 1429 h 1942"/>
                  <a:gd name="T10" fmla="*/ 476 w 1662"/>
                  <a:gd name="T11" fmla="*/ 1620 h 1942"/>
                  <a:gd name="T12" fmla="*/ 638 w 1662"/>
                  <a:gd name="T13" fmla="*/ 1753 h 1942"/>
                  <a:gd name="T14" fmla="*/ 825 w 1662"/>
                  <a:gd name="T15" fmla="*/ 1803 h 1942"/>
                  <a:gd name="T16" fmla="*/ 1013 w 1662"/>
                  <a:gd name="T17" fmla="*/ 1753 h 1942"/>
                  <a:gd name="T18" fmla="*/ 1176 w 1662"/>
                  <a:gd name="T19" fmla="*/ 1619 h 1942"/>
                  <a:gd name="T20" fmla="*/ 1305 w 1662"/>
                  <a:gd name="T21" fmla="*/ 1428 h 1942"/>
                  <a:gd name="T22" fmla="*/ 1388 w 1662"/>
                  <a:gd name="T23" fmla="*/ 1205 h 1942"/>
                  <a:gd name="T24" fmla="*/ 1418 w 1662"/>
                  <a:gd name="T25" fmla="*/ 974 h 1942"/>
                  <a:gd name="T26" fmla="*/ 1266 w 1662"/>
                  <a:gd name="T27" fmla="*/ 836 h 1942"/>
                  <a:gd name="T28" fmla="*/ 1012 w 1662"/>
                  <a:gd name="T29" fmla="*/ 794 h 1942"/>
                  <a:gd name="T30" fmla="*/ 806 w 1662"/>
                  <a:gd name="T31" fmla="*/ 713 h 1942"/>
                  <a:gd name="T32" fmla="*/ 646 w 1662"/>
                  <a:gd name="T33" fmla="*/ 610 h 1942"/>
                  <a:gd name="T34" fmla="*/ 526 w 1662"/>
                  <a:gd name="T35" fmla="*/ 499 h 1942"/>
                  <a:gd name="T36" fmla="*/ 944 w 1662"/>
                  <a:gd name="T37" fmla="*/ 23 h 1942"/>
                  <a:gd name="T38" fmla="*/ 1152 w 1662"/>
                  <a:gd name="T39" fmla="*/ 118 h 1942"/>
                  <a:gd name="T40" fmla="*/ 1271 w 1662"/>
                  <a:gd name="T41" fmla="*/ 205 h 1942"/>
                  <a:gd name="T42" fmla="*/ 1388 w 1662"/>
                  <a:gd name="T43" fmla="*/ 323 h 1942"/>
                  <a:gd name="T44" fmla="*/ 1455 w 1662"/>
                  <a:gd name="T45" fmla="*/ 429 h 1942"/>
                  <a:gd name="T46" fmla="*/ 1524 w 1662"/>
                  <a:gd name="T47" fmla="*/ 626 h 1942"/>
                  <a:gd name="T48" fmla="*/ 1555 w 1662"/>
                  <a:gd name="T49" fmla="*/ 892 h 1942"/>
                  <a:gd name="T50" fmla="*/ 1619 w 1662"/>
                  <a:gd name="T51" fmla="*/ 939 h 1942"/>
                  <a:gd name="T52" fmla="*/ 1657 w 1662"/>
                  <a:gd name="T53" fmla="*/ 1032 h 1942"/>
                  <a:gd name="T54" fmla="*/ 1655 w 1662"/>
                  <a:gd name="T55" fmla="*/ 1183 h 1942"/>
                  <a:gd name="T56" fmla="*/ 1611 w 1662"/>
                  <a:gd name="T57" fmla="*/ 1304 h 1942"/>
                  <a:gd name="T58" fmla="*/ 1537 w 1662"/>
                  <a:gd name="T59" fmla="*/ 1372 h 1942"/>
                  <a:gd name="T60" fmla="*/ 1445 w 1662"/>
                  <a:gd name="T61" fmla="*/ 1454 h 1942"/>
                  <a:gd name="T62" fmla="*/ 1313 w 1662"/>
                  <a:gd name="T63" fmla="*/ 1670 h 1942"/>
                  <a:gd name="T64" fmla="*/ 1141 w 1662"/>
                  <a:gd name="T65" fmla="*/ 1836 h 1942"/>
                  <a:gd name="T66" fmla="*/ 937 w 1662"/>
                  <a:gd name="T67" fmla="*/ 1930 h 1942"/>
                  <a:gd name="T68" fmla="*/ 714 w 1662"/>
                  <a:gd name="T69" fmla="*/ 1930 h 1942"/>
                  <a:gd name="T70" fmla="*/ 510 w 1662"/>
                  <a:gd name="T71" fmla="*/ 1836 h 1942"/>
                  <a:gd name="T72" fmla="*/ 337 w 1662"/>
                  <a:gd name="T73" fmla="*/ 1669 h 1942"/>
                  <a:gd name="T74" fmla="*/ 205 w 1662"/>
                  <a:gd name="T75" fmla="*/ 1452 h 1942"/>
                  <a:gd name="T76" fmla="*/ 111 w 1662"/>
                  <a:gd name="T77" fmla="*/ 1364 h 1942"/>
                  <a:gd name="T78" fmla="*/ 39 w 1662"/>
                  <a:gd name="T79" fmla="*/ 1284 h 1942"/>
                  <a:gd name="T80" fmla="*/ 2 w 1662"/>
                  <a:gd name="T81" fmla="*/ 1143 h 1942"/>
                  <a:gd name="T82" fmla="*/ 9 w 1662"/>
                  <a:gd name="T83" fmla="*/ 1009 h 1942"/>
                  <a:gd name="T84" fmla="*/ 50 w 1662"/>
                  <a:gd name="T85" fmla="*/ 930 h 1942"/>
                  <a:gd name="T86" fmla="*/ 98 w 1662"/>
                  <a:gd name="T87" fmla="*/ 851 h 1942"/>
                  <a:gd name="T88" fmla="*/ 85 w 1662"/>
                  <a:gd name="T89" fmla="*/ 643 h 1942"/>
                  <a:gd name="T90" fmla="*/ 120 w 1662"/>
                  <a:gd name="T91" fmla="*/ 487 h 1942"/>
                  <a:gd name="T92" fmla="*/ 183 w 1662"/>
                  <a:gd name="T93" fmla="*/ 377 h 1942"/>
                  <a:gd name="T94" fmla="*/ 257 w 1662"/>
                  <a:gd name="T95" fmla="*/ 305 h 1942"/>
                  <a:gd name="T96" fmla="*/ 319 w 1662"/>
                  <a:gd name="T97" fmla="*/ 266 h 1942"/>
                  <a:gd name="T98" fmla="*/ 352 w 1662"/>
                  <a:gd name="T99" fmla="*/ 246 h 1942"/>
                  <a:gd name="T100" fmla="*/ 390 w 1662"/>
                  <a:gd name="T101" fmla="*/ 196 h 1942"/>
                  <a:gd name="T102" fmla="*/ 459 w 1662"/>
                  <a:gd name="T103" fmla="*/ 127 h 1942"/>
                  <a:gd name="T104" fmla="*/ 559 w 1662"/>
                  <a:gd name="T105" fmla="*/ 57 h 1942"/>
                  <a:gd name="T106" fmla="*/ 690 w 1662"/>
                  <a:gd name="T107" fmla="*/ 10 h 19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662" h="1942">
                    <a:moveTo>
                      <a:pt x="526" y="499"/>
                    </a:moveTo>
                    <a:lnTo>
                      <a:pt x="484" y="546"/>
                    </a:lnTo>
                    <a:lnTo>
                      <a:pt x="445" y="595"/>
                    </a:lnTo>
                    <a:lnTo>
                      <a:pt x="410" y="645"/>
                    </a:lnTo>
                    <a:lnTo>
                      <a:pt x="379" y="696"/>
                    </a:lnTo>
                    <a:lnTo>
                      <a:pt x="352" y="747"/>
                    </a:lnTo>
                    <a:lnTo>
                      <a:pt x="329" y="797"/>
                    </a:lnTo>
                    <a:lnTo>
                      <a:pt x="309" y="847"/>
                    </a:lnTo>
                    <a:lnTo>
                      <a:pt x="291" y="895"/>
                    </a:lnTo>
                    <a:lnTo>
                      <a:pt x="277" y="941"/>
                    </a:lnTo>
                    <a:lnTo>
                      <a:pt x="264" y="984"/>
                    </a:lnTo>
                    <a:lnTo>
                      <a:pt x="255" y="1023"/>
                    </a:lnTo>
                    <a:lnTo>
                      <a:pt x="247" y="1059"/>
                    </a:lnTo>
                    <a:lnTo>
                      <a:pt x="241" y="1091"/>
                    </a:lnTo>
                    <a:lnTo>
                      <a:pt x="250" y="1148"/>
                    </a:lnTo>
                    <a:lnTo>
                      <a:pt x="263" y="1206"/>
                    </a:lnTo>
                    <a:lnTo>
                      <a:pt x="280" y="1263"/>
                    </a:lnTo>
                    <a:lnTo>
                      <a:pt x="299" y="1320"/>
                    </a:lnTo>
                    <a:lnTo>
                      <a:pt x="322" y="1375"/>
                    </a:lnTo>
                    <a:lnTo>
                      <a:pt x="347" y="1429"/>
                    </a:lnTo>
                    <a:lnTo>
                      <a:pt x="375" y="1480"/>
                    </a:lnTo>
                    <a:lnTo>
                      <a:pt x="406" y="1530"/>
                    </a:lnTo>
                    <a:lnTo>
                      <a:pt x="440" y="1576"/>
                    </a:lnTo>
                    <a:lnTo>
                      <a:pt x="476" y="1620"/>
                    </a:lnTo>
                    <a:lnTo>
                      <a:pt x="513" y="1659"/>
                    </a:lnTo>
                    <a:lnTo>
                      <a:pt x="553" y="1695"/>
                    </a:lnTo>
                    <a:lnTo>
                      <a:pt x="594" y="1726"/>
                    </a:lnTo>
                    <a:lnTo>
                      <a:pt x="638" y="1753"/>
                    </a:lnTo>
                    <a:lnTo>
                      <a:pt x="683" y="1774"/>
                    </a:lnTo>
                    <a:lnTo>
                      <a:pt x="729" y="1789"/>
                    </a:lnTo>
                    <a:lnTo>
                      <a:pt x="777" y="1800"/>
                    </a:lnTo>
                    <a:lnTo>
                      <a:pt x="825" y="1803"/>
                    </a:lnTo>
                    <a:lnTo>
                      <a:pt x="875" y="1800"/>
                    </a:lnTo>
                    <a:lnTo>
                      <a:pt x="922" y="1789"/>
                    </a:lnTo>
                    <a:lnTo>
                      <a:pt x="968" y="1774"/>
                    </a:lnTo>
                    <a:lnTo>
                      <a:pt x="1013" y="1753"/>
                    </a:lnTo>
                    <a:lnTo>
                      <a:pt x="1056" y="1726"/>
                    </a:lnTo>
                    <a:lnTo>
                      <a:pt x="1099" y="1695"/>
                    </a:lnTo>
                    <a:lnTo>
                      <a:pt x="1139" y="1659"/>
                    </a:lnTo>
                    <a:lnTo>
                      <a:pt x="1176" y="1619"/>
                    </a:lnTo>
                    <a:lnTo>
                      <a:pt x="1212" y="1576"/>
                    </a:lnTo>
                    <a:lnTo>
                      <a:pt x="1245" y="1529"/>
                    </a:lnTo>
                    <a:lnTo>
                      <a:pt x="1276" y="1480"/>
                    </a:lnTo>
                    <a:lnTo>
                      <a:pt x="1305" y="1428"/>
                    </a:lnTo>
                    <a:lnTo>
                      <a:pt x="1330" y="1374"/>
                    </a:lnTo>
                    <a:lnTo>
                      <a:pt x="1353" y="1319"/>
                    </a:lnTo>
                    <a:lnTo>
                      <a:pt x="1372" y="1262"/>
                    </a:lnTo>
                    <a:lnTo>
                      <a:pt x="1388" y="1205"/>
                    </a:lnTo>
                    <a:lnTo>
                      <a:pt x="1401" y="1147"/>
                    </a:lnTo>
                    <a:lnTo>
                      <a:pt x="1411" y="1089"/>
                    </a:lnTo>
                    <a:lnTo>
                      <a:pt x="1416" y="1032"/>
                    </a:lnTo>
                    <a:lnTo>
                      <a:pt x="1418" y="974"/>
                    </a:lnTo>
                    <a:lnTo>
                      <a:pt x="1417" y="904"/>
                    </a:lnTo>
                    <a:lnTo>
                      <a:pt x="1414" y="838"/>
                    </a:lnTo>
                    <a:lnTo>
                      <a:pt x="1339" y="839"/>
                    </a:lnTo>
                    <a:lnTo>
                      <a:pt x="1266" y="836"/>
                    </a:lnTo>
                    <a:lnTo>
                      <a:pt x="1198" y="830"/>
                    </a:lnTo>
                    <a:lnTo>
                      <a:pt x="1133" y="820"/>
                    </a:lnTo>
                    <a:lnTo>
                      <a:pt x="1070" y="808"/>
                    </a:lnTo>
                    <a:lnTo>
                      <a:pt x="1012" y="794"/>
                    </a:lnTo>
                    <a:lnTo>
                      <a:pt x="956" y="777"/>
                    </a:lnTo>
                    <a:lnTo>
                      <a:pt x="903" y="757"/>
                    </a:lnTo>
                    <a:lnTo>
                      <a:pt x="853" y="737"/>
                    </a:lnTo>
                    <a:lnTo>
                      <a:pt x="806" y="713"/>
                    </a:lnTo>
                    <a:lnTo>
                      <a:pt x="762" y="690"/>
                    </a:lnTo>
                    <a:lnTo>
                      <a:pt x="721" y="664"/>
                    </a:lnTo>
                    <a:lnTo>
                      <a:pt x="682" y="638"/>
                    </a:lnTo>
                    <a:lnTo>
                      <a:pt x="646" y="610"/>
                    </a:lnTo>
                    <a:lnTo>
                      <a:pt x="612" y="583"/>
                    </a:lnTo>
                    <a:lnTo>
                      <a:pt x="581" y="555"/>
                    </a:lnTo>
                    <a:lnTo>
                      <a:pt x="552" y="527"/>
                    </a:lnTo>
                    <a:lnTo>
                      <a:pt x="526" y="499"/>
                    </a:lnTo>
                    <a:close/>
                    <a:moveTo>
                      <a:pt x="808" y="0"/>
                    </a:moveTo>
                    <a:lnTo>
                      <a:pt x="851" y="3"/>
                    </a:lnTo>
                    <a:lnTo>
                      <a:pt x="897" y="11"/>
                    </a:lnTo>
                    <a:lnTo>
                      <a:pt x="944" y="23"/>
                    </a:lnTo>
                    <a:lnTo>
                      <a:pt x="993" y="39"/>
                    </a:lnTo>
                    <a:lnTo>
                      <a:pt x="1044" y="60"/>
                    </a:lnTo>
                    <a:lnTo>
                      <a:pt x="1097" y="86"/>
                    </a:lnTo>
                    <a:lnTo>
                      <a:pt x="1152" y="118"/>
                    </a:lnTo>
                    <a:lnTo>
                      <a:pt x="1179" y="135"/>
                    </a:lnTo>
                    <a:lnTo>
                      <a:pt x="1208" y="155"/>
                    </a:lnTo>
                    <a:lnTo>
                      <a:pt x="1239" y="179"/>
                    </a:lnTo>
                    <a:lnTo>
                      <a:pt x="1271" y="205"/>
                    </a:lnTo>
                    <a:lnTo>
                      <a:pt x="1304" y="233"/>
                    </a:lnTo>
                    <a:lnTo>
                      <a:pt x="1334" y="261"/>
                    </a:lnTo>
                    <a:lnTo>
                      <a:pt x="1363" y="292"/>
                    </a:lnTo>
                    <a:lnTo>
                      <a:pt x="1388" y="323"/>
                    </a:lnTo>
                    <a:lnTo>
                      <a:pt x="1409" y="353"/>
                    </a:lnTo>
                    <a:lnTo>
                      <a:pt x="1409" y="353"/>
                    </a:lnTo>
                    <a:lnTo>
                      <a:pt x="1433" y="389"/>
                    </a:lnTo>
                    <a:lnTo>
                      <a:pt x="1455" y="429"/>
                    </a:lnTo>
                    <a:lnTo>
                      <a:pt x="1475" y="472"/>
                    </a:lnTo>
                    <a:lnTo>
                      <a:pt x="1493" y="519"/>
                    </a:lnTo>
                    <a:lnTo>
                      <a:pt x="1509" y="570"/>
                    </a:lnTo>
                    <a:lnTo>
                      <a:pt x="1524" y="626"/>
                    </a:lnTo>
                    <a:lnTo>
                      <a:pt x="1535" y="685"/>
                    </a:lnTo>
                    <a:lnTo>
                      <a:pt x="1545" y="749"/>
                    </a:lnTo>
                    <a:lnTo>
                      <a:pt x="1551" y="817"/>
                    </a:lnTo>
                    <a:lnTo>
                      <a:pt x="1555" y="892"/>
                    </a:lnTo>
                    <a:lnTo>
                      <a:pt x="1573" y="900"/>
                    </a:lnTo>
                    <a:lnTo>
                      <a:pt x="1590" y="910"/>
                    </a:lnTo>
                    <a:lnTo>
                      <a:pt x="1605" y="922"/>
                    </a:lnTo>
                    <a:lnTo>
                      <a:pt x="1619" y="939"/>
                    </a:lnTo>
                    <a:lnTo>
                      <a:pt x="1632" y="957"/>
                    </a:lnTo>
                    <a:lnTo>
                      <a:pt x="1642" y="979"/>
                    </a:lnTo>
                    <a:lnTo>
                      <a:pt x="1651" y="1003"/>
                    </a:lnTo>
                    <a:lnTo>
                      <a:pt x="1657" y="1032"/>
                    </a:lnTo>
                    <a:lnTo>
                      <a:pt x="1661" y="1064"/>
                    </a:lnTo>
                    <a:lnTo>
                      <a:pt x="1662" y="1102"/>
                    </a:lnTo>
                    <a:lnTo>
                      <a:pt x="1660" y="1143"/>
                    </a:lnTo>
                    <a:lnTo>
                      <a:pt x="1655" y="1183"/>
                    </a:lnTo>
                    <a:lnTo>
                      <a:pt x="1648" y="1218"/>
                    </a:lnTo>
                    <a:lnTo>
                      <a:pt x="1638" y="1250"/>
                    </a:lnTo>
                    <a:lnTo>
                      <a:pt x="1625" y="1278"/>
                    </a:lnTo>
                    <a:lnTo>
                      <a:pt x="1611" y="1304"/>
                    </a:lnTo>
                    <a:lnTo>
                      <a:pt x="1595" y="1325"/>
                    </a:lnTo>
                    <a:lnTo>
                      <a:pt x="1577" y="1344"/>
                    </a:lnTo>
                    <a:lnTo>
                      <a:pt x="1558" y="1360"/>
                    </a:lnTo>
                    <a:lnTo>
                      <a:pt x="1537" y="1372"/>
                    </a:lnTo>
                    <a:lnTo>
                      <a:pt x="1515" y="1382"/>
                    </a:lnTo>
                    <a:lnTo>
                      <a:pt x="1493" y="1390"/>
                    </a:lnTo>
                    <a:lnTo>
                      <a:pt x="1471" y="1395"/>
                    </a:lnTo>
                    <a:lnTo>
                      <a:pt x="1445" y="1454"/>
                    </a:lnTo>
                    <a:lnTo>
                      <a:pt x="1416" y="1512"/>
                    </a:lnTo>
                    <a:lnTo>
                      <a:pt x="1385" y="1567"/>
                    </a:lnTo>
                    <a:lnTo>
                      <a:pt x="1350" y="1620"/>
                    </a:lnTo>
                    <a:lnTo>
                      <a:pt x="1313" y="1670"/>
                    </a:lnTo>
                    <a:lnTo>
                      <a:pt x="1273" y="1717"/>
                    </a:lnTo>
                    <a:lnTo>
                      <a:pt x="1231" y="1761"/>
                    </a:lnTo>
                    <a:lnTo>
                      <a:pt x="1187" y="1801"/>
                    </a:lnTo>
                    <a:lnTo>
                      <a:pt x="1141" y="1836"/>
                    </a:lnTo>
                    <a:lnTo>
                      <a:pt x="1092" y="1868"/>
                    </a:lnTo>
                    <a:lnTo>
                      <a:pt x="1042" y="1893"/>
                    </a:lnTo>
                    <a:lnTo>
                      <a:pt x="990" y="1915"/>
                    </a:lnTo>
                    <a:lnTo>
                      <a:pt x="937" y="1930"/>
                    </a:lnTo>
                    <a:lnTo>
                      <a:pt x="882" y="1939"/>
                    </a:lnTo>
                    <a:lnTo>
                      <a:pt x="825" y="1942"/>
                    </a:lnTo>
                    <a:lnTo>
                      <a:pt x="769" y="1939"/>
                    </a:lnTo>
                    <a:lnTo>
                      <a:pt x="714" y="1930"/>
                    </a:lnTo>
                    <a:lnTo>
                      <a:pt x="661" y="1915"/>
                    </a:lnTo>
                    <a:lnTo>
                      <a:pt x="608" y="1893"/>
                    </a:lnTo>
                    <a:lnTo>
                      <a:pt x="558" y="1867"/>
                    </a:lnTo>
                    <a:lnTo>
                      <a:pt x="510" y="1836"/>
                    </a:lnTo>
                    <a:lnTo>
                      <a:pt x="464" y="1800"/>
                    </a:lnTo>
                    <a:lnTo>
                      <a:pt x="419" y="1760"/>
                    </a:lnTo>
                    <a:lnTo>
                      <a:pt x="377" y="1716"/>
                    </a:lnTo>
                    <a:lnTo>
                      <a:pt x="337" y="1669"/>
                    </a:lnTo>
                    <a:lnTo>
                      <a:pt x="300" y="1618"/>
                    </a:lnTo>
                    <a:lnTo>
                      <a:pt x="266" y="1565"/>
                    </a:lnTo>
                    <a:lnTo>
                      <a:pt x="234" y="1510"/>
                    </a:lnTo>
                    <a:lnTo>
                      <a:pt x="205" y="1452"/>
                    </a:lnTo>
                    <a:lnTo>
                      <a:pt x="179" y="1392"/>
                    </a:lnTo>
                    <a:lnTo>
                      <a:pt x="156" y="1386"/>
                    </a:lnTo>
                    <a:lnTo>
                      <a:pt x="133" y="1376"/>
                    </a:lnTo>
                    <a:lnTo>
                      <a:pt x="111" y="1364"/>
                    </a:lnTo>
                    <a:lnTo>
                      <a:pt x="91" y="1349"/>
                    </a:lnTo>
                    <a:lnTo>
                      <a:pt x="72" y="1330"/>
                    </a:lnTo>
                    <a:lnTo>
                      <a:pt x="55" y="1309"/>
                    </a:lnTo>
                    <a:lnTo>
                      <a:pt x="39" y="1284"/>
                    </a:lnTo>
                    <a:lnTo>
                      <a:pt x="26" y="1254"/>
                    </a:lnTo>
                    <a:lnTo>
                      <a:pt x="15" y="1221"/>
                    </a:lnTo>
                    <a:lnTo>
                      <a:pt x="7" y="1184"/>
                    </a:lnTo>
                    <a:lnTo>
                      <a:pt x="2" y="1143"/>
                    </a:lnTo>
                    <a:lnTo>
                      <a:pt x="0" y="1104"/>
                    </a:lnTo>
                    <a:lnTo>
                      <a:pt x="1" y="1068"/>
                    </a:lnTo>
                    <a:lnTo>
                      <a:pt x="4" y="1038"/>
                    </a:lnTo>
                    <a:lnTo>
                      <a:pt x="9" y="1009"/>
                    </a:lnTo>
                    <a:lnTo>
                      <a:pt x="17" y="985"/>
                    </a:lnTo>
                    <a:lnTo>
                      <a:pt x="27" y="964"/>
                    </a:lnTo>
                    <a:lnTo>
                      <a:pt x="38" y="946"/>
                    </a:lnTo>
                    <a:lnTo>
                      <a:pt x="50" y="930"/>
                    </a:lnTo>
                    <a:lnTo>
                      <a:pt x="65" y="916"/>
                    </a:lnTo>
                    <a:lnTo>
                      <a:pt x="80" y="906"/>
                    </a:lnTo>
                    <a:lnTo>
                      <a:pt x="96" y="897"/>
                    </a:lnTo>
                    <a:lnTo>
                      <a:pt x="98" y="851"/>
                    </a:lnTo>
                    <a:lnTo>
                      <a:pt x="89" y="794"/>
                    </a:lnTo>
                    <a:lnTo>
                      <a:pt x="85" y="740"/>
                    </a:lnTo>
                    <a:lnTo>
                      <a:pt x="83" y="690"/>
                    </a:lnTo>
                    <a:lnTo>
                      <a:pt x="85" y="643"/>
                    </a:lnTo>
                    <a:lnTo>
                      <a:pt x="90" y="599"/>
                    </a:lnTo>
                    <a:lnTo>
                      <a:pt x="98" y="559"/>
                    </a:lnTo>
                    <a:lnTo>
                      <a:pt x="108" y="522"/>
                    </a:lnTo>
                    <a:lnTo>
                      <a:pt x="120" y="487"/>
                    </a:lnTo>
                    <a:lnTo>
                      <a:pt x="134" y="455"/>
                    </a:lnTo>
                    <a:lnTo>
                      <a:pt x="149" y="427"/>
                    </a:lnTo>
                    <a:lnTo>
                      <a:pt x="166" y="400"/>
                    </a:lnTo>
                    <a:lnTo>
                      <a:pt x="183" y="377"/>
                    </a:lnTo>
                    <a:lnTo>
                      <a:pt x="202" y="355"/>
                    </a:lnTo>
                    <a:lnTo>
                      <a:pt x="220" y="337"/>
                    </a:lnTo>
                    <a:lnTo>
                      <a:pt x="239" y="320"/>
                    </a:lnTo>
                    <a:lnTo>
                      <a:pt x="257" y="305"/>
                    </a:lnTo>
                    <a:lnTo>
                      <a:pt x="274" y="293"/>
                    </a:lnTo>
                    <a:lnTo>
                      <a:pt x="290" y="282"/>
                    </a:lnTo>
                    <a:lnTo>
                      <a:pt x="305" y="273"/>
                    </a:lnTo>
                    <a:lnTo>
                      <a:pt x="319" y="266"/>
                    </a:lnTo>
                    <a:lnTo>
                      <a:pt x="331" y="260"/>
                    </a:lnTo>
                    <a:lnTo>
                      <a:pt x="341" y="255"/>
                    </a:lnTo>
                    <a:lnTo>
                      <a:pt x="348" y="253"/>
                    </a:lnTo>
                    <a:lnTo>
                      <a:pt x="352" y="246"/>
                    </a:lnTo>
                    <a:lnTo>
                      <a:pt x="359" y="237"/>
                    </a:lnTo>
                    <a:lnTo>
                      <a:pt x="367" y="225"/>
                    </a:lnTo>
                    <a:lnTo>
                      <a:pt x="377" y="212"/>
                    </a:lnTo>
                    <a:lnTo>
                      <a:pt x="390" y="196"/>
                    </a:lnTo>
                    <a:lnTo>
                      <a:pt x="404" y="180"/>
                    </a:lnTo>
                    <a:lnTo>
                      <a:pt x="421" y="163"/>
                    </a:lnTo>
                    <a:lnTo>
                      <a:pt x="439" y="145"/>
                    </a:lnTo>
                    <a:lnTo>
                      <a:pt x="459" y="127"/>
                    </a:lnTo>
                    <a:lnTo>
                      <a:pt x="481" y="108"/>
                    </a:lnTo>
                    <a:lnTo>
                      <a:pt x="505" y="91"/>
                    </a:lnTo>
                    <a:lnTo>
                      <a:pt x="531" y="74"/>
                    </a:lnTo>
                    <a:lnTo>
                      <a:pt x="559" y="57"/>
                    </a:lnTo>
                    <a:lnTo>
                      <a:pt x="589" y="43"/>
                    </a:lnTo>
                    <a:lnTo>
                      <a:pt x="620" y="30"/>
                    </a:lnTo>
                    <a:lnTo>
                      <a:pt x="655" y="19"/>
                    </a:lnTo>
                    <a:lnTo>
                      <a:pt x="690" y="10"/>
                    </a:lnTo>
                    <a:lnTo>
                      <a:pt x="728" y="3"/>
                    </a:lnTo>
                    <a:lnTo>
                      <a:pt x="767" y="0"/>
                    </a:lnTo>
                    <a:lnTo>
                      <a:pt x="80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20" name="Freeform 23"/>
              <p:cNvSpPr>
                <a:spLocks noEditPoints="1"/>
              </p:cNvSpPr>
              <p:nvPr/>
            </p:nvSpPr>
            <p:spPr bwMode="auto">
              <a:xfrm>
                <a:off x="2664" y="4250"/>
                <a:ext cx="83" cy="27"/>
              </a:xfrm>
              <a:custGeom>
                <a:avLst/>
                <a:gdLst>
                  <a:gd name="T0" fmla="*/ 613 w 916"/>
                  <a:gd name="T1" fmla="*/ 78 h 300"/>
                  <a:gd name="T2" fmla="*/ 561 w 916"/>
                  <a:gd name="T3" fmla="*/ 109 h 300"/>
                  <a:gd name="T4" fmla="*/ 554 w 916"/>
                  <a:gd name="T5" fmla="*/ 165 h 300"/>
                  <a:gd name="T6" fmla="*/ 579 w 916"/>
                  <a:gd name="T7" fmla="*/ 210 h 300"/>
                  <a:gd name="T8" fmla="*/ 665 w 916"/>
                  <a:gd name="T9" fmla="*/ 229 h 300"/>
                  <a:gd name="T10" fmla="*/ 787 w 916"/>
                  <a:gd name="T11" fmla="*/ 223 h 300"/>
                  <a:gd name="T12" fmla="*/ 839 w 916"/>
                  <a:gd name="T13" fmla="*/ 191 h 300"/>
                  <a:gd name="T14" fmla="*/ 846 w 916"/>
                  <a:gd name="T15" fmla="*/ 135 h 300"/>
                  <a:gd name="T16" fmla="*/ 820 w 916"/>
                  <a:gd name="T17" fmla="*/ 90 h 300"/>
                  <a:gd name="T18" fmla="*/ 734 w 916"/>
                  <a:gd name="T19" fmla="*/ 72 h 300"/>
                  <a:gd name="T20" fmla="*/ 153 w 916"/>
                  <a:gd name="T21" fmla="*/ 74 h 300"/>
                  <a:gd name="T22" fmla="*/ 85 w 916"/>
                  <a:gd name="T23" fmla="*/ 99 h 300"/>
                  <a:gd name="T24" fmla="*/ 70 w 916"/>
                  <a:gd name="T25" fmla="*/ 150 h 300"/>
                  <a:gd name="T26" fmla="*/ 85 w 916"/>
                  <a:gd name="T27" fmla="*/ 201 h 300"/>
                  <a:gd name="T28" fmla="*/ 153 w 916"/>
                  <a:gd name="T29" fmla="*/ 227 h 300"/>
                  <a:gd name="T30" fmla="*/ 280 w 916"/>
                  <a:gd name="T31" fmla="*/ 227 h 300"/>
                  <a:gd name="T32" fmla="*/ 348 w 916"/>
                  <a:gd name="T33" fmla="*/ 201 h 300"/>
                  <a:gd name="T34" fmla="*/ 363 w 916"/>
                  <a:gd name="T35" fmla="*/ 150 h 300"/>
                  <a:gd name="T36" fmla="*/ 348 w 916"/>
                  <a:gd name="T37" fmla="*/ 99 h 300"/>
                  <a:gd name="T38" fmla="*/ 280 w 916"/>
                  <a:gd name="T39" fmla="*/ 74 h 300"/>
                  <a:gd name="T40" fmla="*/ 234 w 916"/>
                  <a:gd name="T41" fmla="*/ 0 h 300"/>
                  <a:gd name="T42" fmla="*/ 321 w 916"/>
                  <a:gd name="T43" fmla="*/ 9 h 300"/>
                  <a:gd name="T44" fmla="*/ 400 w 916"/>
                  <a:gd name="T45" fmla="*/ 53 h 300"/>
                  <a:gd name="T46" fmla="*/ 574 w 916"/>
                  <a:gd name="T47" fmla="*/ 17 h 300"/>
                  <a:gd name="T48" fmla="*/ 662 w 916"/>
                  <a:gd name="T49" fmla="*/ 1 h 300"/>
                  <a:gd name="T50" fmla="*/ 732 w 916"/>
                  <a:gd name="T51" fmla="*/ 0 h 300"/>
                  <a:gd name="T52" fmla="*/ 806 w 916"/>
                  <a:gd name="T53" fmla="*/ 10 h 300"/>
                  <a:gd name="T54" fmla="*/ 875 w 916"/>
                  <a:gd name="T55" fmla="*/ 45 h 300"/>
                  <a:gd name="T56" fmla="*/ 914 w 916"/>
                  <a:gd name="T57" fmla="*/ 123 h 300"/>
                  <a:gd name="T58" fmla="*/ 900 w 916"/>
                  <a:gd name="T59" fmla="*/ 223 h 300"/>
                  <a:gd name="T60" fmla="*/ 843 w 916"/>
                  <a:gd name="T61" fmla="*/ 277 h 300"/>
                  <a:gd name="T62" fmla="*/ 768 w 916"/>
                  <a:gd name="T63" fmla="*/ 297 h 300"/>
                  <a:gd name="T64" fmla="*/ 699 w 916"/>
                  <a:gd name="T65" fmla="*/ 300 h 300"/>
                  <a:gd name="T66" fmla="*/ 632 w 916"/>
                  <a:gd name="T67" fmla="*/ 297 h 300"/>
                  <a:gd name="T68" fmla="*/ 557 w 916"/>
                  <a:gd name="T69" fmla="*/ 277 h 300"/>
                  <a:gd name="T70" fmla="*/ 500 w 916"/>
                  <a:gd name="T71" fmla="*/ 224 h 300"/>
                  <a:gd name="T72" fmla="*/ 485 w 916"/>
                  <a:gd name="T73" fmla="*/ 137 h 300"/>
                  <a:gd name="T74" fmla="*/ 432 w 916"/>
                  <a:gd name="T75" fmla="*/ 150 h 300"/>
                  <a:gd name="T76" fmla="*/ 405 w 916"/>
                  <a:gd name="T77" fmla="*/ 241 h 300"/>
                  <a:gd name="T78" fmla="*/ 342 w 916"/>
                  <a:gd name="T79" fmla="*/ 284 h 300"/>
                  <a:gd name="T80" fmla="*/ 266 w 916"/>
                  <a:gd name="T81" fmla="*/ 298 h 300"/>
                  <a:gd name="T82" fmla="*/ 201 w 916"/>
                  <a:gd name="T83" fmla="*/ 299 h 300"/>
                  <a:gd name="T84" fmla="*/ 129 w 916"/>
                  <a:gd name="T85" fmla="*/ 294 h 300"/>
                  <a:gd name="T86" fmla="*/ 57 w 916"/>
                  <a:gd name="T87" fmla="*/ 267 h 300"/>
                  <a:gd name="T88" fmla="*/ 7 w 916"/>
                  <a:gd name="T89" fmla="*/ 202 h 300"/>
                  <a:gd name="T90" fmla="*/ 7 w 916"/>
                  <a:gd name="T91" fmla="*/ 98 h 300"/>
                  <a:gd name="T92" fmla="*/ 57 w 916"/>
                  <a:gd name="T93" fmla="*/ 33 h 300"/>
                  <a:gd name="T94" fmla="*/ 129 w 916"/>
                  <a:gd name="T95" fmla="*/ 6 h 300"/>
                  <a:gd name="T96" fmla="*/ 201 w 916"/>
                  <a:gd name="T97" fmla="*/ 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16" h="300">
                    <a:moveTo>
                      <a:pt x="699" y="71"/>
                    </a:moveTo>
                    <a:lnTo>
                      <a:pt x="665" y="72"/>
                    </a:lnTo>
                    <a:lnTo>
                      <a:pt x="636" y="74"/>
                    </a:lnTo>
                    <a:lnTo>
                      <a:pt x="613" y="78"/>
                    </a:lnTo>
                    <a:lnTo>
                      <a:pt x="594" y="83"/>
                    </a:lnTo>
                    <a:lnTo>
                      <a:pt x="579" y="90"/>
                    </a:lnTo>
                    <a:lnTo>
                      <a:pt x="569" y="99"/>
                    </a:lnTo>
                    <a:lnTo>
                      <a:pt x="561" y="109"/>
                    </a:lnTo>
                    <a:lnTo>
                      <a:pt x="556" y="122"/>
                    </a:lnTo>
                    <a:lnTo>
                      <a:pt x="554" y="135"/>
                    </a:lnTo>
                    <a:lnTo>
                      <a:pt x="553" y="150"/>
                    </a:lnTo>
                    <a:lnTo>
                      <a:pt x="554" y="165"/>
                    </a:lnTo>
                    <a:lnTo>
                      <a:pt x="556" y="179"/>
                    </a:lnTo>
                    <a:lnTo>
                      <a:pt x="561" y="191"/>
                    </a:lnTo>
                    <a:lnTo>
                      <a:pt x="569" y="201"/>
                    </a:lnTo>
                    <a:lnTo>
                      <a:pt x="579" y="210"/>
                    </a:lnTo>
                    <a:lnTo>
                      <a:pt x="594" y="216"/>
                    </a:lnTo>
                    <a:lnTo>
                      <a:pt x="613" y="223"/>
                    </a:lnTo>
                    <a:lnTo>
                      <a:pt x="636" y="227"/>
                    </a:lnTo>
                    <a:lnTo>
                      <a:pt x="665" y="229"/>
                    </a:lnTo>
                    <a:lnTo>
                      <a:pt x="699" y="230"/>
                    </a:lnTo>
                    <a:lnTo>
                      <a:pt x="734" y="229"/>
                    </a:lnTo>
                    <a:lnTo>
                      <a:pt x="763" y="227"/>
                    </a:lnTo>
                    <a:lnTo>
                      <a:pt x="787" y="223"/>
                    </a:lnTo>
                    <a:lnTo>
                      <a:pt x="805" y="216"/>
                    </a:lnTo>
                    <a:lnTo>
                      <a:pt x="820" y="210"/>
                    </a:lnTo>
                    <a:lnTo>
                      <a:pt x="831" y="201"/>
                    </a:lnTo>
                    <a:lnTo>
                      <a:pt x="839" y="191"/>
                    </a:lnTo>
                    <a:lnTo>
                      <a:pt x="843" y="179"/>
                    </a:lnTo>
                    <a:lnTo>
                      <a:pt x="846" y="165"/>
                    </a:lnTo>
                    <a:lnTo>
                      <a:pt x="847" y="150"/>
                    </a:lnTo>
                    <a:lnTo>
                      <a:pt x="846" y="135"/>
                    </a:lnTo>
                    <a:lnTo>
                      <a:pt x="843" y="122"/>
                    </a:lnTo>
                    <a:lnTo>
                      <a:pt x="839" y="109"/>
                    </a:lnTo>
                    <a:lnTo>
                      <a:pt x="831" y="99"/>
                    </a:lnTo>
                    <a:lnTo>
                      <a:pt x="820" y="90"/>
                    </a:lnTo>
                    <a:lnTo>
                      <a:pt x="805" y="83"/>
                    </a:lnTo>
                    <a:lnTo>
                      <a:pt x="787" y="78"/>
                    </a:lnTo>
                    <a:lnTo>
                      <a:pt x="763" y="74"/>
                    </a:lnTo>
                    <a:lnTo>
                      <a:pt x="734" y="72"/>
                    </a:lnTo>
                    <a:lnTo>
                      <a:pt x="699" y="71"/>
                    </a:lnTo>
                    <a:close/>
                    <a:moveTo>
                      <a:pt x="216" y="71"/>
                    </a:moveTo>
                    <a:lnTo>
                      <a:pt x="182" y="72"/>
                    </a:lnTo>
                    <a:lnTo>
                      <a:pt x="153" y="74"/>
                    </a:lnTo>
                    <a:lnTo>
                      <a:pt x="130" y="78"/>
                    </a:lnTo>
                    <a:lnTo>
                      <a:pt x="111" y="83"/>
                    </a:lnTo>
                    <a:lnTo>
                      <a:pt x="96" y="90"/>
                    </a:lnTo>
                    <a:lnTo>
                      <a:pt x="85" y="99"/>
                    </a:lnTo>
                    <a:lnTo>
                      <a:pt x="78" y="109"/>
                    </a:lnTo>
                    <a:lnTo>
                      <a:pt x="73" y="122"/>
                    </a:lnTo>
                    <a:lnTo>
                      <a:pt x="70" y="135"/>
                    </a:lnTo>
                    <a:lnTo>
                      <a:pt x="70" y="150"/>
                    </a:lnTo>
                    <a:lnTo>
                      <a:pt x="70" y="165"/>
                    </a:lnTo>
                    <a:lnTo>
                      <a:pt x="73" y="179"/>
                    </a:lnTo>
                    <a:lnTo>
                      <a:pt x="78" y="191"/>
                    </a:lnTo>
                    <a:lnTo>
                      <a:pt x="85" y="201"/>
                    </a:lnTo>
                    <a:lnTo>
                      <a:pt x="96" y="210"/>
                    </a:lnTo>
                    <a:lnTo>
                      <a:pt x="111" y="216"/>
                    </a:lnTo>
                    <a:lnTo>
                      <a:pt x="130" y="223"/>
                    </a:lnTo>
                    <a:lnTo>
                      <a:pt x="153" y="227"/>
                    </a:lnTo>
                    <a:lnTo>
                      <a:pt x="182" y="229"/>
                    </a:lnTo>
                    <a:lnTo>
                      <a:pt x="216" y="230"/>
                    </a:lnTo>
                    <a:lnTo>
                      <a:pt x="250" y="229"/>
                    </a:lnTo>
                    <a:lnTo>
                      <a:pt x="280" y="227"/>
                    </a:lnTo>
                    <a:lnTo>
                      <a:pt x="304" y="223"/>
                    </a:lnTo>
                    <a:lnTo>
                      <a:pt x="322" y="216"/>
                    </a:lnTo>
                    <a:lnTo>
                      <a:pt x="337" y="210"/>
                    </a:lnTo>
                    <a:lnTo>
                      <a:pt x="348" y="201"/>
                    </a:lnTo>
                    <a:lnTo>
                      <a:pt x="355" y="191"/>
                    </a:lnTo>
                    <a:lnTo>
                      <a:pt x="360" y="179"/>
                    </a:lnTo>
                    <a:lnTo>
                      <a:pt x="363" y="165"/>
                    </a:lnTo>
                    <a:lnTo>
                      <a:pt x="363" y="150"/>
                    </a:lnTo>
                    <a:lnTo>
                      <a:pt x="363" y="135"/>
                    </a:lnTo>
                    <a:lnTo>
                      <a:pt x="360" y="122"/>
                    </a:lnTo>
                    <a:lnTo>
                      <a:pt x="355" y="109"/>
                    </a:lnTo>
                    <a:lnTo>
                      <a:pt x="348" y="99"/>
                    </a:lnTo>
                    <a:lnTo>
                      <a:pt x="337" y="90"/>
                    </a:lnTo>
                    <a:lnTo>
                      <a:pt x="322" y="83"/>
                    </a:lnTo>
                    <a:lnTo>
                      <a:pt x="304" y="78"/>
                    </a:lnTo>
                    <a:lnTo>
                      <a:pt x="280" y="74"/>
                    </a:lnTo>
                    <a:lnTo>
                      <a:pt x="250" y="72"/>
                    </a:lnTo>
                    <a:lnTo>
                      <a:pt x="216" y="71"/>
                    </a:lnTo>
                    <a:close/>
                    <a:moveTo>
                      <a:pt x="216" y="0"/>
                    </a:moveTo>
                    <a:lnTo>
                      <a:pt x="234" y="0"/>
                    </a:lnTo>
                    <a:lnTo>
                      <a:pt x="254" y="1"/>
                    </a:lnTo>
                    <a:lnTo>
                      <a:pt x="276" y="2"/>
                    </a:lnTo>
                    <a:lnTo>
                      <a:pt x="298" y="5"/>
                    </a:lnTo>
                    <a:lnTo>
                      <a:pt x="321" y="9"/>
                    </a:lnTo>
                    <a:lnTo>
                      <a:pt x="343" y="17"/>
                    </a:lnTo>
                    <a:lnTo>
                      <a:pt x="364" y="26"/>
                    </a:lnTo>
                    <a:lnTo>
                      <a:pt x="383" y="37"/>
                    </a:lnTo>
                    <a:lnTo>
                      <a:pt x="400" y="53"/>
                    </a:lnTo>
                    <a:lnTo>
                      <a:pt x="516" y="53"/>
                    </a:lnTo>
                    <a:lnTo>
                      <a:pt x="533" y="37"/>
                    </a:lnTo>
                    <a:lnTo>
                      <a:pt x="553" y="26"/>
                    </a:lnTo>
                    <a:lnTo>
                      <a:pt x="574" y="17"/>
                    </a:lnTo>
                    <a:lnTo>
                      <a:pt x="596" y="9"/>
                    </a:lnTo>
                    <a:lnTo>
                      <a:pt x="618" y="5"/>
                    </a:lnTo>
                    <a:lnTo>
                      <a:pt x="640" y="2"/>
                    </a:lnTo>
                    <a:lnTo>
                      <a:pt x="662" y="1"/>
                    </a:lnTo>
                    <a:lnTo>
                      <a:pt x="682" y="0"/>
                    </a:lnTo>
                    <a:lnTo>
                      <a:pt x="699" y="0"/>
                    </a:lnTo>
                    <a:lnTo>
                      <a:pt x="715" y="0"/>
                    </a:lnTo>
                    <a:lnTo>
                      <a:pt x="732" y="0"/>
                    </a:lnTo>
                    <a:lnTo>
                      <a:pt x="749" y="1"/>
                    </a:lnTo>
                    <a:lnTo>
                      <a:pt x="768" y="3"/>
                    </a:lnTo>
                    <a:lnTo>
                      <a:pt x="787" y="6"/>
                    </a:lnTo>
                    <a:lnTo>
                      <a:pt x="806" y="10"/>
                    </a:lnTo>
                    <a:lnTo>
                      <a:pt x="825" y="16"/>
                    </a:lnTo>
                    <a:lnTo>
                      <a:pt x="843" y="24"/>
                    </a:lnTo>
                    <a:lnTo>
                      <a:pt x="860" y="33"/>
                    </a:lnTo>
                    <a:lnTo>
                      <a:pt x="875" y="45"/>
                    </a:lnTo>
                    <a:lnTo>
                      <a:pt x="889" y="59"/>
                    </a:lnTo>
                    <a:lnTo>
                      <a:pt x="900" y="77"/>
                    </a:lnTo>
                    <a:lnTo>
                      <a:pt x="908" y="98"/>
                    </a:lnTo>
                    <a:lnTo>
                      <a:pt x="914" y="123"/>
                    </a:lnTo>
                    <a:lnTo>
                      <a:pt x="916" y="150"/>
                    </a:lnTo>
                    <a:lnTo>
                      <a:pt x="914" y="178"/>
                    </a:lnTo>
                    <a:lnTo>
                      <a:pt x="908" y="202"/>
                    </a:lnTo>
                    <a:lnTo>
                      <a:pt x="900" y="223"/>
                    </a:lnTo>
                    <a:lnTo>
                      <a:pt x="889" y="241"/>
                    </a:lnTo>
                    <a:lnTo>
                      <a:pt x="875" y="255"/>
                    </a:lnTo>
                    <a:lnTo>
                      <a:pt x="860" y="267"/>
                    </a:lnTo>
                    <a:lnTo>
                      <a:pt x="843" y="277"/>
                    </a:lnTo>
                    <a:lnTo>
                      <a:pt x="825" y="285"/>
                    </a:lnTo>
                    <a:lnTo>
                      <a:pt x="806" y="290"/>
                    </a:lnTo>
                    <a:lnTo>
                      <a:pt x="787" y="294"/>
                    </a:lnTo>
                    <a:lnTo>
                      <a:pt x="768" y="297"/>
                    </a:lnTo>
                    <a:lnTo>
                      <a:pt x="749" y="298"/>
                    </a:lnTo>
                    <a:lnTo>
                      <a:pt x="732" y="299"/>
                    </a:lnTo>
                    <a:lnTo>
                      <a:pt x="715" y="299"/>
                    </a:lnTo>
                    <a:lnTo>
                      <a:pt x="699" y="300"/>
                    </a:lnTo>
                    <a:lnTo>
                      <a:pt x="685" y="299"/>
                    </a:lnTo>
                    <a:lnTo>
                      <a:pt x="668" y="299"/>
                    </a:lnTo>
                    <a:lnTo>
                      <a:pt x="650" y="298"/>
                    </a:lnTo>
                    <a:lnTo>
                      <a:pt x="632" y="297"/>
                    </a:lnTo>
                    <a:lnTo>
                      <a:pt x="613" y="294"/>
                    </a:lnTo>
                    <a:lnTo>
                      <a:pt x="593" y="290"/>
                    </a:lnTo>
                    <a:lnTo>
                      <a:pt x="575" y="285"/>
                    </a:lnTo>
                    <a:lnTo>
                      <a:pt x="557" y="277"/>
                    </a:lnTo>
                    <a:lnTo>
                      <a:pt x="540" y="267"/>
                    </a:lnTo>
                    <a:lnTo>
                      <a:pt x="524" y="255"/>
                    </a:lnTo>
                    <a:lnTo>
                      <a:pt x="511" y="241"/>
                    </a:lnTo>
                    <a:lnTo>
                      <a:pt x="500" y="224"/>
                    </a:lnTo>
                    <a:lnTo>
                      <a:pt x="491" y="202"/>
                    </a:lnTo>
                    <a:lnTo>
                      <a:pt x="486" y="179"/>
                    </a:lnTo>
                    <a:lnTo>
                      <a:pt x="484" y="150"/>
                    </a:lnTo>
                    <a:lnTo>
                      <a:pt x="485" y="137"/>
                    </a:lnTo>
                    <a:lnTo>
                      <a:pt x="486" y="125"/>
                    </a:lnTo>
                    <a:lnTo>
                      <a:pt x="430" y="125"/>
                    </a:lnTo>
                    <a:lnTo>
                      <a:pt x="432" y="137"/>
                    </a:lnTo>
                    <a:lnTo>
                      <a:pt x="432" y="150"/>
                    </a:lnTo>
                    <a:lnTo>
                      <a:pt x="430" y="179"/>
                    </a:lnTo>
                    <a:lnTo>
                      <a:pt x="425" y="202"/>
                    </a:lnTo>
                    <a:lnTo>
                      <a:pt x="416" y="224"/>
                    </a:lnTo>
                    <a:lnTo>
                      <a:pt x="405" y="241"/>
                    </a:lnTo>
                    <a:lnTo>
                      <a:pt x="392" y="255"/>
                    </a:lnTo>
                    <a:lnTo>
                      <a:pt x="377" y="267"/>
                    </a:lnTo>
                    <a:lnTo>
                      <a:pt x="360" y="277"/>
                    </a:lnTo>
                    <a:lnTo>
                      <a:pt x="342" y="284"/>
                    </a:lnTo>
                    <a:lnTo>
                      <a:pt x="323" y="290"/>
                    </a:lnTo>
                    <a:lnTo>
                      <a:pt x="304" y="294"/>
                    </a:lnTo>
                    <a:lnTo>
                      <a:pt x="285" y="296"/>
                    </a:lnTo>
                    <a:lnTo>
                      <a:pt x="266" y="298"/>
                    </a:lnTo>
                    <a:lnTo>
                      <a:pt x="248" y="299"/>
                    </a:lnTo>
                    <a:lnTo>
                      <a:pt x="231" y="299"/>
                    </a:lnTo>
                    <a:lnTo>
                      <a:pt x="216" y="299"/>
                    </a:lnTo>
                    <a:lnTo>
                      <a:pt x="201" y="299"/>
                    </a:lnTo>
                    <a:lnTo>
                      <a:pt x="185" y="299"/>
                    </a:lnTo>
                    <a:lnTo>
                      <a:pt x="167" y="298"/>
                    </a:lnTo>
                    <a:lnTo>
                      <a:pt x="148" y="296"/>
                    </a:lnTo>
                    <a:lnTo>
                      <a:pt x="129" y="294"/>
                    </a:lnTo>
                    <a:lnTo>
                      <a:pt x="110" y="290"/>
                    </a:lnTo>
                    <a:lnTo>
                      <a:pt x="91" y="284"/>
                    </a:lnTo>
                    <a:lnTo>
                      <a:pt x="73" y="277"/>
                    </a:lnTo>
                    <a:lnTo>
                      <a:pt x="57" y="267"/>
                    </a:lnTo>
                    <a:lnTo>
                      <a:pt x="41" y="255"/>
                    </a:lnTo>
                    <a:lnTo>
                      <a:pt x="27" y="240"/>
                    </a:lnTo>
                    <a:lnTo>
                      <a:pt x="16" y="223"/>
                    </a:lnTo>
                    <a:lnTo>
                      <a:pt x="7" y="202"/>
                    </a:lnTo>
                    <a:lnTo>
                      <a:pt x="2" y="178"/>
                    </a:lnTo>
                    <a:lnTo>
                      <a:pt x="0" y="150"/>
                    </a:lnTo>
                    <a:lnTo>
                      <a:pt x="2" y="122"/>
                    </a:lnTo>
                    <a:lnTo>
                      <a:pt x="7" y="98"/>
                    </a:lnTo>
                    <a:lnTo>
                      <a:pt x="16" y="77"/>
                    </a:lnTo>
                    <a:lnTo>
                      <a:pt x="27" y="59"/>
                    </a:lnTo>
                    <a:lnTo>
                      <a:pt x="41" y="45"/>
                    </a:lnTo>
                    <a:lnTo>
                      <a:pt x="57" y="33"/>
                    </a:lnTo>
                    <a:lnTo>
                      <a:pt x="73" y="23"/>
                    </a:lnTo>
                    <a:lnTo>
                      <a:pt x="91" y="16"/>
                    </a:lnTo>
                    <a:lnTo>
                      <a:pt x="110" y="10"/>
                    </a:lnTo>
                    <a:lnTo>
                      <a:pt x="129" y="6"/>
                    </a:lnTo>
                    <a:lnTo>
                      <a:pt x="148" y="3"/>
                    </a:lnTo>
                    <a:lnTo>
                      <a:pt x="167" y="1"/>
                    </a:lnTo>
                    <a:lnTo>
                      <a:pt x="185" y="0"/>
                    </a:lnTo>
                    <a:lnTo>
                      <a:pt x="201" y="0"/>
                    </a:lnTo>
                    <a:lnTo>
                      <a:pt x="2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21" name="Freeform 24"/>
              <p:cNvSpPr>
                <a:spLocks noEditPoints="1"/>
              </p:cNvSpPr>
              <p:nvPr/>
            </p:nvSpPr>
            <p:spPr bwMode="auto">
              <a:xfrm>
                <a:off x="2597" y="4335"/>
                <a:ext cx="217" cy="124"/>
              </a:xfrm>
              <a:custGeom>
                <a:avLst/>
                <a:gdLst>
                  <a:gd name="T0" fmla="*/ 1796 w 2393"/>
                  <a:gd name="T1" fmla="*/ 704 h 1360"/>
                  <a:gd name="T2" fmla="*/ 1761 w 2393"/>
                  <a:gd name="T3" fmla="*/ 720 h 1360"/>
                  <a:gd name="T4" fmla="*/ 1590 w 2393"/>
                  <a:gd name="T5" fmla="*/ 904 h 1360"/>
                  <a:gd name="T6" fmla="*/ 1882 w 2393"/>
                  <a:gd name="T7" fmla="*/ 733 h 1360"/>
                  <a:gd name="T8" fmla="*/ 1851 w 2393"/>
                  <a:gd name="T9" fmla="*/ 709 h 1360"/>
                  <a:gd name="T10" fmla="*/ 1814 w 2393"/>
                  <a:gd name="T11" fmla="*/ 702 h 1360"/>
                  <a:gd name="T12" fmla="*/ 1831 w 2393"/>
                  <a:gd name="T13" fmla="*/ 20 h 1360"/>
                  <a:gd name="T14" fmla="*/ 1950 w 2393"/>
                  <a:gd name="T15" fmla="*/ 61 h 1360"/>
                  <a:gd name="T16" fmla="*/ 2057 w 2393"/>
                  <a:gd name="T17" fmla="*/ 121 h 1360"/>
                  <a:gd name="T18" fmla="*/ 2154 w 2393"/>
                  <a:gd name="T19" fmla="*/ 196 h 1360"/>
                  <a:gd name="T20" fmla="*/ 2235 w 2393"/>
                  <a:gd name="T21" fmla="*/ 286 h 1360"/>
                  <a:gd name="T22" fmla="*/ 2301 w 2393"/>
                  <a:gd name="T23" fmla="*/ 388 h 1360"/>
                  <a:gd name="T24" fmla="*/ 2352 w 2393"/>
                  <a:gd name="T25" fmla="*/ 501 h 1360"/>
                  <a:gd name="T26" fmla="*/ 2382 w 2393"/>
                  <a:gd name="T27" fmla="*/ 622 h 1360"/>
                  <a:gd name="T28" fmla="*/ 2393 w 2393"/>
                  <a:gd name="T29" fmla="*/ 748 h 1360"/>
                  <a:gd name="T30" fmla="*/ 2390 w 2393"/>
                  <a:gd name="T31" fmla="*/ 1230 h 1360"/>
                  <a:gd name="T32" fmla="*/ 2370 w 2393"/>
                  <a:gd name="T33" fmla="*/ 1282 h 1360"/>
                  <a:gd name="T34" fmla="*/ 2335 w 2393"/>
                  <a:gd name="T35" fmla="*/ 1324 h 1360"/>
                  <a:gd name="T36" fmla="*/ 2286 w 2393"/>
                  <a:gd name="T37" fmla="*/ 1351 h 1360"/>
                  <a:gd name="T38" fmla="*/ 2230 w 2393"/>
                  <a:gd name="T39" fmla="*/ 1360 h 1360"/>
                  <a:gd name="T40" fmla="*/ 129 w 2393"/>
                  <a:gd name="T41" fmla="*/ 1358 h 1360"/>
                  <a:gd name="T42" fmla="*/ 77 w 2393"/>
                  <a:gd name="T43" fmla="*/ 1339 h 1360"/>
                  <a:gd name="T44" fmla="*/ 36 w 2393"/>
                  <a:gd name="T45" fmla="*/ 1304 h 1360"/>
                  <a:gd name="T46" fmla="*/ 10 w 2393"/>
                  <a:gd name="T47" fmla="*/ 1256 h 1360"/>
                  <a:gd name="T48" fmla="*/ 0 w 2393"/>
                  <a:gd name="T49" fmla="*/ 1200 h 1360"/>
                  <a:gd name="T50" fmla="*/ 3 w 2393"/>
                  <a:gd name="T51" fmla="*/ 684 h 1360"/>
                  <a:gd name="T52" fmla="*/ 23 w 2393"/>
                  <a:gd name="T53" fmla="*/ 561 h 1360"/>
                  <a:gd name="T54" fmla="*/ 63 w 2393"/>
                  <a:gd name="T55" fmla="*/ 443 h 1360"/>
                  <a:gd name="T56" fmla="*/ 122 w 2393"/>
                  <a:gd name="T57" fmla="*/ 336 h 1360"/>
                  <a:gd name="T58" fmla="*/ 195 w 2393"/>
                  <a:gd name="T59" fmla="*/ 240 h 1360"/>
                  <a:gd name="T60" fmla="*/ 283 w 2393"/>
                  <a:gd name="T61" fmla="*/ 157 h 1360"/>
                  <a:gd name="T62" fmla="*/ 385 w 2393"/>
                  <a:gd name="T63" fmla="*/ 89 h 1360"/>
                  <a:gd name="T64" fmla="*/ 498 w 2393"/>
                  <a:gd name="T65" fmla="*/ 38 h 1360"/>
                  <a:gd name="T66" fmla="*/ 640 w 2393"/>
                  <a:gd name="T67" fmla="*/ 0 h 1360"/>
                  <a:gd name="T68" fmla="*/ 1748 w 2393"/>
                  <a:gd name="T69" fmla="*/ 0 h 1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393" h="1360">
                    <a:moveTo>
                      <a:pt x="1814" y="702"/>
                    </a:moveTo>
                    <a:lnTo>
                      <a:pt x="1796" y="704"/>
                    </a:lnTo>
                    <a:lnTo>
                      <a:pt x="1778" y="709"/>
                    </a:lnTo>
                    <a:lnTo>
                      <a:pt x="1761" y="720"/>
                    </a:lnTo>
                    <a:lnTo>
                      <a:pt x="1746" y="733"/>
                    </a:lnTo>
                    <a:lnTo>
                      <a:pt x="1590" y="904"/>
                    </a:lnTo>
                    <a:lnTo>
                      <a:pt x="2038" y="904"/>
                    </a:lnTo>
                    <a:lnTo>
                      <a:pt x="1882" y="733"/>
                    </a:lnTo>
                    <a:lnTo>
                      <a:pt x="1867" y="719"/>
                    </a:lnTo>
                    <a:lnTo>
                      <a:pt x="1851" y="709"/>
                    </a:lnTo>
                    <a:lnTo>
                      <a:pt x="1833" y="703"/>
                    </a:lnTo>
                    <a:lnTo>
                      <a:pt x="1814" y="702"/>
                    </a:lnTo>
                    <a:close/>
                    <a:moveTo>
                      <a:pt x="1748" y="0"/>
                    </a:moveTo>
                    <a:lnTo>
                      <a:pt x="1831" y="20"/>
                    </a:lnTo>
                    <a:lnTo>
                      <a:pt x="1892" y="38"/>
                    </a:lnTo>
                    <a:lnTo>
                      <a:pt x="1950" y="61"/>
                    </a:lnTo>
                    <a:lnTo>
                      <a:pt x="2005" y="88"/>
                    </a:lnTo>
                    <a:lnTo>
                      <a:pt x="2057" y="121"/>
                    </a:lnTo>
                    <a:lnTo>
                      <a:pt x="2107" y="157"/>
                    </a:lnTo>
                    <a:lnTo>
                      <a:pt x="2154" y="196"/>
                    </a:lnTo>
                    <a:lnTo>
                      <a:pt x="2196" y="239"/>
                    </a:lnTo>
                    <a:lnTo>
                      <a:pt x="2235" y="286"/>
                    </a:lnTo>
                    <a:lnTo>
                      <a:pt x="2270" y="336"/>
                    </a:lnTo>
                    <a:lnTo>
                      <a:pt x="2301" y="388"/>
                    </a:lnTo>
                    <a:lnTo>
                      <a:pt x="2328" y="443"/>
                    </a:lnTo>
                    <a:lnTo>
                      <a:pt x="2352" y="501"/>
                    </a:lnTo>
                    <a:lnTo>
                      <a:pt x="2369" y="561"/>
                    </a:lnTo>
                    <a:lnTo>
                      <a:pt x="2382" y="622"/>
                    </a:lnTo>
                    <a:lnTo>
                      <a:pt x="2390" y="684"/>
                    </a:lnTo>
                    <a:lnTo>
                      <a:pt x="2393" y="748"/>
                    </a:lnTo>
                    <a:lnTo>
                      <a:pt x="2393" y="1200"/>
                    </a:lnTo>
                    <a:lnTo>
                      <a:pt x="2390" y="1230"/>
                    </a:lnTo>
                    <a:lnTo>
                      <a:pt x="2383" y="1256"/>
                    </a:lnTo>
                    <a:lnTo>
                      <a:pt x="2370" y="1282"/>
                    </a:lnTo>
                    <a:lnTo>
                      <a:pt x="2354" y="1304"/>
                    </a:lnTo>
                    <a:lnTo>
                      <a:pt x="2335" y="1324"/>
                    </a:lnTo>
                    <a:lnTo>
                      <a:pt x="2311" y="1339"/>
                    </a:lnTo>
                    <a:lnTo>
                      <a:pt x="2286" y="1351"/>
                    </a:lnTo>
                    <a:lnTo>
                      <a:pt x="2259" y="1358"/>
                    </a:lnTo>
                    <a:lnTo>
                      <a:pt x="2230" y="1360"/>
                    </a:lnTo>
                    <a:lnTo>
                      <a:pt x="157" y="1360"/>
                    </a:lnTo>
                    <a:lnTo>
                      <a:pt x="129" y="1358"/>
                    </a:lnTo>
                    <a:lnTo>
                      <a:pt x="101" y="1351"/>
                    </a:lnTo>
                    <a:lnTo>
                      <a:pt x="77" y="1339"/>
                    </a:lnTo>
                    <a:lnTo>
                      <a:pt x="55" y="1324"/>
                    </a:lnTo>
                    <a:lnTo>
                      <a:pt x="36" y="1304"/>
                    </a:lnTo>
                    <a:lnTo>
                      <a:pt x="21" y="1282"/>
                    </a:lnTo>
                    <a:lnTo>
                      <a:pt x="10" y="1256"/>
                    </a:lnTo>
                    <a:lnTo>
                      <a:pt x="3" y="1230"/>
                    </a:lnTo>
                    <a:lnTo>
                      <a:pt x="0" y="1200"/>
                    </a:lnTo>
                    <a:lnTo>
                      <a:pt x="0" y="748"/>
                    </a:lnTo>
                    <a:lnTo>
                      <a:pt x="3" y="684"/>
                    </a:lnTo>
                    <a:lnTo>
                      <a:pt x="11" y="622"/>
                    </a:lnTo>
                    <a:lnTo>
                      <a:pt x="23" y="561"/>
                    </a:lnTo>
                    <a:lnTo>
                      <a:pt x="41" y="501"/>
                    </a:lnTo>
                    <a:lnTo>
                      <a:pt x="63" y="443"/>
                    </a:lnTo>
                    <a:lnTo>
                      <a:pt x="90" y="389"/>
                    </a:lnTo>
                    <a:lnTo>
                      <a:pt x="122" y="336"/>
                    </a:lnTo>
                    <a:lnTo>
                      <a:pt x="156" y="286"/>
                    </a:lnTo>
                    <a:lnTo>
                      <a:pt x="195" y="240"/>
                    </a:lnTo>
                    <a:lnTo>
                      <a:pt x="237" y="196"/>
                    </a:lnTo>
                    <a:lnTo>
                      <a:pt x="283" y="157"/>
                    </a:lnTo>
                    <a:lnTo>
                      <a:pt x="332" y="121"/>
                    </a:lnTo>
                    <a:lnTo>
                      <a:pt x="385" y="89"/>
                    </a:lnTo>
                    <a:lnTo>
                      <a:pt x="440" y="62"/>
                    </a:lnTo>
                    <a:lnTo>
                      <a:pt x="498" y="38"/>
                    </a:lnTo>
                    <a:lnTo>
                      <a:pt x="559" y="20"/>
                    </a:lnTo>
                    <a:lnTo>
                      <a:pt x="640" y="0"/>
                    </a:lnTo>
                    <a:lnTo>
                      <a:pt x="1193" y="1280"/>
                    </a:lnTo>
                    <a:lnTo>
                      <a:pt x="174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22" name="Freeform 25"/>
              <p:cNvSpPr>
                <a:spLocks/>
              </p:cNvSpPr>
              <p:nvPr/>
            </p:nvSpPr>
            <p:spPr bwMode="auto">
              <a:xfrm>
                <a:off x="2689" y="4347"/>
                <a:ext cx="34" cy="83"/>
              </a:xfrm>
              <a:custGeom>
                <a:avLst/>
                <a:gdLst>
                  <a:gd name="T0" fmla="*/ 135 w 373"/>
                  <a:gd name="T1" fmla="*/ 0 h 915"/>
                  <a:gd name="T2" fmla="*/ 237 w 373"/>
                  <a:gd name="T3" fmla="*/ 0 h 915"/>
                  <a:gd name="T4" fmla="*/ 258 w 373"/>
                  <a:gd name="T5" fmla="*/ 2 h 915"/>
                  <a:gd name="T6" fmla="*/ 278 w 373"/>
                  <a:gd name="T7" fmla="*/ 9 h 915"/>
                  <a:gd name="T8" fmla="*/ 295 w 373"/>
                  <a:gd name="T9" fmla="*/ 21 h 915"/>
                  <a:gd name="T10" fmla="*/ 310 w 373"/>
                  <a:gd name="T11" fmla="*/ 36 h 915"/>
                  <a:gd name="T12" fmla="*/ 321 w 373"/>
                  <a:gd name="T13" fmla="*/ 53 h 915"/>
                  <a:gd name="T14" fmla="*/ 328 w 373"/>
                  <a:gd name="T15" fmla="*/ 74 h 915"/>
                  <a:gd name="T16" fmla="*/ 366 w 373"/>
                  <a:gd name="T17" fmla="*/ 234 h 915"/>
                  <a:gd name="T18" fmla="*/ 368 w 373"/>
                  <a:gd name="T19" fmla="*/ 257 h 915"/>
                  <a:gd name="T20" fmla="*/ 365 w 373"/>
                  <a:gd name="T21" fmla="*/ 281 h 915"/>
                  <a:gd name="T22" fmla="*/ 357 w 373"/>
                  <a:gd name="T23" fmla="*/ 301 h 915"/>
                  <a:gd name="T24" fmla="*/ 345 w 373"/>
                  <a:gd name="T25" fmla="*/ 319 h 915"/>
                  <a:gd name="T26" fmla="*/ 329 w 373"/>
                  <a:gd name="T27" fmla="*/ 334 h 915"/>
                  <a:gd name="T28" fmla="*/ 309 w 373"/>
                  <a:gd name="T29" fmla="*/ 345 h 915"/>
                  <a:gd name="T30" fmla="*/ 287 w 373"/>
                  <a:gd name="T31" fmla="*/ 351 h 915"/>
                  <a:gd name="T32" fmla="*/ 373 w 373"/>
                  <a:gd name="T33" fmla="*/ 438 h 915"/>
                  <a:gd name="T34" fmla="*/ 187 w 373"/>
                  <a:gd name="T35" fmla="*/ 915 h 915"/>
                  <a:gd name="T36" fmla="*/ 0 w 373"/>
                  <a:gd name="T37" fmla="*/ 438 h 915"/>
                  <a:gd name="T38" fmla="*/ 85 w 373"/>
                  <a:gd name="T39" fmla="*/ 351 h 915"/>
                  <a:gd name="T40" fmla="*/ 63 w 373"/>
                  <a:gd name="T41" fmla="*/ 345 h 915"/>
                  <a:gd name="T42" fmla="*/ 44 w 373"/>
                  <a:gd name="T43" fmla="*/ 334 h 915"/>
                  <a:gd name="T44" fmla="*/ 27 w 373"/>
                  <a:gd name="T45" fmla="*/ 319 h 915"/>
                  <a:gd name="T46" fmla="*/ 15 w 373"/>
                  <a:gd name="T47" fmla="*/ 301 h 915"/>
                  <a:gd name="T48" fmla="*/ 7 w 373"/>
                  <a:gd name="T49" fmla="*/ 281 h 915"/>
                  <a:gd name="T50" fmla="*/ 4 w 373"/>
                  <a:gd name="T51" fmla="*/ 257 h 915"/>
                  <a:gd name="T52" fmla="*/ 6 w 373"/>
                  <a:gd name="T53" fmla="*/ 234 h 915"/>
                  <a:gd name="T54" fmla="*/ 44 w 373"/>
                  <a:gd name="T55" fmla="*/ 74 h 915"/>
                  <a:gd name="T56" fmla="*/ 52 w 373"/>
                  <a:gd name="T57" fmla="*/ 53 h 915"/>
                  <a:gd name="T58" fmla="*/ 63 w 373"/>
                  <a:gd name="T59" fmla="*/ 36 h 915"/>
                  <a:gd name="T60" fmla="*/ 77 w 373"/>
                  <a:gd name="T61" fmla="*/ 21 h 915"/>
                  <a:gd name="T62" fmla="*/ 95 w 373"/>
                  <a:gd name="T63" fmla="*/ 9 h 915"/>
                  <a:gd name="T64" fmla="*/ 114 w 373"/>
                  <a:gd name="T65" fmla="*/ 2 h 915"/>
                  <a:gd name="T66" fmla="*/ 135 w 373"/>
                  <a:gd name="T67" fmla="*/ 0 h 9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73" h="915">
                    <a:moveTo>
                      <a:pt x="135" y="0"/>
                    </a:moveTo>
                    <a:lnTo>
                      <a:pt x="237" y="0"/>
                    </a:lnTo>
                    <a:lnTo>
                      <a:pt x="258" y="2"/>
                    </a:lnTo>
                    <a:lnTo>
                      <a:pt x="278" y="9"/>
                    </a:lnTo>
                    <a:lnTo>
                      <a:pt x="295" y="21"/>
                    </a:lnTo>
                    <a:lnTo>
                      <a:pt x="310" y="36"/>
                    </a:lnTo>
                    <a:lnTo>
                      <a:pt x="321" y="53"/>
                    </a:lnTo>
                    <a:lnTo>
                      <a:pt x="328" y="74"/>
                    </a:lnTo>
                    <a:lnTo>
                      <a:pt x="366" y="234"/>
                    </a:lnTo>
                    <a:lnTo>
                      <a:pt x="368" y="257"/>
                    </a:lnTo>
                    <a:lnTo>
                      <a:pt x="365" y="281"/>
                    </a:lnTo>
                    <a:lnTo>
                      <a:pt x="357" y="301"/>
                    </a:lnTo>
                    <a:lnTo>
                      <a:pt x="345" y="319"/>
                    </a:lnTo>
                    <a:lnTo>
                      <a:pt x="329" y="334"/>
                    </a:lnTo>
                    <a:lnTo>
                      <a:pt x="309" y="345"/>
                    </a:lnTo>
                    <a:lnTo>
                      <a:pt x="287" y="351"/>
                    </a:lnTo>
                    <a:lnTo>
                      <a:pt x="373" y="438"/>
                    </a:lnTo>
                    <a:lnTo>
                      <a:pt x="187" y="915"/>
                    </a:lnTo>
                    <a:lnTo>
                      <a:pt x="0" y="438"/>
                    </a:lnTo>
                    <a:lnTo>
                      <a:pt x="85" y="351"/>
                    </a:lnTo>
                    <a:lnTo>
                      <a:pt x="63" y="345"/>
                    </a:lnTo>
                    <a:lnTo>
                      <a:pt x="44" y="334"/>
                    </a:lnTo>
                    <a:lnTo>
                      <a:pt x="27" y="319"/>
                    </a:lnTo>
                    <a:lnTo>
                      <a:pt x="15" y="301"/>
                    </a:lnTo>
                    <a:lnTo>
                      <a:pt x="7" y="281"/>
                    </a:lnTo>
                    <a:lnTo>
                      <a:pt x="4" y="257"/>
                    </a:lnTo>
                    <a:lnTo>
                      <a:pt x="6" y="234"/>
                    </a:lnTo>
                    <a:lnTo>
                      <a:pt x="44" y="74"/>
                    </a:lnTo>
                    <a:lnTo>
                      <a:pt x="52" y="53"/>
                    </a:lnTo>
                    <a:lnTo>
                      <a:pt x="63" y="36"/>
                    </a:lnTo>
                    <a:lnTo>
                      <a:pt x="77" y="21"/>
                    </a:lnTo>
                    <a:lnTo>
                      <a:pt x="95" y="9"/>
                    </a:lnTo>
                    <a:lnTo>
                      <a:pt x="114" y="2"/>
                    </a:lnTo>
                    <a:lnTo>
                      <a:pt x="13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1" name="Group 16"/>
            <p:cNvGrpSpPr>
              <a:grpSpLocks noChangeAspect="1"/>
            </p:cNvGrpSpPr>
            <p:nvPr/>
          </p:nvGrpSpPr>
          <p:grpSpPr bwMode="auto">
            <a:xfrm>
              <a:off x="596845" y="5823027"/>
              <a:ext cx="162480" cy="186754"/>
              <a:chOff x="1039" y="1681"/>
              <a:chExt cx="1071" cy="1231"/>
            </a:xfrm>
            <a:grpFill/>
          </p:grpSpPr>
          <p:sp>
            <p:nvSpPr>
              <p:cNvPr id="15" name="Freeform 17"/>
              <p:cNvSpPr>
                <a:spLocks noEditPoints="1"/>
              </p:cNvSpPr>
              <p:nvPr/>
            </p:nvSpPr>
            <p:spPr bwMode="auto">
              <a:xfrm>
                <a:off x="1039" y="1681"/>
                <a:ext cx="1071" cy="1099"/>
              </a:xfrm>
              <a:custGeom>
                <a:avLst/>
                <a:gdLst>
                  <a:gd name="T0" fmla="*/ 3169 w 3212"/>
                  <a:gd name="T1" fmla="*/ 566 h 3298"/>
                  <a:gd name="T2" fmla="*/ 3035 w 3212"/>
                  <a:gd name="T3" fmla="*/ 475 h 3298"/>
                  <a:gd name="T4" fmla="*/ 2711 w 3212"/>
                  <a:gd name="T5" fmla="*/ 199 h 3298"/>
                  <a:gd name="T6" fmla="*/ 2384 w 3212"/>
                  <a:gd name="T7" fmla="*/ 19 h 3298"/>
                  <a:gd name="T8" fmla="*/ 2347 w 3212"/>
                  <a:gd name="T9" fmla="*/ 4 h 3298"/>
                  <a:gd name="T10" fmla="*/ 2278 w 3212"/>
                  <a:gd name="T11" fmla="*/ 47 h 3298"/>
                  <a:gd name="T12" fmla="*/ 2171 w 3212"/>
                  <a:gd name="T13" fmla="*/ 190 h 3298"/>
                  <a:gd name="T14" fmla="*/ 1698 w 3212"/>
                  <a:gd name="T15" fmla="*/ 610 h 3298"/>
                  <a:gd name="T16" fmla="*/ 716 w 3212"/>
                  <a:gd name="T17" fmla="*/ 1337 h 3298"/>
                  <a:gd name="T18" fmla="*/ 296 w 3212"/>
                  <a:gd name="T19" fmla="*/ 1713 h 3298"/>
                  <a:gd name="T20" fmla="*/ 59 w 3212"/>
                  <a:gd name="T21" fmla="*/ 2061 h 3298"/>
                  <a:gd name="T22" fmla="*/ 0 w 3212"/>
                  <a:gd name="T23" fmla="*/ 2479 h 3298"/>
                  <a:gd name="T24" fmla="*/ 29 w 3212"/>
                  <a:gd name="T25" fmla="*/ 2758 h 3298"/>
                  <a:gd name="T26" fmla="*/ 183 w 3212"/>
                  <a:gd name="T27" fmla="*/ 2915 h 3298"/>
                  <a:gd name="T28" fmla="*/ 615 w 3212"/>
                  <a:gd name="T29" fmla="*/ 3255 h 3298"/>
                  <a:gd name="T30" fmla="*/ 886 w 3212"/>
                  <a:gd name="T31" fmla="*/ 3291 h 3298"/>
                  <a:gd name="T32" fmla="*/ 1138 w 3212"/>
                  <a:gd name="T33" fmla="*/ 3171 h 3298"/>
                  <a:gd name="T34" fmla="*/ 1808 w 3212"/>
                  <a:gd name="T35" fmla="*/ 2600 h 3298"/>
                  <a:gd name="T36" fmla="*/ 2812 w 3212"/>
                  <a:gd name="T37" fmla="*/ 1724 h 3298"/>
                  <a:gd name="T38" fmla="*/ 3103 w 3212"/>
                  <a:gd name="T39" fmla="*/ 1438 h 3298"/>
                  <a:gd name="T40" fmla="*/ 3146 w 3212"/>
                  <a:gd name="T41" fmla="*/ 1401 h 3298"/>
                  <a:gd name="T42" fmla="*/ 3193 w 3212"/>
                  <a:gd name="T43" fmla="*/ 1183 h 3298"/>
                  <a:gd name="T44" fmla="*/ 3208 w 3212"/>
                  <a:gd name="T45" fmla="*/ 620 h 3298"/>
                  <a:gd name="T46" fmla="*/ 1001 w 3212"/>
                  <a:gd name="T47" fmla="*/ 3114 h 3298"/>
                  <a:gd name="T48" fmla="*/ 881 w 3212"/>
                  <a:gd name="T49" fmla="*/ 3066 h 3298"/>
                  <a:gd name="T50" fmla="*/ 844 w 3212"/>
                  <a:gd name="T51" fmla="*/ 2610 h 3298"/>
                  <a:gd name="T52" fmla="*/ 840 w 3212"/>
                  <a:gd name="T53" fmla="*/ 2398 h 3298"/>
                  <a:gd name="T54" fmla="*/ 401 w 3212"/>
                  <a:gd name="T55" fmla="*/ 2082 h 3298"/>
                  <a:gd name="T56" fmla="*/ 241 w 3212"/>
                  <a:gd name="T57" fmla="*/ 1969 h 3298"/>
                  <a:gd name="T58" fmla="*/ 752 w 3212"/>
                  <a:gd name="T59" fmla="*/ 2141 h 3298"/>
                  <a:gd name="T60" fmla="*/ 1034 w 3212"/>
                  <a:gd name="T61" fmla="*/ 2354 h 3298"/>
                  <a:gd name="T62" fmla="*/ 1418 w 3212"/>
                  <a:gd name="T63" fmla="*/ 2074 h 3298"/>
                  <a:gd name="T64" fmla="*/ 1624 w 3212"/>
                  <a:gd name="T65" fmla="*/ 1847 h 3298"/>
                  <a:gd name="T66" fmla="*/ 1420 w 3212"/>
                  <a:gd name="T67" fmla="*/ 1596 h 3298"/>
                  <a:gd name="T68" fmla="*/ 1082 w 3212"/>
                  <a:gd name="T69" fmla="*/ 1248 h 3298"/>
                  <a:gd name="T70" fmla="*/ 1614 w 3212"/>
                  <a:gd name="T71" fmla="*/ 825 h 3298"/>
                  <a:gd name="T72" fmla="*/ 2194 w 3212"/>
                  <a:gd name="T73" fmla="*/ 338 h 3298"/>
                  <a:gd name="T74" fmla="*/ 2374 w 3212"/>
                  <a:gd name="T75" fmla="*/ 118 h 3298"/>
                  <a:gd name="T76" fmla="*/ 2661 w 3212"/>
                  <a:gd name="T77" fmla="*/ 304 h 3298"/>
                  <a:gd name="T78" fmla="*/ 2993 w 3212"/>
                  <a:gd name="T79" fmla="*/ 603 h 3298"/>
                  <a:gd name="T80" fmla="*/ 2474 w 3212"/>
                  <a:gd name="T81" fmla="*/ 1257 h 3298"/>
                  <a:gd name="T82" fmla="*/ 1732 w 3212"/>
                  <a:gd name="T83" fmla="*/ 1951 h 3298"/>
                  <a:gd name="T84" fmla="*/ 1047 w 3212"/>
                  <a:gd name="T85" fmla="*/ 2462 h 3298"/>
                  <a:gd name="T86" fmla="*/ 1012 w 3212"/>
                  <a:gd name="T87" fmla="*/ 2472 h 3298"/>
                  <a:gd name="T88" fmla="*/ 3078 w 3212"/>
                  <a:gd name="T89" fmla="*/ 1147 h 3298"/>
                  <a:gd name="T90" fmla="*/ 3067 w 3212"/>
                  <a:gd name="T91" fmla="*/ 1301 h 3298"/>
                  <a:gd name="T92" fmla="*/ 3051 w 3212"/>
                  <a:gd name="T93" fmla="*/ 1343 h 3298"/>
                  <a:gd name="T94" fmla="*/ 3018 w 3212"/>
                  <a:gd name="T95" fmla="*/ 1366 h 3298"/>
                  <a:gd name="T96" fmla="*/ 2890 w 3212"/>
                  <a:gd name="T97" fmla="*/ 1493 h 3298"/>
                  <a:gd name="T98" fmla="*/ 1823 w 3212"/>
                  <a:gd name="T99" fmla="*/ 2434 h 3298"/>
                  <a:gd name="T100" fmla="*/ 1765 w 3212"/>
                  <a:gd name="T101" fmla="*/ 2231 h 3298"/>
                  <a:gd name="T102" fmla="*/ 1749 w 3212"/>
                  <a:gd name="T103" fmla="*/ 2105 h 3298"/>
                  <a:gd name="T104" fmla="*/ 2236 w 3212"/>
                  <a:gd name="T105" fmla="*/ 1651 h 3298"/>
                  <a:gd name="T106" fmla="*/ 3095 w 3212"/>
                  <a:gd name="T107" fmla="*/ 770 h 3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212" h="3298">
                    <a:moveTo>
                      <a:pt x="3208" y="620"/>
                    </a:moveTo>
                    <a:lnTo>
                      <a:pt x="3206" y="606"/>
                    </a:lnTo>
                    <a:lnTo>
                      <a:pt x="3192" y="581"/>
                    </a:lnTo>
                    <a:lnTo>
                      <a:pt x="3169" y="566"/>
                    </a:lnTo>
                    <a:lnTo>
                      <a:pt x="3143" y="561"/>
                    </a:lnTo>
                    <a:lnTo>
                      <a:pt x="3130" y="564"/>
                    </a:lnTo>
                    <a:lnTo>
                      <a:pt x="3101" y="533"/>
                    </a:lnTo>
                    <a:lnTo>
                      <a:pt x="3035" y="475"/>
                    </a:lnTo>
                    <a:lnTo>
                      <a:pt x="3003" y="448"/>
                    </a:lnTo>
                    <a:lnTo>
                      <a:pt x="2931" y="383"/>
                    </a:lnTo>
                    <a:lnTo>
                      <a:pt x="2786" y="258"/>
                    </a:lnTo>
                    <a:lnTo>
                      <a:pt x="2711" y="199"/>
                    </a:lnTo>
                    <a:lnTo>
                      <a:pt x="2651" y="148"/>
                    </a:lnTo>
                    <a:lnTo>
                      <a:pt x="2507" y="53"/>
                    </a:lnTo>
                    <a:lnTo>
                      <a:pt x="2432" y="24"/>
                    </a:lnTo>
                    <a:lnTo>
                      <a:pt x="2384" y="19"/>
                    </a:lnTo>
                    <a:lnTo>
                      <a:pt x="2363" y="20"/>
                    </a:lnTo>
                    <a:lnTo>
                      <a:pt x="2361" y="17"/>
                    </a:lnTo>
                    <a:lnTo>
                      <a:pt x="2358" y="14"/>
                    </a:lnTo>
                    <a:lnTo>
                      <a:pt x="2347" y="4"/>
                    </a:lnTo>
                    <a:lnTo>
                      <a:pt x="2320" y="0"/>
                    </a:lnTo>
                    <a:lnTo>
                      <a:pt x="2294" y="10"/>
                    </a:lnTo>
                    <a:lnTo>
                      <a:pt x="2278" y="32"/>
                    </a:lnTo>
                    <a:lnTo>
                      <a:pt x="2278" y="47"/>
                    </a:lnTo>
                    <a:lnTo>
                      <a:pt x="2276" y="62"/>
                    </a:lnTo>
                    <a:lnTo>
                      <a:pt x="2253" y="102"/>
                    </a:lnTo>
                    <a:lnTo>
                      <a:pt x="2199" y="163"/>
                    </a:lnTo>
                    <a:lnTo>
                      <a:pt x="2171" y="190"/>
                    </a:lnTo>
                    <a:lnTo>
                      <a:pt x="2102" y="260"/>
                    </a:lnTo>
                    <a:lnTo>
                      <a:pt x="1952" y="394"/>
                    </a:lnTo>
                    <a:lnTo>
                      <a:pt x="1878" y="459"/>
                    </a:lnTo>
                    <a:lnTo>
                      <a:pt x="1698" y="610"/>
                    </a:lnTo>
                    <a:lnTo>
                      <a:pt x="1326" y="897"/>
                    </a:lnTo>
                    <a:lnTo>
                      <a:pt x="1138" y="1036"/>
                    </a:lnTo>
                    <a:lnTo>
                      <a:pt x="969" y="1157"/>
                    </a:lnTo>
                    <a:lnTo>
                      <a:pt x="716" y="1337"/>
                    </a:lnTo>
                    <a:lnTo>
                      <a:pt x="553" y="1467"/>
                    </a:lnTo>
                    <a:lnTo>
                      <a:pt x="475" y="1536"/>
                    </a:lnTo>
                    <a:lnTo>
                      <a:pt x="415" y="1592"/>
                    </a:lnTo>
                    <a:lnTo>
                      <a:pt x="296" y="1713"/>
                    </a:lnTo>
                    <a:lnTo>
                      <a:pt x="186" y="1845"/>
                    </a:lnTo>
                    <a:lnTo>
                      <a:pt x="117" y="1951"/>
                    </a:lnTo>
                    <a:lnTo>
                      <a:pt x="77" y="2024"/>
                    </a:lnTo>
                    <a:lnTo>
                      <a:pt x="59" y="2061"/>
                    </a:lnTo>
                    <a:lnTo>
                      <a:pt x="44" y="2100"/>
                    </a:lnTo>
                    <a:lnTo>
                      <a:pt x="21" y="2181"/>
                    </a:lnTo>
                    <a:lnTo>
                      <a:pt x="2" y="2306"/>
                    </a:lnTo>
                    <a:lnTo>
                      <a:pt x="0" y="2479"/>
                    </a:lnTo>
                    <a:lnTo>
                      <a:pt x="12" y="2650"/>
                    </a:lnTo>
                    <a:lnTo>
                      <a:pt x="18" y="2732"/>
                    </a:lnTo>
                    <a:lnTo>
                      <a:pt x="19" y="2742"/>
                    </a:lnTo>
                    <a:lnTo>
                      <a:pt x="29" y="2758"/>
                    </a:lnTo>
                    <a:lnTo>
                      <a:pt x="49" y="2771"/>
                    </a:lnTo>
                    <a:lnTo>
                      <a:pt x="67" y="2770"/>
                    </a:lnTo>
                    <a:lnTo>
                      <a:pt x="101" y="2817"/>
                    </a:lnTo>
                    <a:lnTo>
                      <a:pt x="183" y="2915"/>
                    </a:lnTo>
                    <a:lnTo>
                      <a:pt x="278" y="3016"/>
                    </a:lnTo>
                    <a:lnTo>
                      <a:pt x="383" y="3109"/>
                    </a:lnTo>
                    <a:lnTo>
                      <a:pt x="497" y="3193"/>
                    </a:lnTo>
                    <a:lnTo>
                      <a:pt x="615" y="3255"/>
                    </a:lnTo>
                    <a:lnTo>
                      <a:pt x="704" y="3285"/>
                    </a:lnTo>
                    <a:lnTo>
                      <a:pt x="765" y="3297"/>
                    </a:lnTo>
                    <a:lnTo>
                      <a:pt x="825" y="3298"/>
                    </a:lnTo>
                    <a:lnTo>
                      <a:pt x="886" y="3291"/>
                    </a:lnTo>
                    <a:lnTo>
                      <a:pt x="916" y="3282"/>
                    </a:lnTo>
                    <a:lnTo>
                      <a:pt x="955" y="3271"/>
                    </a:lnTo>
                    <a:lnTo>
                      <a:pt x="1030" y="3236"/>
                    </a:lnTo>
                    <a:lnTo>
                      <a:pt x="1138" y="3171"/>
                    </a:lnTo>
                    <a:lnTo>
                      <a:pt x="1342" y="3009"/>
                    </a:lnTo>
                    <a:lnTo>
                      <a:pt x="1463" y="2899"/>
                    </a:lnTo>
                    <a:lnTo>
                      <a:pt x="1634" y="2748"/>
                    </a:lnTo>
                    <a:lnTo>
                      <a:pt x="1808" y="2600"/>
                    </a:lnTo>
                    <a:lnTo>
                      <a:pt x="2017" y="2424"/>
                    </a:lnTo>
                    <a:lnTo>
                      <a:pt x="2429" y="2066"/>
                    </a:lnTo>
                    <a:lnTo>
                      <a:pt x="2633" y="1884"/>
                    </a:lnTo>
                    <a:lnTo>
                      <a:pt x="2812" y="1724"/>
                    </a:lnTo>
                    <a:lnTo>
                      <a:pt x="2987" y="1560"/>
                    </a:lnTo>
                    <a:lnTo>
                      <a:pt x="3021" y="1530"/>
                    </a:lnTo>
                    <a:lnTo>
                      <a:pt x="3075" y="1478"/>
                    </a:lnTo>
                    <a:lnTo>
                      <a:pt x="3103" y="1438"/>
                    </a:lnTo>
                    <a:lnTo>
                      <a:pt x="3111" y="1416"/>
                    </a:lnTo>
                    <a:lnTo>
                      <a:pt x="3124" y="1415"/>
                    </a:lnTo>
                    <a:lnTo>
                      <a:pt x="3134" y="1409"/>
                    </a:lnTo>
                    <a:lnTo>
                      <a:pt x="3146" y="1401"/>
                    </a:lnTo>
                    <a:lnTo>
                      <a:pt x="3163" y="1378"/>
                    </a:lnTo>
                    <a:lnTo>
                      <a:pt x="3180" y="1337"/>
                    </a:lnTo>
                    <a:lnTo>
                      <a:pt x="3192" y="1241"/>
                    </a:lnTo>
                    <a:lnTo>
                      <a:pt x="3193" y="1183"/>
                    </a:lnTo>
                    <a:lnTo>
                      <a:pt x="3202" y="1042"/>
                    </a:lnTo>
                    <a:lnTo>
                      <a:pt x="3212" y="832"/>
                    </a:lnTo>
                    <a:lnTo>
                      <a:pt x="3212" y="691"/>
                    </a:lnTo>
                    <a:lnTo>
                      <a:pt x="3208" y="620"/>
                    </a:lnTo>
                    <a:close/>
                    <a:moveTo>
                      <a:pt x="1004" y="2495"/>
                    </a:moveTo>
                    <a:lnTo>
                      <a:pt x="998" y="2649"/>
                    </a:lnTo>
                    <a:lnTo>
                      <a:pt x="999" y="2958"/>
                    </a:lnTo>
                    <a:lnTo>
                      <a:pt x="1001" y="3114"/>
                    </a:lnTo>
                    <a:lnTo>
                      <a:pt x="942" y="3145"/>
                    </a:lnTo>
                    <a:lnTo>
                      <a:pt x="880" y="3170"/>
                    </a:lnTo>
                    <a:lnTo>
                      <a:pt x="884" y="3137"/>
                    </a:lnTo>
                    <a:lnTo>
                      <a:pt x="881" y="3066"/>
                    </a:lnTo>
                    <a:lnTo>
                      <a:pt x="868" y="2961"/>
                    </a:lnTo>
                    <a:lnTo>
                      <a:pt x="860" y="2895"/>
                    </a:lnTo>
                    <a:lnTo>
                      <a:pt x="850" y="2780"/>
                    </a:lnTo>
                    <a:lnTo>
                      <a:pt x="844" y="2610"/>
                    </a:lnTo>
                    <a:lnTo>
                      <a:pt x="850" y="2495"/>
                    </a:lnTo>
                    <a:lnTo>
                      <a:pt x="857" y="2439"/>
                    </a:lnTo>
                    <a:lnTo>
                      <a:pt x="856" y="2424"/>
                    </a:lnTo>
                    <a:lnTo>
                      <a:pt x="840" y="2398"/>
                    </a:lnTo>
                    <a:lnTo>
                      <a:pt x="828" y="2390"/>
                    </a:lnTo>
                    <a:lnTo>
                      <a:pt x="717" y="2318"/>
                    </a:lnTo>
                    <a:lnTo>
                      <a:pt x="506" y="2162"/>
                    </a:lnTo>
                    <a:lnTo>
                      <a:pt x="401" y="2082"/>
                    </a:lnTo>
                    <a:lnTo>
                      <a:pt x="382" y="2064"/>
                    </a:lnTo>
                    <a:lnTo>
                      <a:pt x="314" y="2010"/>
                    </a:lnTo>
                    <a:lnTo>
                      <a:pt x="264" y="1978"/>
                    </a:lnTo>
                    <a:lnTo>
                      <a:pt x="241" y="1969"/>
                    </a:lnTo>
                    <a:lnTo>
                      <a:pt x="294" y="1899"/>
                    </a:lnTo>
                    <a:lnTo>
                      <a:pt x="350" y="1830"/>
                    </a:lnTo>
                    <a:lnTo>
                      <a:pt x="510" y="1955"/>
                    </a:lnTo>
                    <a:lnTo>
                      <a:pt x="752" y="2141"/>
                    </a:lnTo>
                    <a:lnTo>
                      <a:pt x="909" y="2270"/>
                    </a:lnTo>
                    <a:lnTo>
                      <a:pt x="985" y="2338"/>
                    </a:lnTo>
                    <a:lnTo>
                      <a:pt x="999" y="2349"/>
                    </a:lnTo>
                    <a:lnTo>
                      <a:pt x="1034" y="2354"/>
                    </a:lnTo>
                    <a:lnTo>
                      <a:pt x="1053" y="2346"/>
                    </a:lnTo>
                    <a:lnTo>
                      <a:pt x="1132" y="2302"/>
                    </a:lnTo>
                    <a:lnTo>
                      <a:pt x="1280" y="2195"/>
                    </a:lnTo>
                    <a:lnTo>
                      <a:pt x="1418" y="2074"/>
                    </a:lnTo>
                    <a:lnTo>
                      <a:pt x="1548" y="1943"/>
                    </a:lnTo>
                    <a:lnTo>
                      <a:pt x="1610" y="1877"/>
                    </a:lnTo>
                    <a:lnTo>
                      <a:pt x="1617" y="1868"/>
                    </a:lnTo>
                    <a:lnTo>
                      <a:pt x="1624" y="1847"/>
                    </a:lnTo>
                    <a:lnTo>
                      <a:pt x="1626" y="1827"/>
                    </a:lnTo>
                    <a:lnTo>
                      <a:pt x="1617" y="1807"/>
                    </a:lnTo>
                    <a:lnTo>
                      <a:pt x="1610" y="1796"/>
                    </a:lnTo>
                    <a:lnTo>
                      <a:pt x="1420" y="1596"/>
                    </a:lnTo>
                    <a:lnTo>
                      <a:pt x="1231" y="1395"/>
                    </a:lnTo>
                    <a:lnTo>
                      <a:pt x="1201" y="1360"/>
                    </a:lnTo>
                    <a:lnTo>
                      <a:pt x="1132" y="1288"/>
                    </a:lnTo>
                    <a:lnTo>
                      <a:pt x="1082" y="1248"/>
                    </a:lnTo>
                    <a:lnTo>
                      <a:pt x="1056" y="1235"/>
                    </a:lnTo>
                    <a:lnTo>
                      <a:pt x="1244" y="1103"/>
                    </a:lnTo>
                    <a:lnTo>
                      <a:pt x="1430" y="964"/>
                    </a:lnTo>
                    <a:lnTo>
                      <a:pt x="1614" y="825"/>
                    </a:lnTo>
                    <a:lnTo>
                      <a:pt x="1885" y="607"/>
                    </a:lnTo>
                    <a:lnTo>
                      <a:pt x="2060" y="458"/>
                    </a:lnTo>
                    <a:lnTo>
                      <a:pt x="2145" y="380"/>
                    </a:lnTo>
                    <a:lnTo>
                      <a:pt x="2194" y="338"/>
                    </a:lnTo>
                    <a:lnTo>
                      <a:pt x="2299" y="235"/>
                    </a:lnTo>
                    <a:lnTo>
                      <a:pt x="2344" y="177"/>
                    </a:lnTo>
                    <a:lnTo>
                      <a:pt x="2367" y="138"/>
                    </a:lnTo>
                    <a:lnTo>
                      <a:pt x="2374" y="118"/>
                    </a:lnTo>
                    <a:lnTo>
                      <a:pt x="2422" y="140"/>
                    </a:lnTo>
                    <a:lnTo>
                      <a:pt x="2466" y="163"/>
                    </a:lnTo>
                    <a:lnTo>
                      <a:pt x="2534" y="206"/>
                    </a:lnTo>
                    <a:lnTo>
                      <a:pt x="2661" y="304"/>
                    </a:lnTo>
                    <a:lnTo>
                      <a:pt x="2721" y="354"/>
                    </a:lnTo>
                    <a:lnTo>
                      <a:pt x="2833" y="453"/>
                    </a:lnTo>
                    <a:lnTo>
                      <a:pt x="2944" y="554"/>
                    </a:lnTo>
                    <a:lnTo>
                      <a:pt x="2993" y="603"/>
                    </a:lnTo>
                    <a:lnTo>
                      <a:pt x="3048" y="646"/>
                    </a:lnTo>
                    <a:lnTo>
                      <a:pt x="2937" y="771"/>
                    </a:lnTo>
                    <a:lnTo>
                      <a:pt x="2708" y="1016"/>
                    </a:lnTo>
                    <a:lnTo>
                      <a:pt x="2474" y="1257"/>
                    </a:lnTo>
                    <a:lnTo>
                      <a:pt x="2233" y="1490"/>
                    </a:lnTo>
                    <a:lnTo>
                      <a:pt x="2112" y="1605"/>
                    </a:lnTo>
                    <a:lnTo>
                      <a:pt x="1987" y="1720"/>
                    </a:lnTo>
                    <a:lnTo>
                      <a:pt x="1732" y="1951"/>
                    </a:lnTo>
                    <a:lnTo>
                      <a:pt x="1467" y="2169"/>
                    </a:lnTo>
                    <a:lnTo>
                      <a:pt x="1261" y="2322"/>
                    </a:lnTo>
                    <a:lnTo>
                      <a:pt x="1120" y="2417"/>
                    </a:lnTo>
                    <a:lnTo>
                      <a:pt x="1047" y="2462"/>
                    </a:lnTo>
                    <a:lnTo>
                      <a:pt x="1047" y="2462"/>
                    </a:lnTo>
                    <a:lnTo>
                      <a:pt x="1047" y="2463"/>
                    </a:lnTo>
                    <a:lnTo>
                      <a:pt x="1033" y="2460"/>
                    </a:lnTo>
                    <a:lnTo>
                      <a:pt x="1012" y="2472"/>
                    </a:lnTo>
                    <a:lnTo>
                      <a:pt x="1005" y="2485"/>
                    </a:lnTo>
                    <a:lnTo>
                      <a:pt x="1004" y="2495"/>
                    </a:lnTo>
                    <a:close/>
                    <a:moveTo>
                      <a:pt x="3082" y="1081"/>
                    </a:moveTo>
                    <a:lnTo>
                      <a:pt x="3078" y="1147"/>
                    </a:lnTo>
                    <a:lnTo>
                      <a:pt x="3074" y="1213"/>
                    </a:lnTo>
                    <a:lnTo>
                      <a:pt x="3072" y="1247"/>
                    </a:lnTo>
                    <a:lnTo>
                      <a:pt x="3069" y="1280"/>
                    </a:lnTo>
                    <a:lnTo>
                      <a:pt x="3067" y="1301"/>
                    </a:lnTo>
                    <a:lnTo>
                      <a:pt x="3065" y="1316"/>
                    </a:lnTo>
                    <a:lnTo>
                      <a:pt x="3059" y="1320"/>
                    </a:lnTo>
                    <a:lnTo>
                      <a:pt x="3052" y="1334"/>
                    </a:lnTo>
                    <a:lnTo>
                      <a:pt x="3051" y="1343"/>
                    </a:lnTo>
                    <a:lnTo>
                      <a:pt x="3038" y="1349"/>
                    </a:lnTo>
                    <a:lnTo>
                      <a:pt x="3018" y="1372"/>
                    </a:lnTo>
                    <a:lnTo>
                      <a:pt x="3016" y="1389"/>
                    </a:lnTo>
                    <a:lnTo>
                      <a:pt x="3018" y="1366"/>
                    </a:lnTo>
                    <a:lnTo>
                      <a:pt x="3010" y="1369"/>
                    </a:lnTo>
                    <a:lnTo>
                      <a:pt x="2990" y="1393"/>
                    </a:lnTo>
                    <a:lnTo>
                      <a:pt x="2941" y="1444"/>
                    </a:lnTo>
                    <a:lnTo>
                      <a:pt x="2890" y="1493"/>
                    </a:lnTo>
                    <a:lnTo>
                      <a:pt x="2734" y="1637"/>
                    </a:lnTo>
                    <a:lnTo>
                      <a:pt x="2574" y="1779"/>
                    </a:lnTo>
                    <a:lnTo>
                      <a:pt x="2201" y="2110"/>
                    </a:lnTo>
                    <a:lnTo>
                      <a:pt x="1823" y="2434"/>
                    </a:lnTo>
                    <a:lnTo>
                      <a:pt x="1804" y="2451"/>
                    </a:lnTo>
                    <a:lnTo>
                      <a:pt x="1785" y="2467"/>
                    </a:lnTo>
                    <a:lnTo>
                      <a:pt x="1778" y="2349"/>
                    </a:lnTo>
                    <a:lnTo>
                      <a:pt x="1765" y="2231"/>
                    </a:lnTo>
                    <a:lnTo>
                      <a:pt x="1764" y="2181"/>
                    </a:lnTo>
                    <a:lnTo>
                      <a:pt x="1765" y="2130"/>
                    </a:lnTo>
                    <a:lnTo>
                      <a:pt x="1764" y="2118"/>
                    </a:lnTo>
                    <a:lnTo>
                      <a:pt x="1749" y="2105"/>
                    </a:lnTo>
                    <a:lnTo>
                      <a:pt x="1739" y="2103"/>
                    </a:lnTo>
                    <a:lnTo>
                      <a:pt x="1927" y="1936"/>
                    </a:lnTo>
                    <a:lnTo>
                      <a:pt x="2106" y="1769"/>
                    </a:lnTo>
                    <a:lnTo>
                      <a:pt x="2236" y="1651"/>
                    </a:lnTo>
                    <a:lnTo>
                      <a:pt x="2489" y="1406"/>
                    </a:lnTo>
                    <a:lnTo>
                      <a:pt x="2737" y="1157"/>
                    </a:lnTo>
                    <a:lnTo>
                      <a:pt x="2977" y="901"/>
                    </a:lnTo>
                    <a:lnTo>
                      <a:pt x="3095" y="770"/>
                    </a:lnTo>
                    <a:lnTo>
                      <a:pt x="3093" y="926"/>
                    </a:lnTo>
                    <a:lnTo>
                      <a:pt x="3082" y="10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8"/>
              <p:cNvSpPr>
                <a:spLocks/>
              </p:cNvSpPr>
              <p:nvPr/>
            </p:nvSpPr>
            <p:spPr bwMode="auto">
              <a:xfrm>
                <a:off x="1398" y="2746"/>
                <a:ext cx="212" cy="132"/>
              </a:xfrm>
              <a:custGeom>
                <a:avLst/>
                <a:gdLst>
                  <a:gd name="T0" fmla="*/ 544 w 635"/>
                  <a:gd name="T1" fmla="*/ 0 h 398"/>
                  <a:gd name="T2" fmla="*/ 504 w 635"/>
                  <a:gd name="T3" fmla="*/ 18 h 398"/>
                  <a:gd name="T4" fmla="*/ 496 w 635"/>
                  <a:gd name="T5" fmla="*/ 52 h 398"/>
                  <a:gd name="T6" fmla="*/ 530 w 635"/>
                  <a:gd name="T7" fmla="*/ 177 h 398"/>
                  <a:gd name="T8" fmla="*/ 515 w 635"/>
                  <a:gd name="T9" fmla="*/ 226 h 398"/>
                  <a:gd name="T10" fmla="*/ 478 w 635"/>
                  <a:gd name="T11" fmla="*/ 262 h 398"/>
                  <a:gd name="T12" fmla="*/ 403 w 635"/>
                  <a:gd name="T13" fmla="*/ 291 h 398"/>
                  <a:gd name="T14" fmla="*/ 352 w 635"/>
                  <a:gd name="T15" fmla="*/ 272 h 398"/>
                  <a:gd name="T16" fmla="*/ 332 w 635"/>
                  <a:gd name="T17" fmla="*/ 226 h 398"/>
                  <a:gd name="T18" fmla="*/ 331 w 635"/>
                  <a:gd name="T19" fmla="*/ 198 h 398"/>
                  <a:gd name="T20" fmla="*/ 303 w 635"/>
                  <a:gd name="T21" fmla="*/ 164 h 398"/>
                  <a:gd name="T22" fmla="*/ 246 w 635"/>
                  <a:gd name="T23" fmla="*/ 180 h 398"/>
                  <a:gd name="T24" fmla="*/ 236 w 635"/>
                  <a:gd name="T25" fmla="*/ 209 h 398"/>
                  <a:gd name="T26" fmla="*/ 220 w 635"/>
                  <a:gd name="T27" fmla="*/ 268 h 398"/>
                  <a:gd name="T28" fmla="*/ 160 w 635"/>
                  <a:gd name="T29" fmla="*/ 310 h 398"/>
                  <a:gd name="T30" fmla="*/ 122 w 635"/>
                  <a:gd name="T31" fmla="*/ 304 h 398"/>
                  <a:gd name="T32" fmla="*/ 83 w 635"/>
                  <a:gd name="T33" fmla="*/ 270 h 398"/>
                  <a:gd name="T34" fmla="*/ 83 w 635"/>
                  <a:gd name="T35" fmla="*/ 182 h 398"/>
                  <a:gd name="T36" fmla="*/ 90 w 635"/>
                  <a:gd name="T37" fmla="*/ 149 h 398"/>
                  <a:gd name="T38" fmla="*/ 62 w 635"/>
                  <a:gd name="T39" fmla="*/ 126 h 398"/>
                  <a:gd name="T40" fmla="*/ 34 w 635"/>
                  <a:gd name="T41" fmla="*/ 139 h 398"/>
                  <a:gd name="T42" fmla="*/ 7 w 635"/>
                  <a:gd name="T43" fmla="*/ 193 h 398"/>
                  <a:gd name="T44" fmla="*/ 3 w 635"/>
                  <a:gd name="T45" fmla="*/ 268 h 398"/>
                  <a:gd name="T46" fmla="*/ 31 w 635"/>
                  <a:gd name="T47" fmla="*/ 336 h 398"/>
                  <a:gd name="T48" fmla="*/ 93 w 635"/>
                  <a:gd name="T49" fmla="*/ 383 h 398"/>
                  <a:gd name="T50" fmla="*/ 139 w 635"/>
                  <a:gd name="T51" fmla="*/ 398 h 398"/>
                  <a:gd name="T52" fmla="*/ 229 w 635"/>
                  <a:gd name="T53" fmla="*/ 383 h 398"/>
                  <a:gd name="T54" fmla="*/ 279 w 635"/>
                  <a:gd name="T55" fmla="*/ 339 h 398"/>
                  <a:gd name="T56" fmla="*/ 350 w 635"/>
                  <a:gd name="T57" fmla="*/ 379 h 398"/>
                  <a:gd name="T58" fmla="*/ 470 w 635"/>
                  <a:gd name="T59" fmla="*/ 375 h 398"/>
                  <a:gd name="T60" fmla="*/ 527 w 635"/>
                  <a:gd name="T61" fmla="*/ 350 h 398"/>
                  <a:gd name="T62" fmla="*/ 600 w 635"/>
                  <a:gd name="T63" fmla="*/ 271 h 398"/>
                  <a:gd name="T64" fmla="*/ 635 w 635"/>
                  <a:gd name="T65" fmla="*/ 166 h 398"/>
                  <a:gd name="T66" fmla="*/ 614 w 635"/>
                  <a:gd name="T67" fmla="*/ 64 h 398"/>
                  <a:gd name="T68" fmla="*/ 555 w 635"/>
                  <a:gd name="T69" fmla="*/ 6 h 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635" h="398">
                    <a:moveTo>
                      <a:pt x="555" y="6"/>
                    </a:moveTo>
                    <a:lnTo>
                      <a:pt x="544" y="0"/>
                    </a:lnTo>
                    <a:lnTo>
                      <a:pt x="521" y="3"/>
                    </a:lnTo>
                    <a:lnTo>
                      <a:pt x="504" y="18"/>
                    </a:lnTo>
                    <a:lnTo>
                      <a:pt x="495" y="39"/>
                    </a:lnTo>
                    <a:lnTo>
                      <a:pt x="496" y="52"/>
                    </a:lnTo>
                    <a:lnTo>
                      <a:pt x="514" y="113"/>
                    </a:lnTo>
                    <a:lnTo>
                      <a:pt x="530" y="177"/>
                    </a:lnTo>
                    <a:lnTo>
                      <a:pt x="527" y="202"/>
                    </a:lnTo>
                    <a:lnTo>
                      <a:pt x="515" y="226"/>
                    </a:lnTo>
                    <a:lnTo>
                      <a:pt x="494" y="251"/>
                    </a:lnTo>
                    <a:lnTo>
                      <a:pt x="478" y="262"/>
                    </a:lnTo>
                    <a:lnTo>
                      <a:pt x="453" y="278"/>
                    </a:lnTo>
                    <a:lnTo>
                      <a:pt x="403" y="291"/>
                    </a:lnTo>
                    <a:lnTo>
                      <a:pt x="370" y="284"/>
                    </a:lnTo>
                    <a:lnTo>
                      <a:pt x="352" y="272"/>
                    </a:lnTo>
                    <a:lnTo>
                      <a:pt x="339" y="252"/>
                    </a:lnTo>
                    <a:lnTo>
                      <a:pt x="332" y="226"/>
                    </a:lnTo>
                    <a:lnTo>
                      <a:pt x="332" y="209"/>
                    </a:lnTo>
                    <a:lnTo>
                      <a:pt x="331" y="198"/>
                    </a:lnTo>
                    <a:lnTo>
                      <a:pt x="324" y="180"/>
                    </a:lnTo>
                    <a:lnTo>
                      <a:pt x="303" y="164"/>
                    </a:lnTo>
                    <a:lnTo>
                      <a:pt x="268" y="164"/>
                    </a:lnTo>
                    <a:lnTo>
                      <a:pt x="246" y="180"/>
                    </a:lnTo>
                    <a:lnTo>
                      <a:pt x="237" y="198"/>
                    </a:lnTo>
                    <a:lnTo>
                      <a:pt x="236" y="209"/>
                    </a:lnTo>
                    <a:lnTo>
                      <a:pt x="233" y="231"/>
                    </a:lnTo>
                    <a:lnTo>
                      <a:pt x="220" y="268"/>
                    </a:lnTo>
                    <a:lnTo>
                      <a:pt x="196" y="297"/>
                    </a:lnTo>
                    <a:lnTo>
                      <a:pt x="160" y="310"/>
                    </a:lnTo>
                    <a:lnTo>
                      <a:pt x="137" y="307"/>
                    </a:lnTo>
                    <a:lnTo>
                      <a:pt x="122" y="304"/>
                    </a:lnTo>
                    <a:lnTo>
                      <a:pt x="102" y="294"/>
                    </a:lnTo>
                    <a:lnTo>
                      <a:pt x="83" y="270"/>
                    </a:lnTo>
                    <a:lnTo>
                      <a:pt x="76" y="228"/>
                    </a:lnTo>
                    <a:lnTo>
                      <a:pt x="83" y="182"/>
                    </a:lnTo>
                    <a:lnTo>
                      <a:pt x="88" y="162"/>
                    </a:lnTo>
                    <a:lnTo>
                      <a:pt x="90" y="149"/>
                    </a:lnTo>
                    <a:lnTo>
                      <a:pt x="80" y="131"/>
                    </a:lnTo>
                    <a:lnTo>
                      <a:pt x="62" y="126"/>
                    </a:lnTo>
                    <a:lnTo>
                      <a:pt x="43" y="130"/>
                    </a:lnTo>
                    <a:lnTo>
                      <a:pt x="34" y="139"/>
                    </a:lnTo>
                    <a:lnTo>
                      <a:pt x="23" y="157"/>
                    </a:lnTo>
                    <a:lnTo>
                      <a:pt x="7" y="193"/>
                    </a:lnTo>
                    <a:lnTo>
                      <a:pt x="0" y="232"/>
                    </a:lnTo>
                    <a:lnTo>
                      <a:pt x="3" y="268"/>
                    </a:lnTo>
                    <a:lnTo>
                      <a:pt x="13" y="304"/>
                    </a:lnTo>
                    <a:lnTo>
                      <a:pt x="31" y="336"/>
                    </a:lnTo>
                    <a:lnTo>
                      <a:pt x="59" y="362"/>
                    </a:lnTo>
                    <a:lnTo>
                      <a:pt x="93" y="383"/>
                    </a:lnTo>
                    <a:lnTo>
                      <a:pt x="113" y="390"/>
                    </a:lnTo>
                    <a:lnTo>
                      <a:pt x="139" y="398"/>
                    </a:lnTo>
                    <a:lnTo>
                      <a:pt x="187" y="398"/>
                    </a:lnTo>
                    <a:lnTo>
                      <a:pt x="229" y="383"/>
                    </a:lnTo>
                    <a:lnTo>
                      <a:pt x="265" y="356"/>
                    </a:lnTo>
                    <a:lnTo>
                      <a:pt x="279" y="339"/>
                    </a:lnTo>
                    <a:lnTo>
                      <a:pt x="299" y="356"/>
                    </a:lnTo>
                    <a:lnTo>
                      <a:pt x="350" y="379"/>
                    </a:lnTo>
                    <a:lnTo>
                      <a:pt x="409" y="386"/>
                    </a:lnTo>
                    <a:lnTo>
                      <a:pt x="470" y="375"/>
                    </a:lnTo>
                    <a:lnTo>
                      <a:pt x="502" y="362"/>
                    </a:lnTo>
                    <a:lnTo>
                      <a:pt x="527" y="350"/>
                    </a:lnTo>
                    <a:lnTo>
                      <a:pt x="567" y="316"/>
                    </a:lnTo>
                    <a:lnTo>
                      <a:pt x="600" y="271"/>
                    </a:lnTo>
                    <a:lnTo>
                      <a:pt x="623" y="221"/>
                    </a:lnTo>
                    <a:lnTo>
                      <a:pt x="635" y="166"/>
                    </a:lnTo>
                    <a:lnTo>
                      <a:pt x="632" y="113"/>
                    </a:lnTo>
                    <a:lnTo>
                      <a:pt x="614" y="64"/>
                    </a:lnTo>
                    <a:lnTo>
                      <a:pt x="581" y="23"/>
                    </a:lnTo>
                    <a:lnTo>
                      <a:pt x="555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9"/>
              <p:cNvSpPr>
                <a:spLocks/>
              </p:cNvSpPr>
              <p:nvPr/>
            </p:nvSpPr>
            <p:spPr bwMode="auto">
              <a:xfrm>
                <a:off x="1655" y="2515"/>
                <a:ext cx="176" cy="179"/>
              </a:xfrm>
              <a:custGeom>
                <a:avLst/>
                <a:gdLst>
                  <a:gd name="T0" fmla="*/ 301 w 528"/>
                  <a:gd name="T1" fmla="*/ 1 h 538"/>
                  <a:gd name="T2" fmla="*/ 268 w 528"/>
                  <a:gd name="T3" fmla="*/ 27 h 538"/>
                  <a:gd name="T4" fmla="*/ 273 w 528"/>
                  <a:gd name="T5" fmla="*/ 82 h 538"/>
                  <a:gd name="T6" fmla="*/ 298 w 528"/>
                  <a:gd name="T7" fmla="*/ 95 h 538"/>
                  <a:gd name="T8" fmla="*/ 373 w 528"/>
                  <a:gd name="T9" fmla="*/ 112 h 538"/>
                  <a:gd name="T10" fmla="*/ 419 w 528"/>
                  <a:gd name="T11" fmla="*/ 145 h 538"/>
                  <a:gd name="T12" fmla="*/ 423 w 528"/>
                  <a:gd name="T13" fmla="*/ 191 h 538"/>
                  <a:gd name="T14" fmla="*/ 409 w 528"/>
                  <a:gd name="T15" fmla="*/ 220 h 538"/>
                  <a:gd name="T16" fmla="*/ 357 w 528"/>
                  <a:gd name="T17" fmla="*/ 265 h 538"/>
                  <a:gd name="T18" fmla="*/ 245 w 528"/>
                  <a:gd name="T19" fmla="*/ 269 h 538"/>
                  <a:gd name="T20" fmla="*/ 207 w 528"/>
                  <a:gd name="T21" fmla="*/ 256 h 538"/>
                  <a:gd name="T22" fmla="*/ 188 w 528"/>
                  <a:gd name="T23" fmla="*/ 250 h 538"/>
                  <a:gd name="T24" fmla="*/ 150 w 528"/>
                  <a:gd name="T25" fmla="*/ 268 h 538"/>
                  <a:gd name="T26" fmla="*/ 141 w 528"/>
                  <a:gd name="T27" fmla="*/ 324 h 538"/>
                  <a:gd name="T28" fmla="*/ 161 w 528"/>
                  <a:gd name="T29" fmla="*/ 341 h 538"/>
                  <a:gd name="T30" fmla="*/ 173 w 528"/>
                  <a:gd name="T31" fmla="*/ 347 h 538"/>
                  <a:gd name="T32" fmla="*/ 178 w 528"/>
                  <a:gd name="T33" fmla="*/ 348 h 538"/>
                  <a:gd name="T34" fmla="*/ 184 w 528"/>
                  <a:gd name="T35" fmla="*/ 351 h 538"/>
                  <a:gd name="T36" fmla="*/ 220 w 528"/>
                  <a:gd name="T37" fmla="*/ 367 h 538"/>
                  <a:gd name="T38" fmla="*/ 243 w 528"/>
                  <a:gd name="T39" fmla="*/ 399 h 538"/>
                  <a:gd name="T40" fmla="*/ 180 w 528"/>
                  <a:gd name="T41" fmla="*/ 443 h 538"/>
                  <a:gd name="T42" fmla="*/ 131 w 528"/>
                  <a:gd name="T43" fmla="*/ 456 h 538"/>
                  <a:gd name="T44" fmla="*/ 62 w 528"/>
                  <a:gd name="T45" fmla="*/ 456 h 538"/>
                  <a:gd name="T46" fmla="*/ 50 w 528"/>
                  <a:gd name="T47" fmla="*/ 443 h 538"/>
                  <a:gd name="T48" fmla="*/ 10 w 528"/>
                  <a:gd name="T49" fmla="*/ 446 h 538"/>
                  <a:gd name="T50" fmla="*/ 3 w 528"/>
                  <a:gd name="T51" fmla="*/ 475 h 538"/>
                  <a:gd name="T52" fmla="*/ 45 w 528"/>
                  <a:gd name="T53" fmla="*/ 525 h 538"/>
                  <a:gd name="T54" fmla="*/ 134 w 528"/>
                  <a:gd name="T55" fmla="*/ 538 h 538"/>
                  <a:gd name="T56" fmla="*/ 190 w 528"/>
                  <a:gd name="T57" fmla="*/ 528 h 538"/>
                  <a:gd name="T58" fmla="*/ 302 w 528"/>
                  <a:gd name="T59" fmla="*/ 465 h 538"/>
                  <a:gd name="T60" fmla="*/ 355 w 528"/>
                  <a:gd name="T61" fmla="*/ 383 h 538"/>
                  <a:gd name="T62" fmla="*/ 357 w 528"/>
                  <a:gd name="T63" fmla="*/ 366 h 538"/>
                  <a:gd name="T64" fmla="*/ 425 w 528"/>
                  <a:gd name="T65" fmla="*/ 341 h 538"/>
                  <a:gd name="T66" fmla="*/ 497 w 528"/>
                  <a:gd name="T67" fmla="*/ 271 h 538"/>
                  <a:gd name="T68" fmla="*/ 520 w 528"/>
                  <a:gd name="T69" fmla="*/ 220 h 538"/>
                  <a:gd name="T70" fmla="*/ 520 w 528"/>
                  <a:gd name="T71" fmla="*/ 127 h 538"/>
                  <a:gd name="T72" fmla="*/ 469 w 528"/>
                  <a:gd name="T73" fmla="*/ 53 h 538"/>
                  <a:gd name="T74" fmla="*/ 384 w 528"/>
                  <a:gd name="T75" fmla="*/ 9 h 538"/>
                  <a:gd name="T76" fmla="*/ 311 w 528"/>
                  <a:gd name="T77" fmla="*/ 0 h 5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28" h="538">
                    <a:moveTo>
                      <a:pt x="311" y="0"/>
                    </a:moveTo>
                    <a:lnTo>
                      <a:pt x="301" y="1"/>
                    </a:lnTo>
                    <a:lnTo>
                      <a:pt x="285" y="9"/>
                    </a:lnTo>
                    <a:lnTo>
                      <a:pt x="268" y="27"/>
                    </a:lnTo>
                    <a:lnTo>
                      <a:pt x="263" y="60"/>
                    </a:lnTo>
                    <a:lnTo>
                      <a:pt x="273" y="82"/>
                    </a:lnTo>
                    <a:lnTo>
                      <a:pt x="288" y="92"/>
                    </a:lnTo>
                    <a:lnTo>
                      <a:pt x="298" y="95"/>
                    </a:lnTo>
                    <a:lnTo>
                      <a:pt x="321" y="99"/>
                    </a:lnTo>
                    <a:lnTo>
                      <a:pt x="373" y="112"/>
                    </a:lnTo>
                    <a:lnTo>
                      <a:pt x="404" y="129"/>
                    </a:lnTo>
                    <a:lnTo>
                      <a:pt x="419" y="145"/>
                    </a:lnTo>
                    <a:lnTo>
                      <a:pt x="426" y="165"/>
                    </a:lnTo>
                    <a:lnTo>
                      <a:pt x="423" y="191"/>
                    </a:lnTo>
                    <a:lnTo>
                      <a:pt x="416" y="206"/>
                    </a:lnTo>
                    <a:lnTo>
                      <a:pt x="409" y="220"/>
                    </a:lnTo>
                    <a:lnTo>
                      <a:pt x="391" y="242"/>
                    </a:lnTo>
                    <a:lnTo>
                      <a:pt x="357" y="265"/>
                    </a:lnTo>
                    <a:lnTo>
                      <a:pt x="302" y="276"/>
                    </a:lnTo>
                    <a:lnTo>
                      <a:pt x="245" y="269"/>
                    </a:lnTo>
                    <a:lnTo>
                      <a:pt x="217" y="260"/>
                    </a:lnTo>
                    <a:lnTo>
                      <a:pt x="207" y="256"/>
                    </a:lnTo>
                    <a:lnTo>
                      <a:pt x="199" y="253"/>
                    </a:lnTo>
                    <a:lnTo>
                      <a:pt x="188" y="250"/>
                    </a:lnTo>
                    <a:lnTo>
                      <a:pt x="171" y="253"/>
                    </a:lnTo>
                    <a:lnTo>
                      <a:pt x="150" y="268"/>
                    </a:lnTo>
                    <a:lnTo>
                      <a:pt x="135" y="299"/>
                    </a:lnTo>
                    <a:lnTo>
                      <a:pt x="141" y="324"/>
                    </a:lnTo>
                    <a:lnTo>
                      <a:pt x="151" y="337"/>
                    </a:lnTo>
                    <a:lnTo>
                      <a:pt x="161" y="341"/>
                    </a:lnTo>
                    <a:lnTo>
                      <a:pt x="167" y="344"/>
                    </a:lnTo>
                    <a:lnTo>
                      <a:pt x="173" y="347"/>
                    </a:lnTo>
                    <a:lnTo>
                      <a:pt x="173" y="347"/>
                    </a:lnTo>
                    <a:lnTo>
                      <a:pt x="178" y="348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220" y="367"/>
                    </a:lnTo>
                    <a:lnTo>
                      <a:pt x="252" y="386"/>
                    </a:lnTo>
                    <a:lnTo>
                      <a:pt x="243" y="399"/>
                    </a:lnTo>
                    <a:lnTo>
                      <a:pt x="220" y="420"/>
                    </a:lnTo>
                    <a:lnTo>
                      <a:pt x="180" y="443"/>
                    </a:lnTo>
                    <a:lnTo>
                      <a:pt x="150" y="452"/>
                    </a:lnTo>
                    <a:lnTo>
                      <a:pt x="131" y="456"/>
                    </a:lnTo>
                    <a:lnTo>
                      <a:pt x="85" y="459"/>
                    </a:lnTo>
                    <a:lnTo>
                      <a:pt x="62" y="456"/>
                    </a:lnTo>
                    <a:lnTo>
                      <a:pt x="57" y="453"/>
                    </a:lnTo>
                    <a:lnTo>
                      <a:pt x="50" y="443"/>
                    </a:lnTo>
                    <a:lnTo>
                      <a:pt x="30" y="438"/>
                    </a:lnTo>
                    <a:lnTo>
                      <a:pt x="10" y="446"/>
                    </a:lnTo>
                    <a:lnTo>
                      <a:pt x="0" y="463"/>
                    </a:lnTo>
                    <a:lnTo>
                      <a:pt x="3" y="475"/>
                    </a:lnTo>
                    <a:lnTo>
                      <a:pt x="13" y="498"/>
                    </a:lnTo>
                    <a:lnTo>
                      <a:pt x="45" y="525"/>
                    </a:lnTo>
                    <a:lnTo>
                      <a:pt x="88" y="537"/>
                    </a:lnTo>
                    <a:lnTo>
                      <a:pt x="134" y="538"/>
                    </a:lnTo>
                    <a:lnTo>
                      <a:pt x="155" y="534"/>
                    </a:lnTo>
                    <a:lnTo>
                      <a:pt x="190" y="528"/>
                    </a:lnTo>
                    <a:lnTo>
                      <a:pt x="250" y="504"/>
                    </a:lnTo>
                    <a:lnTo>
                      <a:pt x="302" y="465"/>
                    </a:lnTo>
                    <a:lnTo>
                      <a:pt x="341" y="414"/>
                    </a:lnTo>
                    <a:lnTo>
                      <a:pt x="355" y="383"/>
                    </a:lnTo>
                    <a:lnTo>
                      <a:pt x="358" y="374"/>
                    </a:lnTo>
                    <a:lnTo>
                      <a:pt x="357" y="366"/>
                    </a:lnTo>
                    <a:lnTo>
                      <a:pt x="381" y="360"/>
                    </a:lnTo>
                    <a:lnTo>
                      <a:pt x="425" y="341"/>
                    </a:lnTo>
                    <a:lnTo>
                      <a:pt x="463" y="311"/>
                    </a:lnTo>
                    <a:lnTo>
                      <a:pt x="497" y="271"/>
                    </a:lnTo>
                    <a:lnTo>
                      <a:pt x="509" y="246"/>
                    </a:lnTo>
                    <a:lnTo>
                      <a:pt x="520" y="220"/>
                    </a:lnTo>
                    <a:lnTo>
                      <a:pt x="528" y="171"/>
                    </a:lnTo>
                    <a:lnTo>
                      <a:pt x="520" y="127"/>
                    </a:lnTo>
                    <a:lnTo>
                      <a:pt x="499" y="86"/>
                    </a:lnTo>
                    <a:lnTo>
                      <a:pt x="469" y="53"/>
                    </a:lnTo>
                    <a:lnTo>
                      <a:pt x="430" y="26"/>
                    </a:lnTo>
                    <a:lnTo>
                      <a:pt x="384" y="9"/>
                    </a:lnTo>
                    <a:lnTo>
                      <a:pt x="337" y="0"/>
                    </a:lnTo>
                    <a:lnTo>
                      <a:pt x="31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20"/>
              <p:cNvSpPr>
                <a:spLocks/>
              </p:cNvSpPr>
              <p:nvPr/>
            </p:nvSpPr>
            <p:spPr bwMode="auto">
              <a:xfrm>
                <a:off x="1665" y="2702"/>
                <a:ext cx="205" cy="210"/>
              </a:xfrm>
              <a:custGeom>
                <a:avLst/>
                <a:gdLst>
                  <a:gd name="T0" fmla="*/ 388 w 613"/>
                  <a:gd name="T1" fmla="*/ 3 h 630"/>
                  <a:gd name="T2" fmla="*/ 357 w 613"/>
                  <a:gd name="T3" fmla="*/ 52 h 630"/>
                  <a:gd name="T4" fmla="*/ 381 w 613"/>
                  <a:gd name="T5" fmla="*/ 89 h 630"/>
                  <a:gd name="T6" fmla="*/ 466 w 613"/>
                  <a:gd name="T7" fmla="*/ 128 h 630"/>
                  <a:gd name="T8" fmla="*/ 511 w 613"/>
                  <a:gd name="T9" fmla="*/ 174 h 630"/>
                  <a:gd name="T10" fmla="*/ 506 w 613"/>
                  <a:gd name="T11" fmla="*/ 230 h 630"/>
                  <a:gd name="T12" fmla="*/ 486 w 613"/>
                  <a:gd name="T13" fmla="*/ 265 h 630"/>
                  <a:gd name="T14" fmla="*/ 431 w 613"/>
                  <a:gd name="T15" fmla="*/ 307 h 630"/>
                  <a:gd name="T16" fmla="*/ 349 w 613"/>
                  <a:gd name="T17" fmla="*/ 312 h 630"/>
                  <a:gd name="T18" fmla="*/ 257 w 613"/>
                  <a:gd name="T19" fmla="*/ 265 h 630"/>
                  <a:gd name="T20" fmla="*/ 253 w 613"/>
                  <a:gd name="T21" fmla="*/ 260 h 630"/>
                  <a:gd name="T22" fmla="*/ 239 w 613"/>
                  <a:gd name="T23" fmla="*/ 252 h 630"/>
                  <a:gd name="T24" fmla="*/ 198 w 613"/>
                  <a:gd name="T25" fmla="*/ 256 h 630"/>
                  <a:gd name="T26" fmla="*/ 175 w 613"/>
                  <a:gd name="T27" fmla="*/ 311 h 630"/>
                  <a:gd name="T28" fmla="*/ 188 w 613"/>
                  <a:gd name="T29" fmla="*/ 334 h 630"/>
                  <a:gd name="T30" fmla="*/ 214 w 613"/>
                  <a:gd name="T31" fmla="*/ 354 h 630"/>
                  <a:gd name="T32" fmla="*/ 256 w 613"/>
                  <a:gd name="T33" fmla="*/ 422 h 630"/>
                  <a:gd name="T34" fmla="*/ 224 w 613"/>
                  <a:gd name="T35" fmla="*/ 512 h 630"/>
                  <a:gd name="T36" fmla="*/ 180 w 613"/>
                  <a:gd name="T37" fmla="*/ 543 h 630"/>
                  <a:gd name="T38" fmla="*/ 119 w 613"/>
                  <a:gd name="T39" fmla="*/ 547 h 630"/>
                  <a:gd name="T40" fmla="*/ 72 w 613"/>
                  <a:gd name="T41" fmla="*/ 495 h 630"/>
                  <a:gd name="T42" fmla="*/ 51 w 613"/>
                  <a:gd name="T43" fmla="*/ 397 h 630"/>
                  <a:gd name="T44" fmla="*/ 37 w 613"/>
                  <a:gd name="T45" fmla="*/ 374 h 630"/>
                  <a:gd name="T46" fmla="*/ 5 w 613"/>
                  <a:gd name="T47" fmla="*/ 387 h 630"/>
                  <a:gd name="T48" fmla="*/ 0 w 613"/>
                  <a:gd name="T49" fmla="*/ 425 h 630"/>
                  <a:gd name="T50" fmla="*/ 13 w 613"/>
                  <a:gd name="T51" fmla="*/ 540 h 630"/>
                  <a:gd name="T52" fmla="*/ 66 w 613"/>
                  <a:gd name="T53" fmla="*/ 607 h 630"/>
                  <a:gd name="T54" fmla="*/ 131 w 613"/>
                  <a:gd name="T55" fmla="*/ 630 h 630"/>
                  <a:gd name="T56" fmla="*/ 220 w 613"/>
                  <a:gd name="T57" fmla="*/ 615 h 630"/>
                  <a:gd name="T58" fmla="*/ 263 w 613"/>
                  <a:gd name="T59" fmla="*/ 594 h 630"/>
                  <a:gd name="T60" fmla="*/ 329 w 613"/>
                  <a:gd name="T61" fmla="*/ 522 h 630"/>
                  <a:gd name="T62" fmla="*/ 352 w 613"/>
                  <a:gd name="T63" fmla="*/ 452 h 630"/>
                  <a:gd name="T64" fmla="*/ 352 w 613"/>
                  <a:gd name="T65" fmla="*/ 410 h 630"/>
                  <a:gd name="T66" fmla="*/ 446 w 613"/>
                  <a:gd name="T67" fmla="*/ 404 h 630"/>
                  <a:gd name="T68" fmla="*/ 555 w 613"/>
                  <a:gd name="T69" fmla="*/ 338 h 630"/>
                  <a:gd name="T70" fmla="*/ 594 w 613"/>
                  <a:gd name="T71" fmla="*/ 283 h 630"/>
                  <a:gd name="T72" fmla="*/ 613 w 613"/>
                  <a:gd name="T73" fmla="*/ 177 h 630"/>
                  <a:gd name="T74" fmla="*/ 574 w 613"/>
                  <a:gd name="T75" fmla="*/ 82 h 630"/>
                  <a:gd name="T76" fmla="*/ 489 w 613"/>
                  <a:gd name="T77" fmla="*/ 17 h 630"/>
                  <a:gd name="T78" fmla="*/ 404 w 613"/>
                  <a:gd name="T79" fmla="*/ 0 h 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13" h="630">
                    <a:moveTo>
                      <a:pt x="404" y="0"/>
                    </a:moveTo>
                    <a:lnTo>
                      <a:pt x="388" y="3"/>
                    </a:lnTo>
                    <a:lnTo>
                      <a:pt x="365" y="21"/>
                    </a:lnTo>
                    <a:lnTo>
                      <a:pt x="357" y="52"/>
                    </a:lnTo>
                    <a:lnTo>
                      <a:pt x="367" y="79"/>
                    </a:lnTo>
                    <a:lnTo>
                      <a:pt x="381" y="89"/>
                    </a:lnTo>
                    <a:lnTo>
                      <a:pt x="410" y="101"/>
                    </a:lnTo>
                    <a:lnTo>
                      <a:pt x="466" y="128"/>
                    </a:lnTo>
                    <a:lnTo>
                      <a:pt x="498" y="152"/>
                    </a:lnTo>
                    <a:lnTo>
                      <a:pt x="511" y="174"/>
                    </a:lnTo>
                    <a:lnTo>
                      <a:pt x="515" y="200"/>
                    </a:lnTo>
                    <a:lnTo>
                      <a:pt x="506" y="230"/>
                    </a:lnTo>
                    <a:lnTo>
                      <a:pt x="498" y="249"/>
                    </a:lnTo>
                    <a:lnTo>
                      <a:pt x="486" y="265"/>
                    </a:lnTo>
                    <a:lnTo>
                      <a:pt x="462" y="291"/>
                    </a:lnTo>
                    <a:lnTo>
                      <a:pt x="431" y="307"/>
                    </a:lnTo>
                    <a:lnTo>
                      <a:pt x="400" y="314"/>
                    </a:lnTo>
                    <a:lnTo>
                      <a:pt x="349" y="312"/>
                    </a:lnTo>
                    <a:lnTo>
                      <a:pt x="285" y="286"/>
                    </a:lnTo>
                    <a:lnTo>
                      <a:pt x="257" y="265"/>
                    </a:lnTo>
                    <a:lnTo>
                      <a:pt x="257" y="265"/>
                    </a:lnTo>
                    <a:lnTo>
                      <a:pt x="253" y="260"/>
                    </a:lnTo>
                    <a:lnTo>
                      <a:pt x="247" y="258"/>
                    </a:lnTo>
                    <a:lnTo>
                      <a:pt x="239" y="252"/>
                    </a:lnTo>
                    <a:lnTo>
                      <a:pt x="223" y="249"/>
                    </a:lnTo>
                    <a:lnTo>
                      <a:pt x="198" y="256"/>
                    </a:lnTo>
                    <a:lnTo>
                      <a:pt x="177" y="285"/>
                    </a:lnTo>
                    <a:lnTo>
                      <a:pt x="175" y="311"/>
                    </a:lnTo>
                    <a:lnTo>
                      <a:pt x="181" y="327"/>
                    </a:lnTo>
                    <a:lnTo>
                      <a:pt x="188" y="334"/>
                    </a:lnTo>
                    <a:lnTo>
                      <a:pt x="201" y="344"/>
                    </a:lnTo>
                    <a:lnTo>
                      <a:pt x="214" y="354"/>
                    </a:lnTo>
                    <a:lnTo>
                      <a:pt x="234" y="376"/>
                    </a:lnTo>
                    <a:lnTo>
                      <a:pt x="256" y="422"/>
                    </a:lnTo>
                    <a:lnTo>
                      <a:pt x="253" y="469"/>
                    </a:lnTo>
                    <a:lnTo>
                      <a:pt x="224" y="512"/>
                    </a:lnTo>
                    <a:lnTo>
                      <a:pt x="198" y="531"/>
                    </a:lnTo>
                    <a:lnTo>
                      <a:pt x="180" y="543"/>
                    </a:lnTo>
                    <a:lnTo>
                      <a:pt x="146" y="551"/>
                    </a:lnTo>
                    <a:lnTo>
                      <a:pt x="119" y="547"/>
                    </a:lnTo>
                    <a:lnTo>
                      <a:pt x="96" y="533"/>
                    </a:lnTo>
                    <a:lnTo>
                      <a:pt x="72" y="495"/>
                    </a:lnTo>
                    <a:lnTo>
                      <a:pt x="54" y="430"/>
                    </a:lnTo>
                    <a:lnTo>
                      <a:pt x="51" y="397"/>
                    </a:lnTo>
                    <a:lnTo>
                      <a:pt x="50" y="386"/>
                    </a:lnTo>
                    <a:lnTo>
                      <a:pt x="37" y="374"/>
                    </a:lnTo>
                    <a:lnTo>
                      <a:pt x="20" y="374"/>
                    </a:lnTo>
                    <a:lnTo>
                      <a:pt x="5" y="387"/>
                    </a:lnTo>
                    <a:lnTo>
                      <a:pt x="2" y="397"/>
                    </a:lnTo>
                    <a:lnTo>
                      <a:pt x="0" y="425"/>
                    </a:lnTo>
                    <a:lnTo>
                      <a:pt x="1" y="484"/>
                    </a:lnTo>
                    <a:lnTo>
                      <a:pt x="13" y="540"/>
                    </a:lnTo>
                    <a:lnTo>
                      <a:pt x="43" y="589"/>
                    </a:lnTo>
                    <a:lnTo>
                      <a:pt x="66" y="607"/>
                    </a:lnTo>
                    <a:lnTo>
                      <a:pt x="87" y="619"/>
                    </a:lnTo>
                    <a:lnTo>
                      <a:pt x="131" y="630"/>
                    </a:lnTo>
                    <a:lnTo>
                      <a:pt x="175" y="628"/>
                    </a:lnTo>
                    <a:lnTo>
                      <a:pt x="220" y="615"/>
                    </a:lnTo>
                    <a:lnTo>
                      <a:pt x="241" y="606"/>
                    </a:lnTo>
                    <a:lnTo>
                      <a:pt x="263" y="594"/>
                    </a:lnTo>
                    <a:lnTo>
                      <a:pt x="300" y="561"/>
                    </a:lnTo>
                    <a:lnTo>
                      <a:pt x="329" y="522"/>
                    </a:lnTo>
                    <a:lnTo>
                      <a:pt x="348" y="476"/>
                    </a:lnTo>
                    <a:lnTo>
                      <a:pt x="352" y="452"/>
                    </a:lnTo>
                    <a:lnTo>
                      <a:pt x="355" y="430"/>
                    </a:lnTo>
                    <a:lnTo>
                      <a:pt x="352" y="410"/>
                    </a:lnTo>
                    <a:lnTo>
                      <a:pt x="384" y="413"/>
                    </a:lnTo>
                    <a:lnTo>
                      <a:pt x="446" y="404"/>
                    </a:lnTo>
                    <a:lnTo>
                      <a:pt x="505" y="380"/>
                    </a:lnTo>
                    <a:lnTo>
                      <a:pt x="555" y="338"/>
                    </a:lnTo>
                    <a:lnTo>
                      <a:pt x="577" y="309"/>
                    </a:lnTo>
                    <a:lnTo>
                      <a:pt x="594" y="283"/>
                    </a:lnTo>
                    <a:lnTo>
                      <a:pt x="611" y="230"/>
                    </a:lnTo>
                    <a:lnTo>
                      <a:pt x="613" y="177"/>
                    </a:lnTo>
                    <a:lnTo>
                      <a:pt x="600" y="127"/>
                    </a:lnTo>
                    <a:lnTo>
                      <a:pt x="574" y="82"/>
                    </a:lnTo>
                    <a:lnTo>
                      <a:pt x="537" y="44"/>
                    </a:lnTo>
                    <a:lnTo>
                      <a:pt x="489" y="17"/>
                    </a:lnTo>
                    <a:lnTo>
                      <a:pt x="434" y="1"/>
                    </a:lnTo>
                    <a:lnTo>
                      <a:pt x="40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2" name="Group 31"/>
            <p:cNvGrpSpPr>
              <a:grpSpLocks noChangeAspect="1"/>
            </p:cNvGrpSpPr>
            <p:nvPr/>
          </p:nvGrpSpPr>
          <p:grpSpPr bwMode="auto">
            <a:xfrm>
              <a:off x="594443" y="5066831"/>
              <a:ext cx="167284" cy="203007"/>
              <a:chOff x="2647" y="1727"/>
              <a:chExt cx="192" cy="233"/>
            </a:xfrm>
            <a:grpFill/>
          </p:grpSpPr>
          <p:sp>
            <p:nvSpPr>
              <p:cNvPr id="13" name="Freeform 32"/>
              <p:cNvSpPr>
                <a:spLocks/>
              </p:cNvSpPr>
              <p:nvPr/>
            </p:nvSpPr>
            <p:spPr bwMode="auto">
              <a:xfrm>
                <a:off x="2699" y="1727"/>
                <a:ext cx="140" cy="152"/>
              </a:xfrm>
              <a:custGeom>
                <a:avLst/>
                <a:gdLst>
                  <a:gd name="T0" fmla="*/ 94 w 421"/>
                  <a:gd name="T1" fmla="*/ 455 h 455"/>
                  <a:gd name="T2" fmla="*/ 0 w 421"/>
                  <a:gd name="T3" fmla="*/ 362 h 455"/>
                  <a:gd name="T4" fmla="*/ 172 w 421"/>
                  <a:gd name="T5" fmla="*/ 191 h 455"/>
                  <a:gd name="T6" fmla="*/ 371 w 421"/>
                  <a:gd name="T7" fmla="*/ 1 h 455"/>
                  <a:gd name="T8" fmla="*/ 377 w 421"/>
                  <a:gd name="T9" fmla="*/ 0 h 455"/>
                  <a:gd name="T10" fmla="*/ 404 w 421"/>
                  <a:gd name="T11" fmla="*/ 4 h 455"/>
                  <a:gd name="T12" fmla="*/ 419 w 421"/>
                  <a:gd name="T13" fmla="*/ 21 h 455"/>
                  <a:gd name="T14" fmla="*/ 421 w 421"/>
                  <a:gd name="T15" fmla="*/ 37 h 455"/>
                  <a:gd name="T16" fmla="*/ 364 w 421"/>
                  <a:gd name="T17" fmla="*/ 120 h 455"/>
                  <a:gd name="T18" fmla="*/ 130 w 421"/>
                  <a:gd name="T19" fmla="*/ 410 h 455"/>
                  <a:gd name="T20" fmla="*/ 94 w 421"/>
                  <a:gd name="T21" fmla="*/ 455 h 4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21" h="455">
                    <a:moveTo>
                      <a:pt x="94" y="455"/>
                    </a:moveTo>
                    <a:lnTo>
                      <a:pt x="0" y="362"/>
                    </a:lnTo>
                    <a:lnTo>
                      <a:pt x="172" y="191"/>
                    </a:lnTo>
                    <a:lnTo>
                      <a:pt x="371" y="1"/>
                    </a:lnTo>
                    <a:lnTo>
                      <a:pt x="377" y="0"/>
                    </a:lnTo>
                    <a:lnTo>
                      <a:pt x="404" y="4"/>
                    </a:lnTo>
                    <a:lnTo>
                      <a:pt x="419" y="21"/>
                    </a:lnTo>
                    <a:lnTo>
                      <a:pt x="421" y="37"/>
                    </a:lnTo>
                    <a:lnTo>
                      <a:pt x="364" y="120"/>
                    </a:lnTo>
                    <a:lnTo>
                      <a:pt x="130" y="410"/>
                    </a:lnTo>
                    <a:lnTo>
                      <a:pt x="94" y="45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" name="Freeform 33"/>
              <p:cNvSpPr>
                <a:spLocks/>
              </p:cNvSpPr>
              <p:nvPr/>
            </p:nvSpPr>
            <p:spPr bwMode="auto">
              <a:xfrm>
                <a:off x="2647" y="1856"/>
                <a:ext cx="76" cy="104"/>
              </a:xfrm>
              <a:custGeom>
                <a:avLst/>
                <a:gdLst>
                  <a:gd name="T0" fmla="*/ 22 w 226"/>
                  <a:gd name="T1" fmla="*/ 314 h 314"/>
                  <a:gd name="T2" fmla="*/ 21 w 226"/>
                  <a:gd name="T3" fmla="*/ 301 h 314"/>
                  <a:gd name="T4" fmla="*/ 37 w 226"/>
                  <a:gd name="T5" fmla="*/ 242 h 314"/>
                  <a:gd name="T6" fmla="*/ 63 w 226"/>
                  <a:gd name="T7" fmla="*/ 219 h 314"/>
                  <a:gd name="T8" fmla="*/ 90 w 226"/>
                  <a:gd name="T9" fmla="*/ 211 h 314"/>
                  <a:gd name="T10" fmla="*/ 107 w 226"/>
                  <a:gd name="T11" fmla="*/ 209 h 314"/>
                  <a:gd name="T12" fmla="*/ 125 w 226"/>
                  <a:gd name="T13" fmla="*/ 208 h 314"/>
                  <a:gd name="T14" fmla="*/ 153 w 226"/>
                  <a:gd name="T15" fmla="*/ 199 h 314"/>
                  <a:gd name="T16" fmla="*/ 188 w 226"/>
                  <a:gd name="T17" fmla="*/ 173 h 314"/>
                  <a:gd name="T18" fmla="*/ 223 w 226"/>
                  <a:gd name="T19" fmla="*/ 107 h 314"/>
                  <a:gd name="T20" fmla="*/ 226 w 226"/>
                  <a:gd name="T21" fmla="*/ 91 h 314"/>
                  <a:gd name="T22" fmla="*/ 132 w 226"/>
                  <a:gd name="T23" fmla="*/ 0 h 314"/>
                  <a:gd name="T24" fmla="*/ 96 w 226"/>
                  <a:gd name="T25" fmla="*/ 17 h 314"/>
                  <a:gd name="T26" fmla="*/ 44 w 226"/>
                  <a:gd name="T27" fmla="*/ 61 h 314"/>
                  <a:gd name="T28" fmla="*/ 13 w 226"/>
                  <a:gd name="T29" fmla="*/ 113 h 314"/>
                  <a:gd name="T30" fmla="*/ 0 w 226"/>
                  <a:gd name="T31" fmla="*/ 165 h 314"/>
                  <a:gd name="T32" fmla="*/ 2 w 226"/>
                  <a:gd name="T33" fmla="*/ 239 h 314"/>
                  <a:gd name="T34" fmla="*/ 19 w 226"/>
                  <a:gd name="T35" fmla="*/ 307 h 314"/>
                  <a:gd name="T36" fmla="*/ 22 w 226"/>
                  <a:gd name="T37" fmla="*/ 314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26" h="314">
                    <a:moveTo>
                      <a:pt x="22" y="314"/>
                    </a:moveTo>
                    <a:lnTo>
                      <a:pt x="21" y="301"/>
                    </a:lnTo>
                    <a:lnTo>
                      <a:pt x="37" y="242"/>
                    </a:lnTo>
                    <a:lnTo>
                      <a:pt x="63" y="219"/>
                    </a:lnTo>
                    <a:lnTo>
                      <a:pt x="90" y="211"/>
                    </a:lnTo>
                    <a:lnTo>
                      <a:pt x="107" y="209"/>
                    </a:lnTo>
                    <a:lnTo>
                      <a:pt x="125" y="208"/>
                    </a:lnTo>
                    <a:lnTo>
                      <a:pt x="153" y="199"/>
                    </a:lnTo>
                    <a:lnTo>
                      <a:pt x="188" y="173"/>
                    </a:lnTo>
                    <a:lnTo>
                      <a:pt x="223" y="107"/>
                    </a:lnTo>
                    <a:lnTo>
                      <a:pt x="226" y="91"/>
                    </a:lnTo>
                    <a:lnTo>
                      <a:pt x="132" y="0"/>
                    </a:lnTo>
                    <a:lnTo>
                      <a:pt x="96" y="17"/>
                    </a:lnTo>
                    <a:lnTo>
                      <a:pt x="44" y="61"/>
                    </a:lnTo>
                    <a:lnTo>
                      <a:pt x="13" y="113"/>
                    </a:lnTo>
                    <a:lnTo>
                      <a:pt x="0" y="165"/>
                    </a:lnTo>
                    <a:lnTo>
                      <a:pt x="2" y="239"/>
                    </a:lnTo>
                    <a:lnTo>
                      <a:pt x="19" y="307"/>
                    </a:lnTo>
                    <a:lnTo>
                      <a:pt x="22" y="3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25" name="모서리가 둥근 직사각형 24"/>
          <p:cNvSpPr/>
          <p:nvPr/>
        </p:nvSpPr>
        <p:spPr>
          <a:xfrm>
            <a:off x="752612" y="225445"/>
            <a:ext cx="11207159" cy="650762"/>
          </a:xfrm>
          <a:prstGeom prst="roundRect">
            <a:avLst/>
          </a:prstGeom>
          <a:solidFill>
            <a:srgbClr val="F4F4FE"/>
          </a:solidFill>
          <a:ln>
            <a:noFill/>
          </a:ln>
          <a:effectLst>
            <a:outerShdw blurRad="190500" dist="101600" dir="2700000" algn="tl" rotWithShape="0">
              <a:srgbClr val="5955B3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2400" kern="0" dirty="0">
                <a:solidFill>
                  <a:srgbClr val="5955B3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상품 상세 정보</a:t>
            </a:r>
            <a:endParaRPr lang="en-US" altLang="ko-KR" sz="1000" kern="0" dirty="0">
              <a:solidFill>
                <a:srgbClr val="5955B3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11658599" y="598713"/>
            <a:ext cx="217715" cy="217715"/>
          </a:xfrm>
          <a:prstGeom prst="ellipse">
            <a:avLst/>
          </a:prstGeom>
          <a:solidFill>
            <a:srgbClr val="5955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prstClr val="white"/>
                </a:solidFill>
              </a:rPr>
              <a:t>+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156851" y="354496"/>
            <a:ext cx="298491" cy="298491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931" y="942938"/>
            <a:ext cx="7410163" cy="4916686"/>
          </a:xfrm>
          <a:prstGeom prst="rect">
            <a:avLst/>
          </a:prstGeom>
        </p:spPr>
      </p:pic>
      <p:sp>
        <p:nvSpPr>
          <p:cNvPr id="51" name="직사각형 50"/>
          <p:cNvSpPr/>
          <p:nvPr/>
        </p:nvSpPr>
        <p:spPr>
          <a:xfrm>
            <a:off x="5813043" y="3060440"/>
            <a:ext cx="1586133" cy="2774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/>
          <p:cNvSpPr txBox="1"/>
          <p:nvPr/>
        </p:nvSpPr>
        <p:spPr>
          <a:xfrm>
            <a:off x="8265696" y="2366940"/>
            <a:ext cx="3230336" cy="15696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사이즈를 클릭 시 그 사이즈를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/>
            </a:r>
            <a:b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append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형식으로 구현하여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/>
            </a:r>
            <a:b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수량을 설정할 수 있고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/>
            </a:r>
            <a:b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[x]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버튼을 누를 시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b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그 사이즈에 대한 선택이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/>
            </a:r>
            <a:b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삭제되게 구현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4220104" y="4869364"/>
            <a:ext cx="3179072" cy="44420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/>
          <p:cNvSpPr txBox="1"/>
          <p:nvPr/>
        </p:nvSpPr>
        <p:spPr>
          <a:xfrm>
            <a:off x="8265696" y="4795015"/>
            <a:ext cx="3230336" cy="584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2.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선택한 사이즈와 수량에 대해서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/>
            </a:r>
            <a:b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총 결제금액 합산 가격 제시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653988" y="2735785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4148205" y="4500032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34" name="원호 33"/>
          <p:cNvSpPr/>
          <p:nvPr/>
        </p:nvSpPr>
        <p:spPr>
          <a:xfrm rot="10800000" flipH="1">
            <a:off x="5965292" y="3380263"/>
            <a:ext cx="321716" cy="1381719"/>
          </a:xfrm>
          <a:prstGeom prst="arc">
            <a:avLst>
              <a:gd name="adj1" fmla="val 16495377"/>
              <a:gd name="adj2" fmla="val 5116096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1" name="직선 화살표 연결선 30"/>
          <p:cNvCxnSpPr>
            <a:endCxn id="27" idx="3"/>
          </p:cNvCxnSpPr>
          <p:nvPr/>
        </p:nvCxnSpPr>
        <p:spPr>
          <a:xfrm flipV="1">
            <a:off x="6287008" y="3401281"/>
            <a:ext cx="1908086" cy="62867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39131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55B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548795" y="94343"/>
            <a:ext cx="11480799" cy="6669314"/>
          </a:xfrm>
          <a:prstGeom prst="roundRect">
            <a:avLst>
              <a:gd name="adj" fmla="val 2541"/>
            </a:avLst>
          </a:prstGeom>
          <a:solidFill>
            <a:schemeClr val="bg1"/>
          </a:solidFill>
          <a:ln>
            <a:noFill/>
          </a:ln>
          <a:effectLst>
            <a:outerShdw dist="1016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204154" y="1034170"/>
            <a:ext cx="193117" cy="5222353"/>
            <a:chOff x="581527" y="787428"/>
            <a:chExt cx="193117" cy="5222353"/>
          </a:xfrm>
          <a:solidFill>
            <a:schemeClr val="bg1"/>
          </a:solidFill>
        </p:grpSpPr>
        <p:sp>
          <p:nvSpPr>
            <p:cNvPr id="5" name="Freeform 9"/>
            <p:cNvSpPr>
              <a:spLocks/>
            </p:cNvSpPr>
            <p:nvPr/>
          </p:nvSpPr>
          <p:spPr bwMode="auto">
            <a:xfrm>
              <a:off x="612262" y="1494240"/>
              <a:ext cx="131646" cy="17373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6" name="Group 12"/>
            <p:cNvGrpSpPr>
              <a:grpSpLocks noChangeAspect="1"/>
            </p:cNvGrpSpPr>
            <p:nvPr/>
          </p:nvGrpSpPr>
          <p:grpSpPr bwMode="auto">
            <a:xfrm>
              <a:off x="581527" y="787428"/>
              <a:ext cx="193117" cy="153620"/>
              <a:chOff x="6124" y="305"/>
              <a:chExt cx="841" cy="669"/>
            </a:xfrm>
            <a:grpFill/>
          </p:grpSpPr>
          <p:sp>
            <p:nvSpPr>
              <p:cNvPr id="23" name="Freeform 13"/>
              <p:cNvSpPr>
                <a:spLocks/>
              </p:cNvSpPr>
              <p:nvPr/>
            </p:nvSpPr>
            <p:spPr bwMode="auto">
              <a:xfrm>
                <a:off x="6244" y="440"/>
                <a:ext cx="601" cy="534"/>
              </a:xfrm>
              <a:custGeom>
                <a:avLst/>
                <a:gdLst>
                  <a:gd name="T0" fmla="*/ 902 w 1802"/>
                  <a:gd name="T1" fmla="*/ 0 h 1602"/>
                  <a:gd name="T2" fmla="*/ 2 w 1802"/>
                  <a:gd name="T3" fmla="*/ 742 h 1602"/>
                  <a:gd name="T4" fmla="*/ 2 w 1802"/>
                  <a:gd name="T5" fmla="*/ 743 h 1602"/>
                  <a:gd name="T6" fmla="*/ 2 w 1802"/>
                  <a:gd name="T7" fmla="*/ 746 h 1602"/>
                  <a:gd name="T8" fmla="*/ 0 w 1802"/>
                  <a:gd name="T9" fmla="*/ 749 h 1602"/>
                  <a:gd name="T10" fmla="*/ 0 w 1802"/>
                  <a:gd name="T11" fmla="*/ 751 h 1602"/>
                  <a:gd name="T12" fmla="*/ 0 w 1802"/>
                  <a:gd name="T13" fmla="*/ 1501 h 1602"/>
                  <a:gd name="T14" fmla="*/ 2 w 1802"/>
                  <a:gd name="T15" fmla="*/ 1521 h 1602"/>
                  <a:gd name="T16" fmla="*/ 16 w 1802"/>
                  <a:gd name="T17" fmla="*/ 1557 h 1602"/>
                  <a:gd name="T18" fmla="*/ 30 w 1802"/>
                  <a:gd name="T19" fmla="*/ 1572 h 1602"/>
                  <a:gd name="T20" fmla="*/ 45 w 1802"/>
                  <a:gd name="T21" fmla="*/ 1586 h 1602"/>
                  <a:gd name="T22" fmla="*/ 81 w 1802"/>
                  <a:gd name="T23" fmla="*/ 1601 h 1602"/>
                  <a:gd name="T24" fmla="*/ 100 w 1802"/>
                  <a:gd name="T25" fmla="*/ 1602 h 1602"/>
                  <a:gd name="T26" fmla="*/ 702 w 1802"/>
                  <a:gd name="T27" fmla="*/ 1602 h 1602"/>
                  <a:gd name="T28" fmla="*/ 702 w 1802"/>
                  <a:gd name="T29" fmla="*/ 1001 h 1602"/>
                  <a:gd name="T30" fmla="*/ 1102 w 1802"/>
                  <a:gd name="T31" fmla="*/ 1001 h 1602"/>
                  <a:gd name="T32" fmla="*/ 1102 w 1802"/>
                  <a:gd name="T33" fmla="*/ 1602 h 1602"/>
                  <a:gd name="T34" fmla="*/ 1703 w 1802"/>
                  <a:gd name="T35" fmla="*/ 1602 h 1602"/>
                  <a:gd name="T36" fmla="*/ 1723 w 1802"/>
                  <a:gd name="T37" fmla="*/ 1601 h 1602"/>
                  <a:gd name="T38" fmla="*/ 1758 w 1802"/>
                  <a:gd name="T39" fmla="*/ 1586 h 1602"/>
                  <a:gd name="T40" fmla="*/ 1773 w 1802"/>
                  <a:gd name="T41" fmla="*/ 1572 h 1602"/>
                  <a:gd name="T42" fmla="*/ 1786 w 1802"/>
                  <a:gd name="T43" fmla="*/ 1557 h 1602"/>
                  <a:gd name="T44" fmla="*/ 1802 w 1802"/>
                  <a:gd name="T45" fmla="*/ 1521 h 1602"/>
                  <a:gd name="T46" fmla="*/ 1802 w 1802"/>
                  <a:gd name="T47" fmla="*/ 1501 h 1602"/>
                  <a:gd name="T48" fmla="*/ 1802 w 1802"/>
                  <a:gd name="T49" fmla="*/ 751 h 1602"/>
                  <a:gd name="T50" fmla="*/ 1802 w 1802"/>
                  <a:gd name="T51" fmla="*/ 745 h 1602"/>
                  <a:gd name="T52" fmla="*/ 1801 w 1802"/>
                  <a:gd name="T53" fmla="*/ 742 h 1602"/>
                  <a:gd name="T54" fmla="*/ 902 w 1802"/>
                  <a:gd name="T55" fmla="*/ 0 h 16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802" h="1602">
                    <a:moveTo>
                      <a:pt x="902" y="0"/>
                    </a:moveTo>
                    <a:lnTo>
                      <a:pt x="2" y="742"/>
                    </a:lnTo>
                    <a:lnTo>
                      <a:pt x="2" y="743"/>
                    </a:lnTo>
                    <a:lnTo>
                      <a:pt x="2" y="746"/>
                    </a:lnTo>
                    <a:lnTo>
                      <a:pt x="0" y="749"/>
                    </a:lnTo>
                    <a:lnTo>
                      <a:pt x="0" y="751"/>
                    </a:lnTo>
                    <a:lnTo>
                      <a:pt x="0" y="1501"/>
                    </a:lnTo>
                    <a:lnTo>
                      <a:pt x="2" y="1521"/>
                    </a:lnTo>
                    <a:lnTo>
                      <a:pt x="16" y="1557"/>
                    </a:lnTo>
                    <a:lnTo>
                      <a:pt x="30" y="1572"/>
                    </a:lnTo>
                    <a:lnTo>
                      <a:pt x="45" y="1586"/>
                    </a:lnTo>
                    <a:lnTo>
                      <a:pt x="81" y="1601"/>
                    </a:lnTo>
                    <a:lnTo>
                      <a:pt x="100" y="1602"/>
                    </a:lnTo>
                    <a:lnTo>
                      <a:pt x="702" y="1602"/>
                    </a:lnTo>
                    <a:lnTo>
                      <a:pt x="702" y="1001"/>
                    </a:lnTo>
                    <a:lnTo>
                      <a:pt x="1102" y="1001"/>
                    </a:lnTo>
                    <a:lnTo>
                      <a:pt x="1102" y="1602"/>
                    </a:lnTo>
                    <a:lnTo>
                      <a:pt x="1703" y="1602"/>
                    </a:lnTo>
                    <a:lnTo>
                      <a:pt x="1723" y="1601"/>
                    </a:lnTo>
                    <a:lnTo>
                      <a:pt x="1758" y="1586"/>
                    </a:lnTo>
                    <a:lnTo>
                      <a:pt x="1773" y="1572"/>
                    </a:lnTo>
                    <a:lnTo>
                      <a:pt x="1786" y="1557"/>
                    </a:lnTo>
                    <a:lnTo>
                      <a:pt x="1802" y="1521"/>
                    </a:lnTo>
                    <a:lnTo>
                      <a:pt x="1802" y="1501"/>
                    </a:lnTo>
                    <a:lnTo>
                      <a:pt x="1802" y="751"/>
                    </a:lnTo>
                    <a:lnTo>
                      <a:pt x="1802" y="745"/>
                    </a:lnTo>
                    <a:lnTo>
                      <a:pt x="1801" y="742"/>
                    </a:lnTo>
                    <a:lnTo>
                      <a:pt x="90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14"/>
              <p:cNvSpPr>
                <a:spLocks/>
              </p:cNvSpPr>
              <p:nvPr/>
            </p:nvSpPr>
            <p:spPr bwMode="auto">
              <a:xfrm>
                <a:off x="6124" y="305"/>
                <a:ext cx="841" cy="394"/>
              </a:xfrm>
              <a:custGeom>
                <a:avLst/>
                <a:gdLst>
                  <a:gd name="T0" fmla="*/ 2505 w 2522"/>
                  <a:gd name="T1" fmla="*/ 978 h 1181"/>
                  <a:gd name="T2" fmla="*/ 2162 w 2522"/>
                  <a:gd name="T3" fmla="*/ 694 h 1181"/>
                  <a:gd name="T4" fmla="*/ 2162 w 2522"/>
                  <a:gd name="T5" fmla="*/ 54 h 1181"/>
                  <a:gd name="T6" fmla="*/ 2162 w 2522"/>
                  <a:gd name="T7" fmla="*/ 44 h 1181"/>
                  <a:gd name="T8" fmla="*/ 2155 w 2522"/>
                  <a:gd name="T9" fmla="*/ 26 h 1181"/>
                  <a:gd name="T10" fmla="*/ 2149 w 2522"/>
                  <a:gd name="T11" fmla="*/ 18 h 1181"/>
                  <a:gd name="T12" fmla="*/ 2141 w 2522"/>
                  <a:gd name="T13" fmla="*/ 13 h 1181"/>
                  <a:gd name="T14" fmla="*/ 2123 w 2522"/>
                  <a:gd name="T15" fmla="*/ 5 h 1181"/>
                  <a:gd name="T16" fmla="*/ 2113 w 2522"/>
                  <a:gd name="T17" fmla="*/ 5 h 1181"/>
                  <a:gd name="T18" fmla="*/ 1812 w 2522"/>
                  <a:gd name="T19" fmla="*/ 5 h 1181"/>
                  <a:gd name="T20" fmla="*/ 1802 w 2522"/>
                  <a:gd name="T21" fmla="*/ 5 h 1181"/>
                  <a:gd name="T22" fmla="*/ 1783 w 2522"/>
                  <a:gd name="T23" fmla="*/ 13 h 1181"/>
                  <a:gd name="T24" fmla="*/ 1776 w 2522"/>
                  <a:gd name="T25" fmla="*/ 18 h 1181"/>
                  <a:gd name="T26" fmla="*/ 1770 w 2522"/>
                  <a:gd name="T27" fmla="*/ 26 h 1181"/>
                  <a:gd name="T28" fmla="*/ 1763 w 2522"/>
                  <a:gd name="T29" fmla="*/ 44 h 1181"/>
                  <a:gd name="T30" fmla="*/ 1762 w 2522"/>
                  <a:gd name="T31" fmla="*/ 54 h 1181"/>
                  <a:gd name="T32" fmla="*/ 1762 w 2522"/>
                  <a:gd name="T33" fmla="*/ 360 h 1181"/>
                  <a:gd name="T34" fmla="*/ 1380 w 2522"/>
                  <a:gd name="T35" fmla="*/ 41 h 1181"/>
                  <a:gd name="T36" fmla="*/ 1354 w 2522"/>
                  <a:gd name="T37" fmla="*/ 23 h 1181"/>
                  <a:gd name="T38" fmla="*/ 1295 w 2522"/>
                  <a:gd name="T39" fmla="*/ 1 h 1181"/>
                  <a:gd name="T40" fmla="*/ 1262 w 2522"/>
                  <a:gd name="T41" fmla="*/ 0 h 1181"/>
                  <a:gd name="T42" fmla="*/ 1227 w 2522"/>
                  <a:gd name="T43" fmla="*/ 1 h 1181"/>
                  <a:gd name="T44" fmla="*/ 1168 w 2522"/>
                  <a:gd name="T45" fmla="*/ 23 h 1181"/>
                  <a:gd name="T46" fmla="*/ 1142 w 2522"/>
                  <a:gd name="T47" fmla="*/ 41 h 1181"/>
                  <a:gd name="T48" fmla="*/ 17 w 2522"/>
                  <a:gd name="T49" fmla="*/ 978 h 1181"/>
                  <a:gd name="T50" fmla="*/ 10 w 2522"/>
                  <a:gd name="T51" fmla="*/ 985 h 1181"/>
                  <a:gd name="T52" fmla="*/ 1 w 2522"/>
                  <a:gd name="T53" fmla="*/ 1001 h 1181"/>
                  <a:gd name="T54" fmla="*/ 0 w 2522"/>
                  <a:gd name="T55" fmla="*/ 1012 h 1181"/>
                  <a:gd name="T56" fmla="*/ 0 w 2522"/>
                  <a:gd name="T57" fmla="*/ 1023 h 1181"/>
                  <a:gd name="T58" fmla="*/ 6 w 2522"/>
                  <a:gd name="T59" fmla="*/ 1040 h 1181"/>
                  <a:gd name="T60" fmla="*/ 12 w 2522"/>
                  <a:gd name="T61" fmla="*/ 1048 h 1181"/>
                  <a:gd name="T62" fmla="*/ 108 w 2522"/>
                  <a:gd name="T63" fmla="*/ 1164 h 1181"/>
                  <a:gd name="T64" fmla="*/ 122 w 2522"/>
                  <a:gd name="T65" fmla="*/ 1177 h 1181"/>
                  <a:gd name="T66" fmla="*/ 141 w 2522"/>
                  <a:gd name="T67" fmla="*/ 1181 h 1181"/>
                  <a:gd name="T68" fmla="*/ 160 w 2522"/>
                  <a:gd name="T69" fmla="*/ 1181 h 1181"/>
                  <a:gd name="T70" fmla="*/ 179 w 2522"/>
                  <a:gd name="T71" fmla="*/ 1171 h 1181"/>
                  <a:gd name="T72" fmla="*/ 1262 w 2522"/>
                  <a:gd name="T73" fmla="*/ 268 h 1181"/>
                  <a:gd name="T74" fmla="*/ 2344 w 2522"/>
                  <a:gd name="T75" fmla="*/ 1171 h 1181"/>
                  <a:gd name="T76" fmla="*/ 2358 w 2522"/>
                  <a:gd name="T77" fmla="*/ 1180 h 1181"/>
                  <a:gd name="T78" fmla="*/ 2377 w 2522"/>
                  <a:gd name="T79" fmla="*/ 1181 h 1181"/>
                  <a:gd name="T80" fmla="*/ 2383 w 2522"/>
                  <a:gd name="T81" fmla="*/ 1181 h 1181"/>
                  <a:gd name="T82" fmla="*/ 2401 w 2522"/>
                  <a:gd name="T83" fmla="*/ 1177 h 1181"/>
                  <a:gd name="T84" fmla="*/ 2414 w 2522"/>
                  <a:gd name="T85" fmla="*/ 1164 h 1181"/>
                  <a:gd name="T86" fmla="*/ 2512 w 2522"/>
                  <a:gd name="T87" fmla="*/ 1048 h 1181"/>
                  <a:gd name="T88" fmla="*/ 2518 w 2522"/>
                  <a:gd name="T89" fmla="*/ 1040 h 1181"/>
                  <a:gd name="T90" fmla="*/ 2522 w 2522"/>
                  <a:gd name="T91" fmla="*/ 1023 h 1181"/>
                  <a:gd name="T92" fmla="*/ 2522 w 2522"/>
                  <a:gd name="T93" fmla="*/ 1012 h 1181"/>
                  <a:gd name="T94" fmla="*/ 2521 w 2522"/>
                  <a:gd name="T95" fmla="*/ 1001 h 1181"/>
                  <a:gd name="T96" fmla="*/ 2512 w 2522"/>
                  <a:gd name="T97" fmla="*/ 985 h 1181"/>
                  <a:gd name="T98" fmla="*/ 2505 w 2522"/>
                  <a:gd name="T99" fmla="*/ 978 h 1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522" h="1181">
                    <a:moveTo>
                      <a:pt x="2505" y="978"/>
                    </a:moveTo>
                    <a:lnTo>
                      <a:pt x="2162" y="694"/>
                    </a:lnTo>
                    <a:lnTo>
                      <a:pt x="2162" y="54"/>
                    </a:lnTo>
                    <a:lnTo>
                      <a:pt x="2162" y="44"/>
                    </a:lnTo>
                    <a:lnTo>
                      <a:pt x="2155" y="26"/>
                    </a:lnTo>
                    <a:lnTo>
                      <a:pt x="2149" y="18"/>
                    </a:lnTo>
                    <a:lnTo>
                      <a:pt x="2141" y="13"/>
                    </a:lnTo>
                    <a:lnTo>
                      <a:pt x="2123" y="5"/>
                    </a:lnTo>
                    <a:lnTo>
                      <a:pt x="2113" y="5"/>
                    </a:lnTo>
                    <a:lnTo>
                      <a:pt x="1812" y="5"/>
                    </a:lnTo>
                    <a:lnTo>
                      <a:pt x="1802" y="5"/>
                    </a:lnTo>
                    <a:lnTo>
                      <a:pt x="1783" y="13"/>
                    </a:lnTo>
                    <a:lnTo>
                      <a:pt x="1776" y="18"/>
                    </a:lnTo>
                    <a:lnTo>
                      <a:pt x="1770" y="26"/>
                    </a:lnTo>
                    <a:lnTo>
                      <a:pt x="1763" y="44"/>
                    </a:lnTo>
                    <a:lnTo>
                      <a:pt x="1762" y="54"/>
                    </a:lnTo>
                    <a:lnTo>
                      <a:pt x="1762" y="360"/>
                    </a:lnTo>
                    <a:lnTo>
                      <a:pt x="1380" y="41"/>
                    </a:lnTo>
                    <a:lnTo>
                      <a:pt x="1354" y="23"/>
                    </a:lnTo>
                    <a:lnTo>
                      <a:pt x="1295" y="1"/>
                    </a:lnTo>
                    <a:lnTo>
                      <a:pt x="1262" y="0"/>
                    </a:lnTo>
                    <a:lnTo>
                      <a:pt x="1227" y="1"/>
                    </a:lnTo>
                    <a:lnTo>
                      <a:pt x="1168" y="23"/>
                    </a:lnTo>
                    <a:lnTo>
                      <a:pt x="1142" y="41"/>
                    </a:lnTo>
                    <a:lnTo>
                      <a:pt x="17" y="978"/>
                    </a:lnTo>
                    <a:lnTo>
                      <a:pt x="10" y="985"/>
                    </a:lnTo>
                    <a:lnTo>
                      <a:pt x="1" y="1001"/>
                    </a:lnTo>
                    <a:lnTo>
                      <a:pt x="0" y="1012"/>
                    </a:lnTo>
                    <a:lnTo>
                      <a:pt x="0" y="1023"/>
                    </a:lnTo>
                    <a:lnTo>
                      <a:pt x="6" y="1040"/>
                    </a:lnTo>
                    <a:lnTo>
                      <a:pt x="12" y="1048"/>
                    </a:lnTo>
                    <a:lnTo>
                      <a:pt x="108" y="1164"/>
                    </a:lnTo>
                    <a:lnTo>
                      <a:pt x="122" y="1177"/>
                    </a:lnTo>
                    <a:lnTo>
                      <a:pt x="141" y="1181"/>
                    </a:lnTo>
                    <a:lnTo>
                      <a:pt x="160" y="1181"/>
                    </a:lnTo>
                    <a:lnTo>
                      <a:pt x="179" y="1171"/>
                    </a:lnTo>
                    <a:lnTo>
                      <a:pt x="1262" y="268"/>
                    </a:lnTo>
                    <a:lnTo>
                      <a:pt x="2344" y="1171"/>
                    </a:lnTo>
                    <a:lnTo>
                      <a:pt x="2358" y="1180"/>
                    </a:lnTo>
                    <a:lnTo>
                      <a:pt x="2377" y="1181"/>
                    </a:lnTo>
                    <a:lnTo>
                      <a:pt x="2383" y="1181"/>
                    </a:lnTo>
                    <a:lnTo>
                      <a:pt x="2401" y="1177"/>
                    </a:lnTo>
                    <a:lnTo>
                      <a:pt x="2414" y="1164"/>
                    </a:lnTo>
                    <a:lnTo>
                      <a:pt x="2512" y="1048"/>
                    </a:lnTo>
                    <a:lnTo>
                      <a:pt x="2518" y="1040"/>
                    </a:lnTo>
                    <a:lnTo>
                      <a:pt x="2522" y="1023"/>
                    </a:lnTo>
                    <a:lnTo>
                      <a:pt x="2522" y="1012"/>
                    </a:lnTo>
                    <a:lnTo>
                      <a:pt x="2521" y="1001"/>
                    </a:lnTo>
                    <a:lnTo>
                      <a:pt x="2512" y="985"/>
                    </a:lnTo>
                    <a:lnTo>
                      <a:pt x="2505" y="97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7" name="Freeform 36"/>
            <p:cNvSpPr>
              <a:spLocks noEditPoints="1"/>
            </p:cNvSpPr>
            <p:nvPr/>
          </p:nvSpPr>
          <p:spPr bwMode="auto">
            <a:xfrm>
              <a:off x="625397" y="4336406"/>
              <a:ext cx="105376" cy="177233"/>
            </a:xfrm>
            <a:custGeom>
              <a:avLst/>
              <a:gdLst>
                <a:gd name="T0" fmla="*/ 937 w 1926"/>
                <a:gd name="T1" fmla="*/ 3639 h 4045"/>
                <a:gd name="T2" fmla="*/ 893 w 1926"/>
                <a:gd name="T3" fmla="*/ 3665 h 4045"/>
                <a:gd name="T4" fmla="*/ 863 w 1926"/>
                <a:gd name="T5" fmla="*/ 3712 h 4045"/>
                <a:gd name="T6" fmla="*/ 851 w 1926"/>
                <a:gd name="T7" fmla="*/ 3772 h 4045"/>
                <a:gd name="T8" fmla="*/ 863 w 1926"/>
                <a:gd name="T9" fmla="*/ 3832 h 4045"/>
                <a:gd name="T10" fmla="*/ 893 w 1926"/>
                <a:gd name="T11" fmla="*/ 3878 h 4045"/>
                <a:gd name="T12" fmla="*/ 937 w 1926"/>
                <a:gd name="T13" fmla="*/ 3905 h 4045"/>
                <a:gd name="T14" fmla="*/ 988 w 1926"/>
                <a:gd name="T15" fmla="*/ 3905 h 4045"/>
                <a:gd name="T16" fmla="*/ 1033 w 1926"/>
                <a:gd name="T17" fmla="*/ 3878 h 4045"/>
                <a:gd name="T18" fmla="*/ 1064 w 1926"/>
                <a:gd name="T19" fmla="*/ 3832 h 4045"/>
                <a:gd name="T20" fmla="*/ 1075 w 1926"/>
                <a:gd name="T21" fmla="*/ 3772 h 4045"/>
                <a:gd name="T22" fmla="*/ 1064 w 1926"/>
                <a:gd name="T23" fmla="*/ 3712 h 4045"/>
                <a:gd name="T24" fmla="*/ 1033 w 1926"/>
                <a:gd name="T25" fmla="*/ 3665 h 4045"/>
                <a:gd name="T26" fmla="*/ 988 w 1926"/>
                <a:gd name="T27" fmla="*/ 3639 h 4045"/>
                <a:gd name="T28" fmla="*/ 156 w 1926"/>
                <a:gd name="T29" fmla="*/ 434 h 4045"/>
                <a:gd name="T30" fmla="*/ 1770 w 1926"/>
                <a:gd name="T31" fmla="*/ 3540 h 4045"/>
                <a:gd name="T32" fmla="*/ 156 w 1926"/>
                <a:gd name="T33" fmla="*/ 434 h 4045"/>
                <a:gd name="T34" fmla="*/ 716 w 1926"/>
                <a:gd name="T35" fmla="*/ 200 h 4045"/>
                <a:gd name="T36" fmla="*/ 701 w 1926"/>
                <a:gd name="T37" fmla="*/ 217 h 4045"/>
                <a:gd name="T38" fmla="*/ 701 w 1926"/>
                <a:gd name="T39" fmla="*/ 243 h 4045"/>
                <a:gd name="T40" fmla="*/ 716 w 1926"/>
                <a:gd name="T41" fmla="*/ 260 h 4045"/>
                <a:gd name="T42" fmla="*/ 1199 w 1926"/>
                <a:gd name="T43" fmla="*/ 262 h 4045"/>
                <a:gd name="T44" fmla="*/ 1218 w 1926"/>
                <a:gd name="T45" fmla="*/ 254 h 4045"/>
                <a:gd name="T46" fmla="*/ 1226 w 1926"/>
                <a:gd name="T47" fmla="*/ 230 h 4045"/>
                <a:gd name="T48" fmla="*/ 1218 w 1926"/>
                <a:gd name="T49" fmla="*/ 207 h 4045"/>
                <a:gd name="T50" fmla="*/ 1199 w 1926"/>
                <a:gd name="T51" fmla="*/ 197 h 4045"/>
                <a:gd name="T52" fmla="*/ 224 w 1926"/>
                <a:gd name="T53" fmla="*/ 0 h 4045"/>
                <a:gd name="T54" fmla="*/ 1738 w 1926"/>
                <a:gd name="T55" fmla="*/ 4 h 4045"/>
                <a:gd name="T56" fmla="*/ 1805 w 1926"/>
                <a:gd name="T57" fmla="*/ 31 h 4045"/>
                <a:gd name="T58" fmla="*/ 1860 w 1926"/>
                <a:gd name="T59" fmla="*/ 81 h 4045"/>
                <a:gd name="T60" fmla="*/ 1900 w 1926"/>
                <a:gd name="T61" fmla="*/ 148 h 4045"/>
                <a:gd name="T62" fmla="*/ 1923 w 1926"/>
                <a:gd name="T63" fmla="*/ 229 h 4045"/>
                <a:gd name="T64" fmla="*/ 1926 w 1926"/>
                <a:gd name="T65" fmla="*/ 3772 h 4045"/>
                <a:gd name="T66" fmla="*/ 1915 w 1926"/>
                <a:gd name="T67" fmla="*/ 3857 h 4045"/>
                <a:gd name="T68" fmla="*/ 1882 w 1926"/>
                <a:gd name="T69" fmla="*/ 3932 h 4045"/>
                <a:gd name="T70" fmla="*/ 1834 w 1926"/>
                <a:gd name="T71" fmla="*/ 3992 h 4045"/>
                <a:gd name="T72" fmla="*/ 1773 w 1926"/>
                <a:gd name="T73" fmla="*/ 4032 h 4045"/>
                <a:gd name="T74" fmla="*/ 1702 w 1926"/>
                <a:gd name="T75" fmla="*/ 4045 h 4045"/>
                <a:gd name="T76" fmla="*/ 188 w 1926"/>
                <a:gd name="T77" fmla="*/ 4041 h 4045"/>
                <a:gd name="T78" fmla="*/ 122 w 1926"/>
                <a:gd name="T79" fmla="*/ 4014 h 4045"/>
                <a:gd name="T80" fmla="*/ 66 w 1926"/>
                <a:gd name="T81" fmla="*/ 3964 h 4045"/>
                <a:gd name="T82" fmla="*/ 25 w 1926"/>
                <a:gd name="T83" fmla="*/ 3897 h 4045"/>
                <a:gd name="T84" fmla="*/ 3 w 1926"/>
                <a:gd name="T85" fmla="*/ 3816 h 4045"/>
                <a:gd name="T86" fmla="*/ 0 w 1926"/>
                <a:gd name="T87" fmla="*/ 273 h 4045"/>
                <a:gd name="T88" fmla="*/ 12 w 1926"/>
                <a:gd name="T89" fmla="*/ 188 h 4045"/>
                <a:gd name="T90" fmla="*/ 43 w 1926"/>
                <a:gd name="T91" fmla="*/ 113 h 4045"/>
                <a:gd name="T92" fmla="*/ 92 w 1926"/>
                <a:gd name="T93" fmla="*/ 53 h 4045"/>
                <a:gd name="T94" fmla="*/ 154 w 1926"/>
                <a:gd name="T95" fmla="*/ 13 h 4045"/>
                <a:gd name="T96" fmla="*/ 224 w 1926"/>
                <a:gd name="T97" fmla="*/ 0 h 4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26" h="4045">
                  <a:moveTo>
                    <a:pt x="963" y="3636"/>
                  </a:moveTo>
                  <a:lnTo>
                    <a:pt x="937" y="3639"/>
                  </a:lnTo>
                  <a:lnTo>
                    <a:pt x="914" y="3649"/>
                  </a:lnTo>
                  <a:lnTo>
                    <a:pt x="893" y="3665"/>
                  </a:lnTo>
                  <a:lnTo>
                    <a:pt x="876" y="3686"/>
                  </a:lnTo>
                  <a:lnTo>
                    <a:pt x="863" y="3712"/>
                  </a:lnTo>
                  <a:lnTo>
                    <a:pt x="854" y="3741"/>
                  </a:lnTo>
                  <a:lnTo>
                    <a:pt x="851" y="3772"/>
                  </a:lnTo>
                  <a:lnTo>
                    <a:pt x="854" y="3804"/>
                  </a:lnTo>
                  <a:lnTo>
                    <a:pt x="863" y="3832"/>
                  </a:lnTo>
                  <a:lnTo>
                    <a:pt x="876" y="3857"/>
                  </a:lnTo>
                  <a:lnTo>
                    <a:pt x="893" y="3878"/>
                  </a:lnTo>
                  <a:lnTo>
                    <a:pt x="914" y="3894"/>
                  </a:lnTo>
                  <a:lnTo>
                    <a:pt x="937" y="3905"/>
                  </a:lnTo>
                  <a:lnTo>
                    <a:pt x="963" y="3909"/>
                  </a:lnTo>
                  <a:lnTo>
                    <a:pt x="988" y="3905"/>
                  </a:lnTo>
                  <a:lnTo>
                    <a:pt x="1013" y="3894"/>
                  </a:lnTo>
                  <a:lnTo>
                    <a:pt x="1033" y="3878"/>
                  </a:lnTo>
                  <a:lnTo>
                    <a:pt x="1051" y="3857"/>
                  </a:lnTo>
                  <a:lnTo>
                    <a:pt x="1064" y="3832"/>
                  </a:lnTo>
                  <a:lnTo>
                    <a:pt x="1072" y="3804"/>
                  </a:lnTo>
                  <a:lnTo>
                    <a:pt x="1075" y="3772"/>
                  </a:lnTo>
                  <a:lnTo>
                    <a:pt x="1072" y="3741"/>
                  </a:lnTo>
                  <a:lnTo>
                    <a:pt x="1064" y="3712"/>
                  </a:lnTo>
                  <a:lnTo>
                    <a:pt x="1051" y="3686"/>
                  </a:lnTo>
                  <a:lnTo>
                    <a:pt x="1033" y="3665"/>
                  </a:lnTo>
                  <a:lnTo>
                    <a:pt x="1013" y="3649"/>
                  </a:lnTo>
                  <a:lnTo>
                    <a:pt x="988" y="3639"/>
                  </a:lnTo>
                  <a:lnTo>
                    <a:pt x="963" y="3636"/>
                  </a:lnTo>
                  <a:close/>
                  <a:moveTo>
                    <a:pt x="156" y="434"/>
                  </a:moveTo>
                  <a:lnTo>
                    <a:pt x="156" y="3540"/>
                  </a:lnTo>
                  <a:lnTo>
                    <a:pt x="1770" y="3540"/>
                  </a:lnTo>
                  <a:lnTo>
                    <a:pt x="1770" y="434"/>
                  </a:lnTo>
                  <a:lnTo>
                    <a:pt x="156" y="434"/>
                  </a:lnTo>
                  <a:close/>
                  <a:moveTo>
                    <a:pt x="727" y="197"/>
                  </a:moveTo>
                  <a:lnTo>
                    <a:pt x="716" y="200"/>
                  </a:lnTo>
                  <a:lnTo>
                    <a:pt x="707" y="207"/>
                  </a:lnTo>
                  <a:lnTo>
                    <a:pt x="701" y="217"/>
                  </a:lnTo>
                  <a:lnTo>
                    <a:pt x="699" y="230"/>
                  </a:lnTo>
                  <a:lnTo>
                    <a:pt x="701" y="243"/>
                  </a:lnTo>
                  <a:lnTo>
                    <a:pt x="707" y="254"/>
                  </a:lnTo>
                  <a:lnTo>
                    <a:pt x="716" y="260"/>
                  </a:lnTo>
                  <a:lnTo>
                    <a:pt x="727" y="262"/>
                  </a:lnTo>
                  <a:lnTo>
                    <a:pt x="1199" y="262"/>
                  </a:lnTo>
                  <a:lnTo>
                    <a:pt x="1210" y="260"/>
                  </a:lnTo>
                  <a:lnTo>
                    <a:pt x="1218" y="254"/>
                  </a:lnTo>
                  <a:lnTo>
                    <a:pt x="1224" y="243"/>
                  </a:lnTo>
                  <a:lnTo>
                    <a:pt x="1226" y="230"/>
                  </a:lnTo>
                  <a:lnTo>
                    <a:pt x="1224" y="217"/>
                  </a:lnTo>
                  <a:lnTo>
                    <a:pt x="1218" y="207"/>
                  </a:lnTo>
                  <a:lnTo>
                    <a:pt x="1210" y="200"/>
                  </a:lnTo>
                  <a:lnTo>
                    <a:pt x="1199" y="197"/>
                  </a:lnTo>
                  <a:lnTo>
                    <a:pt x="727" y="197"/>
                  </a:lnTo>
                  <a:close/>
                  <a:moveTo>
                    <a:pt x="224" y="0"/>
                  </a:moveTo>
                  <a:lnTo>
                    <a:pt x="1702" y="0"/>
                  </a:lnTo>
                  <a:lnTo>
                    <a:pt x="1738" y="4"/>
                  </a:lnTo>
                  <a:lnTo>
                    <a:pt x="1773" y="13"/>
                  </a:lnTo>
                  <a:lnTo>
                    <a:pt x="1805" y="31"/>
                  </a:lnTo>
                  <a:lnTo>
                    <a:pt x="1834" y="53"/>
                  </a:lnTo>
                  <a:lnTo>
                    <a:pt x="1860" y="81"/>
                  </a:lnTo>
                  <a:lnTo>
                    <a:pt x="1882" y="113"/>
                  </a:lnTo>
                  <a:lnTo>
                    <a:pt x="1900" y="148"/>
                  </a:lnTo>
                  <a:lnTo>
                    <a:pt x="1915" y="188"/>
                  </a:lnTo>
                  <a:lnTo>
                    <a:pt x="1923" y="229"/>
                  </a:lnTo>
                  <a:lnTo>
                    <a:pt x="1926" y="273"/>
                  </a:lnTo>
                  <a:lnTo>
                    <a:pt x="1926" y="3772"/>
                  </a:lnTo>
                  <a:lnTo>
                    <a:pt x="1923" y="3816"/>
                  </a:lnTo>
                  <a:lnTo>
                    <a:pt x="1915" y="3857"/>
                  </a:lnTo>
                  <a:lnTo>
                    <a:pt x="1900" y="3897"/>
                  </a:lnTo>
                  <a:lnTo>
                    <a:pt x="1882" y="3932"/>
                  </a:lnTo>
                  <a:lnTo>
                    <a:pt x="1860" y="3964"/>
                  </a:lnTo>
                  <a:lnTo>
                    <a:pt x="1834" y="3992"/>
                  </a:lnTo>
                  <a:lnTo>
                    <a:pt x="1805" y="4014"/>
                  </a:lnTo>
                  <a:lnTo>
                    <a:pt x="1773" y="4032"/>
                  </a:lnTo>
                  <a:lnTo>
                    <a:pt x="1738" y="4041"/>
                  </a:lnTo>
                  <a:lnTo>
                    <a:pt x="1702" y="4045"/>
                  </a:lnTo>
                  <a:lnTo>
                    <a:pt x="224" y="4045"/>
                  </a:lnTo>
                  <a:lnTo>
                    <a:pt x="188" y="4041"/>
                  </a:lnTo>
                  <a:lnTo>
                    <a:pt x="154" y="4032"/>
                  </a:lnTo>
                  <a:lnTo>
                    <a:pt x="122" y="4014"/>
                  </a:lnTo>
                  <a:lnTo>
                    <a:pt x="92" y="3992"/>
                  </a:lnTo>
                  <a:lnTo>
                    <a:pt x="66" y="3964"/>
                  </a:lnTo>
                  <a:lnTo>
                    <a:pt x="43" y="3932"/>
                  </a:lnTo>
                  <a:lnTo>
                    <a:pt x="25" y="3897"/>
                  </a:lnTo>
                  <a:lnTo>
                    <a:pt x="12" y="3857"/>
                  </a:lnTo>
                  <a:lnTo>
                    <a:pt x="3" y="3816"/>
                  </a:lnTo>
                  <a:lnTo>
                    <a:pt x="0" y="3772"/>
                  </a:lnTo>
                  <a:lnTo>
                    <a:pt x="0" y="273"/>
                  </a:lnTo>
                  <a:lnTo>
                    <a:pt x="3" y="229"/>
                  </a:lnTo>
                  <a:lnTo>
                    <a:pt x="12" y="188"/>
                  </a:lnTo>
                  <a:lnTo>
                    <a:pt x="25" y="148"/>
                  </a:lnTo>
                  <a:lnTo>
                    <a:pt x="43" y="113"/>
                  </a:lnTo>
                  <a:lnTo>
                    <a:pt x="66" y="81"/>
                  </a:lnTo>
                  <a:lnTo>
                    <a:pt x="92" y="53"/>
                  </a:lnTo>
                  <a:lnTo>
                    <a:pt x="122" y="31"/>
                  </a:lnTo>
                  <a:lnTo>
                    <a:pt x="154" y="13"/>
                  </a:lnTo>
                  <a:lnTo>
                    <a:pt x="188" y="4"/>
                  </a:lnTo>
                  <a:lnTo>
                    <a:pt x="22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" name="자유형 7"/>
            <p:cNvSpPr>
              <a:spLocks/>
            </p:cNvSpPr>
            <p:nvPr/>
          </p:nvSpPr>
          <p:spPr bwMode="auto">
            <a:xfrm>
              <a:off x="598771" y="3644382"/>
              <a:ext cx="158629" cy="138832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" name="Freeform 6"/>
            <p:cNvSpPr>
              <a:spLocks/>
            </p:cNvSpPr>
            <p:nvPr/>
          </p:nvSpPr>
          <p:spPr bwMode="auto">
            <a:xfrm rot="10800000" flipH="1" flipV="1">
              <a:off x="597941" y="2949079"/>
              <a:ext cx="160288" cy="142111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10" name="Group 20"/>
            <p:cNvGrpSpPr>
              <a:grpSpLocks noChangeAspect="1"/>
            </p:cNvGrpSpPr>
            <p:nvPr/>
          </p:nvGrpSpPr>
          <p:grpSpPr bwMode="auto">
            <a:xfrm>
              <a:off x="614039" y="2221163"/>
              <a:ext cx="128093" cy="174724"/>
              <a:chOff x="2597" y="4163"/>
              <a:chExt cx="217" cy="296"/>
            </a:xfrm>
            <a:grpFill/>
          </p:grpSpPr>
          <p:sp>
            <p:nvSpPr>
              <p:cNvPr id="19" name="Freeform 22"/>
              <p:cNvSpPr>
                <a:spLocks noEditPoints="1"/>
              </p:cNvSpPr>
              <p:nvPr/>
            </p:nvSpPr>
            <p:spPr bwMode="auto">
              <a:xfrm>
                <a:off x="2630" y="4163"/>
                <a:ext cx="151" cy="176"/>
              </a:xfrm>
              <a:custGeom>
                <a:avLst/>
                <a:gdLst>
                  <a:gd name="T0" fmla="*/ 410 w 1662"/>
                  <a:gd name="T1" fmla="*/ 645 h 1942"/>
                  <a:gd name="T2" fmla="*/ 309 w 1662"/>
                  <a:gd name="T3" fmla="*/ 847 h 1942"/>
                  <a:gd name="T4" fmla="*/ 255 w 1662"/>
                  <a:gd name="T5" fmla="*/ 1023 h 1942"/>
                  <a:gd name="T6" fmla="*/ 263 w 1662"/>
                  <a:gd name="T7" fmla="*/ 1206 h 1942"/>
                  <a:gd name="T8" fmla="*/ 347 w 1662"/>
                  <a:gd name="T9" fmla="*/ 1429 h 1942"/>
                  <a:gd name="T10" fmla="*/ 476 w 1662"/>
                  <a:gd name="T11" fmla="*/ 1620 h 1942"/>
                  <a:gd name="T12" fmla="*/ 638 w 1662"/>
                  <a:gd name="T13" fmla="*/ 1753 h 1942"/>
                  <a:gd name="T14" fmla="*/ 825 w 1662"/>
                  <a:gd name="T15" fmla="*/ 1803 h 1942"/>
                  <a:gd name="T16" fmla="*/ 1013 w 1662"/>
                  <a:gd name="T17" fmla="*/ 1753 h 1942"/>
                  <a:gd name="T18" fmla="*/ 1176 w 1662"/>
                  <a:gd name="T19" fmla="*/ 1619 h 1942"/>
                  <a:gd name="T20" fmla="*/ 1305 w 1662"/>
                  <a:gd name="T21" fmla="*/ 1428 h 1942"/>
                  <a:gd name="T22" fmla="*/ 1388 w 1662"/>
                  <a:gd name="T23" fmla="*/ 1205 h 1942"/>
                  <a:gd name="T24" fmla="*/ 1418 w 1662"/>
                  <a:gd name="T25" fmla="*/ 974 h 1942"/>
                  <a:gd name="T26" fmla="*/ 1266 w 1662"/>
                  <a:gd name="T27" fmla="*/ 836 h 1942"/>
                  <a:gd name="T28" fmla="*/ 1012 w 1662"/>
                  <a:gd name="T29" fmla="*/ 794 h 1942"/>
                  <a:gd name="T30" fmla="*/ 806 w 1662"/>
                  <a:gd name="T31" fmla="*/ 713 h 1942"/>
                  <a:gd name="T32" fmla="*/ 646 w 1662"/>
                  <a:gd name="T33" fmla="*/ 610 h 1942"/>
                  <a:gd name="T34" fmla="*/ 526 w 1662"/>
                  <a:gd name="T35" fmla="*/ 499 h 1942"/>
                  <a:gd name="T36" fmla="*/ 944 w 1662"/>
                  <a:gd name="T37" fmla="*/ 23 h 1942"/>
                  <a:gd name="T38" fmla="*/ 1152 w 1662"/>
                  <a:gd name="T39" fmla="*/ 118 h 1942"/>
                  <a:gd name="T40" fmla="*/ 1271 w 1662"/>
                  <a:gd name="T41" fmla="*/ 205 h 1942"/>
                  <a:gd name="T42" fmla="*/ 1388 w 1662"/>
                  <a:gd name="T43" fmla="*/ 323 h 1942"/>
                  <a:gd name="T44" fmla="*/ 1455 w 1662"/>
                  <a:gd name="T45" fmla="*/ 429 h 1942"/>
                  <a:gd name="T46" fmla="*/ 1524 w 1662"/>
                  <a:gd name="T47" fmla="*/ 626 h 1942"/>
                  <a:gd name="T48" fmla="*/ 1555 w 1662"/>
                  <a:gd name="T49" fmla="*/ 892 h 1942"/>
                  <a:gd name="T50" fmla="*/ 1619 w 1662"/>
                  <a:gd name="T51" fmla="*/ 939 h 1942"/>
                  <a:gd name="T52" fmla="*/ 1657 w 1662"/>
                  <a:gd name="T53" fmla="*/ 1032 h 1942"/>
                  <a:gd name="T54" fmla="*/ 1655 w 1662"/>
                  <a:gd name="T55" fmla="*/ 1183 h 1942"/>
                  <a:gd name="T56" fmla="*/ 1611 w 1662"/>
                  <a:gd name="T57" fmla="*/ 1304 h 1942"/>
                  <a:gd name="T58" fmla="*/ 1537 w 1662"/>
                  <a:gd name="T59" fmla="*/ 1372 h 1942"/>
                  <a:gd name="T60" fmla="*/ 1445 w 1662"/>
                  <a:gd name="T61" fmla="*/ 1454 h 1942"/>
                  <a:gd name="T62" fmla="*/ 1313 w 1662"/>
                  <a:gd name="T63" fmla="*/ 1670 h 1942"/>
                  <a:gd name="T64" fmla="*/ 1141 w 1662"/>
                  <a:gd name="T65" fmla="*/ 1836 h 1942"/>
                  <a:gd name="T66" fmla="*/ 937 w 1662"/>
                  <a:gd name="T67" fmla="*/ 1930 h 1942"/>
                  <a:gd name="T68" fmla="*/ 714 w 1662"/>
                  <a:gd name="T69" fmla="*/ 1930 h 1942"/>
                  <a:gd name="T70" fmla="*/ 510 w 1662"/>
                  <a:gd name="T71" fmla="*/ 1836 h 1942"/>
                  <a:gd name="T72" fmla="*/ 337 w 1662"/>
                  <a:gd name="T73" fmla="*/ 1669 h 1942"/>
                  <a:gd name="T74" fmla="*/ 205 w 1662"/>
                  <a:gd name="T75" fmla="*/ 1452 h 1942"/>
                  <a:gd name="T76" fmla="*/ 111 w 1662"/>
                  <a:gd name="T77" fmla="*/ 1364 h 1942"/>
                  <a:gd name="T78" fmla="*/ 39 w 1662"/>
                  <a:gd name="T79" fmla="*/ 1284 h 1942"/>
                  <a:gd name="T80" fmla="*/ 2 w 1662"/>
                  <a:gd name="T81" fmla="*/ 1143 h 1942"/>
                  <a:gd name="T82" fmla="*/ 9 w 1662"/>
                  <a:gd name="T83" fmla="*/ 1009 h 1942"/>
                  <a:gd name="T84" fmla="*/ 50 w 1662"/>
                  <a:gd name="T85" fmla="*/ 930 h 1942"/>
                  <a:gd name="T86" fmla="*/ 98 w 1662"/>
                  <a:gd name="T87" fmla="*/ 851 h 1942"/>
                  <a:gd name="T88" fmla="*/ 85 w 1662"/>
                  <a:gd name="T89" fmla="*/ 643 h 1942"/>
                  <a:gd name="T90" fmla="*/ 120 w 1662"/>
                  <a:gd name="T91" fmla="*/ 487 h 1942"/>
                  <a:gd name="T92" fmla="*/ 183 w 1662"/>
                  <a:gd name="T93" fmla="*/ 377 h 1942"/>
                  <a:gd name="T94" fmla="*/ 257 w 1662"/>
                  <a:gd name="T95" fmla="*/ 305 h 1942"/>
                  <a:gd name="T96" fmla="*/ 319 w 1662"/>
                  <a:gd name="T97" fmla="*/ 266 h 1942"/>
                  <a:gd name="T98" fmla="*/ 352 w 1662"/>
                  <a:gd name="T99" fmla="*/ 246 h 1942"/>
                  <a:gd name="T100" fmla="*/ 390 w 1662"/>
                  <a:gd name="T101" fmla="*/ 196 h 1942"/>
                  <a:gd name="T102" fmla="*/ 459 w 1662"/>
                  <a:gd name="T103" fmla="*/ 127 h 1942"/>
                  <a:gd name="T104" fmla="*/ 559 w 1662"/>
                  <a:gd name="T105" fmla="*/ 57 h 1942"/>
                  <a:gd name="T106" fmla="*/ 690 w 1662"/>
                  <a:gd name="T107" fmla="*/ 10 h 19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662" h="1942">
                    <a:moveTo>
                      <a:pt x="526" y="499"/>
                    </a:moveTo>
                    <a:lnTo>
                      <a:pt x="484" y="546"/>
                    </a:lnTo>
                    <a:lnTo>
                      <a:pt x="445" y="595"/>
                    </a:lnTo>
                    <a:lnTo>
                      <a:pt x="410" y="645"/>
                    </a:lnTo>
                    <a:lnTo>
                      <a:pt x="379" y="696"/>
                    </a:lnTo>
                    <a:lnTo>
                      <a:pt x="352" y="747"/>
                    </a:lnTo>
                    <a:lnTo>
                      <a:pt x="329" y="797"/>
                    </a:lnTo>
                    <a:lnTo>
                      <a:pt x="309" y="847"/>
                    </a:lnTo>
                    <a:lnTo>
                      <a:pt x="291" y="895"/>
                    </a:lnTo>
                    <a:lnTo>
                      <a:pt x="277" y="941"/>
                    </a:lnTo>
                    <a:lnTo>
                      <a:pt x="264" y="984"/>
                    </a:lnTo>
                    <a:lnTo>
                      <a:pt x="255" y="1023"/>
                    </a:lnTo>
                    <a:lnTo>
                      <a:pt x="247" y="1059"/>
                    </a:lnTo>
                    <a:lnTo>
                      <a:pt x="241" y="1091"/>
                    </a:lnTo>
                    <a:lnTo>
                      <a:pt x="250" y="1148"/>
                    </a:lnTo>
                    <a:lnTo>
                      <a:pt x="263" y="1206"/>
                    </a:lnTo>
                    <a:lnTo>
                      <a:pt x="280" y="1263"/>
                    </a:lnTo>
                    <a:lnTo>
                      <a:pt x="299" y="1320"/>
                    </a:lnTo>
                    <a:lnTo>
                      <a:pt x="322" y="1375"/>
                    </a:lnTo>
                    <a:lnTo>
                      <a:pt x="347" y="1429"/>
                    </a:lnTo>
                    <a:lnTo>
                      <a:pt x="375" y="1480"/>
                    </a:lnTo>
                    <a:lnTo>
                      <a:pt x="406" y="1530"/>
                    </a:lnTo>
                    <a:lnTo>
                      <a:pt x="440" y="1576"/>
                    </a:lnTo>
                    <a:lnTo>
                      <a:pt x="476" y="1620"/>
                    </a:lnTo>
                    <a:lnTo>
                      <a:pt x="513" y="1659"/>
                    </a:lnTo>
                    <a:lnTo>
                      <a:pt x="553" y="1695"/>
                    </a:lnTo>
                    <a:lnTo>
                      <a:pt x="594" y="1726"/>
                    </a:lnTo>
                    <a:lnTo>
                      <a:pt x="638" y="1753"/>
                    </a:lnTo>
                    <a:lnTo>
                      <a:pt x="683" y="1774"/>
                    </a:lnTo>
                    <a:lnTo>
                      <a:pt x="729" y="1789"/>
                    </a:lnTo>
                    <a:lnTo>
                      <a:pt x="777" y="1800"/>
                    </a:lnTo>
                    <a:lnTo>
                      <a:pt x="825" y="1803"/>
                    </a:lnTo>
                    <a:lnTo>
                      <a:pt x="875" y="1800"/>
                    </a:lnTo>
                    <a:lnTo>
                      <a:pt x="922" y="1789"/>
                    </a:lnTo>
                    <a:lnTo>
                      <a:pt x="968" y="1774"/>
                    </a:lnTo>
                    <a:lnTo>
                      <a:pt x="1013" y="1753"/>
                    </a:lnTo>
                    <a:lnTo>
                      <a:pt x="1056" y="1726"/>
                    </a:lnTo>
                    <a:lnTo>
                      <a:pt x="1099" y="1695"/>
                    </a:lnTo>
                    <a:lnTo>
                      <a:pt x="1139" y="1659"/>
                    </a:lnTo>
                    <a:lnTo>
                      <a:pt x="1176" y="1619"/>
                    </a:lnTo>
                    <a:lnTo>
                      <a:pt x="1212" y="1576"/>
                    </a:lnTo>
                    <a:lnTo>
                      <a:pt x="1245" y="1529"/>
                    </a:lnTo>
                    <a:lnTo>
                      <a:pt x="1276" y="1480"/>
                    </a:lnTo>
                    <a:lnTo>
                      <a:pt x="1305" y="1428"/>
                    </a:lnTo>
                    <a:lnTo>
                      <a:pt x="1330" y="1374"/>
                    </a:lnTo>
                    <a:lnTo>
                      <a:pt x="1353" y="1319"/>
                    </a:lnTo>
                    <a:lnTo>
                      <a:pt x="1372" y="1262"/>
                    </a:lnTo>
                    <a:lnTo>
                      <a:pt x="1388" y="1205"/>
                    </a:lnTo>
                    <a:lnTo>
                      <a:pt x="1401" y="1147"/>
                    </a:lnTo>
                    <a:lnTo>
                      <a:pt x="1411" y="1089"/>
                    </a:lnTo>
                    <a:lnTo>
                      <a:pt x="1416" y="1032"/>
                    </a:lnTo>
                    <a:lnTo>
                      <a:pt x="1418" y="974"/>
                    </a:lnTo>
                    <a:lnTo>
                      <a:pt x="1417" y="904"/>
                    </a:lnTo>
                    <a:lnTo>
                      <a:pt x="1414" y="838"/>
                    </a:lnTo>
                    <a:lnTo>
                      <a:pt x="1339" y="839"/>
                    </a:lnTo>
                    <a:lnTo>
                      <a:pt x="1266" y="836"/>
                    </a:lnTo>
                    <a:lnTo>
                      <a:pt x="1198" y="830"/>
                    </a:lnTo>
                    <a:lnTo>
                      <a:pt x="1133" y="820"/>
                    </a:lnTo>
                    <a:lnTo>
                      <a:pt x="1070" y="808"/>
                    </a:lnTo>
                    <a:lnTo>
                      <a:pt x="1012" y="794"/>
                    </a:lnTo>
                    <a:lnTo>
                      <a:pt x="956" y="777"/>
                    </a:lnTo>
                    <a:lnTo>
                      <a:pt x="903" y="757"/>
                    </a:lnTo>
                    <a:lnTo>
                      <a:pt x="853" y="737"/>
                    </a:lnTo>
                    <a:lnTo>
                      <a:pt x="806" y="713"/>
                    </a:lnTo>
                    <a:lnTo>
                      <a:pt x="762" y="690"/>
                    </a:lnTo>
                    <a:lnTo>
                      <a:pt x="721" y="664"/>
                    </a:lnTo>
                    <a:lnTo>
                      <a:pt x="682" y="638"/>
                    </a:lnTo>
                    <a:lnTo>
                      <a:pt x="646" y="610"/>
                    </a:lnTo>
                    <a:lnTo>
                      <a:pt x="612" y="583"/>
                    </a:lnTo>
                    <a:lnTo>
                      <a:pt x="581" y="555"/>
                    </a:lnTo>
                    <a:lnTo>
                      <a:pt x="552" y="527"/>
                    </a:lnTo>
                    <a:lnTo>
                      <a:pt x="526" y="499"/>
                    </a:lnTo>
                    <a:close/>
                    <a:moveTo>
                      <a:pt x="808" y="0"/>
                    </a:moveTo>
                    <a:lnTo>
                      <a:pt x="851" y="3"/>
                    </a:lnTo>
                    <a:lnTo>
                      <a:pt x="897" y="11"/>
                    </a:lnTo>
                    <a:lnTo>
                      <a:pt x="944" y="23"/>
                    </a:lnTo>
                    <a:lnTo>
                      <a:pt x="993" y="39"/>
                    </a:lnTo>
                    <a:lnTo>
                      <a:pt x="1044" y="60"/>
                    </a:lnTo>
                    <a:lnTo>
                      <a:pt x="1097" y="86"/>
                    </a:lnTo>
                    <a:lnTo>
                      <a:pt x="1152" y="118"/>
                    </a:lnTo>
                    <a:lnTo>
                      <a:pt x="1179" y="135"/>
                    </a:lnTo>
                    <a:lnTo>
                      <a:pt x="1208" y="155"/>
                    </a:lnTo>
                    <a:lnTo>
                      <a:pt x="1239" y="179"/>
                    </a:lnTo>
                    <a:lnTo>
                      <a:pt x="1271" y="205"/>
                    </a:lnTo>
                    <a:lnTo>
                      <a:pt x="1304" y="233"/>
                    </a:lnTo>
                    <a:lnTo>
                      <a:pt x="1334" y="261"/>
                    </a:lnTo>
                    <a:lnTo>
                      <a:pt x="1363" y="292"/>
                    </a:lnTo>
                    <a:lnTo>
                      <a:pt x="1388" y="323"/>
                    </a:lnTo>
                    <a:lnTo>
                      <a:pt x="1409" y="353"/>
                    </a:lnTo>
                    <a:lnTo>
                      <a:pt x="1409" y="353"/>
                    </a:lnTo>
                    <a:lnTo>
                      <a:pt x="1433" y="389"/>
                    </a:lnTo>
                    <a:lnTo>
                      <a:pt x="1455" y="429"/>
                    </a:lnTo>
                    <a:lnTo>
                      <a:pt x="1475" y="472"/>
                    </a:lnTo>
                    <a:lnTo>
                      <a:pt x="1493" y="519"/>
                    </a:lnTo>
                    <a:lnTo>
                      <a:pt x="1509" y="570"/>
                    </a:lnTo>
                    <a:lnTo>
                      <a:pt x="1524" y="626"/>
                    </a:lnTo>
                    <a:lnTo>
                      <a:pt x="1535" y="685"/>
                    </a:lnTo>
                    <a:lnTo>
                      <a:pt x="1545" y="749"/>
                    </a:lnTo>
                    <a:lnTo>
                      <a:pt x="1551" y="817"/>
                    </a:lnTo>
                    <a:lnTo>
                      <a:pt x="1555" y="892"/>
                    </a:lnTo>
                    <a:lnTo>
                      <a:pt x="1573" y="900"/>
                    </a:lnTo>
                    <a:lnTo>
                      <a:pt x="1590" y="910"/>
                    </a:lnTo>
                    <a:lnTo>
                      <a:pt x="1605" y="922"/>
                    </a:lnTo>
                    <a:lnTo>
                      <a:pt x="1619" y="939"/>
                    </a:lnTo>
                    <a:lnTo>
                      <a:pt x="1632" y="957"/>
                    </a:lnTo>
                    <a:lnTo>
                      <a:pt x="1642" y="979"/>
                    </a:lnTo>
                    <a:lnTo>
                      <a:pt x="1651" y="1003"/>
                    </a:lnTo>
                    <a:lnTo>
                      <a:pt x="1657" y="1032"/>
                    </a:lnTo>
                    <a:lnTo>
                      <a:pt x="1661" y="1064"/>
                    </a:lnTo>
                    <a:lnTo>
                      <a:pt x="1662" y="1102"/>
                    </a:lnTo>
                    <a:lnTo>
                      <a:pt x="1660" y="1143"/>
                    </a:lnTo>
                    <a:lnTo>
                      <a:pt x="1655" y="1183"/>
                    </a:lnTo>
                    <a:lnTo>
                      <a:pt x="1648" y="1218"/>
                    </a:lnTo>
                    <a:lnTo>
                      <a:pt x="1638" y="1250"/>
                    </a:lnTo>
                    <a:lnTo>
                      <a:pt x="1625" y="1278"/>
                    </a:lnTo>
                    <a:lnTo>
                      <a:pt x="1611" y="1304"/>
                    </a:lnTo>
                    <a:lnTo>
                      <a:pt x="1595" y="1325"/>
                    </a:lnTo>
                    <a:lnTo>
                      <a:pt x="1577" y="1344"/>
                    </a:lnTo>
                    <a:lnTo>
                      <a:pt x="1558" y="1360"/>
                    </a:lnTo>
                    <a:lnTo>
                      <a:pt x="1537" y="1372"/>
                    </a:lnTo>
                    <a:lnTo>
                      <a:pt x="1515" y="1382"/>
                    </a:lnTo>
                    <a:lnTo>
                      <a:pt x="1493" y="1390"/>
                    </a:lnTo>
                    <a:lnTo>
                      <a:pt x="1471" y="1395"/>
                    </a:lnTo>
                    <a:lnTo>
                      <a:pt x="1445" y="1454"/>
                    </a:lnTo>
                    <a:lnTo>
                      <a:pt x="1416" y="1512"/>
                    </a:lnTo>
                    <a:lnTo>
                      <a:pt x="1385" y="1567"/>
                    </a:lnTo>
                    <a:lnTo>
                      <a:pt x="1350" y="1620"/>
                    </a:lnTo>
                    <a:lnTo>
                      <a:pt x="1313" y="1670"/>
                    </a:lnTo>
                    <a:lnTo>
                      <a:pt x="1273" y="1717"/>
                    </a:lnTo>
                    <a:lnTo>
                      <a:pt x="1231" y="1761"/>
                    </a:lnTo>
                    <a:lnTo>
                      <a:pt x="1187" y="1801"/>
                    </a:lnTo>
                    <a:lnTo>
                      <a:pt x="1141" y="1836"/>
                    </a:lnTo>
                    <a:lnTo>
                      <a:pt x="1092" y="1868"/>
                    </a:lnTo>
                    <a:lnTo>
                      <a:pt x="1042" y="1893"/>
                    </a:lnTo>
                    <a:lnTo>
                      <a:pt x="990" y="1915"/>
                    </a:lnTo>
                    <a:lnTo>
                      <a:pt x="937" y="1930"/>
                    </a:lnTo>
                    <a:lnTo>
                      <a:pt x="882" y="1939"/>
                    </a:lnTo>
                    <a:lnTo>
                      <a:pt x="825" y="1942"/>
                    </a:lnTo>
                    <a:lnTo>
                      <a:pt x="769" y="1939"/>
                    </a:lnTo>
                    <a:lnTo>
                      <a:pt x="714" y="1930"/>
                    </a:lnTo>
                    <a:lnTo>
                      <a:pt x="661" y="1915"/>
                    </a:lnTo>
                    <a:lnTo>
                      <a:pt x="608" y="1893"/>
                    </a:lnTo>
                    <a:lnTo>
                      <a:pt x="558" y="1867"/>
                    </a:lnTo>
                    <a:lnTo>
                      <a:pt x="510" y="1836"/>
                    </a:lnTo>
                    <a:lnTo>
                      <a:pt x="464" y="1800"/>
                    </a:lnTo>
                    <a:lnTo>
                      <a:pt x="419" y="1760"/>
                    </a:lnTo>
                    <a:lnTo>
                      <a:pt x="377" y="1716"/>
                    </a:lnTo>
                    <a:lnTo>
                      <a:pt x="337" y="1669"/>
                    </a:lnTo>
                    <a:lnTo>
                      <a:pt x="300" y="1618"/>
                    </a:lnTo>
                    <a:lnTo>
                      <a:pt x="266" y="1565"/>
                    </a:lnTo>
                    <a:lnTo>
                      <a:pt x="234" y="1510"/>
                    </a:lnTo>
                    <a:lnTo>
                      <a:pt x="205" y="1452"/>
                    </a:lnTo>
                    <a:lnTo>
                      <a:pt x="179" y="1392"/>
                    </a:lnTo>
                    <a:lnTo>
                      <a:pt x="156" y="1386"/>
                    </a:lnTo>
                    <a:lnTo>
                      <a:pt x="133" y="1376"/>
                    </a:lnTo>
                    <a:lnTo>
                      <a:pt x="111" y="1364"/>
                    </a:lnTo>
                    <a:lnTo>
                      <a:pt x="91" y="1349"/>
                    </a:lnTo>
                    <a:lnTo>
                      <a:pt x="72" y="1330"/>
                    </a:lnTo>
                    <a:lnTo>
                      <a:pt x="55" y="1309"/>
                    </a:lnTo>
                    <a:lnTo>
                      <a:pt x="39" y="1284"/>
                    </a:lnTo>
                    <a:lnTo>
                      <a:pt x="26" y="1254"/>
                    </a:lnTo>
                    <a:lnTo>
                      <a:pt x="15" y="1221"/>
                    </a:lnTo>
                    <a:lnTo>
                      <a:pt x="7" y="1184"/>
                    </a:lnTo>
                    <a:lnTo>
                      <a:pt x="2" y="1143"/>
                    </a:lnTo>
                    <a:lnTo>
                      <a:pt x="0" y="1104"/>
                    </a:lnTo>
                    <a:lnTo>
                      <a:pt x="1" y="1068"/>
                    </a:lnTo>
                    <a:lnTo>
                      <a:pt x="4" y="1038"/>
                    </a:lnTo>
                    <a:lnTo>
                      <a:pt x="9" y="1009"/>
                    </a:lnTo>
                    <a:lnTo>
                      <a:pt x="17" y="985"/>
                    </a:lnTo>
                    <a:lnTo>
                      <a:pt x="27" y="964"/>
                    </a:lnTo>
                    <a:lnTo>
                      <a:pt x="38" y="946"/>
                    </a:lnTo>
                    <a:lnTo>
                      <a:pt x="50" y="930"/>
                    </a:lnTo>
                    <a:lnTo>
                      <a:pt x="65" y="916"/>
                    </a:lnTo>
                    <a:lnTo>
                      <a:pt x="80" y="906"/>
                    </a:lnTo>
                    <a:lnTo>
                      <a:pt x="96" y="897"/>
                    </a:lnTo>
                    <a:lnTo>
                      <a:pt x="98" y="851"/>
                    </a:lnTo>
                    <a:lnTo>
                      <a:pt x="89" y="794"/>
                    </a:lnTo>
                    <a:lnTo>
                      <a:pt x="85" y="740"/>
                    </a:lnTo>
                    <a:lnTo>
                      <a:pt x="83" y="690"/>
                    </a:lnTo>
                    <a:lnTo>
                      <a:pt x="85" y="643"/>
                    </a:lnTo>
                    <a:lnTo>
                      <a:pt x="90" y="599"/>
                    </a:lnTo>
                    <a:lnTo>
                      <a:pt x="98" y="559"/>
                    </a:lnTo>
                    <a:lnTo>
                      <a:pt x="108" y="522"/>
                    </a:lnTo>
                    <a:lnTo>
                      <a:pt x="120" y="487"/>
                    </a:lnTo>
                    <a:lnTo>
                      <a:pt x="134" y="455"/>
                    </a:lnTo>
                    <a:lnTo>
                      <a:pt x="149" y="427"/>
                    </a:lnTo>
                    <a:lnTo>
                      <a:pt x="166" y="400"/>
                    </a:lnTo>
                    <a:lnTo>
                      <a:pt x="183" y="377"/>
                    </a:lnTo>
                    <a:lnTo>
                      <a:pt x="202" y="355"/>
                    </a:lnTo>
                    <a:lnTo>
                      <a:pt x="220" y="337"/>
                    </a:lnTo>
                    <a:lnTo>
                      <a:pt x="239" y="320"/>
                    </a:lnTo>
                    <a:lnTo>
                      <a:pt x="257" y="305"/>
                    </a:lnTo>
                    <a:lnTo>
                      <a:pt x="274" y="293"/>
                    </a:lnTo>
                    <a:lnTo>
                      <a:pt x="290" y="282"/>
                    </a:lnTo>
                    <a:lnTo>
                      <a:pt x="305" y="273"/>
                    </a:lnTo>
                    <a:lnTo>
                      <a:pt x="319" y="266"/>
                    </a:lnTo>
                    <a:lnTo>
                      <a:pt x="331" y="260"/>
                    </a:lnTo>
                    <a:lnTo>
                      <a:pt x="341" y="255"/>
                    </a:lnTo>
                    <a:lnTo>
                      <a:pt x="348" y="253"/>
                    </a:lnTo>
                    <a:lnTo>
                      <a:pt x="352" y="246"/>
                    </a:lnTo>
                    <a:lnTo>
                      <a:pt x="359" y="237"/>
                    </a:lnTo>
                    <a:lnTo>
                      <a:pt x="367" y="225"/>
                    </a:lnTo>
                    <a:lnTo>
                      <a:pt x="377" y="212"/>
                    </a:lnTo>
                    <a:lnTo>
                      <a:pt x="390" y="196"/>
                    </a:lnTo>
                    <a:lnTo>
                      <a:pt x="404" y="180"/>
                    </a:lnTo>
                    <a:lnTo>
                      <a:pt x="421" y="163"/>
                    </a:lnTo>
                    <a:lnTo>
                      <a:pt x="439" y="145"/>
                    </a:lnTo>
                    <a:lnTo>
                      <a:pt x="459" y="127"/>
                    </a:lnTo>
                    <a:lnTo>
                      <a:pt x="481" y="108"/>
                    </a:lnTo>
                    <a:lnTo>
                      <a:pt x="505" y="91"/>
                    </a:lnTo>
                    <a:lnTo>
                      <a:pt x="531" y="74"/>
                    </a:lnTo>
                    <a:lnTo>
                      <a:pt x="559" y="57"/>
                    </a:lnTo>
                    <a:lnTo>
                      <a:pt x="589" y="43"/>
                    </a:lnTo>
                    <a:lnTo>
                      <a:pt x="620" y="30"/>
                    </a:lnTo>
                    <a:lnTo>
                      <a:pt x="655" y="19"/>
                    </a:lnTo>
                    <a:lnTo>
                      <a:pt x="690" y="10"/>
                    </a:lnTo>
                    <a:lnTo>
                      <a:pt x="728" y="3"/>
                    </a:lnTo>
                    <a:lnTo>
                      <a:pt x="767" y="0"/>
                    </a:lnTo>
                    <a:lnTo>
                      <a:pt x="80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20" name="Freeform 23"/>
              <p:cNvSpPr>
                <a:spLocks noEditPoints="1"/>
              </p:cNvSpPr>
              <p:nvPr/>
            </p:nvSpPr>
            <p:spPr bwMode="auto">
              <a:xfrm>
                <a:off x="2664" y="4250"/>
                <a:ext cx="83" cy="27"/>
              </a:xfrm>
              <a:custGeom>
                <a:avLst/>
                <a:gdLst>
                  <a:gd name="T0" fmla="*/ 613 w 916"/>
                  <a:gd name="T1" fmla="*/ 78 h 300"/>
                  <a:gd name="T2" fmla="*/ 561 w 916"/>
                  <a:gd name="T3" fmla="*/ 109 h 300"/>
                  <a:gd name="T4" fmla="*/ 554 w 916"/>
                  <a:gd name="T5" fmla="*/ 165 h 300"/>
                  <a:gd name="T6" fmla="*/ 579 w 916"/>
                  <a:gd name="T7" fmla="*/ 210 h 300"/>
                  <a:gd name="T8" fmla="*/ 665 w 916"/>
                  <a:gd name="T9" fmla="*/ 229 h 300"/>
                  <a:gd name="T10" fmla="*/ 787 w 916"/>
                  <a:gd name="T11" fmla="*/ 223 h 300"/>
                  <a:gd name="T12" fmla="*/ 839 w 916"/>
                  <a:gd name="T13" fmla="*/ 191 h 300"/>
                  <a:gd name="T14" fmla="*/ 846 w 916"/>
                  <a:gd name="T15" fmla="*/ 135 h 300"/>
                  <a:gd name="T16" fmla="*/ 820 w 916"/>
                  <a:gd name="T17" fmla="*/ 90 h 300"/>
                  <a:gd name="T18" fmla="*/ 734 w 916"/>
                  <a:gd name="T19" fmla="*/ 72 h 300"/>
                  <a:gd name="T20" fmla="*/ 153 w 916"/>
                  <a:gd name="T21" fmla="*/ 74 h 300"/>
                  <a:gd name="T22" fmla="*/ 85 w 916"/>
                  <a:gd name="T23" fmla="*/ 99 h 300"/>
                  <a:gd name="T24" fmla="*/ 70 w 916"/>
                  <a:gd name="T25" fmla="*/ 150 h 300"/>
                  <a:gd name="T26" fmla="*/ 85 w 916"/>
                  <a:gd name="T27" fmla="*/ 201 h 300"/>
                  <a:gd name="T28" fmla="*/ 153 w 916"/>
                  <a:gd name="T29" fmla="*/ 227 h 300"/>
                  <a:gd name="T30" fmla="*/ 280 w 916"/>
                  <a:gd name="T31" fmla="*/ 227 h 300"/>
                  <a:gd name="T32" fmla="*/ 348 w 916"/>
                  <a:gd name="T33" fmla="*/ 201 h 300"/>
                  <a:gd name="T34" fmla="*/ 363 w 916"/>
                  <a:gd name="T35" fmla="*/ 150 h 300"/>
                  <a:gd name="T36" fmla="*/ 348 w 916"/>
                  <a:gd name="T37" fmla="*/ 99 h 300"/>
                  <a:gd name="T38" fmla="*/ 280 w 916"/>
                  <a:gd name="T39" fmla="*/ 74 h 300"/>
                  <a:gd name="T40" fmla="*/ 234 w 916"/>
                  <a:gd name="T41" fmla="*/ 0 h 300"/>
                  <a:gd name="T42" fmla="*/ 321 w 916"/>
                  <a:gd name="T43" fmla="*/ 9 h 300"/>
                  <a:gd name="T44" fmla="*/ 400 w 916"/>
                  <a:gd name="T45" fmla="*/ 53 h 300"/>
                  <a:gd name="T46" fmla="*/ 574 w 916"/>
                  <a:gd name="T47" fmla="*/ 17 h 300"/>
                  <a:gd name="T48" fmla="*/ 662 w 916"/>
                  <a:gd name="T49" fmla="*/ 1 h 300"/>
                  <a:gd name="T50" fmla="*/ 732 w 916"/>
                  <a:gd name="T51" fmla="*/ 0 h 300"/>
                  <a:gd name="T52" fmla="*/ 806 w 916"/>
                  <a:gd name="T53" fmla="*/ 10 h 300"/>
                  <a:gd name="T54" fmla="*/ 875 w 916"/>
                  <a:gd name="T55" fmla="*/ 45 h 300"/>
                  <a:gd name="T56" fmla="*/ 914 w 916"/>
                  <a:gd name="T57" fmla="*/ 123 h 300"/>
                  <a:gd name="T58" fmla="*/ 900 w 916"/>
                  <a:gd name="T59" fmla="*/ 223 h 300"/>
                  <a:gd name="T60" fmla="*/ 843 w 916"/>
                  <a:gd name="T61" fmla="*/ 277 h 300"/>
                  <a:gd name="T62" fmla="*/ 768 w 916"/>
                  <a:gd name="T63" fmla="*/ 297 h 300"/>
                  <a:gd name="T64" fmla="*/ 699 w 916"/>
                  <a:gd name="T65" fmla="*/ 300 h 300"/>
                  <a:gd name="T66" fmla="*/ 632 w 916"/>
                  <a:gd name="T67" fmla="*/ 297 h 300"/>
                  <a:gd name="T68" fmla="*/ 557 w 916"/>
                  <a:gd name="T69" fmla="*/ 277 h 300"/>
                  <a:gd name="T70" fmla="*/ 500 w 916"/>
                  <a:gd name="T71" fmla="*/ 224 h 300"/>
                  <a:gd name="T72" fmla="*/ 485 w 916"/>
                  <a:gd name="T73" fmla="*/ 137 h 300"/>
                  <a:gd name="T74" fmla="*/ 432 w 916"/>
                  <a:gd name="T75" fmla="*/ 150 h 300"/>
                  <a:gd name="T76" fmla="*/ 405 w 916"/>
                  <a:gd name="T77" fmla="*/ 241 h 300"/>
                  <a:gd name="T78" fmla="*/ 342 w 916"/>
                  <a:gd name="T79" fmla="*/ 284 h 300"/>
                  <a:gd name="T80" fmla="*/ 266 w 916"/>
                  <a:gd name="T81" fmla="*/ 298 h 300"/>
                  <a:gd name="T82" fmla="*/ 201 w 916"/>
                  <a:gd name="T83" fmla="*/ 299 h 300"/>
                  <a:gd name="T84" fmla="*/ 129 w 916"/>
                  <a:gd name="T85" fmla="*/ 294 h 300"/>
                  <a:gd name="T86" fmla="*/ 57 w 916"/>
                  <a:gd name="T87" fmla="*/ 267 h 300"/>
                  <a:gd name="T88" fmla="*/ 7 w 916"/>
                  <a:gd name="T89" fmla="*/ 202 h 300"/>
                  <a:gd name="T90" fmla="*/ 7 w 916"/>
                  <a:gd name="T91" fmla="*/ 98 h 300"/>
                  <a:gd name="T92" fmla="*/ 57 w 916"/>
                  <a:gd name="T93" fmla="*/ 33 h 300"/>
                  <a:gd name="T94" fmla="*/ 129 w 916"/>
                  <a:gd name="T95" fmla="*/ 6 h 300"/>
                  <a:gd name="T96" fmla="*/ 201 w 916"/>
                  <a:gd name="T97" fmla="*/ 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16" h="300">
                    <a:moveTo>
                      <a:pt x="699" y="71"/>
                    </a:moveTo>
                    <a:lnTo>
                      <a:pt x="665" y="72"/>
                    </a:lnTo>
                    <a:lnTo>
                      <a:pt x="636" y="74"/>
                    </a:lnTo>
                    <a:lnTo>
                      <a:pt x="613" y="78"/>
                    </a:lnTo>
                    <a:lnTo>
                      <a:pt x="594" y="83"/>
                    </a:lnTo>
                    <a:lnTo>
                      <a:pt x="579" y="90"/>
                    </a:lnTo>
                    <a:lnTo>
                      <a:pt x="569" y="99"/>
                    </a:lnTo>
                    <a:lnTo>
                      <a:pt x="561" y="109"/>
                    </a:lnTo>
                    <a:lnTo>
                      <a:pt x="556" y="122"/>
                    </a:lnTo>
                    <a:lnTo>
                      <a:pt x="554" y="135"/>
                    </a:lnTo>
                    <a:lnTo>
                      <a:pt x="553" y="150"/>
                    </a:lnTo>
                    <a:lnTo>
                      <a:pt x="554" y="165"/>
                    </a:lnTo>
                    <a:lnTo>
                      <a:pt x="556" y="179"/>
                    </a:lnTo>
                    <a:lnTo>
                      <a:pt x="561" y="191"/>
                    </a:lnTo>
                    <a:lnTo>
                      <a:pt x="569" y="201"/>
                    </a:lnTo>
                    <a:lnTo>
                      <a:pt x="579" y="210"/>
                    </a:lnTo>
                    <a:lnTo>
                      <a:pt x="594" y="216"/>
                    </a:lnTo>
                    <a:lnTo>
                      <a:pt x="613" y="223"/>
                    </a:lnTo>
                    <a:lnTo>
                      <a:pt x="636" y="227"/>
                    </a:lnTo>
                    <a:lnTo>
                      <a:pt x="665" y="229"/>
                    </a:lnTo>
                    <a:lnTo>
                      <a:pt x="699" y="230"/>
                    </a:lnTo>
                    <a:lnTo>
                      <a:pt x="734" y="229"/>
                    </a:lnTo>
                    <a:lnTo>
                      <a:pt x="763" y="227"/>
                    </a:lnTo>
                    <a:lnTo>
                      <a:pt x="787" y="223"/>
                    </a:lnTo>
                    <a:lnTo>
                      <a:pt x="805" y="216"/>
                    </a:lnTo>
                    <a:lnTo>
                      <a:pt x="820" y="210"/>
                    </a:lnTo>
                    <a:lnTo>
                      <a:pt x="831" y="201"/>
                    </a:lnTo>
                    <a:lnTo>
                      <a:pt x="839" y="191"/>
                    </a:lnTo>
                    <a:lnTo>
                      <a:pt x="843" y="179"/>
                    </a:lnTo>
                    <a:lnTo>
                      <a:pt x="846" y="165"/>
                    </a:lnTo>
                    <a:lnTo>
                      <a:pt x="847" y="150"/>
                    </a:lnTo>
                    <a:lnTo>
                      <a:pt x="846" y="135"/>
                    </a:lnTo>
                    <a:lnTo>
                      <a:pt x="843" y="122"/>
                    </a:lnTo>
                    <a:lnTo>
                      <a:pt x="839" y="109"/>
                    </a:lnTo>
                    <a:lnTo>
                      <a:pt x="831" y="99"/>
                    </a:lnTo>
                    <a:lnTo>
                      <a:pt x="820" y="90"/>
                    </a:lnTo>
                    <a:lnTo>
                      <a:pt x="805" y="83"/>
                    </a:lnTo>
                    <a:lnTo>
                      <a:pt x="787" y="78"/>
                    </a:lnTo>
                    <a:lnTo>
                      <a:pt x="763" y="74"/>
                    </a:lnTo>
                    <a:lnTo>
                      <a:pt x="734" y="72"/>
                    </a:lnTo>
                    <a:lnTo>
                      <a:pt x="699" y="71"/>
                    </a:lnTo>
                    <a:close/>
                    <a:moveTo>
                      <a:pt x="216" y="71"/>
                    </a:moveTo>
                    <a:lnTo>
                      <a:pt x="182" y="72"/>
                    </a:lnTo>
                    <a:lnTo>
                      <a:pt x="153" y="74"/>
                    </a:lnTo>
                    <a:lnTo>
                      <a:pt x="130" y="78"/>
                    </a:lnTo>
                    <a:lnTo>
                      <a:pt x="111" y="83"/>
                    </a:lnTo>
                    <a:lnTo>
                      <a:pt x="96" y="90"/>
                    </a:lnTo>
                    <a:lnTo>
                      <a:pt x="85" y="99"/>
                    </a:lnTo>
                    <a:lnTo>
                      <a:pt x="78" y="109"/>
                    </a:lnTo>
                    <a:lnTo>
                      <a:pt x="73" y="122"/>
                    </a:lnTo>
                    <a:lnTo>
                      <a:pt x="70" y="135"/>
                    </a:lnTo>
                    <a:lnTo>
                      <a:pt x="70" y="150"/>
                    </a:lnTo>
                    <a:lnTo>
                      <a:pt x="70" y="165"/>
                    </a:lnTo>
                    <a:lnTo>
                      <a:pt x="73" y="179"/>
                    </a:lnTo>
                    <a:lnTo>
                      <a:pt x="78" y="191"/>
                    </a:lnTo>
                    <a:lnTo>
                      <a:pt x="85" y="201"/>
                    </a:lnTo>
                    <a:lnTo>
                      <a:pt x="96" y="210"/>
                    </a:lnTo>
                    <a:lnTo>
                      <a:pt x="111" y="216"/>
                    </a:lnTo>
                    <a:lnTo>
                      <a:pt x="130" y="223"/>
                    </a:lnTo>
                    <a:lnTo>
                      <a:pt x="153" y="227"/>
                    </a:lnTo>
                    <a:lnTo>
                      <a:pt x="182" y="229"/>
                    </a:lnTo>
                    <a:lnTo>
                      <a:pt x="216" y="230"/>
                    </a:lnTo>
                    <a:lnTo>
                      <a:pt x="250" y="229"/>
                    </a:lnTo>
                    <a:lnTo>
                      <a:pt x="280" y="227"/>
                    </a:lnTo>
                    <a:lnTo>
                      <a:pt x="304" y="223"/>
                    </a:lnTo>
                    <a:lnTo>
                      <a:pt x="322" y="216"/>
                    </a:lnTo>
                    <a:lnTo>
                      <a:pt x="337" y="210"/>
                    </a:lnTo>
                    <a:lnTo>
                      <a:pt x="348" y="201"/>
                    </a:lnTo>
                    <a:lnTo>
                      <a:pt x="355" y="191"/>
                    </a:lnTo>
                    <a:lnTo>
                      <a:pt x="360" y="179"/>
                    </a:lnTo>
                    <a:lnTo>
                      <a:pt x="363" y="165"/>
                    </a:lnTo>
                    <a:lnTo>
                      <a:pt x="363" y="150"/>
                    </a:lnTo>
                    <a:lnTo>
                      <a:pt x="363" y="135"/>
                    </a:lnTo>
                    <a:lnTo>
                      <a:pt x="360" y="122"/>
                    </a:lnTo>
                    <a:lnTo>
                      <a:pt x="355" y="109"/>
                    </a:lnTo>
                    <a:lnTo>
                      <a:pt x="348" y="99"/>
                    </a:lnTo>
                    <a:lnTo>
                      <a:pt x="337" y="90"/>
                    </a:lnTo>
                    <a:lnTo>
                      <a:pt x="322" y="83"/>
                    </a:lnTo>
                    <a:lnTo>
                      <a:pt x="304" y="78"/>
                    </a:lnTo>
                    <a:lnTo>
                      <a:pt x="280" y="74"/>
                    </a:lnTo>
                    <a:lnTo>
                      <a:pt x="250" y="72"/>
                    </a:lnTo>
                    <a:lnTo>
                      <a:pt x="216" y="71"/>
                    </a:lnTo>
                    <a:close/>
                    <a:moveTo>
                      <a:pt x="216" y="0"/>
                    </a:moveTo>
                    <a:lnTo>
                      <a:pt x="234" y="0"/>
                    </a:lnTo>
                    <a:lnTo>
                      <a:pt x="254" y="1"/>
                    </a:lnTo>
                    <a:lnTo>
                      <a:pt x="276" y="2"/>
                    </a:lnTo>
                    <a:lnTo>
                      <a:pt x="298" y="5"/>
                    </a:lnTo>
                    <a:lnTo>
                      <a:pt x="321" y="9"/>
                    </a:lnTo>
                    <a:lnTo>
                      <a:pt x="343" y="17"/>
                    </a:lnTo>
                    <a:lnTo>
                      <a:pt x="364" y="26"/>
                    </a:lnTo>
                    <a:lnTo>
                      <a:pt x="383" y="37"/>
                    </a:lnTo>
                    <a:lnTo>
                      <a:pt x="400" y="53"/>
                    </a:lnTo>
                    <a:lnTo>
                      <a:pt x="516" y="53"/>
                    </a:lnTo>
                    <a:lnTo>
                      <a:pt x="533" y="37"/>
                    </a:lnTo>
                    <a:lnTo>
                      <a:pt x="553" y="26"/>
                    </a:lnTo>
                    <a:lnTo>
                      <a:pt x="574" y="17"/>
                    </a:lnTo>
                    <a:lnTo>
                      <a:pt x="596" y="9"/>
                    </a:lnTo>
                    <a:lnTo>
                      <a:pt x="618" y="5"/>
                    </a:lnTo>
                    <a:lnTo>
                      <a:pt x="640" y="2"/>
                    </a:lnTo>
                    <a:lnTo>
                      <a:pt x="662" y="1"/>
                    </a:lnTo>
                    <a:lnTo>
                      <a:pt x="682" y="0"/>
                    </a:lnTo>
                    <a:lnTo>
                      <a:pt x="699" y="0"/>
                    </a:lnTo>
                    <a:lnTo>
                      <a:pt x="715" y="0"/>
                    </a:lnTo>
                    <a:lnTo>
                      <a:pt x="732" y="0"/>
                    </a:lnTo>
                    <a:lnTo>
                      <a:pt x="749" y="1"/>
                    </a:lnTo>
                    <a:lnTo>
                      <a:pt x="768" y="3"/>
                    </a:lnTo>
                    <a:lnTo>
                      <a:pt x="787" y="6"/>
                    </a:lnTo>
                    <a:lnTo>
                      <a:pt x="806" y="10"/>
                    </a:lnTo>
                    <a:lnTo>
                      <a:pt x="825" y="16"/>
                    </a:lnTo>
                    <a:lnTo>
                      <a:pt x="843" y="24"/>
                    </a:lnTo>
                    <a:lnTo>
                      <a:pt x="860" y="33"/>
                    </a:lnTo>
                    <a:lnTo>
                      <a:pt x="875" y="45"/>
                    </a:lnTo>
                    <a:lnTo>
                      <a:pt x="889" y="59"/>
                    </a:lnTo>
                    <a:lnTo>
                      <a:pt x="900" y="77"/>
                    </a:lnTo>
                    <a:lnTo>
                      <a:pt x="908" y="98"/>
                    </a:lnTo>
                    <a:lnTo>
                      <a:pt x="914" y="123"/>
                    </a:lnTo>
                    <a:lnTo>
                      <a:pt x="916" y="150"/>
                    </a:lnTo>
                    <a:lnTo>
                      <a:pt x="914" y="178"/>
                    </a:lnTo>
                    <a:lnTo>
                      <a:pt x="908" y="202"/>
                    </a:lnTo>
                    <a:lnTo>
                      <a:pt x="900" y="223"/>
                    </a:lnTo>
                    <a:lnTo>
                      <a:pt x="889" y="241"/>
                    </a:lnTo>
                    <a:lnTo>
                      <a:pt x="875" y="255"/>
                    </a:lnTo>
                    <a:lnTo>
                      <a:pt x="860" y="267"/>
                    </a:lnTo>
                    <a:lnTo>
                      <a:pt x="843" y="277"/>
                    </a:lnTo>
                    <a:lnTo>
                      <a:pt x="825" y="285"/>
                    </a:lnTo>
                    <a:lnTo>
                      <a:pt x="806" y="290"/>
                    </a:lnTo>
                    <a:lnTo>
                      <a:pt x="787" y="294"/>
                    </a:lnTo>
                    <a:lnTo>
                      <a:pt x="768" y="297"/>
                    </a:lnTo>
                    <a:lnTo>
                      <a:pt x="749" y="298"/>
                    </a:lnTo>
                    <a:lnTo>
                      <a:pt x="732" y="299"/>
                    </a:lnTo>
                    <a:lnTo>
                      <a:pt x="715" y="299"/>
                    </a:lnTo>
                    <a:lnTo>
                      <a:pt x="699" y="300"/>
                    </a:lnTo>
                    <a:lnTo>
                      <a:pt x="685" y="299"/>
                    </a:lnTo>
                    <a:lnTo>
                      <a:pt x="668" y="299"/>
                    </a:lnTo>
                    <a:lnTo>
                      <a:pt x="650" y="298"/>
                    </a:lnTo>
                    <a:lnTo>
                      <a:pt x="632" y="297"/>
                    </a:lnTo>
                    <a:lnTo>
                      <a:pt x="613" y="294"/>
                    </a:lnTo>
                    <a:lnTo>
                      <a:pt x="593" y="290"/>
                    </a:lnTo>
                    <a:lnTo>
                      <a:pt x="575" y="285"/>
                    </a:lnTo>
                    <a:lnTo>
                      <a:pt x="557" y="277"/>
                    </a:lnTo>
                    <a:lnTo>
                      <a:pt x="540" y="267"/>
                    </a:lnTo>
                    <a:lnTo>
                      <a:pt x="524" y="255"/>
                    </a:lnTo>
                    <a:lnTo>
                      <a:pt x="511" y="241"/>
                    </a:lnTo>
                    <a:lnTo>
                      <a:pt x="500" y="224"/>
                    </a:lnTo>
                    <a:lnTo>
                      <a:pt x="491" y="202"/>
                    </a:lnTo>
                    <a:lnTo>
                      <a:pt x="486" y="179"/>
                    </a:lnTo>
                    <a:lnTo>
                      <a:pt x="484" y="150"/>
                    </a:lnTo>
                    <a:lnTo>
                      <a:pt x="485" y="137"/>
                    </a:lnTo>
                    <a:lnTo>
                      <a:pt x="486" y="125"/>
                    </a:lnTo>
                    <a:lnTo>
                      <a:pt x="430" y="125"/>
                    </a:lnTo>
                    <a:lnTo>
                      <a:pt x="432" y="137"/>
                    </a:lnTo>
                    <a:lnTo>
                      <a:pt x="432" y="150"/>
                    </a:lnTo>
                    <a:lnTo>
                      <a:pt x="430" y="179"/>
                    </a:lnTo>
                    <a:lnTo>
                      <a:pt x="425" y="202"/>
                    </a:lnTo>
                    <a:lnTo>
                      <a:pt x="416" y="224"/>
                    </a:lnTo>
                    <a:lnTo>
                      <a:pt x="405" y="241"/>
                    </a:lnTo>
                    <a:lnTo>
                      <a:pt x="392" y="255"/>
                    </a:lnTo>
                    <a:lnTo>
                      <a:pt x="377" y="267"/>
                    </a:lnTo>
                    <a:lnTo>
                      <a:pt x="360" y="277"/>
                    </a:lnTo>
                    <a:lnTo>
                      <a:pt x="342" y="284"/>
                    </a:lnTo>
                    <a:lnTo>
                      <a:pt x="323" y="290"/>
                    </a:lnTo>
                    <a:lnTo>
                      <a:pt x="304" y="294"/>
                    </a:lnTo>
                    <a:lnTo>
                      <a:pt x="285" y="296"/>
                    </a:lnTo>
                    <a:lnTo>
                      <a:pt x="266" y="298"/>
                    </a:lnTo>
                    <a:lnTo>
                      <a:pt x="248" y="299"/>
                    </a:lnTo>
                    <a:lnTo>
                      <a:pt x="231" y="299"/>
                    </a:lnTo>
                    <a:lnTo>
                      <a:pt x="216" y="299"/>
                    </a:lnTo>
                    <a:lnTo>
                      <a:pt x="201" y="299"/>
                    </a:lnTo>
                    <a:lnTo>
                      <a:pt x="185" y="299"/>
                    </a:lnTo>
                    <a:lnTo>
                      <a:pt x="167" y="298"/>
                    </a:lnTo>
                    <a:lnTo>
                      <a:pt x="148" y="296"/>
                    </a:lnTo>
                    <a:lnTo>
                      <a:pt x="129" y="294"/>
                    </a:lnTo>
                    <a:lnTo>
                      <a:pt x="110" y="290"/>
                    </a:lnTo>
                    <a:lnTo>
                      <a:pt x="91" y="284"/>
                    </a:lnTo>
                    <a:lnTo>
                      <a:pt x="73" y="277"/>
                    </a:lnTo>
                    <a:lnTo>
                      <a:pt x="57" y="267"/>
                    </a:lnTo>
                    <a:lnTo>
                      <a:pt x="41" y="255"/>
                    </a:lnTo>
                    <a:lnTo>
                      <a:pt x="27" y="240"/>
                    </a:lnTo>
                    <a:lnTo>
                      <a:pt x="16" y="223"/>
                    </a:lnTo>
                    <a:lnTo>
                      <a:pt x="7" y="202"/>
                    </a:lnTo>
                    <a:lnTo>
                      <a:pt x="2" y="178"/>
                    </a:lnTo>
                    <a:lnTo>
                      <a:pt x="0" y="150"/>
                    </a:lnTo>
                    <a:lnTo>
                      <a:pt x="2" y="122"/>
                    </a:lnTo>
                    <a:lnTo>
                      <a:pt x="7" y="98"/>
                    </a:lnTo>
                    <a:lnTo>
                      <a:pt x="16" y="77"/>
                    </a:lnTo>
                    <a:lnTo>
                      <a:pt x="27" y="59"/>
                    </a:lnTo>
                    <a:lnTo>
                      <a:pt x="41" y="45"/>
                    </a:lnTo>
                    <a:lnTo>
                      <a:pt x="57" y="33"/>
                    </a:lnTo>
                    <a:lnTo>
                      <a:pt x="73" y="23"/>
                    </a:lnTo>
                    <a:lnTo>
                      <a:pt x="91" y="16"/>
                    </a:lnTo>
                    <a:lnTo>
                      <a:pt x="110" y="10"/>
                    </a:lnTo>
                    <a:lnTo>
                      <a:pt x="129" y="6"/>
                    </a:lnTo>
                    <a:lnTo>
                      <a:pt x="148" y="3"/>
                    </a:lnTo>
                    <a:lnTo>
                      <a:pt x="167" y="1"/>
                    </a:lnTo>
                    <a:lnTo>
                      <a:pt x="185" y="0"/>
                    </a:lnTo>
                    <a:lnTo>
                      <a:pt x="201" y="0"/>
                    </a:lnTo>
                    <a:lnTo>
                      <a:pt x="2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21" name="Freeform 24"/>
              <p:cNvSpPr>
                <a:spLocks noEditPoints="1"/>
              </p:cNvSpPr>
              <p:nvPr/>
            </p:nvSpPr>
            <p:spPr bwMode="auto">
              <a:xfrm>
                <a:off x="2597" y="4335"/>
                <a:ext cx="217" cy="124"/>
              </a:xfrm>
              <a:custGeom>
                <a:avLst/>
                <a:gdLst>
                  <a:gd name="T0" fmla="*/ 1796 w 2393"/>
                  <a:gd name="T1" fmla="*/ 704 h 1360"/>
                  <a:gd name="T2" fmla="*/ 1761 w 2393"/>
                  <a:gd name="T3" fmla="*/ 720 h 1360"/>
                  <a:gd name="T4" fmla="*/ 1590 w 2393"/>
                  <a:gd name="T5" fmla="*/ 904 h 1360"/>
                  <a:gd name="T6" fmla="*/ 1882 w 2393"/>
                  <a:gd name="T7" fmla="*/ 733 h 1360"/>
                  <a:gd name="T8" fmla="*/ 1851 w 2393"/>
                  <a:gd name="T9" fmla="*/ 709 h 1360"/>
                  <a:gd name="T10" fmla="*/ 1814 w 2393"/>
                  <a:gd name="T11" fmla="*/ 702 h 1360"/>
                  <a:gd name="T12" fmla="*/ 1831 w 2393"/>
                  <a:gd name="T13" fmla="*/ 20 h 1360"/>
                  <a:gd name="T14" fmla="*/ 1950 w 2393"/>
                  <a:gd name="T15" fmla="*/ 61 h 1360"/>
                  <a:gd name="T16" fmla="*/ 2057 w 2393"/>
                  <a:gd name="T17" fmla="*/ 121 h 1360"/>
                  <a:gd name="T18" fmla="*/ 2154 w 2393"/>
                  <a:gd name="T19" fmla="*/ 196 h 1360"/>
                  <a:gd name="T20" fmla="*/ 2235 w 2393"/>
                  <a:gd name="T21" fmla="*/ 286 h 1360"/>
                  <a:gd name="T22" fmla="*/ 2301 w 2393"/>
                  <a:gd name="T23" fmla="*/ 388 h 1360"/>
                  <a:gd name="T24" fmla="*/ 2352 w 2393"/>
                  <a:gd name="T25" fmla="*/ 501 h 1360"/>
                  <a:gd name="T26" fmla="*/ 2382 w 2393"/>
                  <a:gd name="T27" fmla="*/ 622 h 1360"/>
                  <a:gd name="T28" fmla="*/ 2393 w 2393"/>
                  <a:gd name="T29" fmla="*/ 748 h 1360"/>
                  <a:gd name="T30" fmla="*/ 2390 w 2393"/>
                  <a:gd name="T31" fmla="*/ 1230 h 1360"/>
                  <a:gd name="T32" fmla="*/ 2370 w 2393"/>
                  <a:gd name="T33" fmla="*/ 1282 h 1360"/>
                  <a:gd name="T34" fmla="*/ 2335 w 2393"/>
                  <a:gd name="T35" fmla="*/ 1324 h 1360"/>
                  <a:gd name="T36" fmla="*/ 2286 w 2393"/>
                  <a:gd name="T37" fmla="*/ 1351 h 1360"/>
                  <a:gd name="T38" fmla="*/ 2230 w 2393"/>
                  <a:gd name="T39" fmla="*/ 1360 h 1360"/>
                  <a:gd name="T40" fmla="*/ 129 w 2393"/>
                  <a:gd name="T41" fmla="*/ 1358 h 1360"/>
                  <a:gd name="T42" fmla="*/ 77 w 2393"/>
                  <a:gd name="T43" fmla="*/ 1339 h 1360"/>
                  <a:gd name="T44" fmla="*/ 36 w 2393"/>
                  <a:gd name="T45" fmla="*/ 1304 h 1360"/>
                  <a:gd name="T46" fmla="*/ 10 w 2393"/>
                  <a:gd name="T47" fmla="*/ 1256 h 1360"/>
                  <a:gd name="T48" fmla="*/ 0 w 2393"/>
                  <a:gd name="T49" fmla="*/ 1200 h 1360"/>
                  <a:gd name="T50" fmla="*/ 3 w 2393"/>
                  <a:gd name="T51" fmla="*/ 684 h 1360"/>
                  <a:gd name="T52" fmla="*/ 23 w 2393"/>
                  <a:gd name="T53" fmla="*/ 561 h 1360"/>
                  <a:gd name="T54" fmla="*/ 63 w 2393"/>
                  <a:gd name="T55" fmla="*/ 443 h 1360"/>
                  <a:gd name="T56" fmla="*/ 122 w 2393"/>
                  <a:gd name="T57" fmla="*/ 336 h 1360"/>
                  <a:gd name="T58" fmla="*/ 195 w 2393"/>
                  <a:gd name="T59" fmla="*/ 240 h 1360"/>
                  <a:gd name="T60" fmla="*/ 283 w 2393"/>
                  <a:gd name="T61" fmla="*/ 157 h 1360"/>
                  <a:gd name="T62" fmla="*/ 385 w 2393"/>
                  <a:gd name="T63" fmla="*/ 89 h 1360"/>
                  <a:gd name="T64" fmla="*/ 498 w 2393"/>
                  <a:gd name="T65" fmla="*/ 38 h 1360"/>
                  <a:gd name="T66" fmla="*/ 640 w 2393"/>
                  <a:gd name="T67" fmla="*/ 0 h 1360"/>
                  <a:gd name="T68" fmla="*/ 1748 w 2393"/>
                  <a:gd name="T69" fmla="*/ 0 h 1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393" h="1360">
                    <a:moveTo>
                      <a:pt x="1814" y="702"/>
                    </a:moveTo>
                    <a:lnTo>
                      <a:pt x="1796" y="704"/>
                    </a:lnTo>
                    <a:lnTo>
                      <a:pt x="1778" y="709"/>
                    </a:lnTo>
                    <a:lnTo>
                      <a:pt x="1761" y="720"/>
                    </a:lnTo>
                    <a:lnTo>
                      <a:pt x="1746" y="733"/>
                    </a:lnTo>
                    <a:lnTo>
                      <a:pt x="1590" y="904"/>
                    </a:lnTo>
                    <a:lnTo>
                      <a:pt x="2038" y="904"/>
                    </a:lnTo>
                    <a:lnTo>
                      <a:pt x="1882" y="733"/>
                    </a:lnTo>
                    <a:lnTo>
                      <a:pt x="1867" y="719"/>
                    </a:lnTo>
                    <a:lnTo>
                      <a:pt x="1851" y="709"/>
                    </a:lnTo>
                    <a:lnTo>
                      <a:pt x="1833" y="703"/>
                    </a:lnTo>
                    <a:lnTo>
                      <a:pt x="1814" y="702"/>
                    </a:lnTo>
                    <a:close/>
                    <a:moveTo>
                      <a:pt x="1748" y="0"/>
                    </a:moveTo>
                    <a:lnTo>
                      <a:pt x="1831" y="20"/>
                    </a:lnTo>
                    <a:lnTo>
                      <a:pt x="1892" y="38"/>
                    </a:lnTo>
                    <a:lnTo>
                      <a:pt x="1950" y="61"/>
                    </a:lnTo>
                    <a:lnTo>
                      <a:pt x="2005" y="88"/>
                    </a:lnTo>
                    <a:lnTo>
                      <a:pt x="2057" y="121"/>
                    </a:lnTo>
                    <a:lnTo>
                      <a:pt x="2107" y="157"/>
                    </a:lnTo>
                    <a:lnTo>
                      <a:pt x="2154" y="196"/>
                    </a:lnTo>
                    <a:lnTo>
                      <a:pt x="2196" y="239"/>
                    </a:lnTo>
                    <a:lnTo>
                      <a:pt x="2235" y="286"/>
                    </a:lnTo>
                    <a:lnTo>
                      <a:pt x="2270" y="336"/>
                    </a:lnTo>
                    <a:lnTo>
                      <a:pt x="2301" y="388"/>
                    </a:lnTo>
                    <a:lnTo>
                      <a:pt x="2328" y="443"/>
                    </a:lnTo>
                    <a:lnTo>
                      <a:pt x="2352" y="501"/>
                    </a:lnTo>
                    <a:lnTo>
                      <a:pt x="2369" y="561"/>
                    </a:lnTo>
                    <a:lnTo>
                      <a:pt x="2382" y="622"/>
                    </a:lnTo>
                    <a:lnTo>
                      <a:pt x="2390" y="684"/>
                    </a:lnTo>
                    <a:lnTo>
                      <a:pt x="2393" y="748"/>
                    </a:lnTo>
                    <a:lnTo>
                      <a:pt x="2393" y="1200"/>
                    </a:lnTo>
                    <a:lnTo>
                      <a:pt x="2390" y="1230"/>
                    </a:lnTo>
                    <a:lnTo>
                      <a:pt x="2383" y="1256"/>
                    </a:lnTo>
                    <a:lnTo>
                      <a:pt x="2370" y="1282"/>
                    </a:lnTo>
                    <a:lnTo>
                      <a:pt x="2354" y="1304"/>
                    </a:lnTo>
                    <a:lnTo>
                      <a:pt x="2335" y="1324"/>
                    </a:lnTo>
                    <a:lnTo>
                      <a:pt x="2311" y="1339"/>
                    </a:lnTo>
                    <a:lnTo>
                      <a:pt x="2286" y="1351"/>
                    </a:lnTo>
                    <a:lnTo>
                      <a:pt x="2259" y="1358"/>
                    </a:lnTo>
                    <a:lnTo>
                      <a:pt x="2230" y="1360"/>
                    </a:lnTo>
                    <a:lnTo>
                      <a:pt x="157" y="1360"/>
                    </a:lnTo>
                    <a:lnTo>
                      <a:pt x="129" y="1358"/>
                    </a:lnTo>
                    <a:lnTo>
                      <a:pt x="101" y="1351"/>
                    </a:lnTo>
                    <a:lnTo>
                      <a:pt x="77" y="1339"/>
                    </a:lnTo>
                    <a:lnTo>
                      <a:pt x="55" y="1324"/>
                    </a:lnTo>
                    <a:lnTo>
                      <a:pt x="36" y="1304"/>
                    </a:lnTo>
                    <a:lnTo>
                      <a:pt x="21" y="1282"/>
                    </a:lnTo>
                    <a:lnTo>
                      <a:pt x="10" y="1256"/>
                    </a:lnTo>
                    <a:lnTo>
                      <a:pt x="3" y="1230"/>
                    </a:lnTo>
                    <a:lnTo>
                      <a:pt x="0" y="1200"/>
                    </a:lnTo>
                    <a:lnTo>
                      <a:pt x="0" y="748"/>
                    </a:lnTo>
                    <a:lnTo>
                      <a:pt x="3" y="684"/>
                    </a:lnTo>
                    <a:lnTo>
                      <a:pt x="11" y="622"/>
                    </a:lnTo>
                    <a:lnTo>
                      <a:pt x="23" y="561"/>
                    </a:lnTo>
                    <a:lnTo>
                      <a:pt x="41" y="501"/>
                    </a:lnTo>
                    <a:lnTo>
                      <a:pt x="63" y="443"/>
                    </a:lnTo>
                    <a:lnTo>
                      <a:pt x="90" y="389"/>
                    </a:lnTo>
                    <a:lnTo>
                      <a:pt x="122" y="336"/>
                    </a:lnTo>
                    <a:lnTo>
                      <a:pt x="156" y="286"/>
                    </a:lnTo>
                    <a:lnTo>
                      <a:pt x="195" y="240"/>
                    </a:lnTo>
                    <a:lnTo>
                      <a:pt x="237" y="196"/>
                    </a:lnTo>
                    <a:lnTo>
                      <a:pt x="283" y="157"/>
                    </a:lnTo>
                    <a:lnTo>
                      <a:pt x="332" y="121"/>
                    </a:lnTo>
                    <a:lnTo>
                      <a:pt x="385" y="89"/>
                    </a:lnTo>
                    <a:lnTo>
                      <a:pt x="440" y="62"/>
                    </a:lnTo>
                    <a:lnTo>
                      <a:pt x="498" y="38"/>
                    </a:lnTo>
                    <a:lnTo>
                      <a:pt x="559" y="20"/>
                    </a:lnTo>
                    <a:lnTo>
                      <a:pt x="640" y="0"/>
                    </a:lnTo>
                    <a:lnTo>
                      <a:pt x="1193" y="1280"/>
                    </a:lnTo>
                    <a:lnTo>
                      <a:pt x="174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22" name="Freeform 25"/>
              <p:cNvSpPr>
                <a:spLocks/>
              </p:cNvSpPr>
              <p:nvPr/>
            </p:nvSpPr>
            <p:spPr bwMode="auto">
              <a:xfrm>
                <a:off x="2689" y="4347"/>
                <a:ext cx="34" cy="83"/>
              </a:xfrm>
              <a:custGeom>
                <a:avLst/>
                <a:gdLst>
                  <a:gd name="T0" fmla="*/ 135 w 373"/>
                  <a:gd name="T1" fmla="*/ 0 h 915"/>
                  <a:gd name="T2" fmla="*/ 237 w 373"/>
                  <a:gd name="T3" fmla="*/ 0 h 915"/>
                  <a:gd name="T4" fmla="*/ 258 w 373"/>
                  <a:gd name="T5" fmla="*/ 2 h 915"/>
                  <a:gd name="T6" fmla="*/ 278 w 373"/>
                  <a:gd name="T7" fmla="*/ 9 h 915"/>
                  <a:gd name="T8" fmla="*/ 295 w 373"/>
                  <a:gd name="T9" fmla="*/ 21 h 915"/>
                  <a:gd name="T10" fmla="*/ 310 w 373"/>
                  <a:gd name="T11" fmla="*/ 36 h 915"/>
                  <a:gd name="T12" fmla="*/ 321 w 373"/>
                  <a:gd name="T13" fmla="*/ 53 h 915"/>
                  <a:gd name="T14" fmla="*/ 328 w 373"/>
                  <a:gd name="T15" fmla="*/ 74 h 915"/>
                  <a:gd name="T16" fmla="*/ 366 w 373"/>
                  <a:gd name="T17" fmla="*/ 234 h 915"/>
                  <a:gd name="T18" fmla="*/ 368 w 373"/>
                  <a:gd name="T19" fmla="*/ 257 h 915"/>
                  <a:gd name="T20" fmla="*/ 365 w 373"/>
                  <a:gd name="T21" fmla="*/ 281 h 915"/>
                  <a:gd name="T22" fmla="*/ 357 w 373"/>
                  <a:gd name="T23" fmla="*/ 301 h 915"/>
                  <a:gd name="T24" fmla="*/ 345 w 373"/>
                  <a:gd name="T25" fmla="*/ 319 h 915"/>
                  <a:gd name="T26" fmla="*/ 329 w 373"/>
                  <a:gd name="T27" fmla="*/ 334 h 915"/>
                  <a:gd name="T28" fmla="*/ 309 w 373"/>
                  <a:gd name="T29" fmla="*/ 345 h 915"/>
                  <a:gd name="T30" fmla="*/ 287 w 373"/>
                  <a:gd name="T31" fmla="*/ 351 h 915"/>
                  <a:gd name="T32" fmla="*/ 373 w 373"/>
                  <a:gd name="T33" fmla="*/ 438 h 915"/>
                  <a:gd name="T34" fmla="*/ 187 w 373"/>
                  <a:gd name="T35" fmla="*/ 915 h 915"/>
                  <a:gd name="T36" fmla="*/ 0 w 373"/>
                  <a:gd name="T37" fmla="*/ 438 h 915"/>
                  <a:gd name="T38" fmla="*/ 85 w 373"/>
                  <a:gd name="T39" fmla="*/ 351 h 915"/>
                  <a:gd name="T40" fmla="*/ 63 w 373"/>
                  <a:gd name="T41" fmla="*/ 345 h 915"/>
                  <a:gd name="T42" fmla="*/ 44 w 373"/>
                  <a:gd name="T43" fmla="*/ 334 h 915"/>
                  <a:gd name="T44" fmla="*/ 27 w 373"/>
                  <a:gd name="T45" fmla="*/ 319 h 915"/>
                  <a:gd name="T46" fmla="*/ 15 w 373"/>
                  <a:gd name="T47" fmla="*/ 301 h 915"/>
                  <a:gd name="T48" fmla="*/ 7 w 373"/>
                  <a:gd name="T49" fmla="*/ 281 h 915"/>
                  <a:gd name="T50" fmla="*/ 4 w 373"/>
                  <a:gd name="T51" fmla="*/ 257 h 915"/>
                  <a:gd name="T52" fmla="*/ 6 w 373"/>
                  <a:gd name="T53" fmla="*/ 234 h 915"/>
                  <a:gd name="T54" fmla="*/ 44 w 373"/>
                  <a:gd name="T55" fmla="*/ 74 h 915"/>
                  <a:gd name="T56" fmla="*/ 52 w 373"/>
                  <a:gd name="T57" fmla="*/ 53 h 915"/>
                  <a:gd name="T58" fmla="*/ 63 w 373"/>
                  <a:gd name="T59" fmla="*/ 36 h 915"/>
                  <a:gd name="T60" fmla="*/ 77 w 373"/>
                  <a:gd name="T61" fmla="*/ 21 h 915"/>
                  <a:gd name="T62" fmla="*/ 95 w 373"/>
                  <a:gd name="T63" fmla="*/ 9 h 915"/>
                  <a:gd name="T64" fmla="*/ 114 w 373"/>
                  <a:gd name="T65" fmla="*/ 2 h 915"/>
                  <a:gd name="T66" fmla="*/ 135 w 373"/>
                  <a:gd name="T67" fmla="*/ 0 h 9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73" h="915">
                    <a:moveTo>
                      <a:pt x="135" y="0"/>
                    </a:moveTo>
                    <a:lnTo>
                      <a:pt x="237" y="0"/>
                    </a:lnTo>
                    <a:lnTo>
                      <a:pt x="258" y="2"/>
                    </a:lnTo>
                    <a:lnTo>
                      <a:pt x="278" y="9"/>
                    </a:lnTo>
                    <a:lnTo>
                      <a:pt x="295" y="21"/>
                    </a:lnTo>
                    <a:lnTo>
                      <a:pt x="310" y="36"/>
                    </a:lnTo>
                    <a:lnTo>
                      <a:pt x="321" y="53"/>
                    </a:lnTo>
                    <a:lnTo>
                      <a:pt x="328" y="74"/>
                    </a:lnTo>
                    <a:lnTo>
                      <a:pt x="366" y="234"/>
                    </a:lnTo>
                    <a:lnTo>
                      <a:pt x="368" y="257"/>
                    </a:lnTo>
                    <a:lnTo>
                      <a:pt x="365" y="281"/>
                    </a:lnTo>
                    <a:lnTo>
                      <a:pt x="357" y="301"/>
                    </a:lnTo>
                    <a:lnTo>
                      <a:pt x="345" y="319"/>
                    </a:lnTo>
                    <a:lnTo>
                      <a:pt x="329" y="334"/>
                    </a:lnTo>
                    <a:lnTo>
                      <a:pt x="309" y="345"/>
                    </a:lnTo>
                    <a:lnTo>
                      <a:pt x="287" y="351"/>
                    </a:lnTo>
                    <a:lnTo>
                      <a:pt x="373" y="438"/>
                    </a:lnTo>
                    <a:lnTo>
                      <a:pt x="187" y="915"/>
                    </a:lnTo>
                    <a:lnTo>
                      <a:pt x="0" y="438"/>
                    </a:lnTo>
                    <a:lnTo>
                      <a:pt x="85" y="351"/>
                    </a:lnTo>
                    <a:lnTo>
                      <a:pt x="63" y="345"/>
                    </a:lnTo>
                    <a:lnTo>
                      <a:pt x="44" y="334"/>
                    </a:lnTo>
                    <a:lnTo>
                      <a:pt x="27" y="319"/>
                    </a:lnTo>
                    <a:lnTo>
                      <a:pt x="15" y="301"/>
                    </a:lnTo>
                    <a:lnTo>
                      <a:pt x="7" y="281"/>
                    </a:lnTo>
                    <a:lnTo>
                      <a:pt x="4" y="257"/>
                    </a:lnTo>
                    <a:lnTo>
                      <a:pt x="6" y="234"/>
                    </a:lnTo>
                    <a:lnTo>
                      <a:pt x="44" y="74"/>
                    </a:lnTo>
                    <a:lnTo>
                      <a:pt x="52" y="53"/>
                    </a:lnTo>
                    <a:lnTo>
                      <a:pt x="63" y="36"/>
                    </a:lnTo>
                    <a:lnTo>
                      <a:pt x="77" y="21"/>
                    </a:lnTo>
                    <a:lnTo>
                      <a:pt x="95" y="9"/>
                    </a:lnTo>
                    <a:lnTo>
                      <a:pt x="114" y="2"/>
                    </a:lnTo>
                    <a:lnTo>
                      <a:pt x="13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1" name="Group 16"/>
            <p:cNvGrpSpPr>
              <a:grpSpLocks noChangeAspect="1"/>
            </p:cNvGrpSpPr>
            <p:nvPr/>
          </p:nvGrpSpPr>
          <p:grpSpPr bwMode="auto">
            <a:xfrm>
              <a:off x="596845" y="5823027"/>
              <a:ext cx="162480" cy="186754"/>
              <a:chOff x="1039" y="1681"/>
              <a:chExt cx="1071" cy="1231"/>
            </a:xfrm>
            <a:grpFill/>
          </p:grpSpPr>
          <p:sp>
            <p:nvSpPr>
              <p:cNvPr id="15" name="Freeform 17"/>
              <p:cNvSpPr>
                <a:spLocks noEditPoints="1"/>
              </p:cNvSpPr>
              <p:nvPr/>
            </p:nvSpPr>
            <p:spPr bwMode="auto">
              <a:xfrm>
                <a:off x="1039" y="1681"/>
                <a:ext cx="1071" cy="1099"/>
              </a:xfrm>
              <a:custGeom>
                <a:avLst/>
                <a:gdLst>
                  <a:gd name="T0" fmla="*/ 3169 w 3212"/>
                  <a:gd name="T1" fmla="*/ 566 h 3298"/>
                  <a:gd name="T2" fmla="*/ 3035 w 3212"/>
                  <a:gd name="T3" fmla="*/ 475 h 3298"/>
                  <a:gd name="T4" fmla="*/ 2711 w 3212"/>
                  <a:gd name="T5" fmla="*/ 199 h 3298"/>
                  <a:gd name="T6" fmla="*/ 2384 w 3212"/>
                  <a:gd name="T7" fmla="*/ 19 h 3298"/>
                  <a:gd name="T8" fmla="*/ 2347 w 3212"/>
                  <a:gd name="T9" fmla="*/ 4 h 3298"/>
                  <a:gd name="T10" fmla="*/ 2278 w 3212"/>
                  <a:gd name="T11" fmla="*/ 47 h 3298"/>
                  <a:gd name="T12" fmla="*/ 2171 w 3212"/>
                  <a:gd name="T13" fmla="*/ 190 h 3298"/>
                  <a:gd name="T14" fmla="*/ 1698 w 3212"/>
                  <a:gd name="T15" fmla="*/ 610 h 3298"/>
                  <a:gd name="T16" fmla="*/ 716 w 3212"/>
                  <a:gd name="T17" fmla="*/ 1337 h 3298"/>
                  <a:gd name="T18" fmla="*/ 296 w 3212"/>
                  <a:gd name="T19" fmla="*/ 1713 h 3298"/>
                  <a:gd name="T20" fmla="*/ 59 w 3212"/>
                  <a:gd name="T21" fmla="*/ 2061 h 3298"/>
                  <a:gd name="T22" fmla="*/ 0 w 3212"/>
                  <a:gd name="T23" fmla="*/ 2479 h 3298"/>
                  <a:gd name="T24" fmla="*/ 29 w 3212"/>
                  <a:gd name="T25" fmla="*/ 2758 h 3298"/>
                  <a:gd name="T26" fmla="*/ 183 w 3212"/>
                  <a:gd name="T27" fmla="*/ 2915 h 3298"/>
                  <a:gd name="T28" fmla="*/ 615 w 3212"/>
                  <a:gd name="T29" fmla="*/ 3255 h 3298"/>
                  <a:gd name="T30" fmla="*/ 886 w 3212"/>
                  <a:gd name="T31" fmla="*/ 3291 h 3298"/>
                  <a:gd name="T32" fmla="*/ 1138 w 3212"/>
                  <a:gd name="T33" fmla="*/ 3171 h 3298"/>
                  <a:gd name="T34" fmla="*/ 1808 w 3212"/>
                  <a:gd name="T35" fmla="*/ 2600 h 3298"/>
                  <a:gd name="T36" fmla="*/ 2812 w 3212"/>
                  <a:gd name="T37" fmla="*/ 1724 h 3298"/>
                  <a:gd name="T38" fmla="*/ 3103 w 3212"/>
                  <a:gd name="T39" fmla="*/ 1438 h 3298"/>
                  <a:gd name="T40" fmla="*/ 3146 w 3212"/>
                  <a:gd name="T41" fmla="*/ 1401 h 3298"/>
                  <a:gd name="T42" fmla="*/ 3193 w 3212"/>
                  <a:gd name="T43" fmla="*/ 1183 h 3298"/>
                  <a:gd name="T44" fmla="*/ 3208 w 3212"/>
                  <a:gd name="T45" fmla="*/ 620 h 3298"/>
                  <a:gd name="T46" fmla="*/ 1001 w 3212"/>
                  <a:gd name="T47" fmla="*/ 3114 h 3298"/>
                  <a:gd name="T48" fmla="*/ 881 w 3212"/>
                  <a:gd name="T49" fmla="*/ 3066 h 3298"/>
                  <a:gd name="T50" fmla="*/ 844 w 3212"/>
                  <a:gd name="T51" fmla="*/ 2610 h 3298"/>
                  <a:gd name="T52" fmla="*/ 840 w 3212"/>
                  <a:gd name="T53" fmla="*/ 2398 h 3298"/>
                  <a:gd name="T54" fmla="*/ 401 w 3212"/>
                  <a:gd name="T55" fmla="*/ 2082 h 3298"/>
                  <a:gd name="T56" fmla="*/ 241 w 3212"/>
                  <a:gd name="T57" fmla="*/ 1969 h 3298"/>
                  <a:gd name="T58" fmla="*/ 752 w 3212"/>
                  <a:gd name="T59" fmla="*/ 2141 h 3298"/>
                  <a:gd name="T60" fmla="*/ 1034 w 3212"/>
                  <a:gd name="T61" fmla="*/ 2354 h 3298"/>
                  <a:gd name="T62" fmla="*/ 1418 w 3212"/>
                  <a:gd name="T63" fmla="*/ 2074 h 3298"/>
                  <a:gd name="T64" fmla="*/ 1624 w 3212"/>
                  <a:gd name="T65" fmla="*/ 1847 h 3298"/>
                  <a:gd name="T66" fmla="*/ 1420 w 3212"/>
                  <a:gd name="T67" fmla="*/ 1596 h 3298"/>
                  <a:gd name="T68" fmla="*/ 1082 w 3212"/>
                  <a:gd name="T69" fmla="*/ 1248 h 3298"/>
                  <a:gd name="T70" fmla="*/ 1614 w 3212"/>
                  <a:gd name="T71" fmla="*/ 825 h 3298"/>
                  <a:gd name="T72" fmla="*/ 2194 w 3212"/>
                  <a:gd name="T73" fmla="*/ 338 h 3298"/>
                  <a:gd name="T74" fmla="*/ 2374 w 3212"/>
                  <a:gd name="T75" fmla="*/ 118 h 3298"/>
                  <a:gd name="T76" fmla="*/ 2661 w 3212"/>
                  <a:gd name="T77" fmla="*/ 304 h 3298"/>
                  <a:gd name="T78" fmla="*/ 2993 w 3212"/>
                  <a:gd name="T79" fmla="*/ 603 h 3298"/>
                  <a:gd name="T80" fmla="*/ 2474 w 3212"/>
                  <a:gd name="T81" fmla="*/ 1257 h 3298"/>
                  <a:gd name="T82" fmla="*/ 1732 w 3212"/>
                  <a:gd name="T83" fmla="*/ 1951 h 3298"/>
                  <a:gd name="T84" fmla="*/ 1047 w 3212"/>
                  <a:gd name="T85" fmla="*/ 2462 h 3298"/>
                  <a:gd name="T86" fmla="*/ 1012 w 3212"/>
                  <a:gd name="T87" fmla="*/ 2472 h 3298"/>
                  <a:gd name="T88" fmla="*/ 3078 w 3212"/>
                  <a:gd name="T89" fmla="*/ 1147 h 3298"/>
                  <a:gd name="T90" fmla="*/ 3067 w 3212"/>
                  <a:gd name="T91" fmla="*/ 1301 h 3298"/>
                  <a:gd name="T92" fmla="*/ 3051 w 3212"/>
                  <a:gd name="T93" fmla="*/ 1343 h 3298"/>
                  <a:gd name="T94" fmla="*/ 3018 w 3212"/>
                  <a:gd name="T95" fmla="*/ 1366 h 3298"/>
                  <a:gd name="T96" fmla="*/ 2890 w 3212"/>
                  <a:gd name="T97" fmla="*/ 1493 h 3298"/>
                  <a:gd name="T98" fmla="*/ 1823 w 3212"/>
                  <a:gd name="T99" fmla="*/ 2434 h 3298"/>
                  <a:gd name="T100" fmla="*/ 1765 w 3212"/>
                  <a:gd name="T101" fmla="*/ 2231 h 3298"/>
                  <a:gd name="T102" fmla="*/ 1749 w 3212"/>
                  <a:gd name="T103" fmla="*/ 2105 h 3298"/>
                  <a:gd name="T104" fmla="*/ 2236 w 3212"/>
                  <a:gd name="T105" fmla="*/ 1651 h 3298"/>
                  <a:gd name="T106" fmla="*/ 3095 w 3212"/>
                  <a:gd name="T107" fmla="*/ 770 h 3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212" h="3298">
                    <a:moveTo>
                      <a:pt x="3208" y="620"/>
                    </a:moveTo>
                    <a:lnTo>
                      <a:pt x="3206" y="606"/>
                    </a:lnTo>
                    <a:lnTo>
                      <a:pt x="3192" y="581"/>
                    </a:lnTo>
                    <a:lnTo>
                      <a:pt x="3169" y="566"/>
                    </a:lnTo>
                    <a:lnTo>
                      <a:pt x="3143" y="561"/>
                    </a:lnTo>
                    <a:lnTo>
                      <a:pt x="3130" y="564"/>
                    </a:lnTo>
                    <a:lnTo>
                      <a:pt x="3101" y="533"/>
                    </a:lnTo>
                    <a:lnTo>
                      <a:pt x="3035" y="475"/>
                    </a:lnTo>
                    <a:lnTo>
                      <a:pt x="3003" y="448"/>
                    </a:lnTo>
                    <a:lnTo>
                      <a:pt x="2931" y="383"/>
                    </a:lnTo>
                    <a:lnTo>
                      <a:pt x="2786" y="258"/>
                    </a:lnTo>
                    <a:lnTo>
                      <a:pt x="2711" y="199"/>
                    </a:lnTo>
                    <a:lnTo>
                      <a:pt x="2651" y="148"/>
                    </a:lnTo>
                    <a:lnTo>
                      <a:pt x="2507" y="53"/>
                    </a:lnTo>
                    <a:lnTo>
                      <a:pt x="2432" y="24"/>
                    </a:lnTo>
                    <a:lnTo>
                      <a:pt x="2384" y="19"/>
                    </a:lnTo>
                    <a:lnTo>
                      <a:pt x="2363" y="20"/>
                    </a:lnTo>
                    <a:lnTo>
                      <a:pt x="2361" y="17"/>
                    </a:lnTo>
                    <a:lnTo>
                      <a:pt x="2358" y="14"/>
                    </a:lnTo>
                    <a:lnTo>
                      <a:pt x="2347" y="4"/>
                    </a:lnTo>
                    <a:lnTo>
                      <a:pt x="2320" y="0"/>
                    </a:lnTo>
                    <a:lnTo>
                      <a:pt x="2294" y="10"/>
                    </a:lnTo>
                    <a:lnTo>
                      <a:pt x="2278" y="32"/>
                    </a:lnTo>
                    <a:lnTo>
                      <a:pt x="2278" y="47"/>
                    </a:lnTo>
                    <a:lnTo>
                      <a:pt x="2276" y="62"/>
                    </a:lnTo>
                    <a:lnTo>
                      <a:pt x="2253" y="102"/>
                    </a:lnTo>
                    <a:lnTo>
                      <a:pt x="2199" y="163"/>
                    </a:lnTo>
                    <a:lnTo>
                      <a:pt x="2171" y="190"/>
                    </a:lnTo>
                    <a:lnTo>
                      <a:pt x="2102" y="260"/>
                    </a:lnTo>
                    <a:lnTo>
                      <a:pt x="1952" y="394"/>
                    </a:lnTo>
                    <a:lnTo>
                      <a:pt x="1878" y="459"/>
                    </a:lnTo>
                    <a:lnTo>
                      <a:pt x="1698" y="610"/>
                    </a:lnTo>
                    <a:lnTo>
                      <a:pt x="1326" y="897"/>
                    </a:lnTo>
                    <a:lnTo>
                      <a:pt x="1138" y="1036"/>
                    </a:lnTo>
                    <a:lnTo>
                      <a:pt x="969" y="1157"/>
                    </a:lnTo>
                    <a:lnTo>
                      <a:pt x="716" y="1337"/>
                    </a:lnTo>
                    <a:lnTo>
                      <a:pt x="553" y="1467"/>
                    </a:lnTo>
                    <a:lnTo>
                      <a:pt x="475" y="1536"/>
                    </a:lnTo>
                    <a:lnTo>
                      <a:pt x="415" y="1592"/>
                    </a:lnTo>
                    <a:lnTo>
                      <a:pt x="296" y="1713"/>
                    </a:lnTo>
                    <a:lnTo>
                      <a:pt x="186" y="1845"/>
                    </a:lnTo>
                    <a:lnTo>
                      <a:pt x="117" y="1951"/>
                    </a:lnTo>
                    <a:lnTo>
                      <a:pt x="77" y="2024"/>
                    </a:lnTo>
                    <a:lnTo>
                      <a:pt x="59" y="2061"/>
                    </a:lnTo>
                    <a:lnTo>
                      <a:pt x="44" y="2100"/>
                    </a:lnTo>
                    <a:lnTo>
                      <a:pt x="21" y="2181"/>
                    </a:lnTo>
                    <a:lnTo>
                      <a:pt x="2" y="2306"/>
                    </a:lnTo>
                    <a:lnTo>
                      <a:pt x="0" y="2479"/>
                    </a:lnTo>
                    <a:lnTo>
                      <a:pt x="12" y="2650"/>
                    </a:lnTo>
                    <a:lnTo>
                      <a:pt x="18" y="2732"/>
                    </a:lnTo>
                    <a:lnTo>
                      <a:pt x="19" y="2742"/>
                    </a:lnTo>
                    <a:lnTo>
                      <a:pt x="29" y="2758"/>
                    </a:lnTo>
                    <a:lnTo>
                      <a:pt x="49" y="2771"/>
                    </a:lnTo>
                    <a:lnTo>
                      <a:pt x="67" y="2770"/>
                    </a:lnTo>
                    <a:lnTo>
                      <a:pt x="101" y="2817"/>
                    </a:lnTo>
                    <a:lnTo>
                      <a:pt x="183" y="2915"/>
                    </a:lnTo>
                    <a:lnTo>
                      <a:pt x="278" y="3016"/>
                    </a:lnTo>
                    <a:lnTo>
                      <a:pt x="383" y="3109"/>
                    </a:lnTo>
                    <a:lnTo>
                      <a:pt x="497" y="3193"/>
                    </a:lnTo>
                    <a:lnTo>
                      <a:pt x="615" y="3255"/>
                    </a:lnTo>
                    <a:lnTo>
                      <a:pt x="704" y="3285"/>
                    </a:lnTo>
                    <a:lnTo>
                      <a:pt x="765" y="3297"/>
                    </a:lnTo>
                    <a:lnTo>
                      <a:pt x="825" y="3298"/>
                    </a:lnTo>
                    <a:lnTo>
                      <a:pt x="886" y="3291"/>
                    </a:lnTo>
                    <a:lnTo>
                      <a:pt x="916" y="3282"/>
                    </a:lnTo>
                    <a:lnTo>
                      <a:pt x="955" y="3271"/>
                    </a:lnTo>
                    <a:lnTo>
                      <a:pt x="1030" y="3236"/>
                    </a:lnTo>
                    <a:lnTo>
                      <a:pt x="1138" y="3171"/>
                    </a:lnTo>
                    <a:lnTo>
                      <a:pt x="1342" y="3009"/>
                    </a:lnTo>
                    <a:lnTo>
                      <a:pt x="1463" y="2899"/>
                    </a:lnTo>
                    <a:lnTo>
                      <a:pt x="1634" y="2748"/>
                    </a:lnTo>
                    <a:lnTo>
                      <a:pt x="1808" y="2600"/>
                    </a:lnTo>
                    <a:lnTo>
                      <a:pt x="2017" y="2424"/>
                    </a:lnTo>
                    <a:lnTo>
                      <a:pt x="2429" y="2066"/>
                    </a:lnTo>
                    <a:lnTo>
                      <a:pt x="2633" y="1884"/>
                    </a:lnTo>
                    <a:lnTo>
                      <a:pt x="2812" y="1724"/>
                    </a:lnTo>
                    <a:lnTo>
                      <a:pt x="2987" y="1560"/>
                    </a:lnTo>
                    <a:lnTo>
                      <a:pt x="3021" y="1530"/>
                    </a:lnTo>
                    <a:lnTo>
                      <a:pt x="3075" y="1478"/>
                    </a:lnTo>
                    <a:lnTo>
                      <a:pt x="3103" y="1438"/>
                    </a:lnTo>
                    <a:lnTo>
                      <a:pt x="3111" y="1416"/>
                    </a:lnTo>
                    <a:lnTo>
                      <a:pt x="3124" y="1415"/>
                    </a:lnTo>
                    <a:lnTo>
                      <a:pt x="3134" y="1409"/>
                    </a:lnTo>
                    <a:lnTo>
                      <a:pt x="3146" y="1401"/>
                    </a:lnTo>
                    <a:lnTo>
                      <a:pt x="3163" y="1378"/>
                    </a:lnTo>
                    <a:lnTo>
                      <a:pt x="3180" y="1337"/>
                    </a:lnTo>
                    <a:lnTo>
                      <a:pt x="3192" y="1241"/>
                    </a:lnTo>
                    <a:lnTo>
                      <a:pt x="3193" y="1183"/>
                    </a:lnTo>
                    <a:lnTo>
                      <a:pt x="3202" y="1042"/>
                    </a:lnTo>
                    <a:lnTo>
                      <a:pt x="3212" y="832"/>
                    </a:lnTo>
                    <a:lnTo>
                      <a:pt x="3212" y="691"/>
                    </a:lnTo>
                    <a:lnTo>
                      <a:pt x="3208" y="620"/>
                    </a:lnTo>
                    <a:close/>
                    <a:moveTo>
                      <a:pt x="1004" y="2495"/>
                    </a:moveTo>
                    <a:lnTo>
                      <a:pt x="998" y="2649"/>
                    </a:lnTo>
                    <a:lnTo>
                      <a:pt x="999" y="2958"/>
                    </a:lnTo>
                    <a:lnTo>
                      <a:pt x="1001" y="3114"/>
                    </a:lnTo>
                    <a:lnTo>
                      <a:pt x="942" y="3145"/>
                    </a:lnTo>
                    <a:lnTo>
                      <a:pt x="880" y="3170"/>
                    </a:lnTo>
                    <a:lnTo>
                      <a:pt x="884" y="3137"/>
                    </a:lnTo>
                    <a:lnTo>
                      <a:pt x="881" y="3066"/>
                    </a:lnTo>
                    <a:lnTo>
                      <a:pt x="868" y="2961"/>
                    </a:lnTo>
                    <a:lnTo>
                      <a:pt x="860" y="2895"/>
                    </a:lnTo>
                    <a:lnTo>
                      <a:pt x="850" y="2780"/>
                    </a:lnTo>
                    <a:lnTo>
                      <a:pt x="844" y="2610"/>
                    </a:lnTo>
                    <a:lnTo>
                      <a:pt x="850" y="2495"/>
                    </a:lnTo>
                    <a:lnTo>
                      <a:pt x="857" y="2439"/>
                    </a:lnTo>
                    <a:lnTo>
                      <a:pt x="856" y="2424"/>
                    </a:lnTo>
                    <a:lnTo>
                      <a:pt x="840" y="2398"/>
                    </a:lnTo>
                    <a:lnTo>
                      <a:pt x="828" y="2390"/>
                    </a:lnTo>
                    <a:lnTo>
                      <a:pt x="717" y="2318"/>
                    </a:lnTo>
                    <a:lnTo>
                      <a:pt x="506" y="2162"/>
                    </a:lnTo>
                    <a:lnTo>
                      <a:pt x="401" y="2082"/>
                    </a:lnTo>
                    <a:lnTo>
                      <a:pt x="382" y="2064"/>
                    </a:lnTo>
                    <a:lnTo>
                      <a:pt x="314" y="2010"/>
                    </a:lnTo>
                    <a:lnTo>
                      <a:pt x="264" y="1978"/>
                    </a:lnTo>
                    <a:lnTo>
                      <a:pt x="241" y="1969"/>
                    </a:lnTo>
                    <a:lnTo>
                      <a:pt x="294" y="1899"/>
                    </a:lnTo>
                    <a:lnTo>
                      <a:pt x="350" y="1830"/>
                    </a:lnTo>
                    <a:lnTo>
                      <a:pt x="510" y="1955"/>
                    </a:lnTo>
                    <a:lnTo>
                      <a:pt x="752" y="2141"/>
                    </a:lnTo>
                    <a:lnTo>
                      <a:pt x="909" y="2270"/>
                    </a:lnTo>
                    <a:lnTo>
                      <a:pt x="985" y="2338"/>
                    </a:lnTo>
                    <a:lnTo>
                      <a:pt x="999" y="2349"/>
                    </a:lnTo>
                    <a:lnTo>
                      <a:pt x="1034" y="2354"/>
                    </a:lnTo>
                    <a:lnTo>
                      <a:pt x="1053" y="2346"/>
                    </a:lnTo>
                    <a:lnTo>
                      <a:pt x="1132" y="2302"/>
                    </a:lnTo>
                    <a:lnTo>
                      <a:pt x="1280" y="2195"/>
                    </a:lnTo>
                    <a:lnTo>
                      <a:pt x="1418" y="2074"/>
                    </a:lnTo>
                    <a:lnTo>
                      <a:pt x="1548" y="1943"/>
                    </a:lnTo>
                    <a:lnTo>
                      <a:pt x="1610" y="1877"/>
                    </a:lnTo>
                    <a:lnTo>
                      <a:pt x="1617" y="1868"/>
                    </a:lnTo>
                    <a:lnTo>
                      <a:pt x="1624" y="1847"/>
                    </a:lnTo>
                    <a:lnTo>
                      <a:pt x="1626" y="1827"/>
                    </a:lnTo>
                    <a:lnTo>
                      <a:pt x="1617" y="1807"/>
                    </a:lnTo>
                    <a:lnTo>
                      <a:pt x="1610" y="1796"/>
                    </a:lnTo>
                    <a:lnTo>
                      <a:pt x="1420" y="1596"/>
                    </a:lnTo>
                    <a:lnTo>
                      <a:pt x="1231" y="1395"/>
                    </a:lnTo>
                    <a:lnTo>
                      <a:pt x="1201" y="1360"/>
                    </a:lnTo>
                    <a:lnTo>
                      <a:pt x="1132" y="1288"/>
                    </a:lnTo>
                    <a:lnTo>
                      <a:pt x="1082" y="1248"/>
                    </a:lnTo>
                    <a:lnTo>
                      <a:pt x="1056" y="1235"/>
                    </a:lnTo>
                    <a:lnTo>
                      <a:pt x="1244" y="1103"/>
                    </a:lnTo>
                    <a:lnTo>
                      <a:pt x="1430" y="964"/>
                    </a:lnTo>
                    <a:lnTo>
                      <a:pt x="1614" y="825"/>
                    </a:lnTo>
                    <a:lnTo>
                      <a:pt x="1885" y="607"/>
                    </a:lnTo>
                    <a:lnTo>
                      <a:pt x="2060" y="458"/>
                    </a:lnTo>
                    <a:lnTo>
                      <a:pt x="2145" y="380"/>
                    </a:lnTo>
                    <a:lnTo>
                      <a:pt x="2194" y="338"/>
                    </a:lnTo>
                    <a:lnTo>
                      <a:pt x="2299" y="235"/>
                    </a:lnTo>
                    <a:lnTo>
                      <a:pt x="2344" y="177"/>
                    </a:lnTo>
                    <a:lnTo>
                      <a:pt x="2367" y="138"/>
                    </a:lnTo>
                    <a:lnTo>
                      <a:pt x="2374" y="118"/>
                    </a:lnTo>
                    <a:lnTo>
                      <a:pt x="2422" y="140"/>
                    </a:lnTo>
                    <a:lnTo>
                      <a:pt x="2466" y="163"/>
                    </a:lnTo>
                    <a:lnTo>
                      <a:pt x="2534" y="206"/>
                    </a:lnTo>
                    <a:lnTo>
                      <a:pt x="2661" y="304"/>
                    </a:lnTo>
                    <a:lnTo>
                      <a:pt x="2721" y="354"/>
                    </a:lnTo>
                    <a:lnTo>
                      <a:pt x="2833" y="453"/>
                    </a:lnTo>
                    <a:lnTo>
                      <a:pt x="2944" y="554"/>
                    </a:lnTo>
                    <a:lnTo>
                      <a:pt x="2993" y="603"/>
                    </a:lnTo>
                    <a:lnTo>
                      <a:pt x="3048" y="646"/>
                    </a:lnTo>
                    <a:lnTo>
                      <a:pt x="2937" y="771"/>
                    </a:lnTo>
                    <a:lnTo>
                      <a:pt x="2708" y="1016"/>
                    </a:lnTo>
                    <a:lnTo>
                      <a:pt x="2474" y="1257"/>
                    </a:lnTo>
                    <a:lnTo>
                      <a:pt x="2233" y="1490"/>
                    </a:lnTo>
                    <a:lnTo>
                      <a:pt x="2112" y="1605"/>
                    </a:lnTo>
                    <a:lnTo>
                      <a:pt x="1987" y="1720"/>
                    </a:lnTo>
                    <a:lnTo>
                      <a:pt x="1732" y="1951"/>
                    </a:lnTo>
                    <a:lnTo>
                      <a:pt x="1467" y="2169"/>
                    </a:lnTo>
                    <a:lnTo>
                      <a:pt x="1261" y="2322"/>
                    </a:lnTo>
                    <a:lnTo>
                      <a:pt x="1120" y="2417"/>
                    </a:lnTo>
                    <a:lnTo>
                      <a:pt x="1047" y="2462"/>
                    </a:lnTo>
                    <a:lnTo>
                      <a:pt x="1047" y="2462"/>
                    </a:lnTo>
                    <a:lnTo>
                      <a:pt x="1047" y="2463"/>
                    </a:lnTo>
                    <a:lnTo>
                      <a:pt x="1033" y="2460"/>
                    </a:lnTo>
                    <a:lnTo>
                      <a:pt x="1012" y="2472"/>
                    </a:lnTo>
                    <a:lnTo>
                      <a:pt x="1005" y="2485"/>
                    </a:lnTo>
                    <a:lnTo>
                      <a:pt x="1004" y="2495"/>
                    </a:lnTo>
                    <a:close/>
                    <a:moveTo>
                      <a:pt x="3082" y="1081"/>
                    </a:moveTo>
                    <a:lnTo>
                      <a:pt x="3078" y="1147"/>
                    </a:lnTo>
                    <a:lnTo>
                      <a:pt x="3074" y="1213"/>
                    </a:lnTo>
                    <a:lnTo>
                      <a:pt x="3072" y="1247"/>
                    </a:lnTo>
                    <a:lnTo>
                      <a:pt x="3069" y="1280"/>
                    </a:lnTo>
                    <a:lnTo>
                      <a:pt x="3067" y="1301"/>
                    </a:lnTo>
                    <a:lnTo>
                      <a:pt x="3065" y="1316"/>
                    </a:lnTo>
                    <a:lnTo>
                      <a:pt x="3059" y="1320"/>
                    </a:lnTo>
                    <a:lnTo>
                      <a:pt x="3052" y="1334"/>
                    </a:lnTo>
                    <a:lnTo>
                      <a:pt x="3051" y="1343"/>
                    </a:lnTo>
                    <a:lnTo>
                      <a:pt x="3038" y="1349"/>
                    </a:lnTo>
                    <a:lnTo>
                      <a:pt x="3018" y="1372"/>
                    </a:lnTo>
                    <a:lnTo>
                      <a:pt x="3016" y="1389"/>
                    </a:lnTo>
                    <a:lnTo>
                      <a:pt x="3018" y="1366"/>
                    </a:lnTo>
                    <a:lnTo>
                      <a:pt x="3010" y="1369"/>
                    </a:lnTo>
                    <a:lnTo>
                      <a:pt x="2990" y="1393"/>
                    </a:lnTo>
                    <a:lnTo>
                      <a:pt x="2941" y="1444"/>
                    </a:lnTo>
                    <a:lnTo>
                      <a:pt x="2890" y="1493"/>
                    </a:lnTo>
                    <a:lnTo>
                      <a:pt x="2734" y="1637"/>
                    </a:lnTo>
                    <a:lnTo>
                      <a:pt x="2574" y="1779"/>
                    </a:lnTo>
                    <a:lnTo>
                      <a:pt x="2201" y="2110"/>
                    </a:lnTo>
                    <a:lnTo>
                      <a:pt x="1823" y="2434"/>
                    </a:lnTo>
                    <a:lnTo>
                      <a:pt x="1804" y="2451"/>
                    </a:lnTo>
                    <a:lnTo>
                      <a:pt x="1785" y="2467"/>
                    </a:lnTo>
                    <a:lnTo>
                      <a:pt x="1778" y="2349"/>
                    </a:lnTo>
                    <a:lnTo>
                      <a:pt x="1765" y="2231"/>
                    </a:lnTo>
                    <a:lnTo>
                      <a:pt x="1764" y="2181"/>
                    </a:lnTo>
                    <a:lnTo>
                      <a:pt x="1765" y="2130"/>
                    </a:lnTo>
                    <a:lnTo>
                      <a:pt x="1764" y="2118"/>
                    </a:lnTo>
                    <a:lnTo>
                      <a:pt x="1749" y="2105"/>
                    </a:lnTo>
                    <a:lnTo>
                      <a:pt x="1739" y="2103"/>
                    </a:lnTo>
                    <a:lnTo>
                      <a:pt x="1927" y="1936"/>
                    </a:lnTo>
                    <a:lnTo>
                      <a:pt x="2106" y="1769"/>
                    </a:lnTo>
                    <a:lnTo>
                      <a:pt x="2236" y="1651"/>
                    </a:lnTo>
                    <a:lnTo>
                      <a:pt x="2489" y="1406"/>
                    </a:lnTo>
                    <a:lnTo>
                      <a:pt x="2737" y="1157"/>
                    </a:lnTo>
                    <a:lnTo>
                      <a:pt x="2977" y="901"/>
                    </a:lnTo>
                    <a:lnTo>
                      <a:pt x="3095" y="770"/>
                    </a:lnTo>
                    <a:lnTo>
                      <a:pt x="3093" y="926"/>
                    </a:lnTo>
                    <a:lnTo>
                      <a:pt x="3082" y="10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8"/>
              <p:cNvSpPr>
                <a:spLocks/>
              </p:cNvSpPr>
              <p:nvPr/>
            </p:nvSpPr>
            <p:spPr bwMode="auto">
              <a:xfrm>
                <a:off x="1398" y="2746"/>
                <a:ext cx="212" cy="132"/>
              </a:xfrm>
              <a:custGeom>
                <a:avLst/>
                <a:gdLst>
                  <a:gd name="T0" fmla="*/ 544 w 635"/>
                  <a:gd name="T1" fmla="*/ 0 h 398"/>
                  <a:gd name="T2" fmla="*/ 504 w 635"/>
                  <a:gd name="T3" fmla="*/ 18 h 398"/>
                  <a:gd name="T4" fmla="*/ 496 w 635"/>
                  <a:gd name="T5" fmla="*/ 52 h 398"/>
                  <a:gd name="T6" fmla="*/ 530 w 635"/>
                  <a:gd name="T7" fmla="*/ 177 h 398"/>
                  <a:gd name="T8" fmla="*/ 515 w 635"/>
                  <a:gd name="T9" fmla="*/ 226 h 398"/>
                  <a:gd name="T10" fmla="*/ 478 w 635"/>
                  <a:gd name="T11" fmla="*/ 262 h 398"/>
                  <a:gd name="T12" fmla="*/ 403 w 635"/>
                  <a:gd name="T13" fmla="*/ 291 h 398"/>
                  <a:gd name="T14" fmla="*/ 352 w 635"/>
                  <a:gd name="T15" fmla="*/ 272 h 398"/>
                  <a:gd name="T16" fmla="*/ 332 w 635"/>
                  <a:gd name="T17" fmla="*/ 226 h 398"/>
                  <a:gd name="T18" fmla="*/ 331 w 635"/>
                  <a:gd name="T19" fmla="*/ 198 h 398"/>
                  <a:gd name="T20" fmla="*/ 303 w 635"/>
                  <a:gd name="T21" fmla="*/ 164 h 398"/>
                  <a:gd name="T22" fmla="*/ 246 w 635"/>
                  <a:gd name="T23" fmla="*/ 180 h 398"/>
                  <a:gd name="T24" fmla="*/ 236 w 635"/>
                  <a:gd name="T25" fmla="*/ 209 h 398"/>
                  <a:gd name="T26" fmla="*/ 220 w 635"/>
                  <a:gd name="T27" fmla="*/ 268 h 398"/>
                  <a:gd name="T28" fmla="*/ 160 w 635"/>
                  <a:gd name="T29" fmla="*/ 310 h 398"/>
                  <a:gd name="T30" fmla="*/ 122 w 635"/>
                  <a:gd name="T31" fmla="*/ 304 h 398"/>
                  <a:gd name="T32" fmla="*/ 83 w 635"/>
                  <a:gd name="T33" fmla="*/ 270 h 398"/>
                  <a:gd name="T34" fmla="*/ 83 w 635"/>
                  <a:gd name="T35" fmla="*/ 182 h 398"/>
                  <a:gd name="T36" fmla="*/ 90 w 635"/>
                  <a:gd name="T37" fmla="*/ 149 h 398"/>
                  <a:gd name="T38" fmla="*/ 62 w 635"/>
                  <a:gd name="T39" fmla="*/ 126 h 398"/>
                  <a:gd name="T40" fmla="*/ 34 w 635"/>
                  <a:gd name="T41" fmla="*/ 139 h 398"/>
                  <a:gd name="T42" fmla="*/ 7 w 635"/>
                  <a:gd name="T43" fmla="*/ 193 h 398"/>
                  <a:gd name="T44" fmla="*/ 3 w 635"/>
                  <a:gd name="T45" fmla="*/ 268 h 398"/>
                  <a:gd name="T46" fmla="*/ 31 w 635"/>
                  <a:gd name="T47" fmla="*/ 336 h 398"/>
                  <a:gd name="T48" fmla="*/ 93 w 635"/>
                  <a:gd name="T49" fmla="*/ 383 h 398"/>
                  <a:gd name="T50" fmla="*/ 139 w 635"/>
                  <a:gd name="T51" fmla="*/ 398 h 398"/>
                  <a:gd name="T52" fmla="*/ 229 w 635"/>
                  <a:gd name="T53" fmla="*/ 383 h 398"/>
                  <a:gd name="T54" fmla="*/ 279 w 635"/>
                  <a:gd name="T55" fmla="*/ 339 h 398"/>
                  <a:gd name="T56" fmla="*/ 350 w 635"/>
                  <a:gd name="T57" fmla="*/ 379 h 398"/>
                  <a:gd name="T58" fmla="*/ 470 w 635"/>
                  <a:gd name="T59" fmla="*/ 375 h 398"/>
                  <a:gd name="T60" fmla="*/ 527 w 635"/>
                  <a:gd name="T61" fmla="*/ 350 h 398"/>
                  <a:gd name="T62" fmla="*/ 600 w 635"/>
                  <a:gd name="T63" fmla="*/ 271 h 398"/>
                  <a:gd name="T64" fmla="*/ 635 w 635"/>
                  <a:gd name="T65" fmla="*/ 166 h 398"/>
                  <a:gd name="T66" fmla="*/ 614 w 635"/>
                  <a:gd name="T67" fmla="*/ 64 h 398"/>
                  <a:gd name="T68" fmla="*/ 555 w 635"/>
                  <a:gd name="T69" fmla="*/ 6 h 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635" h="398">
                    <a:moveTo>
                      <a:pt x="555" y="6"/>
                    </a:moveTo>
                    <a:lnTo>
                      <a:pt x="544" y="0"/>
                    </a:lnTo>
                    <a:lnTo>
                      <a:pt x="521" y="3"/>
                    </a:lnTo>
                    <a:lnTo>
                      <a:pt x="504" y="18"/>
                    </a:lnTo>
                    <a:lnTo>
                      <a:pt x="495" y="39"/>
                    </a:lnTo>
                    <a:lnTo>
                      <a:pt x="496" y="52"/>
                    </a:lnTo>
                    <a:lnTo>
                      <a:pt x="514" y="113"/>
                    </a:lnTo>
                    <a:lnTo>
                      <a:pt x="530" y="177"/>
                    </a:lnTo>
                    <a:lnTo>
                      <a:pt x="527" y="202"/>
                    </a:lnTo>
                    <a:lnTo>
                      <a:pt x="515" y="226"/>
                    </a:lnTo>
                    <a:lnTo>
                      <a:pt x="494" y="251"/>
                    </a:lnTo>
                    <a:lnTo>
                      <a:pt x="478" y="262"/>
                    </a:lnTo>
                    <a:lnTo>
                      <a:pt x="453" y="278"/>
                    </a:lnTo>
                    <a:lnTo>
                      <a:pt x="403" y="291"/>
                    </a:lnTo>
                    <a:lnTo>
                      <a:pt x="370" y="284"/>
                    </a:lnTo>
                    <a:lnTo>
                      <a:pt x="352" y="272"/>
                    </a:lnTo>
                    <a:lnTo>
                      <a:pt x="339" y="252"/>
                    </a:lnTo>
                    <a:lnTo>
                      <a:pt x="332" y="226"/>
                    </a:lnTo>
                    <a:lnTo>
                      <a:pt x="332" y="209"/>
                    </a:lnTo>
                    <a:lnTo>
                      <a:pt x="331" y="198"/>
                    </a:lnTo>
                    <a:lnTo>
                      <a:pt x="324" y="180"/>
                    </a:lnTo>
                    <a:lnTo>
                      <a:pt x="303" y="164"/>
                    </a:lnTo>
                    <a:lnTo>
                      <a:pt x="268" y="164"/>
                    </a:lnTo>
                    <a:lnTo>
                      <a:pt x="246" y="180"/>
                    </a:lnTo>
                    <a:lnTo>
                      <a:pt x="237" y="198"/>
                    </a:lnTo>
                    <a:lnTo>
                      <a:pt x="236" y="209"/>
                    </a:lnTo>
                    <a:lnTo>
                      <a:pt x="233" y="231"/>
                    </a:lnTo>
                    <a:lnTo>
                      <a:pt x="220" y="268"/>
                    </a:lnTo>
                    <a:lnTo>
                      <a:pt x="196" y="297"/>
                    </a:lnTo>
                    <a:lnTo>
                      <a:pt x="160" y="310"/>
                    </a:lnTo>
                    <a:lnTo>
                      <a:pt x="137" y="307"/>
                    </a:lnTo>
                    <a:lnTo>
                      <a:pt x="122" y="304"/>
                    </a:lnTo>
                    <a:lnTo>
                      <a:pt x="102" y="294"/>
                    </a:lnTo>
                    <a:lnTo>
                      <a:pt x="83" y="270"/>
                    </a:lnTo>
                    <a:lnTo>
                      <a:pt x="76" y="228"/>
                    </a:lnTo>
                    <a:lnTo>
                      <a:pt x="83" y="182"/>
                    </a:lnTo>
                    <a:lnTo>
                      <a:pt x="88" y="162"/>
                    </a:lnTo>
                    <a:lnTo>
                      <a:pt x="90" y="149"/>
                    </a:lnTo>
                    <a:lnTo>
                      <a:pt x="80" y="131"/>
                    </a:lnTo>
                    <a:lnTo>
                      <a:pt x="62" y="126"/>
                    </a:lnTo>
                    <a:lnTo>
                      <a:pt x="43" y="130"/>
                    </a:lnTo>
                    <a:lnTo>
                      <a:pt x="34" y="139"/>
                    </a:lnTo>
                    <a:lnTo>
                      <a:pt x="23" y="157"/>
                    </a:lnTo>
                    <a:lnTo>
                      <a:pt x="7" y="193"/>
                    </a:lnTo>
                    <a:lnTo>
                      <a:pt x="0" y="232"/>
                    </a:lnTo>
                    <a:lnTo>
                      <a:pt x="3" y="268"/>
                    </a:lnTo>
                    <a:lnTo>
                      <a:pt x="13" y="304"/>
                    </a:lnTo>
                    <a:lnTo>
                      <a:pt x="31" y="336"/>
                    </a:lnTo>
                    <a:lnTo>
                      <a:pt x="59" y="362"/>
                    </a:lnTo>
                    <a:lnTo>
                      <a:pt x="93" y="383"/>
                    </a:lnTo>
                    <a:lnTo>
                      <a:pt x="113" y="390"/>
                    </a:lnTo>
                    <a:lnTo>
                      <a:pt x="139" y="398"/>
                    </a:lnTo>
                    <a:lnTo>
                      <a:pt x="187" y="398"/>
                    </a:lnTo>
                    <a:lnTo>
                      <a:pt x="229" y="383"/>
                    </a:lnTo>
                    <a:lnTo>
                      <a:pt x="265" y="356"/>
                    </a:lnTo>
                    <a:lnTo>
                      <a:pt x="279" y="339"/>
                    </a:lnTo>
                    <a:lnTo>
                      <a:pt x="299" y="356"/>
                    </a:lnTo>
                    <a:lnTo>
                      <a:pt x="350" y="379"/>
                    </a:lnTo>
                    <a:lnTo>
                      <a:pt x="409" y="386"/>
                    </a:lnTo>
                    <a:lnTo>
                      <a:pt x="470" y="375"/>
                    </a:lnTo>
                    <a:lnTo>
                      <a:pt x="502" y="362"/>
                    </a:lnTo>
                    <a:lnTo>
                      <a:pt x="527" y="350"/>
                    </a:lnTo>
                    <a:lnTo>
                      <a:pt x="567" y="316"/>
                    </a:lnTo>
                    <a:lnTo>
                      <a:pt x="600" y="271"/>
                    </a:lnTo>
                    <a:lnTo>
                      <a:pt x="623" y="221"/>
                    </a:lnTo>
                    <a:lnTo>
                      <a:pt x="635" y="166"/>
                    </a:lnTo>
                    <a:lnTo>
                      <a:pt x="632" y="113"/>
                    </a:lnTo>
                    <a:lnTo>
                      <a:pt x="614" y="64"/>
                    </a:lnTo>
                    <a:lnTo>
                      <a:pt x="581" y="23"/>
                    </a:lnTo>
                    <a:lnTo>
                      <a:pt x="555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9"/>
              <p:cNvSpPr>
                <a:spLocks/>
              </p:cNvSpPr>
              <p:nvPr/>
            </p:nvSpPr>
            <p:spPr bwMode="auto">
              <a:xfrm>
                <a:off x="1655" y="2515"/>
                <a:ext cx="176" cy="179"/>
              </a:xfrm>
              <a:custGeom>
                <a:avLst/>
                <a:gdLst>
                  <a:gd name="T0" fmla="*/ 301 w 528"/>
                  <a:gd name="T1" fmla="*/ 1 h 538"/>
                  <a:gd name="T2" fmla="*/ 268 w 528"/>
                  <a:gd name="T3" fmla="*/ 27 h 538"/>
                  <a:gd name="T4" fmla="*/ 273 w 528"/>
                  <a:gd name="T5" fmla="*/ 82 h 538"/>
                  <a:gd name="T6" fmla="*/ 298 w 528"/>
                  <a:gd name="T7" fmla="*/ 95 h 538"/>
                  <a:gd name="T8" fmla="*/ 373 w 528"/>
                  <a:gd name="T9" fmla="*/ 112 h 538"/>
                  <a:gd name="T10" fmla="*/ 419 w 528"/>
                  <a:gd name="T11" fmla="*/ 145 h 538"/>
                  <a:gd name="T12" fmla="*/ 423 w 528"/>
                  <a:gd name="T13" fmla="*/ 191 h 538"/>
                  <a:gd name="T14" fmla="*/ 409 w 528"/>
                  <a:gd name="T15" fmla="*/ 220 h 538"/>
                  <a:gd name="T16" fmla="*/ 357 w 528"/>
                  <a:gd name="T17" fmla="*/ 265 h 538"/>
                  <a:gd name="T18" fmla="*/ 245 w 528"/>
                  <a:gd name="T19" fmla="*/ 269 h 538"/>
                  <a:gd name="T20" fmla="*/ 207 w 528"/>
                  <a:gd name="T21" fmla="*/ 256 h 538"/>
                  <a:gd name="T22" fmla="*/ 188 w 528"/>
                  <a:gd name="T23" fmla="*/ 250 h 538"/>
                  <a:gd name="T24" fmla="*/ 150 w 528"/>
                  <a:gd name="T25" fmla="*/ 268 h 538"/>
                  <a:gd name="T26" fmla="*/ 141 w 528"/>
                  <a:gd name="T27" fmla="*/ 324 h 538"/>
                  <a:gd name="T28" fmla="*/ 161 w 528"/>
                  <a:gd name="T29" fmla="*/ 341 h 538"/>
                  <a:gd name="T30" fmla="*/ 173 w 528"/>
                  <a:gd name="T31" fmla="*/ 347 h 538"/>
                  <a:gd name="T32" fmla="*/ 178 w 528"/>
                  <a:gd name="T33" fmla="*/ 348 h 538"/>
                  <a:gd name="T34" fmla="*/ 184 w 528"/>
                  <a:gd name="T35" fmla="*/ 351 h 538"/>
                  <a:gd name="T36" fmla="*/ 220 w 528"/>
                  <a:gd name="T37" fmla="*/ 367 h 538"/>
                  <a:gd name="T38" fmla="*/ 243 w 528"/>
                  <a:gd name="T39" fmla="*/ 399 h 538"/>
                  <a:gd name="T40" fmla="*/ 180 w 528"/>
                  <a:gd name="T41" fmla="*/ 443 h 538"/>
                  <a:gd name="T42" fmla="*/ 131 w 528"/>
                  <a:gd name="T43" fmla="*/ 456 h 538"/>
                  <a:gd name="T44" fmla="*/ 62 w 528"/>
                  <a:gd name="T45" fmla="*/ 456 h 538"/>
                  <a:gd name="T46" fmla="*/ 50 w 528"/>
                  <a:gd name="T47" fmla="*/ 443 h 538"/>
                  <a:gd name="T48" fmla="*/ 10 w 528"/>
                  <a:gd name="T49" fmla="*/ 446 h 538"/>
                  <a:gd name="T50" fmla="*/ 3 w 528"/>
                  <a:gd name="T51" fmla="*/ 475 h 538"/>
                  <a:gd name="T52" fmla="*/ 45 w 528"/>
                  <a:gd name="T53" fmla="*/ 525 h 538"/>
                  <a:gd name="T54" fmla="*/ 134 w 528"/>
                  <a:gd name="T55" fmla="*/ 538 h 538"/>
                  <a:gd name="T56" fmla="*/ 190 w 528"/>
                  <a:gd name="T57" fmla="*/ 528 h 538"/>
                  <a:gd name="T58" fmla="*/ 302 w 528"/>
                  <a:gd name="T59" fmla="*/ 465 h 538"/>
                  <a:gd name="T60" fmla="*/ 355 w 528"/>
                  <a:gd name="T61" fmla="*/ 383 h 538"/>
                  <a:gd name="T62" fmla="*/ 357 w 528"/>
                  <a:gd name="T63" fmla="*/ 366 h 538"/>
                  <a:gd name="T64" fmla="*/ 425 w 528"/>
                  <a:gd name="T65" fmla="*/ 341 h 538"/>
                  <a:gd name="T66" fmla="*/ 497 w 528"/>
                  <a:gd name="T67" fmla="*/ 271 h 538"/>
                  <a:gd name="T68" fmla="*/ 520 w 528"/>
                  <a:gd name="T69" fmla="*/ 220 h 538"/>
                  <a:gd name="T70" fmla="*/ 520 w 528"/>
                  <a:gd name="T71" fmla="*/ 127 h 538"/>
                  <a:gd name="T72" fmla="*/ 469 w 528"/>
                  <a:gd name="T73" fmla="*/ 53 h 538"/>
                  <a:gd name="T74" fmla="*/ 384 w 528"/>
                  <a:gd name="T75" fmla="*/ 9 h 538"/>
                  <a:gd name="T76" fmla="*/ 311 w 528"/>
                  <a:gd name="T77" fmla="*/ 0 h 5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28" h="538">
                    <a:moveTo>
                      <a:pt x="311" y="0"/>
                    </a:moveTo>
                    <a:lnTo>
                      <a:pt x="301" y="1"/>
                    </a:lnTo>
                    <a:lnTo>
                      <a:pt x="285" y="9"/>
                    </a:lnTo>
                    <a:lnTo>
                      <a:pt x="268" y="27"/>
                    </a:lnTo>
                    <a:lnTo>
                      <a:pt x="263" y="60"/>
                    </a:lnTo>
                    <a:lnTo>
                      <a:pt x="273" y="82"/>
                    </a:lnTo>
                    <a:lnTo>
                      <a:pt x="288" y="92"/>
                    </a:lnTo>
                    <a:lnTo>
                      <a:pt x="298" y="95"/>
                    </a:lnTo>
                    <a:lnTo>
                      <a:pt x="321" y="99"/>
                    </a:lnTo>
                    <a:lnTo>
                      <a:pt x="373" y="112"/>
                    </a:lnTo>
                    <a:lnTo>
                      <a:pt x="404" y="129"/>
                    </a:lnTo>
                    <a:lnTo>
                      <a:pt x="419" y="145"/>
                    </a:lnTo>
                    <a:lnTo>
                      <a:pt x="426" y="165"/>
                    </a:lnTo>
                    <a:lnTo>
                      <a:pt x="423" y="191"/>
                    </a:lnTo>
                    <a:lnTo>
                      <a:pt x="416" y="206"/>
                    </a:lnTo>
                    <a:lnTo>
                      <a:pt x="409" y="220"/>
                    </a:lnTo>
                    <a:lnTo>
                      <a:pt x="391" y="242"/>
                    </a:lnTo>
                    <a:lnTo>
                      <a:pt x="357" y="265"/>
                    </a:lnTo>
                    <a:lnTo>
                      <a:pt x="302" y="276"/>
                    </a:lnTo>
                    <a:lnTo>
                      <a:pt x="245" y="269"/>
                    </a:lnTo>
                    <a:lnTo>
                      <a:pt x="217" y="260"/>
                    </a:lnTo>
                    <a:lnTo>
                      <a:pt x="207" y="256"/>
                    </a:lnTo>
                    <a:lnTo>
                      <a:pt x="199" y="253"/>
                    </a:lnTo>
                    <a:lnTo>
                      <a:pt x="188" y="250"/>
                    </a:lnTo>
                    <a:lnTo>
                      <a:pt x="171" y="253"/>
                    </a:lnTo>
                    <a:lnTo>
                      <a:pt x="150" y="268"/>
                    </a:lnTo>
                    <a:lnTo>
                      <a:pt x="135" y="299"/>
                    </a:lnTo>
                    <a:lnTo>
                      <a:pt x="141" y="324"/>
                    </a:lnTo>
                    <a:lnTo>
                      <a:pt x="151" y="337"/>
                    </a:lnTo>
                    <a:lnTo>
                      <a:pt x="161" y="341"/>
                    </a:lnTo>
                    <a:lnTo>
                      <a:pt x="167" y="344"/>
                    </a:lnTo>
                    <a:lnTo>
                      <a:pt x="173" y="347"/>
                    </a:lnTo>
                    <a:lnTo>
                      <a:pt x="173" y="347"/>
                    </a:lnTo>
                    <a:lnTo>
                      <a:pt x="178" y="348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220" y="367"/>
                    </a:lnTo>
                    <a:lnTo>
                      <a:pt x="252" y="386"/>
                    </a:lnTo>
                    <a:lnTo>
                      <a:pt x="243" y="399"/>
                    </a:lnTo>
                    <a:lnTo>
                      <a:pt x="220" y="420"/>
                    </a:lnTo>
                    <a:lnTo>
                      <a:pt x="180" y="443"/>
                    </a:lnTo>
                    <a:lnTo>
                      <a:pt x="150" y="452"/>
                    </a:lnTo>
                    <a:lnTo>
                      <a:pt x="131" y="456"/>
                    </a:lnTo>
                    <a:lnTo>
                      <a:pt x="85" y="459"/>
                    </a:lnTo>
                    <a:lnTo>
                      <a:pt x="62" y="456"/>
                    </a:lnTo>
                    <a:lnTo>
                      <a:pt x="57" y="453"/>
                    </a:lnTo>
                    <a:lnTo>
                      <a:pt x="50" y="443"/>
                    </a:lnTo>
                    <a:lnTo>
                      <a:pt x="30" y="438"/>
                    </a:lnTo>
                    <a:lnTo>
                      <a:pt x="10" y="446"/>
                    </a:lnTo>
                    <a:lnTo>
                      <a:pt x="0" y="463"/>
                    </a:lnTo>
                    <a:lnTo>
                      <a:pt x="3" y="475"/>
                    </a:lnTo>
                    <a:lnTo>
                      <a:pt x="13" y="498"/>
                    </a:lnTo>
                    <a:lnTo>
                      <a:pt x="45" y="525"/>
                    </a:lnTo>
                    <a:lnTo>
                      <a:pt x="88" y="537"/>
                    </a:lnTo>
                    <a:lnTo>
                      <a:pt x="134" y="538"/>
                    </a:lnTo>
                    <a:lnTo>
                      <a:pt x="155" y="534"/>
                    </a:lnTo>
                    <a:lnTo>
                      <a:pt x="190" y="528"/>
                    </a:lnTo>
                    <a:lnTo>
                      <a:pt x="250" y="504"/>
                    </a:lnTo>
                    <a:lnTo>
                      <a:pt x="302" y="465"/>
                    </a:lnTo>
                    <a:lnTo>
                      <a:pt x="341" y="414"/>
                    </a:lnTo>
                    <a:lnTo>
                      <a:pt x="355" y="383"/>
                    </a:lnTo>
                    <a:lnTo>
                      <a:pt x="358" y="374"/>
                    </a:lnTo>
                    <a:lnTo>
                      <a:pt x="357" y="366"/>
                    </a:lnTo>
                    <a:lnTo>
                      <a:pt x="381" y="360"/>
                    </a:lnTo>
                    <a:lnTo>
                      <a:pt x="425" y="341"/>
                    </a:lnTo>
                    <a:lnTo>
                      <a:pt x="463" y="311"/>
                    </a:lnTo>
                    <a:lnTo>
                      <a:pt x="497" y="271"/>
                    </a:lnTo>
                    <a:lnTo>
                      <a:pt x="509" y="246"/>
                    </a:lnTo>
                    <a:lnTo>
                      <a:pt x="520" y="220"/>
                    </a:lnTo>
                    <a:lnTo>
                      <a:pt x="528" y="171"/>
                    </a:lnTo>
                    <a:lnTo>
                      <a:pt x="520" y="127"/>
                    </a:lnTo>
                    <a:lnTo>
                      <a:pt x="499" y="86"/>
                    </a:lnTo>
                    <a:lnTo>
                      <a:pt x="469" y="53"/>
                    </a:lnTo>
                    <a:lnTo>
                      <a:pt x="430" y="26"/>
                    </a:lnTo>
                    <a:lnTo>
                      <a:pt x="384" y="9"/>
                    </a:lnTo>
                    <a:lnTo>
                      <a:pt x="337" y="0"/>
                    </a:lnTo>
                    <a:lnTo>
                      <a:pt x="31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20"/>
              <p:cNvSpPr>
                <a:spLocks/>
              </p:cNvSpPr>
              <p:nvPr/>
            </p:nvSpPr>
            <p:spPr bwMode="auto">
              <a:xfrm>
                <a:off x="1665" y="2702"/>
                <a:ext cx="205" cy="210"/>
              </a:xfrm>
              <a:custGeom>
                <a:avLst/>
                <a:gdLst>
                  <a:gd name="T0" fmla="*/ 388 w 613"/>
                  <a:gd name="T1" fmla="*/ 3 h 630"/>
                  <a:gd name="T2" fmla="*/ 357 w 613"/>
                  <a:gd name="T3" fmla="*/ 52 h 630"/>
                  <a:gd name="T4" fmla="*/ 381 w 613"/>
                  <a:gd name="T5" fmla="*/ 89 h 630"/>
                  <a:gd name="T6" fmla="*/ 466 w 613"/>
                  <a:gd name="T7" fmla="*/ 128 h 630"/>
                  <a:gd name="T8" fmla="*/ 511 w 613"/>
                  <a:gd name="T9" fmla="*/ 174 h 630"/>
                  <a:gd name="T10" fmla="*/ 506 w 613"/>
                  <a:gd name="T11" fmla="*/ 230 h 630"/>
                  <a:gd name="T12" fmla="*/ 486 w 613"/>
                  <a:gd name="T13" fmla="*/ 265 h 630"/>
                  <a:gd name="T14" fmla="*/ 431 w 613"/>
                  <a:gd name="T15" fmla="*/ 307 h 630"/>
                  <a:gd name="T16" fmla="*/ 349 w 613"/>
                  <a:gd name="T17" fmla="*/ 312 h 630"/>
                  <a:gd name="T18" fmla="*/ 257 w 613"/>
                  <a:gd name="T19" fmla="*/ 265 h 630"/>
                  <a:gd name="T20" fmla="*/ 253 w 613"/>
                  <a:gd name="T21" fmla="*/ 260 h 630"/>
                  <a:gd name="T22" fmla="*/ 239 w 613"/>
                  <a:gd name="T23" fmla="*/ 252 h 630"/>
                  <a:gd name="T24" fmla="*/ 198 w 613"/>
                  <a:gd name="T25" fmla="*/ 256 h 630"/>
                  <a:gd name="T26" fmla="*/ 175 w 613"/>
                  <a:gd name="T27" fmla="*/ 311 h 630"/>
                  <a:gd name="T28" fmla="*/ 188 w 613"/>
                  <a:gd name="T29" fmla="*/ 334 h 630"/>
                  <a:gd name="T30" fmla="*/ 214 w 613"/>
                  <a:gd name="T31" fmla="*/ 354 h 630"/>
                  <a:gd name="T32" fmla="*/ 256 w 613"/>
                  <a:gd name="T33" fmla="*/ 422 h 630"/>
                  <a:gd name="T34" fmla="*/ 224 w 613"/>
                  <a:gd name="T35" fmla="*/ 512 h 630"/>
                  <a:gd name="T36" fmla="*/ 180 w 613"/>
                  <a:gd name="T37" fmla="*/ 543 h 630"/>
                  <a:gd name="T38" fmla="*/ 119 w 613"/>
                  <a:gd name="T39" fmla="*/ 547 h 630"/>
                  <a:gd name="T40" fmla="*/ 72 w 613"/>
                  <a:gd name="T41" fmla="*/ 495 h 630"/>
                  <a:gd name="T42" fmla="*/ 51 w 613"/>
                  <a:gd name="T43" fmla="*/ 397 h 630"/>
                  <a:gd name="T44" fmla="*/ 37 w 613"/>
                  <a:gd name="T45" fmla="*/ 374 h 630"/>
                  <a:gd name="T46" fmla="*/ 5 w 613"/>
                  <a:gd name="T47" fmla="*/ 387 h 630"/>
                  <a:gd name="T48" fmla="*/ 0 w 613"/>
                  <a:gd name="T49" fmla="*/ 425 h 630"/>
                  <a:gd name="T50" fmla="*/ 13 w 613"/>
                  <a:gd name="T51" fmla="*/ 540 h 630"/>
                  <a:gd name="T52" fmla="*/ 66 w 613"/>
                  <a:gd name="T53" fmla="*/ 607 h 630"/>
                  <a:gd name="T54" fmla="*/ 131 w 613"/>
                  <a:gd name="T55" fmla="*/ 630 h 630"/>
                  <a:gd name="T56" fmla="*/ 220 w 613"/>
                  <a:gd name="T57" fmla="*/ 615 h 630"/>
                  <a:gd name="T58" fmla="*/ 263 w 613"/>
                  <a:gd name="T59" fmla="*/ 594 h 630"/>
                  <a:gd name="T60" fmla="*/ 329 w 613"/>
                  <a:gd name="T61" fmla="*/ 522 h 630"/>
                  <a:gd name="T62" fmla="*/ 352 w 613"/>
                  <a:gd name="T63" fmla="*/ 452 h 630"/>
                  <a:gd name="T64" fmla="*/ 352 w 613"/>
                  <a:gd name="T65" fmla="*/ 410 h 630"/>
                  <a:gd name="T66" fmla="*/ 446 w 613"/>
                  <a:gd name="T67" fmla="*/ 404 h 630"/>
                  <a:gd name="T68" fmla="*/ 555 w 613"/>
                  <a:gd name="T69" fmla="*/ 338 h 630"/>
                  <a:gd name="T70" fmla="*/ 594 w 613"/>
                  <a:gd name="T71" fmla="*/ 283 h 630"/>
                  <a:gd name="T72" fmla="*/ 613 w 613"/>
                  <a:gd name="T73" fmla="*/ 177 h 630"/>
                  <a:gd name="T74" fmla="*/ 574 w 613"/>
                  <a:gd name="T75" fmla="*/ 82 h 630"/>
                  <a:gd name="T76" fmla="*/ 489 w 613"/>
                  <a:gd name="T77" fmla="*/ 17 h 630"/>
                  <a:gd name="T78" fmla="*/ 404 w 613"/>
                  <a:gd name="T79" fmla="*/ 0 h 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13" h="630">
                    <a:moveTo>
                      <a:pt x="404" y="0"/>
                    </a:moveTo>
                    <a:lnTo>
                      <a:pt x="388" y="3"/>
                    </a:lnTo>
                    <a:lnTo>
                      <a:pt x="365" y="21"/>
                    </a:lnTo>
                    <a:lnTo>
                      <a:pt x="357" y="52"/>
                    </a:lnTo>
                    <a:lnTo>
                      <a:pt x="367" y="79"/>
                    </a:lnTo>
                    <a:lnTo>
                      <a:pt x="381" y="89"/>
                    </a:lnTo>
                    <a:lnTo>
                      <a:pt x="410" y="101"/>
                    </a:lnTo>
                    <a:lnTo>
                      <a:pt x="466" y="128"/>
                    </a:lnTo>
                    <a:lnTo>
                      <a:pt x="498" y="152"/>
                    </a:lnTo>
                    <a:lnTo>
                      <a:pt x="511" y="174"/>
                    </a:lnTo>
                    <a:lnTo>
                      <a:pt x="515" y="200"/>
                    </a:lnTo>
                    <a:lnTo>
                      <a:pt x="506" y="230"/>
                    </a:lnTo>
                    <a:lnTo>
                      <a:pt x="498" y="249"/>
                    </a:lnTo>
                    <a:lnTo>
                      <a:pt x="486" y="265"/>
                    </a:lnTo>
                    <a:lnTo>
                      <a:pt x="462" y="291"/>
                    </a:lnTo>
                    <a:lnTo>
                      <a:pt x="431" y="307"/>
                    </a:lnTo>
                    <a:lnTo>
                      <a:pt x="400" y="314"/>
                    </a:lnTo>
                    <a:lnTo>
                      <a:pt x="349" y="312"/>
                    </a:lnTo>
                    <a:lnTo>
                      <a:pt x="285" y="286"/>
                    </a:lnTo>
                    <a:lnTo>
                      <a:pt x="257" y="265"/>
                    </a:lnTo>
                    <a:lnTo>
                      <a:pt x="257" y="265"/>
                    </a:lnTo>
                    <a:lnTo>
                      <a:pt x="253" y="260"/>
                    </a:lnTo>
                    <a:lnTo>
                      <a:pt x="247" y="258"/>
                    </a:lnTo>
                    <a:lnTo>
                      <a:pt x="239" y="252"/>
                    </a:lnTo>
                    <a:lnTo>
                      <a:pt x="223" y="249"/>
                    </a:lnTo>
                    <a:lnTo>
                      <a:pt x="198" y="256"/>
                    </a:lnTo>
                    <a:lnTo>
                      <a:pt x="177" y="285"/>
                    </a:lnTo>
                    <a:lnTo>
                      <a:pt x="175" y="311"/>
                    </a:lnTo>
                    <a:lnTo>
                      <a:pt x="181" y="327"/>
                    </a:lnTo>
                    <a:lnTo>
                      <a:pt x="188" y="334"/>
                    </a:lnTo>
                    <a:lnTo>
                      <a:pt x="201" y="344"/>
                    </a:lnTo>
                    <a:lnTo>
                      <a:pt x="214" y="354"/>
                    </a:lnTo>
                    <a:lnTo>
                      <a:pt x="234" y="376"/>
                    </a:lnTo>
                    <a:lnTo>
                      <a:pt x="256" y="422"/>
                    </a:lnTo>
                    <a:lnTo>
                      <a:pt x="253" y="469"/>
                    </a:lnTo>
                    <a:lnTo>
                      <a:pt x="224" y="512"/>
                    </a:lnTo>
                    <a:lnTo>
                      <a:pt x="198" y="531"/>
                    </a:lnTo>
                    <a:lnTo>
                      <a:pt x="180" y="543"/>
                    </a:lnTo>
                    <a:lnTo>
                      <a:pt x="146" y="551"/>
                    </a:lnTo>
                    <a:lnTo>
                      <a:pt x="119" y="547"/>
                    </a:lnTo>
                    <a:lnTo>
                      <a:pt x="96" y="533"/>
                    </a:lnTo>
                    <a:lnTo>
                      <a:pt x="72" y="495"/>
                    </a:lnTo>
                    <a:lnTo>
                      <a:pt x="54" y="430"/>
                    </a:lnTo>
                    <a:lnTo>
                      <a:pt x="51" y="397"/>
                    </a:lnTo>
                    <a:lnTo>
                      <a:pt x="50" y="386"/>
                    </a:lnTo>
                    <a:lnTo>
                      <a:pt x="37" y="374"/>
                    </a:lnTo>
                    <a:lnTo>
                      <a:pt x="20" y="374"/>
                    </a:lnTo>
                    <a:lnTo>
                      <a:pt x="5" y="387"/>
                    </a:lnTo>
                    <a:lnTo>
                      <a:pt x="2" y="397"/>
                    </a:lnTo>
                    <a:lnTo>
                      <a:pt x="0" y="425"/>
                    </a:lnTo>
                    <a:lnTo>
                      <a:pt x="1" y="484"/>
                    </a:lnTo>
                    <a:lnTo>
                      <a:pt x="13" y="540"/>
                    </a:lnTo>
                    <a:lnTo>
                      <a:pt x="43" y="589"/>
                    </a:lnTo>
                    <a:lnTo>
                      <a:pt x="66" y="607"/>
                    </a:lnTo>
                    <a:lnTo>
                      <a:pt x="87" y="619"/>
                    </a:lnTo>
                    <a:lnTo>
                      <a:pt x="131" y="630"/>
                    </a:lnTo>
                    <a:lnTo>
                      <a:pt x="175" y="628"/>
                    </a:lnTo>
                    <a:lnTo>
                      <a:pt x="220" y="615"/>
                    </a:lnTo>
                    <a:lnTo>
                      <a:pt x="241" y="606"/>
                    </a:lnTo>
                    <a:lnTo>
                      <a:pt x="263" y="594"/>
                    </a:lnTo>
                    <a:lnTo>
                      <a:pt x="300" y="561"/>
                    </a:lnTo>
                    <a:lnTo>
                      <a:pt x="329" y="522"/>
                    </a:lnTo>
                    <a:lnTo>
                      <a:pt x="348" y="476"/>
                    </a:lnTo>
                    <a:lnTo>
                      <a:pt x="352" y="452"/>
                    </a:lnTo>
                    <a:lnTo>
                      <a:pt x="355" y="430"/>
                    </a:lnTo>
                    <a:lnTo>
                      <a:pt x="352" y="410"/>
                    </a:lnTo>
                    <a:lnTo>
                      <a:pt x="384" y="413"/>
                    </a:lnTo>
                    <a:lnTo>
                      <a:pt x="446" y="404"/>
                    </a:lnTo>
                    <a:lnTo>
                      <a:pt x="505" y="380"/>
                    </a:lnTo>
                    <a:lnTo>
                      <a:pt x="555" y="338"/>
                    </a:lnTo>
                    <a:lnTo>
                      <a:pt x="577" y="309"/>
                    </a:lnTo>
                    <a:lnTo>
                      <a:pt x="594" y="283"/>
                    </a:lnTo>
                    <a:lnTo>
                      <a:pt x="611" y="230"/>
                    </a:lnTo>
                    <a:lnTo>
                      <a:pt x="613" y="177"/>
                    </a:lnTo>
                    <a:lnTo>
                      <a:pt x="600" y="127"/>
                    </a:lnTo>
                    <a:lnTo>
                      <a:pt x="574" y="82"/>
                    </a:lnTo>
                    <a:lnTo>
                      <a:pt x="537" y="44"/>
                    </a:lnTo>
                    <a:lnTo>
                      <a:pt x="489" y="17"/>
                    </a:lnTo>
                    <a:lnTo>
                      <a:pt x="434" y="1"/>
                    </a:lnTo>
                    <a:lnTo>
                      <a:pt x="40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2" name="Group 31"/>
            <p:cNvGrpSpPr>
              <a:grpSpLocks noChangeAspect="1"/>
            </p:cNvGrpSpPr>
            <p:nvPr/>
          </p:nvGrpSpPr>
          <p:grpSpPr bwMode="auto">
            <a:xfrm>
              <a:off x="594443" y="5066831"/>
              <a:ext cx="167284" cy="203007"/>
              <a:chOff x="2647" y="1727"/>
              <a:chExt cx="192" cy="233"/>
            </a:xfrm>
            <a:grpFill/>
          </p:grpSpPr>
          <p:sp>
            <p:nvSpPr>
              <p:cNvPr id="13" name="Freeform 32"/>
              <p:cNvSpPr>
                <a:spLocks/>
              </p:cNvSpPr>
              <p:nvPr/>
            </p:nvSpPr>
            <p:spPr bwMode="auto">
              <a:xfrm>
                <a:off x="2699" y="1727"/>
                <a:ext cx="140" cy="152"/>
              </a:xfrm>
              <a:custGeom>
                <a:avLst/>
                <a:gdLst>
                  <a:gd name="T0" fmla="*/ 94 w 421"/>
                  <a:gd name="T1" fmla="*/ 455 h 455"/>
                  <a:gd name="T2" fmla="*/ 0 w 421"/>
                  <a:gd name="T3" fmla="*/ 362 h 455"/>
                  <a:gd name="T4" fmla="*/ 172 w 421"/>
                  <a:gd name="T5" fmla="*/ 191 h 455"/>
                  <a:gd name="T6" fmla="*/ 371 w 421"/>
                  <a:gd name="T7" fmla="*/ 1 h 455"/>
                  <a:gd name="T8" fmla="*/ 377 w 421"/>
                  <a:gd name="T9" fmla="*/ 0 h 455"/>
                  <a:gd name="T10" fmla="*/ 404 w 421"/>
                  <a:gd name="T11" fmla="*/ 4 h 455"/>
                  <a:gd name="T12" fmla="*/ 419 w 421"/>
                  <a:gd name="T13" fmla="*/ 21 h 455"/>
                  <a:gd name="T14" fmla="*/ 421 w 421"/>
                  <a:gd name="T15" fmla="*/ 37 h 455"/>
                  <a:gd name="T16" fmla="*/ 364 w 421"/>
                  <a:gd name="T17" fmla="*/ 120 h 455"/>
                  <a:gd name="T18" fmla="*/ 130 w 421"/>
                  <a:gd name="T19" fmla="*/ 410 h 455"/>
                  <a:gd name="T20" fmla="*/ 94 w 421"/>
                  <a:gd name="T21" fmla="*/ 455 h 4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21" h="455">
                    <a:moveTo>
                      <a:pt x="94" y="455"/>
                    </a:moveTo>
                    <a:lnTo>
                      <a:pt x="0" y="362"/>
                    </a:lnTo>
                    <a:lnTo>
                      <a:pt x="172" y="191"/>
                    </a:lnTo>
                    <a:lnTo>
                      <a:pt x="371" y="1"/>
                    </a:lnTo>
                    <a:lnTo>
                      <a:pt x="377" y="0"/>
                    </a:lnTo>
                    <a:lnTo>
                      <a:pt x="404" y="4"/>
                    </a:lnTo>
                    <a:lnTo>
                      <a:pt x="419" y="21"/>
                    </a:lnTo>
                    <a:lnTo>
                      <a:pt x="421" y="37"/>
                    </a:lnTo>
                    <a:lnTo>
                      <a:pt x="364" y="120"/>
                    </a:lnTo>
                    <a:lnTo>
                      <a:pt x="130" y="410"/>
                    </a:lnTo>
                    <a:lnTo>
                      <a:pt x="94" y="45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" name="Freeform 33"/>
              <p:cNvSpPr>
                <a:spLocks/>
              </p:cNvSpPr>
              <p:nvPr/>
            </p:nvSpPr>
            <p:spPr bwMode="auto">
              <a:xfrm>
                <a:off x="2647" y="1856"/>
                <a:ext cx="76" cy="104"/>
              </a:xfrm>
              <a:custGeom>
                <a:avLst/>
                <a:gdLst>
                  <a:gd name="T0" fmla="*/ 22 w 226"/>
                  <a:gd name="T1" fmla="*/ 314 h 314"/>
                  <a:gd name="T2" fmla="*/ 21 w 226"/>
                  <a:gd name="T3" fmla="*/ 301 h 314"/>
                  <a:gd name="T4" fmla="*/ 37 w 226"/>
                  <a:gd name="T5" fmla="*/ 242 h 314"/>
                  <a:gd name="T6" fmla="*/ 63 w 226"/>
                  <a:gd name="T7" fmla="*/ 219 h 314"/>
                  <a:gd name="T8" fmla="*/ 90 w 226"/>
                  <a:gd name="T9" fmla="*/ 211 h 314"/>
                  <a:gd name="T10" fmla="*/ 107 w 226"/>
                  <a:gd name="T11" fmla="*/ 209 h 314"/>
                  <a:gd name="T12" fmla="*/ 125 w 226"/>
                  <a:gd name="T13" fmla="*/ 208 h 314"/>
                  <a:gd name="T14" fmla="*/ 153 w 226"/>
                  <a:gd name="T15" fmla="*/ 199 h 314"/>
                  <a:gd name="T16" fmla="*/ 188 w 226"/>
                  <a:gd name="T17" fmla="*/ 173 h 314"/>
                  <a:gd name="T18" fmla="*/ 223 w 226"/>
                  <a:gd name="T19" fmla="*/ 107 h 314"/>
                  <a:gd name="T20" fmla="*/ 226 w 226"/>
                  <a:gd name="T21" fmla="*/ 91 h 314"/>
                  <a:gd name="T22" fmla="*/ 132 w 226"/>
                  <a:gd name="T23" fmla="*/ 0 h 314"/>
                  <a:gd name="T24" fmla="*/ 96 w 226"/>
                  <a:gd name="T25" fmla="*/ 17 h 314"/>
                  <a:gd name="T26" fmla="*/ 44 w 226"/>
                  <a:gd name="T27" fmla="*/ 61 h 314"/>
                  <a:gd name="T28" fmla="*/ 13 w 226"/>
                  <a:gd name="T29" fmla="*/ 113 h 314"/>
                  <a:gd name="T30" fmla="*/ 0 w 226"/>
                  <a:gd name="T31" fmla="*/ 165 h 314"/>
                  <a:gd name="T32" fmla="*/ 2 w 226"/>
                  <a:gd name="T33" fmla="*/ 239 h 314"/>
                  <a:gd name="T34" fmla="*/ 19 w 226"/>
                  <a:gd name="T35" fmla="*/ 307 h 314"/>
                  <a:gd name="T36" fmla="*/ 22 w 226"/>
                  <a:gd name="T37" fmla="*/ 314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26" h="314">
                    <a:moveTo>
                      <a:pt x="22" y="314"/>
                    </a:moveTo>
                    <a:lnTo>
                      <a:pt x="21" y="301"/>
                    </a:lnTo>
                    <a:lnTo>
                      <a:pt x="37" y="242"/>
                    </a:lnTo>
                    <a:lnTo>
                      <a:pt x="63" y="219"/>
                    </a:lnTo>
                    <a:lnTo>
                      <a:pt x="90" y="211"/>
                    </a:lnTo>
                    <a:lnTo>
                      <a:pt x="107" y="209"/>
                    </a:lnTo>
                    <a:lnTo>
                      <a:pt x="125" y="208"/>
                    </a:lnTo>
                    <a:lnTo>
                      <a:pt x="153" y="199"/>
                    </a:lnTo>
                    <a:lnTo>
                      <a:pt x="188" y="173"/>
                    </a:lnTo>
                    <a:lnTo>
                      <a:pt x="223" y="107"/>
                    </a:lnTo>
                    <a:lnTo>
                      <a:pt x="226" y="91"/>
                    </a:lnTo>
                    <a:lnTo>
                      <a:pt x="132" y="0"/>
                    </a:lnTo>
                    <a:lnTo>
                      <a:pt x="96" y="17"/>
                    </a:lnTo>
                    <a:lnTo>
                      <a:pt x="44" y="61"/>
                    </a:lnTo>
                    <a:lnTo>
                      <a:pt x="13" y="113"/>
                    </a:lnTo>
                    <a:lnTo>
                      <a:pt x="0" y="165"/>
                    </a:lnTo>
                    <a:lnTo>
                      <a:pt x="2" y="239"/>
                    </a:lnTo>
                    <a:lnTo>
                      <a:pt x="19" y="307"/>
                    </a:lnTo>
                    <a:lnTo>
                      <a:pt x="22" y="3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25" name="모서리가 둥근 직사각형 24"/>
          <p:cNvSpPr/>
          <p:nvPr/>
        </p:nvSpPr>
        <p:spPr>
          <a:xfrm>
            <a:off x="752612" y="225445"/>
            <a:ext cx="11207159" cy="650762"/>
          </a:xfrm>
          <a:prstGeom prst="roundRect">
            <a:avLst/>
          </a:prstGeom>
          <a:solidFill>
            <a:srgbClr val="F4F4FE"/>
          </a:solidFill>
          <a:ln>
            <a:noFill/>
          </a:ln>
          <a:effectLst>
            <a:outerShdw blurRad="190500" dist="101600" dir="2700000" algn="tl" rotWithShape="0">
              <a:srgbClr val="5955B3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2400" kern="0" dirty="0">
                <a:solidFill>
                  <a:srgbClr val="5955B3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팀원 소개</a:t>
            </a:r>
            <a:endParaRPr lang="en-US" altLang="ko-KR" sz="2400" kern="0" dirty="0">
              <a:solidFill>
                <a:srgbClr val="5955B3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11658599" y="598713"/>
            <a:ext cx="217715" cy="217715"/>
          </a:xfrm>
          <a:prstGeom prst="ellipse">
            <a:avLst/>
          </a:prstGeom>
          <a:solidFill>
            <a:srgbClr val="5955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prstClr val="white"/>
                </a:solidFill>
                <a:latin typeface="Black Han Sans"/>
              </a:rPr>
              <a:t>+</a:t>
            </a:r>
            <a:endParaRPr lang="ko-KR" altLang="en-US" b="1" dirty="0">
              <a:solidFill>
                <a:prstClr val="white"/>
              </a:solidFill>
              <a:latin typeface="Black Han Sans"/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156851" y="354496"/>
            <a:ext cx="298491" cy="298491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aphicFrame>
        <p:nvGraphicFramePr>
          <p:cNvPr id="31" name="표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2321437"/>
              </p:ext>
            </p:extLst>
          </p:nvPr>
        </p:nvGraphicFramePr>
        <p:xfrm>
          <a:off x="1855547" y="1780678"/>
          <a:ext cx="8867294" cy="3491392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1247670">
                  <a:extLst>
                    <a:ext uri="{9D8B030D-6E8A-4147-A177-3AD203B41FA5}">
                      <a16:colId xmlns:a16="http://schemas.microsoft.com/office/drawing/2014/main" val="2642173912"/>
                    </a:ext>
                  </a:extLst>
                </a:gridCol>
                <a:gridCol w="7619624">
                  <a:extLst>
                    <a:ext uri="{9D8B030D-6E8A-4147-A177-3AD203B41FA5}">
                      <a16:colId xmlns:a16="http://schemas.microsoft.com/office/drawing/2014/main" val="266634513"/>
                    </a:ext>
                  </a:extLst>
                </a:gridCol>
              </a:tblGrid>
              <a:tr h="4364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팀원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5B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기능 담당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5B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0241966"/>
                  </a:ext>
                </a:extLst>
              </a:tr>
              <a:tr h="4364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김성현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상품 상세 정보</a:t>
                      </a:r>
                      <a:r>
                        <a:rPr lang="en-US" altLang="ko-KR" baseline="0" dirty="0">
                          <a:solidFill>
                            <a:sysClr val="windowText" lastClr="000000"/>
                          </a:solidFill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 + </a:t>
                      </a:r>
                      <a:r>
                        <a:rPr lang="ko-KR" altLang="en-US" baseline="0" dirty="0">
                          <a:solidFill>
                            <a:sysClr val="windowText" lastClr="000000"/>
                          </a:solidFill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찜 기능</a:t>
                      </a:r>
                      <a:r>
                        <a:rPr lang="en-US" altLang="ko-KR" baseline="0" dirty="0">
                          <a:solidFill>
                            <a:sysClr val="windowText" lastClr="000000"/>
                          </a:solidFill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, </a:t>
                      </a:r>
                      <a:r>
                        <a:rPr lang="ko-KR" altLang="en-US" baseline="0" dirty="0" err="1">
                          <a:solidFill>
                            <a:sysClr val="windowText" lastClr="000000"/>
                          </a:solidFill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메인화면</a:t>
                      </a:r>
                      <a:r>
                        <a:rPr lang="ko-KR" altLang="en-US" baseline="0" dirty="0">
                          <a:solidFill>
                            <a:sysClr val="windowText" lastClr="000000"/>
                          </a:solidFill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 구현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46240084"/>
                  </a:ext>
                </a:extLst>
              </a:tr>
              <a:tr h="4364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solidFill>
                            <a:sysClr val="windowText" lastClr="000000"/>
                          </a:solidFill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선예림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게시판 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(</a:t>
                      </a:r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리뷰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, Q&amp;A) , </a:t>
                      </a:r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메인 헤더 구현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5687470"/>
                  </a:ext>
                </a:extLst>
              </a:tr>
              <a:tr h="4364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이우현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장바구니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, </a:t>
                      </a:r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주문 정보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, </a:t>
                      </a:r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주문 완료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58773791"/>
                  </a:ext>
                </a:extLst>
              </a:tr>
              <a:tr h="4364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solidFill>
                            <a:sysClr val="windowText" lastClr="000000"/>
                          </a:solidFill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정지서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카테고리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,</a:t>
                      </a:r>
                      <a:r>
                        <a:rPr lang="en-US" altLang="ko-KR" baseline="0" dirty="0">
                          <a:solidFill>
                            <a:sysClr val="windowText" lastClr="000000"/>
                          </a:solidFill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 </a:t>
                      </a:r>
                      <a:r>
                        <a:rPr lang="ko-KR" altLang="en-US" baseline="0" dirty="0">
                          <a:solidFill>
                            <a:sysClr val="windowText" lastClr="000000"/>
                          </a:solidFill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검색</a:t>
                      </a:r>
                      <a:r>
                        <a:rPr lang="en-US" altLang="ko-KR" baseline="0" dirty="0">
                          <a:solidFill>
                            <a:sysClr val="windowText" lastClr="000000"/>
                          </a:solidFill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, </a:t>
                      </a:r>
                      <a:r>
                        <a:rPr lang="ko-KR" altLang="en-US" baseline="0" dirty="0">
                          <a:solidFill>
                            <a:sysClr val="windowText" lastClr="000000"/>
                          </a:solidFill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필터 기능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4042334"/>
                  </a:ext>
                </a:extLst>
              </a:tr>
              <a:tr h="4364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최용규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상품 상세 정보</a:t>
                      </a:r>
                      <a:r>
                        <a:rPr lang="en-US" altLang="ko-KR" baseline="0" dirty="0">
                          <a:solidFill>
                            <a:sysClr val="windowText" lastClr="000000"/>
                          </a:solidFill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 + </a:t>
                      </a:r>
                      <a:r>
                        <a:rPr lang="ko-KR" altLang="en-US" baseline="0" dirty="0">
                          <a:solidFill>
                            <a:sysClr val="windowText" lastClr="000000"/>
                          </a:solidFill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찜 기능</a:t>
                      </a:r>
                      <a:r>
                        <a:rPr lang="en-US" altLang="ko-KR" baseline="0" dirty="0">
                          <a:solidFill>
                            <a:sysClr val="windowText" lastClr="000000"/>
                          </a:solidFill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, </a:t>
                      </a:r>
                      <a:r>
                        <a:rPr lang="ko-KR" altLang="en-US" baseline="0" dirty="0">
                          <a:solidFill>
                            <a:sysClr val="windowText" lastClr="000000"/>
                          </a:solidFill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브랜드 정렬기능</a:t>
                      </a:r>
                      <a:r>
                        <a:rPr lang="en-US" altLang="ko-KR" baseline="0" dirty="0">
                          <a:solidFill>
                            <a:sysClr val="windowText" lastClr="000000"/>
                          </a:solidFill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, </a:t>
                      </a:r>
                      <a:r>
                        <a:rPr lang="ko-KR" altLang="en-US" baseline="0" dirty="0" err="1">
                          <a:solidFill>
                            <a:sysClr val="windowText" lastClr="000000"/>
                          </a:solidFill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메인화면</a:t>
                      </a:r>
                      <a:r>
                        <a:rPr lang="ko-KR" altLang="en-US" baseline="0" dirty="0">
                          <a:solidFill>
                            <a:sysClr val="windowText" lastClr="000000"/>
                          </a:solidFill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 구현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65253096"/>
                  </a:ext>
                </a:extLst>
              </a:tr>
              <a:tr h="4364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solidFill>
                            <a:sysClr val="windowText" lastClr="000000"/>
                          </a:solidFill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한의정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관리자 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(</a:t>
                      </a:r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공지사항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, </a:t>
                      </a:r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상품관리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)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52922169"/>
                  </a:ext>
                </a:extLst>
              </a:tr>
              <a:tr h="4364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홍성대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buNone/>
                      </a:pPr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회원 관리</a:t>
                      </a:r>
                      <a:r>
                        <a:rPr lang="ko-KR" altLang="en-US" baseline="0" dirty="0">
                          <a:solidFill>
                            <a:sysClr val="windowText" lastClr="000000"/>
                          </a:solidFill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 </a:t>
                      </a:r>
                      <a:r>
                        <a:rPr lang="en-US" altLang="ko-KR" baseline="0" dirty="0">
                          <a:solidFill>
                            <a:sysClr val="windowText" lastClr="000000"/>
                          </a:solidFill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(</a:t>
                      </a:r>
                      <a:r>
                        <a:rPr lang="ko-KR" altLang="en-US" baseline="0" dirty="0">
                          <a:solidFill>
                            <a:sysClr val="windowText" lastClr="000000"/>
                          </a:solidFill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회원가입</a:t>
                      </a:r>
                      <a:r>
                        <a:rPr lang="en-US" altLang="ko-KR" baseline="0" dirty="0">
                          <a:solidFill>
                            <a:sysClr val="windowText" lastClr="000000"/>
                          </a:solidFill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, </a:t>
                      </a:r>
                      <a:r>
                        <a:rPr lang="ko-KR" altLang="en-US" baseline="0" dirty="0">
                          <a:solidFill>
                            <a:sysClr val="windowText" lastClr="000000"/>
                          </a:solidFill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로그인</a:t>
                      </a:r>
                      <a:r>
                        <a:rPr lang="en-US" altLang="ko-KR" baseline="0" dirty="0">
                          <a:solidFill>
                            <a:sysClr val="windowText" lastClr="000000"/>
                          </a:solidFill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, </a:t>
                      </a:r>
                      <a:r>
                        <a:rPr lang="ko-KR" altLang="en-US" baseline="0" dirty="0" err="1">
                          <a:solidFill>
                            <a:sysClr val="windowText" lastClr="000000"/>
                          </a:solidFill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마이페이지</a:t>
                      </a:r>
                      <a:r>
                        <a:rPr lang="en-US" altLang="ko-KR" baseline="0" dirty="0">
                          <a:solidFill>
                            <a:sysClr val="windowText" lastClr="000000"/>
                          </a:solidFill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)</a:t>
                      </a:r>
                      <a:endParaRPr lang="en-US" altLang="ko-KR" dirty="0">
                        <a:solidFill>
                          <a:sysClr val="windowText" lastClr="000000"/>
                        </a:solidFill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893757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3794673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55B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615791" y="113579"/>
            <a:ext cx="11480799" cy="6669314"/>
          </a:xfrm>
          <a:prstGeom prst="roundRect">
            <a:avLst>
              <a:gd name="adj" fmla="val 2541"/>
            </a:avLst>
          </a:prstGeom>
          <a:solidFill>
            <a:schemeClr val="bg1"/>
          </a:solidFill>
          <a:ln>
            <a:noFill/>
          </a:ln>
          <a:effectLst>
            <a:outerShdw dist="1016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204154" y="1034170"/>
            <a:ext cx="193117" cy="5222353"/>
            <a:chOff x="581527" y="787428"/>
            <a:chExt cx="193117" cy="5222353"/>
          </a:xfrm>
          <a:solidFill>
            <a:schemeClr val="bg1"/>
          </a:solidFill>
        </p:grpSpPr>
        <p:sp>
          <p:nvSpPr>
            <p:cNvPr id="5" name="Freeform 9"/>
            <p:cNvSpPr>
              <a:spLocks/>
            </p:cNvSpPr>
            <p:nvPr/>
          </p:nvSpPr>
          <p:spPr bwMode="auto">
            <a:xfrm>
              <a:off x="612262" y="1494240"/>
              <a:ext cx="131646" cy="17373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6" name="Group 12"/>
            <p:cNvGrpSpPr>
              <a:grpSpLocks noChangeAspect="1"/>
            </p:cNvGrpSpPr>
            <p:nvPr/>
          </p:nvGrpSpPr>
          <p:grpSpPr bwMode="auto">
            <a:xfrm>
              <a:off x="581527" y="787428"/>
              <a:ext cx="193117" cy="153620"/>
              <a:chOff x="6124" y="305"/>
              <a:chExt cx="841" cy="669"/>
            </a:xfrm>
            <a:grpFill/>
          </p:grpSpPr>
          <p:sp>
            <p:nvSpPr>
              <p:cNvPr id="23" name="Freeform 13"/>
              <p:cNvSpPr>
                <a:spLocks/>
              </p:cNvSpPr>
              <p:nvPr/>
            </p:nvSpPr>
            <p:spPr bwMode="auto">
              <a:xfrm>
                <a:off x="6244" y="440"/>
                <a:ext cx="601" cy="534"/>
              </a:xfrm>
              <a:custGeom>
                <a:avLst/>
                <a:gdLst>
                  <a:gd name="T0" fmla="*/ 902 w 1802"/>
                  <a:gd name="T1" fmla="*/ 0 h 1602"/>
                  <a:gd name="T2" fmla="*/ 2 w 1802"/>
                  <a:gd name="T3" fmla="*/ 742 h 1602"/>
                  <a:gd name="T4" fmla="*/ 2 w 1802"/>
                  <a:gd name="T5" fmla="*/ 743 h 1602"/>
                  <a:gd name="T6" fmla="*/ 2 w 1802"/>
                  <a:gd name="T7" fmla="*/ 746 h 1602"/>
                  <a:gd name="T8" fmla="*/ 0 w 1802"/>
                  <a:gd name="T9" fmla="*/ 749 h 1602"/>
                  <a:gd name="T10" fmla="*/ 0 w 1802"/>
                  <a:gd name="T11" fmla="*/ 751 h 1602"/>
                  <a:gd name="T12" fmla="*/ 0 w 1802"/>
                  <a:gd name="T13" fmla="*/ 1501 h 1602"/>
                  <a:gd name="T14" fmla="*/ 2 w 1802"/>
                  <a:gd name="T15" fmla="*/ 1521 h 1602"/>
                  <a:gd name="T16" fmla="*/ 16 w 1802"/>
                  <a:gd name="T17" fmla="*/ 1557 h 1602"/>
                  <a:gd name="T18" fmla="*/ 30 w 1802"/>
                  <a:gd name="T19" fmla="*/ 1572 h 1602"/>
                  <a:gd name="T20" fmla="*/ 45 w 1802"/>
                  <a:gd name="T21" fmla="*/ 1586 h 1602"/>
                  <a:gd name="T22" fmla="*/ 81 w 1802"/>
                  <a:gd name="T23" fmla="*/ 1601 h 1602"/>
                  <a:gd name="T24" fmla="*/ 100 w 1802"/>
                  <a:gd name="T25" fmla="*/ 1602 h 1602"/>
                  <a:gd name="T26" fmla="*/ 702 w 1802"/>
                  <a:gd name="T27" fmla="*/ 1602 h 1602"/>
                  <a:gd name="T28" fmla="*/ 702 w 1802"/>
                  <a:gd name="T29" fmla="*/ 1001 h 1602"/>
                  <a:gd name="T30" fmla="*/ 1102 w 1802"/>
                  <a:gd name="T31" fmla="*/ 1001 h 1602"/>
                  <a:gd name="T32" fmla="*/ 1102 w 1802"/>
                  <a:gd name="T33" fmla="*/ 1602 h 1602"/>
                  <a:gd name="T34" fmla="*/ 1703 w 1802"/>
                  <a:gd name="T35" fmla="*/ 1602 h 1602"/>
                  <a:gd name="T36" fmla="*/ 1723 w 1802"/>
                  <a:gd name="T37" fmla="*/ 1601 h 1602"/>
                  <a:gd name="T38" fmla="*/ 1758 w 1802"/>
                  <a:gd name="T39" fmla="*/ 1586 h 1602"/>
                  <a:gd name="T40" fmla="*/ 1773 w 1802"/>
                  <a:gd name="T41" fmla="*/ 1572 h 1602"/>
                  <a:gd name="T42" fmla="*/ 1786 w 1802"/>
                  <a:gd name="T43" fmla="*/ 1557 h 1602"/>
                  <a:gd name="T44" fmla="*/ 1802 w 1802"/>
                  <a:gd name="T45" fmla="*/ 1521 h 1602"/>
                  <a:gd name="T46" fmla="*/ 1802 w 1802"/>
                  <a:gd name="T47" fmla="*/ 1501 h 1602"/>
                  <a:gd name="T48" fmla="*/ 1802 w 1802"/>
                  <a:gd name="T49" fmla="*/ 751 h 1602"/>
                  <a:gd name="T50" fmla="*/ 1802 w 1802"/>
                  <a:gd name="T51" fmla="*/ 745 h 1602"/>
                  <a:gd name="T52" fmla="*/ 1801 w 1802"/>
                  <a:gd name="T53" fmla="*/ 742 h 1602"/>
                  <a:gd name="T54" fmla="*/ 902 w 1802"/>
                  <a:gd name="T55" fmla="*/ 0 h 16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802" h="1602">
                    <a:moveTo>
                      <a:pt x="902" y="0"/>
                    </a:moveTo>
                    <a:lnTo>
                      <a:pt x="2" y="742"/>
                    </a:lnTo>
                    <a:lnTo>
                      <a:pt x="2" y="743"/>
                    </a:lnTo>
                    <a:lnTo>
                      <a:pt x="2" y="746"/>
                    </a:lnTo>
                    <a:lnTo>
                      <a:pt x="0" y="749"/>
                    </a:lnTo>
                    <a:lnTo>
                      <a:pt x="0" y="751"/>
                    </a:lnTo>
                    <a:lnTo>
                      <a:pt x="0" y="1501"/>
                    </a:lnTo>
                    <a:lnTo>
                      <a:pt x="2" y="1521"/>
                    </a:lnTo>
                    <a:lnTo>
                      <a:pt x="16" y="1557"/>
                    </a:lnTo>
                    <a:lnTo>
                      <a:pt x="30" y="1572"/>
                    </a:lnTo>
                    <a:lnTo>
                      <a:pt x="45" y="1586"/>
                    </a:lnTo>
                    <a:lnTo>
                      <a:pt x="81" y="1601"/>
                    </a:lnTo>
                    <a:lnTo>
                      <a:pt x="100" y="1602"/>
                    </a:lnTo>
                    <a:lnTo>
                      <a:pt x="702" y="1602"/>
                    </a:lnTo>
                    <a:lnTo>
                      <a:pt x="702" y="1001"/>
                    </a:lnTo>
                    <a:lnTo>
                      <a:pt x="1102" y="1001"/>
                    </a:lnTo>
                    <a:lnTo>
                      <a:pt x="1102" y="1602"/>
                    </a:lnTo>
                    <a:lnTo>
                      <a:pt x="1703" y="1602"/>
                    </a:lnTo>
                    <a:lnTo>
                      <a:pt x="1723" y="1601"/>
                    </a:lnTo>
                    <a:lnTo>
                      <a:pt x="1758" y="1586"/>
                    </a:lnTo>
                    <a:lnTo>
                      <a:pt x="1773" y="1572"/>
                    </a:lnTo>
                    <a:lnTo>
                      <a:pt x="1786" y="1557"/>
                    </a:lnTo>
                    <a:lnTo>
                      <a:pt x="1802" y="1521"/>
                    </a:lnTo>
                    <a:lnTo>
                      <a:pt x="1802" y="1501"/>
                    </a:lnTo>
                    <a:lnTo>
                      <a:pt x="1802" y="751"/>
                    </a:lnTo>
                    <a:lnTo>
                      <a:pt x="1802" y="745"/>
                    </a:lnTo>
                    <a:lnTo>
                      <a:pt x="1801" y="742"/>
                    </a:lnTo>
                    <a:lnTo>
                      <a:pt x="90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14"/>
              <p:cNvSpPr>
                <a:spLocks/>
              </p:cNvSpPr>
              <p:nvPr/>
            </p:nvSpPr>
            <p:spPr bwMode="auto">
              <a:xfrm>
                <a:off x="6124" y="305"/>
                <a:ext cx="841" cy="394"/>
              </a:xfrm>
              <a:custGeom>
                <a:avLst/>
                <a:gdLst>
                  <a:gd name="T0" fmla="*/ 2505 w 2522"/>
                  <a:gd name="T1" fmla="*/ 978 h 1181"/>
                  <a:gd name="T2" fmla="*/ 2162 w 2522"/>
                  <a:gd name="T3" fmla="*/ 694 h 1181"/>
                  <a:gd name="T4" fmla="*/ 2162 w 2522"/>
                  <a:gd name="T5" fmla="*/ 54 h 1181"/>
                  <a:gd name="T6" fmla="*/ 2162 w 2522"/>
                  <a:gd name="T7" fmla="*/ 44 h 1181"/>
                  <a:gd name="T8" fmla="*/ 2155 w 2522"/>
                  <a:gd name="T9" fmla="*/ 26 h 1181"/>
                  <a:gd name="T10" fmla="*/ 2149 w 2522"/>
                  <a:gd name="T11" fmla="*/ 18 h 1181"/>
                  <a:gd name="T12" fmla="*/ 2141 w 2522"/>
                  <a:gd name="T13" fmla="*/ 13 h 1181"/>
                  <a:gd name="T14" fmla="*/ 2123 w 2522"/>
                  <a:gd name="T15" fmla="*/ 5 h 1181"/>
                  <a:gd name="T16" fmla="*/ 2113 w 2522"/>
                  <a:gd name="T17" fmla="*/ 5 h 1181"/>
                  <a:gd name="T18" fmla="*/ 1812 w 2522"/>
                  <a:gd name="T19" fmla="*/ 5 h 1181"/>
                  <a:gd name="T20" fmla="*/ 1802 w 2522"/>
                  <a:gd name="T21" fmla="*/ 5 h 1181"/>
                  <a:gd name="T22" fmla="*/ 1783 w 2522"/>
                  <a:gd name="T23" fmla="*/ 13 h 1181"/>
                  <a:gd name="T24" fmla="*/ 1776 w 2522"/>
                  <a:gd name="T25" fmla="*/ 18 h 1181"/>
                  <a:gd name="T26" fmla="*/ 1770 w 2522"/>
                  <a:gd name="T27" fmla="*/ 26 h 1181"/>
                  <a:gd name="T28" fmla="*/ 1763 w 2522"/>
                  <a:gd name="T29" fmla="*/ 44 h 1181"/>
                  <a:gd name="T30" fmla="*/ 1762 w 2522"/>
                  <a:gd name="T31" fmla="*/ 54 h 1181"/>
                  <a:gd name="T32" fmla="*/ 1762 w 2522"/>
                  <a:gd name="T33" fmla="*/ 360 h 1181"/>
                  <a:gd name="T34" fmla="*/ 1380 w 2522"/>
                  <a:gd name="T35" fmla="*/ 41 h 1181"/>
                  <a:gd name="T36" fmla="*/ 1354 w 2522"/>
                  <a:gd name="T37" fmla="*/ 23 h 1181"/>
                  <a:gd name="T38" fmla="*/ 1295 w 2522"/>
                  <a:gd name="T39" fmla="*/ 1 h 1181"/>
                  <a:gd name="T40" fmla="*/ 1262 w 2522"/>
                  <a:gd name="T41" fmla="*/ 0 h 1181"/>
                  <a:gd name="T42" fmla="*/ 1227 w 2522"/>
                  <a:gd name="T43" fmla="*/ 1 h 1181"/>
                  <a:gd name="T44" fmla="*/ 1168 w 2522"/>
                  <a:gd name="T45" fmla="*/ 23 h 1181"/>
                  <a:gd name="T46" fmla="*/ 1142 w 2522"/>
                  <a:gd name="T47" fmla="*/ 41 h 1181"/>
                  <a:gd name="T48" fmla="*/ 17 w 2522"/>
                  <a:gd name="T49" fmla="*/ 978 h 1181"/>
                  <a:gd name="T50" fmla="*/ 10 w 2522"/>
                  <a:gd name="T51" fmla="*/ 985 h 1181"/>
                  <a:gd name="T52" fmla="*/ 1 w 2522"/>
                  <a:gd name="T53" fmla="*/ 1001 h 1181"/>
                  <a:gd name="T54" fmla="*/ 0 w 2522"/>
                  <a:gd name="T55" fmla="*/ 1012 h 1181"/>
                  <a:gd name="T56" fmla="*/ 0 w 2522"/>
                  <a:gd name="T57" fmla="*/ 1023 h 1181"/>
                  <a:gd name="T58" fmla="*/ 6 w 2522"/>
                  <a:gd name="T59" fmla="*/ 1040 h 1181"/>
                  <a:gd name="T60" fmla="*/ 12 w 2522"/>
                  <a:gd name="T61" fmla="*/ 1048 h 1181"/>
                  <a:gd name="T62" fmla="*/ 108 w 2522"/>
                  <a:gd name="T63" fmla="*/ 1164 h 1181"/>
                  <a:gd name="T64" fmla="*/ 122 w 2522"/>
                  <a:gd name="T65" fmla="*/ 1177 h 1181"/>
                  <a:gd name="T66" fmla="*/ 141 w 2522"/>
                  <a:gd name="T67" fmla="*/ 1181 h 1181"/>
                  <a:gd name="T68" fmla="*/ 160 w 2522"/>
                  <a:gd name="T69" fmla="*/ 1181 h 1181"/>
                  <a:gd name="T70" fmla="*/ 179 w 2522"/>
                  <a:gd name="T71" fmla="*/ 1171 h 1181"/>
                  <a:gd name="T72" fmla="*/ 1262 w 2522"/>
                  <a:gd name="T73" fmla="*/ 268 h 1181"/>
                  <a:gd name="T74" fmla="*/ 2344 w 2522"/>
                  <a:gd name="T75" fmla="*/ 1171 h 1181"/>
                  <a:gd name="T76" fmla="*/ 2358 w 2522"/>
                  <a:gd name="T77" fmla="*/ 1180 h 1181"/>
                  <a:gd name="T78" fmla="*/ 2377 w 2522"/>
                  <a:gd name="T79" fmla="*/ 1181 h 1181"/>
                  <a:gd name="T80" fmla="*/ 2383 w 2522"/>
                  <a:gd name="T81" fmla="*/ 1181 h 1181"/>
                  <a:gd name="T82" fmla="*/ 2401 w 2522"/>
                  <a:gd name="T83" fmla="*/ 1177 h 1181"/>
                  <a:gd name="T84" fmla="*/ 2414 w 2522"/>
                  <a:gd name="T85" fmla="*/ 1164 h 1181"/>
                  <a:gd name="T86" fmla="*/ 2512 w 2522"/>
                  <a:gd name="T87" fmla="*/ 1048 h 1181"/>
                  <a:gd name="T88" fmla="*/ 2518 w 2522"/>
                  <a:gd name="T89" fmla="*/ 1040 h 1181"/>
                  <a:gd name="T90" fmla="*/ 2522 w 2522"/>
                  <a:gd name="T91" fmla="*/ 1023 h 1181"/>
                  <a:gd name="T92" fmla="*/ 2522 w 2522"/>
                  <a:gd name="T93" fmla="*/ 1012 h 1181"/>
                  <a:gd name="T94" fmla="*/ 2521 w 2522"/>
                  <a:gd name="T95" fmla="*/ 1001 h 1181"/>
                  <a:gd name="T96" fmla="*/ 2512 w 2522"/>
                  <a:gd name="T97" fmla="*/ 985 h 1181"/>
                  <a:gd name="T98" fmla="*/ 2505 w 2522"/>
                  <a:gd name="T99" fmla="*/ 978 h 1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522" h="1181">
                    <a:moveTo>
                      <a:pt x="2505" y="978"/>
                    </a:moveTo>
                    <a:lnTo>
                      <a:pt x="2162" y="694"/>
                    </a:lnTo>
                    <a:lnTo>
                      <a:pt x="2162" y="54"/>
                    </a:lnTo>
                    <a:lnTo>
                      <a:pt x="2162" y="44"/>
                    </a:lnTo>
                    <a:lnTo>
                      <a:pt x="2155" y="26"/>
                    </a:lnTo>
                    <a:lnTo>
                      <a:pt x="2149" y="18"/>
                    </a:lnTo>
                    <a:lnTo>
                      <a:pt x="2141" y="13"/>
                    </a:lnTo>
                    <a:lnTo>
                      <a:pt x="2123" y="5"/>
                    </a:lnTo>
                    <a:lnTo>
                      <a:pt x="2113" y="5"/>
                    </a:lnTo>
                    <a:lnTo>
                      <a:pt x="1812" y="5"/>
                    </a:lnTo>
                    <a:lnTo>
                      <a:pt x="1802" y="5"/>
                    </a:lnTo>
                    <a:lnTo>
                      <a:pt x="1783" y="13"/>
                    </a:lnTo>
                    <a:lnTo>
                      <a:pt x="1776" y="18"/>
                    </a:lnTo>
                    <a:lnTo>
                      <a:pt x="1770" y="26"/>
                    </a:lnTo>
                    <a:lnTo>
                      <a:pt x="1763" y="44"/>
                    </a:lnTo>
                    <a:lnTo>
                      <a:pt x="1762" y="54"/>
                    </a:lnTo>
                    <a:lnTo>
                      <a:pt x="1762" y="360"/>
                    </a:lnTo>
                    <a:lnTo>
                      <a:pt x="1380" y="41"/>
                    </a:lnTo>
                    <a:lnTo>
                      <a:pt x="1354" y="23"/>
                    </a:lnTo>
                    <a:lnTo>
                      <a:pt x="1295" y="1"/>
                    </a:lnTo>
                    <a:lnTo>
                      <a:pt x="1262" y="0"/>
                    </a:lnTo>
                    <a:lnTo>
                      <a:pt x="1227" y="1"/>
                    </a:lnTo>
                    <a:lnTo>
                      <a:pt x="1168" y="23"/>
                    </a:lnTo>
                    <a:lnTo>
                      <a:pt x="1142" y="41"/>
                    </a:lnTo>
                    <a:lnTo>
                      <a:pt x="17" y="978"/>
                    </a:lnTo>
                    <a:lnTo>
                      <a:pt x="10" y="985"/>
                    </a:lnTo>
                    <a:lnTo>
                      <a:pt x="1" y="1001"/>
                    </a:lnTo>
                    <a:lnTo>
                      <a:pt x="0" y="1012"/>
                    </a:lnTo>
                    <a:lnTo>
                      <a:pt x="0" y="1023"/>
                    </a:lnTo>
                    <a:lnTo>
                      <a:pt x="6" y="1040"/>
                    </a:lnTo>
                    <a:lnTo>
                      <a:pt x="12" y="1048"/>
                    </a:lnTo>
                    <a:lnTo>
                      <a:pt x="108" y="1164"/>
                    </a:lnTo>
                    <a:lnTo>
                      <a:pt x="122" y="1177"/>
                    </a:lnTo>
                    <a:lnTo>
                      <a:pt x="141" y="1181"/>
                    </a:lnTo>
                    <a:lnTo>
                      <a:pt x="160" y="1181"/>
                    </a:lnTo>
                    <a:lnTo>
                      <a:pt x="179" y="1171"/>
                    </a:lnTo>
                    <a:lnTo>
                      <a:pt x="1262" y="268"/>
                    </a:lnTo>
                    <a:lnTo>
                      <a:pt x="2344" y="1171"/>
                    </a:lnTo>
                    <a:lnTo>
                      <a:pt x="2358" y="1180"/>
                    </a:lnTo>
                    <a:lnTo>
                      <a:pt x="2377" y="1181"/>
                    </a:lnTo>
                    <a:lnTo>
                      <a:pt x="2383" y="1181"/>
                    </a:lnTo>
                    <a:lnTo>
                      <a:pt x="2401" y="1177"/>
                    </a:lnTo>
                    <a:lnTo>
                      <a:pt x="2414" y="1164"/>
                    </a:lnTo>
                    <a:lnTo>
                      <a:pt x="2512" y="1048"/>
                    </a:lnTo>
                    <a:lnTo>
                      <a:pt x="2518" y="1040"/>
                    </a:lnTo>
                    <a:lnTo>
                      <a:pt x="2522" y="1023"/>
                    </a:lnTo>
                    <a:lnTo>
                      <a:pt x="2522" y="1012"/>
                    </a:lnTo>
                    <a:lnTo>
                      <a:pt x="2521" y="1001"/>
                    </a:lnTo>
                    <a:lnTo>
                      <a:pt x="2512" y="985"/>
                    </a:lnTo>
                    <a:lnTo>
                      <a:pt x="2505" y="97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7" name="Freeform 36"/>
            <p:cNvSpPr>
              <a:spLocks noEditPoints="1"/>
            </p:cNvSpPr>
            <p:nvPr/>
          </p:nvSpPr>
          <p:spPr bwMode="auto">
            <a:xfrm>
              <a:off x="625397" y="4336406"/>
              <a:ext cx="105376" cy="177233"/>
            </a:xfrm>
            <a:custGeom>
              <a:avLst/>
              <a:gdLst>
                <a:gd name="T0" fmla="*/ 937 w 1926"/>
                <a:gd name="T1" fmla="*/ 3639 h 4045"/>
                <a:gd name="T2" fmla="*/ 893 w 1926"/>
                <a:gd name="T3" fmla="*/ 3665 h 4045"/>
                <a:gd name="T4" fmla="*/ 863 w 1926"/>
                <a:gd name="T5" fmla="*/ 3712 h 4045"/>
                <a:gd name="T6" fmla="*/ 851 w 1926"/>
                <a:gd name="T7" fmla="*/ 3772 h 4045"/>
                <a:gd name="T8" fmla="*/ 863 w 1926"/>
                <a:gd name="T9" fmla="*/ 3832 h 4045"/>
                <a:gd name="T10" fmla="*/ 893 w 1926"/>
                <a:gd name="T11" fmla="*/ 3878 h 4045"/>
                <a:gd name="T12" fmla="*/ 937 w 1926"/>
                <a:gd name="T13" fmla="*/ 3905 h 4045"/>
                <a:gd name="T14" fmla="*/ 988 w 1926"/>
                <a:gd name="T15" fmla="*/ 3905 h 4045"/>
                <a:gd name="T16" fmla="*/ 1033 w 1926"/>
                <a:gd name="T17" fmla="*/ 3878 h 4045"/>
                <a:gd name="T18" fmla="*/ 1064 w 1926"/>
                <a:gd name="T19" fmla="*/ 3832 h 4045"/>
                <a:gd name="T20" fmla="*/ 1075 w 1926"/>
                <a:gd name="T21" fmla="*/ 3772 h 4045"/>
                <a:gd name="T22" fmla="*/ 1064 w 1926"/>
                <a:gd name="T23" fmla="*/ 3712 h 4045"/>
                <a:gd name="T24" fmla="*/ 1033 w 1926"/>
                <a:gd name="T25" fmla="*/ 3665 h 4045"/>
                <a:gd name="T26" fmla="*/ 988 w 1926"/>
                <a:gd name="T27" fmla="*/ 3639 h 4045"/>
                <a:gd name="T28" fmla="*/ 156 w 1926"/>
                <a:gd name="T29" fmla="*/ 434 h 4045"/>
                <a:gd name="T30" fmla="*/ 1770 w 1926"/>
                <a:gd name="T31" fmla="*/ 3540 h 4045"/>
                <a:gd name="T32" fmla="*/ 156 w 1926"/>
                <a:gd name="T33" fmla="*/ 434 h 4045"/>
                <a:gd name="T34" fmla="*/ 716 w 1926"/>
                <a:gd name="T35" fmla="*/ 200 h 4045"/>
                <a:gd name="T36" fmla="*/ 701 w 1926"/>
                <a:gd name="T37" fmla="*/ 217 h 4045"/>
                <a:gd name="T38" fmla="*/ 701 w 1926"/>
                <a:gd name="T39" fmla="*/ 243 h 4045"/>
                <a:gd name="T40" fmla="*/ 716 w 1926"/>
                <a:gd name="T41" fmla="*/ 260 h 4045"/>
                <a:gd name="T42" fmla="*/ 1199 w 1926"/>
                <a:gd name="T43" fmla="*/ 262 h 4045"/>
                <a:gd name="T44" fmla="*/ 1218 w 1926"/>
                <a:gd name="T45" fmla="*/ 254 h 4045"/>
                <a:gd name="T46" fmla="*/ 1226 w 1926"/>
                <a:gd name="T47" fmla="*/ 230 h 4045"/>
                <a:gd name="T48" fmla="*/ 1218 w 1926"/>
                <a:gd name="T49" fmla="*/ 207 h 4045"/>
                <a:gd name="T50" fmla="*/ 1199 w 1926"/>
                <a:gd name="T51" fmla="*/ 197 h 4045"/>
                <a:gd name="T52" fmla="*/ 224 w 1926"/>
                <a:gd name="T53" fmla="*/ 0 h 4045"/>
                <a:gd name="T54" fmla="*/ 1738 w 1926"/>
                <a:gd name="T55" fmla="*/ 4 h 4045"/>
                <a:gd name="T56" fmla="*/ 1805 w 1926"/>
                <a:gd name="T57" fmla="*/ 31 h 4045"/>
                <a:gd name="T58" fmla="*/ 1860 w 1926"/>
                <a:gd name="T59" fmla="*/ 81 h 4045"/>
                <a:gd name="T60" fmla="*/ 1900 w 1926"/>
                <a:gd name="T61" fmla="*/ 148 h 4045"/>
                <a:gd name="T62" fmla="*/ 1923 w 1926"/>
                <a:gd name="T63" fmla="*/ 229 h 4045"/>
                <a:gd name="T64" fmla="*/ 1926 w 1926"/>
                <a:gd name="T65" fmla="*/ 3772 h 4045"/>
                <a:gd name="T66" fmla="*/ 1915 w 1926"/>
                <a:gd name="T67" fmla="*/ 3857 h 4045"/>
                <a:gd name="T68" fmla="*/ 1882 w 1926"/>
                <a:gd name="T69" fmla="*/ 3932 h 4045"/>
                <a:gd name="T70" fmla="*/ 1834 w 1926"/>
                <a:gd name="T71" fmla="*/ 3992 h 4045"/>
                <a:gd name="T72" fmla="*/ 1773 w 1926"/>
                <a:gd name="T73" fmla="*/ 4032 h 4045"/>
                <a:gd name="T74" fmla="*/ 1702 w 1926"/>
                <a:gd name="T75" fmla="*/ 4045 h 4045"/>
                <a:gd name="T76" fmla="*/ 188 w 1926"/>
                <a:gd name="T77" fmla="*/ 4041 h 4045"/>
                <a:gd name="T78" fmla="*/ 122 w 1926"/>
                <a:gd name="T79" fmla="*/ 4014 h 4045"/>
                <a:gd name="T80" fmla="*/ 66 w 1926"/>
                <a:gd name="T81" fmla="*/ 3964 h 4045"/>
                <a:gd name="T82" fmla="*/ 25 w 1926"/>
                <a:gd name="T83" fmla="*/ 3897 h 4045"/>
                <a:gd name="T84" fmla="*/ 3 w 1926"/>
                <a:gd name="T85" fmla="*/ 3816 h 4045"/>
                <a:gd name="T86" fmla="*/ 0 w 1926"/>
                <a:gd name="T87" fmla="*/ 273 h 4045"/>
                <a:gd name="T88" fmla="*/ 12 w 1926"/>
                <a:gd name="T89" fmla="*/ 188 h 4045"/>
                <a:gd name="T90" fmla="*/ 43 w 1926"/>
                <a:gd name="T91" fmla="*/ 113 h 4045"/>
                <a:gd name="T92" fmla="*/ 92 w 1926"/>
                <a:gd name="T93" fmla="*/ 53 h 4045"/>
                <a:gd name="T94" fmla="*/ 154 w 1926"/>
                <a:gd name="T95" fmla="*/ 13 h 4045"/>
                <a:gd name="T96" fmla="*/ 224 w 1926"/>
                <a:gd name="T97" fmla="*/ 0 h 4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26" h="4045">
                  <a:moveTo>
                    <a:pt x="963" y="3636"/>
                  </a:moveTo>
                  <a:lnTo>
                    <a:pt x="937" y="3639"/>
                  </a:lnTo>
                  <a:lnTo>
                    <a:pt x="914" y="3649"/>
                  </a:lnTo>
                  <a:lnTo>
                    <a:pt x="893" y="3665"/>
                  </a:lnTo>
                  <a:lnTo>
                    <a:pt x="876" y="3686"/>
                  </a:lnTo>
                  <a:lnTo>
                    <a:pt x="863" y="3712"/>
                  </a:lnTo>
                  <a:lnTo>
                    <a:pt x="854" y="3741"/>
                  </a:lnTo>
                  <a:lnTo>
                    <a:pt x="851" y="3772"/>
                  </a:lnTo>
                  <a:lnTo>
                    <a:pt x="854" y="3804"/>
                  </a:lnTo>
                  <a:lnTo>
                    <a:pt x="863" y="3832"/>
                  </a:lnTo>
                  <a:lnTo>
                    <a:pt x="876" y="3857"/>
                  </a:lnTo>
                  <a:lnTo>
                    <a:pt x="893" y="3878"/>
                  </a:lnTo>
                  <a:lnTo>
                    <a:pt x="914" y="3894"/>
                  </a:lnTo>
                  <a:lnTo>
                    <a:pt x="937" y="3905"/>
                  </a:lnTo>
                  <a:lnTo>
                    <a:pt x="963" y="3909"/>
                  </a:lnTo>
                  <a:lnTo>
                    <a:pt x="988" y="3905"/>
                  </a:lnTo>
                  <a:lnTo>
                    <a:pt x="1013" y="3894"/>
                  </a:lnTo>
                  <a:lnTo>
                    <a:pt x="1033" y="3878"/>
                  </a:lnTo>
                  <a:lnTo>
                    <a:pt x="1051" y="3857"/>
                  </a:lnTo>
                  <a:lnTo>
                    <a:pt x="1064" y="3832"/>
                  </a:lnTo>
                  <a:lnTo>
                    <a:pt x="1072" y="3804"/>
                  </a:lnTo>
                  <a:lnTo>
                    <a:pt x="1075" y="3772"/>
                  </a:lnTo>
                  <a:lnTo>
                    <a:pt x="1072" y="3741"/>
                  </a:lnTo>
                  <a:lnTo>
                    <a:pt x="1064" y="3712"/>
                  </a:lnTo>
                  <a:lnTo>
                    <a:pt x="1051" y="3686"/>
                  </a:lnTo>
                  <a:lnTo>
                    <a:pt x="1033" y="3665"/>
                  </a:lnTo>
                  <a:lnTo>
                    <a:pt x="1013" y="3649"/>
                  </a:lnTo>
                  <a:lnTo>
                    <a:pt x="988" y="3639"/>
                  </a:lnTo>
                  <a:lnTo>
                    <a:pt x="963" y="3636"/>
                  </a:lnTo>
                  <a:close/>
                  <a:moveTo>
                    <a:pt x="156" y="434"/>
                  </a:moveTo>
                  <a:lnTo>
                    <a:pt x="156" y="3540"/>
                  </a:lnTo>
                  <a:lnTo>
                    <a:pt x="1770" y="3540"/>
                  </a:lnTo>
                  <a:lnTo>
                    <a:pt x="1770" y="434"/>
                  </a:lnTo>
                  <a:lnTo>
                    <a:pt x="156" y="434"/>
                  </a:lnTo>
                  <a:close/>
                  <a:moveTo>
                    <a:pt x="727" y="197"/>
                  </a:moveTo>
                  <a:lnTo>
                    <a:pt x="716" y="200"/>
                  </a:lnTo>
                  <a:lnTo>
                    <a:pt x="707" y="207"/>
                  </a:lnTo>
                  <a:lnTo>
                    <a:pt x="701" y="217"/>
                  </a:lnTo>
                  <a:lnTo>
                    <a:pt x="699" y="230"/>
                  </a:lnTo>
                  <a:lnTo>
                    <a:pt x="701" y="243"/>
                  </a:lnTo>
                  <a:lnTo>
                    <a:pt x="707" y="254"/>
                  </a:lnTo>
                  <a:lnTo>
                    <a:pt x="716" y="260"/>
                  </a:lnTo>
                  <a:lnTo>
                    <a:pt x="727" y="262"/>
                  </a:lnTo>
                  <a:lnTo>
                    <a:pt x="1199" y="262"/>
                  </a:lnTo>
                  <a:lnTo>
                    <a:pt x="1210" y="260"/>
                  </a:lnTo>
                  <a:lnTo>
                    <a:pt x="1218" y="254"/>
                  </a:lnTo>
                  <a:lnTo>
                    <a:pt x="1224" y="243"/>
                  </a:lnTo>
                  <a:lnTo>
                    <a:pt x="1226" y="230"/>
                  </a:lnTo>
                  <a:lnTo>
                    <a:pt x="1224" y="217"/>
                  </a:lnTo>
                  <a:lnTo>
                    <a:pt x="1218" y="207"/>
                  </a:lnTo>
                  <a:lnTo>
                    <a:pt x="1210" y="200"/>
                  </a:lnTo>
                  <a:lnTo>
                    <a:pt x="1199" y="197"/>
                  </a:lnTo>
                  <a:lnTo>
                    <a:pt x="727" y="197"/>
                  </a:lnTo>
                  <a:close/>
                  <a:moveTo>
                    <a:pt x="224" y="0"/>
                  </a:moveTo>
                  <a:lnTo>
                    <a:pt x="1702" y="0"/>
                  </a:lnTo>
                  <a:lnTo>
                    <a:pt x="1738" y="4"/>
                  </a:lnTo>
                  <a:lnTo>
                    <a:pt x="1773" y="13"/>
                  </a:lnTo>
                  <a:lnTo>
                    <a:pt x="1805" y="31"/>
                  </a:lnTo>
                  <a:lnTo>
                    <a:pt x="1834" y="53"/>
                  </a:lnTo>
                  <a:lnTo>
                    <a:pt x="1860" y="81"/>
                  </a:lnTo>
                  <a:lnTo>
                    <a:pt x="1882" y="113"/>
                  </a:lnTo>
                  <a:lnTo>
                    <a:pt x="1900" y="148"/>
                  </a:lnTo>
                  <a:lnTo>
                    <a:pt x="1915" y="188"/>
                  </a:lnTo>
                  <a:lnTo>
                    <a:pt x="1923" y="229"/>
                  </a:lnTo>
                  <a:lnTo>
                    <a:pt x="1926" y="273"/>
                  </a:lnTo>
                  <a:lnTo>
                    <a:pt x="1926" y="3772"/>
                  </a:lnTo>
                  <a:lnTo>
                    <a:pt x="1923" y="3816"/>
                  </a:lnTo>
                  <a:lnTo>
                    <a:pt x="1915" y="3857"/>
                  </a:lnTo>
                  <a:lnTo>
                    <a:pt x="1900" y="3897"/>
                  </a:lnTo>
                  <a:lnTo>
                    <a:pt x="1882" y="3932"/>
                  </a:lnTo>
                  <a:lnTo>
                    <a:pt x="1860" y="3964"/>
                  </a:lnTo>
                  <a:lnTo>
                    <a:pt x="1834" y="3992"/>
                  </a:lnTo>
                  <a:lnTo>
                    <a:pt x="1805" y="4014"/>
                  </a:lnTo>
                  <a:lnTo>
                    <a:pt x="1773" y="4032"/>
                  </a:lnTo>
                  <a:lnTo>
                    <a:pt x="1738" y="4041"/>
                  </a:lnTo>
                  <a:lnTo>
                    <a:pt x="1702" y="4045"/>
                  </a:lnTo>
                  <a:lnTo>
                    <a:pt x="224" y="4045"/>
                  </a:lnTo>
                  <a:lnTo>
                    <a:pt x="188" y="4041"/>
                  </a:lnTo>
                  <a:lnTo>
                    <a:pt x="154" y="4032"/>
                  </a:lnTo>
                  <a:lnTo>
                    <a:pt x="122" y="4014"/>
                  </a:lnTo>
                  <a:lnTo>
                    <a:pt x="92" y="3992"/>
                  </a:lnTo>
                  <a:lnTo>
                    <a:pt x="66" y="3964"/>
                  </a:lnTo>
                  <a:lnTo>
                    <a:pt x="43" y="3932"/>
                  </a:lnTo>
                  <a:lnTo>
                    <a:pt x="25" y="3897"/>
                  </a:lnTo>
                  <a:lnTo>
                    <a:pt x="12" y="3857"/>
                  </a:lnTo>
                  <a:lnTo>
                    <a:pt x="3" y="3816"/>
                  </a:lnTo>
                  <a:lnTo>
                    <a:pt x="0" y="3772"/>
                  </a:lnTo>
                  <a:lnTo>
                    <a:pt x="0" y="273"/>
                  </a:lnTo>
                  <a:lnTo>
                    <a:pt x="3" y="229"/>
                  </a:lnTo>
                  <a:lnTo>
                    <a:pt x="12" y="188"/>
                  </a:lnTo>
                  <a:lnTo>
                    <a:pt x="25" y="148"/>
                  </a:lnTo>
                  <a:lnTo>
                    <a:pt x="43" y="113"/>
                  </a:lnTo>
                  <a:lnTo>
                    <a:pt x="66" y="81"/>
                  </a:lnTo>
                  <a:lnTo>
                    <a:pt x="92" y="53"/>
                  </a:lnTo>
                  <a:lnTo>
                    <a:pt x="122" y="31"/>
                  </a:lnTo>
                  <a:lnTo>
                    <a:pt x="154" y="13"/>
                  </a:lnTo>
                  <a:lnTo>
                    <a:pt x="188" y="4"/>
                  </a:lnTo>
                  <a:lnTo>
                    <a:pt x="22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" name="자유형 7"/>
            <p:cNvSpPr>
              <a:spLocks/>
            </p:cNvSpPr>
            <p:nvPr/>
          </p:nvSpPr>
          <p:spPr bwMode="auto">
            <a:xfrm>
              <a:off x="598771" y="3644382"/>
              <a:ext cx="158629" cy="138832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" name="Freeform 6"/>
            <p:cNvSpPr>
              <a:spLocks/>
            </p:cNvSpPr>
            <p:nvPr/>
          </p:nvSpPr>
          <p:spPr bwMode="auto">
            <a:xfrm rot="10800000" flipH="1" flipV="1">
              <a:off x="597941" y="2949079"/>
              <a:ext cx="160288" cy="142111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10" name="Group 20"/>
            <p:cNvGrpSpPr>
              <a:grpSpLocks noChangeAspect="1"/>
            </p:cNvGrpSpPr>
            <p:nvPr/>
          </p:nvGrpSpPr>
          <p:grpSpPr bwMode="auto">
            <a:xfrm>
              <a:off x="614039" y="2221163"/>
              <a:ext cx="128093" cy="174724"/>
              <a:chOff x="2597" y="4163"/>
              <a:chExt cx="217" cy="296"/>
            </a:xfrm>
            <a:grpFill/>
          </p:grpSpPr>
          <p:sp>
            <p:nvSpPr>
              <p:cNvPr id="19" name="Freeform 22"/>
              <p:cNvSpPr>
                <a:spLocks noEditPoints="1"/>
              </p:cNvSpPr>
              <p:nvPr/>
            </p:nvSpPr>
            <p:spPr bwMode="auto">
              <a:xfrm>
                <a:off x="2630" y="4163"/>
                <a:ext cx="151" cy="176"/>
              </a:xfrm>
              <a:custGeom>
                <a:avLst/>
                <a:gdLst>
                  <a:gd name="T0" fmla="*/ 410 w 1662"/>
                  <a:gd name="T1" fmla="*/ 645 h 1942"/>
                  <a:gd name="T2" fmla="*/ 309 w 1662"/>
                  <a:gd name="T3" fmla="*/ 847 h 1942"/>
                  <a:gd name="T4" fmla="*/ 255 w 1662"/>
                  <a:gd name="T5" fmla="*/ 1023 h 1942"/>
                  <a:gd name="T6" fmla="*/ 263 w 1662"/>
                  <a:gd name="T7" fmla="*/ 1206 h 1942"/>
                  <a:gd name="T8" fmla="*/ 347 w 1662"/>
                  <a:gd name="T9" fmla="*/ 1429 h 1942"/>
                  <a:gd name="T10" fmla="*/ 476 w 1662"/>
                  <a:gd name="T11" fmla="*/ 1620 h 1942"/>
                  <a:gd name="T12" fmla="*/ 638 w 1662"/>
                  <a:gd name="T13" fmla="*/ 1753 h 1942"/>
                  <a:gd name="T14" fmla="*/ 825 w 1662"/>
                  <a:gd name="T15" fmla="*/ 1803 h 1942"/>
                  <a:gd name="T16" fmla="*/ 1013 w 1662"/>
                  <a:gd name="T17" fmla="*/ 1753 h 1942"/>
                  <a:gd name="T18" fmla="*/ 1176 w 1662"/>
                  <a:gd name="T19" fmla="*/ 1619 h 1942"/>
                  <a:gd name="T20" fmla="*/ 1305 w 1662"/>
                  <a:gd name="T21" fmla="*/ 1428 h 1942"/>
                  <a:gd name="T22" fmla="*/ 1388 w 1662"/>
                  <a:gd name="T23" fmla="*/ 1205 h 1942"/>
                  <a:gd name="T24" fmla="*/ 1418 w 1662"/>
                  <a:gd name="T25" fmla="*/ 974 h 1942"/>
                  <a:gd name="T26" fmla="*/ 1266 w 1662"/>
                  <a:gd name="T27" fmla="*/ 836 h 1942"/>
                  <a:gd name="T28" fmla="*/ 1012 w 1662"/>
                  <a:gd name="T29" fmla="*/ 794 h 1942"/>
                  <a:gd name="T30" fmla="*/ 806 w 1662"/>
                  <a:gd name="T31" fmla="*/ 713 h 1942"/>
                  <a:gd name="T32" fmla="*/ 646 w 1662"/>
                  <a:gd name="T33" fmla="*/ 610 h 1942"/>
                  <a:gd name="T34" fmla="*/ 526 w 1662"/>
                  <a:gd name="T35" fmla="*/ 499 h 1942"/>
                  <a:gd name="T36" fmla="*/ 944 w 1662"/>
                  <a:gd name="T37" fmla="*/ 23 h 1942"/>
                  <a:gd name="T38" fmla="*/ 1152 w 1662"/>
                  <a:gd name="T39" fmla="*/ 118 h 1942"/>
                  <a:gd name="T40" fmla="*/ 1271 w 1662"/>
                  <a:gd name="T41" fmla="*/ 205 h 1942"/>
                  <a:gd name="T42" fmla="*/ 1388 w 1662"/>
                  <a:gd name="T43" fmla="*/ 323 h 1942"/>
                  <a:gd name="T44" fmla="*/ 1455 w 1662"/>
                  <a:gd name="T45" fmla="*/ 429 h 1942"/>
                  <a:gd name="T46" fmla="*/ 1524 w 1662"/>
                  <a:gd name="T47" fmla="*/ 626 h 1942"/>
                  <a:gd name="T48" fmla="*/ 1555 w 1662"/>
                  <a:gd name="T49" fmla="*/ 892 h 1942"/>
                  <a:gd name="T50" fmla="*/ 1619 w 1662"/>
                  <a:gd name="T51" fmla="*/ 939 h 1942"/>
                  <a:gd name="T52" fmla="*/ 1657 w 1662"/>
                  <a:gd name="T53" fmla="*/ 1032 h 1942"/>
                  <a:gd name="T54" fmla="*/ 1655 w 1662"/>
                  <a:gd name="T55" fmla="*/ 1183 h 1942"/>
                  <a:gd name="T56" fmla="*/ 1611 w 1662"/>
                  <a:gd name="T57" fmla="*/ 1304 h 1942"/>
                  <a:gd name="T58" fmla="*/ 1537 w 1662"/>
                  <a:gd name="T59" fmla="*/ 1372 h 1942"/>
                  <a:gd name="T60" fmla="*/ 1445 w 1662"/>
                  <a:gd name="T61" fmla="*/ 1454 h 1942"/>
                  <a:gd name="T62" fmla="*/ 1313 w 1662"/>
                  <a:gd name="T63" fmla="*/ 1670 h 1942"/>
                  <a:gd name="T64" fmla="*/ 1141 w 1662"/>
                  <a:gd name="T65" fmla="*/ 1836 h 1942"/>
                  <a:gd name="T66" fmla="*/ 937 w 1662"/>
                  <a:gd name="T67" fmla="*/ 1930 h 1942"/>
                  <a:gd name="T68" fmla="*/ 714 w 1662"/>
                  <a:gd name="T69" fmla="*/ 1930 h 1942"/>
                  <a:gd name="T70" fmla="*/ 510 w 1662"/>
                  <a:gd name="T71" fmla="*/ 1836 h 1942"/>
                  <a:gd name="T72" fmla="*/ 337 w 1662"/>
                  <a:gd name="T73" fmla="*/ 1669 h 1942"/>
                  <a:gd name="T74" fmla="*/ 205 w 1662"/>
                  <a:gd name="T75" fmla="*/ 1452 h 1942"/>
                  <a:gd name="T76" fmla="*/ 111 w 1662"/>
                  <a:gd name="T77" fmla="*/ 1364 h 1942"/>
                  <a:gd name="T78" fmla="*/ 39 w 1662"/>
                  <a:gd name="T79" fmla="*/ 1284 h 1942"/>
                  <a:gd name="T80" fmla="*/ 2 w 1662"/>
                  <a:gd name="T81" fmla="*/ 1143 h 1942"/>
                  <a:gd name="T82" fmla="*/ 9 w 1662"/>
                  <a:gd name="T83" fmla="*/ 1009 h 1942"/>
                  <a:gd name="T84" fmla="*/ 50 w 1662"/>
                  <a:gd name="T85" fmla="*/ 930 h 1942"/>
                  <a:gd name="T86" fmla="*/ 98 w 1662"/>
                  <a:gd name="T87" fmla="*/ 851 h 1942"/>
                  <a:gd name="T88" fmla="*/ 85 w 1662"/>
                  <a:gd name="T89" fmla="*/ 643 h 1942"/>
                  <a:gd name="T90" fmla="*/ 120 w 1662"/>
                  <a:gd name="T91" fmla="*/ 487 h 1942"/>
                  <a:gd name="T92" fmla="*/ 183 w 1662"/>
                  <a:gd name="T93" fmla="*/ 377 h 1942"/>
                  <a:gd name="T94" fmla="*/ 257 w 1662"/>
                  <a:gd name="T95" fmla="*/ 305 h 1942"/>
                  <a:gd name="T96" fmla="*/ 319 w 1662"/>
                  <a:gd name="T97" fmla="*/ 266 h 1942"/>
                  <a:gd name="T98" fmla="*/ 352 w 1662"/>
                  <a:gd name="T99" fmla="*/ 246 h 1942"/>
                  <a:gd name="T100" fmla="*/ 390 w 1662"/>
                  <a:gd name="T101" fmla="*/ 196 h 1942"/>
                  <a:gd name="T102" fmla="*/ 459 w 1662"/>
                  <a:gd name="T103" fmla="*/ 127 h 1942"/>
                  <a:gd name="T104" fmla="*/ 559 w 1662"/>
                  <a:gd name="T105" fmla="*/ 57 h 1942"/>
                  <a:gd name="T106" fmla="*/ 690 w 1662"/>
                  <a:gd name="T107" fmla="*/ 10 h 19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662" h="1942">
                    <a:moveTo>
                      <a:pt x="526" y="499"/>
                    </a:moveTo>
                    <a:lnTo>
                      <a:pt x="484" y="546"/>
                    </a:lnTo>
                    <a:lnTo>
                      <a:pt x="445" y="595"/>
                    </a:lnTo>
                    <a:lnTo>
                      <a:pt x="410" y="645"/>
                    </a:lnTo>
                    <a:lnTo>
                      <a:pt x="379" y="696"/>
                    </a:lnTo>
                    <a:lnTo>
                      <a:pt x="352" y="747"/>
                    </a:lnTo>
                    <a:lnTo>
                      <a:pt x="329" y="797"/>
                    </a:lnTo>
                    <a:lnTo>
                      <a:pt x="309" y="847"/>
                    </a:lnTo>
                    <a:lnTo>
                      <a:pt x="291" y="895"/>
                    </a:lnTo>
                    <a:lnTo>
                      <a:pt x="277" y="941"/>
                    </a:lnTo>
                    <a:lnTo>
                      <a:pt x="264" y="984"/>
                    </a:lnTo>
                    <a:lnTo>
                      <a:pt x="255" y="1023"/>
                    </a:lnTo>
                    <a:lnTo>
                      <a:pt x="247" y="1059"/>
                    </a:lnTo>
                    <a:lnTo>
                      <a:pt x="241" y="1091"/>
                    </a:lnTo>
                    <a:lnTo>
                      <a:pt x="250" y="1148"/>
                    </a:lnTo>
                    <a:lnTo>
                      <a:pt x="263" y="1206"/>
                    </a:lnTo>
                    <a:lnTo>
                      <a:pt x="280" y="1263"/>
                    </a:lnTo>
                    <a:lnTo>
                      <a:pt x="299" y="1320"/>
                    </a:lnTo>
                    <a:lnTo>
                      <a:pt x="322" y="1375"/>
                    </a:lnTo>
                    <a:lnTo>
                      <a:pt x="347" y="1429"/>
                    </a:lnTo>
                    <a:lnTo>
                      <a:pt x="375" y="1480"/>
                    </a:lnTo>
                    <a:lnTo>
                      <a:pt x="406" y="1530"/>
                    </a:lnTo>
                    <a:lnTo>
                      <a:pt x="440" y="1576"/>
                    </a:lnTo>
                    <a:lnTo>
                      <a:pt x="476" y="1620"/>
                    </a:lnTo>
                    <a:lnTo>
                      <a:pt x="513" y="1659"/>
                    </a:lnTo>
                    <a:lnTo>
                      <a:pt x="553" y="1695"/>
                    </a:lnTo>
                    <a:lnTo>
                      <a:pt x="594" y="1726"/>
                    </a:lnTo>
                    <a:lnTo>
                      <a:pt x="638" y="1753"/>
                    </a:lnTo>
                    <a:lnTo>
                      <a:pt x="683" y="1774"/>
                    </a:lnTo>
                    <a:lnTo>
                      <a:pt x="729" y="1789"/>
                    </a:lnTo>
                    <a:lnTo>
                      <a:pt x="777" y="1800"/>
                    </a:lnTo>
                    <a:lnTo>
                      <a:pt x="825" y="1803"/>
                    </a:lnTo>
                    <a:lnTo>
                      <a:pt x="875" y="1800"/>
                    </a:lnTo>
                    <a:lnTo>
                      <a:pt x="922" y="1789"/>
                    </a:lnTo>
                    <a:lnTo>
                      <a:pt x="968" y="1774"/>
                    </a:lnTo>
                    <a:lnTo>
                      <a:pt x="1013" y="1753"/>
                    </a:lnTo>
                    <a:lnTo>
                      <a:pt x="1056" y="1726"/>
                    </a:lnTo>
                    <a:lnTo>
                      <a:pt x="1099" y="1695"/>
                    </a:lnTo>
                    <a:lnTo>
                      <a:pt x="1139" y="1659"/>
                    </a:lnTo>
                    <a:lnTo>
                      <a:pt x="1176" y="1619"/>
                    </a:lnTo>
                    <a:lnTo>
                      <a:pt x="1212" y="1576"/>
                    </a:lnTo>
                    <a:lnTo>
                      <a:pt x="1245" y="1529"/>
                    </a:lnTo>
                    <a:lnTo>
                      <a:pt x="1276" y="1480"/>
                    </a:lnTo>
                    <a:lnTo>
                      <a:pt x="1305" y="1428"/>
                    </a:lnTo>
                    <a:lnTo>
                      <a:pt x="1330" y="1374"/>
                    </a:lnTo>
                    <a:lnTo>
                      <a:pt x="1353" y="1319"/>
                    </a:lnTo>
                    <a:lnTo>
                      <a:pt x="1372" y="1262"/>
                    </a:lnTo>
                    <a:lnTo>
                      <a:pt x="1388" y="1205"/>
                    </a:lnTo>
                    <a:lnTo>
                      <a:pt x="1401" y="1147"/>
                    </a:lnTo>
                    <a:lnTo>
                      <a:pt x="1411" y="1089"/>
                    </a:lnTo>
                    <a:lnTo>
                      <a:pt x="1416" y="1032"/>
                    </a:lnTo>
                    <a:lnTo>
                      <a:pt x="1418" y="974"/>
                    </a:lnTo>
                    <a:lnTo>
                      <a:pt x="1417" y="904"/>
                    </a:lnTo>
                    <a:lnTo>
                      <a:pt x="1414" y="838"/>
                    </a:lnTo>
                    <a:lnTo>
                      <a:pt x="1339" y="839"/>
                    </a:lnTo>
                    <a:lnTo>
                      <a:pt x="1266" y="836"/>
                    </a:lnTo>
                    <a:lnTo>
                      <a:pt x="1198" y="830"/>
                    </a:lnTo>
                    <a:lnTo>
                      <a:pt x="1133" y="820"/>
                    </a:lnTo>
                    <a:lnTo>
                      <a:pt x="1070" y="808"/>
                    </a:lnTo>
                    <a:lnTo>
                      <a:pt x="1012" y="794"/>
                    </a:lnTo>
                    <a:lnTo>
                      <a:pt x="956" y="777"/>
                    </a:lnTo>
                    <a:lnTo>
                      <a:pt x="903" y="757"/>
                    </a:lnTo>
                    <a:lnTo>
                      <a:pt x="853" y="737"/>
                    </a:lnTo>
                    <a:lnTo>
                      <a:pt x="806" y="713"/>
                    </a:lnTo>
                    <a:lnTo>
                      <a:pt x="762" y="690"/>
                    </a:lnTo>
                    <a:lnTo>
                      <a:pt x="721" y="664"/>
                    </a:lnTo>
                    <a:lnTo>
                      <a:pt x="682" y="638"/>
                    </a:lnTo>
                    <a:lnTo>
                      <a:pt x="646" y="610"/>
                    </a:lnTo>
                    <a:lnTo>
                      <a:pt x="612" y="583"/>
                    </a:lnTo>
                    <a:lnTo>
                      <a:pt x="581" y="555"/>
                    </a:lnTo>
                    <a:lnTo>
                      <a:pt x="552" y="527"/>
                    </a:lnTo>
                    <a:lnTo>
                      <a:pt x="526" y="499"/>
                    </a:lnTo>
                    <a:close/>
                    <a:moveTo>
                      <a:pt x="808" y="0"/>
                    </a:moveTo>
                    <a:lnTo>
                      <a:pt x="851" y="3"/>
                    </a:lnTo>
                    <a:lnTo>
                      <a:pt x="897" y="11"/>
                    </a:lnTo>
                    <a:lnTo>
                      <a:pt x="944" y="23"/>
                    </a:lnTo>
                    <a:lnTo>
                      <a:pt x="993" y="39"/>
                    </a:lnTo>
                    <a:lnTo>
                      <a:pt x="1044" y="60"/>
                    </a:lnTo>
                    <a:lnTo>
                      <a:pt x="1097" y="86"/>
                    </a:lnTo>
                    <a:lnTo>
                      <a:pt x="1152" y="118"/>
                    </a:lnTo>
                    <a:lnTo>
                      <a:pt x="1179" y="135"/>
                    </a:lnTo>
                    <a:lnTo>
                      <a:pt x="1208" y="155"/>
                    </a:lnTo>
                    <a:lnTo>
                      <a:pt x="1239" y="179"/>
                    </a:lnTo>
                    <a:lnTo>
                      <a:pt x="1271" y="205"/>
                    </a:lnTo>
                    <a:lnTo>
                      <a:pt x="1304" y="233"/>
                    </a:lnTo>
                    <a:lnTo>
                      <a:pt x="1334" y="261"/>
                    </a:lnTo>
                    <a:lnTo>
                      <a:pt x="1363" y="292"/>
                    </a:lnTo>
                    <a:lnTo>
                      <a:pt x="1388" y="323"/>
                    </a:lnTo>
                    <a:lnTo>
                      <a:pt x="1409" y="353"/>
                    </a:lnTo>
                    <a:lnTo>
                      <a:pt x="1409" y="353"/>
                    </a:lnTo>
                    <a:lnTo>
                      <a:pt x="1433" y="389"/>
                    </a:lnTo>
                    <a:lnTo>
                      <a:pt x="1455" y="429"/>
                    </a:lnTo>
                    <a:lnTo>
                      <a:pt x="1475" y="472"/>
                    </a:lnTo>
                    <a:lnTo>
                      <a:pt x="1493" y="519"/>
                    </a:lnTo>
                    <a:lnTo>
                      <a:pt x="1509" y="570"/>
                    </a:lnTo>
                    <a:lnTo>
                      <a:pt x="1524" y="626"/>
                    </a:lnTo>
                    <a:lnTo>
                      <a:pt x="1535" y="685"/>
                    </a:lnTo>
                    <a:lnTo>
                      <a:pt x="1545" y="749"/>
                    </a:lnTo>
                    <a:lnTo>
                      <a:pt x="1551" y="817"/>
                    </a:lnTo>
                    <a:lnTo>
                      <a:pt x="1555" y="892"/>
                    </a:lnTo>
                    <a:lnTo>
                      <a:pt x="1573" y="900"/>
                    </a:lnTo>
                    <a:lnTo>
                      <a:pt x="1590" y="910"/>
                    </a:lnTo>
                    <a:lnTo>
                      <a:pt x="1605" y="922"/>
                    </a:lnTo>
                    <a:lnTo>
                      <a:pt x="1619" y="939"/>
                    </a:lnTo>
                    <a:lnTo>
                      <a:pt x="1632" y="957"/>
                    </a:lnTo>
                    <a:lnTo>
                      <a:pt x="1642" y="979"/>
                    </a:lnTo>
                    <a:lnTo>
                      <a:pt x="1651" y="1003"/>
                    </a:lnTo>
                    <a:lnTo>
                      <a:pt x="1657" y="1032"/>
                    </a:lnTo>
                    <a:lnTo>
                      <a:pt x="1661" y="1064"/>
                    </a:lnTo>
                    <a:lnTo>
                      <a:pt x="1662" y="1102"/>
                    </a:lnTo>
                    <a:lnTo>
                      <a:pt x="1660" y="1143"/>
                    </a:lnTo>
                    <a:lnTo>
                      <a:pt x="1655" y="1183"/>
                    </a:lnTo>
                    <a:lnTo>
                      <a:pt x="1648" y="1218"/>
                    </a:lnTo>
                    <a:lnTo>
                      <a:pt x="1638" y="1250"/>
                    </a:lnTo>
                    <a:lnTo>
                      <a:pt x="1625" y="1278"/>
                    </a:lnTo>
                    <a:lnTo>
                      <a:pt x="1611" y="1304"/>
                    </a:lnTo>
                    <a:lnTo>
                      <a:pt x="1595" y="1325"/>
                    </a:lnTo>
                    <a:lnTo>
                      <a:pt x="1577" y="1344"/>
                    </a:lnTo>
                    <a:lnTo>
                      <a:pt x="1558" y="1360"/>
                    </a:lnTo>
                    <a:lnTo>
                      <a:pt x="1537" y="1372"/>
                    </a:lnTo>
                    <a:lnTo>
                      <a:pt x="1515" y="1382"/>
                    </a:lnTo>
                    <a:lnTo>
                      <a:pt x="1493" y="1390"/>
                    </a:lnTo>
                    <a:lnTo>
                      <a:pt x="1471" y="1395"/>
                    </a:lnTo>
                    <a:lnTo>
                      <a:pt x="1445" y="1454"/>
                    </a:lnTo>
                    <a:lnTo>
                      <a:pt x="1416" y="1512"/>
                    </a:lnTo>
                    <a:lnTo>
                      <a:pt x="1385" y="1567"/>
                    </a:lnTo>
                    <a:lnTo>
                      <a:pt x="1350" y="1620"/>
                    </a:lnTo>
                    <a:lnTo>
                      <a:pt x="1313" y="1670"/>
                    </a:lnTo>
                    <a:lnTo>
                      <a:pt x="1273" y="1717"/>
                    </a:lnTo>
                    <a:lnTo>
                      <a:pt x="1231" y="1761"/>
                    </a:lnTo>
                    <a:lnTo>
                      <a:pt x="1187" y="1801"/>
                    </a:lnTo>
                    <a:lnTo>
                      <a:pt x="1141" y="1836"/>
                    </a:lnTo>
                    <a:lnTo>
                      <a:pt x="1092" y="1868"/>
                    </a:lnTo>
                    <a:lnTo>
                      <a:pt x="1042" y="1893"/>
                    </a:lnTo>
                    <a:lnTo>
                      <a:pt x="990" y="1915"/>
                    </a:lnTo>
                    <a:lnTo>
                      <a:pt x="937" y="1930"/>
                    </a:lnTo>
                    <a:lnTo>
                      <a:pt x="882" y="1939"/>
                    </a:lnTo>
                    <a:lnTo>
                      <a:pt x="825" y="1942"/>
                    </a:lnTo>
                    <a:lnTo>
                      <a:pt x="769" y="1939"/>
                    </a:lnTo>
                    <a:lnTo>
                      <a:pt x="714" y="1930"/>
                    </a:lnTo>
                    <a:lnTo>
                      <a:pt x="661" y="1915"/>
                    </a:lnTo>
                    <a:lnTo>
                      <a:pt x="608" y="1893"/>
                    </a:lnTo>
                    <a:lnTo>
                      <a:pt x="558" y="1867"/>
                    </a:lnTo>
                    <a:lnTo>
                      <a:pt x="510" y="1836"/>
                    </a:lnTo>
                    <a:lnTo>
                      <a:pt x="464" y="1800"/>
                    </a:lnTo>
                    <a:lnTo>
                      <a:pt x="419" y="1760"/>
                    </a:lnTo>
                    <a:lnTo>
                      <a:pt x="377" y="1716"/>
                    </a:lnTo>
                    <a:lnTo>
                      <a:pt x="337" y="1669"/>
                    </a:lnTo>
                    <a:lnTo>
                      <a:pt x="300" y="1618"/>
                    </a:lnTo>
                    <a:lnTo>
                      <a:pt x="266" y="1565"/>
                    </a:lnTo>
                    <a:lnTo>
                      <a:pt x="234" y="1510"/>
                    </a:lnTo>
                    <a:lnTo>
                      <a:pt x="205" y="1452"/>
                    </a:lnTo>
                    <a:lnTo>
                      <a:pt x="179" y="1392"/>
                    </a:lnTo>
                    <a:lnTo>
                      <a:pt x="156" y="1386"/>
                    </a:lnTo>
                    <a:lnTo>
                      <a:pt x="133" y="1376"/>
                    </a:lnTo>
                    <a:lnTo>
                      <a:pt x="111" y="1364"/>
                    </a:lnTo>
                    <a:lnTo>
                      <a:pt x="91" y="1349"/>
                    </a:lnTo>
                    <a:lnTo>
                      <a:pt x="72" y="1330"/>
                    </a:lnTo>
                    <a:lnTo>
                      <a:pt x="55" y="1309"/>
                    </a:lnTo>
                    <a:lnTo>
                      <a:pt x="39" y="1284"/>
                    </a:lnTo>
                    <a:lnTo>
                      <a:pt x="26" y="1254"/>
                    </a:lnTo>
                    <a:lnTo>
                      <a:pt x="15" y="1221"/>
                    </a:lnTo>
                    <a:lnTo>
                      <a:pt x="7" y="1184"/>
                    </a:lnTo>
                    <a:lnTo>
                      <a:pt x="2" y="1143"/>
                    </a:lnTo>
                    <a:lnTo>
                      <a:pt x="0" y="1104"/>
                    </a:lnTo>
                    <a:lnTo>
                      <a:pt x="1" y="1068"/>
                    </a:lnTo>
                    <a:lnTo>
                      <a:pt x="4" y="1038"/>
                    </a:lnTo>
                    <a:lnTo>
                      <a:pt x="9" y="1009"/>
                    </a:lnTo>
                    <a:lnTo>
                      <a:pt x="17" y="985"/>
                    </a:lnTo>
                    <a:lnTo>
                      <a:pt x="27" y="964"/>
                    </a:lnTo>
                    <a:lnTo>
                      <a:pt x="38" y="946"/>
                    </a:lnTo>
                    <a:lnTo>
                      <a:pt x="50" y="930"/>
                    </a:lnTo>
                    <a:lnTo>
                      <a:pt x="65" y="916"/>
                    </a:lnTo>
                    <a:lnTo>
                      <a:pt x="80" y="906"/>
                    </a:lnTo>
                    <a:lnTo>
                      <a:pt x="96" y="897"/>
                    </a:lnTo>
                    <a:lnTo>
                      <a:pt x="98" y="851"/>
                    </a:lnTo>
                    <a:lnTo>
                      <a:pt x="89" y="794"/>
                    </a:lnTo>
                    <a:lnTo>
                      <a:pt x="85" y="740"/>
                    </a:lnTo>
                    <a:lnTo>
                      <a:pt x="83" y="690"/>
                    </a:lnTo>
                    <a:lnTo>
                      <a:pt x="85" y="643"/>
                    </a:lnTo>
                    <a:lnTo>
                      <a:pt x="90" y="599"/>
                    </a:lnTo>
                    <a:lnTo>
                      <a:pt x="98" y="559"/>
                    </a:lnTo>
                    <a:lnTo>
                      <a:pt x="108" y="522"/>
                    </a:lnTo>
                    <a:lnTo>
                      <a:pt x="120" y="487"/>
                    </a:lnTo>
                    <a:lnTo>
                      <a:pt x="134" y="455"/>
                    </a:lnTo>
                    <a:lnTo>
                      <a:pt x="149" y="427"/>
                    </a:lnTo>
                    <a:lnTo>
                      <a:pt x="166" y="400"/>
                    </a:lnTo>
                    <a:lnTo>
                      <a:pt x="183" y="377"/>
                    </a:lnTo>
                    <a:lnTo>
                      <a:pt x="202" y="355"/>
                    </a:lnTo>
                    <a:lnTo>
                      <a:pt x="220" y="337"/>
                    </a:lnTo>
                    <a:lnTo>
                      <a:pt x="239" y="320"/>
                    </a:lnTo>
                    <a:lnTo>
                      <a:pt x="257" y="305"/>
                    </a:lnTo>
                    <a:lnTo>
                      <a:pt x="274" y="293"/>
                    </a:lnTo>
                    <a:lnTo>
                      <a:pt x="290" y="282"/>
                    </a:lnTo>
                    <a:lnTo>
                      <a:pt x="305" y="273"/>
                    </a:lnTo>
                    <a:lnTo>
                      <a:pt x="319" y="266"/>
                    </a:lnTo>
                    <a:lnTo>
                      <a:pt x="331" y="260"/>
                    </a:lnTo>
                    <a:lnTo>
                      <a:pt x="341" y="255"/>
                    </a:lnTo>
                    <a:lnTo>
                      <a:pt x="348" y="253"/>
                    </a:lnTo>
                    <a:lnTo>
                      <a:pt x="352" y="246"/>
                    </a:lnTo>
                    <a:lnTo>
                      <a:pt x="359" y="237"/>
                    </a:lnTo>
                    <a:lnTo>
                      <a:pt x="367" y="225"/>
                    </a:lnTo>
                    <a:lnTo>
                      <a:pt x="377" y="212"/>
                    </a:lnTo>
                    <a:lnTo>
                      <a:pt x="390" y="196"/>
                    </a:lnTo>
                    <a:lnTo>
                      <a:pt x="404" y="180"/>
                    </a:lnTo>
                    <a:lnTo>
                      <a:pt x="421" y="163"/>
                    </a:lnTo>
                    <a:lnTo>
                      <a:pt x="439" y="145"/>
                    </a:lnTo>
                    <a:lnTo>
                      <a:pt x="459" y="127"/>
                    </a:lnTo>
                    <a:lnTo>
                      <a:pt x="481" y="108"/>
                    </a:lnTo>
                    <a:lnTo>
                      <a:pt x="505" y="91"/>
                    </a:lnTo>
                    <a:lnTo>
                      <a:pt x="531" y="74"/>
                    </a:lnTo>
                    <a:lnTo>
                      <a:pt x="559" y="57"/>
                    </a:lnTo>
                    <a:lnTo>
                      <a:pt x="589" y="43"/>
                    </a:lnTo>
                    <a:lnTo>
                      <a:pt x="620" y="30"/>
                    </a:lnTo>
                    <a:lnTo>
                      <a:pt x="655" y="19"/>
                    </a:lnTo>
                    <a:lnTo>
                      <a:pt x="690" y="10"/>
                    </a:lnTo>
                    <a:lnTo>
                      <a:pt x="728" y="3"/>
                    </a:lnTo>
                    <a:lnTo>
                      <a:pt x="767" y="0"/>
                    </a:lnTo>
                    <a:lnTo>
                      <a:pt x="80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20" name="Freeform 23"/>
              <p:cNvSpPr>
                <a:spLocks noEditPoints="1"/>
              </p:cNvSpPr>
              <p:nvPr/>
            </p:nvSpPr>
            <p:spPr bwMode="auto">
              <a:xfrm>
                <a:off x="2664" y="4250"/>
                <a:ext cx="83" cy="27"/>
              </a:xfrm>
              <a:custGeom>
                <a:avLst/>
                <a:gdLst>
                  <a:gd name="T0" fmla="*/ 613 w 916"/>
                  <a:gd name="T1" fmla="*/ 78 h 300"/>
                  <a:gd name="T2" fmla="*/ 561 w 916"/>
                  <a:gd name="T3" fmla="*/ 109 h 300"/>
                  <a:gd name="T4" fmla="*/ 554 w 916"/>
                  <a:gd name="T5" fmla="*/ 165 h 300"/>
                  <a:gd name="T6" fmla="*/ 579 w 916"/>
                  <a:gd name="T7" fmla="*/ 210 h 300"/>
                  <a:gd name="T8" fmla="*/ 665 w 916"/>
                  <a:gd name="T9" fmla="*/ 229 h 300"/>
                  <a:gd name="T10" fmla="*/ 787 w 916"/>
                  <a:gd name="T11" fmla="*/ 223 h 300"/>
                  <a:gd name="T12" fmla="*/ 839 w 916"/>
                  <a:gd name="T13" fmla="*/ 191 h 300"/>
                  <a:gd name="T14" fmla="*/ 846 w 916"/>
                  <a:gd name="T15" fmla="*/ 135 h 300"/>
                  <a:gd name="T16" fmla="*/ 820 w 916"/>
                  <a:gd name="T17" fmla="*/ 90 h 300"/>
                  <a:gd name="T18" fmla="*/ 734 w 916"/>
                  <a:gd name="T19" fmla="*/ 72 h 300"/>
                  <a:gd name="T20" fmla="*/ 153 w 916"/>
                  <a:gd name="T21" fmla="*/ 74 h 300"/>
                  <a:gd name="T22" fmla="*/ 85 w 916"/>
                  <a:gd name="T23" fmla="*/ 99 h 300"/>
                  <a:gd name="T24" fmla="*/ 70 w 916"/>
                  <a:gd name="T25" fmla="*/ 150 h 300"/>
                  <a:gd name="T26" fmla="*/ 85 w 916"/>
                  <a:gd name="T27" fmla="*/ 201 h 300"/>
                  <a:gd name="T28" fmla="*/ 153 w 916"/>
                  <a:gd name="T29" fmla="*/ 227 h 300"/>
                  <a:gd name="T30" fmla="*/ 280 w 916"/>
                  <a:gd name="T31" fmla="*/ 227 h 300"/>
                  <a:gd name="T32" fmla="*/ 348 w 916"/>
                  <a:gd name="T33" fmla="*/ 201 h 300"/>
                  <a:gd name="T34" fmla="*/ 363 w 916"/>
                  <a:gd name="T35" fmla="*/ 150 h 300"/>
                  <a:gd name="T36" fmla="*/ 348 w 916"/>
                  <a:gd name="T37" fmla="*/ 99 h 300"/>
                  <a:gd name="T38" fmla="*/ 280 w 916"/>
                  <a:gd name="T39" fmla="*/ 74 h 300"/>
                  <a:gd name="T40" fmla="*/ 234 w 916"/>
                  <a:gd name="T41" fmla="*/ 0 h 300"/>
                  <a:gd name="T42" fmla="*/ 321 w 916"/>
                  <a:gd name="T43" fmla="*/ 9 h 300"/>
                  <a:gd name="T44" fmla="*/ 400 w 916"/>
                  <a:gd name="T45" fmla="*/ 53 h 300"/>
                  <a:gd name="T46" fmla="*/ 574 w 916"/>
                  <a:gd name="T47" fmla="*/ 17 h 300"/>
                  <a:gd name="T48" fmla="*/ 662 w 916"/>
                  <a:gd name="T49" fmla="*/ 1 h 300"/>
                  <a:gd name="T50" fmla="*/ 732 w 916"/>
                  <a:gd name="T51" fmla="*/ 0 h 300"/>
                  <a:gd name="T52" fmla="*/ 806 w 916"/>
                  <a:gd name="T53" fmla="*/ 10 h 300"/>
                  <a:gd name="T54" fmla="*/ 875 w 916"/>
                  <a:gd name="T55" fmla="*/ 45 h 300"/>
                  <a:gd name="T56" fmla="*/ 914 w 916"/>
                  <a:gd name="T57" fmla="*/ 123 h 300"/>
                  <a:gd name="T58" fmla="*/ 900 w 916"/>
                  <a:gd name="T59" fmla="*/ 223 h 300"/>
                  <a:gd name="T60" fmla="*/ 843 w 916"/>
                  <a:gd name="T61" fmla="*/ 277 h 300"/>
                  <a:gd name="T62" fmla="*/ 768 w 916"/>
                  <a:gd name="T63" fmla="*/ 297 h 300"/>
                  <a:gd name="T64" fmla="*/ 699 w 916"/>
                  <a:gd name="T65" fmla="*/ 300 h 300"/>
                  <a:gd name="T66" fmla="*/ 632 w 916"/>
                  <a:gd name="T67" fmla="*/ 297 h 300"/>
                  <a:gd name="T68" fmla="*/ 557 w 916"/>
                  <a:gd name="T69" fmla="*/ 277 h 300"/>
                  <a:gd name="T70" fmla="*/ 500 w 916"/>
                  <a:gd name="T71" fmla="*/ 224 h 300"/>
                  <a:gd name="T72" fmla="*/ 485 w 916"/>
                  <a:gd name="T73" fmla="*/ 137 h 300"/>
                  <a:gd name="T74" fmla="*/ 432 w 916"/>
                  <a:gd name="T75" fmla="*/ 150 h 300"/>
                  <a:gd name="T76" fmla="*/ 405 w 916"/>
                  <a:gd name="T77" fmla="*/ 241 h 300"/>
                  <a:gd name="T78" fmla="*/ 342 w 916"/>
                  <a:gd name="T79" fmla="*/ 284 h 300"/>
                  <a:gd name="T80" fmla="*/ 266 w 916"/>
                  <a:gd name="T81" fmla="*/ 298 h 300"/>
                  <a:gd name="T82" fmla="*/ 201 w 916"/>
                  <a:gd name="T83" fmla="*/ 299 h 300"/>
                  <a:gd name="T84" fmla="*/ 129 w 916"/>
                  <a:gd name="T85" fmla="*/ 294 h 300"/>
                  <a:gd name="T86" fmla="*/ 57 w 916"/>
                  <a:gd name="T87" fmla="*/ 267 h 300"/>
                  <a:gd name="T88" fmla="*/ 7 w 916"/>
                  <a:gd name="T89" fmla="*/ 202 h 300"/>
                  <a:gd name="T90" fmla="*/ 7 w 916"/>
                  <a:gd name="T91" fmla="*/ 98 h 300"/>
                  <a:gd name="T92" fmla="*/ 57 w 916"/>
                  <a:gd name="T93" fmla="*/ 33 h 300"/>
                  <a:gd name="T94" fmla="*/ 129 w 916"/>
                  <a:gd name="T95" fmla="*/ 6 h 300"/>
                  <a:gd name="T96" fmla="*/ 201 w 916"/>
                  <a:gd name="T97" fmla="*/ 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16" h="300">
                    <a:moveTo>
                      <a:pt x="699" y="71"/>
                    </a:moveTo>
                    <a:lnTo>
                      <a:pt x="665" y="72"/>
                    </a:lnTo>
                    <a:lnTo>
                      <a:pt x="636" y="74"/>
                    </a:lnTo>
                    <a:lnTo>
                      <a:pt x="613" y="78"/>
                    </a:lnTo>
                    <a:lnTo>
                      <a:pt x="594" y="83"/>
                    </a:lnTo>
                    <a:lnTo>
                      <a:pt x="579" y="90"/>
                    </a:lnTo>
                    <a:lnTo>
                      <a:pt x="569" y="99"/>
                    </a:lnTo>
                    <a:lnTo>
                      <a:pt x="561" y="109"/>
                    </a:lnTo>
                    <a:lnTo>
                      <a:pt x="556" y="122"/>
                    </a:lnTo>
                    <a:lnTo>
                      <a:pt x="554" y="135"/>
                    </a:lnTo>
                    <a:lnTo>
                      <a:pt x="553" y="150"/>
                    </a:lnTo>
                    <a:lnTo>
                      <a:pt x="554" y="165"/>
                    </a:lnTo>
                    <a:lnTo>
                      <a:pt x="556" y="179"/>
                    </a:lnTo>
                    <a:lnTo>
                      <a:pt x="561" y="191"/>
                    </a:lnTo>
                    <a:lnTo>
                      <a:pt x="569" y="201"/>
                    </a:lnTo>
                    <a:lnTo>
                      <a:pt x="579" y="210"/>
                    </a:lnTo>
                    <a:lnTo>
                      <a:pt x="594" y="216"/>
                    </a:lnTo>
                    <a:lnTo>
                      <a:pt x="613" y="223"/>
                    </a:lnTo>
                    <a:lnTo>
                      <a:pt x="636" y="227"/>
                    </a:lnTo>
                    <a:lnTo>
                      <a:pt x="665" y="229"/>
                    </a:lnTo>
                    <a:lnTo>
                      <a:pt x="699" y="230"/>
                    </a:lnTo>
                    <a:lnTo>
                      <a:pt x="734" y="229"/>
                    </a:lnTo>
                    <a:lnTo>
                      <a:pt x="763" y="227"/>
                    </a:lnTo>
                    <a:lnTo>
                      <a:pt x="787" y="223"/>
                    </a:lnTo>
                    <a:lnTo>
                      <a:pt x="805" y="216"/>
                    </a:lnTo>
                    <a:lnTo>
                      <a:pt x="820" y="210"/>
                    </a:lnTo>
                    <a:lnTo>
                      <a:pt x="831" y="201"/>
                    </a:lnTo>
                    <a:lnTo>
                      <a:pt x="839" y="191"/>
                    </a:lnTo>
                    <a:lnTo>
                      <a:pt x="843" y="179"/>
                    </a:lnTo>
                    <a:lnTo>
                      <a:pt x="846" y="165"/>
                    </a:lnTo>
                    <a:lnTo>
                      <a:pt x="847" y="150"/>
                    </a:lnTo>
                    <a:lnTo>
                      <a:pt x="846" y="135"/>
                    </a:lnTo>
                    <a:lnTo>
                      <a:pt x="843" y="122"/>
                    </a:lnTo>
                    <a:lnTo>
                      <a:pt x="839" y="109"/>
                    </a:lnTo>
                    <a:lnTo>
                      <a:pt x="831" y="99"/>
                    </a:lnTo>
                    <a:lnTo>
                      <a:pt x="820" y="90"/>
                    </a:lnTo>
                    <a:lnTo>
                      <a:pt x="805" y="83"/>
                    </a:lnTo>
                    <a:lnTo>
                      <a:pt x="787" y="78"/>
                    </a:lnTo>
                    <a:lnTo>
                      <a:pt x="763" y="74"/>
                    </a:lnTo>
                    <a:lnTo>
                      <a:pt x="734" y="72"/>
                    </a:lnTo>
                    <a:lnTo>
                      <a:pt x="699" y="71"/>
                    </a:lnTo>
                    <a:close/>
                    <a:moveTo>
                      <a:pt x="216" y="71"/>
                    </a:moveTo>
                    <a:lnTo>
                      <a:pt x="182" y="72"/>
                    </a:lnTo>
                    <a:lnTo>
                      <a:pt x="153" y="74"/>
                    </a:lnTo>
                    <a:lnTo>
                      <a:pt x="130" y="78"/>
                    </a:lnTo>
                    <a:lnTo>
                      <a:pt x="111" y="83"/>
                    </a:lnTo>
                    <a:lnTo>
                      <a:pt x="96" y="90"/>
                    </a:lnTo>
                    <a:lnTo>
                      <a:pt x="85" y="99"/>
                    </a:lnTo>
                    <a:lnTo>
                      <a:pt x="78" y="109"/>
                    </a:lnTo>
                    <a:lnTo>
                      <a:pt x="73" y="122"/>
                    </a:lnTo>
                    <a:lnTo>
                      <a:pt x="70" y="135"/>
                    </a:lnTo>
                    <a:lnTo>
                      <a:pt x="70" y="150"/>
                    </a:lnTo>
                    <a:lnTo>
                      <a:pt x="70" y="165"/>
                    </a:lnTo>
                    <a:lnTo>
                      <a:pt x="73" y="179"/>
                    </a:lnTo>
                    <a:lnTo>
                      <a:pt x="78" y="191"/>
                    </a:lnTo>
                    <a:lnTo>
                      <a:pt x="85" y="201"/>
                    </a:lnTo>
                    <a:lnTo>
                      <a:pt x="96" y="210"/>
                    </a:lnTo>
                    <a:lnTo>
                      <a:pt x="111" y="216"/>
                    </a:lnTo>
                    <a:lnTo>
                      <a:pt x="130" y="223"/>
                    </a:lnTo>
                    <a:lnTo>
                      <a:pt x="153" y="227"/>
                    </a:lnTo>
                    <a:lnTo>
                      <a:pt x="182" y="229"/>
                    </a:lnTo>
                    <a:lnTo>
                      <a:pt x="216" y="230"/>
                    </a:lnTo>
                    <a:lnTo>
                      <a:pt x="250" y="229"/>
                    </a:lnTo>
                    <a:lnTo>
                      <a:pt x="280" y="227"/>
                    </a:lnTo>
                    <a:lnTo>
                      <a:pt x="304" y="223"/>
                    </a:lnTo>
                    <a:lnTo>
                      <a:pt x="322" y="216"/>
                    </a:lnTo>
                    <a:lnTo>
                      <a:pt x="337" y="210"/>
                    </a:lnTo>
                    <a:lnTo>
                      <a:pt x="348" y="201"/>
                    </a:lnTo>
                    <a:lnTo>
                      <a:pt x="355" y="191"/>
                    </a:lnTo>
                    <a:lnTo>
                      <a:pt x="360" y="179"/>
                    </a:lnTo>
                    <a:lnTo>
                      <a:pt x="363" y="165"/>
                    </a:lnTo>
                    <a:lnTo>
                      <a:pt x="363" y="150"/>
                    </a:lnTo>
                    <a:lnTo>
                      <a:pt x="363" y="135"/>
                    </a:lnTo>
                    <a:lnTo>
                      <a:pt x="360" y="122"/>
                    </a:lnTo>
                    <a:lnTo>
                      <a:pt x="355" y="109"/>
                    </a:lnTo>
                    <a:lnTo>
                      <a:pt x="348" y="99"/>
                    </a:lnTo>
                    <a:lnTo>
                      <a:pt x="337" y="90"/>
                    </a:lnTo>
                    <a:lnTo>
                      <a:pt x="322" y="83"/>
                    </a:lnTo>
                    <a:lnTo>
                      <a:pt x="304" y="78"/>
                    </a:lnTo>
                    <a:lnTo>
                      <a:pt x="280" y="74"/>
                    </a:lnTo>
                    <a:lnTo>
                      <a:pt x="250" y="72"/>
                    </a:lnTo>
                    <a:lnTo>
                      <a:pt x="216" y="71"/>
                    </a:lnTo>
                    <a:close/>
                    <a:moveTo>
                      <a:pt x="216" y="0"/>
                    </a:moveTo>
                    <a:lnTo>
                      <a:pt x="234" y="0"/>
                    </a:lnTo>
                    <a:lnTo>
                      <a:pt x="254" y="1"/>
                    </a:lnTo>
                    <a:lnTo>
                      <a:pt x="276" y="2"/>
                    </a:lnTo>
                    <a:lnTo>
                      <a:pt x="298" y="5"/>
                    </a:lnTo>
                    <a:lnTo>
                      <a:pt x="321" y="9"/>
                    </a:lnTo>
                    <a:lnTo>
                      <a:pt x="343" y="17"/>
                    </a:lnTo>
                    <a:lnTo>
                      <a:pt x="364" y="26"/>
                    </a:lnTo>
                    <a:lnTo>
                      <a:pt x="383" y="37"/>
                    </a:lnTo>
                    <a:lnTo>
                      <a:pt x="400" y="53"/>
                    </a:lnTo>
                    <a:lnTo>
                      <a:pt x="516" y="53"/>
                    </a:lnTo>
                    <a:lnTo>
                      <a:pt x="533" y="37"/>
                    </a:lnTo>
                    <a:lnTo>
                      <a:pt x="553" y="26"/>
                    </a:lnTo>
                    <a:lnTo>
                      <a:pt x="574" y="17"/>
                    </a:lnTo>
                    <a:lnTo>
                      <a:pt x="596" y="9"/>
                    </a:lnTo>
                    <a:lnTo>
                      <a:pt x="618" y="5"/>
                    </a:lnTo>
                    <a:lnTo>
                      <a:pt x="640" y="2"/>
                    </a:lnTo>
                    <a:lnTo>
                      <a:pt x="662" y="1"/>
                    </a:lnTo>
                    <a:lnTo>
                      <a:pt x="682" y="0"/>
                    </a:lnTo>
                    <a:lnTo>
                      <a:pt x="699" y="0"/>
                    </a:lnTo>
                    <a:lnTo>
                      <a:pt x="715" y="0"/>
                    </a:lnTo>
                    <a:lnTo>
                      <a:pt x="732" y="0"/>
                    </a:lnTo>
                    <a:lnTo>
                      <a:pt x="749" y="1"/>
                    </a:lnTo>
                    <a:lnTo>
                      <a:pt x="768" y="3"/>
                    </a:lnTo>
                    <a:lnTo>
                      <a:pt x="787" y="6"/>
                    </a:lnTo>
                    <a:lnTo>
                      <a:pt x="806" y="10"/>
                    </a:lnTo>
                    <a:lnTo>
                      <a:pt x="825" y="16"/>
                    </a:lnTo>
                    <a:lnTo>
                      <a:pt x="843" y="24"/>
                    </a:lnTo>
                    <a:lnTo>
                      <a:pt x="860" y="33"/>
                    </a:lnTo>
                    <a:lnTo>
                      <a:pt x="875" y="45"/>
                    </a:lnTo>
                    <a:lnTo>
                      <a:pt x="889" y="59"/>
                    </a:lnTo>
                    <a:lnTo>
                      <a:pt x="900" y="77"/>
                    </a:lnTo>
                    <a:lnTo>
                      <a:pt x="908" y="98"/>
                    </a:lnTo>
                    <a:lnTo>
                      <a:pt x="914" y="123"/>
                    </a:lnTo>
                    <a:lnTo>
                      <a:pt x="916" y="150"/>
                    </a:lnTo>
                    <a:lnTo>
                      <a:pt x="914" y="178"/>
                    </a:lnTo>
                    <a:lnTo>
                      <a:pt x="908" y="202"/>
                    </a:lnTo>
                    <a:lnTo>
                      <a:pt x="900" y="223"/>
                    </a:lnTo>
                    <a:lnTo>
                      <a:pt x="889" y="241"/>
                    </a:lnTo>
                    <a:lnTo>
                      <a:pt x="875" y="255"/>
                    </a:lnTo>
                    <a:lnTo>
                      <a:pt x="860" y="267"/>
                    </a:lnTo>
                    <a:lnTo>
                      <a:pt x="843" y="277"/>
                    </a:lnTo>
                    <a:lnTo>
                      <a:pt x="825" y="285"/>
                    </a:lnTo>
                    <a:lnTo>
                      <a:pt x="806" y="290"/>
                    </a:lnTo>
                    <a:lnTo>
                      <a:pt x="787" y="294"/>
                    </a:lnTo>
                    <a:lnTo>
                      <a:pt x="768" y="297"/>
                    </a:lnTo>
                    <a:lnTo>
                      <a:pt x="749" y="298"/>
                    </a:lnTo>
                    <a:lnTo>
                      <a:pt x="732" y="299"/>
                    </a:lnTo>
                    <a:lnTo>
                      <a:pt x="715" y="299"/>
                    </a:lnTo>
                    <a:lnTo>
                      <a:pt x="699" y="300"/>
                    </a:lnTo>
                    <a:lnTo>
                      <a:pt x="685" y="299"/>
                    </a:lnTo>
                    <a:lnTo>
                      <a:pt x="668" y="299"/>
                    </a:lnTo>
                    <a:lnTo>
                      <a:pt x="650" y="298"/>
                    </a:lnTo>
                    <a:lnTo>
                      <a:pt x="632" y="297"/>
                    </a:lnTo>
                    <a:lnTo>
                      <a:pt x="613" y="294"/>
                    </a:lnTo>
                    <a:lnTo>
                      <a:pt x="593" y="290"/>
                    </a:lnTo>
                    <a:lnTo>
                      <a:pt x="575" y="285"/>
                    </a:lnTo>
                    <a:lnTo>
                      <a:pt x="557" y="277"/>
                    </a:lnTo>
                    <a:lnTo>
                      <a:pt x="540" y="267"/>
                    </a:lnTo>
                    <a:lnTo>
                      <a:pt x="524" y="255"/>
                    </a:lnTo>
                    <a:lnTo>
                      <a:pt x="511" y="241"/>
                    </a:lnTo>
                    <a:lnTo>
                      <a:pt x="500" y="224"/>
                    </a:lnTo>
                    <a:lnTo>
                      <a:pt x="491" y="202"/>
                    </a:lnTo>
                    <a:lnTo>
                      <a:pt x="486" y="179"/>
                    </a:lnTo>
                    <a:lnTo>
                      <a:pt x="484" y="150"/>
                    </a:lnTo>
                    <a:lnTo>
                      <a:pt x="485" y="137"/>
                    </a:lnTo>
                    <a:lnTo>
                      <a:pt x="486" y="125"/>
                    </a:lnTo>
                    <a:lnTo>
                      <a:pt x="430" y="125"/>
                    </a:lnTo>
                    <a:lnTo>
                      <a:pt x="432" y="137"/>
                    </a:lnTo>
                    <a:lnTo>
                      <a:pt x="432" y="150"/>
                    </a:lnTo>
                    <a:lnTo>
                      <a:pt x="430" y="179"/>
                    </a:lnTo>
                    <a:lnTo>
                      <a:pt x="425" y="202"/>
                    </a:lnTo>
                    <a:lnTo>
                      <a:pt x="416" y="224"/>
                    </a:lnTo>
                    <a:lnTo>
                      <a:pt x="405" y="241"/>
                    </a:lnTo>
                    <a:lnTo>
                      <a:pt x="392" y="255"/>
                    </a:lnTo>
                    <a:lnTo>
                      <a:pt x="377" y="267"/>
                    </a:lnTo>
                    <a:lnTo>
                      <a:pt x="360" y="277"/>
                    </a:lnTo>
                    <a:lnTo>
                      <a:pt x="342" y="284"/>
                    </a:lnTo>
                    <a:lnTo>
                      <a:pt x="323" y="290"/>
                    </a:lnTo>
                    <a:lnTo>
                      <a:pt x="304" y="294"/>
                    </a:lnTo>
                    <a:lnTo>
                      <a:pt x="285" y="296"/>
                    </a:lnTo>
                    <a:lnTo>
                      <a:pt x="266" y="298"/>
                    </a:lnTo>
                    <a:lnTo>
                      <a:pt x="248" y="299"/>
                    </a:lnTo>
                    <a:lnTo>
                      <a:pt x="231" y="299"/>
                    </a:lnTo>
                    <a:lnTo>
                      <a:pt x="216" y="299"/>
                    </a:lnTo>
                    <a:lnTo>
                      <a:pt x="201" y="299"/>
                    </a:lnTo>
                    <a:lnTo>
                      <a:pt x="185" y="299"/>
                    </a:lnTo>
                    <a:lnTo>
                      <a:pt x="167" y="298"/>
                    </a:lnTo>
                    <a:lnTo>
                      <a:pt x="148" y="296"/>
                    </a:lnTo>
                    <a:lnTo>
                      <a:pt x="129" y="294"/>
                    </a:lnTo>
                    <a:lnTo>
                      <a:pt x="110" y="290"/>
                    </a:lnTo>
                    <a:lnTo>
                      <a:pt x="91" y="284"/>
                    </a:lnTo>
                    <a:lnTo>
                      <a:pt x="73" y="277"/>
                    </a:lnTo>
                    <a:lnTo>
                      <a:pt x="57" y="267"/>
                    </a:lnTo>
                    <a:lnTo>
                      <a:pt x="41" y="255"/>
                    </a:lnTo>
                    <a:lnTo>
                      <a:pt x="27" y="240"/>
                    </a:lnTo>
                    <a:lnTo>
                      <a:pt x="16" y="223"/>
                    </a:lnTo>
                    <a:lnTo>
                      <a:pt x="7" y="202"/>
                    </a:lnTo>
                    <a:lnTo>
                      <a:pt x="2" y="178"/>
                    </a:lnTo>
                    <a:lnTo>
                      <a:pt x="0" y="150"/>
                    </a:lnTo>
                    <a:lnTo>
                      <a:pt x="2" y="122"/>
                    </a:lnTo>
                    <a:lnTo>
                      <a:pt x="7" y="98"/>
                    </a:lnTo>
                    <a:lnTo>
                      <a:pt x="16" y="77"/>
                    </a:lnTo>
                    <a:lnTo>
                      <a:pt x="27" y="59"/>
                    </a:lnTo>
                    <a:lnTo>
                      <a:pt x="41" y="45"/>
                    </a:lnTo>
                    <a:lnTo>
                      <a:pt x="57" y="33"/>
                    </a:lnTo>
                    <a:lnTo>
                      <a:pt x="73" y="23"/>
                    </a:lnTo>
                    <a:lnTo>
                      <a:pt x="91" y="16"/>
                    </a:lnTo>
                    <a:lnTo>
                      <a:pt x="110" y="10"/>
                    </a:lnTo>
                    <a:lnTo>
                      <a:pt x="129" y="6"/>
                    </a:lnTo>
                    <a:lnTo>
                      <a:pt x="148" y="3"/>
                    </a:lnTo>
                    <a:lnTo>
                      <a:pt x="167" y="1"/>
                    </a:lnTo>
                    <a:lnTo>
                      <a:pt x="185" y="0"/>
                    </a:lnTo>
                    <a:lnTo>
                      <a:pt x="201" y="0"/>
                    </a:lnTo>
                    <a:lnTo>
                      <a:pt x="2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21" name="Freeform 24"/>
              <p:cNvSpPr>
                <a:spLocks noEditPoints="1"/>
              </p:cNvSpPr>
              <p:nvPr/>
            </p:nvSpPr>
            <p:spPr bwMode="auto">
              <a:xfrm>
                <a:off x="2597" y="4335"/>
                <a:ext cx="217" cy="124"/>
              </a:xfrm>
              <a:custGeom>
                <a:avLst/>
                <a:gdLst>
                  <a:gd name="T0" fmla="*/ 1796 w 2393"/>
                  <a:gd name="T1" fmla="*/ 704 h 1360"/>
                  <a:gd name="T2" fmla="*/ 1761 w 2393"/>
                  <a:gd name="T3" fmla="*/ 720 h 1360"/>
                  <a:gd name="T4" fmla="*/ 1590 w 2393"/>
                  <a:gd name="T5" fmla="*/ 904 h 1360"/>
                  <a:gd name="T6" fmla="*/ 1882 w 2393"/>
                  <a:gd name="T7" fmla="*/ 733 h 1360"/>
                  <a:gd name="T8" fmla="*/ 1851 w 2393"/>
                  <a:gd name="T9" fmla="*/ 709 h 1360"/>
                  <a:gd name="T10" fmla="*/ 1814 w 2393"/>
                  <a:gd name="T11" fmla="*/ 702 h 1360"/>
                  <a:gd name="T12" fmla="*/ 1831 w 2393"/>
                  <a:gd name="T13" fmla="*/ 20 h 1360"/>
                  <a:gd name="T14" fmla="*/ 1950 w 2393"/>
                  <a:gd name="T15" fmla="*/ 61 h 1360"/>
                  <a:gd name="T16" fmla="*/ 2057 w 2393"/>
                  <a:gd name="T17" fmla="*/ 121 h 1360"/>
                  <a:gd name="T18" fmla="*/ 2154 w 2393"/>
                  <a:gd name="T19" fmla="*/ 196 h 1360"/>
                  <a:gd name="T20" fmla="*/ 2235 w 2393"/>
                  <a:gd name="T21" fmla="*/ 286 h 1360"/>
                  <a:gd name="T22" fmla="*/ 2301 w 2393"/>
                  <a:gd name="T23" fmla="*/ 388 h 1360"/>
                  <a:gd name="T24" fmla="*/ 2352 w 2393"/>
                  <a:gd name="T25" fmla="*/ 501 h 1360"/>
                  <a:gd name="T26" fmla="*/ 2382 w 2393"/>
                  <a:gd name="T27" fmla="*/ 622 h 1360"/>
                  <a:gd name="T28" fmla="*/ 2393 w 2393"/>
                  <a:gd name="T29" fmla="*/ 748 h 1360"/>
                  <a:gd name="T30" fmla="*/ 2390 w 2393"/>
                  <a:gd name="T31" fmla="*/ 1230 h 1360"/>
                  <a:gd name="T32" fmla="*/ 2370 w 2393"/>
                  <a:gd name="T33" fmla="*/ 1282 h 1360"/>
                  <a:gd name="T34" fmla="*/ 2335 w 2393"/>
                  <a:gd name="T35" fmla="*/ 1324 h 1360"/>
                  <a:gd name="T36" fmla="*/ 2286 w 2393"/>
                  <a:gd name="T37" fmla="*/ 1351 h 1360"/>
                  <a:gd name="T38" fmla="*/ 2230 w 2393"/>
                  <a:gd name="T39" fmla="*/ 1360 h 1360"/>
                  <a:gd name="T40" fmla="*/ 129 w 2393"/>
                  <a:gd name="T41" fmla="*/ 1358 h 1360"/>
                  <a:gd name="T42" fmla="*/ 77 w 2393"/>
                  <a:gd name="T43" fmla="*/ 1339 h 1360"/>
                  <a:gd name="T44" fmla="*/ 36 w 2393"/>
                  <a:gd name="T45" fmla="*/ 1304 h 1360"/>
                  <a:gd name="T46" fmla="*/ 10 w 2393"/>
                  <a:gd name="T47" fmla="*/ 1256 h 1360"/>
                  <a:gd name="T48" fmla="*/ 0 w 2393"/>
                  <a:gd name="T49" fmla="*/ 1200 h 1360"/>
                  <a:gd name="T50" fmla="*/ 3 w 2393"/>
                  <a:gd name="T51" fmla="*/ 684 h 1360"/>
                  <a:gd name="T52" fmla="*/ 23 w 2393"/>
                  <a:gd name="T53" fmla="*/ 561 h 1360"/>
                  <a:gd name="T54" fmla="*/ 63 w 2393"/>
                  <a:gd name="T55" fmla="*/ 443 h 1360"/>
                  <a:gd name="T56" fmla="*/ 122 w 2393"/>
                  <a:gd name="T57" fmla="*/ 336 h 1360"/>
                  <a:gd name="T58" fmla="*/ 195 w 2393"/>
                  <a:gd name="T59" fmla="*/ 240 h 1360"/>
                  <a:gd name="T60" fmla="*/ 283 w 2393"/>
                  <a:gd name="T61" fmla="*/ 157 h 1360"/>
                  <a:gd name="T62" fmla="*/ 385 w 2393"/>
                  <a:gd name="T63" fmla="*/ 89 h 1360"/>
                  <a:gd name="T64" fmla="*/ 498 w 2393"/>
                  <a:gd name="T65" fmla="*/ 38 h 1360"/>
                  <a:gd name="T66" fmla="*/ 640 w 2393"/>
                  <a:gd name="T67" fmla="*/ 0 h 1360"/>
                  <a:gd name="T68" fmla="*/ 1748 w 2393"/>
                  <a:gd name="T69" fmla="*/ 0 h 1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393" h="1360">
                    <a:moveTo>
                      <a:pt x="1814" y="702"/>
                    </a:moveTo>
                    <a:lnTo>
                      <a:pt x="1796" y="704"/>
                    </a:lnTo>
                    <a:lnTo>
                      <a:pt x="1778" y="709"/>
                    </a:lnTo>
                    <a:lnTo>
                      <a:pt x="1761" y="720"/>
                    </a:lnTo>
                    <a:lnTo>
                      <a:pt x="1746" y="733"/>
                    </a:lnTo>
                    <a:lnTo>
                      <a:pt x="1590" y="904"/>
                    </a:lnTo>
                    <a:lnTo>
                      <a:pt x="2038" y="904"/>
                    </a:lnTo>
                    <a:lnTo>
                      <a:pt x="1882" y="733"/>
                    </a:lnTo>
                    <a:lnTo>
                      <a:pt x="1867" y="719"/>
                    </a:lnTo>
                    <a:lnTo>
                      <a:pt x="1851" y="709"/>
                    </a:lnTo>
                    <a:lnTo>
                      <a:pt x="1833" y="703"/>
                    </a:lnTo>
                    <a:lnTo>
                      <a:pt x="1814" y="702"/>
                    </a:lnTo>
                    <a:close/>
                    <a:moveTo>
                      <a:pt x="1748" y="0"/>
                    </a:moveTo>
                    <a:lnTo>
                      <a:pt x="1831" y="20"/>
                    </a:lnTo>
                    <a:lnTo>
                      <a:pt x="1892" y="38"/>
                    </a:lnTo>
                    <a:lnTo>
                      <a:pt x="1950" y="61"/>
                    </a:lnTo>
                    <a:lnTo>
                      <a:pt x="2005" y="88"/>
                    </a:lnTo>
                    <a:lnTo>
                      <a:pt x="2057" y="121"/>
                    </a:lnTo>
                    <a:lnTo>
                      <a:pt x="2107" y="157"/>
                    </a:lnTo>
                    <a:lnTo>
                      <a:pt x="2154" y="196"/>
                    </a:lnTo>
                    <a:lnTo>
                      <a:pt x="2196" y="239"/>
                    </a:lnTo>
                    <a:lnTo>
                      <a:pt x="2235" y="286"/>
                    </a:lnTo>
                    <a:lnTo>
                      <a:pt x="2270" y="336"/>
                    </a:lnTo>
                    <a:lnTo>
                      <a:pt x="2301" y="388"/>
                    </a:lnTo>
                    <a:lnTo>
                      <a:pt x="2328" y="443"/>
                    </a:lnTo>
                    <a:lnTo>
                      <a:pt x="2352" y="501"/>
                    </a:lnTo>
                    <a:lnTo>
                      <a:pt x="2369" y="561"/>
                    </a:lnTo>
                    <a:lnTo>
                      <a:pt x="2382" y="622"/>
                    </a:lnTo>
                    <a:lnTo>
                      <a:pt x="2390" y="684"/>
                    </a:lnTo>
                    <a:lnTo>
                      <a:pt x="2393" y="748"/>
                    </a:lnTo>
                    <a:lnTo>
                      <a:pt x="2393" y="1200"/>
                    </a:lnTo>
                    <a:lnTo>
                      <a:pt x="2390" y="1230"/>
                    </a:lnTo>
                    <a:lnTo>
                      <a:pt x="2383" y="1256"/>
                    </a:lnTo>
                    <a:lnTo>
                      <a:pt x="2370" y="1282"/>
                    </a:lnTo>
                    <a:lnTo>
                      <a:pt x="2354" y="1304"/>
                    </a:lnTo>
                    <a:lnTo>
                      <a:pt x="2335" y="1324"/>
                    </a:lnTo>
                    <a:lnTo>
                      <a:pt x="2311" y="1339"/>
                    </a:lnTo>
                    <a:lnTo>
                      <a:pt x="2286" y="1351"/>
                    </a:lnTo>
                    <a:lnTo>
                      <a:pt x="2259" y="1358"/>
                    </a:lnTo>
                    <a:lnTo>
                      <a:pt x="2230" y="1360"/>
                    </a:lnTo>
                    <a:lnTo>
                      <a:pt x="157" y="1360"/>
                    </a:lnTo>
                    <a:lnTo>
                      <a:pt x="129" y="1358"/>
                    </a:lnTo>
                    <a:lnTo>
                      <a:pt x="101" y="1351"/>
                    </a:lnTo>
                    <a:lnTo>
                      <a:pt x="77" y="1339"/>
                    </a:lnTo>
                    <a:lnTo>
                      <a:pt x="55" y="1324"/>
                    </a:lnTo>
                    <a:lnTo>
                      <a:pt x="36" y="1304"/>
                    </a:lnTo>
                    <a:lnTo>
                      <a:pt x="21" y="1282"/>
                    </a:lnTo>
                    <a:lnTo>
                      <a:pt x="10" y="1256"/>
                    </a:lnTo>
                    <a:lnTo>
                      <a:pt x="3" y="1230"/>
                    </a:lnTo>
                    <a:lnTo>
                      <a:pt x="0" y="1200"/>
                    </a:lnTo>
                    <a:lnTo>
                      <a:pt x="0" y="748"/>
                    </a:lnTo>
                    <a:lnTo>
                      <a:pt x="3" y="684"/>
                    </a:lnTo>
                    <a:lnTo>
                      <a:pt x="11" y="622"/>
                    </a:lnTo>
                    <a:lnTo>
                      <a:pt x="23" y="561"/>
                    </a:lnTo>
                    <a:lnTo>
                      <a:pt x="41" y="501"/>
                    </a:lnTo>
                    <a:lnTo>
                      <a:pt x="63" y="443"/>
                    </a:lnTo>
                    <a:lnTo>
                      <a:pt x="90" y="389"/>
                    </a:lnTo>
                    <a:lnTo>
                      <a:pt x="122" y="336"/>
                    </a:lnTo>
                    <a:lnTo>
                      <a:pt x="156" y="286"/>
                    </a:lnTo>
                    <a:lnTo>
                      <a:pt x="195" y="240"/>
                    </a:lnTo>
                    <a:lnTo>
                      <a:pt x="237" y="196"/>
                    </a:lnTo>
                    <a:lnTo>
                      <a:pt x="283" y="157"/>
                    </a:lnTo>
                    <a:lnTo>
                      <a:pt x="332" y="121"/>
                    </a:lnTo>
                    <a:lnTo>
                      <a:pt x="385" y="89"/>
                    </a:lnTo>
                    <a:lnTo>
                      <a:pt x="440" y="62"/>
                    </a:lnTo>
                    <a:lnTo>
                      <a:pt x="498" y="38"/>
                    </a:lnTo>
                    <a:lnTo>
                      <a:pt x="559" y="20"/>
                    </a:lnTo>
                    <a:lnTo>
                      <a:pt x="640" y="0"/>
                    </a:lnTo>
                    <a:lnTo>
                      <a:pt x="1193" y="1280"/>
                    </a:lnTo>
                    <a:lnTo>
                      <a:pt x="174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22" name="Freeform 25"/>
              <p:cNvSpPr>
                <a:spLocks/>
              </p:cNvSpPr>
              <p:nvPr/>
            </p:nvSpPr>
            <p:spPr bwMode="auto">
              <a:xfrm>
                <a:off x="2689" y="4347"/>
                <a:ext cx="34" cy="83"/>
              </a:xfrm>
              <a:custGeom>
                <a:avLst/>
                <a:gdLst>
                  <a:gd name="T0" fmla="*/ 135 w 373"/>
                  <a:gd name="T1" fmla="*/ 0 h 915"/>
                  <a:gd name="T2" fmla="*/ 237 w 373"/>
                  <a:gd name="T3" fmla="*/ 0 h 915"/>
                  <a:gd name="T4" fmla="*/ 258 w 373"/>
                  <a:gd name="T5" fmla="*/ 2 h 915"/>
                  <a:gd name="T6" fmla="*/ 278 w 373"/>
                  <a:gd name="T7" fmla="*/ 9 h 915"/>
                  <a:gd name="T8" fmla="*/ 295 w 373"/>
                  <a:gd name="T9" fmla="*/ 21 h 915"/>
                  <a:gd name="T10" fmla="*/ 310 w 373"/>
                  <a:gd name="T11" fmla="*/ 36 h 915"/>
                  <a:gd name="T12" fmla="*/ 321 w 373"/>
                  <a:gd name="T13" fmla="*/ 53 h 915"/>
                  <a:gd name="T14" fmla="*/ 328 w 373"/>
                  <a:gd name="T15" fmla="*/ 74 h 915"/>
                  <a:gd name="T16" fmla="*/ 366 w 373"/>
                  <a:gd name="T17" fmla="*/ 234 h 915"/>
                  <a:gd name="T18" fmla="*/ 368 w 373"/>
                  <a:gd name="T19" fmla="*/ 257 h 915"/>
                  <a:gd name="T20" fmla="*/ 365 w 373"/>
                  <a:gd name="T21" fmla="*/ 281 h 915"/>
                  <a:gd name="T22" fmla="*/ 357 w 373"/>
                  <a:gd name="T23" fmla="*/ 301 h 915"/>
                  <a:gd name="T24" fmla="*/ 345 w 373"/>
                  <a:gd name="T25" fmla="*/ 319 h 915"/>
                  <a:gd name="T26" fmla="*/ 329 w 373"/>
                  <a:gd name="T27" fmla="*/ 334 h 915"/>
                  <a:gd name="T28" fmla="*/ 309 w 373"/>
                  <a:gd name="T29" fmla="*/ 345 h 915"/>
                  <a:gd name="T30" fmla="*/ 287 w 373"/>
                  <a:gd name="T31" fmla="*/ 351 h 915"/>
                  <a:gd name="T32" fmla="*/ 373 w 373"/>
                  <a:gd name="T33" fmla="*/ 438 h 915"/>
                  <a:gd name="T34" fmla="*/ 187 w 373"/>
                  <a:gd name="T35" fmla="*/ 915 h 915"/>
                  <a:gd name="T36" fmla="*/ 0 w 373"/>
                  <a:gd name="T37" fmla="*/ 438 h 915"/>
                  <a:gd name="T38" fmla="*/ 85 w 373"/>
                  <a:gd name="T39" fmla="*/ 351 h 915"/>
                  <a:gd name="T40" fmla="*/ 63 w 373"/>
                  <a:gd name="T41" fmla="*/ 345 h 915"/>
                  <a:gd name="T42" fmla="*/ 44 w 373"/>
                  <a:gd name="T43" fmla="*/ 334 h 915"/>
                  <a:gd name="T44" fmla="*/ 27 w 373"/>
                  <a:gd name="T45" fmla="*/ 319 h 915"/>
                  <a:gd name="T46" fmla="*/ 15 w 373"/>
                  <a:gd name="T47" fmla="*/ 301 h 915"/>
                  <a:gd name="T48" fmla="*/ 7 w 373"/>
                  <a:gd name="T49" fmla="*/ 281 h 915"/>
                  <a:gd name="T50" fmla="*/ 4 w 373"/>
                  <a:gd name="T51" fmla="*/ 257 h 915"/>
                  <a:gd name="T52" fmla="*/ 6 w 373"/>
                  <a:gd name="T53" fmla="*/ 234 h 915"/>
                  <a:gd name="T54" fmla="*/ 44 w 373"/>
                  <a:gd name="T55" fmla="*/ 74 h 915"/>
                  <a:gd name="T56" fmla="*/ 52 w 373"/>
                  <a:gd name="T57" fmla="*/ 53 h 915"/>
                  <a:gd name="T58" fmla="*/ 63 w 373"/>
                  <a:gd name="T59" fmla="*/ 36 h 915"/>
                  <a:gd name="T60" fmla="*/ 77 w 373"/>
                  <a:gd name="T61" fmla="*/ 21 h 915"/>
                  <a:gd name="T62" fmla="*/ 95 w 373"/>
                  <a:gd name="T63" fmla="*/ 9 h 915"/>
                  <a:gd name="T64" fmla="*/ 114 w 373"/>
                  <a:gd name="T65" fmla="*/ 2 h 915"/>
                  <a:gd name="T66" fmla="*/ 135 w 373"/>
                  <a:gd name="T67" fmla="*/ 0 h 9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73" h="915">
                    <a:moveTo>
                      <a:pt x="135" y="0"/>
                    </a:moveTo>
                    <a:lnTo>
                      <a:pt x="237" y="0"/>
                    </a:lnTo>
                    <a:lnTo>
                      <a:pt x="258" y="2"/>
                    </a:lnTo>
                    <a:lnTo>
                      <a:pt x="278" y="9"/>
                    </a:lnTo>
                    <a:lnTo>
                      <a:pt x="295" y="21"/>
                    </a:lnTo>
                    <a:lnTo>
                      <a:pt x="310" y="36"/>
                    </a:lnTo>
                    <a:lnTo>
                      <a:pt x="321" y="53"/>
                    </a:lnTo>
                    <a:lnTo>
                      <a:pt x="328" y="74"/>
                    </a:lnTo>
                    <a:lnTo>
                      <a:pt x="366" y="234"/>
                    </a:lnTo>
                    <a:lnTo>
                      <a:pt x="368" y="257"/>
                    </a:lnTo>
                    <a:lnTo>
                      <a:pt x="365" y="281"/>
                    </a:lnTo>
                    <a:lnTo>
                      <a:pt x="357" y="301"/>
                    </a:lnTo>
                    <a:lnTo>
                      <a:pt x="345" y="319"/>
                    </a:lnTo>
                    <a:lnTo>
                      <a:pt x="329" y="334"/>
                    </a:lnTo>
                    <a:lnTo>
                      <a:pt x="309" y="345"/>
                    </a:lnTo>
                    <a:lnTo>
                      <a:pt x="287" y="351"/>
                    </a:lnTo>
                    <a:lnTo>
                      <a:pt x="373" y="438"/>
                    </a:lnTo>
                    <a:lnTo>
                      <a:pt x="187" y="915"/>
                    </a:lnTo>
                    <a:lnTo>
                      <a:pt x="0" y="438"/>
                    </a:lnTo>
                    <a:lnTo>
                      <a:pt x="85" y="351"/>
                    </a:lnTo>
                    <a:lnTo>
                      <a:pt x="63" y="345"/>
                    </a:lnTo>
                    <a:lnTo>
                      <a:pt x="44" y="334"/>
                    </a:lnTo>
                    <a:lnTo>
                      <a:pt x="27" y="319"/>
                    </a:lnTo>
                    <a:lnTo>
                      <a:pt x="15" y="301"/>
                    </a:lnTo>
                    <a:lnTo>
                      <a:pt x="7" y="281"/>
                    </a:lnTo>
                    <a:lnTo>
                      <a:pt x="4" y="257"/>
                    </a:lnTo>
                    <a:lnTo>
                      <a:pt x="6" y="234"/>
                    </a:lnTo>
                    <a:lnTo>
                      <a:pt x="44" y="74"/>
                    </a:lnTo>
                    <a:lnTo>
                      <a:pt x="52" y="53"/>
                    </a:lnTo>
                    <a:lnTo>
                      <a:pt x="63" y="36"/>
                    </a:lnTo>
                    <a:lnTo>
                      <a:pt x="77" y="21"/>
                    </a:lnTo>
                    <a:lnTo>
                      <a:pt x="95" y="9"/>
                    </a:lnTo>
                    <a:lnTo>
                      <a:pt x="114" y="2"/>
                    </a:lnTo>
                    <a:lnTo>
                      <a:pt x="13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1" name="Group 16"/>
            <p:cNvGrpSpPr>
              <a:grpSpLocks noChangeAspect="1"/>
            </p:cNvGrpSpPr>
            <p:nvPr/>
          </p:nvGrpSpPr>
          <p:grpSpPr bwMode="auto">
            <a:xfrm>
              <a:off x="596845" y="5823027"/>
              <a:ext cx="162480" cy="186754"/>
              <a:chOff x="1039" y="1681"/>
              <a:chExt cx="1071" cy="1231"/>
            </a:xfrm>
            <a:grpFill/>
          </p:grpSpPr>
          <p:sp>
            <p:nvSpPr>
              <p:cNvPr id="15" name="Freeform 17"/>
              <p:cNvSpPr>
                <a:spLocks noEditPoints="1"/>
              </p:cNvSpPr>
              <p:nvPr/>
            </p:nvSpPr>
            <p:spPr bwMode="auto">
              <a:xfrm>
                <a:off x="1039" y="1681"/>
                <a:ext cx="1071" cy="1099"/>
              </a:xfrm>
              <a:custGeom>
                <a:avLst/>
                <a:gdLst>
                  <a:gd name="T0" fmla="*/ 3169 w 3212"/>
                  <a:gd name="T1" fmla="*/ 566 h 3298"/>
                  <a:gd name="T2" fmla="*/ 3035 w 3212"/>
                  <a:gd name="T3" fmla="*/ 475 h 3298"/>
                  <a:gd name="T4" fmla="*/ 2711 w 3212"/>
                  <a:gd name="T5" fmla="*/ 199 h 3298"/>
                  <a:gd name="T6" fmla="*/ 2384 w 3212"/>
                  <a:gd name="T7" fmla="*/ 19 h 3298"/>
                  <a:gd name="T8" fmla="*/ 2347 w 3212"/>
                  <a:gd name="T9" fmla="*/ 4 h 3298"/>
                  <a:gd name="T10" fmla="*/ 2278 w 3212"/>
                  <a:gd name="T11" fmla="*/ 47 h 3298"/>
                  <a:gd name="T12" fmla="*/ 2171 w 3212"/>
                  <a:gd name="T13" fmla="*/ 190 h 3298"/>
                  <a:gd name="T14" fmla="*/ 1698 w 3212"/>
                  <a:gd name="T15" fmla="*/ 610 h 3298"/>
                  <a:gd name="T16" fmla="*/ 716 w 3212"/>
                  <a:gd name="T17" fmla="*/ 1337 h 3298"/>
                  <a:gd name="T18" fmla="*/ 296 w 3212"/>
                  <a:gd name="T19" fmla="*/ 1713 h 3298"/>
                  <a:gd name="T20" fmla="*/ 59 w 3212"/>
                  <a:gd name="T21" fmla="*/ 2061 h 3298"/>
                  <a:gd name="T22" fmla="*/ 0 w 3212"/>
                  <a:gd name="T23" fmla="*/ 2479 h 3298"/>
                  <a:gd name="T24" fmla="*/ 29 w 3212"/>
                  <a:gd name="T25" fmla="*/ 2758 h 3298"/>
                  <a:gd name="T26" fmla="*/ 183 w 3212"/>
                  <a:gd name="T27" fmla="*/ 2915 h 3298"/>
                  <a:gd name="T28" fmla="*/ 615 w 3212"/>
                  <a:gd name="T29" fmla="*/ 3255 h 3298"/>
                  <a:gd name="T30" fmla="*/ 886 w 3212"/>
                  <a:gd name="T31" fmla="*/ 3291 h 3298"/>
                  <a:gd name="T32" fmla="*/ 1138 w 3212"/>
                  <a:gd name="T33" fmla="*/ 3171 h 3298"/>
                  <a:gd name="T34" fmla="*/ 1808 w 3212"/>
                  <a:gd name="T35" fmla="*/ 2600 h 3298"/>
                  <a:gd name="T36" fmla="*/ 2812 w 3212"/>
                  <a:gd name="T37" fmla="*/ 1724 h 3298"/>
                  <a:gd name="T38" fmla="*/ 3103 w 3212"/>
                  <a:gd name="T39" fmla="*/ 1438 h 3298"/>
                  <a:gd name="T40" fmla="*/ 3146 w 3212"/>
                  <a:gd name="T41" fmla="*/ 1401 h 3298"/>
                  <a:gd name="T42" fmla="*/ 3193 w 3212"/>
                  <a:gd name="T43" fmla="*/ 1183 h 3298"/>
                  <a:gd name="T44" fmla="*/ 3208 w 3212"/>
                  <a:gd name="T45" fmla="*/ 620 h 3298"/>
                  <a:gd name="T46" fmla="*/ 1001 w 3212"/>
                  <a:gd name="T47" fmla="*/ 3114 h 3298"/>
                  <a:gd name="T48" fmla="*/ 881 w 3212"/>
                  <a:gd name="T49" fmla="*/ 3066 h 3298"/>
                  <a:gd name="T50" fmla="*/ 844 w 3212"/>
                  <a:gd name="T51" fmla="*/ 2610 h 3298"/>
                  <a:gd name="T52" fmla="*/ 840 w 3212"/>
                  <a:gd name="T53" fmla="*/ 2398 h 3298"/>
                  <a:gd name="T54" fmla="*/ 401 w 3212"/>
                  <a:gd name="T55" fmla="*/ 2082 h 3298"/>
                  <a:gd name="T56" fmla="*/ 241 w 3212"/>
                  <a:gd name="T57" fmla="*/ 1969 h 3298"/>
                  <a:gd name="T58" fmla="*/ 752 w 3212"/>
                  <a:gd name="T59" fmla="*/ 2141 h 3298"/>
                  <a:gd name="T60" fmla="*/ 1034 w 3212"/>
                  <a:gd name="T61" fmla="*/ 2354 h 3298"/>
                  <a:gd name="T62" fmla="*/ 1418 w 3212"/>
                  <a:gd name="T63" fmla="*/ 2074 h 3298"/>
                  <a:gd name="T64" fmla="*/ 1624 w 3212"/>
                  <a:gd name="T65" fmla="*/ 1847 h 3298"/>
                  <a:gd name="T66" fmla="*/ 1420 w 3212"/>
                  <a:gd name="T67" fmla="*/ 1596 h 3298"/>
                  <a:gd name="T68" fmla="*/ 1082 w 3212"/>
                  <a:gd name="T69" fmla="*/ 1248 h 3298"/>
                  <a:gd name="T70" fmla="*/ 1614 w 3212"/>
                  <a:gd name="T71" fmla="*/ 825 h 3298"/>
                  <a:gd name="T72" fmla="*/ 2194 w 3212"/>
                  <a:gd name="T73" fmla="*/ 338 h 3298"/>
                  <a:gd name="T74" fmla="*/ 2374 w 3212"/>
                  <a:gd name="T75" fmla="*/ 118 h 3298"/>
                  <a:gd name="T76" fmla="*/ 2661 w 3212"/>
                  <a:gd name="T77" fmla="*/ 304 h 3298"/>
                  <a:gd name="T78" fmla="*/ 2993 w 3212"/>
                  <a:gd name="T79" fmla="*/ 603 h 3298"/>
                  <a:gd name="T80" fmla="*/ 2474 w 3212"/>
                  <a:gd name="T81" fmla="*/ 1257 h 3298"/>
                  <a:gd name="T82" fmla="*/ 1732 w 3212"/>
                  <a:gd name="T83" fmla="*/ 1951 h 3298"/>
                  <a:gd name="T84" fmla="*/ 1047 w 3212"/>
                  <a:gd name="T85" fmla="*/ 2462 h 3298"/>
                  <a:gd name="T86" fmla="*/ 1012 w 3212"/>
                  <a:gd name="T87" fmla="*/ 2472 h 3298"/>
                  <a:gd name="T88" fmla="*/ 3078 w 3212"/>
                  <a:gd name="T89" fmla="*/ 1147 h 3298"/>
                  <a:gd name="T90" fmla="*/ 3067 w 3212"/>
                  <a:gd name="T91" fmla="*/ 1301 h 3298"/>
                  <a:gd name="T92" fmla="*/ 3051 w 3212"/>
                  <a:gd name="T93" fmla="*/ 1343 h 3298"/>
                  <a:gd name="T94" fmla="*/ 3018 w 3212"/>
                  <a:gd name="T95" fmla="*/ 1366 h 3298"/>
                  <a:gd name="T96" fmla="*/ 2890 w 3212"/>
                  <a:gd name="T97" fmla="*/ 1493 h 3298"/>
                  <a:gd name="T98" fmla="*/ 1823 w 3212"/>
                  <a:gd name="T99" fmla="*/ 2434 h 3298"/>
                  <a:gd name="T100" fmla="*/ 1765 w 3212"/>
                  <a:gd name="T101" fmla="*/ 2231 h 3298"/>
                  <a:gd name="T102" fmla="*/ 1749 w 3212"/>
                  <a:gd name="T103" fmla="*/ 2105 h 3298"/>
                  <a:gd name="T104" fmla="*/ 2236 w 3212"/>
                  <a:gd name="T105" fmla="*/ 1651 h 3298"/>
                  <a:gd name="T106" fmla="*/ 3095 w 3212"/>
                  <a:gd name="T107" fmla="*/ 770 h 3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212" h="3298">
                    <a:moveTo>
                      <a:pt x="3208" y="620"/>
                    </a:moveTo>
                    <a:lnTo>
                      <a:pt x="3206" y="606"/>
                    </a:lnTo>
                    <a:lnTo>
                      <a:pt x="3192" y="581"/>
                    </a:lnTo>
                    <a:lnTo>
                      <a:pt x="3169" y="566"/>
                    </a:lnTo>
                    <a:lnTo>
                      <a:pt x="3143" y="561"/>
                    </a:lnTo>
                    <a:lnTo>
                      <a:pt x="3130" y="564"/>
                    </a:lnTo>
                    <a:lnTo>
                      <a:pt x="3101" y="533"/>
                    </a:lnTo>
                    <a:lnTo>
                      <a:pt x="3035" y="475"/>
                    </a:lnTo>
                    <a:lnTo>
                      <a:pt x="3003" y="448"/>
                    </a:lnTo>
                    <a:lnTo>
                      <a:pt x="2931" y="383"/>
                    </a:lnTo>
                    <a:lnTo>
                      <a:pt x="2786" y="258"/>
                    </a:lnTo>
                    <a:lnTo>
                      <a:pt x="2711" y="199"/>
                    </a:lnTo>
                    <a:lnTo>
                      <a:pt x="2651" y="148"/>
                    </a:lnTo>
                    <a:lnTo>
                      <a:pt x="2507" y="53"/>
                    </a:lnTo>
                    <a:lnTo>
                      <a:pt x="2432" y="24"/>
                    </a:lnTo>
                    <a:lnTo>
                      <a:pt x="2384" y="19"/>
                    </a:lnTo>
                    <a:lnTo>
                      <a:pt x="2363" y="20"/>
                    </a:lnTo>
                    <a:lnTo>
                      <a:pt x="2361" y="17"/>
                    </a:lnTo>
                    <a:lnTo>
                      <a:pt x="2358" y="14"/>
                    </a:lnTo>
                    <a:lnTo>
                      <a:pt x="2347" y="4"/>
                    </a:lnTo>
                    <a:lnTo>
                      <a:pt x="2320" y="0"/>
                    </a:lnTo>
                    <a:lnTo>
                      <a:pt x="2294" y="10"/>
                    </a:lnTo>
                    <a:lnTo>
                      <a:pt x="2278" y="32"/>
                    </a:lnTo>
                    <a:lnTo>
                      <a:pt x="2278" y="47"/>
                    </a:lnTo>
                    <a:lnTo>
                      <a:pt x="2276" y="62"/>
                    </a:lnTo>
                    <a:lnTo>
                      <a:pt x="2253" y="102"/>
                    </a:lnTo>
                    <a:lnTo>
                      <a:pt x="2199" y="163"/>
                    </a:lnTo>
                    <a:lnTo>
                      <a:pt x="2171" y="190"/>
                    </a:lnTo>
                    <a:lnTo>
                      <a:pt x="2102" y="260"/>
                    </a:lnTo>
                    <a:lnTo>
                      <a:pt x="1952" y="394"/>
                    </a:lnTo>
                    <a:lnTo>
                      <a:pt x="1878" y="459"/>
                    </a:lnTo>
                    <a:lnTo>
                      <a:pt x="1698" y="610"/>
                    </a:lnTo>
                    <a:lnTo>
                      <a:pt x="1326" y="897"/>
                    </a:lnTo>
                    <a:lnTo>
                      <a:pt x="1138" y="1036"/>
                    </a:lnTo>
                    <a:lnTo>
                      <a:pt x="969" y="1157"/>
                    </a:lnTo>
                    <a:lnTo>
                      <a:pt x="716" y="1337"/>
                    </a:lnTo>
                    <a:lnTo>
                      <a:pt x="553" y="1467"/>
                    </a:lnTo>
                    <a:lnTo>
                      <a:pt x="475" y="1536"/>
                    </a:lnTo>
                    <a:lnTo>
                      <a:pt x="415" y="1592"/>
                    </a:lnTo>
                    <a:lnTo>
                      <a:pt x="296" y="1713"/>
                    </a:lnTo>
                    <a:lnTo>
                      <a:pt x="186" y="1845"/>
                    </a:lnTo>
                    <a:lnTo>
                      <a:pt x="117" y="1951"/>
                    </a:lnTo>
                    <a:lnTo>
                      <a:pt x="77" y="2024"/>
                    </a:lnTo>
                    <a:lnTo>
                      <a:pt x="59" y="2061"/>
                    </a:lnTo>
                    <a:lnTo>
                      <a:pt x="44" y="2100"/>
                    </a:lnTo>
                    <a:lnTo>
                      <a:pt x="21" y="2181"/>
                    </a:lnTo>
                    <a:lnTo>
                      <a:pt x="2" y="2306"/>
                    </a:lnTo>
                    <a:lnTo>
                      <a:pt x="0" y="2479"/>
                    </a:lnTo>
                    <a:lnTo>
                      <a:pt x="12" y="2650"/>
                    </a:lnTo>
                    <a:lnTo>
                      <a:pt x="18" y="2732"/>
                    </a:lnTo>
                    <a:lnTo>
                      <a:pt x="19" y="2742"/>
                    </a:lnTo>
                    <a:lnTo>
                      <a:pt x="29" y="2758"/>
                    </a:lnTo>
                    <a:lnTo>
                      <a:pt x="49" y="2771"/>
                    </a:lnTo>
                    <a:lnTo>
                      <a:pt x="67" y="2770"/>
                    </a:lnTo>
                    <a:lnTo>
                      <a:pt x="101" y="2817"/>
                    </a:lnTo>
                    <a:lnTo>
                      <a:pt x="183" y="2915"/>
                    </a:lnTo>
                    <a:lnTo>
                      <a:pt x="278" y="3016"/>
                    </a:lnTo>
                    <a:lnTo>
                      <a:pt x="383" y="3109"/>
                    </a:lnTo>
                    <a:lnTo>
                      <a:pt x="497" y="3193"/>
                    </a:lnTo>
                    <a:lnTo>
                      <a:pt x="615" y="3255"/>
                    </a:lnTo>
                    <a:lnTo>
                      <a:pt x="704" y="3285"/>
                    </a:lnTo>
                    <a:lnTo>
                      <a:pt x="765" y="3297"/>
                    </a:lnTo>
                    <a:lnTo>
                      <a:pt x="825" y="3298"/>
                    </a:lnTo>
                    <a:lnTo>
                      <a:pt x="886" y="3291"/>
                    </a:lnTo>
                    <a:lnTo>
                      <a:pt x="916" y="3282"/>
                    </a:lnTo>
                    <a:lnTo>
                      <a:pt x="955" y="3271"/>
                    </a:lnTo>
                    <a:lnTo>
                      <a:pt x="1030" y="3236"/>
                    </a:lnTo>
                    <a:lnTo>
                      <a:pt x="1138" y="3171"/>
                    </a:lnTo>
                    <a:lnTo>
                      <a:pt x="1342" y="3009"/>
                    </a:lnTo>
                    <a:lnTo>
                      <a:pt x="1463" y="2899"/>
                    </a:lnTo>
                    <a:lnTo>
                      <a:pt x="1634" y="2748"/>
                    </a:lnTo>
                    <a:lnTo>
                      <a:pt x="1808" y="2600"/>
                    </a:lnTo>
                    <a:lnTo>
                      <a:pt x="2017" y="2424"/>
                    </a:lnTo>
                    <a:lnTo>
                      <a:pt x="2429" y="2066"/>
                    </a:lnTo>
                    <a:lnTo>
                      <a:pt x="2633" y="1884"/>
                    </a:lnTo>
                    <a:lnTo>
                      <a:pt x="2812" y="1724"/>
                    </a:lnTo>
                    <a:lnTo>
                      <a:pt x="2987" y="1560"/>
                    </a:lnTo>
                    <a:lnTo>
                      <a:pt x="3021" y="1530"/>
                    </a:lnTo>
                    <a:lnTo>
                      <a:pt x="3075" y="1478"/>
                    </a:lnTo>
                    <a:lnTo>
                      <a:pt x="3103" y="1438"/>
                    </a:lnTo>
                    <a:lnTo>
                      <a:pt x="3111" y="1416"/>
                    </a:lnTo>
                    <a:lnTo>
                      <a:pt x="3124" y="1415"/>
                    </a:lnTo>
                    <a:lnTo>
                      <a:pt x="3134" y="1409"/>
                    </a:lnTo>
                    <a:lnTo>
                      <a:pt x="3146" y="1401"/>
                    </a:lnTo>
                    <a:lnTo>
                      <a:pt x="3163" y="1378"/>
                    </a:lnTo>
                    <a:lnTo>
                      <a:pt x="3180" y="1337"/>
                    </a:lnTo>
                    <a:lnTo>
                      <a:pt x="3192" y="1241"/>
                    </a:lnTo>
                    <a:lnTo>
                      <a:pt x="3193" y="1183"/>
                    </a:lnTo>
                    <a:lnTo>
                      <a:pt x="3202" y="1042"/>
                    </a:lnTo>
                    <a:lnTo>
                      <a:pt x="3212" y="832"/>
                    </a:lnTo>
                    <a:lnTo>
                      <a:pt x="3212" y="691"/>
                    </a:lnTo>
                    <a:lnTo>
                      <a:pt x="3208" y="620"/>
                    </a:lnTo>
                    <a:close/>
                    <a:moveTo>
                      <a:pt x="1004" y="2495"/>
                    </a:moveTo>
                    <a:lnTo>
                      <a:pt x="998" y="2649"/>
                    </a:lnTo>
                    <a:lnTo>
                      <a:pt x="999" y="2958"/>
                    </a:lnTo>
                    <a:lnTo>
                      <a:pt x="1001" y="3114"/>
                    </a:lnTo>
                    <a:lnTo>
                      <a:pt x="942" y="3145"/>
                    </a:lnTo>
                    <a:lnTo>
                      <a:pt x="880" y="3170"/>
                    </a:lnTo>
                    <a:lnTo>
                      <a:pt x="884" y="3137"/>
                    </a:lnTo>
                    <a:lnTo>
                      <a:pt x="881" y="3066"/>
                    </a:lnTo>
                    <a:lnTo>
                      <a:pt x="868" y="2961"/>
                    </a:lnTo>
                    <a:lnTo>
                      <a:pt x="860" y="2895"/>
                    </a:lnTo>
                    <a:lnTo>
                      <a:pt x="850" y="2780"/>
                    </a:lnTo>
                    <a:lnTo>
                      <a:pt x="844" y="2610"/>
                    </a:lnTo>
                    <a:lnTo>
                      <a:pt x="850" y="2495"/>
                    </a:lnTo>
                    <a:lnTo>
                      <a:pt x="857" y="2439"/>
                    </a:lnTo>
                    <a:lnTo>
                      <a:pt x="856" y="2424"/>
                    </a:lnTo>
                    <a:lnTo>
                      <a:pt x="840" y="2398"/>
                    </a:lnTo>
                    <a:lnTo>
                      <a:pt x="828" y="2390"/>
                    </a:lnTo>
                    <a:lnTo>
                      <a:pt x="717" y="2318"/>
                    </a:lnTo>
                    <a:lnTo>
                      <a:pt x="506" y="2162"/>
                    </a:lnTo>
                    <a:lnTo>
                      <a:pt x="401" y="2082"/>
                    </a:lnTo>
                    <a:lnTo>
                      <a:pt x="382" y="2064"/>
                    </a:lnTo>
                    <a:lnTo>
                      <a:pt x="314" y="2010"/>
                    </a:lnTo>
                    <a:lnTo>
                      <a:pt x="264" y="1978"/>
                    </a:lnTo>
                    <a:lnTo>
                      <a:pt x="241" y="1969"/>
                    </a:lnTo>
                    <a:lnTo>
                      <a:pt x="294" y="1899"/>
                    </a:lnTo>
                    <a:lnTo>
                      <a:pt x="350" y="1830"/>
                    </a:lnTo>
                    <a:lnTo>
                      <a:pt x="510" y="1955"/>
                    </a:lnTo>
                    <a:lnTo>
                      <a:pt x="752" y="2141"/>
                    </a:lnTo>
                    <a:lnTo>
                      <a:pt x="909" y="2270"/>
                    </a:lnTo>
                    <a:lnTo>
                      <a:pt x="985" y="2338"/>
                    </a:lnTo>
                    <a:lnTo>
                      <a:pt x="999" y="2349"/>
                    </a:lnTo>
                    <a:lnTo>
                      <a:pt x="1034" y="2354"/>
                    </a:lnTo>
                    <a:lnTo>
                      <a:pt x="1053" y="2346"/>
                    </a:lnTo>
                    <a:lnTo>
                      <a:pt x="1132" y="2302"/>
                    </a:lnTo>
                    <a:lnTo>
                      <a:pt x="1280" y="2195"/>
                    </a:lnTo>
                    <a:lnTo>
                      <a:pt x="1418" y="2074"/>
                    </a:lnTo>
                    <a:lnTo>
                      <a:pt x="1548" y="1943"/>
                    </a:lnTo>
                    <a:lnTo>
                      <a:pt x="1610" y="1877"/>
                    </a:lnTo>
                    <a:lnTo>
                      <a:pt x="1617" y="1868"/>
                    </a:lnTo>
                    <a:lnTo>
                      <a:pt x="1624" y="1847"/>
                    </a:lnTo>
                    <a:lnTo>
                      <a:pt x="1626" y="1827"/>
                    </a:lnTo>
                    <a:lnTo>
                      <a:pt x="1617" y="1807"/>
                    </a:lnTo>
                    <a:lnTo>
                      <a:pt x="1610" y="1796"/>
                    </a:lnTo>
                    <a:lnTo>
                      <a:pt x="1420" y="1596"/>
                    </a:lnTo>
                    <a:lnTo>
                      <a:pt x="1231" y="1395"/>
                    </a:lnTo>
                    <a:lnTo>
                      <a:pt x="1201" y="1360"/>
                    </a:lnTo>
                    <a:lnTo>
                      <a:pt x="1132" y="1288"/>
                    </a:lnTo>
                    <a:lnTo>
                      <a:pt x="1082" y="1248"/>
                    </a:lnTo>
                    <a:lnTo>
                      <a:pt x="1056" y="1235"/>
                    </a:lnTo>
                    <a:lnTo>
                      <a:pt x="1244" y="1103"/>
                    </a:lnTo>
                    <a:lnTo>
                      <a:pt x="1430" y="964"/>
                    </a:lnTo>
                    <a:lnTo>
                      <a:pt x="1614" y="825"/>
                    </a:lnTo>
                    <a:lnTo>
                      <a:pt x="1885" y="607"/>
                    </a:lnTo>
                    <a:lnTo>
                      <a:pt x="2060" y="458"/>
                    </a:lnTo>
                    <a:lnTo>
                      <a:pt x="2145" y="380"/>
                    </a:lnTo>
                    <a:lnTo>
                      <a:pt x="2194" y="338"/>
                    </a:lnTo>
                    <a:lnTo>
                      <a:pt x="2299" y="235"/>
                    </a:lnTo>
                    <a:lnTo>
                      <a:pt x="2344" y="177"/>
                    </a:lnTo>
                    <a:lnTo>
                      <a:pt x="2367" y="138"/>
                    </a:lnTo>
                    <a:lnTo>
                      <a:pt x="2374" y="118"/>
                    </a:lnTo>
                    <a:lnTo>
                      <a:pt x="2422" y="140"/>
                    </a:lnTo>
                    <a:lnTo>
                      <a:pt x="2466" y="163"/>
                    </a:lnTo>
                    <a:lnTo>
                      <a:pt x="2534" y="206"/>
                    </a:lnTo>
                    <a:lnTo>
                      <a:pt x="2661" y="304"/>
                    </a:lnTo>
                    <a:lnTo>
                      <a:pt x="2721" y="354"/>
                    </a:lnTo>
                    <a:lnTo>
                      <a:pt x="2833" y="453"/>
                    </a:lnTo>
                    <a:lnTo>
                      <a:pt x="2944" y="554"/>
                    </a:lnTo>
                    <a:lnTo>
                      <a:pt x="2993" y="603"/>
                    </a:lnTo>
                    <a:lnTo>
                      <a:pt x="3048" y="646"/>
                    </a:lnTo>
                    <a:lnTo>
                      <a:pt x="2937" y="771"/>
                    </a:lnTo>
                    <a:lnTo>
                      <a:pt x="2708" y="1016"/>
                    </a:lnTo>
                    <a:lnTo>
                      <a:pt x="2474" y="1257"/>
                    </a:lnTo>
                    <a:lnTo>
                      <a:pt x="2233" y="1490"/>
                    </a:lnTo>
                    <a:lnTo>
                      <a:pt x="2112" y="1605"/>
                    </a:lnTo>
                    <a:lnTo>
                      <a:pt x="1987" y="1720"/>
                    </a:lnTo>
                    <a:lnTo>
                      <a:pt x="1732" y="1951"/>
                    </a:lnTo>
                    <a:lnTo>
                      <a:pt x="1467" y="2169"/>
                    </a:lnTo>
                    <a:lnTo>
                      <a:pt x="1261" y="2322"/>
                    </a:lnTo>
                    <a:lnTo>
                      <a:pt x="1120" y="2417"/>
                    </a:lnTo>
                    <a:lnTo>
                      <a:pt x="1047" y="2462"/>
                    </a:lnTo>
                    <a:lnTo>
                      <a:pt x="1047" y="2462"/>
                    </a:lnTo>
                    <a:lnTo>
                      <a:pt x="1047" y="2463"/>
                    </a:lnTo>
                    <a:lnTo>
                      <a:pt x="1033" y="2460"/>
                    </a:lnTo>
                    <a:lnTo>
                      <a:pt x="1012" y="2472"/>
                    </a:lnTo>
                    <a:lnTo>
                      <a:pt x="1005" y="2485"/>
                    </a:lnTo>
                    <a:lnTo>
                      <a:pt x="1004" y="2495"/>
                    </a:lnTo>
                    <a:close/>
                    <a:moveTo>
                      <a:pt x="3082" y="1081"/>
                    </a:moveTo>
                    <a:lnTo>
                      <a:pt x="3078" y="1147"/>
                    </a:lnTo>
                    <a:lnTo>
                      <a:pt x="3074" y="1213"/>
                    </a:lnTo>
                    <a:lnTo>
                      <a:pt x="3072" y="1247"/>
                    </a:lnTo>
                    <a:lnTo>
                      <a:pt x="3069" y="1280"/>
                    </a:lnTo>
                    <a:lnTo>
                      <a:pt x="3067" y="1301"/>
                    </a:lnTo>
                    <a:lnTo>
                      <a:pt x="3065" y="1316"/>
                    </a:lnTo>
                    <a:lnTo>
                      <a:pt x="3059" y="1320"/>
                    </a:lnTo>
                    <a:lnTo>
                      <a:pt x="3052" y="1334"/>
                    </a:lnTo>
                    <a:lnTo>
                      <a:pt x="3051" y="1343"/>
                    </a:lnTo>
                    <a:lnTo>
                      <a:pt x="3038" y="1349"/>
                    </a:lnTo>
                    <a:lnTo>
                      <a:pt x="3018" y="1372"/>
                    </a:lnTo>
                    <a:lnTo>
                      <a:pt x="3016" y="1389"/>
                    </a:lnTo>
                    <a:lnTo>
                      <a:pt x="3018" y="1366"/>
                    </a:lnTo>
                    <a:lnTo>
                      <a:pt x="3010" y="1369"/>
                    </a:lnTo>
                    <a:lnTo>
                      <a:pt x="2990" y="1393"/>
                    </a:lnTo>
                    <a:lnTo>
                      <a:pt x="2941" y="1444"/>
                    </a:lnTo>
                    <a:lnTo>
                      <a:pt x="2890" y="1493"/>
                    </a:lnTo>
                    <a:lnTo>
                      <a:pt x="2734" y="1637"/>
                    </a:lnTo>
                    <a:lnTo>
                      <a:pt x="2574" y="1779"/>
                    </a:lnTo>
                    <a:lnTo>
                      <a:pt x="2201" y="2110"/>
                    </a:lnTo>
                    <a:lnTo>
                      <a:pt x="1823" y="2434"/>
                    </a:lnTo>
                    <a:lnTo>
                      <a:pt x="1804" y="2451"/>
                    </a:lnTo>
                    <a:lnTo>
                      <a:pt x="1785" y="2467"/>
                    </a:lnTo>
                    <a:lnTo>
                      <a:pt x="1778" y="2349"/>
                    </a:lnTo>
                    <a:lnTo>
                      <a:pt x="1765" y="2231"/>
                    </a:lnTo>
                    <a:lnTo>
                      <a:pt x="1764" y="2181"/>
                    </a:lnTo>
                    <a:lnTo>
                      <a:pt x="1765" y="2130"/>
                    </a:lnTo>
                    <a:lnTo>
                      <a:pt x="1764" y="2118"/>
                    </a:lnTo>
                    <a:lnTo>
                      <a:pt x="1749" y="2105"/>
                    </a:lnTo>
                    <a:lnTo>
                      <a:pt x="1739" y="2103"/>
                    </a:lnTo>
                    <a:lnTo>
                      <a:pt x="1927" y="1936"/>
                    </a:lnTo>
                    <a:lnTo>
                      <a:pt x="2106" y="1769"/>
                    </a:lnTo>
                    <a:lnTo>
                      <a:pt x="2236" y="1651"/>
                    </a:lnTo>
                    <a:lnTo>
                      <a:pt x="2489" y="1406"/>
                    </a:lnTo>
                    <a:lnTo>
                      <a:pt x="2737" y="1157"/>
                    </a:lnTo>
                    <a:lnTo>
                      <a:pt x="2977" y="901"/>
                    </a:lnTo>
                    <a:lnTo>
                      <a:pt x="3095" y="770"/>
                    </a:lnTo>
                    <a:lnTo>
                      <a:pt x="3093" y="926"/>
                    </a:lnTo>
                    <a:lnTo>
                      <a:pt x="3082" y="10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8"/>
              <p:cNvSpPr>
                <a:spLocks/>
              </p:cNvSpPr>
              <p:nvPr/>
            </p:nvSpPr>
            <p:spPr bwMode="auto">
              <a:xfrm>
                <a:off x="1398" y="2746"/>
                <a:ext cx="212" cy="132"/>
              </a:xfrm>
              <a:custGeom>
                <a:avLst/>
                <a:gdLst>
                  <a:gd name="T0" fmla="*/ 544 w 635"/>
                  <a:gd name="T1" fmla="*/ 0 h 398"/>
                  <a:gd name="T2" fmla="*/ 504 w 635"/>
                  <a:gd name="T3" fmla="*/ 18 h 398"/>
                  <a:gd name="T4" fmla="*/ 496 w 635"/>
                  <a:gd name="T5" fmla="*/ 52 h 398"/>
                  <a:gd name="T6" fmla="*/ 530 w 635"/>
                  <a:gd name="T7" fmla="*/ 177 h 398"/>
                  <a:gd name="T8" fmla="*/ 515 w 635"/>
                  <a:gd name="T9" fmla="*/ 226 h 398"/>
                  <a:gd name="T10" fmla="*/ 478 w 635"/>
                  <a:gd name="T11" fmla="*/ 262 h 398"/>
                  <a:gd name="T12" fmla="*/ 403 w 635"/>
                  <a:gd name="T13" fmla="*/ 291 h 398"/>
                  <a:gd name="T14" fmla="*/ 352 w 635"/>
                  <a:gd name="T15" fmla="*/ 272 h 398"/>
                  <a:gd name="T16" fmla="*/ 332 w 635"/>
                  <a:gd name="T17" fmla="*/ 226 h 398"/>
                  <a:gd name="T18" fmla="*/ 331 w 635"/>
                  <a:gd name="T19" fmla="*/ 198 h 398"/>
                  <a:gd name="T20" fmla="*/ 303 w 635"/>
                  <a:gd name="T21" fmla="*/ 164 h 398"/>
                  <a:gd name="T22" fmla="*/ 246 w 635"/>
                  <a:gd name="T23" fmla="*/ 180 h 398"/>
                  <a:gd name="T24" fmla="*/ 236 w 635"/>
                  <a:gd name="T25" fmla="*/ 209 h 398"/>
                  <a:gd name="T26" fmla="*/ 220 w 635"/>
                  <a:gd name="T27" fmla="*/ 268 h 398"/>
                  <a:gd name="T28" fmla="*/ 160 w 635"/>
                  <a:gd name="T29" fmla="*/ 310 h 398"/>
                  <a:gd name="T30" fmla="*/ 122 w 635"/>
                  <a:gd name="T31" fmla="*/ 304 h 398"/>
                  <a:gd name="T32" fmla="*/ 83 w 635"/>
                  <a:gd name="T33" fmla="*/ 270 h 398"/>
                  <a:gd name="T34" fmla="*/ 83 w 635"/>
                  <a:gd name="T35" fmla="*/ 182 h 398"/>
                  <a:gd name="T36" fmla="*/ 90 w 635"/>
                  <a:gd name="T37" fmla="*/ 149 h 398"/>
                  <a:gd name="T38" fmla="*/ 62 w 635"/>
                  <a:gd name="T39" fmla="*/ 126 h 398"/>
                  <a:gd name="T40" fmla="*/ 34 w 635"/>
                  <a:gd name="T41" fmla="*/ 139 h 398"/>
                  <a:gd name="T42" fmla="*/ 7 w 635"/>
                  <a:gd name="T43" fmla="*/ 193 h 398"/>
                  <a:gd name="T44" fmla="*/ 3 w 635"/>
                  <a:gd name="T45" fmla="*/ 268 h 398"/>
                  <a:gd name="T46" fmla="*/ 31 w 635"/>
                  <a:gd name="T47" fmla="*/ 336 h 398"/>
                  <a:gd name="T48" fmla="*/ 93 w 635"/>
                  <a:gd name="T49" fmla="*/ 383 h 398"/>
                  <a:gd name="T50" fmla="*/ 139 w 635"/>
                  <a:gd name="T51" fmla="*/ 398 h 398"/>
                  <a:gd name="T52" fmla="*/ 229 w 635"/>
                  <a:gd name="T53" fmla="*/ 383 h 398"/>
                  <a:gd name="T54" fmla="*/ 279 w 635"/>
                  <a:gd name="T55" fmla="*/ 339 h 398"/>
                  <a:gd name="T56" fmla="*/ 350 w 635"/>
                  <a:gd name="T57" fmla="*/ 379 h 398"/>
                  <a:gd name="T58" fmla="*/ 470 w 635"/>
                  <a:gd name="T59" fmla="*/ 375 h 398"/>
                  <a:gd name="T60" fmla="*/ 527 w 635"/>
                  <a:gd name="T61" fmla="*/ 350 h 398"/>
                  <a:gd name="T62" fmla="*/ 600 w 635"/>
                  <a:gd name="T63" fmla="*/ 271 h 398"/>
                  <a:gd name="T64" fmla="*/ 635 w 635"/>
                  <a:gd name="T65" fmla="*/ 166 h 398"/>
                  <a:gd name="T66" fmla="*/ 614 w 635"/>
                  <a:gd name="T67" fmla="*/ 64 h 398"/>
                  <a:gd name="T68" fmla="*/ 555 w 635"/>
                  <a:gd name="T69" fmla="*/ 6 h 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635" h="398">
                    <a:moveTo>
                      <a:pt x="555" y="6"/>
                    </a:moveTo>
                    <a:lnTo>
                      <a:pt x="544" y="0"/>
                    </a:lnTo>
                    <a:lnTo>
                      <a:pt x="521" y="3"/>
                    </a:lnTo>
                    <a:lnTo>
                      <a:pt x="504" y="18"/>
                    </a:lnTo>
                    <a:lnTo>
                      <a:pt x="495" y="39"/>
                    </a:lnTo>
                    <a:lnTo>
                      <a:pt x="496" y="52"/>
                    </a:lnTo>
                    <a:lnTo>
                      <a:pt x="514" y="113"/>
                    </a:lnTo>
                    <a:lnTo>
                      <a:pt x="530" y="177"/>
                    </a:lnTo>
                    <a:lnTo>
                      <a:pt x="527" y="202"/>
                    </a:lnTo>
                    <a:lnTo>
                      <a:pt x="515" y="226"/>
                    </a:lnTo>
                    <a:lnTo>
                      <a:pt x="494" y="251"/>
                    </a:lnTo>
                    <a:lnTo>
                      <a:pt x="478" y="262"/>
                    </a:lnTo>
                    <a:lnTo>
                      <a:pt x="453" y="278"/>
                    </a:lnTo>
                    <a:lnTo>
                      <a:pt x="403" y="291"/>
                    </a:lnTo>
                    <a:lnTo>
                      <a:pt x="370" y="284"/>
                    </a:lnTo>
                    <a:lnTo>
                      <a:pt x="352" y="272"/>
                    </a:lnTo>
                    <a:lnTo>
                      <a:pt x="339" y="252"/>
                    </a:lnTo>
                    <a:lnTo>
                      <a:pt x="332" y="226"/>
                    </a:lnTo>
                    <a:lnTo>
                      <a:pt x="332" y="209"/>
                    </a:lnTo>
                    <a:lnTo>
                      <a:pt x="331" y="198"/>
                    </a:lnTo>
                    <a:lnTo>
                      <a:pt x="324" y="180"/>
                    </a:lnTo>
                    <a:lnTo>
                      <a:pt x="303" y="164"/>
                    </a:lnTo>
                    <a:lnTo>
                      <a:pt x="268" y="164"/>
                    </a:lnTo>
                    <a:lnTo>
                      <a:pt x="246" y="180"/>
                    </a:lnTo>
                    <a:lnTo>
                      <a:pt x="237" y="198"/>
                    </a:lnTo>
                    <a:lnTo>
                      <a:pt x="236" y="209"/>
                    </a:lnTo>
                    <a:lnTo>
                      <a:pt x="233" y="231"/>
                    </a:lnTo>
                    <a:lnTo>
                      <a:pt x="220" y="268"/>
                    </a:lnTo>
                    <a:lnTo>
                      <a:pt x="196" y="297"/>
                    </a:lnTo>
                    <a:lnTo>
                      <a:pt x="160" y="310"/>
                    </a:lnTo>
                    <a:lnTo>
                      <a:pt x="137" y="307"/>
                    </a:lnTo>
                    <a:lnTo>
                      <a:pt x="122" y="304"/>
                    </a:lnTo>
                    <a:lnTo>
                      <a:pt x="102" y="294"/>
                    </a:lnTo>
                    <a:lnTo>
                      <a:pt x="83" y="270"/>
                    </a:lnTo>
                    <a:lnTo>
                      <a:pt x="76" y="228"/>
                    </a:lnTo>
                    <a:lnTo>
                      <a:pt x="83" y="182"/>
                    </a:lnTo>
                    <a:lnTo>
                      <a:pt x="88" y="162"/>
                    </a:lnTo>
                    <a:lnTo>
                      <a:pt x="90" y="149"/>
                    </a:lnTo>
                    <a:lnTo>
                      <a:pt x="80" y="131"/>
                    </a:lnTo>
                    <a:lnTo>
                      <a:pt x="62" y="126"/>
                    </a:lnTo>
                    <a:lnTo>
                      <a:pt x="43" y="130"/>
                    </a:lnTo>
                    <a:lnTo>
                      <a:pt x="34" y="139"/>
                    </a:lnTo>
                    <a:lnTo>
                      <a:pt x="23" y="157"/>
                    </a:lnTo>
                    <a:lnTo>
                      <a:pt x="7" y="193"/>
                    </a:lnTo>
                    <a:lnTo>
                      <a:pt x="0" y="232"/>
                    </a:lnTo>
                    <a:lnTo>
                      <a:pt x="3" y="268"/>
                    </a:lnTo>
                    <a:lnTo>
                      <a:pt x="13" y="304"/>
                    </a:lnTo>
                    <a:lnTo>
                      <a:pt x="31" y="336"/>
                    </a:lnTo>
                    <a:lnTo>
                      <a:pt x="59" y="362"/>
                    </a:lnTo>
                    <a:lnTo>
                      <a:pt x="93" y="383"/>
                    </a:lnTo>
                    <a:lnTo>
                      <a:pt x="113" y="390"/>
                    </a:lnTo>
                    <a:lnTo>
                      <a:pt x="139" y="398"/>
                    </a:lnTo>
                    <a:lnTo>
                      <a:pt x="187" y="398"/>
                    </a:lnTo>
                    <a:lnTo>
                      <a:pt x="229" y="383"/>
                    </a:lnTo>
                    <a:lnTo>
                      <a:pt x="265" y="356"/>
                    </a:lnTo>
                    <a:lnTo>
                      <a:pt x="279" y="339"/>
                    </a:lnTo>
                    <a:lnTo>
                      <a:pt x="299" y="356"/>
                    </a:lnTo>
                    <a:lnTo>
                      <a:pt x="350" y="379"/>
                    </a:lnTo>
                    <a:lnTo>
                      <a:pt x="409" y="386"/>
                    </a:lnTo>
                    <a:lnTo>
                      <a:pt x="470" y="375"/>
                    </a:lnTo>
                    <a:lnTo>
                      <a:pt x="502" y="362"/>
                    </a:lnTo>
                    <a:lnTo>
                      <a:pt x="527" y="350"/>
                    </a:lnTo>
                    <a:lnTo>
                      <a:pt x="567" y="316"/>
                    </a:lnTo>
                    <a:lnTo>
                      <a:pt x="600" y="271"/>
                    </a:lnTo>
                    <a:lnTo>
                      <a:pt x="623" y="221"/>
                    </a:lnTo>
                    <a:lnTo>
                      <a:pt x="635" y="166"/>
                    </a:lnTo>
                    <a:lnTo>
                      <a:pt x="632" y="113"/>
                    </a:lnTo>
                    <a:lnTo>
                      <a:pt x="614" y="64"/>
                    </a:lnTo>
                    <a:lnTo>
                      <a:pt x="581" y="23"/>
                    </a:lnTo>
                    <a:lnTo>
                      <a:pt x="555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9"/>
              <p:cNvSpPr>
                <a:spLocks/>
              </p:cNvSpPr>
              <p:nvPr/>
            </p:nvSpPr>
            <p:spPr bwMode="auto">
              <a:xfrm>
                <a:off x="1655" y="2515"/>
                <a:ext cx="176" cy="179"/>
              </a:xfrm>
              <a:custGeom>
                <a:avLst/>
                <a:gdLst>
                  <a:gd name="T0" fmla="*/ 301 w 528"/>
                  <a:gd name="T1" fmla="*/ 1 h 538"/>
                  <a:gd name="T2" fmla="*/ 268 w 528"/>
                  <a:gd name="T3" fmla="*/ 27 h 538"/>
                  <a:gd name="T4" fmla="*/ 273 w 528"/>
                  <a:gd name="T5" fmla="*/ 82 h 538"/>
                  <a:gd name="T6" fmla="*/ 298 w 528"/>
                  <a:gd name="T7" fmla="*/ 95 h 538"/>
                  <a:gd name="T8" fmla="*/ 373 w 528"/>
                  <a:gd name="T9" fmla="*/ 112 h 538"/>
                  <a:gd name="T10" fmla="*/ 419 w 528"/>
                  <a:gd name="T11" fmla="*/ 145 h 538"/>
                  <a:gd name="T12" fmla="*/ 423 w 528"/>
                  <a:gd name="T13" fmla="*/ 191 h 538"/>
                  <a:gd name="T14" fmla="*/ 409 w 528"/>
                  <a:gd name="T15" fmla="*/ 220 h 538"/>
                  <a:gd name="T16" fmla="*/ 357 w 528"/>
                  <a:gd name="T17" fmla="*/ 265 h 538"/>
                  <a:gd name="T18" fmla="*/ 245 w 528"/>
                  <a:gd name="T19" fmla="*/ 269 h 538"/>
                  <a:gd name="T20" fmla="*/ 207 w 528"/>
                  <a:gd name="T21" fmla="*/ 256 h 538"/>
                  <a:gd name="T22" fmla="*/ 188 w 528"/>
                  <a:gd name="T23" fmla="*/ 250 h 538"/>
                  <a:gd name="T24" fmla="*/ 150 w 528"/>
                  <a:gd name="T25" fmla="*/ 268 h 538"/>
                  <a:gd name="T26" fmla="*/ 141 w 528"/>
                  <a:gd name="T27" fmla="*/ 324 h 538"/>
                  <a:gd name="T28" fmla="*/ 161 w 528"/>
                  <a:gd name="T29" fmla="*/ 341 h 538"/>
                  <a:gd name="T30" fmla="*/ 173 w 528"/>
                  <a:gd name="T31" fmla="*/ 347 h 538"/>
                  <a:gd name="T32" fmla="*/ 178 w 528"/>
                  <a:gd name="T33" fmla="*/ 348 h 538"/>
                  <a:gd name="T34" fmla="*/ 184 w 528"/>
                  <a:gd name="T35" fmla="*/ 351 h 538"/>
                  <a:gd name="T36" fmla="*/ 220 w 528"/>
                  <a:gd name="T37" fmla="*/ 367 h 538"/>
                  <a:gd name="T38" fmla="*/ 243 w 528"/>
                  <a:gd name="T39" fmla="*/ 399 h 538"/>
                  <a:gd name="T40" fmla="*/ 180 w 528"/>
                  <a:gd name="T41" fmla="*/ 443 h 538"/>
                  <a:gd name="T42" fmla="*/ 131 w 528"/>
                  <a:gd name="T43" fmla="*/ 456 h 538"/>
                  <a:gd name="T44" fmla="*/ 62 w 528"/>
                  <a:gd name="T45" fmla="*/ 456 h 538"/>
                  <a:gd name="T46" fmla="*/ 50 w 528"/>
                  <a:gd name="T47" fmla="*/ 443 h 538"/>
                  <a:gd name="T48" fmla="*/ 10 w 528"/>
                  <a:gd name="T49" fmla="*/ 446 h 538"/>
                  <a:gd name="T50" fmla="*/ 3 w 528"/>
                  <a:gd name="T51" fmla="*/ 475 h 538"/>
                  <a:gd name="T52" fmla="*/ 45 w 528"/>
                  <a:gd name="T53" fmla="*/ 525 h 538"/>
                  <a:gd name="T54" fmla="*/ 134 w 528"/>
                  <a:gd name="T55" fmla="*/ 538 h 538"/>
                  <a:gd name="T56" fmla="*/ 190 w 528"/>
                  <a:gd name="T57" fmla="*/ 528 h 538"/>
                  <a:gd name="T58" fmla="*/ 302 w 528"/>
                  <a:gd name="T59" fmla="*/ 465 h 538"/>
                  <a:gd name="T60" fmla="*/ 355 w 528"/>
                  <a:gd name="T61" fmla="*/ 383 h 538"/>
                  <a:gd name="T62" fmla="*/ 357 w 528"/>
                  <a:gd name="T63" fmla="*/ 366 h 538"/>
                  <a:gd name="T64" fmla="*/ 425 w 528"/>
                  <a:gd name="T65" fmla="*/ 341 h 538"/>
                  <a:gd name="T66" fmla="*/ 497 w 528"/>
                  <a:gd name="T67" fmla="*/ 271 h 538"/>
                  <a:gd name="T68" fmla="*/ 520 w 528"/>
                  <a:gd name="T69" fmla="*/ 220 h 538"/>
                  <a:gd name="T70" fmla="*/ 520 w 528"/>
                  <a:gd name="T71" fmla="*/ 127 h 538"/>
                  <a:gd name="T72" fmla="*/ 469 w 528"/>
                  <a:gd name="T73" fmla="*/ 53 h 538"/>
                  <a:gd name="T74" fmla="*/ 384 w 528"/>
                  <a:gd name="T75" fmla="*/ 9 h 538"/>
                  <a:gd name="T76" fmla="*/ 311 w 528"/>
                  <a:gd name="T77" fmla="*/ 0 h 5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28" h="538">
                    <a:moveTo>
                      <a:pt x="311" y="0"/>
                    </a:moveTo>
                    <a:lnTo>
                      <a:pt x="301" y="1"/>
                    </a:lnTo>
                    <a:lnTo>
                      <a:pt x="285" y="9"/>
                    </a:lnTo>
                    <a:lnTo>
                      <a:pt x="268" y="27"/>
                    </a:lnTo>
                    <a:lnTo>
                      <a:pt x="263" y="60"/>
                    </a:lnTo>
                    <a:lnTo>
                      <a:pt x="273" y="82"/>
                    </a:lnTo>
                    <a:lnTo>
                      <a:pt x="288" y="92"/>
                    </a:lnTo>
                    <a:lnTo>
                      <a:pt x="298" y="95"/>
                    </a:lnTo>
                    <a:lnTo>
                      <a:pt x="321" y="99"/>
                    </a:lnTo>
                    <a:lnTo>
                      <a:pt x="373" y="112"/>
                    </a:lnTo>
                    <a:lnTo>
                      <a:pt x="404" y="129"/>
                    </a:lnTo>
                    <a:lnTo>
                      <a:pt x="419" y="145"/>
                    </a:lnTo>
                    <a:lnTo>
                      <a:pt x="426" y="165"/>
                    </a:lnTo>
                    <a:lnTo>
                      <a:pt x="423" y="191"/>
                    </a:lnTo>
                    <a:lnTo>
                      <a:pt x="416" y="206"/>
                    </a:lnTo>
                    <a:lnTo>
                      <a:pt x="409" y="220"/>
                    </a:lnTo>
                    <a:lnTo>
                      <a:pt x="391" y="242"/>
                    </a:lnTo>
                    <a:lnTo>
                      <a:pt x="357" y="265"/>
                    </a:lnTo>
                    <a:lnTo>
                      <a:pt x="302" y="276"/>
                    </a:lnTo>
                    <a:lnTo>
                      <a:pt x="245" y="269"/>
                    </a:lnTo>
                    <a:lnTo>
                      <a:pt x="217" y="260"/>
                    </a:lnTo>
                    <a:lnTo>
                      <a:pt x="207" y="256"/>
                    </a:lnTo>
                    <a:lnTo>
                      <a:pt x="199" y="253"/>
                    </a:lnTo>
                    <a:lnTo>
                      <a:pt x="188" y="250"/>
                    </a:lnTo>
                    <a:lnTo>
                      <a:pt x="171" y="253"/>
                    </a:lnTo>
                    <a:lnTo>
                      <a:pt x="150" y="268"/>
                    </a:lnTo>
                    <a:lnTo>
                      <a:pt x="135" y="299"/>
                    </a:lnTo>
                    <a:lnTo>
                      <a:pt x="141" y="324"/>
                    </a:lnTo>
                    <a:lnTo>
                      <a:pt x="151" y="337"/>
                    </a:lnTo>
                    <a:lnTo>
                      <a:pt x="161" y="341"/>
                    </a:lnTo>
                    <a:lnTo>
                      <a:pt x="167" y="344"/>
                    </a:lnTo>
                    <a:lnTo>
                      <a:pt x="173" y="347"/>
                    </a:lnTo>
                    <a:lnTo>
                      <a:pt x="173" y="347"/>
                    </a:lnTo>
                    <a:lnTo>
                      <a:pt x="178" y="348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220" y="367"/>
                    </a:lnTo>
                    <a:lnTo>
                      <a:pt x="252" y="386"/>
                    </a:lnTo>
                    <a:lnTo>
                      <a:pt x="243" y="399"/>
                    </a:lnTo>
                    <a:lnTo>
                      <a:pt x="220" y="420"/>
                    </a:lnTo>
                    <a:lnTo>
                      <a:pt x="180" y="443"/>
                    </a:lnTo>
                    <a:lnTo>
                      <a:pt x="150" y="452"/>
                    </a:lnTo>
                    <a:lnTo>
                      <a:pt x="131" y="456"/>
                    </a:lnTo>
                    <a:lnTo>
                      <a:pt x="85" y="459"/>
                    </a:lnTo>
                    <a:lnTo>
                      <a:pt x="62" y="456"/>
                    </a:lnTo>
                    <a:lnTo>
                      <a:pt x="57" y="453"/>
                    </a:lnTo>
                    <a:lnTo>
                      <a:pt x="50" y="443"/>
                    </a:lnTo>
                    <a:lnTo>
                      <a:pt x="30" y="438"/>
                    </a:lnTo>
                    <a:lnTo>
                      <a:pt x="10" y="446"/>
                    </a:lnTo>
                    <a:lnTo>
                      <a:pt x="0" y="463"/>
                    </a:lnTo>
                    <a:lnTo>
                      <a:pt x="3" y="475"/>
                    </a:lnTo>
                    <a:lnTo>
                      <a:pt x="13" y="498"/>
                    </a:lnTo>
                    <a:lnTo>
                      <a:pt x="45" y="525"/>
                    </a:lnTo>
                    <a:lnTo>
                      <a:pt x="88" y="537"/>
                    </a:lnTo>
                    <a:lnTo>
                      <a:pt x="134" y="538"/>
                    </a:lnTo>
                    <a:lnTo>
                      <a:pt x="155" y="534"/>
                    </a:lnTo>
                    <a:lnTo>
                      <a:pt x="190" y="528"/>
                    </a:lnTo>
                    <a:lnTo>
                      <a:pt x="250" y="504"/>
                    </a:lnTo>
                    <a:lnTo>
                      <a:pt x="302" y="465"/>
                    </a:lnTo>
                    <a:lnTo>
                      <a:pt x="341" y="414"/>
                    </a:lnTo>
                    <a:lnTo>
                      <a:pt x="355" y="383"/>
                    </a:lnTo>
                    <a:lnTo>
                      <a:pt x="358" y="374"/>
                    </a:lnTo>
                    <a:lnTo>
                      <a:pt x="357" y="366"/>
                    </a:lnTo>
                    <a:lnTo>
                      <a:pt x="381" y="360"/>
                    </a:lnTo>
                    <a:lnTo>
                      <a:pt x="425" y="341"/>
                    </a:lnTo>
                    <a:lnTo>
                      <a:pt x="463" y="311"/>
                    </a:lnTo>
                    <a:lnTo>
                      <a:pt x="497" y="271"/>
                    </a:lnTo>
                    <a:lnTo>
                      <a:pt x="509" y="246"/>
                    </a:lnTo>
                    <a:lnTo>
                      <a:pt x="520" y="220"/>
                    </a:lnTo>
                    <a:lnTo>
                      <a:pt x="528" y="171"/>
                    </a:lnTo>
                    <a:lnTo>
                      <a:pt x="520" y="127"/>
                    </a:lnTo>
                    <a:lnTo>
                      <a:pt x="499" y="86"/>
                    </a:lnTo>
                    <a:lnTo>
                      <a:pt x="469" y="53"/>
                    </a:lnTo>
                    <a:lnTo>
                      <a:pt x="430" y="26"/>
                    </a:lnTo>
                    <a:lnTo>
                      <a:pt x="384" y="9"/>
                    </a:lnTo>
                    <a:lnTo>
                      <a:pt x="337" y="0"/>
                    </a:lnTo>
                    <a:lnTo>
                      <a:pt x="31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20"/>
              <p:cNvSpPr>
                <a:spLocks/>
              </p:cNvSpPr>
              <p:nvPr/>
            </p:nvSpPr>
            <p:spPr bwMode="auto">
              <a:xfrm>
                <a:off x="1665" y="2702"/>
                <a:ext cx="205" cy="210"/>
              </a:xfrm>
              <a:custGeom>
                <a:avLst/>
                <a:gdLst>
                  <a:gd name="T0" fmla="*/ 388 w 613"/>
                  <a:gd name="T1" fmla="*/ 3 h 630"/>
                  <a:gd name="T2" fmla="*/ 357 w 613"/>
                  <a:gd name="T3" fmla="*/ 52 h 630"/>
                  <a:gd name="T4" fmla="*/ 381 w 613"/>
                  <a:gd name="T5" fmla="*/ 89 h 630"/>
                  <a:gd name="T6" fmla="*/ 466 w 613"/>
                  <a:gd name="T7" fmla="*/ 128 h 630"/>
                  <a:gd name="T8" fmla="*/ 511 w 613"/>
                  <a:gd name="T9" fmla="*/ 174 h 630"/>
                  <a:gd name="T10" fmla="*/ 506 w 613"/>
                  <a:gd name="T11" fmla="*/ 230 h 630"/>
                  <a:gd name="T12" fmla="*/ 486 w 613"/>
                  <a:gd name="T13" fmla="*/ 265 h 630"/>
                  <a:gd name="T14" fmla="*/ 431 w 613"/>
                  <a:gd name="T15" fmla="*/ 307 h 630"/>
                  <a:gd name="T16" fmla="*/ 349 w 613"/>
                  <a:gd name="T17" fmla="*/ 312 h 630"/>
                  <a:gd name="T18" fmla="*/ 257 w 613"/>
                  <a:gd name="T19" fmla="*/ 265 h 630"/>
                  <a:gd name="T20" fmla="*/ 253 w 613"/>
                  <a:gd name="T21" fmla="*/ 260 h 630"/>
                  <a:gd name="T22" fmla="*/ 239 w 613"/>
                  <a:gd name="T23" fmla="*/ 252 h 630"/>
                  <a:gd name="T24" fmla="*/ 198 w 613"/>
                  <a:gd name="T25" fmla="*/ 256 h 630"/>
                  <a:gd name="T26" fmla="*/ 175 w 613"/>
                  <a:gd name="T27" fmla="*/ 311 h 630"/>
                  <a:gd name="T28" fmla="*/ 188 w 613"/>
                  <a:gd name="T29" fmla="*/ 334 h 630"/>
                  <a:gd name="T30" fmla="*/ 214 w 613"/>
                  <a:gd name="T31" fmla="*/ 354 h 630"/>
                  <a:gd name="T32" fmla="*/ 256 w 613"/>
                  <a:gd name="T33" fmla="*/ 422 h 630"/>
                  <a:gd name="T34" fmla="*/ 224 w 613"/>
                  <a:gd name="T35" fmla="*/ 512 h 630"/>
                  <a:gd name="T36" fmla="*/ 180 w 613"/>
                  <a:gd name="T37" fmla="*/ 543 h 630"/>
                  <a:gd name="T38" fmla="*/ 119 w 613"/>
                  <a:gd name="T39" fmla="*/ 547 h 630"/>
                  <a:gd name="T40" fmla="*/ 72 w 613"/>
                  <a:gd name="T41" fmla="*/ 495 h 630"/>
                  <a:gd name="T42" fmla="*/ 51 w 613"/>
                  <a:gd name="T43" fmla="*/ 397 h 630"/>
                  <a:gd name="T44" fmla="*/ 37 w 613"/>
                  <a:gd name="T45" fmla="*/ 374 h 630"/>
                  <a:gd name="T46" fmla="*/ 5 w 613"/>
                  <a:gd name="T47" fmla="*/ 387 h 630"/>
                  <a:gd name="T48" fmla="*/ 0 w 613"/>
                  <a:gd name="T49" fmla="*/ 425 h 630"/>
                  <a:gd name="T50" fmla="*/ 13 w 613"/>
                  <a:gd name="T51" fmla="*/ 540 h 630"/>
                  <a:gd name="T52" fmla="*/ 66 w 613"/>
                  <a:gd name="T53" fmla="*/ 607 h 630"/>
                  <a:gd name="T54" fmla="*/ 131 w 613"/>
                  <a:gd name="T55" fmla="*/ 630 h 630"/>
                  <a:gd name="T56" fmla="*/ 220 w 613"/>
                  <a:gd name="T57" fmla="*/ 615 h 630"/>
                  <a:gd name="T58" fmla="*/ 263 w 613"/>
                  <a:gd name="T59" fmla="*/ 594 h 630"/>
                  <a:gd name="T60" fmla="*/ 329 w 613"/>
                  <a:gd name="T61" fmla="*/ 522 h 630"/>
                  <a:gd name="T62" fmla="*/ 352 w 613"/>
                  <a:gd name="T63" fmla="*/ 452 h 630"/>
                  <a:gd name="T64" fmla="*/ 352 w 613"/>
                  <a:gd name="T65" fmla="*/ 410 h 630"/>
                  <a:gd name="T66" fmla="*/ 446 w 613"/>
                  <a:gd name="T67" fmla="*/ 404 h 630"/>
                  <a:gd name="T68" fmla="*/ 555 w 613"/>
                  <a:gd name="T69" fmla="*/ 338 h 630"/>
                  <a:gd name="T70" fmla="*/ 594 w 613"/>
                  <a:gd name="T71" fmla="*/ 283 h 630"/>
                  <a:gd name="T72" fmla="*/ 613 w 613"/>
                  <a:gd name="T73" fmla="*/ 177 h 630"/>
                  <a:gd name="T74" fmla="*/ 574 w 613"/>
                  <a:gd name="T75" fmla="*/ 82 h 630"/>
                  <a:gd name="T76" fmla="*/ 489 w 613"/>
                  <a:gd name="T77" fmla="*/ 17 h 630"/>
                  <a:gd name="T78" fmla="*/ 404 w 613"/>
                  <a:gd name="T79" fmla="*/ 0 h 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13" h="630">
                    <a:moveTo>
                      <a:pt x="404" y="0"/>
                    </a:moveTo>
                    <a:lnTo>
                      <a:pt x="388" y="3"/>
                    </a:lnTo>
                    <a:lnTo>
                      <a:pt x="365" y="21"/>
                    </a:lnTo>
                    <a:lnTo>
                      <a:pt x="357" y="52"/>
                    </a:lnTo>
                    <a:lnTo>
                      <a:pt x="367" y="79"/>
                    </a:lnTo>
                    <a:lnTo>
                      <a:pt x="381" y="89"/>
                    </a:lnTo>
                    <a:lnTo>
                      <a:pt x="410" y="101"/>
                    </a:lnTo>
                    <a:lnTo>
                      <a:pt x="466" y="128"/>
                    </a:lnTo>
                    <a:lnTo>
                      <a:pt x="498" y="152"/>
                    </a:lnTo>
                    <a:lnTo>
                      <a:pt x="511" y="174"/>
                    </a:lnTo>
                    <a:lnTo>
                      <a:pt x="515" y="200"/>
                    </a:lnTo>
                    <a:lnTo>
                      <a:pt x="506" y="230"/>
                    </a:lnTo>
                    <a:lnTo>
                      <a:pt x="498" y="249"/>
                    </a:lnTo>
                    <a:lnTo>
                      <a:pt x="486" y="265"/>
                    </a:lnTo>
                    <a:lnTo>
                      <a:pt x="462" y="291"/>
                    </a:lnTo>
                    <a:lnTo>
                      <a:pt x="431" y="307"/>
                    </a:lnTo>
                    <a:lnTo>
                      <a:pt x="400" y="314"/>
                    </a:lnTo>
                    <a:lnTo>
                      <a:pt x="349" y="312"/>
                    </a:lnTo>
                    <a:lnTo>
                      <a:pt x="285" y="286"/>
                    </a:lnTo>
                    <a:lnTo>
                      <a:pt x="257" y="265"/>
                    </a:lnTo>
                    <a:lnTo>
                      <a:pt x="257" y="265"/>
                    </a:lnTo>
                    <a:lnTo>
                      <a:pt x="253" y="260"/>
                    </a:lnTo>
                    <a:lnTo>
                      <a:pt x="247" y="258"/>
                    </a:lnTo>
                    <a:lnTo>
                      <a:pt x="239" y="252"/>
                    </a:lnTo>
                    <a:lnTo>
                      <a:pt x="223" y="249"/>
                    </a:lnTo>
                    <a:lnTo>
                      <a:pt x="198" y="256"/>
                    </a:lnTo>
                    <a:lnTo>
                      <a:pt x="177" y="285"/>
                    </a:lnTo>
                    <a:lnTo>
                      <a:pt x="175" y="311"/>
                    </a:lnTo>
                    <a:lnTo>
                      <a:pt x="181" y="327"/>
                    </a:lnTo>
                    <a:lnTo>
                      <a:pt x="188" y="334"/>
                    </a:lnTo>
                    <a:lnTo>
                      <a:pt x="201" y="344"/>
                    </a:lnTo>
                    <a:lnTo>
                      <a:pt x="214" y="354"/>
                    </a:lnTo>
                    <a:lnTo>
                      <a:pt x="234" y="376"/>
                    </a:lnTo>
                    <a:lnTo>
                      <a:pt x="256" y="422"/>
                    </a:lnTo>
                    <a:lnTo>
                      <a:pt x="253" y="469"/>
                    </a:lnTo>
                    <a:lnTo>
                      <a:pt x="224" y="512"/>
                    </a:lnTo>
                    <a:lnTo>
                      <a:pt x="198" y="531"/>
                    </a:lnTo>
                    <a:lnTo>
                      <a:pt x="180" y="543"/>
                    </a:lnTo>
                    <a:lnTo>
                      <a:pt x="146" y="551"/>
                    </a:lnTo>
                    <a:lnTo>
                      <a:pt x="119" y="547"/>
                    </a:lnTo>
                    <a:lnTo>
                      <a:pt x="96" y="533"/>
                    </a:lnTo>
                    <a:lnTo>
                      <a:pt x="72" y="495"/>
                    </a:lnTo>
                    <a:lnTo>
                      <a:pt x="54" y="430"/>
                    </a:lnTo>
                    <a:lnTo>
                      <a:pt x="51" y="397"/>
                    </a:lnTo>
                    <a:lnTo>
                      <a:pt x="50" y="386"/>
                    </a:lnTo>
                    <a:lnTo>
                      <a:pt x="37" y="374"/>
                    </a:lnTo>
                    <a:lnTo>
                      <a:pt x="20" y="374"/>
                    </a:lnTo>
                    <a:lnTo>
                      <a:pt x="5" y="387"/>
                    </a:lnTo>
                    <a:lnTo>
                      <a:pt x="2" y="397"/>
                    </a:lnTo>
                    <a:lnTo>
                      <a:pt x="0" y="425"/>
                    </a:lnTo>
                    <a:lnTo>
                      <a:pt x="1" y="484"/>
                    </a:lnTo>
                    <a:lnTo>
                      <a:pt x="13" y="540"/>
                    </a:lnTo>
                    <a:lnTo>
                      <a:pt x="43" y="589"/>
                    </a:lnTo>
                    <a:lnTo>
                      <a:pt x="66" y="607"/>
                    </a:lnTo>
                    <a:lnTo>
                      <a:pt x="87" y="619"/>
                    </a:lnTo>
                    <a:lnTo>
                      <a:pt x="131" y="630"/>
                    </a:lnTo>
                    <a:lnTo>
                      <a:pt x="175" y="628"/>
                    </a:lnTo>
                    <a:lnTo>
                      <a:pt x="220" y="615"/>
                    </a:lnTo>
                    <a:lnTo>
                      <a:pt x="241" y="606"/>
                    </a:lnTo>
                    <a:lnTo>
                      <a:pt x="263" y="594"/>
                    </a:lnTo>
                    <a:lnTo>
                      <a:pt x="300" y="561"/>
                    </a:lnTo>
                    <a:lnTo>
                      <a:pt x="329" y="522"/>
                    </a:lnTo>
                    <a:lnTo>
                      <a:pt x="348" y="476"/>
                    </a:lnTo>
                    <a:lnTo>
                      <a:pt x="352" y="452"/>
                    </a:lnTo>
                    <a:lnTo>
                      <a:pt x="355" y="430"/>
                    </a:lnTo>
                    <a:lnTo>
                      <a:pt x="352" y="410"/>
                    </a:lnTo>
                    <a:lnTo>
                      <a:pt x="384" y="413"/>
                    </a:lnTo>
                    <a:lnTo>
                      <a:pt x="446" y="404"/>
                    </a:lnTo>
                    <a:lnTo>
                      <a:pt x="505" y="380"/>
                    </a:lnTo>
                    <a:lnTo>
                      <a:pt x="555" y="338"/>
                    </a:lnTo>
                    <a:lnTo>
                      <a:pt x="577" y="309"/>
                    </a:lnTo>
                    <a:lnTo>
                      <a:pt x="594" y="283"/>
                    </a:lnTo>
                    <a:lnTo>
                      <a:pt x="611" y="230"/>
                    </a:lnTo>
                    <a:lnTo>
                      <a:pt x="613" y="177"/>
                    </a:lnTo>
                    <a:lnTo>
                      <a:pt x="600" y="127"/>
                    </a:lnTo>
                    <a:lnTo>
                      <a:pt x="574" y="82"/>
                    </a:lnTo>
                    <a:lnTo>
                      <a:pt x="537" y="44"/>
                    </a:lnTo>
                    <a:lnTo>
                      <a:pt x="489" y="17"/>
                    </a:lnTo>
                    <a:lnTo>
                      <a:pt x="434" y="1"/>
                    </a:lnTo>
                    <a:lnTo>
                      <a:pt x="40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2" name="Group 31"/>
            <p:cNvGrpSpPr>
              <a:grpSpLocks noChangeAspect="1"/>
            </p:cNvGrpSpPr>
            <p:nvPr/>
          </p:nvGrpSpPr>
          <p:grpSpPr bwMode="auto">
            <a:xfrm>
              <a:off x="594443" y="5066831"/>
              <a:ext cx="167284" cy="203007"/>
              <a:chOff x="2647" y="1727"/>
              <a:chExt cx="192" cy="233"/>
            </a:xfrm>
            <a:grpFill/>
          </p:grpSpPr>
          <p:sp>
            <p:nvSpPr>
              <p:cNvPr id="13" name="Freeform 32"/>
              <p:cNvSpPr>
                <a:spLocks/>
              </p:cNvSpPr>
              <p:nvPr/>
            </p:nvSpPr>
            <p:spPr bwMode="auto">
              <a:xfrm>
                <a:off x="2699" y="1727"/>
                <a:ext cx="140" cy="152"/>
              </a:xfrm>
              <a:custGeom>
                <a:avLst/>
                <a:gdLst>
                  <a:gd name="T0" fmla="*/ 94 w 421"/>
                  <a:gd name="T1" fmla="*/ 455 h 455"/>
                  <a:gd name="T2" fmla="*/ 0 w 421"/>
                  <a:gd name="T3" fmla="*/ 362 h 455"/>
                  <a:gd name="T4" fmla="*/ 172 w 421"/>
                  <a:gd name="T5" fmla="*/ 191 h 455"/>
                  <a:gd name="T6" fmla="*/ 371 w 421"/>
                  <a:gd name="T7" fmla="*/ 1 h 455"/>
                  <a:gd name="T8" fmla="*/ 377 w 421"/>
                  <a:gd name="T9" fmla="*/ 0 h 455"/>
                  <a:gd name="T10" fmla="*/ 404 w 421"/>
                  <a:gd name="T11" fmla="*/ 4 h 455"/>
                  <a:gd name="T12" fmla="*/ 419 w 421"/>
                  <a:gd name="T13" fmla="*/ 21 h 455"/>
                  <a:gd name="T14" fmla="*/ 421 w 421"/>
                  <a:gd name="T15" fmla="*/ 37 h 455"/>
                  <a:gd name="T16" fmla="*/ 364 w 421"/>
                  <a:gd name="T17" fmla="*/ 120 h 455"/>
                  <a:gd name="T18" fmla="*/ 130 w 421"/>
                  <a:gd name="T19" fmla="*/ 410 h 455"/>
                  <a:gd name="T20" fmla="*/ 94 w 421"/>
                  <a:gd name="T21" fmla="*/ 455 h 4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21" h="455">
                    <a:moveTo>
                      <a:pt x="94" y="455"/>
                    </a:moveTo>
                    <a:lnTo>
                      <a:pt x="0" y="362"/>
                    </a:lnTo>
                    <a:lnTo>
                      <a:pt x="172" y="191"/>
                    </a:lnTo>
                    <a:lnTo>
                      <a:pt x="371" y="1"/>
                    </a:lnTo>
                    <a:lnTo>
                      <a:pt x="377" y="0"/>
                    </a:lnTo>
                    <a:lnTo>
                      <a:pt x="404" y="4"/>
                    </a:lnTo>
                    <a:lnTo>
                      <a:pt x="419" y="21"/>
                    </a:lnTo>
                    <a:lnTo>
                      <a:pt x="421" y="37"/>
                    </a:lnTo>
                    <a:lnTo>
                      <a:pt x="364" y="120"/>
                    </a:lnTo>
                    <a:lnTo>
                      <a:pt x="130" y="410"/>
                    </a:lnTo>
                    <a:lnTo>
                      <a:pt x="94" y="45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" name="Freeform 33"/>
              <p:cNvSpPr>
                <a:spLocks/>
              </p:cNvSpPr>
              <p:nvPr/>
            </p:nvSpPr>
            <p:spPr bwMode="auto">
              <a:xfrm>
                <a:off x="2647" y="1856"/>
                <a:ext cx="76" cy="104"/>
              </a:xfrm>
              <a:custGeom>
                <a:avLst/>
                <a:gdLst>
                  <a:gd name="T0" fmla="*/ 22 w 226"/>
                  <a:gd name="T1" fmla="*/ 314 h 314"/>
                  <a:gd name="T2" fmla="*/ 21 w 226"/>
                  <a:gd name="T3" fmla="*/ 301 h 314"/>
                  <a:gd name="T4" fmla="*/ 37 w 226"/>
                  <a:gd name="T5" fmla="*/ 242 h 314"/>
                  <a:gd name="T6" fmla="*/ 63 w 226"/>
                  <a:gd name="T7" fmla="*/ 219 h 314"/>
                  <a:gd name="T8" fmla="*/ 90 w 226"/>
                  <a:gd name="T9" fmla="*/ 211 h 314"/>
                  <a:gd name="T10" fmla="*/ 107 w 226"/>
                  <a:gd name="T11" fmla="*/ 209 h 314"/>
                  <a:gd name="T12" fmla="*/ 125 w 226"/>
                  <a:gd name="T13" fmla="*/ 208 h 314"/>
                  <a:gd name="T14" fmla="*/ 153 w 226"/>
                  <a:gd name="T15" fmla="*/ 199 h 314"/>
                  <a:gd name="T16" fmla="*/ 188 w 226"/>
                  <a:gd name="T17" fmla="*/ 173 h 314"/>
                  <a:gd name="T18" fmla="*/ 223 w 226"/>
                  <a:gd name="T19" fmla="*/ 107 h 314"/>
                  <a:gd name="T20" fmla="*/ 226 w 226"/>
                  <a:gd name="T21" fmla="*/ 91 h 314"/>
                  <a:gd name="T22" fmla="*/ 132 w 226"/>
                  <a:gd name="T23" fmla="*/ 0 h 314"/>
                  <a:gd name="T24" fmla="*/ 96 w 226"/>
                  <a:gd name="T25" fmla="*/ 17 h 314"/>
                  <a:gd name="T26" fmla="*/ 44 w 226"/>
                  <a:gd name="T27" fmla="*/ 61 h 314"/>
                  <a:gd name="T28" fmla="*/ 13 w 226"/>
                  <a:gd name="T29" fmla="*/ 113 h 314"/>
                  <a:gd name="T30" fmla="*/ 0 w 226"/>
                  <a:gd name="T31" fmla="*/ 165 h 314"/>
                  <a:gd name="T32" fmla="*/ 2 w 226"/>
                  <a:gd name="T33" fmla="*/ 239 h 314"/>
                  <a:gd name="T34" fmla="*/ 19 w 226"/>
                  <a:gd name="T35" fmla="*/ 307 h 314"/>
                  <a:gd name="T36" fmla="*/ 22 w 226"/>
                  <a:gd name="T37" fmla="*/ 314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26" h="314">
                    <a:moveTo>
                      <a:pt x="22" y="314"/>
                    </a:moveTo>
                    <a:lnTo>
                      <a:pt x="21" y="301"/>
                    </a:lnTo>
                    <a:lnTo>
                      <a:pt x="37" y="242"/>
                    </a:lnTo>
                    <a:lnTo>
                      <a:pt x="63" y="219"/>
                    </a:lnTo>
                    <a:lnTo>
                      <a:pt x="90" y="211"/>
                    </a:lnTo>
                    <a:lnTo>
                      <a:pt x="107" y="209"/>
                    </a:lnTo>
                    <a:lnTo>
                      <a:pt x="125" y="208"/>
                    </a:lnTo>
                    <a:lnTo>
                      <a:pt x="153" y="199"/>
                    </a:lnTo>
                    <a:lnTo>
                      <a:pt x="188" y="173"/>
                    </a:lnTo>
                    <a:lnTo>
                      <a:pt x="223" y="107"/>
                    </a:lnTo>
                    <a:lnTo>
                      <a:pt x="226" y="91"/>
                    </a:lnTo>
                    <a:lnTo>
                      <a:pt x="132" y="0"/>
                    </a:lnTo>
                    <a:lnTo>
                      <a:pt x="96" y="17"/>
                    </a:lnTo>
                    <a:lnTo>
                      <a:pt x="44" y="61"/>
                    </a:lnTo>
                    <a:lnTo>
                      <a:pt x="13" y="113"/>
                    </a:lnTo>
                    <a:lnTo>
                      <a:pt x="0" y="165"/>
                    </a:lnTo>
                    <a:lnTo>
                      <a:pt x="2" y="239"/>
                    </a:lnTo>
                    <a:lnTo>
                      <a:pt x="19" y="307"/>
                    </a:lnTo>
                    <a:lnTo>
                      <a:pt x="22" y="3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25" name="모서리가 둥근 직사각형 24"/>
          <p:cNvSpPr/>
          <p:nvPr/>
        </p:nvSpPr>
        <p:spPr>
          <a:xfrm>
            <a:off x="752612" y="225445"/>
            <a:ext cx="11207159" cy="650762"/>
          </a:xfrm>
          <a:prstGeom prst="roundRect">
            <a:avLst/>
          </a:prstGeom>
          <a:solidFill>
            <a:srgbClr val="F4F4FE"/>
          </a:solidFill>
          <a:ln>
            <a:noFill/>
          </a:ln>
          <a:effectLst>
            <a:outerShdw blurRad="190500" dist="101600" dir="2700000" algn="tl" rotWithShape="0">
              <a:srgbClr val="5955B3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2400" kern="0" dirty="0">
                <a:solidFill>
                  <a:srgbClr val="5955B3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상품 상세 정보</a:t>
            </a:r>
            <a:endParaRPr lang="en-US" altLang="ko-KR" sz="1000" kern="0" dirty="0">
              <a:solidFill>
                <a:srgbClr val="5955B3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11658599" y="598713"/>
            <a:ext cx="217715" cy="217715"/>
          </a:xfrm>
          <a:prstGeom prst="ellipse">
            <a:avLst/>
          </a:prstGeom>
          <a:solidFill>
            <a:srgbClr val="5955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prstClr val="white"/>
                </a:solidFill>
              </a:rPr>
              <a:t>+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156851" y="354496"/>
            <a:ext cx="298491" cy="298491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8706861" y="1914797"/>
            <a:ext cx="3252910" cy="132343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빈 하트 아이콘을 클릭 시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/>
            </a:r>
            <a:b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빨간 하트로 바뀌며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/>
            </a:r>
            <a:b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alert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문으로 </a:t>
            </a:r>
            <a:r>
              <a:rPr lang="ko-KR" altLang="en-US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찜한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상품 </a:t>
            </a:r>
            <a:r>
              <a:rPr lang="ko-KR" altLang="en-US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등록확인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가능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/>
            </a:r>
            <a:b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ko-KR" altLang="en-US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마이페이지에서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/>
            </a:r>
            <a:b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ko-KR" altLang="en-US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찜한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목록들을 확인 가능하게 구현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324" y="1065170"/>
            <a:ext cx="7683252" cy="5362453"/>
          </a:xfrm>
          <a:prstGeom prst="rect">
            <a:avLst/>
          </a:prstGeom>
        </p:spPr>
      </p:pic>
      <p:sp>
        <p:nvSpPr>
          <p:cNvPr id="51" name="직사각형 50"/>
          <p:cNvSpPr/>
          <p:nvPr/>
        </p:nvSpPr>
        <p:spPr>
          <a:xfrm>
            <a:off x="7690751" y="2415240"/>
            <a:ext cx="505598" cy="352898"/>
          </a:xfrm>
          <a:prstGeom prst="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735713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55B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615791" y="104711"/>
            <a:ext cx="11480799" cy="6669314"/>
          </a:xfrm>
          <a:prstGeom prst="roundRect">
            <a:avLst>
              <a:gd name="adj" fmla="val 2541"/>
            </a:avLst>
          </a:prstGeom>
          <a:solidFill>
            <a:schemeClr val="bg1"/>
          </a:solidFill>
          <a:ln>
            <a:noFill/>
          </a:ln>
          <a:effectLst>
            <a:outerShdw dist="1016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204154" y="1034170"/>
            <a:ext cx="193117" cy="5222353"/>
            <a:chOff x="581527" y="787428"/>
            <a:chExt cx="193117" cy="5222353"/>
          </a:xfrm>
          <a:solidFill>
            <a:schemeClr val="bg1"/>
          </a:solidFill>
        </p:grpSpPr>
        <p:sp>
          <p:nvSpPr>
            <p:cNvPr id="5" name="Freeform 9"/>
            <p:cNvSpPr>
              <a:spLocks/>
            </p:cNvSpPr>
            <p:nvPr/>
          </p:nvSpPr>
          <p:spPr bwMode="auto">
            <a:xfrm>
              <a:off x="612262" y="1494240"/>
              <a:ext cx="131646" cy="17373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6" name="Group 12"/>
            <p:cNvGrpSpPr>
              <a:grpSpLocks noChangeAspect="1"/>
            </p:cNvGrpSpPr>
            <p:nvPr/>
          </p:nvGrpSpPr>
          <p:grpSpPr bwMode="auto">
            <a:xfrm>
              <a:off x="581527" y="787428"/>
              <a:ext cx="193117" cy="153620"/>
              <a:chOff x="6124" y="305"/>
              <a:chExt cx="841" cy="669"/>
            </a:xfrm>
            <a:grpFill/>
          </p:grpSpPr>
          <p:sp>
            <p:nvSpPr>
              <p:cNvPr id="23" name="Freeform 13"/>
              <p:cNvSpPr>
                <a:spLocks/>
              </p:cNvSpPr>
              <p:nvPr/>
            </p:nvSpPr>
            <p:spPr bwMode="auto">
              <a:xfrm>
                <a:off x="6244" y="440"/>
                <a:ext cx="601" cy="534"/>
              </a:xfrm>
              <a:custGeom>
                <a:avLst/>
                <a:gdLst>
                  <a:gd name="T0" fmla="*/ 902 w 1802"/>
                  <a:gd name="T1" fmla="*/ 0 h 1602"/>
                  <a:gd name="T2" fmla="*/ 2 w 1802"/>
                  <a:gd name="T3" fmla="*/ 742 h 1602"/>
                  <a:gd name="T4" fmla="*/ 2 w 1802"/>
                  <a:gd name="T5" fmla="*/ 743 h 1602"/>
                  <a:gd name="T6" fmla="*/ 2 w 1802"/>
                  <a:gd name="T7" fmla="*/ 746 h 1602"/>
                  <a:gd name="T8" fmla="*/ 0 w 1802"/>
                  <a:gd name="T9" fmla="*/ 749 h 1602"/>
                  <a:gd name="T10" fmla="*/ 0 w 1802"/>
                  <a:gd name="T11" fmla="*/ 751 h 1602"/>
                  <a:gd name="T12" fmla="*/ 0 w 1802"/>
                  <a:gd name="T13" fmla="*/ 1501 h 1602"/>
                  <a:gd name="T14" fmla="*/ 2 w 1802"/>
                  <a:gd name="T15" fmla="*/ 1521 h 1602"/>
                  <a:gd name="T16" fmla="*/ 16 w 1802"/>
                  <a:gd name="T17" fmla="*/ 1557 h 1602"/>
                  <a:gd name="T18" fmla="*/ 30 w 1802"/>
                  <a:gd name="T19" fmla="*/ 1572 h 1602"/>
                  <a:gd name="T20" fmla="*/ 45 w 1802"/>
                  <a:gd name="T21" fmla="*/ 1586 h 1602"/>
                  <a:gd name="T22" fmla="*/ 81 w 1802"/>
                  <a:gd name="T23" fmla="*/ 1601 h 1602"/>
                  <a:gd name="T24" fmla="*/ 100 w 1802"/>
                  <a:gd name="T25" fmla="*/ 1602 h 1602"/>
                  <a:gd name="T26" fmla="*/ 702 w 1802"/>
                  <a:gd name="T27" fmla="*/ 1602 h 1602"/>
                  <a:gd name="T28" fmla="*/ 702 w 1802"/>
                  <a:gd name="T29" fmla="*/ 1001 h 1602"/>
                  <a:gd name="T30" fmla="*/ 1102 w 1802"/>
                  <a:gd name="T31" fmla="*/ 1001 h 1602"/>
                  <a:gd name="T32" fmla="*/ 1102 w 1802"/>
                  <a:gd name="T33" fmla="*/ 1602 h 1602"/>
                  <a:gd name="T34" fmla="*/ 1703 w 1802"/>
                  <a:gd name="T35" fmla="*/ 1602 h 1602"/>
                  <a:gd name="T36" fmla="*/ 1723 w 1802"/>
                  <a:gd name="T37" fmla="*/ 1601 h 1602"/>
                  <a:gd name="T38" fmla="*/ 1758 w 1802"/>
                  <a:gd name="T39" fmla="*/ 1586 h 1602"/>
                  <a:gd name="T40" fmla="*/ 1773 w 1802"/>
                  <a:gd name="T41" fmla="*/ 1572 h 1602"/>
                  <a:gd name="T42" fmla="*/ 1786 w 1802"/>
                  <a:gd name="T43" fmla="*/ 1557 h 1602"/>
                  <a:gd name="T44" fmla="*/ 1802 w 1802"/>
                  <a:gd name="T45" fmla="*/ 1521 h 1602"/>
                  <a:gd name="T46" fmla="*/ 1802 w 1802"/>
                  <a:gd name="T47" fmla="*/ 1501 h 1602"/>
                  <a:gd name="T48" fmla="*/ 1802 w 1802"/>
                  <a:gd name="T49" fmla="*/ 751 h 1602"/>
                  <a:gd name="T50" fmla="*/ 1802 w 1802"/>
                  <a:gd name="T51" fmla="*/ 745 h 1602"/>
                  <a:gd name="T52" fmla="*/ 1801 w 1802"/>
                  <a:gd name="T53" fmla="*/ 742 h 1602"/>
                  <a:gd name="T54" fmla="*/ 902 w 1802"/>
                  <a:gd name="T55" fmla="*/ 0 h 16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802" h="1602">
                    <a:moveTo>
                      <a:pt x="902" y="0"/>
                    </a:moveTo>
                    <a:lnTo>
                      <a:pt x="2" y="742"/>
                    </a:lnTo>
                    <a:lnTo>
                      <a:pt x="2" y="743"/>
                    </a:lnTo>
                    <a:lnTo>
                      <a:pt x="2" y="746"/>
                    </a:lnTo>
                    <a:lnTo>
                      <a:pt x="0" y="749"/>
                    </a:lnTo>
                    <a:lnTo>
                      <a:pt x="0" y="751"/>
                    </a:lnTo>
                    <a:lnTo>
                      <a:pt x="0" y="1501"/>
                    </a:lnTo>
                    <a:lnTo>
                      <a:pt x="2" y="1521"/>
                    </a:lnTo>
                    <a:lnTo>
                      <a:pt x="16" y="1557"/>
                    </a:lnTo>
                    <a:lnTo>
                      <a:pt x="30" y="1572"/>
                    </a:lnTo>
                    <a:lnTo>
                      <a:pt x="45" y="1586"/>
                    </a:lnTo>
                    <a:lnTo>
                      <a:pt x="81" y="1601"/>
                    </a:lnTo>
                    <a:lnTo>
                      <a:pt x="100" y="1602"/>
                    </a:lnTo>
                    <a:lnTo>
                      <a:pt x="702" y="1602"/>
                    </a:lnTo>
                    <a:lnTo>
                      <a:pt x="702" y="1001"/>
                    </a:lnTo>
                    <a:lnTo>
                      <a:pt x="1102" y="1001"/>
                    </a:lnTo>
                    <a:lnTo>
                      <a:pt x="1102" y="1602"/>
                    </a:lnTo>
                    <a:lnTo>
                      <a:pt x="1703" y="1602"/>
                    </a:lnTo>
                    <a:lnTo>
                      <a:pt x="1723" y="1601"/>
                    </a:lnTo>
                    <a:lnTo>
                      <a:pt x="1758" y="1586"/>
                    </a:lnTo>
                    <a:lnTo>
                      <a:pt x="1773" y="1572"/>
                    </a:lnTo>
                    <a:lnTo>
                      <a:pt x="1786" y="1557"/>
                    </a:lnTo>
                    <a:lnTo>
                      <a:pt x="1802" y="1521"/>
                    </a:lnTo>
                    <a:lnTo>
                      <a:pt x="1802" y="1501"/>
                    </a:lnTo>
                    <a:lnTo>
                      <a:pt x="1802" y="751"/>
                    </a:lnTo>
                    <a:lnTo>
                      <a:pt x="1802" y="745"/>
                    </a:lnTo>
                    <a:lnTo>
                      <a:pt x="1801" y="742"/>
                    </a:lnTo>
                    <a:lnTo>
                      <a:pt x="90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14"/>
              <p:cNvSpPr>
                <a:spLocks/>
              </p:cNvSpPr>
              <p:nvPr/>
            </p:nvSpPr>
            <p:spPr bwMode="auto">
              <a:xfrm>
                <a:off x="6124" y="305"/>
                <a:ext cx="841" cy="394"/>
              </a:xfrm>
              <a:custGeom>
                <a:avLst/>
                <a:gdLst>
                  <a:gd name="T0" fmla="*/ 2505 w 2522"/>
                  <a:gd name="T1" fmla="*/ 978 h 1181"/>
                  <a:gd name="T2" fmla="*/ 2162 w 2522"/>
                  <a:gd name="T3" fmla="*/ 694 h 1181"/>
                  <a:gd name="T4" fmla="*/ 2162 w 2522"/>
                  <a:gd name="T5" fmla="*/ 54 h 1181"/>
                  <a:gd name="T6" fmla="*/ 2162 w 2522"/>
                  <a:gd name="T7" fmla="*/ 44 h 1181"/>
                  <a:gd name="T8" fmla="*/ 2155 w 2522"/>
                  <a:gd name="T9" fmla="*/ 26 h 1181"/>
                  <a:gd name="T10" fmla="*/ 2149 w 2522"/>
                  <a:gd name="T11" fmla="*/ 18 h 1181"/>
                  <a:gd name="T12" fmla="*/ 2141 w 2522"/>
                  <a:gd name="T13" fmla="*/ 13 h 1181"/>
                  <a:gd name="T14" fmla="*/ 2123 w 2522"/>
                  <a:gd name="T15" fmla="*/ 5 h 1181"/>
                  <a:gd name="T16" fmla="*/ 2113 w 2522"/>
                  <a:gd name="T17" fmla="*/ 5 h 1181"/>
                  <a:gd name="T18" fmla="*/ 1812 w 2522"/>
                  <a:gd name="T19" fmla="*/ 5 h 1181"/>
                  <a:gd name="T20" fmla="*/ 1802 w 2522"/>
                  <a:gd name="T21" fmla="*/ 5 h 1181"/>
                  <a:gd name="T22" fmla="*/ 1783 w 2522"/>
                  <a:gd name="T23" fmla="*/ 13 h 1181"/>
                  <a:gd name="T24" fmla="*/ 1776 w 2522"/>
                  <a:gd name="T25" fmla="*/ 18 h 1181"/>
                  <a:gd name="T26" fmla="*/ 1770 w 2522"/>
                  <a:gd name="T27" fmla="*/ 26 h 1181"/>
                  <a:gd name="T28" fmla="*/ 1763 w 2522"/>
                  <a:gd name="T29" fmla="*/ 44 h 1181"/>
                  <a:gd name="T30" fmla="*/ 1762 w 2522"/>
                  <a:gd name="T31" fmla="*/ 54 h 1181"/>
                  <a:gd name="T32" fmla="*/ 1762 w 2522"/>
                  <a:gd name="T33" fmla="*/ 360 h 1181"/>
                  <a:gd name="T34" fmla="*/ 1380 w 2522"/>
                  <a:gd name="T35" fmla="*/ 41 h 1181"/>
                  <a:gd name="T36" fmla="*/ 1354 w 2522"/>
                  <a:gd name="T37" fmla="*/ 23 h 1181"/>
                  <a:gd name="T38" fmla="*/ 1295 w 2522"/>
                  <a:gd name="T39" fmla="*/ 1 h 1181"/>
                  <a:gd name="T40" fmla="*/ 1262 w 2522"/>
                  <a:gd name="T41" fmla="*/ 0 h 1181"/>
                  <a:gd name="T42" fmla="*/ 1227 w 2522"/>
                  <a:gd name="T43" fmla="*/ 1 h 1181"/>
                  <a:gd name="T44" fmla="*/ 1168 w 2522"/>
                  <a:gd name="T45" fmla="*/ 23 h 1181"/>
                  <a:gd name="T46" fmla="*/ 1142 w 2522"/>
                  <a:gd name="T47" fmla="*/ 41 h 1181"/>
                  <a:gd name="T48" fmla="*/ 17 w 2522"/>
                  <a:gd name="T49" fmla="*/ 978 h 1181"/>
                  <a:gd name="T50" fmla="*/ 10 w 2522"/>
                  <a:gd name="T51" fmla="*/ 985 h 1181"/>
                  <a:gd name="T52" fmla="*/ 1 w 2522"/>
                  <a:gd name="T53" fmla="*/ 1001 h 1181"/>
                  <a:gd name="T54" fmla="*/ 0 w 2522"/>
                  <a:gd name="T55" fmla="*/ 1012 h 1181"/>
                  <a:gd name="T56" fmla="*/ 0 w 2522"/>
                  <a:gd name="T57" fmla="*/ 1023 h 1181"/>
                  <a:gd name="T58" fmla="*/ 6 w 2522"/>
                  <a:gd name="T59" fmla="*/ 1040 h 1181"/>
                  <a:gd name="T60" fmla="*/ 12 w 2522"/>
                  <a:gd name="T61" fmla="*/ 1048 h 1181"/>
                  <a:gd name="T62" fmla="*/ 108 w 2522"/>
                  <a:gd name="T63" fmla="*/ 1164 h 1181"/>
                  <a:gd name="T64" fmla="*/ 122 w 2522"/>
                  <a:gd name="T65" fmla="*/ 1177 h 1181"/>
                  <a:gd name="T66" fmla="*/ 141 w 2522"/>
                  <a:gd name="T67" fmla="*/ 1181 h 1181"/>
                  <a:gd name="T68" fmla="*/ 160 w 2522"/>
                  <a:gd name="T69" fmla="*/ 1181 h 1181"/>
                  <a:gd name="T70" fmla="*/ 179 w 2522"/>
                  <a:gd name="T71" fmla="*/ 1171 h 1181"/>
                  <a:gd name="T72" fmla="*/ 1262 w 2522"/>
                  <a:gd name="T73" fmla="*/ 268 h 1181"/>
                  <a:gd name="T74" fmla="*/ 2344 w 2522"/>
                  <a:gd name="T75" fmla="*/ 1171 h 1181"/>
                  <a:gd name="T76" fmla="*/ 2358 w 2522"/>
                  <a:gd name="T77" fmla="*/ 1180 h 1181"/>
                  <a:gd name="T78" fmla="*/ 2377 w 2522"/>
                  <a:gd name="T79" fmla="*/ 1181 h 1181"/>
                  <a:gd name="T80" fmla="*/ 2383 w 2522"/>
                  <a:gd name="T81" fmla="*/ 1181 h 1181"/>
                  <a:gd name="T82" fmla="*/ 2401 w 2522"/>
                  <a:gd name="T83" fmla="*/ 1177 h 1181"/>
                  <a:gd name="T84" fmla="*/ 2414 w 2522"/>
                  <a:gd name="T85" fmla="*/ 1164 h 1181"/>
                  <a:gd name="T86" fmla="*/ 2512 w 2522"/>
                  <a:gd name="T87" fmla="*/ 1048 h 1181"/>
                  <a:gd name="T88" fmla="*/ 2518 w 2522"/>
                  <a:gd name="T89" fmla="*/ 1040 h 1181"/>
                  <a:gd name="T90" fmla="*/ 2522 w 2522"/>
                  <a:gd name="T91" fmla="*/ 1023 h 1181"/>
                  <a:gd name="T92" fmla="*/ 2522 w 2522"/>
                  <a:gd name="T93" fmla="*/ 1012 h 1181"/>
                  <a:gd name="T94" fmla="*/ 2521 w 2522"/>
                  <a:gd name="T95" fmla="*/ 1001 h 1181"/>
                  <a:gd name="T96" fmla="*/ 2512 w 2522"/>
                  <a:gd name="T97" fmla="*/ 985 h 1181"/>
                  <a:gd name="T98" fmla="*/ 2505 w 2522"/>
                  <a:gd name="T99" fmla="*/ 978 h 1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522" h="1181">
                    <a:moveTo>
                      <a:pt x="2505" y="978"/>
                    </a:moveTo>
                    <a:lnTo>
                      <a:pt x="2162" y="694"/>
                    </a:lnTo>
                    <a:lnTo>
                      <a:pt x="2162" y="54"/>
                    </a:lnTo>
                    <a:lnTo>
                      <a:pt x="2162" y="44"/>
                    </a:lnTo>
                    <a:lnTo>
                      <a:pt x="2155" y="26"/>
                    </a:lnTo>
                    <a:lnTo>
                      <a:pt x="2149" y="18"/>
                    </a:lnTo>
                    <a:lnTo>
                      <a:pt x="2141" y="13"/>
                    </a:lnTo>
                    <a:lnTo>
                      <a:pt x="2123" y="5"/>
                    </a:lnTo>
                    <a:lnTo>
                      <a:pt x="2113" y="5"/>
                    </a:lnTo>
                    <a:lnTo>
                      <a:pt x="1812" y="5"/>
                    </a:lnTo>
                    <a:lnTo>
                      <a:pt x="1802" y="5"/>
                    </a:lnTo>
                    <a:lnTo>
                      <a:pt x="1783" y="13"/>
                    </a:lnTo>
                    <a:lnTo>
                      <a:pt x="1776" y="18"/>
                    </a:lnTo>
                    <a:lnTo>
                      <a:pt x="1770" y="26"/>
                    </a:lnTo>
                    <a:lnTo>
                      <a:pt x="1763" y="44"/>
                    </a:lnTo>
                    <a:lnTo>
                      <a:pt x="1762" y="54"/>
                    </a:lnTo>
                    <a:lnTo>
                      <a:pt x="1762" y="360"/>
                    </a:lnTo>
                    <a:lnTo>
                      <a:pt x="1380" y="41"/>
                    </a:lnTo>
                    <a:lnTo>
                      <a:pt x="1354" y="23"/>
                    </a:lnTo>
                    <a:lnTo>
                      <a:pt x="1295" y="1"/>
                    </a:lnTo>
                    <a:lnTo>
                      <a:pt x="1262" y="0"/>
                    </a:lnTo>
                    <a:lnTo>
                      <a:pt x="1227" y="1"/>
                    </a:lnTo>
                    <a:lnTo>
                      <a:pt x="1168" y="23"/>
                    </a:lnTo>
                    <a:lnTo>
                      <a:pt x="1142" y="41"/>
                    </a:lnTo>
                    <a:lnTo>
                      <a:pt x="17" y="978"/>
                    </a:lnTo>
                    <a:lnTo>
                      <a:pt x="10" y="985"/>
                    </a:lnTo>
                    <a:lnTo>
                      <a:pt x="1" y="1001"/>
                    </a:lnTo>
                    <a:lnTo>
                      <a:pt x="0" y="1012"/>
                    </a:lnTo>
                    <a:lnTo>
                      <a:pt x="0" y="1023"/>
                    </a:lnTo>
                    <a:lnTo>
                      <a:pt x="6" y="1040"/>
                    </a:lnTo>
                    <a:lnTo>
                      <a:pt x="12" y="1048"/>
                    </a:lnTo>
                    <a:lnTo>
                      <a:pt x="108" y="1164"/>
                    </a:lnTo>
                    <a:lnTo>
                      <a:pt x="122" y="1177"/>
                    </a:lnTo>
                    <a:lnTo>
                      <a:pt x="141" y="1181"/>
                    </a:lnTo>
                    <a:lnTo>
                      <a:pt x="160" y="1181"/>
                    </a:lnTo>
                    <a:lnTo>
                      <a:pt x="179" y="1171"/>
                    </a:lnTo>
                    <a:lnTo>
                      <a:pt x="1262" y="268"/>
                    </a:lnTo>
                    <a:lnTo>
                      <a:pt x="2344" y="1171"/>
                    </a:lnTo>
                    <a:lnTo>
                      <a:pt x="2358" y="1180"/>
                    </a:lnTo>
                    <a:lnTo>
                      <a:pt x="2377" y="1181"/>
                    </a:lnTo>
                    <a:lnTo>
                      <a:pt x="2383" y="1181"/>
                    </a:lnTo>
                    <a:lnTo>
                      <a:pt x="2401" y="1177"/>
                    </a:lnTo>
                    <a:lnTo>
                      <a:pt x="2414" y="1164"/>
                    </a:lnTo>
                    <a:lnTo>
                      <a:pt x="2512" y="1048"/>
                    </a:lnTo>
                    <a:lnTo>
                      <a:pt x="2518" y="1040"/>
                    </a:lnTo>
                    <a:lnTo>
                      <a:pt x="2522" y="1023"/>
                    </a:lnTo>
                    <a:lnTo>
                      <a:pt x="2522" y="1012"/>
                    </a:lnTo>
                    <a:lnTo>
                      <a:pt x="2521" y="1001"/>
                    </a:lnTo>
                    <a:lnTo>
                      <a:pt x="2512" y="985"/>
                    </a:lnTo>
                    <a:lnTo>
                      <a:pt x="2505" y="97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7" name="Freeform 36"/>
            <p:cNvSpPr>
              <a:spLocks noEditPoints="1"/>
            </p:cNvSpPr>
            <p:nvPr/>
          </p:nvSpPr>
          <p:spPr bwMode="auto">
            <a:xfrm>
              <a:off x="625397" y="4336406"/>
              <a:ext cx="105376" cy="177233"/>
            </a:xfrm>
            <a:custGeom>
              <a:avLst/>
              <a:gdLst>
                <a:gd name="T0" fmla="*/ 937 w 1926"/>
                <a:gd name="T1" fmla="*/ 3639 h 4045"/>
                <a:gd name="T2" fmla="*/ 893 w 1926"/>
                <a:gd name="T3" fmla="*/ 3665 h 4045"/>
                <a:gd name="T4" fmla="*/ 863 w 1926"/>
                <a:gd name="T5" fmla="*/ 3712 h 4045"/>
                <a:gd name="T6" fmla="*/ 851 w 1926"/>
                <a:gd name="T7" fmla="*/ 3772 h 4045"/>
                <a:gd name="T8" fmla="*/ 863 w 1926"/>
                <a:gd name="T9" fmla="*/ 3832 h 4045"/>
                <a:gd name="T10" fmla="*/ 893 w 1926"/>
                <a:gd name="T11" fmla="*/ 3878 h 4045"/>
                <a:gd name="T12" fmla="*/ 937 w 1926"/>
                <a:gd name="T13" fmla="*/ 3905 h 4045"/>
                <a:gd name="T14" fmla="*/ 988 w 1926"/>
                <a:gd name="T15" fmla="*/ 3905 h 4045"/>
                <a:gd name="T16" fmla="*/ 1033 w 1926"/>
                <a:gd name="T17" fmla="*/ 3878 h 4045"/>
                <a:gd name="T18" fmla="*/ 1064 w 1926"/>
                <a:gd name="T19" fmla="*/ 3832 h 4045"/>
                <a:gd name="T20" fmla="*/ 1075 w 1926"/>
                <a:gd name="T21" fmla="*/ 3772 h 4045"/>
                <a:gd name="T22" fmla="*/ 1064 w 1926"/>
                <a:gd name="T23" fmla="*/ 3712 h 4045"/>
                <a:gd name="T24" fmla="*/ 1033 w 1926"/>
                <a:gd name="T25" fmla="*/ 3665 h 4045"/>
                <a:gd name="T26" fmla="*/ 988 w 1926"/>
                <a:gd name="T27" fmla="*/ 3639 h 4045"/>
                <a:gd name="T28" fmla="*/ 156 w 1926"/>
                <a:gd name="T29" fmla="*/ 434 h 4045"/>
                <a:gd name="T30" fmla="*/ 1770 w 1926"/>
                <a:gd name="T31" fmla="*/ 3540 h 4045"/>
                <a:gd name="T32" fmla="*/ 156 w 1926"/>
                <a:gd name="T33" fmla="*/ 434 h 4045"/>
                <a:gd name="T34" fmla="*/ 716 w 1926"/>
                <a:gd name="T35" fmla="*/ 200 h 4045"/>
                <a:gd name="T36" fmla="*/ 701 w 1926"/>
                <a:gd name="T37" fmla="*/ 217 h 4045"/>
                <a:gd name="T38" fmla="*/ 701 w 1926"/>
                <a:gd name="T39" fmla="*/ 243 h 4045"/>
                <a:gd name="T40" fmla="*/ 716 w 1926"/>
                <a:gd name="T41" fmla="*/ 260 h 4045"/>
                <a:gd name="T42" fmla="*/ 1199 w 1926"/>
                <a:gd name="T43" fmla="*/ 262 h 4045"/>
                <a:gd name="T44" fmla="*/ 1218 w 1926"/>
                <a:gd name="T45" fmla="*/ 254 h 4045"/>
                <a:gd name="T46" fmla="*/ 1226 w 1926"/>
                <a:gd name="T47" fmla="*/ 230 h 4045"/>
                <a:gd name="T48" fmla="*/ 1218 w 1926"/>
                <a:gd name="T49" fmla="*/ 207 h 4045"/>
                <a:gd name="T50" fmla="*/ 1199 w 1926"/>
                <a:gd name="T51" fmla="*/ 197 h 4045"/>
                <a:gd name="T52" fmla="*/ 224 w 1926"/>
                <a:gd name="T53" fmla="*/ 0 h 4045"/>
                <a:gd name="T54" fmla="*/ 1738 w 1926"/>
                <a:gd name="T55" fmla="*/ 4 h 4045"/>
                <a:gd name="T56" fmla="*/ 1805 w 1926"/>
                <a:gd name="T57" fmla="*/ 31 h 4045"/>
                <a:gd name="T58" fmla="*/ 1860 w 1926"/>
                <a:gd name="T59" fmla="*/ 81 h 4045"/>
                <a:gd name="T60" fmla="*/ 1900 w 1926"/>
                <a:gd name="T61" fmla="*/ 148 h 4045"/>
                <a:gd name="T62" fmla="*/ 1923 w 1926"/>
                <a:gd name="T63" fmla="*/ 229 h 4045"/>
                <a:gd name="T64" fmla="*/ 1926 w 1926"/>
                <a:gd name="T65" fmla="*/ 3772 h 4045"/>
                <a:gd name="T66" fmla="*/ 1915 w 1926"/>
                <a:gd name="T67" fmla="*/ 3857 h 4045"/>
                <a:gd name="T68" fmla="*/ 1882 w 1926"/>
                <a:gd name="T69" fmla="*/ 3932 h 4045"/>
                <a:gd name="T70" fmla="*/ 1834 w 1926"/>
                <a:gd name="T71" fmla="*/ 3992 h 4045"/>
                <a:gd name="T72" fmla="*/ 1773 w 1926"/>
                <a:gd name="T73" fmla="*/ 4032 h 4045"/>
                <a:gd name="T74" fmla="*/ 1702 w 1926"/>
                <a:gd name="T75" fmla="*/ 4045 h 4045"/>
                <a:gd name="T76" fmla="*/ 188 w 1926"/>
                <a:gd name="T77" fmla="*/ 4041 h 4045"/>
                <a:gd name="T78" fmla="*/ 122 w 1926"/>
                <a:gd name="T79" fmla="*/ 4014 h 4045"/>
                <a:gd name="T80" fmla="*/ 66 w 1926"/>
                <a:gd name="T81" fmla="*/ 3964 h 4045"/>
                <a:gd name="T82" fmla="*/ 25 w 1926"/>
                <a:gd name="T83" fmla="*/ 3897 h 4045"/>
                <a:gd name="T84" fmla="*/ 3 w 1926"/>
                <a:gd name="T85" fmla="*/ 3816 h 4045"/>
                <a:gd name="T86" fmla="*/ 0 w 1926"/>
                <a:gd name="T87" fmla="*/ 273 h 4045"/>
                <a:gd name="T88" fmla="*/ 12 w 1926"/>
                <a:gd name="T89" fmla="*/ 188 h 4045"/>
                <a:gd name="T90" fmla="*/ 43 w 1926"/>
                <a:gd name="T91" fmla="*/ 113 h 4045"/>
                <a:gd name="T92" fmla="*/ 92 w 1926"/>
                <a:gd name="T93" fmla="*/ 53 h 4045"/>
                <a:gd name="T94" fmla="*/ 154 w 1926"/>
                <a:gd name="T95" fmla="*/ 13 h 4045"/>
                <a:gd name="T96" fmla="*/ 224 w 1926"/>
                <a:gd name="T97" fmla="*/ 0 h 4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26" h="4045">
                  <a:moveTo>
                    <a:pt x="963" y="3636"/>
                  </a:moveTo>
                  <a:lnTo>
                    <a:pt x="937" y="3639"/>
                  </a:lnTo>
                  <a:lnTo>
                    <a:pt x="914" y="3649"/>
                  </a:lnTo>
                  <a:lnTo>
                    <a:pt x="893" y="3665"/>
                  </a:lnTo>
                  <a:lnTo>
                    <a:pt x="876" y="3686"/>
                  </a:lnTo>
                  <a:lnTo>
                    <a:pt x="863" y="3712"/>
                  </a:lnTo>
                  <a:lnTo>
                    <a:pt x="854" y="3741"/>
                  </a:lnTo>
                  <a:lnTo>
                    <a:pt x="851" y="3772"/>
                  </a:lnTo>
                  <a:lnTo>
                    <a:pt x="854" y="3804"/>
                  </a:lnTo>
                  <a:lnTo>
                    <a:pt x="863" y="3832"/>
                  </a:lnTo>
                  <a:lnTo>
                    <a:pt x="876" y="3857"/>
                  </a:lnTo>
                  <a:lnTo>
                    <a:pt x="893" y="3878"/>
                  </a:lnTo>
                  <a:lnTo>
                    <a:pt x="914" y="3894"/>
                  </a:lnTo>
                  <a:lnTo>
                    <a:pt x="937" y="3905"/>
                  </a:lnTo>
                  <a:lnTo>
                    <a:pt x="963" y="3909"/>
                  </a:lnTo>
                  <a:lnTo>
                    <a:pt x="988" y="3905"/>
                  </a:lnTo>
                  <a:lnTo>
                    <a:pt x="1013" y="3894"/>
                  </a:lnTo>
                  <a:lnTo>
                    <a:pt x="1033" y="3878"/>
                  </a:lnTo>
                  <a:lnTo>
                    <a:pt x="1051" y="3857"/>
                  </a:lnTo>
                  <a:lnTo>
                    <a:pt x="1064" y="3832"/>
                  </a:lnTo>
                  <a:lnTo>
                    <a:pt x="1072" y="3804"/>
                  </a:lnTo>
                  <a:lnTo>
                    <a:pt x="1075" y="3772"/>
                  </a:lnTo>
                  <a:lnTo>
                    <a:pt x="1072" y="3741"/>
                  </a:lnTo>
                  <a:lnTo>
                    <a:pt x="1064" y="3712"/>
                  </a:lnTo>
                  <a:lnTo>
                    <a:pt x="1051" y="3686"/>
                  </a:lnTo>
                  <a:lnTo>
                    <a:pt x="1033" y="3665"/>
                  </a:lnTo>
                  <a:lnTo>
                    <a:pt x="1013" y="3649"/>
                  </a:lnTo>
                  <a:lnTo>
                    <a:pt x="988" y="3639"/>
                  </a:lnTo>
                  <a:lnTo>
                    <a:pt x="963" y="3636"/>
                  </a:lnTo>
                  <a:close/>
                  <a:moveTo>
                    <a:pt x="156" y="434"/>
                  </a:moveTo>
                  <a:lnTo>
                    <a:pt x="156" y="3540"/>
                  </a:lnTo>
                  <a:lnTo>
                    <a:pt x="1770" y="3540"/>
                  </a:lnTo>
                  <a:lnTo>
                    <a:pt x="1770" y="434"/>
                  </a:lnTo>
                  <a:lnTo>
                    <a:pt x="156" y="434"/>
                  </a:lnTo>
                  <a:close/>
                  <a:moveTo>
                    <a:pt x="727" y="197"/>
                  </a:moveTo>
                  <a:lnTo>
                    <a:pt x="716" y="200"/>
                  </a:lnTo>
                  <a:lnTo>
                    <a:pt x="707" y="207"/>
                  </a:lnTo>
                  <a:lnTo>
                    <a:pt x="701" y="217"/>
                  </a:lnTo>
                  <a:lnTo>
                    <a:pt x="699" y="230"/>
                  </a:lnTo>
                  <a:lnTo>
                    <a:pt x="701" y="243"/>
                  </a:lnTo>
                  <a:lnTo>
                    <a:pt x="707" y="254"/>
                  </a:lnTo>
                  <a:lnTo>
                    <a:pt x="716" y="260"/>
                  </a:lnTo>
                  <a:lnTo>
                    <a:pt x="727" y="262"/>
                  </a:lnTo>
                  <a:lnTo>
                    <a:pt x="1199" y="262"/>
                  </a:lnTo>
                  <a:lnTo>
                    <a:pt x="1210" y="260"/>
                  </a:lnTo>
                  <a:lnTo>
                    <a:pt x="1218" y="254"/>
                  </a:lnTo>
                  <a:lnTo>
                    <a:pt x="1224" y="243"/>
                  </a:lnTo>
                  <a:lnTo>
                    <a:pt x="1226" y="230"/>
                  </a:lnTo>
                  <a:lnTo>
                    <a:pt x="1224" y="217"/>
                  </a:lnTo>
                  <a:lnTo>
                    <a:pt x="1218" y="207"/>
                  </a:lnTo>
                  <a:lnTo>
                    <a:pt x="1210" y="200"/>
                  </a:lnTo>
                  <a:lnTo>
                    <a:pt x="1199" y="197"/>
                  </a:lnTo>
                  <a:lnTo>
                    <a:pt x="727" y="197"/>
                  </a:lnTo>
                  <a:close/>
                  <a:moveTo>
                    <a:pt x="224" y="0"/>
                  </a:moveTo>
                  <a:lnTo>
                    <a:pt x="1702" y="0"/>
                  </a:lnTo>
                  <a:lnTo>
                    <a:pt x="1738" y="4"/>
                  </a:lnTo>
                  <a:lnTo>
                    <a:pt x="1773" y="13"/>
                  </a:lnTo>
                  <a:lnTo>
                    <a:pt x="1805" y="31"/>
                  </a:lnTo>
                  <a:lnTo>
                    <a:pt x="1834" y="53"/>
                  </a:lnTo>
                  <a:lnTo>
                    <a:pt x="1860" y="81"/>
                  </a:lnTo>
                  <a:lnTo>
                    <a:pt x="1882" y="113"/>
                  </a:lnTo>
                  <a:lnTo>
                    <a:pt x="1900" y="148"/>
                  </a:lnTo>
                  <a:lnTo>
                    <a:pt x="1915" y="188"/>
                  </a:lnTo>
                  <a:lnTo>
                    <a:pt x="1923" y="229"/>
                  </a:lnTo>
                  <a:lnTo>
                    <a:pt x="1926" y="273"/>
                  </a:lnTo>
                  <a:lnTo>
                    <a:pt x="1926" y="3772"/>
                  </a:lnTo>
                  <a:lnTo>
                    <a:pt x="1923" y="3816"/>
                  </a:lnTo>
                  <a:lnTo>
                    <a:pt x="1915" y="3857"/>
                  </a:lnTo>
                  <a:lnTo>
                    <a:pt x="1900" y="3897"/>
                  </a:lnTo>
                  <a:lnTo>
                    <a:pt x="1882" y="3932"/>
                  </a:lnTo>
                  <a:lnTo>
                    <a:pt x="1860" y="3964"/>
                  </a:lnTo>
                  <a:lnTo>
                    <a:pt x="1834" y="3992"/>
                  </a:lnTo>
                  <a:lnTo>
                    <a:pt x="1805" y="4014"/>
                  </a:lnTo>
                  <a:lnTo>
                    <a:pt x="1773" y="4032"/>
                  </a:lnTo>
                  <a:lnTo>
                    <a:pt x="1738" y="4041"/>
                  </a:lnTo>
                  <a:lnTo>
                    <a:pt x="1702" y="4045"/>
                  </a:lnTo>
                  <a:lnTo>
                    <a:pt x="224" y="4045"/>
                  </a:lnTo>
                  <a:lnTo>
                    <a:pt x="188" y="4041"/>
                  </a:lnTo>
                  <a:lnTo>
                    <a:pt x="154" y="4032"/>
                  </a:lnTo>
                  <a:lnTo>
                    <a:pt x="122" y="4014"/>
                  </a:lnTo>
                  <a:lnTo>
                    <a:pt x="92" y="3992"/>
                  </a:lnTo>
                  <a:lnTo>
                    <a:pt x="66" y="3964"/>
                  </a:lnTo>
                  <a:lnTo>
                    <a:pt x="43" y="3932"/>
                  </a:lnTo>
                  <a:lnTo>
                    <a:pt x="25" y="3897"/>
                  </a:lnTo>
                  <a:lnTo>
                    <a:pt x="12" y="3857"/>
                  </a:lnTo>
                  <a:lnTo>
                    <a:pt x="3" y="3816"/>
                  </a:lnTo>
                  <a:lnTo>
                    <a:pt x="0" y="3772"/>
                  </a:lnTo>
                  <a:lnTo>
                    <a:pt x="0" y="273"/>
                  </a:lnTo>
                  <a:lnTo>
                    <a:pt x="3" y="229"/>
                  </a:lnTo>
                  <a:lnTo>
                    <a:pt x="12" y="188"/>
                  </a:lnTo>
                  <a:lnTo>
                    <a:pt x="25" y="148"/>
                  </a:lnTo>
                  <a:lnTo>
                    <a:pt x="43" y="113"/>
                  </a:lnTo>
                  <a:lnTo>
                    <a:pt x="66" y="81"/>
                  </a:lnTo>
                  <a:lnTo>
                    <a:pt x="92" y="53"/>
                  </a:lnTo>
                  <a:lnTo>
                    <a:pt x="122" y="31"/>
                  </a:lnTo>
                  <a:lnTo>
                    <a:pt x="154" y="13"/>
                  </a:lnTo>
                  <a:lnTo>
                    <a:pt x="188" y="4"/>
                  </a:lnTo>
                  <a:lnTo>
                    <a:pt x="22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" name="자유형 7"/>
            <p:cNvSpPr>
              <a:spLocks/>
            </p:cNvSpPr>
            <p:nvPr/>
          </p:nvSpPr>
          <p:spPr bwMode="auto">
            <a:xfrm>
              <a:off x="598771" y="3644382"/>
              <a:ext cx="158629" cy="138832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" name="Freeform 6"/>
            <p:cNvSpPr>
              <a:spLocks/>
            </p:cNvSpPr>
            <p:nvPr/>
          </p:nvSpPr>
          <p:spPr bwMode="auto">
            <a:xfrm rot="10800000" flipH="1" flipV="1">
              <a:off x="597941" y="2949079"/>
              <a:ext cx="160288" cy="142111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10" name="Group 20"/>
            <p:cNvGrpSpPr>
              <a:grpSpLocks noChangeAspect="1"/>
            </p:cNvGrpSpPr>
            <p:nvPr/>
          </p:nvGrpSpPr>
          <p:grpSpPr bwMode="auto">
            <a:xfrm>
              <a:off x="614039" y="2221163"/>
              <a:ext cx="128093" cy="174724"/>
              <a:chOff x="2597" y="4163"/>
              <a:chExt cx="217" cy="296"/>
            </a:xfrm>
            <a:grpFill/>
          </p:grpSpPr>
          <p:sp>
            <p:nvSpPr>
              <p:cNvPr id="19" name="Freeform 22"/>
              <p:cNvSpPr>
                <a:spLocks noEditPoints="1"/>
              </p:cNvSpPr>
              <p:nvPr/>
            </p:nvSpPr>
            <p:spPr bwMode="auto">
              <a:xfrm>
                <a:off x="2630" y="4163"/>
                <a:ext cx="151" cy="176"/>
              </a:xfrm>
              <a:custGeom>
                <a:avLst/>
                <a:gdLst>
                  <a:gd name="T0" fmla="*/ 410 w 1662"/>
                  <a:gd name="T1" fmla="*/ 645 h 1942"/>
                  <a:gd name="T2" fmla="*/ 309 w 1662"/>
                  <a:gd name="T3" fmla="*/ 847 h 1942"/>
                  <a:gd name="T4" fmla="*/ 255 w 1662"/>
                  <a:gd name="T5" fmla="*/ 1023 h 1942"/>
                  <a:gd name="T6" fmla="*/ 263 w 1662"/>
                  <a:gd name="T7" fmla="*/ 1206 h 1942"/>
                  <a:gd name="T8" fmla="*/ 347 w 1662"/>
                  <a:gd name="T9" fmla="*/ 1429 h 1942"/>
                  <a:gd name="T10" fmla="*/ 476 w 1662"/>
                  <a:gd name="T11" fmla="*/ 1620 h 1942"/>
                  <a:gd name="T12" fmla="*/ 638 w 1662"/>
                  <a:gd name="T13" fmla="*/ 1753 h 1942"/>
                  <a:gd name="T14" fmla="*/ 825 w 1662"/>
                  <a:gd name="T15" fmla="*/ 1803 h 1942"/>
                  <a:gd name="T16" fmla="*/ 1013 w 1662"/>
                  <a:gd name="T17" fmla="*/ 1753 h 1942"/>
                  <a:gd name="T18" fmla="*/ 1176 w 1662"/>
                  <a:gd name="T19" fmla="*/ 1619 h 1942"/>
                  <a:gd name="T20" fmla="*/ 1305 w 1662"/>
                  <a:gd name="T21" fmla="*/ 1428 h 1942"/>
                  <a:gd name="T22" fmla="*/ 1388 w 1662"/>
                  <a:gd name="T23" fmla="*/ 1205 h 1942"/>
                  <a:gd name="T24" fmla="*/ 1418 w 1662"/>
                  <a:gd name="T25" fmla="*/ 974 h 1942"/>
                  <a:gd name="T26" fmla="*/ 1266 w 1662"/>
                  <a:gd name="T27" fmla="*/ 836 h 1942"/>
                  <a:gd name="T28" fmla="*/ 1012 w 1662"/>
                  <a:gd name="T29" fmla="*/ 794 h 1942"/>
                  <a:gd name="T30" fmla="*/ 806 w 1662"/>
                  <a:gd name="T31" fmla="*/ 713 h 1942"/>
                  <a:gd name="T32" fmla="*/ 646 w 1662"/>
                  <a:gd name="T33" fmla="*/ 610 h 1942"/>
                  <a:gd name="T34" fmla="*/ 526 w 1662"/>
                  <a:gd name="T35" fmla="*/ 499 h 1942"/>
                  <a:gd name="T36" fmla="*/ 944 w 1662"/>
                  <a:gd name="T37" fmla="*/ 23 h 1942"/>
                  <a:gd name="T38" fmla="*/ 1152 w 1662"/>
                  <a:gd name="T39" fmla="*/ 118 h 1942"/>
                  <a:gd name="T40" fmla="*/ 1271 w 1662"/>
                  <a:gd name="T41" fmla="*/ 205 h 1942"/>
                  <a:gd name="T42" fmla="*/ 1388 w 1662"/>
                  <a:gd name="T43" fmla="*/ 323 h 1942"/>
                  <a:gd name="T44" fmla="*/ 1455 w 1662"/>
                  <a:gd name="T45" fmla="*/ 429 h 1942"/>
                  <a:gd name="T46" fmla="*/ 1524 w 1662"/>
                  <a:gd name="T47" fmla="*/ 626 h 1942"/>
                  <a:gd name="T48" fmla="*/ 1555 w 1662"/>
                  <a:gd name="T49" fmla="*/ 892 h 1942"/>
                  <a:gd name="T50" fmla="*/ 1619 w 1662"/>
                  <a:gd name="T51" fmla="*/ 939 h 1942"/>
                  <a:gd name="T52" fmla="*/ 1657 w 1662"/>
                  <a:gd name="T53" fmla="*/ 1032 h 1942"/>
                  <a:gd name="T54" fmla="*/ 1655 w 1662"/>
                  <a:gd name="T55" fmla="*/ 1183 h 1942"/>
                  <a:gd name="T56" fmla="*/ 1611 w 1662"/>
                  <a:gd name="T57" fmla="*/ 1304 h 1942"/>
                  <a:gd name="T58" fmla="*/ 1537 w 1662"/>
                  <a:gd name="T59" fmla="*/ 1372 h 1942"/>
                  <a:gd name="T60" fmla="*/ 1445 w 1662"/>
                  <a:gd name="T61" fmla="*/ 1454 h 1942"/>
                  <a:gd name="T62" fmla="*/ 1313 w 1662"/>
                  <a:gd name="T63" fmla="*/ 1670 h 1942"/>
                  <a:gd name="T64" fmla="*/ 1141 w 1662"/>
                  <a:gd name="T65" fmla="*/ 1836 h 1942"/>
                  <a:gd name="T66" fmla="*/ 937 w 1662"/>
                  <a:gd name="T67" fmla="*/ 1930 h 1942"/>
                  <a:gd name="T68" fmla="*/ 714 w 1662"/>
                  <a:gd name="T69" fmla="*/ 1930 h 1942"/>
                  <a:gd name="T70" fmla="*/ 510 w 1662"/>
                  <a:gd name="T71" fmla="*/ 1836 h 1942"/>
                  <a:gd name="T72" fmla="*/ 337 w 1662"/>
                  <a:gd name="T73" fmla="*/ 1669 h 1942"/>
                  <a:gd name="T74" fmla="*/ 205 w 1662"/>
                  <a:gd name="T75" fmla="*/ 1452 h 1942"/>
                  <a:gd name="T76" fmla="*/ 111 w 1662"/>
                  <a:gd name="T77" fmla="*/ 1364 h 1942"/>
                  <a:gd name="T78" fmla="*/ 39 w 1662"/>
                  <a:gd name="T79" fmla="*/ 1284 h 1942"/>
                  <a:gd name="T80" fmla="*/ 2 w 1662"/>
                  <a:gd name="T81" fmla="*/ 1143 h 1942"/>
                  <a:gd name="T82" fmla="*/ 9 w 1662"/>
                  <a:gd name="T83" fmla="*/ 1009 h 1942"/>
                  <a:gd name="T84" fmla="*/ 50 w 1662"/>
                  <a:gd name="T85" fmla="*/ 930 h 1942"/>
                  <a:gd name="T86" fmla="*/ 98 w 1662"/>
                  <a:gd name="T87" fmla="*/ 851 h 1942"/>
                  <a:gd name="T88" fmla="*/ 85 w 1662"/>
                  <a:gd name="T89" fmla="*/ 643 h 1942"/>
                  <a:gd name="T90" fmla="*/ 120 w 1662"/>
                  <a:gd name="T91" fmla="*/ 487 h 1942"/>
                  <a:gd name="T92" fmla="*/ 183 w 1662"/>
                  <a:gd name="T93" fmla="*/ 377 h 1942"/>
                  <a:gd name="T94" fmla="*/ 257 w 1662"/>
                  <a:gd name="T95" fmla="*/ 305 h 1942"/>
                  <a:gd name="T96" fmla="*/ 319 w 1662"/>
                  <a:gd name="T97" fmla="*/ 266 h 1942"/>
                  <a:gd name="T98" fmla="*/ 352 w 1662"/>
                  <a:gd name="T99" fmla="*/ 246 h 1942"/>
                  <a:gd name="T100" fmla="*/ 390 w 1662"/>
                  <a:gd name="T101" fmla="*/ 196 h 1942"/>
                  <a:gd name="T102" fmla="*/ 459 w 1662"/>
                  <a:gd name="T103" fmla="*/ 127 h 1942"/>
                  <a:gd name="T104" fmla="*/ 559 w 1662"/>
                  <a:gd name="T105" fmla="*/ 57 h 1942"/>
                  <a:gd name="T106" fmla="*/ 690 w 1662"/>
                  <a:gd name="T107" fmla="*/ 10 h 19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662" h="1942">
                    <a:moveTo>
                      <a:pt x="526" y="499"/>
                    </a:moveTo>
                    <a:lnTo>
                      <a:pt x="484" y="546"/>
                    </a:lnTo>
                    <a:lnTo>
                      <a:pt x="445" y="595"/>
                    </a:lnTo>
                    <a:lnTo>
                      <a:pt x="410" y="645"/>
                    </a:lnTo>
                    <a:lnTo>
                      <a:pt x="379" y="696"/>
                    </a:lnTo>
                    <a:lnTo>
                      <a:pt x="352" y="747"/>
                    </a:lnTo>
                    <a:lnTo>
                      <a:pt x="329" y="797"/>
                    </a:lnTo>
                    <a:lnTo>
                      <a:pt x="309" y="847"/>
                    </a:lnTo>
                    <a:lnTo>
                      <a:pt x="291" y="895"/>
                    </a:lnTo>
                    <a:lnTo>
                      <a:pt x="277" y="941"/>
                    </a:lnTo>
                    <a:lnTo>
                      <a:pt x="264" y="984"/>
                    </a:lnTo>
                    <a:lnTo>
                      <a:pt x="255" y="1023"/>
                    </a:lnTo>
                    <a:lnTo>
                      <a:pt x="247" y="1059"/>
                    </a:lnTo>
                    <a:lnTo>
                      <a:pt x="241" y="1091"/>
                    </a:lnTo>
                    <a:lnTo>
                      <a:pt x="250" y="1148"/>
                    </a:lnTo>
                    <a:lnTo>
                      <a:pt x="263" y="1206"/>
                    </a:lnTo>
                    <a:lnTo>
                      <a:pt x="280" y="1263"/>
                    </a:lnTo>
                    <a:lnTo>
                      <a:pt x="299" y="1320"/>
                    </a:lnTo>
                    <a:lnTo>
                      <a:pt x="322" y="1375"/>
                    </a:lnTo>
                    <a:lnTo>
                      <a:pt x="347" y="1429"/>
                    </a:lnTo>
                    <a:lnTo>
                      <a:pt x="375" y="1480"/>
                    </a:lnTo>
                    <a:lnTo>
                      <a:pt x="406" y="1530"/>
                    </a:lnTo>
                    <a:lnTo>
                      <a:pt x="440" y="1576"/>
                    </a:lnTo>
                    <a:lnTo>
                      <a:pt x="476" y="1620"/>
                    </a:lnTo>
                    <a:lnTo>
                      <a:pt x="513" y="1659"/>
                    </a:lnTo>
                    <a:lnTo>
                      <a:pt x="553" y="1695"/>
                    </a:lnTo>
                    <a:lnTo>
                      <a:pt x="594" y="1726"/>
                    </a:lnTo>
                    <a:lnTo>
                      <a:pt x="638" y="1753"/>
                    </a:lnTo>
                    <a:lnTo>
                      <a:pt x="683" y="1774"/>
                    </a:lnTo>
                    <a:lnTo>
                      <a:pt x="729" y="1789"/>
                    </a:lnTo>
                    <a:lnTo>
                      <a:pt x="777" y="1800"/>
                    </a:lnTo>
                    <a:lnTo>
                      <a:pt x="825" y="1803"/>
                    </a:lnTo>
                    <a:lnTo>
                      <a:pt x="875" y="1800"/>
                    </a:lnTo>
                    <a:lnTo>
                      <a:pt x="922" y="1789"/>
                    </a:lnTo>
                    <a:lnTo>
                      <a:pt x="968" y="1774"/>
                    </a:lnTo>
                    <a:lnTo>
                      <a:pt x="1013" y="1753"/>
                    </a:lnTo>
                    <a:lnTo>
                      <a:pt x="1056" y="1726"/>
                    </a:lnTo>
                    <a:lnTo>
                      <a:pt x="1099" y="1695"/>
                    </a:lnTo>
                    <a:lnTo>
                      <a:pt x="1139" y="1659"/>
                    </a:lnTo>
                    <a:lnTo>
                      <a:pt x="1176" y="1619"/>
                    </a:lnTo>
                    <a:lnTo>
                      <a:pt x="1212" y="1576"/>
                    </a:lnTo>
                    <a:lnTo>
                      <a:pt x="1245" y="1529"/>
                    </a:lnTo>
                    <a:lnTo>
                      <a:pt x="1276" y="1480"/>
                    </a:lnTo>
                    <a:lnTo>
                      <a:pt x="1305" y="1428"/>
                    </a:lnTo>
                    <a:lnTo>
                      <a:pt x="1330" y="1374"/>
                    </a:lnTo>
                    <a:lnTo>
                      <a:pt x="1353" y="1319"/>
                    </a:lnTo>
                    <a:lnTo>
                      <a:pt x="1372" y="1262"/>
                    </a:lnTo>
                    <a:lnTo>
                      <a:pt x="1388" y="1205"/>
                    </a:lnTo>
                    <a:lnTo>
                      <a:pt x="1401" y="1147"/>
                    </a:lnTo>
                    <a:lnTo>
                      <a:pt x="1411" y="1089"/>
                    </a:lnTo>
                    <a:lnTo>
                      <a:pt x="1416" y="1032"/>
                    </a:lnTo>
                    <a:lnTo>
                      <a:pt x="1418" y="974"/>
                    </a:lnTo>
                    <a:lnTo>
                      <a:pt x="1417" y="904"/>
                    </a:lnTo>
                    <a:lnTo>
                      <a:pt x="1414" y="838"/>
                    </a:lnTo>
                    <a:lnTo>
                      <a:pt x="1339" y="839"/>
                    </a:lnTo>
                    <a:lnTo>
                      <a:pt x="1266" y="836"/>
                    </a:lnTo>
                    <a:lnTo>
                      <a:pt x="1198" y="830"/>
                    </a:lnTo>
                    <a:lnTo>
                      <a:pt x="1133" y="820"/>
                    </a:lnTo>
                    <a:lnTo>
                      <a:pt x="1070" y="808"/>
                    </a:lnTo>
                    <a:lnTo>
                      <a:pt x="1012" y="794"/>
                    </a:lnTo>
                    <a:lnTo>
                      <a:pt x="956" y="777"/>
                    </a:lnTo>
                    <a:lnTo>
                      <a:pt x="903" y="757"/>
                    </a:lnTo>
                    <a:lnTo>
                      <a:pt x="853" y="737"/>
                    </a:lnTo>
                    <a:lnTo>
                      <a:pt x="806" y="713"/>
                    </a:lnTo>
                    <a:lnTo>
                      <a:pt x="762" y="690"/>
                    </a:lnTo>
                    <a:lnTo>
                      <a:pt x="721" y="664"/>
                    </a:lnTo>
                    <a:lnTo>
                      <a:pt x="682" y="638"/>
                    </a:lnTo>
                    <a:lnTo>
                      <a:pt x="646" y="610"/>
                    </a:lnTo>
                    <a:lnTo>
                      <a:pt x="612" y="583"/>
                    </a:lnTo>
                    <a:lnTo>
                      <a:pt x="581" y="555"/>
                    </a:lnTo>
                    <a:lnTo>
                      <a:pt x="552" y="527"/>
                    </a:lnTo>
                    <a:lnTo>
                      <a:pt x="526" y="499"/>
                    </a:lnTo>
                    <a:close/>
                    <a:moveTo>
                      <a:pt x="808" y="0"/>
                    </a:moveTo>
                    <a:lnTo>
                      <a:pt x="851" y="3"/>
                    </a:lnTo>
                    <a:lnTo>
                      <a:pt x="897" y="11"/>
                    </a:lnTo>
                    <a:lnTo>
                      <a:pt x="944" y="23"/>
                    </a:lnTo>
                    <a:lnTo>
                      <a:pt x="993" y="39"/>
                    </a:lnTo>
                    <a:lnTo>
                      <a:pt x="1044" y="60"/>
                    </a:lnTo>
                    <a:lnTo>
                      <a:pt x="1097" y="86"/>
                    </a:lnTo>
                    <a:lnTo>
                      <a:pt x="1152" y="118"/>
                    </a:lnTo>
                    <a:lnTo>
                      <a:pt x="1179" y="135"/>
                    </a:lnTo>
                    <a:lnTo>
                      <a:pt x="1208" y="155"/>
                    </a:lnTo>
                    <a:lnTo>
                      <a:pt x="1239" y="179"/>
                    </a:lnTo>
                    <a:lnTo>
                      <a:pt x="1271" y="205"/>
                    </a:lnTo>
                    <a:lnTo>
                      <a:pt x="1304" y="233"/>
                    </a:lnTo>
                    <a:lnTo>
                      <a:pt x="1334" y="261"/>
                    </a:lnTo>
                    <a:lnTo>
                      <a:pt x="1363" y="292"/>
                    </a:lnTo>
                    <a:lnTo>
                      <a:pt x="1388" y="323"/>
                    </a:lnTo>
                    <a:lnTo>
                      <a:pt x="1409" y="353"/>
                    </a:lnTo>
                    <a:lnTo>
                      <a:pt x="1409" y="353"/>
                    </a:lnTo>
                    <a:lnTo>
                      <a:pt x="1433" y="389"/>
                    </a:lnTo>
                    <a:lnTo>
                      <a:pt x="1455" y="429"/>
                    </a:lnTo>
                    <a:lnTo>
                      <a:pt x="1475" y="472"/>
                    </a:lnTo>
                    <a:lnTo>
                      <a:pt x="1493" y="519"/>
                    </a:lnTo>
                    <a:lnTo>
                      <a:pt x="1509" y="570"/>
                    </a:lnTo>
                    <a:lnTo>
                      <a:pt x="1524" y="626"/>
                    </a:lnTo>
                    <a:lnTo>
                      <a:pt x="1535" y="685"/>
                    </a:lnTo>
                    <a:lnTo>
                      <a:pt x="1545" y="749"/>
                    </a:lnTo>
                    <a:lnTo>
                      <a:pt x="1551" y="817"/>
                    </a:lnTo>
                    <a:lnTo>
                      <a:pt x="1555" y="892"/>
                    </a:lnTo>
                    <a:lnTo>
                      <a:pt x="1573" y="900"/>
                    </a:lnTo>
                    <a:lnTo>
                      <a:pt x="1590" y="910"/>
                    </a:lnTo>
                    <a:lnTo>
                      <a:pt x="1605" y="922"/>
                    </a:lnTo>
                    <a:lnTo>
                      <a:pt x="1619" y="939"/>
                    </a:lnTo>
                    <a:lnTo>
                      <a:pt x="1632" y="957"/>
                    </a:lnTo>
                    <a:lnTo>
                      <a:pt x="1642" y="979"/>
                    </a:lnTo>
                    <a:lnTo>
                      <a:pt x="1651" y="1003"/>
                    </a:lnTo>
                    <a:lnTo>
                      <a:pt x="1657" y="1032"/>
                    </a:lnTo>
                    <a:lnTo>
                      <a:pt x="1661" y="1064"/>
                    </a:lnTo>
                    <a:lnTo>
                      <a:pt x="1662" y="1102"/>
                    </a:lnTo>
                    <a:lnTo>
                      <a:pt x="1660" y="1143"/>
                    </a:lnTo>
                    <a:lnTo>
                      <a:pt x="1655" y="1183"/>
                    </a:lnTo>
                    <a:lnTo>
                      <a:pt x="1648" y="1218"/>
                    </a:lnTo>
                    <a:lnTo>
                      <a:pt x="1638" y="1250"/>
                    </a:lnTo>
                    <a:lnTo>
                      <a:pt x="1625" y="1278"/>
                    </a:lnTo>
                    <a:lnTo>
                      <a:pt x="1611" y="1304"/>
                    </a:lnTo>
                    <a:lnTo>
                      <a:pt x="1595" y="1325"/>
                    </a:lnTo>
                    <a:lnTo>
                      <a:pt x="1577" y="1344"/>
                    </a:lnTo>
                    <a:lnTo>
                      <a:pt x="1558" y="1360"/>
                    </a:lnTo>
                    <a:lnTo>
                      <a:pt x="1537" y="1372"/>
                    </a:lnTo>
                    <a:lnTo>
                      <a:pt x="1515" y="1382"/>
                    </a:lnTo>
                    <a:lnTo>
                      <a:pt x="1493" y="1390"/>
                    </a:lnTo>
                    <a:lnTo>
                      <a:pt x="1471" y="1395"/>
                    </a:lnTo>
                    <a:lnTo>
                      <a:pt x="1445" y="1454"/>
                    </a:lnTo>
                    <a:lnTo>
                      <a:pt x="1416" y="1512"/>
                    </a:lnTo>
                    <a:lnTo>
                      <a:pt x="1385" y="1567"/>
                    </a:lnTo>
                    <a:lnTo>
                      <a:pt x="1350" y="1620"/>
                    </a:lnTo>
                    <a:lnTo>
                      <a:pt x="1313" y="1670"/>
                    </a:lnTo>
                    <a:lnTo>
                      <a:pt x="1273" y="1717"/>
                    </a:lnTo>
                    <a:lnTo>
                      <a:pt x="1231" y="1761"/>
                    </a:lnTo>
                    <a:lnTo>
                      <a:pt x="1187" y="1801"/>
                    </a:lnTo>
                    <a:lnTo>
                      <a:pt x="1141" y="1836"/>
                    </a:lnTo>
                    <a:lnTo>
                      <a:pt x="1092" y="1868"/>
                    </a:lnTo>
                    <a:lnTo>
                      <a:pt x="1042" y="1893"/>
                    </a:lnTo>
                    <a:lnTo>
                      <a:pt x="990" y="1915"/>
                    </a:lnTo>
                    <a:lnTo>
                      <a:pt x="937" y="1930"/>
                    </a:lnTo>
                    <a:lnTo>
                      <a:pt x="882" y="1939"/>
                    </a:lnTo>
                    <a:lnTo>
                      <a:pt x="825" y="1942"/>
                    </a:lnTo>
                    <a:lnTo>
                      <a:pt x="769" y="1939"/>
                    </a:lnTo>
                    <a:lnTo>
                      <a:pt x="714" y="1930"/>
                    </a:lnTo>
                    <a:lnTo>
                      <a:pt x="661" y="1915"/>
                    </a:lnTo>
                    <a:lnTo>
                      <a:pt x="608" y="1893"/>
                    </a:lnTo>
                    <a:lnTo>
                      <a:pt x="558" y="1867"/>
                    </a:lnTo>
                    <a:lnTo>
                      <a:pt x="510" y="1836"/>
                    </a:lnTo>
                    <a:lnTo>
                      <a:pt x="464" y="1800"/>
                    </a:lnTo>
                    <a:lnTo>
                      <a:pt x="419" y="1760"/>
                    </a:lnTo>
                    <a:lnTo>
                      <a:pt x="377" y="1716"/>
                    </a:lnTo>
                    <a:lnTo>
                      <a:pt x="337" y="1669"/>
                    </a:lnTo>
                    <a:lnTo>
                      <a:pt x="300" y="1618"/>
                    </a:lnTo>
                    <a:lnTo>
                      <a:pt x="266" y="1565"/>
                    </a:lnTo>
                    <a:lnTo>
                      <a:pt x="234" y="1510"/>
                    </a:lnTo>
                    <a:lnTo>
                      <a:pt x="205" y="1452"/>
                    </a:lnTo>
                    <a:lnTo>
                      <a:pt x="179" y="1392"/>
                    </a:lnTo>
                    <a:lnTo>
                      <a:pt x="156" y="1386"/>
                    </a:lnTo>
                    <a:lnTo>
                      <a:pt x="133" y="1376"/>
                    </a:lnTo>
                    <a:lnTo>
                      <a:pt x="111" y="1364"/>
                    </a:lnTo>
                    <a:lnTo>
                      <a:pt x="91" y="1349"/>
                    </a:lnTo>
                    <a:lnTo>
                      <a:pt x="72" y="1330"/>
                    </a:lnTo>
                    <a:lnTo>
                      <a:pt x="55" y="1309"/>
                    </a:lnTo>
                    <a:lnTo>
                      <a:pt x="39" y="1284"/>
                    </a:lnTo>
                    <a:lnTo>
                      <a:pt x="26" y="1254"/>
                    </a:lnTo>
                    <a:lnTo>
                      <a:pt x="15" y="1221"/>
                    </a:lnTo>
                    <a:lnTo>
                      <a:pt x="7" y="1184"/>
                    </a:lnTo>
                    <a:lnTo>
                      <a:pt x="2" y="1143"/>
                    </a:lnTo>
                    <a:lnTo>
                      <a:pt x="0" y="1104"/>
                    </a:lnTo>
                    <a:lnTo>
                      <a:pt x="1" y="1068"/>
                    </a:lnTo>
                    <a:lnTo>
                      <a:pt x="4" y="1038"/>
                    </a:lnTo>
                    <a:lnTo>
                      <a:pt x="9" y="1009"/>
                    </a:lnTo>
                    <a:lnTo>
                      <a:pt x="17" y="985"/>
                    </a:lnTo>
                    <a:lnTo>
                      <a:pt x="27" y="964"/>
                    </a:lnTo>
                    <a:lnTo>
                      <a:pt x="38" y="946"/>
                    </a:lnTo>
                    <a:lnTo>
                      <a:pt x="50" y="930"/>
                    </a:lnTo>
                    <a:lnTo>
                      <a:pt x="65" y="916"/>
                    </a:lnTo>
                    <a:lnTo>
                      <a:pt x="80" y="906"/>
                    </a:lnTo>
                    <a:lnTo>
                      <a:pt x="96" y="897"/>
                    </a:lnTo>
                    <a:lnTo>
                      <a:pt x="98" y="851"/>
                    </a:lnTo>
                    <a:lnTo>
                      <a:pt x="89" y="794"/>
                    </a:lnTo>
                    <a:lnTo>
                      <a:pt x="85" y="740"/>
                    </a:lnTo>
                    <a:lnTo>
                      <a:pt x="83" y="690"/>
                    </a:lnTo>
                    <a:lnTo>
                      <a:pt x="85" y="643"/>
                    </a:lnTo>
                    <a:lnTo>
                      <a:pt x="90" y="599"/>
                    </a:lnTo>
                    <a:lnTo>
                      <a:pt x="98" y="559"/>
                    </a:lnTo>
                    <a:lnTo>
                      <a:pt x="108" y="522"/>
                    </a:lnTo>
                    <a:lnTo>
                      <a:pt x="120" y="487"/>
                    </a:lnTo>
                    <a:lnTo>
                      <a:pt x="134" y="455"/>
                    </a:lnTo>
                    <a:lnTo>
                      <a:pt x="149" y="427"/>
                    </a:lnTo>
                    <a:lnTo>
                      <a:pt x="166" y="400"/>
                    </a:lnTo>
                    <a:lnTo>
                      <a:pt x="183" y="377"/>
                    </a:lnTo>
                    <a:lnTo>
                      <a:pt x="202" y="355"/>
                    </a:lnTo>
                    <a:lnTo>
                      <a:pt x="220" y="337"/>
                    </a:lnTo>
                    <a:lnTo>
                      <a:pt x="239" y="320"/>
                    </a:lnTo>
                    <a:lnTo>
                      <a:pt x="257" y="305"/>
                    </a:lnTo>
                    <a:lnTo>
                      <a:pt x="274" y="293"/>
                    </a:lnTo>
                    <a:lnTo>
                      <a:pt x="290" y="282"/>
                    </a:lnTo>
                    <a:lnTo>
                      <a:pt x="305" y="273"/>
                    </a:lnTo>
                    <a:lnTo>
                      <a:pt x="319" y="266"/>
                    </a:lnTo>
                    <a:lnTo>
                      <a:pt x="331" y="260"/>
                    </a:lnTo>
                    <a:lnTo>
                      <a:pt x="341" y="255"/>
                    </a:lnTo>
                    <a:lnTo>
                      <a:pt x="348" y="253"/>
                    </a:lnTo>
                    <a:lnTo>
                      <a:pt x="352" y="246"/>
                    </a:lnTo>
                    <a:lnTo>
                      <a:pt x="359" y="237"/>
                    </a:lnTo>
                    <a:lnTo>
                      <a:pt x="367" y="225"/>
                    </a:lnTo>
                    <a:lnTo>
                      <a:pt x="377" y="212"/>
                    </a:lnTo>
                    <a:lnTo>
                      <a:pt x="390" y="196"/>
                    </a:lnTo>
                    <a:lnTo>
                      <a:pt x="404" y="180"/>
                    </a:lnTo>
                    <a:lnTo>
                      <a:pt x="421" y="163"/>
                    </a:lnTo>
                    <a:lnTo>
                      <a:pt x="439" y="145"/>
                    </a:lnTo>
                    <a:lnTo>
                      <a:pt x="459" y="127"/>
                    </a:lnTo>
                    <a:lnTo>
                      <a:pt x="481" y="108"/>
                    </a:lnTo>
                    <a:lnTo>
                      <a:pt x="505" y="91"/>
                    </a:lnTo>
                    <a:lnTo>
                      <a:pt x="531" y="74"/>
                    </a:lnTo>
                    <a:lnTo>
                      <a:pt x="559" y="57"/>
                    </a:lnTo>
                    <a:lnTo>
                      <a:pt x="589" y="43"/>
                    </a:lnTo>
                    <a:lnTo>
                      <a:pt x="620" y="30"/>
                    </a:lnTo>
                    <a:lnTo>
                      <a:pt x="655" y="19"/>
                    </a:lnTo>
                    <a:lnTo>
                      <a:pt x="690" y="10"/>
                    </a:lnTo>
                    <a:lnTo>
                      <a:pt x="728" y="3"/>
                    </a:lnTo>
                    <a:lnTo>
                      <a:pt x="767" y="0"/>
                    </a:lnTo>
                    <a:lnTo>
                      <a:pt x="80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20" name="Freeform 23"/>
              <p:cNvSpPr>
                <a:spLocks noEditPoints="1"/>
              </p:cNvSpPr>
              <p:nvPr/>
            </p:nvSpPr>
            <p:spPr bwMode="auto">
              <a:xfrm>
                <a:off x="2664" y="4250"/>
                <a:ext cx="83" cy="27"/>
              </a:xfrm>
              <a:custGeom>
                <a:avLst/>
                <a:gdLst>
                  <a:gd name="T0" fmla="*/ 613 w 916"/>
                  <a:gd name="T1" fmla="*/ 78 h 300"/>
                  <a:gd name="T2" fmla="*/ 561 w 916"/>
                  <a:gd name="T3" fmla="*/ 109 h 300"/>
                  <a:gd name="T4" fmla="*/ 554 w 916"/>
                  <a:gd name="T5" fmla="*/ 165 h 300"/>
                  <a:gd name="T6" fmla="*/ 579 w 916"/>
                  <a:gd name="T7" fmla="*/ 210 h 300"/>
                  <a:gd name="T8" fmla="*/ 665 w 916"/>
                  <a:gd name="T9" fmla="*/ 229 h 300"/>
                  <a:gd name="T10" fmla="*/ 787 w 916"/>
                  <a:gd name="T11" fmla="*/ 223 h 300"/>
                  <a:gd name="T12" fmla="*/ 839 w 916"/>
                  <a:gd name="T13" fmla="*/ 191 h 300"/>
                  <a:gd name="T14" fmla="*/ 846 w 916"/>
                  <a:gd name="T15" fmla="*/ 135 h 300"/>
                  <a:gd name="T16" fmla="*/ 820 w 916"/>
                  <a:gd name="T17" fmla="*/ 90 h 300"/>
                  <a:gd name="T18" fmla="*/ 734 w 916"/>
                  <a:gd name="T19" fmla="*/ 72 h 300"/>
                  <a:gd name="T20" fmla="*/ 153 w 916"/>
                  <a:gd name="T21" fmla="*/ 74 h 300"/>
                  <a:gd name="T22" fmla="*/ 85 w 916"/>
                  <a:gd name="T23" fmla="*/ 99 h 300"/>
                  <a:gd name="T24" fmla="*/ 70 w 916"/>
                  <a:gd name="T25" fmla="*/ 150 h 300"/>
                  <a:gd name="T26" fmla="*/ 85 w 916"/>
                  <a:gd name="T27" fmla="*/ 201 h 300"/>
                  <a:gd name="T28" fmla="*/ 153 w 916"/>
                  <a:gd name="T29" fmla="*/ 227 h 300"/>
                  <a:gd name="T30" fmla="*/ 280 w 916"/>
                  <a:gd name="T31" fmla="*/ 227 h 300"/>
                  <a:gd name="T32" fmla="*/ 348 w 916"/>
                  <a:gd name="T33" fmla="*/ 201 h 300"/>
                  <a:gd name="T34" fmla="*/ 363 w 916"/>
                  <a:gd name="T35" fmla="*/ 150 h 300"/>
                  <a:gd name="T36" fmla="*/ 348 w 916"/>
                  <a:gd name="T37" fmla="*/ 99 h 300"/>
                  <a:gd name="T38" fmla="*/ 280 w 916"/>
                  <a:gd name="T39" fmla="*/ 74 h 300"/>
                  <a:gd name="T40" fmla="*/ 234 w 916"/>
                  <a:gd name="T41" fmla="*/ 0 h 300"/>
                  <a:gd name="T42" fmla="*/ 321 w 916"/>
                  <a:gd name="T43" fmla="*/ 9 h 300"/>
                  <a:gd name="T44" fmla="*/ 400 w 916"/>
                  <a:gd name="T45" fmla="*/ 53 h 300"/>
                  <a:gd name="T46" fmla="*/ 574 w 916"/>
                  <a:gd name="T47" fmla="*/ 17 h 300"/>
                  <a:gd name="T48" fmla="*/ 662 w 916"/>
                  <a:gd name="T49" fmla="*/ 1 h 300"/>
                  <a:gd name="T50" fmla="*/ 732 w 916"/>
                  <a:gd name="T51" fmla="*/ 0 h 300"/>
                  <a:gd name="T52" fmla="*/ 806 w 916"/>
                  <a:gd name="T53" fmla="*/ 10 h 300"/>
                  <a:gd name="T54" fmla="*/ 875 w 916"/>
                  <a:gd name="T55" fmla="*/ 45 h 300"/>
                  <a:gd name="T56" fmla="*/ 914 w 916"/>
                  <a:gd name="T57" fmla="*/ 123 h 300"/>
                  <a:gd name="T58" fmla="*/ 900 w 916"/>
                  <a:gd name="T59" fmla="*/ 223 h 300"/>
                  <a:gd name="T60" fmla="*/ 843 w 916"/>
                  <a:gd name="T61" fmla="*/ 277 h 300"/>
                  <a:gd name="T62" fmla="*/ 768 w 916"/>
                  <a:gd name="T63" fmla="*/ 297 h 300"/>
                  <a:gd name="T64" fmla="*/ 699 w 916"/>
                  <a:gd name="T65" fmla="*/ 300 h 300"/>
                  <a:gd name="T66" fmla="*/ 632 w 916"/>
                  <a:gd name="T67" fmla="*/ 297 h 300"/>
                  <a:gd name="T68" fmla="*/ 557 w 916"/>
                  <a:gd name="T69" fmla="*/ 277 h 300"/>
                  <a:gd name="T70" fmla="*/ 500 w 916"/>
                  <a:gd name="T71" fmla="*/ 224 h 300"/>
                  <a:gd name="T72" fmla="*/ 485 w 916"/>
                  <a:gd name="T73" fmla="*/ 137 h 300"/>
                  <a:gd name="T74" fmla="*/ 432 w 916"/>
                  <a:gd name="T75" fmla="*/ 150 h 300"/>
                  <a:gd name="T76" fmla="*/ 405 w 916"/>
                  <a:gd name="T77" fmla="*/ 241 h 300"/>
                  <a:gd name="T78" fmla="*/ 342 w 916"/>
                  <a:gd name="T79" fmla="*/ 284 h 300"/>
                  <a:gd name="T80" fmla="*/ 266 w 916"/>
                  <a:gd name="T81" fmla="*/ 298 h 300"/>
                  <a:gd name="T82" fmla="*/ 201 w 916"/>
                  <a:gd name="T83" fmla="*/ 299 h 300"/>
                  <a:gd name="T84" fmla="*/ 129 w 916"/>
                  <a:gd name="T85" fmla="*/ 294 h 300"/>
                  <a:gd name="T86" fmla="*/ 57 w 916"/>
                  <a:gd name="T87" fmla="*/ 267 h 300"/>
                  <a:gd name="T88" fmla="*/ 7 w 916"/>
                  <a:gd name="T89" fmla="*/ 202 h 300"/>
                  <a:gd name="T90" fmla="*/ 7 w 916"/>
                  <a:gd name="T91" fmla="*/ 98 h 300"/>
                  <a:gd name="T92" fmla="*/ 57 w 916"/>
                  <a:gd name="T93" fmla="*/ 33 h 300"/>
                  <a:gd name="T94" fmla="*/ 129 w 916"/>
                  <a:gd name="T95" fmla="*/ 6 h 300"/>
                  <a:gd name="T96" fmla="*/ 201 w 916"/>
                  <a:gd name="T97" fmla="*/ 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16" h="300">
                    <a:moveTo>
                      <a:pt x="699" y="71"/>
                    </a:moveTo>
                    <a:lnTo>
                      <a:pt x="665" y="72"/>
                    </a:lnTo>
                    <a:lnTo>
                      <a:pt x="636" y="74"/>
                    </a:lnTo>
                    <a:lnTo>
                      <a:pt x="613" y="78"/>
                    </a:lnTo>
                    <a:lnTo>
                      <a:pt x="594" y="83"/>
                    </a:lnTo>
                    <a:lnTo>
                      <a:pt x="579" y="90"/>
                    </a:lnTo>
                    <a:lnTo>
                      <a:pt x="569" y="99"/>
                    </a:lnTo>
                    <a:lnTo>
                      <a:pt x="561" y="109"/>
                    </a:lnTo>
                    <a:lnTo>
                      <a:pt x="556" y="122"/>
                    </a:lnTo>
                    <a:lnTo>
                      <a:pt x="554" y="135"/>
                    </a:lnTo>
                    <a:lnTo>
                      <a:pt x="553" y="150"/>
                    </a:lnTo>
                    <a:lnTo>
                      <a:pt x="554" y="165"/>
                    </a:lnTo>
                    <a:lnTo>
                      <a:pt x="556" y="179"/>
                    </a:lnTo>
                    <a:lnTo>
                      <a:pt x="561" y="191"/>
                    </a:lnTo>
                    <a:lnTo>
                      <a:pt x="569" y="201"/>
                    </a:lnTo>
                    <a:lnTo>
                      <a:pt x="579" y="210"/>
                    </a:lnTo>
                    <a:lnTo>
                      <a:pt x="594" y="216"/>
                    </a:lnTo>
                    <a:lnTo>
                      <a:pt x="613" y="223"/>
                    </a:lnTo>
                    <a:lnTo>
                      <a:pt x="636" y="227"/>
                    </a:lnTo>
                    <a:lnTo>
                      <a:pt x="665" y="229"/>
                    </a:lnTo>
                    <a:lnTo>
                      <a:pt x="699" y="230"/>
                    </a:lnTo>
                    <a:lnTo>
                      <a:pt x="734" y="229"/>
                    </a:lnTo>
                    <a:lnTo>
                      <a:pt x="763" y="227"/>
                    </a:lnTo>
                    <a:lnTo>
                      <a:pt x="787" y="223"/>
                    </a:lnTo>
                    <a:lnTo>
                      <a:pt x="805" y="216"/>
                    </a:lnTo>
                    <a:lnTo>
                      <a:pt x="820" y="210"/>
                    </a:lnTo>
                    <a:lnTo>
                      <a:pt x="831" y="201"/>
                    </a:lnTo>
                    <a:lnTo>
                      <a:pt x="839" y="191"/>
                    </a:lnTo>
                    <a:lnTo>
                      <a:pt x="843" y="179"/>
                    </a:lnTo>
                    <a:lnTo>
                      <a:pt x="846" y="165"/>
                    </a:lnTo>
                    <a:lnTo>
                      <a:pt x="847" y="150"/>
                    </a:lnTo>
                    <a:lnTo>
                      <a:pt x="846" y="135"/>
                    </a:lnTo>
                    <a:lnTo>
                      <a:pt x="843" y="122"/>
                    </a:lnTo>
                    <a:lnTo>
                      <a:pt x="839" y="109"/>
                    </a:lnTo>
                    <a:lnTo>
                      <a:pt x="831" y="99"/>
                    </a:lnTo>
                    <a:lnTo>
                      <a:pt x="820" y="90"/>
                    </a:lnTo>
                    <a:lnTo>
                      <a:pt x="805" y="83"/>
                    </a:lnTo>
                    <a:lnTo>
                      <a:pt x="787" y="78"/>
                    </a:lnTo>
                    <a:lnTo>
                      <a:pt x="763" y="74"/>
                    </a:lnTo>
                    <a:lnTo>
                      <a:pt x="734" y="72"/>
                    </a:lnTo>
                    <a:lnTo>
                      <a:pt x="699" y="71"/>
                    </a:lnTo>
                    <a:close/>
                    <a:moveTo>
                      <a:pt x="216" y="71"/>
                    </a:moveTo>
                    <a:lnTo>
                      <a:pt x="182" y="72"/>
                    </a:lnTo>
                    <a:lnTo>
                      <a:pt x="153" y="74"/>
                    </a:lnTo>
                    <a:lnTo>
                      <a:pt x="130" y="78"/>
                    </a:lnTo>
                    <a:lnTo>
                      <a:pt x="111" y="83"/>
                    </a:lnTo>
                    <a:lnTo>
                      <a:pt x="96" y="90"/>
                    </a:lnTo>
                    <a:lnTo>
                      <a:pt x="85" y="99"/>
                    </a:lnTo>
                    <a:lnTo>
                      <a:pt x="78" y="109"/>
                    </a:lnTo>
                    <a:lnTo>
                      <a:pt x="73" y="122"/>
                    </a:lnTo>
                    <a:lnTo>
                      <a:pt x="70" y="135"/>
                    </a:lnTo>
                    <a:lnTo>
                      <a:pt x="70" y="150"/>
                    </a:lnTo>
                    <a:lnTo>
                      <a:pt x="70" y="165"/>
                    </a:lnTo>
                    <a:lnTo>
                      <a:pt x="73" y="179"/>
                    </a:lnTo>
                    <a:lnTo>
                      <a:pt x="78" y="191"/>
                    </a:lnTo>
                    <a:lnTo>
                      <a:pt x="85" y="201"/>
                    </a:lnTo>
                    <a:lnTo>
                      <a:pt x="96" y="210"/>
                    </a:lnTo>
                    <a:lnTo>
                      <a:pt x="111" y="216"/>
                    </a:lnTo>
                    <a:lnTo>
                      <a:pt x="130" y="223"/>
                    </a:lnTo>
                    <a:lnTo>
                      <a:pt x="153" y="227"/>
                    </a:lnTo>
                    <a:lnTo>
                      <a:pt x="182" y="229"/>
                    </a:lnTo>
                    <a:lnTo>
                      <a:pt x="216" y="230"/>
                    </a:lnTo>
                    <a:lnTo>
                      <a:pt x="250" y="229"/>
                    </a:lnTo>
                    <a:lnTo>
                      <a:pt x="280" y="227"/>
                    </a:lnTo>
                    <a:lnTo>
                      <a:pt x="304" y="223"/>
                    </a:lnTo>
                    <a:lnTo>
                      <a:pt x="322" y="216"/>
                    </a:lnTo>
                    <a:lnTo>
                      <a:pt x="337" y="210"/>
                    </a:lnTo>
                    <a:lnTo>
                      <a:pt x="348" y="201"/>
                    </a:lnTo>
                    <a:lnTo>
                      <a:pt x="355" y="191"/>
                    </a:lnTo>
                    <a:lnTo>
                      <a:pt x="360" y="179"/>
                    </a:lnTo>
                    <a:lnTo>
                      <a:pt x="363" y="165"/>
                    </a:lnTo>
                    <a:lnTo>
                      <a:pt x="363" y="150"/>
                    </a:lnTo>
                    <a:lnTo>
                      <a:pt x="363" y="135"/>
                    </a:lnTo>
                    <a:lnTo>
                      <a:pt x="360" y="122"/>
                    </a:lnTo>
                    <a:lnTo>
                      <a:pt x="355" y="109"/>
                    </a:lnTo>
                    <a:lnTo>
                      <a:pt x="348" y="99"/>
                    </a:lnTo>
                    <a:lnTo>
                      <a:pt x="337" y="90"/>
                    </a:lnTo>
                    <a:lnTo>
                      <a:pt x="322" y="83"/>
                    </a:lnTo>
                    <a:lnTo>
                      <a:pt x="304" y="78"/>
                    </a:lnTo>
                    <a:lnTo>
                      <a:pt x="280" y="74"/>
                    </a:lnTo>
                    <a:lnTo>
                      <a:pt x="250" y="72"/>
                    </a:lnTo>
                    <a:lnTo>
                      <a:pt x="216" y="71"/>
                    </a:lnTo>
                    <a:close/>
                    <a:moveTo>
                      <a:pt x="216" y="0"/>
                    </a:moveTo>
                    <a:lnTo>
                      <a:pt x="234" y="0"/>
                    </a:lnTo>
                    <a:lnTo>
                      <a:pt x="254" y="1"/>
                    </a:lnTo>
                    <a:lnTo>
                      <a:pt x="276" y="2"/>
                    </a:lnTo>
                    <a:lnTo>
                      <a:pt x="298" y="5"/>
                    </a:lnTo>
                    <a:lnTo>
                      <a:pt x="321" y="9"/>
                    </a:lnTo>
                    <a:lnTo>
                      <a:pt x="343" y="17"/>
                    </a:lnTo>
                    <a:lnTo>
                      <a:pt x="364" y="26"/>
                    </a:lnTo>
                    <a:lnTo>
                      <a:pt x="383" y="37"/>
                    </a:lnTo>
                    <a:lnTo>
                      <a:pt x="400" y="53"/>
                    </a:lnTo>
                    <a:lnTo>
                      <a:pt x="516" y="53"/>
                    </a:lnTo>
                    <a:lnTo>
                      <a:pt x="533" y="37"/>
                    </a:lnTo>
                    <a:lnTo>
                      <a:pt x="553" y="26"/>
                    </a:lnTo>
                    <a:lnTo>
                      <a:pt x="574" y="17"/>
                    </a:lnTo>
                    <a:lnTo>
                      <a:pt x="596" y="9"/>
                    </a:lnTo>
                    <a:lnTo>
                      <a:pt x="618" y="5"/>
                    </a:lnTo>
                    <a:lnTo>
                      <a:pt x="640" y="2"/>
                    </a:lnTo>
                    <a:lnTo>
                      <a:pt x="662" y="1"/>
                    </a:lnTo>
                    <a:lnTo>
                      <a:pt x="682" y="0"/>
                    </a:lnTo>
                    <a:lnTo>
                      <a:pt x="699" y="0"/>
                    </a:lnTo>
                    <a:lnTo>
                      <a:pt x="715" y="0"/>
                    </a:lnTo>
                    <a:lnTo>
                      <a:pt x="732" y="0"/>
                    </a:lnTo>
                    <a:lnTo>
                      <a:pt x="749" y="1"/>
                    </a:lnTo>
                    <a:lnTo>
                      <a:pt x="768" y="3"/>
                    </a:lnTo>
                    <a:lnTo>
                      <a:pt x="787" y="6"/>
                    </a:lnTo>
                    <a:lnTo>
                      <a:pt x="806" y="10"/>
                    </a:lnTo>
                    <a:lnTo>
                      <a:pt x="825" y="16"/>
                    </a:lnTo>
                    <a:lnTo>
                      <a:pt x="843" y="24"/>
                    </a:lnTo>
                    <a:lnTo>
                      <a:pt x="860" y="33"/>
                    </a:lnTo>
                    <a:lnTo>
                      <a:pt x="875" y="45"/>
                    </a:lnTo>
                    <a:lnTo>
                      <a:pt x="889" y="59"/>
                    </a:lnTo>
                    <a:lnTo>
                      <a:pt x="900" y="77"/>
                    </a:lnTo>
                    <a:lnTo>
                      <a:pt x="908" y="98"/>
                    </a:lnTo>
                    <a:lnTo>
                      <a:pt x="914" y="123"/>
                    </a:lnTo>
                    <a:lnTo>
                      <a:pt x="916" y="150"/>
                    </a:lnTo>
                    <a:lnTo>
                      <a:pt x="914" y="178"/>
                    </a:lnTo>
                    <a:lnTo>
                      <a:pt x="908" y="202"/>
                    </a:lnTo>
                    <a:lnTo>
                      <a:pt x="900" y="223"/>
                    </a:lnTo>
                    <a:lnTo>
                      <a:pt x="889" y="241"/>
                    </a:lnTo>
                    <a:lnTo>
                      <a:pt x="875" y="255"/>
                    </a:lnTo>
                    <a:lnTo>
                      <a:pt x="860" y="267"/>
                    </a:lnTo>
                    <a:lnTo>
                      <a:pt x="843" y="277"/>
                    </a:lnTo>
                    <a:lnTo>
                      <a:pt x="825" y="285"/>
                    </a:lnTo>
                    <a:lnTo>
                      <a:pt x="806" y="290"/>
                    </a:lnTo>
                    <a:lnTo>
                      <a:pt x="787" y="294"/>
                    </a:lnTo>
                    <a:lnTo>
                      <a:pt x="768" y="297"/>
                    </a:lnTo>
                    <a:lnTo>
                      <a:pt x="749" y="298"/>
                    </a:lnTo>
                    <a:lnTo>
                      <a:pt x="732" y="299"/>
                    </a:lnTo>
                    <a:lnTo>
                      <a:pt x="715" y="299"/>
                    </a:lnTo>
                    <a:lnTo>
                      <a:pt x="699" y="300"/>
                    </a:lnTo>
                    <a:lnTo>
                      <a:pt x="685" y="299"/>
                    </a:lnTo>
                    <a:lnTo>
                      <a:pt x="668" y="299"/>
                    </a:lnTo>
                    <a:lnTo>
                      <a:pt x="650" y="298"/>
                    </a:lnTo>
                    <a:lnTo>
                      <a:pt x="632" y="297"/>
                    </a:lnTo>
                    <a:lnTo>
                      <a:pt x="613" y="294"/>
                    </a:lnTo>
                    <a:lnTo>
                      <a:pt x="593" y="290"/>
                    </a:lnTo>
                    <a:lnTo>
                      <a:pt x="575" y="285"/>
                    </a:lnTo>
                    <a:lnTo>
                      <a:pt x="557" y="277"/>
                    </a:lnTo>
                    <a:lnTo>
                      <a:pt x="540" y="267"/>
                    </a:lnTo>
                    <a:lnTo>
                      <a:pt x="524" y="255"/>
                    </a:lnTo>
                    <a:lnTo>
                      <a:pt x="511" y="241"/>
                    </a:lnTo>
                    <a:lnTo>
                      <a:pt x="500" y="224"/>
                    </a:lnTo>
                    <a:lnTo>
                      <a:pt x="491" y="202"/>
                    </a:lnTo>
                    <a:lnTo>
                      <a:pt x="486" y="179"/>
                    </a:lnTo>
                    <a:lnTo>
                      <a:pt x="484" y="150"/>
                    </a:lnTo>
                    <a:lnTo>
                      <a:pt x="485" y="137"/>
                    </a:lnTo>
                    <a:lnTo>
                      <a:pt x="486" y="125"/>
                    </a:lnTo>
                    <a:lnTo>
                      <a:pt x="430" y="125"/>
                    </a:lnTo>
                    <a:lnTo>
                      <a:pt x="432" y="137"/>
                    </a:lnTo>
                    <a:lnTo>
                      <a:pt x="432" y="150"/>
                    </a:lnTo>
                    <a:lnTo>
                      <a:pt x="430" y="179"/>
                    </a:lnTo>
                    <a:lnTo>
                      <a:pt x="425" y="202"/>
                    </a:lnTo>
                    <a:lnTo>
                      <a:pt x="416" y="224"/>
                    </a:lnTo>
                    <a:lnTo>
                      <a:pt x="405" y="241"/>
                    </a:lnTo>
                    <a:lnTo>
                      <a:pt x="392" y="255"/>
                    </a:lnTo>
                    <a:lnTo>
                      <a:pt x="377" y="267"/>
                    </a:lnTo>
                    <a:lnTo>
                      <a:pt x="360" y="277"/>
                    </a:lnTo>
                    <a:lnTo>
                      <a:pt x="342" y="284"/>
                    </a:lnTo>
                    <a:lnTo>
                      <a:pt x="323" y="290"/>
                    </a:lnTo>
                    <a:lnTo>
                      <a:pt x="304" y="294"/>
                    </a:lnTo>
                    <a:lnTo>
                      <a:pt x="285" y="296"/>
                    </a:lnTo>
                    <a:lnTo>
                      <a:pt x="266" y="298"/>
                    </a:lnTo>
                    <a:lnTo>
                      <a:pt x="248" y="299"/>
                    </a:lnTo>
                    <a:lnTo>
                      <a:pt x="231" y="299"/>
                    </a:lnTo>
                    <a:lnTo>
                      <a:pt x="216" y="299"/>
                    </a:lnTo>
                    <a:lnTo>
                      <a:pt x="201" y="299"/>
                    </a:lnTo>
                    <a:lnTo>
                      <a:pt x="185" y="299"/>
                    </a:lnTo>
                    <a:lnTo>
                      <a:pt x="167" y="298"/>
                    </a:lnTo>
                    <a:lnTo>
                      <a:pt x="148" y="296"/>
                    </a:lnTo>
                    <a:lnTo>
                      <a:pt x="129" y="294"/>
                    </a:lnTo>
                    <a:lnTo>
                      <a:pt x="110" y="290"/>
                    </a:lnTo>
                    <a:lnTo>
                      <a:pt x="91" y="284"/>
                    </a:lnTo>
                    <a:lnTo>
                      <a:pt x="73" y="277"/>
                    </a:lnTo>
                    <a:lnTo>
                      <a:pt x="57" y="267"/>
                    </a:lnTo>
                    <a:lnTo>
                      <a:pt x="41" y="255"/>
                    </a:lnTo>
                    <a:lnTo>
                      <a:pt x="27" y="240"/>
                    </a:lnTo>
                    <a:lnTo>
                      <a:pt x="16" y="223"/>
                    </a:lnTo>
                    <a:lnTo>
                      <a:pt x="7" y="202"/>
                    </a:lnTo>
                    <a:lnTo>
                      <a:pt x="2" y="178"/>
                    </a:lnTo>
                    <a:lnTo>
                      <a:pt x="0" y="150"/>
                    </a:lnTo>
                    <a:lnTo>
                      <a:pt x="2" y="122"/>
                    </a:lnTo>
                    <a:lnTo>
                      <a:pt x="7" y="98"/>
                    </a:lnTo>
                    <a:lnTo>
                      <a:pt x="16" y="77"/>
                    </a:lnTo>
                    <a:lnTo>
                      <a:pt x="27" y="59"/>
                    </a:lnTo>
                    <a:lnTo>
                      <a:pt x="41" y="45"/>
                    </a:lnTo>
                    <a:lnTo>
                      <a:pt x="57" y="33"/>
                    </a:lnTo>
                    <a:lnTo>
                      <a:pt x="73" y="23"/>
                    </a:lnTo>
                    <a:lnTo>
                      <a:pt x="91" y="16"/>
                    </a:lnTo>
                    <a:lnTo>
                      <a:pt x="110" y="10"/>
                    </a:lnTo>
                    <a:lnTo>
                      <a:pt x="129" y="6"/>
                    </a:lnTo>
                    <a:lnTo>
                      <a:pt x="148" y="3"/>
                    </a:lnTo>
                    <a:lnTo>
                      <a:pt x="167" y="1"/>
                    </a:lnTo>
                    <a:lnTo>
                      <a:pt x="185" y="0"/>
                    </a:lnTo>
                    <a:lnTo>
                      <a:pt x="201" y="0"/>
                    </a:lnTo>
                    <a:lnTo>
                      <a:pt x="2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21" name="Freeform 24"/>
              <p:cNvSpPr>
                <a:spLocks noEditPoints="1"/>
              </p:cNvSpPr>
              <p:nvPr/>
            </p:nvSpPr>
            <p:spPr bwMode="auto">
              <a:xfrm>
                <a:off x="2597" y="4335"/>
                <a:ext cx="217" cy="124"/>
              </a:xfrm>
              <a:custGeom>
                <a:avLst/>
                <a:gdLst>
                  <a:gd name="T0" fmla="*/ 1796 w 2393"/>
                  <a:gd name="T1" fmla="*/ 704 h 1360"/>
                  <a:gd name="T2" fmla="*/ 1761 w 2393"/>
                  <a:gd name="T3" fmla="*/ 720 h 1360"/>
                  <a:gd name="T4" fmla="*/ 1590 w 2393"/>
                  <a:gd name="T5" fmla="*/ 904 h 1360"/>
                  <a:gd name="T6" fmla="*/ 1882 w 2393"/>
                  <a:gd name="T7" fmla="*/ 733 h 1360"/>
                  <a:gd name="T8" fmla="*/ 1851 w 2393"/>
                  <a:gd name="T9" fmla="*/ 709 h 1360"/>
                  <a:gd name="T10" fmla="*/ 1814 w 2393"/>
                  <a:gd name="T11" fmla="*/ 702 h 1360"/>
                  <a:gd name="T12" fmla="*/ 1831 w 2393"/>
                  <a:gd name="T13" fmla="*/ 20 h 1360"/>
                  <a:gd name="T14" fmla="*/ 1950 w 2393"/>
                  <a:gd name="T15" fmla="*/ 61 h 1360"/>
                  <a:gd name="T16" fmla="*/ 2057 w 2393"/>
                  <a:gd name="T17" fmla="*/ 121 h 1360"/>
                  <a:gd name="T18" fmla="*/ 2154 w 2393"/>
                  <a:gd name="T19" fmla="*/ 196 h 1360"/>
                  <a:gd name="T20" fmla="*/ 2235 w 2393"/>
                  <a:gd name="T21" fmla="*/ 286 h 1360"/>
                  <a:gd name="T22" fmla="*/ 2301 w 2393"/>
                  <a:gd name="T23" fmla="*/ 388 h 1360"/>
                  <a:gd name="T24" fmla="*/ 2352 w 2393"/>
                  <a:gd name="T25" fmla="*/ 501 h 1360"/>
                  <a:gd name="T26" fmla="*/ 2382 w 2393"/>
                  <a:gd name="T27" fmla="*/ 622 h 1360"/>
                  <a:gd name="T28" fmla="*/ 2393 w 2393"/>
                  <a:gd name="T29" fmla="*/ 748 h 1360"/>
                  <a:gd name="T30" fmla="*/ 2390 w 2393"/>
                  <a:gd name="T31" fmla="*/ 1230 h 1360"/>
                  <a:gd name="T32" fmla="*/ 2370 w 2393"/>
                  <a:gd name="T33" fmla="*/ 1282 h 1360"/>
                  <a:gd name="T34" fmla="*/ 2335 w 2393"/>
                  <a:gd name="T35" fmla="*/ 1324 h 1360"/>
                  <a:gd name="T36" fmla="*/ 2286 w 2393"/>
                  <a:gd name="T37" fmla="*/ 1351 h 1360"/>
                  <a:gd name="T38" fmla="*/ 2230 w 2393"/>
                  <a:gd name="T39" fmla="*/ 1360 h 1360"/>
                  <a:gd name="T40" fmla="*/ 129 w 2393"/>
                  <a:gd name="T41" fmla="*/ 1358 h 1360"/>
                  <a:gd name="T42" fmla="*/ 77 w 2393"/>
                  <a:gd name="T43" fmla="*/ 1339 h 1360"/>
                  <a:gd name="T44" fmla="*/ 36 w 2393"/>
                  <a:gd name="T45" fmla="*/ 1304 h 1360"/>
                  <a:gd name="T46" fmla="*/ 10 w 2393"/>
                  <a:gd name="T47" fmla="*/ 1256 h 1360"/>
                  <a:gd name="T48" fmla="*/ 0 w 2393"/>
                  <a:gd name="T49" fmla="*/ 1200 h 1360"/>
                  <a:gd name="T50" fmla="*/ 3 w 2393"/>
                  <a:gd name="T51" fmla="*/ 684 h 1360"/>
                  <a:gd name="T52" fmla="*/ 23 w 2393"/>
                  <a:gd name="T53" fmla="*/ 561 h 1360"/>
                  <a:gd name="T54" fmla="*/ 63 w 2393"/>
                  <a:gd name="T55" fmla="*/ 443 h 1360"/>
                  <a:gd name="T56" fmla="*/ 122 w 2393"/>
                  <a:gd name="T57" fmla="*/ 336 h 1360"/>
                  <a:gd name="T58" fmla="*/ 195 w 2393"/>
                  <a:gd name="T59" fmla="*/ 240 h 1360"/>
                  <a:gd name="T60" fmla="*/ 283 w 2393"/>
                  <a:gd name="T61" fmla="*/ 157 h 1360"/>
                  <a:gd name="T62" fmla="*/ 385 w 2393"/>
                  <a:gd name="T63" fmla="*/ 89 h 1360"/>
                  <a:gd name="T64" fmla="*/ 498 w 2393"/>
                  <a:gd name="T65" fmla="*/ 38 h 1360"/>
                  <a:gd name="T66" fmla="*/ 640 w 2393"/>
                  <a:gd name="T67" fmla="*/ 0 h 1360"/>
                  <a:gd name="T68" fmla="*/ 1748 w 2393"/>
                  <a:gd name="T69" fmla="*/ 0 h 1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393" h="1360">
                    <a:moveTo>
                      <a:pt x="1814" y="702"/>
                    </a:moveTo>
                    <a:lnTo>
                      <a:pt x="1796" y="704"/>
                    </a:lnTo>
                    <a:lnTo>
                      <a:pt x="1778" y="709"/>
                    </a:lnTo>
                    <a:lnTo>
                      <a:pt x="1761" y="720"/>
                    </a:lnTo>
                    <a:lnTo>
                      <a:pt x="1746" y="733"/>
                    </a:lnTo>
                    <a:lnTo>
                      <a:pt x="1590" y="904"/>
                    </a:lnTo>
                    <a:lnTo>
                      <a:pt x="2038" y="904"/>
                    </a:lnTo>
                    <a:lnTo>
                      <a:pt x="1882" y="733"/>
                    </a:lnTo>
                    <a:lnTo>
                      <a:pt x="1867" y="719"/>
                    </a:lnTo>
                    <a:lnTo>
                      <a:pt x="1851" y="709"/>
                    </a:lnTo>
                    <a:lnTo>
                      <a:pt x="1833" y="703"/>
                    </a:lnTo>
                    <a:lnTo>
                      <a:pt x="1814" y="702"/>
                    </a:lnTo>
                    <a:close/>
                    <a:moveTo>
                      <a:pt x="1748" y="0"/>
                    </a:moveTo>
                    <a:lnTo>
                      <a:pt x="1831" y="20"/>
                    </a:lnTo>
                    <a:lnTo>
                      <a:pt x="1892" y="38"/>
                    </a:lnTo>
                    <a:lnTo>
                      <a:pt x="1950" y="61"/>
                    </a:lnTo>
                    <a:lnTo>
                      <a:pt x="2005" y="88"/>
                    </a:lnTo>
                    <a:lnTo>
                      <a:pt x="2057" y="121"/>
                    </a:lnTo>
                    <a:lnTo>
                      <a:pt x="2107" y="157"/>
                    </a:lnTo>
                    <a:lnTo>
                      <a:pt x="2154" y="196"/>
                    </a:lnTo>
                    <a:lnTo>
                      <a:pt x="2196" y="239"/>
                    </a:lnTo>
                    <a:lnTo>
                      <a:pt x="2235" y="286"/>
                    </a:lnTo>
                    <a:lnTo>
                      <a:pt x="2270" y="336"/>
                    </a:lnTo>
                    <a:lnTo>
                      <a:pt x="2301" y="388"/>
                    </a:lnTo>
                    <a:lnTo>
                      <a:pt x="2328" y="443"/>
                    </a:lnTo>
                    <a:lnTo>
                      <a:pt x="2352" y="501"/>
                    </a:lnTo>
                    <a:lnTo>
                      <a:pt x="2369" y="561"/>
                    </a:lnTo>
                    <a:lnTo>
                      <a:pt x="2382" y="622"/>
                    </a:lnTo>
                    <a:lnTo>
                      <a:pt x="2390" y="684"/>
                    </a:lnTo>
                    <a:lnTo>
                      <a:pt x="2393" y="748"/>
                    </a:lnTo>
                    <a:lnTo>
                      <a:pt x="2393" y="1200"/>
                    </a:lnTo>
                    <a:lnTo>
                      <a:pt x="2390" y="1230"/>
                    </a:lnTo>
                    <a:lnTo>
                      <a:pt x="2383" y="1256"/>
                    </a:lnTo>
                    <a:lnTo>
                      <a:pt x="2370" y="1282"/>
                    </a:lnTo>
                    <a:lnTo>
                      <a:pt x="2354" y="1304"/>
                    </a:lnTo>
                    <a:lnTo>
                      <a:pt x="2335" y="1324"/>
                    </a:lnTo>
                    <a:lnTo>
                      <a:pt x="2311" y="1339"/>
                    </a:lnTo>
                    <a:lnTo>
                      <a:pt x="2286" y="1351"/>
                    </a:lnTo>
                    <a:lnTo>
                      <a:pt x="2259" y="1358"/>
                    </a:lnTo>
                    <a:lnTo>
                      <a:pt x="2230" y="1360"/>
                    </a:lnTo>
                    <a:lnTo>
                      <a:pt x="157" y="1360"/>
                    </a:lnTo>
                    <a:lnTo>
                      <a:pt x="129" y="1358"/>
                    </a:lnTo>
                    <a:lnTo>
                      <a:pt x="101" y="1351"/>
                    </a:lnTo>
                    <a:lnTo>
                      <a:pt x="77" y="1339"/>
                    </a:lnTo>
                    <a:lnTo>
                      <a:pt x="55" y="1324"/>
                    </a:lnTo>
                    <a:lnTo>
                      <a:pt x="36" y="1304"/>
                    </a:lnTo>
                    <a:lnTo>
                      <a:pt x="21" y="1282"/>
                    </a:lnTo>
                    <a:lnTo>
                      <a:pt x="10" y="1256"/>
                    </a:lnTo>
                    <a:lnTo>
                      <a:pt x="3" y="1230"/>
                    </a:lnTo>
                    <a:lnTo>
                      <a:pt x="0" y="1200"/>
                    </a:lnTo>
                    <a:lnTo>
                      <a:pt x="0" y="748"/>
                    </a:lnTo>
                    <a:lnTo>
                      <a:pt x="3" y="684"/>
                    </a:lnTo>
                    <a:lnTo>
                      <a:pt x="11" y="622"/>
                    </a:lnTo>
                    <a:lnTo>
                      <a:pt x="23" y="561"/>
                    </a:lnTo>
                    <a:lnTo>
                      <a:pt x="41" y="501"/>
                    </a:lnTo>
                    <a:lnTo>
                      <a:pt x="63" y="443"/>
                    </a:lnTo>
                    <a:lnTo>
                      <a:pt x="90" y="389"/>
                    </a:lnTo>
                    <a:lnTo>
                      <a:pt x="122" y="336"/>
                    </a:lnTo>
                    <a:lnTo>
                      <a:pt x="156" y="286"/>
                    </a:lnTo>
                    <a:lnTo>
                      <a:pt x="195" y="240"/>
                    </a:lnTo>
                    <a:lnTo>
                      <a:pt x="237" y="196"/>
                    </a:lnTo>
                    <a:lnTo>
                      <a:pt x="283" y="157"/>
                    </a:lnTo>
                    <a:lnTo>
                      <a:pt x="332" y="121"/>
                    </a:lnTo>
                    <a:lnTo>
                      <a:pt x="385" y="89"/>
                    </a:lnTo>
                    <a:lnTo>
                      <a:pt x="440" y="62"/>
                    </a:lnTo>
                    <a:lnTo>
                      <a:pt x="498" y="38"/>
                    </a:lnTo>
                    <a:lnTo>
                      <a:pt x="559" y="20"/>
                    </a:lnTo>
                    <a:lnTo>
                      <a:pt x="640" y="0"/>
                    </a:lnTo>
                    <a:lnTo>
                      <a:pt x="1193" y="1280"/>
                    </a:lnTo>
                    <a:lnTo>
                      <a:pt x="174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22" name="Freeform 25"/>
              <p:cNvSpPr>
                <a:spLocks/>
              </p:cNvSpPr>
              <p:nvPr/>
            </p:nvSpPr>
            <p:spPr bwMode="auto">
              <a:xfrm>
                <a:off x="2689" y="4347"/>
                <a:ext cx="34" cy="83"/>
              </a:xfrm>
              <a:custGeom>
                <a:avLst/>
                <a:gdLst>
                  <a:gd name="T0" fmla="*/ 135 w 373"/>
                  <a:gd name="T1" fmla="*/ 0 h 915"/>
                  <a:gd name="T2" fmla="*/ 237 w 373"/>
                  <a:gd name="T3" fmla="*/ 0 h 915"/>
                  <a:gd name="T4" fmla="*/ 258 w 373"/>
                  <a:gd name="T5" fmla="*/ 2 h 915"/>
                  <a:gd name="T6" fmla="*/ 278 w 373"/>
                  <a:gd name="T7" fmla="*/ 9 h 915"/>
                  <a:gd name="T8" fmla="*/ 295 w 373"/>
                  <a:gd name="T9" fmla="*/ 21 h 915"/>
                  <a:gd name="T10" fmla="*/ 310 w 373"/>
                  <a:gd name="T11" fmla="*/ 36 h 915"/>
                  <a:gd name="T12" fmla="*/ 321 w 373"/>
                  <a:gd name="T13" fmla="*/ 53 h 915"/>
                  <a:gd name="T14" fmla="*/ 328 w 373"/>
                  <a:gd name="T15" fmla="*/ 74 h 915"/>
                  <a:gd name="T16" fmla="*/ 366 w 373"/>
                  <a:gd name="T17" fmla="*/ 234 h 915"/>
                  <a:gd name="T18" fmla="*/ 368 w 373"/>
                  <a:gd name="T19" fmla="*/ 257 h 915"/>
                  <a:gd name="T20" fmla="*/ 365 w 373"/>
                  <a:gd name="T21" fmla="*/ 281 h 915"/>
                  <a:gd name="T22" fmla="*/ 357 w 373"/>
                  <a:gd name="T23" fmla="*/ 301 h 915"/>
                  <a:gd name="T24" fmla="*/ 345 w 373"/>
                  <a:gd name="T25" fmla="*/ 319 h 915"/>
                  <a:gd name="T26" fmla="*/ 329 w 373"/>
                  <a:gd name="T27" fmla="*/ 334 h 915"/>
                  <a:gd name="T28" fmla="*/ 309 w 373"/>
                  <a:gd name="T29" fmla="*/ 345 h 915"/>
                  <a:gd name="T30" fmla="*/ 287 w 373"/>
                  <a:gd name="T31" fmla="*/ 351 h 915"/>
                  <a:gd name="T32" fmla="*/ 373 w 373"/>
                  <a:gd name="T33" fmla="*/ 438 h 915"/>
                  <a:gd name="T34" fmla="*/ 187 w 373"/>
                  <a:gd name="T35" fmla="*/ 915 h 915"/>
                  <a:gd name="T36" fmla="*/ 0 w 373"/>
                  <a:gd name="T37" fmla="*/ 438 h 915"/>
                  <a:gd name="T38" fmla="*/ 85 w 373"/>
                  <a:gd name="T39" fmla="*/ 351 h 915"/>
                  <a:gd name="T40" fmla="*/ 63 w 373"/>
                  <a:gd name="T41" fmla="*/ 345 h 915"/>
                  <a:gd name="T42" fmla="*/ 44 w 373"/>
                  <a:gd name="T43" fmla="*/ 334 h 915"/>
                  <a:gd name="T44" fmla="*/ 27 w 373"/>
                  <a:gd name="T45" fmla="*/ 319 h 915"/>
                  <a:gd name="T46" fmla="*/ 15 w 373"/>
                  <a:gd name="T47" fmla="*/ 301 h 915"/>
                  <a:gd name="T48" fmla="*/ 7 w 373"/>
                  <a:gd name="T49" fmla="*/ 281 h 915"/>
                  <a:gd name="T50" fmla="*/ 4 w 373"/>
                  <a:gd name="T51" fmla="*/ 257 h 915"/>
                  <a:gd name="T52" fmla="*/ 6 w 373"/>
                  <a:gd name="T53" fmla="*/ 234 h 915"/>
                  <a:gd name="T54" fmla="*/ 44 w 373"/>
                  <a:gd name="T55" fmla="*/ 74 h 915"/>
                  <a:gd name="T56" fmla="*/ 52 w 373"/>
                  <a:gd name="T57" fmla="*/ 53 h 915"/>
                  <a:gd name="T58" fmla="*/ 63 w 373"/>
                  <a:gd name="T59" fmla="*/ 36 h 915"/>
                  <a:gd name="T60" fmla="*/ 77 w 373"/>
                  <a:gd name="T61" fmla="*/ 21 h 915"/>
                  <a:gd name="T62" fmla="*/ 95 w 373"/>
                  <a:gd name="T63" fmla="*/ 9 h 915"/>
                  <a:gd name="T64" fmla="*/ 114 w 373"/>
                  <a:gd name="T65" fmla="*/ 2 h 915"/>
                  <a:gd name="T66" fmla="*/ 135 w 373"/>
                  <a:gd name="T67" fmla="*/ 0 h 9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73" h="915">
                    <a:moveTo>
                      <a:pt x="135" y="0"/>
                    </a:moveTo>
                    <a:lnTo>
                      <a:pt x="237" y="0"/>
                    </a:lnTo>
                    <a:lnTo>
                      <a:pt x="258" y="2"/>
                    </a:lnTo>
                    <a:lnTo>
                      <a:pt x="278" y="9"/>
                    </a:lnTo>
                    <a:lnTo>
                      <a:pt x="295" y="21"/>
                    </a:lnTo>
                    <a:lnTo>
                      <a:pt x="310" y="36"/>
                    </a:lnTo>
                    <a:lnTo>
                      <a:pt x="321" y="53"/>
                    </a:lnTo>
                    <a:lnTo>
                      <a:pt x="328" y="74"/>
                    </a:lnTo>
                    <a:lnTo>
                      <a:pt x="366" y="234"/>
                    </a:lnTo>
                    <a:lnTo>
                      <a:pt x="368" y="257"/>
                    </a:lnTo>
                    <a:lnTo>
                      <a:pt x="365" y="281"/>
                    </a:lnTo>
                    <a:lnTo>
                      <a:pt x="357" y="301"/>
                    </a:lnTo>
                    <a:lnTo>
                      <a:pt x="345" y="319"/>
                    </a:lnTo>
                    <a:lnTo>
                      <a:pt x="329" y="334"/>
                    </a:lnTo>
                    <a:lnTo>
                      <a:pt x="309" y="345"/>
                    </a:lnTo>
                    <a:lnTo>
                      <a:pt x="287" y="351"/>
                    </a:lnTo>
                    <a:lnTo>
                      <a:pt x="373" y="438"/>
                    </a:lnTo>
                    <a:lnTo>
                      <a:pt x="187" y="915"/>
                    </a:lnTo>
                    <a:lnTo>
                      <a:pt x="0" y="438"/>
                    </a:lnTo>
                    <a:lnTo>
                      <a:pt x="85" y="351"/>
                    </a:lnTo>
                    <a:lnTo>
                      <a:pt x="63" y="345"/>
                    </a:lnTo>
                    <a:lnTo>
                      <a:pt x="44" y="334"/>
                    </a:lnTo>
                    <a:lnTo>
                      <a:pt x="27" y="319"/>
                    </a:lnTo>
                    <a:lnTo>
                      <a:pt x="15" y="301"/>
                    </a:lnTo>
                    <a:lnTo>
                      <a:pt x="7" y="281"/>
                    </a:lnTo>
                    <a:lnTo>
                      <a:pt x="4" y="257"/>
                    </a:lnTo>
                    <a:lnTo>
                      <a:pt x="6" y="234"/>
                    </a:lnTo>
                    <a:lnTo>
                      <a:pt x="44" y="74"/>
                    </a:lnTo>
                    <a:lnTo>
                      <a:pt x="52" y="53"/>
                    </a:lnTo>
                    <a:lnTo>
                      <a:pt x="63" y="36"/>
                    </a:lnTo>
                    <a:lnTo>
                      <a:pt x="77" y="21"/>
                    </a:lnTo>
                    <a:lnTo>
                      <a:pt x="95" y="9"/>
                    </a:lnTo>
                    <a:lnTo>
                      <a:pt x="114" y="2"/>
                    </a:lnTo>
                    <a:lnTo>
                      <a:pt x="13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1" name="Group 16"/>
            <p:cNvGrpSpPr>
              <a:grpSpLocks noChangeAspect="1"/>
            </p:cNvGrpSpPr>
            <p:nvPr/>
          </p:nvGrpSpPr>
          <p:grpSpPr bwMode="auto">
            <a:xfrm>
              <a:off x="596845" y="5823027"/>
              <a:ext cx="162480" cy="186754"/>
              <a:chOff x="1039" y="1681"/>
              <a:chExt cx="1071" cy="1231"/>
            </a:xfrm>
            <a:grpFill/>
          </p:grpSpPr>
          <p:sp>
            <p:nvSpPr>
              <p:cNvPr id="15" name="Freeform 17"/>
              <p:cNvSpPr>
                <a:spLocks noEditPoints="1"/>
              </p:cNvSpPr>
              <p:nvPr/>
            </p:nvSpPr>
            <p:spPr bwMode="auto">
              <a:xfrm>
                <a:off x="1039" y="1681"/>
                <a:ext cx="1071" cy="1099"/>
              </a:xfrm>
              <a:custGeom>
                <a:avLst/>
                <a:gdLst>
                  <a:gd name="T0" fmla="*/ 3169 w 3212"/>
                  <a:gd name="T1" fmla="*/ 566 h 3298"/>
                  <a:gd name="T2" fmla="*/ 3035 w 3212"/>
                  <a:gd name="T3" fmla="*/ 475 h 3298"/>
                  <a:gd name="T4" fmla="*/ 2711 w 3212"/>
                  <a:gd name="T5" fmla="*/ 199 h 3298"/>
                  <a:gd name="T6" fmla="*/ 2384 w 3212"/>
                  <a:gd name="T7" fmla="*/ 19 h 3298"/>
                  <a:gd name="T8" fmla="*/ 2347 w 3212"/>
                  <a:gd name="T9" fmla="*/ 4 h 3298"/>
                  <a:gd name="T10" fmla="*/ 2278 w 3212"/>
                  <a:gd name="T11" fmla="*/ 47 h 3298"/>
                  <a:gd name="T12" fmla="*/ 2171 w 3212"/>
                  <a:gd name="T13" fmla="*/ 190 h 3298"/>
                  <a:gd name="T14" fmla="*/ 1698 w 3212"/>
                  <a:gd name="T15" fmla="*/ 610 h 3298"/>
                  <a:gd name="T16" fmla="*/ 716 w 3212"/>
                  <a:gd name="T17" fmla="*/ 1337 h 3298"/>
                  <a:gd name="T18" fmla="*/ 296 w 3212"/>
                  <a:gd name="T19" fmla="*/ 1713 h 3298"/>
                  <a:gd name="T20" fmla="*/ 59 w 3212"/>
                  <a:gd name="T21" fmla="*/ 2061 h 3298"/>
                  <a:gd name="T22" fmla="*/ 0 w 3212"/>
                  <a:gd name="T23" fmla="*/ 2479 h 3298"/>
                  <a:gd name="T24" fmla="*/ 29 w 3212"/>
                  <a:gd name="T25" fmla="*/ 2758 h 3298"/>
                  <a:gd name="T26" fmla="*/ 183 w 3212"/>
                  <a:gd name="T27" fmla="*/ 2915 h 3298"/>
                  <a:gd name="T28" fmla="*/ 615 w 3212"/>
                  <a:gd name="T29" fmla="*/ 3255 h 3298"/>
                  <a:gd name="T30" fmla="*/ 886 w 3212"/>
                  <a:gd name="T31" fmla="*/ 3291 h 3298"/>
                  <a:gd name="T32" fmla="*/ 1138 w 3212"/>
                  <a:gd name="T33" fmla="*/ 3171 h 3298"/>
                  <a:gd name="T34" fmla="*/ 1808 w 3212"/>
                  <a:gd name="T35" fmla="*/ 2600 h 3298"/>
                  <a:gd name="T36" fmla="*/ 2812 w 3212"/>
                  <a:gd name="T37" fmla="*/ 1724 h 3298"/>
                  <a:gd name="T38" fmla="*/ 3103 w 3212"/>
                  <a:gd name="T39" fmla="*/ 1438 h 3298"/>
                  <a:gd name="T40" fmla="*/ 3146 w 3212"/>
                  <a:gd name="T41" fmla="*/ 1401 h 3298"/>
                  <a:gd name="T42" fmla="*/ 3193 w 3212"/>
                  <a:gd name="T43" fmla="*/ 1183 h 3298"/>
                  <a:gd name="T44" fmla="*/ 3208 w 3212"/>
                  <a:gd name="T45" fmla="*/ 620 h 3298"/>
                  <a:gd name="T46" fmla="*/ 1001 w 3212"/>
                  <a:gd name="T47" fmla="*/ 3114 h 3298"/>
                  <a:gd name="T48" fmla="*/ 881 w 3212"/>
                  <a:gd name="T49" fmla="*/ 3066 h 3298"/>
                  <a:gd name="T50" fmla="*/ 844 w 3212"/>
                  <a:gd name="T51" fmla="*/ 2610 h 3298"/>
                  <a:gd name="T52" fmla="*/ 840 w 3212"/>
                  <a:gd name="T53" fmla="*/ 2398 h 3298"/>
                  <a:gd name="T54" fmla="*/ 401 w 3212"/>
                  <a:gd name="T55" fmla="*/ 2082 h 3298"/>
                  <a:gd name="T56" fmla="*/ 241 w 3212"/>
                  <a:gd name="T57" fmla="*/ 1969 h 3298"/>
                  <a:gd name="T58" fmla="*/ 752 w 3212"/>
                  <a:gd name="T59" fmla="*/ 2141 h 3298"/>
                  <a:gd name="T60" fmla="*/ 1034 w 3212"/>
                  <a:gd name="T61" fmla="*/ 2354 h 3298"/>
                  <a:gd name="T62" fmla="*/ 1418 w 3212"/>
                  <a:gd name="T63" fmla="*/ 2074 h 3298"/>
                  <a:gd name="T64" fmla="*/ 1624 w 3212"/>
                  <a:gd name="T65" fmla="*/ 1847 h 3298"/>
                  <a:gd name="T66" fmla="*/ 1420 w 3212"/>
                  <a:gd name="T67" fmla="*/ 1596 h 3298"/>
                  <a:gd name="T68" fmla="*/ 1082 w 3212"/>
                  <a:gd name="T69" fmla="*/ 1248 h 3298"/>
                  <a:gd name="T70" fmla="*/ 1614 w 3212"/>
                  <a:gd name="T71" fmla="*/ 825 h 3298"/>
                  <a:gd name="T72" fmla="*/ 2194 w 3212"/>
                  <a:gd name="T73" fmla="*/ 338 h 3298"/>
                  <a:gd name="T74" fmla="*/ 2374 w 3212"/>
                  <a:gd name="T75" fmla="*/ 118 h 3298"/>
                  <a:gd name="T76" fmla="*/ 2661 w 3212"/>
                  <a:gd name="T77" fmla="*/ 304 h 3298"/>
                  <a:gd name="T78" fmla="*/ 2993 w 3212"/>
                  <a:gd name="T79" fmla="*/ 603 h 3298"/>
                  <a:gd name="T80" fmla="*/ 2474 w 3212"/>
                  <a:gd name="T81" fmla="*/ 1257 h 3298"/>
                  <a:gd name="T82" fmla="*/ 1732 w 3212"/>
                  <a:gd name="T83" fmla="*/ 1951 h 3298"/>
                  <a:gd name="T84" fmla="*/ 1047 w 3212"/>
                  <a:gd name="T85" fmla="*/ 2462 h 3298"/>
                  <a:gd name="T86" fmla="*/ 1012 w 3212"/>
                  <a:gd name="T87" fmla="*/ 2472 h 3298"/>
                  <a:gd name="T88" fmla="*/ 3078 w 3212"/>
                  <a:gd name="T89" fmla="*/ 1147 h 3298"/>
                  <a:gd name="T90" fmla="*/ 3067 w 3212"/>
                  <a:gd name="T91" fmla="*/ 1301 h 3298"/>
                  <a:gd name="T92" fmla="*/ 3051 w 3212"/>
                  <a:gd name="T93" fmla="*/ 1343 h 3298"/>
                  <a:gd name="T94" fmla="*/ 3018 w 3212"/>
                  <a:gd name="T95" fmla="*/ 1366 h 3298"/>
                  <a:gd name="T96" fmla="*/ 2890 w 3212"/>
                  <a:gd name="T97" fmla="*/ 1493 h 3298"/>
                  <a:gd name="T98" fmla="*/ 1823 w 3212"/>
                  <a:gd name="T99" fmla="*/ 2434 h 3298"/>
                  <a:gd name="T100" fmla="*/ 1765 w 3212"/>
                  <a:gd name="T101" fmla="*/ 2231 h 3298"/>
                  <a:gd name="T102" fmla="*/ 1749 w 3212"/>
                  <a:gd name="T103" fmla="*/ 2105 h 3298"/>
                  <a:gd name="T104" fmla="*/ 2236 w 3212"/>
                  <a:gd name="T105" fmla="*/ 1651 h 3298"/>
                  <a:gd name="T106" fmla="*/ 3095 w 3212"/>
                  <a:gd name="T107" fmla="*/ 770 h 3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212" h="3298">
                    <a:moveTo>
                      <a:pt x="3208" y="620"/>
                    </a:moveTo>
                    <a:lnTo>
                      <a:pt x="3206" y="606"/>
                    </a:lnTo>
                    <a:lnTo>
                      <a:pt x="3192" y="581"/>
                    </a:lnTo>
                    <a:lnTo>
                      <a:pt x="3169" y="566"/>
                    </a:lnTo>
                    <a:lnTo>
                      <a:pt x="3143" y="561"/>
                    </a:lnTo>
                    <a:lnTo>
                      <a:pt x="3130" y="564"/>
                    </a:lnTo>
                    <a:lnTo>
                      <a:pt x="3101" y="533"/>
                    </a:lnTo>
                    <a:lnTo>
                      <a:pt x="3035" y="475"/>
                    </a:lnTo>
                    <a:lnTo>
                      <a:pt x="3003" y="448"/>
                    </a:lnTo>
                    <a:lnTo>
                      <a:pt x="2931" y="383"/>
                    </a:lnTo>
                    <a:lnTo>
                      <a:pt x="2786" y="258"/>
                    </a:lnTo>
                    <a:lnTo>
                      <a:pt x="2711" y="199"/>
                    </a:lnTo>
                    <a:lnTo>
                      <a:pt x="2651" y="148"/>
                    </a:lnTo>
                    <a:lnTo>
                      <a:pt x="2507" y="53"/>
                    </a:lnTo>
                    <a:lnTo>
                      <a:pt x="2432" y="24"/>
                    </a:lnTo>
                    <a:lnTo>
                      <a:pt x="2384" y="19"/>
                    </a:lnTo>
                    <a:lnTo>
                      <a:pt x="2363" y="20"/>
                    </a:lnTo>
                    <a:lnTo>
                      <a:pt x="2361" y="17"/>
                    </a:lnTo>
                    <a:lnTo>
                      <a:pt x="2358" y="14"/>
                    </a:lnTo>
                    <a:lnTo>
                      <a:pt x="2347" y="4"/>
                    </a:lnTo>
                    <a:lnTo>
                      <a:pt x="2320" y="0"/>
                    </a:lnTo>
                    <a:lnTo>
                      <a:pt x="2294" y="10"/>
                    </a:lnTo>
                    <a:lnTo>
                      <a:pt x="2278" y="32"/>
                    </a:lnTo>
                    <a:lnTo>
                      <a:pt x="2278" y="47"/>
                    </a:lnTo>
                    <a:lnTo>
                      <a:pt x="2276" y="62"/>
                    </a:lnTo>
                    <a:lnTo>
                      <a:pt x="2253" y="102"/>
                    </a:lnTo>
                    <a:lnTo>
                      <a:pt x="2199" y="163"/>
                    </a:lnTo>
                    <a:lnTo>
                      <a:pt x="2171" y="190"/>
                    </a:lnTo>
                    <a:lnTo>
                      <a:pt x="2102" y="260"/>
                    </a:lnTo>
                    <a:lnTo>
                      <a:pt x="1952" y="394"/>
                    </a:lnTo>
                    <a:lnTo>
                      <a:pt x="1878" y="459"/>
                    </a:lnTo>
                    <a:lnTo>
                      <a:pt x="1698" y="610"/>
                    </a:lnTo>
                    <a:lnTo>
                      <a:pt x="1326" y="897"/>
                    </a:lnTo>
                    <a:lnTo>
                      <a:pt x="1138" y="1036"/>
                    </a:lnTo>
                    <a:lnTo>
                      <a:pt x="969" y="1157"/>
                    </a:lnTo>
                    <a:lnTo>
                      <a:pt x="716" y="1337"/>
                    </a:lnTo>
                    <a:lnTo>
                      <a:pt x="553" y="1467"/>
                    </a:lnTo>
                    <a:lnTo>
                      <a:pt x="475" y="1536"/>
                    </a:lnTo>
                    <a:lnTo>
                      <a:pt x="415" y="1592"/>
                    </a:lnTo>
                    <a:lnTo>
                      <a:pt x="296" y="1713"/>
                    </a:lnTo>
                    <a:lnTo>
                      <a:pt x="186" y="1845"/>
                    </a:lnTo>
                    <a:lnTo>
                      <a:pt x="117" y="1951"/>
                    </a:lnTo>
                    <a:lnTo>
                      <a:pt x="77" y="2024"/>
                    </a:lnTo>
                    <a:lnTo>
                      <a:pt x="59" y="2061"/>
                    </a:lnTo>
                    <a:lnTo>
                      <a:pt x="44" y="2100"/>
                    </a:lnTo>
                    <a:lnTo>
                      <a:pt x="21" y="2181"/>
                    </a:lnTo>
                    <a:lnTo>
                      <a:pt x="2" y="2306"/>
                    </a:lnTo>
                    <a:lnTo>
                      <a:pt x="0" y="2479"/>
                    </a:lnTo>
                    <a:lnTo>
                      <a:pt x="12" y="2650"/>
                    </a:lnTo>
                    <a:lnTo>
                      <a:pt x="18" y="2732"/>
                    </a:lnTo>
                    <a:lnTo>
                      <a:pt x="19" y="2742"/>
                    </a:lnTo>
                    <a:lnTo>
                      <a:pt x="29" y="2758"/>
                    </a:lnTo>
                    <a:lnTo>
                      <a:pt x="49" y="2771"/>
                    </a:lnTo>
                    <a:lnTo>
                      <a:pt x="67" y="2770"/>
                    </a:lnTo>
                    <a:lnTo>
                      <a:pt x="101" y="2817"/>
                    </a:lnTo>
                    <a:lnTo>
                      <a:pt x="183" y="2915"/>
                    </a:lnTo>
                    <a:lnTo>
                      <a:pt x="278" y="3016"/>
                    </a:lnTo>
                    <a:lnTo>
                      <a:pt x="383" y="3109"/>
                    </a:lnTo>
                    <a:lnTo>
                      <a:pt x="497" y="3193"/>
                    </a:lnTo>
                    <a:lnTo>
                      <a:pt x="615" y="3255"/>
                    </a:lnTo>
                    <a:lnTo>
                      <a:pt x="704" y="3285"/>
                    </a:lnTo>
                    <a:lnTo>
                      <a:pt x="765" y="3297"/>
                    </a:lnTo>
                    <a:lnTo>
                      <a:pt x="825" y="3298"/>
                    </a:lnTo>
                    <a:lnTo>
                      <a:pt x="886" y="3291"/>
                    </a:lnTo>
                    <a:lnTo>
                      <a:pt x="916" y="3282"/>
                    </a:lnTo>
                    <a:lnTo>
                      <a:pt x="955" y="3271"/>
                    </a:lnTo>
                    <a:lnTo>
                      <a:pt x="1030" y="3236"/>
                    </a:lnTo>
                    <a:lnTo>
                      <a:pt x="1138" y="3171"/>
                    </a:lnTo>
                    <a:lnTo>
                      <a:pt x="1342" y="3009"/>
                    </a:lnTo>
                    <a:lnTo>
                      <a:pt x="1463" y="2899"/>
                    </a:lnTo>
                    <a:lnTo>
                      <a:pt x="1634" y="2748"/>
                    </a:lnTo>
                    <a:lnTo>
                      <a:pt x="1808" y="2600"/>
                    </a:lnTo>
                    <a:lnTo>
                      <a:pt x="2017" y="2424"/>
                    </a:lnTo>
                    <a:lnTo>
                      <a:pt x="2429" y="2066"/>
                    </a:lnTo>
                    <a:lnTo>
                      <a:pt x="2633" y="1884"/>
                    </a:lnTo>
                    <a:lnTo>
                      <a:pt x="2812" y="1724"/>
                    </a:lnTo>
                    <a:lnTo>
                      <a:pt x="2987" y="1560"/>
                    </a:lnTo>
                    <a:lnTo>
                      <a:pt x="3021" y="1530"/>
                    </a:lnTo>
                    <a:lnTo>
                      <a:pt x="3075" y="1478"/>
                    </a:lnTo>
                    <a:lnTo>
                      <a:pt x="3103" y="1438"/>
                    </a:lnTo>
                    <a:lnTo>
                      <a:pt x="3111" y="1416"/>
                    </a:lnTo>
                    <a:lnTo>
                      <a:pt x="3124" y="1415"/>
                    </a:lnTo>
                    <a:lnTo>
                      <a:pt x="3134" y="1409"/>
                    </a:lnTo>
                    <a:lnTo>
                      <a:pt x="3146" y="1401"/>
                    </a:lnTo>
                    <a:lnTo>
                      <a:pt x="3163" y="1378"/>
                    </a:lnTo>
                    <a:lnTo>
                      <a:pt x="3180" y="1337"/>
                    </a:lnTo>
                    <a:lnTo>
                      <a:pt x="3192" y="1241"/>
                    </a:lnTo>
                    <a:lnTo>
                      <a:pt x="3193" y="1183"/>
                    </a:lnTo>
                    <a:lnTo>
                      <a:pt x="3202" y="1042"/>
                    </a:lnTo>
                    <a:lnTo>
                      <a:pt x="3212" y="832"/>
                    </a:lnTo>
                    <a:lnTo>
                      <a:pt x="3212" y="691"/>
                    </a:lnTo>
                    <a:lnTo>
                      <a:pt x="3208" y="620"/>
                    </a:lnTo>
                    <a:close/>
                    <a:moveTo>
                      <a:pt x="1004" y="2495"/>
                    </a:moveTo>
                    <a:lnTo>
                      <a:pt x="998" y="2649"/>
                    </a:lnTo>
                    <a:lnTo>
                      <a:pt x="999" y="2958"/>
                    </a:lnTo>
                    <a:lnTo>
                      <a:pt x="1001" y="3114"/>
                    </a:lnTo>
                    <a:lnTo>
                      <a:pt x="942" y="3145"/>
                    </a:lnTo>
                    <a:lnTo>
                      <a:pt x="880" y="3170"/>
                    </a:lnTo>
                    <a:lnTo>
                      <a:pt x="884" y="3137"/>
                    </a:lnTo>
                    <a:lnTo>
                      <a:pt x="881" y="3066"/>
                    </a:lnTo>
                    <a:lnTo>
                      <a:pt x="868" y="2961"/>
                    </a:lnTo>
                    <a:lnTo>
                      <a:pt x="860" y="2895"/>
                    </a:lnTo>
                    <a:lnTo>
                      <a:pt x="850" y="2780"/>
                    </a:lnTo>
                    <a:lnTo>
                      <a:pt x="844" y="2610"/>
                    </a:lnTo>
                    <a:lnTo>
                      <a:pt x="850" y="2495"/>
                    </a:lnTo>
                    <a:lnTo>
                      <a:pt x="857" y="2439"/>
                    </a:lnTo>
                    <a:lnTo>
                      <a:pt x="856" y="2424"/>
                    </a:lnTo>
                    <a:lnTo>
                      <a:pt x="840" y="2398"/>
                    </a:lnTo>
                    <a:lnTo>
                      <a:pt x="828" y="2390"/>
                    </a:lnTo>
                    <a:lnTo>
                      <a:pt x="717" y="2318"/>
                    </a:lnTo>
                    <a:lnTo>
                      <a:pt x="506" y="2162"/>
                    </a:lnTo>
                    <a:lnTo>
                      <a:pt x="401" y="2082"/>
                    </a:lnTo>
                    <a:lnTo>
                      <a:pt x="382" y="2064"/>
                    </a:lnTo>
                    <a:lnTo>
                      <a:pt x="314" y="2010"/>
                    </a:lnTo>
                    <a:lnTo>
                      <a:pt x="264" y="1978"/>
                    </a:lnTo>
                    <a:lnTo>
                      <a:pt x="241" y="1969"/>
                    </a:lnTo>
                    <a:lnTo>
                      <a:pt x="294" y="1899"/>
                    </a:lnTo>
                    <a:lnTo>
                      <a:pt x="350" y="1830"/>
                    </a:lnTo>
                    <a:lnTo>
                      <a:pt x="510" y="1955"/>
                    </a:lnTo>
                    <a:lnTo>
                      <a:pt x="752" y="2141"/>
                    </a:lnTo>
                    <a:lnTo>
                      <a:pt x="909" y="2270"/>
                    </a:lnTo>
                    <a:lnTo>
                      <a:pt x="985" y="2338"/>
                    </a:lnTo>
                    <a:lnTo>
                      <a:pt x="999" y="2349"/>
                    </a:lnTo>
                    <a:lnTo>
                      <a:pt x="1034" y="2354"/>
                    </a:lnTo>
                    <a:lnTo>
                      <a:pt x="1053" y="2346"/>
                    </a:lnTo>
                    <a:lnTo>
                      <a:pt x="1132" y="2302"/>
                    </a:lnTo>
                    <a:lnTo>
                      <a:pt x="1280" y="2195"/>
                    </a:lnTo>
                    <a:lnTo>
                      <a:pt x="1418" y="2074"/>
                    </a:lnTo>
                    <a:lnTo>
                      <a:pt x="1548" y="1943"/>
                    </a:lnTo>
                    <a:lnTo>
                      <a:pt x="1610" y="1877"/>
                    </a:lnTo>
                    <a:lnTo>
                      <a:pt x="1617" y="1868"/>
                    </a:lnTo>
                    <a:lnTo>
                      <a:pt x="1624" y="1847"/>
                    </a:lnTo>
                    <a:lnTo>
                      <a:pt x="1626" y="1827"/>
                    </a:lnTo>
                    <a:lnTo>
                      <a:pt x="1617" y="1807"/>
                    </a:lnTo>
                    <a:lnTo>
                      <a:pt x="1610" y="1796"/>
                    </a:lnTo>
                    <a:lnTo>
                      <a:pt x="1420" y="1596"/>
                    </a:lnTo>
                    <a:lnTo>
                      <a:pt x="1231" y="1395"/>
                    </a:lnTo>
                    <a:lnTo>
                      <a:pt x="1201" y="1360"/>
                    </a:lnTo>
                    <a:lnTo>
                      <a:pt x="1132" y="1288"/>
                    </a:lnTo>
                    <a:lnTo>
                      <a:pt x="1082" y="1248"/>
                    </a:lnTo>
                    <a:lnTo>
                      <a:pt x="1056" y="1235"/>
                    </a:lnTo>
                    <a:lnTo>
                      <a:pt x="1244" y="1103"/>
                    </a:lnTo>
                    <a:lnTo>
                      <a:pt x="1430" y="964"/>
                    </a:lnTo>
                    <a:lnTo>
                      <a:pt x="1614" y="825"/>
                    </a:lnTo>
                    <a:lnTo>
                      <a:pt x="1885" y="607"/>
                    </a:lnTo>
                    <a:lnTo>
                      <a:pt x="2060" y="458"/>
                    </a:lnTo>
                    <a:lnTo>
                      <a:pt x="2145" y="380"/>
                    </a:lnTo>
                    <a:lnTo>
                      <a:pt x="2194" y="338"/>
                    </a:lnTo>
                    <a:lnTo>
                      <a:pt x="2299" y="235"/>
                    </a:lnTo>
                    <a:lnTo>
                      <a:pt x="2344" y="177"/>
                    </a:lnTo>
                    <a:lnTo>
                      <a:pt x="2367" y="138"/>
                    </a:lnTo>
                    <a:lnTo>
                      <a:pt x="2374" y="118"/>
                    </a:lnTo>
                    <a:lnTo>
                      <a:pt x="2422" y="140"/>
                    </a:lnTo>
                    <a:lnTo>
                      <a:pt x="2466" y="163"/>
                    </a:lnTo>
                    <a:lnTo>
                      <a:pt x="2534" y="206"/>
                    </a:lnTo>
                    <a:lnTo>
                      <a:pt x="2661" y="304"/>
                    </a:lnTo>
                    <a:lnTo>
                      <a:pt x="2721" y="354"/>
                    </a:lnTo>
                    <a:lnTo>
                      <a:pt x="2833" y="453"/>
                    </a:lnTo>
                    <a:lnTo>
                      <a:pt x="2944" y="554"/>
                    </a:lnTo>
                    <a:lnTo>
                      <a:pt x="2993" y="603"/>
                    </a:lnTo>
                    <a:lnTo>
                      <a:pt x="3048" y="646"/>
                    </a:lnTo>
                    <a:lnTo>
                      <a:pt x="2937" y="771"/>
                    </a:lnTo>
                    <a:lnTo>
                      <a:pt x="2708" y="1016"/>
                    </a:lnTo>
                    <a:lnTo>
                      <a:pt x="2474" y="1257"/>
                    </a:lnTo>
                    <a:lnTo>
                      <a:pt x="2233" y="1490"/>
                    </a:lnTo>
                    <a:lnTo>
                      <a:pt x="2112" y="1605"/>
                    </a:lnTo>
                    <a:lnTo>
                      <a:pt x="1987" y="1720"/>
                    </a:lnTo>
                    <a:lnTo>
                      <a:pt x="1732" y="1951"/>
                    </a:lnTo>
                    <a:lnTo>
                      <a:pt x="1467" y="2169"/>
                    </a:lnTo>
                    <a:lnTo>
                      <a:pt x="1261" y="2322"/>
                    </a:lnTo>
                    <a:lnTo>
                      <a:pt x="1120" y="2417"/>
                    </a:lnTo>
                    <a:lnTo>
                      <a:pt x="1047" y="2462"/>
                    </a:lnTo>
                    <a:lnTo>
                      <a:pt x="1047" y="2462"/>
                    </a:lnTo>
                    <a:lnTo>
                      <a:pt x="1047" y="2463"/>
                    </a:lnTo>
                    <a:lnTo>
                      <a:pt x="1033" y="2460"/>
                    </a:lnTo>
                    <a:lnTo>
                      <a:pt x="1012" y="2472"/>
                    </a:lnTo>
                    <a:lnTo>
                      <a:pt x="1005" y="2485"/>
                    </a:lnTo>
                    <a:lnTo>
                      <a:pt x="1004" y="2495"/>
                    </a:lnTo>
                    <a:close/>
                    <a:moveTo>
                      <a:pt x="3082" y="1081"/>
                    </a:moveTo>
                    <a:lnTo>
                      <a:pt x="3078" y="1147"/>
                    </a:lnTo>
                    <a:lnTo>
                      <a:pt x="3074" y="1213"/>
                    </a:lnTo>
                    <a:lnTo>
                      <a:pt x="3072" y="1247"/>
                    </a:lnTo>
                    <a:lnTo>
                      <a:pt x="3069" y="1280"/>
                    </a:lnTo>
                    <a:lnTo>
                      <a:pt x="3067" y="1301"/>
                    </a:lnTo>
                    <a:lnTo>
                      <a:pt x="3065" y="1316"/>
                    </a:lnTo>
                    <a:lnTo>
                      <a:pt x="3059" y="1320"/>
                    </a:lnTo>
                    <a:lnTo>
                      <a:pt x="3052" y="1334"/>
                    </a:lnTo>
                    <a:lnTo>
                      <a:pt x="3051" y="1343"/>
                    </a:lnTo>
                    <a:lnTo>
                      <a:pt x="3038" y="1349"/>
                    </a:lnTo>
                    <a:lnTo>
                      <a:pt x="3018" y="1372"/>
                    </a:lnTo>
                    <a:lnTo>
                      <a:pt x="3016" y="1389"/>
                    </a:lnTo>
                    <a:lnTo>
                      <a:pt x="3018" y="1366"/>
                    </a:lnTo>
                    <a:lnTo>
                      <a:pt x="3010" y="1369"/>
                    </a:lnTo>
                    <a:lnTo>
                      <a:pt x="2990" y="1393"/>
                    </a:lnTo>
                    <a:lnTo>
                      <a:pt x="2941" y="1444"/>
                    </a:lnTo>
                    <a:lnTo>
                      <a:pt x="2890" y="1493"/>
                    </a:lnTo>
                    <a:lnTo>
                      <a:pt x="2734" y="1637"/>
                    </a:lnTo>
                    <a:lnTo>
                      <a:pt x="2574" y="1779"/>
                    </a:lnTo>
                    <a:lnTo>
                      <a:pt x="2201" y="2110"/>
                    </a:lnTo>
                    <a:lnTo>
                      <a:pt x="1823" y="2434"/>
                    </a:lnTo>
                    <a:lnTo>
                      <a:pt x="1804" y="2451"/>
                    </a:lnTo>
                    <a:lnTo>
                      <a:pt x="1785" y="2467"/>
                    </a:lnTo>
                    <a:lnTo>
                      <a:pt x="1778" y="2349"/>
                    </a:lnTo>
                    <a:lnTo>
                      <a:pt x="1765" y="2231"/>
                    </a:lnTo>
                    <a:lnTo>
                      <a:pt x="1764" y="2181"/>
                    </a:lnTo>
                    <a:lnTo>
                      <a:pt x="1765" y="2130"/>
                    </a:lnTo>
                    <a:lnTo>
                      <a:pt x="1764" y="2118"/>
                    </a:lnTo>
                    <a:lnTo>
                      <a:pt x="1749" y="2105"/>
                    </a:lnTo>
                    <a:lnTo>
                      <a:pt x="1739" y="2103"/>
                    </a:lnTo>
                    <a:lnTo>
                      <a:pt x="1927" y="1936"/>
                    </a:lnTo>
                    <a:lnTo>
                      <a:pt x="2106" y="1769"/>
                    </a:lnTo>
                    <a:lnTo>
                      <a:pt x="2236" y="1651"/>
                    </a:lnTo>
                    <a:lnTo>
                      <a:pt x="2489" y="1406"/>
                    </a:lnTo>
                    <a:lnTo>
                      <a:pt x="2737" y="1157"/>
                    </a:lnTo>
                    <a:lnTo>
                      <a:pt x="2977" y="901"/>
                    </a:lnTo>
                    <a:lnTo>
                      <a:pt x="3095" y="770"/>
                    </a:lnTo>
                    <a:lnTo>
                      <a:pt x="3093" y="926"/>
                    </a:lnTo>
                    <a:lnTo>
                      <a:pt x="3082" y="10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8"/>
              <p:cNvSpPr>
                <a:spLocks/>
              </p:cNvSpPr>
              <p:nvPr/>
            </p:nvSpPr>
            <p:spPr bwMode="auto">
              <a:xfrm>
                <a:off x="1398" y="2746"/>
                <a:ext cx="212" cy="132"/>
              </a:xfrm>
              <a:custGeom>
                <a:avLst/>
                <a:gdLst>
                  <a:gd name="T0" fmla="*/ 544 w 635"/>
                  <a:gd name="T1" fmla="*/ 0 h 398"/>
                  <a:gd name="T2" fmla="*/ 504 w 635"/>
                  <a:gd name="T3" fmla="*/ 18 h 398"/>
                  <a:gd name="T4" fmla="*/ 496 w 635"/>
                  <a:gd name="T5" fmla="*/ 52 h 398"/>
                  <a:gd name="T6" fmla="*/ 530 w 635"/>
                  <a:gd name="T7" fmla="*/ 177 h 398"/>
                  <a:gd name="T8" fmla="*/ 515 w 635"/>
                  <a:gd name="T9" fmla="*/ 226 h 398"/>
                  <a:gd name="T10" fmla="*/ 478 w 635"/>
                  <a:gd name="T11" fmla="*/ 262 h 398"/>
                  <a:gd name="T12" fmla="*/ 403 w 635"/>
                  <a:gd name="T13" fmla="*/ 291 h 398"/>
                  <a:gd name="T14" fmla="*/ 352 w 635"/>
                  <a:gd name="T15" fmla="*/ 272 h 398"/>
                  <a:gd name="T16" fmla="*/ 332 w 635"/>
                  <a:gd name="T17" fmla="*/ 226 h 398"/>
                  <a:gd name="T18" fmla="*/ 331 w 635"/>
                  <a:gd name="T19" fmla="*/ 198 h 398"/>
                  <a:gd name="T20" fmla="*/ 303 w 635"/>
                  <a:gd name="T21" fmla="*/ 164 h 398"/>
                  <a:gd name="T22" fmla="*/ 246 w 635"/>
                  <a:gd name="T23" fmla="*/ 180 h 398"/>
                  <a:gd name="T24" fmla="*/ 236 w 635"/>
                  <a:gd name="T25" fmla="*/ 209 h 398"/>
                  <a:gd name="T26" fmla="*/ 220 w 635"/>
                  <a:gd name="T27" fmla="*/ 268 h 398"/>
                  <a:gd name="T28" fmla="*/ 160 w 635"/>
                  <a:gd name="T29" fmla="*/ 310 h 398"/>
                  <a:gd name="T30" fmla="*/ 122 w 635"/>
                  <a:gd name="T31" fmla="*/ 304 h 398"/>
                  <a:gd name="T32" fmla="*/ 83 w 635"/>
                  <a:gd name="T33" fmla="*/ 270 h 398"/>
                  <a:gd name="T34" fmla="*/ 83 w 635"/>
                  <a:gd name="T35" fmla="*/ 182 h 398"/>
                  <a:gd name="T36" fmla="*/ 90 w 635"/>
                  <a:gd name="T37" fmla="*/ 149 h 398"/>
                  <a:gd name="T38" fmla="*/ 62 w 635"/>
                  <a:gd name="T39" fmla="*/ 126 h 398"/>
                  <a:gd name="T40" fmla="*/ 34 w 635"/>
                  <a:gd name="T41" fmla="*/ 139 h 398"/>
                  <a:gd name="T42" fmla="*/ 7 w 635"/>
                  <a:gd name="T43" fmla="*/ 193 h 398"/>
                  <a:gd name="T44" fmla="*/ 3 w 635"/>
                  <a:gd name="T45" fmla="*/ 268 h 398"/>
                  <a:gd name="T46" fmla="*/ 31 w 635"/>
                  <a:gd name="T47" fmla="*/ 336 h 398"/>
                  <a:gd name="T48" fmla="*/ 93 w 635"/>
                  <a:gd name="T49" fmla="*/ 383 h 398"/>
                  <a:gd name="T50" fmla="*/ 139 w 635"/>
                  <a:gd name="T51" fmla="*/ 398 h 398"/>
                  <a:gd name="T52" fmla="*/ 229 w 635"/>
                  <a:gd name="T53" fmla="*/ 383 h 398"/>
                  <a:gd name="T54" fmla="*/ 279 w 635"/>
                  <a:gd name="T55" fmla="*/ 339 h 398"/>
                  <a:gd name="T56" fmla="*/ 350 w 635"/>
                  <a:gd name="T57" fmla="*/ 379 h 398"/>
                  <a:gd name="T58" fmla="*/ 470 w 635"/>
                  <a:gd name="T59" fmla="*/ 375 h 398"/>
                  <a:gd name="T60" fmla="*/ 527 w 635"/>
                  <a:gd name="T61" fmla="*/ 350 h 398"/>
                  <a:gd name="T62" fmla="*/ 600 w 635"/>
                  <a:gd name="T63" fmla="*/ 271 h 398"/>
                  <a:gd name="T64" fmla="*/ 635 w 635"/>
                  <a:gd name="T65" fmla="*/ 166 h 398"/>
                  <a:gd name="T66" fmla="*/ 614 w 635"/>
                  <a:gd name="T67" fmla="*/ 64 h 398"/>
                  <a:gd name="T68" fmla="*/ 555 w 635"/>
                  <a:gd name="T69" fmla="*/ 6 h 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635" h="398">
                    <a:moveTo>
                      <a:pt x="555" y="6"/>
                    </a:moveTo>
                    <a:lnTo>
                      <a:pt x="544" y="0"/>
                    </a:lnTo>
                    <a:lnTo>
                      <a:pt x="521" y="3"/>
                    </a:lnTo>
                    <a:lnTo>
                      <a:pt x="504" y="18"/>
                    </a:lnTo>
                    <a:lnTo>
                      <a:pt x="495" y="39"/>
                    </a:lnTo>
                    <a:lnTo>
                      <a:pt x="496" y="52"/>
                    </a:lnTo>
                    <a:lnTo>
                      <a:pt x="514" y="113"/>
                    </a:lnTo>
                    <a:lnTo>
                      <a:pt x="530" y="177"/>
                    </a:lnTo>
                    <a:lnTo>
                      <a:pt x="527" y="202"/>
                    </a:lnTo>
                    <a:lnTo>
                      <a:pt x="515" y="226"/>
                    </a:lnTo>
                    <a:lnTo>
                      <a:pt x="494" y="251"/>
                    </a:lnTo>
                    <a:lnTo>
                      <a:pt x="478" y="262"/>
                    </a:lnTo>
                    <a:lnTo>
                      <a:pt x="453" y="278"/>
                    </a:lnTo>
                    <a:lnTo>
                      <a:pt x="403" y="291"/>
                    </a:lnTo>
                    <a:lnTo>
                      <a:pt x="370" y="284"/>
                    </a:lnTo>
                    <a:lnTo>
                      <a:pt x="352" y="272"/>
                    </a:lnTo>
                    <a:lnTo>
                      <a:pt x="339" y="252"/>
                    </a:lnTo>
                    <a:lnTo>
                      <a:pt x="332" y="226"/>
                    </a:lnTo>
                    <a:lnTo>
                      <a:pt x="332" y="209"/>
                    </a:lnTo>
                    <a:lnTo>
                      <a:pt x="331" y="198"/>
                    </a:lnTo>
                    <a:lnTo>
                      <a:pt x="324" y="180"/>
                    </a:lnTo>
                    <a:lnTo>
                      <a:pt x="303" y="164"/>
                    </a:lnTo>
                    <a:lnTo>
                      <a:pt x="268" y="164"/>
                    </a:lnTo>
                    <a:lnTo>
                      <a:pt x="246" y="180"/>
                    </a:lnTo>
                    <a:lnTo>
                      <a:pt x="237" y="198"/>
                    </a:lnTo>
                    <a:lnTo>
                      <a:pt x="236" y="209"/>
                    </a:lnTo>
                    <a:lnTo>
                      <a:pt x="233" y="231"/>
                    </a:lnTo>
                    <a:lnTo>
                      <a:pt x="220" y="268"/>
                    </a:lnTo>
                    <a:lnTo>
                      <a:pt x="196" y="297"/>
                    </a:lnTo>
                    <a:lnTo>
                      <a:pt x="160" y="310"/>
                    </a:lnTo>
                    <a:lnTo>
                      <a:pt x="137" y="307"/>
                    </a:lnTo>
                    <a:lnTo>
                      <a:pt x="122" y="304"/>
                    </a:lnTo>
                    <a:lnTo>
                      <a:pt x="102" y="294"/>
                    </a:lnTo>
                    <a:lnTo>
                      <a:pt x="83" y="270"/>
                    </a:lnTo>
                    <a:lnTo>
                      <a:pt x="76" y="228"/>
                    </a:lnTo>
                    <a:lnTo>
                      <a:pt x="83" y="182"/>
                    </a:lnTo>
                    <a:lnTo>
                      <a:pt x="88" y="162"/>
                    </a:lnTo>
                    <a:lnTo>
                      <a:pt x="90" y="149"/>
                    </a:lnTo>
                    <a:lnTo>
                      <a:pt x="80" y="131"/>
                    </a:lnTo>
                    <a:lnTo>
                      <a:pt x="62" y="126"/>
                    </a:lnTo>
                    <a:lnTo>
                      <a:pt x="43" y="130"/>
                    </a:lnTo>
                    <a:lnTo>
                      <a:pt x="34" y="139"/>
                    </a:lnTo>
                    <a:lnTo>
                      <a:pt x="23" y="157"/>
                    </a:lnTo>
                    <a:lnTo>
                      <a:pt x="7" y="193"/>
                    </a:lnTo>
                    <a:lnTo>
                      <a:pt x="0" y="232"/>
                    </a:lnTo>
                    <a:lnTo>
                      <a:pt x="3" y="268"/>
                    </a:lnTo>
                    <a:lnTo>
                      <a:pt x="13" y="304"/>
                    </a:lnTo>
                    <a:lnTo>
                      <a:pt x="31" y="336"/>
                    </a:lnTo>
                    <a:lnTo>
                      <a:pt x="59" y="362"/>
                    </a:lnTo>
                    <a:lnTo>
                      <a:pt x="93" y="383"/>
                    </a:lnTo>
                    <a:lnTo>
                      <a:pt x="113" y="390"/>
                    </a:lnTo>
                    <a:lnTo>
                      <a:pt x="139" y="398"/>
                    </a:lnTo>
                    <a:lnTo>
                      <a:pt x="187" y="398"/>
                    </a:lnTo>
                    <a:lnTo>
                      <a:pt x="229" y="383"/>
                    </a:lnTo>
                    <a:lnTo>
                      <a:pt x="265" y="356"/>
                    </a:lnTo>
                    <a:lnTo>
                      <a:pt x="279" y="339"/>
                    </a:lnTo>
                    <a:lnTo>
                      <a:pt x="299" y="356"/>
                    </a:lnTo>
                    <a:lnTo>
                      <a:pt x="350" y="379"/>
                    </a:lnTo>
                    <a:lnTo>
                      <a:pt x="409" y="386"/>
                    </a:lnTo>
                    <a:lnTo>
                      <a:pt x="470" y="375"/>
                    </a:lnTo>
                    <a:lnTo>
                      <a:pt x="502" y="362"/>
                    </a:lnTo>
                    <a:lnTo>
                      <a:pt x="527" y="350"/>
                    </a:lnTo>
                    <a:lnTo>
                      <a:pt x="567" y="316"/>
                    </a:lnTo>
                    <a:lnTo>
                      <a:pt x="600" y="271"/>
                    </a:lnTo>
                    <a:lnTo>
                      <a:pt x="623" y="221"/>
                    </a:lnTo>
                    <a:lnTo>
                      <a:pt x="635" y="166"/>
                    </a:lnTo>
                    <a:lnTo>
                      <a:pt x="632" y="113"/>
                    </a:lnTo>
                    <a:lnTo>
                      <a:pt x="614" y="64"/>
                    </a:lnTo>
                    <a:lnTo>
                      <a:pt x="581" y="23"/>
                    </a:lnTo>
                    <a:lnTo>
                      <a:pt x="555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9"/>
              <p:cNvSpPr>
                <a:spLocks/>
              </p:cNvSpPr>
              <p:nvPr/>
            </p:nvSpPr>
            <p:spPr bwMode="auto">
              <a:xfrm>
                <a:off x="1655" y="2515"/>
                <a:ext cx="176" cy="179"/>
              </a:xfrm>
              <a:custGeom>
                <a:avLst/>
                <a:gdLst>
                  <a:gd name="T0" fmla="*/ 301 w 528"/>
                  <a:gd name="T1" fmla="*/ 1 h 538"/>
                  <a:gd name="T2" fmla="*/ 268 w 528"/>
                  <a:gd name="T3" fmla="*/ 27 h 538"/>
                  <a:gd name="T4" fmla="*/ 273 w 528"/>
                  <a:gd name="T5" fmla="*/ 82 h 538"/>
                  <a:gd name="T6" fmla="*/ 298 w 528"/>
                  <a:gd name="T7" fmla="*/ 95 h 538"/>
                  <a:gd name="T8" fmla="*/ 373 w 528"/>
                  <a:gd name="T9" fmla="*/ 112 h 538"/>
                  <a:gd name="T10" fmla="*/ 419 w 528"/>
                  <a:gd name="T11" fmla="*/ 145 h 538"/>
                  <a:gd name="T12" fmla="*/ 423 w 528"/>
                  <a:gd name="T13" fmla="*/ 191 h 538"/>
                  <a:gd name="T14" fmla="*/ 409 w 528"/>
                  <a:gd name="T15" fmla="*/ 220 h 538"/>
                  <a:gd name="T16" fmla="*/ 357 w 528"/>
                  <a:gd name="T17" fmla="*/ 265 h 538"/>
                  <a:gd name="T18" fmla="*/ 245 w 528"/>
                  <a:gd name="T19" fmla="*/ 269 h 538"/>
                  <a:gd name="T20" fmla="*/ 207 w 528"/>
                  <a:gd name="T21" fmla="*/ 256 h 538"/>
                  <a:gd name="T22" fmla="*/ 188 w 528"/>
                  <a:gd name="T23" fmla="*/ 250 h 538"/>
                  <a:gd name="T24" fmla="*/ 150 w 528"/>
                  <a:gd name="T25" fmla="*/ 268 h 538"/>
                  <a:gd name="T26" fmla="*/ 141 w 528"/>
                  <a:gd name="T27" fmla="*/ 324 h 538"/>
                  <a:gd name="T28" fmla="*/ 161 w 528"/>
                  <a:gd name="T29" fmla="*/ 341 h 538"/>
                  <a:gd name="T30" fmla="*/ 173 w 528"/>
                  <a:gd name="T31" fmla="*/ 347 h 538"/>
                  <a:gd name="T32" fmla="*/ 178 w 528"/>
                  <a:gd name="T33" fmla="*/ 348 h 538"/>
                  <a:gd name="T34" fmla="*/ 184 w 528"/>
                  <a:gd name="T35" fmla="*/ 351 h 538"/>
                  <a:gd name="T36" fmla="*/ 220 w 528"/>
                  <a:gd name="T37" fmla="*/ 367 h 538"/>
                  <a:gd name="T38" fmla="*/ 243 w 528"/>
                  <a:gd name="T39" fmla="*/ 399 h 538"/>
                  <a:gd name="T40" fmla="*/ 180 w 528"/>
                  <a:gd name="T41" fmla="*/ 443 h 538"/>
                  <a:gd name="T42" fmla="*/ 131 w 528"/>
                  <a:gd name="T43" fmla="*/ 456 h 538"/>
                  <a:gd name="T44" fmla="*/ 62 w 528"/>
                  <a:gd name="T45" fmla="*/ 456 h 538"/>
                  <a:gd name="T46" fmla="*/ 50 w 528"/>
                  <a:gd name="T47" fmla="*/ 443 h 538"/>
                  <a:gd name="T48" fmla="*/ 10 w 528"/>
                  <a:gd name="T49" fmla="*/ 446 h 538"/>
                  <a:gd name="T50" fmla="*/ 3 w 528"/>
                  <a:gd name="T51" fmla="*/ 475 h 538"/>
                  <a:gd name="T52" fmla="*/ 45 w 528"/>
                  <a:gd name="T53" fmla="*/ 525 h 538"/>
                  <a:gd name="T54" fmla="*/ 134 w 528"/>
                  <a:gd name="T55" fmla="*/ 538 h 538"/>
                  <a:gd name="T56" fmla="*/ 190 w 528"/>
                  <a:gd name="T57" fmla="*/ 528 h 538"/>
                  <a:gd name="T58" fmla="*/ 302 w 528"/>
                  <a:gd name="T59" fmla="*/ 465 h 538"/>
                  <a:gd name="T60" fmla="*/ 355 w 528"/>
                  <a:gd name="T61" fmla="*/ 383 h 538"/>
                  <a:gd name="T62" fmla="*/ 357 w 528"/>
                  <a:gd name="T63" fmla="*/ 366 h 538"/>
                  <a:gd name="T64" fmla="*/ 425 w 528"/>
                  <a:gd name="T65" fmla="*/ 341 h 538"/>
                  <a:gd name="T66" fmla="*/ 497 w 528"/>
                  <a:gd name="T67" fmla="*/ 271 h 538"/>
                  <a:gd name="T68" fmla="*/ 520 w 528"/>
                  <a:gd name="T69" fmla="*/ 220 h 538"/>
                  <a:gd name="T70" fmla="*/ 520 w 528"/>
                  <a:gd name="T71" fmla="*/ 127 h 538"/>
                  <a:gd name="T72" fmla="*/ 469 w 528"/>
                  <a:gd name="T73" fmla="*/ 53 h 538"/>
                  <a:gd name="T74" fmla="*/ 384 w 528"/>
                  <a:gd name="T75" fmla="*/ 9 h 538"/>
                  <a:gd name="T76" fmla="*/ 311 w 528"/>
                  <a:gd name="T77" fmla="*/ 0 h 5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28" h="538">
                    <a:moveTo>
                      <a:pt x="311" y="0"/>
                    </a:moveTo>
                    <a:lnTo>
                      <a:pt x="301" y="1"/>
                    </a:lnTo>
                    <a:lnTo>
                      <a:pt x="285" y="9"/>
                    </a:lnTo>
                    <a:lnTo>
                      <a:pt x="268" y="27"/>
                    </a:lnTo>
                    <a:lnTo>
                      <a:pt x="263" y="60"/>
                    </a:lnTo>
                    <a:lnTo>
                      <a:pt x="273" y="82"/>
                    </a:lnTo>
                    <a:lnTo>
                      <a:pt x="288" y="92"/>
                    </a:lnTo>
                    <a:lnTo>
                      <a:pt x="298" y="95"/>
                    </a:lnTo>
                    <a:lnTo>
                      <a:pt x="321" y="99"/>
                    </a:lnTo>
                    <a:lnTo>
                      <a:pt x="373" y="112"/>
                    </a:lnTo>
                    <a:lnTo>
                      <a:pt x="404" y="129"/>
                    </a:lnTo>
                    <a:lnTo>
                      <a:pt x="419" y="145"/>
                    </a:lnTo>
                    <a:lnTo>
                      <a:pt x="426" y="165"/>
                    </a:lnTo>
                    <a:lnTo>
                      <a:pt x="423" y="191"/>
                    </a:lnTo>
                    <a:lnTo>
                      <a:pt x="416" y="206"/>
                    </a:lnTo>
                    <a:lnTo>
                      <a:pt x="409" y="220"/>
                    </a:lnTo>
                    <a:lnTo>
                      <a:pt x="391" y="242"/>
                    </a:lnTo>
                    <a:lnTo>
                      <a:pt x="357" y="265"/>
                    </a:lnTo>
                    <a:lnTo>
                      <a:pt x="302" y="276"/>
                    </a:lnTo>
                    <a:lnTo>
                      <a:pt x="245" y="269"/>
                    </a:lnTo>
                    <a:lnTo>
                      <a:pt x="217" y="260"/>
                    </a:lnTo>
                    <a:lnTo>
                      <a:pt x="207" y="256"/>
                    </a:lnTo>
                    <a:lnTo>
                      <a:pt x="199" y="253"/>
                    </a:lnTo>
                    <a:lnTo>
                      <a:pt x="188" y="250"/>
                    </a:lnTo>
                    <a:lnTo>
                      <a:pt x="171" y="253"/>
                    </a:lnTo>
                    <a:lnTo>
                      <a:pt x="150" y="268"/>
                    </a:lnTo>
                    <a:lnTo>
                      <a:pt x="135" y="299"/>
                    </a:lnTo>
                    <a:lnTo>
                      <a:pt x="141" y="324"/>
                    </a:lnTo>
                    <a:lnTo>
                      <a:pt x="151" y="337"/>
                    </a:lnTo>
                    <a:lnTo>
                      <a:pt x="161" y="341"/>
                    </a:lnTo>
                    <a:lnTo>
                      <a:pt x="167" y="344"/>
                    </a:lnTo>
                    <a:lnTo>
                      <a:pt x="173" y="347"/>
                    </a:lnTo>
                    <a:lnTo>
                      <a:pt x="173" y="347"/>
                    </a:lnTo>
                    <a:lnTo>
                      <a:pt x="178" y="348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220" y="367"/>
                    </a:lnTo>
                    <a:lnTo>
                      <a:pt x="252" y="386"/>
                    </a:lnTo>
                    <a:lnTo>
                      <a:pt x="243" y="399"/>
                    </a:lnTo>
                    <a:lnTo>
                      <a:pt x="220" y="420"/>
                    </a:lnTo>
                    <a:lnTo>
                      <a:pt x="180" y="443"/>
                    </a:lnTo>
                    <a:lnTo>
                      <a:pt x="150" y="452"/>
                    </a:lnTo>
                    <a:lnTo>
                      <a:pt x="131" y="456"/>
                    </a:lnTo>
                    <a:lnTo>
                      <a:pt x="85" y="459"/>
                    </a:lnTo>
                    <a:lnTo>
                      <a:pt x="62" y="456"/>
                    </a:lnTo>
                    <a:lnTo>
                      <a:pt x="57" y="453"/>
                    </a:lnTo>
                    <a:lnTo>
                      <a:pt x="50" y="443"/>
                    </a:lnTo>
                    <a:lnTo>
                      <a:pt x="30" y="438"/>
                    </a:lnTo>
                    <a:lnTo>
                      <a:pt x="10" y="446"/>
                    </a:lnTo>
                    <a:lnTo>
                      <a:pt x="0" y="463"/>
                    </a:lnTo>
                    <a:lnTo>
                      <a:pt x="3" y="475"/>
                    </a:lnTo>
                    <a:lnTo>
                      <a:pt x="13" y="498"/>
                    </a:lnTo>
                    <a:lnTo>
                      <a:pt x="45" y="525"/>
                    </a:lnTo>
                    <a:lnTo>
                      <a:pt x="88" y="537"/>
                    </a:lnTo>
                    <a:lnTo>
                      <a:pt x="134" y="538"/>
                    </a:lnTo>
                    <a:lnTo>
                      <a:pt x="155" y="534"/>
                    </a:lnTo>
                    <a:lnTo>
                      <a:pt x="190" y="528"/>
                    </a:lnTo>
                    <a:lnTo>
                      <a:pt x="250" y="504"/>
                    </a:lnTo>
                    <a:lnTo>
                      <a:pt x="302" y="465"/>
                    </a:lnTo>
                    <a:lnTo>
                      <a:pt x="341" y="414"/>
                    </a:lnTo>
                    <a:lnTo>
                      <a:pt x="355" y="383"/>
                    </a:lnTo>
                    <a:lnTo>
                      <a:pt x="358" y="374"/>
                    </a:lnTo>
                    <a:lnTo>
                      <a:pt x="357" y="366"/>
                    </a:lnTo>
                    <a:lnTo>
                      <a:pt x="381" y="360"/>
                    </a:lnTo>
                    <a:lnTo>
                      <a:pt x="425" y="341"/>
                    </a:lnTo>
                    <a:lnTo>
                      <a:pt x="463" y="311"/>
                    </a:lnTo>
                    <a:lnTo>
                      <a:pt x="497" y="271"/>
                    </a:lnTo>
                    <a:lnTo>
                      <a:pt x="509" y="246"/>
                    </a:lnTo>
                    <a:lnTo>
                      <a:pt x="520" y="220"/>
                    </a:lnTo>
                    <a:lnTo>
                      <a:pt x="528" y="171"/>
                    </a:lnTo>
                    <a:lnTo>
                      <a:pt x="520" y="127"/>
                    </a:lnTo>
                    <a:lnTo>
                      <a:pt x="499" y="86"/>
                    </a:lnTo>
                    <a:lnTo>
                      <a:pt x="469" y="53"/>
                    </a:lnTo>
                    <a:lnTo>
                      <a:pt x="430" y="26"/>
                    </a:lnTo>
                    <a:lnTo>
                      <a:pt x="384" y="9"/>
                    </a:lnTo>
                    <a:lnTo>
                      <a:pt x="337" y="0"/>
                    </a:lnTo>
                    <a:lnTo>
                      <a:pt x="31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20"/>
              <p:cNvSpPr>
                <a:spLocks/>
              </p:cNvSpPr>
              <p:nvPr/>
            </p:nvSpPr>
            <p:spPr bwMode="auto">
              <a:xfrm>
                <a:off x="1665" y="2702"/>
                <a:ext cx="205" cy="210"/>
              </a:xfrm>
              <a:custGeom>
                <a:avLst/>
                <a:gdLst>
                  <a:gd name="T0" fmla="*/ 388 w 613"/>
                  <a:gd name="T1" fmla="*/ 3 h 630"/>
                  <a:gd name="T2" fmla="*/ 357 w 613"/>
                  <a:gd name="T3" fmla="*/ 52 h 630"/>
                  <a:gd name="T4" fmla="*/ 381 w 613"/>
                  <a:gd name="T5" fmla="*/ 89 h 630"/>
                  <a:gd name="T6" fmla="*/ 466 w 613"/>
                  <a:gd name="T7" fmla="*/ 128 h 630"/>
                  <a:gd name="T8" fmla="*/ 511 w 613"/>
                  <a:gd name="T9" fmla="*/ 174 h 630"/>
                  <a:gd name="T10" fmla="*/ 506 w 613"/>
                  <a:gd name="T11" fmla="*/ 230 h 630"/>
                  <a:gd name="T12" fmla="*/ 486 w 613"/>
                  <a:gd name="T13" fmla="*/ 265 h 630"/>
                  <a:gd name="T14" fmla="*/ 431 w 613"/>
                  <a:gd name="T15" fmla="*/ 307 h 630"/>
                  <a:gd name="T16" fmla="*/ 349 w 613"/>
                  <a:gd name="T17" fmla="*/ 312 h 630"/>
                  <a:gd name="T18" fmla="*/ 257 w 613"/>
                  <a:gd name="T19" fmla="*/ 265 h 630"/>
                  <a:gd name="T20" fmla="*/ 253 w 613"/>
                  <a:gd name="T21" fmla="*/ 260 h 630"/>
                  <a:gd name="T22" fmla="*/ 239 w 613"/>
                  <a:gd name="T23" fmla="*/ 252 h 630"/>
                  <a:gd name="T24" fmla="*/ 198 w 613"/>
                  <a:gd name="T25" fmla="*/ 256 h 630"/>
                  <a:gd name="T26" fmla="*/ 175 w 613"/>
                  <a:gd name="T27" fmla="*/ 311 h 630"/>
                  <a:gd name="T28" fmla="*/ 188 w 613"/>
                  <a:gd name="T29" fmla="*/ 334 h 630"/>
                  <a:gd name="T30" fmla="*/ 214 w 613"/>
                  <a:gd name="T31" fmla="*/ 354 h 630"/>
                  <a:gd name="T32" fmla="*/ 256 w 613"/>
                  <a:gd name="T33" fmla="*/ 422 h 630"/>
                  <a:gd name="T34" fmla="*/ 224 w 613"/>
                  <a:gd name="T35" fmla="*/ 512 h 630"/>
                  <a:gd name="T36" fmla="*/ 180 w 613"/>
                  <a:gd name="T37" fmla="*/ 543 h 630"/>
                  <a:gd name="T38" fmla="*/ 119 w 613"/>
                  <a:gd name="T39" fmla="*/ 547 h 630"/>
                  <a:gd name="T40" fmla="*/ 72 w 613"/>
                  <a:gd name="T41" fmla="*/ 495 h 630"/>
                  <a:gd name="T42" fmla="*/ 51 w 613"/>
                  <a:gd name="T43" fmla="*/ 397 h 630"/>
                  <a:gd name="T44" fmla="*/ 37 w 613"/>
                  <a:gd name="T45" fmla="*/ 374 h 630"/>
                  <a:gd name="T46" fmla="*/ 5 w 613"/>
                  <a:gd name="T47" fmla="*/ 387 h 630"/>
                  <a:gd name="T48" fmla="*/ 0 w 613"/>
                  <a:gd name="T49" fmla="*/ 425 h 630"/>
                  <a:gd name="T50" fmla="*/ 13 w 613"/>
                  <a:gd name="T51" fmla="*/ 540 h 630"/>
                  <a:gd name="T52" fmla="*/ 66 w 613"/>
                  <a:gd name="T53" fmla="*/ 607 h 630"/>
                  <a:gd name="T54" fmla="*/ 131 w 613"/>
                  <a:gd name="T55" fmla="*/ 630 h 630"/>
                  <a:gd name="T56" fmla="*/ 220 w 613"/>
                  <a:gd name="T57" fmla="*/ 615 h 630"/>
                  <a:gd name="T58" fmla="*/ 263 w 613"/>
                  <a:gd name="T59" fmla="*/ 594 h 630"/>
                  <a:gd name="T60" fmla="*/ 329 w 613"/>
                  <a:gd name="T61" fmla="*/ 522 h 630"/>
                  <a:gd name="T62" fmla="*/ 352 w 613"/>
                  <a:gd name="T63" fmla="*/ 452 h 630"/>
                  <a:gd name="T64" fmla="*/ 352 w 613"/>
                  <a:gd name="T65" fmla="*/ 410 h 630"/>
                  <a:gd name="T66" fmla="*/ 446 w 613"/>
                  <a:gd name="T67" fmla="*/ 404 h 630"/>
                  <a:gd name="T68" fmla="*/ 555 w 613"/>
                  <a:gd name="T69" fmla="*/ 338 h 630"/>
                  <a:gd name="T70" fmla="*/ 594 w 613"/>
                  <a:gd name="T71" fmla="*/ 283 h 630"/>
                  <a:gd name="T72" fmla="*/ 613 w 613"/>
                  <a:gd name="T73" fmla="*/ 177 h 630"/>
                  <a:gd name="T74" fmla="*/ 574 w 613"/>
                  <a:gd name="T75" fmla="*/ 82 h 630"/>
                  <a:gd name="T76" fmla="*/ 489 w 613"/>
                  <a:gd name="T77" fmla="*/ 17 h 630"/>
                  <a:gd name="T78" fmla="*/ 404 w 613"/>
                  <a:gd name="T79" fmla="*/ 0 h 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13" h="630">
                    <a:moveTo>
                      <a:pt x="404" y="0"/>
                    </a:moveTo>
                    <a:lnTo>
                      <a:pt x="388" y="3"/>
                    </a:lnTo>
                    <a:lnTo>
                      <a:pt x="365" y="21"/>
                    </a:lnTo>
                    <a:lnTo>
                      <a:pt x="357" y="52"/>
                    </a:lnTo>
                    <a:lnTo>
                      <a:pt x="367" y="79"/>
                    </a:lnTo>
                    <a:lnTo>
                      <a:pt x="381" y="89"/>
                    </a:lnTo>
                    <a:lnTo>
                      <a:pt x="410" y="101"/>
                    </a:lnTo>
                    <a:lnTo>
                      <a:pt x="466" y="128"/>
                    </a:lnTo>
                    <a:lnTo>
                      <a:pt x="498" y="152"/>
                    </a:lnTo>
                    <a:lnTo>
                      <a:pt x="511" y="174"/>
                    </a:lnTo>
                    <a:lnTo>
                      <a:pt x="515" y="200"/>
                    </a:lnTo>
                    <a:lnTo>
                      <a:pt x="506" y="230"/>
                    </a:lnTo>
                    <a:lnTo>
                      <a:pt x="498" y="249"/>
                    </a:lnTo>
                    <a:lnTo>
                      <a:pt x="486" y="265"/>
                    </a:lnTo>
                    <a:lnTo>
                      <a:pt x="462" y="291"/>
                    </a:lnTo>
                    <a:lnTo>
                      <a:pt x="431" y="307"/>
                    </a:lnTo>
                    <a:lnTo>
                      <a:pt x="400" y="314"/>
                    </a:lnTo>
                    <a:lnTo>
                      <a:pt x="349" y="312"/>
                    </a:lnTo>
                    <a:lnTo>
                      <a:pt x="285" y="286"/>
                    </a:lnTo>
                    <a:lnTo>
                      <a:pt x="257" y="265"/>
                    </a:lnTo>
                    <a:lnTo>
                      <a:pt x="257" y="265"/>
                    </a:lnTo>
                    <a:lnTo>
                      <a:pt x="253" y="260"/>
                    </a:lnTo>
                    <a:lnTo>
                      <a:pt x="247" y="258"/>
                    </a:lnTo>
                    <a:lnTo>
                      <a:pt x="239" y="252"/>
                    </a:lnTo>
                    <a:lnTo>
                      <a:pt x="223" y="249"/>
                    </a:lnTo>
                    <a:lnTo>
                      <a:pt x="198" y="256"/>
                    </a:lnTo>
                    <a:lnTo>
                      <a:pt x="177" y="285"/>
                    </a:lnTo>
                    <a:lnTo>
                      <a:pt x="175" y="311"/>
                    </a:lnTo>
                    <a:lnTo>
                      <a:pt x="181" y="327"/>
                    </a:lnTo>
                    <a:lnTo>
                      <a:pt x="188" y="334"/>
                    </a:lnTo>
                    <a:lnTo>
                      <a:pt x="201" y="344"/>
                    </a:lnTo>
                    <a:lnTo>
                      <a:pt x="214" y="354"/>
                    </a:lnTo>
                    <a:lnTo>
                      <a:pt x="234" y="376"/>
                    </a:lnTo>
                    <a:lnTo>
                      <a:pt x="256" y="422"/>
                    </a:lnTo>
                    <a:lnTo>
                      <a:pt x="253" y="469"/>
                    </a:lnTo>
                    <a:lnTo>
                      <a:pt x="224" y="512"/>
                    </a:lnTo>
                    <a:lnTo>
                      <a:pt x="198" y="531"/>
                    </a:lnTo>
                    <a:lnTo>
                      <a:pt x="180" y="543"/>
                    </a:lnTo>
                    <a:lnTo>
                      <a:pt x="146" y="551"/>
                    </a:lnTo>
                    <a:lnTo>
                      <a:pt x="119" y="547"/>
                    </a:lnTo>
                    <a:lnTo>
                      <a:pt x="96" y="533"/>
                    </a:lnTo>
                    <a:lnTo>
                      <a:pt x="72" y="495"/>
                    </a:lnTo>
                    <a:lnTo>
                      <a:pt x="54" y="430"/>
                    </a:lnTo>
                    <a:lnTo>
                      <a:pt x="51" y="397"/>
                    </a:lnTo>
                    <a:lnTo>
                      <a:pt x="50" y="386"/>
                    </a:lnTo>
                    <a:lnTo>
                      <a:pt x="37" y="374"/>
                    </a:lnTo>
                    <a:lnTo>
                      <a:pt x="20" y="374"/>
                    </a:lnTo>
                    <a:lnTo>
                      <a:pt x="5" y="387"/>
                    </a:lnTo>
                    <a:lnTo>
                      <a:pt x="2" y="397"/>
                    </a:lnTo>
                    <a:lnTo>
                      <a:pt x="0" y="425"/>
                    </a:lnTo>
                    <a:lnTo>
                      <a:pt x="1" y="484"/>
                    </a:lnTo>
                    <a:lnTo>
                      <a:pt x="13" y="540"/>
                    </a:lnTo>
                    <a:lnTo>
                      <a:pt x="43" y="589"/>
                    </a:lnTo>
                    <a:lnTo>
                      <a:pt x="66" y="607"/>
                    </a:lnTo>
                    <a:lnTo>
                      <a:pt x="87" y="619"/>
                    </a:lnTo>
                    <a:lnTo>
                      <a:pt x="131" y="630"/>
                    </a:lnTo>
                    <a:lnTo>
                      <a:pt x="175" y="628"/>
                    </a:lnTo>
                    <a:lnTo>
                      <a:pt x="220" y="615"/>
                    </a:lnTo>
                    <a:lnTo>
                      <a:pt x="241" y="606"/>
                    </a:lnTo>
                    <a:lnTo>
                      <a:pt x="263" y="594"/>
                    </a:lnTo>
                    <a:lnTo>
                      <a:pt x="300" y="561"/>
                    </a:lnTo>
                    <a:lnTo>
                      <a:pt x="329" y="522"/>
                    </a:lnTo>
                    <a:lnTo>
                      <a:pt x="348" y="476"/>
                    </a:lnTo>
                    <a:lnTo>
                      <a:pt x="352" y="452"/>
                    </a:lnTo>
                    <a:lnTo>
                      <a:pt x="355" y="430"/>
                    </a:lnTo>
                    <a:lnTo>
                      <a:pt x="352" y="410"/>
                    </a:lnTo>
                    <a:lnTo>
                      <a:pt x="384" y="413"/>
                    </a:lnTo>
                    <a:lnTo>
                      <a:pt x="446" y="404"/>
                    </a:lnTo>
                    <a:lnTo>
                      <a:pt x="505" y="380"/>
                    </a:lnTo>
                    <a:lnTo>
                      <a:pt x="555" y="338"/>
                    </a:lnTo>
                    <a:lnTo>
                      <a:pt x="577" y="309"/>
                    </a:lnTo>
                    <a:lnTo>
                      <a:pt x="594" y="283"/>
                    </a:lnTo>
                    <a:lnTo>
                      <a:pt x="611" y="230"/>
                    </a:lnTo>
                    <a:lnTo>
                      <a:pt x="613" y="177"/>
                    </a:lnTo>
                    <a:lnTo>
                      <a:pt x="600" y="127"/>
                    </a:lnTo>
                    <a:lnTo>
                      <a:pt x="574" y="82"/>
                    </a:lnTo>
                    <a:lnTo>
                      <a:pt x="537" y="44"/>
                    </a:lnTo>
                    <a:lnTo>
                      <a:pt x="489" y="17"/>
                    </a:lnTo>
                    <a:lnTo>
                      <a:pt x="434" y="1"/>
                    </a:lnTo>
                    <a:lnTo>
                      <a:pt x="40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2" name="Group 31"/>
            <p:cNvGrpSpPr>
              <a:grpSpLocks noChangeAspect="1"/>
            </p:cNvGrpSpPr>
            <p:nvPr/>
          </p:nvGrpSpPr>
          <p:grpSpPr bwMode="auto">
            <a:xfrm>
              <a:off x="594443" y="5066831"/>
              <a:ext cx="167284" cy="203007"/>
              <a:chOff x="2647" y="1727"/>
              <a:chExt cx="192" cy="233"/>
            </a:xfrm>
            <a:grpFill/>
          </p:grpSpPr>
          <p:sp>
            <p:nvSpPr>
              <p:cNvPr id="13" name="Freeform 32"/>
              <p:cNvSpPr>
                <a:spLocks/>
              </p:cNvSpPr>
              <p:nvPr/>
            </p:nvSpPr>
            <p:spPr bwMode="auto">
              <a:xfrm>
                <a:off x="2699" y="1727"/>
                <a:ext cx="140" cy="152"/>
              </a:xfrm>
              <a:custGeom>
                <a:avLst/>
                <a:gdLst>
                  <a:gd name="T0" fmla="*/ 94 w 421"/>
                  <a:gd name="T1" fmla="*/ 455 h 455"/>
                  <a:gd name="T2" fmla="*/ 0 w 421"/>
                  <a:gd name="T3" fmla="*/ 362 h 455"/>
                  <a:gd name="T4" fmla="*/ 172 w 421"/>
                  <a:gd name="T5" fmla="*/ 191 h 455"/>
                  <a:gd name="T6" fmla="*/ 371 w 421"/>
                  <a:gd name="T7" fmla="*/ 1 h 455"/>
                  <a:gd name="T8" fmla="*/ 377 w 421"/>
                  <a:gd name="T9" fmla="*/ 0 h 455"/>
                  <a:gd name="T10" fmla="*/ 404 w 421"/>
                  <a:gd name="T11" fmla="*/ 4 h 455"/>
                  <a:gd name="T12" fmla="*/ 419 w 421"/>
                  <a:gd name="T13" fmla="*/ 21 h 455"/>
                  <a:gd name="T14" fmla="*/ 421 w 421"/>
                  <a:gd name="T15" fmla="*/ 37 h 455"/>
                  <a:gd name="T16" fmla="*/ 364 w 421"/>
                  <a:gd name="T17" fmla="*/ 120 h 455"/>
                  <a:gd name="T18" fmla="*/ 130 w 421"/>
                  <a:gd name="T19" fmla="*/ 410 h 455"/>
                  <a:gd name="T20" fmla="*/ 94 w 421"/>
                  <a:gd name="T21" fmla="*/ 455 h 4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21" h="455">
                    <a:moveTo>
                      <a:pt x="94" y="455"/>
                    </a:moveTo>
                    <a:lnTo>
                      <a:pt x="0" y="362"/>
                    </a:lnTo>
                    <a:lnTo>
                      <a:pt x="172" y="191"/>
                    </a:lnTo>
                    <a:lnTo>
                      <a:pt x="371" y="1"/>
                    </a:lnTo>
                    <a:lnTo>
                      <a:pt x="377" y="0"/>
                    </a:lnTo>
                    <a:lnTo>
                      <a:pt x="404" y="4"/>
                    </a:lnTo>
                    <a:lnTo>
                      <a:pt x="419" y="21"/>
                    </a:lnTo>
                    <a:lnTo>
                      <a:pt x="421" y="37"/>
                    </a:lnTo>
                    <a:lnTo>
                      <a:pt x="364" y="120"/>
                    </a:lnTo>
                    <a:lnTo>
                      <a:pt x="130" y="410"/>
                    </a:lnTo>
                    <a:lnTo>
                      <a:pt x="94" y="45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" name="Freeform 33"/>
              <p:cNvSpPr>
                <a:spLocks/>
              </p:cNvSpPr>
              <p:nvPr/>
            </p:nvSpPr>
            <p:spPr bwMode="auto">
              <a:xfrm>
                <a:off x="2647" y="1856"/>
                <a:ext cx="76" cy="104"/>
              </a:xfrm>
              <a:custGeom>
                <a:avLst/>
                <a:gdLst>
                  <a:gd name="T0" fmla="*/ 22 w 226"/>
                  <a:gd name="T1" fmla="*/ 314 h 314"/>
                  <a:gd name="T2" fmla="*/ 21 w 226"/>
                  <a:gd name="T3" fmla="*/ 301 h 314"/>
                  <a:gd name="T4" fmla="*/ 37 w 226"/>
                  <a:gd name="T5" fmla="*/ 242 h 314"/>
                  <a:gd name="T6" fmla="*/ 63 w 226"/>
                  <a:gd name="T7" fmla="*/ 219 h 314"/>
                  <a:gd name="T8" fmla="*/ 90 w 226"/>
                  <a:gd name="T9" fmla="*/ 211 h 314"/>
                  <a:gd name="T10" fmla="*/ 107 w 226"/>
                  <a:gd name="T11" fmla="*/ 209 h 314"/>
                  <a:gd name="T12" fmla="*/ 125 w 226"/>
                  <a:gd name="T13" fmla="*/ 208 h 314"/>
                  <a:gd name="T14" fmla="*/ 153 w 226"/>
                  <a:gd name="T15" fmla="*/ 199 h 314"/>
                  <a:gd name="T16" fmla="*/ 188 w 226"/>
                  <a:gd name="T17" fmla="*/ 173 h 314"/>
                  <a:gd name="T18" fmla="*/ 223 w 226"/>
                  <a:gd name="T19" fmla="*/ 107 h 314"/>
                  <a:gd name="T20" fmla="*/ 226 w 226"/>
                  <a:gd name="T21" fmla="*/ 91 h 314"/>
                  <a:gd name="T22" fmla="*/ 132 w 226"/>
                  <a:gd name="T23" fmla="*/ 0 h 314"/>
                  <a:gd name="T24" fmla="*/ 96 w 226"/>
                  <a:gd name="T25" fmla="*/ 17 h 314"/>
                  <a:gd name="T26" fmla="*/ 44 w 226"/>
                  <a:gd name="T27" fmla="*/ 61 h 314"/>
                  <a:gd name="T28" fmla="*/ 13 w 226"/>
                  <a:gd name="T29" fmla="*/ 113 h 314"/>
                  <a:gd name="T30" fmla="*/ 0 w 226"/>
                  <a:gd name="T31" fmla="*/ 165 h 314"/>
                  <a:gd name="T32" fmla="*/ 2 w 226"/>
                  <a:gd name="T33" fmla="*/ 239 h 314"/>
                  <a:gd name="T34" fmla="*/ 19 w 226"/>
                  <a:gd name="T35" fmla="*/ 307 h 314"/>
                  <a:gd name="T36" fmla="*/ 22 w 226"/>
                  <a:gd name="T37" fmla="*/ 314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26" h="314">
                    <a:moveTo>
                      <a:pt x="22" y="314"/>
                    </a:moveTo>
                    <a:lnTo>
                      <a:pt x="21" y="301"/>
                    </a:lnTo>
                    <a:lnTo>
                      <a:pt x="37" y="242"/>
                    </a:lnTo>
                    <a:lnTo>
                      <a:pt x="63" y="219"/>
                    </a:lnTo>
                    <a:lnTo>
                      <a:pt x="90" y="211"/>
                    </a:lnTo>
                    <a:lnTo>
                      <a:pt x="107" y="209"/>
                    </a:lnTo>
                    <a:lnTo>
                      <a:pt x="125" y="208"/>
                    </a:lnTo>
                    <a:lnTo>
                      <a:pt x="153" y="199"/>
                    </a:lnTo>
                    <a:lnTo>
                      <a:pt x="188" y="173"/>
                    </a:lnTo>
                    <a:lnTo>
                      <a:pt x="223" y="107"/>
                    </a:lnTo>
                    <a:lnTo>
                      <a:pt x="226" y="91"/>
                    </a:lnTo>
                    <a:lnTo>
                      <a:pt x="132" y="0"/>
                    </a:lnTo>
                    <a:lnTo>
                      <a:pt x="96" y="17"/>
                    </a:lnTo>
                    <a:lnTo>
                      <a:pt x="44" y="61"/>
                    </a:lnTo>
                    <a:lnTo>
                      <a:pt x="13" y="113"/>
                    </a:lnTo>
                    <a:lnTo>
                      <a:pt x="0" y="165"/>
                    </a:lnTo>
                    <a:lnTo>
                      <a:pt x="2" y="239"/>
                    </a:lnTo>
                    <a:lnTo>
                      <a:pt x="19" y="307"/>
                    </a:lnTo>
                    <a:lnTo>
                      <a:pt x="22" y="3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25" name="모서리가 둥근 직사각형 24"/>
          <p:cNvSpPr/>
          <p:nvPr/>
        </p:nvSpPr>
        <p:spPr>
          <a:xfrm>
            <a:off x="752612" y="225445"/>
            <a:ext cx="11207159" cy="650762"/>
          </a:xfrm>
          <a:prstGeom prst="roundRect">
            <a:avLst/>
          </a:prstGeom>
          <a:solidFill>
            <a:srgbClr val="F4F4FE"/>
          </a:solidFill>
          <a:ln>
            <a:noFill/>
          </a:ln>
          <a:effectLst>
            <a:outerShdw blurRad="190500" dist="101600" dir="2700000" algn="tl" rotWithShape="0">
              <a:srgbClr val="5955B3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2400" kern="0" dirty="0">
                <a:solidFill>
                  <a:srgbClr val="5955B3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상품 상세 정보</a:t>
            </a:r>
            <a:endParaRPr lang="en-US" altLang="ko-KR" sz="1000" kern="0" dirty="0">
              <a:solidFill>
                <a:srgbClr val="5955B3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11658599" y="598713"/>
            <a:ext cx="217715" cy="217715"/>
          </a:xfrm>
          <a:prstGeom prst="ellipse">
            <a:avLst/>
          </a:prstGeom>
          <a:solidFill>
            <a:srgbClr val="5955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prstClr val="white"/>
                </a:solidFill>
              </a:rPr>
              <a:t>+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156851" y="354496"/>
            <a:ext cx="298491" cy="298491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8396035" y="1988620"/>
            <a:ext cx="3625560" cy="10772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빨간 하트에서 한 번 더 클릭을 했을 때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/>
            </a:r>
            <a:b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빈 하트 사진으로 바뀌고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/>
            </a:r>
            <a:b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ko-KR" altLang="en-US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찜한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상품이 삭제되었다는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alert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띄운다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마이페이지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찜한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목록이 삭제되게 구현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8428263" y="3752151"/>
            <a:ext cx="3230336" cy="8309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만약 그 상품이 이미 </a:t>
            </a:r>
            <a:r>
              <a:rPr lang="ko-KR" altLang="en-US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찜한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상품일때에는 흰색 하트가 아니라 빨간색 하트가 나오도록 구현 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27" name="그룹 26"/>
          <p:cNvGrpSpPr/>
          <p:nvPr/>
        </p:nvGrpSpPr>
        <p:grpSpPr>
          <a:xfrm>
            <a:off x="1007207" y="1124644"/>
            <a:ext cx="7313833" cy="4945126"/>
            <a:chOff x="1007207" y="1124643"/>
            <a:chExt cx="7539634" cy="5247609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07207" y="1124643"/>
              <a:ext cx="7539634" cy="5247609"/>
            </a:xfrm>
            <a:prstGeom prst="rect">
              <a:avLst/>
            </a:prstGeom>
          </p:spPr>
        </p:pic>
        <p:sp>
          <p:nvSpPr>
            <p:cNvPr id="51" name="직사각형 50"/>
            <p:cNvSpPr/>
            <p:nvPr/>
          </p:nvSpPr>
          <p:spPr>
            <a:xfrm>
              <a:off x="7601514" y="2410833"/>
              <a:ext cx="454137" cy="429356"/>
            </a:xfrm>
            <a:prstGeom prst="rect">
              <a:avLst/>
            </a:prstGeom>
            <a:noFill/>
            <a:ln w="381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04872561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55B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624114" y="116116"/>
            <a:ext cx="11480799" cy="6669314"/>
          </a:xfrm>
          <a:prstGeom prst="roundRect">
            <a:avLst>
              <a:gd name="adj" fmla="val 2541"/>
            </a:avLst>
          </a:prstGeom>
          <a:solidFill>
            <a:schemeClr val="bg1"/>
          </a:solidFill>
          <a:ln>
            <a:noFill/>
          </a:ln>
          <a:effectLst>
            <a:outerShdw dist="1016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204154" y="1034170"/>
            <a:ext cx="193117" cy="5222353"/>
            <a:chOff x="581527" y="787428"/>
            <a:chExt cx="193117" cy="5222353"/>
          </a:xfrm>
          <a:solidFill>
            <a:schemeClr val="bg1"/>
          </a:solidFill>
        </p:grpSpPr>
        <p:sp>
          <p:nvSpPr>
            <p:cNvPr id="5" name="Freeform 9"/>
            <p:cNvSpPr>
              <a:spLocks/>
            </p:cNvSpPr>
            <p:nvPr/>
          </p:nvSpPr>
          <p:spPr bwMode="auto">
            <a:xfrm>
              <a:off x="612262" y="1494240"/>
              <a:ext cx="131646" cy="17373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6" name="Group 12"/>
            <p:cNvGrpSpPr>
              <a:grpSpLocks noChangeAspect="1"/>
            </p:cNvGrpSpPr>
            <p:nvPr/>
          </p:nvGrpSpPr>
          <p:grpSpPr bwMode="auto">
            <a:xfrm>
              <a:off x="581527" y="787428"/>
              <a:ext cx="193117" cy="153620"/>
              <a:chOff x="6124" y="305"/>
              <a:chExt cx="841" cy="669"/>
            </a:xfrm>
            <a:grpFill/>
          </p:grpSpPr>
          <p:sp>
            <p:nvSpPr>
              <p:cNvPr id="23" name="Freeform 13"/>
              <p:cNvSpPr>
                <a:spLocks/>
              </p:cNvSpPr>
              <p:nvPr/>
            </p:nvSpPr>
            <p:spPr bwMode="auto">
              <a:xfrm>
                <a:off x="6244" y="440"/>
                <a:ext cx="601" cy="534"/>
              </a:xfrm>
              <a:custGeom>
                <a:avLst/>
                <a:gdLst>
                  <a:gd name="T0" fmla="*/ 902 w 1802"/>
                  <a:gd name="T1" fmla="*/ 0 h 1602"/>
                  <a:gd name="T2" fmla="*/ 2 w 1802"/>
                  <a:gd name="T3" fmla="*/ 742 h 1602"/>
                  <a:gd name="T4" fmla="*/ 2 w 1802"/>
                  <a:gd name="T5" fmla="*/ 743 h 1602"/>
                  <a:gd name="T6" fmla="*/ 2 w 1802"/>
                  <a:gd name="T7" fmla="*/ 746 h 1602"/>
                  <a:gd name="T8" fmla="*/ 0 w 1802"/>
                  <a:gd name="T9" fmla="*/ 749 h 1602"/>
                  <a:gd name="T10" fmla="*/ 0 w 1802"/>
                  <a:gd name="T11" fmla="*/ 751 h 1602"/>
                  <a:gd name="T12" fmla="*/ 0 w 1802"/>
                  <a:gd name="T13" fmla="*/ 1501 h 1602"/>
                  <a:gd name="T14" fmla="*/ 2 w 1802"/>
                  <a:gd name="T15" fmla="*/ 1521 h 1602"/>
                  <a:gd name="T16" fmla="*/ 16 w 1802"/>
                  <a:gd name="T17" fmla="*/ 1557 h 1602"/>
                  <a:gd name="T18" fmla="*/ 30 w 1802"/>
                  <a:gd name="T19" fmla="*/ 1572 h 1602"/>
                  <a:gd name="T20" fmla="*/ 45 w 1802"/>
                  <a:gd name="T21" fmla="*/ 1586 h 1602"/>
                  <a:gd name="T22" fmla="*/ 81 w 1802"/>
                  <a:gd name="T23" fmla="*/ 1601 h 1602"/>
                  <a:gd name="T24" fmla="*/ 100 w 1802"/>
                  <a:gd name="T25" fmla="*/ 1602 h 1602"/>
                  <a:gd name="T26" fmla="*/ 702 w 1802"/>
                  <a:gd name="T27" fmla="*/ 1602 h 1602"/>
                  <a:gd name="T28" fmla="*/ 702 w 1802"/>
                  <a:gd name="T29" fmla="*/ 1001 h 1602"/>
                  <a:gd name="T30" fmla="*/ 1102 w 1802"/>
                  <a:gd name="T31" fmla="*/ 1001 h 1602"/>
                  <a:gd name="T32" fmla="*/ 1102 w 1802"/>
                  <a:gd name="T33" fmla="*/ 1602 h 1602"/>
                  <a:gd name="T34" fmla="*/ 1703 w 1802"/>
                  <a:gd name="T35" fmla="*/ 1602 h 1602"/>
                  <a:gd name="T36" fmla="*/ 1723 w 1802"/>
                  <a:gd name="T37" fmla="*/ 1601 h 1602"/>
                  <a:gd name="T38" fmla="*/ 1758 w 1802"/>
                  <a:gd name="T39" fmla="*/ 1586 h 1602"/>
                  <a:gd name="T40" fmla="*/ 1773 w 1802"/>
                  <a:gd name="T41" fmla="*/ 1572 h 1602"/>
                  <a:gd name="T42" fmla="*/ 1786 w 1802"/>
                  <a:gd name="T43" fmla="*/ 1557 h 1602"/>
                  <a:gd name="T44" fmla="*/ 1802 w 1802"/>
                  <a:gd name="T45" fmla="*/ 1521 h 1602"/>
                  <a:gd name="T46" fmla="*/ 1802 w 1802"/>
                  <a:gd name="T47" fmla="*/ 1501 h 1602"/>
                  <a:gd name="T48" fmla="*/ 1802 w 1802"/>
                  <a:gd name="T49" fmla="*/ 751 h 1602"/>
                  <a:gd name="T50" fmla="*/ 1802 w 1802"/>
                  <a:gd name="T51" fmla="*/ 745 h 1602"/>
                  <a:gd name="T52" fmla="*/ 1801 w 1802"/>
                  <a:gd name="T53" fmla="*/ 742 h 1602"/>
                  <a:gd name="T54" fmla="*/ 902 w 1802"/>
                  <a:gd name="T55" fmla="*/ 0 h 16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802" h="1602">
                    <a:moveTo>
                      <a:pt x="902" y="0"/>
                    </a:moveTo>
                    <a:lnTo>
                      <a:pt x="2" y="742"/>
                    </a:lnTo>
                    <a:lnTo>
                      <a:pt x="2" y="743"/>
                    </a:lnTo>
                    <a:lnTo>
                      <a:pt x="2" y="746"/>
                    </a:lnTo>
                    <a:lnTo>
                      <a:pt x="0" y="749"/>
                    </a:lnTo>
                    <a:lnTo>
                      <a:pt x="0" y="751"/>
                    </a:lnTo>
                    <a:lnTo>
                      <a:pt x="0" y="1501"/>
                    </a:lnTo>
                    <a:lnTo>
                      <a:pt x="2" y="1521"/>
                    </a:lnTo>
                    <a:lnTo>
                      <a:pt x="16" y="1557"/>
                    </a:lnTo>
                    <a:lnTo>
                      <a:pt x="30" y="1572"/>
                    </a:lnTo>
                    <a:lnTo>
                      <a:pt x="45" y="1586"/>
                    </a:lnTo>
                    <a:lnTo>
                      <a:pt x="81" y="1601"/>
                    </a:lnTo>
                    <a:lnTo>
                      <a:pt x="100" y="1602"/>
                    </a:lnTo>
                    <a:lnTo>
                      <a:pt x="702" y="1602"/>
                    </a:lnTo>
                    <a:lnTo>
                      <a:pt x="702" y="1001"/>
                    </a:lnTo>
                    <a:lnTo>
                      <a:pt x="1102" y="1001"/>
                    </a:lnTo>
                    <a:lnTo>
                      <a:pt x="1102" y="1602"/>
                    </a:lnTo>
                    <a:lnTo>
                      <a:pt x="1703" y="1602"/>
                    </a:lnTo>
                    <a:lnTo>
                      <a:pt x="1723" y="1601"/>
                    </a:lnTo>
                    <a:lnTo>
                      <a:pt x="1758" y="1586"/>
                    </a:lnTo>
                    <a:lnTo>
                      <a:pt x="1773" y="1572"/>
                    </a:lnTo>
                    <a:lnTo>
                      <a:pt x="1786" y="1557"/>
                    </a:lnTo>
                    <a:lnTo>
                      <a:pt x="1802" y="1521"/>
                    </a:lnTo>
                    <a:lnTo>
                      <a:pt x="1802" y="1501"/>
                    </a:lnTo>
                    <a:lnTo>
                      <a:pt x="1802" y="751"/>
                    </a:lnTo>
                    <a:lnTo>
                      <a:pt x="1802" y="745"/>
                    </a:lnTo>
                    <a:lnTo>
                      <a:pt x="1801" y="742"/>
                    </a:lnTo>
                    <a:lnTo>
                      <a:pt x="90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14"/>
              <p:cNvSpPr>
                <a:spLocks/>
              </p:cNvSpPr>
              <p:nvPr/>
            </p:nvSpPr>
            <p:spPr bwMode="auto">
              <a:xfrm>
                <a:off x="6124" y="305"/>
                <a:ext cx="841" cy="394"/>
              </a:xfrm>
              <a:custGeom>
                <a:avLst/>
                <a:gdLst>
                  <a:gd name="T0" fmla="*/ 2505 w 2522"/>
                  <a:gd name="T1" fmla="*/ 978 h 1181"/>
                  <a:gd name="T2" fmla="*/ 2162 w 2522"/>
                  <a:gd name="T3" fmla="*/ 694 h 1181"/>
                  <a:gd name="T4" fmla="*/ 2162 w 2522"/>
                  <a:gd name="T5" fmla="*/ 54 h 1181"/>
                  <a:gd name="T6" fmla="*/ 2162 w 2522"/>
                  <a:gd name="T7" fmla="*/ 44 h 1181"/>
                  <a:gd name="T8" fmla="*/ 2155 w 2522"/>
                  <a:gd name="T9" fmla="*/ 26 h 1181"/>
                  <a:gd name="T10" fmla="*/ 2149 w 2522"/>
                  <a:gd name="T11" fmla="*/ 18 h 1181"/>
                  <a:gd name="T12" fmla="*/ 2141 w 2522"/>
                  <a:gd name="T13" fmla="*/ 13 h 1181"/>
                  <a:gd name="T14" fmla="*/ 2123 w 2522"/>
                  <a:gd name="T15" fmla="*/ 5 h 1181"/>
                  <a:gd name="T16" fmla="*/ 2113 w 2522"/>
                  <a:gd name="T17" fmla="*/ 5 h 1181"/>
                  <a:gd name="T18" fmla="*/ 1812 w 2522"/>
                  <a:gd name="T19" fmla="*/ 5 h 1181"/>
                  <a:gd name="T20" fmla="*/ 1802 w 2522"/>
                  <a:gd name="T21" fmla="*/ 5 h 1181"/>
                  <a:gd name="T22" fmla="*/ 1783 w 2522"/>
                  <a:gd name="T23" fmla="*/ 13 h 1181"/>
                  <a:gd name="T24" fmla="*/ 1776 w 2522"/>
                  <a:gd name="T25" fmla="*/ 18 h 1181"/>
                  <a:gd name="T26" fmla="*/ 1770 w 2522"/>
                  <a:gd name="T27" fmla="*/ 26 h 1181"/>
                  <a:gd name="T28" fmla="*/ 1763 w 2522"/>
                  <a:gd name="T29" fmla="*/ 44 h 1181"/>
                  <a:gd name="T30" fmla="*/ 1762 w 2522"/>
                  <a:gd name="T31" fmla="*/ 54 h 1181"/>
                  <a:gd name="T32" fmla="*/ 1762 w 2522"/>
                  <a:gd name="T33" fmla="*/ 360 h 1181"/>
                  <a:gd name="T34" fmla="*/ 1380 w 2522"/>
                  <a:gd name="T35" fmla="*/ 41 h 1181"/>
                  <a:gd name="T36" fmla="*/ 1354 w 2522"/>
                  <a:gd name="T37" fmla="*/ 23 h 1181"/>
                  <a:gd name="T38" fmla="*/ 1295 w 2522"/>
                  <a:gd name="T39" fmla="*/ 1 h 1181"/>
                  <a:gd name="T40" fmla="*/ 1262 w 2522"/>
                  <a:gd name="T41" fmla="*/ 0 h 1181"/>
                  <a:gd name="T42" fmla="*/ 1227 w 2522"/>
                  <a:gd name="T43" fmla="*/ 1 h 1181"/>
                  <a:gd name="T44" fmla="*/ 1168 w 2522"/>
                  <a:gd name="T45" fmla="*/ 23 h 1181"/>
                  <a:gd name="T46" fmla="*/ 1142 w 2522"/>
                  <a:gd name="T47" fmla="*/ 41 h 1181"/>
                  <a:gd name="T48" fmla="*/ 17 w 2522"/>
                  <a:gd name="T49" fmla="*/ 978 h 1181"/>
                  <a:gd name="T50" fmla="*/ 10 w 2522"/>
                  <a:gd name="T51" fmla="*/ 985 h 1181"/>
                  <a:gd name="T52" fmla="*/ 1 w 2522"/>
                  <a:gd name="T53" fmla="*/ 1001 h 1181"/>
                  <a:gd name="T54" fmla="*/ 0 w 2522"/>
                  <a:gd name="T55" fmla="*/ 1012 h 1181"/>
                  <a:gd name="T56" fmla="*/ 0 w 2522"/>
                  <a:gd name="T57" fmla="*/ 1023 h 1181"/>
                  <a:gd name="T58" fmla="*/ 6 w 2522"/>
                  <a:gd name="T59" fmla="*/ 1040 h 1181"/>
                  <a:gd name="T60" fmla="*/ 12 w 2522"/>
                  <a:gd name="T61" fmla="*/ 1048 h 1181"/>
                  <a:gd name="T62" fmla="*/ 108 w 2522"/>
                  <a:gd name="T63" fmla="*/ 1164 h 1181"/>
                  <a:gd name="T64" fmla="*/ 122 w 2522"/>
                  <a:gd name="T65" fmla="*/ 1177 h 1181"/>
                  <a:gd name="T66" fmla="*/ 141 w 2522"/>
                  <a:gd name="T67" fmla="*/ 1181 h 1181"/>
                  <a:gd name="T68" fmla="*/ 160 w 2522"/>
                  <a:gd name="T69" fmla="*/ 1181 h 1181"/>
                  <a:gd name="T70" fmla="*/ 179 w 2522"/>
                  <a:gd name="T71" fmla="*/ 1171 h 1181"/>
                  <a:gd name="T72" fmla="*/ 1262 w 2522"/>
                  <a:gd name="T73" fmla="*/ 268 h 1181"/>
                  <a:gd name="T74" fmla="*/ 2344 w 2522"/>
                  <a:gd name="T75" fmla="*/ 1171 h 1181"/>
                  <a:gd name="T76" fmla="*/ 2358 w 2522"/>
                  <a:gd name="T77" fmla="*/ 1180 h 1181"/>
                  <a:gd name="T78" fmla="*/ 2377 w 2522"/>
                  <a:gd name="T79" fmla="*/ 1181 h 1181"/>
                  <a:gd name="T80" fmla="*/ 2383 w 2522"/>
                  <a:gd name="T81" fmla="*/ 1181 h 1181"/>
                  <a:gd name="T82" fmla="*/ 2401 w 2522"/>
                  <a:gd name="T83" fmla="*/ 1177 h 1181"/>
                  <a:gd name="T84" fmla="*/ 2414 w 2522"/>
                  <a:gd name="T85" fmla="*/ 1164 h 1181"/>
                  <a:gd name="T86" fmla="*/ 2512 w 2522"/>
                  <a:gd name="T87" fmla="*/ 1048 h 1181"/>
                  <a:gd name="T88" fmla="*/ 2518 w 2522"/>
                  <a:gd name="T89" fmla="*/ 1040 h 1181"/>
                  <a:gd name="T90" fmla="*/ 2522 w 2522"/>
                  <a:gd name="T91" fmla="*/ 1023 h 1181"/>
                  <a:gd name="T92" fmla="*/ 2522 w 2522"/>
                  <a:gd name="T93" fmla="*/ 1012 h 1181"/>
                  <a:gd name="T94" fmla="*/ 2521 w 2522"/>
                  <a:gd name="T95" fmla="*/ 1001 h 1181"/>
                  <a:gd name="T96" fmla="*/ 2512 w 2522"/>
                  <a:gd name="T97" fmla="*/ 985 h 1181"/>
                  <a:gd name="T98" fmla="*/ 2505 w 2522"/>
                  <a:gd name="T99" fmla="*/ 978 h 1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522" h="1181">
                    <a:moveTo>
                      <a:pt x="2505" y="978"/>
                    </a:moveTo>
                    <a:lnTo>
                      <a:pt x="2162" y="694"/>
                    </a:lnTo>
                    <a:lnTo>
                      <a:pt x="2162" y="54"/>
                    </a:lnTo>
                    <a:lnTo>
                      <a:pt x="2162" y="44"/>
                    </a:lnTo>
                    <a:lnTo>
                      <a:pt x="2155" y="26"/>
                    </a:lnTo>
                    <a:lnTo>
                      <a:pt x="2149" y="18"/>
                    </a:lnTo>
                    <a:lnTo>
                      <a:pt x="2141" y="13"/>
                    </a:lnTo>
                    <a:lnTo>
                      <a:pt x="2123" y="5"/>
                    </a:lnTo>
                    <a:lnTo>
                      <a:pt x="2113" y="5"/>
                    </a:lnTo>
                    <a:lnTo>
                      <a:pt x="1812" y="5"/>
                    </a:lnTo>
                    <a:lnTo>
                      <a:pt x="1802" y="5"/>
                    </a:lnTo>
                    <a:lnTo>
                      <a:pt x="1783" y="13"/>
                    </a:lnTo>
                    <a:lnTo>
                      <a:pt x="1776" y="18"/>
                    </a:lnTo>
                    <a:lnTo>
                      <a:pt x="1770" y="26"/>
                    </a:lnTo>
                    <a:lnTo>
                      <a:pt x="1763" y="44"/>
                    </a:lnTo>
                    <a:lnTo>
                      <a:pt x="1762" y="54"/>
                    </a:lnTo>
                    <a:lnTo>
                      <a:pt x="1762" y="360"/>
                    </a:lnTo>
                    <a:lnTo>
                      <a:pt x="1380" y="41"/>
                    </a:lnTo>
                    <a:lnTo>
                      <a:pt x="1354" y="23"/>
                    </a:lnTo>
                    <a:lnTo>
                      <a:pt x="1295" y="1"/>
                    </a:lnTo>
                    <a:lnTo>
                      <a:pt x="1262" y="0"/>
                    </a:lnTo>
                    <a:lnTo>
                      <a:pt x="1227" y="1"/>
                    </a:lnTo>
                    <a:lnTo>
                      <a:pt x="1168" y="23"/>
                    </a:lnTo>
                    <a:lnTo>
                      <a:pt x="1142" y="41"/>
                    </a:lnTo>
                    <a:lnTo>
                      <a:pt x="17" y="978"/>
                    </a:lnTo>
                    <a:lnTo>
                      <a:pt x="10" y="985"/>
                    </a:lnTo>
                    <a:lnTo>
                      <a:pt x="1" y="1001"/>
                    </a:lnTo>
                    <a:lnTo>
                      <a:pt x="0" y="1012"/>
                    </a:lnTo>
                    <a:lnTo>
                      <a:pt x="0" y="1023"/>
                    </a:lnTo>
                    <a:lnTo>
                      <a:pt x="6" y="1040"/>
                    </a:lnTo>
                    <a:lnTo>
                      <a:pt x="12" y="1048"/>
                    </a:lnTo>
                    <a:lnTo>
                      <a:pt x="108" y="1164"/>
                    </a:lnTo>
                    <a:lnTo>
                      <a:pt x="122" y="1177"/>
                    </a:lnTo>
                    <a:lnTo>
                      <a:pt x="141" y="1181"/>
                    </a:lnTo>
                    <a:lnTo>
                      <a:pt x="160" y="1181"/>
                    </a:lnTo>
                    <a:lnTo>
                      <a:pt x="179" y="1171"/>
                    </a:lnTo>
                    <a:lnTo>
                      <a:pt x="1262" y="268"/>
                    </a:lnTo>
                    <a:lnTo>
                      <a:pt x="2344" y="1171"/>
                    </a:lnTo>
                    <a:lnTo>
                      <a:pt x="2358" y="1180"/>
                    </a:lnTo>
                    <a:lnTo>
                      <a:pt x="2377" y="1181"/>
                    </a:lnTo>
                    <a:lnTo>
                      <a:pt x="2383" y="1181"/>
                    </a:lnTo>
                    <a:lnTo>
                      <a:pt x="2401" y="1177"/>
                    </a:lnTo>
                    <a:lnTo>
                      <a:pt x="2414" y="1164"/>
                    </a:lnTo>
                    <a:lnTo>
                      <a:pt x="2512" y="1048"/>
                    </a:lnTo>
                    <a:lnTo>
                      <a:pt x="2518" y="1040"/>
                    </a:lnTo>
                    <a:lnTo>
                      <a:pt x="2522" y="1023"/>
                    </a:lnTo>
                    <a:lnTo>
                      <a:pt x="2522" y="1012"/>
                    </a:lnTo>
                    <a:lnTo>
                      <a:pt x="2521" y="1001"/>
                    </a:lnTo>
                    <a:lnTo>
                      <a:pt x="2512" y="985"/>
                    </a:lnTo>
                    <a:lnTo>
                      <a:pt x="2505" y="97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7" name="Freeform 36"/>
            <p:cNvSpPr>
              <a:spLocks noEditPoints="1"/>
            </p:cNvSpPr>
            <p:nvPr/>
          </p:nvSpPr>
          <p:spPr bwMode="auto">
            <a:xfrm>
              <a:off x="625397" y="4336406"/>
              <a:ext cx="105376" cy="177233"/>
            </a:xfrm>
            <a:custGeom>
              <a:avLst/>
              <a:gdLst>
                <a:gd name="T0" fmla="*/ 937 w 1926"/>
                <a:gd name="T1" fmla="*/ 3639 h 4045"/>
                <a:gd name="T2" fmla="*/ 893 w 1926"/>
                <a:gd name="T3" fmla="*/ 3665 h 4045"/>
                <a:gd name="T4" fmla="*/ 863 w 1926"/>
                <a:gd name="T5" fmla="*/ 3712 h 4045"/>
                <a:gd name="T6" fmla="*/ 851 w 1926"/>
                <a:gd name="T7" fmla="*/ 3772 h 4045"/>
                <a:gd name="T8" fmla="*/ 863 w 1926"/>
                <a:gd name="T9" fmla="*/ 3832 h 4045"/>
                <a:gd name="T10" fmla="*/ 893 w 1926"/>
                <a:gd name="T11" fmla="*/ 3878 h 4045"/>
                <a:gd name="T12" fmla="*/ 937 w 1926"/>
                <a:gd name="T13" fmla="*/ 3905 h 4045"/>
                <a:gd name="T14" fmla="*/ 988 w 1926"/>
                <a:gd name="T15" fmla="*/ 3905 h 4045"/>
                <a:gd name="T16" fmla="*/ 1033 w 1926"/>
                <a:gd name="T17" fmla="*/ 3878 h 4045"/>
                <a:gd name="T18" fmla="*/ 1064 w 1926"/>
                <a:gd name="T19" fmla="*/ 3832 h 4045"/>
                <a:gd name="T20" fmla="*/ 1075 w 1926"/>
                <a:gd name="T21" fmla="*/ 3772 h 4045"/>
                <a:gd name="T22" fmla="*/ 1064 w 1926"/>
                <a:gd name="T23" fmla="*/ 3712 h 4045"/>
                <a:gd name="T24" fmla="*/ 1033 w 1926"/>
                <a:gd name="T25" fmla="*/ 3665 h 4045"/>
                <a:gd name="T26" fmla="*/ 988 w 1926"/>
                <a:gd name="T27" fmla="*/ 3639 h 4045"/>
                <a:gd name="T28" fmla="*/ 156 w 1926"/>
                <a:gd name="T29" fmla="*/ 434 h 4045"/>
                <a:gd name="T30" fmla="*/ 1770 w 1926"/>
                <a:gd name="T31" fmla="*/ 3540 h 4045"/>
                <a:gd name="T32" fmla="*/ 156 w 1926"/>
                <a:gd name="T33" fmla="*/ 434 h 4045"/>
                <a:gd name="T34" fmla="*/ 716 w 1926"/>
                <a:gd name="T35" fmla="*/ 200 h 4045"/>
                <a:gd name="T36" fmla="*/ 701 w 1926"/>
                <a:gd name="T37" fmla="*/ 217 h 4045"/>
                <a:gd name="T38" fmla="*/ 701 w 1926"/>
                <a:gd name="T39" fmla="*/ 243 h 4045"/>
                <a:gd name="T40" fmla="*/ 716 w 1926"/>
                <a:gd name="T41" fmla="*/ 260 h 4045"/>
                <a:gd name="T42" fmla="*/ 1199 w 1926"/>
                <a:gd name="T43" fmla="*/ 262 h 4045"/>
                <a:gd name="T44" fmla="*/ 1218 w 1926"/>
                <a:gd name="T45" fmla="*/ 254 h 4045"/>
                <a:gd name="T46" fmla="*/ 1226 w 1926"/>
                <a:gd name="T47" fmla="*/ 230 h 4045"/>
                <a:gd name="T48" fmla="*/ 1218 w 1926"/>
                <a:gd name="T49" fmla="*/ 207 h 4045"/>
                <a:gd name="T50" fmla="*/ 1199 w 1926"/>
                <a:gd name="T51" fmla="*/ 197 h 4045"/>
                <a:gd name="T52" fmla="*/ 224 w 1926"/>
                <a:gd name="T53" fmla="*/ 0 h 4045"/>
                <a:gd name="T54" fmla="*/ 1738 w 1926"/>
                <a:gd name="T55" fmla="*/ 4 h 4045"/>
                <a:gd name="T56" fmla="*/ 1805 w 1926"/>
                <a:gd name="T57" fmla="*/ 31 h 4045"/>
                <a:gd name="T58" fmla="*/ 1860 w 1926"/>
                <a:gd name="T59" fmla="*/ 81 h 4045"/>
                <a:gd name="T60" fmla="*/ 1900 w 1926"/>
                <a:gd name="T61" fmla="*/ 148 h 4045"/>
                <a:gd name="T62" fmla="*/ 1923 w 1926"/>
                <a:gd name="T63" fmla="*/ 229 h 4045"/>
                <a:gd name="T64" fmla="*/ 1926 w 1926"/>
                <a:gd name="T65" fmla="*/ 3772 h 4045"/>
                <a:gd name="T66" fmla="*/ 1915 w 1926"/>
                <a:gd name="T67" fmla="*/ 3857 h 4045"/>
                <a:gd name="T68" fmla="*/ 1882 w 1926"/>
                <a:gd name="T69" fmla="*/ 3932 h 4045"/>
                <a:gd name="T70" fmla="*/ 1834 w 1926"/>
                <a:gd name="T71" fmla="*/ 3992 h 4045"/>
                <a:gd name="T72" fmla="*/ 1773 w 1926"/>
                <a:gd name="T73" fmla="*/ 4032 h 4045"/>
                <a:gd name="T74" fmla="*/ 1702 w 1926"/>
                <a:gd name="T75" fmla="*/ 4045 h 4045"/>
                <a:gd name="T76" fmla="*/ 188 w 1926"/>
                <a:gd name="T77" fmla="*/ 4041 h 4045"/>
                <a:gd name="T78" fmla="*/ 122 w 1926"/>
                <a:gd name="T79" fmla="*/ 4014 h 4045"/>
                <a:gd name="T80" fmla="*/ 66 w 1926"/>
                <a:gd name="T81" fmla="*/ 3964 h 4045"/>
                <a:gd name="T82" fmla="*/ 25 w 1926"/>
                <a:gd name="T83" fmla="*/ 3897 h 4045"/>
                <a:gd name="T84" fmla="*/ 3 w 1926"/>
                <a:gd name="T85" fmla="*/ 3816 h 4045"/>
                <a:gd name="T86" fmla="*/ 0 w 1926"/>
                <a:gd name="T87" fmla="*/ 273 h 4045"/>
                <a:gd name="T88" fmla="*/ 12 w 1926"/>
                <a:gd name="T89" fmla="*/ 188 h 4045"/>
                <a:gd name="T90" fmla="*/ 43 w 1926"/>
                <a:gd name="T91" fmla="*/ 113 h 4045"/>
                <a:gd name="T92" fmla="*/ 92 w 1926"/>
                <a:gd name="T93" fmla="*/ 53 h 4045"/>
                <a:gd name="T94" fmla="*/ 154 w 1926"/>
                <a:gd name="T95" fmla="*/ 13 h 4045"/>
                <a:gd name="T96" fmla="*/ 224 w 1926"/>
                <a:gd name="T97" fmla="*/ 0 h 4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26" h="4045">
                  <a:moveTo>
                    <a:pt x="963" y="3636"/>
                  </a:moveTo>
                  <a:lnTo>
                    <a:pt x="937" y="3639"/>
                  </a:lnTo>
                  <a:lnTo>
                    <a:pt x="914" y="3649"/>
                  </a:lnTo>
                  <a:lnTo>
                    <a:pt x="893" y="3665"/>
                  </a:lnTo>
                  <a:lnTo>
                    <a:pt x="876" y="3686"/>
                  </a:lnTo>
                  <a:lnTo>
                    <a:pt x="863" y="3712"/>
                  </a:lnTo>
                  <a:lnTo>
                    <a:pt x="854" y="3741"/>
                  </a:lnTo>
                  <a:lnTo>
                    <a:pt x="851" y="3772"/>
                  </a:lnTo>
                  <a:lnTo>
                    <a:pt x="854" y="3804"/>
                  </a:lnTo>
                  <a:lnTo>
                    <a:pt x="863" y="3832"/>
                  </a:lnTo>
                  <a:lnTo>
                    <a:pt x="876" y="3857"/>
                  </a:lnTo>
                  <a:lnTo>
                    <a:pt x="893" y="3878"/>
                  </a:lnTo>
                  <a:lnTo>
                    <a:pt x="914" y="3894"/>
                  </a:lnTo>
                  <a:lnTo>
                    <a:pt x="937" y="3905"/>
                  </a:lnTo>
                  <a:lnTo>
                    <a:pt x="963" y="3909"/>
                  </a:lnTo>
                  <a:lnTo>
                    <a:pt x="988" y="3905"/>
                  </a:lnTo>
                  <a:lnTo>
                    <a:pt x="1013" y="3894"/>
                  </a:lnTo>
                  <a:lnTo>
                    <a:pt x="1033" y="3878"/>
                  </a:lnTo>
                  <a:lnTo>
                    <a:pt x="1051" y="3857"/>
                  </a:lnTo>
                  <a:lnTo>
                    <a:pt x="1064" y="3832"/>
                  </a:lnTo>
                  <a:lnTo>
                    <a:pt x="1072" y="3804"/>
                  </a:lnTo>
                  <a:lnTo>
                    <a:pt x="1075" y="3772"/>
                  </a:lnTo>
                  <a:lnTo>
                    <a:pt x="1072" y="3741"/>
                  </a:lnTo>
                  <a:lnTo>
                    <a:pt x="1064" y="3712"/>
                  </a:lnTo>
                  <a:lnTo>
                    <a:pt x="1051" y="3686"/>
                  </a:lnTo>
                  <a:lnTo>
                    <a:pt x="1033" y="3665"/>
                  </a:lnTo>
                  <a:lnTo>
                    <a:pt x="1013" y="3649"/>
                  </a:lnTo>
                  <a:lnTo>
                    <a:pt x="988" y="3639"/>
                  </a:lnTo>
                  <a:lnTo>
                    <a:pt x="963" y="3636"/>
                  </a:lnTo>
                  <a:close/>
                  <a:moveTo>
                    <a:pt x="156" y="434"/>
                  </a:moveTo>
                  <a:lnTo>
                    <a:pt x="156" y="3540"/>
                  </a:lnTo>
                  <a:lnTo>
                    <a:pt x="1770" y="3540"/>
                  </a:lnTo>
                  <a:lnTo>
                    <a:pt x="1770" y="434"/>
                  </a:lnTo>
                  <a:lnTo>
                    <a:pt x="156" y="434"/>
                  </a:lnTo>
                  <a:close/>
                  <a:moveTo>
                    <a:pt x="727" y="197"/>
                  </a:moveTo>
                  <a:lnTo>
                    <a:pt x="716" y="200"/>
                  </a:lnTo>
                  <a:lnTo>
                    <a:pt x="707" y="207"/>
                  </a:lnTo>
                  <a:lnTo>
                    <a:pt x="701" y="217"/>
                  </a:lnTo>
                  <a:lnTo>
                    <a:pt x="699" y="230"/>
                  </a:lnTo>
                  <a:lnTo>
                    <a:pt x="701" y="243"/>
                  </a:lnTo>
                  <a:lnTo>
                    <a:pt x="707" y="254"/>
                  </a:lnTo>
                  <a:lnTo>
                    <a:pt x="716" y="260"/>
                  </a:lnTo>
                  <a:lnTo>
                    <a:pt x="727" y="262"/>
                  </a:lnTo>
                  <a:lnTo>
                    <a:pt x="1199" y="262"/>
                  </a:lnTo>
                  <a:lnTo>
                    <a:pt x="1210" y="260"/>
                  </a:lnTo>
                  <a:lnTo>
                    <a:pt x="1218" y="254"/>
                  </a:lnTo>
                  <a:lnTo>
                    <a:pt x="1224" y="243"/>
                  </a:lnTo>
                  <a:lnTo>
                    <a:pt x="1226" y="230"/>
                  </a:lnTo>
                  <a:lnTo>
                    <a:pt x="1224" y="217"/>
                  </a:lnTo>
                  <a:lnTo>
                    <a:pt x="1218" y="207"/>
                  </a:lnTo>
                  <a:lnTo>
                    <a:pt x="1210" y="200"/>
                  </a:lnTo>
                  <a:lnTo>
                    <a:pt x="1199" y="197"/>
                  </a:lnTo>
                  <a:lnTo>
                    <a:pt x="727" y="197"/>
                  </a:lnTo>
                  <a:close/>
                  <a:moveTo>
                    <a:pt x="224" y="0"/>
                  </a:moveTo>
                  <a:lnTo>
                    <a:pt x="1702" y="0"/>
                  </a:lnTo>
                  <a:lnTo>
                    <a:pt x="1738" y="4"/>
                  </a:lnTo>
                  <a:lnTo>
                    <a:pt x="1773" y="13"/>
                  </a:lnTo>
                  <a:lnTo>
                    <a:pt x="1805" y="31"/>
                  </a:lnTo>
                  <a:lnTo>
                    <a:pt x="1834" y="53"/>
                  </a:lnTo>
                  <a:lnTo>
                    <a:pt x="1860" y="81"/>
                  </a:lnTo>
                  <a:lnTo>
                    <a:pt x="1882" y="113"/>
                  </a:lnTo>
                  <a:lnTo>
                    <a:pt x="1900" y="148"/>
                  </a:lnTo>
                  <a:lnTo>
                    <a:pt x="1915" y="188"/>
                  </a:lnTo>
                  <a:lnTo>
                    <a:pt x="1923" y="229"/>
                  </a:lnTo>
                  <a:lnTo>
                    <a:pt x="1926" y="273"/>
                  </a:lnTo>
                  <a:lnTo>
                    <a:pt x="1926" y="3772"/>
                  </a:lnTo>
                  <a:lnTo>
                    <a:pt x="1923" y="3816"/>
                  </a:lnTo>
                  <a:lnTo>
                    <a:pt x="1915" y="3857"/>
                  </a:lnTo>
                  <a:lnTo>
                    <a:pt x="1900" y="3897"/>
                  </a:lnTo>
                  <a:lnTo>
                    <a:pt x="1882" y="3932"/>
                  </a:lnTo>
                  <a:lnTo>
                    <a:pt x="1860" y="3964"/>
                  </a:lnTo>
                  <a:lnTo>
                    <a:pt x="1834" y="3992"/>
                  </a:lnTo>
                  <a:lnTo>
                    <a:pt x="1805" y="4014"/>
                  </a:lnTo>
                  <a:lnTo>
                    <a:pt x="1773" y="4032"/>
                  </a:lnTo>
                  <a:lnTo>
                    <a:pt x="1738" y="4041"/>
                  </a:lnTo>
                  <a:lnTo>
                    <a:pt x="1702" y="4045"/>
                  </a:lnTo>
                  <a:lnTo>
                    <a:pt x="224" y="4045"/>
                  </a:lnTo>
                  <a:lnTo>
                    <a:pt x="188" y="4041"/>
                  </a:lnTo>
                  <a:lnTo>
                    <a:pt x="154" y="4032"/>
                  </a:lnTo>
                  <a:lnTo>
                    <a:pt x="122" y="4014"/>
                  </a:lnTo>
                  <a:lnTo>
                    <a:pt x="92" y="3992"/>
                  </a:lnTo>
                  <a:lnTo>
                    <a:pt x="66" y="3964"/>
                  </a:lnTo>
                  <a:lnTo>
                    <a:pt x="43" y="3932"/>
                  </a:lnTo>
                  <a:lnTo>
                    <a:pt x="25" y="3897"/>
                  </a:lnTo>
                  <a:lnTo>
                    <a:pt x="12" y="3857"/>
                  </a:lnTo>
                  <a:lnTo>
                    <a:pt x="3" y="3816"/>
                  </a:lnTo>
                  <a:lnTo>
                    <a:pt x="0" y="3772"/>
                  </a:lnTo>
                  <a:lnTo>
                    <a:pt x="0" y="273"/>
                  </a:lnTo>
                  <a:lnTo>
                    <a:pt x="3" y="229"/>
                  </a:lnTo>
                  <a:lnTo>
                    <a:pt x="12" y="188"/>
                  </a:lnTo>
                  <a:lnTo>
                    <a:pt x="25" y="148"/>
                  </a:lnTo>
                  <a:lnTo>
                    <a:pt x="43" y="113"/>
                  </a:lnTo>
                  <a:lnTo>
                    <a:pt x="66" y="81"/>
                  </a:lnTo>
                  <a:lnTo>
                    <a:pt x="92" y="53"/>
                  </a:lnTo>
                  <a:lnTo>
                    <a:pt x="122" y="31"/>
                  </a:lnTo>
                  <a:lnTo>
                    <a:pt x="154" y="13"/>
                  </a:lnTo>
                  <a:lnTo>
                    <a:pt x="188" y="4"/>
                  </a:lnTo>
                  <a:lnTo>
                    <a:pt x="22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" name="자유형 7"/>
            <p:cNvSpPr>
              <a:spLocks/>
            </p:cNvSpPr>
            <p:nvPr/>
          </p:nvSpPr>
          <p:spPr bwMode="auto">
            <a:xfrm>
              <a:off x="598771" y="3644382"/>
              <a:ext cx="158629" cy="138832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" name="Freeform 6"/>
            <p:cNvSpPr>
              <a:spLocks/>
            </p:cNvSpPr>
            <p:nvPr/>
          </p:nvSpPr>
          <p:spPr bwMode="auto">
            <a:xfrm rot="10800000" flipH="1" flipV="1">
              <a:off x="597941" y="2949079"/>
              <a:ext cx="160288" cy="142111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10" name="Group 20"/>
            <p:cNvGrpSpPr>
              <a:grpSpLocks noChangeAspect="1"/>
            </p:cNvGrpSpPr>
            <p:nvPr/>
          </p:nvGrpSpPr>
          <p:grpSpPr bwMode="auto">
            <a:xfrm>
              <a:off x="614039" y="2221163"/>
              <a:ext cx="128093" cy="174724"/>
              <a:chOff x="2597" y="4163"/>
              <a:chExt cx="217" cy="296"/>
            </a:xfrm>
            <a:grpFill/>
          </p:grpSpPr>
          <p:sp>
            <p:nvSpPr>
              <p:cNvPr id="19" name="Freeform 22"/>
              <p:cNvSpPr>
                <a:spLocks noEditPoints="1"/>
              </p:cNvSpPr>
              <p:nvPr/>
            </p:nvSpPr>
            <p:spPr bwMode="auto">
              <a:xfrm>
                <a:off x="2630" y="4163"/>
                <a:ext cx="151" cy="176"/>
              </a:xfrm>
              <a:custGeom>
                <a:avLst/>
                <a:gdLst>
                  <a:gd name="T0" fmla="*/ 410 w 1662"/>
                  <a:gd name="T1" fmla="*/ 645 h 1942"/>
                  <a:gd name="T2" fmla="*/ 309 w 1662"/>
                  <a:gd name="T3" fmla="*/ 847 h 1942"/>
                  <a:gd name="T4" fmla="*/ 255 w 1662"/>
                  <a:gd name="T5" fmla="*/ 1023 h 1942"/>
                  <a:gd name="T6" fmla="*/ 263 w 1662"/>
                  <a:gd name="T7" fmla="*/ 1206 h 1942"/>
                  <a:gd name="T8" fmla="*/ 347 w 1662"/>
                  <a:gd name="T9" fmla="*/ 1429 h 1942"/>
                  <a:gd name="T10" fmla="*/ 476 w 1662"/>
                  <a:gd name="T11" fmla="*/ 1620 h 1942"/>
                  <a:gd name="T12" fmla="*/ 638 w 1662"/>
                  <a:gd name="T13" fmla="*/ 1753 h 1942"/>
                  <a:gd name="T14" fmla="*/ 825 w 1662"/>
                  <a:gd name="T15" fmla="*/ 1803 h 1942"/>
                  <a:gd name="T16" fmla="*/ 1013 w 1662"/>
                  <a:gd name="T17" fmla="*/ 1753 h 1942"/>
                  <a:gd name="T18" fmla="*/ 1176 w 1662"/>
                  <a:gd name="T19" fmla="*/ 1619 h 1942"/>
                  <a:gd name="T20" fmla="*/ 1305 w 1662"/>
                  <a:gd name="T21" fmla="*/ 1428 h 1942"/>
                  <a:gd name="T22" fmla="*/ 1388 w 1662"/>
                  <a:gd name="T23" fmla="*/ 1205 h 1942"/>
                  <a:gd name="T24" fmla="*/ 1418 w 1662"/>
                  <a:gd name="T25" fmla="*/ 974 h 1942"/>
                  <a:gd name="T26" fmla="*/ 1266 w 1662"/>
                  <a:gd name="T27" fmla="*/ 836 h 1942"/>
                  <a:gd name="T28" fmla="*/ 1012 w 1662"/>
                  <a:gd name="T29" fmla="*/ 794 h 1942"/>
                  <a:gd name="T30" fmla="*/ 806 w 1662"/>
                  <a:gd name="T31" fmla="*/ 713 h 1942"/>
                  <a:gd name="T32" fmla="*/ 646 w 1662"/>
                  <a:gd name="T33" fmla="*/ 610 h 1942"/>
                  <a:gd name="T34" fmla="*/ 526 w 1662"/>
                  <a:gd name="T35" fmla="*/ 499 h 1942"/>
                  <a:gd name="T36" fmla="*/ 944 w 1662"/>
                  <a:gd name="T37" fmla="*/ 23 h 1942"/>
                  <a:gd name="T38" fmla="*/ 1152 w 1662"/>
                  <a:gd name="T39" fmla="*/ 118 h 1942"/>
                  <a:gd name="T40" fmla="*/ 1271 w 1662"/>
                  <a:gd name="T41" fmla="*/ 205 h 1942"/>
                  <a:gd name="T42" fmla="*/ 1388 w 1662"/>
                  <a:gd name="T43" fmla="*/ 323 h 1942"/>
                  <a:gd name="T44" fmla="*/ 1455 w 1662"/>
                  <a:gd name="T45" fmla="*/ 429 h 1942"/>
                  <a:gd name="T46" fmla="*/ 1524 w 1662"/>
                  <a:gd name="T47" fmla="*/ 626 h 1942"/>
                  <a:gd name="T48" fmla="*/ 1555 w 1662"/>
                  <a:gd name="T49" fmla="*/ 892 h 1942"/>
                  <a:gd name="T50" fmla="*/ 1619 w 1662"/>
                  <a:gd name="T51" fmla="*/ 939 h 1942"/>
                  <a:gd name="T52" fmla="*/ 1657 w 1662"/>
                  <a:gd name="T53" fmla="*/ 1032 h 1942"/>
                  <a:gd name="T54" fmla="*/ 1655 w 1662"/>
                  <a:gd name="T55" fmla="*/ 1183 h 1942"/>
                  <a:gd name="T56" fmla="*/ 1611 w 1662"/>
                  <a:gd name="T57" fmla="*/ 1304 h 1942"/>
                  <a:gd name="T58" fmla="*/ 1537 w 1662"/>
                  <a:gd name="T59" fmla="*/ 1372 h 1942"/>
                  <a:gd name="T60" fmla="*/ 1445 w 1662"/>
                  <a:gd name="T61" fmla="*/ 1454 h 1942"/>
                  <a:gd name="T62" fmla="*/ 1313 w 1662"/>
                  <a:gd name="T63" fmla="*/ 1670 h 1942"/>
                  <a:gd name="T64" fmla="*/ 1141 w 1662"/>
                  <a:gd name="T65" fmla="*/ 1836 h 1942"/>
                  <a:gd name="T66" fmla="*/ 937 w 1662"/>
                  <a:gd name="T67" fmla="*/ 1930 h 1942"/>
                  <a:gd name="T68" fmla="*/ 714 w 1662"/>
                  <a:gd name="T69" fmla="*/ 1930 h 1942"/>
                  <a:gd name="T70" fmla="*/ 510 w 1662"/>
                  <a:gd name="T71" fmla="*/ 1836 h 1942"/>
                  <a:gd name="T72" fmla="*/ 337 w 1662"/>
                  <a:gd name="T73" fmla="*/ 1669 h 1942"/>
                  <a:gd name="T74" fmla="*/ 205 w 1662"/>
                  <a:gd name="T75" fmla="*/ 1452 h 1942"/>
                  <a:gd name="T76" fmla="*/ 111 w 1662"/>
                  <a:gd name="T77" fmla="*/ 1364 h 1942"/>
                  <a:gd name="T78" fmla="*/ 39 w 1662"/>
                  <a:gd name="T79" fmla="*/ 1284 h 1942"/>
                  <a:gd name="T80" fmla="*/ 2 w 1662"/>
                  <a:gd name="T81" fmla="*/ 1143 h 1942"/>
                  <a:gd name="T82" fmla="*/ 9 w 1662"/>
                  <a:gd name="T83" fmla="*/ 1009 h 1942"/>
                  <a:gd name="T84" fmla="*/ 50 w 1662"/>
                  <a:gd name="T85" fmla="*/ 930 h 1942"/>
                  <a:gd name="T86" fmla="*/ 98 w 1662"/>
                  <a:gd name="T87" fmla="*/ 851 h 1942"/>
                  <a:gd name="T88" fmla="*/ 85 w 1662"/>
                  <a:gd name="T89" fmla="*/ 643 h 1942"/>
                  <a:gd name="T90" fmla="*/ 120 w 1662"/>
                  <a:gd name="T91" fmla="*/ 487 h 1942"/>
                  <a:gd name="T92" fmla="*/ 183 w 1662"/>
                  <a:gd name="T93" fmla="*/ 377 h 1942"/>
                  <a:gd name="T94" fmla="*/ 257 w 1662"/>
                  <a:gd name="T95" fmla="*/ 305 h 1942"/>
                  <a:gd name="T96" fmla="*/ 319 w 1662"/>
                  <a:gd name="T97" fmla="*/ 266 h 1942"/>
                  <a:gd name="T98" fmla="*/ 352 w 1662"/>
                  <a:gd name="T99" fmla="*/ 246 h 1942"/>
                  <a:gd name="T100" fmla="*/ 390 w 1662"/>
                  <a:gd name="T101" fmla="*/ 196 h 1942"/>
                  <a:gd name="T102" fmla="*/ 459 w 1662"/>
                  <a:gd name="T103" fmla="*/ 127 h 1942"/>
                  <a:gd name="T104" fmla="*/ 559 w 1662"/>
                  <a:gd name="T105" fmla="*/ 57 h 1942"/>
                  <a:gd name="T106" fmla="*/ 690 w 1662"/>
                  <a:gd name="T107" fmla="*/ 10 h 19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662" h="1942">
                    <a:moveTo>
                      <a:pt x="526" y="499"/>
                    </a:moveTo>
                    <a:lnTo>
                      <a:pt x="484" y="546"/>
                    </a:lnTo>
                    <a:lnTo>
                      <a:pt x="445" y="595"/>
                    </a:lnTo>
                    <a:lnTo>
                      <a:pt x="410" y="645"/>
                    </a:lnTo>
                    <a:lnTo>
                      <a:pt x="379" y="696"/>
                    </a:lnTo>
                    <a:lnTo>
                      <a:pt x="352" y="747"/>
                    </a:lnTo>
                    <a:lnTo>
                      <a:pt x="329" y="797"/>
                    </a:lnTo>
                    <a:lnTo>
                      <a:pt x="309" y="847"/>
                    </a:lnTo>
                    <a:lnTo>
                      <a:pt x="291" y="895"/>
                    </a:lnTo>
                    <a:lnTo>
                      <a:pt x="277" y="941"/>
                    </a:lnTo>
                    <a:lnTo>
                      <a:pt x="264" y="984"/>
                    </a:lnTo>
                    <a:lnTo>
                      <a:pt x="255" y="1023"/>
                    </a:lnTo>
                    <a:lnTo>
                      <a:pt x="247" y="1059"/>
                    </a:lnTo>
                    <a:lnTo>
                      <a:pt x="241" y="1091"/>
                    </a:lnTo>
                    <a:lnTo>
                      <a:pt x="250" y="1148"/>
                    </a:lnTo>
                    <a:lnTo>
                      <a:pt x="263" y="1206"/>
                    </a:lnTo>
                    <a:lnTo>
                      <a:pt x="280" y="1263"/>
                    </a:lnTo>
                    <a:lnTo>
                      <a:pt x="299" y="1320"/>
                    </a:lnTo>
                    <a:lnTo>
                      <a:pt x="322" y="1375"/>
                    </a:lnTo>
                    <a:lnTo>
                      <a:pt x="347" y="1429"/>
                    </a:lnTo>
                    <a:lnTo>
                      <a:pt x="375" y="1480"/>
                    </a:lnTo>
                    <a:lnTo>
                      <a:pt x="406" y="1530"/>
                    </a:lnTo>
                    <a:lnTo>
                      <a:pt x="440" y="1576"/>
                    </a:lnTo>
                    <a:lnTo>
                      <a:pt x="476" y="1620"/>
                    </a:lnTo>
                    <a:lnTo>
                      <a:pt x="513" y="1659"/>
                    </a:lnTo>
                    <a:lnTo>
                      <a:pt x="553" y="1695"/>
                    </a:lnTo>
                    <a:lnTo>
                      <a:pt x="594" y="1726"/>
                    </a:lnTo>
                    <a:lnTo>
                      <a:pt x="638" y="1753"/>
                    </a:lnTo>
                    <a:lnTo>
                      <a:pt x="683" y="1774"/>
                    </a:lnTo>
                    <a:lnTo>
                      <a:pt x="729" y="1789"/>
                    </a:lnTo>
                    <a:lnTo>
                      <a:pt x="777" y="1800"/>
                    </a:lnTo>
                    <a:lnTo>
                      <a:pt x="825" y="1803"/>
                    </a:lnTo>
                    <a:lnTo>
                      <a:pt x="875" y="1800"/>
                    </a:lnTo>
                    <a:lnTo>
                      <a:pt x="922" y="1789"/>
                    </a:lnTo>
                    <a:lnTo>
                      <a:pt x="968" y="1774"/>
                    </a:lnTo>
                    <a:lnTo>
                      <a:pt x="1013" y="1753"/>
                    </a:lnTo>
                    <a:lnTo>
                      <a:pt x="1056" y="1726"/>
                    </a:lnTo>
                    <a:lnTo>
                      <a:pt x="1099" y="1695"/>
                    </a:lnTo>
                    <a:lnTo>
                      <a:pt x="1139" y="1659"/>
                    </a:lnTo>
                    <a:lnTo>
                      <a:pt x="1176" y="1619"/>
                    </a:lnTo>
                    <a:lnTo>
                      <a:pt x="1212" y="1576"/>
                    </a:lnTo>
                    <a:lnTo>
                      <a:pt x="1245" y="1529"/>
                    </a:lnTo>
                    <a:lnTo>
                      <a:pt x="1276" y="1480"/>
                    </a:lnTo>
                    <a:lnTo>
                      <a:pt x="1305" y="1428"/>
                    </a:lnTo>
                    <a:lnTo>
                      <a:pt x="1330" y="1374"/>
                    </a:lnTo>
                    <a:lnTo>
                      <a:pt x="1353" y="1319"/>
                    </a:lnTo>
                    <a:lnTo>
                      <a:pt x="1372" y="1262"/>
                    </a:lnTo>
                    <a:lnTo>
                      <a:pt x="1388" y="1205"/>
                    </a:lnTo>
                    <a:lnTo>
                      <a:pt x="1401" y="1147"/>
                    </a:lnTo>
                    <a:lnTo>
                      <a:pt x="1411" y="1089"/>
                    </a:lnTo>
                    <a:lnTo>
                      <a:pt x="1416" y="1032"/>
                    </a:lnTo>
                    <a:lnTo>
                      <a:pt x="1418" y="974"/>
                    </a:lnTo>
                    <a:lnTo>
                      <a:pt x="1417" y="904"/>
                    </a:lnTo>
                    <a:lnTo>
                      <a:pt x="1414" y="838"/>
                    </a:lnTo>
                    <a:lnTo>
                      <a:pt x="1339" y="839"/>
                    </a:lnTo>
                    <a:lnTo>
                      <a:pt x="1266" y="836"/>
                    </a:lnTo>
                    <a:lnTo>
                      <a:pt x="1198" y="830"/>
                    </a:lnTo>
                    <a:lnTo>
                      <a:pt x="1133" y="820"/>
                    </a:lnTo>
                    <a:lnTo>
                      <a:pt x="1070" y="808"/>
                    </a:lnTo>
                    <a:lnTo>
                      <a:pt x="1012" y="794"/>
                    </a:lnTo>
                    <a:lnTo>
                      <a:pt x="956" y="777"/>
                    </a:lnTo>
                    <a:lnTo>
                      <a:pt x="903" y="757"/>
                    </a:lnTo>
                    <a:lnTo>
                      <a:pt x="853" y="737"/>
                    </a:lnTo>
                    <a:lnTo>
                      <a:pt x="806" y="713"/>
                    </a:lnTo>
                    <a:lnTo>
                      <a:pt x="762" y="690"/>
                    </a:lnTo>
                    <a:lnTo>
                      <a:pt x="721" y="664"/>
                    </a:lnTo>
                    <a:lnTo>
                      <a:pt x="682" y="638"/>
                    </a:lnTo>
                    <a:lnTo>
                      <a:pt x="646" y="610"/>
                    </a:lnTo>
                    <a:lnTo>
                      <a:pt x="612" y="583"/>
                    </a:lnTo>
                    <a:lnTo>
                      <a:pt x="581" y="555"/>
                    </a:lnTo>
                    <a:lnTo>
                      <a:pt x="552" y="527"/>
                    </a:lnTo>
                    <a:lnTo>
                      <a:pt x="526" y="499"/>
                    </a:lnTo>
                    <a:close/>
                    <a:moveTo>
                      <a:pt x="808" y="0"/>
                    </a:moveTo>
                    <a:lnTo>
                      <a:pt x="851" y="3"/>
                    </a:lnTo>
                    <a:lnTo>
                      <a:pt x="897" y="11"/>
                    </a:lnTo>
                    <a:lnTo>
                      <a:pt x="944" y="23"/>
                    </a:lnTo>
                    <a:lnTo>
                      <a:pt x="993" y="39"/>
                    </a:lnTo>
                    <a:lnTo>
                      <a:pt x="1044" y="60"/>
                    </a:lnTo>
                    <a:lnTo>
                      <a:pt x="1097" y="86"/>
                    </a:lnTo>
                    <a:lnTo>
                      <a:pt x="1152" y="118"/>
                    </a:lnTo>
                    <a:lnTo>
                      <a:pt x="1179" y="135"/>
                    </a:lnTo>
                    <a:lnTo>
                      <a:pt x="1208" y="155"/>
                    </a:lnTo>
                    <a:lnTo>
                      <a:pt x="1239" y="179"/>
                    </a:lnTo>
                    <a:lnTo>
                      <a:pt x="1271" y="205"/>
                    </a:lnTo>
                    <a:lnTo>
                      <a:pt x="1304" y="233"/>
                    </a:lnTo>
                    <a:lnTo>
                      <a:pt x="1334" y="261"/>
                    </a:lnTo>
                    <a:lnTo>
                      <a:pt x="1363" y="292"/>
                    </a:lnTo>
                    <a:lnTo>
                      <a:pt x="1388" y="323"/>
                    </a:lnTo>
                    <a:lnTo>
                      <a:pt x="1409" y="353"/>
                    </a:lnTo>
                    <a:lnTo>
                      <a:pt x="1409" y="353"/>
                    </a:lnTo>
                    <a:lnTo>
                      <a:pt x="1433" y="389"/>
                    </a:lnTo>
                    <a:lnTo>
                      <a:pt x="1455" y="429"/>
                    </a:lnTo>
                    <a:lnTo>
                      <a:pt x="1475" y="472"/>
                    </a:lnTo>
                    <a:lnTo>
                      <a:pt x="1493" y="519"/>
                    </a:lnTo>
                    <a:lnTo>
                      <a:pt x="1509" y="570"/>
                    </a:lnTo>
                    <a:lnTo>
                      <a:pt x="1524" y="626"/>
                    </a:lnTo>
                    <a:lnTo>
                      <a:pt x="1535" y="685"/>
                    </a:lnTo>
                    <a:lnTo>
                      <a:pt x="1545" y="749"/>
                    </a:lnTo>
                    <a:lnTo>
                      <a:pt x="1551" y="817"/>
                    </a:lnTo>
                    <a:lnTo>
                      <a:pt x="1555" y="892"/>
                    </a:lnTo>
                    <a:lnTo>
                      <a:pt x="1573" y="900"/>
                    </a:lnTo>
                    <a:lnTo>
                      <a:pt x="1590" y="910"/>
                    </a:lnTo>
                    <a:lnTo>
                      <a:pt x="1605" y="922"/>
                    </a:lnTo>
                    <a:lnTo>
                      <a:pt x="1619" y="939"/>
                    </a:lnTo>
                    <a:lnTo>
                      <a:pt x="1632" y="957"/>
                    </a:lnTo>
                    <a:lnTo>
                      <a:pt x="1642" y="979"/>
                    </a:lnTo>
                    <a:lnTo>
                      <a:pt x="1651" y="1003"/>
                    </a:lnTo>
                    <a:lnTo>
                      <a:pt x="1657" y="1032"/>
                    </a:lnTo>
                    <a:lnTo>
                      <a:pt x="1661" y="1064"/>
                    </a:lnTo>
                    <a:lnTo>
                      <a:pt x="1662" y="1102"/>
                    </a:lnTo>
                    <a:lnTo>
                      <a:pt x="1660" y="1143"/>
                    </a:lnTo>
                    <a:lnTo>
                      <a:pt x="1655" y="1183"/>
                    </a:lnTo>
                    <a:lnTo>
                      <a:pt x="1648" y="1218"/>
                    </a:lnTo>
                    <a:lnTo>
                      <a:pt x="1638" y="1250"/>
                    </a:lnTo>
                    <a:lnTo>
                      <a:pt x="1625" y="1278"/>
                    </a:lnTo>
                    <a:lnTo>
                      <a:pt x="1611" y="1304"/>
                    </a:lnTo>
                    <a:lnTo>
                      <a:pt x="1595" y="1325"/>
                    </a:lnTo>
                    <a:lnTo>
                      <a:pt x="1577" y="1344"/>
                    </a:lnTo>
                    <a:lnTo>
                      <a:pt x="1558" y="1360"/>
                    </a:lnTo>
                    <a:lnTo>
                      <a:pt x="1537" y="1372"/>
                    </a:lnTo>
                    <a:lnTo>
                      <a:pt x="1515" y="1382"/>
                    </a:lnTo>
                    <a:lnTo>
                      <a:pt x="1493" y="1390"/>
                    </a:lnTo>
                    <a:lnTo>
                      <a:pt x="1471" y="1395"/>
                    </a:lnTo>
                    <a:lnTo>
                      <a:pt x="1445" y="1454"/>
                    </a:lnTo>
                    <a:lnTo>
                      <a:pt x="1416" y="1512"/>
                    </a:lnTo>
                    <a:lnTo>
                      <a:pt x="1385" y="1567"/>
                    </a:lnTo>
                    <a:lnTo>
                      <a:pt x="1350" y="1620"/>
                    </a:lnTo>
                    <a:lnTo>
                      <a:pt x="1313" y="1670"/>
                    </a:lnTo>
                    <a:lnTo>
                      <a:pt x="1273" y="1717"/>
                    </a:lnTo>
                    <a:lnTo>
                      <a:pt x="1231" y="1761"/>
                    </a:lnTo>
                    <a:lnTo>
                      <a:pt x="1187" y="1801"/>
                    </a:lnTo>
                    <a:lnTo>
                      <a:pt x="1141" y="1836"/>
                    </a:lnTo>
                    <a:lnTo>
                      <a:pt x="1092" y="1868"/>
                    </a:lnTo>
                    <a:lnTo>
                      <a:pt x="1042" y="1893"/>
                    </a:lnTo>
                    <a:lnTo>
                      <a:pt x="990" y="1915"/>
                    </a:lnTo>
                    <a:lnTo>
                      <a:pt x="937" y="1930"/>
                    </a:lnTo>
                    <a:lnTo>
                      <a:pt x="882" y="1939"/>
                    </a:lnTo>
                    <a:lnTo>
                      <a:pt x="825" y="1942"/>
                    </a:lnTo>
                    <a:lnTo>
                      <a:pt x="769" y="1939"/>
                    </a:lnTo>
                    <a:lnTo>
                      <a:pt x="714" y="1930"/>
                    </a:lnTo>
                    <a:lnTo>
                      <a:pt x="661" y="1915"/>
                    </a:lnTo>
                    <a:lnTo>
                      <a:pt x="608" y="1893"/>
                    </a:lnTo>
                    <a:lnTo>
                      <a:pt x="558" y="1867"/>
                    </a:lnTo>
                    <a:lnTo>
                      <a:pt x="510" y="1836"/>
                    </a:lnTo>
                    <a:lnTo>
                      <a:pt x="464" y="1800"/>
                    </a:lnTo>
                    <a:lnTo>
                      <a:pt x="419" y="1760"/>
                    </a:lnTo>
                    <a:lnTo>
                      <a:pt x="377" y="1716"/>
                    </a:lnTo>
                    <a:lnTo>
                      <a:pt x="337" y="1669"/>
                    </a:lnTo>
                    <a:lnTo>
                      <a:pt x="300" y="1618"/>
                    </a:lnTo>
                    <a:lnTo>
                      <a:pt x="266" y="1565"/>
                    </a:lnTo>
                    <a:lnTo>
                      <a:pt x="234" y="1510"/>
                    </a:lnTo>
                    <a:lnTo>
                      <a:pt x="205" y="1452"/>
                    </a:lnTo>
                    <a:lnTo>
                      <a:pt x="179" y="1392"/>
                    </a:lnTo>
                    <a:lnTo>
                      <a:pt x="156" y="1386"/>
                    </a:lnTo>
                    <a:lnTo>
                      <a:pt x="133" y="1376"/>
                    </a:lnTo>
                    <a:lnTo>
                      <a:pt x="111" y="1364"/>
                    </a:lnTo>
                    <a:lnTo>
                      <a:pt x="91" y="1349"/>
                    </a:lnTo>
                    <a:lnTo>
                      <a:pt x="72" y="1330"/>
                    </a:lnTo>
                    <a:lnTo>
                      <a:pt x="55" y="1309"/>
                    </a:lnTo>
                    <a:lnTo>
                      <a:pt x="39" y="1284"/>
                    </a:lnTo>
                    <a:lnTo>
                      <a:pt x="26" y="1254"/>
                    </a:lnTo>
                    <a:lnTo>
                      <a:pt x="15" y="1221"/>
                    </a:lnTo>
                    <a:lnTo>
                      <a:pt x="7" y="1184"/>
                    </a:lnTo>
                    <a:lnTo>
                      <a:pt x="2" y="1143"/>
                    </a:lnTo>
                    <a:lnTo>
                      <a:pt x="0" y="1104"/>
                    </a:lnTo>
                    <a:lnTo>
                      <a:pt x="1" y="1068"/>
                    </a:lnTo>
                    <a:lnTo>
                      <a:pt x="4" y="1038"/>
                    </a:lnTo>
                    <a:lnTo>
                      <a:pt x="9" y="1009"/>
                    </a:lnTo>
                    <a:lnTo>
                      <a:pt x="17" y="985"/>
                    </a:lnTo>
                    <a:lnTo>
                      <a:pt x="27" y="964"/>
                    </a:lnTo>
                    <a:lnTo>
                      <a:pt x="38" y="946"/>
                    </a:lnTo>
                    <a:lnTo>
                      <a:pt x="50" y="930"/>
                    </a:lnTo>
                    <a:lnTo>
                      <a:pt x="65" y="916"/>
                    </a:lnTo>
                    <a:lnTo>
                      <a:pt x="80" y="906"/>
                    </a:lnTo>
                    <a:lnTo>
                      <a:pt x="96" y="897"/>
                    </a:lnTo>
                    <a:lnTo>
                      <a:pt x="98" y="851"/>
                    </a:lnTo>
                    <a:lnTo>
                      <a:pt x="89" y="794"/>
                    </a:lnTo>
                    <a:lnTo>
                      <a:pt x="85" y="740"/>
                    </a:lnTo>
                    <a:lnTo>
                      <a:pt x="83" y="690"/>
                    </a:lnTo>
                    <a:lnTo>
                      <a:pt x="85" y="643"/>
                    </a:lnTo>
                    <a:lnTo>
                      <a:pt x="90" y="599"/>
                    </a:lnTo>
                    <a:lnTo>
                      <a:pt x="98" y="559"/>
                    </a:lnTo>
                    <a:lnTo>
                      <a:pt x="108" y="522"/>
                    </a:lnTo>
                    <a:lnTo>
                      <a:pt x="120" y="487"/>
                    </a:lnTo>
                    <a:lnTo>
                      <a:pt x="134" y="455"/>
                    </a:lnTo>
                    <a:lnTo>
                      <a:pt x="149" y="427"/>
                    </a:lnTo>
                    <a:lnTo>
                      <a:pt x="166" y="400"/>
                    </a:lnTo>
                    <a:lnTo>
                      <a:pt x="183" y="377"/>
                    </a:lnTo>
                    <a:lnTo>
                      <a:pt x="202" y="355"/>
                    </a:lnTo>
                    <a:lnTo>
                      <a:pt x="220" y="337"/>
                    </a:lnTo>
                    <a:lnTo>
                      <a:pt x="239" y="320"/>
                    </a:lnTo>
                    <a:lnTo>
                      <a:pt x="257" y="305"/>
                    </a:lnTo>
                    <a:lnTo>
                      <a:pt x="274" y="293"/>
                    </a:lnTo>
                    <a:lnTo>
                      <a:pt x="290" y="282"/>
                    </a:lnTo>
                    <a:lnTo>
                      <a:pt x="305" y="273"/>
                    </a:lnTo>
                    <a:lnTo>
                      <a:pt x="319" y="266"/>
                    </a:lnTo>
                    <a:lnTo>
                      <a:pt x="331" y="260"/>
                    </a:lnTo>
                    <a:lnTo>
                      <a:pt x="341" y="255"/>
                    </a:lnTo>
                    <a:lnTo>
                      <a:pt x="348" y="253"/>
                    </a:lnTo>
                    <a:lnTo>
                      <a:pt x="352" y="246"/>
                    </a:lnTo>
                    <a:lnTo>
                      <a:pt x="359" y="237"/>
                    </a:lnTo>
                    <a:lnTo>
                      <a:pt x="367" y="225"/>
                    </a:lnTo>
                    <a:lnTo>
                      <a:pt x="377" y="212"/>
                    </a:lnTo>
                    <a:lnTo>
                      <a:pt x="390" y="196"/>
                    </a:lnTo>
                    <a:lnTo>
                      <a:pt x="404" y="180"/>
                    </a:lnTo>
                    <a:lnTo>
                      <a:pt x="421" y="163"/>
                    </a:lnTo>
                    <a:lnTo>
                      <a:pt x="439" y="145"/>
                    </a:lnTo>
                    <a:lnTo>
                      <a:pt x="459" y="127"/>
                    </a:lnTo>
                    <a:lnTo>
                      <a:pt x="481" y="108"/>
                    </a:lnTo>
                    <a:lnTo>
                      <a:pt x="505" y="91"/>
                    </a:lnTo>
                    <a:lnTo>
                      <a:pt x="531" y="74"/>
                    </a:lnTo>
                    <a:lnTo>
                      <a:pt x="559" y="57"/>
                    </a:lnTo>
                    <a:lnTo>
                      <a:pt x="589" y="43"/>
                    </a:lnTo>
                    <a:lnTo>
                      <a:pt x="620" y="30"/>
                    </a:lnTo>
                    <a:lnTo>
                      <a:pt x="655" y="19"/>
                    </a:lnTo>
                    <a:lnTo>
                      <a:pt x="690" y="10"/>
                    </a:lnTo>
                    <a:lnTo>
                      <a:pt x="728" y="3"/>
                    </a:lnTo>
                    <a:lnTo>
                      <a:pt x="767" y="0"/>
                    </a:lnTo>
                    <a:lnTo>
                      <a:pt x="80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20" name="Freeform 23"/>
              <p:cNvSpPr>
                <a:spLocks noEditPoints="1"/>
              </p:cNvSpPr>
              <p:nvPr/>
            </p:nvSpPr>
            <p:spPr bwMode="auto">
              <a:xfrm>
                <a:off x="2664" y="4250"/>
                <a:ext cx="83" cy="27"/>
              </a:xfrm>
              <a:custGeom>
                <a:avLst/>
                <a:gdLst>
                  <a:gd name="T0" fmla="*/ 613 w 916"/>
                  <a:gd name="T1" fmla="*/ 78 h 300"/>
                  <a:gd name="T2" fmla="*/ 561 w 916"/>
                  <a:gd name="T3" fmla="*/ 109 h 300"/>
                  <a:gd name="T4" fmla="*/ 554 w 916"/>
                  <a:gd name="T5" fmla="*/ 165 h 300"/>
                  <a:gd name="T6" fmla="*/ 579 w 916"/>
                  <a:gd name="T7" fmla="*/ 210 h 300"/>
                  <a:gd name="T8" fmla="*/ 665 w 916"/>
                  <a:gd name="T9" fmla="*/ 229 h 300"/>
                  <a:gd name="T10" fmla="*/ 787 w 916"/>
                  <a:gd name="T11" fmla="*/ 223 h 300"/>
                  <a:gd name="T12" fmla="*/ 839 w 916"/>
                  <a:gd name="T13" fmla="*/ 191 h 300"/>
                  <a:gd name="T14" fmla="*/ 846 w 916"/>
                  <a:gd name="T15" fmla="*/ 135 h 300"/>
                  <a:gd name="T16" fmla="*/ 820 w 916"/>
                  <a:gd name="T17" fmla="*/ 90 h 300"/>
                  <a:gd name="T18" fmla="*/ 734 w 916"/>
                  <a:gd name="T19" fmla="*/ 72 h 300"/>
                  <a:gd name="T20" fmla="*/ 153 w 916"/>
                  <a:gd name="T21" fmla="*/ 74 h 300"/>
                  <a:gd name="T22" fmla="*/ 85 w 916"/>
                  <a:gd name="T23" fmla="*/ 99 h 300"/>
                  <a:gd name="T24" fmla="*/ 70 w 916"/>
                  <a:gd name="T25" fmla="*/ 150 h 300"/>
                  <a:gd name="T26" fmla="*/ 85 w 916"/>
                  <a:gd name="T27" fmla="*/ 201 h 300"/>
                  <a:gd name="T28" fmla="*/ 153 w 916"/>
                  <a:gd name="T29" fmla="*/ 227 h 300"/>
                  <a:gd name="T30" fmla="*/ 280 w 916"/>
                  <a:gd name="T31" fmla="*/ 227 h 300"/>
                  <a:gd name="T32" fmla="*/ 348 w 916"/>
                  <a:gd name="T33" fmla="*/ 201 h 300"/>
                  <a:gd name="T34" fmla="*/ 363 w 916"/>
                  <a:gd name="T35" fmla="*/ 150 h 300"/>
                  <a:gd name="T36" fmla="*/ 348 w 916"/>
                  <a:gd name="T37" fmla="*/ 99 h 300"/>
                  <a:gd name="T38" fmla="*/ 280 w 916"/>
                  <a:gd name="T39" fmla="*/ 74 h 300"/>
                  <a:gd name="T40" fmla="*/ 234 w 916"/>
                  <a:gd name="T41" fmla="*/ 0 h 300"/>
                  <a:gd name="T42" fmla="*/ 321 w 916"/>
                  <a:gd name="T43" fmla="*/ 9 h 300"/>
                  <a:gd name="T44" fmla="*/ 400 w 916"/>
                  <a:gd name="T45" fmla="*/ 53 h 300"/>
                  <a:gd name="T46" fmla="*/ 574 w 916"/>
                  <a:gd name="T47" fmla="*/ 17 h 300"/>
                  <a:gd name="T48" fmla="*/ 662 w 916"/>
                  <a:gd name="T49" fmla="*/ 1 h 300"/>
                  <a:gd name="T50" fmla="*/ 732 w 916"/>
                  <a:gd name="T51" fmla="*/ 0 h 300"/>
                  <a:gd name="T52" fmla="*/ 806 w 916"/>
                  <a:gd name="T53" fmla="*/ 10 h 300"/>
                  <a:gd name="T54" fmla="*/ 875 w 916"/>
                  <a:gd name="T55" fmla="*/ 45 h 300"/>
                  <a:gd name="T56" fmla="*/ 914 w 916"/>
                  <a:gd name="T57" fmla="*/ 123 h 300"/>
                  <a:gd name="T58" fmla="*/ 900 w 916"/>
                  <a:gd name="T59" fmla="*/ 223 h 300"/>
                  <a:gd name="T60" fmla="*/ 843 w 916"/>
                  <a:gd name="T61" fmla="*/ 277 h 300"/>
                  <a:gd name="T62" fmla="*/ 768 w 916"/>
                  <a:gd name="T63" fmla="*/ 297 h 300"/>
                  <a:gd name="T64" fmla="*/ 699 w 916"/>
                  <a:gd name="T65" fmla="*/ 300 h 300"/>
                  <a:gd name="T66" fmla="*/ 632 w 916"/>
                  <a:gd name="T67" fmla="*/ 297 h 300"/>
                  <a:gd name="T68" fmla="*/ 557 w 916"/>
                  <a:gd name="T69" fmla="*/ 277 h 300"/>
                  <a:gd name="T70" fmla="*/ 500 w 916"/>
                  <a:gd name="T71" fmla="*/ 224 h 300"/>
                  <a:gd name="T72" fmla="*/ 485 w 916"/>
                  <a:gd name="T73" fmla="*/ 137 h 300"/>
                  <a:gd name="T74" fmla="*/ 432 w 916"/>
                  <a:gd name="T75" fmla="*/ 150 h 300"/>
                  <a:gd name="T76" fmla="*/ 405 w 916"/>
                  <a:gd name="T77" fmla="*/ 241 h 300"/>
                  <a:gd name="T78" fmla="*/ 342 w 916"/>
                  <a:gd name="T79" fmla="*/ 284 h 300"/>
                  <a:gd name="T80" fmla="*/ 266 w 916"/>
                  <a:gd name="T81" fmla="*/ 298 h 300"/>
                  <a:gd name="T82" fmla="*/ 201 w 916"/>
                  <a:gd name="T83" fmla="*/ 299 h 300"/>
                  <a:gd name="T84" fmla="*/ 129 w 916"/>
                  <a:gd name="T85" fmla="*/ 294 h 300"/>
                  <a:gd name="T86" fmla="*/ 57 w 916"/>
                  <a:gd name="T87" fmla="*/ 267 h 300"/>
                  <a:gd name="T88" fmla="*/ 7 w 916"/>
                  <a:gd name="T89" fmla="*/ 202 h 300"/>
                  <a:gd name="T90" fmla="*/ 7 w 916"/>
                  <a:gd name="T91" fmla="*/ 98 h 300"/>
                  <a:gd name="T92" fmla="*/ 57 w 916"/>
                  <a:gd name="T93" fmla="*/ 33 h 300"/>
                  <a:gd name="T94" fmla="*/ 129 w 916"/>
                  <a:gd name="T95" fmla="*/ 6 h 300"/>
                  <a:gd name="T96" fmla="*/ 201 w 916"/>
                  <a:gd name="T97" fmla="*/ 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16" h="300">
                    <a:moveTo>
                      <a:pt x="699" y="71"/>
                    </a:moveTo>
                    <a:lnTo>
                      <a:pt x="665" y="72"/>
                    </a:lnTo>
                    <a:lnTo>
                      <a:pt x="636" y="74"/>
                    </a:lnTo>
                    <a:lnTo>
                      <a:pt x="613" y="78"/>
                    </a:lnTo>
                    <a:lnTo>
                      <a:pt x="594" y="83"/>
                    </a:lnTo>
                    <a:lnTo>
                      <a:pt x="579" y="90"/>
                    </a:lnTo>
                    <a:lnTo>
                      <a:pt x="569" y="99"/>
                    </a:lnTo>
                    <a:lnTo>
                      <a:pt x="561" y="109"/>
                    </a:lnTo>
                    <a:lnTo>
                      <a:pt x="556" y="122"/>
                    </a:lnTo>
                    <a:lnTo>
                      <a:pt x="554" y="135"/>
                    </a:lnTo>
                    <a:lnTo>
                      <a:pt x="553" y="150"/>
                    </a:lnTo>
                    <a:lnTo>
                      <a:pt x="554" y="165"/>
                    </a:lnTo>
                    <a:lnTo>
                      <a:pt x="556" y="179"/>
                    </a:lnTo>
                    <a:lnTo>
                      <a:pt x="561" y="191"/>
                    </a:lnTo>
                    <a:lnTo>
                      <a:pt x="569" y="201"/>
                    </a:lnTo>
                    <a:lnTo>
                      <a:pt x="579" y="210"/>
                    </a:lnTo>
                    <a:lnTo>
                      <a:pt x="594" y="216"/>
                    </a:lnTo>
                    <a:lnTo>
                      <a:pt x="613" y="223"/>
                    </a:lnTo>
                    <a:lnTo>
                      <a:pt x="636" y="227"/>
                    </a:lnTo>
                    <a:lnTo>
                      <a:pt x="665" y="229"/>
                    </a:lnTo>
                    <a:lnTo>
                      <a:pt x="699" y="230"/>
                    </a:lnTo>
                    <a:lnTo>
                      <a:pt x="734" y="229"/>
                    </a:lnTo>
                    <a:lnTo>
                      <a:pt x="763" y="227"/>
                    </a:lnTo>
                    <a:lnTo>
                      <a:pt x="787" y="223"/>
                    </a:lnTo>
                    <a:lnTo>
                      <a:pt x="805" y="216"/>
                    </a:lnTo>
                    <a:lnTo>
                      <a:pt x="820" y="210"/>
                    </a:lnTo>
                    <a:lnTo>
                      <a:pt x="831" y="201"/>
                    </a:lnTo>
                    <a:lnTo>
                      <a:pt x="839" y="191"/>
                    </a:lnTo>
                    <a:lnTo>
                      <a:pt x="843" y="179"/>
                    </a:lnTo>
                    <a:lnTo>
                      <a:pt x="846" y="165"/>
                    </a:lnTo>
                    <a:lnTo>
                      <a:pt x="847" y="150"/>
                    </a:lnTo>
                    <a:lnTo>
                      <a:pt x="846" y="135"/>
                    </a:lnTo>
                    <a:lnTo>
                      <a:pt x="843" y="122"/>
                    </a:lnTo>
                    <a:lnTo>
                      <a:pt x="839" y="109"/>
                    </a:lnTo>
                    <a:lnTo>
                      <a:pt x="831" y="99"/>
                    </a:lnTo>
                    <a:lnTo>
                      <a:pt x="820" y="90"/>
                    </a:lnTo>
                    <a:lnTo>
                      <a:pt x="805" y="83"/>
                    </a:lnTo>
                    <a:lnTo>
                      <a:pt x="787" y="78"/>
                    </a:lnTo>
                    <a:lnTo>
                      <a:pt x="763" y="74"/>
                    </a:lnTo>
                    <a:lnTo>
                      <a:pt x="734" y="72"/>
                    </a:lnTo>
                    <a:lnTo>
                      <a:pt x="699" y="71"/>
                    </a:lnTo>
                    <a:close/>
                    <a:moveTo>
                      <a:pt x="216" y="71"/>
                    </a:moveTo>
                    <a:lnTo>
                      <a:pt x="182" y="72"/>
                    </a:lnTo>
                    <a:lnTo>
                      <a:pt x="153" y="74"/>
                    </a:lnTo>
                    <a:lnTo>
                      <a:pt x="130" y="78"/>
                    </a:lnTo>
                    <a:lnTo>
                      <a:pt x="111" y="83"/>
                    </a:lnTo>
                    <a:lnTo>
                      <a:pt x="96" y="90"/>
                    </a:lnTo>
                    <a:lnTo>
                      <a:pt x="85" y="99"/>
                    </a:lnTo>
                    <a:lnTo>
                      <a:pt x="78" y="109"/>
                    </a:lnTo>
                    <a:lnTo>
                      <a:pt x="73" y="122"/>
                    </a:lnTo>
                    <a:lnTo>
                      <a:pt x="70" y="135"/>
                    </a:lnTo>
                    <a:lnTo>
                      <a:pt x="70" y="150"/>
                    </a:lnTo>
                    <a:lnTo>
                      <a:pt x="70" y="165"/>
                    </a:lnTo>
                    <a:lnTo>
                      <a:pt x="73" y="179"/>
                    </a:lnTo>
                    <a:lnTo>
                      <a:pt x="78" y="191"/>
                    </a:lnTo>
                    <a:lnTo>
                      <a:pt x="85" y="201"/>
                    </a:lnTo>
                    <a:lnTo>
                      <a:pt x="96" y="210"/>
                    </a:lnTo>
                    <a:lnTo>
                      <a:pt x="111" y="216"/>
                    </a:lnTo>
                    <a:lnTo>
                      <a:pt x="130" y="223"/>
                    </a:lnTo>
                    <a:lnTo>
                      <a:pt x="153" y="227"/>
                    </a:lnTo>
                    <a:lnTo>
                      <a:pt x="182" y="229"/>
                    </a:lnTo>
                    <a:lnTo>
                      <a:pt x="216" y="230"/>
                    </a:lnTo>
                    <a:lnTo>
                      <a:pt x="250" y="229"/>
                    </a:lnTo>
                    <a:lnTo>
                      <a:pt x="280" y="227"/>
                    </a:lnTo>
                    <a:lnTo>
                      <a:pt x="304" y="223"/>
                    </a:lnTo>
                    <a:lnTo>
                      <a:pt x="322" y="216"/>
                    </a:lnTo>
                    <a:lnTo>
                      <a:pt x="337" y="210"/>
                    </a:lnTo>
                    <a:lnTo>
                      <a:pt x="348" y="201"/>
                    </a:lnTo>
                    <a:lnTo>
                      <a:pt x="355" y="191"/>
                    </a:lnTo>
                    <a:lnTo>
                      <a:pt x="360" y="179"/>
                    </a:lnTo>
                    <a:lnTo>
                      <a:pt x="363" y="165"/>
                    </a:lnTo>
                    <a:lnTo>
                      <a:pt x="363" y="150"/>
                    </a:lnTo>
                    <a:lnTo>
                      <a:pt x="363" y="135"/>
                    </a:lnTo>
                    <a:lnTo>
                      <a:pt x="360" y="122"/>
                    </a:lnTo>
                    <a:lnTo>
                      <a:pt x="355" y="109"/>
                    </a:lnTo>
                    <a:lnTo>
                      <a:pt x="348" y="99"/>
                    </a:lnTo>
                    <a:lnTo>
                      <a:pt x="337" y="90"/>
                    </a:lnTo>
                    <a:lnTo>
                      <a:pt x="322" y="83"/>
                    </a:lnTo>
                    <a:lnTo>
                      <a:pt x="304" y="78"/>
                    </a:lnTo>
                    <a:lnTo>
                      <a:pt x="280" y="74"/>
                    </a:lnTo>
                    <a:lnTo>
                      <a:pt x="250" y="72"/>
                    </a:lnTo>
                    <a:lnTo>
                      <a:pt x="216" y="71"/>
                    </a:lnTo>
                    <a:close/>
                    <a:moveTo>
                      <a:pt x="216" y="0"/>
                    </a:moveTo>
                    <a:lnTo>
                      <a:pt x="234" y="0"/>
                    </a:lnTo>
                    <a:lnTo>
                      <a:pt x="254" y="1"/>
                    </a:lnTo>
                    <a:lnTo>
                      <a:pt x="276" y="2"/>
                    </a:lnTo>
                    <a:lnTo>
                      <a:pt x="298" y="5"/>
                    </a:lnTo>
                    <a:lnTo>
                      <a:pt x="321" y="9"/>
                    </a:lnTo>
                    <a:lnTo>
                      <a:pt x="343" y="17"/>
                    </a:lnTo>
                    <a:lnTo>
                      <a:pt x="364" y="26"/>
                    </a:lnTo>
                    <a:lnTo>
                      <a:pt x="383" y="37"/>
                    </a:lnTo>
                    <a:lnTo>
                      <a:pt x="400" y="53"/>
                    </a:lnTo>
                    <a:lnTo>
                      <a:pt x="516" y="53"/>
                    </a:lnTo>
                    <a:lnTo>
                      <a:pt x="533" y="37"/>
                    </a:lnTo>
                    <a:lnTo>
                      <a:pt x="553" y="26"/>
                    </a:lnTo>
                    <a:lnTo>
                      <a:pt x="574" y="17"/>
                    </a:lnTo>
                    <a:lnTo>
                      <a:pt x="596" y="9"/>
                    </a:lnTo>
                    <a:lnTo>
                      <a:pt x="618" y="5"/>
                    </a:lnTo>
                    <a:lnTo>
                      <a:pt x="640" y="2"/>
                    </a:lnTo>
                    <a:lnTo>
                      <a:pt x="662" y="1"/>
                    </a:lnTo>
                    <a:lnTo>
                      <a:pt x="682" y="0"/>
                    </a:lnTo>
                    <a:lnTo>
                      <a:pt x="699" y="0"/>
                    </a:lnTo>
                    <a:lnTo>
                      <a:pt x="715" y="0"/>
                    </a:lnTo>
                    <a:lnTo>
                      <a:pt x="732" y="0"/>
                    </a:lnTo>
                    <a:lnTo>
                      <a:pt x="749" y="1"/>
                    </a:lnTo>
                    <a:lnTo>
                      <a:pt x="768" y="3"/>
                    </a:lnTo>
                    <a:lnTo>
                      <a:pt x="787" y="6"/>
                    </a:lnTo>
                    <a:lnTo>
                      <a:pt x="806" y="10"/>
                    </a:lnTo>
                    <a:lnTo>
                      <a:pt x="825" y="16"/>
                    </a:lnTo>
                    <a:lnTo>
                      <a:pt x="843" y="24"/>
                    </a:lnTo>
                    <a:lnTo>
                      <a:pt x="860" y="33"/>
                    </a:lnTo>
                    <a:lnTo>
                      <a:pt x="875" y="45"/>
                    </a:lnTo>
                    <a:lnTo>
                      <a:pt x="889" y="59"/>
                    </a:lnTo>
                    <a:lnTo>
                      <a:pt x="900" y="77"/>
                    </a:lnTo>
                    <a:lnTo>
                      <a:pt x="908" y="98"/>
                    </a:lnTo>
                    <a:lnTo>
                      <a:pt x="914" y="123"/>
                    </a:lnTo>
                    <a:lnTo>
                      <a:pt x="916" y="150"/>
                    </a:lnTo>
                    <a:lnTo>
                      <a:pt x="914" y="178"/>
                    </a:lnTo>
                    <a:lnTo>
                      <a:pt x="908" y="202"/>
                    </a:lnTo>
                    <a:lnTo>
                      <a:pt x="900" y="223"/>
                    </a:lnTo>
                    <a:lnTo>
                      <a:pt x="889" y="241"/>
                    </a:lnTo>
                    <a:lnTo>
                      <a:pt x="875" y="255"/>
                    </a:lnTo>
                    <a:lnTo>
                      <a:pt x="860" y="267"/>
                    </a:lnTo>
                    <a:lnTo>
                      <a:pt x="843" y="277"/>
                    </a:lnTo>
                    <a:lnTo>
                      <a:pt x="825" y="285"/>
                    </a:lnTo>
                    <a:lnTo>
                      <a:pt x="806" y="290"/>
                    </a:lnTo>
                    <a:lnTo>
                      <a:pt x="787" y="294"/>
                    </a:lnTo>
                    <a:lnTo>
                      <a:pt x="768" y="297"/>
                    </a:lnTo>
                    <a:lnTo>
                      <a:pt x="749" y="298"/>
                    </a:lnTo>
                    <a:lnTo>
                      <a:pt x="732" y="299"/>
                    </a:lnTo>
                    <a:lnTo>
                      <a:pt x="715" y="299"/>
                    </a:lnTo>
                    <a:lnTo>
                      <a:pt x="699" y="300"/>
                    </a:lnTo>
                    <a:lnTo>
                      <a:pt x="685" y="299"/>
                    </a:lnTo>
                    <a:lnTo>
                      <a:pt x="668" y="299"/>
                    </a:lnTo>
                    <a:lnTo>
                      <a:pt x="650" y="298"/>
                    </a:lnTo>
                    <a:lnTo>
                      <a:pt x="632" y="297"/>
                    </a:lnTo>
                    <a:lnTo>
                      <a:pt x="613" y="294"/>
                    </a:lnTo>
                    <a:lnTo>
                      <a:pt x="593" y="290"/>
                    </a:lnTo>
                    <a:lnTo>
                      <a:pt x="575" y="285"/>
                    </a:lnTo>
                    <a:lnTo>
                      <a:pt x="557" y="277"/>
                    </a:lnTo>
                    <a:lnTo>
                      <a:pt x="540" y="267"/>
                    </a:lnTo>
                    <a:lnTo>
                      <a:pt x="524" y="255"/>
                    </a:lnTo>
                    <a:lnTo>
                      <a:pt x="511" y="241"/>
                    </a:lnTo>
                    <a:lnTo>
                      <a:pt x="500" y="224"/>
                    </a:lnTo>
                    <a:lnTo>
                      <a:pt x="491" y="202"/>
                    </a:lnTo>
                    <a:lnTo>
                      <a:pt x="486" y="179"/>
                    </a:lnTo>
                    <a:lnTo>
                      <a:pt x="484" y="150"/>
                    </a:lnTo>
                    <a:lnTo>
                      <a:pt x="485" y="137"/>
                    </a:lnTo>
                    <a:lnTo>
                      <a:pt x="486" y="125"/>
                    </a:lnTo>
                    <a:lnTo>
                      <a:pt x="430" y="125"/>
                    </a:lnTo>
                    <a:lnTo>
                      <a:pt x="432" y="137"/>
                    </a:lnTo>
                    <a:lnTo>
                      <a:pt x="432" y="150"/>
                    </a:lnTo>
                    <a:lnTo>
                      <a:pt x="430" y="179"/>
                    </a:lnTo>
                    <a:lnTo>
                      <a:pt x="425" y="202"/>
                    </a:lnTo>
                    <a:lnTo>
                      <a:pt x="416" y="224"/>
                    </a:lnTo>
                    <a:lnTo>
                      <a:pt x="405" y="241"/>
                    </a:lnTo>
                    <a:lnTo>
                      <a:pt x="392" y="255"/>
                    </a:lnTo>
                    <a:lnTo>
                      <a:pt x="377" y="267"/>
                    </a:lnTo>
                    <a:lnTo>
                      <a:pt x="360" y="277"/>
                    </a:lnTo>
                    <a:lnTo>
                      <a:pt x="342" y="284"/>
                    </a:lnTo>
                    <a:lnTo>
                      <a:pt x="323" y="290"/>
                    </a:lnTo>
                    <a:lnTo>
                      <a:pt x="304" y="294"/>
                    </a:lnTo>
                    <a:lnTo>
                      <a:pt x="285" y="296"/>
                    </a:lnTo>
                    <a:lnTo>
                      <a:pt x="266" y="298"/>
                    </a:lnTo>
                    <a:lnTo>
                      <a:pt x="248" y="299"/>
                    </a:lnTo>
                    <a:lnTo>
                      <a:pt x="231" y="299"/>
                    </a:lnTo>
                    <a:lnTo>
                      <a:pt x="216" y="299"/>
                    </a:lnTo>
                    <a:lnTo>
                      <a:pt x="201" y="299"/>
                    </a:lnTo>
                    <a:lnTo>
                      <a:pt x="185" y="299"/>
                    </a:lnTo>
                    <a:lnTo>
                      <a:pt x="167" y="298"/>
                    </a:lnTo>
                    <a:lnTo>
                      <a:pt x="148" y="296"/>
                    </a:lnTo>
                    <a:lnTo>
                      <a:pt x="129" y="294"/>
                    </a:lnTo>
                    <a:lnTo>
                      <a:pt x="110" y="290"/>
                    </a:lnTo>
                    <a:lnTo>
                      <a:pt x="91" y="284"/>
                    </a:lnTo>
                    <a:lnTo>
                      <a:pt x="73" y="277"/>
                    </a:lnTo>
                    <a:lnTo>
                      <a:pt x="57" y="267"/>
                    </a:lnTo>
                    <a:lnTo>
                      <a:pt x="41" y="255"/>
                    </a:lnTo>
                    <a:lnTo>
                      <a:pt x="27" y="240"/>
                    </a:lnTo>
                    <a:lnTo>
                      <a:pt x="16" y="223"/>
                    </a:lnTo>
                    <a:lnTo>
                      <a:pt x="7" y="202"/>
                    </a:lnTo>
                    <a:lnTo>
                      <a:pt x="2" y="178"/>
                    </a:lnTo>
                    <a:lnTo>
                      <a:pt x="0" y="150"/>
                    </a:lnTo>
                    <a:lnTo>
                      <a:pt x="2" y="122"/>
                    </a:lnTo>
                    <a:lnTo>
                      <a:pt x="7" y="98"/>
                    </a:lnTo>
                    <a:lnTo>
                      <a:pt x="16" y="77"/>
                    </a:lnTo>
                    <a:lnTo>
                      <a:pt x="27" y="59"/>
                    </a:lnTo>
                    <a:lnTo>
                      <a:pt x="41" y="45"/>
                    </a:lnTo>
                    <a:lnTo>
                      <a:pt x="57" y="33"/>
                    </a:lnTo>
                    <a:lnTo>
                      <a:pt x="73" y="23"/>
                    </a:lnTo>
                    <a:lnTo>
                      <a:pt x="91" y="16"/>
                    </a:lnTo>
                    <a:lnTo>
                      <a:pt x="110" y="10"/>
                    </a:lnTo>
                    <a:lnTo>
                      <a:pt x="129" y="6"/>
                    </a:lnTo>
                    <a:lnTo>
                      <a:pt x="148" y="3"/>
                    </a:lnTo>
                    <a:lnTo>
                      <a:pt x="167" y="1"/>
                    </a:lnTo>
                    <a:lnTo>
                      <a:pt x="185" y="0"/>
                    </a:lnTo>
                    <a:lnTo>
                      <a:pt x="201" y="0"/>
                    </a:lnTo>
                    <a:lnTo>
                      <a:pt x="2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21" name="Freeform 24"/>
              <p:cNvSpPr>
                <a:spLocks noEditPoints="1"/>
              </p:cNvSpPr>
              <p:nvPr/>
            </p:nvSpPr>
            <p:spPr bwMode="auto">
              <a:xfrm>
                <a:off x="2597" y="4335"/>
                <a:ext cx="217" cy="124"/>
              </a:xfrm>
              <a:custGeom>
                <a:avLst/>
                <a:gdLst>
                  <a:gd name="T0" fmla="*/ 1796 w 2393"/>
                  <a:gd name="T1" fmla="*/ 704 h 1360"/>
                  <a:gd name="T2" fmla="*/ 1761 w 2393"/>
                  <a:gd name="T3" fmla="*/ 720 h 1360"/>
                  <a:gd name="T4" fmla="*/ 1590 w 2393"/>
                  <a:gd name="T5" fmla="*/ 904 h 1360"/>
                  <a:gd name="T6" fmla="*/ 1882 w 2393"/>
                  <a:gd name="T7" fmla="*/ 733 h 1360"/>
                  <a:gd name="T8" fmla="*/ 1851 w 2393"/>
                  <a:gd name="T9" fmla="*/ 709 h 1360"/>
                  <a:gd name="T10" fmla="*/ 1814 w 2393"/>
                  <a:gd name="T11" fmla="*/ 702 h 1360"/>
                  <a:gd name="T12" fmla="*/ 1831 w 2393"/>
                  <a:gd name="T13" fmla="*/ 20 h 1360"/>
                  <a:gd name="T14" fmla="*/ 1950 w 2393"/>
                  <a:gd name="T15" fmla="*/ 61 h 1360"/>
                  <a:gd name="T16" fmla="*/ 2057 w 2393"/>
                  <a:gd name="T17" fmla="*/ 121 h 1360"/>
                  <a:gd name="T18" fmla="*/ 2154 w 2393"/>
                  <a:gd name="T19" fmla="*/ 196 h 1360"/>
                  <a:gd name="T20" fmla="*/ 2235 w 2393"/>
                  <a:gd name="T21" fmla="*/ 286 h 1360"/>
                  <a:gd name="T22" fmla="*/ 2301 w 2393"/>
                  <a:gd name="T23" fmla="*/ 388 h 1360"/>
                  <a:gd name="T24" fmla="*/ 2352 w 2393"/>
                  <a:gd name="T25" fmla="*/ 501 h 1360"/>
                  <a:gd name="T26" fmla="*/ 2382 w 2393"/>
                  <a:gd name="T27" fmla="*/ 622 h 1360"/>
                  <a:gd name="T28" fmla="*/ 2393 w 2393"/>
                  <a:gd name="T29" fmla="*/ 748 h 1360"/>
                  <a:gd name="T30" fmla="*/ 2390 w 2393"/>
                  <a:gd name="T31" fmla="*/ 1230 h 1360"/>
                  <a:gd name="T32" fmla="*/ 2370 w 2393"/>
                  <a:gd name="T33" fmla="*/ 1282 h 1360"/>
                  <a:gd name="T34" fmla="*/ 2335 w 2393"/>
                  <a:gd name="T35" fmla="*/ 1324 h 1360"/>
                  <a:gd name="T36" fmla="*/ 2286 w 2393"/>
                  <a:gd name="T37" fmla="*/ 1351 h 1360"/>
                  <a:gd name="T38" fmla="*/ 2230 w 2393"/>
                  <a:gd name="T39" fmla="*/ 1360 h 1360"/>
                  <a:gd name="T40" fmla="*/ 129 w 2393"/>
                  <a:gd name="T41" fmla="*/ 1358 h 1360"/>
                  <a:gd name="T42" fmla="*/ 77 w 2393"/>
                  <a:gd name="T43" fmla="*/ 1339 h 1360"/>
                  <a:gd name="T44" fmla="*/ 36 w 2393"/>
                  <a:gd name="T45" fmla="*/ 1304 h 1360"/>
                  <a:gd name="T46" fmla="*/ 10 w 2393"/>
                  <a:gd name="T47" fmla="*/ 1256 h 1360"/>
                  <a:gd name="T48" fmla="*/ 0 w 2393"/>
                  <a:gd name="T49" fmla="*/ 1200 h 1360"/>
                  <a:gd name="T50" fmla="*/ 3 w 2393"/>
                  <a:gd name="T51" fmla="*/ 684 h 1360"/>
                  <a:gd name="T52" fmla="*/ 23 w 2393"/>
                  <a:gd name="T53" fmla="*/ 561 h 1360"/>
                  <a:gd name="T54" fmla="*/ 63 w 2393"/>
                  <a:gd name="T55" fmla="*/ 443 h 1360"/>
                  <a:gd name="T56" fmla="*/ 122 w 2393"/>
                  <a:gd name="T57" fmla="*/ 336 h 1360"/>
                  <a:gd name="T58" fmla="*/ 195 w 2393"/>
                  <a:gd name="T59" fmla="*/ 240 h 1360"/>
                  <a:gd name="T60" fmla="*/ 283 w 2393"/>
                  <a:gd name="T61" fmla="*/ 157 h 1360"/>
                  <a:gd name="T62" fmla="*/ 385 w 2393"/>
                  <a:gd name="T63" fmla="*/ 89 h 1360"/>
                  <a:gd name="T64" fmla="*/ 498 w 2393"/>
                  <a:gd name="T65" fmla="*/ 38 h 1360"/>
                  <a:gd name="T66" fmla="*/ 640 w 2393"/>
                  <a:gd name="T67" fmla="*/ 0 h 1360"/>
                  <a:gd name="T68" fmla="*/ 1748 w 2393"/>
                  <a:gd name="T69" fmla="*/ 0 h 1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393" h="1360">
                    <a:moveTo>
                      <a:pt x="1814" y="702"/>
                    </a:moveTo>
                    <a:lnTo>
                      <a:pt x="1796" y="704"/>
                    </a:lnTo>
                    <a:lnTo>
                      <a:pt x="1778" y="709"/>
                    </a:lnTo>
                    <a:lnTo>
                      <a:pt x="1761" y="720"/>
                    </a:lnTo>
                    <a:lnTo>
                      <a:pt x="1746" y="733"/>
                    </a:lnTo>
                    <a:lnTo>
                      <a:pt x="1590" y="904"/>
                    </a:lnTo>
                    <a:lnTo>
                      <a:pt x="2038" y="904"/>
                    </a:lnTo>
                    <a:lnTo>
                      <a:pt x="1882" y="733"/>
                    </a:lnTo>
                    <a:lnTo>
                      <a:pt x="1867" y="719"/>
                    </a:lnTo>
                    <a:lnTo>
                      <a:pt x="1851" y="709"/>
                    </a:lnTo>
                    <a:lnTo>
                      <a:pt x="1833" y="703"/>
                    </a:lnTo>
                    <a:lnTo>
                      <a:pt x="1814" y="702"/>
                    </a:lnTo>
                    <a:close/>
                    <a:moveTo>
                      <a:pt x="1748" y="0"/>
                    </a:moveTo>
                    <a:lnTo>
                      <a:pt x="1831" y="20"/>
                    </a:lnTo>
                    <a:lnTo>
                      <a:pt x="1892" y="38"/>
                    </a:lnTo>
                    <a:lnTo>
                      <a:pt x="1950" y="61"/>
                    </a:lnTo>
                    <a:lnTo>
                      <a:pt x="2005" y="88"/>
                    </a:lnTo>
                    <a:lnTo>
                      <a:pt x="2057" y="121"/>
                    </a:lnTo>
                    <a:lnTo>
                      <a:pt x="2107" y="157"/>
                    </a:lnTo>
                    <a:lnTo>
                      <a:pt x="2154" y="196"/>
                    </a:lnTo>
                    <a:lnTo>
                      <a:pt x="2196" y="239"/>
                    </a:lnTo>
                    <a:lnTo>
                      <a:pt x="2235" y="286"/>
                    </a:lnTo>
                    <a:lnTo>
                      <a:pt x="2270" y="336"/>
                    </a:lnTo>
                    <a:lnTo>
                      <a:pt x="2301" y="388"/>
                    </a:lnTo>
                    <a:lnTo>
                      <a:pt x="2328" y="443"/>
                    </a:lnTo>
                    <a:lnTo>
                      <a:pt x="2352" y="501"/>
                    </a:lnTo>
                    <a:lnTo>
                      <a:pt x="2369" y="561"/>
                    </a:lnTo>
                    <a:lnTo>
                      <a:pt x="2382" y="622"/>
                    </a:lnTo>
                    <a:lnTo>
                      <a:pt x="2390" y="684"/>
                    </a:lnTo>
                    <a:lnTo>
                      <a:pt x="2393" y="748"/>
                    </a:lnTo>
                    <a:lnTo>
                      <a:pt x="2393" y="1200"/>
                    </a:lnTo>
                    <a:lnTo>
                      <a:pt x="2390" y="1230"/>
                    </a:lnTo>
                    <a:lnTo>
                      <a:pt x="2383" y="1256"/>
                    </a:lnTo>
                    <a:lnTo>
                      <a:pt x="2370" y="1282"/>
                    </a:lnTo>
                    <a:lnTo>
                      <a:pt x="2354" y="1304"/>
                    </a:lnTo>
                    <a:lnTo>
                      <a:pt x="2335" y="1324"/>
                    </a:lnTo>
                    <a:lnTo>
                      <a:pt x="2311" y="1339"/>
                    </a:lnTo>
                    <a:lnTo>
                      <a:pt x="2286" y="1351"/>
                    </a:lnTo>
                    <a:lnTo>
                      <a:pt x="2259" y="1358"/>
                    </a:lnTo>
                    <a:lnTo>
                      <a:pt x="2230" y="1360"/>
                    </a:lnTo>
                    <a:lnTo>
                      <a:pt x="157" y="1360"/>
                    </a:lnTo>
                    <a:lnTo>
                      <a:pt x="129" y="1358"/>
                    </a:lnTo>
                    <a:lnTo>
                      <a:pt x="101" y="1351"/>
                    </a:lnTo>
                    <a:lnTo>
                      <a:pt x="77" y="1339"/>
                    </a:lnTo>
                    <a:lnTo>
                      <a:pt x="55" y="1324"/>
                    </a:lnTo>
                    <a:lnTo>
                      <a:pt x="36" y="1304"/>
                    </a:lnTo>
                    <a:lnTo>
                      <a:pt x="21" y="1282"/>
                    </a:lnTo>
                    <a:lnTo>
                      <a:pt x="10" y="1256"/>
                    </a:lnTo>
                    <a:lnTo>
                      <a:pt x="3" y="1230"/>
                    </a:lnTo>
                    <a:lnTo>
                      <a:pt x="0" y="1200"/>
                    </a:lnTo>
                    <a:lnTo>
                      <a:pt x="0" y="748"/>
                    </a:lnTo>
                    <a:lnTo>
                      <a:pt x="3" y="684"/>
                    </a:lnTo>
                    <a:lnTo>
                      <a:pt x="11" y="622"/>
                    </a:lnTo>
                    <a:lnTo>
                      <a:pt x="23" y="561"/>
                    </a:lnTo>
                    <a:lnTo>
                      <a:pt x="41" y="501"/>
                    </a:lnTo>
                    <a:lnTo>
                      <a:pt x="63" y="443"/>
                    </a:lnTo>
                    <a:lnTo>
                      <a:pt x="90" y="389"/>
                    </a:lnTo>
                    <a:lnTo>
                      <a:pt x="122" y="336"/>
                    </a:lnTo>
                    <a:lnTo>
                      <a:pt x="156" y="286"/>
                    </a:lnTo>
                    <a:lnTo>
                      <a:pt x="195" y="240"/>
                    </a:lnTo>
                    <a:lnTo>
                      <a:pt x="237" y="196"/>
                    </a:lnTo>
                    <a:lnTo>
                      <a:pt x="283" y="157"/>
                    </a:lnTo>
                    <a:lnTo>
                      <a:pt x="332" y="121"/>
                    </a:lnTo>
                    <a:lnTo>
                      <a:pt x="385" y="89"/>
                    </a:lnTo>
                    <a:lnTo>
                      <a:pt x="440" y="62"/>
                    </a:lnTo>
                    <a:lnTo>
                      <a:pt x="498" y="38"/>
                    </a:lnTo>
                    <a:lnTo>
                      <a:pt x="559" y="20"/>
                    </a:lnTo>
                    <a:lnTo>
                      <a:pt x="640" y="0"/>
                    </a:lnTo>
                    <a:lnTo>
                      <a:pt x="1193" y="1280"/>
                    </a:lnTo>
                    <a:lnTo>
                      <a:pt x="174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22" name="Freeform 25"/>
              <p:cNvSpPr>
                <a:spLocks/>
              </p:cNvSpPr>
              <p:nvPr/>
            </p:nvSpPr>
            <p:spPr bwMode="auto">
              <a:xfrm>
                <a:off x="2689" y="4347"/>
                <a:ext cx="34" cy="83"/>
              </a:xfrm>
              <a:custGeom>
                <a:avLst/>
                <a:gdLst>
                  <a:gd name="T0" fmla="*/ 135 w 373"/>
                  <a:gd name="T1" fmla="*/ 0 h 915"/>
                  <a:gd name="T2" fmla="*/ 237 w 373"/>
                  <a:gd name="T3" fmla="*/ 0 h 915"/>
                  <a:gd name="T4" fmla="*/ 258 w 373"/>
                  <a:gd name="T5" fmla="*/ 2 h 915"/>
                  <a:gd name="T6" fmla="*/ 278 w 373"/>
                  <a:gd name="T7" fmla="*/ 9 h 915"/>
                  <a:gd name="T8" fmla="*/ 295 w 373"/>
                  <a:gd name="T9" fmla="*/ 21 h 915"/>
                  <a:gd name="T10" fmla="*/ 310 w 373"/>
                  <a:gd name="T11" fmla="*/ 36 h 915"/>
                  <a:gd name="T12" fmla="*/ 321 w 373"/>
                  <a:gd name="T13" fmla="*/ 53 h 915"/>
                  <a:gd name="T14" fmla="*/ 328 w 373"/>
                  <a:gd name="T15" fmla="*/ 74 h 915"/>
                  <a:gd name="T16" fmla="*/ 366 w 373"/>
                  <a:gd name="T17" fmla="*/ 234 h 915"/>
                  <a:gd name="T18" fmla="*/ 368 w 373"/>
                  <a:gd name="T19" fmla="*/ 257 h 915"/>
                  <a:gd name="T20" fmla="*/ 365 w 373"/>
                  <a:gd name="T21" fmla="*/ 281 h 915"/>
                  <a:gd name="T22" fmla="*/ 357 w 373"/>
                  <a:gd name="T23" fmla="*/ 301 h 915"/>
                  <a:gd name="T24" fmla="*/ 345 w 373"/>
                  <a:gd name="T25" fmla="*/ 319 h 915"/>
                  <a:gd name="T26" fmla="*/ 329 w 373"/>
                  <a:gd name="T27" fmla="*/ 334 h 915"/>
                  <a:gd name="T28" fmla="*/ 309 w 373"/>
                  <a:gd name="T29" fmla="*/ 345 h 915"/>
                  <a:gd name="T30" fmla="*/ 287 w 373"/>
                  <a:gd name="T31" fmla="*/ 351 h 915"/>
                  <a:gd name="T32" fmla="*/ 373 w 373"/>
                  <a:gd name="T33" fmla="*/ 438 h 915"/>
                  <a:gd name="T34" fmla="*/ 187 w 373"/>
                  <a:gd name="T35" fmla="*/ 915 h 915"/>
                  <a:gd name="T36" fmla="*/ 0 w 373"/>
                  <a:gd name="T37" fmla="*/ 438 h 915"/>
                  <a:gd name="T38" fmla="*/ 85 w 373"/>
                  <a:gd name="T39" fmla="*/ 351 h 915"/>
                  <a:gd name="T40" fmla="*/ 63 w 373"/>
                  <a:gd name="T41" fmla="*/ 345 h 915"/>
                  <a:gd name="T42" fmla="*/ 44 w 373"/>
                  <a:gd name="T43" fmla="*/ 334 h 915"/>
                  <a:gd name="T44" fmla="*/ 27 w 373"/>
                  <a:gd name="T45" fmla="*/ 319 h 915"/>
                  <a:gd name="T46" fmla="*/ 15 w 373"/>
                  <a:gd name="T47" fmla="*/ 301 h 915"/>
                  <a:gd name="T48" fmla="*/ 7 w 373"/>
                  <a:gd name="T49" fmla="*/ 281 h 915"/>
                  <a:gd name="T50" fmla="*/ 4 w 373"/>
                  <a:gd name="T51" fmla="*/ 257 h 915"/>
                  <a:gd name="T52" fmla="*/ 6 w 373"/>
                  <a:gd name="T53" fmla="*/ 234 h 915"/>
                  <a:gd name="T54" fmla="*/ 44 w 373"/>
                  <a:gd name="T55" fmla="*/ 74 h 915"/>
                  <a:gd name="T56" fmla="*/ 52 w 373"/>
                  <a:gd name="T57" fmla="*/ 53 h 915"/>
                  <a:gd name="T58" fmla="*/ 63 w 373"/>
                  <a:gd name="T59" fmla="*/ 36 h 915"/>
                  <a:gd name="T60" fmla="*/ 77 w 373"/>
                  <a:gd name="T61" fmla="*/ 21 h 915"/>
                  <a:gd name="T62" fmla="*/ 95 w 373"/>
                  <a:gd name="T63" fmla="*/ 9 h 915"/>
                  <a:gd name="T64" fmla="*/ 114 w 373"/>
                  <a:gd name="T65" fmla="*/ 2 h 915"/>
                  <a:gd name="T66" fmla="*/ 135 w 373"/>
                  <a:gd name="T67" fmla="*/ 0 h 9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73" h="915">
                    <a:moveTo>
                      <a:pt x="135" y="0"/>
                    </a:moveTo>
                    <a:lnTo>
                      <a:pt x="237" y="0"/>
                    </a:lnTo>
                    <a:lnTo>
                      <a:pt x="258" y="2"/>
                    </a:lnTo>
                    <a:lnTo>
                      <a:pt x="278" y="9"/>
                    </a:lnTo>
                    <a:lnTo>
                      <a:pt x="295" y="21"/>
                    </a:lnTo>
                    <a:lnTo>
                      <a:pt x="310" y="36"/>
                    </a:lnTo>
                    <a:lnTo>
                      <a:pt x="321" y="53"/>
                    </a:lnTo>
                    <a:lnTo>
                      <a:pt x="328" y="74"/>
                    </a:lnTo>
                    <a:lnTo>
                      <a:pt x="366" y="234"/>
                    </a:lnTo>
                    <a:lnTo>
                      <a:pt x="368" y="257"/>
                    </a:lnTo>
                    <a:lnTo>
                      <a:pt x="365" y="281"/>
                    </a:lnTo>
                    <a:lnTo>
                      <a:pt x="357" y="301"/>
                    </a:lnTo>
                    <a:lnTo>
                      <a:pt x="345" y="319"/>
                    </a:lnTo>
                    <a:lnTo>
                      <a:pt x="329" y="334"/>
                    </a:lnTo>
                    <a:lnTo>
                      <a:pt x="309" y="345"/>
                    </a:lnTo>
                    <a:lnTo>
                      <a:pt x="287" y="351"/>
                    </a:lnTo>
                    <a:lnTo>
                      <a:pt x="373" y="438"/>
                    </a:lnTo>
                    <a:lnTo>
                      <a:pt x="187" y="915"/>
                    </a:lnTo>
                    <a:lnTo>
                      <a:pt x="0" y="438"/>
                    </a:lnTo>
                    <a:lnTo>
                      <a:pt x="85" y="351"/>
                    </a:lnTo>
                    <a:lnTo>
                      <a:pt x="63" y="345"/>
                    </a:lnTo>
                    <a:lnTo>
                      <a:pt x="44" y="334"/>
                    </a:lnTo>
                    <a:lnTo>
                      <a:pt x="27" y="319"/>
                    </a:lnTo>
                    <a:lnTo>
                      <a:pt x="15" y="301"/>
                    </a:lnTo>
                    <a:lnTo>
                      <a:pt x="7" y="281"/>
                    </a:lnTo>
                    <a:lnTo>
                      <a:pt x="4" y="257"/>
                    </a:lnTo>
                    <a:lnTo>
                      <a:pt x="6" y="234"/>
                    </a:lnTo>
                    <a:lnTo>
                      <a:pt x="44" y="74"/>
                    </a:lnTo>
                    <a:lnTo>
                      <a:pt x="52" y="53"/>
                    </a:lnTo>
                    <a:lnTo>
                      <a:pt x="63" y="36"/>
                    </a:lnTo>
                    <a:lnTo>
                      <a:pt x="77" y="21"/>
                    </a:lnTo>
                    <a:lnTo>
                      <a:pt x="95" y="9"/>
                    </a:lnTo>
                    <a:lnTo>
                      <a:pt x="114" y="2"/>
                    </a:lnTo>
                    <a:lnTo>
                      <a:pt x="13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1" name="Group 16"/>
            <p:cNvGrpSpPr>
              <a:grpSpLocks noChangeAspect="1"/>
            </p:cNvGrpSpPr>
            <p:nvPr/>
          </p:nvGrpSpPr>
          <p:grpSpPr bwMode="auto">
            <a:xfrm>
              <a:off x="596845" y="5823027"/>
              <a:ext cx="162480" cy="186754"/>
              <a:chOff x="1039" y="1681"/>
              <a:chExt cx="1071" cy="1231"/>
            </a:xfrm>
            <a:grpFill/>
          </p:grpSpPr>
          <p:sp>
            <p:nvSpPr>
              <p:cNvPr id="15" name="Freeform 17"/>
              <p:cNvSpPr>
                <a:spLocks noEditPoints="1"/>
              </p:cNvSpPr>
              <p:nvPr/>
            </p:nvSpPr>
            <p:spPr bwMode="auto">
              <a:xfrm>
                <a:off x="1039" y="1681"/>
                <a:ext cx="1071" cy="1099"/>
              </a:xfrm>
              <a:custGeom>
                <a:avLst/>
                <a:gdLst>
                  <a:gd name="T0" fmla="*/ 3169 w 3212"/>
                  <a:gd name="T1" fmla="*/ 566 h 3298"/>
                  <a:gd name="T2" fmla="*/ 3035 w 3212"/>
                  <a:gd name="T3" fmla="*/ 475 h 3298"/>
                  <a:gd name="T4" fmla="*/ 2711 w 3212"/>
                  <a:gd name="T5" fmla="*/ 199 h 3298"/>
                  <a:gd name="T6" fmla="*/ 2384 w 3212"/>
                  <a:gd name="T7" fmla="*/ 19 h 3298"/>
                  <a:gd name="T8" fmla="*/ 2347 w 3212"/>
                  <a:gd name="T9" fmla="*/ 4 h 3298"/>
                  <a:gd name="T10" fmla="*/ 2278 w 3212"/>
                  <a:gd name="T11" fmla="*/ 47 h 3298"/>
                  <a:gd name="T12" fmla="*/ 2171 w 3212"/>
                  <a:gd name="T13" fmla="*/ 190 h 3298"/>
                  <a:gd name="T14" fmla="*/ 1698 w 3212"/>
                  <a:gd name="T15" fmla="*/ 610 h 3298"/>
                  <a:gd name="T16" fmla="*/ 716 w 3212"/>
                  <a:gd name="T17" fmla="*/ 1337 h 3298"/>
                  <a:gd name="T18" fmla="*/ 296 w 3212"/>
                  <a:gd name="T19" fmla="*/ 1713 h 3298"/>
                  <a:gd name="T20" fmla="*/ 59 w 3212"/>
                  <a:gd name="T21" fmla="*/ 2061 h 3298"/>
                  <a:gd name="T22" fmla="*/ 0 w 3212"/>
                  <a:gd name="T23" fmla="*/ 2479 h 3298"/>
                  <a:gd name="T24" fmla="*/ 29 w 3212"/>
                  <a:gd name="T25" fmla="*/ 2758 h 3298"/>
                  <a:gd name="T26" fmla="*/ 183 w 3212"/>
                  <a:gd name="T27" fmla="*/ 2915 h 3298"/>
                  <a:gd name="T28" fmla="*/ 615 w 3212"/>
                  <a:gd name="T29" fmla="*/ 3255 h 3298"/>
                  <a:gd name="T30" fmla="*/ 886 w 3212"/>
                  <a:gd name="T31" fmla="*/ 3291 h 3298"/>
                  <a:gd name="T32" fmla="*/ 1138 w 3212"/>
                  <a:gd name="T33" fmla="*/ 3171 h 3298"/>
                  <a:gd name="T34" fmla="*/ 1808 w 3212"/>
                  <a:gd name="T35" fmla="*/ 2600 h 3298"/>
                  <a:gd name="T36" fmla="*/ 2812 w 3212"/>
                  <a:gd name="T37" fmla="*/ 1724 h 3298"/>
                  <a:gd name="T38" fmla="*/ 3103 w 3212"/>
                  <a:gd name="T39" fmla="*/ 1438 h 3298"/>
                  <a:gd name="T40" fmla="*/ 3146 w 3212"/>
                  <a:gd name="T41" fmla="*/ 1401 h 3298"/>
                  <a:gd name="T42" fmla="*/ 3193 w 3212"/>
                  <a:gd name="T43" fmla="*/ 1183 h 3298"/>
                  <a:gd name="T44" fmla="*/ 3208 w 3212"/>
                  <a:gd name="T45" fmla="*/ 620 h 3298"/>
                  <a:gd name="T46" fmla="*/ 1001 w 3212"/>
                  <a:gd name="T47" fmla="*/ 3114 h 3298"/>
                  <a:gd name="T48" fmla="*/ 881 w 3212"/>
                  <a:gd name="T49" fmla="*/ 3066 h 3298"/>
                  <a:gd name="T50" fmla="*/ 844 w 3212"/>
                  <a:gd name="T51" fmla="*/ 2610 h 3298"/>
                  <a:gd name="T52" fmla="*/ 840 w 3212"/>
                  <a:gd name="T53" fmla="*/ 2398 h 3298"/>
                  <a:gd name="T54" fmla="*/ 401 w 3212"/>
                  <a:gd name="T55" fmla="*/ 2082 h 3298"/>
                  <a:gd name="T56" fmla="*/ 241 w 3212"/>
                  <a:gd name="T57" fmla="*/ 1969 h 3298"/>
                  <a:gd name="T58" fmla="*/ 752 w 3212"/>
                  <a:gd name="T59" fmla="*/ 2141 h 3298"/>
                  <a:gd name="T60" fmla="*/ 1034 w 3212"/>
                  <a:gd name="T61" fmla="*/ 2354 h 3298"/>
                  <a:gd name="T62" fmla="*/ 1418 w 3212"/>
                  <a:gd name="T63" fmla="*/ 2074 h 3298"/>
                  <a:gd name="T64" fmla="*/ 1624 w 3212"/>
                  <a:gd name="T65" fmla="*/ 1847 h 3298"/>
                  <a:gd name="T66" fmla="*/ 1420 w 3212"/>
                  <a:gd name="T67" fmla="*/ 1596 h 3298"/>
                  <a:gd name="T68" fmla="*/ 1082 w 3212"/>
                  <a:gd name="T69" fmla="*/ 1248 h 3298"/>
                  <a:gd name="T70" fmla="*/ 1614 w 3212"/>
                  <a:gd name="T71" fmla="*/ 825 h 3298"/>
                  <a:gd name="T72" fmla="*/ 2194 w 3212"/>
                  <a:gd name="T73" fmla="*/ 338 h 3298"/>
                  <a:gd name="T74" fmla="*/ 2374 w 3212"/>
                  <a:gd name="T75" fmla="*/ 118 h 3298"/>
                  <a:gd name="T76" fmla="*/ 2661 w 3212"/>
                  <a:gd name="T77" fmla="*/ 304 h 3298"/>
                  <a:gd name="T78" fmla="*/ 2993 w 3212"/>
                  <a:gd name="T79" fmla="*/ 603 h 3298"/>
                  <a:gd name="T80" fmla="*/ 2474 w 3212"/>
                  <a:gd name="T81" fmla="*/ 1257 h 3298"/>
                  <a:gd name="T82" fmla="*/ 1732 w 3212"/>
                  <a:gd name="T83" fmla="*/ 1951 h 3298"/>
                  <a:gd name="T84" fmla="*/ 1047 w 3212"/>
                  <a:gd name="T85" fmla="*/ 2462 h 3298"/>
                  <a:gd name="T86" fmla="*/ 1012 w 3212"/>
                  <a:gd name="T87" fmla="*/ 2472 h 3298"/>
                  <a:gd name="T88" fmla="*/ 3078 w 3212"/>
                  <a:gd name="T89" fmla="*/ 1147 h 3298"/>
                  <a:gd name="T90" fmla="*/ 3067 w 3212"/>
                  <a:gd name="T91" fmla="*/ 1301 h 3298"/>
                  <a:gd name="T92" fmla="*/ 3051 w 3212"/>
                  <a:gd name="T93" fmla="*/ 1343 h 3298"/>
                  <a:gd name="T94" fmla="*/ 3018 w 3212"/>
                  <a:gd name="T95" fmla="*/ 1366 h 3298"/>
                  <a:gd name="T96" fmla="*/ 2890 w 3212"/>
                  <a:gd name="T97" fmla="*/ 1493 h 3298"/>
                  <a:gd name="T98" fmla="*/ 1823 w 3212"/>
                  <a:gd name="T99" fmla="*/ 2434 h 3298"/>
                  <a:gd name="T100" fmla="*/ 1765 w 3212"/>
                  <a:gd name="T101" fmla="*/ 2231 h 3298"/>
                  <a:gd name="T102" fmla="*/ 1749 w 3212"/>
                  <a:gd name="T103" fmla="*/ 2105 h 3298"/>
                  <a:gd name="T104" fmla="*/ 2236 w 3212"/>
                  <a:gd name="T105" fmla="*/ 1651 h 3298"/>
                  <a:gd name="T106" fmla="*/ 3095 w 3212"/>
                  <a:gd name="T107" fmla="*/ 770 h 3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212" h="3298">
                    <a:moveTo>
                      <a:pt x="3208" y="620"/>
                    </a:moveTo>
                    <a:lnTo>
                      <a:pt x="3206" y="606"/>
                    </a:lnTo>
                    <a:lnTo>
                      <a:pt x="3192" y="581"/>
                    </a:lnTo>
                    <a:lnTo>
                      <a:pt x="3169" y="566"/>
                    </a:lnTo>
                    <a:lnTo>
                      <a:pt x="3143" y="561"/>
                    </a:lnTo>
                    <a:lnTo>
                      <a:pt x="3130" y="564"/>
                    </a:lnTo>
                    <a:lnTo>
                      <a:pt x="3101" y="533"/>
                    </a:lnTo>
                    <a:lnTo>
                      <a:pt x="3035" y="475"/>
                    </a:lnTo>
                    <a:lnTo>
                      <a:pt x="3003" y="448"/>
                    </a:lnTo>
                    <a:lnTo>
                      <a:pt x="2931" y="383"/>
                    </a:lnTo>
                    <a:lnTo>
                      <a:pt x="2786" y="258"/>
                    </a:lnTo>
                    <a:lnTo>
                      <a:pt x="2711" y="199"/>
                    </a:lnTo>
                    <a:lnTo>
                      <a:pt x="2651" y="148"/>
                    </a:lnTo>
                    <a:lnTo>
                      <a:pt x="2507" y="53"/>
                    </a:lnTo>
                    <a:lnTo>
                      <a:pt x="2432" y="24"/>
                    </a:lnTo>
                    <a:lnTo>
                      <a:pt x="2384" y="19"/>
                    </a:lnTo>
                    <a:lnTo>
                      <a:pt x="2363" y="20"/>
                    </a:lnTo>
                    <a:lnTo>
                      <a:pt x="2361" y="17"/>
                    </a:lnTo>
                    <a:lnTo>
                      <a:pt x="2358" y="14"/>
                    </a:lnTo>
                    <a:lnTo>
                      <a:pt x="2347" y="4"/>
                    </a:lnTo>
                    <a:lnTo>
                      <a:pt x="2320" y="0"/>
                    </a:lnTo>
                    <a:lnTo>
                      <a:pt x="2294" y="10"/>
                    </a:lnTo>
                    <a:lnTo>
                      <a:pt x="2278" y="32"/>
                    </a:lnTo>
                    <a:lnTo>
                      <a:pt x="2278" y="47"/>
                    </a:lnTo>
                    <a:lnTo>
                      <a:pt x="2276" y="62"/>
                    </a:lnTo>
                    <a:lnTo>
                      <a:pt x="2253" y="102"/>
                    </a:lnTo>
                    <a:lnTo>
                      <a:pt x="2199" y="163"/>
                    </a:lnTo>
                    <a:lnTo>
                      <a:pt x="2171" y="190"/>
                    </a:lnTo>
                    <a:lnTo>
                      <a:pt x="2102" y="260"/>
                    </a:lnTo>
                    <a:lnTo>
                      <a:pt x="1952" y="394"/>
                    </a:lnTo>
                    <a:lnTo>
                      <a:pt x="1878" y="459"/>
                    </a:lnTo>
                    <a:lnTo>
                      <a:pt x="1698" y="610"/>
                    </a:lnTo>
                    <a:lnTo>
                      <a:pt x="1326" y="897"/>
                    </a:lnTo>
                    <a:lnTo>
                      <a:pt x="1138" y="1036"/>
                    </a:lnTo>
                    <a:lnTo>
                      <a:pt x="969" y="1157"/>
                    </a:lnTo>
                    <a:lnTo>
                      <a:pt x="716" y="1337"/>
                    </a:lnTo>
                    <a:lnTo>
                      <a:pt x="553" y="1467"/>
                    </a:lnTo>
                    <a:lnTo>
                      <a:pt x="475" y="1536"/>
                    </a:lnTo>
                    <a:lnTo>
                      <a:pt x="415" y="1592"/>
                    </a:lnTo>
                    <a:lnTo>
                      <a:pt x="296" y="1713"/>
                    </a:lnTo>
                    <a:lnTo>
                      <a:pt x="186" y="1845"/>
                    </a:lnTo>
                    <a:lnTo>
                      <a:pt x="117" y="1951"/>
                    </a:lnTo>
                    <a:lnTo>
                      <a:pt x="77" y="2024"/>
                    </a:lnTo>
                    <a:lnTo>
                      <a:pt x="59" y="2061"/>
                    </a:lnTo>
                    <a:lnTo>
                      <a:pt x="44" y="2100"/>
                    </a:lnTo>
                    <a:lnTo>
                      <a:pt x="21" y="2181"/>
                    </a:lnTo>
                    <a:lnTo>
                      <a:pt x="2" y="2306"/>
                    </a:lnTo>
                    <a:lnTo>
                      <a:pt x="0" y="2479"/>
                    </a:lnTo>
                    <a:lnTo>
                      <a:pt x="12" y="2650"/>
                    </a:lnTo>
                    <a:lnTo>
                      <a:pt x="18" y="2732"/>
                    </a:lnTo>
                    <a:lnTo>
                      <a:pt x="19" y="2742"/>
                    </a:lnTo>
                    <a:lnTo>
                      <a:pt x="29" y="2758"/>
                    </a:lnTo>
                    <a:lnTo>
                      <a:pt x="49" y="2771"/>
                    </a:lnTo>
                    <a:lnTo>
                      <a:pt x="67" y="2770"/>
                    </a:lnTo>
                    <a:lnTo>
                      <a:pt x="101" y="2817"/>
                    </a:lnTo>
                    <a:lnTo>
                      <a:pt x="183" y="2915"/>
                    </a:lnTo>
                    <a:lnTo>
                      <a:pt x="278" y="3016"/>
                    </a:lnTo>
                    <a:lnTo>
                      <a:pt x="383" y="3109"/>
                    </a:lnTo>
                    <a:lnTo>
                      <a:pt x="497" y="3193"/>
                    </a:lnTo>
                    <a:lnTo>
                      <a:pt x="615" y="3255"/>
                    </a:lnTo>
                    <a:lnTo>
                      <a:pt x="704" y="3285"/>
                    </a:lnTo>
                    <a:lnTo>
                      <a:pt x="765" y="3297"/>
                    </a:lnTo>
                    <a:lnTo>
                      <a:pt x="825" y="3298"/>
                    </a:lnTo>
                    <a:lnTo>
                      <a:pt x="886" y="3291"/>
                    </a:lnTo>
                    <a:lnTo>
                      <a:pt x="916" y="3282"/>
                    </a:lnTo>
                    <a:lnTo>
                      <a:pt x="955" y="3271"/>
                    </a:lnTo>
                    <a:lnTo>
                      <a:pt x="1030" y="3236"/>
                    </a:lnTo>
                    <a:lnTo>
                      <a:pt x="1138" y="3171"/>
                    </a:lnTo>
                    <a:lnTo>
                      <a:pt x="1342" y="3009"/>
                    </a:lnTo>
                    <a:lnTo>
                      <a:pt x="1463" y="2899"/>
                    </a:lnTo>
                    <a:lnTo>
                      <a:pt x="1634" y="2748"/>
                    </a:lnTo>
                    <a:lnTo>
                      <a:pt x="1808" y="2600"/>
                    </a:lnTo>
                    <a:lnTo>
                      <a:pt x="2017" y="2424"/>
                    </a:lnTo>
                    <a:lnTo>
                      <a:pt x="2429" y="2066"/>
                    </a:lnTo>
                    <a:lnTo>
                      <a:pt x="2633" y="1884"/>
                    </a:lnTo>
                    <a:lnTo>
                      <a:pt x="2812" y="1724"/>
                    </a:lnTo>
                    <a:lnTo>
                      <a:pt x="2987" y="1560"/>
                    </a:lnTo>
                    <a:lnTo>
                      <a:pt x="3021" y="1530"/>
                    </a:lnTo>
                    <a:lnTo>
                      <a:pt x="3075" y="1478"/>
                    </a:lnTo>
                    <a:lnTo>
                      <a:pt x="3103" y="1438"/>
                    </a:lnTo>
                    <a:lnTo>
                      <a:pt x="3111" y="1416"/>
                    </a:lnTo>
                    <a:lnTo>
                      <a:pt x="3124" y="1415"/>
                    </a:lnTo>
                    <a:lnTo>
                      <a:pt x="3134" y="1409"/>
                    </a:lnTo>
                    <a:lnTo>
                      <a:pt x="3146" y="1401"/>
                    </a:lnTo>
                    <a:lnTo>
                      <a:pt x="3163" y="1378"/>
                    </a:lnTo>
                    <a:lnTo>
                      <a:pt x="3180" y="1337"/>
                    </a:lnTo>
                    <a:lnTo>
                      <a:pt x="3192" y="1241"/>
                    </a:lnTo>
                    <a:lnTo>
                      <a:pt x="3193" y="1183"/>
                    </a:lnTo>
                    <a:lnTo>
                      <a:pt x="3202" y="1042"/>
                    </a:lnTo>
                    <a:lnTo>
                      <a:pt x="3212" y="832"/>
                    </a:lnTo>
                    <a:lnTo>
                      <a:pt x="3212" y="691"/>
                    </a:lnTo>
                    <a:lnTo>
                      <a:pt x="3208" y="620"/>
                    </a:lnTo>
                    <a:close/>
                    <a:moveTo>
                      <a:pt x="1004" y="2495"/>
                    </a:moveTo>
                    <a:lnTo>
                      <a:pt x="998" y="2649"/>
                    </a:lnTo>
                    <a:lnTo>
                      <a:pt x="999" y="2958"/>
                    </a:lnTo>
                    <a:lnTo>
                      <a:pt x="1001" y="3114"/>
                    </a:lnTo>
                    <a:lnTo>
                      <a:pt x="942" y="3145"/>
                    </a:lnTo>
                    <a:lnTo>
                      <a:pt x="880" y="3170"/>
                    </a:lnTo>
                    <a:lnTo>
                      <a:pt x="884" y="3137"/>
                    </a:lnTo>
                    <a:lnTo>
                      <a:pt x="881" y="3066"/>
                    </a:lnTo>
                    <a:lnTo>
                      <a:pt x="868" y="2961"/>
                    </a:lnTo>
                    <a:lnTo>
                      <a:pt x="860" y="2895"/>
                    </a:lnTo>
                    <a:lnTo>
                      <a:pt x="850" y="2780"/>
                    </a:lnTo>
                    <a:lnTo>
                      <a:pt x="844" y="2610"/>
                    </a:lnTo>
                    <a:lnTo>
                      <a:pt x="850" y="2495"/>
                    </a:lnTo>
                    <a:lnTo>
                      <a:pt x="857" y="2439"/>
                    </a:lnTo>
                    <a:lnTo>
                      <a:pt x="856" y="2424"/>
                    </a:lnTo>
                    <a:lnTo>
                      <a:pt x="840" y="2398"/>
                    </a:lnTo>
                    <a:lnTo>
                      <a:pt x="828" y="2390"/>
                    </a:lnTo>
                    <a:lnTo>
                      <a:pt x="717" y="2318"/>
                    </a:lnTo>
                    <a:lnTo>
                      <a:pt x="506" y="2162"/>
                    </a:lnTo>
                    <a:lnTo>
                      <a:pt x="401" y="2082"/>
                    </a:lnTo>
                    <a:lnTo>
                      <a:pt x="382" y="2064"/>
                    </a:lnTo>
                    <a:lnTo>
                      <a:pt x="314" y="2010"/>
                    </a:lnTo>
                    <a:lnTo>
                      <a:pt x="264" y="1978"/>
                    </a:lnTo>
                    <a:lnTo>
                      <a:pt x="241" y="1969"/>
                    </a:lnTo>
                    <a:lnTo>
                      <a:pt x="294" y="1899"/>
                    </a:lnTo>
                    <a:lnTo>
                      <a:pt x="350" y="1830"/>
                    </a:lnTo>
                    <a:lnTo>
                      <a:pt x="510" y="1955"/>
                    </a:lnTo>
                    <a:lnTo>
                      <a:pt x="752" y="2141"/>
                    </a:lnTo>
                    <a:lnTo>
                      <a:pt x="909" y="2270"/>
                    </a:lnTo>
                    <a:lnTo>
                      <a:pt x="985" y="2338"/>
                    </a:lnTo>
                    <a:lnTo>
                      <a:pt x="999" y="2349"/>
                    </a:lnTo>
                    <a:lnTo>
                      <a:pt x="1034" y="2354"/>
                    </a:lnTo>
                    <a:lnTo>
                      <a:pt x="1053" y="2346"/>
                    </a:lnTo>
                    <a:lnTo>
                      <a:pt x="1132" y="2302"/>
                    </a:lnTo>
                    <a:lnTo>
                      <a:pt x="1280" y="2195"/>
                    </a:lnTo>
                    <a:lnTo>
                      <a:pt x="1418" y="2074"/>
                    </a:lnTo>
                    <a:lnTo>
                      <a:pt x="1548" y="1943"/>
                    </a:lnTo>
                    <a:lnTo>
                      <a:pt x="1610" y="1877"/>
                    </a:lnTo>
                    <a:lnTo>
                      <a:pt x="1617" y="1868"/>
                    </a:lnTo>
                    <a:lnTo>
                      <a:pt x="1624" y="1847"/>
                    </a:lnTo>
                    <a:lnTo>
                      <a:pt x="1626" y="1827"/>
                    </a:lnTo>
                    <a:lnTo>
                      <a:pt x="1617" y="1807"/>
                    </a:lnTo>
                    <a:lnTo>
                      <a:pt x="1610" y="1796"/>
                    </a:lnTo>
                    <a:lnTo>
                      <a:pt x="1420" y="1596"/>
                    </a:lnTo>
                    <a:lnTo>
                      <a:pt x="1231" y="1395"/>
                    </a:lnTo>
                    <a:lnTo>
                      <a:pt x="1201" y="1360"/>
                    </a:lnTo>
                    <a:lnTo>
                      <a:pt x="1132" y="1288"/>
                    </a:lnTo>
                    <a:lnTo>
                      <a:pt x="1082" y="1248"/>
                    </a:lnTo>
                    <a:lnTo>
                      <a:pt x="1056" y="1235"/>
                    </a:lnTo>
                    <a:lnTo>
                      <a:pt x="1244" y="1103"/>
                    </a:lnTo>
                    <a:lnTo>
                      <a:pt x="1430" y="964"/>
                    </a:lnTo>
                    <a:lnTo>
                      <a:pt x="1614" y="825"/>
                    </a:lnTo>
                    <a:lnTo>
                      <a:pt x="1885" y="607"/>
                    </a:lnTo>
                    <a:lnTo>
                      <a:pt x="2060" y="458"/>
                    </a:lnTo>
                    <a:lnTo>
                      <a:pt x="2145" y="380"/>
                    </a:lnTo>
                    <a:lnTo>
                      <a:pt x="2194" y="338"/>
                    </a:lnTo>
                    <a:lnTo>
                      <a:pt x="2299" y="235"/>
                    </a:lnTo>
                    <a:lnTo>
                      <a:pt x="2344" y="177"/>
                    </a:lnTo>
                    <a:lnTo>
                      <a:pt x="2367" y="138"/>
                    </a:lnTo>
                    <a:lnTo>
                      <a:pt x="2374" y="118"/>
                    </a:lnTo>
                    <a:lnTo>
                      <a:pt x="2422" y="140"/>
                    </a:lnTo>
                    <a:lnTo>
                      <a:pt x="2466" y="163"/>
                    </a:lnTo>
                    <a:lnTo>
                      <a:pt x="2534" y="206"/>
                    </a:lnTo>
                    <a:lnTo>
                      <a:pt x="2661" y="304"/>
                    </a:lnTo>
                    <a:lnTo>
                      <a:pt x="2721" y="354"/>
                    </a:lnTo>
                    <a:lnTo>
                      <a:pt x="2833" y="453"/>
                    </a:lnTo>
                    <a:lnTo>
                      <a:pt x="2944" y="554"/>
                    </a:lnTo>
                    <a:lnTo>
                      <a:pt x="2993" y="603"/>
                    </a:lnTo>
                    <a:lnTo>
                      <a:pt x="3048" y="646"/>
                    </a:lnTo>
                    <a:lnTo>
                      <a:pt x="2937" y="771"/>
                    </a:lnTo>
                    <a:lnTo>
                      <a:pt x="2708" y="1016"/>
                    </a:lnTo>
                    <a:lnTo>
                      <a:pt x="2474" y="1257"/>
                    </a:lnTo>
                    <a:lnTo>
                      <a:pt x="2233" y="1490"/>
                    </a:lnTo>
                    <a:lnTo>
                      <a:pt x="2112" y="1605"/>
                    </a:lnTo>
                    <a:lnTo>
                      <a:pt x="1987" y="1720"/>
                    </a:lnTo>
                    <a:lnTo>
                      <a:pt x="1732" y="1951"/>
                    </a:lnTo>
                    <a:lnTo>
                      <a:pt x="1467" y="2169"/>
                    </a:lnTo>
                    <a:lnTo>
                      <a:pt x="1261" y="2322"/>
                    </a:lnTo>
                    <a:lnTo>
                      <a:pt x="1120" y="2417"/>
                    </a:lnTo>
                    <a:lnTo>
                      <a:pt x="1047" y="2462"/>
                    </a:lnTo>
                    <a:lnTo>
                      <a:pt x="1047" y="2462"/>
                    </a:lnTo>
                    <a:lnTo>
                      <a:pt x="1047" y="2463"/>
                    </a:lnTo>
                    <a:lnTo>
                      <a:pt x="1033" y="2460"/>
                    </a:lnTo>
                    <a:lnTo>
                      <a:pt x="1012" y="2472"/>
                    </a:lnTo>
                    <a:lnTo>
                      <a:pt x="1005" y="2485"/>
                    </a:lnTo>
                    <a:lnTo>
                      <a:pt x="1004" y="2495"/>
                    </a:lnTo>
                    <a:close/>
                    <a:moveTo>
                      <a:pt x="3082" y="1081"/>
                    </a:moveTo>
                    <a:lnTo>
                      <a:pt x="3078" y="1147"/>
                    </a:lnTo>
                    <a:lnTo>
                      <a:pt x="3074" y="1213"/>
                    </a:lnTo>
                    <a:lnTo>
                      <a:pt x="3072" y="1247"/>
                    </a:lnTo>
                    <a:lnTo>
                      <a:pt x="3069" y="1280"/>
                    </a:lnTo>
                    <a:lnTo>
                      <a:pt x="3067" y="1301"/>
                    </a:lnTo>
                    <a:lnTo>
                      <a:pt x="3065" y="1316"/>
                    </a:lnTo>
                    <a:lnTo>
                      <a:pt x="3059" y="1320"/>
                    </a:lnTo>
                    <a:lnTo>
                      <a:pt x="3052" y="1334"/>
                    </a:lnTo>
                    <a:lnTo>
                      <a:pt x="3051" y="1343"/>
                    </a:lnTo>
                    <a:lnTo>
                      <a:pt x="3038" y="1349"/>
                    </a:lnTo>
                    <a:lnTo>
                      <a:pt x="3018" y="1372"/>
                    </a:lnTo>
                    <a:lnTo>
                      <a:pt x="3016" y="1389"/>
                    </a:lnTo>
                    <a:lnTo>
                      <a:pt x="3018" y="1366"/>
                    </a:lnTo>
                    <a:lnTo>
                      <a:pt x="3010" y="1369"/>
                    </a:lnTo>
                    <a:lnTo>
                      <a:pt x="2990" y="1393"/>
                    </a:lnTo>
                    <a:lnTo>
                      <a:pt x="2941" y="1444"/>
                    </a:lnTo>
                    <a:lnTo>
                      <a:pt x="2890" y="1493"/>
                    </a:lnTo>
                    <a:lnTo>
                      <a:pt x="2734" y="1637"/>
                    </a:lnTo>
                    <a:lnTo>
                      <a:pt x="2574" y="1779"/>
                    </a:lnTo>
                    <a:lnTo>
                      <a:pt x="2201" y="2110"/>
                    </a:lnTo>
                    <a:lnTo>
                      <a:pt x="1823" y="2434"/>
                    </a:lnTo>
                    <a:lnTo>
                      <a:pt x="1804" y="2451"/>
                    </a:lnTo>
                    <a:lnTo>
                      <a:pt x="1785" y="2467"/>
                    </a:lnTo>
                    <a:lnTo>
                      <a:pt x="1778" y="2349"/>
                    </a:lnTo>
                    <a:lnTo>
                      <a:pt x="1765" y="2231"/>
                    </a:lnTo>
                    <a:lnTo>
                      <a:pt x="1764" y="2181"/>
                    </a:lnTo>
                    <a:lnTo>
                      <a:pt x="1765" y="2130"/>
                    </a:lnTo>
                    <a:lnTo>
                      <a:pt x="1764" y="2118"/>
                    </a:lnTo>
                    <a:lnTo>
                      <a:pt x="1749" y="2105"/>
                    </a:lnTo>
                    <a:lnTo>
                      <a:pt x="1739" y="2103"/>
                    </a:lnTo>
                    <a:lnTo>
                      <a:pt x="1927" y="1936"/>
                    </a:lnTo>
                    <a:lnTo>
                      <a:pt x="2106" y="1769"/>
                    </a:lnTo>
                    <a:lnTo>
                      <a:pt x="2236" y="1651"/>
                    </a:lnTo>
                    <a:lnTo>
                      <a:pt x="2489" y="1406"/>
                    </a:lnTo>
                    <a:lnTo>
                      <a:pt x="2737" y="1157"/>
                    </a:lnTo>
                    <a:lnTo>
                      <a:pt x="2977" y="901"/>
                    </a:lnTo>
                    <a:lnTo>
                      <a:pt x="3095" y="770"/>
                    </a:lnTo>
                    <a:lnTo>
                      <a:pt x="3093" y="926"/>
                    </a:lnTo>
                    <a:lnTo>
                      <a:pt x="3082" y="10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8"/>
              <p:cNvSpPr>
                <a:spLocks/>
              </p:cNvSpPr>
              <p:nvPr/>
            </p:nvSpPr>
            <p:spPr bwMode="auto">
              <a:xfrm>
                <a:off x="1398" y="2746"/>
                <a:ext cx="212" cy="132"/>
              </a:xfrm>
              <a:custGeom>
                <a:avLst/>
                <a:gdLst>
                  <a:gd name="T0" fmla="*/ 544 w 635"/>
                  <a:gd name="T1" fmla="*/ 0 h 398"/>
                  <a:gd name="T2" fmla="*/ 504 w 635"/>
                  <a:gd name="T3" fmla="*/ 18 h 398"/>
                  <a:gd name="T4" fmla="*/ 496 w 635"/>
                  <a:gd name="T5" fmla="*/ 52 h 398"/>
                  <a:gd name="T6" fmla="*/ 530 w 635"/>
                  <a:gd name="T7" fmla="*/ 177 h 398"/>
                  <a:gd name="T8" fmla="*/ 515 w 635"/>
                  <a:gd name="T9" fmla="*/ 226 h 398"/>
                  <a:gd name="T10" fmla="*/ 478 w 635"/>
                  <a:gd name="T11" fmla="*/ 262 h 398"/>
                  <a:gd name="T12" fmla="*/ 403 w 635"/>
                  <a:gd name="T13" fmla="*/ 291 h 398"/>
                  <a:gd name="T14" fmla="*/ 352 w 635"/>
                  <a:gd name="T15" fmla="*/ 272 h 398"/>
                  <a:gd name="T16" fmla="*/ 332 w 635"/>
                  <a:gd name="T17" fmla="*/ 226 h 398"/>
                  <a:gd name="T18" fmla="*/ 331 w 635"/>
                  <a:gd name="T19" fmla="*/ 198 h 398"/>
                  <a:gd name="T20" fmla="*/ 303 w 635"/>
                  <a:gd name="T21" fmla="*/ 164 h 398"/>
                  <a:gd name="T22" fmla="*/ 246 w 635"/>
                  <a:gd name="T23" fmla="*/ 180 h 398"/>
                  <a:gd name="T24" fmla="*/ 236 w 635"/>
                  <a:gd name="T25" fmla="*/ 209 h 398"/>
                  <a:gd name="T26" fmla="*/ 220 w 635"/>
                  <a:gd name="T27" fmla="*/ 268 h 398"/>
                  <a:gd name="T28" fmla="*/ 160 w 635"/>
                  <a:gd name="T29" fmla="*/ 310 h 398"/>
                  <a:gd name="T30" fmla="*/ 122 w 635"/>
                  <a:gd name="T31" fmla="*/ 304 h 398"/>
                  <a:gd name="T32" fmla="*/ 83 w 635"/>
                  <a:gd name="T33" fmla="*/ 270 h 398"/>
                  <a:gd name="T34" fmla="*/ 83 w 635"/>
                  <a:gd name="T35" fmla="*/ 182 h 398"/>
                  <a:gd name="T36" fmla="*/ 90 w 635"/>
                  <a:gd name="T37" fmla="*/ 149 h 398"/>
                  <a:gd name="T38" fmla="*/ 62 w 635"/>
                  <a:gd name="T39" fmla="*/ 126 h 398"/>
                  <a:gd name="T40" fmla="*/ 34 w 635"/>
                  <a:gd name="T41" fmla="*/ 139 h 398"/>
                  <a:gd name="T42" fmla="*/ 7 w 635"/>
                  <a:gd name="T43" fmla="*/ 193 h 398"/>
                  <a:gd name="T44" fmla="*/ 3 w 635"/>
                  <a:gd name="T45" fmla="*/ 268 h 398"/>
                  <a:gd name="T46" fmla="*/ 31 w 635"/>
                  <a:gd name="T47" fmla="*/ 336 h 398"/>
                  <a:gd name="T48" fmla="*/ 93 w 635"/>
                  <a:gd name="T49" fmla="*/ 383 h 398"/>
                  <a:gd name="T50" fmla="*/ 139 w 635"/>
                  <a:gd name="T51" fmla="*/ 398 h 398"/>
                  <a:gd name="T52" fmla="*/ 229 w 635"/>
                  <a:gd name="T53" fmla="*/ 383 h 398"/>
                  <a:gd name="T54" fmla="*/ 279 w 635"/>
                  <a:gd name="T55" fmla="*/ 339 h 398"/>
                  <a:gd name="T56" fmla="*/ 350 w 635"/>
                  <a:gd name="T57" fmla="*/ 379 h 398"/>
                  <a:gd name="T58" fmla="*/ 470 w 635"/>
                  <a:gd name="T59" fmla="*/ 375 h 398"/>
                  <a:gd name="T60" fmla="*/ 527 w 635"/>
                  <a:gd name="T61" fmla="*/ 350 h 398"/>
                  <a:gd name="T62" fmla="*/ 600 w 635"/>
                  <a:gd name="T63" fmla="*/ 271 h 398"/>
                  <a:gd name="T64" fmla="*/ 635 w 635"/>
                  <a:gd name="T65" fmla="*/ 166 h 398"/>
                  <a:gd name="T66" fmla="*/ 614 w 635"/>
                  <a:gd name="T67" fmla="*/ 64 h 398"/>
                  <a:gd name="T68" fmla="*/ 555 w 635"/>
                  <a:gd name="T69" fmla="*/ 6 h 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635" h="398">
                    <a:moveTo>
                      <a:pt x="555" y="6"/>
                    </a:moveTo>
                    <a:lnTo>
                      <a:pt x="544" y="0"/>
                    </a:lnTo>
                    <a:lnTo>
                      <a:pt x="521" y="3"/>
                    </a:lnTo>
                    <a:lnTo>
                      <a:pt x="504" y="18"/>
                    </a:lnTo>
                    <a:lnTo>
                      <a:pt x="495" y="39"/>
                    </a:lnTo>
                    <a:lnTo>
                      <a:pt x="496" y="52"/>
                    </a:lnTo>
                    <a:lnTo>
                      <a:pt x="514" y="113"/>
                    </a:lnTo>
                    <a:lnTo>
                      <a:pt x="530" y="177"/>
                    </a:lnTo>
                    <a:lnTo>
                      <a:pt x="527" y="202"/>
                    </a:lnTo>
                    <a:lnTo>
                      <a:pt x="515" y="226"/>
                    </a:lnTo>
                    <a:lnTo>
                      <a:pt x="494" y="251"/>
                    </a:lnTo>
                    <a:lnTo>
                      <a:pt x="478" y="262"/>
                    </a:lnTo>
                    <a:lnTo>
                      <a:pt x="453" y="278"/>
                    </a:lnTo>
                    <a:lnTo>
                      <a:pt x="403" y="291"/>
                    </a:lnTo>
                    <a:lnTo>
                      <a:pt x="370" y="284"/>
                    </a:lnTo>
                    <a:lnTo>
                      <a:pt x="352" y="272"/>
                    </a:lnTo>
                    <a:lnTo>
                      <a:pt x="339" y="252"/>
                    </a:lnTo>
                    <a:lnTo>
                      <a:pt x="332" y="226"/>
                    </a:lnTo>
                    <a:lnTo>
                      <a:pt x="332" y="209"/>
                    </a:lnTo>
                    <a:lnTo>
                      <a:pt x="331" y="198"/>
                    </a:lnTo>
                    <a:lnTo>
                      <a:pt x="324" y="180"/>
                    </a:lnTo>
                    <a:lnTo>
                      <a:pt x="303" y="164"/>
                    </a:lnTo>
                    <a:lnTo>
                      <a:pt x="268" y="164"/>
                    </a:lnTo>
                    <a:lnTo>
                      <a:pt x="246" y="180"/>
                    </a:lnTo>
                    <a:lnTo>
                      <a:pt x="237" y="198"/>
                    </a:lnTo>
                    <a:lnTo>
                      <a:pt x="236" y="209"/>
                    </a:lnTo>
                    <a:lnTo>
                      <a:pt x="233" y="231"/>
                    </a:lnTo>
                    <a:lnTo>
                      <a:pt x="220" y="268"/>
                    </a:lnTo>
                    <a:lnTo>
                      <a:pt x="196" y="297"/>
                    </a:lnTo>
                    <a:lnTo>
                      <a:pt x="160" y="310"/>
                    </a:lnTo>
                    <a:lnTo>
                      <a:pt x="137" y="307"/>
                    </a:lnTo>
                    <a:lnTo>
                      <a:pt x="122" y="304"/>
                    </a:lnTo>
                    <a:lnTo>
                      <a:pt x="102" y="294"/>
                    </a:lnTo>
                    <a:lnTo>
                      <a:pt x="83" y="270"/>
                    </a:lnTo>
                    <a:lnTo>
                      <a:pt x="76" y="228"/>
                    </a:lnTo>
                    <a:lnTo>
                      <a:pt x="83" y="182"/>
                    </a:lnTo>
                    <a:lnTo>
                      <a:pt x="88" y="162"/>
                    </a:lnTo>
                    <a:lnTo>
                      <a:pt x="90" y="149"/>
                    </a:lnTo>
                    <a:lnTo>
                      <a:pt x="80" y="131"/>
                    </a:lnTo>
                    <a:lnTo>
                      <a:pt x="62" y="126"/>
                    </a:lnTo>
                    <a:lnTo>
                      <a:pt x="43" y="130"/>
                    </a:lnTo>
                    <a:lnTo>
                      <a:pt x="34" y="139"/>
                    </a:lnTo>
                    <a:lnTo>
                      <a:pt x="23" y="157"/>
                    </a:lnTo>
                    <a:lnTo>
                      <a:pt x="7" y="193"/>
                    </a:lnTo>
                    <a:lnTo>
                      <a:pt x="0" y="232"/>
                    </a:lnTo>
                    <a:lnTo>
                      <a:pt x="3" y="268"/>
                    </a:lnTo>
                    <a:lnTo>
                      <a:pt x="13" y="304"/>
                    </a:lnTo>
                    <a:lnTo>
                      <a:pt x="31" y="336"/>
                    </a:lnTo>
                    <a:lnTo>
                      <a:pt x="59" y="362"/>
                    </a:lnTo>
                    <a:lnTo>
                      <a:pt x="93" y="383"/>
                    </a:lnTo>
                    <a:lnTo>
                      <a:pt x="113" y="390"/>
                    </a:lnTo>
                    <a:lnTo>
                      <a:pt x="139" y="398"/>
                    </a:lnTo>
                    <a:lnTo>
                      <a:pt x="187" y="398"/>
                    </a:lnTo>
                    <a:lnTo>
                      <a:pt x="229" y="383"/>
                    </a:lnTo>
                    <a:lnTo>
                      <a:pt x="265" y="356"/>
                    </a:lnTo>
                    <a:lnTo>
                      <a:pt x="279" y="339"/>
                    </a:lnTo>
                    <a:lnTo>
                      <a:pt x="299" y="356"/>
                    </a:lnTo>
                    <a:lnTo>
                      <a:pt x="350" y="379"/>
                    </a:lnTo>
                    <a:lnTo>
                      <a:pt x="409" y="386"/>
                    </a:lnTo>
                    <a:lnTo>
                      <a:pt x="470" y="375"/>
                    </a:lnTo>
                    <a:lnTo>
                      <a:pt x="502" y="362"/>
                    </a:lnTo>
                    <a:lnTo>
                      <a:pt x="527" y="350"/>
                    </a:lnTo>
                    <a:lnTo>
                      <a:pt x="567" y="316"/>
                    </a:lnTo>
                    <a:lnTo>
                      <a:pt x="600" y="271"/>
                    </a:lnTo>
                    <a:lnTo>
                      <a:pt x="623" y="221"/>
                    </a:lnTo>
                    <a:lnTo>
                      <a:pt x="635" y="166"/>
                    </a:lnTo>
                    <a:lnTo>
                      <a:pt x="632" y="113"/>
                    </a:lnTo>
                    <a:lnTo>
                      <a:pt x="614" y="64"/>
                    </a:lnTo>
                    <a:lnTo>
                      <a:pt x="581" y="23"/>
                    </a:lnTo>
                    <a:lnTo>
                      <a:pt x="555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9"/>
              <p:cNvSpPr>
                <a:spLocks/>
              </p:cNvSpPr>
              <p:nvPr/>
            </p:nvSpPr>
            <p:spPr bwMode="auto">
              <a:xfrm>
                <a:off x="1655" y="2515"/>
                <a:ext cx="176" cy="179"/>
              </a:xfrm>
              <a:custGeom>
                <a:avLst/>
                <a:gdLst>
                  <a:gd name="T0" fmla="*/ 301 w 528"/>
                  <a:gd name="T1" fmla="*/ 1 h 538"/>
                  <a:gd name="T2" fmla="*/ 268 w 528"/>
                  <a:gd name="T3" fmla="*/ 27 h 538"/>
                  <a:gd name="T4" fmla="*/ 273 w 528"/>
                  <a:gd name="T5" fmla="*/ 82 h 538"/>
                  <a:gd name="T6" fmla="*/ 298 w 528"/>
                  <a:gd name="T7" fmla="*/ 95 h 538"/>
                  <a:gd name="T8" fmla="*/ 373 w 528"/>
                  <a:gd name="T9" fmla="*/ 112 h 538"/>
                  <a:gd name="T10" fmla="*/ 419 w 528"/>
                  <a:gd name="T11" fmla="*/ 145 h 538"/>
                  <a:gd name="T12" fmla="*/ 423 w 528"/>
                  <a:gd name="T13" fmla="*/ 191 h 538"/>
                  <a:gd name="T14" fmla="*/ 409 w 528"/>
                  <a:gd name="T15" fmla="*/ 220 h 538"/>
                  <a:gd name="T16" fmla="*/ 357 w 528"/>
                  <a:gd name="T17" fmla="*/ 265 h 538"/>
                  <a:gd name="T18" fmla="*/ 245 w 528"/>
                  <a:gd name="T19" fmla="*/ 269 h 538"/>
                  <a:gd name="T20" fmla="*/ 207 w 528"/>
                  <a:gd name="T21" fmla="*/ 256 h 538"/>
                  <a:gd name="T22" fmla="*/ 188 w 528"/>
                  <a:gd name="T23" fmla="*/ 250 h 538"/>
                  <a:gd name="T24" fmla="*/ 150 w 528"/>
                  <a:gd name="T25" fmla="*/ 268 h 538"/>
                  <a:gd name="T26" fmla="*/ 141 w 528"/>
                  <a:gd name="T27" fmla="*/ 324 h 538"/>
                  <a:gd name="T28" fmla="*/ 161 w 528"/>
                  <a:gd name="T29" fmla="*/ 341 h 538"/>
                  <a:gd name="T30" fmla="*/ 173 w 528"/>
                  <a:gd name="T31" fmla="*/ 347 h 538"/>
                  <a:gd name="T32" fmla="*/ 178 w 528"/>
                  <a:gd name="T33" fmla="*/ 348 h 538"/>
                  <a:gd name="T34" fmla="*/ 184 w 528"/>
                  <a:gd name="T35" fmla="*/ 351 h 538"/>
                  <a:gd name="T36" fmla="*/ 220 w 528"/>
                  <a:gd name="T37" fmla="*/ 367 h 538"/>
                  <a:gd name="T38" fmla="*/ 243 w 528"/>
                  <a:gd name="T39" fmla="*/ 399 h 538"/>
                  <a:gd name="T40" fmla="*/ 180 w 528"/>
                  <a:gd name="T41" fmla="*/ 443 h 538"/>
                  <a:gd name="T42" fmla="*/ 131 w 528"/>
                  <a:gd name="T43" fmla="*/ 456 h 538"/>
                  <a:gd name="T44" fmla="*/ 62 w 528"/>
                  <a:gd name="T45" fmla="*/ 456 h 538"/>
                  <a:gd name="T46" fmla="*/ 50 w 528"/>
                  <a:gd name="T47" fmla="*/ 443 h 538"/>
                  <a:gd name="T48" fmla="*/ 10 w 528"/>
                  <a:gd name="T49" fmla="*/ 446 h 538"/>
                  <a:gd name="T50" fmla="*/ 3 w 528"/>
                  <a:gd name="T51" fmla="*/ 475 h 538"/>
                  <a:gd name="T52" fmla="*/ 45 w 528"/>
                  <a:gd name="T53" fmla="*/ 525 h 538"/>
                  <a:gd name="T54" fmla="*/ 134 w 528"/>
                  <a:gd name="T55" fmla="*/ 538 h 538"/>
                  <a:gd name="T56" fmla="*/ 190 w 528"/>
                  <a:gd name="T57" fmla="*/ 528 h 538"/>
                  <a:gd name="T58" fmla="*/ 302 w 528"/>
                  <a:gd name="T59" fmla="*/ 465 h 538"/>
                  <a:gd name="T60" fmla="*/ 355 w 528"/>
                  <a:gd name="T61" fmla="*/ 383 h 538"/>
                  <a:gd name="T62" fmla="*/ 357 w 528"/>
                  <a:gd name="T63" fmla="*/ 366 h 538"/>
                  <a:gd name="T64" fmla="*/ 425 w 528"/>
                  <a:gd name="T65" fmla="*/ 341 h 538"/>
                  <a:gd name="T66" fmla="*/ 497 w 528"/>
                  <a:gd name="T67" fmla="*/ 271 h 538"/>
                  <a:gd name="T68" fmla="*/ 520 w 528"/>
                  <a:gd name="T69" fmla="*/ 220 h 538"/>
                  <a:gd name="T70" fmla="*/ 520 w 528"/>
                  <a:gd name="T71" fmla="*/ 127 h 538"/>
                  <a:gd name="T72" fmla="*/ 469 w 528"/>
                  <a:gd name="T73" fmla="*/ 53 h 538"/>
                  <a:gd name="T74" fmla="*/ 384 w 528"/>
                  <a:gd name="T75" fmla="*/ 9 h 538"/>
                  <a:gd name="T76" fmla="*/ 311 w 528"/>
                  <a:gd name="T77" fmla="*/ 0 h 5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28" h="538">
                    <a:moveTo>
                      <a:pt x="311" y="0"/>
                    </a:moveTo>
                    <a:lnTo>
                      <a:pt x="301" y="1"/>
                    </a:lnTo>
                    <a:lnTo>
                      <a:pt x="285" y="9"/>
                    </a:lnTo>
                    <a:lnTo>
                      <a:pt x="268" y="27"/>
                    </a:lnTo>
                    <a:lnTo>
                      <a:pt x="263" y="60"/>
                    </a:lnTo>
                    <a:lnTo>
                      <a:pt x="273" y="82"/>
                    </a:lnTo>
                    <a:lnTo>
                      <a:pt x="288" y="92"/>
                    </a:lnTo>
                    <a:lnTo>
                      <a:pt x="298" y="95"/>
                    </a:lnTo>
                    <a:lnTo>
                      <a:pt x="321" y="99"/>
                    </a:lnTo>
                    <a:lnTo>
                      <a:pt x="373" y="112"/>
                    </a:lnTo>
                    <a:lnTo>
                      <a:pt x="404" y="129"/>
                    </a:lnTo>
                    <a:lnTo>
                      <a:pt x="419" y="145"/>
                    </a:lnTo>
                    <a:lnTo>
                      <a:pt x="426" y="165"/>
                    </a:lnTo>
                    <a:lnTo>
                      <a:pt x="423" y="191"/>
                    </a:lnTo>
                    <a:lnTo>
                      <a:pt x="416" y="206"/>
                    </a:lnTo>
                    <a:lnTo>
                      <a:pt x="409" y="220"/>
                    </a:lnTo>
                    <a:lnTo>
                      <a:pt x="391" y="242"/>
                    </a:lnTo>
                    <a:lnTo>
                      <a:pt x="357" y="265"/>
                    </a:lnTo>
                    <a:lnTo>
                      <a:pt x="302" y="276"/>
                    </a:lnTo>
                    <a:lnTo>
                      <a:pt x="245" y="269"/>
                    </a:lnTo>
                    <a:lnTo>
                      <a:pt x="217" y="260"/>
                    </a:lnTo>
                    <a:lnTo>
                      <a:pt x="207" y="256"/>
                    </a:lnTo>
                    <a:lnTo>
                      <a:pt x="199" y="253"/>
                    </a:lnTo>
                    <a:lnTo>
                      <a:pt x="188" y="250"/>
                    </a:lnTo>
                    <a:lnTo>
                      <a:pt x="171" y="253"/>
                    </a:lnTo>
                    <a:lnTo>
                      <a:pt x="150" y="268"/>
                    </a:lnTo>
                    <a:lnTo>
                      <a:pt x="135" y="299"/>
                    </a:lnTo>
                    <a:lnTo>
                      <a:pt x="141" y="324"/>
                    </a:lnTo>
                    <a:lnTo>
                      <a:pt x="151" y="337"/>
                    </a:lnTo>
                    <a:lnTo>
                      <a:pt x="161" y="341"/>
                    </a:lnTo>
                    <a:lnTo>
                      <a:pt x="167" y="344"/>
                    </a:lnTo>
                    <a:lnTo>
                      <a:pt x="173" y="347"/>
                    </a:lnTo>
                    <a:lnTo>
                      <a:pt x="173" y="347"/>
                    </a:lnTo>
                    <a:lnTo>
                      <a:pt x="178" y="348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220" y="367"/>
                    </a:lnTo>
                    <a:lnTo>
                      <a:pt x="252" y="386"/>
                    </a:lnTo>
                    <a:lnTo>
                      <a:pt x="243" y="399"/>
                    </a:lnTo>
                    <a:lnTo>
                      <a:pt x="220" y="420"/>
                    </a:lnTo>
                    <a:lnTo>
                      <a:pt x="180" y="443"/>
                    </a:lnTo>
                    <a:lnTo>
                      <a:pt x="150" y="452"/>
                    </a:lnTo>
                    <a:lnTo>
                      <a:pt x="131" y="456"/>
                    </a:lnTo>
                    <a:lnTo>
                      <a:pt x="85" y="459"/>
                    </a:lnTo>
                    <a:lnTo>
                      <a:pt x="62" y="456"/>
                    </a:lnTo>
                    <a:lnTo>
                      <a:pt x="57" y="453"/>
                    </a:lnTo>
                    <a:lnTo>
                      <a:pt x="50" y="443"/>
                    </a:lnTo>
                    <a:lnTo>
                      <a:pt x="30" y="438"/>
                    </a:lnTo>
                    <a:lnTo>
                      <a:pt x="10" y="446"/>
                    </a:lnTo>
                    <a:lnTo>
                      <a:pt x="0" y="463"/>
                    </a:lnTo>
                    <a:lnTo>
                      <a:pt x="3" y="475"/>
                    </a:lnTo>
                    <a:lnTo>
                      <a:pt x="13" y="498"/>
                    </a:lnTo>
                    <a:lnTo>
                      <a:pt x="45" y="525"/>
                    </a:lnTo>
                    <a:lnTo>
                      <a:pt x="88" y="537"/>
                    </a:lnTo>
                    <a:lnTo>
                      <a:pt x="134" y="538"/>
                    </a:lnTo>
                    <a:lnTo>
                      <a:pt x="155" y="534"/>
                    </a:lnTo>
                    <a:lnTo>
                      <a:pt x="190" y="528"/>
                    </a:lnTo>
                    <a:lnTo>
                      <a:pt x="250" y="504"/>
                    </a:lnTo>
                    <a:lnTo>
                      <a:pt x="302" y="465"/>
                    </a:lnTo>
                    <a:lnTo>
                      <a:pt x="341" y="414"/>
                    </a:lnTo>
                    <a:lnTo>
                      <a:pt x="355" y="383"/>
                    </a:lnTo>
                    <a:lnTo>
                      <a:pt x="358" y="374"/>
                    </a:lnTo>
                    <a:lnTo>
                      <a:pt x="357" y="366"/>
                    </a:lnTo>
                    <a:lnTo>
                      <a:pt x="381" y="360"/>
                    </a:lnTo>
                    <a:lnTo>
                      <a:pt x="425" y="341"/>
                    </a:lnTo>
                    <a:lnTo>
                      <a:pt x="463" y="311"/>
                    </a:lnTo>
                    <a:lnTo>
                      <a:pt x="497" y="271"/>
                    </a:lnTo>
                    <a:lnTo>
                      <a:pt x="509" y="246"/>
                    </a:lnTo>
                    <a:lnTo>
                      <a:pt x="520" y="220"/>
                    </a:lnTo>
                    <a:lnTo>
                      <a:pt x="528" y="171"/>
                    </a:lnTo>
                    <a:lnTo>
                      <a:pt x="520" y="127"/>
                    </a:lnTo>
                    <a:lnTo>
                      <a:pt x="499" y="86"/>
                    </a:lnTo>
                    <a:lnTo>
                      <a:pt x="469" y="53"/>
                    </a:lnTo>
                    <a:lnTo>
                      <a:pt x="430" y="26"/>
                    </a:lnTo>
                    <a:lnTo>
                      <a:pt x="384" y="9"/>
                    </a:lnTo>
                    <a:lnTo>
                      <a:pt x="337" y="0"/>
                    </a:lnTo>
                    <a:lnTo>
                      <a:pt x="31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20"/>
              <p:cNvSpPr>
                <a:spLocks/>
              </p:cNvSpPr>
              <p:nvPr/>
            </p:nvSpPr>
            <p:spPr bwMode="auto">
              <a:xfrm>
                <a:off x="1665" y="2702"/>
                <a:ext cx="205" cy="210"/>
              </a:xfrm>
              <a:custGeom>
                <a:avLst/>
                <a:gdLst>
                  <a:gd name="T0" fmla="*/ 388 w 613"/>
                  <a:gd name="T1" fmla="*/ 3 h 630"/>
                  <a:gd name="T2" fmla="*/ 357 w 613"/>
                  <a:gd name="T3" fmla="*/ 52 h 630"/>
                  <a:gd name="T4" fmla="*/ 381 w 613"/>
                  <a:gd name="T5" fmla="*/ 89 h 630"/>
                  <a:gd name="T6" fmla="*/ 466 w 613"/>
                  <a:gd name="T7" fmla="*/ 128 h 630"/>
                  <a:gd name="T8" fmla="*/ 511 w 613"/>
                  <a:gd name="T9" fmla="*/ 174 h 630"/>
                  <a:gd name="T10" fmla="*/ 506 w 613"/>
                  <a:gd name="T11" fmla="*/ 230 h 630"/>
                  <a:gd name="T12" fmla="*/ 486 w 613"/>
                  <a:gd name="T13" fmla="*/ 265 h 630"/>
                  <a:gd name="T14" fmla="*/ 431 w 613"/>
                  <a:gd name="T15" fmla="*/ 307 h 630"/>
                  <a:gd name="T16" fmla="*/ 349 w 613"/>
                  <a:gd name="T17" fmla="*/ 312 h 630"/>
                  <a:gd name="T18" fmla="*/ 257 w 613"/>
                  <a:gd name="T19" fmla="*/ 265 h 630"/>
                  <a:gd name="T20" fmla="*/ 253 w 613"/>
                  <a:gd name="T21" fmla="*/ 260 h 630"/>
                  <a:gd name="T22" fmla="*/ 239 w 613"/>
                  <a:gd name="T23" fmla="*/ 252 h 630"/>
                  <a:gd name="T24" fmla="*/ 198 w 613"/>
                  <a:gd name="T25" fmla="*/ 256 h 630"/>
                  <a:gd name="T26" fmla="*/ 175 w 613"/>
                  <a:gd name="T27" fmla="*/ 311 h 630"/>
                  <a:gd name="T28" fmla="*/ 188 w 613"/>
                  <a:gd name="T29" fmla="*/ 334 h 630"/>
                  <a:gd name="T30" fmla="*/ 214 w 613"/>
                  <a:gd name="T31" fmla="*/ 354 h 630"/>
                  <a:gd name="T32" fmla="*/ 256 w 613"/>
                  <a:gd name="T33" fmla="*/ 422 h 630"/>
                  <a:gd name="T34" fmla="*/ 224 w 613"/>
                  <a:gd name="T35" fmla="*/ 512 h 630"/>
                  <a:gd name="T36" fmla="*/ 180 w 613"/>
                  <a:gd name="T37" fmla="*/ 543 h 630"/>
                  <a:gd name="T38" fmla="*/ 119 w 613"/>
                  <a:gd name="T39" fmla="*/ 547 h 630"/>
                  <a:gd name="T40" fmla="*/ 72 w 613"/>
                  <a:gd name="T41" fmla="*/ 495 h 630"/>
                  <a:gd name="T42" fmla="*/ 51 w 613"/>
                  <a:gd name="T43" fmla="*/ 397 h 630"/>
                  <a:gd name="T44" fmla="*/ 37 w 613"/>
                  <a:gd name="T45" fmla="*/ 374 h 630"/>
                  <a:gd name="T46" fmla="*/ 5 w 613"/>
                  <a:gd name="T47" fmla="*/ 387 h 630"/>
                  <a:gd name="T48" fmla="*/ 0 w 613"/>
                  <a:gd name="T49" fmla="*/ 425 h 630"/>
                  <a:gd name="T50" fmla="*/ 13 w 613"/>
                  <a:gd name="T51" fmla="*/ 540 h 630"/>
                  <a:gd name="T52" fmla="*/ 66 w 613"/>
                  <a:gd name="T53" fmla="*/ 607 h 630"/>
                  <a:gd name="T54" fmla="*/ 131 w 613"/>
                  <a:gd name="T55" fmla="*/ 630 h 630"/>
                  <a:gd name="T56" fmla="*/ 220 w 613"/>
                  <a:gd name="T57" fmla="*/ 615 h 630"/>
                  <a:gd name="T58" fmla="*/ 263 w 613"/>
                  <a:gd name="T59" fmla="*/ 594 h 630"/>
                  <a:gd name="T60" fmla="*/ 329 w 613"/>
                  <a:gd name="T61" fmla="*/ 522 h 630"/>
                  <a:gd name="T62" fmla="*/ 352 w 613"/>
                  <a:gd name="T63" fmla="*/ 452 h 630"/>
                  <a:gd name="T64" fmla="*/ 352 w 613"/>
                  <a:gd name="T65" fmla="*/ 410 h 630"/>
                  <a:gd name="T66" fmla="*/ 446 w 613"/>
                  <a:gd name="T67" fmla="*/ 404 h 630"/>
                  <a:gd name="T68" fmla="*/ 555 w 613"/>
                  <a:gd name="T69" fmla="*/ 338 h 630"/>
                  <a:gd name="T70" fmla="*/ 594 w 613"/>
                  <a:gd name="T71" fmla="*/ 283 h 630"/>
                  <a:gd name="T72" fmla="*/ 613 w 613"/>
                  <a:gd name="T73" fmla="*/ 177 h 630"/>
                  <a:gd name="T74" fmla="*/ 574 w 613"/>
                  <a:gd name="T75" fmla="*/ 82 h 630"/>
                  <a:gd name="T76" fmla="*/ 489 w 613"/>
                  <a:gd name="T77" fmla="*/ 17 h 630"/>
                  <a:gd name="T78" fmla="*/ 404 w 613"/>
                  <a:gd name="T79" fmla="*/ 0 h 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13" h="630">
                    <a:moveTo>
                      <a:pt x="404" y="0"/>
                    </a:moveTo>
                    <a:lnTo>
                      <a:pt x="388" y="3"/>
                    </a:lnTo>
                    <a:lnTo>
                      <a:pt x="365" y="21"/>
                    </a:lnTo>
                    <a:lnTo>
                      <a:pt x="357" y="52"/>
                    </a:lnTo>
                    <a:lnTo>
                      <a:pt x="367" y="79"/>
                    </a:lnTo>
                    <a:lnTo>
                      <a:pt x="381" y="89"/>
                    </a:lnTo>
                    <a:lnTo>
                      <a:pt x="410" y="101"/>
                    </a:lnTo>
                    <a:lnTo>
                      <a:pt x="466" y="128"/>
                    </a:lnTo>
                    <a:lnTo>
                      <a:pt x="498" y="152"/>
                    </a:lnTo>
                    <a:lnTo>
                      <a:pt x="511" y="174"/>
                    </a:lnTo>
                    <a:lnTo>
                      <a:pt x="515" y="200"/>
                    </a:lnTo>
                    <a:lnTo>
                      <a:pt x="506" y="230"/>
                    </a:lnTo>
                    <a:lnTo>
                      <a:pt x="498" y="249"/>
                    </a:lnTo>
                    <a:lnTo>
                      <a:pt x="486" y="265"/>
                    </a:lnTo>
                    <a:lnTo>
                      <a:pt x="462" y="291"/>
                    </a:lnTo>
                    <a:lnTo>
                      <a:pt x="431" y="307"/>
                    </a:lnTo>
                    <a:lnTo>
                      <a:pt x="400" y="314"/>
                    </a:lnTo>
                    <a:lnTo>
                      <a:pt x="349" y="312"/>
                    </a:lnTo>
                    <a:lnTo>
                      <a:pt x="285" y="286"/>
                    </a:lnTo>
                    <a:lnTo>
                      <a:pt x="257" y="265"/>
                    </a:lnTo>
                    <a:lnTo>
                      <a:pt x="257" y="265"/>
                    </a:lnTo>
                    <a:lnTo>
                      <a:pt x="253" y="260"/>
                    </a:lnTo>
                    <a:lnTo>
                      <a:pt x="247" y="258"/>
                    </a:lnTo>
                    <a:lnTo>
                      <a:pt x="239" y="252"/>
                    </a:lnTo>
                    <a:lnTo>
                      <a:pt x="223" y="249"/>
                    </a:lnTo>
                    <a:lnTo>
                      <a:pt x="198" y="256"/>
                    </a:lnTo>
                    <a:lnTo>
                      <a:pt x="177" y="285"/>
                    </a:lnTo>
                    <a:lnTo>
                      <a:pt x="175" y="311"/>
                    </a:lnTo>
                    <a:lnTo>
                      <a:pt x="181" y="327"/>
                    </a:lnTo>
                    <a:lnTo>
                      <a:pt x="188" y="334"/>
                    </a:lnTo>
                    <a:lnTo>
                      <a:pt x="201" y="344"/>
                    </a:lnTo>
                    <a:lnTo>
                      <a:pt x="214" y="354"/>
                    </a:lnTo>
                    <a:lnTo>
                      <a:pt x="234" y="376"/>
                    </a:lnTo>
                    <a:lnTo>
                      <a:pt x="256" y="422"/>
                    </a:lnTo>
                    <a:lnTo>
                      <a:pt x="253" y="469"/>
                    </a:lnTo>
                    <a:lnTo>
                      <a:pt x="224" y="512"/>
                    </a:lnTo>
                    <a:lnTo>
                      <a:pt x="198" y="531"/>
                    </a:lnTo>
                    <a:lnTo>
                      <a:pt x="180" y="543"/>
                    </a:lnTo>
                    <a:lnTo>
                      <a:pt x="146" y="551"/>
                    </a:lnTo>
                    <a:lnTo>
                      <a:pt x="119" y="547"/>
                    </a:lnTo>
                    <a:lnTo>
                      <a:pt x="96" y="533"/>
                    </a:lnTo>
                    <a:lnTo>
                      <a:pt x="72" y="495"/>
                    </a:lnTo>
                    <a:lnTo>
                      <a:pt x="54" y="430"/>
                    </a:lnTo>
                    <a:lnTo>
                      <a:pt x="51" y="397"/>
                    </a:lnTo>
                    <a:lnTo>
                      <a:pt x="50" y="386"/>
                    </a:lnTo>
                    <a:lnTo>
                      <a:pt x="37" y="374"/>
                    </a:lnTo>
                    <a:lnTo>
                      <a:pt x="20" y="374"/>
                    </a:lnTo>
                    <a:lnTo>
                      <a:pt x="5" y="387"/>
                    </a:lnTo>
                    <a:lnTo>
                      <a:pt x="2" y="397"/>
                    </a:lnTo>
                    <a:lnTo>
                      <a:pt x="0" y="425"/>
                    </a:lnTo>
                    <a:lnTo>
                      <a:pt x="1" y="484"/>
                    </a:lnTo>
                    <a:lnTo>
                      <a:pt x="13" y="540"/>
                    </a:lnTo>
                    <a:lnTo>
                      <a:pt x="43" y="589"/>
                    </a:lnTo>
                    <a:lnTo>
                      <a:pt x="66" y="607"/>
                    </a:lnTo>
                    <a:lnTo>
                      <a:pt x="87" y="619"/>
                    </a:lnTo>
                    <a:lnTo>
                      <a:pt x="131" y="630"/>
                    </a:lnTo>
                    <a:lnTo>
                      <a:pt x="175" y="628"/>
                    </a:lnTo>
                    <a:lnTo>
                      <a:pt x="220" y="615"/>
                    </a:lnTo>
                    <a:lnTo>
                      <a:pt x="241" y="606"/>
                    </a:lnTo>
                    <a:lnTo>
                      <a:pt x="263" y="594"/>
                    </a:lnTo>
                    <a:lnTo>
                      <a:pt x="300" y="561"/>
                    </a:lnTo>
                    <a:lnTo>
                      <a:pt x="329" y="522"/>
                    </a:lnTo>
                    <a:lnTo>
                      <a:pt x="348" y="476"/>
                    </a:lnTo>
                    <a:lnTo>
                      <a:pt x="352" y="452"/>
                    </a:lnTo>
                    <a:lnTo>
                      <a:pt x="355" y="430"/>
                    </a:lnTo>
                    <a:lnTo>
                      <a:pt x="352" y="410"/>
                    </a:lnTo>
                    <a:lnTo>
                      <a:pt x="384" y="413"/>
                    </a:lnTo>
                    <a:lnTo>
                      <a:pt x="446" y="404"/>
                    </a:lnTo>
                    <a:lnTo>
                      <a:pt x="505" y="380"/>
                    </a:lnTo>
                    <a:lnTo>
                      <a:pt x="555" y="338"/>
                    </a:lnTo>
                    <a:lnTo>
                      <a:pt x="577" y="309"/>
                    </a:lnTo>
                    <a:lnTo>
                      <a:pt x="594" y="283"/>
                    </a:lnTo>
                    <a:lnTo>
                      <a:pt x="611" y="230"/>
                    </a:lnTo>
                    <a:lnTo>
                      <a:pt x="613" y="177"/>
                    </a:lnTo>
                    <a:lnTo>
                      <a:pt x="600" y="127"/>
                    </a:lnTo>
                    <a:lnTo>
                      <a:pt x="574" y="82"/>
                    </a:lnTo>
                    <a:lnTo>
                      <a:pt x="537" y="44"/>
                    </a:lnTo>
                    <a:lnTo>
                      <a:pt x="489" y="17"/>
                    </a:lnTo>
                    <a:lnTo>
                      <a:pt x="434" y="1"/>
                    </a:lnTo>
                    <a:lnTo>
                      <a:pt x="40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2" name="Group 31"/>
            <p:cNvGrpSpPr>
              <a:grpSpLocks noChangeAspect="1"/>
            </p:cNvGrpSpPr>
            <p:nvPr/>
          </p:nvGrpSpPr>
          <p:grpSpPr bwMode="auto">
            <a:xfrm>
              <a:off x="594443" y="5066831"/>
              <a:ext cx="167284" cy="203007"/>
              <a:chOff x="2647" y="1727"/>
              <a:chExt cx="192" cy="233"/>
            </a:xfrm>
            <a:grpFill/>
          </p:grpSpPr>
          <p:sp>
            <p:nvSpPr>
              <p:cNvPr id="13" name="Freeform 32"/>
              <p:cNvSpPr>
                <a:spLocks/>
              </p:cNvSpPr>
              <p:nvPr/>
            </p:nvSpPr>
            <p:spPr bwMode="auto">
              <a:xfrm>
                <a:off x="2699" y="1727"/>
                <a:ext cx="140" cy="152"/>
              </a:xfrm>
              <a:custGeom>
                <a:avLst/>
                <a:gdLst>
                  <a:gd name="T0" fmla="*/ 94 w 421"/>
                  <a:gd name="T1" fmla="*/ 455 h 455"/>
                  <a:gd name="T2" fmla="*/ 0 w 421"/>
                  <a:gd name="T3" fmla="*/ 362 h 455"/>
                  <a:gd name="T4" fmla="*/ 172 w 421"/>
                  <a:gd name="T5" fmla="*/ 191 h 455"/>
                  <a:gd name="T6" fmla="*/ 371 w 421"/>
                  <a:gd name="T7" fmla="*/ 1 h 455"/>
                  <a:gd name="T8" fmla="*/ 377 w 421"/>
                  <a:gd name="T9" fmla="*/ 0 h 455"/>
                  <a:gd name="T10" fmla="*/ 404 w 421"/>
                  <a:gd name="T11" fmla="*/ 4 h 455"/>
                  <a:gd name="T12" fmla="*/ 419 w 421"/>
                  <a:gd name="T13" fmla="*/ 21 h 455"/>
                  <a:gd name="T14" fmla="*/ 421 w 421"/>
                  <a:gd name="T15" fmla="*/ 37 h 455"/>
                  <a:gd name="T16" fmla="*/ 364 w 421"/>
                  <a:gd name="T17" fmla="*/ 120 h 455"/>
                  <a:gd name="T18" fmla="*/ 130 w 421"/>
                  <a:gd name="T19" fmla="*/ 410 h 455"/>
                  <a:gd name="T20" fmla="*/ 94 w 421"/>
                  <a:gd name="T21" fmla="*/ 455 h 4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21" h="455">
                    <a:moveTo>
                      <a:pt x="94" y="455"/>
                    </a:moveTo>
                    <a:lnTo>
                      <a:pt x="0" y="362"/>
                    </a:lnTo>
                    <a:lnTo>
                      <a:pt x="172" y="191"/>
                    </a:lnTo>
                    <a:lnTo>
                      <a:pt x="371" y="1"/>
                    </a:lnTo>
                    <a:lnTo>
                      <a:pt x="377" y="0"/>
                    </a:lnTo>
                    <a:lnTo>
                      <a:pt x="404" y="4"/>
                    </a:lnTo>
                    <a:lnTo>
                      <a:pt x="419" y="21"/>
                    </a:lnTo>
                    <a:lnTo>
                      <a:pt x="421" y="37"/>
                    </a:lnTo>
                    <a:lnTo>
                      <a:pt x="364" y="120"/>
                    </a:lnTo>
                    <a:lnTo>
                      <a:pt x="130" y="410"/>
                    </a:lnTo>
                    <a:lnTo>
                      <a:pt x="94" y="45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" name="Freeform 33"/>
              <p:cNvSpPr>
                <a:spLocks/>
              </p:cNvSpPr>
              <p:nvPr/>
            </p:nvSpPr>
            <p:spPr bwMode="auto">
              <a:xfrm>
                <a:off x="2647" y="1856"/>
                <a:ext cx="76" cy="104"/>
              </a:xfrm>
              <a:custGeom>
                <a:avLst/>
                <a:gdLst>
                  <a:gd name="T0" fmla="*/ 22 w 226"/>
                  <a:gd name="T1" fmla="*/ 314 h 314"/>
                  <a:gd name="T2" fmla="*/ 21 w 226"/>
                  <a:gd name="T3" fmla="*/ 301 h 314"/>
                  <a:gd name="T4" fmla="*/ 37 w 226"/>
                  <a:gd name="T5" fmla="*/ 242 h 314"/>
                  <a:gd name="T6" fmla="*/ 63 w 226"/>
                  <a:gd name="T7" fmla="*/ 219 h 314"/>
                  <a:gd name="T8" fmla="*/ 90 w 226"/>
                  <a:gd name="T9" fmla="*/ 211 h 314"/>
                  <a:gd name="T10" fmla="*/ 107 w 226"/>
                  <a:gd name="T11" fmla="*/ 209 h 314"/>
                  <a:gd name="T12" fmla="*/ 125 w 226"/>
                  <a:gd name="T13" fmla="*/ 208 h 314"/>
                  <a:gd name="T14" fmla="*/ 153 w 226"/>
                  <a:gd name="T15" fmla="*/ 199 h 314"/>
                  <a:gd name="T16" fmla="*/ 188 w 226"/>
                  <a:gd name="T17" fmla="*/ 173 h 314"/>
                  <a:gd name="T18" fmla="*/ 223 w 226"/>
                  <a:gd name="T19" fmla="*/ 107 h 314"/>
                  <a:gd name="T20" fmla="*/ 226 w 226"/>
                  <a:gd name="T21" fmla="*/ 91 h 314"/>
                  <a:gd name="T22" fmla="*/ 132 w 226"/>
                  <a:gd name="T23" fmla="*/ 0 h 314"/>
                  <a:gd name="T24" fmla="*/ 96 w 226"/>
                  <a:gd name="T25" fmla="*/ 17 h 314"/>
                  <a:gd name="T26" fmla="*/ 44 w 226"/>
                  <a:gd name="T27" fmla="*/ 61 h 314"/>
                  <a:gd name="T28" fmla="*/ 13 w 226"/>
                  <a:gd name="T29" fmla="*/ 113 h 314"/>
                  <a:gd name="T30" fmla="*/ 0 w 226"/>
                  <a:gd name="T31" fmla="*/ 165 h 314"/>
                  <a:gd name="T32" fmla="*/ 2 w 226"/>
                  <a:gd name="T33" fmla="*/ 239 h 314"/>
                  <a:gd name="T34" fmla="*/ 19 w 226"/>
                  <a:gd name="T35" fmla="*/ 307 h 314"/>
                  <a:gd name="T36" fmla="*/ 22 w 226"/>
                  <a:gd name="T37" fmla="*/ 314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26" h="314">
                    <a:moveTo>
                      <a:pt x="22" y="314"/>
                    </a:moveTo>
                    <a:lnTo>
                      <a:pt x="21" y="301"/>
                    </a:lnTo>
                    <a:lnTo>
                      <a:pt x="37" y="242"/>
                    </a:lnTo>
                    <a:lnTo>
                      <a:pt x="63" y="219"/>
                    </a:lnTo>
                    <a:lnTo>
                      <a:pt x="90" y="211"/>
                    </a:lnTo>
                    <a:lnTo>
                      <a:pt x="107" y="209"/>
                    </a:lnTo>
                    <a:lnTo>
                      <a:pt x="125" y="208"/>
                    </a:lnTo>
                    <a:lnTo>
                      <a:pt x="153" y="199"/>
                    </a:lnTo>
                    <a:lnTo>
                      <a:pt x="188" y="173"/>
                    </a:lnTo>
                    <a:lnTo>
                      <a:pt x="223" y="107"/>
                    </a:lnTo>
                    <a:lnTo>
                      <a:pt x="226" y="91"/>
                    </a:lnTo>
                    <a:lnTo>
                      <a:pt x="132" y="0"/>
                    </a:lnTo>
                    <a:lnTo>
                      <a:pt x="96" y="17"/>
                    </a:lnTo>
                    <a:lnTo>
                      <a:pt x="44" y="61"/>
                    </a:lnTo>
                    <a:lnTo>
                      <a:pt x="13" y="113"/>
                    </a:lnTo>
                    <a:lnTo>
                      <a:pt x="0" y="165"/>
                    </a:lnTo>
                    <a:lnTo>
                      <a:pt x="2" y="239"/>
                    </a:lnTo>
                    <a:lnTo>
                      <a:pt x="19" y="307"/>
                    </a:lnTo>
                    <a:lnTo>
                      <a:pt x="22" y="3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25" name="모서리가 둥근 직사각형 24"/>
          <p:cNvSpPr/>
          <p:nvPr/>
        </p:nvSpPr>
        <p:spPr>
          <a:xfrm>
            <a:off x="752612" y="225445"/>
            <a:ext cx="11207159" cy="650762"/>
          </a:xfrm>
          <a:prstGeom prst="roundRect">
            <a:avLst/>
          </a:prstGeom>
          <a:solidFill>
            <a:srgbClr val="F4F4FE"/>
          </a:solidFill>
          <a:ln>
            <a:noFill/>
          </a:ln>
          <a:effectLst>
            <a:outerShdw blurRad="190500" dist="101600" dir="2700000" algn="tl" rotWithShape="0">
              <a:srgbClr val="5955B3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2400" kern="0" dirty="0">
                <a:solidFill>
                  <a:srgbClr val="5955B3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상품 상세 정보</a:t>
            </a:r>
            <a:endParaRPr lang="en-US" altLang="ko-KR" sz="1000" kern="0" dirty="0">
              <a:solidFill>
                <a:srgbClr val="5955B3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11658599" y="598713"/>
            <a:ext cx="217715" cy="217715"/>
          </a:xfrm>
          <a:prstGeom prst="ellipse">
            <a:avLst/>
          </a:prstGeom>
          <a:solidFill>
            <a:srgbClr val="5955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prstClr val="white"/>
                </a:solidFill>
              </a:rPr>
              <a:t>+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156851" y="354496"/>
            <a:ext cx="298491" cy="298491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52" name="Group 28"/>
          <p:cNvGrpSpPr>
            <a:grpSpLocks noChangeAspect="1"/>
          </p:cNvGrpSpPr>
          <p:nvPr/>
        </p:nvGrpSpPr>
        <p:grpSpPr bwMode="auto">
          <a:xfrm>
            <a:off x="2726630" y="3026669"/>
            <a:ext cx="305908" cy="267729"/>
            <a:chOff x="496" y="4251"/>
            <a:chExt cx="641" cy="561"/>
          </a:xfrm>
          <a:solidFill>
            <a:schemeClr val="bg1"/>
          </a:solidFill>
        </p:grpSpPr>
        <p:sp>
          <p:nvSpPr>
            <p:cNvPr id="53" name="Freeform 30"/>
            <p:cNvSpPr>
              <a:spLocks/>
            </p:cNvSpPr>
            <p:nvPr/>
          </p:nvSpPr>
          <p:spPr bwMode="auto">
            <a:xfrm>
              <a:off x="709" y="4720"/>
              <a:ext cx="88" cy="92"/>
            </a:xfrm>
            <a:custGeom>
              <a:avLst/>
              <a:gdLst>
                <a:gd name="T0" fmla="*/ 0 w 526"/>
                <a:gd name="T1" fmla="*/ 0 h 553"/>
                <a:gd name="T2" fmla="*/ 526 w 526"/>
                <a:gd name="T3" fmla="*/ 250 h 553"/>
                <a:gd name="T4" fmla="*/ 97 w 526"/>
                <a:gd name="T5" fmla="*/ 542 h 553"/>
                <a:gd name="T6" fmla="*/ 81 w 526"/>
                <a:gd name="T7" fmla="*/ 549 h 553"/>
                <a:gd name="T8" fmla="*/ 65 w 526"/>
                <a:gd name="T9" fmla="*/ 553 h 553"/>
                <a:gd name="T10" fmla="*/ 49 w 526"/>
                <a:gd name="T11" fmla="*/ 552 h 553"/>
                <a:gd name="T12" fmla="*/ 34 w 526"/>
                <a:gd name="T13" fmla="*/ 546 h 553"/>
                <a:gd name="T14" fmla="*/ 20 w 526"/>
                <a:gd name="T15" fmla="*/ 535 h 553"/>
                <a:gd name="T16" fmla="*/ 9 w 526"/>
                <a:gd name="T17" fmla="*/ 522 h 553"/>
                <a:gd name="T18" fmla="*/ 2 w 526"/>
                <a:gd name="T19" fmla="*/ 507 h 553"/>
                <a:gd name="T20" fmla="*/ 0 w 526"/>
                <a:gd name="T21" fmla="*/ 490 h 553"/>
                <a:gd name="T22" fmla="*/ 0 w 526"/>
                <a:gd name="T23" fmla="*/ 0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26" h="553">
                  <a:moveTo>
                    <a:pt x="0" y="0"/>
                  </a:moveTo>
                  <a:lnTo>
                    <a:pt x="526" y="250"/>
                  </a:lnTo>
                  <a:lnTo>
                    <a:pt x="97" y="542"/>
                  </a:lnTo>
                  <a:lnTo>
                    <a:pt x="81" y="549"/>
                  </a:lnTo>
                  <a:lnTo>
                    <a:pt x="65" y="553"/>
                  </a:lnTo>
                  <a:lnTo>
                    <a:pt x="49" y="552"/>
                  </a:lnTo>
                  <a:lnTo>
                    <a:pt x="34" y="546"/>
                  </a:lnTo>
                  <a:lnTo>
                    <a:pt x="20" y="535"/>
                  </a:lnTo>
                  <a:lnTo>
                    <a:pt x="9" y="522"/>
                  </a:lnTo>
                  <a:lnTo>
                    <a:pt x="2" y="507"/>
                  </a:lnTo>
                  <a:lnTo>
                    <a:pt x="0" y="4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4" name="Freeform 31"/>
            <p:cNvSpPr>
              <a:spLocks/>
            </p:cNvSpPr>
            <p:nvPr/>
          </p:nvSpPr>
          <p:spPr bwMode="auto">
            <a:xfrm>
              <a:off x="496" y="4251"/>
              <a:ext cx="641" cy="530"/>
            </a:xfrm>
            <a:custGeom>
              <a:avLst/>
              <a:gdLst>
                <a:gd name="T0" fmla="*/ 3785 w 3847"/>
                <a:gd name="T1" fmla="*/ 0 h 3180"/>
                <a:gd name="T2" fmla="*/ 3800 w 3847"/>
                <a:gd name="T3" fmla="*/ 2 h 3180"/>
                <a:gd name="T4" fmla="*/ 3814 w 3847"/>
                <a:gd name="T5" fmla="*/ 7 h 3180"/>
                <a:gd name="T6" fmla="*/ 3827 w 3847"/>
                <a:gd name="T7" fmla="*/ 16 h 3180"/>
                <a:gd name="T8" fmla="*/ 3839 w 3847"/>
                <a:gd name="T9" fmla="*/ 31 h 3180"/>
                <a:gd name="T10" fmla="*/ 3846 w 3847"/>
                <a:gd name="T11" fmla="*/ 49 h 3180"/>
                <a:gd name="T12" fmla="*/ 3847 w 3847"/>
                <a:gd name="T13" fmla="*/ 66 h 3180"/>
                <a:gd name="T14" fmla="*/ 3842 w 3847"/>
                <a:gd name="T15" fmla="*/ 85 h 3180"/>
                <a:gd name="T16" fmla="*/ 2642 w 3847"/>
                <a:gd name="T17" fmla="*/ 3110 h 3180"/>
                <a:gd name="T18" fmla="*/ 2631 w 3847"/>
                <a:gd name="T19" fmla="*/ 3130 h 3180"/>
                <a:gd name="T20" fmla="*/ 2617 w 3847"/>
                <a:gd name="T21" fmla="*/ 3147 h 3180"/>
                <a:gd name="T22" fmla="*/ 2600 w 3847"/>
                <a:gd name="T23" fmla="*/ 3161 h 3180"/>
                <a:gd name="T24" fmla="*/ 2579 w 3847"/>
                <a:gd name="T25" fmla="*/ 3172 h 3180"/>
                <a:gd name="T26" fmla="*/ 2559 w 3847"/>
                <a:gd name="T27" fmla="*/ 3178 h 3180"/>
                <a:gd name="T28" fmla="*/ 2539 w 3847"/>
                <a:gd name="T29" fmla="*/ 3180 h 3180"/>
                <a:gd name="T30" fmla="*/ 2514 w 3847"/>
                <a:gd name="T31" fmla="*/ 3177 h 3180"/>
                <a:gd name="T32" fmla="*/ 2491 w 3847"/>
                <a:gd name="T33" fmla="*/ 3168 h 3180"/>
                <a:gd name="T34" fmla="*/ 1278 w 3847"/>
                <a:gd name="T35" fmla="*/ 2591 h 3180"/>
                <a:gd name="T36" fmla="*/ 2984 w 3847"/>
                <a:gd name="T37" fmla="*/ 878 h 3180"/>
                <a:gd name="T38" fmla="*/ 1036 w 3847"/>
                <a:gd name="T39" fmla="*/ 2477 h 3180"/>
                <a:gd name="T40" fmla="*/ 63 w 3847"/>
                <a:gd name="T41" fmla="*/ 2014 h 3180"/>
                <a:gd name="T42" fmla="*/ 42 w 3847"/>
                <a:gd name="T43" fmla="*/ 2000 h 3180"/>
                <a:gd name="T44" fmla="*/ 24 w 3847"/>
                <a:gd name="T45" fmla="*/ 1983 h 3180"/>
                <a:gd name="T46" fmla="*/ 11 w 3847"/>
                <a:gd name="T47" fmla="*/ 1963 h 3180"/>
                <a:gd name="T48" fmla="*/ 3 w 3847"/>
                <a:gd name="T49" fmla="*/ 1940 h 3180"/>
                <a:gd name="T50" fmla="*/ 0 w 3847"/>
                <a:gd name="T51" fmla="*/ 1915 h 3180"/>
                <a:gd name="T52" fmla="*/ 2 w 3847"/>
                <a:gd name="T53" fmla="*/ 1891 h 3180"/>
                <a:gd name="T54" fmla="*/ 10 w 3847"/>
                <a:gd name="T55" fmla="*/ 1867 h 3180"/>
                <a:gd name="T56" fmla="*/ 23 w 3847"/>
                <a:gd name="T57" fmla="*/ 1846 h 3180"/>
                <a:gd name="T58" fmla="*/ 41 w 3847"/>
                <a:gd name="T59" fmla="*/ 1829 h 3180"/>
                <a:gd name="T60" fmla="*/ 62 w 3847"/>
                <a:gd name="T61" fmla="*/ 1816 h 3180"/>
                <a:gd name="T62" fmla="*/ 3757 w 3847"/>
                <a:gd name="T63" fmla="*/ 5 h 3180"/>
                <a:gd name="T64" fmla="*/ 3771 w 3847"/>
                <a:gd name="T65" fmla="*/ 1 h 3180"/>
                <a:gd name="T66" fmla="*/ 3785 w 3847"/>
                <a:gd name="T67" fmla="*/ 0 h 3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847" h="3180">
                  <a:moveTo>
                    <a:pt x="3785" y="0"/>
                  </a:moveTo>
                  <a:lnTo>
                    <a:pt x="3800" y="2"/>
                  </a:lnTo>
                  <a:lnTo>
                    <a:pt x="3814" y="7"/>
                  </a:lnTo>
                  <a:lnTo>
                    <a:pt x="3827" y="16"/>
                  </a:lnTo>
                  <a:lnTo>
                    <a:pt x="3839" y="31"/>
                  </a:lnTo>
                  <a:lnTo>
                    <a:pt x="3846" y="49"/>
                  </a:lnTo>
                  <a:lnTo>
                    <a:pt x="3847" y="66"/>
                  </a:lnTo>
                  <a:lnTo>
                    <a:pt x="3842" y="85"/>
                  </a:lnTo>
                  <a:lnTo>
                    <a:pt x="2642" y="3110"/>
                  </a:lnTo>
                  <a:lnTo>
                    <a:pt x="2631" y="3130"/>
                  </a:lnTo>
                  <a:lnTo>
                    <a:pt x="2617" y="3147"/>
                  </a:lnTo>
                  <a:lnTo>
                    <a:pt x="2600" y="3161"/>
                  </a:lnTo>
                  <a:lnTo>
                    <a:pt x="2579" y="3172"/>
                  </a:lnTo>
                  <a:lnTo>
                    <a:pt x="2559" y="3178"/>
                  </a:lnTo>
                  <a:lnTo>
                    <a:pt x="2539" y="3180"/>
                  </a:lnTo>
                  <a:lnTo>
                    <a:pt x="2514" y="3177"/>
                  </a:lnTo>
                  <a:lnTo>
                    <a:pt x="2491" y="3168"/>
                  </a:lnTo>
                  <a:lnTo>
                    <a:pt x="1278" y="2591"/>
                  </a:lnTo>
                  <a:lnTo>
                    <a:pt x="2984" y="878"/>
                  </a:lnTo>
                  <a:lnTo>
                    <a:pt x="1036" y="2477"/>
                  </a:lnTo>
                  <a:lnTo>
                    <a:pt x="63" y="2014"/>
                  </a:lnTo>
                  <a:lnTo>
                    <a:pt x="42" y="2000"/>
                  </a:lnTo>
                  <a:lnTo>
                    <a:pt x="24" y="1983"/>
                  </a:lnTo>
                  <a:lnTo>
                    <a:pt x="11" y="1963"/>
                  </a:lnTo>
                  <a:lnTo>
                    <a:pt x="3" y="1940"/>
                  </a:lnTo>
                  <a:lnTo>
                    <a:pt x="0" y="1915"/>
                  </a:lnTo>
                  <a:lnTo>
                    <a:pt x="2" y="1891"/>
                  </a:lnTo>
                  <a:lnTo>
                    <a:pt x="10" y="1867"/>
                  </a:lnTo>
                  <a:lnTo>
                    <a:pt x="23" y="1846"/>
                  </a:lnTo>
                  <a:lnTo>
                    <a:pt x="41" y="1829"/>
                  </a:lnTo>
                  <a:lnTo>
                    <a:pt x="62" y="1816"/>
                  </a:lnTo>
                  <a:lnTo>
                    <a:pt x="3757" y="5"/>
                  </a:lnTo>
                  <a:lnTo>
                    <a:pt x="3771" y="1"/>
                  </a:lnTo>
                  <a:lnTo>
                    <a:pt x="378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82" name="Group 14"/>
          <p:cNvGrpSpPr>
            <a:grpSpLocks noChangeAspect="1"/>
          </p:cNvGrpSpPr>
          <p:nvPr/>
        </p:nvGrpSpPr>
        <p:grpSpPr bwMode="auto">
          <a:xfrm>
            <a:off x="9860267" y="3075814"/>
            <a:ext cx="282952" cy="240012"/>
            <a:chOff x="3669" y="3943"/>
            <a:chExt cx="626" cy="531"/>
          </a:xfrm>
          <a:solidFill>
            <a:schemeClr val="bg1"/>
          </a:solidFill>
        </p:grpSpPr>
        <p:sp>
          <p:nvSpPr>
            <p:cNvPr id="83" name="Freeform 16"/>
            <p:cNvSpPr>
              <a:spLocks noEditPoints="1"/>
            </p:cNvSpPr>
            <p:nvPr/>
          </p:nvSpPr>
          <p:spPr bwMode="auto">
            <a:xfrm>
              <a:off x="3669" y="3943"/>
              <a:ext cx="626" cy="531"/>
            </a:xfrm>
            <a:custGeom>
              <a:avLst/>
              <a:gdLst>
                <a:gd name="T0" fmla="*/ 1532 w 3756"/>
                <a:gd name="T1" fmla="*/ 2536 h 3186"/>
                <a:gd name="T2" fmla="*/ 1516 w 3756"/>
                <a:gd name="T3" fmla="*/ 2550 h 3186"/>
                <a:gd name="T4" fmla="*/ 1450 w 3756"/>
                <a:gd name="T5" fmla="*/ 2904 h 3186"/>
                <a:gd name="T6" fmla="*/ 1457 w 3756"/>
                <a:gd name="T7" fmla="*/ 2929 h 3186"/>
                <a:gd name="T8" fmla="*/ 1481 w 3756"/>
                <a:gd name="T9" fmla="*/ 2941 h 3186"/>
                <a:gd name="T10" fmla="*/ 2288 w 3756"/>
                <a:gd name="T11" fmla="*/ 2937 h 3186"/>
                <a:gd name="T12" fmla="*/ 2304 w 3756"/>
                <a:gd name="T13" fmla="*/ 2921 h 3186"/>
                <a:gd name="T14" fmla="*/ 2306 w 3756"/>
                <a:gd name="T15" fmla="*/ 2905 h 3186"/>
                <a:gd name="T16" fmla="*/ 2243 w 3756"/>
                <a:gd name="T17" fmla="*/ 2560 h 3186"/>
                <a:gd name="T18" fmla="*/ 2233 w 3756"/>
                <a:gd name="T19" fmla="*/ 2542 h 3186"/>
                <a:gd name="T20" fmla="*/ 2214 w 3756"/>
                <a:gd name="T21" fmla="*/ 2534 h 3186"/>
                <a:gd name="T22" fmla="*/ 585 w 3756"/>
                <a:gd name="T23" fmla="*/ 305 h 3186"/>
                <a:gd name="T24" fmla="*/ 560 w 3756"/>
                <a:gd name="T25" fmla="*/ 314 h 3186"/>
                <a:gd name="T26" fmla="*/ 544 w 3756"/>
                <a:gd name="T27" fmla="*/ 336 h 3186"/>
                <a:gd name="T28" fmla="*/ 542 w 3756"/>
                <a:gd name="T29" fmla="*/ 1890 h 3186"/>
                <a:gd name="T30" fmla="*/ 553 w 3756"/>
                <a:gd name="T31" fmla="*/ 1921 h 3186"/>
                <a:gd name="T32" fmla="*/ 3188 w 3756"/>
                <a:gd name="T33" fmla="*/ 1930 h 3186"/>
                <a:gd name="T34" fmla="*/ 3211 w 3756"/>
                <a:gd name="T35" fmla="*/ 1906 h 3186"/>
                <a:gd name="T36" fmla="*/ 3214 w 3756"/>
                <a:gd name="T37" fmla="*/ 350 h 3186"/>
                <a:gd name="T38" fmla="*/ 3206 w 3756"/>
                <a:gd name="T39" fmla="*/ 324 h 3186"/>
                <a:gd name="T40" fmla="*/ 3185 w 3756"/>
                <a:gd name="T41" fmla="*/ 308 h 3186"/>
                <a:gd name="T42" fmla="*/ 585 w 3756"/>
                <a:gd name="T43" fmla="*/ 305 h 3186"/>
                <a:gd name="T44" fmla="*/ 3170 w 3756"/>
                <a:gd name="T45" fmla="*/ 0 h 3186"/>
                <a:gd name="T46" fmla="*/ 3263 w 3756"/>
                <a:gd name="T47" fmla="*/ 13 h 3186"/>
                <a:gd name="T48" fmla="*/ 3346 w 3756"/>
                <a:gd name="T49" fmla="*/ 48 h 3186"/>
                <a:gd name="T50" fmla="*/ 3418 w 3756"/>
                <a:gd name="T51" fmla="*/ 103 h 3186"/>
                <a:gd name="T52" fmla="*/ 3473 w 3756"/>
                <a:gd name="T53" fmla="*/ 173 h 3186"/>
                <a:gd name="T54" fmla="*/ 3508 w 3756"/>
                <a:gd name="T55" fmla="*/ 256 h 3186"/>
                <a:gd name="T56" fmla="*/ 3520 w 3756"/>
                <a:gd name="T57" fmla="*/ 350 h 3186"/>
                <a:gd name="T58" fmla="*/ 3518 w 3756"/>
                <a:gd name="T59" fmla="*/ 1931 h 3186"/>
                <a:gd name="T60" fmla="*/ 3500 w 3756"/>
                <a:gd name="T61" fmla="*/ 2009 h 3186"/>
                <a:gd name="T62" fmla="*/ 3516 w 3756"/>
                <a:gd name="T63" fmla="*/ 2049 h 3186"/>
                <a:gd name="T64" fmla="*/ 3754 w 3756"/>
                <a:gd name="T65" fmla="*/ 3006 h 3186"/>
                <a:gd name="T66" fmla="*/ 3753 w 3756"/>
                <a:gd name="T67" fmla="*/ 3060 h 3186"/>
                <a:gd name="T68" fmla="*/ 3729 w 3756"/>
                <a:gd name="T69" fmla="*/ 3116 h 3186"/>
                <a:gd name="T70" fmla="*/ 3687 w 3756"/>
                <a:gd name="T71" fmla="*/ 3158 h 3186"/>
                <a:gd name="T72" fmla="*/ 3631 w 3756"/>
                <a:gd name="T73" fmla="*/ 3182 h 3186"/>
                <a:gd name="T74" fmla="*/ 157 w 3756"/>
                <a:gd name="T75" fmla="*/ 3186 h 3186"/>
                <a:gd name="T76" fmla="*/ 101 w 3756"/>
                <a:gd name="T77" fmla="*/ 3175 h 3186"/>
                <a:gd name="T78" fmla="*/ 52 w 3756"/>
                <a:gd name="T79" fmla="*/ 3146 h 3186"/>
                <a:gd name="T80" fmla="*/ 18 w 3756"/>
                <a:gd name="T81" fmla="*/ 3101 h 3186"/>
                <a:gd name="T82" fmla="*/ 1 w 3756"/>
                <a:gd name="T83" fmla="*/ 3047 h 3186"/>
                <a:gd name="T84" fmla="*/ 5 w 3756"/>
                <a:gd name="T85" fmla="*/ 2991 h 3186"/>
                <a:gd name="T86" fmla="*/ 247 w 3756"/>
                <a:gd name="T87" fmla="*/ 2028 h 3186"/>
                <a:gd name="T88" fmla="*/ 245 w 3756"/>
                <a:gd name="T89" fmla="*/ 1970 h 3186"/>
                <a:gd name="T90" fmla="*/ 236 w 3756"/>
                <a:gd name="T91" fmla="*/ 1890 h 3186"/>
                <a:gd name="T92" fmla="*/ 239 w 3756"/>
                <a:gd name="T93" fmla="*/ 302 h 3186"/>
                <a:gd name="T94" fmla="*/ 263 w 3756"/>
                <a:gd name="T95" fmla="*/ 214 h 3186"/>
                <a:gd name="T96" fmla="*/ 308 w 3756"/>
                <a:gd name="T97" fmla="*/ 136 h 3186"/>
                <a:gd name="T98" fmla="*/ 372 w 3756"/>
                <a:gd name="T99" fmla="*/ 73 h 3186"/>
                <a:gd name="T100" fmla="*/ 450 w 3756"/>
                <a:gd name="T101" fmla="*/ 27 h 3186"/>
                <a:gd name="T102" fmla="*/ 538 w 3756"/>
                <a:gd name="T103" fmla="*/ 3 h 3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756" h="3186">
                  <a:moveTo>
                    <a:pt x="1542" y="2534"/>
                  </a:moveTo>
                  <a:lnTo>
                    <a:pt x="1532" y="2536"/>
                  </a:lnTo>
                  <a:lnTo>
                    <a:pt x="1523" y="2542"/>
                  </a:lnTo>
                  <a:lnTo>
                    <a:pt x="1516" y="2550"/>
                  </a:lnTo>
                  <a:lnTo>
                    <a:pt x="1513" y="2560"/>
                  </a:lnTo>
                  <a:lnTo>
                    <a:pt x="1450" y="2904"/>
                  </a:lnTo>
                  <a:lnTo>
                    <a:pt x="1451" y="2917"/>
                  </a:lnTo>
                  <a:lnTo>
                    <a:pt x="1457" y="2929"/>
                  </a:lnTo>
                  <a:lnTo>
                    <a:pt x="1467" y="2937"/>
                  </a:lnTo>
                  <a:lnTo>
                    <a:pt x="1481" y="2941"/>
                  </a:lnTo>
                  <a:lnTo>
                    <a:pt x="2275" y="2941"/>
                  </a:lnTo>
                  <a:lnTo>
                    <a:pt x="2288" y="2937"/>
                  </a:lnTo>
                  <a:lnTo>
                    <a:pt x="2297" y="2932"/>
                  </a:lnTo>
                  <a:lnTo>
                    <a:pt x="2304" y="2921"/>
                  </a:lnTo>
                  <a:lnTo>
                    <a:pt x="2306" y="2909"/>
                  </a:lnTo>
                  <a:lnTo>
                    <a:pt x="2306" y="2905"/>
                  </a:lnTo>
                  <a:lnTo>
                    <a:pt x="2305" y="2901"/>
                  </a:lnTo>
                  <a:lnTo>
                    <a:pt x="2243" y="2560"/>
                  </a:lnTo>
                  <a:lnTo>
                    <a:pt x="2240" y="2550"/>
                  </a:lnTo>
                  <a:lnTo>
                    <a:pt x="2233" y="2542"/>
                  </a:lnTo>
                  <a:lnTo>
                    <a:pt x="2224" y="2536"/>
                  </a:lnTo>
                  <a:lnTo>
                    <a:pt x="2214" y="2534"/>
                  </a:lnTo>
                  <a:lnTo>
                    <a:pt x="1542" y="2534"/>
                  </a:lnTo>
                  <a:close/>
                  <a:moveTo>
                    <a:pt x="585" y="305"/>
                  </a:moveTo>
                  <a:lnTo>
                    <a:pt x="571" y="308"/>
                  </a:lnTo>
                  <a:lnTo>
                    <a:pt x="560" y="314"/>
                  </a:lnTo>
                  <a:lnTo>
                    <a:pt x="550" y="324"/>
                  </a:lnTo>
                  <a:lnTo>
                    <a:pt x="544" y="336"/>
                  </a:lnTo>
                  <a:lnTo>
                    <a:pt x="542" y="350"/>
                  </a:lnTo>
                  <a:lnTo>
                    <a:pt x="542" y="1890"/>
                  </a:lnTo>
                  <a:lnTo>
                    <a:pt x="544" y="1906"/>
                  </a:lnTo>
                  <a:lnTo>
                    <a:pt x="553" y="1921"/>
                  </a:lnTo>
                  <a:lnTo>
                    <a:pt x="567" y="1930"/>
                  </a:lnTo>
                  <a:lnTo>
                    <a:pt x="3188" y="1930"/>
                  </a:lnTo>
                  <a:lnTo>
                    <a:pt x="3202" y="1921"/>
                  </a:lnTo>
                  <a:lnTo>
                    <a:pt x="3211" y="1906"/>
                  </a:lnTo>
                  <a:lnTo>
                    <a:pt x="3214" y="1890"/>
                  </a:lnTo>
                  <a:lnTo>
                    <a:pt x="3214" y="350"/>
                  </a:lnTo>
                  <a:lnTo>
                    <a:pt x="3212" y="336"/>
                  </a:lnTo>
                  <a:lnTo>
                    <a:pt x="3206" y="324"/>
                  </a:lnTo>
                  <a:lnTo>
                    <a:pt x="3196" y="314"/>
                  </a:lnTo>
                  <a:lnTo>
                    <a:pt x="3185" y="308"/>
                  </a:lnTo>
                  <a:lnTo>
                    <a:pt x="3170" y="305"/>
                  </a:lnTo>
                  <a:lnTo>
                    <a:pt x="585" y="305"/>
                  </a:lnTo>
                  <a:close/>
                  <a:moveTo>
                    <a:pt x="585" y="0"/>
                  </a:moveTo>
                  <a:lnTo>
                    <a:pt x="3170" y="0"/>
                  </a:lnTo>
                  <a:lnTo>
                    <a:pt x="3218" y="3"/>
                  </a:lnTo>
                  <a:lnTo>
                    <a:pt x="3263" y="13"/>
                  </a:lnTo>
                  <a:lnTo>
                    <a:pt x="3306" y="27"/>
                  </a:lnTo>
                  <a:lnTo>
                    <a:pt x="3346" y="48"/>
                  </a:lnTo>
                  <a:lnTo>
                    <a:pt x="3384" y="73"/>
                  </a:lnTo>
                  <a:lnTo>
                    <a:pt x="3418" y="103"/>
                  </a:lnTo>
                  <a:lnTo>
                    <a:pt x="3448" y="136"/>
                  </a:lnTo>
                  <a:lnTo>
                    <a:pt x="3473" y="173"/>
                  </a:lnTo>
                  <a:lnTo>
                    <a:pt x="3493" y="214"/>
                  </a:lnTo>
                  <a:lnTo>
                    <a:pt x="3508" y="256"/>
                  </a:lnTo>
                  <a:lnTo>
                    <a:pt x="3517" y="302"/>
                  </a:lnTo>
                  <a:lnTo>
                    <a:pt x="3520" y="350"/>
                  </a:lnTo>
                  <a:lnTo>
                    <a:pt x="3520" y="1890"/>
                  </a:lnTo>
                  <a:lnTo>
                    <a:pt x="3518" y="1931"/>
                  </a:lnTo>
                  <a:lnTo>
                    <a:pt x="3510" y="1970"/>
                  </a:lnTo>
                  <a:lnTo>
                    <a:pt x="3500" y="2009"/>
                  </a:lnTo>
                  <a:lnTo>
                    <a:pt x="3509" y="2028"/>
                  </a:lnTo>
                  <a:lnTo>
                    <a:pt x="3516" y="2049"/>
                  </a:lnTo>
                  <a:lnTo>
                    <a:pt x="3749" y="2983"/>
                  </a:lnTo>
                  <a:lnTo>
                    <a:pt x="3754" y="3006"/>
                  </a:lnTo>
                  <a:lnTo>
                    <a:pt x="3756" y="3029"/>
                  </a:lnTo>
                  <a:lnTo>
                    <a:pt x="3753" y="3060"/>
                  </a:lnTo>
                  <a:lnTo>
                    <a:pt x="3743" y="3090"/>
                  </a:lnTo>
                  <a:lnTo>
                    <a:pt x="3729" y="3116"/>
                  </a:lnTo>
                  <a:lnTo>
                    <a:pt x="3710" y="3140"/>
                  </a:lnTo>
                  <a:lnTo>
                    <a:pt x="3687" y="3158"/>
                  </a:lnTo>
                  <a:lnTo>
                    <a:pt x="3660" y="3173"/>
                  </a:lnTo>
                  <a:lnTo>
                    <a:pt x="3631" y="3182"/>
                  </a:lnTo>
                  <a:lnTo>
                    <a:pt x="3599" y="3186"/>
                  </a:lnTo>
                  <a:lnTo>
                    <a:pt x="157" y="3186"/>
                  </a:lnTo>
                  <a:lnTo>
                    <a:pt x="129" y="3183"/>
                  </a:lnTo>
                  <a:lnTo>
                    <a:pt x="101" y="3175"/>
                  </a:lnTo>
                  <a:lnTo>
                    <a:pt x="75" y="3163"/>
                  </a:lnTo>
                  <a:lnTo>
                    <a:pt x="52" y="3146"/>
                  </a:lnTo>
                  <a:lnTo>
                    <a:pt x="33" y="3125"/>
                  </a:lnTo>
                  <a:lnTo>
                    <a:pt x="18" y="3101"/>
                  </a:lnTo>
                  <a:lnTo>
                    <a:pt x="7" y="3075"/>
                  </a:lnTo>
                  <a:lnTo>
                    <a:pt x="1" y="3047"/>
                  </a:lnTo>
                  <a:lnTo>
                    <a:pt x="0" y="3019"/>
                  </a:lnTo>
                  <a:lnTo>
                    <a:pt x="5" y="2991"/>
                  </a:lnTo>
                  <a:lnTo>
                    <a:pt x="240" y="2049"/>
                  </a:lnTo>
                  <a:lnTo>
                    <a:pt x="247" y="2028"/>
                  </a:lnTo>
                  <a:lnTo>
                    <a:pt x="256" y="2009"/>
                  </a:lnTo>
                  <a:lnTo>
                    <a:pt x="245" y="1970"/>
                  </a:lnTo>
                  <a:lnTo>
                    <a:pt x="238" y="1931"/>
                  </a:lnTo>
                  <a:lnTo>
                    <a:pt x="236" y="1890"/>
                  </a:lnTo>
                  <a:lnTo>
                    <a:pt x="236" y="350"/>
                  </a:lnTo>
                  <a:lnTo>
                    <a:pt x="239" y="302"/>
                  </a:lnTo>
                  <a:lnTo>
                    <a:pt x="248" y="256"/>
                  </a:lnTo>
                  <a:lnTo>
                    <a:pt x="263" y="214"/>
                  </a:lnTo>
                  <a:lnTo>
                    <a:pt x="283" y="173"/>
                  </a:lnTo>
                  <a:lnTo>
                    <a:pt x="308" y="136"/>
                  </a:lnTo>
                  <a:lnTo>
                    <a:pt x="338" y="103"/>
                  </a:lnTo>
                  <a:lnTo>
                    <a:pt x="372" y="73"/>
                  </a:lnTo>
                  <a:lnTo>
                    <a:pt x="409" y="48"/>
                  </a:lnTo>
                  <a:lnTo>
                    <a:pt x="450" y="27"/>
                  </a:lnTo>
                  <a:lnTo>
                    <a:pt x="493" y="13"/>
                  </a:lnTo>
                  <a:lnTo>
                    <a:pt x="538" y="3"/>
                  </a:lnTo>
                  <a:lnTo>
                    <a:pt x="58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4" name="Freeform 17"/>
            <p:cNvSpPr>
              <a:spLocks/>
            </p:cNvSpPr>
            <p:nvPr/>
          </p:nvSpPr>
          <p:spPr bwMode="auto">
            <a:xfrm>
              <a:off x="3928" y="4071"/>
              <a:ext cx="108" cy="109"/>
            </a:xfrm>
            <a:custGeom>
              <a:avLst/>
              <a:gdLst>
                <a:gd name="T0" fmla="*/ 49 w 654"/>
                <a:gd name="T1" fmla="*/ 0 h 654"/>
                <a:gd name="T2" fmla="*/ 63 w 654"/>
                <a:gd name="T3" fmla="*/ 2 h 654"/>
                <a:gd name="T4" fmla="*/ 515 w 654"/>
                <a:gd name="T5" fmla="*/ 174 h 654"/>
                <a:gd name="T6" fmla="*/ 527 w 654"/>
                <a:gd name="T7" fmla="*/ 181 h 654"/>
                <a:gd name="T8" fmla="*/ 536 w 654"/>
                <a:gd name="T9" fmla="*/ 192 h 654"/>
                <a:gd name="T10" fmla="*/ 542 w 654"/>
                <a:gd name="T11" fmla="*/ 205 h 654"/>
                <a:gd name="T12" fmla="*/ 544 w 654"/>
                <a:gd name="T13" fmla="*/ 220 h 654"/>
                <a:gd name="T14" fmla="*/ 541 w 654"/>
                <a:gd name="T15" fmla="*/ 234 h 654"/>
                <a:gd name="T16" fmla="*/ 534 w 654"/>
                <a:gd name="T17" fmla="*/ 247 h 654"/>
                <a:gd name="T18" fmla="*/ 524 w 654"/>
                <a:gd name="T19" fmla="*/ 256 h 654"/>
                <a:gd name="T20" fmla="*/ 510 w 654"/>
                <a:gd name="T21" fmla="*/ 262 h 654"/>
                <a:gd name="T22" fmla="*/ 412 w 654"/>
                <a:gd name="T23" fmla="*/ 289 h 654"/>
                <a:gd name="T24" fmla="*/ 641 w 654"/>
                <a:gd name="T25" fmla="*/ 518 h 654"/>
                <a:gd name="T26" fmla="*/ 649 w 654"/>
                <a:gd name="T27" fmla="*/ 529 h 654"/>
                <a:gd name="T28" fmla="*/ 654 w 654"/>
                <a:gd name="T29" fmla="*/ 543 h 654"/>
                <a:gd name="T30" fmla="*/ 654 w 654"/>
                <a:gd name="T31" fmla="*/ 558 h 654"/>
                <a:gd name="T32" fmla="*/ 649 w 654"/>
                <a:gd name="T33" fmla="*/ 572 h 654"/>
                <a:gd name="T34" fmla="*/ 641 w 654"/>
                <a:gd name="T35" fmla="*/ 583 h 654"/>
                <a:gd name="T36" fmla="*/ 583 w 654"/>
                <a:gd name="T37" fmla="*/ 641 h 654"/>
                <a:gd name="T38" fmla="*/ 571 w 654"/>
                <a:gd name="T39" fmla="*/ 649 h 654"/>
                <a:gd name="T40" fmla="*/ 557 w 654"/>
                <a:gd name="T41" fmla="*/ 654 h 654"/>
                <a:gd name="T42" fmla="*/ 543 w 654"/>
                <a:gd name="T43" fmla="*/ 654 h 654"/>
                <a:gd name="T44" fmla="*/ 530 w 654"/>
                <a:gd name="T45" fmla="*/ 649 h 654"/>
                <a:gd name="T46" fmla="*/ 517 w 654"/>
                <a:gd name="T47" fmla="*/ 641 h 654"/>
                <a:gd name="T48" fmla="*/ 289 w 654"/>
                <a:gd name="T49" fmla="*/ 412 h 654"/>
                <a:gd name="T50" fmla="*/ 262 w 654"/>
                <a:gd name="T51" fmla="*/ 510 h 654"/>
                <a:gd name="T52" fmla="*/ 256 w 654"/>
                <a:gd name="T53" fmla="*/ 524 h 654"/>
                <a:gd name="T54" fmla="*/ 246 w 654"/>
                <a:gd name="T55" fmla="*/ 534 h 654"/>
                <a:gd name="T56" fmla="*/ 234 w 654"/>
                <a:gd name="T57" fmla="*/ 541 h 654"/>
                <a:gd name="T58" fmla="*/ 220 w 654"/>
                <a:gd name="T59" fmla="*/ 544 h 654"/>
                <a:gd name="T60" fmla="*/ 205 w 654"/>
                <a:gd name="T61" fmla="*/ 543 h 654"/>
                <a:gd name="T62" fmla="*/ 192 w 654"/>
                <a:gd name="T63" fmla="*/ 536 h 654"/>
                <a:gd name="T64" fmla="*/ 181 w 654"/>
                <a:gd name="T65" fmla="*/ 527 h 654"/>
                <a:gd name="T66" fmla="*/ 174 w 654"/>
                <a:gd name="T67" fmla="*/ 515 h 654"/>
                <a:gd name="T68" fmla="*/ 3 w 654"/>
                <a:gd name="T69" fmla="*/ 62 h 654"/>
                <a:gd name="T70" fmla="*/ 0 w 654"/>
                <a:gd name="T71" fmla="*/ 50 h 654"/>
                <a:gd name="T72" fmla="*/ 0 w 654"/>
                <a:gd name="T73" fmla="*/ 36 h 654"/>
                <a:gd name="T74" fmla="*/ 5 w 654"/>
                <a:gd name="T75" fmla="*/ 24 h 654"/>
                <a:gd name="T76" fmla="*/ 14 w 654"/>
                <a:gd name="T77" fmla="*/ 13 h 654"/>
                <a:gd name="T78" fmla="*/ 24 w 654"/>
                <a:gd name="T79" fmla="*/ 5 h 654"/>
                <a:gd name="T80" fmla="*/ 37 w 654"/>
                <a:gd name="T81" fmla="*/ 1 h 654"/>
                <a:gd name="T82" fmla="*/ 49 w 654"/>
                <a:gd name="T83" fmla="*/ 0 h 6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654" h="654">
                  <a:moveTo>
                    <a:pt x="49" y="0"/>
                  </a:moveTo>
                  <a:lnTo>
                    <a:pt x="63" y="2"/>
                  </a:lnTo>
                  <a:lnTo>
                    <a:pt x="515" y="174"/>
                  </a:lnTo>
                  <a:lnTo>
                    <a:pt x="527" y="181"/>
                  </a:lnTo>
                  <a:lnTo>
                    <a:pt x="536" y="192"/>
                  </a:lnTo>
                  <a:lnTo>
                    <a:pt x="542" y="205"/>
                  </a:lnTo>
                  <a:lnTo>
                    <a:pt x="544" y="220"/>
                  </a:lnTo>
                  <a:lnTo>
                    <a:pt x="541" y="234"/>
                  </a:lnTo>
                  <a:lnTo>
                    <a:pt x="534" y="247"/>
                  </a:lnTo>
                  <a:lnTo>
                    <a:pt x="524" y="256"/>
                  </a:lnTo>
                  <a:lnTo>
                    <a:pt x="510" y="262"/>
                  </a:lnTo>
                  <a:lnTo>
                    <a:pt x="412" y="289"/>
                  </a:lnTo>
                  <a:lnTo>
                    <a:pt x="641" y="518"/>
                  </a:lnTo>
                  <a:lnTo>
                    <a:pt x="649" y="529"/>
                  </a:lnTo>
                  <a:lnTo>
                    <a:pt x="654" y="543"/>
                  </a:lnTo>
                  <a:lnTo>
                    <a:pt x="654" y="558"/>
                  </a:lnTo>
                  <a:lnTo>
                    <a:pt x="649" y="572"/>
                  </a:lnTo>
                  <a:lnTo>
                    <a:pt x="641" y="583"/>
                  </a:lnTo>
                  <a:lnTo>
                    <a:pt x="583" y="641"/>
                  </a:lnTo>
                  <a:lnTo>
                    <a:pt x="571" y="649"/>
                  </a:lnTo>
                  <a:lnTo>
                    <a:pt x="557" y="654"/>
                  </a:lnTo>
                  <a:lnTo>
                    <a:pt x="543" y="654"/>
                  </a:lnTo>
                  <a:lnTo>
                    <a:pt x="530" y="649"/>
                  </a:lnTo>
                  <a:lnTo>
                    <a:pt x="517" y="641"/>
                  </a:lnTo>
                  <a:lnTo>
                    <a:pt x="289" y="412"/>
                  </a:lnTo>
                  <a:lnTo>
                    <a:pt x="262" y="510"/>
                  </a:lnTo>
                  <a:lnTo>
                    <a:pt x="256" y="524"/>
                  </a:lnTo>
                  <a:lnTo>
                    <a:pt x="246" y="534"/>
                  </a:lnTo>
                  <a:lnTo>
                    <a:pt x="234" y="541"/>
                  </a:lnTo>
                  <a:lnTo>
                    <a:pt x="220" y="544"/>
                  </a:lnTo>
                  <a:lnTo>
                    <a:pt x="205" y="543"/>
                  </a:lnTo>
                  <a:lnTo>
                    <a:pt x="192" y="536"/>
                  </a:lnTo>
                  <a:lnTo>
                    <a:pt x="181" y="527"/>
                  </a:lnTo>
                  <a:lnTo>
                    <a:pt x="174" y="515"/>
                  </a:lnTo>
                  <a:lnTo>
                    <a:pt x="3" y="62"/>
                  </a:lnTo>
                  <a:lnTo>
                    <a:pt x="0" y="50"/>
                  </a:lnTo>
                  <a:lnTo>
                    <a:pt x="0" y="36"/>
                  </a:lnTo>
                  <a:lnTo>
                    <a:pt x="5" y="24"/>
                  </a:lnTo>
                  <a:lnTo>
                    <a:pt x="14" y="13"/>
                  </a:lnTo>
                  <a:lnTo>
                    <a:pt x="24" y="5"/>
                  </a:lnTo>
                  <a:lnTo>
                    <a:pt x="37" y="1"/>
                  </a:lnTo>
                  <a:lnTo>
                    <a:pt x="4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85" name="Freeform 11"/>
          <p:cNvSpPr>
            <a:spLocks noEditPoints="1"/>
          </p:cNvSpPr>
          <p:nvPr/>
        </p:nvSpPr>
        <p:spPr bwMode="auto">
          <a:xfrm>
            <a:off x="6312875" y="3023245"/>
            <a:ext cx="245832" cy="301813"/>
          </a:xfrm>
          <a:custGeom>
            <a:avLst/>
            <a:gdLst>
              <a:gd name="T0" fmla="*/ 1930 w 2831"/>
              <a:gd name="T1" fmla="*/ 2787 h 3472"/>
              <a:gd name="T2" fmla="*/ 1791 w 2831"/>
              <a:gd name="T3" fmla="*/ 2855 h 3472"/>
              <a:gd name="T4" fmla="*/ 2114 w 2831"/>
              <a:gd name="T5" fmla="*/ 3172 h 3472"/>
              <a:gd name="T6" fmla="*/ 2628 w 2831"/>
              <a:gd name="T7" fmla="*/ 2656 h 3472"/>
              <a:gd name="T8" fmla="*/ 2538 w 2831"/>
              <a:gd name="T9" fmla="*/ 2529 h 3472"/>
              <a:gd name="T10" fmla="*/ 1440 w 2831"/>
              <a:gd name="T11" fmla="*/ 2529 h 3472"/>
              <a:gd name="T12" fmla="*/ 914 w 2831"/>
              <a:gd name="T13" fmla="*/ 2569 h 3472"/>
              <a:gd name="T14" fmla="*/ 928 w 2831"/>
              <a:gd name="T15" fmla="*/ 2433 h 3472"/>
              <a:gd name="T16" fmla="*/ 807 w 2831"/>
              <a:gd name="T17" fmla="*/ 2382 h 3472"/>
              <a:gd name="T18" fmla="*/ 439 w 2831"/>
              <a:gd name="T19" fmla="*/ 2514 h 3472"/>
              <a:gd name="T20" fmla="*/ 470 w 2831"/>
              <a:gd name="T21" fmla="*/ 2433 h 3472"/>
              <a:gd name="T22" fmla="*/ 2186 w 2831"/>
              <a:gd name="T23" fmla="*/ 2182 h 3472"/>
              <a:gd name="T24" fmla="*/ 2642 w 2831"/>
              <a:gd name="T25" fmla="*/ 2371 h 3472"/>
              <a:gd name="T26" fmla="*/ 2831 w 2831"/>
              <a:gd name="T27" fmla="*/ 2827 h 3472"/>
              <a:gd name="T28" fmla="*/ 2642 w 2831"/>
              <a:gd name="T29" fmla="*/ 3283 h 3472"/>
              <a:gd name="T30" fmla="*/ 2186 w 2831"/>
              <a:gd name="T31" fmla="*/ 3472 h 3472"/>
              <a:gd name="T32" fmla="*/ 1729 w 2831"/>
              <a:gd name="T33" fmla="*/ 3283 h 3472"/>
              <a:gd name="T34" fmla="*/ 1540 w 2831"/>
              <a:gd name="T35" fmla="*/ 2827 h 3472"/>
              <a:gd name="T36" fmla="*/ 1729 w 2831"/>
              <a:gd name="T37" fmla="*/ 2371 h 3472"/>
              <a:gd name="T38" fmla="*/ 2186 w 2831"/>
              <a:gd name="T39" fmla="*/ 2182 h 3472"/>
              <a:gd name="T40" fmla="*/ 1540 w 2831"/>
              <a:gd name="T41" fmla="*/ 2083 h 3472"/>
              <a:gd name="T42" fmla="*/ 914 w 2831"/>
              <a:gd name="T43" fmla="*/ 2123 h 3472"/>
              <a:gd name="T44" fmla="*/ 928 w 2831"/>
              <a:gd name="T45" fmla="*/ 1986 h 3472"/>
              <a:gd name="T46" fmla="*/ 807 w 2831"/>
              <a:gd name="T47" fmla="*/ 1957 h 3472"/>
              <a:gd name="T48" fmla="*/ 439 w 2831"/>
              <a:gd name="T49" fmla="*/ 2088 h 3472"/>
              <a:gd name="T50" fmla="*/ 470 w 2831"/>
              <a:gd name="T51" fmla="*/ 2007 h 3472"/>
              <a:gd name="T52" fmla="*/ 944 w 2831"/>
              <a:gd name="T53" fmla="*/ 1588 h 3472"/>
              <a:gd name="T54" fmla="*/ 1786 w 2831"/>
              <a:gd name="T55" fmla="*/ 1702 h 3472"/>
              <a:gd name="T56" fmla="*/ 904 w 2831"/>
              <a:gd name="T57" fmla="*/ 1716 h 3472"/>
              <a:gd name="T58" fmla="*/ 944 w 2831"/>
              <a:gd name="T59" fmla="*/ 1588 h 3472"/>
              <a:gd name="T60" fmla="*/ 800 w 2831"/>
              <a:gd name="T61" fmla="*/ 1548 h 3472"/>
              <a:gd name="T62" fmla="*/ 430 w 2831"/>
              <a:gd name="T63" fmla="*/ 1656 h 3472"/>
              <a:gd name="T64" fmla="*/ 484 w 2831"/>
              <a:gd name="T65" fmla="*/ 1589 h 3472"/>
              <a:gd name="T66" fmla="*/ 1738 w 2831"/>
              <a:gd name="T67" fmla="*/ 1140 h 3472"/>
              <a:gd name="T68" fmla="*/ 1778 w 2831"/>
              <a:gd name="T69" fmla="*/ 1269 h 3472"/>
              <a:gd name="T70" fmla="*/ 896 w 2831"/>
              <a:gd name="T71" fmla="*/ 1255 h 3472"/>
              <a:gd name="T72" fmla="*/ 769 w 2831"/>
              <a:gd name="T73" fmla="*/ 1030 h 3472"/>
              <a:gd name="T74" fmla="*/ 616 w 2831"/>
              <a:gd name="T75" fmla="*/ 1312 h 3472"/>
              <a:gd name="T76" fmla="*/ 423 w 2831"/>
              <a:gd name="T77" fmla="*/ 1202 h 3472"/>
              <a:gd name="T78" fmla="*/ 496 w 2831"/>
              <a:gd name="T79" fmla="*/ 1154 h 3472"/>
              <a:gd name="T80" fmla="*/ 548 w 2831"/>
              <a:gd name="T81" fmla="*/ 372 h 3472"/>
              <a:gd name="T82" fmla="*/ 681 w 2831"/>
              <a:gd name="T83" fmla="*/ 618 h 3472"/>
              <a:gd name="T84" fmla="*/ 1588 w 2831"/>
              <a:gd name="T85" fmla="*/ 597 h 3472"/>
              <a:gd name="T86" fmla="*/ 1683 w 2831"/>
              <a:gd name="T87" fmla="*/ 347 h 3472"/>
              <a:gd name="T88" fmla="*/ 2201 w 2831"/>
              <a:gd name="T89" fmla="*/ 438 h 3472"/>
              <a:gd name="T90" fmla="*/ 2118 w 2831"/>
              <a:gd name="T91" fmla="*/ 2037 h 3472"/>
              <a:gd name="T92" fmla="*/ 1412 w 2831"/>
              <a:gd name="T93" fmla="*/ 3005 h 3472"/>
              <a:gd name="T94" fmla="*/ 47 w 2831"/>
              <a:gd name="T95" fmla="*/ 3054 h 3472"/>
              <a:gd name="T96" fmla="*/ 21 w 2831"/>
              <a:gd name="T97" fmla="*/ 455 h 3472"/>
              <a:gd name="T98" fmla="*/ 1118 w 2831"/>
              <a:gd name="T99" fmla="*/ 99 h 3472"/>
              <a:gd name="T100" fmla="*/ 1053 w 2831"/>
              <a:gd name="T101" fmla="*/ 211 h 3472"/>
              <a:gd name="T102" fmla="*/ 1182 w 2831"/>
              <a:gd name="T103" fmla="*/ 211 h 3472"/>
              <a:gd name="T104" fmla="*/ 1118 w 2831"/>
              <a:gd name="T105" fmla="*/ 99 h 3472"/>
              <a:gd name="T106" fmla="*/ 1268 w 2831"/>
              <a:gd name="T107" fmla="*/ 85 h 3472"/>
              <a:gd name="T108" fmla="*/ 1328 w 2831"/>
              <a:gd name="T109" fmla="*/ 238 h 3472"/>
              <a:gd name="T110" fmla="*/ 1564 w 2831"/>
              <a:gd name="T111" fmla="*/ 312 h 3472"/>
              <a:gd name="T112" fmla="*/ 1547 w 2831"/>
              <a:gd name="T113" fmla="*/ 503 h 3472"/>
              <a:gd name="T114" fmla="*/ 711 w 2831"/>
              <a:gd name="T115" fmla="*/ 521 h 3472"/>
              <a:gd name="T116" fmla="*/ 657 w 2831"/>
              <a:gd name="T117" fmla="*/ 338 h 3472"/>
              <a:gd name="T118" fmla="*/ 889 w 2831"/>
              <a:gd name="T119" fmla="*/ 245 h 3472"/>
              <a:gd name="T120" fmla="*/ 954 w 2831"/>
              <a:gd name="T121" fmla="*/ 112 h 34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831" h="3472">
                <a:moveTo>
                  <a:pt x="2538" y="2529"/>
                </a:moveTo>
                <a:lnTo>
                  <a:pt x="2517" y="2531"/>
                </a:lnTo>
                <a:lnTo>
                  <a:pt x="2496" y="2537"/>
                </a:lnTo>
                <a:lnTo>
                  <a:pt x="2476" y="2547"/>
                </a:lnTo>
                <a:lnTo>
                  <a:pt x="2459" y="2563"/>
                </a:lnTo>
                <a:lnTo>
                  <a:pt x="2124" y="2939"/>
                </a:lnTo>
                <a:lnTo>
                  <a:pt x="1950" y="2800"/>
                </a:lnTo>
                <a:lnTo>
                  <a:pt x="1930" y="2787"/>
                </a:lnTo>
                <a:lnTo>
                  <a:pt x="1909" y="2780"/>
                </a:lnTo>
                <a:lnTo>
                  <a:pt x="1888" y="2778"/>
                </a:lnTo>
                <a:lnTo>
                  <a:pt x="1866" y="2780"/>
                </a:lnTo>
                <a:lnTo>
                  <a:pt x="1845" y="2787"/>
                </a:lnTo>
                <a:lnTo>
                  <a:pt x="1826" y="2799"/>
                </a:lnTo>
                <a:lnTo>
                  <a:pt x="1810" y="2814"/>
                </a:lnTo>
                <a:lnTo>
                  <a:pt x="1797" y="2834"/>
                </a:lnTo>
                <a:lnTo>
                  <a:pt x="1791" y="2855"/>
                </a:lnTo>
                <a:lnTo>
                  <a:pt x="1788" y="2876"/>
                </a:lnTo>
                <a:lnTo>
                  <a:pt x="1791" y="2899"/>
                </a:lnTo>
                <a:lnTo>
                  <a:pt x="1797" y="2920"/>
                </a:lnTo>
                <a:lnTo>
                  <a:pt x="1809" y="2938"/>
                </a:lnTo>
                <a:lnTo>
                  <a:pt x="1826" y="2954"/>
                </a:lnTo>
                <a:lnTo>
                  <a:pt x="2073" y="3152"/>
                </a:lnTo>
                <a:lnTo>
                  <a:pt x="2093" y="3165"/>
                </a:lnTo>
                <a:lnTo>
                  <a:pt x="2114" y="3172"/>
                </a:lnTo>
                <a:lnTo>
                  <a:pt x="2135" y="3174"/>
                </a:lnTo>
                <a:lnTo>
                  <a:pt x="2156" y="3172"/>
                </a:lnTo>
                <a:lnTo>
                  <a:pt x="2175" y="3166"/>
                </a:lnTo>
                <a:lnTo>
                  <a:pt x="2194" y="3155"/>
                </a:lnTo>
                <a:lnTo>
                  <a:pt x="2210" y="3142"/>
                </a:lnTo>
                <a:lnTo>
                  <a:pt x="2607" y="2694"/>
                </a:lnTo>
                <a:lnTo>
                  <a:pt x="2620" y="2676"/>
                </a:lnTo>
                <a:lnTo>
                  <a:pt x="2628" y="2656"/>
                </a:lnTo>
                <a:lnTo>
                  <a:pt x="2633" y="2633"/>
                </a:lnTo>
                <a:lnTo>
                  <a:pt x="2631" y="2612"/>
                </a:lnTo>
                <a:lnTo>
                  <a:pt x="2625" y="2591"/>
                </a:lnTo>
                <a:lnTo>
                  <a:pt x="2615" y="2571"/>
                </a:lnTo>
                <a:lnTo>
                  <a:pt x="2599" y="2555"/>
                </a:lnTo>
                <a:lnTo>
                  <a:pt x="2580" y="2542"/>
                </a:lnTo>
                <a:lnTo>
                  <a:pt x="2560" y="2534"/>
                </a:lnTo>
                <a:lnTo>
                  <a:pt x="2538" y="2529"/>
                </a:lnTo>
                <a:close/>
                <a:moveTo>
                  <a:pt x="944" y="2430"/>
                </a:moveTo>
                <a:lnTo>
                  <a:pt x="1391" y="2430"/>
                </a:lnTo>
                <a:lnTo>
                  <a:pt x="1406" y="2433"/>
                </a:lnTo>
                <a:lnTo>
                  <a:pt x="1420" y="2440"/>
                </a:lnTo>
                <a:lnTo>
                  <a:pt x="1431" y="2450"/>
                </a:lnTo>
                <a:lnTo>
                  <a:pt x="1438" y="2464"/>
                </a:lnTo>
                <a:lnTo>
                  <a:pt x="1440" y="2480"/>
                </a:lnTo>
                <a:lnTo>
                  <a:pt x="1440" y="2529"/>
                </a:lnTo>
                <a:lnTo>
                  <a:pt x="1438" y="2545"/>
                </a:lnTo>
                <a:lnTo>
                  <a:pt x="1431" y="2559"/>
                </a:lnTo>
                <a:lnTo>
                  <a:pt x="1420" y="2569"/>
                </a:lnTo>
                <a:lnTo>
                  <a:pt x="1406" y="2577"/>
                </a:lnTo>
                <a:lnTo>
                  <a:pt x="1391" y="2579"/>
                </a:lnTo>
                <a:lnTo>
                  <a:pt x="944" y="2579"/>
                </a:lnTo>
                <a:lnTo>
                  <a:pt x="928" y="2577"/>
                </a:lnTo>
                <a:lnTo>
                  <a:pt x="914" y="2569"/>
                </a:lnTo>
                <a:lnTo>
                  <a:pt x="904" y="2559"/>
                </a:lnTo>
                <a:lnTo>
                  <a:pt x="896" y="2545"/>
                </a:lnTo>
                <a:lnTo>
                  <a:pt x="894" y="2529"/>
                </a:lnTo>
                <a:lnTo>
                  <a:pt x="894" y="2480"/>
                </a:lnTo>
                <a:lnTo>
                  <a:pt x="896" y="2464"/>
                </a:lnTo>
                <a:lnTo>
                  <a:pt x="904" y="2450"/>
                </a:lnTo>
                <a:lnTo>
                  <a:pt x="914" y="2440"/>
                </a:lnTo>
                <a:lnTo>
                  <a:pt x="928" y="2433"/>
                </a:lnTo>
                <a:lnTo>
                  <a:pt x="944" y="2430"/>
                </a:lnTo>
                <a:close/>
                <a:moveTo>
                  <a:pt x="769" y="2319"/>
                </a:moveTo>
                <a:lnTo>
                  <a:pt x="783" y="2322"/>
                </a:lnTo>
                <a:lnTo>
                  <a:pt x="795" y="2330"/>
                </a:lnTo>
                <a:lnTo>
                  <a:pt x="805" y="2341"/>
                </a:lnTo>
                <a:lnTo>
                  <a:pt x="810" y="2355"/>
                </a:lnTo>
                <a:lnTo>
                  <a:pt x="810" y="2368"/>
                </a:lnTo>
                <a:lnTo>
                  <a:pt x="807" y="2382"/>
                </a:lnTo>
                <a:lnTo>
                  <a:pt x="800" y="2395"/>
                </a:lnTo>
                <a:lnTo>
                  <a:pt x="616" y="2600"/>
                </a:lnTo>
                <a:lnTo>
                  <a:pt x="606" y="2608"/>
                </a:lnTo>
                <a:lnTo>
                  <a:pt x="594" y="2613"/>
                </a:lnTo>
                <a:lnTo>
                  <a:pt x="581" y="2616"/>
                </a:lnTo>
                <a:lnTo>
                  <a:pt x="567" y="2612"/>
                </a:lnTo>
                <a:lnTo>
                  <a:pt x="553" y="2605"/>
                </a:lnTo>
                <a:lnTo>
                  <a:pt x="439" y="2514"/>
                </a:lnTo>
                <a:lnTo>
                  <a:pt x="430" y="2503"/>
                </a:lnTo>
                <a:lnTo>
                  <a:pt x="423" y="2490"/>
                </a:lnTo>
                <a:lnTo>
                  <a:pt x="422" y="2477"/>
                </a:lnTo>
                <a:lnTo>
                  <a:pt x="425" y="2463"/>
                </a:lnTo>
                <a:lnTo>
                  <a:pt x="432" y="2449"/>
                </a:lnTo>
                <a:lnTo>
                  <a:pt x="442" y="2440"/>
                </a:lnTo>
                <a:lnTo>
                  <a:pt x="456" y="2435"/>
                </a:lnTo>
                <a:lnTo>
                  <a:pt x="470" y="2433"/>
                </a:lnTo>
                <a:lnTo>
                  <a:pt x="484" y="2436"/>
                </a:lnTo>
                <a:lnTo>
                  <a:pt x="496" y="2443"/>
                </a:lnTo>
                <a:lnTo>
                  <a:pt x="576" y="2507"/>
                </a:lnTo>
                <a:lnTo>
                  <a:pt x="731" y="2334"/>
                </a:lnTo>
                <a:lnTo>
                  <a:pt x="742" y="2324"/>
                </a:lnTo>
                <a:lnTo>
                  <a:pt x="755" y="2320"/>
                </a:lnTo>
                <a:lnTo>
                  <a:pt x="769" y="2319"/>
                </a:lnTo>
                <a:close/>
                <a:moveTo>
                  <a:pt x="2186" y="2182"/>
                </a:moveTo>
                <a:lnTo>
                  <a:pt x="2251" y="2185"/>
                </a:lnTo>
                <a:lnTo>
                  <a:pt x="2316" y="2196"/>
                </a:lnTo>
                <a:lnTo>
                  <a:pt x="2378" y="2212"/>
                </a:lnTo>
                <a:lnTo>
                  <a:pt x="2437" y="2233"/>
                </a:lnTo>
                <a:lnTo>
                  <a:pt x="2494" y="2260"/>
                </a:lnTo>
                <a:lnTo>
                  <a:pt x="2546" y="2293"/>
                </a:lnTo>
                <a:lnTo>
                  <a:pt x="2596" y="2329"/>
                </a:lnTo>
                <a:lnTo>
                  <a:pt x="2642" y="2371"/>
                </a:lnTo>
                <a:lnTo>
                  <a:pt x="2683" y="2417"/>
                </a:lnTo>
                <a:lnTo>
                  <a:pt x="2721" y="2466"/>
                </a:lnTo>
                <a:lnTo>
                  <a:pt x="2753" y="2520"/>
                </a:lnTo>
                <a:lnTo>
                  <a:pt x="2780" y="2577"/>
                </a:lnTo>
                <a:lnTo>
                  <a:pt x="2802" y="2636"/>
                </a:lnTo>
                <a:lnTo>
                  <a:pt x="2818" y="2698"/>
                </a:lnTo>
                <a:lnTo>
                  <a:pt x="2828" y="2761"/>
                </a:lnTo>
                <a:lnTo>
                  <a:pt x="2831" y="2827"/>
                </a:lnTo>
                <a:lnTo>
                  <a:pt x="2828" y="2893"/>
                </a:lnTo>
                <a:lnTo>
                  <a:pt x="2818" y="2958"/>
                </a:lnTo>
                <a:lnTo>
                  <a:pt x="2802" y="3019"/>
                </a:lnTo>
                <a:lnTo>
                  <a:pt x="2780" y="3079"/>
                </a:lnTo>
                <a:lnTo>
                  <a:pt x="2753" y="3134"/>
                </a:lnTo>
                <a:lnTo>
                  <a:pt x="2721" y="3188"/>
                </a:lnTo>
                <a:lnTo>
                  <a:pt x="2683" y="3237"/>
                </a:lnTo>
                <a:lnTo>
                  <a:pt x="2642" y="3283"/>
                </a:lnTo>
                <a:lnTo>
                  <a:pt x="2596" y="3325"/>
                </a:lnTo>
                <a:lnTo>
                  <a:pt x="2546" y="3362"/>
                </a:lnTo>
                <a:lnTo>
                  <a:pt x="2494" y="3394"/>
                </a:lnTo>
                <a:lnTo>
                  <a:pt x="2437" y="3421"/>
                </a:lnTo>
                <a:lnTo>
                  <a:pt x="2378" y="3443"/>
                </a:lnTo>
                <a:lnTo>
                  <a:pt x="2316" y="3459"/>
                </a:lnTo>
                <a:lnTo>
                  <a:pt x="2251" y="3469"/>
                </a:lnTo>
                <a:lnTo>
                  <a:pt x="2186" y="3472"/>
                </a:lnTo>
                <a:lnTo>
                  <a:pt x="2120" y="3469"/>
                </a:lnTo>
                <a:lnTo>
                  <a:pt x="2055" y="3459"/>
                </a:lnTo>
                <a:lnTo>
                  <a:pt x="1993" y="3443"/>
                </a:lnTo>
                <a:lnTo>
                  <a:pt x="1934" y="3421"/>
                </a:lnTo>
                <a:lnTo>
                  <a:pt x="1877" y="3394"/>
                </a:lnTo>
                <a:lnTo>
                  <a:pt x="1825" y="3362"/>
                </a:lnTo>
                <a:lnTo>
                  <a:pt x="1775" y="3325"/>
                </a:lnTo>
                <a:lnTo>
                  <a:pt x="1729" y="3283"/>
                </a:lnTo>
                <a:lnTo>
                  <a:pt x="1688" y="3237"/>
                </a:lnTo>
                <a:lnTo>
                  <a:pt x="1650" y="3188"/>
                </a:lnTo>
                <a:lnTo>
                  <a:pt x="1618" y="3134"/>
                </a:lnTo>
                <a:lnTo>
                  <a:pt x="1591" y="3079"/>
                </a:lnTo>
                <a:lnTo>
                  <a:pt x="1569" y="3019"/>
                </a:lnTo>
                <a:lnTo>
                  <a:pt x="1553" y="2958"/>
                </a:lnTo>
                <a:lnTo>
                  <a:pt x="1543" y="2893"/>
                </a:lnTo>
                <a:lnTo>
                  <a:pt x="1540" y="2827"/>
                </a:lnTo>
                <a:lnTo>
                  <a:pt x="1543" y="2761"/>
                </a:lnTo>
                <a:lnTo>
                  <a:pt x="1553" y="2698"/>
                </a:lnTo>
                <a:lnTo>
                  <a:pt x="1569" y="2636"/>
                </a:lnTo>
                <a:lnTo>
                  <a:pt x="1591" y="2577"/>
                </a:lnTo>
                <a:lnTo>
                  <a:pt x="1618" y="2520"/>
                </a:lnTo>
                <a:lnTo>
                  <a:pt x="1650" y="2466"/>
                </a:lnTo>
                <a:lnTo>
                  <a:pt x="1688" y="2417"/>
                </a:lnTo>
                <a:lnTo>
                  <a:pt x="1729" y="2371"/>
                </a:lnTo>
                <a:lnTo>
                  <a:pt x="1775" y="2329"/>
                </a:lnTo>
                <a:lnTo>
                  <a:pt x="1825" y="2293"/>
                </a:lnTo>
                <a:lnTo>
                  <a:pt x="1877" y="2260"/>
                </a:lnTo>
                <a:lnTo>
                  <a:pt x="1934" y="2233"/>
                </a:lnTo>
                <a:lnTo>
                  <a:pt x="1993" y="2212"/>
                </a:lnTo>
                <a:lnTo>
                  <a:pt x="2055" y="2196"/>
                </a:lnTo>
                <a:lnTo>
                  <a:pt x="2120" y="2185"/>
                </a:lnTo>
                <a:lnTo>
                  <a:pt x="2186" y="2182"/>
                </a:lnTo>
                <a:close/>
                <a:moveTo>
                  <a:pt x="944" y="1984"/>
                </a:moveTo>
                <a:lnTo>
                  <a:pt x="1491" y="1984"/>
                </a:lnTo>
                <a:lnTo>
                  <a:pt x="1505" y="1986"/>
                </a:lnTo>
                <a:lnTo>
                  <a:pt x="1519" y="1994"/>
                </a:lnTo>
                <a:lnTo>
                  <a:pt x="1531" y="2004"/>
                </a:lnTo>
                <a:lnTo>
                  <a:pt x="1537" y="2018"/>
                </a:lnTo>
                <a:lnTo>
                  <a:pt x="1540" y="2034"/>
                </a:lnTo>
                <a:lnTo>
                  <a:pt x="1540" y="2083"/>
                </a:lnTo>
                <a:lnTo>
                  <a:pt x="1537" y="2099"/>
                </a:lnTo>
                <a:lnTo>
                  <a:pt x="1531" y="2113"/>
                </a:lnTo>
                <a:lnTo>
                  <a:pt x="1519" y="2123"/>
                </a:lnTo>
                <a:lnTo>
                  <a:pt x="1505" y="2131"/>
                </a:lnTo>
                <a:lnTo>
                  <a:pt x="1491" y="2133"/>
                </a:lnTo>
                <a:lnTo>
                  <a:pt x="944" y="2133"/>
                </a:lnTo>
                <a:lnTo>
                  <a:pt x="928" y="2131"/>
                </a:lnTo>
                <a:lnTo>
                  <a:pt x="914" y="2123"/>
                </a:lnTo>
                <a:lnTo>
                  <a:pt x="904" y="2113"/>
                </a:lnTo>
                <a:lnTo>
                  <a:pt x="896" y="2099"/>
                </a:lnTo>
                <a:lnTo>
                  <a:pt x="894" y="2083"/>
                </a:lnTo>
                <a:lnTo>
                  <a:pt x="894" y="2034"/>
                </a:lnTo>
                <a:lnTo>
                  <a:pt x="896" y="2018"/>
                </a:lnTo>
                <a:lnTo>
                  <a:pt x="904" y="2004"/>
                </a:lnTo>
                <a:lnTo>
                  <a:pt x="914" y="1994"/>
                </a:lnTo>
                <a:lnTo>
                  <a:pt x="928" y="1986"/>
                </a:lnTo>
                <a:lnTo>
                  <a:pt x="944" y="1984"/>
                </a:lnTo>
                <a:close/>
                <a:moveTo>
                  <a:pt x="769" y="1894"/>
                </a:moveTo>
                <a:lnTo>
                  <a:pt x="783" y="1897"/>
                </a:lnTo>
                <a:lnTo>
                  <a:pt x="795" y="1905"/>
                </a:lnTo>
                <a:lnTo>
                  <a:pt x="805" y="1916"/>
                </a:lnTo>
                <a:lnTo>
                  <a:pt x="810" y="1930"/>
                </a:lnTo>
                <a:lnTo>
                  <a:pt x="810" y="1943"/>
                </a:lnTo>
                <a:lnTo>
                  <a:pt x="807" y="1957"/>
                </a:lnTo>
                <a:lnTo>
                  <a:pt x="800" y="1970"/>
                </a:lnTo>
                <a:lnTo>
                  <a:pt x="616" y="2175"/>
                </a:lnTo>
                <a:lnTo>
                  <a:pt x="606" y="2183"/>
                </a:lnTo>
                <a:lnTo>
                  <a:pt x="594" y="2188"/>
                </a:lnTo>
                <a:lnTo>
                  <a:pt x="581" y="2191"/>
                </a:lnTo>
                <a:lnTo>
                  <a:pt x="567" y="2187"/>
                </a:lnTo>
                <a:lnTo>
                  <a:pt x="553" y="2180"/>
                </a:lnTo>
                <a:lnTo>
                  <a:pt x="439" y="2088"/>
                </a:lnTo>
                <a:lnTo>
                  <a:pt x="430" y="2078"/>
                </a:lnTo>
                <a:lnTo>
                  <a:pt x="423" y="2065"/>
                </a:lnTo>
                <a:lnTo>
                  <a:pt x="422" y="2052"/>
                </a:lnTo>
                <a:lnTo>
                  <a:pt x="425" y="2038"/>
                </a:lnTo>
                <a:lnTo>
                  <a:pt x="432" y="2024"/>
                </a:lnTo>
                <a:lnTo>
                  <a:pt x="442" y="2015"/>
                </a:lnTo>
                <a:lnTo>
                  <a:pt x="456" y="2010"/>
                </a:lnTo>
                <a:lnTo>
                  <a:pt x="470" y="2007"/>
                </a:lnTo>
                <a:lnTo>
                  <a:pt x="484" y="2011"/>
                </a:lnTo>
                <a:lnTo>
                  <a:pt x="496" y="2018"/>
                </a:lnTo>
                <a:lnTo>
                  <a:pt x="576" y="2082"/>
                </a:lnTo>
                <a:lnTo>
                  <a:pt x="731" y="1909"/>
                </a:lnTo>
                <a:lnTo>
                  <a:pt x="742" y="1899"/>
                </a:lnTo>
                <a:lnTo>
                  <a:pt x="755" y="1895"/>
                </a:lnTo>
                <a:lnTo>
                  <a:pt x="769" y="1894"/>
                </a:lnTo>
                <a:close/>
                <a:moveTo>
                  <a:pt x="944" y="1588"/>
                </a:moveTo>
                <a:lnTo>
                  <a:pt x="1738" y="1588"/>
                </a:lnTo>
                <a:lnTo>
                  <a:pt x="1754" y="1590"/>
                </a:lnTo>
                <a:lnTo>
                  <a:pt x="1768" y="1597"/>
                </a:lnTo>
                <a:lnTo>
                  <a:pt x="1778" y="1608"/>
                </a:lnTo>
                <a:lnTo>
                  <a:pt x="1786" y="1621"/>
                </a:lnTo>
                <a:lnTo>
                  <a:pt x="1788" y="1637"/>
                </a:lnTo>
                <a:lnTo>
                  <a:pt x="1788" y="1687"/>
                </a:lnTo>
                <a:lnTo>
                  <a:pt x="1786" y="1702"/>
                </a:lnTo>
                <a:lnTo>
                  <a:pt x="1778" y="1716"/>
                </a:lnTo>
                <a:lnTo>
                  <a:pt x="1768" y="1727"/>
                </a:lnTo>
                <a:lnTo>
                  <a:pt x="1754" y="1734"/>
                </a:lnTo>
                <a:lnTo>
                  <a:pt x="1738" y="1736"/>
                </a:lnTo>
                <a:lnTo>
                  <a:pt x="944" y="1736"/>
                </a:lnTo>
                <a:lnTo>
                  <a:pt x="928" y="1734"/>
                </a:lnTo>
                <a:lnTo>
                  <a:pt x="914" y="1727"/>
                </a:lnTo>
                <a:lnTo>
                  <a:pt x="904" y="1716"/>
                </a:lnTo>
                <a:lnTo>
                  <a:pt x="896" y="1702"/>
                </a:lnTo>
                <a:lnTo>
                  <a:pt x="894" y="1687"/>
                </a:lnTo>
                <a:lnTo>
                  <a:pt x="894" y="1637"/>
                </a:lnTo>
                <a:lnTo>
                  <a:pt x="896" y="1621"/>
                </a:lnTo>
                <a:lnTo>
                  <a:pt x="904" y="1608"/>
                </a:lnTo>
                <a:lnTo>
                  <a:pt x="914" y="1597"/>
                </a:lnTo>
                <a:lnTo>
                  <a:pt x="928" y="1590"/>
                </a:lnTo>
                <a:lnTo>
                  <a:pt x="944" y="1588"/>
                </a:lnTo>
                <a:close/>
                <a:moveTo>
                  <a:pt x="769" y="1472"/>
                </a:moveTo>
                <a:lnTo>
                  <a:pt x="783" y="1475"/>
                </a:lnTo>
                <a:lnTo>
                  <a:pt x="795" y="1483"/>
                </a:lnTo>
                <a:lnTo>
                  <a:pt x="805" y="1494"/>
                </a:lnTo>
                <a:lnTo>
                  <a:pt x="810" y="1508"/>
                </a:lnTo>
                <a:lnTo>
                  <a:pt x="810" y="1521"/>
                </a:lnTo>
                <a:lnTo>
                  <a:pt x="807" y="1535"/>
                </a:lnTo>
                <a:lnTo>
                  <a:pt x="800" y="1548"/>
                </a:lnTo>
                <a:lnTo>
                  <a:pt x="616" y="1753"/>
                </a:lnTo>
                <a:lnTo>
                  <a:pt x="606" y="1761"/>
                </a:lnTo>
                <a:lnTo>
                  <a:pt x="594" y="1767"/>
                </a:lnTo>
                <a:lnTo>
                  <a:pt x="581" y="1769"/>
                </a:lnTo>
                <a:lnTo>
                  <a:pt x="567" y="1765"/>
                </a:lnTo>
                <a:lnTo>
                  <a:pt x="553" y="1758"/>
                </a:lnTo>
                <a:lnTo>
                  <a:pt x="439" y="1667"/>
                </a:lnTo>
                <a:lnTo>
                  <a:pt x="430" y="1656"/>
                </a:lnTo>
                <a:lnTo>
                  <a:pt x="423" y="1643"/>
                </a:lnTo>
                <a:lnTo>
                  <a:pt x="422" y="1630"/>
                </a:lnTo>
                <a:lnTo>
                  <a:pt x="425" y="1615"/>
                </a:lnTo>
                <a:lnTo>
                  <a:pt x="432" y="1602"/>
                </a:lnTo>
                <a:lnTo>
                  <a:pt x="442" y="1593"/>
                </a:lnTo>
                <a:lnTo>
                  <a:pt x="456" y="1588"/>
                </a:lnTo>
                <a:lnTo>
                  <a:pt x="470" y="1586"/>
                </a:lnTo>
                <a:lnTo>
                  <a:pt x="484" y="1589"/>
                </a:lnTo>
                <a:lnTo>
                  <a:pt x="496" y="1596"/>
                </a:lnTo>
                <a:lnTo>
                  <a:pt x="576" y="1660"/>
                </a:lnTo>
                <a:lnTo>
                  <a:pt x="731" y="1487"/>
                </a:lnTo>
                <a:lnTo>
                  <a:pt x="742" y="1477"/>
                </a:lnTo>
                <a:lnTo>
                  <a:pt x="755" y="1473"/>
                </a:lnTo>
                <a:lnTo>
                  <a:pt x="769" y="1472"/>
                </a:lnTo>
                <a:close/>
                <a:moveTo>
                  <a:pt x="944" y="1140"/>
                </a:moveTo>
                <a:lnTo>
                  <a:pt x="1738" y="1140"/>
                </a:lnTo>
                <a:lnTo>
                  <a:pt x="1754" y="1144"/>
                </a:lnTo>
                <a:lnTo>
                  <a:pt x="1768" y="1150"/>
                </a:lnTo>
                <a:lnTo>
                  <a:pt x="1778" y="1162"/>
                </a:lnTo>
                <a:lnTo>
                  <a:pt x="1786" y="1175"/>
                </a:lnTo>
                <a:lnTo>
                  <a:pt x="1788" y="1190"/>
                </a:lnTo>
                <a:lnTo>
                  <a:pt x="1788" y="1240"/>
                </a:lnTo>
                <a:lnTo>
                  <a:pt x="1786" y="1255"/>
                </a:lnTo>
                <a:lnTo>
                  <a:pt x="1778" y="1269"/>
                </a:lnTo>
                <a:lnTo>
                  <a:pt x="1768" y="1280"/>
                </a:lnTo>
                <a:lnTo>
                  <a:pt x="1754" y="1287"/>
                </a:lnTo>
                <a:lnTo>
                  <a:pt x="1738" y="1290"/>
                </a:lnTo>
                <a:lnTo>
                  <a:pt x="944" y="1290"/>
                </a:lnTo>
                <a:lnTo>
                  <a:pt x="928" y="1287"/>
                </a:lnTo>
                <a:lnTo>
                  <a:pt x="914" y="1280"/>
                </a:lnTo>
                <a:lnTo>
                  <a:pt x="904" y="1269"/>
                </a:lnTo>
                <a:lnTo>
                  <a:pt x="896" y="1255"/>
                </a:lnTo>
                <a:lnTo>
                  <a:pt x="894" y="1240"/>
                </a:lnTo>
                <a:lnTo>
                  <a:pt x="894" y="1190"/>
                </a:lnTo>
                <a:lnTo>
                  <a:pt x="896" y="1175"/>
                </a:lnTo>
                <a:lnTo>
                  <a:pt x="904" y="1162"/>
                </a:lnTo>
                <a:lnTo>
                  <a:pt x="914" y="1150"/>
                </a:lnTo>
                <a:lnTo>
                  <a:pt x="928" y="1144"/>
                </a:lnTo>
                <a:lnTo>
                  <a:pt x="944" y="1140"/>
                </a:lnTo>
                <a:close/>
                <a:moveTo>
                  <a:pt x="769" y="1030"/>
                </a:moveTo>
                <a:lnTo>
                  <a:pt x="783" y="1034"/>
                </a:lnTo>
                <a:lnTo>
                  <a:pt x="795" y="1042"/>
                </a:lnTo>
                <a:lnTo>
                  <a:pt x="805" y="1053"/>
                </a:lnTo>
                <a:lnTo>
                  <a:pt x="810" y="1066"/>
                </a:lnTo>
                <a:lnTo>
                  <a:pt x="810" y="1081"/>
                </a:lnTo>
                <a:lnTo>
                  <a:pt x="807" y="1094"/>
                </a:lnTo>
                <a:lnTo>
                  <a:pt x="800" y="1106"/>
                </a:lnTo>
                <a:lnTo>
                  <a:pt x="616" y="1312"/>
                </a:lnTo>
                <a:lnTo>
                  <a:pt x="606" y="1320"/>
                </a:lnTo>
                <a:lnTo>
                  <a:pt x="594" y="1326"/>
                </a:lnTo>
                <a:lnTo>
                  <a:pt x="581" y="1327"/>
                </a:lnTo>
                <a:lnTo>
                  <a:pt x="567" y="1325"/>
                </a:lnTo>
                <a:lnTo>
                  <a:pt x="553" y="1317"/>
                </a:lnTo>
                <a:lnTo>
                  <a:pt x="439" y="1226"/>
                </a:lnTo>
                <a:lnTo>
                  <a:pt x="430" y="1215"/>
                </a:lnTo>
                <a:lnTo>
                  <a:pt x="423" y="1202"/>
                </a:lnTo>
                <a:lnTo>
                  <a:pt x="422" y="1188"/>
                </a:lnTo>
                <a:lnTo>
                  <a:pt x="425" y="1174"/>
                </a:lnTo>
                <a:lnTo>
                  <a:pt x="432" y="1162"/>
                </a:lnTo>
                <a:lnTo>
                  <a:pt x="442" y="1152"/>
                </a:lnTo>
                <a:lnTo>
                  <a:pt x="456" y="1146"/>
                </a:lnTo>
                <a:lnTo>
                  <a:pt x="470" y="1145"/>
                </a:lnTo>
                <a:lnTo>
                  <a:pt x="484" y="1147"/>
                </a:lnTo>
                <a:lnTo>
                  <a:pt x="496" y="1154"/>
                </a:lnTo>
                <a:lnTo>
                  <a:pt x="576" y="1218"/>
                </a:lnTo>
                <a:lnTo>
                  <a:pt x="731" y="1046"/>
                </a:lnTo>
                <a:lnTo>
                  <a:pt x="742" y="1036"/>
                </a:lnTo>
                <a:lnTo>
                  <a:pt x="755" y="1031"/>
                </a:lnTo>
                <a:lnTo>
                  <a:pt x="769" y="1030"/>
                </a:lnTo>
                <a:close/>
                <a:moveTo>
                  <a:pt x="150" y="347"/>
                </a:moveTo>
                <a:lnTo>
                  <a:pt x="552" y="347"/>
                </a:lnTo>
                <a:lnTo>
                  <a:pt x="548" y="372"/>
                </a:lnTo>
                <a:lnTo>
                  <a:pt x="547" y="399"/>
                </a:lnTo>
                <a:lnTo>
                  <a:pt x="550" y="439"/>
                </a:lnTo>
                <a:lnTo>
                  <a:pt x="559" y="477"/>
                </a:lnTo>
                <a:lnTo>
                  <a:pt x="574" y="511"/>
                </a:lnTo>
                <a:lnTo>
                  <a:pt x="594" y="544"/>
                </a:lnTo>
                <a:lnTo>
                  <a:pt x="618" y="572"/>
                </a:lnTo>
                <a:lnTo>
                  <a:pt x="648" y="598"/>
                </a:lnTo>
                <a:lnTo>
                  <a:pt x="681" y="618"/>
                </a:lnTo>
                <a:lnTo>
                  <a:pt x="715" y="632"/>
                </a:lnTo>
                <a:lnTo>
                  <a:pt x="753" y="642"/>
                </a:lnTo>
                <a:lnTo>
                  <a:pt x="793" y="645"/>
                </a:lnTo>
                <a:lnTo>
                  <a:pt x="1442" y="645"/>
                </a:lnTo>
                <a:lnTo>
                  <a:pt x="1482" y="642"/>
                </a:lnTo>
                <a:lnTo>
                  <a:pt x="1520" y="632"/>
                </a:lnTo>
                <a:lnTo>
                  <a:pt x="1555" y="618"/>
                </a:lnTo>
                <a:lnTo>
                  <a:pt x="1588" y="597"/>
                </a:lnTo>
                <a:lnTo>
                  <a:pt x="1616" y="572"/>
                </a:lnTo>
                <a:lnTo>
                  <a:pt x="1641" y="543"/>
                </a:lnTo>
                <a:lnTo>
                  <a:pt x="1661" y="510"/>
                </a:lnTo>
                <a:lnTo>
                  <a:pt x="1676" y="475"/>
                </a:lnTo>
                <a:lnTo>
                  <a:pt x="1686" y="436"/>
                </a:lnTo>
                <a:lnTo>
                  <a:pt x="1689" y="396"/>
                </a:lnTo>
                <a:lnTo>
                  <a:pt x="1688" y="371"/>
                </a:lnTo>
                <a:lnTo>
                  <a:pt x="1683" y="347"/>
                </a:lnTo>
                <a:lnTo>
                  <a:pt x="1987" y="347"/>
                </a:lnTo>
                <a:lnTo>
                  <a:pt x="2029" y="349"/>
                </a:lnTo>
                <a:lnTo>
                  <a:pt x="2067" y="356"/>
                </a:lnTo>
                <a:lnTo>
                  <a:pt x="2101" y="366"/>
                </a:lnTo>
                <a:lnTo>
                  <a:pt x="2132" y="379"/>
                </a:lnTo>
                <a:lnTo>
                  <a:pt x="2159" y="396"/>
                </a:lnTo>
                <a:lnTo>
                  <a:pt x="2182" y="416"/>
                </a:lnTo>
                <a:lnTo>
                  <a:pt x="2201" y="438"/>
                </a:lnTo>
                <a:lnTo>
                  <a:pt x="2215" y="462"/>
                </a:lnTo>
                <a:lnTo>
                  <a:pt x="2226" y="488"/>
                </a:lnTo>
                <a:lnTo>
                  <a:pt x="2233" y="517"/>
                </a:lnTo>
                <a:lnTo>
                  <a:pt x="2235" y="546"/>
                </a:lnTo>
                <a:lnTo>
                  <a:pt x="2235" y="2036"/>
                </a:lnTo>
                <a:lnTo>
                  <a:pt x="2210" y="2035"/>
                </a:lnTo>
                <a:lnTo>
                  <a:pt x="2186" y="2034"/>
                </a:lnTo>
                <a:lnTo>
                  <a:pt x="2118" y="2037"/>
                </a:lnTo>
                <a:lnTo>
                  <a:pt x="2051" y="2045"/>
                </a:lnTo>
                <a:lnTo>
                  <a:pt x="1987" y="2060"/>
                </a:lnTo>
                <a:lnTo>
                  <a:pt x="1987" y="893"/>
                </a:lnTo>
                <a:lnTo>
                  <a:pt x="249" y="893"/>
                </a:lnTo>
                <a:lnTo>
                  <a:pt x="249" y="2876"/>
                </a:lnTo>
                <a:lnTo>
                  <a:pt x="1394" y="2876"/>
                </a:lnTo>
                <a:lnTo>
                  <a:pt x="1400" y="2942"/>
                </a:lnTo>
                <a:lnTo>
                  <a:pt x="1412" y="3005"/>
                </a:lnTo>
                <a:lnTo>
                  <a:pt x="1429" y="3066"/>
                </a:lnTo>
                <a:lnTo>
                  <a:pt x="1450" y="3125"/>
                </a:lnTo>
                <a:lnTo>
                  <a:pt x="199" y="3125"/>
                </a:lnTo>
                <a:lnTo>
                  <a:pt x="163" y="3122"/>
                </a:lnTo>
                <a:lnTo>
                  <a:pt x="130" y="3112"/>
                </a:lnTo>
                <a:lnTo>
                  <a:pt x="99" y="3097"/>
                </a:lnTo>
                <a:lnTo>
                  <a:pt x="71" y="3079"/>
                </a:lnTo>
                <a:lnTo>
                  <a:pt x="47" y="3054"/>
                </a:lnTo>
                <a:lnTo>
                  <a:pt x="27" y="3027"/>
                </a:lnTo>
                <a:lnTo>
                  <a:pt x="13" y="2995"/>
                </a:lnTo>
                <a:lnTo>
                  <a:pt x="3" y="2962"/>
                </a:lnTo>
                <a:lnTo>
                  <a:pt x="0" y="2926"/>
                </a:lnTo>
                <a:lnTo>
                  <a:pt x="0" y="546"/>
                </a:lnTo>
                <a:lnTo>
                  <a:pt x="3" y="513"/>
                </a:lnTo>
                <a:lnTo>
                  <a:pt x="9" y="483"/>
                </a:lnTo>
                <a:lnTo>
                  <a:pt x="21" y="455"/>
                </a:lnTo>
                <a:lnTo>
                  <a:pt x="36" y="428"/>
                </a:lnTo>
                <a:lnTo>
                  <a:pt x="53" y="405"/>
                </a:lnTo>
                <a:lnTo>
                  <a:pt x="71" y="385"/>
                </a:lnTo>
                <a:lnTo>
                  <a:pt x="91" y="369"/>
                </a:lnTo>
                <a:lnTo>
                  <a:pt x="111" y="358"/>
                </a:lnTo>
                <a:lnTo>
                  <a:pt x="131" y="349"/>
                </a:lnTo>
                <a:lnTo>
                  <a:pt x="150" y="347"/>
                </a:lnTo>
                <a:close/>
                <a:moveTo>
                  <a:pt x="1118" y="99"/>
                </a:moveTo>
                <a:lnTo>
                  <a:pt x="1098" y="102"/>
                </a:lnTo>
                <a:lnTo>
                  <a:pt x="1080" y="109"/>
                </a:lnTo>
                <a:lnTo>
                  <a:pt x="1065" y="121"/>
                </a:lnTo>
                <a:lnTo>
                  <a:pt x="1053" y="136"/>
                </a:lnTo>
                <a:lnTo>
                  <a:pt x="1046" y="154"/>
                </a:lnTo>
                <a:lnTo>
                  <a:pt x="1043" y="174"/>
                </a:lnTo>
                <a:lnTo>
                  <a:pt x="1046" y="194"/>
                </a:lnTo>
                <a:lnTo>
                  <a:pt x="1053" y="211"/>
                </a:lnTo>
                <a:lnTo>
                  <a:pt x="1065" y="226"/>
                </a:lnTo>
                <a:lnTo>
                  <a:pt x="1080" y="238"/>
                </a:lnTo>
                <a:lnTo>
                  <a:pt x="1098" y="245"/>
                </a:lnTo>
                <a:lnTo>
                  <a:pt x="1118" y="248"/>
                </a:lnTo>
                <a:lnTo>
                  <a:pt x="1138" y="245"/>
                </a:lnTo>
                <a:lnTo>
                  <a:pt x="1156" y="238"/>
                </a:lnTo>
                <a:lnTo>
                  <a:pt x="1170" y="226"/>
                </a:lnTo>
                <a:lnTo>
                  <a:pt x="1182" y="211"/>
                </a:lnTo>
                <a:lnTo>
                  <a:pt x="1189" y="194"/>
                </a:lnTo>
                <a:lnTo>
                  <a:pt x="1193" y="174"/>
                </a:lnTo>
                <a:lnTo>
                  <a:pt x="1189" y="154"/>
                </a:lnTo>
                <a:lnTo>
                  <a:pt x="1182" y="136"/>
                </a:lnTo>
                <a:lnTo>
                  <a:pt x="1170" y="121"/>
                </a:lnTo>
                <a:lnTo>
                  <a:pt x="1156" y="109"/>
                </a:lnTo>
                <a:lnTo>
                  <a:pt x="1138" y="102"/>
                </a:lnTo>
                <a:lnTo>
                  <a:pt x="1118" y="99"/>
                </a:lnTo>
                <a:close/>
                <a:moveTo>
                  <a:pt x="1116" y="0"/>
                </a:moveTo>
                <a:lnTo>
                  <a:pt x="1120" y="0"/>
                </a:lnTo>
                <a:lnTo>
                  <a:pt x="1150" y="3"/>
                </a:lnTo>
                <a:lnTo>
                  <a:pt x="1180" y="11"/>
                </a:lnTo>
                <a:lnTo>
                  <a:pt x="1206" y="23"/>
                </a:lnTo>
                <a:lnTo>
                  <a:pt x="1230" y="40"/>
                </a:lnTo>
                <a:lnTo>
                  <a:pt x="1252" y="61"/>
                </a:lnTo>
                <a:lnTo>
                  <a:pt x="1268" y="85"/>
                </a:lnTo>
                <a:lnTo>
                  <a:pt x="1281" y="112"/>
                </a:lnTo>
                <a:lnTo>
                  <a:pt x="1288" y="141"/>
                </a:lnTo>
                <a:lnTo>
                  <a:pt x="1292" y="171"/>
                </a:lnTo>
                <a:lnTo>
                  <a:pt x="1292" y="174"/>
                </a:lnTo>
                <a:lnTo>
                  <a:pt x="1294" y="194"/>
                </a:lnTo>
                <a:lnTo>
                  <a:pt x="1302" y="211"/>
                </a:lnTo>
                <a:lnTo>
                  <a:pt x="1314" y="226"/>
                </a:lnTo>
                <a:lnTo>
                  <a:pt x="1328" y="238"/>
                </a:lnTo>
                <a:lnTo>
                  <a:pt x="1345" y="245"/>
                </a:lnTo>
                <a:lnTo>
                  <a:pt x="1365" y="248"/>
                </a:lnTo>
                <a:lnTo>
                  <a:pt x="1442" y="248"/>
                </a:lnTo>
                <a:lnTo>
                  <a:pt x="1472" y="251"/>
                </a:lnTo>
                <a:lnTo>
                  <a:pt x="1499" y="260"/>
                </a:lnTo>
                <a:lnTo>
                  <a:pt x="1524" y="274"/>
                </a:lnTo>
                <a:lnTo>
                  <a:pt x="1547" y="291"/>
                </a:lnTo>
                <a:lnTo>
                  <a:pt x="1564" y="312"/>
                </a:lnTo>
                <a:lnTo>
                  <a:pt x="1578" y="338"/>
                </a:lnTo>
                <a:lnTo>
                  <a:pt x="1587" y="366"/>
                </a:lnTo>
                <a:lnTo>
                  <a:pt x="1590" y="396"/>
                </a:lnTo>
                <a:lnTo>
                  <a:pt x="1590" y="399"/>
                </a:lnTo>
                <a:lnTo>
                  <a:pt x="1587" y="428"/>
                </a:lnTo>
                <a:lnTo>
                  <a:pt x="1578" y="456"/>
                </a:lnTo>
                <a:lnTo>
                  <a:pt x="1564" y="481"/>
                </a:lnTo>
                <a:lnTo>
                  <a:pt x="1547" y="503"/>
                </a:lnTo>
                <a:lnTo>
                  <a:pt x="1524" y="521"/>
                </a:lnTo>
                <a:lnTo>
                  <a:pt x="1499" y="534"/>
                </a:lnTo>
                <a:lnTo>
                  <a:pt x="1472" y="543"/>
                </a:lnTo>
                <a:lnTo>
                  <a:pt x="1442" y="546"/>
                </a:lnTo>
                <a:lnTo>
                  <a:pt x="793" y="546"/>
                </a:lnTo>
                <a:lnTo>
                  <a:pt x="764" y="543"/>
                </a:lnTo>
                <a:lnTo>
                  <a:pt x="736" y="534"/>
                </a:lnTo>
                <a:lnTo>
                  <a:pt x="711" y="521"/>
                </a:lnTo>
                <a:lnTo>
                  <a:pt x="689" y="503"/>
                </a:lnTo>
                <a:lnTo>
                  <a:pt x="671" y="481"/>
                </a:lnTo>
                <a:lnTo>
                  <a:pt x="657" y="456"/>
                </a:lnTo>
                <a:lnTo>
                  <a:pt x="649" y="428"/>
                </a:lnTo>
                <a:lnTo>
                  <a:pt x="646" y="399"/>
                </a:lnTo>
                <a:lnTo>
                  <a:pt x="646" y="396"/>
                </a:lnTo>
                <a:lnTo>
                  <a:pt x="649" y="366"/>
                </a:lnTo>
                <a:lnTo>
                  <a:pt x="657" y="338"/>
                </a:lnTo>
                <a:lnTo>
                  <a:pt x="671" y="312"/>
                </a:lnTo>
                <a:lnTo>
                  <a:pt x="689" y="291"/>
                </a:lnTo>
                <a:lnTo>
                  <a:pt x="711" y="274"/>
                </a:lnTo>
                <a:lnTo>
                  <a:pt x="736" y="260"/>
                </a:lnTo>
                <a:lnTo>
                  <a:pt x="764" y="251"/>
                </a:lnTo>
                <a:lnTo>
                  <a:pt x="793" y="248"/>
                </a:lnTo>
                <a:lnTo>
                  <a:pt x="870" y="248"/>
                </a:lnTo>
                <a:lnTo>
                  <a:pt x="889" y="245"/>
                </a:lnTo>
                <a:lnTo>
                  <a:pt x="907" y="238"/>
                </a:lnTo>
                <a:lnTo>
                  <a:pt x="922" y="226"/>
                </a:lnTo>
                <a:lnTo>
                  <a:pt x="933" y="211"/>
                </a:lnTo>
                <a:lnTo>
                  <a:pt x="941" y="194"/>
                </a:lnTo>
                <a:lnTo>
                  <a:pt x="944" y="174"/>
                </a:lnTo>
                <a:lnTo>
                  <a:pt x="944" y="171"/>
                </a:lnTo>
                <a:lnTo>
                  <a:pt x="947" y="141"/>
                </a:lnTo>
                <a:lnTo>
                  <a:pt x="954" y="112"/>
                </a:lnTo>
                <a:lnTo>
                  <a:pt x="967" y="85"/>
                </a:lnTo>
                <a:lnTo>
                  <a:pt x="984" y="61"/>
                </a:lnTo>
                <a:lnTo>
                  <a:pt x="1005" y="40"/>
                </a:lnTo>
                <a:lnTo>
                  <a:pt x="1029" y="23"/>
                </a:lnTo>
                <a:lnTo>
                  <a:pt x="1056" y="11"/>
                </a:lnTo>
                <a:lnTo>
                  <a:pt x="1085" y="3"/>
                </a:lnTo>
                <a:lnTo>
                  <a:pt x="1116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grpSp>
        <p:nvGrpSpPr>
          <p:cNvPr id="34" name="그룹 33"/>
          <p:cNvGrpSpPr/>
          <p:nvPr/>
        </p:nvGrpSpPr>
        <p:grpSpPr>
          <a:xfrm>
            <a:off x="752612" y="1034170"/>
            <a:ext cx="7686437" cy="5099995"/>
            <a:chOff x="752612" y="1187790"/>
            <a:chExt cx="7686437" cy="5099995"/>
          </a:xfrm>
        </p:grpSpPr>
        <p:pic>
          <p:nvPicPr>
            <p:cNvPr id="35" name="그림 3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2612" y="1187790"/>
              <a:ext cx="7686437" cy="5099995"/>
            </a:xfrm>
            <a:prstGeom prst="rect">
              <a:avLst/>
            </a:prstGeom>
          </p:spPr>
        </p:pic>
        <p:sp>
          <p:nvSpPr>
            <p:cNvPr id="36" name="직사각형 35"/>
            <p:cNvSpPr/>
            <p:nvPr/>
          </p:nvSpPr>
          <p:spPr>
            <a:xfrm>
              <a:off x="3951666" y="5690603"/>
              <a:ext cx="3654479" cy="59718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직사각형 3"/>
          <p:cNvSpPr/>
          <p:nvPr/>
        </p:nvSpPr>
        <p:spPr>
          <a:xfrm>
            <a:off x="8074649" y="4121808"/>
            <a:ext cx="3205721" cy="175432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[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장바구니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]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클릭 시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  <a:b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장바구니 목록에 상품이 담기고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장바구니 페이지로 이동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[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바로구매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]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버튼 클릭 시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</a:p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즉시 결제 창으로 이동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3036069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55B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624114" y="116116"/>
            <a:ext cx="11480799" cy="6669314"/>
          </a:xfrm>
          <a:prstGeom prst="roundRect">
            <a:avLst>
              <a:gd name="adj" fmla="val 2541"/>
            </a:avLst>
          </a:prstGeom>
          <a:solidFill>
            <a:schemeClr val="bg1"/>
          </a:solidFill>
          <a:ln>
            <a:noFill/>
          </a:ln>
          <a:effectLst>
            <a:outerShdw dist="1016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204154" y="1034170"/>
            <a:ext cx="193117" cy="5222353"/>
            <a:chOff x="581527" y="787428"/>
            <a:chExt cx="193117" cy="5222353"/>
          </a:xfrm>
          <a:solidFill>
            <a:schemeClr val="bg1"/>
          </a:solidFill>
        </p:grpSpPr>
        <p:sp>
          <p:nvSpPr>
            <p:cNvPr id="5" name="Freeform 9"/>
            <p:cNvSpPr>
              <a:spLocks/>
            </p:cNvSpPr>
            <p:nvPr/>
          </p:nvSpPr>
          <p:spPr bwMode="auto">
            <a:xfrm>
              <a:off x="612262" y="1494240"/>
              <a:ext cx="131646" cy="17373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6" name="Group 12"/>
            <p:cNvGrpSpPr>
              <a:grpSpLocks noChangeAspect="1"/>
            </p:cNvGrpSpPr>
            <p:nvPr/>
          </p:nvGrpSpPr>
          <p:grpSpPr bwMode="auto">
            <a:xfrm>
              <a:off x="581527" y="787428"/>
              <a:ext cx="193117" cy="153620"/>
              <a:chOff x="6124" y="305"/>
              <a:chExt cx="841" cy="669"/>
            </a:xfrm>
            <a:grpFill/>
          </p:grpSpPr>
          <p:sp>
            <p:nvSpPr>
              <p:cNvPr id="23" name="Freeform 13"/>
              <p:cNvSpPr>
                <a:spLocks/>
              </p:cNvSpPr>
              <p:nvPr/>
            </p:nvSpPr>
            <p:spPr bwMode="auto">
              <a:xfrm>
                <a:off x="6244" y="440"/>
                <a:ext cx="601" cy="534"/>
              </a:xfrm>
              <a:custGeom>
                <a:avLst/>
                <a:gdLst>
                  <a:gd name="T0" fmla="*/ 902 w 1802"/>
                  <a:gd name="T1" fmla="*/ 0 h 1602"/>
                  <a:gd name="T2" fmla="*/ 2 w 1802"/>
                  <a:gd name="T3" fmla="*/ 742 h 1602"/>
                  <a:gd name="T4" fmla="*/ 2 w 1802"/>
                  <a:gd name="T5" fmla="*/ 743 h 1602"/>
                  <a:gd name="T6" fmla="*/ 2 w 1802"/>
                  <a:gd name="T7" fmla="*/ 746 h 1602"/>
                  <a:gd name="T8" fmla="*/ 0 w 1802"/>
                  <a:gd name="T9" fmla="*/ 749 h 1602"/>
                  <a:gd name="T10" fmla="*/ 0 w 1802"/>
                  <a:gd name="T11" fmla="*/ 751 h 1602"/>
                  <a:gd name="T12" fmla="*/ 0 w 1802"/>
                  <a:gd name="T13" fmla="*/ 1501 h 1602"/>
                  <a:gd name="T14" fmla="*/ 2 w 1802"/>
                  <a:gd name="T15" fmla="*/ 1521 h 1602"/>
                  <a:gd name="T16" fmla="*/ 16 w 1802"/>
                  <a:gd name="T17" fmla="*/ 1557 h 1602"/>
                  <a:gd name="T18" fmla="*/ 30 w 1802"/>
                  <a:gd name="T19" fmla="*/ 1572 h 1602"/>
                  <a:gd name="T20" fmla="*/ 45 w 1802"/>
                  <a:gd name="T21" fmla="*/ 1586 h 1602"/>
                  <a:gd name="T22" fmla="*/ 81 w 1802"/>
                  <a:gd name="T23" fmla="*/ 1601 h 1602"/>
                  <a:gd name="T24" fmla="*/ 100 w 1802"/>
                  <a:gd name="T25" fmla="*/ 1602 h 1602"/>
                  <a:gd name="T26" fmla="*/ 702 w 1802"/>
                  <a:gd name="T27" fmla="*/ 1602 h 1602"/>
                  <a:gd name="T28" fmla="*/ 702 w 1802"/>
                  <a:gd name="T29" fmla="*/ 1001 h 1602"/>
                  <a:gd name="T30" fmla="*/ 1102 w 1802"/>
                  <a:gd name="T31" fmla="*/ 1001 h 1602"/>
                  <a:gd name="T32" fmla="*/ 1102 w 1802"/>
                  <a:gd name="T33" fmla="*/ 1602 h 1602"/>
                  <a:gd name="T34" fmla="*/ 1703 w 1802"/>
                  <a:gd name="T35" fmla="*/ 1602 h 1602"/>
                  <a:gd name="T36" fmla="*/ 1723 w 1802"/>
                  <a:gd name="T37" fmla="*/ 1601 h 1602"/>
                  <a:gd name="T38" fmla="*/ 1758 w 1802"/>
                  <a:gd name="T39" fmla="*/ 1586 h 1602"/>
                  <a:gd name="T40" fmla="*/ 1773 w 1802"/>
                  <a:gd name="T41" fmla="*/ 1572 h 1602"/>
                  <a:gd name="T42" fmla="*/ 1786 w 1802"/>
                  <a:gd name="T43" fmla="*/ 1557 h 1602"/>
                  <a:gd name="T44" fmla="*/ 1802 w 1802"/>
                  <a:gd name="T45" fmla="*/ 1521 h 1602"/>
                  <a:gd name="T46" fmla="*/ 1802 w 1802"/>
                  <a:gd name="T47" fmla="*/ 1501 h 1602"/>
                  <a:gd name="T48" fmla="*/ 1802 w 1802"/>
                  <a:gd name="T49" fmla="*/ 751 h 1602"/>
                  <a:gd name="T50" fmla="*/ 1802 w 1802"/>
                  <a:gd name="T51" fmla="*/ 745 h 1602"/>
                  <a:gd name="T52" fmla="*/ 1801 w 1802"/>
                  <a:gd name="T53" fmla="*/ 742 h 1602"/>
                  <a:gd name="T54" fmla="*/ 902 w 1802"/>
                  <a:gd name="T55" fmla="*/ 0 h 16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802" h="1602">
                    <a:moveTo>
                      <a:pt x="902" y="0"/>
                    </a:moveTo>
                    <a:lnTo>
                      <a:pt x="2" y="742"/>
                    </a:lnTo>
                    <a:lnTo>
                      <a:pt x="2" y="743"/>
                    </a:lnTo>
                    <a:lnTo>
                      <a:pt x="2" y="746"/>
                    </a:lnTo>
                    <a:lnTo>
                      <a:pt x="0" y="749"/>
                    </a:lnTo>
                    <a:lnTo>
                      <a:pt x="0" y="751"/>
                    </a:lnTo>
                    <a:lnTo>
                      <a:pt x="0" y="1501"/>
                    </a:lnTo>
                    <a:lnTo>
                      <a:pt x="2" y="1521"/>
                    </a:lnTo>
                    <a:lnTo>
                      <a:pt x="16" y="1557"/>
                    </a:lnTo>
                    <a:lnTo>
                      <a:pt x="30" y="1572"/>
                    </a:lnTo>
                    <a:lnTo>
                      <a:pt x="45" y="1586"/>
                    </a:lnTo>
                    <a:lnTo>
                      <a:pt x="81" y="1601"/>
                    </a:lnTo>
                    <a:lnTo>
                      <a:pt x="100" y="1602"/>
                    </a:lnTo>
                    <a:lnTo>
                      <a:pt x="702" y="1602"/>
                    </a:lnTo>
                    <a:lnTo>
                      <a:pt x="702" y="1001"/>
                    </a:lnTo>
                    <a:lnTo>
                      <a:pt x="1102" y="1001"/>
                    </a:lnTo>
                    <a:lnTo>
                      <a:pt x="1102" y="1602"/>
                    </a:lnTo>
                    <a:lnTo>
                      <a:pt x="1703" y="1602"/>
                    </a:lnTo>
                    <a:lnTo>
                      <a:pt x="1723" y="1601"/>
                    </a:lnTo>
                    <a:lnTo>
                      <a:pt x="1758" y="1586"/>
                    </a:lnTo>
                    <a:lnTo>
                      <a:pt x="1773" y="1572"/>
                    </a:lnTo>
                    <a:lnTo>
                      <a:pt x="1786" y="1557"/>
                    </a:lnTo>
                    <a:lnTo>
                      <a:pt x="1802" y="1521"/>
                    </a:lnTo>
                    <a:lnTo>
                      <a:pt x="1802" y="1501"/>
                    </a:lnTo>
                    <a:lnTo>
                      <a:pt x="1802" y="751"/>
                    </a:lnTo>
                    <a:lnTo>
                      <a:pt x="1802" y="745"/>
                    </a:lnTo>
                    <a:lnTo>
                      <a:pt x="1801" y="742"/>
                    </a:lnTo>
                    <a:lnTo>
                      <a:pt x="90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14"/>
              <p:cNvSpPr>
                <a:spLocks/>
              </p:cNvSpPr>
              <p:nvPr/>
            </p:nvSpPr>
            <p:spPr bwMode="auto">
              <a:xfrm>
                <a:off x="6124" y="305"/>
                <a:ext cx="841" cy="394"/>
              </a:xfrm>
              <a:custGeom>
                <a:avLst/>
                <a:gdLst>
                  <a:gd name="T0" fmla="*/ 2505 w 2522"/>
                  <a:gd name="T1" fmla="*/ 978 h 1181"/>
                  <a:gd name="T2" fmla="*/ 2162 w 2522"/>
                  <a:gd name="T3" fmla="*/ 694 h 1181"/>
                  <a:gd name="T4" fmla="*/ 2162 w 2522"/>
                  <a:gd name="T5" fmla="*/ 54 h 1181"/>
                  <a:gd name="T6" fmla="*/ 2162 w 2522"/>
                  <a:gd name="T7" fmla="*/ 44 h 1181"/>
                  <a:gd name="T8" fmla="*/ 2155 w 2522"/>
                  <a:gd name="T9" fmla="*/ 26 h 1181"/>
                  <a:gd name="T10" fmla="*/ 2149 w 2522"/>
                  <a:gd name="T11" fmla="*/ 18 h 1181"/>
                  <a:gd name="T12" fmla="*/ 2141 w 2522"/>
                  <a:gd name="T13" fmla="*/ 13 h 1181"/>
                  <a:gd name="T14" fmla="*/ 2123 w 2522"/>
                  <a:gd name="T15" fmla="*/ 5 h 1181"/>
                  <a:gd name="T16" fmla="*/ 2113 w 2522"/>
                  <a:gd name="T17" fmla="*/ 5 h 1181"/>
                  <a:gd name="T18" fmla="*/ 1812 w 2522"/>
                  <a:gd name="T19" fmla="*/ 5 h 1181"/>
                  <a:gd name="T20" fmla="*/ 1802 w 2522"/>
                  <a:gd name="T21" fmla="*/ 5 h 1181"/>
                  <a:gd name="T22" fmla="*/ 1783 w 2522"/>
                  <a:gd name="T23" fmla="*/ 13 h 1181"/>
                  <a:gd name="T24" fmla="*/ 1776 w 2522"/>
                  <a:gd name="T25" fmla="*/ 18 h 1181"/>
                  <a:gd name="T26" fmla="*/ 1770 w 2522"/>
                  <a:gd name="T27" fmla="*/ 26 h 1181"/>
                  <a:gd name="T28" fmla="*/ 1763 w 2522"/>
                  <a:gd name="T29" fmla="*/ 44 h 1181"/>
                  <a:gd name="T30" fmla="*/ 1762 w 2522"/>
                  <a:gd name="T31" fmla="*/ 54 h 1181"/>
                  <a:gd name="T32" fmla="*/ 1762 w 2522"/>
                  <a:gd name="T33" fmla="*/ 360 h 1181"/>
                  <a:gd name="T34" fmla="*/ 1380 w 2522"/>
                  <a:gd name="T35" fmla="*/ 41 h 1181"/>
                  <a:gd name="T36" fmla="*/ 1354 w 2522"/>
                  <a:gd name="T37" fmla="*/ 23 h 1181"/>
                  <a:gd name="T38" fmla="*/ 1295 w 2522"/>
                  <a:gd name="T39" fmla="*/ 1 h 1181"/>
                  <a:gd name="T40" fmla="*/ 1262 w 2522"/>
                  <a:gd name="T41" fmla="*/ 0 h 1181"/>
                  <a:gd name="T42" fmla="*/ 1227 w 2522"/>
                  <a:gd name="T43" fmla="*/ 1 h 1181"/>
                  <a:gd name="T44" fmla="*/ 1168 w 2522"/>
                  <a:gd name="T45" fmla="*/ 23 h 1181"/>
                  <a:gd name="T46" fmla="*/ 1142 w 2522"/>
                  <a:gd name="T47" fmla="*/ 41 h 1181"/>
                  <a:gd name="T48" fmla="*/ 17 w 2522"/>
                  <a:gd name="T49" fmla="*/ 978 h 1181"/>
                  <a:gd name="T50" fmla="*/ 10 w 2522"/>
                  <a:gd name="T51" fmla="*/ 985 h 1181"/>
                  <a:gd name="T52" fmla="*/ 1 w 2522"/>
                  <a:gd name="T53" fmla="*/ 1001 h 1181"/>
                  <a:gd name="T54" fmla="*/ 0 w 2522"/>
                  <a:gd name="T55" fmla="*/ 1012 h 1181"/>
                  <a:gd name="T56" fmla="*/ 0 w 2522"/>
                  <a:gd name="T57" fmla="*/ 1023 h 1181"/>
                  <a:gd name="T58" fmla="*/ 6 w 2522"/>
                  <a:gd name="T59" fmla="*/ 1040 h 1181"/>
                  <a:gd name="T60" fmla="*/ 12 w 2522"/>
                  <a:gd name="T61" fmla="*/ 1048 h 1181"/>
                  <a:gd name="T62" fmla="*/ 108 w 2522"/>
                  <a:gd name="T63" fmla="*/ 1164 h 1181"/>
                  <a:gd name="T64" fmla="*/ 122 w 2522"/>
                  <a:gd name="T65" fmla="*/ 1177 h 1181"/>
                  <a:gd name="T66" fmla="*/ 141 w 2522"/>
                  <a:gd name="T67" fmla="*/ 1181 h 1181"/>
                  <a:gd name="T68" fmla="*/ 160 w 2522"/>
                  <a:gd name="T69" fmla="*/ 1181 h 1181"/>
                  <a:gd name="T70" fmla="*/ 179 w 2522"/>
                  <a:gd name="T71" fmla="*/ 1171 h 1181"/>
                  <a:gd name="T72" fmla="*/ 1262 w 2522"/>
                  <a:gd name="T73" fmla="*/ 268 h 1181"/>
                  <a:gd name="T74" fmla="*/ 2344 w 2522"/>
                  <a:gd name="T75" fmla="*/ 1171 h 1181"/>
                  <a:gd name="T76" fmla="*/ 2358 w 2522"/>
                  <a:gd name="T77" fmla="*/ 1180 h 1181"/>
                  <a:gd name="T78" fmla="*/ 2377 w 2522"/>
                  <a:gd name="T79" fmla="*/ 1181 h 1181"/>
                  <a:gd name="T80" fmla="*/ 2383 w 2522"/>
                  <a:gd name="T81" fmla="*/ 1181 h 1181"/>
                  <a:gd name="T82" fmla="*/ 2401 w 2522"/>
                  <a:gd name="T83" fmla="*/ 1177 h 1181"/>
                  <a:gd name="T84" fmla="*/ 2414 w 2522"/>
                  <a:gd name="T85" fmla="*/ 1164 h 1181"/>
                  <a:gd name="T86" fmla="*/ 2512 w 2522"/>
                  <a:gd name="T87" fmla="*/ 1048 h 1181"/>
                  <a:gd name="T88" fmla="*/ 2518 w 2522"/>
                  <a:gd name="T89" fmla="*/ 1040 h 1181"/>
                  <a:gd name="T90" fmla="*/ 2522 w 2522"/>
                  <a:gd name="T91" fmla="*/ 1023 h 1181"/>
                  <a:gd name="T92" fmla="*/ 2522 w 2522"/>
                  <a:gd name="T93" fmla="*/ 1012 h 1181"/>
                  <a:gd name="T94" fmla="*/ 2521 w 2522"/>
                  <a:gd name="T95" fmla="*/ 1001 h 1181"/>
                  <a:gd name="T96" fmla="*/ 2512 w 2522"/>
                  <a:gd name="T97" fmla="*/ 985 h 1181"/>
                  <a:gd name="T98" fmla="*/ 2505 w 2522"/>
                  <a:gd name="T99" fmla="*/ 978 h 1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522" h="1181">
                    <a:moveTo>
                      <a:pt x="2505" y="978"/>
                    </a:moveTo>
                    <a:lnTo>
                      <a:pt x="2162" y="694"/>
                    </a:lnTo>
                    <a:lnTo>
                      <a:pt x="2162" y="54"/>
                    </a:lnTo>
                    <a:lnTo>
                      <a:pt x="2162" y="44"/>
                    </a:lnTo>
                    <a:lnTo>
                      <a:pt x="2155" y="26"/>
                    </a:lnTo>
                    <a:lnTo>
                      <a:pt x="2149" y="18"/>
                    </a:lnTo>
                    <a:lnTo>
                      <a:pt x="2141" y="13"/>
                    </a:lnTo>
                    <a:lnTo>
                      <a:pt x="2123" y="5"/>
                    </a:lnTo>
                    <a:lnTo>
                      <a:pt x="2113" y="5"/>
                    </a:lnTo>
                    <a:lnTo>
                      <a:pt x="1812" y="5"/>
                    </a:lnTo>
                    <a:lnTo>
                      <a:pt x="1802" y="5"/>
                    </a:lnTo>
                    <a:lnTo>
                      <a:pt x="1783" y="13"/>
                    </a:lnTo>
                    <a:lnTo>
                      <a:pt x="1776" y="18"/>
                    </a:lnTo>
                    <a:lnTo>
                      <a:pt x="1770" y="26"/>
                    </a:lnTo>
                    <a:lnTo>
                      <a:pt x="1763" y="44"/>
                    </a:lnTo>
                    <a:lnTo>
                      <a:pt x="1762" y="54"/>
                    </a:lnTo>
                    <a:lnTo>
                      <a:pt x="1762" y="360"/>
                    </a:lnTo>
                    <a:lnTo>
                      <a:pt x="1380" y="41"/>
                    </a:lnTo>
                    <a:lnTo>
                      <a:pt x="1354" y="23"/>
                    </a:lnTo>
                    <a:lnTo>
                      <a:pt x="1295" y="1"/>
                    </a:lnTo>
                    <a:lnTo>
                      <a:pt x="1262" y="0"/>
                    </a:lnTo>
                    <a:lnTo>
                      <a:pt x="1227" y="1"/>
                    </a:lnTo>
                    <a:lnTo>
                      <a:pt x="1168" y="23"/>
                    </a:lnTo>
                    <a:lnTo>
                      <a:pt x="1142" y="41"/>
                    </a:lnTo>
                    <a:lnTo>
                      <a:pt x="17" y="978"/>
                    </a:lnTo>
                    <a:lnTo>
                      <a:pt x="10" y="985"/>
                    </a:lnTo>
                    <a:lnTo>
                      <a:pt x="1" y="1001"/>
                    </a:lnTo>
                    <a:lnTo>
                      <a:pt x="0" y="1012"/>
                    </a:lnTo>
                    <a:lnTo>
                      <a:pt x="0" y="1023"/>
                    </a:lnTo>
                    <a:lnTo>
                      <a:pt x="6" y="1040"/>
                    </a:lnTo>
                    <a:lnTo>
                      <a:pt x="12" y="1048"/>
                    </a:lnTo>
                    <a:lnTo>
                      <a:pt x="108" y="1164"/>
                    </a:lnTo>
                    <a:lnTo>
                      <a:pt x="122" y="1177"/>
                    </a:lnTo>
                    <a:lnTo>
                      <a:pt x="141" y="1181"/>
                    </a:lnTo>
                    <a:lnTo>
                      <a:pt x="160" y="1181"/>
                    </a:lnTo>
                    <a:lnTo>
                      <a:pt x="179" y="1171"/>
                    </a:lnTo>
                    <a:lnTo>
                      <a:pt x="1262" y="268"/>
                    </a:lnTo>
                    <a:lnTo>
                      <a:pt x="2344" y="1171"/>
                    </a:lnTo>
                    <a:lnTo>
                      <a:pt x="2358" y="1180"/>
                    </a:lnTo>
                    <a:lnTo>
                      <a:pt x="2377" y="1181"/>
                    </a:lnTo>
                    <a:lnTo>
                      <a:pt x="2383" y="1181"/>
                    </a:lnTo>
                    <a:lnTo>
                      <a:pt x="2401" y="1177"/>
                    </a:lnTo>
                    <a:lnTo>
                      <a:pt x="2414" y="1164"/>
                    </a:lnTo>
                    <a:lnTo>
                      <a:pt x="2512" y="1048"/>
                    </a:lnTo>
                    <a:lnTo>
                      <a:pt x="2518" y="1040"/>
                    </a:lnTo>
                    <a:lnTo>
                      <a:pt x="2522" y="1023"/>
                    </a:lnTo>
                    <a:lnTo>
                      <a:pt x="2522" y="1012"/>
                    </a:lnTo>
                    <a:lnTo>
                      <a:pt x="2521" y="1001"/>
                    </a:lnTo>
                    <a:lnTo>
                      <a:pt x="2512" y="985"/>
                    </a:lnTo>
                    <a:lnTo>
                      <a:pt x="2505" y="97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7" name="Freeform 36"/>
            <p:cNvSpPr>
              <a:spLocks noEditPoints="1"/>
            </p:cNvSpPr>
            <p:nvPr/>
          </p:nvSpPr>
          <p:spPr bwMode="auto">
            <a:xfrm>
              <a:off x="625397" y="4336406"/>
              <a:ext cx="105376" cy="177233"/>
            </a:xfrm>
            <a:custGeom>
              <a:avLst/>
              <a:gdLst>
                <a:gd name="T0" fmla="*/ 937 w 1926"/>
                <a:gd name="T1" fmla="*/ 3639 h 4045"/>
                <a:gd name="T2" fmla="*/ 893 w 1926"/>
                <a:gd name="T3" fmla="*/ 3665 h 4045"/>
                <a:gd name="T4" fmla="*/ 863 w 1926"/>
                <a:gd name="T5" fmla="*/ 3712 h 4045"/>
                <a:gd name="T6" fmla="*/ 851 w 1926"/>
                <a:gd name="T7" fmla="*/ 3772 h 4045"/>
                <a:gd name="T8" fmla="*/ 863 w 1926"/>
                <a:gd name="T9" fmla="*/ 3832 h 4045"/>
                <a:gd name="T10" fmla="*/ 893 w 1926"/>
                <a:gd name="T11" fmla="*/ 3878 h 4045"/>
                <a:gd name="T12" fmla="*/ 937 w 1926"/>
                <a:gd name="T13" fmla="*/ 3905 h 4045"/>
                <a:gd name="T14" fmla="*/ 988 w 1926"/>
                <a:gd name="T15" fmla="*/ 3905 h 4045"/>
                <a:gd name="T16" fmla="*/ 1033 w 1926"/>
                <a:gd name="T17" fmla="*/ 3878 h 4045"/>
                <a:gd name="T18" fmla="*/ 1064 w 1926"/>
                <a:gd name="T19" fmla="*/ 3832 h 4045"/>
                <a:gd name="T20" fmla="*/ 1075 w 1926"/>
                <a:gd name="T21" fmla="*/ 3772 h 4045"/>
                <a:gd name="T22" fmla="*/ 1064 w 1926"/>
                <a:gd name="T23" fmla="*/ 3712 h 4045"/>
                <a:gd name="T24" fmla="*/ 1033 w 1926"/>
                <a:gd name="T25" fmla="*/ 3665 h 4045"/>
                <a:gd name="T26" fmla="*/ 988 w 1926"/>
                <a:gd name="T27" fmla="*/ 3639 h 4045"/>
                <a:gd name="T28" fmla="*/ 156 w 1926"/>
                <a:gd name="T29" fmla="*/ 434 h 4045"/>
                <a:gd name="T30" fmla="*/ 1770 w 1926"/>
                <a:gd name="T31" fmla="*/ 3540 h 4045"/>
                <a:gd name="T32" fmla="*/ 156 w 1926"/>
                <a:gd name="T33" fmla="*/ 434 h 4045"/>
                <a:gd name="T34" fmla="*/ 716 w 1926"/>
                <a:gd name="T35" fmla="*/ 200 h 4045"/>
                <a:gd name="T36" fmla="*/ 701 w 1926"/>
                <a:gd name="T37" fmla="*/ 217 h 4045"/>
                <a:gd name="T38" fmla="*/ 701 w 1926"/>
                <a:gd name="T39" fmla="*/ 243 h 4045"/>
                <a:gd name="T40" fmla="*/ 716 w 1926"/>
                <a:gd name="T41" fmla="*/ 260 h 4045"/>
                <a:gd name="T42" fmla="*/ 1199 w 1926"/>
                <a:gd name="T43" fmla="*/ 262 h 4045"/>
                <a:gd name="T44" fmla="*/ 1218 w 1926"/>
                <a:gd name="T45" fmla="*/ 254 h 4045"/>
                <a:gd name="T46" fmla="*/ 1226 w 1926"/>
                <a:gd name="T47" fmla="*/ 230 h 4045"/>
                <a:gd name="T48" fmla="*/ 1218 w 1926"/>
                <a:gd name="T49" fmla="*/ 207 h 4045"/>
                <a:gd name="T50" fmla="*/ 1199 w 1926"/>
                <a:gd name="T51" fmla="*/ 197 h 4045"/>
                <a:gd name="T52" fmla="*/ 224 w 1926"/>
                <a:gd name="T53" fmla="*/ 0 h 4045"/>
                <a:gd name="T54" fmla="*/ 1738 w 1926"/>
                <a:gd name="T55" fmla="*/ 4 h 4045"/>
                <a:gd name="T56" fmla="*/ 1805 w 1926"/>
                <a:gd name="T57" fmla="*/ 31 h 4045"/>
                <a:gd name="T58" fmla="*/ 1860 w 1926"/>
                <a:gd name="T59" fmla="*/ 81 h 4045"/>
                <a:gd name="T60" fmla="*/ 1900 w 1926"/>
                <a:gd name="T61" fmla="*/ 148 h 4045"/>
                <a:gd name="T62" fmla="*/ 1923 w 1926"/>
                <a:gd name="T63" fmla="*/ 229 h 4045"/>
                <a:gd name="T64" fmla="*/ 1926 w 1926"/>
                <a:gd name="T65" fmla="*/ 3772 h 4045"/>
                <a:gd name="T66" fmla="*/ 1915 w 1926"/>
                <a:gd name="T67" fmla="*/ 3857 h 4045"/>
                <a:gd name="T68" fmla="*/ 1882 w 1926"/>
                <a:gd name="T69" fmla="*/ 3932 h 4045"/>
                <a:gd name="T70" fmla="*/ 1834 w 1926"/>
                <a:gd name="T71" fmla="*/ 3992 h 4045"/>
                <a:gd name="T72" fmla="*/ 1773 w 1926"/>
                <a:gd name="T73" fmla="*/ 4032 h 4045"/>
                <a:gd name="T74" fmla="*/ 1702 w 1926"/>
                <a:gd name="T75" fmla="*/ 4045 h 4045"/>
                <a:gd name="T76" fmla="*/ 188 w 1926"/>
                <a:gd name="T77" fmla="*/ 4041 h 4045"/>
                <a:gd name="T78" fmla="*/ 122 w 1926"/>
                <a:gd name="T79" fmla="*/ 4014 h 4045"/>
                <a:gd name="T80" fmla="*/ 66 w 1926"/>
                <a:gd name="T81" fmla="*/ 3964 h 4045"/>
                <a:gd name="T82" fmla="*/ 25 w 1926"/>
                <a:gd name="T83" fmla="*/ 3897 h 4045"/>
                <a:gd name="T84" fmla="*/ 3 w 1926"/>
                <a:gd name="T85" fmla="*/ 3816 h 4045"/>
                <a:gd name="T86" fmla="*/ 0 w 1926"/>
                <a:gd name="T87" fmla="*/ 273 h 4045"/>
                <a:gd name="T88" fmla="*/ 12 w 1926"/>
                <a:gd name="T89" fmla="*/ 188 h 4045"/>
                <a:gd name="T90" fmla="*/ 43 w 1926"/>
                <a:gd name="T91" fmla="*/ 113 h 4045"/>
                <a:gd name="T92" fmla="*/ 92 w 1926"/>
                <a:gd name="T93" fmla="*/ 53 h 4045"/>
                <a:gd name="T94" fmla="*/ 154 w 1926"/>
                <a:gd name="T95" fmla="*/ 13 h 4045"/>
                <a:gd name="T96" fmla="*/ 224 w 1926"/>
                <a:gd name="T97" fmla="*/ 0 h 4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26" h="4045">
                  <a:moveTo>
                    <a:pt x="963" y="3636"/>
                  </a:moveTo>
                  <a:lnTo>
                    <a:pt x="937" y="3639"/>
                  </a:lnTo>
                  <a:lnTo>
                    <a:pt x="914" y="3649"/>
                  </a:lnTo>
                  <a:lnTo>
                    <a:pt x="893" y="3665"/>
                  </a:lnTo>
                  <a:lnTo>
                    <a:pt x="876" y="3686"/>
                  </a:lnTo>
                  <a:lnTo>
                    <a:pt x="863" y="3712"/>
                  </a:lnTo>
                  <a:lnTo>
                    <a:pt x="854" y="3741"/>
                  </a:lnTo>
                  <a:lnTo>
                    <a:pt x="851" y="3772"/>
                  </a:lnTo>
                  <a:lnTo>
                    <a:pt x="854" y="3804"/>
                  </a:lnTo>
                  <a:lnTo>
                    <a:pt x="863" y="3832"/>
                  </a:lnTo>
                  <a:lnTo>
                    <a:pt x="876" y="3857"/>
                  </a:lnTo>
                  <a:lnTo>
                    <a:pt x="893" y="3878"/>
                  </a:lnTo>
                  <a:lnTo>
                    <a:pt x="914" y="3894"/>
                  </a:lnTo>
                  <a:lnTo>
                    <a:pt x="937" y="3905"/>
                  </a:lnTo>
                  <a:lnTo>
                    <a:pt x="963" y="3909"/>
                  </a:lnTo>
                  <a:lnTo>
                    <a:pt x="988" y="3905"/>
                  </a:lnTo>
                  <a:lnTo>
                    <a:pt x="1013" y="3894"/>
                  </a:lnTo>
                  <a:lnTo>
                    <a:pt x="1033" y="3878"/>
                  </a:lnTo>
                  <a:lnTo>
                    <a:pt x="1051" y="3857"/>
                  </a:lnTo>
                  <a:lnTo>
                    <a:pt x="1064" y="3832"/>
                  </a:lnTo>
                  <a:lnTo>
                    <a:pt x="1072" y="3804"/>
                  </a:lnTo>
                  <a:lnTo>
                    <a:pt x="1075" y="3772"/>
                  </a:lnTo>
                  <a:lnTo>
                    <a:pt x="1072" y="3741"/>
                  </a:lnTo>
                  <a:lnTo>
                    <a:pt x="1064" y="3712"/>
                  </a:lnTo>
                  <a:lnTo>
                    <a:pt x="1051" y="3686"/>
                  </a:lnTo>
                  <a:lnTo>
                    <a:pt x="1033" y="3665"/>
                  </a:lnTo>
                  <a:lnTo>
                    <a:pt x="1013" y="3649"/>
                  </a:lnTo>
                  <a:lnTo>
                    <a:pt x="988" y="3639"/>
                  </a:lnTo>
                  <a:lnTo>
                    <a:pt x="963" y="3636"/>
                  </a:lnTo>
                  <a:close/>
                  <a:moveTo>
                    <a:pt x="156" y="434"/>
                  </a:moveTo>
                  <a:lnTo>
                    <a:pt x="156" y="3540"/>
                  </a:lnTo>
                  <a:lnTo>
                    <a:pt x="1770" y="3540"/>
                  </a:lnTo>
                  <a:lnTo>
                    <a:pt x="1770" y="434"/>
                  </a:lnTo>
                  <a:lnTo>
                    <a:pt x="156" y="434"/>
                  </a:lnTo>
                  <a:close/>
                  <a:moveTo>
                    <a:pt x="727" y="197"/>
                  </a:moveTo>
                  <a:lnTo>
                    <a:pt x="716" y="200"/>
                  </a:lnTo>
                  <a:lnTo>
                    <a:pt x="707" y="207"/>
                  </a:lnTo>
                  <a:lnTo>
                    <a:pt x="701" y="217"/>
                  </a:lnTo>
                  <a:lnTo>
                    <a:pt x="699" y="230"/>
                  </a:lnTo>
                  <a:lnTo>
                    <a:pt x="701" y="243"/>
                  </a:lnTo>
                  <a:lnTo>
                    <a:pt x="707" y="254"/>
                  </a:lnTo>
                  <a:lnTo>
                    <a:pt x="716" y="260"/>
                  </a:lnTo>
                  <a:lnTo>
                    <a:pt x="727" y="262"/>
                  </a:lnTo>
                  <a:lnTo>
                    <a:pt x="1199" y="262"/>
                  </a:lnTo>
                  <a:lnTo>
                    <a:pt x="1210" y="260"/>
                  </a:lnTo>
                  <a:lnTo>
                    <a:pt x="1218" y="254"/>
                  </a:lnTo>
                  <a:lnTo>
                    <a:pt x="1224" y="243"/>
                  </a:lnTo>
                  <a:lnTo>
                    <a:pt x="1226" y="230"/>
                  </a:lnTo>
                  <a:lnTo>
                    <a:pt x="1224" y="217"/>
                  </a:lnTo>
                  <a:lnTo>
                    <a:pt x="1218" y="207"/>
                  </a:lnTo>
                  <a:lnTo>
                    <a:pt x="1210" y="200"/>
                  </a:lnTo>
                  <a:lnTo>
                    <a:pt x="1199" y="197"/>
                  </a:lnTo>
                  <a:lnTo>
                    <a:pt x="727" y="197"/>
                  </a:lnTo>
                  <a:close/>
                  <a:moveTo>
                    <a:pt x="224" y="0"/>
                  </a:moveTo>
                  <a:lnTo>
                    <a:pt x="1702" y="0"/>
                  </a:lnTo>
                  <a:lnTo>
                    <a:pt x="1738" y="4"/>
                  </a:lnTo>
                  <a:lnTo>
                    <a:pt x="1773" y="13"/>
                  </a:lnTo>
                  <a:lnTo>
                    <a:pt x="1805" y="31"/>
                  </a:lnTo>
                  <a:lnTo>
                    <a:pt x="1834" y="53"/>
                  </a:lnTo>
                  <a:lnTo>
                    <a:pt x="1860" y="81"/>
                  </a:lnTo>
                  <a:lnTo>
                    <a:pt x="1882" y="113"/>
                  </a:lnTo>
                  <a:lnTo>
                    <a:pt x="1900" y="148"/>
                  </a:lnTo>
                  <a:lnTo>
                    <a:pt x="1915" y="188"/>
                  </a:lnTo>
                  <a:lnTo>
                    <a:pt x="1923" y="229"/>
                  </a:lnTo>
                  <a:lnTo>
                    <a:pt x="1926" y="273"/>
                  </a:lnTo>
                  <a:lnTo>
                    <a:pt x="1926" y="3772"/>
                  </a:lnTo>
                  <a:lnTo>
                    <a:pt x="1923" y="3816"/>
                  </a:lnTo>
                  <a:lnTo>
                    <a:pt x="1915" y="3857"/>
                  </a:lnTo>
                  <a:lnTo>
                    <a:pt x="1900" y="3897"/>
                  </a:lnTo>
                  <a:lnTo>
                    <a:pt x="1882" y="3932"/>
                  </a:lnTo>
                  <a:lnTo>
                    <a:pt x="1860" y="3964"/>
                  </a:lnTo>
                  <a:lnTo>
                    <a:pt x="1834" y="3992"/>
                  </a:lnTo>
                  <a:lnTo>
                    <a:pt x="1805" y="4014"/>
                  </a:lnTo>
                  <a:lnTo>
                    <a:pt x="1773" y="4032"/>
                  </a:lnTo>
                  <a:lnTo>
                    <a:pt x="1738" y="4041"/>
                  </a:lnTo>
                  <a:lnTo>
                    <a:pt x="1702" y="4045"/>
                  </a:lnTo>
                  <a:lnTo>
                    <a:pt x="224" y="4045"/>
                  </a:lnTo>
                  <a:lnTo>
                    <a:pt x="188" y="4041"/>
                  </a:lnTo>
                  <a:lnTo>
                    <a:pt x="154" y="4032"/>
                  </a:lnTo>
                  <a:lnTo>
                    <a:pt x="122" y="4014"/>
                  </a:lnTo>
                  <a:lnTo>
                    <a:pt x="92" y="3992"/>
                  </a:lnTo>
                  <a:lnTo>
                    <a:pt x="66" y="3964"/>
                  </a:lnTo>
                  <a:lnTo>
                    <a:pt x="43" y="3932"/>
                  </a:lnTo>
                  <a:lnTo>
                    <a:pt x="25" y="3897"/>
                  </a:lnTo>
                  <a:lnTo>
                    <a:pt x="12" y="3857"/>
                  </a:lnTo>
                  <a:lnTo>
                    <a:pt x="3" y="3816"/>
                  </a:lnTo>
                  <a:lnTo>
                    <a:pt x="0" y="3772"/>
                  </a:lnTo>
                  <a:lnTo>
                    <a:pt x="0" y="273"/>
                  </a:lnTo>
                  <a:lnTo>
                    <a:pt x="3" y="229"/>
                  </a:lnTo>
                  <a:lnTo>
                    <a:pt x="12" y="188"/>
                  </a:lnTo>
                  <a:lnTo>
                    <a:pt x="25" y="148"/>
                  </a:lnTo>
                  <a:lnTo>
                    <a:pt x="43" y="113"/>
                  </a:lnTo>
                  <a:lnTo>
                    <a:pt x="66" y="81"/>
                  </a:lnTo>
                  <a:lnTo>
                    <a:pt x="92" y="53"/>
                  </a:lnTo>
                  <a:lnTo>
                    <a:pt x="122" y="31"/>
                  </a:lnTo>
                  <a:lnTo>
                    <a:pt x="154" y="13"/>
                  </a:lnTo>
                  <a:lnTo>
                    <a:pt x="188" y="4"/>
                  </a:lnTo>
                  <a:lnTo>
                    <a:pt x="22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" name="자유형 7"/>
            <p:cNvSpPr>
              <a:spLocks/>
            </p:cNvSpPr>
            <p:nvPr/>
          </p:nvSpPr>
          <p:spPr bwMode="auto">
            <a:xfrm>
              <a:off x="598771" y="3644382"/>
              <a:ext cx="158629" cy="138832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" name="Freeform 6"/>
            <p:cNvSpPr>
              <a:spLocks/>
            </p:cNvSpPr>
            <p:nvPr/>
          </p:nvSpPr>
          <p:spPr bwMode="auto">
            <a:xfrm rot="10800000" flipH="1" flipV="1">
              <a:off x="597941" y="2949079"/>
              <a:ext cx="160288" cy="142111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10" name="Group 20"/>
            <p:cNvGrpSpPr>
              <a:grpSpLocks noChangeAspect="1"/>
            </p:cNvGrpSpPr>
            <p:nvPr/>
          </p:nvGrpSpPr>
          <p:grpSpPr bwMode="auto">
            <a:xfrm>
              <a:off x="614039" y="2221163"/>
              <a:ext cx="128093" cy="174724"/>
              <a:chOff x="2597" y="4163"/>
              <a:chExt cx="217" cy="296"/>
            </a:xfrm>
            <a:grpFill/>
          </p:grpSpPr>
          <p:sp>
            <p:nvSpPr>
              <p:cNvPr id="19" name="Freeform 22"/>
              <p:cNvSpPr>
                <a:spLocks noEditPoints="1"/>
              </p:cNvSpPr>
              <p:nvPr/>
            </p:nvSpPr>
            <p:spPr bwMode="auto">
              <a:xfrm>
                <a:off x="2630" y="4163"/>
                <a:ext cx="151" cy="176"/>
              </a:xfrm>
              <a:custGeom>
                <a:avLst/>
                <a:gdLst>
                  <a:gd name="T0" fmla="*/ 410 w 1662"/>
                  <a:gd name="T1" fmla="*/ 645 h 1942"/>
                  <a:gd name="T2" fmla="*/ 309 w 1662"/>
                  <a:gd name="T3" fmla="*/ 847 h 1942"/>
                  <a:gd name="T4" fmla="*/ 255 w 1662"/>
                  <a:gd name="T5" fmla="*/ 1023 h 1942"/>
                  <a:gd name="T6" fmla="*/ 263 w 1662"/>
                  <a:gd name="T7" fmla="*/ 1206 h 1942"/>
                  <a:gd name="T8" fmla="*/ 347 w 1662"/>
                  <a:gd name="T9" fmla="*/ 1429 h 1942"/>
                  <a:gd name="T10" fmla="*/ 476 w 1662"/>
                  <a:gd name="T11" fmla="*/ 1620 h 1942"/>
                  <a:gd name="T12" fmla="*/ 638 w 1662"/>
                  <a:gd name="T13" fmla="*/ 1753 h 1942"/>
                  <a:gd name="T14" fmla="*/ 825 w 1662"/>
                  <a:gd name="T15" fmla="*/ 1803 h 1942"/>
                  <a:gd name="T16" fmla="*/ 1013 w 1662"/>
                  <a:gd name="T17" fmla="*/ 1753 h 1942"/>
                  <a:gd name="T18" fmla="*/ 1176 w 1662"/>
                  <a:gd name="T19" fmla="*/ 1619 h 1942"/>
                  <a:gd name="T20" fmla="*/ 1305 w 1662"/>
                  <a:gd name="T21" fmla="*/ 1428 h 1942"/>
                  <a:gd name="T22" fmla="*/ 1388 w 1662"/>
                  <a:gd name="T23" fmla="*/ 1205 h 1942"/>
                  <a:gd name="T24" fmla="*/ 1418 w 1662"/>
                  <a:gd name="T25" fmla="*/ 974 h 1942"/>
                  <a:gd name="T26" fmla="*/ 1266 w 1662"/>
                  <a:gd name="T27" fmla="*/ 836 h 1942"/>
                  <a:gd name="T28" fmla="*/ 1012 w 1662"/>
                  <a:gd name="T29" fmla="*/ 794 h 1942"/>
                  <a:gd name="T30" fmla="*/ 806 w 1662"/>
                  <a:gd name="T31" fmla="*/ 713 h 1942"/>
                  <a:gd name="T32" fmla="*/ 646 w 1662"/>
                  <a:gd name="T33" fmla="*/ 610 h 1942"/>
                  <a:gd name="T34" fmla="*/ 526 w 1662"/>
                  <a:gd name="T35" fmla="*/ 499 h 1942"/>
                  <a:gd name="T36" fmla="*/ 944 w 1662"/>
                  <a:gd name="T37" fmla="*/ 23 h 1942"/>
                  <a:gd name="T38" fmla="*/ 1152 w 1662"/>
                  <a:gd name="T39" fmla="*/ 118 h 1942"/>
                  <a:gd name="T40" fmla="*/ 1271 w 1662"/>
                  <a:gd name="T41" fmla="*/ 205 h 1942"/>
                  <a:gd name="T42" fmla="*/ 1388 w 1662"/>
                  <a:gd name="T43" fmla="*/ 323 h 1942"/>
                  <a:gd name="T44" fmla="*/ 1455 w 1662"/>
                  <a:gd name="T45" fmla="*/ 429 h 1942"/>
                  <a:gd name="T46" fmla="*/ 1524 w 1662"/>
                  <a:gd name="T47" fmla="*/ 626 h 1942"/>
                  <a:gd name="T48" fmla="*/ 1555 w 1662"/>
                  <a:gd name="T49" fmla="*/ 892 h 1942"/>
                  <a:gd name="T50" fmla="*/ 1619 w 1662"/>
                  <a:gd name="T51" fmla="*/ 939 h 1942"/>
                  <a:gd name="T52" fmla="*/ 1657 w 1662"/>
                  <a:gd name="T53" fmla="*/ 1032 h 1942"/>
                  <a:gd name="T54" fmla="*/ 1655 w 1662"/>
                  <a:gd name="T55" fmla="*/ 1183 h 1942"/>
                  <a:gd name="T56" fmla="*/ 1611 w 1662"/>
                  <a:gd name="T57" fmla="*/ 1304 h 1942"/>
                  <a:gd name="T58" fmla="*/ 1537 w 1662"/>
                  <a:gd name="T59" fmla="*/ 1372 h 1942"/>
                  <a:gd name="T60" fmla="*/ 1445 w 1662"/>
                  <a:gd name="T61" fmla="*/ 1454 h 1942"/>
                  <a:gd name="T62" fmla="*/ 1313 w 1662"/>
                  <a:gd name="T63" fmla="*/ 1670 h 1942"/>
                  <a:gd name="T64" fmla="*/ 1141 w 1662"/>
                  <a:gd name="T65" fmla="*/ 1836 h 1942"/>
                  <a:gd name="T66" fmla="*/ 937 w 1662"/>
                  <a:gd name="T67" fmla="*/ 1930 h 1942"/>
                  <a:gd name="T68" fmla="*/ 714 w 1662"/>
                  <a:gd name="T69" fmla="*/ 1930 h 1942"/>
                  <a:gd name="T70" fmla="*/ 510 w 1662"/>
                  <a:gd name="T71" fmla="*/ 1836 h 1942"/>
                  <a:gd name="T72" fmla="*/ 337 w 1662"/>
                  <a:gd name="T73" fmla="*/ 1669 h 1942"/>
                  <a:gd name="T74" fmla="*/ 205 w 1662"/>
                  <a:gd name="T75" fmla="*/ 1452 h 1942"/>
                  <a:gd name="T76" fmla="*/ 111 w 1662"/>
                  <a:gd name="T77" fmla="*/ 1364 h 1942"/>
                  <a:gd name="T78" fmla="*/ 39 w 1662"/>
                  <a:gd name="T79" fmla="*/ 1284 h 1942"/>
                  <a:gd name="T80" fmla="*/ 2 w 1662"/>
                  <a:gd name="T81" fmla="*/ 1143 h 1942"/>
                  <a:gd name="T82" fmla="*/ 9 w 1662"/>
                  <a:gd name="T83" fmla="*/ 1009 h 1942"/>
                  <a:gd name="T84" fmla="*/ 50 w 1662"/>
                  <a:gd name="T85" fmla="*/ 930 h 1942"/>
                  <a:gd name="T86" fmla="*/ 98 w 1662"/>
                  <a:gd name="T87" fmla="*/ 851 h 1942"/>
                  <a:gd name="T88" fmla="*/ 85 w 1662"/>
                  <a:gd name="T89" fmla="*/ 643 h 1942"/>
                  <a:gd name="T90" fmla="*/ 120 w 1662"/>
                  <a:gd name="T91" fmla="*/ 487 h 1942"/>
                  <a:gd name="T92" fmla="*/ 183 w 1662"/>
                  <a:gd name="T93" fmla="*/ 377 h 1942"/>
                  <a:gd name="T94" fmla="*/ 257 w 1662"/>
                  <a:gd name="T95" fmla="*/ 305 h 1942"/>
                  <a:gd name="T96" fmla="*/ 319 w 1662"/>
                  <a:gd name="T97" fmla="*/ 266 h 1942"/>
                  <a:gd name="T98" fmla="*/ 352 w 1662"/>
                  <a:gd name="T99" fmla="*/ 246 h 1942"/>
                  <a:gd name="T100" fmla="*/ 390 w 1662"/>
                  <a:gd name="T101" fmla="*/ 196 h 1942"/>
                  <a:gd name="T102" fmla="*/ 459 w 1662"/>
                  <a:gd name="T103" fmla="*/ 127 h 1942"/>
                  <a:gd name="T104" fmla="*/ 559 w 1662"/>
                  <a:gd name="T105" fmla="*/ 57 h 1942"/>
                  <a:gd name="T106" fmla="*/ 690 w 1662"/>
                  <a:gd name="T107" fmla="*/ 10 h 19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662" h="1942">
                    <a:moveTo>
                      <a:pt x="526" y="499"/>
                    </a:moveTo>
                    <a:lnTo>
                      <a:pt x="484" y="546"/>
                    </a:lnTo>
                    <a:lnTo>
                      <a:pt x="445" y="595"/>
                    </a:lnTo>
                    <a:lnTo>
                      <a:pt x="410" y="645"/>
                    </a:lnTo>
                    <a:lnTo>
                      <a:pt x="379" y="696"/>
                    </a:lnTo>
                    <a:lnTo>
                      <a:pt x="352" y="747"/>
                    </a:lnTo>
                    <a:lnTo>
                      <a:pt x="329" y="797"/>
                    </a:lnTo>
                    <a:lnTo>
                      <a:pt x="309" y="847"/>
                    </a:lnTo>
                    <a:lnTo>
                      <a:pt x="291" y="895"/>
                    </a:lnTo>
                    <a:lnTo>
                      <a:pt x="277" y="941"/>
                    </a:lnTo>
                    <a:lnTo>
                      <a:pt x="264" y="984"/>
                    </a:lnTo>
                    <a:lnTo>
                      <a:pt x="255" y="1023"/>
                    </a:lnTo>
                    <a:lnTo>
                      <a:pt x="247" y="1059"/>
                    </a:lnTo>
                    <a:lnTo>
                      <a:pt x="241" y="1091"/>
                    </a:lnTo>
                    <a:lnTo>
                      <a:pt x="250" y="1148"/>
                    </a:lnTo>
                    <a:lnTo>
                      <a:pt x="263" y="1206"/>
                    </a:lnTo>
                    <a:lnTo>
                      <a:pt x="280" y="1263"/>
                    </a:lnTo>
                    <a:lnTo>
                      <a:pt x="299" y="1320"/>
                    </a:lnTo>
                    <a:lnTo>
                      <a:pt x="322" y="1375"/>
                    </a:lnTo>
                    <a:lnTo>
                      <a:pt x="347" y="1429"/>
                    </a:lnTo>
                    <a:lnTo>
                      <a:pt x="375" y="1480"/>
                    </a:lnTo>
                    <a:lnTo>
                      <a:pt x="406" y="1530"/>
                    </a:lnTo>
                    <a:lnTo>
                      <a:pt x="440" y="1576"/>
                    </a:lnTo>
                    <a:lnTo>
                      <a:pt x="476" y="1620"/>
                    </a:lnTo>
                    <a:lnTo>
                      <a:pt x="513" y="1659"/>
                    </a:lnTo>
                    <a:lnTo>
                      <a:pt x="553" y="1695"/>
                    </a:lnTo>
                    <a:lnTo>
                      <a:pt x="594" y="1726"/>
                    </a:lnTo>
                    <a:lnTo>
                      <a:pt x="638" y="1753"/>
                    </a:lnTo>
                    <a:lnTo>
                      <a:pt x="683" y="1774"/>
                    </a:lnTo>
                    <a:lnTo>
                      <a:pt x="729" y="1789"/>
                    </a:lnTo>
                    <a:lnTo>
                      <a:pt x="777" y="1800"/>
                    </a:lnTo>
                    <a:lnTo>
                      <a:pt x="825" y="1803"/>
                    </a:lnTo>
                    <a:lnTo>
                      <a:pt x="875" y="1800"/>
                    </a:lnTo>
                    <a:lnTo>
                      <a:pt x="922" y="1789"/>
                    </a:lnTo>
                    <a:lnTo>
                      <a:pt x="968" y="1774"/>
                    </a:lnTo>
                    <a:lnTo>
                      <a:pt x="1013" y="1753"/>
                    </a:lnTo>
                    <a:lnTo>
                      <a:pt x="1056" y="1726"/>
                    </a:lnTo>
                    <a:lnTo>
                      <a:pt x="1099" y="1695"/>
                    </a:lnTo>
                    <a:lnTo>
                      <a:pt x="1139" y="1659"/>
                    </a:lnTo>
                    <a:lnTo>
                      <a:pt x="1176" y="1619"/>
                    </a:lnTo>
                    <a:lnTo>
                      <a:pt x="1212" y="1576"/>
                    </a:lnTo>
                    <a:lnTo>
                      <a:pt x="1245" y="1529"/>
                    </a:lnTo>
                    <a:lnTo>
                      <a:pt x="1276" y="1480"/>
                    </a:lnTo>
                    <a:lnTo>
                      <a:pt x="1305" y="1428"/>
                    </a:lnTo>
                    <a:lnTo>
                      <a:pt x="1330" y="1374"/>
                    </a:lnTo>
                    <a:lnTo>
                      <a:pt x="1353" y="1319"/>
                    </a:lnTo>
                    <a:lnTo>
                      <a:pt x="1372" y="1262"/>
                    </a:lnTo>
                    <a:lnTo>
                      <a:pt x="1388" y="1205"/>
                    </a:lnTo>
                    <a:lnTo>
                      <a:pt x="1401" y="1147"/>
                    </a:lnTo>
                    <a:lnTo>
                      <a:pt x="1411" y="1089"/>
                    </a:lnTo>
                    <a:lnTo>
                      <a:pt x="1416" y="1032"/>
                    </a:lnTo>
                    <a:lnTo>
                      <a:pt x="1418" y="974"/>
                    </a:lnTo>
                    <a:lnTo>
                      <a:pt x="1417" y="904"/>
                    </a:lnTo>
                    <a:lnTo>
                      <a:pt x="1414" y="838"/>
                    </a:lnTo>
                    <a:lnTo>
                      <a:pt x="1339" y="839"/>
                    </a:lnTo>
                    <a:lnTo>
                      <a:pt x="1266" y="836"/>
                    </a:lnTo>
                    <a:lnTo>
                      <a:pt x="1198" y="830"/>
                    </a:lnTo>
                    <a:lnTo>
                      <a:pt x="1133" y="820"/>
                    </a:lnTo>
                    <a:lnTo>
                      <a:pt x="1070" y="808"/>
                    </a:lnTo>
                    <a:lnTo>
                      <a:pt x="1012" y="794"/>
                    </a:lnTo>
                    <a:lnTo>
                      <a:pt x="956" y="777"/>
                    </a:lnTo>
                    <a:lnTo>
                      <a:pt x="903" y="757"/>
                    </a:lnTo>
                    <a:lnTo>
                      <a:pt x="853" y="737"/>
                    </a:lnTo>
                    <a:lnTo>
                      <a:pt x="806" y="713"/>
                    </a:lnTo>
                    <a:lnTo>
                      <a:pt x="762" y="690"/>
                    </a:lnTo>
                    <a:lnTo>
                      <a:pt x="721" y="664"/>
                    </a:lnTo>
                    <a:lnTo>
                      <a:pt x="682" y="638"/>
                    </a:lnTo>
                    <a:lnTo>
                      <a:pt x="646" y="610"/>
                    </a:lnTo>
                    <a:lnTo>
                      <a:pt x="612" y="583"/>
                    </a:lnTo>
                    <a:lnTo>
                      <a:pt x="581" y="555"/>
                    </a:lnTo>
                    <a:lnTo>
                      <a:pt x="552" y="527"/>
                    </a:lnTo>
                    <a:lnTo>
                      <a:pt x="526" y="499"/>
                    </a:lnTo>
                    <a:close/>
                    <a:moveTo>
                      <a:pt x="808" y="0"/>
                    </a:moveTo>
                    <a:lnTo>
                      <a:pt x="851" y="3"/>
                    </a:lnTo>
                    <a:lnTo>
                      <a:pt x="897" y="11"/>
                    </a:lnTo>
                    <a:lnTo>
                      <a:pt x="944" y="23"/>
                    </a:lnTo>
                    <a:lnTo>
                      <a:pt x="993" y="39"/>
                    </a:lnTo>
                    <a:lnTo>
                      <a:pt x="1044" y="60"/>
                    </a:lnTo>
                    <a:lnTo>
                      <a:pt x="1097" y="86"/>
                    </a:lnTo>
                    <a:lnTo>
                      <a:pt x="1152" y="118"/>
                    </a:lnTo>
                    <a:lnTo>
                      <a:pt x="1179" y="135"/>
                    </a:lnTo>
                    <a:lnTo>
                      <a:pt x="1208" y="155"/>
                    </a:lnTo>
                    <a:lnTo>
                      <a:pt x="1239" y="179"/>
                    </a:lnTo>
                    <a:lnTo>
                      <a:pt x="1271" y="205"/>
                    </a:lnTo>
                    <a:lnTo>
                      <a:pt x="1304" y="233"/>
                    </a:lnTo>
                    <a:lnTo>
                      <a:pt x="1334" y="261"/>
                    </a:lnTo>
                    <a:lnTo>
                      <a:pt x="1363" y="292"/>
                    </a:lnTo>
                    <a:lnTo>
                      <a:pt x="1388" y="323"/>
                    </a:lnTo>
                    <a:lnTo>
                      <a:pt x="1409" y="353"/>
                    </a:lnTo>
                    <a:lnTo>
                      <a:pt x="1409" y="353"/>
                    </a:lnTo>
                    <a:lnTo>
                      <a:pt x="1433" y="389"/>
                    </a:lnTo>
                    <a:lnTo>
                      <a:pt x="1455" y="429"/>
                    </a:lnTo>
                    <a:lnTo>
                      <a:pt x="1475" y="472"/>
                    </a:lnTo>
                    <a:lnTo>
                      <a:pt x="1493" y="519"/>
                    </a:lnTo>
                    <a:lnTo>
                      <a:pt x="1509" y="570"/>
                    </a:lnTo>
                    <a:lnTo>
                      <a:pt x="1524" y="626"/>
                    </a:lnTo>
                    <a:lnTo>
                      <a:pt x="1535" y="685"/>
                    </a:lnTo>
                    <a:lnTo>
                      <a:pt x="1545" y="749"/>
                    </a:lnTo>
                    <a:lnTo>
                      <a:pt x="1551" y="817"/>
                    </a:lnTo>
                    <a:lnTo>
                      <a:pt x="1555" y="892"/>
                    </a:lnTo>
                    <a:lnTo>
                      <a:pt x="1573" y="900"/>
                    </a:lnTo>
                    <a:lnTo>
                      <a:pt x="1590" y="910"/>
                    </a:lnTo>
                    <a:lnTo>
                      <a:pt x="1605" y="922"/>
                    </a:lnTo>
                    <a:lnTo>
                      <a:pt x="1619" y="939"/>
                    </a:lnTo>
                    <a:lnTo>
                      <a:pt x="1632" y="957"/>
                    </a:lnTo>
                    <a:lnTo>
                      <a:pt x="1642" y="979"/>
                    </a:lnTo>
                    <a:lnTo>
                      <a:pt x="1651" y="1003"/>
                    </a:lnTo>
                    <a:lnTo>
                      <a:pt x="1657" y="1032"/>
                    </a:lnTo>
                    <a:lnTo>
                      <a:pt x="1661" y="1064"/>
                    </a:lnTo>
                    <a:lnTo>
                      <a:pt x="1662" y="1102"/>
                    </a:lnTo>
                    <a:lnTo>
                      <a:pt x="1660" y="1143"/>
                    </a:lnTo>
                    <a:lnTo>
                      <a:pt x="1655" y="1183"/>
                    </a:lnTo>
                    <a:lnTo>
                      <a:pt x="1648" y="1218"/>
                    </a:lnTo>
                    <a:lnTo>
                      <a:pt x="1638" y="1250"/>
                    </a:lnTo>
                    <a:lnTo>
                      <a:pt x="1625" y="1278"/>
                    </a:lnTo>
                    <a:lnTo>
                      <a:pt x="1611" y="1304"/>
                    </a:lnTo>
                    <a:lnTo>
                      <a:pt x="1595" y="1325"/>
                    </a:lnTo>
                    <a:lnTo>
                      <a:pt x="1577" y="1344"/>
                    </a:lnTo>
                    <a:lnTo>
                      <a:pt x="1558" y="1360"/>
                    </a:lnTo>
                    <a:lnTo>
                      <a:pt x="1537" y="1372"/>
                    </a:lnTo>
                    <a:lnTo>
                      <a:pt x="1515" y="1382"/>
                    </a:lnTo>
                    <a:lnTo>
                      <a:pt x="1493" y="1390"/>
                    </a:lnTo>
                    <a:lnTo>
                      <a:pt x="1471" y="1395"/>
                    </a:lnTo>
                    <a:lnTo>
                      <a:pt x="1445" y="1454"/>
                    </a:lnTo>
                    <a:lnTo>
                      <a:pt x="1416" y="1512"/>
                    </a:lnTo>
                    <a:lnTo>
                      <a:pt x="1385" y="1567"/>
                    </a:lnTo>
                    <a:lnTo>
                      <a:pt x="1350" y="1620"/>
                    </a:lnTo>
                    <a:lnTo>
                      <a:pt x="1313" y="1670"/>
                    </a:lnTo>
                    <a:lnTo>
                      <a:pt x="1273" y="1717"/>
                    </a:lnTo>
                    <a:lnTo>
                      <a:pt x="1231" y="1761"/>
                    </a:lnTo>
                    <a:lnTo>
                      <a:pt x="1187" y="1801"/>
                    </a:lnTo>
                    <a:lnTo>
                      <a:pt x="1141" y="1836"/>
                    </a:lnTo>
                    <a:lnTo>
                      <a:pt x="1092" y="1868"/>
                    </a:lnTo>
                    <a:lnTo>
                      <a:pt x="1042" y="1893"/>
                    </a:lnTo>
                    <a:lnTo>
                      <a:pt x="990" y="1915"/>
                    </a:lnTo>
                    <a:lnTo>
                      <a:pt x="937" y="1930"/>
                    </a:lnTo>
                    <a:lnTo>
                      <a:pt x="882" y="1939"/>
                    </a:lnTo>
                    <a:lnTo>
                      <a:pt x="825" y="1942"/>
                    </a:lnTo>
                    <a:lnTo>
                      <a:pt x="769" y="1939"/>
                    </a:lnTo>
                    <a:lnTo>
                      <a:pt x="714" y="1930"/>
                    </a:lnTo>
                    <a:lnTo>
                      <a:pt x="661" y="1915"/>
                    </a:lnTo>
                    <a:lnTo>
                      <a:pt x="608" y="1893"/>
                    </a:lnTo>
                    <a:lnTo>
                      <a:pt x="558" y="1867"/>
                    </a:lnTo>
                    <a:lnTo>
                      <a:pt x="510" y="1836"/>
                    </a:lnTo>
                    <a:lnTo>
                      <a:pt x="464" y="1800"/>
                    </a:lnTo>
                    <a:lnTo>
                      <a:pt x="419" y="1760"/>
                    </a:lnTo>
                    <a:lnTo>
                      <a:pt x="377" y="1716"/>
                    </a:lnTo>
                    <a:lnTo>
                      <a:pt x="337" y="1669"/>
                    </a:lnTo>
                    <a:lnTo>
                      <a:pt x="300" y="1618"/>
                    </a:lnTo>
                    <a:lnTo>
                      <a:pt x="266" y="1565"/>
                    </a:lnTo>
                    <a:lnTo>
                      <a:pt x="234" y="1510"/>
                    </a:lnTo>
                    <a:lnTo>
                      <a:pt x="205" y="1452"/>
                    </a:lnTo>
                    <a:lnTo>
                      <a:pt x="179" y="1392"/>
                    </a:lnTo>
                    <a:lnTo>
                      <a:pt x="156" y="1386"/>
                    </a:lnTo>
                    <a:lnTo>
                      <a:pt x="133" y="1376"/>
                    </a:lnTo>
                    <a:lnTo>
                      <a:pt x="111" y="1364"/>
                    </a:lnTo>
                    <a:lnTo>
                      <a:pt x="91" y="1349"/>
                    </a:lnTo>
                    <a:lnTo>
                      <a:pt x="72" y="1330"/>
                    </a:lnTo>
                    <a:lnTo>
                      <a:pt x="55" y="1309"/>
                    </a:lnTo>
                    <a:lnTo>
                      <a:pt x="39" y="1284"/>
                    </a:lnTo>
                    <a:lnTo>
                      <a:pt x="26" y="1254"/>
                    </a:lnTo>
                    <a:lnTo>
                      <a:pt x="15" y="1221"/>
                    </a:lnTo>
                    <a:lnTo>
                      <a:pt x="7" y="1184"/>
                    </a:lnTo>
                    <a:lnTo>
                      <a:pt x="2" y="1143"/>
                    </a:lnTo>
                    <a:lnTo>
                      <a:pt x="0" y="1104"/>
                    </a:lnTo>
                    <a:lnTo>
                      <a:pt x="1" y="1068"/>
                    </a:lnTo>
                    <a:lnTo>
                      <a:pt x="4" y="1038"/>
                    </a:lnTo>
                    <a:lnTo>
                      <a:pt x="9" y="1009"/>
                    </a:lnTo>
                    <a:lnTo>
                      <a:pt x="17" y="985"/>
                    </a:lnTo>
                    <a:lnTo>
                      <a:pt x="27" y="964"/>
                    </a:lnTo>
                    <a:lnTo>
                      <a:pt x="38" y="946"/>
                    </a:lnTo>
                    <a:lnTo>
                      <a:pt x="50" y="930"/>
                    </a:lnTo>
                    <a:lnTo>
                      <a:pt x="65" y="916"/>
                    </a:lnTo>
                    <a:lnTo>
                      <a:pt x="80" y="906"/>
                    </a:lnTo>
                    <a:lnTo>
                      <a:pt x="96" y="897"/>
                    </a:lnTo>
                    <a:lnTo>
                      <a:pt x="98" y="851"/>
                    </a:lnTo>
                    <a:lnTo>
                      <a:pt x="89" y="794"/>
                    </a:lnTo>
                    <a:lnTo>
                      <a:pt x="85" y="740"/>
                    </a:lnTo>
                    <a:lnTo>
                      <a:pt x="83" y="690"/>
                    </a:lnTo>
                    <a:lnTo>
                      <a:pt x="85" y="643"/>
                    </a:lnTo>
                    <a:lnTo>
                      <a:pt x="90" y="599"/>
                    </a:lnTo>
                    <a:lnTo>
                      <a:pt x="98" y="559"/>
                    </a:lnTo>
                    <a:lnTo>
                      <a:pt x="108" y="522"/>
                    </a:lnTo>
                    <a:lnTo>
                      <a:pt x="120" y="487"/>
                    </a:lnTo>
                    <a:lnTo>
                      <a:pt x="134" y="455"/>
                    </a:lnTo>
                    <a:lnTo>
                      <a:pt x="149" y="427"/>
                    </a:lnTo>
                    <a:lnTo>
                      <a:pt x="166" y="400"/>
                    </a:lnTo>
                    <a:lnTo>
                      <a:pt x="183" y="377"/>
                    </a:lnTo>
                    <a:lnTo>
                      <a:pt x="202" y="355"/>
                    </a:lnTo>
                    <a:lnTo>
                      <a:pt x="220" y="337"/>
                    </a:lnTo>
                    <a:lnTo>
                      <a:pt x="239" y="320"/>
                    </a:lnTo>
                    <a:lnTo>
                      <a:pt x="257" y="305"/>
                    </a:lnTo>
                    <a:lnTo>
                      <a:pt x="274" y="293"/>
                    </a:lnTo>
                    <a:lnTo>
                      <a:pt x="290" y="282"/>
                    </a:lnTo>
                    <a:lnTo>
                      <a:pt x="305" y="273"/>
                    </a:lnTo>
                    <a:lnTo>
                      <a:pt x="319" y="266"/>
                    </a:lnTo>
                    <a:lnTo>
                      <a:pt x="331" y="260"/>
                    </a:lnTo>
                    <a:lnTo>
                      <a:pt x="341" y="255"/>
                    </a:lnTo>
                    <a:lnTo>
                      <a:pt x="348" y="253"/>
                    </a:lnTo>
                    <a:lnTo>
                      <a:pt x="352" y="246"/>
                    </a:lnTo>
                    <a:lnTo>
                      <a:pt x="359" y="237"/>
                    </a:lnTo>
                    <a:lnTo>
                      <a:pt x="367" y="225"/>
                    </a:lnTo>
                    <a:lnTo>
                      <a:pt x="377" y="212"/>
                    </a:lnTo>
                    <a:lnTo>
                      <a:pt x="390" y="196"/>
                    </a:lnTo>
                    <a:lnTo>
                      <a:pt x="404" y="180"/>
                    </a:lnTo>
                    <a:lnTo>
                      <a:pt x="421" y="163"/>
                    </a:lnTo>
                    <a:lnTo>
                      <a:pt x="439" y="145"/>
                    </a:lnTo>
                    <a:lnTo>
                      <a:pt x="459" y="127"/>
                    </a:lnTo>
                    <a:lnTo>
                      <a:pt x="481" y="108"/>
                    </a:lnTo>
                    <a:lnTo>
                      <a:pt x="505" y="91"/>
                    </a:lnTo>
                    <a:lnTo>
                      <a:pt x="531" y="74"/>
                    </a:lnTo>
                    <a:lnTo>
                      <a:pt x="559" y="57"/>
                    </a:lnTo>
                    <a:lnTo>
                      <a:pt x="589" y="43"/>
                    </a:lnTo>
                    <a:lnTo>
                      <a:pt x="620" y="30"/>
                    </a:lnTo>
                    <a:lnTo>
                      <a:pt x="655" y="19"/>
                    </a:lnTo>
                    <a:lnTo>
                      <a:pt x="690" y="10"/>
                    </a:lnTo>
                    <a:lnTo>
                      <a:pt x="728" y="3"/>
                    </a:lnTo>
                    <a:lnTo>
                      <a:pt x="767" y="0"/>
                    </a:lnTo>
                    <a:lnTo>
                      <a:pt x="80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20" name="Freeform 23"/>
              <p:cNvSpPr>
                <a:spLocks noEditPoints="1"/>
              </p:cNvSpPr>
              <p:nvPr/>
            </p:nvSpPr>
            <p:spPr bwMode="auto">
              <a:xfrm>
                <a:off x="2664" y="4250"/>
                <a:ext cx="83" cy="27"/>
              </a:xfrm>
              <a:custGeom>
                <a:avLst/>
                <a:gdLst>
                  <a:gd name="T0" fmla="*/ 613 w 916"/>
                  <a:gd name="T1" fmla="*/ 78 h 300"/>
                  <a:gd name="T2" fmla="*/ 561 w 916"/>
                  <a:gd name="T3" fmla="*/ 109 h 300"/>
                  <a:gd name="T4" fmla="*/ 554 w 916"/>
                  <a:gd name="T5" fmla="*/ 165 h 300"/>
                  <a:gd name="T6" fmla="*/ 579 w 916"/>
                  <a:gd name="T7" fmla="*/ 210 h 300"/>
                  <a:gd name="T8" fmla="*/ 665 w 916"/>
                  <a:gd name="T9" fmla="*/ 229 h 300"/>
                  <a:gd name="T10" fmla="*/ 787 w 916"/>
                  <a:gd name="T11" fmla="*/ 223 h 300"/>
                  <a:gd name="T12" fmla="*/ 839 w 916"/>
                  <a:gd name="T13" fmla="*/ 191 h 300"/>
                  <a:gd name="T14" fmla="*/ 846 w 916"/>
                  <a:gd name="T15" fmla="*/ 135 h 300"/>
                  <a:gd name="T16" fmla="*/ 820 w 916"/>
                  <a:gd name="T17" fmla="*/ 90 h 300"/>
                  <a:gd name="T18" fmla="*/ 734 w 916"/>
                  <a:gd name="T19" fmla="*/ 72 h 300"/>
                  <a:gd name="T20" fmla="*/ 153 w 916"/>
                  <a:gd name="T21" fmla="*/ 74 h 300"/>
                  <a:gd name="T22" fmla="*/ 85 w 916"/>
                  <a:gd name="T23" fmla="*/ 99 h 300"/>
                  <a:gd name="T24" fmla="*/ 70 w 916"/>
                  <a:gd name="T25" fmla="*/ 150 h 300"/>
                  <a:gd name="T26" fmla="*/ 85 w 916"/>
                  <a:gd name="T27" fmla="*/ 201 h 300"/>
                  <a:gd name="T28" fmla="*/ 153 w 916"/>
                  <a:gd name="T29" fmla="*/ 227 h 300"/>
                  <a:gd name="T30" fmla="*/ 280 w 916"/>
                  <a:gd name="T31" fmla="*/ 227 h 300"/>
                  <a:gd name="T32" fmla="*/ 348 w 916"/>
                  <a:gd name="T33" fmla="*/ 201 h 300"/>
                  <a:gd name="T34" fmla="*/ 363 w 916"/>
                  <a:gd name="T35" fmla="*/ 150 h 300"/>
                  <a:gd name="T36" fmla="*/ 348 w 916"/>
                  <a:gd name="T37" fmla="*/ 99 h 300"/>
                  <a:gd name="T38" fmla="*/ 280 w 916"/>
                  <a:gd name="T39" fmla="*/ 74 h 300"/>
                  <a:gd name="T40" fmla="*/ 234 w 916"/>
                  <a:gd name="T41" fmla="*/ 0 h 300"/>
                  <a:gd name="T42" fmla="*/ 321 w 916"/>
                  <a:gd name="T43" fmla="*/ 9 h 300"/>
                  <a:gd name="T44" fmla="*/ 400 w 916"/>
                  <a:gd name="T45" fmla="*/ 53 h 300"/>
                  <a:gd name="T46" fmla="*/ 574 w 916"/>
                  <a:gd name="T47" fmla="*/ 17 h 300"/>
                  <a:gd name="T48" fmla="*/ 662 w 916"/>
                  <a:gd name="T49" fmla="*/ 1 h 300"/>
                  <a:gd name="T50" fmla="*/ 732 w 916"/>
                  <a:gd name="T51" fmla="*/ 0 h 300"/>
                  <a:gd name="T52" fmla="*/ 806 w 916"/>
                  <a:gd name="T53" fmla="*/ 10 h 300"/>
                  <a:gd name="T54" fmla="*/ 875 w 916"/>
                  <a:gd name="T55" fmla="*/ 45 h 300"/>
                  <a:gd name="T56" fmla="*/ 914 w 916"/>
                  <a:gd name="T57" fmla="*/ 123 h 300"/>
                  <a:gd name="T58" fmla="*/ 900 w 916"/>
                  <a:gd name="T59" fmla="*/ 223 h 300"/>
                  <a:gd name="T60" fmla="*/ 843 w 916"/>
                  <a:gd name="T61" fmla="*/ 277 h 300"/>
                  <a:gd name="T62" fmla="*/ 768 w 916"/>
                  <a:gd name="T63" fmla="*/ 297 h 300"/>
                  <a:gd name="T64" fmla="*/ 699 w 916"/>
                  <a:gd name="T65" fmla="*/ 300 h 300"/>
                  <a:gd name="T66" fmla="*/ 632 w 916"/>
                  <a:gd name="T67" fmla="*/ 297 h 300"/>
                  <a:gd name="T68" fmla="*/ 557 w 916"/>
                  <a:gd name="T69" fmla="*/ 277 h 300"/>
                  <a:gd name="T70" fmla="*/ 500 w 916"/>
                  <a:gd name="T71" fmla="*/ 224 h 300"/>
                  <a:gd name="T72" fmla="*/ 485 w 916"/>
                  <a:gd name="T73" fmla="*/ 137 h 300"/>
                  <a:gd name="T74" fmla="*/ 432 w 916"/>
                  <a:gd name="T75" fmla="*/ 150 h 300"/>
                  <a:gd name="T76" fmla="*/ 405 w 916"/>
                  <a:gd name="T77" fmla="*/ 241 h 300"/>
                  <a:gd name="T78" fmla="*/ 342 w 916"/>
                  <a:gd name="T79" fmla="*/ 284 h 300"/>
                  <a:gd name="T80" fmla="*/ 266 w 916"/>
                  <a:gd name="T81" fmla="*/ 298 h 300"/>
                  <a:gd name="T82" fmla="*/ 201 w 916"/>
                  <a:gd name="T83" fmla="*/ 299 h 300"/>
                  <a:gd name="T84" fmla="*/ 129 w 916"/>
                  <a:gd name="T85" fmla="*/ 294 h 300"/>
                  <a:gd name="T86" fmla="*/ 57 w 916"/>
                  <a:gd name="T87" fmla="*/ 267 h 300"/>
                  <a:gd name="T88" fmla="*/ 7 w 916"/>
                  <a:gd name="T89" fmla="*/ 202 h 300"/>
                  <a:gd name="T90" fmla="*/ 7 w 916"/>
                  <a:gd name="T91" fmla="*/ 98 h 300"/>
                  <a:gd name="T92" fmla="*/ 57 w 916"/>
                  <a:gd name="T93" fmla="*/ 33 h 300"/>
                  <a:gd name="T94" fmla="*/ 129 w 916"/>
                  <a:gd name="T95" fmla="*/ 6 h 300"/>
                  <a:gd name="T96" fmla="*/ 201 w 916"/>
                  <a:gd name="T97" fmla="*/ 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16" h="300">
                    <a:moveTo>
                      <a:pt x="699" y="71"/>
                    </a:moveTo>
                    <a:lnTo>
                      <a:pt x="665" y="72"/>
                    </a:lnTo>
                    <a:lnTo>
                      <a:pt x="636" y="74"/>
                    </a:lnTo>
                    <a:lnTo>
                      <a:pt x="613" y="78"/>
                    </a:lnTo>
                    <a:lnTo>
                      <a:pt x="594" y="83"/>
                    </a:lnTo>
                    <a:lnTo>
                      <a:pt x="579" y="90"/>
                    </a:lnTo>
                    <a:lnTo>
                      <a:pt x="569" y="99"/>
                    </a:lnTo>
                    <a:lnTo>
                      <a:pt x="561" y="109"/>
                    </a:lnTo>
                    <a:lnTo>
                      <a:pt x="556" y="122"/>
                    </a:lnTo>
                    <a:lnTo>
                      <a:pt x="554" y="135"/>
                    </a:lnTo>
                    <a:lnTo>
                      <a:pt x="553" y="150"/>
                    </a:lnTo>
                    <a:lnTo>
                      <a:pt x="554" y="165"/>
                    </a:lnTo>
                    <a:lnTo>
                      <a:pt x="556" y="179"/>
                    </a:lnTo>
                    <a:lnTo>
                      <a:pt x="561" y="191"/>
                    </a:lnTo>
                    <a:lnTo>
                      <a:pt x="569" y="201"/>
                    </a:lnTo>
                    <a:lnTo>
                      <a:pt x="579" y="210"/>
                    </a:lnTo>
                    <a:lnTo>
                      <a:pt x="594" y="216"/>
                    </a:lnTo>
                    <a:lnTo>
                      <a:pt x="613" y="223"/>
                    </a:lnTo>
                    <a:lnTo>
                      <a:pt x="636" y="227"/>
                    </a:lnTo>
                    <a:lnTo>
                      <a:pt x="665" y="229"/>
                    </a:lnTo>
                    <a:lnTo>
                      <a:pt x="699" y="230"/>
                    </a:lnTo>
                    <a:lnTo>
                      <a:pt x="734" y="229"/>
                    </a:lnTo>
                    <a:lnTo>
                      <a:pt x="763" y="227"/>
                    </a:lnTo>
                    <a:lnTo>
                      <a:pt x="787" y="223"/>
                    </a:lnTo>
                    <a:lnTo>
                      <a:pt x="805" y="216"/>
                    </a:lnTo>
                    <a:lnTo>
                      <a:pt x="820" y="210"/>
                    </a:lnTo>
                    <a:lnTo>
                      <a:pt x="831" y="201"/>
                    </a:lnTo>
                    <a:lnTo>
                      <a:pt x="839" y="191"/>
                    </a:lnTo>
                    <a:lnTo>
                      <a:pt x="843" y="179"/>
                    </a:lnTo>
                    <a:lnTo>
                      <a:pt x="846" y="165"/>
                    </a:lnTo>
                    <a:lnTo>
                      <a:pt x="847" y="150"/>
                    </a:lnTo>
                    <a:lnTo>
                      <a:pt x="846" y="135"/>
                    </a:lnTo>
                    <a:lnTo>
                      <a:pt x="843" y="122"/>
                    </a:lnTo>
                    <a:lnTo>
                      <a:pt x="839" y="109"/>
                    </a:lnTo>
                    <a:lnTo>
                      <a:pt x="831" y="99"/>
                    </a:lnTo>
                    <a:lnTo>
                      <a:pt x="820" y="90"/>
                    </a:lnTo>
                    <a:lnTo>
                      <a:pt x="805" y="83"/>
                    </a:lnTo>
                    <a:lnTo>
                      <a:pt x="787" y="78"/>
                    </a:lnTo>
                    <a:lnTo>
                      <a:pt x="763" y="74"/>
                    </a:lnTo>
                    <a:lnTo>
                      <a:pt x="734" y="72"/>
                    </a:lnTo>
                    <a:lnTo>
                      <a:pt x="699" y="71"/>
                    </a:lnTo>
                    <a:close/>
                    <a:moveTo>
                      <a:pt x="216" y="71"/>
                    </a:moveTo>
                    <a:lnTo>
                      <a:pt x="182" y="72"/>
                    </a:lnTo>
                    <a:lnTo>
                      <a:pt x="153" y="74"/>
                    </a:lnTo>
                    <a:lnTo>
                      <a:pt x="130" y="78"/>
                    </a:lnTo>
                    <a:lnTo>
                      <a:pt x="111" y="83"/>
                    </a:lnTo>
                    <a:lnTo>
                      <a:pt x="96" y="90"/>
                    </a:lnTo>
                    <a:lnTo>
                      <a:pt x="85" y="99"/>
                    </a:lnTo>
                    <a:lnTo>
                      <a:pt x="78" y="109"/>
                    </a:lnTo>
                    <a:lnTo>
                      <a:pt x="73" y="122"/>
                    </a:lnTo>
                    <a:lnTo>
                      <a:pt x="70" y="135"/>
                    </a:lnTo>
                    <a:lnTo>
                      <a:pt x="70" y="150"/>
                    </a:lnTo>
                    <a:lnTo>
                      <a:pt x="70" y="165"/>
                    </a:lnTo>
                    <a:lnTo>
                      <a:pt x="73" y="179"/>
                    </a:lnTo>
                    <a:lnTo>
                      <a:pt x="78" y="191"/>
                    </a:lnTo>
                    <a:lnTo>
                      <a:pt x="85" y="201"/>
                    </a:lnTo>
                    <a:lnTo>
                      <a:pt x="96" y="210"/>
                    </a:lnTo>
                    <a:lnTo>
                      <a:pt x="111" y="216"/>
                    </a:lnTo>
                    <a:lnTo>
                      <a:pt x="130" y="223"/>
                    </a:lnTo>
                    <a:lnTo>
                      <a:pt x="153" y="227"/>
                    </a:lnTo>
                    <a:lnTo>
                      <a:pt x="182" y="229"/>
                    </a:lnTo>
                    <a:lnTo>
                      <a:pt x="216" y="230"/>
                    </a:lnTo>
                    <a:lnTo>
                      <a:pt x="250" y="229"/>
                    </a:lnTo>
                    <a:lnTo>
                      <a:pt x="280" y="227"/>
                    </a:lnTo>
                    <a:lnTo>
                      <a:pt x="304" y="223"/>
                    </a:lnTo>
                    <a:lnTo>
                      <a:pt x="322" y="216"/>
                    </a:lnTo>
                    <a:lnTo>
                      <a:pt x="337" y="210"/>
                    </a:lnTo>
                    <a:lnTo>
                      <a:pt x="348" y="201"/>
                    </a:lnTo>
                    <a:lnTo>
                      <a:pt x="355" y="191"/>
                    </a:lnTo>
                    <a:lnTo>
                      <a:pt x="360" y="179"/>
                    </a:lnTo>
                    <a:lnTo>
                      <a:pt x="363" y="165"/>
                    </a:lnTo>
                    <a:lnTo>
                      <a:pt x="363" y="150"/>
                    </a:lnTo>
                    <a:lnTo>
                      <a:pt x="363" y="135"/>
                    </a:lnTo>
                    <a:lnTo>
                      <a:pt x="360" y="122"/>
                    </a:lnTo>
                    <a:lnTo>
                      <a:pt x="355" y="109"/>
                    </a:lnTo>
                    <a:lnTo>
                      <a:pt x="348" y="99"/>
                    </a:lnTo>
                    <a:lnTo>
                      <a:pt x="337" y="90"/>
                    </a:lnTo>
                    <a:lnTo>
                      <a:pt x="322" y="83"/>
                    </a:lnTo>
                    <a:lnTo>
                      <a:pt x="304" y="78"/>
                    </a:lnTo>
                    <a:lnTo>
                      <a:pt x="280" y="74"/>
                    </a:lnTo>
                    <a:lnTo>
                      <a:pt x="250" y="72"/>
                    </a:lnTo>
                    <a:lnTo>
                      <a:pt x="216" y="71"/>
                    </a:lnTo>
                    <a:close/>
                    <a:moveTo>
                      <a:pt x="216" y="0"/>
                    </a:moveTo>
                    <a:lnTo>
                      <a:pt x="234" y="0"/>
                    </a:lnTo>
                    <a:lnTo>
                      <a:pt x="254" y="1"/>
                    </a:lnTo>
                    <a:lnTo>
                      <a:pt x="276" y="2"/>
                    </a:lnTo>
                    <a:lnTo>
                      <a:pt x="298" y="5"/>
                    </a:lnTo>
                    <a:lnTo>
                      <a:pt x="321" y="9"/>
                    </a:lnTo>
                    <a:lnTo>
                      <a:pt x="343" y="17"/>
                    </a:lnTo>
                    <a:lnTo>
                      <a:pt x="364" y="26"/>
                    </a:lnTo>
                    <a:lnTo>
                      <a:pt x="383" y="37"/>
                    </a:lnTo>
                    <a:lnTo>
                      <a:pt x="400" y="53"/>
                    </a:lnTo>
                    <a:lnTo>
                      <a:pt x="516" y="53"/>
                    </a:lnTo>
                    <a:lnTo>
                      <a:pt x="533" y="37"/>
                    </a:lnTo>
                    <a:lnTo>
                      <a:pt x="553" y="26"/>
                    </a:lnTo>
                    <a:lnTo>
                      <a:pt x="574" y="17"/>
                    </a:lnTo>
                    <a:lnTo>
                      <a:pt x="596" y="9"/>
                    </a:lnTo>
                    <a:lnTo>
                      <a:pt x="618" y="5"/>
                    </a:lnTo>
                    <a:lnTo>
                      <a:pt x="640" y="2"/>
                    </a:lnTo>
                    <a:lnTo>
                      <a:pt x="662" y="1"/>
                    </a:lnTo>
                    <a:lnTo>
                      <a:pt x="682" y="0"/>
                    </a:lnTo>
                    <a:lnTo>
                      <a:pt x="699" y="0"/>
                    </a:lnTo>
                    <a:lnTo>
                      <a:pt x="715" y="0"/>
                    </a:lnTo>
                    <a:lnTo>
                      <a:pt x="732" y="0"/>
                    </a:lnTo>
                    <a:lnTo>
                      <a:pt x="749" y="1"/>
                    </a:lnTo>
                    <a:lnTo>
                      <a:pt x="768" y="3"/>
                    </a:lnTo>
                    <a:lnTo>
                      <a:pt x="787" y="6"/>
                    </a:lnTo>
                    <a:lnTo>
                      <a:pt x="806" y="10"/>
                    </a:lnTo>
                    <a:lnTo>
                      <a:pt x="825" y="16"/>
                    </a:lnTo>
                    <a:lnTo>
                      <a:pt x="843" y="24"/>
                    </a:lnTo>
                    <a:lnTo>
                      <a:pt x="860" y="33"/>
                    </a:lnTo>
                    <a:lnTo>
                      <a:pt x="875" y="45"/>
                    </a:lnTo>
                    <a:lnTo>
                      <a:pt x="889" y="59"/>
                    </a:lnTo>
                    <a:lnTo>
                      <a:pt x="900" y="77"/>
                    </a:lnTo>
                    <a:lnTo>
                      <a:pt x="908" y="98"/>
                    </a:lnTo>
                    <a:lnTo>
                      <a:pt x="914" y="123"/>
                    </a:lnTo>
                    <a:lnTo>
                      <a:pt x="916" y="150"/>
                    </a:lnTo>
                    <a:lnTo>
                      <a:pt x="914" y="178"/>
                    </a:lnTo>
                    <a:lnTo>
                      <a:pt x="908" y="202"/>
                    </a:lnTo>
                    <a:lnTo>
                      <a:pt x="900" y="223"/>
                    </a:lnTo>
                    <a:lnTo>
                      <a:pt x="889" y="241"/>
                    </a:lnTo>
                    <a:lnTo>
                      <a:pt x="875" y="255"/>
                    </a:lnTo>
                    <a:lnTo>
                      <a:pt x="860" y="267"/>
                    </a:lnTo>
                    <a:lnTo>
                      <a:pt x="843" y="277"/>
                    </a:lnTo>
                    <a:lnTo>
                      <a:pt x="825" y="285"/>
                    </a:lnTo>
                    <a:lnTo>
                      <a:pt x="806" y="290"/>
                    </a:lnTo>
                    <a:lnTo>
                      <a:pt x="787" y="294"/>
                    </a:lnTo>
                    <a:lnTo>
                      <a:pt x="768" y="297"/>
                    </a:lnTo>
                    <a:lnTo>
                      <a:pt x="749" y="298"/>
                    </a:lnTo>
                    <a:lnTo>
                      <a:pt x="732" y="299"/>
                    </a:lnTo>
                    <a:lnTo>
                      <a:pt x="715" y="299"/>
                    </a:lnTo>
                    <a:lnTo>
                      <a:pt x="699" y="300"/>
                    </a:lnTo>
                    <a:lnTo>
                      <a:pt x="685" y="299"/>
                    </a:lnTo>
                    <a:lnTo>
                      <a:pt x="668" y="299"/>
                    </a:lnTo>
                    <a:lnTo>
                      <a:pt x="650" y="298"/>
                    </a:lnTo>
                    <a:lnTo>
                      <a:pt x="632" y="297"/>
                    </a:lnTo>
                    <a:lnTo>
                      <a:pt x="613" y="294"/>
                    </a:lnTo>
                    <a:lnTo>
                      <a:pt x="593" y="290"/>
                    </a:lnTo>
                    <a:lnTo>
                      <a:pt x="575" y="285"/>
                    </a:lnTo>
                    <a:lnTo>
                      <a:pt x="557" y="277"/>
                    </a:lnTo>
                    <a:lnTo>
                      <a:pt x="540" y="267"/>
                    </a:lnTo>
                    <a:lnTo>
                      <a:pt x="524" y="255"/>
                    </a:lnTo>
                    <a:lnTo>
                      <a:pt x="511" y="241"/>
                    </a:lnTo>
                    <a:lnTo>
                      <a:pt x="500" y="224"/>
                    </a:lnTo>
                    <a:lnTo>
                      <a:pt x="491" y="202"/>
                    </a:lnTo>
                    <a:lnTo>
                      <a:pt x="486" y="179"/>
                    </a:lnTo>
                    <a:lnTo>
                      <a:pt x="484" y="150"/>
                    </a:lnTo>
                    <a:lnTo>
                      <a:pt x="485" y="137"/>
                    </a:lnTo>
                    <a:lnTo>
                      <a:pt x="486" y="125"/>
                    </a:lnTo>
                    <a:lnTo>
                      <a:pt x="430" y="125"/>
                    </a:lnTo>
                    <a:lnTo>
                      <a:pt x="432" y="137"/>
                    </a:lnTo>
                    <a:lnTo>
                      <a:pt x="432" y="150"/>
                    </a:lnTo>
                    <a:lnTo>
                      <a:pt x="430" y="179"/>
                    </a:lnTo>
                    <a:lnTo>
                      <a:pt x="425" y="202"/>
                    </a:lnTo>
                    <a:lnTo>
                      <a:pt x="416" y="224"/>
                    </a:lnTo>
                    <a:lnTo>
                      <a:pt x="405" y="241"/>
                    </a:lnTo>
                    <a:lnTo>
                      <a:pt x="392" y="255"/>
                    </a:lnTo>
                    <a:lnTo>
                      <a:pt x="377" y="267"/>
                    </a:lnTo>
                    <a:lnTo>
                      <a:pt x="360" y="277"/>
                    </a:lnTo>
                    <a:lnTo>
                      <a:pt x="342" y="284"/>
                    </a:lnTo>
                    <a:lnTo>
                      <a:pt x="323" y="290"/>
                    </a:lnTo>
                    <a:lnTo>
                      <a:pt x="304" y="294"/>
                    </a:lnTo>
                    <a:lnTo>
                      <a:pt x="285" y="296"/>
                    </a:lnTo>
                    <a:lnTo>
                      <a:pt x="266" y="298"/>
                    </a:lnTo>
                    <a:lnTo>
                      <a:pt x="248" y="299"/>
                    </a:lnTo>
                    <a:lnTo>
                      <a:pt x="231" y="299"/>
                    </a:lnTo>
                    <a:lnTo>
                      <a:pt x="216" y="299"/>
                    </a:lnTo>
                    <a:lnTo>
                      <a:pt x="201" y="299"/>
                    </a:lnTo>
                    <a:lnTo>
                      <a:pt x="185" y="299"/>
                    </a:lnTo>
                    <a:lnTo>
                      <a:pt x="167" y="298"/>
                    </a:lnTo>
                    <a:lnTo>
                      <a:pt x="148" y="296"/>
                    </a:lnTo>
                    <a:lnTo>
                      <a:pt x="129" y="294"/>
                    </a:lnTo>
                    <a:lnTo>
                      <a:pt x="110" y="290"/>
                    </a:lnTo>
                    <a:lnTo>
                      <a:pt x="91" y="284"/>
                    </a:lnTo>
                    <a:lnTo>
                      <a:pt x="73" y="277"/>
                    </a:lnTo>
                    <a:lnTo>
                      <a:pt x="57" y="267"/>
                    </a:lnTo>
                    <a:lnTo>
                      <a:pt x="41" y="255"/>
                    </a:lnTo>
                    <a:lnTo>
                      <a:pt x="27" y="240"/>
                    </a:lnTo>
                    <a:lnTo>
                      <a:pt x="16" y="223"/>
                    </a:lnTo>
                    <a:lnTo>
                      <a:pt x="7" y="202"/>
                    </a:lnTo>
                    <a:lnTo>
                      <a:pt x="2" y="178"/>
                    </a:lnTo>
                    <a:lnTo>
                      <a:pt x="0" y="150"/>
                    </a:lnTo>
                    <a:lnTo>
                      <a:pt x="2" y="122"/>
                    </a:lnTo>
                    <a:lnTo>
                      <a:pt x="7" y="98"/>
                    </a:lnTo>
                    <a:lnTo>
                      <a:pt x="16" y="77"/>
                    </a:lnTo>
                    <a:lnTo>
                      <a:pt x="27" y="59"/>
                    </a:lnTo>
                    <a:lnTo>
                      <a:pt x="41" y="45"/>
                    </a:lnTo>
                    <a:lnTo>
                      <a:pt x="57" y="33"/>
                    </a:lnTo>
                    <a:lnTo>
                      <a:pt x="73" y="23"/>
                    </a:lnTo>
                    <a:lnTo>
                      <a:pt x="91" y="16"/>
                    </a:lnTo>
                    <a:lnTo>
                      <a:pt x="110" y="10"/>
                    </a:lnTo>
                    <a:lnTo>
                      <a:pt x="129" y="6"/>
                    </a:lnTo>
                    <a:lnTo>
                      <a:pt x="148" y="3"/>
                    </a:lnTo>
                    <a:lnTo>
                      <a:pt x="167" y="1"/>
                    </a:lnTo>
                    <a:lnTo>
                      <a:pt x="185" y="0"/>
                    </a:lnTo>
                    <a:lnTo>
                      <a:pt x="201" y="0"/>
                    </a:lnTo>
                    <a:lnTo>
                      <a:pt x="2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21" name="Freeform 24"/>
              <p:cNvSpPr>
                <a:spLocks noEditPoints="1"/>
              </p:cNvSpPr>
              <p:nvPr/>
            </p:nvSpPr>
            <p:spPr bwMode="auto">
              <a:xfrm>
                <a:off x="2597" y="4335"/>
                <a:ext cx="217" cy="124"/>
              </a:xfrm>
              <a:custGeom>
                <a:avLst/>
                <a:gdLst>
                  <a:gd name="T0" fmla="*/ 1796 w 2393"/>
                  <a:gd name="T1" fmla="*/ 704 h 1360"/>
                  <a:gd name="T2" fmla="*/ 1761 w 2393"/>
                  <a:gd name="T3" fmla="*/ 720 h 1360"/>
                  <a:gd name="T4" fmla="*/ 1590 w 2393"/>
                  <a:gd name="T5" fmla="*/ 904 h 1360"/>
                  <a:gd name="T6" fmla="*/ 1882 w 2393"/>
                  <a:gd name="T7" fmla="*/ 733 h 1360"/>
                  <a:gd name="T8" fmla="*/ 1851 w 2393"/>
                  <a:gd name="T9" fmla="*/ 709 h 1360"/>
                  <a:gd name="T10" fmla="*/ 1814 w 2393"/>
                  <a:gd name="T11" fmla="*/ 702 h 1360"/>
                  <a:gd name="T12" fmla="*/ 1831 w 2393"/>
                  <a:gd name="T13" fmla="*/ 20 h 1360"/>
                  <a:gd name="T14" fmla="*/ 1950 w 2393"/>
                  <a:gd name="T15" fmla="*/ 61 h 1360"/>
                  <a:gd name="T16" fmla="*/ 2057 w 2393"/>
                  <a:gd name="T17" fmla="*/ 121 h 1360"/>
                  <a:gd name="T18" fmla="*/ 2154 w 2393"/>
                  <a:gd name="T19" fmla="*/ 196 h 1360"/>
                  <a:gd name="T20" fmla="*/ 2235 w 2393"/>
                  <a:gd name="T21" fmla="*/ 286 h 1360"/>
                  <a:gd name="T22" fmla="*/ 2301 w 2393"/>
                  <a:gd name="T23" fmla="*/ 388 h 1360"/>
                  <a:gd name="T24" fmla="*/ 2352 w 2393"/>
                  <a:gd name="T25" fmla="*/ 501 h 1360"/>
                  <a:gd name="T26" fmla="*/ 2382 w 2393"/>
                  <a:gd name="T27" fmla="*/ 622 h 1360"/>
                  <a:gd name="T28" fmla="*/ 2393 w 2393"/>
                  <a:gd name="T29" fmla="*/ 748 h 1360"/>
                  <a:gd name="T30" fmla="*/ 2390 w 2393"/>
                  <a:gd name="T31" fmla="*/ 1230 h 1360"/>
                  <a:gd name="T32" fmla="*/ 2370 w 2393"/>
                  <a:gd name="T33" fmla="*/ 1282 h 1360"/>
                  <a:gd name="T34" fmla="*/ 2335 w 2393"/>
                  <a:gd name="T35" fmla="*/ 1324 h 1360"/>
                  <a:gd name="T36" fmla="*/ 2286 w 2393"/>
                  <a:gd name="T37" fmla="*/ 1351 h 1360"/>
                  <a:gd name="T38" fmla="*/ 2230 w 2393"/>
                  <a:gd name="T39" fmla="*/ 1360 h 1360"/>
                  <a:gd name="T40" fmla="*/ 129 w 2393"/>
                  <a:gd name="T41" fmla="*/ 1358 h 1360"/>
                  <a:gd name="T42" fmla="*/ 77 w 2393"/>
                  <a:gd name="T43" fmla="*/ 1339 h 1360"/>
                  <a:gd name="T44" fmla="*/ 36 w 2393"/>
                  <a:gd name="T45" fmla="*/ 1304 h 1360"/>
                  <a:gd name="T46" fmla="*/ 10 w 2393"/>
                  <a:gd name="T47" fmla="*/ 1256 h 1360"/>
                  <a:gd name="T48" fmla="*/ 0 w 2393"/>
                  <a:gd name="T49" fmla="*/ 1200 h 1360"/>
                  <a:gd name="T50" fmla="*/ 3 w 2393"/>
                  <a:gd name="T51" fmla="*/ 684 h 1360"/>
                  <a:gd name="T52" fmla="*/ 23 w 2393"/>
                  <a:gd name="T53" fmla="*/ 561 h 1360"/>
                  <a:gd name="T54" fmla="*/ 63 w 2393"/>
                  <a:gd name="T55" fmla="*/ 443 h 1360"/>
                  <a:gd name="T56" fmla="*/ 122 w 2393"/>
                  <a:gd name="T57" fmla="*/ 336 h 1360"/>
                  <a:gd name="T58" fmla="*/ 195 w 2393"/>
                  <a:gd name="T59" fmla="*/ 240 h 1360"/>
                  <a:gd name="T60" fmla="*/ 283 w 2393"/>
                  <a:gd name="T61" fmla="*/ 157 h 1360"/>
                  <a:gd name="T62" fmla="*/ 385 w 2393"/>
                  <a:gd name="T63" fmla="*/ 89 h 1360"/>
                  <a:gd name="T64" fmla="*/ 498 w 2393"/>
                  <a:gd name="T65" fmla="*/ 38 h 1360"/>
                  <a:gd name="T66" fmla="*/ 640 w 2393"/>
                  <a:gd name="T67" fmla="*/ 0 h 1360"/>
                  <a:gd name="T68" fmla="*/ 1748 w 2393"/>
                  <a:gd name="T69" fmla="*/ 0 h 1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393" h="1360">
                    <a:moveTo>
                      <a:pt x="1814" y="702"/>
                    </a:moveTo>
                    <a:lnTo>
                      <a:pt x="1796" y="704"/>
                    </a:lnTo>
                    <a:lnTo>
                      <a:pt x="1778" y="709"/>
                    </a:lnTo>
                    <a:lnTo>
                      <a:pt x="1761" y="720"/>
                    </a:lnTo>
                    <a:lnTo>
                      <a:pt x="1746" y="733"/>
                    </a:lnTo>
                    <a:lnTo>
                      <a:pt x="1590" y="904"/>
                    </a:lnTo>
                    <a:lnTo>
                      <a:pt x="2038" y="904"/>
                    </a:lnTo>
                    <a:lnTo>
                      <a:pt x="1882" y="733"/>
                    </a:lnTo>
                    <a:lnTo>
                      <a:pt x="1867" y="719"/>
                    </a:lnTo>
                    <a:lnTo>
                      <a:pt x="1851" y="709"/>
                    </a:lnTo>
                    <a:lnTo>
                      <a:pt x="1833" y="703"/>
                    </a:lnTo>
                    <a:lnTo>
                      <a:pt x="1814" y="702"/>
                    </a:lnTo>
                    <a:close/>
                    <a:moveTo>
                      <a:pt x="1748" y="0"/>
                    </a:moveTo>
                    <a:lnTo>
                      <a:pt x="1831" y="20"/>
                    </a:lnTo>
                    <a:lnTo>
                      <a:pt x="1892" y="38"/>
                    </a:lnTo>
                    <a:lnTo>
                      <a:pt x="1950" y="61"/>
                    </a:lnTo>
                    <a:lnTo>
                      <a:pt x="2005" y="88"/>
                    </a:lnTo>
                    <a:lnTo>
                      <a:pt x="2057" y="121"/>
                    </a:lnTo>
                    <a:lnTo>
                      <a:pt x="2107" y="157"/>
                    </a:lnTo>
                    <a:lnTo>
                      <a:pt x="2154" y="196"/>
                    </a:lnTo>
                    <a:lnTo>
                      <a:pt x="2196" y="239"/>
                    </a:lnTo>
                    <a:lnTo>
                      <a:pt x="2235" y="286"/>
                    </a:lnTo>
                    <a:lnTo>
                      <a:pt x="2270" y="336"/>
                    </a:lnTo>
                    <a:lnTo>
                      <a:pt x="2301" y="388"/>
                    </a:lnTo>
                    <a:lnTo>
                      <a:pt x="2328" y="443"/>
                    </a:lnTo>
                    <a:lnTo>
                      <a:pt x="2352" y="501"/>
                    </a:lnTo>
                    <a:lnTo>
                      <a:pt x="2369" y="561"/>
                    </a:lnTo>
                    <a:lnTo>
                      <a:pt x="2382" y="622"/>
                    </a:lnTo>
                    <a:lnTo>
                      <a:pt x="2390" y="684"/>
                    </a:lnTo>
                    <a:lnTo>
                      <a:pt x="2393" y="748"/>
                    </a:lnTo>
                    <a:lnTo>
                      <a:pt x="2393" y="1200"/>
                    </a:lnTo>
                    <a:lnTo>
                      <a:pt x="2390" y="1230"/>
                    </a:lnTo>
                    <a:lnTo>
                      <a:pt x="2383" y="1256"/>
                    </a:lnTo>
                    <a:lnTo>
                      <a:pt x="2370" y="1282"/>
                    </a:lnTo>
                    <a:lnTo>
                      <a:pt x="2354" y="1304"/>
                    </a:lnTo>
                    <a:lnTo>
                      <a:pt x="2335" y="1324"/>
                    </a:lnTo>
                    <a:lnTo>
                      <a:pt x="2311" y="1339"/>
                    </a:lnTo>
                    <a:lnTo>
                      <a:pt x="2286" y="1351"/>
                    </a:lnTo>
                    <a:lnTo>
                      <a:pt x="2259" y="1358"/>
                    </a:lnTo>
                    <a:lnTo>
                      <a:pt x="2230" y="1360"/>
                    </a:lnTo>
                    <a:lnTo>
                      <a:pt x="157" y="1360"/>
                    </a:lnTo>
                    <a:lnTo>
                      <a:pt x="129" y="1358"/>
                    </a:lnTo>
                    <a:lnTo>
                      <a:pt x="101" y="1351"/>
                    </a:lnTo>
                    <a:lnTo>
                      <a:pt x="77" y="1339"/>
                    </a:lnTo>
                    <a:lnTo>
                      <a:pt x="55" y="1324"/>
                    </a:lnTo>
                    <a:lnTo>
                      <a:pt x="36" y="1304"/>
                    </a:lnTo>
                    <a:lnTo>
                      <a:pt x="21" y="1282"/>
                    </a:lnTo>
                    <a:lnTo>
                      <a:pt x="10" y="1256"/>
                    </a:lnTo>
                    <a:lnTo>
                      <a:pt x="3" y="1230"/>
                    </a:lnTo>
                    <a:lnTo>
                      <a:pt x="0" y="1200"/>
                    </a:lnTo>
                    <a:lnTo>
                      <a:pt x="0" y="748"/>
                    </a:lnTo>
                    <a:lnTo>
                      <a:pt x="3" y="684"/>
                    </a:lnTo>
                    <a:lnTo>
                      <a:pt x="11" y="622"/>
                    </a:lnTo>
                    <a:lnTo>
                      <a:pt x="23" y="561"/>
                    </a:lnTo>
                    <a:lnTo>
                      <a:pt x="41" y="501"/>
                    </a:lnTo>
                    <a:lnTo>
                      <a:pt x="63" y="443"/>
                    </a:lnTo>
                    <a:lnTo>
                      <a:pt x="90" y="389"/>
                    </a:lnTo>
                    <a:lnTo>
                      <a:pt x="122" y="336"/>
                    </a:lnTo>
                    <a:lnTo>
                      <a:pt x="156" y="286"/>
                    </a:lnTo>
                    <a:lnTo>
                      <a:pt x="195" y="240"/>
                    </a:lnTo>
                    <a:lnTo>
                      <a:pt x="237" y="196"/>
                    </a:lnTo>
                    <a:lnTo>
                      <a:pt x="283" y="157"/>
                    </a:lnTo>
                    <a:lnTo>
                      <a:pt x="332" y="121"/>
                    </a:lnTo>
                    <a:lnTo>
                      <a:pt x="385" y="89"/>
                    </a:lnTo>
                    <a:lnTo>
                      <a:pt x="440" y="62"/>
                    </a:lnTo>
                    <a:lnTo>
                      <a:pt x="498" y="38"/>
                    </a:lnTo>
                    <a:lnTo>
                      <a:pt x="559" y="20"/>
                    </a:lnTo>
                    <a:lnTo>
                      <a:pt x="640" y="0"/>
                    </a:lnTo>
                    <a:lnTo>
                      <a:pt x="1193" y="1280"/>
                    </a:lnTo>
                    <a:lnTo>
                      <a:pt x="174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22" name="Freeform 25"/>
              <p:cNvSpPr>
                <a:spLocks/>
              </p:cNvSpPr>
              <p:nvPr/>
            </p:nvSpPr>
            <p:spPr bwMode="auto">
              <a:xfrm>
                <a:off x="2689" y="4347"/>
                <a:ext cx="34" cy="83"/>
              </a:xfrm>
              <a:custGeom>
                <a:avLst/>
                <a:gdLst>
                  <a:gd name="T0" fmla="*/ 135 w 373"/>
                  <a:gd name="T1" fmla="*/ 0 h 915"/>
                  <a:gd name="T2" fmla="*/ 237 w 373"/>
                  <a:gd name="T3" fmla="*/ 0 h 915"/>
                  <a:gd name="T4" fmla="*/ 258 w 373"/>
                  <a:gd name="T5" fmla="*/ 2 h 915"/>
                  <a:gd name="T6" fmla="*/ 278 w 373"/>
                  <a:gd name="T7" fmla="*/ 9 h 915"/>
                  <a:gd name="T8" fmla="*/ 295 w 373"/>
                  <a:gd name="T9" fmla="*/ 21 h 915"/>
                  <a:gd name="T10" fmla="*/ 310 w 373"/>
                  <a:gd name="T11" fmla="*/ 36 h 915"/>
                  <a:gd name="T12" fmla="*/ 321 w 373"/>
                  <a:gd name="T13" fmla="*/ 53 h 915"/>
                  <a:gd name="T14" fmla="*/ 328 w 373"/>
                  <a:gd name="T15" fmla="*/ 74 h 915"/>
                  <a:gd name="T16" fmla="*/ 366 w 373"/>
                  <a:gd name="T17" fmla="*/ 234 h 915"/>
                  <a:gd name="T18" fmla="*/ 368 w 373"/>
                  <a:gd name="T19" fmla="*/ 257 h 915"/>
                  <a:gd name="T20" fmla="*/ 365 w 373"/>
                  <a:gd name="T21" fmla="*/ 281 h 915"/>
                  <a:gd name="T22" fmla="*/ 357 w 373"/>
                  <a:gd name="T23" fmla="*/ 301 h 915"/>
                  <a:gd name="T24" fmla="*/ 345 w 373"/>
                  <a:gd name="T25" fmla="*/ 319 h 915"/>
                  <a:gd name="T26" fmla="*/ 329 w 373"/>
                  <a:gd name="T27" fmla="*/ 334 h 915"/>
                  <a:gd name="T28" fmla="*/ 309 w 373"/>
                  <a:gd name="T29" fmla="*/ 345 h 915"/>
                  <a:gd name="T30" fmla="*/ 287 w 373"/>
                  <a:gd name="T31" fmla="*/ 351 h 915"/>
                  <a:gd name="T32" fmla="*/ 373 w 373"/>
                  <a:gd name="T33" fmla="*/ 438 h 915"/>
                  <a:gd name="T34" fmla="*/ 187 w 373"/>
                  <a:gd name="T35" fmla="*/ 915 h 915"/>
                  <a:gd name="T36" fmla="*/ 0 w 373"/>
                  <a:gd name="T37" fmla="*/ 438 h 915"/>
                  <a:gd name="T38" fmla="*/ 85 w 373"/>
                  <a:gd name="T39" fmla="*/ 351 h 915"/>
                  <a:gd name="T40" fmla="*/ 63 w 373"/>
                  <a:gd name="T41" fmla="*/ 345 h 915"/>
                  <a:gd name="T42" fmla="*/ 44 w 373"/>
                  <a:gd name="T43" fmla="*/ 334 h 915"/>
                  <a:gd name="T44" fmla="*/ 27 w 373"/>
                  <a:gd name="T45" fmla="*/ 319 h 915"/>
                  <a:gd name="T46" fmla="*/ 15 w 373"/>
                  <a:gd name="T47" fmla="*/ 301 h 915"/>
                  <a:gd name="T48" fmla="*/ 7 w 373"/>
                  <a:gd name="T49" fmla="*/ 281 h 915"/>
                  <a:gd name="T50" fmla="*/ 4 w 373"/>
                  <a:gd name="T51" fmla="*/ 257 h 915"/>
                  <a:gd name="T52" fmla="*/ 6 w 373"/>
                  <a:gd name="T53" fmla="*/ 234 h 915"/>
                  <a:gd name="T54" fmla="*/ 44 w 373"/>
                  <a:gd name="T55" fmla="*/ 74 h 915"/>
                  <a:gd name="T56" fmla="*/ 52 w 373"/>
                  <a:gd name="T57" fmla="*/ 53 h 915"/>
                  <a:gd name="T58" fmla="*/ 63 w 373"/>
                  <a:gd name="T59" fmla="*/ 36 h 915"/>
                  <a:gd name="T60" fmla="*/ 77 w 373"/>
                  <a:gd name="T61" fmla="*/ 21 h 915"/>
                  <a:gd name="T62" fmla="*/ 95 w 373"/>
                  <a:gd name="T63" fmla="*/ 9 h 915"/>
                  <a:gd name="T64" fmla="*/ 114 w 373"/>
                  <a:gd name="T65" fmla="*/ 2 h 915"/>
                  <a:gd name="T66" fmla="*/ 135 w 373"/>
                  <a:gd name="T67" fmla="*/ 0 h 9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73" h="915">
                    <a:moveTo>
                      <a:pt x="135" y="0"/>
                    </a:moveTo>
                    <a:lnTo>
                      <a:pt x="237" y="0"/>
                    </a:lnTo>
                    <a:lnTo>
                      <a:pt x="258" y="2"/>
                    </a:lnTo>
                    <a:lnTo>
                      <a:pt x="278" y="9"/>
                    </a:lnTo>
                    <a:lnTo>
                      <a:pt x="295" y="21"/>
                    </a:lnTo>
                    <a:lnTo>
                      <a:pt x="310" y="36"/>
                    </a:lnTo>
                    <a:lnTo>
                      <a:pt x="321" y="53"/>
                    </a:lnTo>
                    <a:lnTo>
                      <a:pt x="328" y="74"/>
                    </a:lnTo>
                    <a:lnTo>
                      <a:pt x="366" y="234"/>
                    </a:lnTo>
                    <a:lnTo>
                      <a:pt x="368" y="257"/>
                    </a:lnTo>
                    <a:lnTo>
                      <a:pt x="365" y="281"/>
                    </a:lnTo>
                    <a:lnTo>
                      <a:pt x="357" y="301"/>
                    </a:lnTo>
                    <a:lnTo>
                      <a:pt x="345" y="319"/>
                    </a:lnTo>
                    <a:lnTo>
                      <a:pt x="329" y="334"/>
                    </a:lnTo>
                    <a:lnTo>
                      <a:pt x="309" y="345"/>
                    </a:lnTo>
                    <a:lnTo>
                      <a:pt x="287" y="351"/>
                    </a:lnTo>
                    <a:lnTo>
                      <a:pt x="373" y="438"/>
                    </a:lnTo>
                    <a:lnTo>
                      <a:pt x="187" y="915"/>
                    </a:lnTo>
                    <a:lnTo>
                      <a:pt x="0" y="438"/>
                    </a:lnTo>
                    <a:lnTo>
                      <a:pt x="85" y="351"/>
                    </a:lnTo>
                    <a:lnTo>
                      <a:pt x="63" y="345"/>
                    </a:lnTo>
                    <a:lnTo>
                      <a:pt x="44" y="334"/>
                    </a:lnTo>
                    <a:lnTo>
                      <a:pt x="27" y="319"/>
                    </a:lnTo>
                    <a:lnTo>
                      <a:pt x="15" y="301"/>
                    </a:lnTo>
                    <a:lnTo>
                      <a:pt x="7" y="281"/>
                    </a:lnTo>
                    <a:lnTo>
                      <a:pt x="4" y="257"/>
                    </a:lnTo>
                    <a:lnTo>
                      <a:pt x="6" y="234"/>
                    </a:lnTo>
                    <a:lnTo>
                      <a:pt x="44" y="74"/>
                    </a:lnTo>
                    <a:lnTo>
                      <a:pt x="52" y="53"/>
                    </a:lnTo>
                    <a:lnTo>
                      <a:pt x="63" y="36"/>
                    </a:lnTo>
                    <a:lnTo>
                      <a:pt x="77" y="21"/>
                    </a:lnTo>
                    <a:lnTo>
                      <a:pt x="95" y="9"/>
                    </a:lnTo>
                    <a:lnTo>
                      <a:pt x="114" y="2"/>
                    </a:lnTo>
                    <a:lnTo>
                      <a:pt x="13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1" name="Group 16"/>
            <p:cNvGrpSpPr>
              <a:grpSpLocks noChangeAspect="1"/>
            </p:cNvGrpSpPr>
            <p:nvPr/>
          </p:nvGrpSpPr>
          <p:grpSpPr bwMode="auto">
            <a:xfrm>
              <a:off x="596845" y="5823027"/>
              <a:ext cx="162480" cy="186754"/>
              <a:chOff x="1039" y="1681"/>
              <a:chExt cx="1071" cy="1231"/>
            </a:xfrm>
            <a:grpFill/>
          </p:grpSpPr>
          <p:sp>
            <p:nvSpPr>
              <p:cNvPr id="15" name="Freeform 17"/>
              <p:cNvSpPr>
                <a:spLocks noEditPoints="1"/>
              </p:cNvSpPr>
              <p:nvPr/>
            </p:nvSpPr>
            <p:spPr bwMode="auto">
              <a:xfrm>
                <a:off x="1039" y="1681"/>
                <a:ext cx="1071" cy="1099"/>
              </a:xfrm>
              <a:custGeom>
                <a:avLst/>
                <a:gdLst>
                  <a:gd name="T0" fmla="*/ 3169 w 3212"/>
                  <a:gd name="T1" fmla="*/ 566 h 3298"/>
                  <a:gd name="T2" fmla="*/ 3035 w 3212"/>
                  <a:gd name="T3" fmla="*/ 475 h 3298"/>
                  <a:gd name="T4" fmla="*/ 2711 w 3212"/>
                  <a:gd name="T5" fmla="*/ 199 h 3298"/>
                  <a:gd name="T6" fmla="*/ 2384 w 3212"/>
                  <a:gd name="T7" fmla="*/ 19 h 3298"/>
                  <a:gd name="T8" fmla="*/ 2347 w 3212"/>
                  <a:gd name="T9" fmla="*/ 4 h 3298"/>
                  <a:gd name="T10" fmla="*/ 2278 w 3212"/>
                  <a:gd name="T11" fmla="*/ 47 h 3298"/>
                  <a:gd name="T12" fmla="*/ 2171 w 3212"/>
                  <a:gd name="T13" fmla="*/ 190 h 3298"/>
                  <a:gd name="T14" fmla="*/ 1698 w 3212"/>
                  <a:gd name="T15" fmla="*/ 610 h 3298"/>
                  <a:gd name="T16" fmla="*/ 716 w 3212"/>
                  <a:gd name="T17" fmla="*/ 1337 h 3298"/>
                  <a:gd name="T18" fmla="*/ 296 w 3212"/>
                  <a:gd name="T19" fmla="*/ 1713 h 3298"/>
                  <a:gd name="T20" fmla="*/ 59 w 3212"/>
                  <a:gd name="T21" fmla="*/ 2061 h 3298"/>
                  <a:gd name="T22" fmla="*/ 0 w 3212"/>
                  <a:gd name="T23" fmla="*/ 2479 h 3298"/>
                  <a:gd name="T24" fmla="*/ 29 w 3212"/>
                  <a:gd name="T25" fmla="*/ 2758 h 3298"/>
                  <a:gd name="T26" fmla="*/ 183 w 3212"/>
                  <a:gd name="T27" fmla="*/ 2915 h 3298"/>
                  <a:gd name="T28" fmla="*/ 615 w 3212"/>
                  <a:gd name="T29" fmla="*/ 3255 h 3298"/>
                  <a:gd name="T30" fmla="*/ 886 w 3212"/>
                  <a:gd name="T31" fmla="*/ 3291 h 3298"/>
                  <a:gd name="T32" fmla="*/ 1138 w 3212"/>
                  <a:gd name="T33" fmla="*/ 3171 h 3298"/>
                  <a:gd name="T34" fmla="*/ 1808 w 3212"/>
                  <a:gd name="T35" fmla="*/ 2600 h 3298"/>
                  <a:gd name="T36" fmla="*/ 2812 w 3212"/>
                  <a:gd name="T37" fmla="*/ 1724 h 3298"/>
                  <a:gd name="T38" fmla="*/ 3103 w 3212"/>
                  <a:gd name="T39" fmla="*/ 1438 h 3298"/>
                  <a:gd name="T40" fmla="*/ 3146 w 3212"/>
                  <a:gd name="T41" fmla="*/ 1401 h 3298"/>
                  <a:gd name="T42" fmla="*/ 3193 w 3212"/>
                  <a:gd name="T43" fmla="*/ 1183 h 3298"/>
                  <a:gd name="T44" fmla="*/ 3208 w 3212"/>
                  <a:gd name="T45" fmla="*/ 620 h 3298"/>
                  <a:gd name="T46" fmla="*/ 1001 w 3212"/>
                  <a:gd name="T47" fmla="*/ 3114 h 3298"/>
                  <a:gd name="T48" fmla="*/ 881 w 3212"/>
                  <a:gd name="T49" fmla="*/ 3066 h 3298"/>
                  <a:gd name="T50" fmla="*/ 844 w 3212"/>
                  <a:gd name="T51" fmla="*/ 2610 h 3298"/>
                  <a:gd name="T52" fmla="*/ 840 w 3212"/>
                  <a:gd name="T53" fmla="*/ 2398 h 3298"/>
                  <a:gd name="T54" fmla="*/ 401 w 3212"/>
                  <a:gd name="T55" fmla="*/ 2082 h 3298"/>
                  <a:gd name="T56" fmla="*/ 241 w 3212"/>
                  <a:gd name="T57" fmla="*/ 1969 h 3298"/>
                  <a:gd name="T58" fmla="*/ 752 w 3212"/>
                  <a:gd name="T59" fmla="*/ 2141 h 3298"/>
                  <a:gd name="T60" fmla="*/ 1034 w 3212"/>
                  <a:gd name="T61" fmla="*/ 2354 h 3298"/>
                  <a:gd name="T62" fmla="*/ 1418 w 3212"/>
                  <a:gd name="T63" fmla="*/ 2074 h 3298"/>
                  <a:gd name="T64" fmla="*/ 1624 w 3212"/>
                  <a:gd name="T65" fmla="*/ 1847 h 3298"/>
                  <a:gd name="T66" fmla="*/ 1420 w 3212"/>
                  <a:gd name="T67" fmla="*/ 1596 h 3298"/>
                  <a:gd name="T68" fmla="*/ 1082 w 3212"/>
                  <a:gd name="T69" fmla="*/ 1248 h 3298"/>
                  <a:gd name="T70" fmla="*/ 1614 w 3212"/>
                  <a:gd name="T71" fmla="*/ 825 h 3298"/>
                  <a:gd name="T72" fmla="*/ 2194 w 3212"/>
                  <a:gd name="T73" fmla="*/ 338 h 3298"/>
                  <a:gd name="T74" fmla="*/ 2374 w 3212"/>
                  <a:gd name="T75" fmla="*/ 118 h 3298"/>
                  <a:gd name="T76" fmla="*/ 2661 w 3212"/>
                  <a:gd name="T77" fmla="*/ 304 h 3298"/>
                  <a:gd name="T78" fmla="*/ 2993 w 3212"/>
                  <a:gd name="T79" fmla="*/ 603 h 3298"/>
                  <a:gd name="T80" fmla="*/ 2474 w 3212"/>
                  <a:gd name="T81" fmla="*/ 1257 h 3298"/>
                  <a:gd name="T82" fmla="*/ 1732 w 3212"/>
                  <a:gd name="T83" fmla="*/ 1951 h 3298"/>
                  <a:gd name="T84" fmla="*/ 1047 w 3212"/>
                  <a:gd name="T85" fmla="*/ 2462 h 3298"/>
                  <a:gd name="T86" fmla="*/ 1012 w 3212"/>
                  <a:gd name="T87" fmla="*/ 2472 h 3298"/>
                  <a:gd name="T88" fmla="*/ 3078 w 3212"/>
                  <a:gd name="T89" fmla="*/ 1147 h 3298"/>
                  <a:gd name="T90" fmla="*/ 3067 w 3212"/>
                  <a:gd name="T91" fmla="*/ 1301 h 3298"/>
                  <a:gd name="T92" fmla="*/ 3051 w 3212"/>
                  <a:gd name="T93" fmla="*/ 1343 h 3298"/>
                  <a:gd name="T94" fmla="*/ 3018 w 3212"/>
                  <a:gd name="T95" fmla="*/ 1366 h 3298"/>
                  <a:gd name="T96" fmla="*/ 2890 w 3212"/>
                  <a:gd name="T97" fmla="*/ 1493 h 3298"/>
                  <a:gd name="T98" fmla="*/ 1823 w 3212"/>
                  <a:gd name="T99" fmla="*/ 2434 h 3298"/>
                  <a:gd name="T100" fmla="*/ 1765 w 3212"/>
                  <a:gd name="T101" fmla="*/ 2231 h 3298"/>
                  <a:gd name="T102" fmla="*/ 1749 w 3212"/>
                  <a:gd name="T103" fmla="*/ 2105 h 3298"/>
                  <a:gd name="T104" fmla="*/ 2236 w 3212"/>
                  <a:gd name="T105" fmla="*/ 1651 h 3298"/>
                  <a:gd name="T106" fmla="*/ 3095 w 3212"/>
                  <a:gd name="T107" fmla="*/ 770 h 3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212" h="3298">
                    <a:moveTo>
                      <a:pt x="3208" y="620"/>
                    </a:moveTo>
                    <a:lnTo>
                      <a:pt x="3206" y="606"/>
                    </a:lnTo>
                    <a:lnTo>
                      <a:pt x="3192" y="581"/>
                    </a:lnTo>
                    <a:lnTo>
                      <a:pt x="3169" y="566"/>
                    </a:lnTo>
                    <a:lnTo>
                      <a:pt x="3143" y="561"/>
                    </a:lnTo>
                    <a:lnTo>
                      <a:pt x="3130" y="564"/>
                    </a:lnTo>
                    <a:lnTo>
                      <a:pt x="3101" y="533"/>
                    </a:lnTo>
                    <a:lnTo>
                      <a:pt x="3035" y="475"/>
                    </a:lnTo>
                    <a:lnTo>
                      <a:pt x="3003" y="448"/>
                    </a:lnTo>
                    <a:lnTo>
                      <a:pt x="2931" y="383"/>
                    </a:lnTo>
                    <a:lnTo>
                      <a:pt x="2786" y="258"/>
                    </a:lnTo>
                    <a:lnTo>
                      <a:pt x="2711" y="199"/>
                    </a:lnTo>
                    <a:lnTo>
                      <a:pt x="2651" y="148"/>
                    </a:lnTo>
                    <a:lnTo>
                      <a:pt x="2507" y="53"/>
                    </a:lnTo>
                    <a:lnTo>
                      <a:pt x="2432" y="24"/>
                    </a:lnTo>
                    <a:lnTo>
                      <a:pt x="2384" y="19"/>
                    </a:lnTo>
                    <a:lnTo>
                      <a:pt x="2363" y="20"/>
                    </a:lnTo>
                    <a:lnTo>
                      <a:pt x="2361" y="17"/>
                    </a:lnTo>
                    <a:lnTo>
                      <a:pt x="2358" y="14"/>
                    </a:lnTo>
                    <a:lnTo>
                      <a:pt x="2347" y="4"/>
                    </a:lnTo>
                    <a:lnTo>
                      <a:pt x="2320" y="0"/>
                    </a:lnTo>
                    <a:lnTo>
                      <a:pt x="2294" y="10"/>
                    </a:lnTo>
                    <a:lnTo>
                      <a:pt x="2278" y="32"/>
                    </a:lnTo>
                    <a:lnTo>
                      <a:pt x="2278" y="47"/>
                    </a:lnTo>
                    <a:lnTo>
                      <a:pt x="2276" y="62"/>
                    </a:lnTo>
                    <a:lnTo>
                      <a:pt x="2253" y="102"/>
                    </a:lnTo>
                    <a:lnTo>
                      <a:pt x="2199" y="163"/>
                    </a:lnTo>
                    <a:lnTo>
                      <a:pt x="2171" y="190"/>
                    </a:lnTo>
                    <a:lnTo>
                      <a:pt x="2102" y="260"/>
                    </a:lnTo>
                    <a:lnTo>
                      <a:pt x="1952" y="394"/>
                    </a:lnTo>
                    <a:lnTo>
                      <a:pt x="1878" y="459"/>
                    </a:lnTo>
                    <a:lnTo>
                      <a:pt x="1698" y="610"/>
                    </a:lnTo>
                    <a:lnTo>
                      <a:pt x="1326" y="897"/>
                    </a:lnTo>
                    <a:lnTo>
                      <a:pt x="1138" y="1036"/>
                    </a:lnTo>
                    <a:lnTo>
                      <a:pt x="969" y="1157"/>
                    </a:lnTo>
                    <a:lnTo>
                      <a:pt x="716" y="1337"/>
                    </a:lnTo>
                    <a:lnTo>
                      <a:pt x="553" y="1467"/>
                    </a:lnTo>
                    <a:lnTo>
                      <a:pt x="475" y="1536"/>
                    </a:lnTo>
                    <a:lnTo>
                      <a:pt x="415" y="1592"/>
                    </a:lnTo>
                    <a:lnTo>
                      <a:pt x="296" y="1713"/>
                    </a:lnTo>
                    <a:lnTo>
                      <a:pt x="186" y="1845"/>
                    </a:lnTo>
                    <a:lnTo>
                      <a:pt x="117" y="1951"/>
                    </a:lnTo>
                    <a:lnTo>
                      <a:pt x="77" y="2024"/>
                    </a:lnTo>
                    <a:lnTo>
                      <a:pt x="59" y="2061"/>
                    </a:lnTo>
                    <a:lnTo>
                      <a:pt x="44" y="2100"/>
                    </a:lnTo>
                    <a:lnTo>
                      <a:pt x="21" y="2181"/>
                    </a:lnTo>
                    <a:lnTo>
                      <a:pt x="2" y="2306"/>
                    </a:lnTo>
                    <a:lnTo>
                      <a:pt x="0" y="2479"/>
                    </a:lnTo>
                    <a:lnTo>
                      <a:pt x="12" y="2650"/>
                    </a:lnTo>
                    <a:lnTo>
                      <a:pt x="18" y="2732"/>
                    </a:lnTo>
                    <a:lnTo>
                      <a:pt x="19" y="2742"/>
                    </a:lnTo>
                    <a:lnTo>
                      <a:pt x="29" y="2758"/>
                    </a:lnTo>
                    <a:lnTo>
                      <a:pt x="49" y="2771"/>
                    </a:lnTo>
                    <a:lnTo>
                      <a:pt x="67" y="2770"/>
                    </a:lnTo>
                    <a:lnTo>
                      <a:pt x="101" y="2817"/>
                    </a:lnTo>
                    <a:lnTo>
                      <a:pt x="183" y="2915"/>
                    </a:lnTo>
                    <a:lnTo>
                      <a:pt x="278" y="3016"/>
                    </a:lnTo>
                    <a:lnTo>
                      <a:pt x="383" y="3109"/>
                    </a:lnTo>
                    <a:lnTo>
                      <a:pt x="497" y="3193"/>
                    </a:lnTo>
                    <a:lnTo>
                      <a:pt x="615" y="3255"/>
                    </a:lnTo>
                    <a:lnTo>
                      <a:pt x="704" y="3285"/>
                    </a:lnTo>
                    <a:lnTo>
                      <a:pt x="765" y="3297"/>
                    </a:lnTo>
                    <a:lnTo>
                      <a:pt x="825" y="3298"/>
                    </a:lnTo>
                    <a:lnTo>
                      <a:pt x="886" y="3291"/>
                    </a:lnTo>
                    <a:lnTo>
                      <a:pt x="916" y="3282"/>
                    </a:lnTo>
                    <a:lnTo>
                      <a:pt x="955" y="3271"/>
                    </a:lnTo>
                    <a:lnTo>
                      <a:pt x="1030" y="3236"/>
                    </a:lnTo>
                    <a:lnTo>
                      <a:pt x="1138" y="3171"/>
                    </a:lnTo>
                    <a:lnTo>
                      <a:pt x="1342" y="3009"/>
                    </a:lnTo>
                    <a:lnTo>
                      <a:pt x="1463" y="2899"/>
                    </a:lnTo>
                    <a:lnTo>
                      <a:pt x="1634" y="2748"/>
                    </a:lnTo>
                    <a:lnTo>
                      <a:pt x="1808" y="2600"/>
                    </a:lnTo>
                    <a:lnTo>
                      <a:pt x="2017" y="2424"/>
                    </a:lnTo>
                    <a:lnTo>
                      <a:pt x="2429" y="2066"/>
                    </a:lnTo>
                    <a:lnTo>
                      <a:pt x="2633" y="1884"/>
                    </a:lnTo>
                    <a:lnTo>
                      <a:pt x="2812" y="1724"/>
                    </a:lnTo>
                    <a:lnTo>
                      <a:pt x="2987" y="1560"/>
                    </a:lnTo>
                    <a:lnTo>
                      <a:pt x="3021" y="1530"/>
                    </a:lnTo>
                    <a:lnTo>
                      <a:pt x="3075" y="1478"/>
                    </a:lnTo>
                    <a:lnTo>
                      <a:pt x="3103" y="1438"/>
                    </a:lnTo>
                    <a:lnTo>
                      <a:pt x="3111" y="1416"/>
                    </a:lnTo>
                    <a:lnTo>
                      <a:pt x="3124" y="1415"/>
                    </a:lnTo>
                    <a:lnTo>
                      <a:pt x="3134" y="1409"/>
                    </a:lnTo>
                    <a:lnTo>
                      <a:pt x="3146" y="1401"/>
                    </a:lnTo>
                    <a:lnTo>
                      <a:pt x="3163" y="1378"/>
                    </a:lnTo>
                    <a:lnTo>
                      <a:pt x="3180" y="1337"/>
                    </a:lnTo>
                    <a:lnTo>
                      <a:pt x="3192" y="1241"/>
                    </a:lnTo>
                    <a:lnTo>
                      <a:pt x="3193" y="1183"/>
                    </a:lnTo>
                    <a:lnTo>
                      <a:pt x="3202" y="1042"/>
                    </a:lnTo>
                    <a:lnTo>
                      <a:pt x="3212" y="832"/>
                    </a:lnTo>
                    <a:lnTo>
                      <a:pt x="3212" y="691"/>
                    </a:lnTo>
                    <a:lnTo>
                      <a:pt x="3208" y="620"/>
                    </a:lnTo>
                    <a:close/>
                    <a:moveTo>
                      <a:pt x="1004" y="2495"/>
                    </a:moveTo>
                    <a:lnTo>
                      <a:pt x="998" y="2649"/>
                    </a:lnTo>
                    <a:lnTo>
                      <a:pt x="999" y="2958"/>
                    </a:lnTo>
                    <a:lnTo>
                      <a:pt x="1001" y="3114"/>
                    </a:lnTo>
                    <a:lnTo>
                      <a:pt x="942" y="3145"/>
                    </a:lnTo>
                    <a:lnTo>
                      <a:pt x="880" y="3170"/>
                    </a:lnTo>
                    <a:lnTo>
                      <a:pt x="884" y="3137"/>
                    </a:lnTo>
                    <a:lnTo>
                      <a:pt x="881" y="3066"/>
                    </a:lnTo>
                    <a:lnTo>
                      <a:pt x="868" y="2961"/>
                    </a:lnTo>
                    <a:lnTo>
                      <a:pt x="860" y="2895"/>
                    </a:lnTo>
                    <a:lnTo>
                      <a:pt x="850" y="2780"/>
                    </a:lnTo>
                    <a:lnTo>
                      <a:pt x="844" y="2610"/>
                    </a:lnTo>
                    <a:lnTo>
                      <a:pt x="850" y="2495"/>
                    </a:lnTo>
                    <a:lnTo>
                      <a:pt x="857" y="2439"/>
                    </a:lnTo>
                    <a:lnTo>
                      <a:pt x="856" y="2424"/>
                    </a:lnTo>
                    <a:lnTo>
                      <a:pt x="840" y="2398"/>
                    </a:lnTo>
                    <a:lnTo>
                      <a:pt x="828" y="2390"/>
                    </a:lnTo>
                    <a:lnTo>
                      <a:pt x="717" y="2318"/>
                    </a:lnTo>
                    <a:lnTo>
                      <a:pt x="506" y="2162"/>
                    </a:lnTo>
                    <a:lnTo>
                      <a:pt x="401" y="2082"/>
                    </a:lnTo>
                    <a:lnTo>
                      <a:pt x="382" y="2064"/>
                    </a:lnTo>
                    <a:lnTo>
                      <a:pt x="314" y="2010"/>
                    </a:lnTo>
                    <a:lnTo>
                      <a:pt x="264" y="1978"/>
                    </a:lnTo>
                    <a:lnTo>
                      <a:pt x="241" y="1969"/>
                    </a:lnTo>
                    <a:lnTo>
                      <a:pt x="294" y="1899"/>
                    </a:lnTo>
                    <a:lnTo>
                      <a:pt x="350" y="1830"/>
                    </a:lnTo>
                    <a:lnTo>
                      <a:pt x="510" y="1955"/>
                    </a:lnTo>
                    <a:lnTo>
                      <a:pt x="752" y="2141"/>
                    </a:lnTo>
                    <a:lnTo>
                      <a:pt x="909" y="2270"/>
                    </a:lnTo>
                    <a:lnTo>
                      <a:pt x="985" y="2338"/>
                    </a:lnTo>
                    <a:lnTo>
                      <a:pt x="999" y="2349"/>
                    </a:lnTo>
                    <a:lnTo>
                      <a:pt x="1034" y="2354"/>
                    </a:lnTo>
                    <a:lnTo>
                      <a:pt x="1053" y="2346"/>
                    </a:lnTo>
                    <a:lnTo>
                      <a:pt x="1132" y="2302"/>
                    </a:lnTo>
                    <a:lnTo>
                      <a:pt x="1280" y="2195"/>
                    </a:lnTo>
                    <a:lnTo>
                      <a:pt x="1418" y="2074"/>
                    </a:lnTo>
                    <a:lnTo>
                      <a:pt x="1548" y="1943"/>
                    </a:lnTo>
                    <a:lnTo>
                      <a:pt x="1610" y="1877"/>
                    </a:lnTo>
                    <a:lnTo>
                      <a:pt x="1617" y="1868"/>
                    </a:lnTo>
                    <a:lnTo>
                      <a:pt x="1624" y="1847"/>
                    </a:lnTo>
                    <a:lnTo>
                      <a:pt x="1626" y="1827"/>
                    </a:lnTo>
                    <a:lnTo>
                      <a:pt x="1617" y="1807"/>
                    </a:lnTo>
                    <a:lnTo>
                      <a:pt x="1610" y="1796"/>
                    </a:lnTo>
                    <a:lnTo>
                      <a:pt x="1420" y="1596"/>
                    </a:lnTo>
                    <a:lnTo>
                      <a:pt x="1231" y="1395"/>
                    </a:lnTo>
                    <a:lnTo>
                      <a:pt x="1201" y="1360"/>
                    </a:lnTo>
                    <a:lnTo>
                      <a:pt x="1132" y="1288"/>
                    </a:lnTo>
                    <a:lnTo>
                      <a:pt x="1082" y="1248"/>
                    </a:lnTo>
                    <a:lnTo>
                      <a:pt x="1056" y="1235"/>
                    </a:lnTo>
                    <a:lnTo>
                      <a:pt x="1244" y="1103"/>
                    </a:lnTo>
                    <a:lnTo>
                      <a:pt x="1430" y="964"/>
                    </a:lnTo>
                    <a:lnTo>
                      <a:pt x="1614" y="825"/>
                    </a:lnTo>
                    <a:lnTo>
                      <a:pt x="1885" y="607"/>
                    </a:lnTo>
                    <a:lnTo>
                      <a:pt x="2060" y="458"/>
                    </a:lnTo>
                    <a:lnTo>
                      <a:pt x="2145" y="380"/>
                    </a:lnTo>
                    <a:lnTo>
                      <a:pt x="2194" y="338"/>
                    </a:lnTo>
                    <a:lnTo>
                      <a:pt x="2299" y="235"/>
                    </a:lnTo>
                    <a:lnTo>
                      <a:pt x="2344" y="177"/>
                    </a:lnTo>
                    <a:lnTo>
                      <a:pt x="2367" y="138"/>
                    </a:lnTo>
                    <a:lnTo>
                      <a:pt x="2374" y="118"/>
                    </a:lnTo>
                    <a:lnTo>
                      <a:pt x="2422" y="140"/>
                    </a:lnTo>
                    <a:lnTo>
                      <a:pt x="2466" y="163"/>
                    </a:lnTo>
                    <a:lnTo>
                      <a:pt x="2534" y="206"/>
                    </a:lnTo>
                    <a:lnTo>
                      <a:pt x="2661" y="304"/>
                    </a:lnTo>
                    <a:lnTo>
                      <a:pt x="2721" y="354"/>
                    </a:lnTo>
                    <a:lnTo>
                      <a:pt x="2833" y="453"/>
                    </a:lnTo>
                    <a:lnTo>
                      <a:pt x="2944" y="554"/>
                    </a:lnTo>
                    <a:lnTo>
                      <a:pt x="2993" y="603"/>
                    </a:lnTo>
                    <a:lnTo>
                      <a:pt x="3048" y="646"/>
                    </a:lnTo>
                    <a:lnTo>
                      <a:pt x="2937" y="771"/>
                    </a:lnTo>
                    <a:lnTo>
                      <a:pt x="2708" y="1016"/>
                    </a:lnTo>
                    <a:lnTo>
                      <a:pt x="2474" y="1257"/>
                    </a:lnTo>
                    <a:lnTo>
                      <a:pt x="2233" y="1490"/>
                    </a:lnTo>
                    <a:lnTo>
                      <a:pt x="2112" y="1605"/>
                    </a:lnTo>
                    <a:lnTo>
                      <a:pt x="1987" y="1720"/>
                    </a:lnTo>
                    <a:lnTo>
                      <a:pt x="1732" y="1951"/>
                    </a:lnTo>
                    <a:lnTo>
                      <a:pt x="1467" y="2169"/>
                    </a:lnTo>
                    <a:lnTo>
                      <a:pt x="1261" y="2322"/>
                    </a:lnTo>
                    <a:lnTo>
                      <a:pt x="1120" y="2417"/>
                    </a:lnTo>
                    <a:lnTo>
                      <a:pt x="1047" y="2462"/>
                    </a:lnTo>
                    <a:lnTo>
                      <a:pt x="1047" y="2462"/>
                    </a:lnTo>
                    <a:lnTo>
                      <a:pt x="1047" y="2463"/>
                    </a:lnTo>
                    <a:lnTo>
                      <a:pt x="1033" y="2460"/>
                    </a:lnTo>
                    <a:lnTo>
                      <a:pt x="1012" y="2472"/>
                    </a:lnTo>
                    <a:lnTo>
                      <a:pt x="1005" y="2485"/>
                    </a:lnTo>
                    <a:lnTo>
                      <a:pt x="1004" y="2495"/>
                    </a:lnTo>
                    <a:close/>
                    <a:moveTo>
                      <a:pt x="3082" y="1081"/>
                    </a:moveTo>
                    <a:lnTo>
                      <a:pt x="3078" y="1147"/>
                    </a:lnTo>
                    <a:lnTo>
                      <a:pt x="3074" y="1213"/>
                    </a:lnTo>
                    <a:lnTo>
                      <a:pt x="3072" y="1247"/>
                    </a:lnTo>
                    <a:lnTo>
                      <a:pt x="3069" y="1280"/>
                    </a:lnTo>
                    <a:lnTo>
                      <a:pt x="3067" y="1301"/>
                    </a:lnTo>
                    <a:lnTo>
                      <a:pt x="3065" y="1316"/>
                    </a:lnTo>
                    <a:lnTo>
                      <a:pt x="3059" y="1320"/>
                    </a:lnTo>
                    <a:lnTo>
                      <a:pt x="3052" y="1334"/>
                    </a:lnTo>
                    <a:lnTo>
                      <a:pt x="3051" y="1343"/>
                    </a:lnTo>
                    <a:lnTo>
                      <a:pt x="3038" y="1349"/>
                    </a:lnTo>
                    <a:lnTo>
                      <a:pt x="3018" y="1372"/>
                    </a:lnTo>
                    <a:lnTo>
                      <a:pt x="3016" y="1389"/>
                    </a:lnTo>
                    <a:lnTo>
                      <a:pt x="3018" y="1366"/>
                    </a:lnTo>
                    <a:lnTo>
                      <a:pt x="3010" y="1369"/>
                    </a:lnTo>
                    <a:lnTo>
                      <a:pt x="2990" y="1393"/>
                    </a:lnTo>
                    <a:lnTo>
                      <a:pt x="2941" y="1444"/>
                    </a:lnTo>
                    <a:lnTo>
                      <a:pt x="2890" y="1493"/>
                    </a:lnTo>
                    <a:lnTo>
                      <a:pt x="2734" y="1637"/>
                    </a:lnTo>
                    <a:lnTo>
                      <a:pt x="2574" y="1779"/>
                    </a:lnTo>
                    <a:lnTo>
                      <a:pt x="2201" y="2110"/>
                    </a:lnTo>
                    <a:lnTo>
                      <a:pt x="1823" y="2434"/>
                    </a:lnTo>
                    <a:lnTo>
                      <a:pt x="1804" y="2451"/>
                    </a:lnTo>
                    <a:lnTo>
                      <a:pt x="1785" y="2467"/>
                    </a:lnTo>
                    <a:lnTo>
                      <a:pt x="1778" y="2349"/>
                    </a:lnTo>
                    <a:lnTo>
                      <a:pt x="1765" y="2231"/>
                    </a:lnTo>
                    <a:lnTo>
                      <a:pt x="1764" y="2181"/>
                    </a:lnTo>
                    <a:lnTo>
                      <a:pt x="1765" y="2130"/>
                    </a:lnTo>
                    <a:lnTo>
                      <a:pt x="1764" y="2118"/>
                    </a:lnTo>
                    <a:lnTo>
                      <a:pt x="1749" y="2105"/>
                    </a:lnTo>
                    <a:lnTo>
                      <a:pt x="1739" y="2103"/>
                    </a:lnTo>
                    <a:lnTo>
                      <a:pt x="1927" y="1936"/>
                    </a:lnTo>
                    <a:lnTo>
                      <a:pt x="2106" y="1769"/>
                    </a:lnTo>
                    <a:lnTo>
                      <a:pt x="2236" y="1651"/>
                    </a:lnTo>
                    <a:lnTo>
                      <a:pt x="2489" y="1406"/>
                    </a:lnTo>
                    <a:lnTo>
                      <a:pt x="2737" y="1157"/>
                    </a:lnTo>
                    <a:lnTo>
                      <a:pt x="2977" y="901"/>
                    </a:lnTo>
                    <a:lnTo>
                      <a:pt x="3095" y="770"/>
                    </a:lnTo>
                    <a:lnTo>
                      <a:pt x="3093" y="926"/>
                    </a:lnTo>
                    <a:lnTo>
                      <a:pt x="3082" y="10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8"/>
              <p:cNvSpPr>
                <a:spLocks/>
              </p:cNvSpPr>
              <p:nvPr/>
            </p:nvSpPr>
            <p:spPr bwMode="auto">
              <a:xfrm>
                <a:off x="1398" y="2746"/>
                <a:ext cx="212" cy="132"/>
              </a:xfrm>
              <a:custGeom>
                <a:avLst/>
                <a:gdLst>
                  <a:gd name="T0" fmla="*/ 544 w 635"/>
                  <a:gd name="T1" fmla="*/ 0 h 398"/>
                  <a:gd name="T2" fmla="*/ 504 w 635"/>
                  <a:gd name="T3" fmla="*/ 18 h 398"/>
                  <a:gd name="T4" fmla="*/ 496 w 635"/>
                  <a:gd name="T5" fmla="*/ 52 h 398"/>
                  <a:gd name="T6" fmla="*/ 530 w 635"/>
                  <a:gd name="T7" fmla="*/ 177 h 398"/>
                  <a:gd name="T8" fmla="*/ 515 w 635"/>
                  <a:gd name="T9" fmla="*/ 226 h 398"/>
                  <a:gd name="T10" fmla="*/ 478 w 635"/>
                  <a:gd name="T11" fmla="*/ 262 h 398"/>
                  <a:gd name="T12" fmla="*/ 403 w 635"/>
                  <a:gd name="T13" fmla="*/ 291 h 398"/>
                  <a:gd name="T14" fmla="*/ 352 w 635"/>
                  <a:gd name="T15" fmla="*/ 272 h 398"/>
                  <a:gd name="T16" fmla="*/ 332 w 635"/>
                  <a:gd name="T17" fmla="*/ 226 h 398"/>
                  <a:gd name="T18" fmla="*/ 331 w 635"/>
                  <a:gd name="T19" fmla="*/ 198 h 398"/>
                  <a:gd name="T20" fmla="*/ 303 w 635"/>
                  <a:gd name="T21" fmla="*/ 164 h 398"/>
                  <a:gd name="T22" fmla="*/ 246 w 635"/>
                  <a:gd name="T23" fmla="*/ 180 h 398"/>
                  <a:gd name="T24" fmla="*/ 236 w 635"/>
                  <a:gd name="T25" fmla="*/ 209 h 398"/>
                  <a:gd name="T26" fmla="*/ 220 w 635"/>
                  <a:gd name="T27" fmla="*/ 268 h 398"/>
                  <a:gd name="T28" fmla="*/ 160 w 635"/>
                  <a:gd name="T29" fmla="*/ 310 h 398"/>
                  <a:gd name="T30" fmla="*/ 122 w 635"/>
                  <a:gd name="T31" fmla="*/ 304 h 398"/>
                  <a:gd name="T32" fmla="*/ 83 w 635"/>
                  <a:gd name="T33" fmla="*/ 270 h 398"/>
                  <a:gd name="T34" fmla="*/ 83 w 635"/>
                  <a:gd name="T35" fmla="*/ 182 h 398"/>
                  <a:gd name="T36" fmla="*/ 90 w 635"/>
                  <a:gd name="T37" fmla="*/ 149 h 398"/>
                  <a:gd name="T38" fmla="*/ 62 w 635"/>
                  <a:gd name="T39" fmla="*/ 126 h 398"/>
                  <a:gd name="T40" fmla="*/ 34 w 635"/>
                  <a:gd name="T41" fmla="*/ 139 h 398"/>
                  <a:gd name="T42" fmla="*/ 7 w 635"/>
                  <a:gd name="T43" fmla="*/ 193 h 398"/>
                  <a:gd name="T44" fmla="*/ 3 w 635"/>
                  <a:gd name="T45" fmla="*/ 268 h 398"/>
                  <a:gd name="T46" fmla="*/ 31 w 635"/>
                  <a:gd name="T47" fmla="*/ 336 h 398"/>
                  <a:gd name="T48" fmla="*/ 93 w 635"/>
                  <a:gd name="T49" fmla="*/ 383 h 398"/>
                  <a:gd name="T50" fmla="*/ 139 w 635"/>
                  <a:gd name="T51" fmla="*/ 398 h 398"/>
                  <a:gd name="T52" fmla="*/ 229 w 635"/>
                  <a:gd name="T53" fmla="*/ 383 h 398"/>
                  <a:gd name="T54" fmla="*/ 279 w 635"/>
                  <a:gd name="T55" fmla="*/ 339 h 398"/>
                  <a:gd name="T56" fmla="*/ 350 w 635"/>
                  <a:gd name="T57" fmla="*/ 379 h 398"/>
                  <a:gd name="T58" fmla="*/ 470 w 635"/>
                  <a:gd name="T59" fmla="*/ 375 h 398"/>
                  <a:gd name="T60" fmla="*/ 527 w 635"/>
                  <a:gd name="T61" fmla="*/ 350 h 398"/>
                  <a:gd name="T62" fmla="*/ 600 w 635"/>
                  <a:gd name="T63" fmla="*/ 271 h 398"/>
                  <a:gd name="T64" fmla="*/ 635 w 635"/>
                  <a:gd name="T65" fmla="*/ 166 h 398"/>
                  <a:gd name="T66" fmla="*/ 614 w 635"/>
                  <a:gd name="T67" fmla="*/ 64 h 398"/>
                  <a:gd name="T68" fmla="*/ 555 w 635"/>
                  <a:gd name="T69" fmla="*/ 6 h 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635" h="398">
                    <a:moveTo>
                      <a:pt x="555" y="6"/>
                    </a:moveTo>
                    <a:lnTo>
                      <a:pt x="544" y="0"/>
                    </a:lnTo>
                    <a:lnTo>
                      <a:pt x="521" y="3"/>
                    </a:lnTo>
                    <a:lnTo>
                      <a:pt x="504" y="18"/>
                    </a:lnTo>
                    <a:lnTo>
                      <a:pt x="495" y="39"/>
                    </a:lnTo>
                    <a:lnTo>
                      <a:pt x="496" y="52"/>
                    </a:lnTo>
                    <a:lnTo>
                      <a:pt x="514" y="113"/>
                    </a:lnTo>
                    <a:lnTo>
                      <a:pt x="530" y="177"/>
                    </a:lnTo>
                    <a:lnTo>
                      <a:pt x="527" y="202"/>
                    </a:lnTo>
                    <a:lnTo>
                      <a:pt x="515" y="226"/>
                    </a:lnTo>
                    <a:lnTo>
                      <a:pt x="494" y="251"/>
                    </a:lnTo>
                    <a:lnTo>
                      <a:pt x="478" y="262"/>
                    </a:lnTo>
                    <a:lnTo>
                      <a:pt x="453" y="278"/>
                    </a:lnTo>
                    <a:lnTo>
                      <a:pt x="403" y="291"/>
                    </a:lnTo>
                    <a:lnTo>
                      <a:pt x="370" y="284"/>
                    </a:lnTo>
                    <a:lnTo>
                      <a:pt x="352" y="272"/>
                    </a:lnTo>
                    <a:lnTo>
                      <a:pt x="339" y="252"/>
                    </a:lnTo>
                    <a:lnTo>
                      <a:pt x="332" y="226"/>
                    </a:lnTo>
                    <a:lnTo>
                      <a:pt x="332" y="209"/>
                    </a:lnTo>
                    <a:lnTo>
                      <a:pt x="331" y="198"/>
                    </a:lnTo>
                    <a:lnTo>
                      <a:pt x="324" y="180"/>
                    </a:lnTo>
                    <a:lnTo>
                      <a:pt x="303" y="164"/>
                    </a:lnTo>
                    <a:lnTo>
                      <a:pt x="268" y="164"/>
                    </a:lnTo>
                    <a:lnTo>
                      <a:pt x="246" y="180"/>
                    </a:lnTo>
                    <a:lnTo>
                      <a:pt x="237" y="198"/>
                    </a:lnTo>
                    <a:lnTo>
                      <a:pt x="236" y="209"/>
                    </a:lnTo>
                    <a:lnTo>
                      <a:pt x="233" y="231"/>
                    </a:lnTo>
                    <a:lnTo>
                      <a:pt x="220" y="268"/>
                    </a:lnTo>
                    <a:lnTo>
                      <a:pt x="196" y="297"/>
                    </a:lnTo>
                    <a:lnTo>
                      <a:pt x="160" y="310"/>
                    </a:lnTo>
                    <a:lnTo>
                      <a:pt x="137" y="307"/>
                    </a:lnTo>
                    <a:lnTo>
                      <a:pt x="122" y="304"/>
                    </a:lnTo>
                    <a:lnTo>
                      <a:pt x="102" y="294"/>
                    </a:lnTo>
                    <a:lnTo>
                      <a:pt x="83" y="270"/>
                    </a:lnTo>
                    <a:lnTo>
                      <a:pt x="76" y="228"/>
                    </a:lnTo>
                    <a:lnTo>
                      <a:pt x="83" y="182"/>
                    </a:lnTo>
                    <a:lnTo>
                      <a:pt x="88" y="162"/>
                    </a:lnTo>
                    <a:lnTo>
                      <a:pt x="90" y="149"/>
                    </a:lnTo>
                    <a:lnTo>
                      <a:pt x="80" y="131"/>
                    </a:lnTo>
                    <a:lnTo>
                      <a:pt x="62" y="126"/>
                    </a:lnTo>
                    <a:lnTo>
                      <a:pt x="43" y="130"/>
                    </a:lnTo>
                    <a:lnTo>
                      <a:pt x="34" y="139"/>
                    </a:lnTo>
                    <a:lnTo>
                      <a:pt x="23" y="157"/>
                    </a:lnTo>
                    <a:lnTo>
                      <a:pt x="7" y="193"/>
                    </a:lnTo>
                    <a:lnTo>
                      <a:pt x="0" y="232"/>
                    </a:lnTo>
                    <a:lnTo>
                      <a:pt x="3" y="268"/>
                    </a:lnTo>
                    <a:lnTo>
                      <a:pt x="13" y="304"/>
                    </a:lnTo>
                    <a:lnTo>
                      <a:pt x="31" y="336"/>
                    </a:lnTo>
                    <a:lnTo>
                      <a:pt x="59" y="362"/>
                    </a:lnTo>
                    <a:lnTo>
                      <a:pt x="93" y="383"/>
                    </a:lnTo>
                    <a:lnTo>
                      <a:pt x="113" y="390"/>
                    </a:lnTo>
                    <a:lnTo>
                      <a:pt x="139" y="398"/>
                    </a:lnTo>
                    <a:lnTo>
                      <a:pt x="187" y="398"/>
                    </a:lnTo>
                    <a:lnTo>
                      <a:pt x="229" y="383"/>
                    </a:lnTo>
                    <a:lnTo>
                      <a:pt x="265" y="356"/>
                    </a:lnTo>
                    <a:lnTo>
                      <a:pt x="279" y="339"/>
                    </a:lnTo>
                    <a:lnTo>
                      <a:pt x="299" y="356"/>
                    </a:lnTo>
                    <a:lnTo>
                      <a:pt x="350" y="379"/>
                    </a:lnTo>
                    <a:lnTo>
                      <a:pt x="409" y="386"/>
                    </a:lnTo>
                    <a:lnTo>
                      <a:pt x="470" y="375"/>
                    </a:lnTo>
                    <a:lnTo>
                      <a:pt x="502" y="362"/>
                    </a:lnTo>
                    <a:lnTo>
                      <a:pt x="527" y="350"/>
                    </a:lnTo>
                    <a:lnTo>
                      <a:pt x="567" y="316"/>
                    </a:lnTo>
                    <a:lnTo>
                      <a:pt x="600" y="271"/>
                    </a:lnTo>
                    <a:lnTo>
                      <a:pt x="623" y="221"/>
                    </a:lnTo>
                    <a:lnTo>
                      <a:pt x="635" y="166"/>
                    </a:lnTo>
                    <a:lnTo>
                      <a:pt x="632" y="113"/>
                    </a:lnTo>
                    <a:lnTo>
                      <a:pt x="614" y="64"/>
                    </a:lnTo>
                    <a:lnTo>
                      <a:pt x="581" y="23"/>
                    </a:lnTo>
                    <a:lnTo>
                      <a:pt x="555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9"/>
              <p:cNvSpPr>
                <a:spLocks/>
              </p:cNvSpPr>
              <p:nvPr/>
            </p:nvSpPr>
            <p:spPr bwMode="auto">
              <a:xfrm>
                <a:off x="1655" y="2515"/>
                <a:ext cx="176" cy="179"/>
              </a:xfrm>
              <a:custGeom>
                <a:avLst/>
                <a:gdLst>
                  <a:gd name="T0" fmla="*/ 301 w 528"/>
                  <a:gd name="T1" fmla="*/ 1 h 538"/>
                  <a:gd name="T2" fmla="*/ 268 w 528"/>
                  <a:gd name="T3" fmla="*/ 27 h 538"/>
                  <a:gd name="T4" fmla="*/ 273 w 528"/>
                  <a:gd name="T5" fmla="*/ 82 h 538"/>
                  <a:gd name="T6" fmla="*/ 298 w 528"/>
                  <a:gd name="T7" fmla="*/ 95 h 538"/>
                  <a:gd name="T8" fmla="*/ 373 w 528"/>
                  <a:gd name="T9" fmla="*/ 112 h 538"/>
                  <a:gd name="T10" fmla="*/ 419 w 528"/>
                  <a:gd name="T11" fmla="*/ 145 h 538"/>
                  <a:gd name="T12" fmla="*/ 423 w 528"/>
                  <a:gd name="T13" fmla="*/ 191 h 538"/>
                  <a:gd name="T14" fmla="*/ 409 w 528"/>
                  <a:gd name="T15" fmla="*/ 220 h 538"/>
                  <a:gd name="T16" fmla="*/ 357 w 528"/>
                  <a:gd name="T17" fmla="*/ 265 h 538"/>
                  <a:gd name="T18" fmla="*/ 245 w 528"/>
                  <a:gd name="T19" fmla="*/ 269 h 538"/>
                  <a:gd name="T20" fmla="*/ 207 w 528"/>
                  <a:gd name="T21" fmla="*/ 256 h 538"/>
                  <a:gd name="T22" fmla="*/ 188 w 528"/>
                  <a:gd name="T23" fmla="*/ 250 h 538"/>
                  <a:gd name="T24" fmla="*/ 150 w 528"/>
                  <a:gd name="T25" fmla="*/ 268 h 538"/>
                  <a:gd name="T26" fmla="*/ 141 w 528"/>
                  <a:gd name="T27" fmla="*/ 324 h 538"/>
                  <a:gd name="T28" fmla="*/ 161 w 528"/>
                  <a:gd name="T29" fmla="*/ 341 h 538"/>
                  <a:gd name="T30" fmla="*/ 173 w 528"/>
                  <a:gd name="T31" fmla="*/ 347 h 538"/>
                  <a:gd name="T32" fmla="*/ 178 w 528"/>
                  <a:gd name="T33" fmla="*/ 348 h 538"/>
                  <a:gd name="T34" fmla="*/ 184 w 528"/>
                  <a:gd name="T35" fmla="*/ 351 h 538"/>
                  <a:gd name="T36" fmla="*/ 220 w 528"/>
                  <a:gd name="T37" fmla="*/ 367 h 538"/>
                  <a:gd name="T38" fmla="*/ 243 w 528"/>
                  <a:gd name="T39" fmla="*/ 399 h 538"/>
                  <a:gd name="T40" fmla="*/ 180 w 528"/>
                  <a:gd name="T41" fmla="*/ 443 h 538"/>
                  <a:gd name="T42" fmla="*/ 131 w 528"/>
                  <a:gd name="T43" fmla="*/ 456 h 538"/>
                  <a:gd name="T44" fmla="*/ 62 w 528"/>
                  <a:gd name="T45" fmla="*/ 456 h 538"/>
                  <a:gd name="T46" fmla="*/ 50 w 528"/>
                  <a:gd name="T47" fmla="*/ 443 h 538"/>
                  <a:gd name="T48" fmla="*/ 10 w 528"/>
                  <a:gd name="T49" fmla="*/ 446 h 538"/>
                  <a:gd name="T50" fmla="*/ 3 w 528"/>
                  <a:gd name="T51" fmla="*/ 475 h 538"/>
                  <a:gd name="T52" fmla="*/ 45 w 528"/>
                  <a:gd name="T53" fmla="*/ 525 h 538"/>
                  <a:gd name="T54" fmla="*/ 134 w 528"/>
                  <a:gd name="T55" fmla="*/ 538 h 538"/>
                  <a:gd name="T56" fmla="*/ 190 w 528"/>
                  <a:gd name="T57" fmla="*/ 528 h 538"/>
                  <a:gd name="T58" fmla="*/ 302 w 528"/>
                  <a:gd name="T59" fmla="*/ 465 h 538"/>
                  <a:gd name="T60" fmla="*/ 355 w 528"/>
                  <a:gd name="T61" fmla="*/ 383 h 538"/>
                  <a:gd name="T62" fmla="*/ 357 w 528"/>
                  <a:gd name="T63" fmla="*/ 366 h 538"/>
                  <a:gd name="T64" fmla="*/ 425 w 528"/>
                  <a:gd name="T65" fmla="*/ 341 h 538"/>
                  <a:gd name="T66" fmla="*/ 497 w 528"/>
                  <a:gd name="T67" fmla="*/ 271 h 538"/>
                  <a:gd name="T68" fmla="*/ 520 w 528"/>
                  <a:gd name="T69" fmla="*/ 220 h 538"/>
                  <a:gd name="T70" fmla="*/ 520 w 528"/>
                  <a:gd name="T71" fmla="*/ 127 h 538"/>
                  <a:gd name="T72" fmla="*/ 469 w 528"/>
                  <a:gd name="T73" fmla="*/ 53 h 538"/>
                  <a:gd name="T74" fmla="*/ 384 w 528"/>
                  <a:gd name="T75" fmla="*/ 9 h 538"/>
                  <a:gd name="T76" fmla="*/ 311 w 528"/>
                  <a:gd name="T77" fmla="*/ 0 h 5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28" h="538">
                    <a:moveTo>
                      <a:pt x="311" y="0"/>
                    </a:moveTo>
                    <a:lnTo>
                      <a:pt x="301" y="1"/>
                    </a:lnTo>
                    <a:lnTo>
                      <a:pt x="285" y="9"/>
                    </a:lnTo>
                    <a:lnTo>
                      <a:pt x="268" y="27"/>
                    </a:lnTo>
                    <a:lnTo>
                      <a:pt x="263" y="60"/>
                    </a:lnTo>
                    <a:lnTo>
                      <a:pt x="273" y="82"/>
                    </a:lnTo>
                    <a:lnTo>
                      <a:pt x="288" y="92"/>
                    </a:lnTo>
                    <a:lnTo>
                      <a:pt x="298" y="95"/>
                    </a:lnTo>
                    <a:lnTo>
                      <a:pt x="321" y="99"/>
                    </a:lnTo>
                    <a:lnTo>
                      <a:pt x="373" y="112"/>
                    </a:lnTo>
                    <a:lnTo>
                      <a:pt x="404" y="129"/>
                    </a:lnTo>
                    <a:lnTo>
                      <a:pt x="419" y="145"/>
                    </a:lnTo>
                    <a:lnTo>
                      <a:pt x="426" y="165"/>
                    </a:lnTo>
                    <a:lnTo>
                      <a:pt x="423" y="191"/>
                    </a:lnTo>
                    <a:lnTo>
                      <a:pt x="416" y="206"/>
                    </a:lnTo>
                    <a:lnTo>
                      <a:pt x="409" y="220"/>
                    </a:lnTo>
                    <a:lnTo>
                      <a:pt x="391" y="242"/>
                    </a:lnTo>
                    <a:lnTo>
                      <a:pt x="357" y="265"/>
                    </a:lnTo>
                    <a:lnTo>
                      <a:pt x="302" y="276"/>
                    </a:lnTo>
                    <a:lnTo>
                      <a:pt x="245" y="269"/>
                    </a:lnTo>
                    <a:lnTo>
                      <a:pt x="217" y="260"/>
                    </a:lnTo>
                    <a:lnTo>
                      <a:pt x="207" y="256"/>
                    </a:lnTo>
                    <a:lnTo>
                      <a:pt x="199" y="253"/>
                    </a:lnTo>
                    <a:lnTo>
                      <a:pt x="188" y="250"/>
                    </a:lnTo>
                    <a:lnTo>
                      <a:pt x="171" y="253"/>
                    </a:lnTo>
                    <a:lnTo>
                      <a:pt x="150" y="268"/>
                    </a:lnTo>
                    <a:lnTo>
                      <a:pt x="135" y="299"/>
                    </a:lnTo>
                    <a:lnTo>
                      <a:pt x="141" y="324"/>
                    </a:lnTo>
                    <a:lnTo>
                      <a:pt x="151" y="337"/>
                    </a:lnTo>
                    <a:lnTo>
                      <a:pt x="161" y="341"/>
                    </a:lnTo>
                    <a:lnTo>
                      <a:pt x="167" y="344"/>
                    </a:lnTo>
                    <a:lnTo>
                      <a:pt x="173" y="347"/>
                    </a:lnTo>
                    <a:lnTo>
                      <a:pt x="173" y="347"/>
                    </a:lnTo>
                    <a:lnTo>
                      <a:pt x="178" y="348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220" y="367"/>
                    </a:lnTo>
                    <a:lnTo>
                      <a:pt x="252" y="386"/>
                    </a:lnTo>
                    <a:lnTo>
                      <a:pt x="243" y="399"/>
                    </a:lnTo>
                    <a:lnTo>
                      <a:pt x="220" y="420"/>
                    </a:lnTo>
                    <a:lnTo>
                      <a:pt x="180" y="443"/>
                    </a:lnTo>
                    <a:lnTo>
                      <a:pt x="150" y="452"/>
                    </a:lnTo>
                    <a:lnTo>
                      <a:pt x="131" y="456"/>
                    </a:lnTo>
                    <a:lnTo>
                      <a:pt x="85" y="459"/>
                    </a:lnTo>
                    <a:lnTo>
                      <a:pt x="62" y="456"/>
                    </a:lnTo>
                    <a:lnTo>
                      <a:pt x="57" y="453"/>
                    </a:lnTo>
                    <a:lnTo>
                      <a:pt x="50" y="443"/>
                    </a:lnTo>
                    <a:lnTo>
                      <a:pt x="30" y="438"/>
                    </a:lnTo>
                    <a:lnTo>
                      <a:pt x="10" y="446"/>
                    </a:lnTo>
                    <a:lnTo>
                      <a:pt x="0" y="463"/>
                    </a:lnTo>
                    <a:lnTo>
                      <a:pt x="3" y="475"/>
                    </a:lnTo>
                    <a:lnTo>
                      <a:pt x="13" y="498"/>
                    </a:lnTo>
                    <a:lnTo>
                      <a:pt x="45" y="525"/>
                    </a:lnTo>
                    <a:lnTo>
                      <a:pt x="88" y="537"/>
                    </a:lnTo>
                    <a:lnTo>
                      <a:pt x="134" y="538"/>
                    </a:lnTo>
                    <a:lnTo>
                      <a:pt x="155" y="534"/>
                    </a:lnTo>
                    <a:lnTo>
                      <a:pt x="190" y="528"/>
                    </a:lnTo>
                    <a:lnTo>
                      <a:pt x="250" y="504"/>
                    </a:lnTo>
                    <a:lnTo>
                      <a:pt x="302" y="465"/>
                    </a:lnTo>
                    <a:lnTo>
                      <a:pt x="341" y="414"/>
                    </a:lnTo>
                    <a:lnTo>
                      <a:pt x="355" y="383"/>
                    </a:lnTo>
                    <a:lnTo>
                      <a:pt x="358" y="374"/>
                    </a:lnTo>
                    <a:lnTo>
                      <a:pt x="357" y="366"/>
                    </a:lnTo>
                    <a:lnTo>
                      <a:pt x="381" y="360"/>
                    </a:lnTo>
                    <a:lnTo>
                      <a:pt x="425" y="341"/>
                    </a:lnTo>
                    <a:lnTo>
                      <a:pt x="463" y="311"/>
                    </a:lnTo>
                    <a:lnTo>
                      <a:pt x="497" y="271"/>
                    </a:lnTo>
                    <a:lnTo>
                      <a:pt x="509" y="246"/>
                    </a:lnTo>
                    <a:lnTo>
                      <a:pt x="520" y="220"/>
                    </a:lnTo>
                    <a:lnTo>
                      <a:pt x="528" y="171"/>
                    </a:lnTo>
                    <a:lnTo>
                      <a:pt x="520" y="127"/>
                    </a:lnTo>
                    <a:lnTo>
                      <a:pt x="499" y="86"/>
                    </a:lnTo>
                    <a:lnTo>
                      <a:pt x="469" y="53"/>
                    </a:lnTo>
                    <a:lnTo>
                      <a:pt x="430" y="26"/>
                    </a:lnTo>
                    <a:lnTo>
                      <a:pt x="384" y="9"/>
                    </a:lnTo>
                    <a:lnTo>
                      <a:pt x="337" y="0"/>
                    </a:lnTo>
                    <a:lnTo>
                      <a:pt x="31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20"/>
              <p:cNvSpPr>
                <a:spLocks/>
              </p:cNvSpPr>
              <p:nvPr/>
            </p:nvSpPr>
            <p:spPr bwMode="auto">
              <a:xfrm>
                <a:off x="1665" y="2702"/>
                <a:ext cx="205" cy="210"/>
              </a:xfrm>
              <a:custGeom>
                <a:avLst/>
                <a:gdLst>
                  <a:gd name="T0" fmla="*/ 388 w 613"/>
                  <a:gd name="T1" fmla="*/ 3 h 630"/>
                  <a:gd name="T2" fmla="*/ 357 w 613"/>
                  <a:gd name="T3" fmla="*/ 52 h 630"/>
                  <a:gd name="T4" fmla="*/ 381 w 613"/>
                  <a:gd name="T5" fmla="*/ 89 h 630"/>
                  <a:gd name="T6" fmla="*/ 466 w 613"/>
                  <a:gd name="T7" fmla="*/ 128 h 630"/>
                  <a:gd name="T8" fmla="*/ 511 w 613"/>
                  <a:gd name="T9" fmla="*/ 174 h 630"/>
                  <a:gd name="T10" fmla="*/ 506 w 613"/>
                  <a:gd name="T11" fmla="*/ 230 h 630"/>
                  <a:gd name="T12" fmla="*/ 486 w 613"/>
                  <a:gd name="T13" fmla="*/ 265 h 630"/>
                  <a:gd name="T14" fmla="*/ 431 w 613"/>
                  <a:gd name="T15" fmla="*/ 307 h 630"/>
                  <a:gd name="T16" fmla="*/ 349 w 613"/>
                  <a:gd name="T17" fmla="*/ 312 h 630"/>
                  <a:gd name="T18" fmla="*/ 257 w 613"/>
                  <a:gd name="T19" fmla="*/ 265 h 630"/>
                  <a:gd name="T20" fmla="*/ 253 w 613"/>
                  <a:gd name="T21" fmla="*/ 260 h 630"/>
                  <a:gd name="T22" fmla="*/ 239 w 613"/>
                  <a:gd name="T23" fmla="*/ 252 h 630"/>
                  <a:gd name="T24" fmla="*/ 198 w 613"/>
                  <a:gd name="T25" fmla="*/ 256 h 630"/>
                  <a:gd name="T26" fmla="*/ 175 w 613"/>
                  <a:gd name="T27" fmla="*/ 311 h 630"/>
                  <a:gd name="T28" fmla="*/ 188 w 613"/>
                  <a:gd name="T29" fmla="*/ 334 h 630"/>
                  <a:gd name="T30" fmla="*/ 214 w 613"/>
                  <a:gd name="T31" fmla="*/ 354 h 630"/>
                  <a:gd name="T32" fmla="*/ 256 w 613"/>
                  <a:gd name="T33" fmla="*/ 422 h 630"/>
                  <a:gd name="T34" fmla="*/ 224 w 613"/>
                  <a:gd name="T35" fmla="*/ 512 h 630"/>
                  <a:gd name="T36" fmla="*/ 180 w 613"/>
                  <a:gd name="T37" fmla="*/ 543 h 630"/>
                  <a:gd name="T38" fmla="*/ 119 w 613"/>
                  <a:gd name="T39" fmla="*/ 547 h 630"/>
                  <a:gd name="T40" fmla="*/ 72 w 613"/>
                  <a:gd name="T41" fmla="*/ 495 h 630"/>
                  <a:gd name="T42" fmla="*/ 51 w 613"/>
                  <a:gd name="T43" fmla="*/ 397 h 630"/>
                  <a:gd name="T44" fmla="*/ 37 w 613"/>
                  <a:gd name="T45" fmla="*/ 374 h 630"/>
                  <a:gd name="T46" fmla="*/ 5 w 613"/>
                  <a:gd name="T47" fmla="*/ 387 h 630"/>
                  <a:gd name="T48" fmla="*/ 0 w 613"/>
                  <a:gd name="T49" fmla="*/ 425 h 630"/>
                  <a:gd name="T50" fmla="*/ 13 w 613"/>
                  <a:gd name="T51" fmla="*/ 540 h 630"/>
                  <a:gd name="T52" fmla="*/ 66 w 613"/>
                  <a:gd name="T53" fmla="*/ 607 h 630"/>
                  <a:gd name="T54" fmla="*/ 131 w 613"/>
                  <a:gd name="T55" fmla="*/ 630 h 630"/>
                  <a:gd name="T56" fmla="*/ 220 w 613"/>
                  <a:gd name="T57" fmla="*/ 615 h 630"/>
                  <a:gd name="T58" fmla="*/ 263 w 613"/>
                  <a:gd name="T59" fmla="*/ 594 h 630"/>
                  <a:gd name="T60" fmla="*/ 329 w 613"/>
                  <a:gd name="T61" fmla="*/ 522 h 630"/>
                  <a:gd name="T62" fmla="*/ 352 w 613"/>
                  <a:gd name="T63" fmla="*/ 452 h 630"/>
                  <a:gd name="T64" fmla="*/ 352 w 613"/>
                  <a:gd name="T65" fmla="*/ 410 h 630"/>
                  <a:gd name="T66" fmla="*/ 446 w 613"/>
                  <a:gd name="T67" fmla="*/ 404 h 630"/>
                  <a:gd name="T68" fmla="*/ 555 w 613"/>
                  <a:gd name="T69" fmla="*/ 338 h 630"/>
                  <a:gd name="T70" fmla="*/ 594 w 613"/>
                  <a:gd name="T71" fmla="*/ 283 h 630"/>
                  <a:gd name="T72" fmla="*/ 613 w 613"/>
                  <a:gd name="T73" fmla="*/ 177 h 630"/>
                  <a:gd name="T74" fmla="*/ 574 w 613"/>
                  <a:gd name="T75" fmla="*/ 82 h 630"/>
                  <a:gd name="T76" fmla="*/ 489 w 613"/>
                  <a:gd name="T77" fmla="*/ 17 h 630"/>
                  <a:gd name="T78" fmla="*/ 404 w 613"/>
                  <a:gd name="T79" fmla="*/ 0 h 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13" h="630">
                    <a:moveTo>
                      <a:pt x="404" y="0"/>
                    </a:moveTo>
                    <a:lnTo>
                      <a:pt x="388" y="3"/>
                    </a:lnTo>
                    <a:lnTo>
                      <a:pt x="365" y="21"/>
                    </a:lnTo>
                    <a:lnTo>
                      <a:pt x="357" y="52"/>
                    </a:lnTo>
                    <a:lnTo>
                      <a:pt x="367" y="79"/>
                    </a:lnTo>
                    <a:lnTo>
                      <a:pt x="381" y="89"/>
                    </a:lnTo>
                    <a:lnTo>
                      <a:pt x="410" y="101"/>
                    </a:lnTo>
                    <a:lnTo>
                      <a:pt x="466" y="128"/>
                    </a:lnTo>
                    <a:lnTo>
                      <a:pt x="498" y="152"/>
                    </a:lnTo>
                    <a:lnTo>
                      <a:pt x="511" y="174"/>
                    </a:lnTo>
                    <a:lnTo>
                      <a:pt x="515" y="200"/>
                    </a:lnTo>
                    <a:lnTo>
                      <a:pt x="506" y="230"/>
                    </a:lnTo>
                    <a:lnTo>
                      <a:pt x="498" y="249"/>
                    </a:lnTo>
                    <a:lnTo>
                      <a:pt x="486" y="265"/>
                    </a:lnTo>
                    <a:lnTo>
                      <a:pt x="462" y="291"/>
                    </a:lnTo>
                    <a:lnTo>
                      <a:pt x="431" y="307"/>
                    </a:lnTo>
                    <a:lnTo>
                      <a:pt x="400" y="314"/>
                    </a:lnTo>
                    <a:lnTo>
                      <a:pt x="349" y="312"/>
                    </a:lnTo>
                    <a:lnTo>
                      <a:pt x="285" y="286"/>
                    </a:lnTo>
                    <a:lnTo>
                      <a:pt x="257" y="265"/>
                    </a:lnTo>
                    <a:lnTo>
                      <a:pt x="257" y="265"/>
                    </a:lnTo>
                    <a:lnTo>
                      <a:pt x="253" y="260"/>
                    </a:lnTo>
                    <a:lnTo>
                      <a:pt x="247" y="258"/>
                    </a:lnTo>
                    <a:lnTo>
                      <a:pt x="239" y="252"/>
                    </a:lnTo>
                    <a:lnTo>
                      <a:pt x="223" y="249"/>
                    </a:lnTo>
                    <a:lnTo>
                      <a:pt x="198" y="256"/>
                    </a:lnTo>
                    <a:lnTo>
                      <a:pt x="177" y="285"/>
                    </a:lnTo>
                    <a:lnTo>
                      <a:pt x="175" y="311"/>
                    </a:lnTo>
                    <a:lnTo>
                      <a:pt x="181" y="327"/>
                    </a:lnTo>
                    <a:lnTo>
                      <a:pt x="188" y="334"/>
                    </a:lnTo>
                    <a:lnTo>
                      <a:pt x="201" y="344"/>
                    </a:lnTo>
                    <a:lnTo>
                      <a:pt x="214" y="354"/>
                    </a:lnTo>
                    <a:lnTo>
                      <a:pt x="234" y="376"/>
                    </a:lnTo>
                    <a:lnTo>
                      <a:pt x="256" y="422"/>
                    </a:lnTo>
                    <a:lnTo>
                      <a:pt x="253" y="469"/>
                    </a:lnTo>
                    <a:lnTo>
                      <a:pt x="224" y="512"/>
                    </a:lnTo>
                    <a:lnTo>
                      <a:pt x="198" y="531"/>
                    </a:lnTo>
                    <a:lnTo>
                      <a:pt x="180" y="543"/>
                    </a:lnTo>
                    <a:lnTo>
                      <a:pt x="146" y="551"/>
                    </a:lnTo>
                    <a:lnTo>
                      <a:pt x="119" y="547"/>
                    </a:lnTo>
                    <a:lnTo>
                      <a:pt x="96" y="533"/>
                    </a:lnTo>
                    <a:lnTo>
                      <a:pt x="72" y="495"/>
                    </a:lnTo>
                    <a:lnTo>
                      <a:pt x="54" y="430"/>
                    </a:lnTo>
                    <a:lnTo>
                      <a:pt x="51" y="397"/>
                    </a:lnTo>
                    <a:lnTo>
                      <a:pt x="50" y="386"/>
                    </a:lnTo>
                    <a:lnTo>
                      <a:pt x="37" y="374"/>
                    </a:lnTo>
                    <a:lnTo>
                      <a:pt x="20" y="374"/>
                    </a:lnTo>
                    <a:lnTo>
                      <a:pt x="5" y="387"/>
                    </a:lnTo>
                    <a:lnTo>
                      <a:pt x="2" y="397"/>
                    </a:lnTo>
                    <a:lnTo>
                      <a:pt x="0" y="425"/>
                    </a:lnTo>
                    <a:lnTo>
                      <a:pt x="1" y="484"/>
                    </a:lnTo>
                    <a:lnTo>
                      <a:pt x="13" y="540"/>
                    </a:lnTo>
                    <a:lnTo>
                      <a:pt x="43" y="589"/>
                    </a:lnTo>
                    <a:lnTo>
                      <a:pt x="66" y="607"/>
                    </a:lnTo>
                    <a:lnTo>
                      <a:pt x="87" y="619"/>
                    </a:lnTo>
                    <a:lnTo>
                      <a:pt x="131" y="630"/>
                    </a:lnTo>
                    <a:lnTo>
                      <a:pt x="175" y="628"/>
                    </a:lnTo>
                    <a:lnTo>
                      <a:pt x="220" y="615"/>
                    </a:lnTo>
                    <a:lnTo>
                      <a:pt x="241" y="606"/>
                    </a:lnTo>
                    <a:lnTo>
                      <a:pt x="263" y="594"/>
                    </a:lnTo>
                    <a:lnTo>
                      <a:pt x="300" y="561"/>
                    </a:lnTo>
                    <a:lnTo>
                      <a:pt x="329" y="522"/>
                    </a:lnTo>
                    <a:lnTo>
                      <a:pt x="348" y="476"/>
                    </a:lnTo>
                    <a:lnTo>
                      <a:pt x="352" y="452"/>
                    </a:lnTo>
                    <a:lnTo>
                      <a:pt x="355" y="430"/>
                    </a:lnTo>
                    <a:lnTo>
                      <a:pt x="352" y="410"/>
                    </a:lnTo>
                    <a:lnTo>
                      <a:pt x="384" y="413"/>
                    </a:lnTo>
                    <a:lnTo>
                      <a:pt x="446" y="404"/>
                    </a:lnTo>
                    <a:lnTo>
                      <a:pt x="505" y="380"/>
                    </a:lnTo>
                    <a:lnTo>
                      <a:pt x="555" y="338"/>
                    </a:lnTo>
                    <a:lnTo>
                      <a:pt x="577" y="309"/>
                    </a:lnTo>
                    <a:lnTo>
                      <a:pt x="594" y="283"/>
                    </a:lnTo>
                    <a:lnTo>
                      <a:pt x="611" y="230"/>
                    </a:lnTo>
                    <a:lnTo>
                      <a:pt x="613" y="177"/>
                    </a:lnTo>
                    <a:lnTo>
                      <a:pt x="600" y="127"/>
                    </a:lnTo>
                    <a:lnTo>
                      <a:pt x="574" y="82"/>
                    </a:lnTo>
                    <a:lnTo>
                      <a:pt x="537" y="44"/>
                    </a:lnTo>
                    <a:lnTo>
                      <a:pt x="489" y="17"/>
                    </a:lnTo>
                    <a:lnTo>
                      <a:pt x="434" y="1"/>
                    </a:lnTo>
                    <a:lnTo>
                      <a:pt x="40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2" name="Group 31"/>
            <p:cNvGrpSpPr>
              <a:grpSpLocks noChangeAspect="1"/>
            </p:cNvGrpSpPr>
            <p:nvPr/>
          </p:nvGrpSpPr>
          <p:grpSpPr bwMode="auto">
            <a:xfrm>
              <a:off x="594443" y="5066831"/>
              <a:ext cx="167284" cy="203007"/>
              <a:chOff x="2647" y="1727"/>
              <a:chExt cx="192" cy="233"/>
            </a:xfrm>
            <a:grpFill/>
          </p:grpSpPr>
          <p:sp>
            <p:nvSpPr>
              <p:cNvPr id="13" name="Freeform 32"/>
              <p:cNvSpPr>
                <a:spLocks/>
              </p:cNvSpPr>
              <p:nvPr/>
            </p:nvSpPr>
            <p:spPr bwMode="auto">
              <a:xfrm>
                <a:off x="2699" y="1727"/>
                <a:ext cx="140" cy="152"/>
              </a:xfrm>
              <a:custGeom>
                <a:avLst/>
                <a:gdLst>
                  <a:gd name="T0" fmla="*/ 94 w 421"/>
                  <a:gd name="T1" fmla="*/ 455 h 455"/>
                  <a:gd name="T2" fmla="*/ 0 w 421"/>
                  <a:gd name="T3" fmla="*/ 362 h 455"/>
                  <a:gd name="T4" fmla="*/ 172 w 421"/>
                  <a:gd name="T5" fmla="*/ 191 h 455"/>
                  <a:gd name="T6" fmla="*/ 371 w 421"/>
                  <a:gd name="T7" fmla="*/ 1 h 455"/>
                  <a:gd name="T8" fmla="*/ 377 w 421"/>
                  <a:gd name="T9" fmla="*/ 0 h 455"/>
                  <a:gd name="T10" fmla="*/ 404 w 421"/>
                  <a:gd name="T11" fmla="*/ 4 h 455"/>
                  <a:gd name="T12" fmla="*/ 419 w 421"/>
                  <a:gd name="T13" fmla="*/ 21 h 455"/>
                  <a:gd name="T14" fmla="*/ 421 w 421"/>
                  <a:gd name="T15" fmla="*/ 37 h 455"/>
                  <a:gd name="T16" fmla="*/ 364 w 421"/>
                  <a:gd name="T17" fmla="*/ 120 h 455"/>
                  <a:gd name="T18" fmla="*/ 130 w 421"/>
                  <a:gd name="T19" fmla="*/ 410 h 455"/>
                  <a:gd name="T20" fmla="*/ 94 w 421"/>
                  <a:gd name="T21" fmla="*/ 455 h 4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21" h="455">
                    <a:moveTo>
                      <a:pt x="94" y="455"/>
                    </a:moveTo>
                    <a:lnTo>
                      <a:pt x="0" y="362"/>
                    </a:lnTo>
                    <a:lnTo>
                      <a:pt x="172" y="191"/>
                    </a:lnTo>
                    <a:lnTo>
                      <a:pt x="371" y="1"/>
                    </a:lnTo>
                    <a:lnTo>
                      <a:pt x="377" y="0"/>
                    </a:lnTo>
                    <a:lnTo>
                      <a:pt x="404" y="4"/>
                    </a:lnTo>
                    <a:lnTo>
                      <a:pt x="419" y="21"/>
                    </a:lnTo>
                    <a:lnTo>
                      <a:pt x="421" y="37"/>
                    </a:lnTo>
                    <a:lnTo>
                      <a:pt x="364" y="120"/>
                    </a:lnTo>
                    <a:lnTo>
                      <a:pt x="130" y="410"/>
                    </a:lnTo>
                    <a:lnTo>
                      <a:pt x="94" y="45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" name="Freeform 33"/>
              <p:cNvSpPr>
                <a:spLocks/>
              </p:cNvSpPr>
              <p:nvPr/>
            </p:nvSpPr>
            <p:spPr bwMode="auto">
              <a:xfrm>
                <a:off x="2647" y="1856"/>
                <a:ext cx="76" cy="104"/>
              </a:xfrm>
              <a:custGeom>
                <a:avLst/>
                <a:gdLst>
                  <a:gd name="T0" fmla="*/ 22 w 226"/>
                  <a:gd name="T1" fmla="*/ 314 h 314"/>
                  <a:gd name="T2" fmla="*/ 21 w 226"/>
                  <a:gd name="T3" fmla="*/ 301 h 314"/>
                  <a:gd name="T4" fmla="*/ 37 w 226"/>
                  <a:gd name="T5" fmla="*/ 242 h 314"/>
                  <a:gd name="T6" fmla="*/ 63 w 226"/>
                  <a:gd name="T7" fmla="*/ 219 h 314"/>
                  <a:gd name="T8" fmla="*/ 90 w 226"/>
                  <a:gd name="T9" fmla="*/ 211 h 314"/>
                  <a:gd name="T10" fmla="*/ 107 w 226"/>
                  <a:gd name="T11" fmla="*/ 209 h 314"/>
                  <a:gd name="T12" fmla="*/ 125 w 226"/>
                  <a:gd name="T13" fmla="*/ 208 h 314"/>
                  <a:gd name="T14" fmla="*/ 153 w 226"/>
                  <a:gd name="T15" fmla="*/ 199 h 314"/>
                  <a:gd name="T16" fmla="*/ 188 w 226"/>
                  <a:gd name="T17" fmla="*/ 173 h 314"/>
                  <a:gd name="T18" fmla="*/ 223 w 226"/>
                  <a:gd name="T19" fmla="*/ 107 h 314"/>
                  <a:gd name="T20" fmla="*/ 226 w 226"/>
                  <a:gd name="T21" fmla="*/ 91 h 314"/>
                  <a:gd name="T22" fmla="*/ 132 w 226"/>
                  <a:gd name="T23" fmla="*/ 0 h 314"/>
                  <a:gd name="T24" fmla="*/ 96 w 226"/>
                  <a:gd name="T25" fmla="*/ 17 h 314"/>
                  <a:gd name="T26" fmla="*/ 44 w 226"/>
                  <a:gd name="T27" fmla="*/ 61 h 314"/>
                  <a:gd name="T28" fmla="*/ 13 w 226"/>
                  <a:gd name="T29" fmla="*/ 113 h 314"/>
                  <a:gd name="T30" fmla="*/ 0 w 226"/>
                  <a:gd name="T31" fmla="*/ 165 h 314"/>
                  <a:gd name="T32" fmla="*/ 2 w 226"/>
                  <a:gd name="T33" fmla="*/ 239 h 314"/>
                  <a:gd name="T34" fmla="*/ 19 w 226"/>
                  <a:gd name="T35" fmla="*/ 307 h 314"/>
                  <a:gd name="T36" fmla="*/ 22 w 226"/>
                  <a:gd name="T37" fmla="*/ 314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26" h="314">
                    <a:moveTo>
                      <a:pt x="22" y="314"/>
                    </a:moveTo>
                    <a:lnTo>
                      <a:pt x="21" y="301"/>
                    </a:lnTo>
                    <a:lnTo>
                      <a:pt x="37" y="242"/>
                    </a:lnTo>
                    <a:lnTo>
                      <a:pt x="63" y="219"/>
                    </a:lnTo>
                    <a:lnTo>
                      <a:pt x="90" y="211"/>
                    </a:lnTo>
                    <a:lnTo>
                      <a:pt x="107" y="209"/>
                    </a:lnTo>
                    <a:lnTo>
                      <a:pt x="125" y="208"/>
                    </a:lnTo>
                    <a:lnTo>
                      <a:pt x="153" y="199"/>
                    </a:lnTo>
                    <a:lnTo>
                      <a:pt x="188" y="173"/>
                    </a:lnTo>
                    <a:lnTo>
                      <a:pt x="223" y="107"/>
                    </a:lnTo>
                    <a:lnTo>
                      <a:pt x="226" y="91"/>
                    </a:lnTo>
                    <a:lnTo>
                      <a:pt x="132" y="0"/>
                    </a:lnTo>
                    <a:lnTo>
                      <a:pt x="96" y="17"/>
                    </a:lnTo>
                    <a:lnTo>
                      <a:pt x="44" y="61"/>
                    </a:lnTo>
                    <a:lnTo>
                      <a:pt x="13" y="113"/>
                    </a:lnTo>
                    <a:lnTo>
                      <a:pt x="0" y="165"/>
                    </a:lnTo>
                    <a:lnTo>
                      <a:pt x="2" y="239"/>
                    </a:lnTo>
                    <a:lnTo>
                      <a:pt x="19" y="307"/>
                    </a:lnTo>
                    <a:lnTo>
                      <a:pt x="22" y="3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25" name="모서리가 둥근 직사각형 24"/>
          <p:cNvSpPr/>
          <p:nvPr/>
        </p:nvSpPr>
        <p:spPr>
          <a:xfrm>
            <a:off x="752612" y="225445"/>
            <a:ext cx="11207159" cy="650762"/>
          </a:xfrm>
          <a:prstGeom prst="roundRect">
            <a:avLst/>
          </a:prstGeom>
          <a:solidFill>
            <a:srgbClr val="F4F4FE"/>
          </a:solidFill>
          <a:ln>
            <a:noFill/>
          </a:ln>
          <a:effectLst>
            <a:outerShdw blurRad="190500" dist="101600" dir="2700000" algn="tl" rotWithShape="0">
              <a:srgbClr val="5955B3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2400" kern="0" dirty="0">
                <a:solidFill>
                  <a:srgbClr val="5955B3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상품 상세 정보</a:t>
            </a:r>
            <a:endParaRPr lang="en-US" altLang="ko-KR" sz="1000" kern="0" dirty="0">
              <a:solidFill>
                <a:srgbClr val="5955B3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11658599" y="598713"/>
            <a:ext cx="217715" cy="217715"/>
          </a:xfrm>
          <a:prstGeom prst="ellipse">
            <a:avLst/>
          </a:prstGeom>
          <a:solidFill>
            <a:srgbClr val="5955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prstClr val="white"/>
                </a:solidFill>
              </a:rPr>
              <a:t>+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156851" y="354496"/>
            <a:ext cx="298491" cy="298491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52" name="Group 28"/>
          <p:cNvGrpSpPr>
            <a:grpSpLocks noChangeAspect="1"/>
          </p:cNvGrpSpPr>
          <p:nvPr/>
        </p:nvGrpSpPr>
        <p:grpSpPr bwMode="auto">
          <a:xfrm>
            <a:off x="2726630" y="3026669"/>
            <a:ext cx="305908" cy="267729"/>
            <a:chOff x="496" y="4251"/>
            <a:chExt cx="641" cy="561"/>
          </a:xfrm>
          <a:solidFill>
            <a:schemeClr val="bg1"/>
          </a:solidFill>
        </p:grpSpPr>
        <p:sp>
          <p:nvSpPr>
            <p:cNvPr id="53" name="Freeform 30"/>
            <p:cNvSpPr>
              <a:spLocks/>
            </p:cNvSpPr>
            <p:nvPr/>
          </p:nvSpPr>
          <p:spPr bwMode="auto">
            <a:xfrm>
              <a:off x="709" y="4720"/>
              <a:ext cx="88" cy="92"/>
            </a:xfrm>
            <a:custGeom>
              <a:avLst/>
              <a:gdLst>
                <a:gd name="T0" fmla="*/ 0 w 526"/>
                <a:gd name="T1" fmla="*/ 0 h 553"/>
                <a:gd name="T2" fmla="*/ 526 w 526"/>
                <a:gd name="T3" fmla="*/ 250 h 553"/>
                <a:gd name="T4" fmla="*/ 97 w 526"/>
                <a:gd name="T5" fmla="*/ 542 h 553"/>
                <a:gd name="T6" fmla="*/ 81 w 526"/>
                <a:gd name="T7" fmla="*/ 549 h 553"/>
                <a:gd name="T8" fmla="*/ 65 w 526"/>
                <a:gd name="T9" fmla="*/ 553 h 553"/>
                <a:gd name="T10" fmla="*/ 49 w 526"/>
                <a:gd name="T11" fmla="*/ 552 h 553"/>
                <a:gd name="T12" fmla="*/ 34 w 526"/>
                <a:gd name="T13" fmla="*/ 546 h 553"/>
                <a:gd name="T14" fmla="*/ 20 w 526"/>
                <a:gd name="T15" fmla="*/ 535 h 553"/>
                <a:gd name="T16" fmla="*/ 9 w 526"/>
                <a:gd name="T17" fmla="*/ 522 h 553"/>
                <a:gd name="T18" fmla="*/ 2 w 526"/>
                <a:gd name="T19" fmla="*/ 507 h 553"/>
                <a:gd name="T20" fmla="*/ 0 w 526"/>
                <a:gd name="T21" fmla="*/ 490 h 553"/>
                <a:gd name="T22" fmla="*/ 0 w 526"/>
                <a:gd name="T23" fmla="*/ 0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26" h="553">
                  <a:moveTo>
                    <a:pt x="0" y="0"/>
                  </a:moveTo>
                  <a:lnTo>
                    <a:pt x="526" y="250"/>
                  </a:lnTo>
                  <a:lnTo>
                    <a:pt x="97" y="542"/>
                  </a:lnTo>
                  <a:lnTo>
                    <a:pt x="81" y="549"/>
                  </a:lnTo>
                  <a:lnTo>
                    <a:pt x="65" y="553"/>
                  </a:lnTo>
                  <a:lnTo>
                    <a:pt x="49" y="552"/>
                  </a:lnTo>
                  <a:lnTo>
                    <a:pt x="34" y="546"/>
                  </a:lnTo>
                  <a:lnTo>
                    <a:pt x="20" y="535"/>
                  </a:lnTo>
                  <a:lnTo>
                    <a:pt x="9" y="522"/>
                  </a:lnTo>
                  <a:lnTo>
                    <a:pt x="2" y="507"/>
                  </a:lnTo>
                  <a:lnTo>
                    <a:pt x="0" y="4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4" name="Freeform 31"/>
            <p:cNvSpPr>
              <a:spLocks/>
            </p:cNvSpPr>
            <p:nvPr/>
          </p:nvSpPr>
          <p:spPr bwMode="auto">
            <a:xfrm>
              <a:off x="496" y="4251"/>
              <a:ext cx="641" cy="530"/>
            </a:xfrm>
            <a:custGeom>
              <a:avLst/>
              <a:gdLst>
                <a:gd name="T0" fmla="*/ 3785 w 3847"/>
                <a:gd name="T1" fmla="*/ 0 h 3180"/>
                <a:gd name="T2" fmla="*/ 3800 w 3847"/>
                <a:gd name="T3" fmla="*/ 2 h 3180"/>
                <a:gd name="T4" fmla="*/ 3814 w 3847"/>
                <a:gd name="T5" fmla="*/ 7 h 3180"/>
                <a:gd name="T6" fmla="*/ 3827 w 3847"/>
                <a:gd name="T7" fmla="*/ 16 h 3180"/>
                <a:gd name="T8" fmla="*/ 3839 w 3847"/>
                <a:gd name="T9" fmla="*/ 31 h 3180"/>
                <a:gd name="T10" fmla="*/ 3846 w 3847"/>
                <a:gd name="T11" fmla="*/ 49 h 3180"/>
                <a:gd name="T12" fmla="*/ 3847 w 3847"/>
                <a:gd name="T13" fmla="*/ 66 h 3180"/>
                <a:gd name="T14" fmla="*/ 3842 w 3847"/>
                <a:gd name="T15" fmla="*/ 85 h 3180"/>
                <a:gd name="T16" fmla="*/ 2642 w 3847"/>
                <a:gd name="T17" fmla="*/ 3110 h 3180"/>
                <a:gd name="T18" fmla="*/ 2631 w 3847"/>
                <a:gd name="T19" fmla="*/ 3130 h 3180"/>
                <a:gd name="T20" fmla="*/ 2617 w 3847"/>
                <a:gd name="T21" fmla="*/ 3147 h 3180"/>
                <a:gd name="T22" fmla="*/ 2600 w 3847"/>
                <a:gd name="T23" fmla="*/ 3161 h 3180"/>
                <a:gd name="T24" fmla="*/ 2579 w 3847"/>
                <a:gd name="T25" fmla="*/ 3172 h 3180"/>
                <a:gd name="T26" fmla="*/ 2559 w 3847"/>
                <a:gd name="T27" fmla="*/ 3178 h 3180"/>
                <a:gd name="T28" fmla="*/ 2539 w 3847"/>
                <a:gd name="T29" fmla="*/ 3180 h 3180"/>
                <a:gd name="T30" fmla="*/ 2514 w 3847"/>
                <a:gd name="T31" fmla="*/ 3177 h 3180"/>
                <a:gd name="T32" fmla="*/ 2491 w 3847"/>
                <a:gd name="T33" fmla="*/ 3168 h 3180"/>
                <a:gd name="T34" fmla="*/ 1278 w 3847"/>
                <a:gd name="T35" fmla="*/ 2591 h 3180"/>
                <a:gd name="T36" fmla="*/ 2984 w 3847"/>
                <a:gd name="T37" fmla="*/ 878 h 3180"/>
                <a:gd name="T38" fmla="*/ 1036 w 3847"/>
                <a:gd name="T39" fmla="*/ 2477 h 3180"/>
                <a:gd name="T40" fmla="*/ 63 w 3847"/>
                <a:gd name="T41" fmla="*/ 2014 h 3180"/>
                <a:gd name="T42" fmla="*/ 42 w 3847"/>
                <a:gd name="T43" fmla="*/ 2000 h 3180"/>
                <a:gd name="T44" fmla="*/ 24 w 3847"/>
                <a:gd name="T45" fmla="*/ 1983 h 3180"/>
                <a:gd name="T46" fmla="*/ 11 w 3847"/>
                <a:gd name="T47" fmla="*/ 1963 h 3180"/>
                <a:gd name="T48" fmla="*/ 3 w 3847"/>
                <a:gd name="T49" fmla="*/ 1940 h 3180"/>
                <a:gd name="T50" fmla="*/ 0 w 3847"/>
                <a:gd name="T51" fmla="*/ 1915 h 3180"/>
                <a:gd name="T52" fmla="*/ 2 w 3847"/>
                <a:gd name="T53" fmla="*/ 1891 h 3180"/>
                <a:gd name="T54" fmla="*/ 10 w 3847"/>
                <a:gd name="T55" fmla="*/ 1867 h 3180"/>
                <a:gd name="T56" fmla="*/ 23 w 3847"/>
                <a:gd name="T57" fmla="*/ 1846 h 3180"/>
                <a:gd name="T58" fmla="*/ 41 w 3847"/>
                <a:gd name="T59" fmla="*/ 1829 h 3180"/>
                <a:gd name="T60" fmla="*/ 62 w 3847"/>
                <a:gd name="T61" fmla="*/ 1816 h 3180"/>
                <a:gd name="T62" fmla="*/ 3757 w 3847"/>
                <a:gd name="T63" fmla="*/ 5 h 3180"/>
                <a:gd name="T64" fmla="*/ 3771 w 3847"/>
                <a:gd name="T65" fmla="*/ 1 h 3180"/>
                <a:gd name="T66" fmla="*/ 3785 w 3847"/>
                <a:gd name="T67" fmla="*/ 0 h 3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847" h="3180">
                  <a:moveTo>
                    <a:pt x="3785" y="0"/>
                  </a:moveTo>
                  <a:lnTo>
                    <a:pt x="3800" y="2"/>
                  </a:lnTo>
                  <a:lnTo>
                    <a:pt x="3814" y="7"/>
                  </a:lnTo>
                  <a:lnTo>
                    <a:pt x="3827" y="16"/>
                  </a:lnTo>
                  <a:lnTo>
                    <a:pt x="3839" y="31"/>
                  </a:lnTo>
                  <a:lnTo>
                    <a:pt x="3846" y="49"/>
                  </a:lnTo>
                  <a:lnTo>
                    <a:pt x="3847" y="66"/>
                  </a:lnTo>
                  <a:lnTo>
                    <a:pt x="3842" y="85"/>
                  </a:lnTo>
                  <a:lnTo>
                    <a:pt x="2642" y="3110"/>
                  </a:lnTo>
                  <a:lnTo>
                    <a:pt x="2631" y="3130"/>
                  </a:lnTo>
                  <a:lnTo>
                    <a:pt x="2617" y="3147"/>
                  </a:lnTo>
                  <a:lnTo>
                    <a:pt x="2600" y="3161"/>
                  </a:lnTo>
                  <a:lnTo>
                    <a:pt x="2579" y="3172"/>
                  </a:lnTo>
                  <a:lnTo>
                    <a:pt x="2559" y="3178"/>
                  </a:lnTo>
                  <a:lnTo>
                    <a:pt x="2539" y="3180"/>
                  </a:lnTo>
                  <a:lnTo>
                    <a:pt x="2514" y="3177"/>
                  </a:lnTo>
                  <a:lnTo>
                    <a:pt x="2491" y="3168"/>
                  </a:lnTo>
                  <a:lnTo>
                    <a:pt x="1278" y="2591"/>
                  </a:lnTo>
                  <a:lnTo>
                    <a:pt x="2984" y="878"/>
                  </a:lnTo>
                  <a:lnTo>
                    <a:pt x="1036" y="2477"/>
                  </a:lnTo>
                  <a:lnTo>
                    <a:pt x="63" y="2014"/>
                  </a:lnTo>
                  <a:lnTo>
                    <a:pt x="42" y="2000"/>
                  </a:lnTo>
                  <a:lnTo>
                    <a:pt x="24" y="1983"/>
                  </a:lnTo>
                  <a:lnTo>
                    <a:pt x="11" y="1963"/>
                  </a:lnTo>
                  <a:lnTo>
                    <a:pt x="3" y="1940"/>
                  </a:lnTo>
                  <a:lnTo>
                    <a:pt x="0" y="1915"/>
                  </a:lnTo>
                  <a:lnTo>
                    <a:pt x="2" y="1891"/>
                  </a:lnTo>
                  <a:lnTo>
                    <a:pt x="10" y="1867"/>
                  </a:lnTo>
                  <a:lnTo>
                    <a:pt x="23" y="1846"/>
                  </a:lnTo>
                  <a:lnTo>
                    <a:pt x="41" y="1829"/>
                  </a:lnTo>
                  <a:lnTo>
                    <a:pt x="62" y="1816"/>
                  </a:lnTo>
                  <a:lnTo>
                    <a:pt x="3757" y="5"/>
                  </a:lnTo>
                  <a:lnTo>
                    <a:pt x="3771" y="1"/>
                  </a:lnTo>
                  <a:lnTo>
                    <a:pt x="378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82" name="Group 14"/>
          <p:cNvGrpSpPr>
            <a:grpSpLocks noChangeAspect="1"/>
          </p:cNvGrpSpPr>
          <p:nvPr/>
        </p:nvGrpSpPr>
        <p:grpSpPr bwMode="auto">
          <a:xfrm>
            <a:off x="9860267" y="3075814"/>
            <a:ext cx="282952" cy="240012"/>
            <a:chOff x="3669" y="3943"/>
            <a:chExt cx="626" cy="531"/>
          </a:xfrm>
          <a:solidFill>
            <a:schemeClr val="bg1"/>
          </a:solidFill>
        </p:grpSpPr>
        <p:sp>
          <p:nvSpPr>
            <p:cNvPr id="83" name="Freeform 16"/>
            <p:cNvSpPr>
              <a:spLocks noEditPoints="1"/>
            </p:cNvSpPr>
            <p:nvPr/>
          </p:nvSpPr>
          <p:spPr bwMode="auto">
            <a:xfrm>
              <a:off x="3669" y="3943"/>
              <a:ext cx="626" cy="531"/>
            </a:xfrm>
            <a:custGeom>
              <a:avLst/>
              <a:gdLst>
                <a:gd name="T0" fmla="*/ 1532 w 3756"/>
                <a:gd name="T1" fmla="*/ 2536 h 3186"/>
                <a:gd name="T2" fmla="*/ 1516 w 3756"/>
                <a:gd name="T3" fmla="*/ 2550 h 3186"/>
                <a:gd name="T4" fmla="*/ 1450 w 3756"/>
                <a:gd name="T5" fmla="*/ 2904 h 3186"/>
                <a:gd name="T6" fmla="*/ 1457 w 3756"/>
                <a:gd name="T7" fmla="*/ 2929 h 3186"/>
                <a:gd name="T8" fmla="*/ 1481 w 3756"/>
                <a:gd name="T9" fmla="*/ 2941 h 3186"/>
                <a:gd name="T10" fmla="*/ 2288 w 3756"/>
                <a:gd name="T11" fmla="*/ 2937 h 3186"/>
                <a:gd name="T12" fmla="*/ 2304 w 3756"/>
                <a:gd name="T13" fmla="*/ 2921 h 3186"/>
                <a:gd name="T14" fmla="*/ 2306 w 3756"/>
                <a:gd name="T15" fmla="*/ 2905 h 3186"/>
                <a:gd name="T16" fmla="*/ 2243 w 3756"/>
                <a:gd name="T17" fmla="*/ 2560 h 3186"/>
                <a:gd name="T18" fmla="*/ 2233 w 3756"/>
                <a:gd name="T19" fmla="*/ 2542 h 3186"/>
                <a:gd name="T20" fmla="*/ 2214 w 3756"/>
                <a:gd name="T21" fmla="*/ 2534 h 3186"/>
                <a:gd name="T22" fmla="*/ 585 w 3756"/>
                <a:gd name="T23" fmla="*/ 305 h 3186"/>
                <a:gd name="T24" fmla="*/ 560 w 3756"/>
                <a:gd name="T25" fmla="*/ 314 h 3186"/>
                <a:gd name="T26" fmla="*/ 544 w 3756"/>
                <a:gd name="T27" fmla="*/ 336 h 3186"/>
                <a:gd name="T28" fmla="*/ 542 w 3756"/>
                <a:gd name="T29" fmla="*/ 1890 h 3186"/>
                <a:gd name="T30" fmla="*/ 553 w 3756"/>
                <a:gd name="T31" fmla="*/ 1921 h 3186"/>
                <a:gd name="T32" fmla="*/ 3188 w 3756"/>
                <a:gd name="T33" fmla="*/ 1930 h 3186"/>
                <a:gd name="T34" fmla="*/ 3211 w 3756"/>
                <a:gd name="T35" fmla="*/ 1906 h 3186"/>
                <a:gd name="T36" fmla="*/ 3214 w 3756"/>
                <a:gd name="T37" fmla="*/ 350 h 3186"/>
                <a:gd name="T38" fmla="*/ 3206 w 3756"/>
                <a:gd name="T39" fmla="*/ 324 h 3186"/>
                <a:gd name="T40" fmla="*/ 3185 w 3756"/>
                <a:gd name="T41" fmla="*/ 308 h 3186"/>
                <a:gd name="T42" fmla="*/ 585 w 3756"/>
                <a:gd name="T43" fmla="*/ 305 h 3186"/>
                <a:gd name="T44" fmla="*/ 3170 w 3756"/>
                <a:gd name="T45" fmla="*/ 0 h 3186"/>
                <a:gd name="T46" fmla="*/ 3263 w 3756"/>
                <a:gd name="T47" fmla="*/ 13 h 3186"/>
                <a:gd name="T48" fmla="*/ 3346 w 3756"/>
                <a:gd name="T49" fmla="*/ 48 h 3186"/>
                <a:gd name="T50" fmla="*/ 3418 w 3756"/>
                <a:gd name="T51" fmla="*/ 103 h 3186"/>
                <a:gd name="T52" fmla="*/ 3473 w 3756"/>
                <a:gd name="T53" fmla="*/ 173 h 3186"/>
                <a:gd name="T54" fmla="*/ 3508 w 3756"/>
                <a:gd name="T55" fmla="*/ 256 h 3186"/>
                <a:gd name="T56" fmla="*/ 3520 w 3756"/>
                <a:gd name="T57" fmla="*/ 350 h 3186"/>
                <a:gd name="T58" fmla="*/ 3518 w 3756"/>
                <a:gd name="T59" fmla="*/ 1931 h 3186"/>
                <a:gd name="T60" fmla="*/ 3500 w 3756"/>
                <a:gd name="T61" fmla="*/ 2009 h 3186"/>
                <a:gd name="T62" fmla="*/ 3516 w 3756"/>
                <a:gd name="T63" fmla="*/ 2049 h 3186"/>
                <a:gd name="T64" fmla="*/ 3754 w 3756"/>
                <a:gd name="T65" fmla="*/ 3006 h 3186"/>
                <a:gd name="T66" fmla="*/ 3753 w 3756"/>
                <a:gd name="T67" fmla="*/ 3060 h 3186"/>
                <a:gd name="T68" fmla="*/ 3729 w 3756"/>
                <a:gd name="T69" fmla="*/ 3116 h 3186"/>
                <a:gd name="T70" fmla="*/ 3687 w 3756"/>
                <a:gd name="T71" fmla="*/ 3158 h 3186"/>
                <a:gd name="T72" fmla="*/ 3631 w 3756"/>
                <a:gd name="T73" fmla="*/ 3182 h 3186"/>
                <a:gd name="T74" fmla="*/ 157 w 3756"/>
                <a:gd name="T75" fmla="*/ 3186 h 3186"/>
                <a:gd name="T76" fmla="*/ 101 w 3756"/>
                <a:gd name="T77" fmla="*/ 3175 h 3186"/>
                <a:gd name="T78" fmla="*/ 52 w 3756"/>
                <a:gd name="T79" fmla="*/ 3146 h 3186"/>
                <a:gd name="T80" fmla="*/ 18 w 3756"/>
                <a:gd name="T81" fmla="*/ 3101 h 3186"/>
                <a:gd name="T82" fmla="*/ 1 w 3756"/>
                <a:gd name="T83" fmla="*/ 3047 h 3186"/>
                <a:gd name="T84" fmla="*/ 5 w 3756"/>
                <a:gd name="T85" fmla="*/ 2991 h 3186"/>
                <a:gd name="T86" fmla="*/ 247 w 3756"/>
                <a:gd name="T87" fmla="*/ 2028 h 3186"/>
                <a:gd name="T88" fmla="*/ 245 w 3756"/>
                <a:gd name="T89" fmla="*/ 1970 h 3186"/>
                <a:gd name="T90" fmla="*/ 236 w 3756"/>
                <a:gd name="T91" fmla="*/ 1890 h 3186"/>
                <a:gd name="T92" fmla="*/ 239 w 3756"/>
                <a:gd name="T93" fmla="*/ 302 h 3186"/>
                <a:gd name="T94" fmla="*/ 263 w 3756"/>
                <a:gd name="T95" fmla="*/ 214 h 3186"/>
                <a:gd name="T96" fmla="*/ 308 w 3756"/>
                <a:gd name="T97" fmla="*/ 136 h 3186"/>
                <a:gd name="T98" fmla="*/ 372 w 3756"/>
                <a:gd name="T99" fmla="*/ 73 h 3186"/>
                <a:gd name="T100" fmla="*/ 450 w 3756"/>
                <a:gd name="T101" fmla="*/ 27 h 3186"/>
                <a:gd name="T102" fmla="*/ 538 w 3756"/>
                <a:gd name="T103" fmla="*/ 3 h 3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756" h="3186">
                  <a:moveTo>
                    <a:pt x="1542" y="2534"/>
                  </a:moveTo>
                  <a:lnTo>
                    <a:pt x="1532" y="2536"/>
                  </a:lnTo>
                  <a:lnTo>
                    <a:pt x="1523" y="2542"/>
                  </a:lnTo>
                  <a:lnTo>
                    <a:pt x="1516" y="2550"/>
                  </a:lnTo>
                  <a:lnTo>
                    <a:pt x="1513" y="2560"/>
                  </a:lnTo>
                  <a:lnTo>
                    <a:pt x="1450" y="2904"/>
                  </a:lnTo>
                  <a:lnTo>
                    <a:pt x="1451" y="2917"/>
                  </a:lnTo>
                  <a:lnTo>
                    <a:pt x="1457" y="2929"/>
                  </a:lnTo>
                  <a:lnTo>
                    <a:pt x="1467" y="2937"/>
                  </a:lnTo>
                  <a:lnTo>
                    <a:pt x="1481" y="2941"/>
                  </a:lnTo>
                  <a:lnTo>
                    <a:pt x="2275" y="2941"/>
                  </a:lnTo>
                  <a:lnTo>
                    <a:pt x="2288" y="2937"/>
                  </a:lnTo>
                  <a:lnTo>
                    <a:pt x="2297" y="2932"/>
                  </a:lnTo>
                  <a:lnTo>
                    <a:pt x="2304" y="2921"/>
                  </a:lnTo>
                  <a:lnTo>
                    <a:pt x="2306" y="2909"/>
                  </a:lnTo>
                  <a:lnTo>
                    <a:pt x="2306" y="2905"/>
                  </a:lnTo>
                  <a:lnTo>
                    <a:pt x="2305" y="2901"/>
                  </a:lnTo>
                  <a:lnTo>
                    <a:pt x="2243" y="2560"/>
                  </a:lnTo>
                  <a:lnTo>
                    <a:pt x="2240" y="2550"/>
                  </a:lnTo>
                  <a:lnTo>
                    <a:pt x="2233" y="2542"/>
                  </a:lnTo>
                  <a:lnTo>
                    <a:pt x="2224" y="2536"/>
                  </a:lnTo>
                  <a:lnTo>
                    <a:pt x="2214" y="2534"/>
                  </a:lnTo>
                  <a:lnTo>
                    <a:pt x="1542" y="2534"/>
                  </a:lnTo>
                  <a:close/>
                  <a:moveTo>
                    <a:pt x="585" y="305"/>
                  </a:moveTo>
                  <a:lnTo>
                    <a:pt x="571" y="308"/>
                  </a:lnTo>
                  <a:lnTo>
                    <a:pt x="560" y="314"/>
                  </a:lnTo>
                  <a:lnTo>
                    <a:pt x="550" y="324"/>
                  </a:lnTo>
                  <a:lnTo>
                    <a:pt x="544" y="336"/>
                  </a:lnTo>
                  <a:lnTo>
                    <a:pt x="542" y="350"/>
                  </a:lnTo>
                  <a:lnTo>
                    <a:pt x="542" y="1890"/>
                  </a:lnTo>
                  <a:lnTo>
                    <a:pt x="544" y="1906"/>
                  </a:lnTo>
                  <a:lnTo>
                    <a:pt x="553" y="1921"/>
                  </a:lnTo>
                  <a:lnTo>
                    <a:pt x="567" y="1930"/>
                  </a:lnTo>
                  <a:lnTo>
                    <a:pt x="3188" y="1930"/>
                  </a:lnTo>
                  <a:lnTo>
                    <a:pt x="3202" y="1921"/>
                  </a:lnTo>
                  <a:lnTo>
                    <a:pt x="3211" y="1906"/>
                  </a:lnTo>
                  <a:lnTo>
                    <a:pt x="3214" y="1890"/>
                  </a:lnTo>
                  <a:lnTo>
                    <a:pt x="3214" y="350"/>
                  </a:lnTo>
                  <a:lnTo>
                    <a:pt x="3212" y="336"/>
                  </a:lnTo>
                  <a:lnTo>
                    <a:pt x="3206" y="324"/>
                  </a:lnTo>
                  <a:lnTo>
                    <a:pt x="3196" y="314"/>
                  </a:lnTo>
                  <a:lnTo>
                    <a:pt x="3185" y="308"/>
                  </a:lnTo>
                  <a:lnTo>
                    <a:pt x="3170" y="305"/>
                  </a:lnTo>
                  <a:lnTo>
                    <a:pt x="585" y="305"/>
                  </a:lnTo>
                  <a:close/>
                  <a:moveTo>
                    <a:pt x="585" y="0"/>
                  </a:moveTo>
                  <a:lnTo>
                    <a:pt x="3170" y="0"/>
                  </a:lnTo>
                  <a:lnTo>
                    <a:pt x="3218" y="3"/>
                  </a:lnTo>
                  <a:lnTo>
                    <a:pt x="3263" y="13"/>
                  </a:lnTo>
                  <a:lnTo>
                    <a:pt x="3306" y="27"/>
                  </a:lnTo>
                  <a:lnTo>
                    <a:pt x="3346" y="48"/>
                  </a:lnTo>
                  <a:lnTo>
                    <a:pt x="3384" y="73"/>
                  </a:lnTo>
                  <a:lnTo>
                    <a:pt x="3418" y="103"/>
                  </a:lnTo>
                  <a:lnTo>
                    <a:pt x="3448" y="136"/>
                  </a:lnTo>
                  <a:lnTo>
                    <a:pt x="3473" y="173"/>
                  </a:lnTo>
                  <a:lnTo>
                    <a:pt x="3493" y="214"/>
                  </a:lnTo>
                  <a:lnTo>
                    <a:pt x="3508" y="256"/>
                  </a:lnTo>
                  <a:lnTo>
                    <a:pt x="3517" y="302"/>
                  </a:lnTo>
                  <a:lnTo>
                    <a:pt x="3520" y="350"/>
                  </a:lnTo>
                  <a:lnTo>
                    <a:pt x="3520" y="1890"/>
                  </a:lnTo>
                  <a:lnTo>
                    <a:pt x="3518" y="1931"/>
                  </a:lnTo>
                  <a:lnTo>
                    <a:pt x="3510" y="1970"/>
                  </a:lnTo>
                  <a:lnTo>
                    <a:pt x="3500" y="2009"/>
                  </a:lnTo>
                  <a:lnTo>
                    <a:pt x="3509" y="2028"/>
                  </a:lnTo>
                  <a:lnTo>
                    <a:pt x="3516" y="2049"/>
                  </a:lnTo>
                  <a:lnTo>
                    <a:pt x="3749" y="2983"/>
                  </a:lnTo>
                  <a:lnTo>
                    <a:pt x="3754" y="3006"/>
                  </a:lnTo>
                  <a:lnTo>
                    <a:pt x="3756" y="3029"/>
                  </a:lnTo>
                  <a:lnTo>
                    <a:pt x="3753" y="3060"/>
                  </a:lnTo>
                  <a:lnTo>
                    <a:pt x="3743" y="3090"/>
                  </a:lnTo>
                  <a:lnTo>
                    <a:pt x="3729" y="3116"/>
                  </a:lnTo>
                  <a:lnTo>
                    <a:pt x="3710" y="3140"/>
                  </a:lnTo>
                  <a:lnTo>
                    <a:pt x="3687" y="3158"/>
                  </a:lnTo>
                  <a:lnTo>
                    <a:pt x="3660" y="3173"/>
                  </a:lnTo>
                  <a:lnTo>
                    <a:pt x="3631" y="3182"/>
                  </a:lnTo>
                  <a:lnTo>
                    <a:pt x="3599" y="3186"/>
                  </a:lnTo>
                  <a:lnTo>
                    <a:pt x="157" y="3186"/>
                  </a:lnTo>
                  <a:lnTo>
                    <a:pt x="129" y="3183"/>
                  </a:lnTo>
                  <a:lnTo>
                    <a:pt x="101" y="3175"/>
                  </a:lnTo>
                  <a:lnTo>
                    <a:pt x="75" y="3163"/>
                  </a:lnTo>
                  <a:lnTo>
                    <a:pt x="52" y="3146"/>
                  </a:lnTo>
                  <a:lnTo>
                    <a:pt x="33" y="3125"/>
                  </a:lnTo>
                  <a:lnTo>
                    <a:pt x="18" y="3101"/>
                  </a:lnTo>
                  <a:lnTo>
                    <a:pt x="7" y="3075"/>
                  </a:lnTo>
                  <a:lnTo>
                    <a:pt x="1" y="3047"/>
                  </a:lnTo>
                  <a:lnTo>
                    <a:pt x="0" y="3019"/>
                  </a:lnTo>
                  <a:lnTo>
                    <a:pt x="5" y="2991"/>
                  </a:lnTo>
                  <a:lnTo>
                    <a:pt x="240" y="2049"/>
                  </a:lnTo>
                  <a:lnTo>
                    <a:pt x="247" y="2028"/>
                  </a:lnTo>
                  <a:lnTo>
                    <a:pt x="256" y="2009"/>
                  </a:lnTo>
                  <a:lnTo>
                    <a:pt x="245" y="1970"/>
                  </a:lnTo>
                  <a:lnTo>
                    <a:pt x="238" y="1931"/>
                  </a:lnTo>
                  <a:lnTo>
                    <a:pt x="236" y="1890"/>
                  </a:lnTo>
                  <a:lnTo>
                    <a:pt x="236" y="350"/>
                  </a:lnTo>
                  <a:lnTo>
                    <a:pt x="239" y="302"/>
                  </a:lnTo>
                  <a:lnTo>
                    <a:pt x="248" y="256"/>
                  </a:lnTo>
                  <a:lnTo>
                    <a:pt x="263" y="214"/>
                  </a:lnTo>
                  <a:lnTo>
                    <a:pt x="283" y="173"/>
                  </a:lnTo>
                  <a:lnTo>
                    <a:pt x="308" y="136"/>
                  </a:lnTo>
                  <a:lnTo>
                    <a:pt x="338" y="103"/>
                  </a:lnTo>
                  <a:lnTo>
                    <a:pt x="372" y="73"/>
                  </a:lnTo>
                  <a:lnTo>
                    <a:pt x="409" y="48"/>
                  </a:lnTo>
                  <a:lnTo>
                    <a:pt x="450" y="27"/>
                  </a:lnTo>
                  <a:lnTo>
                    <a:pt x="493" y="13"/>
                  </a:lnTo>
                  <a:lnTo>
                    <a:pt x="538" y="3"/>
                  </a:lnTo>
                  <a:lnTo>
                    <a:pt x="58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4" name="Freeform 17"/>
            <p:cNvSpPr>
              <a:spLocks/>
            </p:cNvSpPr>
            <p:nvPr/>
          </p:nvSpPr>
          <p:spPr bwMode="auto">
            <a:xfrm>
              <a:off x="3928" y="4071"/>
              <a:ext cx="108" cy="109"/>
            </a:xfrm>
            <a:custGeom>
              <a:avLst/>
              <a:gdLst>
                <a:gd name="T0" fmla="*/ 49 w 654"/>
                <a:gd name="T1" fmla="*/ 0 h 654"/>
                <a:gd name="T2" fmla="*/ 63 w 654"/>
                <a:gd name="T3" fmla="*/ 2 h 654"/>
                <a:gd name="T4" fmla="*/ 515 w 654"/>
                <a:gd name="T5" fmla="*/ 174 h 654"/>
                <a:gd name="T6" fmla="*/ 527 w 654"/>
                <a:gd name="T7" fmla="*/ 181 h 654"/>
                <a:gd name="T8" fmla="*/ 536 w 654"/>
                <a:gd name="T9" fmla="*/ 192 h 654"/>
                <a:gd name="T10" fmla="*/ 542 w 654"/>
                <a:gd name="T11" fmla="*/ 205 h 654"/>
                <a:gd name="T12" fmla="*/ 544 w 654"/>
                <a:gd name="T13" fmla="*/ 220 h 654"/>
                <a:gd name="T14" fmla="*/ 541 w 654"/>
                <a:gd name="T15" fmla="*/ 234 h 654"/>
                <a:gd name="T16" fmla="*/ 534 w 654"/>
                <a:gd name="T17" fmla="*/ 247 h 654"/>
                <a:gd name="T18" fmla="*/ 524 w 654"/>
                <a:gd name="T19" fmla="*/ 256 h 654"/>
                <a:gd name="T20" fmla="*/ 510 w 654"/>
                <a:gd name="T21" fmla="*/ 262 h 654"/>
                <a:gd name="T22" fmla="*/ 412 w 654"/>
                <a:gd name="T23" fmla="*/ 289 h 654"/>
                <a:gd name="T24" fmla="*/ 641 w 654"/>
                <a:gd name="T25" fmla="*/ 518 h 654"/>
                <a:gd name="T26" fmla="*/ 649 w 654"/>
                <a:gd name="T27" fmla="*/ 529 h 654"/>
                <a:gd name="T28" fmla="*/ 654 w 654"/>
                <a:gd name="T29" fmla="*/ 543 h 654"/>
                <a:gd name="T30" fmla="*/ 654 w 654"/>
                <a:gd name="T31" fmla="*/ 558 h 654"/>
                <a:gd name="T32" fmla="*/ 649 w 654"/>
                <a:gd name="T33" fmla="*/ 572 h 654"/>
                <a:gd name="T34" fmla="*/ 641 w 654"/>
                <a:gd name="T35" fmla="*/ 583 h 654"/>
                <a:gd name="T36" fmla="*/ 583 w 654"/>
                <a:gd name="T37" fmla="*/ 641 h 654"/>
                <a:gd name="T38" fmla="*/ 571 w 654"/>
                <a:gd name="T39" fmla="*/ 649 h 654"/>
                <a:gd name="T40" fmla="*/ 557 w 654"/>
                <a:gd name="T41" fmla="*/ 654 h 654"/>
                <a:gd name="T42" fmla="*/ 543 w 654"/>
                <a:gd name="T43" fmla="*/ 654 h 654"/>
                <a:gd name="T44" fmla="*/ 530 w 654"/>
                <a:gd name="T45" fmla="*/ 649 h 654"/>
                <a:gd name="T46" fmla="*/ 517 w 654"/>
                <a:gd name="T47" fmla="*/ 641 h 654"/>
                <a:gd name="T48" fmla="*/ 289 w 654"/>
                <a:gd name="T49" fmla="*/ 412 h 654"/>
                <a:gd name="T50" fmla="*/ 262 w 654"/>
                <a:gd name="T51" fmla="*/ 510 h 654"/>
                <a:gd name="T52" fmla="*/ 256 w 654"/>
                <a:gd name="T53" fmla="*/ 524 h 654"/>
                <a:gd name="T54" fmla="*/ 246 w 654"/>
                <a:gd name="T55" fmla="*/ 534 h 654"/>
                <a:gd name="T56" fmla="*/ 234 w 654"/>
                <a:gd name="T57" fmla="*/ 541 h 654"/>
                <a:gd name="T58" fmla="*/ 220 w 654"/>
                <a:gd name="T59" fmla="*/ 544 h 654"/>
                <a:gd name="T60" fmla="*/ 205 w 654"/>
                <a:gd name="T61" fmla="*/ 543 h 654"/>
                <a:gd name="T62" fmla="*/ 192 w 654"/>
                <a:gd name="T63" fmla="*/ 536 h 654"/>
                <a:gd name="T64" fmla="*/ 181 w 654"/>
                <a:gd name="T65" fmla="*/ 527 h 654"/>
                <a:gd name="T66" fmla="*/ 174 w 654"/>
                <a:gd name="T67" fmla="*/ 515 h 654"/>
                <a:gd name="T68" fmla="*/ 3 w 654"/>
                <a:gd name="T69" fmla="*/ 62 h 654"/>
                <a:gd name="T70" fmla="*/ 0 w 654"/>
                <a:gd name="T71" fmla="*/ 50 h 654"/>
                <a:gd name="T72" fmla="*/ 0 w 654"/>
                <a:gd name="T73" fmla="*/ 36 h 654"/>
                <a:gd name="T74" fmla="*/ 5 w 654"/>
                <a:gd name="T75" fmla="*/ 24 h 654"/>
                <a:gd name="T76" fmla="*/ 14 w 654"/>
                <a:gd name="T77" fmla="*/ 13 h 654"/>
                <a:gd name="T78" fmla="*/ 24 w 654"/>
                <a:gd name="T79" fmla="*/ 5 h 654"/>
                <a:gd name="T80" fmla="*/ 37 w 654"/>
                <a:gd name="T81" fmla="*/ 1 h 654"/>
                <a:gd name="T82" fmla="*/ 49 w 654"/>
                <a:gd name="T83" fmla="*/ 0 h 6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654" h="654">
                  <a:moveTo>
                    <a:pt x="49" y="0"/>
                  </a:moveTo>
                  <a:lnTo>
                    <a:pt x="63" y="2"/>
                  </a:lnTo>
                  <a:lnTo>
                    <a:pt x="515" y="174"/>
                  </a:lnTo>
                  <a:lnTo>
                    <a:pt x="527" y="181"/>
                  </a:lnTo>
                  <a:lnTo>
                    <a:pt x="536" y="192"/>
                  </a:lnTo>
                  <a:lnTo>
                    <a:pt x="542" y="205"/>
                  </a:lnTo>
                  <a:lnTo>
                    <a:pt x="544" y="220"/>
                  </a:lnTo>
                  <a:lnTo>
                    <a:pt x="541" y="234"/>
                  </a:lnTo>
                  <a:lnTo>
                    <a:pt x="534" y="247"/>
                  </a:lnTo>
                  <a:lnTo>
                    <a:pt x="524" y="256"/>
                  </a:lnTo>
                  <a:lnTo>
                    <a:pt x="510" y="262"/>
                  </a:lnTo>
                  <a:lnTo>
                    <a:pt x="412" y="289"/>
                  </a:lnTo>
                  <a:lnTo>
                    <a:pt x="641" y="518"/>
                  </a:lnTo>
                  <a:lnTo>
                    <a:pt x="649" y="529"/>
                  </a:lnTo>
                  <a:lnTo>
                    <a:pt x="654" y="543"/>
                  </a:lnTo>
                  <a:lnTo>
                    <a:pt x="654" y="558"/>
                  </a:lnTo>
                  <a:lnTo>
                    <a:pt x="649" y="572"/>
                  </a:lnTo>
                  <a:lnTo>
                    <a:pt x="641" y="583"/>
                  </a:lnTo>
                  <a:lnTo>
                    <a:pt x="583" y="641"/>
                  </a:lnTo>
                  <a:lnTo>
                    <a:pt x="571" y="649"/>
                  </a:lnTo>
                  <a:lnTo>
                    <a:pt x="557" y="654"/>
                  </a:lnTo>
                  <a:lnTo>
                    <a:pt x="543" y="654"/>
                  </a:lnTo>
                  <a:lnTo>
                    <a:pt x="530" y="649"/>
                  </a:lnTo>
                  <a:lnTo>
                    <a:pt x="517" y="641"/>
                  </a:lnTo>
                  <a:lnTo>
                    <a:pt x="289" y="412"/>
                  </a:lnTo>
                  <a:lnTo>
                    <a:pt x="262" y="510"/>
                  </a:lnTo>
                  <a:lnTo>
                    <a:pt x="256" y="524"/>
                  </a:lnTo>
                  <a:lnTo>
                    <a:pt x="246" y="534"/>
                  </a:lnTo>
                  <a:lnTo>
                    <a:pt x="234" y="541"/>
                  </a:lnTo>
                  <a:lnTo>
                    <a:pt x="220" y="544"/>
                  </a:lnTo>
                  <a:lnTo>
                    <a:pt x="205" y="543"/>
                  </a:lnTo>
                  <a:lnTo>
                    <a:pt x="192" y="536"/>
                  </a:lnTo>
                  <a:lnTo>
                    <a:pt x="181" y="527"/>
                  </a:lnTo>
                  <a:lnTo>
                    <a:pt x="174" y="515"/>
                  </a:lnTo>
                  <a:lnTo>
                    <a:pt x="3" y="62"/>
                  </a:lnTo>
                  <a:lnTo>
                    <a:pt x="0" y="50"/>
                  </a:lnTo>
                  <a:lnTo>
                    <a:pt x="0" y="36"/>
                  </a:lnTo>
                  <a:lnTo>
                    <a:pt x="5" y="24"/>
                  </a:lnTo>
                  <a:lnTo>
                    <a:pt x="14" y="13"/>
                  </a:lnTo>
                  <a:lnTo>
                    <a:pt x="24" y="5"/>
                  </a:lnTo>
                  <a:lnTo>
                    <a:pt x="37" y="1"/>
                  </a:lnTo>
                  <a:lnTo>
                    <a:pt x="4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85" name="Freeform 11"/>
          <p:cNvSpPr>
            <a:spLocks noEditPoints="1"/>
          </p:cNvSpPr>
          <p:nvPr/>
        </p:nvSpPr>
        <p:spPr bwMode="auto">
          <a:xfrm>
            <a:off x="6312875" y="3023245"/>
            <a:ext cx="245832" cy="301813"/>
          </a:xfrm>
          <a:custGeom>
            <a:avLst/>
            <a:gdLst>
              <a:gd name="T0" fmla="*/ 1930 w 2831"/>
              <a:gd name="T1" fmla="*/ 2787 h 3472"/>
              <a:gd name="T2" fmla="*/ 1791 w 2831"/>
              <a:gd name="T3" fmla="*/ 2855 h 3472"/>
              <a:gd name="T4" fmla="*/ 2114 w 2831"/>
              <a:gd name="T5" fmla="*/ 3172 h 3472"/>
              <a:gd name="T6" fmla="*/ 2628 w 2831"/>
              <a:gd name="T7" fmla="*/ 2656 h 3472"/>
              <a:gd name="T8" fmla="*/ 2538 w 2831"/>
              <a:gd name="T9" fmla="*/ 2529 h 3472"/>
              <a:gd name="T10" fmla="*/ 1440 w 2831"/>
              <a:gd name="T11" fmla="*/ 2529 h 3472"/>
              <a:gd name="T12" fmla="*/ 914 w 2831"/>
              <a:gd name="T13" fmla="*/ 2569 h 3472"/>
              <a:gd name="T14" fmla="*/ 928 w 2831"/>
              <a:gd name="T15" fmla="*/ 2433 h 3472"/>
              <a:gd name="T16" fmla="*/ 807 w 2831"/>
              <a:gd name="T17" fmla="*/ 2382 h 3472"/>
              <a:gd name="T18" fmla="*/ 439 w 2831"/>
              <a:gd name="T19" fmla="*/ 2514 h 3472"/>
              <a:gd name="T20" fmla="*/ 470 w 2831"/>
              <a:gd name="T21" fmla="*/ 2433 h 3472"/>
              <a:gd name="T22" fmla="*/ 2186 w 2831"/>
              <a:gd name="T23" fmla="*/ 2182 h 3472"/>
              <a:gd name="T24" fmla="*/ 2642 w 2831"/>
              <a:gd name="T25" fmla="*/ 2371 h 3472"/>
              <a:gd name="T26" fmla="*/ 2831 w 2831"/>
              <a:gd name="T27" fmla="*/ 2827 h 3472"/>
              <a:gd name="T28" fmla="*/ 2642 w 2831"/>
              <a:gd name="T29" fmla="*/ 3283 h 3472"/>
              <a:gd name="T30" fmla="*/ 2186 w 2831"/>
              <a:gd name="T31" fmla="*/ 3472 h 3472"/>
              <a:gd name="T32" fmla="*/ 1729 w 2831"/>
              <a:gd name="T33" fmla="*/ 3283 h 3472"/>
              <a:gd name="T34" fmla="*/ 1540 w 2831"/>
              <a:gd name="T35" fmla="*/ 2827 h 3472"/>
              <a:gd name="T36" fmla="*/ 1729 w 2831"/>
              <a:gd name="T37" fmla="*/ 2371 h 3472"/>
              <a:gd name="T38" fmla="*/ 2186 w 2831"/>
              <a:gd name="T39" fmla="*/ 2182 h 3472"/>
              <a:gd name="T40" fmla="*/ 1540 w 2831"/>
              <a:gd name="T41" fmla="*/ 2083 h 3472"/>
              <a:gd name="T42" fmla="*/ 914 w 2831"/>
              <a:gd name="T43" fmla="*/ 2123 h 3472"/>
              <a:gd name="T44" fmla="*/ 928 w 2831"/>
              <a:gd name="T45" fmla="*/ 1986 h 3472"/>
              <a:gd name="T46" fmla="*/ 807 w 2831"/>
              <a:gd name="T47" fmla="*/ 1957 h 3472"/>
              <a:gd name="T48" fmla="*/ 439 w 2831"/>
              <a:gd name="T49" fmla="*/ 2088 h 3472"/>
              <a:gd name="T50" fmla="*/ 470 w 2831"/>
              <a:gd name="T51" fmla="*/ 2007 h 3472"/>
              <a:gd name="T52" fmla="*/ 944 w 2831"/>
              <a:gd name="T53" fmla="*/ 1588 h 3472"/>
              <a:gd name="T54" fmla="*/ 1786 w 2831"/>
              <a:gd name="T55" fmla="*/ 1702 h 3472"/>
              <a:gd name="T56" fmla="*/ 904 w 2831"/>
              <a:gd name="T57" fmla="*/ 1716 h 3472"/>
              <a:gd name="T58" fmla="*/ 944 w 2831"/>
              <a:gd name="T59" fmla="*/ 1588 h 3472"/>
              <a:gd name="T60" fmla="*/ 800 w 2831"/>
              <a:gd name="T61" fmla="*/ 1548 h 3472"/>
              <a:gd name="T62" fmla="*/ 430 w 2831"/>
              <a:gd name="T63" fmla="*/ 1656 h 3472"/>
              <a:gd name="T64" fmla="*/ 484 w 2831"/>
              <a:gd name="T65" fmla="*/ 1589 h 3472"/>
              <a:gd name="T66" fmla="*/ 1738 w 2831"/>
              <a:gd name="T67" fmla="*/ 1140 h 3472"/>
              <a:gd name="T68" fmla="*/ 1778 w 2831"/>
              <a:gd name="T69" fmla="*/ 1269 h 3472"/>
              <a:gd name="T70" fmla="*/ 896 w 2831"/>
              <a:gd name="T71" fmla="*/ 1255 h 3472"/>
              <a:gd name="T72" fmla="*/ 769 w 2831"/>
              <a:gd name="T73" fmla="*/ 1030 h 3472"/>
              <a:gd name="T74" fmla="*/ 616 w 2831"/>
              <a:gd name="T75" fmla="*/ 1312 h 3472"/>
              <a:gd name="T76" fmla="*/ 423 w 2831"/>
              <a:gd name="T77" fmla="*/ 1202 h 3472"/>
              <a:gd name="T78" fmla="*/ 496 w 2831"/>
              <a:gd name="T79" fmla="*/ 1154 h 3472"/>
              <a:gd name="T80" fmla="*/ 548 w 2831"/>
              <a:gd name="T81" fmla="*/ 372 h 3472"/>
              <a:gd name="T82" fmla="*/ 681 w 2831"/>
              <a:gd name="T83" fmla="*/ 618 h 3472"/>
              <a:gd name="T84" fmla="*/ 1588 w 2831"/>
              <a:gd name="T85" fmla="*/ 597 h 3472"/>
              <a:gd name="T86" fmla="*/ 1683 w 2831"/>
              <a:gd name="T87" fmla="*/ 347 h 3472"/>
              <a:gd name="T88" fmla="*/ 2201 w 2831"/>
              <a:gd name="T89" fmla="*/ 438 h 3472"/>
              <a:gd name="T90" fmla="*/ 2118 w 2831"/>
              <a:gd name="T91" fmla="*/ 2037 h 3472"/>
              <a:gd name="T92" fmla="*/ 1412 w 2831"/>
              <a:gd name="T93" fmla="*/ 3005 h 3472"/>
              <a:gd name="T94" fmla="*/ 47 w 2831"/>
              <a:gd name="T95" fmla="*/ 3054 h 3472"/>
              <a:gd name="T96" fmla="*/ 21 w 2831"/>
              <a:gd name="T97" fmla="*/ 455 h 3472"/>
              <a:gd name="T98" fmla="*/ 1118 w 2831"/>
              <a:gd name="T99" fmla="*/ 99 h 3472"/>
              <a:gd name="T100" fmla="*/ 1053 w 2831"/>
              <a:gd name="T101" fmla="*/ 211 h 3472"/>
              <a:gd name="T102" fmla="*/ 1182 w 2831"/>
              <a:gd name="T103" fmla="*/ 211 h 3472"/>
              <a:gd name="T104" fmla="*/ 1118 w 2831"/>
              <a:gd name="T105" fmla="*/ 99 h 3472"/>
              <a:gd name="T106" fmla="*/ 1268 w 2831"/>
              <a:gd name="T107" fmla="*/ 85 h 3472"/>
              <a:gd name="T108" fmla="*/ 1328 w 2831"/>
              <a:gd name="T109" fmla="*/ 238 h 3472"/>
              <a:gd name="T110" fmla="*/ 1564 w 2831"/>
              <a:gd name="T111" fmla="*/ 312 h 3472"/>
              <a:gd name="T112" fmla="*/ 1547 w 2831"/>
              <a:gd name="T113" fmla="*/ 503 h 3472"/>
              <a:gd name="T114" fmla="*/ 711 w 2831"/>
              <a:gd name="T115" fmla="*/ 521 h 3472"/>
              <a:gd name="T116" fmla="*/ 657 w 2831"/>
              <a:gd name="T117" fmla="*/ 338 h 3472"/>
              <a:gd name="T118" fmla="*/ 889 w 2831"/>
              <a:gd name="T119" fmla="*/ 245 h 3472"/>
              <a:gd name="T120" fmla="*/ 954 w 2831"/>
              <a:gd name="T121" fmla="*/ 112 h 34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831" h="3472">
                <a:moveTo>
                  <a:pt x="2538" y="2529"/>
                </a:moveTo>
                <a:lnTo>
                  <a:pt x="2517" y="2531"/>
                </a:lnTo>
                <a:lnTo>
                  <a:pt x="2496" y="2537"/>
                </a:lnTo>
                <a:lnTo>
                  <a:pt x="2476" y="2547"/>
                </a:lnTo>
                <a:lnTo>
                  <a:pt x="2459" y="2563"/>
                </a:lnTo>
                <a:lnTo>
                  <a:pt x="2124" y="2939"/>
                </a:lnTo>
                <a:lnTo>
                  <a:pt x="1950" y="2800"/>
                </a:lnTo>
                <a:lnTo>
                  <a:pt x="1930" y="2787"/>
                </a:lnTo>
                <a:lnTo>
                  <a:pt x="1909" y="2780"/>
                </a:lnTo>
                <a:lnTo>
                  <a:pt x="1888" y="2778"/>
                </a:lnTo>
                <a:lnTo>
                  <a:pt x="1866" y="2780"/>
                </a:lnTo>
                <a:lnTo>
                  <a:pt x="1845" y="2787"/>
                </a:lnTo>
                <a:lnTo>
                  <a:pt x="1826" y="2799"/>
                </a:lnTo>
                <a:lnTo>
                  <a:pt x="1810" y="2814"/>
                </a:lnTo>
                <a:lnTo>
                  <a:pt x="1797" y="2834"/>
                </a:lnTo>
                <a:lnTo>
                  <a:pt x="1791" y="2855"/>
                </a:lnTo>
                <a:lnTo>
                  <a:pt x="1788" y="2876"/>
                </a:lnTo>
                <a:lnTo>
                  <a:pt x="1791" y="2899"/>
                </a:lnTo>
                <a:lnTo>
                  <a:pt x="1797" y="2920"/>
                </a:lnTo>
                <a:lnTo>
                  <a:pt x="1809" y="2938"/>
                </a:lnTo>
                <a:lnTo>
                  <a:pt x="1826" y="2954"/>
                </a:lnTo>
                <a:lnTo>
                  <a:pt x="2073" y="3152"/>
                </a:lnTo>
                <a:lnTo>
                  <a:pt x="2093" y="3165"/>
                </a:lnTo>
                <a:lnTo>
                  <a:pt x="2114" y="3172"/>
                </a:lnTo>
                <a:lnTo>
                  <a:pt x="2135" y="3174"/>
                </a:lnTo>
                <a:lnTo>
                  <a:pt x="2156" y="3172"/>
                </a:lnTo>
                <a:lnTo>
                  <a:pt x="2175" y="3166"/>
                </a:lnTo>
                <a:lnTo>
                  <a:pt x="2194" y="3155"/>
                </a:lnTo>
                <a:lnTo>
                  <a:pt x="2210" y="3142"/>
                </a:lnTo>
                <a:lnTo>
                  <a:pt x="2607" y="2694"/>
                </a:lnTo>
                <a:lnTo>
                  <a:pt x="2620" y="2676"/>
                </a:lnTo>
                <a:lnTo>
                  <a:pt x="2628" y="2656"/>
                </a:lnTo>
                <a:lnTo>
                  <a:pt x="2633" y="2633"/>
                </a:lnTo>
                <a:lnTo>
                  <a:pt x="2631" y="2612"/>
                </a:lnTo>
                <a:lnTo>
                  <a:pt x="2625" y="2591"/>
                </a:lnTo>
                <a:lnTo>
                  <a:pt x="2615" y="2571"/>
                </a:lnTo>
                <a:lnTo>
                  <a:pt x="2599" y="2555"/>
                </a:lnTo>
                <a:lnTo>
                  <a:pt x="2580" y="2542"/>
                </a:lnTo>
                <a:lnTo>
                  <a:pt x="2560" y="2534"/>
                </a:lnTo>
                <a:lnTo>
                  <a:pt x="2538" y="2529"/>
                </a:lnTo>
                <a:close/>
                <a:moveTo>
                  <a:pt x="944" y="2430"/>
                </a:moveTo>
                <a:lnTo>
                  <a:pt x="1391" y="2430"/>
                </a:lnTo>
                <a:lnTo>
                  <a:pt x="1406" y="2433"/>
                </a:lnTo>
                <a:lnTo>
                  <a:pt x="1420" y="2440"/>
                </a:lnTo>
                <a:lnTo>
                  <a:pt x="1431" y="2450"/>
                </a:lnTo>
                <a:lnTo>
                  <a:pt x="1438" y="2464"/>
                </a:lnTo>
                <a:lnTo>
                  <a:pt x="1440" y="2480"/>
                </a:lnTo>
                <a:lnTo>
                  <a:pt x="1440" y="2529"/>
                </a:lnTo>
                <a:lnTo>
                  <a:pt x="1438" y="2545"/>
                </a:lnTo>
                <a:lnTo>
                  <a:pt x="1431" y="2559"/>
                </a:lnTo>
                <a:lnTo>
                  <a:pt x="1420" y="2569"/>
                </a:lnTo>
                <a:lnTo>
                  <a:pt x="1406" y="2577"/>
                </a:lnTo>
                <a:lnTo>
                  <a:pt x="1391" y="2579"/>
                </a:lnTo>
                <a:lnTo>
                  <a:pt x="944" y="2579"/>
                </a:lnTo>
                <a:lnTo>
                  <a:pt x="928" y="2577"/>
                </a:lnTo>
                <a:lnTo>
                  <a:pt x="914" y="2569"/>
                </a:lnTo>
                <a:lnTo>
                  <a:pt x="904" y="2559"/>
                </a:lnTo>
                <a:lnTo>
                  <a:pt x="896" y="2545"/>
                </a:lnTo>
                <a:lnTo>
                  <a:pt x="894" y="2529"/>
                </a:lnTo>
                <a:lnTo>
                  <a:pt x="894" y="2480"/>
                </a:lnTo>
                <a:lnTo>
                  <a:pt x="896" y="2464"/>
                </a:lnTo>
                <a:lnTo>
                  <a:pt x="904" y="2450"/>
                </a:lnTo>
                <a:lnTo>
                  <a:pt x="914" y="2440"/>
                </a:lnTo>
                <a:lnTo>
                  <a:pt x="928" y="2433"/>
                </a:lnTo>
                <a:lnTo>
                  <a:pt x="944" y="2430"/>
                </a:lnTo>
                <a:close/>
                <a:moveTo>
                  <a:pt x="769" y="2319"/>
                </a:moveTo>
                <a:lnTo>
                  <a:pt x="783" y="2322"/>
                </a:lnTo>
                <a:lnTo>
                  <a:pt x="795" y="2330"/>
                </a:lnTo>
                <a:lnTo>
                  <a:pt x="805" y="2341"/>
                </a:lnTo>
                <a:lnTo>
                  <a:pt x="810" y="2355"/>
                </a:lnTo>
                <a:lnTo>
                  <a:pt x="810" y="2368"/>
                </a:lnTo>
                <a:lnTo>
                  <a:pt x="807" y="2382"/>
                </a:lnTo>
                <a:lnTo>
                  <a:pt x="800" y="2395"/>
                </a:lnTo>
                <a:lnTo>
                  <a:pt x="616" y="2600"/>
                </a:lnTo>
                <a:lnTo>
                  <a:pt x="606" y="2608"/>
                </a:lnTo>
                <a:lnTo>
                  <a:pt x="594" y="2613"/>
                </a:lnTo>
                <a:lnTo>
                  <a:pt x="581" y="2616"/>
                </a:lnTo>
                <a:lnTo>
                  <a:pt x="567" y="2612"/>
                </a:lnTo>
                <a:lnTo>
                  <a:pt x="553" y="2605"/>
                </a:lnTo>
                <a:lnTo>
                  <a:pt x="439" y="2514"/>
                </a:lnTo>
                <a:lnTo>
                  <a:pt x="430" y="2503"/>
                </a:lnTo>
                <a:lnTo>
                  <a:pt x="423" y="2490"/>
                </a:lnTo>
                <a:lnTo>
                  <a:pt x="422" y="2477"/>
                </a:lnTo>
                <a:lnTo>
                  <a:pt x="425" y="2463"/>
                </a:lnTo>
                <a:lnTo>
                  <a:pt x="432" y="2449"/>
                </a:lnTo>
                <a:lnTo>
                  <a:pt x="442" y="2440"/>
                </a:lnTo>
                <a:lnTo>
                  <a:pt x="456" y="2435"/>
                </a:lnTo>
                <a:lnTo>
                  <a:pt x="470" y="2433"/>
                </a:lnTo>
                <a:lnTo>
                  <a:pt x="484" y="2436"/>
                </a:lnTo>
                <a:lnTo>
                  <a:pt x="496" y="2443"/>
                </a:lnTo>
                <a:lnTo>
                  <a:pt x="576" y="2507"/>
                </a:lnTo>
                <a:lnTo>
                  <a:pt x="731" y="2334"/>
                </a:lnTo>
                <a:lnTo>
                  <a:pt x="742" y="2324"/>
                </a:lnTo>
                <a:lnTo>
                  <a:pt x="755" y="2320"/>
                </a:lnTo>
                <a:lnTo>
                  <a:pt x="769" y="2319"/>
                </a:lnTo>
                <a:close/>
                <a:moveTo>
                  <a:pt x="2186" y="2182"/>
                </a:moveTo>
                <a:lnTo>
                  <a:pt x="2251" y="2185"/>
                </a:lnTo>
                <a:lnTo>
                  <a:pt x="2316" y="2196"/>
                </a:lnTo>
                <a:lnTo>
                  <a:pt x="2378" y="2212"/>
                </a:lnTo>
                <a:lnTo>
                  <a:pt x="2437" y="2233"/>
                </a:lnTo>
                <a:lnTo>
                  <a:pt x="2494" y="2260"/>
                </a:lnTo>
                <a:lnTo>
                  <a:pt x="2546" y="2293"/>
                </a:lnTo>
                <a:lnTo>
                  <a:pt x="2596" y="2329"/>
                </a:lnTo>
                <a:lnTo>
                  <a:pt x="2642" y="2371"/>
                </a:lnTo>
                <a:lnTo>
                  <a:pt x="2683" y="2417"/>
                </a:lnTo>
                <a:lnTo>
                  <a:pt x="2721" y="2466"/>
                </a:lnTo>
                <a:lnTo>
                  <a:pt x="2753" y="2520"/>
                </a:lnTo>
                <a:lnTo>
                  <a:pt x="2780" y="2577"/>
                </a:lnTo>
                <a:lnTo>
                  <a:pt x="2802" y="2636"/>
                </a:lnTo>
                <a:lnTo>
                  <a:pt x="2818" y="2698"/>
                </a:lnTo>
                <a:lnTo>
                  <a:pt x="2828" y="2761"/>
                </a:lnTo>
                <a:lnTo>
                  <a:pt x="2831" y="2827"/>
                </a:lnTo>
                <a:lnTo>
                  <a:pt x="2828" y="2893"/>
                </a:lnTo>
                <a:lnTo>
                  <a:pt x="2818" y="2958"/>
                </a:lnTo>
                <a:lnTo>
                  <a:pt x="2802" y="3019"/>
                </a:lnTo>
                <a:lnTo>
                  <a:pt x="2780" y="3079"/>
                </a:lnTo>
                <a:lnTo>
                  <a:pt x="2753" y="3134"/>
                </a:lnTo>
                <a:lnTo>
                  <a:pt x="2721" y="3188"/>
                </a:lnTo>
                <a:lnTo>
                  <a:pt x="2683" y="3237"/>
                </a:lnTo>
                <a:lnTo>
                  <a:pt x="2642" y="3283"/>
                </a:lnTo>
                <a:lnTo>
                  <a:pt x="2596" y="3325"/>
                </a:lnTo>
                <a:lnTo>
                  <a:pt x="2546" y="3362"/>
                </a:lnTo>
                <a:lnTo>
                  <a:pt x="2494" y="3394"/>
                </a:lnTo>
                <a:lnTo>
                  <a:pt x="2437" y="3421"/>
                </a:lnTo>
                <a:lnTo>
                  <a:pt x="2378" y="3443"/>
                </a:lnTo>
                <a:lnTo>
                  <a:pt x="2316" y="3459"/>
                </a:lnTo>
                <a:lnTo>
                  <a:pt x="2251" y="3469"/>
                </a:lnTo>
                <a:lnTo>
                  <a:pt x="2186" y="3472"/>
                </a:lnTo>
                <a:lnTo>
                  <a:pt x="2120" y="3469"/>
                </a:lnTo>
                <a:lnTo>
                  <a:pt x="2055" y="3459"/>
                </a:lnTo>
                <a:lnTo>
                  <a:pt x="1993" y="3443"/>
                </a:lnTo>
                <a:lnTo>
                  <a:pt x="1934" y="3421"/>
                </a:lnTo>
                <a:lnTo>
                  <a:pt x="1877" y="3394"/>
                </a:lnTo>
                <a:lnTo>
                  <a:pt x="1825" y="3362"/>
                </a:lnTo>
                <a:lnTo>
                  <a:pt x="1775" y="3325"/>
                </a:lnTo>
                <a:lnTo>
                  <a:pt x="1729" y="3283"/>
                </a:lnTo>
                <a:lnTo>
                  <a:pt x="1688" y="3237"/>
                </a:lnTo>
                <a:lnTo>
                  <a:pt x="1650" y="3188"/>
                </a:lnTo>
                <a:lnTo>
                  <a:pt x="1618" y="3134"/>
                </a:lnTo>
                <a:lnTo>
                  <a:pt x="1591" y="3079"/>
                </a:lnTo>
                <a:lnTo>
                  <a:pt x="1569" y="3019"/>
                </a:lnTo>
                <a:lnTo>
                  <a:pt x="1553" y="2958"/>
                </a:lnTo>
                <a:lnTo>
                  <a:pt x="1543" y="2893"/>
                </a:lnTo>
                <a:lnTo>
                  <a:pt x="1540" y="2827"/>
                </a:lnTo>
                <a:lnTo>
                  <a:pt x="1543" y="2761"/>
                </a:lnTo>
                <a:lnTo>
                  <a:pt x="1553" y="2698"/>
                </a:lnTo>
                <a:lnTo>
                  <a:pt x="1569" y="2636"/>
                </a:lnTo>
                <a:lnTo>
                  <a:pt x="1591" y="2577"/>
                </a:lnTo>
                <a:lnTo>
                  <a:pt x="1618" y="2520"/>
                </a:lnTo>
                <a:lnTo>
                  <a:pt x="1650" y="2466"/>
                </a:lnTo>
                <a:lnTo>
                  <a:pt x="1688" y="2417"/>
                </a:lnTo>
                <a:lnTo>
                  <a:pt x="1729" y="2371"/>
                </a:lnTo>
                <a:lnTo>
                  <a:pt x="1775" y="2329"/>
                </a:lnTo>
                <a:lnTo>
                  <a:pt x="1825" y="2293"/>
                </a:lnTo>
                <a:lnTo>
                  <a:pt x="1877" y="2260"/>
                </a:lnTo>
                <a:lnTo>
                  <a:pt x="1934" y="2233"/>
                </a:lnTo>
                <a:lnTo>
                  <a:pt x="1993" y="2212"/>
                </a:lnTo>
                <a:lnTo>
                  <a:pt x="2055" y="2196"/>
                </a:lnTo>
                <a:lnTo>
                  <a:pt x="2120" y="2185"/>
                </a:lnTo>
                <a:lnTo>
                  <a:pt x="2186" y="2182"/>
                </a:lnTo>
                <a:close/>
                <a:moveTo>
                  <a:pt x="944" y="1984"/>
                </a:moveTo>
                <a:lnTo>
                  <a:pt x="1491" y="1984"/>
                </a:lnTo>
                <a:lnTo>
                  <a:pt x="1505" y="1986"/>
                </a:lnTo>
                <a:lnTo>
                  <a:pt x="1519" y="1994"/>
                </a:lnTo>
                <a:lnTo>
                  <a:pt x="1531" y="2004"/>
                </a:lnTo>
                <a:lnTo>
                  <a:pt x="1537" y="2018"/>
                </a:lnTo>
                <a:lnTo>
                  <a:pt x="1540" y="2034"/>
                </a:lnTo>
                <a:lnTo>
                  <a:pt x="1540" y="2083"/>
                </a:lnTo>
                <a:lnTo>
                  <a:pt x="1537" y="2099"/>
                </a:lnTo>
                <a:lnTo>
                  <a:pt x="1531" y="2113"/>
                </a:lnTo>
                <a:lnTo>
                  <a:pt x="1519" y="2123"/>
                </a:lnTo>
                <a:lnTo>
                  <a:pt x="1505" y="2131"/>
                </a:lnTo>
                <a:lnTo>
                  <a:pt x="1491" y="2133"/>
                </a:lnTo>
                <a:lnTo>
                  <a:pt x="944" y="2133"/>
                </a:lnTo>
                <a:lnTo>
                  <a:pt x="928" y="2131"/>
                </a:lnTo>
                <a:lnTo>
                  <a:pt x="914" y="2123"/>
                </a:lnTo>
                <a:lnTo>
                  <a:pt x="904" y="2113"/>
                </a:lnTo>
                <a:lnTo>
                  <a:pt x="896" y="2099"/>
                </a:lnTo>
                <a:lnTo>
                  <a:pt x="894" y="2083"/>
                </a:lnTo>
                <a:lnTo>
                  <a:pt x="894" y="2034"/>
                </a:lnTo>
                <a:lnTo>
                  <a:pt x="896" y="2018"/>
                </a:lnTo>
                <a:lnTo>
                  <a:pt x="904" y="2004"/>
                </a:lnTo>
                <a:lnTo>
                  <a:pt x="914" y="1994"/>
                </a:lnTo>
                <a:lnTo>
                  <a:pt x="928" y="1986"/>
                </a:lnTo>
                <a:lnTo>
                  <a:pt x="944" y="1984"/>
                </a:lnTo>
                <a:close/>
                <a:moveTo>
                  <a:pt x="769" y="1894"/>
                </a:moveTo>
                <a:lnTo>
                  <a:pt x="783" y="1897"/>
                </a:lnTo>
                <a:lnTo>
                  <a:pt x="795" y="1905"/>
                </a:lnTo>
                <a:lnTo>
                  <a:pt x="805" y="1916"/>
                </a:lnTo>
                <a:lnTo>
                  <a:pt x="810" y="1930"/>
                </a:lnTo>
                <a:lnTo>
                  <a:pt x="810" y="1943"/>
                </a:lnTo>
                <a:lnTo>
                  <a:pt x="807" y="1957"/>
                </a:lnTo>
                <a:lnTo>
                  <a:pt x="800" y="1970"/>
                </a:lnTo>
                <a:lnTo>
                  <a:pt x="616" y="2175"/>
                </a:lnTo>
                <a:lnTo>
                  <a:pt x="606" y="2183"/>
                </a:lnTo>
                <a:lnTo>
                  <a:pt x="594" y="2188"/>
                </a:lnTo>
                <a:lnTo>
                  <a:pt x="581" y="2191"/>
                </a:lnTo>
                <a:lnTo>
                  <a:pt x="567" y="2187"/>
                </a:lnTo>
                <a:lnTo>
                  <a:pt x="553" y="2180"/>
                </a:lnTo>
                <a:lnTo>
                  <a:pt x="439" y="2088"/>
                </a:lnTo>
                <a:lnTo>
                  <a:pt x="430" y="2078"/>
                </a:lnTo>
                <a:lnTo>
                  <a:pt x="423" y="2065"/>
                </a:lnTo>
                <a:lnTo>
                  <a:pt x="422" y="2052"/>
                </a:lnTo>
                <a:lnTo>
                  <a:pt x="425" y="2038"/>
                </a:lnTo>
                <a:lnTo>
                  <a:pt x="432" y="2024"/>
                </a:lnTo>
                <a:lnTo>
                  <a:pt x="442" y="2015"/>
                </a:lnTo>
                <a:lnTo>
                  <a:pt x="456" y="2010"/>
                </a:lnTo>
                <a:lnTo>
                  <a:pt x="470" y="2007"/>
                </a:lnTo>
                <a:lnTo>
                  <a:pt x="484" y="2011"/>
                </a:lnTo>
                <a:lnTo>
                  <a:pt x="496" y="2018"/>
                </a:lnTo>
                <a:lnTo>
                  <a:pt x="576" y="2082"/>
                </a:lnTo>
                <a:lnTo>
                  <a:pt x="731" y="1909"/>
                </a:lnTo>
                <a:lnTo>
                  <a:pt x="742" y="1899"/>
                </a:lnTo>
                <a:lnTo>
                  <a:pt x="755" y="1895"/>
                </a:lnTo>
                <a:lnTo>
                  <a:pt x="769" y="1894"/>
                </a:lnTo>
                <a:close/>
                <a:moveTo>
                  <a:pt x="944" y="1588"/>
                </a:moveTo>
                <a:lnTo>
                  <a:pt x="1738" y="1588"/>
                </a:lnTo>
                <a:lnTo>
                  <a:pt x="1754" y="1590"/>
                </a:lnTo>
                <a:lnTo>
                  <a:pt x="1768" y="1597"/>
                </a:lnTo>
                <a:lnTo>
                  <a:pt x="1778" y="1608"/>
                </a:lnTo>
                <a:lnTo>
                  <a:pt x="1786" y="1621"/>
                </a:lnTo>
                <a:lnTo>
                  <a:pt x="1788" y="1637"/>
                </a:lnTo>
                <a:lnTo>
                  <a:pt x="1788" y="1687"/>
                </a:lnTo>
                <a:lnTo>
                  <a:pt x="1786" y="1702"/>
                </a:lnTo>
                <a:lnTo>
                  <a:pt x="1778" y="1716"/>
                </a:lnTo>
                <a:lnTo>
                  <a:pt x="1768" y="1727"/>
                </a:lnTo>
                <a:lnTo>
                  <a:pt x="1754" y="1734"/>
                </a:lnTo>
                <a:lnTo>
                  <a:pt x="1738" y="1736"/>
                </a:lnTo>
                <a:lnTo>
                  <a:pt x="944" y="1736"/>
                </a:lnTo>
                <a:lnTo>
                  <a:pt x="928" y="1734"/>
                </a:lnTo>
                <a:lnTo>
                  <a:pt x="914" y="1727"/>
                </a:lnTo>
                <a:lnTo>
                  <a:pt x="904" y="1716"/>
                </a:lnTo>
                <a:lnTo>
                  <a:pt x="896" y="1702"/>
                </a:lnTo>
                <a:lnTo>
                  <a:pt x="894" y="1687"/>
                </a:lnTo>
                <a:lnTo>
                  <a:pt x="894" y="1637"/>
                </a:lnTo>
                <a:lnTo>
                  <a:pt x="896" y="1621"/>
                </a:lnTo>
                <a:lnTo>
                  <a:pt x="904" y="1608"/>
                </a:lnTo>
                <a:lnTo>
                  <a:pt x="914" y="1597"/>
                </a:lnTo>
                <a:lnTo>
                  <a:pt x="928" y="1590"/>
                </a:lnTo>
                <a:lnTo>
                  <a:pt x="944" y="1588"/>
                </a:lnTo>
                <a:close/>
                <a:moveTo>
                  <a:pt x="769" y="1472"/>
                </a:moveTo>
                <a:lnTo>
                  <a:pt x="783" y="1475"/>
                </a:lnTo>
                <a:lnTo>
                  <a:pt x="795" y="1483"/>
                </a:lnTo>
                <a:lnTo>
                  <a:pt x="805" y="1494"/>
                </a:lnTo>
                <a:lnTo>
                  <a:pt x="810" y="1508"/>
                </a:lnTo>
                <a:lnTo>
                  <a:pt x="810" y="1521"/>
                </a:lnTo>
                <a:lnTo>
                  <a:pt x="807" y="1535"/>
                </a:lnTo>
                <a:lnTo>
                  <a:pt x="800" y="1548"/>
                </a:lnTo>
                <a:lnTo>
                  <a:pt x="616" y="1753"/>
                </a:lnTo>
                <a:lnTo>
                  <a:pt x="606" y="1761"/>
                </a:lnTo>
                <a:lnTo>
                  <a:pt x="594" y="1767"/>
                </a:lnTo>
                <a:lnTo>
                  <a:pt x="581" y="1769"/>
                </a:lnTo>
                <a:lnTo>
                  <a:pt x="567" y="1765"/>
                </a:lnTo>
                <a:lnTo>
                  <a:pt x="553" y="1758"/>
                </a:lnTo>
                <a:lnTo>
                  <a:pt x="439" y="1667"/>
                </a:lnTo>
                <a:lnTo>
                  <a:pt x="430" y="1656"/>
                </a:lnTo>
                <a:lnTo>
                  <a:pt x="423" y="1643"/>
                </a:lnTo>
                <a:lnTo>
                  <a:pt x="422" y="1630"/>
                </a:lnTo>
                <a:lnTo>
                  <a:pt x="425" y="1615"/>
                </a:lnTo>
                <a:lnTo>
                  <a:pt x="432" y="1602"/>
                </a:lnTo>
                <a:lnTo>
                  <a:pt x="442" y="1593"/>
                </a:lnTo>
                <a:lnTo>
                  <a:pt x="456" y="1588"/>
                </a:lnTo>
                <a:lnTo>
                  <a:pt x="470" y="1586"/>
                </a:lnTo>
                <a:lnTo>
                  <a:pt x="484" y="1589"/>
                </a:lnTo>
                <a:lnTo>
                  <a:pt x="496" y="1596"/>
                </a:lnTo>
                <a:lnTo>
                  <a:pt x="576" y="1660"/>
                </a:lnTo>
                <a:lnTo>
                  <a:pt x="731" y="1487"/>
                </a:lnTo>
                <a:lnTo>
                  <a:pt x="742" y="1477"/>
                </a:lnTo>
                <a:lnTo>
                  <a:pt x="755" y="1473"/>
                </a:lnTo>
                <a:lnTo>
                  <a:pt x="769" y="1472"/>
                </a:lnTo>
                <a:close/>
                <a:moveTo>
                  <a:pt x="944" y="1140"/>
                </a:moveTo>
                <a:lnTo>
                  <a:pt x="1738" y="1140"/>
                </a:lnTo>
                <a:lnTo>
                  <a:pt x="1754" y="1144"/>
                </a:lnTo>
                <a:lnTo>
                  <a:pt x="1768" y="1150"/>
                </a:lnTo>
                <a:lnTo>
                  <a:pt x="1778" y="1162"/>
                </a:lnTo>
                <a:lnTo>
                  <a:pt x="1786" y="1175"/>
                </a:lnTo>
                <a:lnTo>
                  <a:pt x="1788" y="1190"/>
                </a:lnTo>
                <a:lnTo>
                  <a:pt x="1788" y="1240"/>
                </a:lnTo>
                <a:lnTo>
                  <a:pt x="1786" y="1255"/>
                </a:lnTo>
                <a:lnTo>
                  <a:pt x="1778" y="1269"/>
                </a:lnTo>
                <a:lnTo>
                  <a:pt x="1768" y="1280"/>
                </a:lnTo>
                <a:lnTo>
                  <a:pt x="1754" y="1287"/>
                </a:lnTo>
                <a:lnTo>
                  <a:pt x="1738" y="1290"/>
                </a:lnTo>
                <a:lnTo>
                  <a:pt x="944" y="1290"/>
                </a:lnTo>
                <a:lnTo>
                  <a:pt x="928" y="1287"/>
                </a:lnTo>
                <a:lnTo>
                  <a:pt x="914" y="1280"/>
                </a:lnTo>
                <a:lnTo>
                  <a:pt x="904" y="1269"/>
                </a:lnTo>
                <a:lnTo>
                  <a:pt x="896" y="1255"/>
                </a:lnTo>
                <a:lnTo>
                  <a:pt x="894" y="1240"/>
                </a:lnTo>
                <a:lnTo>
                  <a:pt x="894" y="1190"/>
                </a:lnTo>
                <a:lnTo>
                  <a:pt x="896" y="1175"/>
                </a:lnTo>
                <a:lnTo>
                  <a:pt x="904" y="1162"/>
                </a:lnTo>
                <a:lnTo>
                  <a:pt x="914" y="1150"/>
                </a:lnTo>
                <a:lnTo>
                  <a:pt x="928" y="1144"/>
                </a:lnTo>
                <a:lnTo>
                  <a:pt x="944" y="1140"/>
                </a:lnTo>
                <a:close/>
                <a:moveTo>
                  <a:pt x="769" y="1030"/>
                </a:moveTo>
                <a:lnTo>
                  <a:pt x="783" y="1034"/>
                </a:lnTo>
                <a:lnTo>
                  <a:pt x="795" y="1042"/>
                </a:lnTo>
                <a:lnTo>
                  <a:pt x="805" y="1053"/>
                </a:lnTo>
                <a:lnTo>
                  <a:pt x="810" y="1066"/>
                </a:lnTo>
                <a:lnTo>
                  <a:pt x="810" y="1081"/>
                </a:lnTo>
                <a:lnTo>
                  <a:pt x="807" y="1094"/>
                </a:lnTo>
                <a:lnTo>
                  <a:pt x="800" y="1106"/>
                </a:lnTo>
                <a:lnTo>
                  <a:pt x="616" y="1312"/>
                </a:lnTo>
                <a:lnTo>
                  <a:pt x="606" y="1320"/>
                </a:lnTo>
                <a:lnTo>
                  <a:pt x="594" y="1326"/>
                </a:lnTo>
                <a:lnTo>
                  <a:pt x="581" y="1327"/>
                </a:lnTo>
                <a:lnTo>
                  <a:pt x="567" y="1325"/>
                </a:lnTo>
                <a:lnTo>
                  <a:pt x="553" y="1317"/>
                </a:lnTo>
                <a:lnTo>
                  <a:pt x="439" y="1226"/>
                </a:lnTo>
                <a:lnTo>
                  <a:pt x="430" y="1215"/>
                </a:lnTo>
                <a:lnTo>
                  <a:pt x="423" y="1202"/>
                </a:lnTo>
                <a:lnTo>
                  <a:pt x="422" y="1188"/>
                </a:lnTo>
                <a:lnTo>
                  <a:pt x="425" y="1174"/>
                </a:lnTo>
                <a:lnTo>
                  <a:pt x="432" y="1162"/>
                </a:lnTo>
                <a:lnTo>
                  <a:pt x="442" y="1152"/>
                </a:lnTo>
                <a:lnTo>
                  <a:pt x="456" y="1146"/>
                </a:lnTo>
                <a:lnTo>
                  <a:pt x="470" y="1145"/>
                </a:lnTo>
                <a:lnTo>
                  <a:pt x="484" y="1147"/>
                </a:lnTo>
                <a:lnTo>
                  <a:pt x="496" y="1154"/>
                </a:lnTo>
                <a:lnTo>
                  <a:pt x="576" y="1218"/>
                </a:lnTo>
                <a:lnTo>
                  <a:pt x="731" y="1046"/>
                </a:lnTo>
                <a:lnTo>
                  <a:pt x="742" y="1036"/>
                </a:lnTo>
                <a:lnTo>
                  <a:pt x="755" y="1031"/>
                </a:lnTo>
                <a:lnTo>
                  <a:pt x="769" y="1030"/>
                </a:lnTo>
                <a:close/>
                <a:moveTo>
                  <a:pt x="150" y="347"/>
                </a:moveTo>
                <a:lnTo>
                  <a:pt x="552" y="347"/>
                </a:lnTo>
                <a:lnTo>
                  <a:pt x="548" y="372"/>
                </a:lnTo>
                <a:lnTo>
                  <a:pt x="547" y="399"/>
                </a:lnTo>
                <a:lnTo>
                  <a:pt x="550" y="439"/>
                </a:lnTo>
                <a:lnTo>
                  <a:pt x="559" y="477"/>
                </a:lnTo>
                <a:lnTo>
                  <a:pt x="574" y="511"/>
                </a:lnTo>
                <a:lnTo>
                  <a:pt x="594" y="544"/>
                </a:lnTo>
                <a:lnTo>
                  <a:pt x="618" y="572"/>
                </a:lnTo>
                <a:lnTo>
                  <a:pt x="648" y="598"/>
                </a:lnTo>
                <a:lnTo>
                  <a:pt x="681" y="618"/>
                </a:lnTo>
                <a:lnTo>
                  <a:pt x="715" y="632"/>
                </a:lnTo>
                <a:lnTo>
                  <a:pt x="753" y="642"/>
                </a:lnTo>
                <a:lnTo>
                  <a:pt x="793" y="645"/>
                </a:lnTo>
                <a:lnTo>
                  <a:pt x="1442" y="645"/>
                </a:lnTo>
                <a:lnTo>
                  <a:pt x="1482" y="642"/>
                </a:lnTo>
                <a:lnTo>
                  <a:pt x="1520" y="632"/>
                </a:lnTo>
                <a:lnTo>
                  <a:pt x="1555" y="618"/>
                </a:lnTo>
                <a:lnTo>
                  <a:pt x="1588" y="597"/>
                </a:lnTo>
                <a:lnTo>
                  <a:pt x="1616" y="572"/>
                </a:lnTo>
                <a:lnTo>
                  <a:pt x="1641" y="543"/>
                </a:lnTo>
                <a:lnTo>
                  <a:pt x="1661" y="510"/>
                </a:lnTo>
                <a:lnTo>
                  <a:pt x="1676" y="475"/>
                </a:lnTo>
                <a:lnTo>
                  <a:pt x="1686" y="436"/>
                </a:lnTo>
                <a:lnTo>
                  <a:pt x="1689" y="396"/>
                </a:lnTo>
                <a:lnTo>
                  <a:pt x="1688" y="371"/>
                </a:lnTo>
                <a:lnTo>
                  <a:pt x="1683" y="347"/>
                </a:lnTo>
                <a:lnTo>
                  <a:pt x="1987" y="347"/>
                </a:lnTo>
                <a:lnTo>
                  <a:pt x="2029" y="349"/>
                </a:lnTo>
                <a:lnTo>
                  <a:pt x="2067" y="356"/>
                </a:lnTo>
                <a:lnTo>
                  <a:pt x="2101" y="366"/>
                </a:lnTo>
                <a:lnTo>
                  <a:pt x="2132" y="379"/>
                </a:lnTo>
                <a:lnTo>
                  <a:pt x="2159" y="396"/>
                </a:lnTo>
                <a:lnTo>
                  <a:pt x="2182" y="416"/>
                </a:lnTo>
                <a:lnTo>
                  <a:pt x="2201" y="438"/>
                </a:lnTo>
                <a:lnTo>
                  <a:pt x="2215" y="462"/>
                </a:lnTo>
                <a:lnTo>
                  <a:pt x="2226" y="488"/>
                </a:lnTo>
                <a:lnTo>
                  <a:pt x="2233" y="517"/>
                </a:lnTo>
                <a:lnTo>
                  <a:pt x="2235" y="546"/>
                </a:lnTo>
                <a:lnTo>
                  <a:pt x="2235" y="2036"/>
                </a:lnTo>
                <a:lnTo>
                  <a:pt x="2210" y="2035"/>
                </a:lnTo>
                <a:lnTo>
                  <a:pt x="2186" y="2034"/>
                </a:lnTo>
                <a:lnTo>
                  <a:pt x="2118" y="2037"/>
                </a:lnTo>
                <a:lnTo>
                  <a:pt x="2051" y="2045"/>
                </a:lnTo>
                <a:lnTo>
                  <a:pt x="1987" y="2060"/>
                </a:lnTo>
                <a:lnTo>
                  <a:pt x="1987" y="893"/>
                </a:lnTo>
                <a:lnTo>
                  <a:pt x="249" y="893"/>
                </a:lnTo>
                <a:lnTo>
                  <a:pt x="249" y="2876"/>
                </a:lnTo>
                <a:lnTo>
                  <a:pt x="1394" y="2876"/>
                </a:lnTo>
                <a:lnTo>
                  <a:pt x="1400" y="2942"/>
                </a:lnTo>
                <a:lnTo>
                  <a:pt x="1412" y="3005"/>
                </a:lnTo>
                <a:lnTo>
                  <a:pt x="1429" y="3066"/>
                </a:lnTo>
                <a:lnTo>
                  <a:pt x="1450" y="3125"/>
                </a:lnTo>
                <a:lnTo>
                  <a:pt x="199" y="3125"/>
                </a:lnTo>
                <a:lnTo>
                  <a:pt x="163" y="3122"/>
                </a:lnTo>
                <a:lnTo>
                  <a:pt x="130" y="3112"/>
                </a:lnTo>
                <a:lnTo>
                  <a:pt x="99" y="3097"/>
                </a:lnTo>
                <a:lnTo>
                  <a:pt x="71" y="3079"/>
                </a:lnTo>
                <a:lnTo>
                  <a:pt x="47" y="3054"/>
                </a:lnTo>
                <a:lnTo>
                  <a:pt x="27" y="3027"/>
                </a:lnTo>
                <a:lnTo>
                  <a:pt x="13" y="2995"/>
                </a:lnTo>
                <a:lnTo>
                  <a:pt x="3" y="2962"/>
                </a:lnTo>
                <a:lnTo>
                  <a:pt x="0" y="2926"/>
                </a:lnTo>
                <a:lnTo>
                  <a:pt x="0" y="546"/>
                </a:lnTo>
                <a:lnTo>
                  <a:pt x="3" y="513"/>
                </a:lnTo>
                <a:lnTo>
                  <a:pt x="9" y="483"/>
                </a:lnTo>
                <a:lnTo>
                  <a:pt x="21" y="455"/>
                </a:lnTo>
                <a:lnTo>
                  <a:pt x="36" y="428"/>
                </a:lnTo>
                <a:lnTo>
                  <a:pt x="53" y="405"/>
                </a:lnTo>
                <a:lnTo>
                  <a:pt x="71" y="385"/>
                </a:lnTo>
                <a:lnTo>
                  <a:pt x="91" y="369"/>
                </a:lnTo>
                <a:lnTo>
                  <a:pt x="111" y="358"/>
                </a:lnTo>
                <a:lnTo>
                  <a:pt x="131" y="349"/>
                </a:lnTo>
                <a:lnTo>
                  <a:pt x="150" y="347"/>
                </a:lnTo>
                <a:close/>
                <a:moveTo>
                  <a:pt x="1118" y="99"/>
                </a:moveTo>
                <a:lnTo>
                  <a:pt x="1098" y="102"/>
                </a:lnTo>
                <a:lnTo>
                  <a:pt x="1080" y="109"/>
                </a:lnTo>
                <a:lnTo>
                  <a:pt x="1065" y="121"/>
                </a:lnTo>
                <a:lnTo>
                  <a:pt x="1053" y="136"/>
                </a:lnTo>
                <a:lnTo>
                  <a:pt x="1046" y="154"/>
                </a:lnTo>
                <a:lnTo>
                  <a:pt x="1043" y="174"/>
                </a:lnTo>
                <a:lnTo>
                  <a:pt x="1046" y="194"/>
                </a:lnTo>
                <a:lnTo>
                  <a:pt x="1053" y="211"/>
                </a:lnTo>
                <a:lnTo>
                  <a:pt x="1065" y="226"/>
                </a:lnTo>
                <a:lnTo>
                  <a:pt x="1080" y="238"/>
                </a:lnTo>
                <a:lnTo>
                  <a:pt x="1098" y="245"/>
                </a:lnTo>
                <a:lnTo>
                  <a:pt x="1118" y="248"/>
                </a:lnTo>
                <a:lnTo>
                  <a:pt x="1138" y="245"/>
                </a:lnTo>
                <a:lnTo>
                  <a:pt x="1156" y="238"/>
                </a:lnTo>
                <a:lnTo>
                  <a:pt x="1170" y="226"/>
                </a:lnTo>
                <a:lnTo>
                  <a:pt x="1182" y="211"/>
                </a:lnTo>
                <a:lnTo>
                  <a:pt x="1189" y="194"/>
                </a:lnTo>
                <a:lnTo>
                  <a:pt x="1193" y="174"/>
                </a:lnTo>
                <a:lnTo>
                  <a:pt x="1189" y="154"/>
                </a:lnTo>
                <a:lnTo>
                  <a:pt x="1182" y="136"/>
                </a:lnTo>
                <a:lnTo>
                  <a:pt x="1170" y="121"/>
                </a:lnTo>
                <a:lnTo>
                  <a:pt x="1156" y="109"/>
                </a:lnTo>
                <a:lnTo>
                  <a:pt x="1138" y="102"/>
                </a:lnTo>
                <a:lnTo>
                  <a:pt x="1118" y="99"/>
                </a:lnTo>
                <a:close/>
                <a:moveTo>
                  <a:pt x="1116" y="0"/>
                </a:moveTo>
                <a:lnTo>
                  <a:pt x="1120" y="0"/>
                </a:lnTo>
                <a:lnTo>
                  <a:pt x="1150" y="3"/>
                </a:lnTo>
                <a:lnTo>
                  <a:pt x="1180" y="11"/>
                </a:lnTo>
                <a:lnTo>
                  <a:pt x="1206" y="23"/>
                </a:lnTo>
                <a:lnTo>
                  <a:pt x="1230" y="40"/>
                </a:lnTo>
                <a:lnTo>
                  <a:pt x="1252" y="61"/>
                </a:lnTo>
                <a:lnTo>
                  <a:pt x="1268" y="85"/>
                </a:lnTo>
                <a:lnTo>
                  <a:pt x="1281" y="112"/>
                </a:lnTo>
                <a:lnTo>
                  <a:pt x="1288" y="141"/>
                </a:lnTo>
                <a:lnTo>
                  <a:pt x="1292" y="171"/>
                </a:lnTo>
                <a:lnTo>
                  <a:pt x="1292" y="174"/>
                </a:lnTo>
                <a:lnTo>
                  <a:pt x="1294" y="194"/>
                </a:lnTo>
                <a:lnTo>
                  <a:pt x="1302" y="211"/>
                </a:lnTo>
                <a:lnTo>
                  <a:pt x="1314" y="226"/>
                </a:lnTo>
                <a:lnTo>
                  <a:pt x="1328" y="238"/>
                </a:lnTo>
                <a:lnTo>
                  <a:pt x="1345" y="245"/>
                </a:lnTo>
                <a:lnTo>
                  <a:pt x="1365" y="248"/>
                </a:lnTo>
                <a:lnTo>
                  <a:pt x="1442" y="248"/>
                </a:lnTo>
                <a:lnTo>
                  <a:pt x="1472" y="251"/>
                </a:lnTo>
                <a:lnTo>
                  <a:pt x="1499" y="260"/>
                </a:lnTo>
                <a:lnTo>
                  <a:pt x="1524" y="274"/>
                </a:lnTo>
                <a:lnTo>
                  <a:pt x="1547" y="291"/>
                </a:lnTo>
                <a:lnTo>
                  <a:pt x="1564" y="312"/>
                </a:lnTo>
                <a:lnTo>
                  <a:pt x="1578" y="338"/>
                </a:lnTo>
                <a:lnTo>
                  <a:pt x="1587" y="366"/>
                </a:lnTo>
                <a:lnTo>
                  <a:pt x="1590" y="396"/>
                </a:lnTo>
                <a:lnTo>
                  <a:pt x="1590" y="399"/>
                </a:lnTo>
                <a:lnTo>
                  <a:pt x="1587" y="428"/>
                </a:lnTo>
                <a:lnTo>
                  <a:pt x="1578" y="456"/>
                </a:lnTo>
                <a:lnTo>
                  <a:pt x="1564" y="481"/>
                </a:lnTo>
                <a:lnTo>
                  <a:pt x="1547" y="503"/>
                </a:lnTo>
                <a:lnTo>
                  <a:pt x="1524" y="521"/>
                </a:lnTo>
                <a:lnTo>
                  <a:pt x="1499" y="534"/>
                </a:lnTo>
                <a:lnTo>
                  <a:pt x="1472" y="543"/>
                </a:lnTo>
                <a:lnTo>
                  <a:pt x="1442" y="546"/>
                </a:lnTo>
                <a:lnTo>
                  <a:pt x="793" y="546"/>
                </a:lnTo>
                <a:lnTo>
                  <a:pt x="764" y="543"/>
                </a:lnTo>
                <a:lnTo>
                  <a:pt x="736" y="534"/>
                </a:lnTo>
                <a:lnTo>
                  <a:pt x="711" y="521"/>
                </a:lnTo>
                <a:lnTo>
                  <a:pt x="689" y="503"/>
                </a:lnTo>
                <a:lnTo>
                  <a:pt x="671" y="481"/>
                </a:lnTo>
                <a:lnTo>
                  <a:pt x="657" y="456"/>
                </a:lnTo>
                <a:lnTo>
                  <a:pt x="649" y="428"/>
                </a:lnTo>
                <a:lnTo>
                  <a:pt x="646" y="399"/>
                </a:lnTo>
                <a:lnTo>
                  <a:pt x="646" y="396"/>
                </a:lnTo>
                <a:lnTo>
                  <a:pt x="649" y="366"/>
                </a:lnTo>
                <a:lnTo>
                  <a:pt x="657" y="338"/>
                </a:lnTo>
                <a:lnTo>
                  <a:pt x="671" y="312"/>
                </a:lnTo>
                <a:lnTo>
                  <a:pt x="689" y="291"/>
                </a:lnTo>
                <a:lnTo>
                  <a:pt x="711" y="274"/>
                </a:lnTo>
                <a:lnTo>
                  <a:pt x="736" y="260"/>
                </a:lnTo>
                <a:lnTo>
                  <a:pt x="764" y="251"/>
                </a:lnTo>
                <a:lnTo>
                  <a:pt x="793" y="248"/>
                </a:lnTo>
                <a:lnTo>
                  <a:pt x="870" y="248"/>
                </a:lnTo>
                <a:lnTo>
                  <a:pt x="889" y="245"/>
                </a:lnTo>
                <a:lnTo>
                  <a:pt x="907" y="238"/>
                </a:lnTo>
                <a:lnTo>
                  <a:pt x="922" y="226"/>
                </a:lnTo>
                <a:lnTo>
                  <a:pt x="933" y="211"/>
                </a:lnTo>
                <a:lnTo>
                  <a:pt x="941" y="194"/>
                </a:lnTo>
                <a:lnTo>
                  <a:pt x="944" y="174"/>
                </a:lnTo>
                <a:lnTo>
                  <a:pt x="944" y="171"/>
                </a:lnTo>
                <a:lnTo>
                  <a:pt x="947" y="141"/>
                </a:lnTo>
                <a:lnTo>
                  <a:pt x="954" y="112"/>
                </a:lnTo>
                <a:lnTo>
                  <a:pt x="967" y="85"/>
                </a:lnTo>
                <a:lnTo>
                  <a:pt x="984" y="61"/>
                </a:lnTo>
                <a:lnTo>
                  <a:pt x="1005" y="40"/>
                </a:lnTo>
                <a:lnTo>
                  <a:pt x="1029" y="23"/>
                </a:lnTo>
                <a:lnTo>
                  <a:pt x="1056" y="11"/>
                </a:lnTo>
                <a:lnTo>
                  <a:pt x="1085" y="3"/>
                </a:lnTo>
                <a:lnTo>
                  <a:pt x="1116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grpSp>
        <p:nvGrpSpPr>
          <p:cNvPr id="34" name="그룹 33"/>
          <p:cNvGrpSpPr/>
          <p:nvPr/>
        </p:nvGrpSpPr>
        <p:grpSpPr>
          <a:xfrm>
            <a:off x="675843" y="971122"/>
            <a:ext cx="8433419" cy="5238750"/>
            <a:chOff x="140030" y="1031102"/>
            <a:chExt cx="8433419" cy="5238750"/>
          </a:xfrm>
        </p:grpSpPr>
        <p:pic>
          <p:nvPicPr>
            <p:cNvPr id="35" name="그림 3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0030" y="1031102"/>
              <a:ext cx="8433419" cy="5238750"/>
            </a:xfrm>
            <a:prstGeom prst="rect">
              <a:avLst/>
            </a:prstGeom>
          </p:spPr>
        </p:pic>
        <p:sp>
          <p:nvSpPr>
            <p:cNvPr id="36" name="직사각형 35"/>
            <p:cNvSpPr/>
            <p:nvPr/>
          </p:nvSpPr>
          <p:spPr>
            <a:xfrm>
              <a:off x="665243" y="1189455"/>
              <a:ext cx="7702720" cy="56260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8362167" y="2020837"/>
            <a:ext cx="3296432" cy="230832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상품 기본정보에서 아래로 스크롤 시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상품 상세 사진이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/>
            </a:r>
            <a:b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기본값으로 나오도록 설정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상단의 탭을 클릭 시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  <a:b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show/hide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방식으로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[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상품후기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] [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상품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Q&amp;A],</a:t>
            </a:r>
            <a:b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[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배송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교환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반품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/AS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안내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]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 해당하는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각각의 페이지가 나오도록 구현 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219492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55B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624114" y="116116"/>
            <a:ext cx="11480799" cy="6669314"/>
          </a:xfrm>
          <a:prstGeom prst="roundRect">
            <a:avLst>
              <a:gd name="adj" fmla="val 2541"/>
            </a:avLst>
          </a:prstGeom>
          <a:solidFill>
            <a:schemeClr val="bg1"/>
          </a:solidFill>
          <a:ln>
            <a:noFill/>
          </a:ln>
          <a:effectLst>
            <a:outerShdw dist="1016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204154" y="1034170"/>
            <a:ext cx="193117" cy="5222353"/>
            <a:chOff x="581527" y="787428"/>
            <a:chExt cx="193117" cy="5222353"/>
          </a:xfrm>
          <a:solidFill>
            <a:schemeClr val="bg1"/>
          </a:solidFill>
        </p:grpSpPr>
        <p:sp>
          <p:nvSpPr>
            <p:cNvPr id="5" name="Freeform 9"/>
            <p:cNvSpPr>
              <a:spLocks/>
            </p:cNvSpPr>
            <p:nvPr/>
          </p:nvSpPr>
          <p:spPr bwMode="auto">
            <a:xfrm>
              <a:off x="612262" y="1494240"/>
              <a:ext cx="131646" cy="17373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6" name="Group 12"/>
            <p:cNvGrpSpPr>
              <a:grpSpLocks noChangeAspect="1"/>
            </p:cNvGrpSpPr>
            <p:nvPr/>
          </p:nvGrpSpPr>
          <p:grpSpPr bwMode="auto">
            <a:xfrm>
              <a:off x="581527" y="787428"/>
              <a:ext cx="193117" cy="153620"/>
              <a:chOff x="6124" y="305"/>
              <a:chExt cx="841" cy="669"/>
            </a:xfrm>
            <a:grpFill/>
          </p:grpSpPr>
          <p:sp>
            <p:nvSpPr>
              <p:cNvPr id="23" name="Freeform 13"/>
              <p:cNvSpPr>
                <a:spLocks/>
              </p:cNvSpPr>
              <p:nvPr/>
            </p:nvSpPr>
            <p:spPr bwMode="auto">
              <a:xfrm>
                <a:off x="6244" y="440"/>
                <a:ext cx="601" cy="534"/>
              </a:xfrm>
              <a:custGeom>
                <a:avLst/>
                <a:gdLst>
                  <a:gd name="T0" fmla="*/ 902 w 1802"/>
                  <a:gd name="T1" fmla="*/ 0 h 1602"/>
                  <a:gd name="T2" fmla="*/ 2 w 1802"/>
                  <a:gd name="T3" fmla="*/ 742 h 1602"/>
                  <a:gd name="T4" fmla="*/ 2 w 1802"/>
                  <a:gd name="T5" fmla="*/ 743 h 1602"/>
                  <a:gd name="T6" fmla="*/ 2 w 1802"/>
                  <a:gd name="T7" fmla="*/ 746 h 1602"/>
                  <a:gd name="T8" fmla="*/ 0 w 1802"/>
                  <a:gd name="T9" fmla="*/ 749 h 1602"/>
                  <a:gd name="T10" fmla="*/ 0 w 1802"/>
                  <a:gd name="T11" fmla="*/ 751 h 1602"/>
                  <a:gd name="T12" fmla="*/ 0 w 1802"/>
                  <a:gd name="T13" fmla="*/ 1501 h 1602"/>
                  <a:gd name="T14" fmla="*/ 2 w 1802"/>
                  <a:gd name="T15" fmla="*/ 1521 h 1602"/>
                  <a:gd name="T16" fmla="*/ 16 w 1802"/>
                  <a:gd name="T17" fmla="*/ 1557 h 1602"/>
                  <a:gd name="T18" fmla="*/ 30 w 1802"/>
                  <a:gd name="T19" fmla="*/ 1572 h 1602"/>
                  <a:gd name="T20" fmla="*/ 45 w 1802"/>
                  <a:gd name="T21" fmla="*/ 1586 h 1602"/>
                  <a:gd name="T22" fmla="*/ 81 w 1802"/>
                  <a:gd name="T23" fmla="*/ 1601 h 1602"/>
                  <a:gd name="T24" fmla="*/ 100 w 1802"/>
                  <a:gd name="T25" fmla="*/ 1602 h 1602"/>
                  <a:gd name="T26" fmla="*/ 702 w 1802"/>
                  <a:gd name="T27" fmla="*/ 1602 h 1602"/>
                  <a:gd name="T28" fmla="*/ 702 w 1802"/>
                  <a:gd name="T29" fmla="*/ 1001 h 1602"/>
                  <a:gd name="T30" fmla="*/ 1102 w 1802"/>
                  <a:gd name="T31" fmla="*/ 1001 h 1602"/>
                  <a:gd name="T32" fmla="*/ 1102 w 1802"/>
                  <a:gd name="T33" fmla="*/ 1602 h 1602"/>
                  <a:gd name="T34" fmla="*/ 1703 w 1802"/>
                  <a:gd name="T35" fmla="*/ 1602 h 1602"/>
                  <a:gd name="T36" fmla="*/ 1723 w 1802"/>
                  <a:gd name="T37" fmla="*/ 1601 h 1602"/>
                  <a:gd name="T38" fmla="*/ 1758 w 1802"/>
                  <a:gd name="T39" fmla="*/ 1586 h 1602"/>
                  <a:gd name="T40" fmla="*/ 1773 w 1802"/>
                  <a:gd name="T41" fmla="*/ 1572 h 1602"/>
                  <a:gd name="T42" fmla="*/ 1786 w 1802"/>
                  <a:gd name="T43" fmla="*/ 1557 h 1602"/>
                  <a:gd name="T44" fmla="*/ 1802 w 1802"/>
                  <a:gd name="T45" fmla="*/ 1521 h 1602"/>
                  <a:gd name="T46" fmla="*/ 1802 w 1802"/>
                  <a:gd name="T47" fmla="*/ 1501 h 1602"/>
                  <a:gd name="T48" fmla="*/ 1802 w 1802"/>
                  <a:gd name="T49" fmla="*/ 751 h 1602"/>
                  <a:gd name="T50" fmla="*/ 1802 w 1802"/>
                  <a:gd name="T51" fmla="*/ 745 h 1602"/>
                  <a:gd name="T52" fmla="*/ 1801 w 1802"/>
                  <a:gd name="T53" fmla="*/ 742 h 1602"/>
                  <a:gd name="T54" fmla="*/ 902 w 1802"/>
                  <a:gd name="T55" fmla="*/ 0 h 16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802" h="1602">
                    <a:moveTo>
                      <a:pt x="902" y="0"/>
                    </a:moveTo>
                    <a:lnTo>
                      <a:pt x="2" y="742"/>
                    </a:lnTo>
                    <a:lnTo>
                      <a:pt x="2" y="743"/>
                    </a:lnTo>
                    <a:lnTo>
                      <a:pt x="2" y="746"/>
                    </a:lnTo>
                    <a:lnTo>
                      <a:pt x="0" y="749"/>
                    </a:lnTo>
                    <a:lnTo>
                      <a:pt x="0" y="751"/>
                    </a:lnTo>
                    <a:lnTo>
                      <a:pt x="0" y="1501"/>
                    </a:lnTo>
                    <a:lnTo>
                      <a:pt x="2" y="1521"/>
                    </a:lnTo>
                    <a:lnTo>
                      <a:pt x="16" y="1557"/>
                    </a:lnTo>
                    <a:lnTo>
                      <a:pt x="30" y="1572"/>
                    </a:lnTo>
                    <a:lnTo>
                      <a:pt x="45" y="1586"/>
                    </a:lnTo>
                    <a:lnTo>
                      <a:pt x="81" y="1601"/>
                    </a:lnTo>
                    <a:lnTo>
                      <a:pt x="100" y="1602"/>
                    </a:lnTo>
                    <a:lnTo>
                      <a:pt x="702" y="1602"/>
                    </a:lnTo>
                    <a:lnTo>
                      <a:pt x="702" y="1001"/>
                    </a:lnTo>
                    <a:lnTo>
                      <a:pt x="1102" y="1001"/>
                    </a:lnTo>
                    <a:lnTo>
                      <a:pt x="1102" y="1602"/>
                    </a:lnTo>
                    <a:lnTo>
                      <a:pt x="1703" y="1602"/>
                    </a:lnTo>
                    <a:lnTo>
                      <a:pt x="1723" y="1601"/>
                    </a:lnTo>
                    <a:lnTo>
                      <a:pt x="1758" y="1586"/>
                    </a:lnTo>
                    <a:lnTo>
                      <a:pt x="1773" y="1572"/>
                    </a:lnTo>
                    <a:lnTo>
                      <a:pt x="1786" y="1557"/>
                    </a:lnTo>
                    <a:lnTo>
                      <a:pt x="1802" y="1521"/>
                    </a:lnTo>
                    <a:lnTo>
                      <a:pt x="1802" y="1501"/>
                    </a:lnTo>
                    <a:lnTo>
                      <a:pt x="1802" y="751"/>
                    </a:lnTo>
                    <a:lnTo>
                      <a:pt x="1802" y="745"/>
                    </a:lnTo>
                    <a:lnTo>
                      <a:pt x="1801" y="742"/>
                    </a:lnTo>
                    <a:lnTo>
                      <a:pt x="90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14"/>
              <p:cNvSpPr>
                <a:spLocks/>
              </p:cNvSpPr>
              <p:nvPr/>
            </p:nvSpPr>
            <p:spPr bwMode="auto">
              <a:xfrm>
                <a:off x="6124" y="305"/>
                <a:ext cx="841" cy="394"/>
              </a:xfrm>
              <a:custGeom>
                <a:avLst/>
                <a:gdLst>
                  <a:gd name="T0" fmla="*/ 2505 w 2522"/>
                  <a:gd name="T1" fmla="*/ 978 h 1181"/>
                  <a:gd name="T2" fmla="*/ 2162 w 2522"/>
                  <a:gd name="T3" fmla="*/ 694 h 1181"/>
                  <a:gd name="T4" fmla="*/ 2162 w 2522"/>
                  <a:gd name="T5" fmla="*/ 54 h 1181"/>
                  <a:gd name="T6" fmla="*/ 2162 w 2522"/>
                  <a:gd name="T7" fmla="*/ 44 h 1181"/>
                  <a:gd name="T8" fmla="*/ 2155 w 2522"/>
                  <a:gd name="T9" fmla="*/ 26 h 1181"/>
                  <a:gd name="T10" fmla="*/ 2149 w 2522"/>
                  <a:gd name="T11" fmla="*/ 18 h 1181"/>
                  <a:gd name="T12" fmla="*/ 2141 w 2522"/>
                  <a:gd name="T13" fmla="*/ 13 h 1181"/>
                  <a:gd name="T14" fmla="*/ 2123 w 2522"/>
                  <a:gd name="T15" fmla="*/ 5 h 1181"/>
                  <a:gd name="T16" fmla="*/ 2113 w 2522"/>
                  <a:gd name="T17" fmla="*/ 5 h 1181"/>
                  <a:gd name="T18" fmla="*/ 1812 w 2522"/>
                  <a:gd name="T19" fmla="*/ 5 h 1181"/>
                  <a:gd name="T20" fmla="*/ 1802 w 2522"/>
                  <a:gd name="T21" fmla="*/ 5 h 1181"/>
                  <a:gd name="T22" fmla="*/ 1783 w 2522"/>
                  <a:gd name="T23" fmla="*/ 13 h 1181"/>
                  <a:gd name="T24" fmla="*/ 1776 w 2522"/>
                  <a:gd name="T25" fmla="*/ 18 h 1181"/>
                  <a:gd name="T26" fmla="*/ 1770 w 2522"/>
                  <a:gd name="T27" fmla="*/ 26 h 1181"/>
                  <a:gd name="T28" fmla="*/ 1763 w 2522"/>
                  <a:gd name="T29" fmla="*/ 44 h 1181"/>
                  <a:gd name="T30" fmla="*/ 1762 w 2522"/>
                  <a:gd name="T31" fmla="*/ 54 h 1181"/>
                  <a:gd name="T32" fmla="*/ 1762 w 2522"/>
                  <a:gd name="T33" fmla="*/ 360 h 1181"/>
                  <a:gd name="T34" fmla="*/ 1380 w 2522"/>
                  <a:gd name="T35" fmla="*/ 41 h 1181"/>
                  <a:gd name="T36" fmla="*/ 1354 w 2522"/>
                  <a:gd name="T37" fmla="*/ 23 h 1181"/>
                  <a:gd name="T38" fmla="*/ 1295 w 2522"/>
                  <a:gd name="T39" fmla="*/ 1 h 1181"/>
                  <a:gd name="T40" fmla="*/ 1262 w 2522"/>
                  <a:gd name="T41" fmla="*/ 0 h 1181"/>
                  <a:gd name="T42" fmla="*/ 1227 w 2522"/>
                  <a:gd name="T43" fmla="*/ 1 h 1181"/>
                  <a:gd name="T44" fmla="*/ 1168 w 2522"/>
                  <a:gd name="T45" fmla="*/ 23 h 1181"/>
                  <a:gd name="T46" fmla="*/ 1142 w 2522"/>
                  <a:gd name="T47" fmla="*/ 41 h 1181"/>
                  <a:gd name="T48" fmla="*/ 17 w 2522"/>
                  <a:gd name="T49" fmla="*/ 978 h 1181"/>
                  <a:gd name="T50" fmla="*/ 10 w 2522"/>
                  <a:gd name="T51" fmla="*/ 985 h 1181"/>
                  <a:gd name="T52" fmla="*/ 1 w 2522"/>
                  <a:gd name="T53" fmla="*/ 1001 h 1181"/>
                  <a:gd name="T54" fmla="*/ 0 w 2522"/>
                  <a:gd name="T55" fmla="*/ 1012 h 1181"/>
                  <a:gd name="T56" fmla="*/ 0 w 2522"/>
                  <a:gd name="T57" fmla="*/ 1023 h 1181"/>
                  <a:gd name="T58" fmla="*/ 6 w 2522"/>
                  <a:gd name="T59" fmla="*/ 1040 h 1181"/>
                  <a:gd name="T60" fmla="*/ 12 w 2522"/>
                  <a:gd name="T61" fmla="*/ 1048 h 1181"/>
                  <a:gd name="T62" fmla="*/ 108 w 2522"/>
                  <a:gd name="T63" fmla="*/ 1164 h 1181"/>
                  <a:gd name="T64" fmla="*/ 122 w 2522"/>
                  <a:gd name="T65" fmla="*/ 1177 h 1181"/>
                  <a:gd name="T66" fmla="*/ 141 w 2522"/>
                  <a:gd name="T67" fmla="*/ 1181 h 1181"/>
                  <a:gd name="T68" fmla="*/ 160 w 2522"/>
                  <a:gd name="T69" fmla="*/ 1181 h 1181"/>
                  <a:gd name="T70" fmla="*/ 179 w 2522"/>
                  <a:gd name="T71" fmla="*/ 1171 h 1181"/>
                  <a:gd name="T72" fmla="*/ 1262 w 2522"/>
                  <a:gd name="T73" fmla="*/ 268 h 1181"/>
                  <a:gd name="T74" fmla="*/ 2344 w 2522"/>
                  <a:gd name="T75" fmla="*/ 1171 h 1181"/>
                  <a:gd name="T76" fmla="*/ 2358 w 2522"/>
                  <a:gd name="T77" fmla="*/ 1180 h 1181"/>
                  <a:gd name="T78" fmla="*/ 2377 w 2522"/>
                  <a:gd name="T79" fmla="*/ 1181 h 1181"/>
                  <a:gd name="T80" fmla="*/ 2383 w 2522"/>
                  <a:gd name="T81" fmla="*/ 1181 h 1181"/>
                  <a:gd name="T82" fmla="*/ 2401 w 2522"/>
                  <a:gd name="T83" fmla="*/ 1177 h 1181"/>
                  <a:gd name="T84" fmla="*/ 2414 w 2522"/>
                  <a:gd name="T85" fmla="*/ 1164 h 1181"/>
                  <a:gd name="T86" fmla="*/ 2512 w 2522"/>
                  <a:gd name="T87" fmla="*/ 1048 h 1181"/>
                  <a:gd name="T88" fmla="*/ 2518 w 2522"/>
                  <a:gd name="T89" fmla="*/ 1040 h 1181"/>
                  <a:gd name="T90" fmla="*/ 2522 w 2522"/>
                  <a:gd name="T91" fmla="*/ 1023 h 1181"/>
                  <a:gd name="T92" fmla="*/ 2522 w 2522"/>
                  <a:gd name="T93" fmla="*/ 1012 h 1181"/>
                  <a:gd name="T94" fmla="*/ 2521 w 2522"/>
                  <a:gd name="T95" fmla="*/ 1001 h 1181"/>
                  <a:gd name="T96" fmla="*/ 2512 w 2522"/>
                  <a:gd name="T97" fmla="*/ 985 h 1181"/>
                  <a:gd name="T98" fmla="*/ 2505 w 2522"/>
                  <a:gd name="T99" fmla="*/ 978 h 1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522" h="1181">
                    <a:moveTo>
                      <a:pt x="2505" y="978"/>
                    </a:moveTo>
                    <a:lnTo>
                      <a:pt x="2162" y="694"/>
                    </a:lnTo>
                    <a:lnTo>
                      <a:pt x="2162" y="54"/>
                    </a:lnTo>
                    <a:lnTo>
                      <a:pt x="2162" y="44"/>
                    </a:lnTo>
                    <a:lnTo>
                      <a:pt x="2155" y="26"/>
                    </a:lnTo>
                    <a:lnTo>
                      <a:pt x="2149" y="18"/>
                    </a:lnTo>
                    <a:lnTo>
                      <a:pt x="2141" y="13"/>
                    </a:lnTo>
                    <a:lnTo>
                      <a:pt x="2123" y="5"/>
                    </a:lnTo>
                    <a:lnTo>
                      <a:pt x="2113" y="5"/>
                    </a:lnTo>
                    <a:lnTo>
                      <a:pt x="1812" y="5"/>
                    </a:lnTo>
                    <a:lnTo>
                      <a:pt x="1802" y="5"/>
                    </a:lnTo>
                    <a:lnTo>
                      <a:pt x="1783" y="13"/>
                    </a:lnTo>
                    <a:lnTo>
                      <a:pt x="1776" y="18"/>
                    </a:lnTo>
                    <a:lnTo>
                      <a:pt x="1770" y="26"/>
                    </a:lnTo>
                    <a:lnTo>
                      <a:pt x="1763" y="44"/>
                    </a:lnTo>
                    <a:lnTo>
                      <a:pt x="1762" y="54"/>
                    </a:lnTo>
                    <a:lnTo>
                      <a:pt x="1762" y="360"/>
                    </a:lnTo>
                    <a:lnTo>
                      <a:pt x="1380" y="41"/>
                    </a:lnTo>
                    <a:lnTo>
                      <a:pt x="1354" y="23"/>
                    </a:lnTo>
                    <a:lnTo>
                      <a:pt x="1295" y="1"/>
                    </a:lnTo>
                    <a:lnTo>
                      <a:pt x="1262" y="0"/>
                    </a:lnTo>
                    <a:lnTo>
                      <a:pt x="1227" y="1"/>
                    </a:lnTo>
                    <a:lnTo>
                      <a:pt x="1168" y="23"/>
                    </a:lnTo>
                    <a:lnTo>
                      <a:pt x="1142" y="41"/>
                    </a:lnTo>
                    <a:lnTo>
                      <a:pt x="17" y="978"/>
                    </a:lnTo>
                    <a:lnTo>
                      <a:pt x="10" y="985"/>
                    </a:lnTo>
                    <a:lnTo>
                      <a:pt x="1" y="1001"/>
                    </a:lnTo>
                    <a:lnTo>
                      <a:pt x="0" y="1012"/>
                    </a:lnTo>
                    <a:lnTo>
                      <a:pt x="0" y="1023"/>
                    </a:lnTo>
                    <a:lnTo>
                      <a:pt x="6" y="1040"/>
                    </a:lnTo>
                    <a:lnTo>
                      <a:pt x="12" y="1048"/>
                    </a:lnTo>
                    <a:lnTo>
                      <a:pt x="108" y="1164"/>
                    </a:lnTo>
                    <a:lnTo>
                      <a:pt x="122" y="1177"/>
                    </a:lnTo>
                    <a:lnTo>
                      <a:pt x="141" y="1181"/>
                    </a:lnTo>
                    <a:lnTo>
                      <a:pt x="160" y="1181"/>
                    </a:lnTo>
                    <a:lnTo>
                      <a:pt x="179" y="1171"/>
                    </a:lnTo>
                    <a:lnTo>
                      <a:pt x="1262" y="268"/>
                    </a:lnTo>
                    <a:lnTo>
                      <a:pt x="2344" y="1171"/>
                    </a:lnTo>
                    <a:lnTo>
                      <a:pt x="2358" y="1180"/>
                    </a:lnTo>
                    <a:lnTo>
                      <a:pt x="2377" y="1181"/>
                    </a:lnTo>
                    <a:lnTo>
                      <a:pt x="2383" y="1181"/>
                    </a:lnTo>
                    <a:lnTo>
                      <a:pt x="2401" y="1177"/>
                    </a:lnTo>
                    <a:lnTo>
                      <a:pt x="2414" y="1164"/>
                    </a:lnTo>
                    <a:lnTo>
                      <a:pt x="2512" y="1048"/>
                    </a:lnTo>
                    <a:lnTo>
                      <a:pt x="2518" y="1040"/>
                    </a:lnTo>
                    <a:lnTo>
                      <a:pt x="2522" y="1023"/>
                    </a:lnTo>
                    <a:lnTo>
                      <a:pt x="2522" y="1012"/>
                    </a:lnTo>
                    <a:lnTo>
                      <a:pt x="2521" y="1001"/>
                    </a:lnTo>
                    <a:lnTo>
                      <a:pt x="2512" y="985"/>
                    </a:lnTo>
                    <a:lnTo>
                      <a:pt x="2505" y="97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7" name="Freeform 36"/>
            <p:cNvSpPr>
              <a:spLocks noEditPoints="1"/>
            </p:cNvSpPr>
            <p:nvPr/>
          </p:nvSpPr>
          <p:spPr bwMode="auto">
            <a:xfrm>
              <a:off x="625397" y="4336406"/>
              <a:ext cx="105376" cy="177233"/>
            </a:xfrm>
            <a:custGeom>
              <a:avLst/>
              <a:gdLst>
                <a:gd name="T0" fmla="*/ 937 w 1926"/>
                <a:gd name="T1" fmla="*/ 3639 h 4045"/>
                <a:gd name="T2" fmla="*/ 893 w 1926"/>
                <a:gd name="T3" fmla="*/ 3665 h 4045"/>
                <a:gd name="T4" fmla="*/ 863 w 1926"/>
                <a:gd name="T5" fmla="*/ 3712 h 4045"/>
                <a:gd name="T6" fmla="*/ 851 w 1926"/>
                <a:gd name="T7" fmla="*/ 3772 h 4045"/>
                <a:gd name="T8" fmla="*/ 863 w 1926"/>
                <a:gd name="T9" fmla="*/ 3832 h 4045"/>
                <a:gd name="T10" fmla="*/ 893 w 1926"/>
                <a:gd name="T11" fmla="*/ 3878 h 4045"/>
                <a:gd name="T12" fmla="*/ 937 w 1926"/>
                <a:gd name="T13" fmla="*/ 3905 h 4045"/>
                <a:gd name="T14" fmla="*/ 988 w 1926"/>
                <a:gd name="T15" fmla="*/ 3905 h 4045"/>
                <a:gd name="T16" fmla="*/ 1033 w 1926"/>
                <a:gd name="T17" fmla="*/ 3878 h 4045"/>
                <a:gd name="T18" fmla="*/ 1064 w 1926"/>
                <a:gd name="T19" fmla="*/ 3832 h 4045"/>
                <a:gd name="T20" fmla="*/ 1075 w 1926"/>
                <a:gd name="T21" fmla="*/ 3772 h 4045"/>
                <a:gd name="T22" fmla="*/ 1064 w 1926"/>
                <a:gd name="T23" fmla="*/ 3712 h 4045"/>
                <a:gd name="T24" fmla="*/ 1033 w 1926"/>
                <a:gd name="T25" fmla="*/ 3665 h 4045"/>
                <a:gd name="T26" fmla="*/ 988 w 1926"/>
                <a:gd name="T27" fmla="*/ 3639 h 4045"/>
                <a:gd name="T28" fmla="*/ 156 w 1926"/>
                <a:gd name="T29" fmla="*/ 434 h 4045"/>
                <a:gd name="T30" fmla="*/ 1770 w 1926"/>
                <a:gd name="T31" fmla="*/ 3540 h 4045"/>
                <a:gd name="T32" fmla="*/ 156 w 1926"/>
                <a:gd name="T33" fmla="*/ 434 h 4045"/>
                <a:gd name="T34" fmla="*/ 716 w 1926"/>
                <a:gd name="T35" fmla="*/ 200 h 4045"/>
                <a:gd name="T36" fmla="*/ 701 w 1926"/>
                <a:gd name="T37" fmla="*/ 217 h 4045"/>
                <a:gd name="T38" fmla="*/ 701 w 1926"/>
                <a:gd name="T39" fmla="*/ 243 h 4045"/>
                <a:gd name="T40" fmla="*/ 716 w 1926"/>
                <a:gd name="T41" fmla="*/ 260 h 4045"/>
                <a:gd name="T42" fmla="*/ 1199 w 1926"/>
                <a:gd name="T43" fmla="*/ 262 h 4045"/>
                <a:gd name="T44" fmla="*/ 1218 w 1926"/>
                <a:gd name="T45" fmla="*/ 254 h 4045"/>
                <a:gd name="T46" fmla="*/ 1226 w 1926"/>
                <a:gd name="T47" fmla="*/ 230 h 4045"/>
                <a:gd name="T48" fmla="*/ 1218 w 1926"/>
                <a:gd name="T49" fmla="*/ 207 h 4045"/>
                <a:gd name="T50" fmla="*/ 1199 w 1926"/>
                <a:gd name="T51" fmla="*/ 197 h 4045"/>
                <a:gd name="T52" fmla="*/ 224 w 1926"/>
                <a:gd name="T53" fmla="*/ 0 h 4045"/>
                <a:gd name="T54" fmla="*/ 1738 w 1926"/>
                <a:gd name="T55" fmla="*/ 4 h 4045"/>
                <a:gd name="T56" fmla="*/ 1805 w 1926"/>
                <a:gd name="T57" fmla="*/ 31 h 4045"/>
                <a:gd name="T58" fmla="*/ 1860 w 1926"/>
                <a:gd name="T59" fmla="*/ 81 h 4045"/>
                <a:gd name="T60" fmla="*/ 1900 w 1926"/>
                <a:gd name="T61" fmla="*/ 148 h 4045"/>
                <a:gd name="T62" fmla="*/ 1923 w 1926"/>
                <a:gd name="T63" fmla="*/ 229 h 4045"/>
                <a:gd name="T64" fmla="*/ 1926 w 1926"/>
                <a:gd name="T65" fmla="*/ 3772 h 4045"/>
                <a:gd name="T66" fmla="*/ 1915 w 1926"/>
                <a:gd name="T67" fmla="*/ 3857 h 4045"/>
                <a:gd name="T68" fmla="*/ 1882 w 1926"/>
                <a:gd name="T69" fmla="*/ 3932 h 4045"/>
                <a:gd name="T70" fmla="*/ 1834 w 1926"/>
                <a:gd name="T71" fmla="*/ 3992 h 4045"/>
                <a:gd name="T72" fmla="*/ 1773 w 1926"/>
                <a:gd name="T73" fmla="*/ 4032 h 4045"/>
                <a:gd name="T74" fmla="*/ 1702 w 1926"/>
                <a:gd name="T75" fmla="*/ 4045 h 4045"/>
                <a:gd name="T76" fmla="*/ 188 w 1926"/>
                <a:gd name="T77" fmla="*/ 4041 h 4045"/>
                <a:gd name="T78" fmla="*/ 122 w 1926"/>
                <a:gd name="T79" fmla="*/ 4014 h 4045"/>
                <a:gd name="T80" fmla="*/ 66 w 1926"/>
                <a:gd name="T81" fmla="*/ 3964 h 4045"/>
                <a:gd name="T82" fmla="*/ 25 w 1926"/>
                <a:gd name="T83" fmla="*/ 3897 h 4045"/>
                <a:gd name="T84" fmla="*/ 3 w 1926"/>
                <a:gd name="T85" fmla="*/ 3816 h 4045"/>
                <a:gd name="T86" fmla="*/ 0 w 1926"/>
                <a:gd name="T87" fmla="*/ 273 h 4045"/>
                <a:gd name="T88" fmla="*/ 12 w 1926"/>
                <a:gd name="T89" fmla="*/ 188 h 4045"/>
                <a:gd name="T90" fmla="*/ 43 w 1926"/>
                <a:gd name="T91" fmla="*/ 113 h 4045"/>
                <a:gd name="T92" fmla="*/ 92 w 1926"/>
                <a:gd name="T93" fmla="*/ 53 h 4045"/>
                <a:gd name="T94" fmla="*/ 154 w 1926"/>
                <a:gd name="T95" fmla="*/ 13 h 4045"/>
                <a:gd name="T96" fmla="*/ 224 w 1926"/>
                <a:gd name="T97" fmla="*/ 0 h 4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26" h="4045">
                  <a:moveTo>
                    <a:pt x="963" y="3636"/>
                  </a:moveTo>
                  <a:lnTo>
                    <a:pt x="937" y="3639"/>
                  </a:lnTo>
                  <a:lnTo>
                    <a:pt x="914" y="3649"/>
                  </a:lnTo>
                  <a:lnTo>
                    <a:pt x="893" y="3665"/>
                  </a:lnTo>
                  <a:lnTo>
                    <a:pt x="876" y="3686"/>
                  </a:lnTo>
                  <a:lnTo>
                    <a:pt x="863" y="3712"/>
                  </a:lnTo>
                  <a:lnTo>
                    <a:pt x="854" y="3741"/>
                  </a:lnTo>
                  <a:lnTo>
                    <a:pt x="851" y="3772"/>
                  </a:lnTo>
                  <a:lnTo>
                    <a:pt x="854" y="3804"/>
                  </a:lnTo>
                  <a:lnTo>
                    <a:pt x="863" y="3832"/>
                  </a:lnTo>
                  <a:lnTo>
                    <a:pt x="876" y="3857"/>
                  </a:lnTo>
                  <a:lnTo>
                    <a:pt x="893" y="3878"/>
                  </a:lnTo>
                  <a:lnTo>
                    <a:pt x="914" y="3894"/>
                  </a:lnTo>
                  <a:lnTo>
                    <a:pt x="937" y="3905"/>
                  </a:lnTo>
                  <a:lnTo>
                    <a:pt x="963" y="3909"/>
                  </a:lnTo>
                  <a:lnTo>
                    <a:pt x="988" y="3905"/>
                  </a:lnTo>
                  <a:lnTo>
                    <a:pt x="1013" y="3894"/>
                  </a:lnTo>
                  <a:lnTo>
                    <a:pt x="1033" y="3878"/>
                  </a:lnTo>
                  <a:lnTo>
                    <a:pt x="1051" y="3857"/>
                  </a:lnTo>
                  <a:lnTo>
                    <a:pt x="1064" y="3832"/>
                  </a:lnTo>
                  <a:lnTo>
                    <a:pt x="1072" y="3804"/>
                  </a:lnTo>
                  <a:lnTo>
                    <a:pt x="1075" y="3772"/>
                  </a:lnTo>
                  <a:lnTo>
                    <a:pt x="1072" y="3741"/>
                  </a:lnTo>
                  <a:lnTo>
                    <a:pt x="1064" y="3712"/>
                  </a:lnTo>
                  <a:lnTo>
                    <a:pt x="1051" y="3686"/>
                  </a:lnTo>
                  <a:lnTo>
                    <a:pt x="1033" y="3665"/>
                  </a:lnTo>
                  <a:lnTo>
                    <a:pt x="1013" y="3649"/>
                  </a:lnTo>
                  <a:lnTo>
                    <a:pt x="988" y="3639"/>
                  </a:lnTo>
                  <a:lnTo>
                    <a:pt x="963" y="3636"/>
                  </a:lnTo>
                  <a:close/>
                  <a:moveTo>
                    <a:pt x="156" y="434"/>
                  </a:moveTo>
                  <a:lnTo>
                    <a:pt x="156" y="3540"/>
                  </a:lnTo>
                  <a:lnTo>
                    <a:pt x="1770" y="3540"/>
                  </a:lnTo>
                  <a:lnTo>
                    <a:pt x="1770" y="434"/>
                  </a:lnTo>
                  <a:lnTo>
                    <a:pt x="156" y="434"/>
                  </a:lnTo>
                  <a:close/>
                  <a:moveTo>
                    <a:pt x="727" y="197"/>
                  </a:moveTo>
                  <a:lnTo>
                    <a:pt x="716" y="200"/>
                  </a:lnTo>
                  <a:lnTo>
                    <a:pt x="707" y="207"/>
                  </a:lnTo>
                  <a:lnTo>
                    <a:pt x="701" y="217"/>
                  </a:lnTo>
                  <a:lnTo>
                    <a:pt x="699" y="230"/>
                  </a:lnTo>
                  <a:lnTo>
                    <a:pt x="701" y="243"/>
                  </a:lnTo>
                  <a:lnTo>
                    <a:pt x="707" y="254"/>
                  </a:lnTo>
                  <a:lnTo>
                    <a:pt x="716" y="260"/>
                  </a:lnTo>
                  <a:lnTo>
                    <a:pt x="727" y="262"/>
                  </a:lnTo>
                  <a:lnTo>
                    <a:pt x="1199" y="262"/>
                  </a:lnTo>
                  <a:lnTo>
                    <a:pt x="1210" y="260"/>
                  </a:lnTo>
                  <a:lnTo>
                    <a:pt x="1218" y="254"/>
                  </a:lnTo>
                  <a:lnTo>
                    <a:pt x="1224" y="243"/>
                  </a:lnTo>
                  <a:lnTo>
                    <a:pt x="1226" y="230"/>
                  </a:lnTo>
                  <a:lnTo>
                    <a:pt x="1224" y="217"/>
                  </a:lnTo>
                  <a:lnTo>
                    <a:pt x="1218" y="207"/>
                  </a:lnTo>
                  <a:lnTo>
                    <a:pt x="1210" y="200"/>
                  </a:lnTo>
                  <a:lnTo>
                    <a:pt x="1199" y="197"/>
                  </a:lnTo>
                  <a:lnTo>
                    <a:pt x="727" y="197"/>
                  </a:lnTo>
                  <a:close/>
                  <a:moveTo>
                    <a:pt x="224" y="0"/>
                  </a:moveTo>
                  <a:lnTo>
                    <a:pt x="1702" y="0"/>
                  </a:lnTo>
                  <a:lnTo>
                    <a:pt x="1738" y="4"/>
                  </a:lnTo>
                  <a:lnTo>
                    <a:pt x="1773" y="13"/>
                  </a:lnTo>
                  <a:lnTo>
                    <a:pt x="1805" y="31"/>
                  </a:lnTo>
                  <a:lnTo>
                    <a:pt x="1834" y="53"/>
                  </a:lnTo>
                  <a:lnTo>
                    <a:pt x="1860" y="81"/>
                  </a:lnTo>
                  <a:lnTo>
                    <a:pt x="1882" y="113"/>
                  </a:lnTo>
                  <a:lnTo>
                    <a:pt x="1900" y="148"/>
                  </a:lnTo>
                  <a:lnTo>
                    <a:pt x="1915" y="188"/>
                  </a:lnTo>
                  <a:lnTo>
                    <a:pt x="1923" y="229"/>
                  </a:lnTo>
                  <a:lnTo>
                    <a:pt x="1926" y="273"/>
                  </a:lnTo>
                  <a:lnTo>
                    <a:pt x="1926" y="3772"/>
                  </a:lnTo>
                  <a:lnTo>
                    <a:pt x="1923" y="3816"/>
                  </a:lnTo>
                  <a:lnTo>
                    <a:pt x="1915" y="3857"/>
                  </a:lnTo>
                  <a:lnTo>
                    <a:pt x="1900" y="3897"/>
                  </a:lnTo>
                  <a:lnTo>
                    <a:pt x="1882" y="3932"/>
                  </a:lnTo>
                  <a:lnTo>
                    <a:pt x="1860" y="3964"/>
                  </a:lnTo>
                  <a:lnTo>
                    <a:pt x="1834" y="3992"/>
                  </a:lnTo>
                  <a:lnTo>
                    <a:pt x="1805" y="4014"/>
                  </a:lnTo>
                  <a:lnTo>
                    <a:pt x="1773" y="4032"/>
                  </a:lnTo>
                  <a:lnTo>
                    <a:pt x="1738" y="4041"/>
                  </a:lnTo>
                  <a:lnTo>
                    <a:pt x="1702" y="4045"/>
                  </a:lnTo>
                  <a:lnTo>
                    <a:pt x="224" y="4045"/>
                  </a:lnTo>
                  <a:lnTo>
                    <a:pt x="188" y="4041"/>
                  </a:lnTo>
                  <a:lnTo>
                    <a:pt x="154" y="4032"/>
                  </a:lnTo>
                  <a:lnTo>
                    <a:pt x="122" y="4014"/>
                  </a:lnTo>
                  <a:lnTo>
                    <a:pt x="92" y="3992"/>
                  </a:lnTo>
                  <a:lnTo>
                    <a:pt x="66" y="3964"/>
                  </a:lnTo>
                  <a:lnTo>
                    <a:pt x="43" y="3932"/>
                  </a:lnTo>
                  <a:lnTo>
                    <a:pt x="25" y="3897"/>
                  </a:lnTo>
                  <a:lnTo>
                    <a:pt x="12" y="3857"/>
                  </a:lnTo>
                  <a:lnTo>
                    <a:pt x="3" y="3816"/>
                  </a:lnTo>
                  <a:lnTo>
                    <a:pt x="0" y="3772"/>
                  </a:lnTo>
                  <a:lnTo>
                    <a:pt x="0" y="273"/>
                  </a:lnTo>
                  <a:lnTo>
                    <a:pt x="3" y="229"/>
                  </a:lnTo>
                  <a:lnTo>
                    <a:pt x="12" y="188"/>
                  </a:lnTo>
                  <a:lnTo>
                    <a:pt x="25" y="148"/>
                  </a:lnTo>
                  <a:lnTo>
                    <a:pt x="43" y="113"/>
                  </a:lnTo>
                  <a:lnTo>
                    <a:pt x="66" y="81"/>
                  </a:lnTo>
                  <a:lnTo>
                    <a:pt x="92" y="53"/>
                  </a:lnTo>
                  <a:lnTo>
                    <a:pt x="122" y="31"/>
                  </a:lnTo>
                  <a:lnTo>
                    <a:pt x="154" y="13"/>
                  </a:lnTo>
                  <a:lnTo>
                    <a:pt x="188" y="4"/>
                  </a:lnTo>
                  <a:lnTo>
                    <a:pt x="22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" name="자유형 7"/>
            <p:cNvSpPr>
              <a:spLocks/>
            </p:cNvSpPr>
            <p:nvPr/>
          </p:nvSpPr>
          <p:spPr bwMode="auto">
            <a:xfrm>
              <a:off x="598771" y="3644382"/>
              <a:ext cx="158629" cy="138832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" name="Freeform 6"/>
            <p:cNvSpPr>
              <a:spLocks/>
            </p:cNvSpPr>
            <p:nvPr/>
          </p:nvSpPr>
          <p:spPr bwMode="auto">
            <a:xfrm rot="10800000" flipH="1" flipV="1">
              <a:off x="597941" y="2949079"/>
              <a:ext cx="160288" cy="142111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10" name="Group 20"/>
            <p:cNvGrpSpPr>
              <a:grpSpLocks noChangeAspect="1"/>
            </p:cNvGrpSpPr>
            <p:nvPr/>
          </p:nvGrpSpPr>
          <p:grpSpPr bwMode="auto">
            <a:xfrm>
              <a:off x="614039" y="2221163"/>
              <a:ext cx="128093" cy="174724"/>
              <a:chOff x="2597" y="4163"/>
              <a:chExt cx="217" cy="296"/>
            </a:xfrm>
            <a:grpFill/>
          </p:grpSpPr>
          <p:sp>
            <p:nvSpPr>
              <p:cNvPr id="19" name="Freeform 22"/>
              <p:cNvSpPr>
                <a:spLocks noEditPoints="1"/>
              </p:cNvSpPr>
              <p:nvPr/>
            </p:nvSpPr>
            <p:spPr bwMode="auto">
              <a:xfrm>
                <a:off x="2630" y="4163"/>
                <a:ext cx="151" cy="176"/>
              </a:xfrm>
              <a:custGeom>
                <a:avLst/>
                <a:gdLst>
                  <a:gd name="T0" fmla="*/ 410 w 1662"/>
                  <a:gd name="T1" fmla="*/ 645 h 1942"/>
                  <a:gd name="T2" fmla="*/ 309 w 1662"/>
                  <a:gd name="T3" fmla="*/ 847 h 1942"/>
                  <a:gd name="T4" fmla="*/ 255 w 1662"/>
                  <a:gd name="T5" fmla="*/ 1023 h 1942"/>
                  <a:gd name="T6" fmla="*/ 263 w 1662"/>
                  <a:gd name="T7" fmla="*/ 1206 h 1942"/>
                  <a:gd name="T8" fmla="*/ 347 w 1662"/>
                  <a:gd name="T9" fmla="*/ 1429 h 1942"/>
                  <a:gd name="T10" fmla="*/ 476 w 1662"/>
                  <a:gd name="T11" fmla="*/ 1620 h 1942"/>
                  <a:gd name="T12" fmla="*/ 638 w 1662"/>
                  <a:gd name="T13" fmla="*/ 1753 h 1942"/>
                  <a:gd name="T14" fmla="*/ 825 w 1662"/>
                  <a:gd name="T15" fmla="*/ 1803 h 1942"/>
                  <a:gd name="T16" fmla="*/ 1013 w 1662"/>
                  <a:gd name="T17" fmla="*/ 1753 h 1942"/>
                  <a:gd name="T18" fmla="*/ 1176 w 1662"/>
                  <a:gd name="T19" fmla="*/ 1619 h 1942"/>
                  <a:gd name="T20" fmla="*/ 1305 w 1662"/>
                  <a:gd name="T21" fmla="*/ 1428 h 1942"/>
                  <a:gd name="T22" fmla="*/ 1388 w 1662"/>
                  <a:gd name="T23" fmla="*/ 1205 h 1942"/>
                  <a:gd name="T24" fmla="*/ 1418 w 1662"/>
                  <a:gd name="T25" fmla="*/ 974 h 1942"/>
                  <a:gd name="T26" fmla="*/ 1266 w 1662"/>
                  <a:gd name="T27" fmla="*/ 836 h 1942"/>
                  <a:gd name="T28" fmla="*/ 1012 w 1662"/>
                  <a:gd name="T29" fmla="*/ 794 h 1942"/>
                  <a:gd name="T30" fmla="*/ 806 w 1662"/>
                  <a:gd name="T31" fmla="*/ 713 h 1942"/>
                  <a:gd name="T32" fmla="*/ 646 w 1662"/>
                  <a:gd name="T33" fmla="*/ 610 h 1942"/>
                  <a:gd name="T34" fmla="*/ 526 w 1662"/>
                  <a:gd name="T35" fmla="*/ 499 h 1942"/>
                  <a:gd name="T36" fmla="*/ 944 w 1662"/>
                  <a:gd name="T37" fmla="*/ 23 h 1942"/>
                  <a:gd name="T38" fmla="*/ 1152 w 1662"/>
                  <a:gd name="T39" fmla="*/ 118 h 1942"/>
                  <a:gd name="T40" fmla="*/ 1271 w 1662"/>
                  <a:gd name="T41" fmla="*/ 205 h 1942"/>
                  <a:gd name="T42" fmla="*/ 1388 w 1662"/>
                  <a:gd name="T43" fmla="*/ 323 h 1942"/>
                  <a:gd name="T44" fmla="*/ 1455 w 1662"/>
                  <a:gd name="T45" fmla="*/ 429 h 1942"/>
                  <a:gd name="T46" fmla="*/ 1524 w 1662"/>
                  <a:gd name="T47" fmla="*/ 626 h 1942"/>
                  <a:gd name="T48" fmla="*/ 1555 w 1662"/>
                  <a:gd name="T49" fmla="*/ 892 h 1942"/>
                  <a:gd name="T50" fmla="*/ 1619 w 1662"/>
                  <a:gd name="T51" fmla="*/ 939 h 1942"/>
                  <a:gd name="T52" fmla="*/ 1657 w 1662"/>
                  <a:gd name="T53" fmla="*/ 1032 h 1942"/>
                  <a:gd name="T54" fmla="*/ 1655 w 1662"/>
                  <a:gd name="T55" fmla="*/ 1183 h 1942"/>
                  <a:gd name="T56" fmla="*/ 1611 w 1662"/>
                  <a:gd name="T57" fmla="*/ 1304 h 1942"/>
                  <a:gd name="T58" fmla="*/ 1537 w 1662"/>
                  <a:gd name="T59" fmla="*/ 1372 h 1942"/>
                  <a:gd name="T60" fmla="*/ 1445 w 1662"/>
                  <a:gd name="T61" fmla="*/ 1454 h 1942"/>
                  <a:gd name="T62" fmla="*/ 1313 w 1662"/>
                  <a:gd name="T63" fmla="*/ 1670 h 1942"/>
                  <a:gd name="T64" fmla="*/ 1141 w 1662"/>
                  <a:gd name="T65" fmla="*/ 1836 h 1942"/>
                  <a:gd name="T66" fmla="*/ 937 w 1662"/>
                  <a:gd name="T67" fmla="*/ 1930 h 1942"/>
                  <a:gd name="T68" fmla="*/ 714 w 1662"/>
                  <a:gd name="T69" fmla="*/ 1930 h 1942"/>
                  <a:gd name="T70" fmla="*/ 510 w 1662"/>
                  <a:gd name="T71" fmla="*/ 1836 h 1942"/>
                  <a:gd name="T72" fmla="*/ 337 w 1662"/>
                  <a:gd name="T73" fmla="*/ 1669 h 1942"/>
                  <a:gd name="T74" fmla="*/ 205 w 1662"/>
                  <a:gd name="T75" fmla="*/ 1452 h 1942"/>
                  <a:gd name="T76" fmla="*/ 111 w 1662"/>
                  <a:gd name="T77" fmla="*/ 1364 h 1942"/>
                  <a:gd name="T78" fmla="*/ 39 w 1662"/>
                  <a:gd name="T79" fmla="*/ 1284 h 1942"/>
                  <a:gd name="T80" fmla="*/ 2 w 1662"/>
                  <a:gd name="T81" fmla="*/ 1143 h 1942"/>
                  <a:gd name="T82" fmla="*/ 9 w 1662"/>
                  <a:gd name="T83" fmla="*/ 1009 h 1942"/>
                  <a:gd name="T84" fmla="*/ 50 w 1662"/>
                  <a:gd name="T85" fmla="*/ 930 h 1942"/>
                  <a:gd name="T86" fmla="*/ 98 w 1662"/>
                  <a:gd name="T87" fmla="*/ 851 h 1942"/>
                  <a:gd name="T88" fmla="*/ 85 w 1662"/>
                  <a:gd name="T89" fmla="*/ 643 h 1942"/>
                  <a:gd name="T90" fmla="*/ 120 w 1662"/>
                  <a:gd name="T91" fmla="*/ 487 h 1942"/>
                  <a:gd name="T92" fmla="*/ 183 w 1662"/>
                  <a:gd name="T93" fmla="*/ 377 h 1942"/>
                  <a:gd name="T94" fmla="*/ 257 w 1662"/>
                  <a:gd name="T95" fmla="*/ 305 h 1942"/>
                  <a:gd name="T96" fmla="*/ 319 w 1662"/>
                  <a:gd name="T97" fmla="*/ 266 h 1942"/>
                  <a:gd name="T98" fmla="*/ 352 w 1662"/>
                  <a:gd name="T99" fmla="*/ 246 h 1942"/>
                  <a:gd name="T100" fmla="*/ 390 w 1662"/>
                  <a:gd name="T101" fmla="*/ 196 h 1942"/>
                  <a:gd name="T102" fmla="*/ 459 w 1662"/>
                  <a:gd name="T103" fmla="*/ 127 h 1942"/>
                  <a:gd name="T104" fmla="*/ 559 w 1662"/>
                  <a:gd name="T105" fmla="*/ 57 h 1942"/>
                  <a:gd name="T106" fmla="*/ 690 w 1662"/>
                  <a:gd name="T107" fmla="*/ 10 h 19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662" h="1942">
                    <a:moveTo>
                      <a:pt x="526" y="499"/>
                    </a:moveTo>
                    <a:lnTo>
                      <a:pt x="484" y="546"/>
                    </a:lnTo>
                    <a:lnTo>
                      <a:pt x="445" y="595"/>
                    </a:lnTo>
                    <a:lnTo>
                      <a:pt x="410" y="645"/>
                    </a:lnTo>
                    <a:lnTo>
                      <a:pt x="379" y="696"/>
                    </a:lnTo>
                    <a:lnTo>
                      <a:pt x="352" y="747"/>
                    </a:lnTo>
                    <a:lnTo>
                      <a:pt x="329" y="797"/>
                    </a:lnTo>
                    <a:lnTo>
                      <a:pt x="309" y="847"/>
                    </a:lnTo>
                    <a:lnTo>
                      <a:pt x="291" y="895"/>
                    </a:lnTo>
                    <a:lnTo>
                      <a:pt x="277" y="941"/>
                    </a:lnTo>
                    <a:lnTo>
                      <a:pt x="264" y="984"/>
                    </a:lnTo>
                    <a:lnTo>
                      <a:pt x="255" y="1023"/>
                    </a:lnTo>
                    <a:lnTo>
                      <a:pt x="247" y="1059"/>
                    </a:lnTo>
                    <a:lnTo>
                      <a:pt x="241" y="1091"/>
                    </a:lnTo>
                    <a:lnTo>
                      <a:pt x="250" y="1148"/>
                    </a:lnTo>
                    <a:lnTo>
                      <a:pt x="263" y="1206"/>
                    </a:lnTo>
                    <a:lnTo>
                      <a:pt x="280" y="1263"/>
                    </a:lnTo>
                    <a:lnTo>
                      <a:pt x="299" y="1320"/>
                    </a:lnTo>
                    <a:lnTo>
                      <a:pt x="322" y="1375"/>
                    </a:lnTo>
                    <a:lnTo>
                      <a:pt x="347" y="1429"/>
                    </a:lnTo>
                    <a:lnTo>
                      <a:pt x="375" y="1480"/>
                    </a:lnTo>
                    <a:lnTo>
                      <a:pt x="406" y="1530"/>
                    </a:lnTo>
                    <a:lnTo>
                      <a:pt x="440" y="1576"/>
                    </a:lnTo>
                    <a:lnTo>
                      <a:pt x="476" y="1620"/>
                    </a:lnTo>
                    <a:lnTo>
                      <a:pt x="513" y="1659"/>
                    </a:lnTo>
                    <a:lnTo>
                      <a:pt x="553" y="1695"/>
                    </a:lnTo>
                    <a:lnTo>
                      <a:pt x="594" y="1726"/>
                    </a:lnTo>
                    <a:lnTo>
                      <a:pt x="638" y="1753"/>
                    </a:lnTo>
                    <a:lnTo>
                      <a:pt x="683" y="1774"/>
                    </a:lnTo>
                    <a:lnTo>
                      <a:pt x="729" y="1789"/>
                    </a:lnTo>
                    <a:lnTo>
                      <a:pt x="777" y="1800"/>
                    </a:lnTo>
                    <a:lnTo>
                      <a:pt x="825" y="1803"/>
                    </a:lnTo>
                    <a:lnTo>
                      <a:pt x="875" y="1800"/>
                    </a:lnTo>
                    <a:lnTo>
                      <a:pt x="922" y="1789"/>
                    </a:lnTo>
                    <a:lnTo>
                      <a:pt x="968" y="1774"/>
                    </a:lnTo>
                    <a:lnTo>
                      <a:pt x="1013" y="1753"/>
                    </a:lnTo>
                    <a:lnTo>
                      <a:pt x="1056" y="1726"/>
                    </a:lnTo>
                    <a:lnTo>
                      <a:pt x="1099" y="1695"/>
                    </a:lnTo>
                    <a:lnTo>
                      <a:pt x="1139" y="1659"/>
                    </a:lnTo>
                    <a:lnTo>
                      <a:pt x="1176" y="1619"/>
                    </a:lnTo>
                    <a:lnTo>
                      <a:pt x="1212" y="1576"/>
                    </a:lnTo>
                    <a:lnTo>
                      <a:pt x="1245" y="1529"/>
                    </a:lnTo>
                    <a:lnTo>
                      <a:pt x="1276" y="1480"/>
                    </a:lnTo>
                    <a:lnTo>
                      <a:pt x="1305" y="1428"/>
                    </a:lnTo>
                    <a:lnTo>
                      <a:pt x="1330" y="1374"/>
                    </a:lnTo>
                    <a:lnTo>
                      <a:pt x="1353" y="1319"/>
                    </a:lnTo>
                    <a:lnTo>
                      <a:pt x="1372" y="1262"/>
                    </a:lnTo>
                    <a:lnTo>
                      <a:pt x="1388" y="1205"/>
                    </a:lnTo>
                    <a:lnTo>
                      <a:pt x="1401" y="1147"/>
                    </a:lnTo>
                    <a:lnTo>
                      <a:pt x="1411" y="1089"/>
                    </a:lnTo>
                    <a:lnTo>
                      <a:pt x="1416" y="1032"/>
                    </a:lnTo>
                    <a:lnTo>
                      <a:pt x="1418" y="974"/>
                    </a:lnTo>
                    <a:lnTo>
                      <a:pt x="1417" y="904"/>
                    </a:lnTo>
                    <a:lnTo>
                      <a:pt x="1414" y="838"/>
                    </a:lnTo>
                    <a:lnTo>
                      <a:pt x="1339" y="839"/>
                    </a:lnTo>
                    <a:lnTo>
                      <a:pt x="1266" y="836"/>
                    </a:lnTo>
                    <a:lnTo>
                      <a:pt x="1198" y="830"/>
                    </a:lnTo>
                    <a:lnTo>
                      <a:pt x="1133" y="820"/>
                    </a:lnTo>
                    <a:lnTo>
                      <a:pt x="1070" y="808"/>
                    </a:lnTo>
                    <a:lnTo>
                      <a:pt x="1012" y="794"/>
                    </a:lnTo>
                    <a:lnTo>
                      <a:pt x="956" y="777"/>
                    </a:lnTo>
                    <a:lnTo>
                      <a:pt x="903" y="757"/>
                    </a:lnTo>
                    <a:lnTo>
                      <a:pt x="853" y="737"/>
                    </a:lnTo>
                    <a:lnTo>
                      <a:pt x="806" y="713"/>
                    </a:lnTo>
                    <a:lnTo>
                      <a:pt x="762" y="690"/>
                    </a:lnTo>
                    <a:lnTo>
                      <a:pt x="721" y="664"/>
                    </a:lnTo>
                    <a:lnTo>
                      <a:pt x="682" y="638"/>
                    </a:lnTo>
                    <a:lnTo>
                      <a:pt x="646" y="610"/>
                    </a:lnTo>
                    <a:lnTo>
                      <a:pt x="612" y="583"/>
                    </a:lnTo>
                    <a:lnTo>
                      <a:pt x="581" y="555"/>
                    </a:lnTo>
                    <a:lnTo>
                      <a:pt x="552" y="527"/>
                    </a:lnTo>
                    <a:lnTo>
                      <a:pt x="526" y="499"/>
                    </a:lnTo>
                    <a:close/>
                    <a:moveTo>
                      <a:pt x="808" y="0"/>
                    </a:moveTo>
                    <a:lnTo>
                      <a:pt x="851" y="3"/>
                    </a:lnTo>
                    <a:lnTo>
                      <a:pt x="897" y="11"/>
                    </a:lnTo>
                    <a:lnTo>
                      <a:pt x="944" y="23"/>
                    </a:lnTo>
                    <a:lnTo>
                      <a:pt x="993" y="39"/>
                    </a:lnTo>
                    <a:lnTo>
                      <a:pt x="1044" y="60"/>
                    </a:lnTo>
                    <a:lnTo>
                      <a:pt x="1097" y="86"/>
                    </a:lnTo>
                    <a:lnTo>
                      <a:pt x="1152" y="118"/>
                    </a:lnTo>
                    <a:lnTo>
                      <a:pt x="1179" y="135"/>
                    </a:lnTo>
                    <a:lnTo>
                      <a:pt x="1208" y="155"/>
                    </a:lnTo>
                    <a:lnTo>
                      <a:pt x="1239" y="179"/>
                    </a:lnTo>
                    <a:lnTo>
                      <a:pt x="1271" y="205"/>
                    </a:lnTo>
                    <a:lnTo>
                      <a:pt x="1304" y="233"/>
                    </a:lnTo>
                    <a:lnTo>
                      <a:pt x="1334" y="261"/>
                    </a:lnTo>
                    <a:lnTo>
                      <a:pt x="1363" y="292"/>
                    </a:lnTo>
                    <a:lnTo>
                      <a:pt x="1388" y="323"/>
                    </a:lnTo>
                    <a:lnTo>
                      <a:pt x="1409" y="353"/>
                    </a:lnTo>
                    <a:lnTo>
                      <a:pt x="1409" y="353"/>
                    </a:lnTo>
                    <a:lnTo>
                      <a:pt x="1433" y="389"/>
                    </a:lnTo>
                    <a:lnTo>
                      <a:pt x="1455" y="429"/>
                    </a:lnTo>
                    <a:lnTo>
                      <a:pt x="1475" y="472"/>
                    </a:lnTo>
                    <a:lnTo>
                      <a:pt x="1493" y="519"/>
                    </a:lnTo>
                    <a:lnTo>
                      <a:pt x="1509" y="570"/>
                    </a:lnTo>
                    <a:lnTo>
                      <a:pt x="1524" y="626"/>
                    </a:lnTo>
                    <a:lnTo>
                      <a:pt x="1535" y="685"/>
                    </a:lnTo>
                    <a:lnTo>
                      <a:pt x="1545" y="749"/>
                    </a:lnTo>
                    <a:lnTo>
                      <a:pt x="1551" y="817"/>
                    </a:lnTo>
                    <a:lnTo>
                      <a:pt x="1555" y="892"/>
                    </a:lnTo>
                    <a:lnTo>
                      <a:pt x="1573" y="900"/>
                    </a:lnTo>
                    <a:lnTo>
                      <a:pt x="1590" y="910"/>
                    </a:lnTo>
                    <a:lnTo>
                      <a:pt x="1605" y="922"/>
                    </a:lnTo>
                    <a:lnTo>
                      <a:pt x="1619" y="939"/>
                    </a:lnTo>
                    <a:lnTo>
                      <a:pt x="1632" y="957"/>
                    </a:lnTo>
                    <a:lnTo>
                      <a:pt x="1642" y="979"/>
                    </a:lnTo>
                    <a:lnTo>
                      <a:pt x="1651" y="1003"/>
                    </a:lnTo>
                    <a:lnTo>
                      <a:pt x="1657" y="1032"/>
                    </a:lnTo>
                    <a:lnTo>
                      <a:pt x="1661" y="1064"/>
                    </a:lnTo>
                    <a:lnTo>
                      <a:pt x="1662" y="1102"/>
                    </a:lnTo>
                    <a:lnTo>
                      <a:pt x="1660" y="1143"/>
                    </a:lnTo>
                    <a:lnTo>
                      <a:pt x="1655" y="1183"/>
                    </a:lnTo>
                    <a:lnTo>
                      <a:pt x="1648" y="1218"/>
                    </a:lnTo>
                    <a:lnTo>
                      <a:pt x="1638" y="1250"/>
                    </a:lnTo>
                    <a:lnTo>
                      <a:pt x="1625" y="1278"/>
                    </a:lnTo>
                    <a:lnTo>
                      <a:pt x="1611" y="1304"/>
                    </a:lnTo>
                    <a:lnTo>
                      <a:pt x="1595" y="1325"/>
                    </a:lnTo>
                    <a:lnTo>
                      <a:pt x="1577" y="1344"/>
                    </a:lnTo>
                    <a:lnTo>
                      <a:pt x="1558" y="1360"/>
                    </a:lnTo>
                    <a:lnTo>
                      <a:pt x="1537" y="1372"/>
                    </a:lnTo>
                    <a:lnTo>
                      <a:pt x="1515" y="1382"/>
                    </a:lnTo>
                    <a:lnTo>
                      <a:pt x="1493" y="1390"/>
                    </a:lnTo>
                    <a:lnTo>
                      <a:pt x="1471" y="1395"/>
                    </a:lnTo>
                    <a:lnTo>
                      <a:pt x="1445" y="1454"/>
                    </a:lnTo>
                    <a:lnTo>
                      <a:pt x="1416" y="1512"/>
                    </a:lnTo>
                    <a:lnTo>
                      <a:pt x="1385" y="1567"/>
                    </a:lnTo>
                    <a:lnTo>
                      <a:pt x="1350" y="1620"/>
                    </a:lnTo>
                    <a:lnTo>
                      <a:pt x="1313" y="1670"/>
                    </a:lnTo>
                    <a:lnTo>
                      <a:pt x="1273" y="1717"/>
                    </a:lnTo>
                    <a:lnTo>
                      <a:pt x="1231" y="1761"/>
                    </a:lnTo>
                    <a:lnTo>
                      <a:pt x="1187" y="1801"/>
                    </a:lnTo>
                    <a:lnTo>
                      <a:pt x="1141" y="1836"/>
                    </a:lnTo>
                    <a:lnTo>
                      <a:pt x="1092" y="1868"/>
                    </a:lnTo>
                    <a:lnTo>
                      <a:pt x="1042" y="1893"/>
                    </a:lnTo>
                    <a:lnTo>
                      <a:pt x="990" y="1915"/>
                    </a:lnTo>
                    <a:lnTo>
                      <a:pt x="937" y="1930"/>
                    </a:lnTo>
                    <a:lnTo>
                      <a:pt x="882" y="1939"/>
                    </a:lnTo>
                    <a:lnTo>
                      <a:pt x="825" y="1942"/>
                    </a:lnTo>
                    <a:lnTo>
                      <a:pt x="769" y="1939"/>
                    </a:lnTo>
                    <a:lnTo>
                      <a:pt x="714" y="1930"/>
                    </a:lnTo>
                    <a:lnTo>
                      <a:pt x="661" y="1915"/>
                    </a:lnTo>
                    <a:lnTo>
                      <a:pt x="608" y="1893"/>
                    </a:lnTo>
                    <a:lnTo>
                      <a:pt x="558" y="1867"/>
                    </a:lnTo>
                    <a:lnTo>
                      <a:pt x="510" y="1836"/>
                    </a:lnTo>
                    <a:lnTo>
                      <a:pt x="464" y="1800"/>
                    </a:lnTo>
                    <a:lnTo>
                      <a:pt x="419" y="1760"/>
                    </a:lnTo>
                    <a:lnTo>
                      <a:pt x="377" y="1716"/>
                    </a:lnTo>
                    <a:lnTo>
                      <a:pt x="337" y="1669"/>
                    </a:lnTo>
                    <a:lnTo>
                      <a:pt x="300" y="1618"/>
                    </a:lnTo>
                    <a:lnTo>
                      <a:pt x="266" y="1565"/>
                    </a:lnTo>
                    <a:lnTo>
                      <a:pt x="234" y="1510"/>
                    </a:lnTo>
                    <a:lnTo>
                      <a:pt x="205" y="1452"/>
                    </a:lnTo>
                    <a:lnTo>
                      <a:pt x="179" y="1392"/>
                    </a:lnTo>
                    <a:lnTo>
                      <a:pt x="156" y="1386"/>
                    </a:lnTo>
                    <a:lnTo>
                      <a:pt x="133" y="1376"/>
                    </a:lnTo>
                    <a:lnTo>
                      <a:pt x="111" y="1364"/>
                    </a:lnTo>
                    <a:lnTo>
                      <a:pt x="91" y="1349"/>
                    </a:lnTo>
                    <a:lnTo>
                      <a:pt x="72" y="1330"/>
                    </a:lnTo>
                    <a:lnTo>
                      <a:pt x="55" y="1309"/>
                    </a:lnTo>
                    <a:lnTo>
                      <a:pt x="39" y="1284"/>
                    </a:lnTo>
                    <a:lnTo>
                      <a:pt x="26" y="1254"/>
                    </a:lnTo>
                    <a:lnTo>
                      <a:pt x="15" y="1221"/>
                    </a:lnTo>
                    <a:lnTo>
                      <a:pt x="7" y="1184"/>
                    </a:lnTo>
                    <a:lnTo>
                      <a:pt x="2" y="1143"/>
                    </a:lnTo>
                    <a:lnTo>
                      <a:pt x="0" y="1104"/>
                    </a:lnTo>
                    <a:lnTo>
                      <a:pt x="1" y="1068"/>
                    </a:lnTo>
                    <a:lnTo>
                      <a:pt x="4" y="1038"/>
                    </a:lnTo>
                    <a:lnTo>
                      <a:pt x="9" y="1009"/>
                    </a:lnTo>
                    <a:lnTo>
                      <a:pt x="17" y="985"/>
                    </a:lnTo>
                    <a:lnTo>
                      <a:pt x="27" y="964"/>
                    </a:lnTo>
                    <a:lnTo>
                      <a:pt x="38" y="946"/>
                    </a:lnTo>
                    <a:lnTo>
                      <a:pt x="50" y="930"/>
                    </a:lnTo>
                    <a:lnTo>
                      <a:pt x="65" y="916"/>
                    </a:lnTo>
                    <a:lnTo>
                      <a:pt x="80" y="906"/>
                    </a:lnTo>
                    <a:lnTo>
                      <a:pt x="96" y="897"/>
                    </a:lnTo>
                    <a:lnTo>
                      <a:pt x="98" y="851"/>
                    </a:lnTo>
                    <a:lnTo>
                      <a:pt x="89" y="794"/>
                    </a:lnTo>
                    <a:lnTo>
                      <a:pt x="85" y="740"/>
                    </a:lnTo>
                    <a:lnTo>
                      <a:pt x="83" y="690"/>
                    </a:lnTo>
                    <a:lnTo>
                      <a:pt x="85" y="643"/>
                    </a:lnTo>
                    <a:lnTo>
                      <a:pt x="90" y="599"/>
                    </a:lnTo>
                    <a:lnTo>
                      <a:pt x="98" y="559"/>
                    </a:lnTo>
                    <a:lnTo>
                      <a:pt x="108" y="522"/>
                    </a:lnTo>
                    <a:lnTo>
                      <a:pt x="120" y="487"/>
                    </a:lnTo>
                    <a:lnTo>
                      <a:pt x="134" y="455"/>
                    </a:lnTo>
                    <a:lnTo>
                      <a:pt x="149" y="427"/>
                    </a:lnTo>
                    <a:lnTo>
                      <a:pt x="166" y="400"/>
                    </a:lnTo>
                    <a:lnTo>
                      <a:pt x="183" y="377"/>
                    </a:lnTo>
                    <a:lnTo>
                      <a:pt x="202" y="355"/>
                    </a:lnTo>
                    <a:lnTo>
                      <a:pt x="220" y="337"/>
                    </a:lnTo>
                    <a:lnTo>
                      <a:pt x="239" y="320"/>
                    </a:lnTo>
                    <a:lnTo>
                      <a:pt x="257" y="305"/>
                    </a:lnTo>
                    <a:lnTo>
                      <a:pt x="274" y="293"/>
                    </a:lnTo>
                    <a:lnTo>
                      <a:pt x="290" y="282"/>
                    </a:lnTo>
                    <a:lnTo>
                      <a:pt x="305" y="273"/>
                    </a:lnTo>
                    <a:lnTo>
                      <a:pt x="319" y="266"/>
                    </a:lnTo>
                    <a:lnTo>
                      <a:pt x="331" y="260"/>
                    </a:lnTo>
                    <a:lnTo>
                      <a:pt x="341" y="255"/>
                    </a:lnTo>
                    <a:lnTo>
                      <a:pt x="348" y="253"/>
                    </a:lnTo>
                    <a:lnTo>
                      <a:pt x="352" y="246"/>
                    </a:lnTo>
                    <a:lnTo>
                      <a:pt x="359" y="237"/>
                    </a:lnTo>
                    <a:lnTo>
                      <a:pt x="367" y="225"/>
                    </a:lnTo>
                    <a:lnTo>
                      <a:pt x="377" y="212"/>
                    </a:lnTo>
                    <a:lnTo>
                      <a:pt x="390" y="196"/>
                    </a:lnTo>
                    <a:lnTo>
                      <a:pt x="404" y="180"/>
                    </a:lnTo>
                    <a:lnTo>
                      <a:pt x="421" y="163"/>
                    </a:lnTo>
                    <a:lnTo>
                      <a:pt x="439" y="145"/>
                    </a:lnTo>
                    <a:lnTo>
                      <a:pt x="459" y="127"/>
                    </a:lnTo>
                    <a:lnTo>
                      <a:pt x="481" y="108"/>
                    </a:lnTo>
                    <a:lnTo>
                      <a:pt x="505" y="91"/>
                    </a:lnTo>
                    <a:lnTo>
                      <a:pt x="531" y="74"/>
                    </a:lnTo>
                    <a:lnTo>
                      <a:pt x="559" y="57"/>
                    </a:lnTo>
                    <a:lnTo>
                      <a:pt x="589" y="43"/>
                    </a:lnTo>
                    <a:lnTo>
                      <a:pt x="620" y="30"/>
                    </a:lnTo>
                    <a:lnTo>
                      <a:pt x="655" y="19"/>
                    </a:lnTo>
                    <a:lnTo>
                      <a:pt x="690" y="10"/>
                    </a:lnTo>
                    <a:lnTo>
                      <a:pt x="728" y="3"/>
                    </a:lnTo>
                    <a:lnTo>
                      <a:pt x="767" y="0"/>
                    </a:lnTo>
                    <a:lnTo>
                      <a:pt x="80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20" name="Freeform 23"/>
              <p:cNvSpPr>
                <a:spLocks noEditPoints="1"/>
              </p:cNvSpPr>
              <p:nvPr/>
            </p:nvSpPr>
            <p:spPr bwMode="auto">
              <a:xfrm>
                <a:off x="2664" y="4250"/>
                <a:ext cx="83" cy="27"/>
              </a:xfrm>
              <a:custGeom>
                <a:avLst/>
                <a:gdLst>
                  <a:gd name="T0" fmla="*/ 613 w 916"/>
                  <a:gd name="T1" fmla="*/ 78 h 300"/>
                  <a:gd name="T2" fmla="*/ 561 w 916"/>
                  <a:gd name="T3" fmla="*/ 109 h 300"/>
                  <a:gd name="T4" fmla="*/ 554 w 916"/>
                  <a:gd name="T5" fmla="*/ 165 h 300"/>
                  <a:gd name="T6" fmla="*/ 579 w 916"/>
                  <a:gd name="T7" fmla="*/ 210 h 300"/>
                  <a:gd name="T8" fmla="*/ 665 w 916"/>
                  <a:gd name="T9" fmla="*/ 229 h 300"/>
                  <a:gd name="T10" fmla="*/ 787 w 916"/>
                  <a:gd name="T11" fmla="*/ 223 h 300"/>
                  <a:gd name="T12" fmla="*/ 839 w 916"/>
                  <a:gd name="T13" fmla="*/ 191 h 300"/>
                  <a:gd name="T14" fmla="*/ 846 w 916"/>
                  <a:gd name="T15" fmla="*/ 135 h 300"/>
                  <a:gd name="T16" fmla="*/ 820 w 916"/>
                  <a:gd name="T17" fmla="*/ 90 h 300"/>
                  <a:gd name="T18" fmla="*/ 734 w 916"/>
                  <a:gd name="T19" fmla="*/ 72 h 300"/>
                  <a:gd name="T20" fmla="*/ 153 w 916"/>
                  <a:gd name="T21" fmla="*/ 74 h 300"/>
                  <a:gd name="T22" fmla="*/ 85 w 916"/>
                  <a:gd name="T23" fmla="*/ 99 h 300"/>
                  <a:gd name="T24" fmla="*/ 70 w 916"/>
                  <a:gd name="T25" fmla="*/ 150 h 300"/>
                  <a:gd name="T26" fmla="*/ 85 w 916"/>
                  <a:gd name="T27" fmla="*/ 201 h 300"/>
                  <a:gd name="T28" fmla="*/ 153 w 916"/>
                  <a:gd name="T29" fmla="*/ 227 h 300"/>
                  <a:gd name="T30" fmla="*/ 280 w 916"/>
                  <a:gd name="T31" fmla="*/ 227 h 300"/>
                  <a:gd name="T32" fmla="*/ 348 w 916"/>
                  <a:gd name="T33" fmla="*/ 201 h 300"/>
                  <a:gd name="T34" fmla="*/ 363 w 916"/>
                  <a:gd name="T35" fmla="*/ 150 h 300"/>
                  <a:gd name="T36" fmla="*/ 348 w 916"/>
                  <a:gd name="T37" fmla="*/ 99 h 300"/>
                  <a:gd name="T38" fmla="*/ 280 w 916"/>
                  <a:gd name="T39" fmla="*/ 74 h 300"/>
                  <a:gd name="T40" fmla="*/ 234 w 916"/>
                  <a:gd name="T41" fmla="*/ 0 h 300"/>
                  <a:gd name="T42" fmla="*/ 321 w 916"/>
                  <a:gd name="T43" fmla="*/ 9 h 300"/>
                  <a:gd name="T44" fmla="*/ 400 w 916"/>
                  <a:gd name="T45" fmla="*/ 53 h 300"/>
                  <a:gd name="T46" fmla="*/ 574 w 916"/>
                  <a:gd name="T47" fmla="*/ 17 h 300"/>
                  <a:gd name="T48" fmla="*/ 662 w 916"/>
                  <a:gd name="T49" fmla="*/ 1 h 300"/>
                  <a:gd name="T50" fmla="*/ 732 w 916"/>
                  <a:gd name="T51" fmla="*/ 0 h 300"/>
                  <a:gd name="T52" fmla="*/ 806 w 916"/>
                  <a:gd name="T53" fmla="*/ 10 h 300"/>
                  <a:gd name="T54" fmla="*/ 875 w 916"/>
                  <a:gd name="T55" fmla="*/ 45 h 300"/>
                  <a:gd name="T56" fmla="*/ 914 w 916"/>
                  <a:gd name="T57" fmla="*/ 123 h 300"/>
                  <a:gd name="T58" fmla="*/ 900 w 916"/>
                  <a:gd name="T59" fmla="*/ 223 h 300"/>
                  <a:gd name="T60" fmla="*/ 843 w 916"/>
                  <a:gd name="T61" fmla="*/ 277 h 300"/>
                  <a:gd name="T62" fmla="*/ 768 w 916"/>
                  <a:gd name="T63" fmla="*/ 297 h 300"/>
                  <a:gd name="T64" fmla="*/ 699 w 916"/>
                  <a:gd name="T65" fmla="*/ 300 h 300"/>
                  <a:gd name="T66" fmla="*/ 632 w 916"/>
                  <a:gd name="T67" fmla="*/ 297 h 300"/>
                  <a:gd name="T68" fmla="*/ 557 w 916"/>
                  <a:gd name="T69" fmla="*/ 277 h 300"/>
                  <a:gd name="T70" fmla="*/ 500 w 916"/>
                  <a:gd name="T71" fmla="*/ 224 h 300"/>
                  <a:gd name="T72" fmla="*/ 485 w 916"/>
                  <a:gd name="T73" fmla="*/ 137 h 300"/>
                  <a:gd name="T74" fmla="*/ 432 w 916"/>
                  <a:gd name="T75" fmla="*/ 150 h 300"/>
                  <a:gd name="T76" fmla="*/ 405 w 916"/>
                  <a:gd name="T77" fmla="*/ 241 h 300"/>
                  <a:gd name="T78" fmla="*/ 342 w 916"/>
                  <a:gd name="T79" fmla="*/ 284 h 300"/>
                  <a:gd name="T80" fmla="*/ 266 w 916"/>
                  <a:gd name="T81" fmla="*/ 298 h 300"/>
                  <a:gd name="T82" fmla="*/ 201 w 916"/>
                  <a:gd name="T83" fmla="*/ 299 h 300"/>
                  <a:gd name="T84" fmla="*/ 129 w 916"/>
                  <a:gd name="T85" fmla="*/ 294 h 300"/>
                  <a:gd name="T86" fmla="*/ 57 w 916"/>
                  <a:gd name="T87" fmla="*/ 267 h 300"/>
                  <a:gd name="T88" fmla="*/ 7 w 916"/>
                  <a:gd name="T89" fmla="*/ 202 h 300"/>
                  <a:gd name="T90" fmla="*/ 7 w 916"/>
                  <a:gd name="T91" fmla="*/ 98 h 300"/>
                  <a:gd name="T92" fmla="*/ 57 w 916"/>
                  <a:gd name="T93" fmla="*/ 33 h 300"/>
                  <a:gd name="T94" fmla="*/ 129 w 916"/>
                  <a:gd name="T95" fmla="*/ 6 h 300"/>
                  <a:gd name="T96" fmla="*/ 201 w 916"/>
                  <a:gd name="T97" fmla="*/ 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16" h="300">
                    <a:moveTo>
                      <a:pt x="699" y="71"/>
                    </a:moveTo>
                    <a:lnTo>
                      <a:pt x="665" y="72"/>
                    </a:lnTo>
                    <a:lnTo>
                      <a:pt x="636" y="74"/>
                    </a:lnTo>
                    <a:lnTo>
                      <a:pt x="613" y="78"/>
                    </a:lnTo>
                    <a:lnTo>
                      <a:pt x="594" y="83"/>
                    </a:lnTo>
                    <a:lnTo>
                      <a:pt x="579" y="90"/>
                    </a:lnTo>
                    <a:lnTo>
                      <a:pt x="569" y="99"/>
                    </a:lnTo>
                    <a:lnTo>
                      <a:pt x="561" y="109"/>
                    </a:lnTo>
                    <a:lnTo>
                      <a:pt x="556" y="122"/>
                    </a:lnTo>
                    <a:lnTo>
                      <a:pt x="554" y="135"/>
                    </a:lnTo>
                    <a:lnTo>
                      <a:pt x="553" y="150"/>
                    </a:lnTo>
                    <a:lnTo>
                      <a:pt x="554" y="165"/>
                    </a:lnTo>
                    <a:lnTo>
                      <a:pt x="556" y="179"/>
                    </a:lnTo>
                    <a:lnTo>
                      <a:pt x="561" y="191"/>
                    </a:lnTo>
                    <a:lnTo>
                      <a:pt x="569" y="201"/>
                    </a:lnTo>
                    <a:lnTo>
                      <a:pt x="579" y="210"/>
                    </a:lnTo>
                    <a:lnTo>
                      <a:pt x="594" y="216"/>
                    </a:lnTo>
                    <a:lnTo>
                      <a:pt x="613" y="223"/>
                    </a:lnTo>
                    <a:lnTo>
                      <a:pt x="636" y="227"/>
                    </a:lnTo>
                    <a:lnTo>
                      <a:pt x="665" y="229"/>
                    </a:lnTo>
                    <a:lnTo>
                      <a:pt x="699" y="230"/>
                    </a:lnTo>
                    <a:lnTo>
                      <a:pt x="734" y="229"/>
                    </a:lnTo>
                    <a:lnTo>
                      <a:pt x="763" y="227"/>
                    </a:lnTo>
                    <a:lnTo>
                      <a:pt x="787" y="223"/>
                    </a:lnTo>
                    <a:lnTo>
                      <a:pt x="805" y="216"/>
                    </a:lnTo>
                    <a:lnTo>
                      <a:pt x="820" y="210"/>
                    </a:lnTo>
                    <a:lnTo>
                      <a:pt x="831" y="201"/>
                    </a:lnTo>
                    <a:lnTo>
                      <a:pt x="839" y="191"/>
                    </a:lnTo>
                    <a:lnTo>
                      <a:pt x="843" y="179"/>
                    </a:lnTo>
                    <a:lnTo>
                      <a:pt x="846" y="165"/>
                    </a:lnTo>
                    <a:lnTo>
                      <a:pt x="847" y="150"/>
                    </a:lnTo>
                    <a:lnTo>
                      <a:pt x="846" y="135"/>
                    </a:lnTo>
                    <a:lnTo>
                      <a:pt x="843" y="122"/>
                    </a:lnTo>
                    <a:lnTo>
                      <a:pt x="839" y="109"/>
                    </a:lnTo>
                    <a:lnTo>
                      <a:pt x="831" y="99"/>
                    </a:lnTo>
                    <a:lnTo>
                      <a:pt x="820" y="90"/>
                    </a:lnTo>
                    <a:lnTo>
                      <a:pt x="805" y="83"/>
                    </a:lnTo>
                    <a:lnTo>
                      <a:pt x="787" y="78"/>
                    </a:lnTo>
                    <a:lnTo>
                      <a:pt x="763" y="74"/>
                    </a:lnTo>
                    <a:lnTo>
                      <a:pt x="734" y="72"/>
                    </a:lnTo>
                    <a:lnTo>
                      <a:pt x="699" y="71"/>
                    </a:lnTo>
                    <a:close/>
                    <a:moveTo>
                      <a:pt x="216" y="71"/>
                    </a:moveTo>
                    <a:lnTo>
                      <a:pt x="182" y="72"/>
                    </a:lnTo>
                    <a:lnTo>
                      <a:pt x="153" y="74"/>
                    </a:lnTo>
                    <a:lnTo>
                      <a:pt x="130" y="78"/>
                    </a:lnTo>
                    <a:lnTo>
                      <a:pt x="111" y="83"/>
                    </a:lnTo>
                    <a:lnTo>
                      <a:pt x="96" y="90"/>
                    </a:lnTo>
                    <a:lnTo>
                      <a:pt x="85" y="99"/>
                    </a:lnTo>
                    <a:lnTo>
                      <a:pt x="78" y="109"/>
                    </a:lnTo>
                    <a:lnTo>
                      <a:pt x="73" y="122"/>
                    </a:lnTo>
                    <a:lnTo>
                      <a:pt x="70" y="135"/>
                    </a:lnTo>
                    <a:lnTo>
                      <a:pt x="70" y="150"/>
                    </a:lnTo>
                    <a:lnTo>
                      <a:pt x="70" y="165"/>
                    </a:lnTo>
                    <a:lnTo>
                      <a:pt x="73" y="179"/>
                    </a:lnTo>
                    <a:lnTo>
                      <a:pt x="78" y="191"/>
                    </a:lnTo>
                    <a:lnTo>
                      <a:pt x="85" y="201"/>
                    </a:lnTo>
                    <a:lnTo>
                      <a:pt x="96" y="210"/>
                    </a:lnTo>
                    <a:lnTo>
                      <a:pt x="111" y="216"/>
                    </a:lnTo>
                    <a:lnTo>
                      <a:pt x="130" y="223"/>
                    </a:lnTo>
                    <a:lnTo>
                      <a:pt x="153" y="227"/>
                    </a:lnTo>
                    <a:lnTo>
                      <a:pt x="182" y="229"/>
                    </a:lnTo>
                    <a:lnTo>
                      <a:pt x="216" y="230"/>
                    </a:lnTo>
                    <a:lnTo>
                      <a:pt x="250" y="229"/>
                    </a:lnTo>
                    <a:lnTo>
                      <a:pt x="280" y="227"/>
                    </a:lnTo>
                    <a:lnTo>
                      <a:pt x="304" y="223"/>
                    </a:lnTo>
                    <a:lnTo>
                      <a:pt x="322" y="216"/>
                    </a:lnTo>
                    <a:lnTo>
                      <a:pt x="337" y="210"/>
                    </a:lnTo>
                    <a:lnTo>
                      <a:pt x="348" y="201"/>
                    </a:lnTo>
                    <a:lnTo>
                      <a:pt x="355" y="191"/>
                    </a:lnTo>
                    <a:lnTo>
                      <a:pt x="360" y="179"/>
                    </a:lnTo>
                    <a:lnTo>
                      <a:pt x="363" y="165"/>
                    </a:lnTo>
                    <a:lnTo>
                      <a:pt x="363" y="150"/>
                    </a:lnTo>
                    <a:lnTo>
                      <a:pt x="363" y="135"/>
                    </a:lnTo>
                    <a:lnTo>
                      <a:pt x="360" y="122"/>
                    </a:lnTo>
                    <a:lnTo>
                      <a:pt x="355" y="109"/>
                    </a:lnTo>
                    <a:lnTo>
                      <a:pt x="348" y="99"/>
                    </a:lnTo>
                    <a:lnTo>
                      <a:pt x="337" y="90"/>
                    </a:lnTo>
                    <a:lnTo>
                      <a:pt x="322" y="83"/>
                    </a:lnTo>
                    <a:lnTo>
                      <a:pt x="304" y="78"/>
                    </a:lnTo>
                    <a:lnTo>
                      <a:pt x="280" y="74"/>
                    </a:lnTo>
                    <a:lnTo>
                      <a:pt x="250" y="72"/>
                    </a:lnTo>
                    <a:lnTo>
                      <a:pt x="216" y="71"/>
                    </a:lnTo>
                    <a:close/>
                    <a:moveTo>
                      <a:pt x="216" y="0"/>
                    </a:moveTo>
                    <a:lnTo>
                      <a:pt x="234" y="0"/>
                    </a:lnTo>
                    <a:lnTo>
                      <a:pt x="254" y="1"/>
                    </a:lnTo>
                    <a:lnTo>
                      <a:pt x="276" y="2"/>
                    </a:lnTo>
                    <a:lnTo>
                      <a:pt x="298" y="5"/>
                    </a:lnTo>
                    <a:lnTo>
                      <a:pt x="321" y="9"/>
                    </a:lnTo>
                    <a:lnTo>
                      <a:pt x="343" y="17"/>
                    </a:lnTo>
                    <a:lnTo>
                      <a:pt x="364" y="26"/>
                    </a:lnTo>
                    <a:lnTo>
                      <a:pt x="383" y="37"/>
                    </a:lnTo>
                    <a:lnTo>
                      <a:pt x="400" y="53"/>
                    </a:lnTo>
                    <a:lnTo>
                      <a:pt x="516" y="53"/>
                    </a:lnTo>
                    <a:lnTo>
                      <a:pt x="533" y="37"/>
                    </a:lnTo>
                    <a:lnTo>
                      <a:pt x="553" y="26"/>
                    </a:lnTo>
                    <a:lnTo>
                      <a:pt x="574" y="17"/>
                    </a:lnTo>
                    <a:lnTo>
                      <a:pt x="596" y="9"/>
                    </a:lnTo>
                    <a:lnTo>
                      <a:pt x="618" y="5"/>
                    </a:lnTo>
                    <a:lnTo>
                      <a:pt x="640" y="2"/>
                    </a:lnTo>
                    <a:lnTo>
                      <a:pt x="662" y="1"/>
                    </a:lnTo>
                    <a:lnTo>
                      <a:pt x="682" y="0"/>
                    </a:lnTo>
                    <a:lnTo>
                      <a:pt x="699" y="0"/>
                    </a:lnTo>
                    <a:lnTo>
                      <a:pt x="715" y="0"/>
                    </a:lnTo>
                    <a:lnTo>
                      <a:pt x="732" y="0"/>
                    </a:lnTo>
                    <a:lnTo>
                      <a:pt x="749" y="1"/>
                    </a:lnTo>
                    <a:lnTo>
                      <a:pt x="768" y="3"/>
                    </a:lnTo>
                    <a:lnTo>
                      <a:pt x="787" y="6"/>
                    </a:lnTo>
                    <a:lnTo>
                      <a:pt x="806" y="10"/>
                    </a:lnTo>
                    <a:lnTo>
                      <a:pt x="825" y="16"/>
                    </a:lnTo>
                    <a:lnTo>
                      <a:pt x="843" y="24"/>
                    </a:lnTo>
                    <a:lnTo>
                      <a:pt x="860" y="33"/>
                    </a:lnTo>
                    <a:lnTo>
                      <a:pt x="875" y="45"/>
                    </a:lnTo>
                    <a:lnTo>
                      <a:pt x="889" y="59"/>
                    </a:lnTo>
                    <a:lnTo>
                      <a:pt x="900" y="77"/>
                    </a:lnTo>
                    <a:lnTo>
                      <a:pt x="908" y="98"/>
                    </a:lnTo>
                    <a:lnTo>
                      <a:pt x="914" y="123"/>
                    </a:lnTo>
                    <a:lnTo>
                      <a:pt x="916" y="150"/>
                    </a:lnTo>
                    <a:lnTo>
                      <a:pt x="914" y="178"/>
                    </a:lnTo>
                    <a:lnTo>
                      <a:pt x="908" y="202"/>
                    </a:lnTo>
                    <a:lnTo>
                      <a:pt x="900" y="223"/>
                    </a:lnTo>
                    <a:lnTo>
                      <a:pt x="889" y="241"/>
                    </a:lnTo>
                    <a:lnTo>
                      <a:pt x="875" y="255"/>
                    </a:lnTo>
                    <a:lnTo>
                      <a:pt x="860" y="267"/>
                    </a:lnTo>
                    <a:lnTo>
                      <a:pt x="843" y="277"/>
                    </a:lnTo>
                    <a:lnTo>
                      <a:pt x="825" y="285"/>
                    </a:lnTo>
                    <a:lnTo>
                      <a:pt x="806" y="290"/>
                    </a:lnTo>
                    <a:lnTo>
                      <a:pt x="787" y="294"/>
                    </a:lnTo>
                    <a:lnTo>
                      <a:pt x="768" y="297"/>
                    </a:lnTo>
                    <a:lnTo>
                      <a:pt x="749" y="298"/>
                    </a:lnTo>
                    <a:lnTo>
                      <a:pt x="732" y="299"/>
                    </a:lnTo>
                    <a:lnTo>
                      <a:pt x="715" y="299"/>
                    </a:lnTo>
                    <a:lnTo>
                      <a:pt x="699" y="300"/>
                    </a:lnTo>
                    <a:lnTo>
                      <a:pt x="685" y="299"/>
                    </a:lnTo>
                    <a:lnTo>
                      <a:pt x="668" y="299"/>
                    </a:lnTo>
                    <a:lnTo>
                      <a:pt x="650" y="298"/>
                    </a:lnTo>
                    <a:lnTo>
                      <a:pt x="632" y="297"/>
                    </a:lnTo>
                    <a:lnTo>
                      <a:pt x="613" y="294"/>
                    </a:lnTo>
                    <a:lnTo>
                      <a:pt x="593" y="290"/>
                    </a:lnTo>
                    <a:lnTo>
                      <a:pt x="575" y="285"/>
                    </a:lnTo>
                    <a:lnTo>
                      <a:pt x="557" y="277"/>
                    </a:lnTo>
                    <a:lnTo>
                      <a:pt x="540" y="267"/>
                    </a:lnTo>
                    <a:lnTo>
                      <a:pt x="524" y="255"/>
                    </a:lnTo>
                    <a:lnTo>
                      <a:pt x="511" y="241"/>
                    </a:lnTo>
                    <a:lnTo>
                      <a:pt x="500" y="224"/>
                    </a:lnTo>
                    <a:lnTo>
                      <a:pt x="491" y="202"/>
                    </a:lnTo>
                    <a:lnTo>
                      <a:pt x="486" y="179"/>
                    </a:lnTo>
                    <a:lnTo>
                      <a:pt x="484" y="150"/>
                    </a:lnTo>
                    <a:lnTo>
                      <a:pt x="485" y="137"/>
                    </a:lnTo>
                    <a:lnTo>
                      <a:pt x="486" y="125"/>
                    </a:lnTo>
                    <a:lnTo>
                      <a:pt x="430" y="125"/>
                    </a:lnTo>
                    <a:lnTo>
                      <a:pt x="432" y="137"/>
                    </a:lnTo>
                    <a:lnTo>
                      <a:pt x="432" y="150"/>
                    </a:lnTo>
                    <a:lnTo>
                      <a:pt x="430" y="179"/>
                    </a:lnTo>
                    <a:lnTo>
                      <a:pt x="425" y="202"/>
                    </a:lnTo>
                    <a:lnTo>
                      <a:pt x="416" y="224"/>
                    </a:lnTo>
                    <a:lnTo>
                      <a:pt x="405" y="241"/>
                    </a:lnTo>
                    <a:lnTo>
                      <a:pt x="392" y="255"/>
                    </a:lnTo>
                    <a:lnTo>
                      <a:pt x="377" y="267"/>
                    </a:lnTo>
                    <a:lnTo>
                      <a:pt x="360" y="277"/>
                    </a:lnTo>
                    <a:lnTo>
                      <a:pt x="342" y="284"/>
                    </a:lnTo>
                    <a:lnTo>
                      <a:pt x="323" y="290"/>
                    </a:lnTo>
                    <a:lnTo>
                      <a:pt x="304" y="294"/>
                    </a:lnTo>
                    <a:lnTo>
                      <a:pt x="285" y="296"/>
                    </a:lnTo>
                    <a:lnTo>
                      <a:pt x="266" y="298"/>
                    </a:lnTo>
                    <a:lnTo>
                      <a:pt x="248" y="299"/>
                    </a:lnTo>
                    <a:lnTo>
                      <a:pt x="231" y="299"/>
                    </a:lnTo>
                    <a:lnTo>
                      <a:pt x="216" y="299"/>
                    </a:lnTo>
                    <a:lnTo>
                      <a:pt x="201" y="299"/>
                    </a:lnTo>
                    <a:lnTo>
                      <a:pt x="185" y="299"/>
                    </a:lnTo>
                    <a:lnTo>
                      <a:pt x="167" y="298"/>
                    </a:lnTo>
                    <a:lnTo>
                      <a:pt x="148" y="296"/>
                    </a:lnTo>
                    <a:lnTo>
                      <a:pt x="129" y="294"/>
                    </a:lnTo>
                    <a:lnTo>
                      <a:pt x="110" y="290"/>
                    </a:lnTo>
                    <a:lnTo>
                      <a:pt x="91" y="284"/>
                    </a:lnTo>
                    <a:lnTo>
                      <a:pt x="73" y="277"/>
                    </a:lnTo>
                    <a:lnTo>
                      <a:pt x="57" y="267"/>
                    </a:lnTo>
                    <a:lnTo>
                      <a:pt x="41" y="255"/>
                    </a:lnTo>
                    <a:lnTo>
                      <a:pt x="27" y="240"/>
                    </a:lnTo>
                    <a:lnTo>
                      <a:pt x="16" y="223"/>
                    </a:lnTo>
                    <a:lnTo>
                      <a:pt x="7" y="202"/>
                    </a:lnTo>
                    <a:lnTo>
                      <a:pt x="2" y="178"/>
                    </a:lnTo>
                    <a:lnTo>
                      <a:pt x="0" y="150"/>
                    </a:lnTo>
                    <a:lnTo>
                      <a:pt x="2" y="122"/>
                    </a:lnTo>
                    <a:lnTo>
                      <a:pt x="7" y="98"/>
                    </a:lnTo>
                    <a:lnTo>
                      <a:pt x="16" y="77"/>
                    </a:lnTo>
                    <a:lnTo>
                      <a:pt x="27" y="59"/>
                    </a:lnTo>
                    <a:lnTo>
                      <a:pt x="41" y="45"/>
                    </a:lnTo>
                    <a:lnTo>
                      <a:pt x="57" y="33"/>
                    </a:lnTo>
                    <a:lnTo>
                      <a:pt x="73" y="23"/>
                    </a:lnTo>
                    <a:lnTo>
                      <a:pt x="91" y="16"/>
                    </a:lnTo>
                    <a:lnTo>
                      <a:pt x="110" y="10"/>
                    </a:lnTo>
                    <a:lnTo>
                      <a:pt x="129" y="6"/>
                    </a:lnTo>
                    <a:lnTo>
                      <a:pt x="148" y="3"/>
                    </a:lnTo>
                    <a:lnTo>
                      <a:pt x="167" y="1"/>
                    </a:lnTo>
                    <a:lnTo>
                      <a:pt x="185" y="0"/>
                    </a:lnTo>
                    <a:lnTo>
                      <a:pt x="201" y="0"/>
                    </a:lnTo>
                    <a:lnTo>
                      <a:pt x="2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21" name="Freeform 24"/>
              <p:cNvSpPr>
                <a:spLocks noEditPoints="1"/>
              </p:cNvSpPr>
              <p:nvPr/>
            </p:nvSpPr>
            <p:spPr bwMode="auto">
              <a:xfrm>
                <a:off x="2597" y="4335"/>
                <a:ext cx="217" cy="124"/>
              </a:xfrm>
              <a:custGeom>
                <a:avLst/>
                <a:gdLst>
                  <a:gd name="T0" fmla="*/ 1796 w 2393"/>
                  <a:gd name="T1" fmla="*/ 704 h 1360"/>
                  <a:gd name="T2" fmla="*/ 1761 w 2393"/>
                  <a:gd name="T3" fmla="*/ 720 h 1360"/>
                  <a:gd name="T4" fmla="*/ 1590 w 2393"/>
                  <a:gd name="T5" fmla="*/ 904 h 1360"/>
                  <a:gd name="T6" fmla="*/ 1882 w 2393"/>
                  <a:gd name="T7" fmla="*/ 733 h 1360"/>
                  <a:gd name="T8" fmla="*/ 1851 w 2393"/>
                  <a:gd name="T9" fmla="*/ 709 h 1360"/>
                  <a:gd name="T10" fmla="*/ 1814 w 2393"/>
                  <a:gd name="T11" fmla="*/ 702 h 1360"/>
                  <a:gd name="T12" fmla="*/ 1831 w 2393"/>
                  <a:gd name="T13" fmla="*/ 20 h 1360"/>
                  <a:gd name="T14" fmla="*/ 1950 w 2393"/>
                  <a:gd name="T15" fmla="*/ 61 h 1360"/>
                  <a:gd name="T16" fmla="*/ 2057 w 2393"/>
                  <a:gd name="T17" fmla="*/ 121 h 1360"/>
                  <a:gd name="T18" fmla="*/ 2154 w 2393"/>
                  <a:gd name="T19" fmla="*/ 196 h 1360"/>
                  <a:gd name="T20" fmla="*/ 2235 w 2393"/>
                  <a:gd name="T21" fmla="*/ 286 h 1360"/>
                  <a:gd name="T22" fmla="*/ 2301 w 2393"/>
                  <a:gd name="T23" fmla="*/ 388 h 1360"/>
                  <a:gd name="T24" fmla="*/ 2352 w 2393"/>
                  <a:gd name="T25" fmla="*/ 501 h 1360"/>
                  <a:gd name="T26" fmla="*/ 2382 w 2393"/>
                  <a:gd name="T27" fmla="*/ 622 h 1360"/>
                  <a:gd name="T28" fmla="*/ 2393 w 2393"/>
                  <a:gd name="T29" fmla="*/ 748 h 1360"/>
                  <a:gd name="T30" fmla="*/ 2390 w 2393"/>
                  <a:gd name="T31" fmla="*/ 1230 h 1360"/>
                  <a:gd name="T32" fmla="*/ 2370 w 2393"/>
                  <a:gd name="T33" fmla="*/ 1282 h 1360"/>
                  <a:gd name="T34" fmla="*/ 2335 w 2393"/>
                  <a:gd name="T35" fmla="*/ 1324 h 1360"/>
                  <a:gd name="T36" fmla="*/ 2286 w 2393"/>
                  <a:gd name="T37" fmla="*/ 1351 h 1360"/>
                  <a:gd name="T38" fmla="*/ 2230 w 2393"/>
                  <a:gd name="T39" fmla="*/ 1360 h 1360"/>
                  <a:gd name="T40" fmla="*/ 129 w 2393"/>
                  <a:gd name="T41" fmla="*/ 1358 h 1360"/>
                  <a:gd name="T42" fmla="*/ 77 w 2393"/>
                  <a:gd name="T43" fmla="*/ 1339 h 1360"/>
                  <a:gd name="T44" fmla="*/ 36 w 2393"/>
                  <a:gd name="T45" fmla="*/ 1304 h 1360"/>
                  <a:gd name="T46" fmla="*/ 10 w 2393"/>
                  <a:gd name="T47" fmla="*/ 1256 h 1360"/>
                  <a:gd name="T48" fmla="*/ 0 w 2393"/>
                  <a:gd name="T49" fmla="*/ 1200 h 1360"/>
                  <a:gd name="T50" fmla="*/ 3 w 2393"/>
                  <a:gd name="T51" fmla="*/ 684 h 1360"/>
                  <a:gd name="T52" fmla="*/ 23 w 2393"/>
                  <a:gd name="T53" fmla="*/ 561 h 1360"/>
                  <a:gd name="T54" fmla="*/ 63 w 2393"/>
                  <a:gd name="T55" fmla="*/ 443 h 1360"/>
                  <a:gd name="T56" fmla="*/ 122 w 2393"/>
                  <a:gd name="T57" fmla="*/ 336 h 1360"/>
                  <a:gd name="T58" fmla="*/ 195 w 2393"/>
                  <a:gd name="T59" fmla="*/ 240 h 1360"/>
                  <a:gd name="T60" fmla="*/ 283 w 2393"/>
                  <a:gd name="T61" fmla="*/ 157 h 1360"/>
                  <a:gd name="T62" fmla="*/ 385 w 2393"/>
                  <a:gd name="T63" fmla="*/ 89 h 1360"/>
                  <a:gd name="T64" fmla="*/ 498 w 2393"/>
                  <a:gd name="T65" fmla="*/ 38 h 1360"/>
                  <a:gd name="T66" fmla="*/ 640 w 2393"/>
                  <a:gd name="T67" fmla="*/ 0 h 1360"/>
                  <a:gd name="T68" fmla="*/ 1748 w 2393"/>
                  <a:gd name="T69" fmla="*/ 0 h 1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393" h="1360">
                    <a:moveTo>
                      <a:pt x="1814" y="702"/>
                    </a:moveTo>
                    <a:lnTo>
                      <a:pt x="1796" y="704"/>
                    </a:lnTo>
                    <a:lnTo>
                      <a:pt x="1778" y="709"/>
                    </a:lnTo>
                    <a:lnTo>
                      <a:pt x="1761" y="720"/>
                    </a:lnTo>
                    <a:lnTo>
                      <a:pt x="1746" y="733"/>
                    </a:lnTo>
                    <a:lnTo>
                      <a:pt x="1590" y="904"/>
                    </a:lnTo>
                    <a:lnTo>
                      <a:pt x="2038" y="904"/>
                    </a:lnTo>
                    <a:lnTo>
                      <a:pt x="1882" y="733"/>
                    </a:lnTo>
                    <a:lnTo>
                      <a:pt x="1867" y="719"/>
                    </a:lnTo>
                    <a:lnTo>
                      <a:pt x="1851" y="709"/>
                    </a:lnTo>
                    <a:lnTo>
                      <a:pt x="1833" y="703"/>
                    </a:lnTo>
                    <a:lnTo>
                      <a:pt x="1814" y="702"/>
                    </a:lnTo>
                    <a:close/>
                    <a:moveTo>
                      <a:pt x="1748" y="0"/>
                    </a:moveTo>
                    <a:lnTo>
                      <a:pt x="1831" y="20"/>
                    </a:lnTo>
                    <a:lnTo>
                      <a:pt x="1892" y="38"/>
                    </a:lnTo>
                    <a:lnTo>
                      <a:pt x="1950" y="61"/>
                    </a:lnTo>
                    <a:lnTo>
                      <a:pt x="2005" y="88"/>
                    </a:lnTo>
                    <a:lnTo>
                      <a:pt x="2057" y="121"/>
                    </a:lnTo>
                    <a:lnTo>
                      <a:pt x="2107" y="157"/>
                    </a:lnTo>
                    <a:lnTo>
                      <a:pt x="2154" y="196"/>
                    </a:lnTo>
                    <a:lnTo>
                      <a:pt x="2196" y="239"/>
                    </a:lnTo>
                    <a:lnTo>
                      <a:pt x="2235" y="286"/>
                    </a:lnTo>
                    <a:lnTo>
                      <a:pt x="2270" y="336"/>
                    </a:lnTo>
                    <a:lnTo>
                      <a:pt x="2301" y="388"/>
                    </a:lnTo>
                    <a:lnTo>
                      <a:pt x="2328" y="443"/>
                    </a:lnTo>
                    <a:lnTo>
                      <a:pt x="2352" y="501"/>
                    </a:lnTo>
                    <a:lnTo>
                      <a:pt x="2369" y="561"/>
                    </a:lnTo>
                    <a:lnTo>
                      <a:pt x="2382" y="622"/>
                    </a:lnTo>
                    <a:lnTo>
                      <a:pt x="2390" y="684"/>
                    </a:lnTo>
                    <a:lnTo>
                      <a:pt x="2393" y="748"/>
                    </a:lnTo>
                    <a:lnTo>
                      <a:pt x="2393" y="1200"/>
                    </a:lnTo>
                    <a:lnTo>
                      <a:pt x="2390" y="1230"/>
                    </a:lnTo>
                    <a:lnTo>
                      <a:pt x="2383" y="1256"/>
                    </a:lnTo>
                    <a:lnTo>
                      <a:pt x="2370" y="1282"/>
                    </a:lnTo>
                    <a:lnTo>
                      <a:pt x="2354" y="1304"/>
                    </a:lnTo>
                    <a:lnTo>
                      <a:pt x="2335" y="1324"/>
                    </a:lnTo>
                    <a:lnTo>
                      <a:pt x="2311" y="1339"/>
                    </a:lnTo>
                    <a:lnTo>
                      <a:pt x="2286" y="1351"/>
                    </a:lnTo>
                    <a:lnTo>
                      <a:pt x="2259" y="1358"/>
                    </a:lnTo>
                    <a:lnTo>
                      <a:pt x="2230" y="1360"/>
                    </a:lnTo>
                    <a:lnTo>
                      <a:pt x="157" y="1360"/>
                    </a:lnTo>
                    <a:lnTo>
                      <a:pt x="129" y="1358"/>
                    </a:lnTo>
                    <a:lnTo>
                      <a:pt x="101" y="1351"/>
                    </a:lnTo>
                    <a:lnTo>
                      <a:pt x="77" y="1339"/>
                    </a:lnTo>
                    <a:lnTo>
                      <a:pt x="55" y="1324"/>
                    </a:lnTo>
                    <a:lnTo>
                      <a:pt x="36" y="1304"/>
                    </a:lnTo>
                    <a:lnTo>
                      <a:pt x="21" y="1282"/>
                    </a:lnTo>
                    <a:lnTo>
                      <a:pt x="10" y="1256"/>
                    </a:lnTo>
                    <a:lnTo>
                      <a:pt x="3" y="1230"/>
                    </a:lnTo>
                    <a:lnTo>
                      <a:pt x="0" y="1200"/>
                    </a:lnTo>
                    <a:lnTo>
                      <a:pt x="0" y="748"/>
                    </a:lnTo>
                    <a:lnTo>
                      <a:pt x="3" y="684"/>
                    </a:lnTo>
                    <a:lnTo>
                      <a:pt x="11" y="622"/>
                    </a:lnTo>
                    <a:lnTo>
                      <a:pt x="23" y="561"/>
                    </a:lnTo>
                    <a:lnTo>
                      <a:pt x="41" y="501"/>
                    </a:lnTo>
                    <a:lnTo>
                      <a:pt x="63" y="443"/>
                    </a:lnTo>
                    <a:lnTo>
                      <a:pt x="90" y="389"/>
                    </a:lnTo>
                    <a:lnTo>
                      <a:pt x="122" y="336"/>
                    </a:lnTo>
                    <a:lnTo>
                      <a:pt x="156" y="286"/>
                    </a:lnTo>
                    <a:lnTo>
                      <a:pt x="195" y="240"/>
                    </a:lnTo>
                    <a:lnTo>
                      <a:pt x="237" y="196"/>
                    </a:lnTo>
                    <a:lnTo>
                      <a:pt x="283" y="157"/>
                    </a:lnTo>
                    <a:lnTo>
                      <a:pt x="332" y="121"/>
                    </a:lnTo>
                    <a:lnTo>
                      <a:pt x="385" y="89"/>
                    </a:lnTo>
                    <a:lnTo>
                      <a:pt x="440" y="62"/>
                    </a:lnTo>
                    <a:lnTo>
                      <a:pt x="498" y="38"/>
                    </a:lnTo>
                    <a:lnTo>
                      <a:pt x="559" y="20"/>
                    </a:lnTo>
                    <a:lnTo>
                      <a:pt x="640" y="0"/>
                    </a:lnTo>
                    <a:lnTo>
                      <a:pt x="1193" y="1280"/>
                    </a:lnTo>
                    <a:lnTo>
                      <a:pt x="174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22" name="Freeform 25"/>
              <p:cNvSpPr>
                <a:spLocks/>
              </p:cNvSpPr>
              <p:nvPr/>
            </p:nvSpPr>
            <p:spPr bwMode="auto">
              <a:xfrm>
                <a:off x="2689" y="4347"/>
                <a:ext cx="34" cy="83"/>
              </a:xfrm>
              <a:custGeom>
                <a:avLst/>
                <a:gdLst>
                  <a:gd name="T0" fmla="*/ 135 w 373"/>
                  <a:gd name="T1" fmla="*/ 0 h 915"/>
                  <a:gd name="T2" fmla="*/ 237 w 373"/>
                  <a:gd name="T3" fmla="*/ 0 h 915"/>
                  <a:gd name="T4" fmla="*/ 258 w 373"/>
                  <a:gd name="T5" fmla="*/ 2 h 915"/>
                  <a:gd name="T6" fmla="*/ 278 w 373"/>
                  <a:gd name="T7" fmla="*/ 9 h 915"/>
                  <a:gd name="T8" fmla="*/ 295 w 373"/>
                  <a:gd name="T9" fmla="*/ 21 h 915"/>
                  <a:gd name="T10" fmla="*/ 310 w 373"/>
                  <a:gd name="T11" fmla="*/ 36 h 915"/>
                  <a:gd name="T12" fmla="*/ 321 w 373"/>
                  <a:gd name="T13" fmla="*/ 53 h 915"/>
                  <a:gd name="T14" fmla="*/ 328 w 373"/>
                  <a:gd name="T15" fmla="*/ 74 h 915"/>
                  <a:gd name="T16" fmla="*/ 366 w 373"/>
                  <a:gd name="T17" fmla="*/ 234 h 915"/>
                  <a:gd name="T18" fmla="*/ 368 w 373"/>
                  <a:gd name="T19" fmla="*/ 257 h 915"/>
                  <a:gd name="T20" fmla="*/ 365 w 373"/>
                  <a:gd name="T21" fmla="*/ 281 h 915"/>
                  <a:gd name="T22" fmla="*/ 357 w 373"/>
                  <a:gd name="T23" fmla="*/ 301 h 915"/>
                  <a:gd name="T24" fmla="*/ 345 w 373"/>
                  <a:gd name="T25" fmla="*/ 319 h 915"/>
                  <a:gd name="T26" fmla="*/ 329 w 373"/>
                  <a:gd name="T27" fmla="*/ 334 h 915"/>
                  <a:gd name="T28" fmla="*/ 309 w 373"/>
                  <a:gd name="T29" fmla="*/ 345 h 915"/>
                  <a:gd name="T30" fmla="*/ 287 w 373"/>
                  <a:gd name="T31" fmla="*/ 351 h 915"/>
                  <a:gd name="T32" fmla="*/ 373 w 373"/>
                  <a:gd name="T33" fmla="*/ 438 h 915"/>
                  <a:gd name="T34" fmla="*/ 187 w 373"/>
                  <a:gd name="T35" fmla="*/ 915 h 915"/>
                  <a:gd name="T36" fmla="*/ 0 w 373"/>
                  <a:gd name="T37" fmla="*/ 438 h 915"/>
                  <a:gd name="T38" fmla="*/ 85 w 373"/>
                  <a:gd name="T39" fmla="*/ 351 h 915"/>
                  <a:gd name="T40" fmla="*/ 63 w 373"/>
                  <a:gd name="T41" fmla="*/ 345 h 915"/>
                  <a:gd name="T42" fmla="*/ 44 w 373"/>
                  <a:gd name="T43" fmla="*/ 334 h 915"/>
                  <a:gd name="T44" fmla="*/ 27 w 373"/>
                  <a:gd name="T45" fmla="*/ 319 h 915"/>
                  <a:gd name="T46" fmla="*/ 15 w 373"/>
                  <a:gd name="T47" fmla="*/ 301 h 915"/>
                  <a:gd name="T48" fmla="*/ 7 w 373"/>
                  <a:gd name="T49" fmla="*/ 281 h 915"/>
                  <a:gd name="T50" fmla="*/ 4 w 373"/>
                  <a:gd name="T51" fmla="*/ 257 h 915"/>
                  <a:gd name="T52" fmla="*/ 6 w 373"/>
                  <a:gd name="T53" fmla="*/ 234 h 915"/>
                  <a:gd name="T54" fmla="*/ 44 w 373"/>
                  <a:gd name="T55" fmla="*/ 74 h 915"/>
                  <a:gd name="T56" fmla="*/ 52 w 373"/>
                  <a:gd name="T57" fmla="*/ 53 h 915"/>
                  <a:gd name="T58" fmla="*/ 63 w 373"/>
                  <a:gd name="T59" fmla="*/ 36 h 915"/>
                  <a:gd name="T60" fmla="*/ 77 w 373"/>
                  <a:gd name="T61" fmla="*/ 21 h 915"/>
                  <a:gd name="T62" fmla="*/ 95 w 373"/>
                  <a:gd name="T63" fmla="*/ 9 h 915"/>
                  <a:gd name="T64" fmla="*/ 114 w 373"/>
                  <a:gd name="T65" fmla="*/ 2 h 915"/>
                  <a:gd name="T66" fmla="*/ 135 w 373"/>
                  <a:gd name="T67" fmla="*/ 0 h 9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73" h="915">
                    <a:moveTo>
                      <a:pt x="135" y="0"/>
                    </a:moveTo>
                    <a:lnTo>
                      <a:pt x="237" y="0"/>
                    </a:lnTo>
                    <a:lnTo>
                      <a:pt x="258" y="2"/>
                    </a:lnTo>
                    <a:lnTo>
                      <a:pt x="278" y="9"/>
                    </a:lnTo>
                    <a:lnTo>
                      <a:pt x="295" y="21"/>
                    </a:lnTo>
                    <a:lnTo>
                      <a:pt x="310" y="36"/>
                    </a:lnTo>
                    <a:lnTo>
                      <a:pt x="321" y="53"/>
                    </a:lnTo>
                    <a:lnTo>
                      <a:pt x="328" y="74"/>
                    </a:lnTo>
                    <a:lnTo>
                      <a:pt x="366" y="234"/>
                    </a:lnTo>
                    <a:lnTo>
                      <a:pt x="368" y="257"/>
                    </a:lnTo>
                    <a:lnTo>
                      <a:pt x="365" y="281"/>
                    </a:lnTo>
                    <a:lnTo>
                      <a:pt x="357" y="301"/>
                    </a:lnTo>
                    <a:lnTo>
                      <a:pt x="345" y="319"/>
                    </a:lnTo>
                    <a:lnTo>
                      <a:pt x="329" y="334"/>
                    </a:lnTo>
                    <a:lnTo>
                      <a:pt x="309" y="345"/>
                    </a:lnTo>
                    <a:lnTo>
                      <a:pt x="287" y="351"/>
                    </a:lnTo>
                    <a:lnTo>
                      <a:pt x="373" y="438"/>
                    </a:lnTo>
                    <a:lnTo>
                      <a:pt x="187" y="915"/>
                    </a:lnTo>
                    <a:lnTo>
                      <a:pt x="0" y="438"/>
                    </a:lnTo>
                    <a:lnTo>
                      <a:pt x="85" y="351"/>
                    </a:lnTo>
                    <a:lnTo>
                      <a:pt x="63" y="345"/>
                    </a:lnTo>
                    <a:lnTo>
                      <a:pt x="44" y="334"/>
                    </a:lnTo>
                    <a:lnTo>
                      <a:pt x="27" y="319"/>
                    </a:lnTo>
                    <a:lnTo>
                      <a:pt x="15" y="301"/>
                    </a:lnTo>
                    <a:lnTo>
                      <a:pt x="7" y="281"/>
                    </a:lnTo>
                    <a:lnTo>
                      <a:pt x="4" y="257"/>
                    </a:lnTo>
                    <a:lnTo>
                      <a:pt x="6" y="234"/>
                    </a:lnTo>
                    <a:lnTo>
                      <a:pt x="44" y="74"/>
                    </a:lnTo>
                    <a:lnTo>
                      <a:pt x="52" y="53"/>
                    </a:lnTo>
                    <a:lnTo>
                      <a:pt x="63" y="36"/>
                    </a:lnTo>
                    <a:lnTo>
                      <a:pt x="77" y="21"/>
                    </a:lnTo>
                    <a:lnTo>
                      <a:pt x="95" y="9"/>
                    </a:lnTo>
                    <a:lnTo>
                      <a:pt x="114" y="2"/>
                    </a:lnTo>
                    <a:lnTo>
                      <a:pt x="13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1" name="Group 16"/>
            <p:cNvGrpSpPr>
              <a:grpSpLocks noChangeAspect="1"/>
            </p:cNvGrpSpPr>
            <p:nvPr/>
          </p:nvGrpSpPr>
          <p:grpSpPr bwMode="auto">
            <a:xfrm>
              <a:off x="596845" y="5823027"/>
              <a:ext cx="162480" cy="186754"/>
              <a:chOff x="1039" y="1681"/>
              <a:chExt cx="1071" cy="1231"/>
            </a:xfrm>
            <a:grpFill/>
          </p:grpSpPr>
          <p:sp>
            <p:nvSpPr>
              <p:cNvPr id="15" name="Freeform 17"/>
              <p:cNvSpPr>
                <a:spLocks noEditPoints="1"/>
              </p:cNvSpPr>
              <p:nvPr/>
            </p:nvSpPr>
            <p:spPr bwMode="auto">
              <a:xfrm>
                <a:off x="1039" y="1681"/>
                <a:ext cx="1071" cy="1099"/>
              </a:xfrm>
              <a:custGeom>
                <a:avLst/>
                <a:gdLst>
                  <a:gd name="T0" fmla="*/ 3169 w 3212"/>
                  <a:gd name="T1" fmla="*/ 566 h 3298"/>
                  <a:gd name="T2" fmla="*/ 3035 w 3212"/>
                  <a:gd name="T3" fmla="*/ 475 h 3298"/>
                  <a:gd name="T4" fmla="*/ 2711 w 3212"/>
                  <a:gd name="T5" fmla="*/ 199 h 3298"/>
                  <a:gd name="T6" fmla="*/ 2384 w 3212"/>
                  <a:gd name="T7" fmla="*/ 19 h 3298"/>
                  <a:gd name="T8" fmla="*/ 2347 w 3212"/>
                  <a:gd name="T9" fmla="*/ 4 h 3298"/>
                  <a:gd name="T10" fmla="*/ 2278 w 3212"/>
                  <a:gd name="T11" fmla="*/ 47 h 3298"/>
                  <a:gd name="T12" fmla="*/ 2171 w 3212"/>
                  <a:gd name="T13" fmla="*/ 190 h 3298"/>
                  <a:gd name="T14" fmla="*/ 1698 w 3212"/>
                  <a:gd name="T15" fmla="*/ 610 h 3298"/>
                  <a:gd name="T16" fmla="*/ 716 w 3212"/>
                  <a:gd name="T17" fmla="*/ 1337 h 3298"/>
                  <a:gd name="T18" fmla="*/ 296 w 3212"/>
                  <a:gd name="T19" fmla="*/ 1713 h 3298"/>
                  <a:gd name="T20" fmla="*/ 59 w 3212"/>
                  <a:gd name="T21" fmla="*/ 2061 h 3298"/>
                  <a:gd name="T22" fmla="*/ 0 w 3212"/>
                  <a:gd name="T23" fmla="*/ 2479 h 3298"/>
                  <a:gd name="T24" fmla="*/ 29 w 3212"/>
                  <a:gd name="T25" fmla="*/ 2758 h 3298"/>
                  <a:gd name="T26" fmla="*/ 183 w 3212"/>
                  <a:gd name="T27" fmla="*/ 2915 h 3298"/>
                  <a:gd name="T28" fmla="*/ 615 w 3212"/>
                  <a:gd name="T29" fmla="*/ 3255 h 3298"/>
                  <a:gd name="T30" fmla="*/ 886 w 3212"/>
                  <a:gd name="T31" fmla="*/ 3291 h 3298"/>
                  <a:gd name="T32" fmla="*/ 1138 w 3212"/>
                  <a:gd name="T33" fmla="*/ 3171 h 3298"/>
                  <a:gd name="T34" fmla="*/ 1808 w 3212"/>
                  <a:gd name="T35" fmla="*/ 2600 h 3298"/>
                  <a:gd name="T36" fmla="*/ 2812 w 3212"/>
                  <a:gd name="T37" fmla="*/ 1724 h 3298"/>
                  <a:gd name="T38" fmla="*/ 3103 w 3212"/>
                  <a:gd name="T39" fmla="*/ 1438 h 3298"/>
                  <a:gd name="T40" fmla="*/ 3146 w 3212"/>
                  <a:gd name="T41" fmla="*/ 1401 h 3298"/>
                  <a:gd name="T42" fmla="*/ 3193 w 3212"/>
                  <a:gd name="T43" fmla="*/ 1183 h 3298"/>
                  <a:gd name="T44" fmla="*/ 3208 w 3212"/>
                  <a:gd name="T45" fmla="*/ 620 h 3298"/>
                  <a:gd name="T46" fmla="*/ 1001 w 3212"/>
                  <a:gd name="T47" fmla="*/ 3114 h 3298"/>
                  <a:gd name="T48" fmla="*/ 881 w 3212"/>
                  <a:gd name="T49" fmla="*/ 3066 h 3298"/>
                  <a:gd name="T50" fmla="*/ 844 w 3212"/>
                  <a:gd name="T51" fmla="*/ 2610 h 3298"/>
                  <a:gd name="T52" fmla="*/ 840 w 3212"/>
                  <a:gd name="T53" fmla="*/ 2398 h 3298"/>
                  <a:gd name="T54" fmla="*/ 401 w 3212"/>
                  <a:gd name="T55" fmla="*/ 2082 h 3298"/>
                  <a:gd name="T56" fmla="*/ 241 w 3212"/>
                  <a:gd name="T57" fmla="*/ 1969 h 3298"/>
                  <a:gd name="T58" fmla="*/ 752 w 3212"/>
                  <a:gd name="T59" fmla="*/ 2141 h 3298"/>
                  <a:gd name="T60" fmla="*/ 1034 w 3212"/>
                  <a:gd name="T61" fmla="*/ 2354 h 3298"/>
                  <a:gd name="T62" fmla="*/ 1418 w 3212"/>
                  <a:gd name="T63" fmla="*/ 2074 h 3298"/>
                  <a:gd name="T64" fmla="*/ 1624 w 3212"/>
                  <a:gd name="T65" fmla="*/ 1847 h 3298"/>
                  <a:gd name="T66" fmla="*/ 1420 w 3212"/>
                  <a:gd name="T67" fmla="*/ 1596 h 3298"/>
                  <a:gd name="T68" fmla="*/ 1082 w 3212"/>
                  <a:gd name="T69" fmla="*/ 1248 h 3298"/>
                  <a:gd name="T70" fmla="*/ 1614 w 3212"/>
                  <a:gd name="T71" fmla="*/ 825 h 3298"/>
                  <a:gd name="T72" fmla="*/ 2194 w 3212"/>
                  <a:gd name="T73" fmla="*/ 338 h 3298"/>
                  <a:gd name="T74" fmla="*/ 2374 w 3212"/>
                  <a:gd name="T75" fmla="*/ 118 h 3298"/>
                  <a:gd name="T76" fmla="*/ 2661 w 3212"/>
                  <a:gd name="T77" fmla="*/ 304 h 3298"/>
                  <a:gd name="T78" fmla="*/ 2993 w 3212"/>
                  <a:gd name="T79" fmla="*/ 603 h 3298"/>
                  <a:gd name="T80" fmla="*/ 2474 w 3212"/>
                  <a:gd name="T81" fmla="*/ 1257 h 3298"/>
                  <a:gd name="T82" fmla="*/ 1732 w 3212"/>
                  <a:gd name="T83" fmla="*/ 1951 h 3298"/>
                  <a:gd name="T84" fmla="*/ 1047 w 3212"/>
                  <a:gd name="T85" fmla="*/ 2462 h 3298"/>
                  <a:gd name="T86" fmla="*/ 1012 w 3212"/>
                  <a:gd name="T87" fmla="*/ 2472 h 3298"/>
                  <a:gd name="T88" fmla="*/ 3078 w 3212"/>
                  <a:gd name="T89" fmla="*/ 1147 h 3298"/>
                  <a:gd name="T90" fmla="*/ 3067 w 3212"/>
                  <a:gd name="T91" fmla="*/ 1301 h 3298"/>
                  <a:gd name="T92" fmla="*/ 3051 w 3212"/>
                  <a:gd name="T93" fmla="*/ 1343 h 3298"/>
                  <a:gd name="T94" fmla="*/ 3018 w 3212"/>
                  <a:gd name="T95" fmla="*/ 1366 h 3298"/>
                  <a:gd name="T96" fmla="*/ 2890 w 3212"/>
                  <a:gd name="T97" fmla="*/ 1493 h 3298"/>
                  <a:gd name="T98" fmla="*/ 1823 w 3212"/>
                  <a:gd name="T99" fmla="*/ 2434 h 3298"/>
                  <a:gd name="T100" fmla="*/ 1765 w 3212"/>
                  <a:gd name="T101" fmla="*/ 2231 h 3298"/>
                  <a:gd name="T102" fmla="*/ 1749 w 3212"/>
                  <a:gd name="T103" fmla="*/ 2105 h 3298"/>
                  <a:gd name="T104" fmla="*/ 2236 w 3212"/>
                  <a:gd name="T105" fmla="*/ 1651 h 3298"/>
                  <a:gd name="T106" fmla="*/ 3095 w 3212"/>
                  <a:gd name="T107" fmla="*/ 770 h 3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212" h="3298">
                    <a:moveTo>
                      <a:pt x="3208" y="620"/>
                    </a:moveTo>
                    <a:lnTo>
                      <a:pt x="3206" y="606"/>
                    </a:lnTo>
                    <a:lnTo>
                      <a:pt x="3192" y="581"/>
                    </a:lnTo>
                    <a:lnTo>
                      <a:pt x="3169" y="566"/>
                    </a:lnTo>
                    <a:lnTo>
                      <a:pt x="3143" y="561"/>
                    </a:lnTo>
                    <a:lnTo>
                      <a:pt x="3130" y="564"/>
                    </a:lnTo>
                    <a:lnTo>
                      <a:pt x="3101" y="533"/>
                    </a:lnTo>
                    <a:lnTo>
                      <a:pt x="3035" y="475"/>
                    </a:lnTo>
                    <a:lnTo>
                      <a:pt x="3003" y="448"/>
                    </a:lnTo>
                    <a:lnTo>
                      <a:pt x="2931" y="383"/>
                    </a:lnTo>
                    <a:lnTo>
                      <a:pt x="2786" y="258"/>
                    </a:lnTo>
                    <a:lnTo>
                      <a:pt x="2711" y="199"/>
                    </a:lnTo>
                    <a:lnTo>
                      <a:pt x="2651" y="148"/>
                    </a:lnTo>
                    <a:lnTo>
                      <a:pt x="2507" y="53"/>
                    </a:lnTo>
                    <a:lnTo>
                      <a:pt x="2432" y="24"/>
                    </a:lnTo>
                    <a:lnTo>
                      <a:pt x="2384" y="19"/>
                    </a:lnTo>
                    <a:lnTo>
                      <a:pt x="2363" y="20"/>
                    </a:lnTo>
                    <a:lnTo>
                      <a:pt x="2361" y="17"/>
                    </a:lnTo>
                    <a:lnTo>
                      <a:pt x="2358" y="14"/>
                    </a:lnTo>
                    <a:lnTo>
                      <a:pt x="2347" y="4"/>
                    </a:lnTo>
                    <a:lnTo>
                      <a:pt x="2320" y="0"/>
                    </a:lnTo>
                    <a:lnTo>
                      <a:pt x="2294" y="10"/>
                    </a:lnTo>
                    <a:lnTo>
                      <a:pt x="2278" y="32"/>
                    </a:lnTo>
                    <a:lnTo>
                      <a:pt x="2278" y="47"/>
                    </a:lnTo>
                    <a:lnTo>
                      <a:pt x="2276" y="62"/>
                    </a:lnTo>
                    <a:lnTo>
                      <a:pt x="2253" y="102"/>
                    </a:lnTo>
                    <a:lnTo>
                      <a:pt x="2199" y="163"/>
                    </a:lnTo>
                    <a:lnTo>
                      <a:pt x="2171" y="190"/>
                    </a:lnTo>
                    <a:lnTo>
                      <a:pt x="2102" y="260"/>
                    </a:lnTo>
                    <a:lnTo>
                      <a:pt x="1952" y="394"/>
                    </a:lnTo>
                    <a:lnTo>
                      <a:pt x="1878" y="459"/>
                    </a:lnTo>
                    <a:lnTo>
                      <a:pt x="1698" y="610"/>
                    </a:lnTo>
                    <a:lnTo>
                      <a:pt x="1326" y="897"/>
                    </a:lnTo>
                    <a:lnTo>
                      <a:pt x="1138" y="1036"/>
                    </a:lnTo>
                    <a:lnTo>
                      <a:pt x="969" y="1157"/>
                    </a:lnTo>
                    <a:lnTo>
                      <a:pt x="716" y="1337"/>
                    </a:lnTo>
                    <a:lnTo>
                      <a:pt x="553" y="1467"/>
                    </a:lnTo>
                    <a:lnTo>
                      <a:pt x="475" y="1536"/>
                    </a:lnTo>
                    <a:lnTo>
                      <a:pt x="415" y="1592"/>
                    </a:lnTo>
                    <a:lnTo>
                      <a:pt x="296" y="1713"/>
                    </a:lnTo>
                    <a:lnTo>
                      <a:pt x="186" y="1845"/>
                    </a:lnTo>
                    <a:lnTo>
                      <a:pt x="117" y="1951"/>
                    </a:lnTo>
                    <a:lnTo>
                      <a:pt x="77" y="2024"/>
                    </a:lnTo>
                    <a:lnTo>
                      <a:pt x="59" y="2061"/>
                    </a:lnTo>
                    <a:lnTo>
                      <a:pt x="44" y="2100"/>
                    </a:lnTo>
                    <a:lnTo>
                      <a:pt x="21" y="2181"/>
                    </a:lnTo>
                    <a:lnTo>
                      <a:pt x="2" y="2306"/>
                    </a:lnTo>
                    <a:lnTo>
                      <a:pt x="0" y="2479"/>
                    </a:lnTo>
                    <a:lnTo>
                      <a:pt x="12" y="2650"/>
                    </a:lnTo>
                    <a:lnTo>
                      <a:pt x="18" y="2732"/>
                    </a:lnTo>
                    <a:lnTo>
                      <a:pt x="19" y="2742"/>
                    </a:lnTo>
                    <a:lnTo>
                      <a:pt x="29" y="2758"/>
                    </a:lnTo>
                    <a:lnTo>
                      <a:pt x="49" y="2771"/>
                    </a:lnTo>
                    <a:lnTo>
                      <a:pt x="67" y="2770"/>
                    </a:lnTo>
                    <a:lnTo>
                      <a:pt x="101" y="2817"/>
                    </a:lnTo>
                    <a:lnTo>
                      <a:pt x="183" y="2915"/>
                    </a:lnTo>
                    <a:lnTo>
                      <a:pt x="278" y="3016"/>
                    </a:lnTo>
                    <a:lnTo>
                      <a:pt x="383" y="3109"/>
                    </a:lnTo>
                    <a:lnTo>
                      <a:pt x="497" y="3193"/>
                    </a:lnTo>
                    <a:lnTo>
                      <a:pt x="615" y="3255"/>
                    </a:lnTo>
                    <a:lnTo>
                      <a:pt x="704" y="3285"/>
                    </a:lnTo>
                    <a:lnTo>
                      <a:pt x="765" y="3297"/>
                    </a:lnTo>
                    <a:lnTo>
                      <a:pt x="825" y="3298"/>
                    </a:lnTo>
                    <a:lnTo>
                      <a:pt x="886" y="3291"/>
                    </a:lnTo>
                    <a:lnTo>
                      <a:pt x="916" y="3282"/>
                    </a:lnTo>
                    <a:lnTo>
                      <a:pt x="955" y="3271"/>
                    </a:lnTo>
                    <a:lnTo>
                      <a:pt x="1030" y="3236"/>
                    </a:lnTo>
                    <a:lnTo>
                      <a:pt x="1138" y="3171"/>
                    </a:lnTo>
                    <a:lnTo>
                      <a:pt x="1342" y="3009"/>
                    </a:lnTo>
                    <a:lnTo>
                      <a:pt x="1463" y="2899"/>
                    </a:lnTo>
                    <a:lnTo>
                      <a:pt x="1634" y="2748"/>
                    </a:lnTo>
                    <a:lnTo>
                      <a:pt x="1808" y="2600"/>
                    </a:lnTo>
                    <a:lnTo>
                      <a:pt x="2017" y="2424"/>
                    </a:lnTo>
                    <a:lnTo>
                      <a:pt x="2429" y="2066"/>
                    </a:lnTo>
                    <a:lnTo>
                      <a:pt x="2633" y="1884"/>
                    </a:lnTo>
                    <a:lnTo>
                      <a:pt x="2812" y="1724"/>
                    </a:lnTo>
                    <a:lnTo>
                      <a:pt x="2987" y="1560"/>
                    </a:lnTo>
                    <a:lnTo>
                      <a:pt x="3021" y="1530"/>
                    </a:lnTo>
                    <a:lnTo>
                      <a:pt x="3075" y="1478"/>
                    </a:lnTo>
                    <a:lnTo>
                      <a:pt x="3103" y="1438"/>
                    </a:lnTo>
                    <a:lnTo>
                      <a:pt x="3111" y="1416"/>
                    </a:lnTo>
                    <a:lnTo>
                      <a:pt x="3124" y="1415"/>
                    </a:lnTo>
                    <a:lnTo>
                      <a:pt x="3134" y="1409"/>
                    </a:lnTo>
                    <a:lnTo>
                      <a:pt x="3146" y="1401"/>
                    </a:lnTo>
                    <a:lnTo>
                      <a:pt x="3163" y="1378"/>
                    </a:lnTo>
                    <a:lnTo>
                      <a:pt x="3180" y="1337"/>
                    </a:lnTo>
                    <a:lnTo>
                      <a:pt x="3192" y="1241"/>
                    </a:lnTo>
                    <a:lnTo>
                      <a:pt x="3193" y="1183"/>
                    </a:lnTo>
                    <a:lnTo>
                      <a:pt x="3202" y="1042"/>
                    </a:lnTo>
                    <a:lnTo>
                      <a:pt x="3212" y="832"/>
                    </a:lnTo>
                    <a:lnTo>
                      <a:pt x="3212" y="691"/>
                    </a:lnTo>
                    <a:lnTo>
                      <a:pt x="3208" y="620"/>
                    </a:lnTo>
                    <a:close/>
                    <a:moveTo>
                      <a:pt x="1004" y="2495"/>
                    </a:moveTo>
                    <a:lnTo>
                      <a:pt x="998" y="2649"/>
                    </a:lnTo>
                    <a:lnTo>
                      <a:pt x="999" y="2958"/>
                    </a:lnTo>
                    <a:lnTo>
                      <a:pt x="1001" y="3114"/>
                    </a:lnTo>
                    <a:lnTo>
                      <a:pt x="942" y="3145"/>
                    </a:lnTo>
                    <a:lnTo>
                      <a:pt x="880" y="3170"/>
                    </a:lnTo>
                    <a:lnTo>
                      <a:pt x="884" y="3137"/>
                    </a:lnTo>
                    <a:lnTo>
                      <a:pt x="881" y="3066"/>
                    </a:lnTo>
                    <a:lnTo>
                      <a:pt x="868" y="2961"/>
                    </a:lnTo>
                    <a:lnTo>
                      <a:pt x="860" y="2895"/>
                    </a:lnTo>
                    <a:lnTo>
                      <a:pt x="850" y="2780"/>
                    </a:lnTo>
                    <a:lnTo>
                      <a:pt x="844" y="2610"/>
                    </a:lnTo>
                    <a:lnTo>
                      <a:pt x="850" y="2495"/>
                    </a:lnTo>
                    <a:lnTo>
                      <a:pt x="857" y="2439"/>
                    </a:lnTo>
                    <a:lnTo>
                      <a:pt x="856" y="2424"/>
                    </a:lnTo>
                    <a:lnTo>
                      <a:pt x="840" y="2398"/>
                    </a:lnTo>
                    <a:lnTo>
                      <a:pt x="828" y="2390"/>
                    </a:lnTo>
                    <a:lnTo>
                      <a:pt x="717" y="2318"/>
                    </a:lnTo>
                    <a:lnTo>
                      <a:pt x="506" y="2162"/>
                    </a:lnTo>
                    <a:lnTo>
                      <a:pt x="401" y="2082"/>
                    </a:lnTo>
                    <a:lnTo>
                      <a:pt x="382" y="2064"/>
                    </a:lnTo>
                    <a:lnTo>
                      <a:pt x="314" y="2010"/>
                    </a:lnTo>
                    <a:lnTo>
                      <a:pt x="264" y="1978"/>
                    </a:lnTo>
                    <a:lnTo>
                      <a:pt x="241" y="1969"/>
                    </a:lnTo>
                    <a:lnTo>
                      <a:pt x="294" y="1899"/>
                    </a:lnTo>
                    <a:lnTo>
                      <a:pt x="350" y="1830"/>
                    </a:lnTo>
                    <a:lnTo>
                      <a:pt x="510" y="1955"/>
                    </a:lnTo>
                    <a:lnTo>
                      <a:pt x="752" y="2141"/>
                    </a:lnTo>
                    <a:lnTo>
                      <a:pt x="909" y="2270"/>
                    </a:lnTo>
                    <a:lnTo>
                      <a:pt x="985" y="2338"/>
                    </a:lnTo>
                    <a:lnTo>
                      <a:pt x="999" y="2349"/>
                    </a:lnTo>
                    <a:lnTo>
                      <a:pt x="1034" y="2354"/>
                    </a:lnTo>
                    <a:lnTo>
                      <a:pt x="1053" y="2346"/>
                    </a:lnTo>
                    <a:lnTo>
                      <a:pt x="1132" y="2302"/>
                    </a:lnTo>
                    <a:lnTo>
                      <a:pt x="1280" y="2195"/>
                    </a:lnTo>
                    <a:lnTo>
                      <a:pt x="1418" y="2074"/>
                    </a:lnTo>
                    <a:lnTo>
                      <a:pt x="1548" y="1943"/>
                    </a:lnTo>
                    <a:lnTo>
                      <a:pt x="1610" y="1877"/>
                    </a:lnTo>
                    <a:lnTo>
                      <a:pt x="1617" y="1868"/>
                    </a:lnTo>
                    <a:lnTo>
                      <a:pt x="1624" y="1847"/>
                    </a:lnTo>
                    <a:lnTo>
                      <a:pt x="1626" y="1827"/>
                    </a:lnTo>
                    <a:lnTo>
                      <a:pt x="1617" y="1807"/>
                    </a:lnTo>
                    <a:lnTo>
                      <a:pt x="1610" y="1796"/>
                    </a:lnTo>
                    <a:lnTo>
                      <a:pt x="1420" y="1596"/>
                    </a:lnTo>
                    <a:lnTo>
                      <a:pt x="1231" y="1395"/>
                    </a:lnTo>
                    <a:lnTo>
                      <a:pt x="1201" y="1360"/>
                    </a:lnTo>
                    <a:lnTo>
                      <a:pt x="1132" y="1288"/>
                    </a:lnTo>
                    <a:lnTo>
                      <a:pt x="1082" y="1248"/>
                    </a:lnTo>
                    <a:lnTo>
                      <a:pt x="1056" y="1235"/>
                    </a:lnTo>
                    <a:lnTo>
                      <a:pt x="1244" y="1103"/>
                    </a:lnTo>
                    <a:lnTo>
                      <a:pt x="1430" y="964"/>
                    </a:lnTo>
                    <a:lnTo>
                      <a:pt x="1614" y="825"/>
                    </a:lnTo>
                    <a:lnTo>
                      <a:pt x="1885" y="607"/>
                    </a:lnTo>
                    <a:lnTo>
                      <a:pt x="2060" y="458"/>
                    </a:lnTo>
                    <a:lnTo>
                      <a:pt x="2145" y="380"/>
                    </a:lnTo>
                    <a:lnTo>
                      <a:pt x="2194" y="338"/>
                    </a:lnTo>
                    <a:lnTo>
                      <a:pt x="2299" y="235"/>
                    </a:lnTo>
                    <a:lnTo>
                      <a:pt x="2344" y="177"/>
                    </a:lnTo>
                    <a:lnTo>
                      <a:pt x="2367" y="138"/>
                    </a:lnTo>
                    <a:lnTo>
                      <a:pt x="2374" y="118"/>
                    </a:lnTo>
                    <a:lnTo>
                      <a:pt x="2422" y="140"/>
                    </a:lnTo>
                    <a:lnTo>
                      <a:pt x="2466" y="163"/>
                    </a:lnTo>
                    <a:lnTo>
                      <a:pt x="2534" y="206"/>
                    </a:lnTo>
                    <a:lnTo>
                      <a:pt x="2661" y="304"/>
                    </a:lnTo>
                    <a:lnTo>
                      <a:pt x="2721" y="354"/>
                    </a:lnTo>
                    <a:lnTo>
                      <a:pt x="2833" y="453"/>
                    </a:lnTo>
                    <a:lnTo>
                      <a:pt x="2944" y="554"/>
                    </a:lnTo>
                    <a:lnTo>
                      <a:pt x="2993" y="603"/>
                    </a:lnTo>
                    <a:lnTo>
                      <a:pt x="3048" y="646"/>
                    </a:lnTo>
                    <a:lnTo>
                      <a:pt x="2937" y="771"/>
                    </a:lnTo>
                    <a:lnTo>
                      <a:pt x="2708" y="1016"/>
                    </a:lnTo>
                    <a:lnTo>
                      <a:pt x="2474" y="1257"/>
                    </a:lnTo>
                    <a:lnTo>
                      <a:pt x="2233" y="1490"/>
                    </a:lnTo>
                    <a:lnTo>
                      <a:pt x="2112" y="1605"/>
                    </a:lnTo>
                    <a:lnTo>
                      <a:pt x="1987" y="1720"/>
                    </a:lnTo>
                    <a:lnTo>
                      <a:pt x="1732" y="1951"/>
                    </a:lnTo>
                    <a:lnTo>
                      <a:pt x="1467" y="2169"/>
                    </a:lnTo>
                    <a:lnTo>
                      <a:pt x="1261" y="2322"/>
                    </a:lnTo>
                    <a:lnTo>
                      <a:pt x="1120" y="2417"/>
                    </a:lnTo>
                    <a:lnTo>
                      <a:pt x="1047" y="2462"/>
                    </a:lnTo>
                    <a:lnTo>
                      <a:pt x="1047" y="2462"/>
                    </a:lnTo>
                    <a:lnTo>
                      <a:pt x="1047" y="2463"/>
                    </a:lnTo>
                    <a:lnTo>
                      <a:pt x="1033" y="2460"/>
                    </a:lnTo>
                    <a:lnTo>
                      <a:pt x="1012" y="2472"/>
                    </a:lnTo>
                    <a:lnTo>
                      <a:pt x="1005" y="2485"/>
                    </a:lnTo>
                    <a:lnTo>
                      <a:pt x="1004" y="2495"/>
                    </a:lnTo>
                    <a:close/>
                    <a:moveTo>
                      <a:pt x="3082" y="1081"/>
                    </a:moveTo>
                    <a:lnTo>
                      <a:pt x="3078" y="1147"/>
                    </a:lnTo>
                    <a:lnTo>
                      <a:pt x="3074" y="1213"/>
                    </a:lnTo>
                    <a:lnTo>
                      <a:pt x="3072" y="1247"/>
                    </a:lnTo>
                    <a:lnTo>
                      <a:pt x="3069" y="1280"/>
                    </a:lnTo>
                    <a:lnTo>
                      <a:pt x="3067" y="1301"/>
                    </a:lnTo>
                    <a:lnTo>
                      <a:pt x="3065" y="1316"/>
                    </a:lnTo>
                    <a:lnTo>
                      <a:pt x="3059" y="1320"/>
                    </a:lnTo>
                    <a:lnTo>
                      <a:pt x="3052" y="1334"/>
                    </a:lnTo>
                    <a:lnTo>
                      <a:pt x="3051" y="1343"/>
                    </a:lnTo>
                    <a:lnTo>
                      <a:pt x="3038" y="1349"/>
                    </a:lnTo>
                    <a:lnTo>
                      <a:pt x="3018" y="1372"/>
                    </a:lnTo>
                    <a:lnTo>
                      <a:pt x="3016" y="1389"/>
                    </a:lnTo>
                    <a:lnTo>
                      <a:pt x="3018" y="1366"/>
                    </a:lnTo>
                    <a:lnTo>
                      <a:pt x="3010" y="1369"/>
                    </a:lnTo>
                    <a:lnTo>
                      <a:pt x="2990" y="1393"/>
                    </a:lnTo>
                    <a:lnTo>
                      <a:pt x="2941" y="1444"/>
                    </a:lnTo>
                    <a:lnTo>
                      <a:pt x="2890" y="1493"/>
                    </a:lnTo>
                    <a:lnTo>
                      <a:pt x="2734" y="1637"/>
                    </a:lnTo>
                    <a:lnTo>
                      <a:pt x="2574" y="1779"/>
                    </a:lnTo>
                    <a:lnTo>
                      <a:pt x="2201" y="2110"/>
                    </a:lnTo>
                    <a:lnTo>
                      <a:pt x="1823" y="2434"/>
                    </a:lnTo>
                    <a:lnTo>
                      <a:pt x="1804" y="2451"/>
                    </a:lnTo>
                    <a:lnTo>
                      <a:pt x="1785" y="2467"/>
                    </a:lnTo>
                    <a:lnTo>
                      <a:pt x="1778" y="2349"/>
                    </a:lnTo>
                    <a:lnTo>
                      <a:pt x="1765" y="2231"/>
                    </a:lnTo>
                    <a:lnTo>
                      <a:pt x="1764" y="2181"/>
                    </a:lnTo>
                    <a:lnTo>
                      <a:pt x="1765" y="2130"/>
                    </a:lnTo>
                    <a:lnTo>
                      <a:pt x="1764" y="2118"/>
                    </a:lnTo>
                    <a:lnTo>
                      <a:pt x="1749" y="2105"/>
                    </a:lnTo>
                    <a:lnTo>
                      <a:pt x="1739" y="2103"/>
                    </a:lnTo>
                    <a:lnTo>
                      <a:pt x="1927" y="1936"/>
                    </a:lnTo>
                    <a:lnTo>
                      <a:pt x="2106" y="1769"/>
                    </a:lnTo>
                    <a:lnTo>
                      <a:pt x="2236" y="1651"/>
                    </a:lnTo>
                    <a:lnTo>
                      <a:pt x="2489" y="1406"/>
                    </a:lnTo>
                    <a:lnTo>
                      <a:pt x="2737" y="1157"/>
                    </a:lnTo>
                    <a:lnTo>
                      <a:pt x="2977" y="901"/>
                    </a:lnTo>
                    <a:lnTo>
                      <a:pt x="3095" y="770"/>
                    </a:lnTo>
                    <a:lnTo>
                      <a:pt x="3093" y="926"/>
                    </a:lnTo>
                    <a:lnTo>
                      <a:pt x="3082" y="10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8"/>
              <p:cNvSpPr>
                <a:spLocks/>
              </p:cNvSpPr>
              <p:nvPr/>
            </p:nvSpPr>
            <p:spPr bwMode="auto">
              <a:xfrm>
                <a:off x="1398" y="2746"/>
                <a:ext cx="212" cy="132"/>
              </a:xfrm>
              <a:custGeom>
                <a:avLst/>
                <a:gdLst>
                  <a:gd name="T0" fmla="*/ 544 w 635"/>
                  <a:gd name="T1" fmla="*/ 0 h 398"/>
                  <a:gd name="T2" fmla="*/ 504 w 635"/>
                  <a:gd name="T3" fmla="*/ 18 h 398"/>
                  <a:gd name="T4" fmla="*/ 496 w 635"/>
                  <a:gd name="T5" fmla="*/ 52 h 398"/>
                  <a:gd name="T6" fmla="*/ 530 w 635"/>
                  <a:gd name="T7" fmla="*/ 177 h 398"/>
                  <a:gd name="T8" fmla="*/ 515 w 635"/>
                  <a:gd name="T9" fmla="*/ 226 h 398"/>
                  <a:gd name="T10" fmla="*/ 478 w 635"/>
                  <a:gd name="T11" fmla="*/ 262 h 398"/>
                  <a:gd name="T12" fmla="*/ 403 w 635"/>
                  <a:gd name="T13" fmla="*/ 291 h 398"/>
                  <a:gd name="T14" fmla="*/ 352 w 635"/>
                  <a:gd name="T15" fmla="*/ 272 h 398"/>
                  <a:gd name="T16" fmla="*/ 332 w 635"/>
                  <a:gd name="T17" fmla="*/ 226 h 398"/>
                  <a:gd name="T18" fmla="*/ 331 w 635"/>
                  <a:gd name="T19" fmla="*/ 198 h 398"/>
                  <a:gd name="T20" fmla="*/ 303 w 635"/>
                  <a:gd name="T21" fmla="*/ 164 h 398"/>
                  <a:gd name="T22" fmla="*/ 246 w 635"/>
                  <a:gd name="T23" fmla="*/ 180 h 398"/>
                  <a:gd name="T24" fmla="*/ 236 w 635"/>
                  <a:gd name="T25" fmla="*/ 209 h 398"/>
                  <a:gd name="T26" fmla="*/ 220 w 635"/>
                  <a:gd name="T27" fmla="*/ 268 h 398"/>
                  <a:gd name="T28" fmla="*/ 160 w 635"/>
                  <a:gd name="T29" fmla="*/ 310 h 398"/>
                  <a:gd name="T30" fmla="*/ 122 w 635"/>
                  <a:gd name="T31" fmla="*/ 304 h 398"/>
                  <a:gd name="T32" fmla="*/ 83 w 635"/>
                  <a:gd name="T33" fmla="*/ 270 h 398"/>
                  <a:gd name="T34" fmla="*/ 83 w 635"/>
                  <a:gd name="T35" fmla="*/ 182 h 398"/>
                  <a:gd name="T36" fmla="*/ 90 w 635"/>
                  <a:gd name="T37" fmla="*/ 149 h 398"/>
                  <a:gd name="T38" fmla="*/ 62 w 635"/>
                  <a:gd name="T39" fmla="*/ 126 h 398"/>
                  <a:gd name="T40" fmla="*/ 34 w 635"/>
                  <a:gd name="T41" fmla="*/ 139 h 398"/>
                  <a:gd name="T42" fmla="*/ 7 w 635"/>
                  <a:gd name="T43" fmla="*/ 193 h 398"/>
                  <a:gd name="T44" fmla="*/ 3 w 635"/>
                  <a:gd name="T45" fmla="*/ 268 h 398"/>
                  <a:gd name="T46" fmla="*/ 31 w 635"/>
                  <a:gd name="T47" fmla="*/ 336 h 398"/>
                  <a:gd name="T48" fmla="*/ 93 w 635"/>
                  <a:gd name="T49" fmla="*/ 383 h 398"/>
                  <a:gd name="T50" fmla="*/ 139 w 635"/>
                  <a:gd name="T51" fmla="*/ 398 h 398"/>
                  <a:gd name="T52" fmla="*/ 229 w 635"/>
                  <a:gd name="T53" fmla="*/ 383 h 398"/>
                  <a:gd name="T54" fmla="*/ 279 w 635"/>
                  <a:gd name="T55" fmla="*/ 339 h 398"/>
                  <a:gd name="T56" fmla="*/ 350 w 635"/>
                  <a:gd name="T57" fmla="*/ 379 h 398"/>
                  <a:gd name="T58" fmla="*/ 470 w 635"/>
                  <a:gd name="T59" fmla="*/ 375 h 398"/>
                  <a:gd name="T60" fmla="*/ 527 w 635"/>
                  <a:gd name="T61" fmla="*/ 350 h 398"/>
                  <a:gd name="T62" fmla="*/ 600 w 635"/>
                  <a:gd name="T63" fmla="*/ 271 h 398"/>
                  <a:gd name="T64" fmla="*/ 635 w 635"/>
                  <a:gd name="T65" fmla="*/ 166 h 398"/>
                  <a:gd name="T66" fmla="*/ 614 w 635"/>
                  <a:gd name="T67" fmla="*/ 64 h 398"/>
                  <a:gd name="T68" fmla="*/ 555 w 635"/>
                  <a:gd name="T69" fmla="*/ 6 h 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635" h="398">
                    <a:moveTo>
                      <a:pt x="555" y="6"/>
                    </a:moveTo>
                    <a:lnTo>
                      <a:pt x="544" y="0"/>
                    </a:lnTo>
                    <a:lnTo>
                      <a:pt x="521" y="3"/>
                    </a:lnTo>
                    <a:lnTo>
                      <a:pt x="504" y="18"/>
                    </a:lnTo>
                    <a:lnTo>
                      <a:pt x="495" y="39"/>
                    </a:lnTo>
                    <a:lnTo>
                      <a:pt x="496" y="52"/>
                    </a:lnTo>
                    <a:lnTo>
                      <a:pt x="514" y="113"/>
                    </a:lnTo>
                    <a:lnTo>
                      <a:pt x="530" y="177"/>
                    </a:lnTo>
                    <a:lnTo>
                      <a:pt x="527" y="202"/>
                    </a:lnTo>
                    <a:lnTo>
                      <a:pt x="515" y="226"/>
                    </a:lnTo>
                    <a:lnTo>
                      <a:pt x="494" y="251"/>
                    </a:lnTo>
                    <a:lnTo>
                      <a:pt x="478" y="262"/>
                    </a:lnTo>
                    <a:lnTo>
                      <a:pt x="453" y="278"/>
                    </a:lnTo>
                    <a:lnTo>
                      <a:pt x="403" y="291"/>
                    </a:lnTo>
                    <a:lnTo>
                      <a:pt x="370" y="284"/>
                    </a:lnTo>
                    <a:lnTo>
                      <a:pt x="352" y="272"/>
                    </a:lnTo>
                    <a:lnTo>
                      <a:pt x="339" y="252"/>
                    </a:lnTo>
                    <a:lnTo>
                      <a:pt x="332" y="226"/>
                    </a:lnTo>
                    <a:lnTo>
                      <a:pt x="332" y="209"/>
                    </a:lnTo>
                    <a:lnTo>
                      <a:pt x="331" y="198"/>
                    </a:lnTo>
                    <a:lnTo>
                      <a:pt x="324" y="180"/>
                    </a:lnTo>
                    <a:lnTo>
                      <a:pt x="303" y="164"/>
                    </a:lnTo>
                    <a:lnTo>
                      <a:pt x="268" y="164"/>
                    </a:lnTo>
                    <a:lnTo>
                      <a:pt x="246" y="180"/>
                    </a:lnTo>
                    <a:lnTo>
                      <a:pt x="237" y="198"/>
                    </a:lnTo>
                    <a:lnTo>
                      <a:pt x="236" y="209"/>
                    </a:lnTo>
                    <a:lnTo>
                      <a:pt x="233" y="231"/>
                    </a:lnTo>
                    <a:lnTo>
                      <a:pt x="220" y="268"/>
                    </a:lnTo>
                    <a:lnTo>
                      <a:pt x="196" y="297"/>
                    </a:lnTo>
                    <a:lnTo>
                      <a:pt x="160" y="310"/>
                    </a:lnTo>
                    <a:lnTo>
                      <a:pt x="137" y="307"/>
                    </a:lnTo>
                    <a:lnTo>
                      <a:pt x="122" y="304"/>
                    </a:lnTo>
                    <a:lnTo>
                      <a:pt x="102" y="294"/>
                    </a:lnTo>
                    <a:lnTo>
                      <a:pt x="83" y="270"/>
                    </a:lnTo>
                    <a:lnTo>
                      <a:pt x="76" y="228"/>
                    </a:lnTo>
                    <a:lnTo>
                      <a:pt x="83" y="182"/>
                    </a:lnTo>
                    <a:lnTo>
                      <a:pt x="88" y="162"/>
                    </a:lnTo>
                    <a:lnTo>
                      <a:pt x="90" y="149"/>
                    </a:lnTo>
                    <a:lnTo>
                      <a:pt x="80" y="131"/>
                    </a:lnTo>
                    <a:lnTo>
                      <a:pt x="62" y="126"/>
                    </a:lnTo>
                    <a:lnTo>
                      <a:pt x="43" y="130"/>
                    </a:lnTo>
                    <a:lnTo>
                      <a:pt x="34" y="139"/>
                    </a:lnTo>
                    <a:lnTo>
                      <a:pt x="23" y="157"/>
                    </a:lnTo>
                    <a:lnTo>
                      <a:pt x="7" y="193"/>
                    </a:lnTo>
                    <a:lnTo>
                      <a:pt x="0" y="232"/>
                    </a:lnTo>
                    <a:lnTo>
                      <a:pt x="3" y="268"/>
                    </a:lnTo>
                    <a:lnTo>
                      <a:pt x="13" y="304"/>
                    </a:lnTo>
                    <a:lnTo>
                      <a:pt x="31" y="336"/>
                    </a:lnTo>
                    <a:lnTo>
                      <a:pt x="59" y="362"/>
                    </a:lnTo>
                    <a:lnTo>
                      <a:pt x="93" y="383"/>
                    </a:lnTo>
                    <a:lnTo>
                      <a:pt x="113" y="390"/>
                    </a:lnTo>
                    <a:lnTo>
                      <a:pt x="139" y="398"/>
                    </a:lnTo>
                    <a:lnTo>
                      <a:pt x="187" y="398"/>
                    </a:lnTo>
                    <a:lnTo>
                      <a:pt x="229" y="383"/>
                    </a:lnTo>
                    <a:lnTo>
                      <a:pt x="265" y="356"/>
                    </a:lnTo>
                    <a:lnTo>
                      <a:pt x="279" y="339"/>
                    </a:lnTo>
                    <a:lnTo>
                      <a:pt x="299" y="356"/>
                    </a:lnTo>
                    <a:lnTo>
                      <a:pt x="350" y="379"/>
                    </a:lnTo>
                    <a:lnTo>
                      <a:pt x="409" y="386"/>
                    </a:lnTo>
                    <a:lnTo>
                      <a:pt x="470" y="375"/>
                    </a:lnTo>
                    <a:lnTo>
                      <a:pt x="502" y="362"/>
                    </a:lnTo>
                    <a:lnTo>
                      <a:pt x="527" y="350"/>
                    </a:lnTo>
                    <a:lnTo>
                      <a:pt x="567" y="316"/>
                    </a:lnTo>
                    <a:lnTo>
                      <a:pt x="600" y="271"/>
                    </a:lnTo>
                    <a:lnTo>
                      <a:pt x="623" y="221"/>
                    </a:lnTo>
                    <a:lnTo>
                      <a:pt x="635" y="166"/>
                    </a:lnTo>
                    <a:lnTo>
                      <a:pt x="632" y="113"/>
                    </a:lnTo>
                    <a:lnTo>
                      <a:pt x="614" y="64"/>
                    </a:lnTo>
                    <a:lnTo>
                      <a:pt x="581" y="23"/>
                    </a:lnTo>
                    <a:lnTo>
                      <a:pt x="555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9"/>
              <p:cNvSpPr>
                <a:spLocks/>
              </p:cNvSpPr>
              <p:nvPr/>
            </p:nvSpPr>
            <p:spPr bwMode="auto">
              <a:xfrm>
                <a:off x="1655" y="2515"/>
                <a:ext cx="176" cy="179"/>
              </a:xfrm>
              <a:custGeom>
                <a:avLst/>
                <a:gdLst>
                  <a:gd name="T0" fmla="*/ 301 w 528"/>
                  <a:gd name="T1" fmla="*/ 1 h 538"/>
                  <a:gd name="T2" fmla="*/ 268 w 528"/>
                  <a:gd name="T3" fmla="*/ 27 h 538"/>
                  <a:gd name="T4" fmla="*/ 273 w 528"/>
                  <a:gd name="T5" fmla="*/ 82 h 538"/>
                  <a:gd name="T6" fmla="*/ 298 w 528"/>
                  <a:gd name="T7" fmla="*/ 95 h 538"/>
                  <a:gd name="T8" fmla="*/ 373 w 528"/>
                  <a:gd name="T9" fmla="*/ 112 h 538"/>
                  <a:gd name="T10" fmla="*/ 419 w 528"/>
                  <a:gd name="T11" fmla="*/ 145 h 538"/>
                  <a:gd name="T12" fmla="*/ 423 w 528"/>
                  <a:gd name="T13" fmla="*/ 191 h 538"/>
                  <a:gd name="T14" fmla="*/ 409 w 528"/>
                  <a:gd name="T15" fmla="*/ 220 h 538"/>
                  <a:gd name="T16" fmla="*/ 357 w 528"/>
                  <a:gd name="T17" fmla="*/ 265 h 538"/>
                  <a:gd name="T18" fmla="*/ 245 w 528"/>
                  <a:gd name="T19" fmla="*/ 269 h 538"/>
                  <a:gd name="T20" fmla="*/ 207 w 528"/>
                  <a:gd name="T21" fmla="*/ 256 h 538"/>
                  <a:gd name="T22" fmla="*/ 188 w 528"/>
                  <a:gd name="T23" fmla="*/ 250 h 538"/>
                  <a:gd name="T24" fmla="*/ 150 w 528"/>
                  <a:gd name="T25" fmla="*/ 268 h 538"/>
                  <a:gd name="T26" fmla="*/ 141 w 528"/>
                  <a:gd name="T27" fmla="*/ 324 h 538"/>
                  <a:gd name="T28" fmla="*/ 161 w 528"/>
                  <a:gd name="T29" fmla="*/ 341 h 538"/>
                  <a:gd name="T30" fmla="*/ 173 w 528"/>
                  <a:gd name="T31" fmla="*/ 347 h 538"/>
                  <a:gd name="T32" fmla="*/ 178 w 528"/>
                  <a:gd name="T33" fmla="*/ 348 h 538"/>
                  <a:gd name="T34" fmla="*/ 184 w 528"/>
                  <a:gd name="T35" fmla="*/ 351 h 538"/>
                  <a:gd name="T36" fmla="*/ 220 w 528"/>
                  <a:gd name="T37" fmla="*/ 367 h 538"/>
                  <a:gd name="T38" fmla="*/ 243 w 528"/>
                  <a:gd name="T39" fmla="*/ 399 h 538"/>
                  <a:gd name="T40" fmla="*/ 180 w 528"/>
                  <a:gd name="T41" fmla="*/ 443 h 538"/>
                  <a:gd name="T42" fmla="*/ 131 w 528"/>
                  <a:gd name="T43" fmla="*/ 456 h 538"/>
                  <a:gd name="T44" fmla="*/ 62 w 528"/>
                  <a:gd name="T45" fmla="*/ 456 h 538"/>
                  <a:gd name="T46" fmla="*/ 50 w 528"/>
                  <a:gd name="T47" fmla="*/ 443 h 538"/>
                  <a:gd name="T48" fmla="*/ 10 w 528"/>
                  <a:gd name="T49" fmla="*/ 446 h 538"/>
                  <a:gd name="T50" fmla="*/ 3 w 528"/>
                  <a:gd name="T51" fmla="*/ 475 h 538"/>
                  <a:gd name="T52" fmla="*/ 45 w 528"/>
                  <a:gd name="T53" fmla="*/ 525 h 538"/>
                  <a:gd name="T54" fmla="*/ 134 w 528"/>
                  <a:gd name="T55" fmla="*/ 538 h 538"/>
                  <a:gd name="T56" fmla="*/ 190 w 528"/>
                  <a:gd name="T57" fmla="*/ 528 h 538"/>
                  <a:gd name="T58" fmla="*/ 302 w 528"/>
                  <a:gd name="T59" fmla="*/ 465 h 538"/>
                  <a:gd name="T60" fmla="*/ 355 w 528"/>
                  <a:gd name="T61" fmla="*/ 383 h 538"/>
                  <a:gd name="T62" fmla="*/ 357 w 528"/>
                  <a:gd name="T63" fmla="*/ 366 h 538"/>
                  <a:gd name="T64" fmla="*/ 425 w 528"/>
                  <a:gd name="T65" fmla="*/ 341 h 538"/>
                  <a:gd name="T66" fmla="*/ 497 w 528"/>
                  <a:gd name="T67" fmla="*/ 271 h 538"/>
                  <a:gd name="T68" fmla="*/ 520 w 528"/>
                  <a:gd name="T69" fmla="*/ 220 h 538"/>
                  <a:gd name="T70" fmla="*/ 520 w 528"/>
                  <a:gd name="T71" fmla="*/ 127 h 538"/>
                  <a:gd name="T72" fmla="*/ 469 w 528"/>
                  <a:gd name="T73" fmla="*/ 53 h 538"/>
                  <a:gd name="T74" fmla="*/ 384 w 528"/>
                  <a:gd name="T75" fmla="*/ 9 h 538"/>
                  <a:gd name="T76" fmla="*/ 311 w 528"/>
                  <a:gd name="T77" fmla="*/ 0 h 5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28" h="538">
                    <a:moveTo>
                      <a:pt x="311" y="0"/>
                    </a:moveTo>
                    <a:lnTo>
                      <a:pt x="301" y="1"/>
                    </a:lnTo>
                    <a:lnTo>
                      <a:pt x="285" y="9"/>
                    </a:lnTo>
                    <a:lnTo>
                      <a:pt x="268" y="27"/>
                    </a:lnTo>
                    <a:lnTo>
                      <a:pt x="263" y="60"/>
                    </a:lnTo>
                    <a:lnTo>
                      <a:pt x="273" y="82"/>
                    </a:lnTo>
                    <a:lnTo>
                      <a:pt x="288" y="92"/>
                    </a:lnTo>
                    <a:lnTo>
                      <a:pt x="298" y="95"/>
                    </a:lnTo>
                    <a:lnTo>
                      <a:pt x="321" y="99"/>
                    </a:lnTo>
                    <a:lnTo>
                      <a:pt x="373" y="112"/>
                    </a:lnTo>
                    <a:lnTo>
                      <a:pt x="404" y="129"/>
                    </a:lnTo>
                    <a:lnTo>
                      <a:pt x="419" y="145"/>
                    </a:lnTo>
                    <a:lnTo>
                      <a:pt x="426" y="165"/>
                    </a:lnTo>
                    <a:lnTo>
                      <a:pt x="423" y="191"/>
                    </a:lnTo>
                    <a:lnTo>
                      <a:pt x="416" y="206"/>
                    </a:lnTo>
                    <a:lnTo>
                      <a:pt x="409" y="220"/>
                    </a:lnTo>
                    <a:lnTo>
                      <a:pt x="391" y="242"/>
                    </a:lnTo>
                    <a:lnTo>
                      <a:pt x="357" y="265"/>
                    </a:lnTo>
                    <a:lnTo>
                      <a:pt x="302" y="276"/>
                    </a:lnTo>
                    <a:lnTo>
                      <a:pt x="245" y="269"/>
                    </a:lnTo>
                    <a:lnTo>
                      <a:pt x="217" y="260"/>
                    </a:lnTo>
                    <a:lnTo>
                      <a:pt x="207" y="256"/>
                    </a:lnTo>
                    <a:lnTo>
                      <a:pt x="199" y="253"/>
                    </a:lnTo>
                    <a:lnTo>
                      <a:pt x="188" y="250"/>
                    </a:lnTo>
                    <a:lnTo>
                      <a:pt x="171" y="253"/>
                    </a:lnTo>
                    <a:lnTo>
                      <a:pt x="150" y="268"/>
                    </a:lnTo>
                    <a:lnTo>
                      <a:pt x="135" y="299"/>
                    </a:lnTo>
                    <a:lnTo>
                      <a:pt x="141" y="324"/>
                    </a:lnTo>
                    <a:lnTo>
                      <a:pt x="151" y="337"/>
                    </a:lnTo>
                    <a:lnTo>
                      <a:pt x="161" y="341"/>
                    </a:lnTo>
                    <a:lnTo>
                      <a:pt x="167" y="344"/>
                    </a:lnTo>
                    <a:lnTo>
                      <a:pt x="173" y="347"/>
                    </a:lnTo>
                    <a:lnTo>
                      <a:pt x="173" y="347"/>
                    </a:lnTo>
                    <a:lnTo>
                      <a:pt x="178" y="348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220" y="367"/>
                    </a:lnTo>
                    <a:lnTo>
                      <a:pt x="252" y="386"/>
                    </a:lnTo>
                    <a:lnTo>
                      <a:pt x="243" y="399"/>
                    </a:lnTo>
                    <a:lnTo>
                      <a:pt x="220" y="420"/>
                    </a:lnTo>
                    <a:lnTo>
                      <a:pt x="180" y="443"/>
                    </a:lnTo>
                    <a:lnTo>
                      <a:pt x="150" y="452"/>
                    </a:lnTo>
                    <a:lnTo>
                      <a:pt x="131" y="456"/>
                    </a:lnTo>
                    <a:lnTo>
                      <a:pt x="85" y="459"/>
                    </a:lnTo>
                    <a:lnTo>
                      <a:pt x="62" y="456"/>
                    </a:lnTo>
                    <a:lnTo>
                      <a:pt x="57" y="453"/>
                    </a:lnTo>
                    <a:lnTo>
                      <a:pt x="50" y="443"/>
                    </a:lnTo>
                    <a:lnTo>
                      <a:pt x="30" y="438"/>
                    </a:lnTo>
                    <a:lnTo>
                      <a:pt x="10" y="446"/>
                    </a:lnTo>
                    <a:lnTo>
                      <a:pt x="0" y="463"/>
                    </a:lnTo>
                    <a:lnTo>
                      <a:pt x="3" y="475"/>
                    </a:lnTo>
                    <a:lnTo>
                      <a:pt x="13" y="498"/>
                    </a:lnTo>
                    <a:lnTo>
                      <a:pt x="45" y="525"/>
                    </a:lnTo>
                    <a:lnTo>
                      <a:pt x="88" y="537"/>
                    </a:lnTo>
                    <a:lnTo>
                      <a:pt x="134" y="538"/>
                    </a:lnTo>
                    <a:lnTo>
                      <a:pt x="155" y="534"/>
                    </a:lnTo>
                    <a:lnTo>
                      <a:pt x="190" y="528"/>
                    </a:lnTo>
                    <a:lnTo>
                      <a:pt x="250" y="504"/>
                    </a:lnTo>
                    <a:lnTo>
                      <a:pt x="302" y="465"/>
                    </a:lnTo>
                    <a:lnTo>
                      <a:pt x="341" y="414"/>
                    </a:lnTo>
                    <a:lnTo>
                      <a:pt x="355" y="383"/>
                    </a:lnTo>
                    <a:lnTo>
                      <a:pt x="358" y="374"/>
                    </a:lnTo>
                    <a:lnTo>
                      <a:pt x="357" y="366"/>
                    </a:lnTo>
                    <a:lnTo>
                      <a:pt x="381" y="360"/>
                    </a:lnTo>
                    <a:lnTo>
                      <a:pt x="425" y="341"/>
                    </a:lnTo>
                    <a:lnTo>
                      <a:pt x="463" y="311"/>
                    </a:lnTo>
                    <a:lnTo>
                      <a:pt x="497" y="271"/>
                    </a:lnTo>
                    <a:lnTo>
                      <a:pt x="509" y="246"/>
                    </a:lnTo>
                    <a:lnTo>
                      <a:pt x="520" y="220"/>
                    </a:lnTo>
                    <a:lnTo>
                      <a:pt x="528" y="171"/>
                    </a:lnTo>
                    <a:lnTo>
                      <a:pt x="520" y="127"/>
                    </a:lnTo>
                    <a:lnTo>
                      <a:pt x="499" y="86"/>
                    </a:lnTo>
                    <a:lnTo>
                      <a:pt x="469" y="53"/>
                    </a:lnTo>
                    <a:lnTo>
                      <a:pt x="430" y="26"/>
                    </a:lnTo>
                    <a:lnTo>
                      <a:pt x="384" y="9"/>
                    </a:lnTo>
                    <a:lnTo>
                      <a:pt x="337" y="0"/>
                    </a:lnTo>
                    <a:lnTo>
                      <a:pt x="31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20"/>
              <p:cNvSpPr>
                <a:spLocks/>
              </p:cNvSpPr>
              <p:nvPr/>
            </p:nvSpPr>
            <p:spPr bwMode="auto">
              <a:xfrm>
                <a:off x="1665" y="2702"/>
                <a:ext cx="205" cy="210"/>
              </a:xfrm>
              <a:custGeom>
                <a:avLst/>
                <a:gdLst>
                  <a:gd name="T0" fmla="*/ 388 w 613"/>
                  <a:gd name="T1" fmla="*/ 3 h 630"/>
                  <a:gd name="T2" fmla="*/ 357 w 613"/>
                  <a:gd name="T3" fmla="*/ 52 h 630"/>
                  <a:gd name="T4" fmla="*/ 381 w 613"/>
                  <a:gd name="T5" fmla="*/ 89 h 630"/>
                  <a:gd name="T6" fmla="*/ 466 w 613"/>
                  <a:gd name="T7" fmla="*/ 128 h 630"/>
                  <a:gd name="T8" fmla="*/ 511 w 613"/>
                  <a:gd name="T9" fmla="*/ 174 h 630"/>
                  <a:gd name="T10" fmla="*/ 506 w 613"/>
                  <a:gd name="T11" fmla="*/ 230 h 630"/>
                  <a:gd name="T12" fmla="*/ 486 w 613"/>
                  <a:gd name="T13" fmla="*/ 265 h 630"/>
                  <a:gd name="T14" fmla="*/ 431 w 613"/>
                  <a:gd name="T15" fmla="*/ 307 h 630"/>
                  <a:gd name="T16" fmla="*/ 349 w 613"/>
                  <a:gd name="T17" fmla="*/ 312 h 630"/>
                  <a:gd name="T18" fmla="*/ 257 w 613"/>
                  <a:gd name="T19" fmla="*/ 265 h 630"/>
                  <a:gd name="T20" fmla="*/ 253 w 613"/>
                  <a:gd name="T21" fmla="*/ 260 h 630"/>
                  <a:gd name="T22" fmla="*/ 239 w 613"/>
                  <a:gd name="T23" fmla="*/ 252 h 630"/>
                  <a:gd name="T24" fmla="*/ 198 w 613"/>
                  <a:gd name="T25" fmla="*/ 256 h 630"/>
                  <a:gd name="T26" fmla="*/ 175 w 613"/>
                  <a:gd name="T27" fmla="*/ 311 h 630"/>
                  <a:gd name="T28" fmla="*/ 188 w 613"/>
                  <a:gd name="T29" fmla="*/ 334 h 630"/>
                  <a:gd name="T30" fmla="*/ 214 w 613"/>
                  <a:gd name="T31" fmla="*/ 354 h 630"/>
                  <a:gd name="T32" fmla="*/ 256 w 613"/>
                  <a:gd name="T33" fmla="*/ 422 h 630"/>
                  <a:gd name="T34" fmla="*/ 224 w 613"/>
                  <a:gd name="T35" fmla="*/ 512 h 630"/>
                  <a:gd name="T36" fmla="*/ 180 w 613"/>
                  <a:gd name="T37" fmla="*/ 543 h 630"/>
                  <a:gd name="T38" fmla="*/ 119 w 613"/>
                  <a:gd name="T39" fmla="*/ 547 h 630"/>
                  <a:gd name="T40" fmla="*/ 72 w 613"/>
                  <a:gd name="T41" fmla="*/ 495 h 630"/>
                  <a:gd name="T42" fmla="*/ 51 w 613"/>
                  <a:gd name="T43" fmla="*/ 397 h 630"/>
                  <a:gd name="T44" fmla="*/ 37 w 613"/>
                  <a:gd name="T45" fmla="*/ 374 h 630"/>
                  <a:gd name="T46" fmla="*/ 5 w 613"/>
                  <a:gd name="T47" fmla="*/ 387 h 630"/>
                  <a:gd name="T48" fmla="*/ 0 w 613"/>
                  <a:gd name="T49" fmla="*/ 425 h 630"/>
                  <a:gd name="T50" fmla="*/ 13 w 613"/>
                  <a:gd name="T51" fmla="*/ 540 h 630"/>
                  <a:gd name="T52" fmla="*/ 66 w 613"/>
                  <a:gd name="T53" fmla="*/ 607 h 630"/>
                  <a:gd name="T54" fmla="*/ 131 w 613"/>
                  <a:gd name="T55" fmla="*/ 630 h 630"/>
                  <a:gd name="T56" fmla="*/ 220 w 613"/>
                  <a:gd name="T57" fmla="*/ 615 h 630"/>
                  <a:gd name="T58" fmla="*/ 263 w 613"/>
                  <a:gd name="T59" fmla="*/ 594 h 630"/>
                  <a:gd name="T60" fmla="*/ 329 w 613"/>
                  <a:gd name="T61" fmla="*/ 522 h 630"/>
                  <a:gd name="T62" fmla="*/ 352 w 613"/>
                  <a:gd name="T63" fmla="*/ 452 h 630"/>
                  <a:gd name="T64" fmla="*/ 352 w 613"/>
                  <a:gd name="T65" fmla="*/ 410 h 630"/>
                  <a:gd name="T66" fmla="*/ 446 w 613"/>
                  <a:gd name="T67" fmla="*/ 404 h 630"/>
                  <a:gd name="T68" fmla="*/ 555 w 613"/>
                  <a:gd name="T69" fmla="*/ 338 h 630"/>
                  <a:gd name="T70" fmla="*/ 594 w 613"/>
                  <a:gd name="T71" fmla="*/ 283 h 630"/>
                  <a:gd name="T72" fmla="*/ 613 w 613"/>
                  <a:gd name="T73" fmla="*/ 177 h 630"/>
                  <a:gd name="T74" fmla="*/ 574 w 613"/>
                  <a:gd name="T75" fmla="*/ 82 h 630"/>
                  <a:gd name="T76" fmla="*/ 489 w 613"/>
                  <a:gd name="T77" fmla="*/ 17 h 630"/>
                  <a:gd name="T78" fmla="*/ 404 w 613"/>
                  <a:gd name="T79" fmla="*/ 0 h 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13" h="630">
                    <a:moveTo>
                      <a:pt x="404" y="0"/>
                    </a:moveTo>
                    <a:lnTo>
                      <a:pt x="388" y="3"/>
                    </a:lnTo>
                    <a:lnTo>
                      <a:pt x="365" y="21"/>
                    </a:lnTo>
                    <a:lnTo>
                      <a:pt x="357" y="52"/>
                    </a:lnTo>
                    <a:lnTo>
                      <a:pt x="367" y="79"/>
                    </a:lnTo>
                    <a:lnTo>
                      <a:pt x="381" y="89"/>
                    </a:lnTo>
                    <a:lnTo>
                      <a:pt x="410" y="101"/>
                    </a:lnTo>
                    <a:lnTo>
                      <a:pt x="466" y="128"/>
                    </a:lnTo>
                    <a:lnTo>
                      <a:pt x="498" y="152"/>
                    </a:lnTo>
                    <a:lnTo>
                      <a:pt x="511" y="174"/>
                    </a:lnTo>
                    <a:lnTo>
                      <a:pt x="515" y="200"/>
                    </a:lnTo>
                    <a:lnTo>
                      <a:pt x="506" y="230"/>
                    </a:lnTo>
                    <a:lnTo>
                      <a:pt x="498" y="249"/>
                    </a:lnTo>
                    <a:lnTo>
                      <a:pt x="486" y="265"/>
                    </a:lnTo>
                    <a:lnTo>
                      <a:pt x="462" y="291"/>
                    </a:lnTo>
                    <a:lnTo>
                      <a:pt x="431" y="307"/>
                    </a:lnTo>
                    <a:lnTo>
                      <a:pt x="400" y="314"/>
                    </a:lnTo>
                    <a:lnTo>
                      <a:pt x="349" y="312"/>
                    </a:lnTo>
                    <a:lnTo>
                      <a:pt x="285" y="286"/>
                    </a:lnTo>
                    <a:lnTo>
                      <a:pt x="257" y="265"/>
                    </a:lnTo>
                    <a:lnTo>
                      <a:pt x="257" y="265"/>
                    </a:lnTo>
                    <a:lnTo>
                      <a:pt x="253" y="260"/>
                    </a:lnTo>
                    <a:lnTo>
                      <a:pt x="247" y="258"/>
                    </a:lnTo>
                    <a:lnTo>
                      <a:pt x="239" y="252"/>
                    </a:lnTo>
                    <a:lnTo>
                      <a:pt x="223" y="249"/>
                    </a:lnTo>
                    <a:lnTo>
                      <a:pt x="198" y="256"/>
                    </a:lnTo>
                    <a:lnTo>
                      <a:pt x="177" y="285"/>
                    </a:lnTo>
                    <a:lnTo>
                      <a:pt x="175" y="311"/>
                    </a:lnTo>
                    <a:lnTo>
                      <a:pt x="181" y="327"/>
                    </a:lnTo>
                    <a:lnTo>
                      <a:pt x="188" y="334"/>
                    </a:lnTo>
                    <a:lnTo>
                      <a:pt x="201" y="344"/>
                    </a:lnTo>
                    <a:lnTo>
                      <a:pt x="214" y="354"/>
                    </a:lnTo>
                    <a:lnTo>
                      <a:pt x="234" y="376"/>
                    </a:lnTo>
                    <a:lnTo>
                      <a:pt x="256" y="422"/>
                    </a:lnTo>
                    <a:lnTo>
                      <a:pt x="253" y="469"/>
                    </a:lnTo>
                    <a:lnTo>
                      <a:pt x="224" y="512"/>
                    </a:lnTo>
                    <a:lnTo>
                      <a:pt x="198" y="531"/>
                    </a:lnTo>
                    <a:lnTo>
                      <a:pt x="180" y="543"/>
                    </a:lnTo>
                    <a:lnTo>
                      <a:pt x="146" y="551"/>
                    </a:lnTo>
                    <a:lnTo>
                      <a:pt x="119" y="547"/>
                    </a:lnTo>
                    <a:lnTo>
                      <a:pt x="96" y="533"/>
                    </a:lnTo>
                    <a:lnTo>
                      <a:pt x="72" y="495"/>
                    </a:lnTo>
                    <a:lnTo>
                      <a:pt x="54" y="430"/>
                    </a:lnTo>
                    <a:lnTo>
                      <a:pt x="51" y="397"/>
                    </a:lnTo>
                    <a:lnTo>
                      <a:pt x="50" y="386"/>
                    </a:lnTo>
                    <a:lnTo>
                      <a:pt x="37" y="374"/>
                    </a:lnTo>
                    <a:lnTo>
                      <a:pt x="20" y="374"/>
                    </a:lnTo>
                    <a:lnTo>
                      <a:pt x="5" y="387"/>
                    </a:lnTo>
                    <a:lnTo>
                      <a:pt x="2" y="397"/>
                    </a:lnTo>
                    <a:lnTo>
                      <a:pt x="0" y="425"/>
                    </a:lnTo>
                    <a:lnTo>
                      <a:pt x="1" y="484"/>
                    </a:lnTo>
                    <a:lnTo>
                      <a:pt x="13" y="540"/>
                    </a:lnTo>
                    <a:lnTo>
                      <a:pt x="43" y="589"/>
                    </a:lnTo>
                    <a:lnTo>
                      <a:pt x="66" y="607"/>
                    </a:lnTo>
                    <a:lnTo>
                      <a:pt x="87" y="619"/>
                    </a:lnTo>
                    <a:lnTo>
                      <a:pt x="131" y="630"/>
                    </a:lnTo>
                    <a:lnTo>
                      <a:pt x="175" y="628"/>
                    </a:lnTo>
                    <a:lnTo>
                      <a:pt x="220" y="615"/>
                    </a:lnTo>
                    <a:lnTo>
                      <a:pt x="241" y="606"/>
                    </a:lnTo>
                    <a:lnTo>
                      <a:pt x="263" y="594"/>
                    </a:lnTo>
                    <a:lnTo>
                      <a:pt x="300" y="561"/>
                    </a:lnTo>
                    <a:lnTo>
                      <a:pt x="329" y="522"/>
                    </a:lnTo>
                    <a:lnTo>
                      <a:pt x="348" y="476"/>
                    </a:lnTo>
                    <a:lnTo>
                      <a:pt x="352" y="452"/>
                    </a:lnTo>
                    <a:lnTo>
                      <a:pt x="355" y="430"/>
                    </a:lnTo>
                    <a:lnTo>
                      <a:pt x="352" y="410"/>
                    </a:lnTo>
                    <a:lnTo>
                      <a:pt x="384" y="413"/>
                    </a:lnTo>
                    <a:lnTo>
                      <a:pt x="446" y="404"/>
                    </a:lnTo>
                    <a:lnTo>
                      <a:pt x="505" y="380"/>
                    </a:lnTo>
                    <a:lnTo>
                      <a:pt x="555" y="338"/>
                    </a:lnTo>
                    <a:lnTo>
                      <a:pt x="577" y="309"/>
                    </a:lnTo>
                    <a:lnTo>
                      <a:pt x="594" y="283"/>
                    </a:lnTo>
                    <a:lnTo>
                      <a:pt x="611" y="230"/>
                    </a:lnTo>
                    <a:lnTo>
                      <a:pt x="613" y="177"/>
                    </a:lnTo>
                    <a:lnTo>
                      <a:pt x="600" y="127"/>
                    </a:lnTo>
                    <a:lnTo>
                      <a:pt x="574" y="82"/>
                    </a:lnTo>
                    <a:lnTo>
                      <a:pt x="537" y="44"/>
                    </a:lnTo>
                    <a:lnTo>
                      <a:pt x="489" y="17"/>
                    </a:lnTo>
                    <a:lnTo>
                      <a:pt x="434" y="1"/>
                    </a:lnTo>
                    <a:lnTo>
                      <a:pt x="40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2" name="Group 31"/>
            <p:cNvGrpSpPr>
              <a:grpSpLocks noChangeAspect="1"/>
            </p:cNvGrpSpPr>
            <p:nvPr/>
          </p:nvGrpSpPr>
          <p:grpSpPr bwMode="auto">
            <a:xfrm>
              <a:off x="594443" y="5066831"/>
              <a:ext cx="167284" cy="203007"/>
              <a:chOff x="2647" y="1727"/>
              <a:chExt cx="192" cy="233"/>
            </a:xfrm>
            <a:grpFill/>
          </p:grpSpPr>
          <p:sp>
            <p:nvSpPr>
              <p:cNvPr id="13" name="Freeform 32"/>
              <p:cNvSpPr>
                <a:spLocks/>
              </p:cNvSpPr>
              <p:nvPr/>
            </p:nvSpPr>
            <p:spPr bwMode="auto">
              <a:xfrm>
                <a:off x="2699" y="1727"/>
                <a:ext cx="140" cy="152"/>
              </a:xfrm>
              <a:custGeom>
                <a:avLst/>
                <a:gdLst>
                  <a:gd name="T0" fmla="*/ 94 w 421"/>
                  <a:gd name="T1" fmla="*/ 455 h 455"/>
                  <a:gd name="T2" fmla="*/ 0 w 421"/>
                  <a:gd name="T3" fmla="*/ 362 h 455"/>
                  <a:gd name="T4" fmla="*/ 172 w 421"/>
                  <a:gd name="T5" fmla="*/ 191 h 455"/>
                  <a:gd name="T6" fmla="*/ 371 w 421"/>
                  <a:gd name="T7" fmla="*/ 1 h 455"/>
                  <a:gd name="T8" fmla="*/ 377 w 421"/>
                  <a:gd name="T9" fmla="*/ 0 h 455"/>
                  <a:gd name="T10" fmla="*/ 404 w 421"/>
                  <a:gd name="T11" fmla="*/ 4 h 455"/>
                  <a:gd name="T12" fmla="*/ 419 w 421"/>
                  <a:gd name="T13" fmla="*/ 21 h 455"/>
                  <a:gd name="T14" fmla="*/ 421 w 421"/>
                  <a:gd name="T15" fmla="*/ 37 h 455"/>
                  <a:gd name="T16" fmla="*/ 364 w 421"/>
                  <a:gd name="T17" fmla="*/ 120 h 455"/>
                  <a:gd name="T18" fmla="*/ 130 w 421"/>
                  <a:gd name="T19" fmla="*/ 410 h 455"/>
                  <a:gd name="T20" fmla="*/ 94 w 421"/>
                  <a:gd name="T21" fmla="*/ 455 h 4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21" h="455">
                    <a:moveTo>
                      <a:pt x="94" y="455"/>
                    </a:moveTo>
                    <a:lnTo>
                      <a:pt x="0" y="362"/>
                    </a:lnTo>
                    <a:lnTo>
                      <a:pt x="172" y="191"/>
                    </a:lnTo>
                    <a:lnTo>
                      <a:pt x="371" y="1"/>
                    </a:lnTo>
                    <a:lnTo>
                      <a:pt x="377" y="0"/>
                    </a:lnTo>
                    <a:lnTo>
                      <a:pt x="404" y="4"/>
                    </a:lnTo>
                    <a:lnTo>
                      <a:pt x="419" y="21"/>
                    </a:lnTo>
                    <a:lnTo>
                      <a:pt x="421" y="37"/>
                    </a:lnTo>
                    <a:lnTo>
                      <a:pt x="364" y="120"/>
                    </a:lnTo>
                    <a:lnTo>
                      <a:pt x="130" y="410"/>
                    </a:lnTo>
                    <a:lnTo>
                      <a:pt x="94" y="45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" name="Freeform 33"/>
              <p:cNvSpPr>
                <a:spLocks/>
              </p:cNvSpPr>
              <p:nvPr/>
            </p:nvSpPr>
            <p:spPr bwMode="auto">
              <a:xfrm>
                <a:off x="2647" y="1856"/>
                <a:ext cx="76" cy="104"/>
              </a:xfrm>
              <a:custGeom>
                <a:avLst/>
                <a:gdLst>
                  <a:gd name="T0" fmla="*/ 22 w 226"/>
                  <a:gd name="T1" fmla="*/ 314 h 314"/>
                  <a:gd name="T2" fmla="*/ 21 w 226"/>
                  <a:gd name="T3" fmla="*/ 301 h 314"/>
                  <a:gd name="T4" fmla="*/ 37 w 226"/>
                  <a:gd name="T5" fmla="*/ 242 h 314"/>
                  <a:gd name="T6" fmla="*/ 63 w 226"/>
                  <a:gd name="T7" fmla="*/ 219 h 314"/>
                  <a:gd name="T8" fmla="*/ 90 w 226"/>
                  <a:gd name="T9" fmla="*/ 211 h 314"/>
                  <a:gd name="T10" fmla="*/ 107 w 226"/>
                  <a:gd name="T11" fmla="*/ 209 h 314"/>
                  <a:gd name="T12" fmla="*/ 125 w 226"/>
                  <a:gd name="T13" fmla="*/ 208 h 314"/>
                  <a:gd name="T14" fmla="*/ 153 w 226"/>
                  <a:gd name="T15" fmla="*/ 199 h 314"/>
                  <a:gd name="T16" fmla="*/ 188 w 226"/>
                  <a:gd name="T17" fmla="*/ 173 h 314"/>
                  <a:gd name="T18" fmla="*/ 223 w 226"/>
                  <a:gd name="T19" fmla="*/ 107 h 314"/>
                  <a:gd name="T20" fmla="*/ 226 w 226"/>
                  <a:gd name="T21" fmla="*/ 91 h 314"/>
                  <a:gd name="T22" fmla="*/ 132 w 226"/>
                  <a:gd name="T23" fmla="*/ 0 h 314"/>
                  <a:gd name="T24" fmla="*/ 96 w 226"/>
                  <a:gd name="T25" fmla="*/ 17 h 314"/>
                  <a:gd name="T26" fmla="*/ 44 w 226"/>
                  <a:gd name="T27" fmla="*/ 61 h 314"/>
                  <a:gd name="T28" fmla="*/ 13 w 226"/>
                  <a:gd name="T29" fmla="*/ 113 h 314"/>
                  <a:gd name="T30" fmla="*/ 0 w 226"/>
                  <a:gd name="T31" fmla="*/ 165 h 314"/>
                  <a:gd name="T32" fmla="*/ 2 w 226"/>
                  <a:gd name="T33" fmla="*/ 239 h 314"/>
                  <a:gd name="T34" fmla="*/ 19 w 226"/>
                  <a:gd name="T35" fmla="*/ 307 h 314"/>
                  <a:gd name="T36" fmla="*/ 22 w 226"/>
                  <a:gd name="T37" fmla="*/ 314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26" h="314">
                    <a:moveTo>
                      <a:pt x="22" y="314"/>
                    </a:moveTo>
                    <a:lnTo>
                      <a:pt x="21" y="301"/>
                    </a:lnTo>
                    <a:lnTo>
                      <a:pt x="37" y="242"/>
                    </a:lnTo>
                    <a:lnTo>
                      <a:pt x="63" y="219"/>
                    </a:lnTo>
                    <a:lnTo>
                      <a:pt x="90" y="211"/>
                    </a:lnTo>
                    <a:lnTo>
                      <a:pt x="107" y="209"/>
                    </a:lnTo>
                    <a:lnTo>
                      <a:pt x="125" y="208"/>
                    </a:lnTo>
                    <a:lnTo>
                      <a:pt x="153" y="199"/>
                    </a:lnTo>
                    <a:lnTo>
                      <a:pt x="188" y="173"/>
                    </a:lnTo>
                    <a:lnTo>
                      <a:pt x="223" y="107"/>
                    </a:lnTo>
                    <a:lnTo>
                      <a:pt x="226" y="91"/>
                    </a:lnTo>
                    <a:lnTo>
                      <a:pt x="132" y="0"/>
                    </a:lnTo>
                    <a:lnTo>
                      <a:pt x="96" y="17"/>
                    </a:lnTo>
                    <a:lnTo>
                      <a:pt x="44" y="61"/>
                    </a:lnTo>
                    <a:lnTo>
                      <a:pt x="13" y="113"/>
                    </a:lnTo>
                    <a:lnTo>
                      <a:pt x="0" y="165"/>
                    </a:lnTo>
                    <a:lnTo>
                      <a:pt x="2" y="239"/>
                    </a:lnTo>
                    <a:lnTo>
                      <a:pt x="19" y="307"/>
                    </a:lnTo>
                    <a:lnTo>
                      <a:pt x="22" y="3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25" name="모서리가 둥근 직사각형 24"/>
          <p:cNvSpPr/>
          <p:nvPr/>
        </p:nvSpPr>
        <p:spPr>
          <a:xfrm>
            <a:off x="752612" y="225445"/>
            <a:ext cx="11207159" cy="650762"/>
          </a:xfrm>
          <a:prstGeom prst="roundRect">
            <a:avLst/>
          </a:prstGeom>
          <a:solidFill>
            <a:srgbClr val="F4F4FE"/>
          </a:solidFill>
          <a:ln>
            <a:noFill/>
          </a:ln>
          <a:effectLst>
            <a:outerShdw blurRad="190500" dist="101600" dir="2700000" algn="tl" rotWithShape="0">
              <a:srgbClr val="5955B3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2400" kern="0" dirty="0">
                <a:solidFill>
                  <a:srgbClr val="5955B3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장바구니</a:t>
            </a:r>
            <a:endParaRPr lang="en-US" altLang="ko-KR" sz="1000" kern="0" dirty="0">
              <a:solidFill>
                <a:srgbClr val="5955B3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11658599" y="598713"/>
            <a:ext cx="217715" cy="217715"/>
          </a:xfrm>
          <a:prstGeom prst="ellipse">
            <a:avLst/>
          </a:prstGeom>
          <a:solidFill>
            <a:srgbClr val="5955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prstClr val="white"/>
                </a:solidFill>
              </a:rPr>
              <a:t>+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156851" y="354496"/>
            <a:ext cx="298491" cy="298491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52" name="Group 28"/>
          <p:cNvGrpSpPr>
            <a:grpSpLocks noChangeAspect="1"/>
          </p:cNvGrpSpPr>
          <p:nvPr/>
        </p:nvGrpSpPr>
        <p:grpSpPr bwMode="auto">
          <a:xfrm>
            <a:off x="2726630" y="3026669"/>
            <a:ext cx="305908" cy="267729"/>
            <a:chOff x="496" y="4251"/>
            <a:chExt cx="641" cy="561"/>
          </a:xfrm>
          <a:solidFill>
            <a:schemeClr val="bg1"/>
          </a:solidFill>
        </p:grpSpPr>
        <p:sp>
          <p:nvSpPr>
            <p:cNvPr id="53" name="Freeform 30"/>
            <p:cNvSpPr>
              <a:spLocks/>
            </p:cNvSpPr>
            <p:nvPr/>
          </p:nvSpPr>
          <p:spPr bwMode="auto">
            <a:xfrm>
              <a:off x="709" y="4720"/>
              <a:ext cx="88" cy="92"/>
            </a:xfrm>
            <a:custGeom>
              <a:avLst/>
              <a:gdLst>
                <a:gd name="T0" fmla="*/ 0 w 526"/>
                <a:gd name="T1" fmla="*/ 0 h 553"/>
                <a:gd name="T2" fmla="*/ 526 w 526"/>
                <a:gd name="T3" fmla="*/ 250 h 553"/>
                <a:gd name="T4" fmla="*/ 97 w 526"/>
                <a:gd name="T5" fmla="*/ 542 h 553"/>
                <a:gd name="T6" fmla="*/ 81 w 526"/>
                <a:gd name="T7" fmla="*/ 549 h 553"/>
                <a:gd name="T8" fmla="*/ 65 w 526"/>
                <a:gd name="T9" fmla="*/ 553 h 553"/>
                <a:gd name="T10" fmla="*/ 49 w 526"/>
                <a:gd name="T11" fmla="*/ 552 h 553"/>
                <a:gd name="T12" fmla="*/ 34 w 526"/>
                <a:gd name="T13" fmla="*/ 546 h 553"/>
                <a:gd name="T14" fmla="*/ 20 w 526"/>
                <a:gd name="T15" fmla="*/ 535 h 553"/>
                <a:gd name="T16" fmla="*/ 9 w 526"/>
                <a:gd name="T17" fmla="*/ 522 h 553"/>
                <a:gd name="T18" fmla="*/ 2 w 526"/>
                <a:gd name="T19" fmla="*/ 507 h 553"/>
                <a:gd name="T20" fmla="*/ 0 w 526"/>
                <a:gd name="T21" fmla="*/ 490 h 553"/>
                <a:gd name="T22" fmla="*/ 0 w 526"/>
                <a:gd name="T23" fmla="*/ 0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26" h="553">
                  <a:moveTo>
                    <a:pt x="0" y="0"/>
                  </a:moveTo>
                  <a:lnTo>
                    <a:pt x="526" y="250"/>
                  </a:lnTo>
                  <a:lnTo>
                    <a:pt x="97" y="542"/>
                  </a:lnTo>
                  <a:lnTo>
                    <a:pt x="81" y="549"/>
                  </a:lnTo>
                  <a:lnTo>
                    <a:pt x="65" y="553"/>
                  </a:lnTo>
                  <a:lnTo>
                    <a:pt x="49" y="552"/>
                  </a:lnTo>
                  <a:lnTo>
                    <a:pt x="34" y="546"/>
                  </a:lnTo>
                  <a:lnTo>
                    <a:pt x="20" y="535"/>
                  </a:lnTo>
                  <a:lnTo>
                    <a:pt x="9" y="522"/>
                  </a:lnTo>
                  <a:lnTo>
                    <a:pt x="2" y="507"/>
                  </a:lnTo>
                  <a:lnTo>
                    <a:pt x="0" y="4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4" name="Freeform 31"/>
            <p:cNvSpPr>
              <a:spLocks/>
            </p:cNvSpPr>
            <p:nvPr/>
          </p:nvSpPr>
          <p:spPr bwMode="auto">
            <a:xfrm>
              <a:off x="496" y="4251"/>
              <a:ext cx="641" cy="530"/>
            </a:xfrm>
            <a:custGeom>
              <a:avLst/>
              <a:gdLst>
                <a:gd name="T0" fmla="*/ 3785 w 3847"/>
                <a:gd name="T1" fmla="*/ 0 h 3180"/>
                <a:gd name="T2" fmla="*/ 3800 w 3847"/>
                <a:gd name="T3" fmla="*/ 2 h 3180"/>
                <a:gd name="T4" fmla="*/ 3814 w 3847"/>
                <a:gd name="T5" fmla="*/ 7 h 3180"/>
                <a:gd name="T6" fmla="*/ 3827 w 3847"/>
                <a:gd name="T7" fmla="*/ 16 h 3180"/>
                <a:gd name="T8" fmla="*/ 3839 w 3847"/>
                <a:gd name="T9" fmla="*/ 31 h 3180"/>
                <a:gd name="T10" fmla="*/ 3846 w 3847"/>
                <a:gd name="T11" fmla="*/ 49 h 3180"/>
                <a:gd name="T12" fmla="*/ 3847 w 3847"/>
                <a:gd name="T13" fmla="*/ 66 h 3180"/>
                <a:gd name="T14" fmla="*/ 3842 w 3847"/>
                <a:gd name="T15" fmla="*/ 85 h 3180"/>
                <a:gd name="T16" fmla="*/ 2642 w 3847"/>
                <a:gd name="T17" fmla="*/ 3110 h 3180"/>
                <a:gd name="T18" fmla="*/ 2631 w 3847"/>
                <a:gd name="T19" fmla="*/ 3130 h 3180"/>
                <a:gd name="T20" fmla="*/ 2617 w 3847"/>
                <a:gd name="T21" fmla="*/ 3147 h 3180"/>
                <a:gd name="T22" fmla="*/ 2600 w 3847"/>
                <a:gd name="T23" fmla="*/ 3161 h 3180"/>
                <a:gd name="T24" fmla="*/ 2579 w 3847"/>
                <a:gd name="T25" fmla="*/ 3172 h 3180"/>
                <a:gd name="T26" fmla="*/ 2559 w 3847"/>
                <a:gd name="T27" fmla="*/ 3178 h 3180"/>
                <a:gd name="T28" fmla="*/ 2539 w 3847"/>
                <a:gd name="T29" fmla="*/ 3180 h 3180"/>
                <a:gd name="T30" fmla="*/ 2514 w 3847"/>
                <a:gd name="T31" fmla="*/ 3177 h 3180"/>
                <a:gd name="T32" fmla="*/ 2491 w 3847"/>
                <a:gd name="T33" fmla="*/ 3168 h 3180"/>
                <a:gd name="T34" fmla="*/ 1278 w 3847"/>
                <a:gd name="T35" fmla="*/ 2591 h 3180"/>
                <a:gd name="T36" fmla="*/ 2984 w 3847"/>
                <a:gd name="T37" fmla="*/ 878 h 3180"/>
                <a:gd name="T38" fmla="*/ 1036 w 3847"/>
                <a:gd name="T39" fmla="*/ 2477 h 3180"/>
                <a:gd name="T40" fmla="*/ 63 w 3847"/>
                <a:gd name="T41" fmla="*/ 2014 h 3180"/>
                <a:gd name="T42" fmla="*/ 42 w 3847"/>
                <a:gd name="T43" fmla="*/ 2000 h 3180"/>
                <a:gd name="T44" fmla="*/ 24 w 3847"/>
                <a:gd name="T45" fmla="*/ 1983 h 3180"/>
                <a:gd name="T46" fmla="*/ 11 w 3847"/>
                <a:gd name="T47" fmla="*/ 1963 h 3180"/>
                <a:gd name="T48" fmla="*/ 3 w 3847"/>
                <a:gd name="T49" fmla="*/ 1940 h 3180"/>
                <a:gd name="T50" fmla="*/ 0 w 3847"/>
                <a:gd name="T51" fmla="*/ 1915 h 3180"/>
                <a:gd name="T52" fmla="*/ 2 w 3847"/>
                <a:gd name="T53" fmla="*/ 1891 h 3180"/>
                <a:gd name="T54" fmla="*/ 10 w 3847"/>
                <a:gd name="T55" fmla="*/ 1867 h 3180"/>
                <a:gd name="T56" fmla="*/ 23 w 3847"/>
                <a:gd name="T57" fmla="*/ 1846 h 3180"/>
                <a:gd name="T58" fmla="*/ 41 w 3847"/>
                <a:gd name="T59" fmla="*/ 1829 h 3180"/>
                <a:gd name="T60" fmla="*/ 62 w 3847"/>
                <a:gd name="T61" fmla="*/ 1816 h 3180"/>
                <a:gd name="T62" fmla="*/ 3757 w 3847"/>
                <a:gd name="T63" fmla="*/ 5 h 3180"/>
                <a:gd name="T64" fmla="*/ 3771 w 3847"/>
                <a:gd name="T65" fmla="*/ 1 h 3180"/>
                <a:gd name="T66" fmla="*/ 3785 w 3847"/>
                <a:gd name="T67" fmla="*/ 0 h 3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847" h="3180">
                  <a:moveTo>
                    <a:pt x="3785" y="0"/>
                  </a:moveTo>
                  <a:lnTo>
                    <a:pt x="3800" y="2"/>
                  </a:lnTo>
                  <a:lnTo>
                    <a:pt x="3814" y="7"/>
                  </a:lnTo>
                  <a:lnTo>
                    <a:pt x="3827" y="16"/>
                  </a:lnTo>
                  <a:lnTo>
                    <a:pt x="3839" y="31"/>
                  </a:lnTo>
                  <a:lnTo>
                    <a:pt x="3846" y="49"/>
                  </a:lnTo>
                  <a:lnTo>
                    <a:pt x="3847" y="66"/>
                  </a:lnTo>
                  <a:lnTo>
                    <a:pt x="3842" y="85"/>
                  </a:lnTo>
                  <a:lnTo>
                    <a:pt x="2642" y="3110"/>
                  </a:lnTo>
                  <a:lnTo>
                    <a:pt x="2631" y="3130"/>
                  </a:lnTo>
                  <a:lnTo>
                    <a:pt x="2617" y="3147"/>
                  </a:lnTo>
                  <a:lnTo>
                    <a:pt x="2600" y="3161"/>
                  </a:lnTo>
                  <a:lnTo>
                    <a:pt x="2579" y="3172"/>
                  </a:lnTo>
                  <a:lnTo>
                    <a:pt x="2559" y="3178"/>
                  </a:lnTo>
                  <a:lnTo>
                    <a:pt x="2539" y="3180"/>
                  </a:lnTo>
                  <a:lnTo>
                    <a:pt x="2514" y="3177"/>
                  </a:lnTo>
                  <a:lnTo>
                    <a:pt x="2491" y="3168"/>
                  </a:lnTo>
                  <a:lnTo>
                    <a:pt x="1278" y="2591"/>
                  </a:lnTo>
                  <a:lnTo>
                    <a:pt x="2984" y="878"/>
                  </a:lnTo>
                  <a:lnTo>
                    <a:pt x="1036" y="2477"/>
                  </a:lnTo>
                  <a:lnTo>
                    <a:pt x="63" y="2014"/>
                  </a:lnTo>
                  <a:lnTo>
                    <a:pt x="42" y="2000"/>
                  </a:lnTo>
                  <a:lnTo>
                    <a:pt x="24" y="1983"/>
                  </a:lnTo>
                  <a:lnTo>
                    <a:pt x="11" y="1963"/>
                  </a:lnTo>
                  <a:lnTo>
                    <a:pt x="3" y="1940"/>
                  </a:lnTo>
                  <a:lnTo>
                    <a:pt x="0" y="1915"/>
                  </a:lnTo>
                  <a:lnTo>
                    <a:pt x="2" y="1891"/>
                  </a:lnTo>
                  <a:lnTo>
                    <a:pt x="10" y="1867"/>
                  </a:lnTo>
                  <a:lnTo>
                    <a:pt x="23" y="1846"/>
                  </a:lnTo>
                  <a:lnTo>
                    <a:pt x="41" y="1829"/>
                  </a:lnTo>
                  <a:lnTo>
                    <a:pt x="62" y="1816"/>
                  </a:lnTo>
                  <a:lnTo>
                    <a:pt x="3757" y="5"/>
                  </a:lnTo>
                  <a:lnTo>
                    <a:pt x="3771" y="1"/>
                  </a:lnTo>
                  <a:lnTo>
                    <a:pt x="378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82" name="Group 14"/>
          <p:cNvGrpSpPr>
            <a:grpSpLocks noChangeAspect="1"/>
          </p:cNvGrpSpPr>
          <p:nvPr/>
        </p:nvGrpSpPr>
        <p:grpSpPr bwMode="auto">
          <a:xfrm>
            <a:off x="9860267" y="3075814"/>
            <a:ext cx="282952" cy="240012"/>
            <a:chOff x="3669" y="3943"/>
            <a:chExt cx="626" cy="531"/>
          </a:xfrm>
          <a:solidFill>
            <a:schemeClr val="bg1"/>
          </a:solidFill>
        </p:grpSpPr>
        <p:sp>
          <p:nvSpPr>
            <p:cNvPr id="83" name="Freeform 16"/>
            <p:cNvSpPr>
              <a:spLocks noEditPoints="1"/>
            </p:cNvSpPr>
            <p:nvPr/>
          </p:nvSpPr>
          <p:spPr bwMode="auto">
            <a:xfrm>
              <a:off x="3669" y="3943"/>
              <a:ext cx="626" cy="531"/>
            </a:xfrm>
            <a:custGeom>
              <a:avLst/>
              <a:gdLst>
                <a:gd name="T0" fmla="*/ 1532 w 3756"/>
                <a:gd name="T1" fmla="*/ 2536 h 3186"/>
                <a:gd name="T2" fmla="*/ 1516 w 3756"/>
                <a:gd name="T3" fmla="*/ 2550 h 3186"/>
                <a:gd name="T4" fmla="*/ 1450 w 3756"/>
                <a:gd name="T5" fmla="*/ 2904 h 3186"/>
                <a:gd name="T6" fmla="*/ 1457 w 3756"/>
                <a:gd name="T7" fmla="*/ 2929 h 3186"/>
                <a:gd name="T8" fmla="*/ 1481 w 3756"/>
                <a:gd name="T9" fmla="*/ 2941 h 3186"/>
                <a:gd name="T10" fmla="*/ 2288 w 3756"/>
                <a:gd name="T11" fmla="*/ 2937 h 3186"/>
                <a:gd name="T12" fmla="*/ 2304 w 3756"/>
                <a:gd name="T13" fmla="*/ 2921 h 3186"/>
                <a:gd name="T14" fmla="*/ 2306 w 3756"/>
                <a:gd name="T15" fmla="*/ 2905 h 3186"/>
                <a:gd name="T16" fmla="*/ 2243 w 3756"/>
                <a:gd name="T17" fmla="*/ 2560 h 3186"/>
                <a:gd name="T18" fmla="*/ 2233 w 3756"/>
                <a:gd name="T19" fmla="*/ 2542 h 3186"/>
                <a:gd name="T20" fmla="*/ 2214 w 3756"/>
                <a:gd name="T21" fmla="*/ 2534 h 3186"/>
                <a:gd name="T22" fmla="*/ 585 w 3756"/>
                <a:gd name="T23" fmla="*/ 305 h 3186"/>
                <a:gd name="T24" fmla="*/ 560 w 3756"/>
                <a:gd name="T25" fmla="*/ 314 h 3186"/>
                <a:gd name="T26" fmla="*/ 544 w 3756"/>
                <a:gd name="T27" fmla="*/ 336 h 3186"/>
                <a:gd name="T28" fmla="*/ 542 w 3756"/>
                <a:gd name="T29" fmla="*/ 1890 h 3186"/>
                <a:gd name="T30" fmla="*/ 553 w 3756"/>
                <a:gd name="T31" fmla="*/ 1921 h 3186"/>
                <a:gd name="T32" fmla="*/ 3188 w 3756"/>
                <a:gd name="T33" fmla="*/ 1930 h 3186"/>
                <a:gd name="T34" fmla="*/ 3211 w 3756"/>
                <a:gd name="T35" fmla="*/ 1906 h 3186"/>
                <a:gd name="T36" fmla="*/ 3214 w 3756"/>
                <a:gd name="T37" fmla="*/ 350 h 3186"/>
                <a:gd name="T38" fmla="*/ 3206 w 3756"/>
                <a:gd name="T39" fmla="*/ 324 h 3186"/>
                <a:gd name="T40" fmla="*/ 3185 w 3756"/>
                <a:gd name="T41" fmla="*/ 308 h 3186"/>
                <a:gd name="T42" fmla="*/ 585 w 3756"/>
                <a:gd name="T43" fmla="*/ 305 h 3186"/>
                <a:gd name="T44" fmla="*/ 3170 w 3756"/>
                <a:gd name="T45" fmla="*/ 0 h 3186"/>
                <a:gd name="T46" fmla="*/ 3263 w 3756"/>
                <a:gd name="T47" fmla="*/ 13 h 3186"/>
                <a:gd name="T48" fmla="*/ 3346 w 3756"/>
                <a:gd name="T49" fmla="*/ 48 h 3186"/>
                <a:gd name="T50" fmla="*/ 3418 w 3756"/>
                <a:gd name="T51" fmla="*/ 103 h 3186"/>
                <a:gd name="T52" fmla="*/ 3473 w 3756"/>
                <a:gd name="T53" fmla="*/ 173 h 3186"/>
                <a:gd name="T54" fmla="*/ 3508 w 3756"/>
                <a:gd name="T55" fmla="*/ 256 h 3186"/>
                <a:gd name="T56" fmla="*/ 3520 w 3756"/>
                <a:gd name="T57" fmla="*/ 350 h 3186"/>
                <a:gd name="T58" fmla="*/ 3518 w 3756"/>
                <a:gd name="T59" fmla="*/ 1931 h 3186"/>
                <a:gd name="T60" fmla="*/ 3500 w 3756"/>
                <a:gd name="T61" fmla="*/ 2009 h 3186"/>
                <a:gd name="T62" fmla="*/ 3516 w 3756"/>
                <a:gd name="T63" fmla="*/ 2049 h 3186"/>
                <a:gd name="T64" fmla="*/ 3754 w 3756"/>
                <a:gd name="T65" fmla="*/ 3006 h 3186"/>
                <a:gd name="T66" fmla="*/ 3753 w 3756"/>
                <a:gd name="T67" fmla="*/ 3060 h 3186"/>
                <a:gd name="T68" fmla="*/ 3729 w 3756"/>
                <a:gd name="T69" fmla="*/ 3116 h 3186"/>
                <a:gd name="T70" fmla="*/ 3687 w 3756"/>
                <a:gd name="T71" fmla="*/ 3158 h 3186"/>
                <a:gd name="T72" fmla="*/ 3631 w 3756"/>
                <a:gd name="T73" fmla="*/ 3182 h 3186"/>
                <a:gd name="T74" fmla="*/ 157 w 3756"/>
                <a:gd name="T75" fmla="*/ 3186 h 3186"/>
                <a:gd name="T76" fmla="*/ 101 w 3756"/>
                <a:gd name="T77" fmla="*/ 3175 h 3186"/>
                <a:gd name="T78" fmla="*/ 52 w 3756"/>
                <a:gd name="T79" fmla="*/ 3146 h 3186"/>
                <a:gd name="T80" fmla="*/ 18 w 3756"/>
                <a:gd name="T81" fmla="*/ 3101 h 3186"/>
                <a:gd name="T82" fmla="*/ 1 w 3756"/>
                <a:gd name="T83" fmla="*/ 3047 h 3186"/>
                <a:gd name="T84" fmla="*/ 5 w 3756"/>
                <a:gd name="T85" fmla="*/ 2991 h 3186"/>
                <a:gd name="T86" fmla="*/ 247 w 3756"/>
                <a:gd name="T87" fmla="*/ 2028 h 3186"/>
                <a:gd name="T88" fmla="*/ 245 w 3756"/>
                <a:gd name="T89" fmla="*/ 1970 h 3186"/>
                <a:gd name="T90" fmla="*/ 236 w 3756"/>
                <a:gd name="T91" fmla="*/ 1890 h 3186"/>
                <a:gd name="T92" fmla="*/ 239 w 3756"/>
                <a:gd name="T93" fmla="*/ 302 h 3186"/>
                <a:gd name="T94" fmla="*/ 263 w 3756"/>
                <a:gd name="T95" fmla="*/ 214 h 3186"/>
                <a:gd name="T96" fmla="*/ 308 w 3756"/>
                <a:gd name="T97" fmla="*/ 136 h 3186"/>
                <a:gd name="T98" fmla="*/ 372 w 3756"/>
                <a:gd name="T99" fmla="*/ 73 h 3186"/>
                <a:gd name="T100" fmla="*/ 450 w 3756"/>
                <a:gd name="T101" fmla="*/ 27 h 3186"/>
                <a:gd name="T102" fmla="*/ 538 w 3756"/>
                <a:gd name="T103" fmla="*/ 3 h 3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756" h="3186">
                  <a:moveTo>
                    <a:pt x="1542" y="2534"/>
                  </a:moveTo>
                  <a:lnTo>
                    <a:pt x="1532" y="2536"/>
                  </a:lnTo>
                  <a:lnTo>
                    <a:pt x="1523" y="2542"/>
                  </a:lnTo>
                  <a:lnTo>
                    <a:pt x="1516" y="2550"/>
                  </a:lnTo>
                  <a:lnTo>
                    <a:pt x="1513" y="2560"/>
                  </a:lnTo>
                  <a:lnTo>
                    <a:pt x="1450" y="2904"/>
                  </a:lnTo>
                  <a:lnTo>
                    <a:pt x="1451" y="2917"/>
                  </a:lnTo>
                  <a:lnTo>
                    <a:pt x="1457" y="2929"/>
                  </a:lnTo>
                  <a:lnTo>
                    <a:pt x="1467" y="2937"/>
                  </a:lnTo>
                  <a:lnTo>
                    <a:pt x="1481" y="2941"/>
                  </a:lnTo>
                  <a:lnTo>
                    <a:pt x="2275" y="2941"/>
                  </a:lnTo>
                  <a:lnTo>
                    <a:pt x="2288" y="2937"/>
                  </a:lnTo>
                  <a:lnTo>
                    <a:pt x="2297" y="2932"/>
                  </a:lnTo>
                  <a:lnTo>
                    <a:pt x="2304" y="2921"/>
                  </a:lnTo>
                  <a:lnTo>
                    <a:pt x="2306" y="2909"/>
                  </a:lnTo>
                  <a:lnTo>
                    <a:pt x="2306" y="2905"/>
                  </a:lnTo>
                  <a:lnTo>
                    <a:pt x="2305" y="2901"/>
                  </a:lnTo>
                  <a:lnTo>
                    <a:pt x="2243" y="2560"/>
                  </a:lnTo>
                  <a:lnTo>
                    <a:pt x="2240" y="2550"/>
                  </a:lnTo>
                  <a:lnTo>
                    <a:pt x="2233" y="2542"/>
                  </a:lnTo>
                  <a:lnTo>
                    <a:pt x="2224" y="2536"/>
                  </a:lnTo>
                  <a:lnTo>
                    <a:pt x="2214" y="2534"/>
                  </a:lnTo>
                  <a:lnTo>
                    <a:pt x="1542" y="2534"/>
                  </a:lnTo>
                  <a:close/>
                  <a:moveTo>
                    <a:pt x="585" y="305"/>
                  </a:moveTo>
                  <a:lnTo>
                    <a:pt x="571" y="308"/>
                  </a:lnTo>
                  <a:lnTo>
                    <a:pt x="560" y="314"/>
                  </a:lnTo>
                  <a:lnTo>
                    <a:pt x="550" y="324"/>
                  </a:lnTo>
                  <a:lnTo>
                    <a:pt x="544" y="336"/>
                  </a:lnTo>
                  <a:lnTo>
                    <a:pt x="542" y="350"/>
                  </a:lnTo>
                  <a:lnTo>
                    <a:pt x="542" y="1890"/>
                  </a:lnTo>
                  <a:lnTo>
                    <a:pt x="544" y="1906"/>
                  </a:lnTo>
                  <a:lnTo>
                    <a:pt x="553" y="1921"/>
                  </a:lnTo>
                  <a:lnTo>
                    <a:pt x="567" y="1930"/>
                  </a:lnTo>
                  <a:lnTo>
                    <a:pt x="3188" y="1930"/>
                  </a:lnTo>
                  <a:lnTo>
                    <a:pt x="3202" y="1921"/>
                  </a:lnTo>
                  <a:lnTo>
                    <a:pt x="3211" y="1906"/>
                  </a:lnTo>
                  <a:lnTo>
                    <a:pt x="3214" y="1890"/>
                  </a:lnTo>
                  <a:lnTo>
                    <a:pt x="3214" y="350"/>
                  </a:lnTo>
                  <a:lnTo>
                    <a:pt x="3212" y="336"/>
                  </a:lnTo>
                  <a:lnTo>
                    <a:pt x="3206" y="324"/>
                  </a:lnTo>
                  <a:lnTo>
                    <a:pt x="3196" y="314"/>
                  </a:lnTo>
                  <a:lnTo>
                    <a:pt x="3185" y="308"/>
                  </a:lnTo>
                  <a:lnTo>
                    <a:pt x="3170" y="305"/>
                  </a:lnTo>
                  <a:lnTo>
                    <a:pt x="585" y="305"/>
                  </a:lnTo>
                  <a:close/>
                  <a:moveTo>
                    <a:pt x="585" y="0"/>
                  </a:moveTo>
                  <a:lnTo>
                    <a:pt x="3170" y="0"/>
                  </a:lnTo>
                  <a:lnTo>
                    <a:pt x="3218" y="3"/>
                  </a:lnTo>
                  <a:lnTo>
                    <a:pt x="3263" y="13"/>
                  </a:lnTo>
                  <a:lnTo>
                    <a:pt x="3306" y="27"/>
                  </a:lnTo>
                  <a:lnTo>
                    <a:pt x="3346" y="48"/>
                  </a:lnTo>
                  <a:lnTo>
                    <a:pt x="3384" y="73"/>
                  </a:lnTo>
                  <a:lnTo>
                    <a:pt x="3418" y="103"/>
                  </a:lnTo>
                  <a:lnTo>
                    <a:pt x="3448" y="136"/>
                  </a:lnTo>
                  <a:lnTo>
                    <a:pt x="3473" y="173"/>
                  </a:lnTo>
                  <a:lnTo>
                    <a:pt x="3493" y="214"/>
                  </a:lnTo>
                  <a:lnTo>
                    <a:pt x="3508" y="256"/>
                  </a:lnTo>
                  <a:lnTo>
                    <a:pt x="3517" y="302"/>
                  </a:lnTo>
                  <a:lnTo>
                    <a:pt x="3520" y="350"/>
                  </a:lnTo>
                  <a:lnTo>
                    <a:pt x="3520" y="1890"/>
                  </a:lnTo>
                  <a:lnTo>
                    <a:pt x="3518" y="1931"/>
                  </a:lnTo>
                  <a:lnTo>
                    <a:pt x="3510" y="1970"/>
                  </a:lnTo>
                  <a:lnTo>
                    <a:pt x="3500" y="2009"/>
                  </a:lnTo>
                  <a:lnTo>
                    <a:pt x="3509" y="2028"/>
                  </a:lnTo>
                  <a:lnTo>
                    <a:pt x="3516" y="2049"/>
                  </a:lnTo>
                  <a:lnTo>
                    <a:pt x="3749" y="2983"/>
                  </a:lnTo>
                  <a:lnTo>
                    <a:pt x="3754" y="3006"/>
                  </a:lnTo>
                  <a:lnTo>
                    <a:pt x="3756" y="3029"/>
                  </a:lnTo>
                  <a:lnTo>
                    <a:pt x="3753" y="3060"/>
                  </a:lnTo>
                  <a:lnTo>
                    <a:pt x="3743" y="3090"/>
                  </a:lnTo>
                  <a:lnTo>
                    <a:pt x="3729" y="3116"/>
                  </a:lnTo>
                  <a:lnTo>
                    <a:pt x="3710" y="3140"/>
                  </a:lnTo>
                  <a:lnTo>
                    <a:pt x="3687" y="3158"/>
                  </a:lnTo>
                  <a:lnTo>
                    <a:pt x="3660" y="3173"/>
                  </a:lnTo>
                  <a:lnTo>
                    <a:pt x="3631" y="3182"/>
                  </a:lnTo>
                  <a:lnTo>
                    <a:pt x="3599" y="3186"/>
                  </a:lnTo>
                  <a:lnTo>
                    <a:pt x="157" y="3186"/>
                  </a:lnTo>
                  <a:lnTo>
                    <a:pt x="129" y="3183"/>
                  </a:lnTo>
                  <a:lnTo>
                    <a:pt x="101" y="3175"/>
                  </a:lnTo>
                  <a:lnTo>
                    <a:pt x="75" y="3163"/>
                  </a:lnTo>
                  <a:lnTo>
                    <a:pt x="52" y="3146"/>
                  </a:lnTo>
                  <a:lnTo>
                    <a:pt x="33" y="3125"/>
                  </a:lnTo>
                  <a:lnTo>
                    <a:pt x="18" y="3101"/>
                  </a:lnTo>
                  <a:lnTo>
                    <a:pt x="7" y="3075"/>
                  </a:lnTo>
                  <a:lnTo>
                    <a:pt x="1" y="3047"/>
                  </a:lnTo>
                  <a:lnTo>
                    <a:pt x="0" y="3019"/>
                  </a:lnTo>
                  <a:lnTo>
                    <a:pt x="5" y="2991"/>
                  </a:lnTo>
                  <a:lnTo>
                    <a:pt x="240" y="2049"/>
                  </a:lnTo>
                  <a:lnTo>
                    <a:pt x="247" y="2028"/>
                  </a:lnTo>
                  <a:lnTo>
                    <a:pt x="256" y="2009"/>
                  </a:lnTo>
                  <a:lnTo>
                    <a:pt x="245" y="1970"/>
                  </a:lnTo>
                  <a:lnTo>
                    <a:pt x="238" y="1931"/>
                  </a:lnTo>
                  <a:lnTo>
                    <a:pt x="236" y="1890"/>
                  </a:lnTo>
                  <a:lnTo>
                    <a:pt x="236" y="350"/>
                  </a:lnTo>
                  <a:lnTo>
                    <a:pt x="239" y="302"/>
                  </a:lnTo>
                  <a:lnTo>
                    <a:pt x="248" y="256"/>
                  </a:lnTo>
                  <a:lnTo>
                    <a:pt x="263" y="214"/>
                  </a:lnTo>
                  <a:lnTo>
                    <a:pt x="283" y="173"/>
                  </a:lnTo>
                  <a:lnTo>
                    <a:pt x="308" y="136"/>
                  </a:lnTo>
                  <a:lnTo>
                    <a:pt x="338" y="103"/>
                  </a:lnTo>
                  <a:lnTo>
                    <a:pt x="372" y="73"/>
                  </a:lnTo>
                  <a:lnTo>
                    <a:pt x="409" y="48"/>
                  </a:lnTo>
                  <a:lnTo>
                    <a:pt x="450" y="27"/>
                  </a:lnTo>
                  <a:lnTo>
                    <a:pt x="493" y="13"/>
                  </a:lnTo>
                  <a:lnTo>
                    <a:pt x="538" y="3"/>
                  </a:lnTo>
                  <a:lnTo>
                    <a:pt x="58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4" name="Freeform 17"/>
            <p:cNvSpPr>
              <a:spLocks/>
            </p:cNvSpPr>
            <p:nvPr/>
          </p:nvSpPr>
          <p:spPr bwMode="auto">
            <a:xfrm>
              <a:off x="3928" y="4071"/>
              <a:ext cx="108" cy="109"/>
            </a:xfrm>
            <a:custGeom>
              <a:avLst/>
              <a:gdLst>
                <a:gd name="T0" fmla="*/ 49 w 654"/>
                <a:gd name="T1" fmla="*/ 0 h 654"/>
                <a:gd name="T2" fmla="*/ 63 w 654"/>
                <a:gd name="T3" fmla="*/ 2 h 654"/>
                <a:gd name="T4" fmla="*/ 515 w 654"/>
                <a:gd name="T5" fmla="*/ 174 h 654"/>
                <a:gd name="T6" fmla="*/ 527 w 654"/>
                <a:gd name="T7" fmla="*/ 181 h 654"/>
                <a:gd name="T8" fmla="*/ 536 w 654"/>
                <a:gd name="T9" fmla="*/ 192 h 654"/>
                <a:gd name="T10" fmla="*/ 542 w 654"/>
                <a:gd name="T11" fmla="*/ 205 h 654"/>
                <a:gd name="T12" fmla="*/ 544 w 654"/>
                <a:gd name="T13" fmla="*/ 220 h 654"/>
                <a:gd name="T14" fmla="*/ 541 w 654"/>
                <a:gd name="T15" fmla="*/ 234 h 654"/>
                <a:gd name="T16" fmla="*/ 534 w 654"/>
                <a:gd name="T17" fmla="*/ 247 h 654"/>
                <a:gd name="T18" fmla="*/ 524 w 654"/>
                <a:gd name="T19" fmla="*/ 256 h 654"/>
                <a:gd name="T20" fmla="*/ 510 w 654"/>
                <a:gd name="T21" fmla="*/ 262 h 654"/>
                <a:gd name="T22" fmla="*/ 412 w 654"/>
                <a:gd name="T23" fmla="*/ 289 h 654"/>
                <a:gd name="T24" fmla="*/ 641 w 654"/>
                <a:gd name="T25" fmla="*/ 518 h 654"/>
                <a:gd name="T26" fmla="*/ 649 w 654"/>
                <a:gd name="T27" fmla="*/ 529 h 654"/>
                <a:gd name="T28" fmla="*/ 654 w 654"/>
                <a:gd name="T29" fmla="*/ 543 h 654"/>
                <a:gd name="T30" fmla="*/ 654 w 654"/>
                <a:gd name="T31" fmla="*/ 558 h 654"/>
                <a:gd name="T32" fmla="*/ 649 w 654"/>
                <a:gd name="T33" fmla="*/ 572 h 654"/>
                <a:gd name="T34" fmla="*/ 641 w 654"/>
                <a:gd name="T35" fmla="*/ 583 h 654"/>
                <a:gd name="T36" fmla="*/ 583 w 654"/>
                <a:gd name="T37" fmla="*/ 641 h 654"/>
                <a:gd name="T38" fmla="*/ 571 w 654"/>
                <a:gd name="T39" fmla="*/ 649 h 654"/>
                <a:gd name="T40" fmla="*/ 557 w 654"/>
                <a:gd name="T41" fmla="*/ 654 h 654"/>
                <a:gd name="T42" fmla="*/ 543 w 654"/>
                <a:gd name="T43" fmla="*/ 654 h 654"/>
                <a:gd name="T44" fmla="*/ 530 w 654"/>
                <a:gd name="T45" fmla="*/ 649 h 654"/>
                <a:gd name="T46" fmla="*/ 517 w 654"/>
                <a:gd name="T47" fmla="*/ 641 h 654"/>
                <a:gd name="T48" fmla="*/ 289 w 654"/>
                <a:gd name="T49" fmla="*/ 412 h 654"/>
                <a:gd name="T50" fmla="*/ 262 w 654"/>
                <a:gd name="T51" fmla="*/ 510 h 654"/>
                <a:gd name="T52" fmla="*/ 256 w 654"/>
                <a:gd name="T53" fmla="*/ 524 h 654"/>
                <a:gd name="T54" fmla="*/ 246 w 654"/>
                <a:gd name="T55" fmla="*/ 534 h 654"/>
                <a:gd name="T56" fmla="*/ 234 w 654"/>
                <a:gd name="T57" fmla="*/ 541 h 654"/>
                <a:gd name="T58" fmla="*/ 220 w 654"/>
                <a:gd name="T59" fmla="*/ 544 h 654"/>
                <a:gd name="T60" fmla="*/ 205 w 654"/>
                <a:gd name="T61" fmla="*/ 543 h 654"/>
                <a:gd name="T62" fmla="*/ 192 w 654"/>
                <a:gd name="T63" fmla="*/ 536 h 654"/>
                <a:gd name="T64" fmla="*/ 181 w 654"/>
                <a:gd name="T65" fmla="*/ 527 h 654"/>
                <a:gd name="T66" fmla="*/ 174 w 654"/>
                <a:gd name="T67" fmla="*/ 515 h 654"/>
                <a:gd name="T68" fmla="*/ 3 w 654"/>
                <a:gd name="T69" fmla="*/ 62 h 654"/>
                <a:gd name="T70" fmla="*/ 0 w 654"/>
                <a:gd name="T71" fmla="*/ 50 h 654"/>
                <a:gd name="T72" fmla="*/ 0 w 654"/>
                <a:gd name="T73" fmla="*/ 36 h 654"/>
                <a:gd name="T74" fmla="*/ 5 w 654"/>
                <a:gd name="T75" fmla="*/ 24 h 654"/>
                <a:gd name="T76" fmla="*/ 14 w 654"/>
                <a:gd name="T77" fmla="*/ 13 h 654"/>
                <a:gd name="T78" fmla="*/ 24 w 654"/>
                <a:gd name="T79" fmla="*/ 5 h 654"/>
                <a:gd name="T80" fmla="*/ 37 w 654"/>
                <a:gd name="T81" fmla="*/ 1 h 654"/>
                <a:gd name="T82" fmla="*/ 49 w 654"/>
                <a:gd name="T83" fmla="*/ 0 h 6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654" h="654">
                  <a:moveTo>
                    <a:pt x="49" y="0"/>
                  </a:moveTo>
                  <a:lnTo>
                    <a:pt x="63" y="2"/>
                  </a:lnTo>
                  <a:lnTo>
                    <a:pt x="515" y="174"/>
                  </a:lnTo>
                  <a:lnTo>
                    <a:pt x="527" y="181"/>
                  </a:lnTo>
                  <a:lnTo>
                    <a:pt x="536" y="192"/>
                  </a:lnTo>
                  <a:lnTo>
                    <a:pt x="542" y="205"/>
                  </a:lnTo>
                  <a:lnTo>
                    <a:pt x="544" y="220"/>
                  </a:lnTo>
                  <a:lnTo>
                    <a:pt x="541" y="234"/>
                  </a:lnTo>
                  <a:lnTo>
                    <a:pt x="534" y="247"/>
                  </a:lnTo>
                  <a:lnTo>
                    <a:pt x="524" y="256"/>
                  </a:lnTo>
                  <a:lnTo>
                    <a:pt x="510" y="262"/>
                  </a:lnTo>
                  <a:lnTo>
                    <a:pt x="412" y="289"/>
                  </a:lnTo>
                  <a:lnTo>
                    <a:pt x="641" y="518"/>
                  </a:lnTo>
                  <a:lnTo>
                    <a:pt x="649" y="529"/>
                  </a:lnTo>
                  <a:lnTo>
                    <a:pt x="654" y="543"/>
                  </a:lnTo>
                  <a:lnTo>
                    <a:pt x="654" y="558"/>
                  </a:lnTo>
                  <a:lnTo>
                    <a:pt x="649" y="572"/>
                  </a:lnTo>
                  <a:lnTo>
                    <a:pt x="641" y="583"/>
                  </a:lnTo>
                  <a:lnTo>
                    <a:pt x="583" y="641"/>
                  </a:lnTo>
                  <a:lnTo>
                    <a:pt x="571" y="649"/>
                  </a:lnTo>
                  <a:lnTo>
                    <a:pt x="557" y="654"/>
                  </a:lnTo>
                  <a:lnTo>
                    <a:pt x="543" y="654"/>
                  </a:lnTo>
                  <a:lnTo>
                    <a:pt x="530" y="649"/>
                  </a:lnTo>
                  <a:lnTo>
                    <a:pt x="517" y="641"/>
                  </a:lnTo>
                  <a:lnTo>
                    <a:pt x="289" y="412"/>
                  </a:lnTo>
                  <a:lnTo>
                    <a:pt x="262" y="510"/>
                  </a:lnTo>
                  <a:lnTo>
                    <a:pt x="256" y="524"/>
                  </a:lnTo>
                  <a:lnTo>
                    <a:pt x="246" y="534"/>
                  </a:lnTo>
                  <a:lnTo>
                    <a:pt x="234" y="541"/>
                  </a:lnTo>
                  <a:lnTo>
                    <a:pt x="220" y="544"/>
                  </a:lnTo>
                  <a:lnTo>
                    <a:pt x="205" y="543"/>
                  </a:lnTo>
                  <a:lnTo>
                    <a:pt x="192" y="536"/>
                  </a:lnTo>
                  <a:lnTo>
                    <a:pt x="181" y="527"/>
                  </a:lnTo>
                  <a:lnTo>
                    <a:pt x="174" y="515"/>
                  </a:lnTo>
                  <a:lnTo>
                    <a:pt x="3" y="62"/>
                  </a:lnTo>
                  <a:lnTo>
                    <a:pt x="0" y="50"/>
                  </a:lnTo>
                  <a:lnTo>
                    <a:pt x="0" y="36"/>
                  </a:lnTo>
                  <a:lnTo>
                    <a:pt x="5" y="24"/>
                  </a:lnTo>
                  <a:lnTo>
                    <a:pt x="14" y="13"/>
                  </a:lnTo>
                  <a:lnTo>
                    <a:pt x="24" y="5"/>
                  </a:lnTo>
                  <a:lnTo>
                    <a:pt x="37" y="1"/>
                  </a:lnTo>
                  <a:lnTo>
                    <a:pt x="4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85" name="Freeform 11"/>
          <p:cNvSpPr>
            <a:spLocks noEditPoints="1"/>
          </p:cNvSpPr>
          <p:nvPr/>
        </p:nvSpPr>
        <p:spPr bwMode="auto">
          <a:xfrm>
            <a:off x="6312875" y="3023245"/>
            <a:ext cx="245832" cy="301813"/>
          </a:xfrm>
          <a:custGeom>
            <a:avLst/>
            <a:gdLst>
              <a:gd name="T0" fmla="*/ 1930 w 2831"/>
              <a:gd name="T1" fmla="*/ 2787 h 3472"/>
              <a:gd name="T2" fmla="*/ 1791 w 2831"/>
              <a:gd name="T3" fmla="*/ 2855 h 3472"/>
              <a:gd name="T4" fmla="*/ 2114 w 2831"/>
              <a:gd name="T5" fmla="*/ 3172 h 3472"/>
              <a:gd name="T6" fmla="*/ 2628 w 2831"/>
              <a:gd name="T7" fmla="*/ 2656 h 3472"/>
              <a:gd name="T8" fmla="*/ 2538 w 2831"/>
              <a:gd name="T9" fmla="*/ 2529 h 3472"/>
              <a:gd name="T10" fmla="*/ 1440 w 2831"/>
              <a:gd name="T11" fmla="*/ 2529 h 3472"/>
              <a:gd name="T12" fmla="*/ 914 w 2831"/>
              <a:gd name="T13" fmla="*/ 2569 h 3472"/>
              <a:gd name="T14" fmla="*/ 928 w 2831"/>
              <a:gd name="T15" fmla="*/ 2433 h 3472"/>
              <a:gd name="T16" fmla="*/ 807 w 2831"/>
              <a:gd name="T17" fmla="*/ 2382 h 3472"/>
              <a:gd name="T18" fmla="*/ 439 w 2831"/>
              <a:gd name="T19" fmla="*/ 2514 h 3472"/>
              <a:gd name="T20" fmla="*/ 470 w 2831"/>
              <a:gd name="T21" fmla="*/ 2433 h 3472"/>
              <a:gd name="T22" fmla="*/ 2186 w 2831"/>
              <a:gd name="T23" fmla="*/ 2182 h 3472"/>
              <a:gd name="T24" fmla="*/ 2642 w 2831"/>
              <a:gd name="T25" fmla="*/ 2371 h 3472"/>
              <a:gd name="T26" fmla="*/ 2831 w 2831"/>
              <a:gd name="T27" fmla="*/ 2827 h 3472"/>
              <a:gd name="T28" fmla="*/ 2642 w 2831"/>
              <a:gd name="T29" fmla="*/ 3283 h 3472"/>
              <a:gd name="T30" fmla="*/ 2186 w 2831"/>
              <a:gd name="T31" fmla="*/ 3472 h 3472"/>
              <a:gd name="T32" fmla="*/ 1729 w 2831"/>
              <a:gd name="T33" fmla="*/ 3283 h 3472"/>
              <a:gd name="T34" fmla="*/ 1540 w 2831"/>
              <a:gd name="T35" fmla="*/ 2827 h 3472"/>
              <a:gd name="T36" fmla="*/ 1729 w 2831"/>
              <a:gd name="T37" fmla="*/ 2371 h 3472"/>
              <a:gd name="T38" fmla="*/ 2186 w 2831"/>
              <a:gd name="T39" fmla="*/ 2182 h 3472"/>
              <a:gd name="T40" fmla="*/ 1540 w 2831"/>
              <a:gd name="T41" fmla="*/ 2083 h 3472"/>
              <a:gd name="T42" fmla="*/ 914 w 2831"/>
              <a:gd name="T43" fmla="*/ 2123 h 3472"/>
              <a:gd name="T44" fmla="*/ 928 w 2831"/>
              <a:gd name="T45" fmla="*/ 1986 h 3472"/>
              <a:gd name="T46" fmla="*/ 807 w 2831"/>
              <a:gd name="T47" fmla="*/ 1957 h 3472"/>
              <a:gd name="T48" fmla="*/ 439 w 2831"/>
              <a:gd name="T49" fmla="*/ 2088 h 3472"/>
              <a:gd name="T50" fmla="*/ 470 w 2831"/>
              <a:gd name="T51" fmla="*/ 2007 h 3472"/>
              <a:gd name="T52" fmla="*/ 944 w 2831"/>
              <a:gd name="T53" fmla="*/ 1588 h 3472"/>
              <a:gd name="T54" fmla="*/ 1786 w 2831"/>
              <a:gd name="T55" fmla="*/ 1702 h 3472"/>
              <a:gd name="T56" fmla="*/ 904 w 2831"/>
              <a:gd name="T57" fmla="*/ 1716 h 3472"/>
              <a:gd name="T58" fmla="*/ 944 w 2831"/>
              <a:gd name="T59" fmla="*/ 1588 h 3472"/>
              <a:gd name="T60" fmla="*/ 800 w 2831"/>
              <a:gd name="T61" fmla="*/ 1548 h 3472"/>
              <a:gd name="T62" fmla="*/ 430 w 2831"/>
              <a:gd name="T63" fmla="*/ 1656 h 3472"/>
              <a:gd name="T64" fmla="*/ 484 w 2831"/>
              <a:gd name="T65" fmla="*/ 1589 h 3472"/>
              <a:gd name="T66" fmla="*/ 1738 w 2831"/>
              <a:gd name="T67" fmla="*/ 1140 h 3472"/>
              <a:gd name="T68" fmla="*/ 1778 w 2831"/>
              <a:gd name="T69" fmla="*/ 1269 h 3472"/>
              <a:gd name="T70" fmla="*/ 896 w 2831"/>
              <a:gd name="T71" fmla="*/ 1255 h 3472"/>
              <a:gd name="T72" fmla="*/ 769 w 2831"/>
              <a:gd name="T73" fmla="*/ 1030 h 3472"/>
              <a:gd name="T74" fmla="*/ 616 w 2831"/>
              <a:gd name="T75" fmla="*/ 1312 h 3472"/>
              <a:gd name="T76" fmla="*/ 423 w 2831"/>
              <a:gd name="T77" fmla="*/ 1202 h 3472"/>
              <a:gd name="T78" fmla="*/ 496 w 2831"/>
              <a:gd name="T79" fmla="*/ 1154 h 3472"/>
              <a:gd name="T80" fmla="*/ 548 w 2831"/>
              <a:gd name="T81" fmla="*/ 372 h 3472"/>
              <a:gd name="T82" fmla="*/ 681 w 2831"/>
              <a:gd name="T83" fmla="*/ 618 h 3472"/>
              <a:gd name="T84" fmla="*/ 1588 w 2831"/>
              <a:gd name="T85" fmla="*/ 597 h 3472"/>
              <a:gd name="T86" fmla="*/ 1683 w 2831"/>
              <a:gd name="T87" fmla="*/ 347 h 3472"/>
              <a:gd name="T88" fmla="*/ 2201 w 2831"/>
              <a:gd name="T89" fmla="*/ 438 h 3472"/>
              <a:gd name="T90" fmla="*/ 2118 w 2831"/>
              <a:gd name="T91" fmla="*/ 2037 h 3472"/>
              <a:gd name="T92" fmla="*/ 1412 w 2831"/>
              <a:gd name="T93" fmla="*/ 3005 h 3472"/>
              <a:gd name="T94" fmla="*/ 47 w 2831"/>
              <a:gd name="T95" fmla="*/ 3054 h 3472"/>
              <a:gd name="T96" fmla="*/ 21 w 2831"/>
              <a:gd name="T97" fmla="*/ 455 h 3472"/>
              <a:gd name="T98" fmla="*/ 1118 w 2831"/>
              <a:gd name="T99" fmla="*/ 99 h 3472"/>
              <a:gd name="T100" fmla="*/ 1053 w 2831"/>
              <a:gd name="T101" fmla="*/ 211 h 3472"/>
              <a:gd name="T102" fmla="*/ 1182 w 2831"/>
              <a:gd name="T103" fmla="*/ 211 h 3472"/>
              <a:gd name="T104" fmla="*/ 1118 w 2831"/>
              <a:gd name="T105" fmla="*/ 99 h 3472"/>
              <a:gd name="T106" fmla="*/ 1268 w 2831"/>
              <a:gd name="T107" fmla="*/ 85 h 3472"/>
              <a:gd name="T108" fmla="*/ 1328 w 2831"/>
              <a:gd name="T109" fmla="*/ 238 h 3472"/>
              <a:gd name="T110" fmla="*/ 1564 w 2831"/>
              <a:gd name="T111" fmla="*/ 312 h 3472"/>
              <a:gd name="T112" fmla="*/ 1547 w 2831"/>
              <a:gd name="T113" fmla="*/ 503 h 3472"/>
              <a:gd name="T114" fmla="*/ 711 w 2831"/>
              <a:gd name="T115" fmla="*/ 521 h 3472"/>
              <a:gd name="T116" fmla="*/ 657 w 2831"/>
              <a:gd name="T117" fmla="*/ 338 h 3472"/>
              <a:gd name="T118" fmla="*/ 889 w 2831"/>
              <a:gd name="T119" fmla="*/ 245 h 3472"/>
              <a:gd name="T120" fmla="*/ 954 w 2831"/>
              <a:gd name="T121" fmla="*/ 112 h 34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831" h="3472">
                <a:moveTo>
                  <a:pt x="2538" y="2529"/>
                </a:moveTo>
                <a:lnTo>
                  <a:pt x="2517" y="2531"/>
                </a:lnTo>
                <a:lnTo>
                  <a:pt x="2496" y="2537"/>
                </a:lnTo>
                <a:lnTo>
                  <a:pt x="2476" y="2547"/>
                </a:lnTo>
                <a:lnTo>
                  <a:pt x="2459" y="2563"/>
                </a:lnTo>
                <a:lnTo>
                  <a:pt x="2124" y="2939"/>
                </a:lnTo>
                <a:lnTo>
                  <a:pt x="1950" y="2800"/>
                </a:lnTo>
                <a:lnTo>
                  <a:pt x="1930" y="2787"/>
                </a:lnTo>
                <a:lnTo>
                  <a:pt x="1909" y="2780"/>
                </a:lnTo>
                <a:lnTo>
                  <a:pt x="1888" y="2778"/>
                </a:lnTo>
                <a:lnTo>
                  <a:pt x="1866" y="2780"/>
                </a:lnTo>
                <a:lnTo>
                  <a:pt x="1845" y="2787"/>
                </a:lnTo>
                <a:lnTo>
                  <a:pt x="1826" y="2799"/>
                </a:lnTo>
                <a:lnTo>
                  <a:pt x="1810" y="2814"/>
                </a:lnTo>
                <a:lnTo>
                  <a:pt x="1797" y="2834"/>
                </a:lnTo>
                <a:lnTo>
                  <a:pt x="1791" y="2855"/>
                </a:lnTo>
                <a:lnTo>
                  <a:pt x="1788" y="2876"/>
                </a:lnTo>
                <a:lnTo>
                  <a:pt x="1791" y="2899"/>
                </a:lnTo>
                <a:lnTo>
                  <a:pt x="1797" y="2920"/>
                </a:lnTo>
                <a:lnTo>
                  <a:pt x="1809" y="2938"/>
                </a:lnTo>
                <a:lnTo>
                  <a:pt x="1826" y="2954"/>
                </a:lnTo>
                <a:lnTo>
                  <a:pt x="2073" y="3152"/>
                </a:lnTo>
                <a:lnTo>
                  <a:pt x="2093" y="3165"/>
                </a:lnTo>
                <a:lnTo>
                  <a:pt x="2114" y="3172"/>
                </a:lnTo>
                <a:lnTo>
                  <a:pt x="2135" y="3174"/>
                </a:lnTo>
                <a:lnTo>
                  <a:pt x="2156" y="3172"/>
                </a:lnTo>
                <a:lnTo>
                  <a:pt x="2175" y="3166"/>
                </a:lnTo>
                <a:lnTo>
                  <a:pt x="2194" y="3155"/>
                </a:lnTo>
                <a:lnTo>
                  <a:pt x="2210" y="3142"/>
                </a:lnTo>
                <a:lnTo>
                  <a:pt x="2607" y="2694"/>
                </a:lnTo>
                <a:lnTo>
                  <a:pt x="2620" y="2676"/>
                </a:lnTo>
                <a:lnTo>
                  <a:pt x="2628" y="2656"/>
                </a:lnTo>
                <a:lnTo>
                  <a:pt x="2633" y="2633"/>
                </a:lnTo>
                <a:lnTo>
                  <a:pt x="2631" y="2612"/>
                </a:lnTo>
                <a:lnTo>
                  <a:pt x="2625" y="2591"/>
                </a:lnTo>
                <a:lnTo>
                  <a:pt x="2615" y="2571"/>
                </a:lnTo>
                <a:lnTo>
                  <a:pt x="2599" y="2555"/>
                </a:lnTo>
                <a:lnTo>
                  <a:pt x="2580" y="2542"/>
                </a:lnTo>
                <a:lnTo>
                  <a:pt x="2560" y="2534"/>
                </a:lnTo>
                <a:lnTo>
                  <a:pt x="2538" y="2529"/>
                </a:lnTo>
                <a:close/>
                <a:moveTo>
                  <a:pt x="944" y="2430"/>
                </a:moveTo>
                <a:lnTo>
                  <a:pt x="1391" y="2430"/>
                </a:lnTo>
                <a:lnTo>
                  <a:pt x="1406" y="2433"/>
                </a:lnTo>
                <a:lnTo>
                  <a:pt x="1420" y="2440"/>
                </a:lnTo>
                <a:lnTo>
                  <a:pt x="1431" y="2450"/>
                </a:lnTo>
                <a:lnTo>
                  <a:pt x="1438" y="2464"/>
                </a:lnTo>
                <a:lnTo>
                  <a:pt x="1440" y="2480"/>
                </a:lnTo>
                <a:lnTo>
                  <a:pt x="1440" y="2529"/>
                </a:lnTo>
                <a:lnTo>
                  <a:pt x="1438" y="2545"/>
                </a:lnTo>
                <a:lnTo>
                  <a:pt x="1431" y="2559"/>
                </a:lnTo>
                <a:lnTo>
                  <a:pt x="1420" y="2569"/>
                </a:lnTo>
                <a:lnTo>
                  <a:pt x="1406" y="2577"/>
                </a:lnTo>
                <a:lnTo>
                  <a:pt x="1391" y="2579"/>
                </a:lnTo>
                <a:lnTo>
                  <a:pt x="944" y="2579"/>
                </a:lnTo>
                <a:lnTo>
                  <a:pt x="928" y="2577"/>
                </a:lnTo>
                <a:lnTo>
                  <a:pt x="914" y="2569"/>
                </a:lnTo>
                <a:lnTo>
                  <a:pt x="904" y="2559"/>
                </a:lnTo>
                <a:lnTo>
                  <a:pt x="896" y="2545"/>
                </a:lnTo>
                <a:lnTo>
                  <a:pt x="894" y="2529"/>
                </a:lnTo>
                <a:lnTo>
                  <a:pt x="894" y="2480"/>
                </a:lnTo>
                <a:lnTo>
                  <a:pt x="896" y="2464"/>
                </a:lnTo>
                <a:lnTo>
                  <a:pt x="904" y="2450"/>
                </a:lnTo>
                <a:lnTo>
                  <a:pt x="914" y="2440"/>
                </a:lnTo>
                <a:lnTo>
                  <a:pt x="928" y="2433"/>
                </a:lnTo>
                <a:lnTo>
                  <a:pt x="944" y="2430"/>
                </a:lnTo>
                <a:close/>
                <a:moveTo>
                  <a:pt x="769" y="2319"/>
                </a:moveTo>
                <a:lnTo>
                  <a:pt x="783" y="2322"/>
                </a:lnTo>
                <a:lnTo>
                  <a:pt x="795" y="2330"/>
                </a:lnTo>
                <a:lnTo>
                  <a:pt x="805" y="2341"/>
                </a:lnTo>
                <a:lnTo>
                  <a:pt x="810" y="2355"/>
                </a:lnTo>
                <a:lnTo>
                  <a:pt x="810" y="2368"/>
                </a:lnTo>
                <a:lnTo>
                  <a:pt x="807" y="2382"/>
                </a:lnTo>
                <a:lnTo>
                  <a:pt x="800" y="2395"/>
                </a:lnTo>
                <a:lnTo>
                  <a:pt x="616" y="2600"/>
                </a:lnTo>
                <a:lnTo>
                  <a:pt x="606" y="2608"/>
                </a:lnTo>
                <a:lnTo>
                  <a:pt x="594" y="2613"/>
                </a:lnTo>
                <a:lnTo>
                  <a:pt x="581" y="2616"/>
                </a:lnTo>
                <a:lnTo>
                  <a:pt x="567" y="2612"/>
                </a:lnTo>
                <a:lnTo>
                  <a:pt x="553" y="2605"/>
                </a:lnTo>
                <a:lnTo>
                  <a:pt x="439" y="2514"/>
                </a:lnTo>
                <a:lnTo>
                  <a:pt x="430" y="2503"/>
                </a:lnTo>
                <a:lnTo>
                  <a:pt x="423" y="2490"/>
                </a:lnTo>
                <a:lnTo>
                  <a:pt x="422" y="2477"/>
                </a:lnTo>
                <a:lnTo>
                  <a:pt x="425" y="2463"/>
                </a:lnTo>
                <a:lnTo>
                  <a:pt x="432" y="2449"/>
                </a:lnTo>
                <a:lnTo>
                  <a:pt x="442" y="2440"/>
                </a:lnTo>
                <a:lnTo>
                  <a:pt x="456" y="2435"/>
                </a:lnTo>
                <a:lnTo>
                  <a:pt x="470" y="2433"/>
                </a:lnTo>
                <a:lnTo>
                  <a:pt x="484" y="2436"/>
                </a:lnTo>
                <a:lnTo>
                  <a:pt x="496" y="2443"/>
                </a:lnTo>
                <a:lnTo>
                  <a:pt x="576" y="2507"/>
                </a:lnTo>
                <a:lnTo>
                  <a:pt x="731" y="2334"/>
                </a:lnTo>
                <a:lnTo>
                  <a:pt x="742" y="2324"/>
                </a:lnTo>
                <a:lnTo>
                  <a:pt x="755" y="2320"/>
                </a:lnTo>
                <a:lnTo>
                  <a:pt x="769" y="2319"/>
                </a:lnTo>
                <a:close/>
                <a:moveTo>
                  <a:pt x="2186" y="2182"/>
                </a:moveTo>
                <a:lnTo>
                  <a:pt x="2251" y="2185"/>
                </a:lnTo>
                <a:lnTo>
                  <a:pt x="2316" y="2196"/>
                </a:lnTo>
                <a:lnTo>
                  <a:pt x="2378" y="2212"/>
                </a:lnTo>
                <a:lnTo>
                  <a:pt x="2437" y="2233"/>
                </a:lnTo>
                <a:lnTo>
                  <a:pt x="2494" y="2260"/>
                </a:lnTo>
                <a:lnTo>
                  <a:pt x="2546" y="2293"/>
                </a:lnTo>
                <a:lnTo>
                  <a:pt x="2596" y="2329"/>
                </a:lnTo>
                <a:lnTo>
                  <a:pt x="2642" y="2371"/>
                </a:lnTo>
                <a:lnTo>
                  <a:pt x="2683" y="2417"/>
                </a:lnTo>
                <a:lnTo>
                  <a:pt x="2721" y="2466"/>
                </a:lnTo>
                <a:lnTo>
                  <a:pt x="2753" y="2520"/>
                </a:lnTo>
                <a:lnTo>
                  <a:pt x="2780" y="2577"/>
                </a:lnTo>
                <a:lnTo>
                  <a:pt x="2802" y="2636"/>
                </a:lnTo>
                <a:lnTo>
                  <a:pt x="2818" y="2698"/>
                </a:lnTo>
                <a:lnTo>
                  <a:pt x="2828" y="2761"/>
                </a:lnTo>
                <a:lnTo>
                  <a:pt x="2831" y="2827"/>
                </a:lnTo>
                <a:lnTo>
                  <a:pt x="2828" y="2893"/>
                </a:lnTo>
                <a:lnTo>
                  <a:pt x="2818" y="2958"/>
                </a:lnTo>
                <a:lnTo>
                  <a:pt x="2802" y="3019"/>
                </a:lnTo>
                <a:lnTo>
                  <a:pt x="2780" y="3079"/>
                </a:lnTo>
                <a:lnTo>
                  <a:pt x="2753" y="3134"/>
                </a:lnTo>
                <a:lnTo>
                  <a:pt x="2721" y="3188"/>
                </a:lnTo>
                <a:lnTo>
                  <a:pt x="2683" y="3237"/>
                </a:lnTo>
                <a:lnTo>
                  <a:pt x="2642" y="3283"/>
                </a:lnTo>
                <a:lnTo>
                  <a:pt x="2596" y="3325"/>
                </a:lnTo>
                <a:lnTo>
                  <a:pt x="2546" y="3362"/>
                </a:lnTo>
                <a:lnTo>
                  <a:pt x="2494" y="3394"/>
                </a:lnTo>
                <a:lnTo>
                  <a:pt x="2437" y="3421"/>
                </a:lnTo>
                <a:lnTo>
                  <a:pt x="2378" y="3443"/>
                </a:lnTo>
                <a:lnTo>
                  <a:pt x="2316" y="3459"/>
                </a:lnTo>
                <a:lnTo>
                  <a:pt x="2251" y="3469"/>
                </a:lnTo>
                <a:lnTo>
                  <a:pt x="2186" y="3472"/>
                </a:lnTo>
                <a:lnTo>
                  <a:pt x="2120" y="3469"/>
                </a:lnTo>
                <a:lnTo>
                  <a:pt x="2055" y="3459"/>
                </a:lnTo>
                <a:lnTo>
                  <a:pt x="1993" y="3443"/>
                </a:lnTo>
                <a:lnTo>
                  <a:pt x="1934" y="3421"/>
                </a:lnTo>
                <a:lnTo>
                  <a:pt x="1877" y="3394"/>
                </a:lnTo>
                <a:lnTo>
                  <a:pt x="1825" y="3362"/>
                </a:lnTo>
                <a:lnTo>
                  <a:pt x="1775" y="3325"/>
                </a:lnTo>
                <a:lnTo>
                  <a:pt x="1729" y="3283"/>
                </a:lnTo>
                <a:lnTo>
                  <a:pt x="1688" y="3237"/>
                </a:lnTo>
                <a:lnTo>
                  <a:pt x="1650" y="3188"/>
                </a:lnTo>
                <a:lnTo>
                  <a:pt x="1618" y="3134"/>
                </a:lnTo>
                <a:lnTo>
                  <a:pt x="1591" y="3079"/>
                </a:lnTo>
                <a:lnTo>
                  <a:pt x="1569" y="3019"/>
                </a:lnTo>
                <a:lnTo>
                  <a:pt x="1553" y="2958"/>
                </a:lnTo>
                <a:lnTo>
                  <a:pt x="1543" y="2893"/>
                </a:lnTo>
                <a:lnTo>
                  <a:pt x="1540" y="2827"/>
                </a:lnTo>
                <a:lnTo>
                  <a:pt x="1543" y="2761"/>
                </a:lnTo>
                <a:lnTo>
                  <a:pt x="1553" y="2698"/>
                </a:lnTo>
                <a:lnTo>
                  <a:pt x="1569" y="2636"/>
                </a:lnTo>
                <a:lnTo>
                  <a:pt x="1591" y="2577"/>
                </a:lnTo>
                <a:lnTo>
                  <a:pt x="1618" y="2520"/>
                </a:lnTo>
                <a:lnTo>
                  <a:pt x="1650" y="2466"/>
                </a:lnTo>
                <a:lnTo>
                  <a:pt x="1688" y="2417"/>
                </a:lnTo>
                <a:lnTo>
                  <a:pt x="1729" y="2371"/>
                </a:lnTo>
                <a:lnTo>
                  <a:pt x="1775" y="2329"/>
                </a:lnTo>
                <a:lnTo>
                  <a:pt x="1825" y="2293"/>
                </a:lnTo>
                <a:lnTo>
                  <a:pt x="1877" y="2260"/>
                </a:lnTo>
                <a:lnTo>
                  <a:pt x="1934" y="2233"/>
                </a:lnTo>
                <a:lnTo>
                  <a:pt x="1993" y="2212"/>
                </a:lnTo>
                <a:lnTo>
                  <a:pt x="2055" y="2196"/>
                </a:lnTo>
                <a:lnTo>
                  <a:pt x="2120" y="2185"/>
                </a:lnTo>
                <a:lnTo>
                  <a:pt x="2186" y="2182"/>
                </a:lnTo>
                <a:close/>
                <a:moveTo>
                  <a:pt x="944" y="1984"/>
                </a:moveTo>
                <a:lnTo>
                  <a:pt x="1491" y="1984"/>
                </a:lnTo>
                <a:lnTo>
                  <a:pt x="1505" y="1986"/>
                </a:lnTo>
                <a:lnTo>
                  <a:pt x="1519" y="1994"/>
                </a:lnTo>
                <a:lnTo>
                  <a:pt x="1531" y="2004"/>
                </a:lnTo>
                <a:lnTo>
                  <a:pt x="1537" y="2018"/>
                </a:lnTo>
                <a:lnTo>
                  <a:pt x="1540" y="2034"/>
                </a:lnTo>
                <a:lnTo>
                  <a:pt x="1540" y="2083"/>
                </a:lnTo>
                <a:lnTo>
                  <a:pt x="1537" y="2099"/>
                </a:lnTo>
                <a:lnTo>
                  <a:pt x="1531" y="2113"/>
                </a:lnTo>
                <a:lnTo>
                  <a:pt x="1519" y="2123"/>
                </a:lnTo>
                <a:lnTo>
                  <a:pt x="1505" y="2131"/>
                </a:lnTo>
                <a:lnTo>
                  <a:pt x="1491" y="2133"/>
                </a:lnTo>
                <a:lnTo>
                  <a:pt x="944" y="2133"/>
                </a:lnTo>
                <a:lnTo>
                  <a:pt x="928" y="2131"/>
                </a:lnTo>
                <a:lnTo>
                  <a:pt x="914" y="2123"/>
                </a:lnTo>
                <a:lnTo>
                  <a:pt x="904" y="2113"/>
                </a:lnTo>
                <a:lnTo>
                  <a:pt x="896" y="2099"/>
                </a:lnTo>
                <a:lnTo>
                  <a:pt x="894" y="2083"/>
                </a:lnTo>
                <a:lnTo>
                  <a:pt x="894" y="2034"/>
                </a:lnTo>
                <a:lnTo>
                  <a:pt x="896" y="2018"/>
                </a:lnTo>
                <a:lnTo>
                  <a:pt x="904" y="2004"/>
                </a:lnTo>
                <a:lnTo>
                  <a:pt x="914" y="1994"/>
                </a:lnTo>
                <a:lnTo>
                  <a:pt x="928" y="1986"/>
                </a:lnTo>
                <a:lnTo>
                  <a:pt x="944" y="1984"/>
                </a:lnTo>
                <a:close/>
                <a:moveTo>
                  <a:pt x="769" y="1894"/>
                </a:moveTo>
                <a:lnTo>
                  <a:pt x="783" y="1897"/>
                </a:lnTo>
                <a:lnTo>
                  <a:pt x="795" y="1905"/>
                </a:lnTo>
                <a:lnTo>
                  <a:pt x="805" y="1916"/>
                </a:lnTo>
                <a:lnTo>
                  <a:pt x="810" y="1930"/>
                </a:lnTo>
                <a:lnTo>
                  <a:pt x="810" y="1943"/>
                </a:lnTo>
                <a:lnTo>
                  <a:pt x="807" y="1957"/>
                </a:lnTo>
                <a:lnTo>
                  <a:pt x="800" y="1970"/>
                </a:lnTo>
                <a:lnTo>
                  <a:pt x="616" y="2175"/>
                </a:lnTo>
                <a:lnTo>
                  <a:pt x="606" y="2183"/>
                </a:lnTo>
                <a:lnTo>
                  <a:pt x="594" y="2188"/>
                </a:lnTo>
                <a:lnTo>
                  <a:pt x="581" y="2191"/>
                </a:lnTo>
                <a:lnTo>
                  <a:pt x="567" y="2187"/>
                </a:lnTo>
                <a:lnTo>
                  <a:pt x="553" y="2180"/>
                </a:lnTo>
                <a:lnTo>
                  <a:pt x="439" y="2088"/>
                </a:lnTo>
                <a:lnTo>
                  <a:pt x="430" y="2078"/>
                </a:lnTo>
                <a:lnTo>
                  <a:pt x="423" y="2065"/>
                </a:lnTo>
                <a:lnTo>
                  <a:pt x="422" y="2052"/>
                </a:lnTo>
                <a:lnTo>
                  <a:pt x="425" y="2038"/>
                </a:lnTo>
                <a:lnTo>
                  <a:pt x="432" y="2024"/>
                </a:lnTo>
                <a:lnTo>
                  <a:pt x="442" y="2015"/>
                </a:lnTo>
                <a:lnTo>
                  <a:pt x="456" y="2010"/>
                </a:lnTo>
                <a:lnTo>
                  <a:pt x="470" y="2007"/>
                </a:lnTo>
                <a:lnTo>
                  <a:pt x="484" y="2011"/>
                </a:lnTo>
                <a:lnTo>
                  <a:pt x="496" y="2018"/>
                </a:lnTo>
                <a:lnTo>
                  <a:pt x="576" y="2082"/>
                </a:lnTo>
                <a:lnTo>
                  <a:pt x="731" y="1909"/>
                </a:lnTo>
                <a:lnTo>
                  <a:pt x="742" y="1899"/>
                </a:lnTo>
                <a:lnTo>
                  <a:pt x="755" y="1895"/>
                </a:lnTo>
                <a:lnTo>
                  <a:pt x="769" y="1894"/>
                </a:lnTo>
                <a:close/>
                <a:moveTo>
                  <a:pt x="944" y="1588"/>
                </a:moveTo>
                <a:lnTo>
                  <a:pt x="1738" y="1588"/>
                </a:lnTo>
                <a:lnTo>
                  <a:pt x="1754" y="1590"/>
                </a:lnTo>
                <a:lnTo>
                  <a:pt x="1768" y="1597"/>
                </a:lnTo>
                <a:lnTo>
                  <a:pt x="1778" y="1608"/>
                </a:lnTo>
                <a:lnTo>
                  <a:pt x="1786" y="1621"/>
                </a:lnTo>
                <a:lnTo>
                  <a:pt x="1788" y="1637"/>
                </a:lnTo>
                <a:lnTo>
                  <a:pt x="1788" y="1687"/>
                </a:lnTo>
                <a:lnTo>
                  <a:pt x="1786" y="1702"/>
                </a:lnTo>
                <a:lnTo>
                  <a:pt x="1778" y="1716"/>
                </a:lnTo>
                <a:lnTo>
                  <a:pt x="1768" y="1727"/>
                </a:lnTo>
                <a:lnTo>
                  <a:pt x="1754" y="1734"/>
                </a:lnTo>
                <a:lnTo>
                  <a:pt x="1738" y="1736"/>
                </a:lnTo>
                <a:lnTo>
                  <a:pt x="944" y="1736"/>
                </a:lnTo>
                <a:lnTo>
                  <a:pt x="928" y="1734"/>
                </a:lnTo>
                <a:lnTo>
                  <a:pt x="914" y="1727"/>
                </a:lnTo>
                <a:lnTo>
                  <a:pt x="904" y="1716"/>
                </a:lnTo>
                <a:lnTo>
                  <a:pt x="896" y="1702"/>
                </a:lnTo>
                <a:lnTo>
                  <a:pt x="894" y="1687"/>
                </a:lnTo>
                <a:lnTo>
                  <a:pt x="894" y="1637"/>
                </a:lnTo>
                <a:lnTo>
                  <a:pt x="896" y="1621"/>
                </a:lnTo>
                <a:lnTo>
                  <a:pt x="904" y="1608"/>
                </a:lnTo>
                <a:lnTo>
                  <a:pt x="914" y="1597"/>
                </a:lnTo>
                <a:lnTo>
                  <a:pt x="928" y="1590"/>
                </a:lnTo>
                <a:lnTo>
                  <a:pt x="944" y="1588"/>
                </a:lnTo>
                <a:close/>
                <a:moveTo>
                  <a:pt x="769" y="1472"/>
                </a:moveTo>
                <a:lnTo>
                  <a:pt x="783" y="1475"/>
                </a:lnTo>
                <a:lnTo>
                  <a:pt x="795" y="1483"/>
                </a:lnTo>
                <a:lnTo>
                  <a:pt x="805" y="1494"/>
                </a:lnTo>
                <a:lnTo>
                  <a:pt x="810" y="1508"/>
                </a:lnTo>
                <a:lnTo>
                  <a:pt x="810" y="1521"/>
                </a:lnTo>
                <a:lnTo>
                  <a:pt x="807" y="1535"/>
                </a:lnTo>
                <a:lnTo>
                  <a:pt x="800" y="1548"/>
                </a:lnTo>
                <a:lnTo>
                  <a:pt x="616" y="1753"/>
                </a:lnTo>
                <a:lnTo>
                  <a:pt x="606" y="1761"/>
                </a:lnTo>
                <a:lnTo>
                  <a:pt x="594" y="1767"/>
                </a:lnTo>
                <a:lnTo>
                  <a:pt x="581" y="1769"/>
                </a:lnTo>
                <a:lnTo>
                  <a:pt x="567" y="1765"/>
                </a:lnTo>
                <a:lnTo>
                  <a:pt x="553" y="1758"/>
                </a:lnTo>
                <a:lnTo>
                  <a:pt x="439" y="1667"/>
                </a:lnTo>
                <a:lnTo>
                  <a:pt x="430" y="1656"/>
                </a:lnTo>
                <a:lnTo>
                  <a:pt x="423" y="1643"/>
                </a:lnTo>
                <a:lnTo>
                  <a:pt x="422" y="1630"/>
                </a:lnTo>
                <a:lnTo>
                  <a:pt x="425" y="1615"/>
                </a:lnTo>
                <a:lnTo>
                  <a:pt x="432" y="1602"/>
                </a:lnTo>
                <a:lnTo>
                  <a:pt x="442" y="1593"/>
                </a:lnTo>
                <a:lnTo>
                  <a:pt x="456" y="1588"/>
                </a:lnTo>
                <a:lnTo>
                  <a:pt x="470" y="1586"/>
                </a:lnTo>
                <a:lnTo>
                  <a:pt x="484" y="1589"/>
                </a:lnTo>
                <a:lnTo>
                  <a:pt x="496" y="1596"/>
                </a:lnTo>
                <a:lnTo>
                  <a:pt x="576" y="1660"/>
                </a:lnTo>
                <a:lnTo>
                  <a:pt x="731" y="1487"/>
                </a:lnTo>
                <a:lnTo>
                  <a:pt x="742" y="1477"/>
                </a:lnTo>
                <a:lnTo>
                  <a:pt x="755" y="1473"/>
                </a:lnTo>
                <a:lnTo>
                  <a:pt x="769" y="1472"/>
                </a:lnTo>
                <a:close/>
                <a:moveTo>
                  <a:pt x="944" y="1140"/>
                </a:moveTo>
                <a:lnTo>
                  <a:pt x="1738" y="1140"/>
                </a:lnTo>
                <a:lnTo>
                  <a:pt x="1754" y="1144"/>
                </a:lnTo>
                <a:lnTo>
                  <a:pt x="1768" y="1150"/>
                </a:lnTo>
                <a:lnTo>
                  <a:pt x="1778" y="1162"/>
                </a:lnTo>
                <a:lnTo>
                  <a:pt x="1786" y="1175"/>
                </a:lnTo>
                <a:lnTo>
                  <a:pt x="1788" y="1190"/>
                </a:lnTo>
                <a:lnTo>
                  <a:pt x="1788" y="1240"/>
                </a:lnTo>
                <a:lnTo>
                  <a:pt x="1786" y="1255"/>
                </a:lnTo>
                <a:lnTo>
                  <a:pt x="1778" y="1269"/>
                </a:lnTo>
                <a:lnTo>
                  <a:pt x="1768" y="1280"/>
                </a:lnTo>
                <a:lnTo>
                  <a:pt x="1754" y="1287"/>
                </a:lnTo>
                <a:lnTo>
                  <a:pt x="1738" y="1290"/>
                </a:lnTo>
                <a:lnTo>
                  <a:pt x="944" y="1290"/>
                </a:lnTo>
                <a:lnTo>
                  <a:pt x="928" y="1287"/>
                </a:lnTo>
                <a:lnTo>
                  <a:pt x="914" y="1280"/>
                </a:lnTo>
                <a:lnTo>
                  <a:pt x="904" y="1269"/>
                </a:lnTo>
                <a:lnTo>
                  <a:pt x="896" y="1255"/>
                </a:lnTo>
                <a:lnTo>
                  <a:pt x="894" y="1240"/>
                </a:lnTo>
                <a:lnTo>
                  <a:pt x="894" y="1190"/>
                </a:lnTo>
                <a:lnTo>
                  <a:pt x="896" y="1175"/>
                </a:lnTo>
                <a:lnTo>
                  <a:pt x="904" y="1162"/>
                </a:lnTo>
                <a:lnTo>
                  <a:pt x="914" y="1150"/>
                </a:lnTo>
                <a:lnTo>
                  <a:pt x="928" y="1144"/>
                </a:lnTo>
                <a:lnTo>
                  <a:pt x="944" y="1140"/>
                </a:lnTo>
                <a:close/>
                <a:moveTo>
                  <a:pt x="769" y="1030"/>
                </a:moveTo>
                <a:lnTo>
                  <a:pt x="783" y="1034"/>
                </a:lnTo>
                <a:lnTo>
                  <a:pt x="795" y="1042"/>
                </a:lnTo>
                <a:lnTo>
                  <a:pt x="805" y="1053"/>
                </a:lnTo>
                <a:lnTo>
                  <a:pt x="810" y="1066"/>
                </a:lnTo>
                <a:lnTo>
                  <a:pt x="810" y="1081"/>
                </a:lnTo>
                <a:lnTo>
                  <a:pt x="807" y="1094"/>
                </a:lnTo>
                <a:lnTo>
                  <a:pt x="800" y="1106"/>
                </a:lnTo>
                <a:lnTo>
                  <a:pt x="616" y="1312"/>
                </a:lnTo>
                <a:lnTo>
                  <a:pt x="606" y="1320"/>
                </a:lnTo>
                <a:lnTo>
                  <a:pt x="594" y="1326"/>
                </a:lnTo>
                <a:lnTo>
                  <a:pt x="581" y="1327"/>
                </a:lnTo>
                <a:lnTo>
                  <a:pt x="567" y="1325"/>
                </a:lnTo>
                <a:lnTo>
                  <a:pt x="553" y="1317"/>
                </a:lnTo>
                <a:lnTo>
                  <a:pt x="439" y="1226"/>
                </a:lnTo>
                <a:lnTo>
                  <a:pt x="430" y="1215"/>
                </a:lnTo>
                <a:lnTo>
                  <a:pt x="423" y="1202"/>
                </a:lnTo>
                <a:lnTo>
                  <a:pt x="422" y="1188"/>
                </a:lnTo>
                <a:lnTo>
                  <a:pt x="425" y="1174"/>
                </a:lnTo>
                <a:lnTo>
                  <a:pt x="432" y="1162"/>
                </a:lnTo>
                <a:lnTo>
                  <a:pt x="442" y="1152"/>
                </a:lnTo>
                <a:lnTo>
                  <a:pt x="456" y="1146"/>
                </a:lnTo>
                <a:lnTo>
                  <a:pt x="470" y="1145"/>
                </a:lnTo>
                <a:lnTo>
                  <a:pt x="484" y="1147"/>
                </a:lnTo>
                <a:lnTo>
                  <a:pt x="496" y="1154"/>
                </a:lnTo>
                <a:lnTo>
                  <a:pt x="576" y="1218"/>
                </a:lnTo>
                <a:lnTo>
                  <a:pt x="731" y="1046"/>
                </a:lnTo>
                <a:lnTo>
                  <a:pt x="742" y="1036"/>
                </a:lnTo>
                <a:lnTo>
                  <a:pt x="755" y="1031"/>
                </a:lnTo>
                <a:lnTo>
                  <a:pt x="769" y="1030"/>
                </a:lnTo>
                <a:close/>
                <a:moveTo>
                  <a:pt x="150" y="347"/>
                </a:moveTo>
                <a:lnTo>
                  <a:pt x="552" y="347"/>
                </a:lnTo>
                <a:lnTo>
                  <a:pt x="548" y="372"/>
                </a:lnTo>
                <a:lnTo>
                  <a:pt x="547" y="399"/>
                </a:lnTo>
                <a:lnTo>
                  <a:pt x="550" y="439"/>
                </a:lnTo>
                <a:lnTo>
                  <a:pt x="559" y="477"/>
                </a:lnTo>
                <a:lnTo>
                  <a:pt x="574" y="511"/>
                </a:lnTo>
                <a:lnTo>
                  <a:pt x="594" y="544"/>
                </a:lnTo>
                <a:lnTo>
                  <a:pt x="618" y="572"/>
                </a:lnTo>
                <a:lnTo>
                  <a:pt x="648" y="598"/>
                </a:lnTo>
                <a:lnTo>
                  <a:pt x="681" y="618"/>
                </a:lnTo>
                <a:lnTo>
                  <a:pt x="715" y="632"/>
                </a:lnTo>
                <a:lnTo>
                  <a:pt x="753" y="642"/>
                </a:lnTo>
                <a:lnTo>
                  <a:pt x="793" y="645"/>
                </a:lnTo>
                <a:lnTo>
                  <a:pt x="1442" y="645"/>
                </a:lnTo>
                <a:lnTo>
                  <a:pt x="1482" y="642"/>
                </a:lnTo>
                <a:lnTo>
                  <a:pt x="1520" y="632"/>
                </a:lnTo>
                <a:lnTo>
                  <a:pt x="1555" y="618"/>
                </a:lnTo>
                <a:lnTo>
                  <a:pt x="1588" y="597"/>
                </a:lnTo>
                <a:lnTo>
                  <a:pt x="1616" y="572"/>
                </a:lnTo>
                <a:lnTo>
                  <a:pt x="1641" y="543"/>
                </a:lnTo>
                <a:lnTo>
                  <a:pt x="1661" y="510"/>
                </a:lnTo>
                <a:lnTo>
                  <a:pt x="1676" y="475"/>
                </a:lnTo>
                <a:lnTo>
                  <a:pt x="1686" y="436"/>
                </a:lnTo>
                <a:lnTo>
                  <a:pt x="1689" y="396"/>
                </a:lnTo>
                <a:lnTo>
                  <a:pt x="1688" y="371"/>
                </a:lnTo>
                <a:lnTo>
                  <a:pt x="1683" y="347"/>
                </a:lnTo>
                <a:lnTo>
                  <a:pt x="1987" y="347"/>
                </a:lnTo>
                <a:lnTo>
                  <a:pt x="2029" y="349"/>
                </a:lnTo>
                <a:lnTo>
                  <a:pt x="2067" y="356"/>
                </a:lnTo>
                <a:lnTo>
                  <a:pt x="2101" y="366"/>
                </a:lnTo>
                <a:lnTo>
                  <a:pt x="2132" y="379"/>
                </a:lnTo>
                <a:lnTo>
                  <a:pt x="2159" y="396"/>
                </a:lnTo>
                <a:lnTo>
                  <a:pt x="2182" y="416"/>
                </a:lnTo>
                <a:lnTo>
                  <a:pt x="2201" y="438"/>
                </a:lnTo>
                <a:lnTo>
                  <a:pt x="2215" y="462"/>
                </a:lnTo>
                <a:lnTo>
                  <a:pt x="2226" y="488"/>
                </a:lnTo>
                <a:lnTo>
                  <a:pt x="2233" y="517"/>
                </a:lnTo>
                <a:lnTo>
                  <a:pt x="2235" y="546"/>
                </a:lnTo>
                <a:lnTo>
                  <a:pt x="2235" y="2036"/>
                </a:lnTo>
                <a:lnTo>
                  <a:pt x="2210" y="2035"/>
                </a:lnTo>
                <a:lnTo>
                  <a:pt x="2186" y="2034"/>
                </a:lnTo>
                <a:lnTo>
                  <a:pt x="2118" y="2037"/>
                </a:lnTo>
                <a:lnTo>
                  <a:pt x="2051" y="2045"/>
                </a:lnTo>
                <a:lnTo>
                  <a:pt x="1987" y="2060"/>
                </a:lnTo>
                <a:lnTo>
                  <a:pt x="1987" y="893"/>
                </a:lnTo>
                <a:lnTo>
                  <a:pt x="249" y="893"/>
                </a:lnTo>
                <a:lnTo>
                  <a:pt x="249" y="2876"/>
                </a:lnTo>
                <a:lnTo>
                  <a:pt x="1394" y="2876"/>
                </a:lnTo>
                <a:lnTo>
                  <a:pt x="1400" y="2942"/>
                </a:lnTo>
                <a:lnTo>
                  <a:pt x="1412" y="3005"/>
                </a:lnTo>
                <a:lnTo>
                  <a:pt x="1429" y="3066"/>
                </a:lnTo>
                <a:lnTo>
                  <a:pt x="1450" y="3125"/>
                </a:lnTo>
                <a:lnTo>
                  <a:pt x="199" y="3125"/>
                </a:lnTo>
                <a:lnTo>
                  <a:pt x="163" y="3122"/>
                </a:lnTo>
                <a:lnTo>
                  <a:pt x="130" y="3112"/>
                </a:lnTo>
                <a:lnTo>
                  <a:pt x="99" y="3097"/>
                </a:lnTo>
                <a:lnTo>
                  <a:pt x="71" y="3079"/>
                </a:lnTo>
                <a:lnTo>
                  <a:pt x="47" y="3054"/>
                </a:lnTo>
                <a:lnTo>
                  <a:pt x="27" y="3027"/>
                </a:lnTo>
                <a:lnTo>
                  <a:pt x="13" y="2995"/>
                </a:lnTo>
                <a:lnTo>
                  <a:pt x="3" y="2962"/>
                </a:lnTo>
                <a:lnTo>
                  <a:pt x="0" y="2926"/>
                </a:lnTo>
                <a:lnTo>
                  <a:pt x="0" y="546"/>
                </a:lnTo>
                <a:lnTo>
                  <a:pt x="3" y="513"/>
                </a:lnTo>
                <a:lnTo>
                  <a:pt x="9" y="483"/>
                </a:lnTo>
                <a:lnTo>
                  <a:pt x="21" y="455"/>
                </a:lnTo>
                <a:lnTo>
                  <a:pt x="36" y="428"/>
                </a:lnTo>
                <a:lnTo>
                  <a:pt x="53" y="405"/>
                </a:lnTo>
                <a:lnTo>
                  <a:pt x="71" y="385"/>
                </a:lnTo>
                <a:lnTo>
                  <a:pt x="91" y="369"/>
                </a:lnTo>
                <a:lnTo>
                  <a:pt x="111" y="358"/>
                </a:lnTo>
                <a:lnTo>
                  <a:pt x="131" y="349"/>
                </a:lnTo>
                <a:lnTo>
                  <a:pt x="150" y="347"/>
                </a:lnTo>
                <a:close/>
                <a:moveTo>
                  <a:pt x="1118" y="99"/>
                </a:moveTo>
                <a:lnTo>
                  <a:pt x="1098" y="102"/>
                </a:lnTo>
                <a:lnTo>
                  <a:pt x="1080" y="109"/>
                </a:lnTo>
                <a:lnTo>
                  <a:pt x="1065" y="121"/>
                </a:lnTo>
                <a:lnTo>
                  <a:pt x="1053" y="136"/>
                </a:lnTo>
                <a:lnTo>
                  <a:pt x="1046" y="154"/>
                </a:lnTo>
                <a:lnTo>
                  <a:pt x="1043" y="174"/>
                </a:lnTo>
                <a:lnTo>
                  <a:pt x="1046" y="194"/>
                </a:lnTo>
                <a:lnTo>
                  <a:pt x="1053" y="211"/>
                </a:lnTo>
                <a:lnTo>
                  <a:pt x="1065" y="226"/>
                </a:lnTo>
                <a:lnTo>
                  <a:pt x="1080" y="238"/>
                </a:lnTo>
                <a:lnTo>
                  <a:pt x="1098" y="245"/>
                </a:lnTo>
                <a:lnTo>
                  <a:pt x="1118" y="248"/>
                </a:lnTo>
                <a:lnTo>
                  <a:pt x="1138" y="245"/>
                </a:lnTo>
                <a:lnTo>
                  <a:pt x="1156" y="238"/>
                </a:lnTo>
                <a:lnTo>
                  <a:pt x="1170" y="226"/>
                </a:lnTo>
                <a:lnTo>
                  <a:pt x="1182" y="211"/>
                </a:lnTo>
                <a:lnTo>
                  <a:pt x="1189" y="194"/>
                </a:lnTo>
                <a:lnTo>
                  <a:pt x="1193" y="174"/>
                </a:lnTo>
                <a:lnTo>
                  <a:pt x="1189" y="154"/>
                </a:lnTo>
                <a:lnTo>
                  <a:pt x="1182" y="136"/>
                </a:lnTo>
                <a:lnTo>
                  <a:pt x="1170" y="121"/>
                </a:lnTo>
                <a:lnTo>
                  <a:pt x="1156" y="109"/>
                </a:lnTo>
                <a:lnTo>
                  <a:pt x="1138" y="102"/>
                </a:lnTo>
                <a:lnTo>
                  <a:pt x="1118" y="99"/>
                </a:lnTo>
                <a:close/>
                <a:moveTo>
                  <a:pt x="1116" y="0"/>
                </a:moveTo>
                <a:lnTo>
                  <a:pt x="1120" y="0"/>
                </a:lnTo>
                <a:lnTo>
                  <a:pt x="1150" y="3"/>
                </a:lnTo>
                <a:lnTo>
                  <a:pt x="1180" y="11"/>
                </a:lnTo>
                <a:lnTo>
                  <a:pt x="1206" y="23"/>
                </a:lnTo>
                <a:lnTo>
                  <a:pt x="1230" y="40"/>
                </a:lnTo>
                <a:lnTo>
                  <a:pt x="1252" y="61"/>
                </a:lnTo>
                <a:lnTo>
                  <a:pt x="1268" y="85"/>
                </a:lnTo>
                <a:lnTo>
                  <a:pt x="1281" y="112"/>
                </a:lnTo>
                <a:lnTo>
                  <a:pt x="1288" y="141"/>
                </a:lnTo>
                <a:lnTo>
                  <a:pt x="1292" y="171"/>
                </a:lnTo>
                <a:lnTo>
                  <a:pt x="1292" y="174"/>
                </a:lnTo>
                <a:lnTo>
                  <a:pt x="1294" y="194"/>
                </a:lnTo>
                <a:lnTo>
                  <a:pt x="1302" y="211"/>
                </a:lnTo>
                <a:lnTo>
                  <a:pt x="1314" y="226"/>
                </a:lnTo>
                <a:lnTo>
                  <a:pt x="1328" y="238"/>
                </a:lnTo>
                <a:lnTo>
                  <a:pt x="1345" y="245"/>
                </a:lnTo>
                <a:lnTo>
                  <a:pt x="1365" y="248"/>
                </a:lnTo>
                <a:lnTo>
                  <a:pt x="1442" y="248"/>
                </a:lnTo>
                <a:lnTo>
                  <a:pt x="1472" y="251"/>
                </a:lnTo>
                <a:lnTo>
                  <a:pt x="1499" y="260"/>
                </a:lnTo>
                <a:lnTo>
                  <a:pt x="1524" y="274"/>
                </a:lnTo>
                <a:lnTo>
                  <a:pt x="1547" y="291"/>
                </a:lnTo>
                <a:lnTo>
                  <a:pt x="1564" y="312"/>
                </a:lnTo>
                <a:lnTo>
                  <a:pt x="1578" y="338"/>
                </a:lnTo>
                <a:lnTo>
                  <a:pt x="1587" y="366"/>
                </a:lnTo>
                <a:lnTo>
                  <a:pt x="1590" y="396"/>
                </a:lnTo>
                <a:lnTo>
                  <a:pt x="1590" y="399"/>
                </a:lnTo>
                <a:lnTo>
                  <a:pt x="1587" y="428"/>
                </a:lnTo>
                <a:lnTo>
                  <a:pt x="1578" y="456"/>
                </a:lnTo>
                <a:lnTo>
                  <a:pt x="1564" y="481"/>
                </a:lnTo>
                <a:lnTo>
                  <a:pt x="1547" y="503"/>
                </a:lnTo>
                <a:lnTo>
                  <a:pt x="1524" y="521"/>
                </a:lnTo>
                <a:lnTo>
                  <a:pt x="1499" y="534"/>
                </a:lnTo>
                <a:lnTo>
                  <a:pt x="1472" y="543"/>
                </a:lnTo>
                <a:lnTo>
                  <a:pt x="1442" y="546"/>
                </a:lnTo>
                <a:lnTo>
                  <a:pt x="793" y="546"/>
                </a:lnTo>
                <a:lnTo>
                  <a:pt x="764" y="543"/>
                </a:lnTo>
                <a:lnTo>
                  <a:pt x="736" y="534"/>
                </a:lnTo>
                <a:lnTo>
                  <a:pt x="711" y="521"/>
                </a:lnTo>
                <a:lnTo>
                  <a:pt x="689" y="503"/>
                </a:lnTo>
                <a:lnTo>
                  <a:pt x="671" y="481"/>
                </a:lnTo>
                <a:lnTo>
                  <a:pt x="657" y="456"/>
                </a:lnTo>
                <a:lnTo>
                  <a:pt x="649" y="428"/>
                </a:lnTo>
                <a:lnTo>
                  <a:pt x="646" y="399"/>
                </a:lnTo>
                <a:lnTo>
                  <a:pt x="646" y="396"/>
                </a:lnTo>
                <a:lnTo>
                  <a:pt x="649" y="366"/>
                </a:lnTo>
                <a:lnTo>
                  <a:pt x="657" y="338"/>
                </a:lnTo>
                <a:lnTo>
                  <a:pt x="671" y="312"/>
                </a:lnTo>
                <a:lnTo>
                  <a:pt x="689" y="291"/>
                </a:lnTo>
                <a:lnTo>
                  <a:pt x="711" y="274"/>
                </a:lnTo>
                <a:lnTo>
                  <a:pt x="736" y="260"/>
                </a:lnTo>
                <a:lnTo>
                  <a:pt x="764" y="251"/>
                </a:lnTo>
                <a:lnTo>
                  <a:pt x="793" y="248"/>
                </a:lnTo>
                <a:lnTo>
                  <a:pt x="870" y="248"/>
                </a:lnTo>
                <a:lnTo>
                  <a:pt x="889" y="245"/>
                </a:lnTo>
                <a:lnTo>
                  <a:pt x="907" y="238"/>
                </a:lnTo>
                <a:lnTo>
                  <a:pt x="922" y="226"/>
                </a:lnTo>
                <a:lnTo>
                  <a:pt x="933" y="211"/>
                </a:lnTo>
                <a:lnTo>
                  <a:pt x="941" y="194"/>
                </a:lnTo>
                <a:lnTo>
                  <a:pt x="944" y="174"/>
                </a:lnTo>
                <a:lnTo>
                  <a:pt x="944" y="171"/>
                </a:lnTo>
                <a:lnTo>
                  <a:pt x="947" y="141"/>
                </a:lnTo>
                <a:lnTo>
                  <a:pt x="954" y="112"/>
                </a:lnTo>
                <a:lnTo>
                  <a:pt x="967" y="85"/>
                </a:lnTo>
                <a:lnTo>
                  <a:pt x="984" y="61"/>
                </a:lnTo>
                <a:lnTo>
                  <a:pt x="1005" y="40"/>
                </a:lnTo>
                <a:lnTo>
                  <a:pt x="1029" y="23"/>
                </a:lnTo>
                <a:lnTo>
                  <a:pt x="1056" y="11"/>
                </a:lnTo>
                <a:lnTo>
                  <a:pt x="1085" y="3"/>
                </a:lnTo>
                <a:lnTo>
                  <a:pt x="1116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102143" y="3673761"/>
            <a:ext cx="3303602" cy="120032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장바구니에 상품을 담으면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/>
            </a:r>
            <a:b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해당 상품 이미지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이름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b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선택한 사이즈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수량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b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가격 정보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주의 사항을 보여준다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2143" y="1115512"/>
            <a:ext cx="4609787" cy="2468819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E3E9D13B-F789-97FD-0E8F-7B4CDB933D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9645" y="1187790"/>
            <a:ext cx="5946669" cy="5188072"/>
          </a:xfrm>
          <a:prstGeom prst="rect">
            <a:avLst/>
          </a:prstGeom>
        </p:spPr>
      </p:pic>
      <p:sp>
        <p:nvSpPr>
          <p:cNvPr id="30" name="오른쪽 화살표 29"/>
          <p:cNvSpPr/>
          <p:nvPr/>
        </p:nvSpPr>
        <p:spPr>
          <a:xfrm>
            <a:off x="5686719" y="2294794"/>
            <a:ext cx="559219" cy="27464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2122486" y="2097299"/>
            <a:ext cx="33586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*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장바구니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찜한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상품목록에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상품이 없을 때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2119745" y="2119745"/>
            <a:ext cx="3350030" cy="26600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487908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55B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624114" y="116116"/>
            <a:ext cx="11480799" cy="6669314"/>
          </a:xfrm>
          <a:prstGeom prst="roundRect">
            <a:avLst>
              <a:gd name="adj" fmla="val 2541"/>
            </a:avLst>
          </a:prstGeom>
          <a:solidFill>
            <a:schemeClr val="bg1"/>
          </a:solidFill>
          <a:ln>
            <a:noFill/>
          </a:ln>
          <a:effectLst>
            <a:outerShdw dist="1016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204154" y="1034170"/>
            <a:ext cx="193117" cy="5222353"/>
            <a:chOff x="581527" y="787428"/>
            <a:chExt cx="193117" cy="5222353"/>
          </a:xfrm>
          <a:solidFill>
            <a:schemeClr val="bg1"/>
          </a:solidFill>
        </p:grpSpPr>
        <p:sp>
          <p:nvSpPr>
            <p:cNvPr id="5" name="Freeform 9"/>
            <p:cNvSpPr>
              <a:spLocks/>
            </p:cNvSpPr>
            <p:nvPr/>
          </p:nvSpPr>
          <p:spPr bwMode="auto">
            <a:xfrm>
              <a:off x="612262" y="1494240"/>
              <a:ext cx="131646" cy="17373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6" name="Group 12"/>
            <p:cNvGrpSpPr>
              <a:grpSpLocks noChangeAspect="1"/>
            </p:cNvGrpSpPr>
            <p:nvPr/>
          </p:nvGrpSpPr>
          <p:grpSpPr bwMode="auto">
            <a:xfrm>
              <a:off x="581527" y="787428"/>
              <a:ext cx="193117" cy="153620"/>
              <a:chOff x="6124" y="305"/>
              <a:chExt cx="841" cy="669"/>
            </a:xfrm>
            <a:grpFill/>
          </p:grpSpPr>
          <p:sp>
            <p:nvSpPr>
              <p:cNvPr id="23" name="Freeform 13"/>
              <p:cNvSpPr>
                <a:spLocks/>
              </p:cNvSpPr>
              <p:nvPr/>
            </p:nvSpPr>
            <p:spPr bwMode="auto">
              <a:xfrm>
                <a:off x="6244" y="440"/>
                <a:ext cx="601" cy="534"/>
              </a:xfrm>
              <a:custGeom>
                <a:avLst/>
                <a:gdLst>
                  <a:gd name="T0" fmla="*/ 902 w 1802"/>
                  <a:gd name="T1" fmla="*/ 0 h 1602"/>
                  <a:gd name="T2" fmla="*/ 2 w 1802"/>
                  <a:gd name="T3" fmla="*/ 742 h 1602"/>
                  <a:gd name="T4" fmla="*/ 2 w 1802"/>
                  <a:gd name="T5" fmla="*/ 743 h 1602"/>
                  <a:gd name="T6" fmla="*/ 2 w 1802"/>
                  <a:gd name="T7" fmla="*/ 746 h 1602"/>
                  <a:gd name="T8" fmla="*/ 0 w 1802"/>
                  <a:gd name="T9" fmla="*/ 749 h 1602"/>
                  <a:gd name="T10" fmla="*/ 0 w 1802"/>
                  <a:gd name="T11" fmla="*/ 751 h 1602"/>
                  <a:gd name="T12" fmla="*/ 0 w 1802"/>
                  <a:gd name="T13" fmla="*/ 1501 h 1602"/>
                  <a:gd name="T14" fmla="*/ 2 w 1802"/>
                  <a:gd name="T15" fmla="*/ 1521 h 1602"/>
                  <a:gd name="T16" fmla="*/ 16 w 1802"/>
                  <a:gd name="T17" fmla="*/ 1557 h 1602"/>
                  <a:gd name="T18" fmla="*/ 30 w 1802"/>
                  <a:gd name="T19" fmla="*/ 1572 h 1602"/>
                  <a:gd name="T20" fmla="*/ 45 w 1802"/>
                  <a:gd name="T21" fmla="*/ 1586 h 1602"/>
                  <a:gd name="T22" fmla="*/ 81 w 1802"/>
                  <a:gd name="T23" fmla="*/ 1601 h 1602"/>
                  <a:gd name="T24" fmla="*/ 100 w 1802"/>
                  <a:gd name="T25" fmla="*/ 1602 h 1602"/>
                  <a:gd name="T26" fmla="*/ 702 w 1802"/>
                  <a:gd name="T27" fmla="*/ 1602 h 1602"/>
                  <a:gd name="T28" fmla="*/ 702 w 1802"/>
                  <a:gd name="T29" fmla="*/ 1001 h 1602"/>
                  <a:gd name="T30" fmla="*/ 1102 w 1802"/>
                  <a:gd name="T31" fmla="*/ 1001 h 1602"/>
                  <a:gd name="T32" fmla="*/ 1102 w 1802"/>
                  <a:gd name="T33" fmla="*/ 1602 h 1602"/>
                  <a:gd name="T34" fmla="*/ 1703 w 1802"/>
                  <a:gd name="T35" fmla="*/ 1602 h 1602"/>
                  <a:gd name="T36" fmla="*/ 1723 w 1802"/>
                  <a:gd name="T37" fmla="*/ 1601 h 1602"/>
                  <a:gd name="T38" fmla="*/ 1758 w 1802"/>
                  <a:gd name="T39" fmla="*/ 1586 h 1602"/>
                  <a:gd name="T40" fmla="*/ 1773 w 1802"/>
                  <a:gd name="T41" fmla="*/ 1572 h 1602"/>
                  <a:gd name="T42" fmla="*/ 1786 w 1802"/>
                  <a:gd name="T43" fmla="*/ 1557 h 1602"/>
                  <a:gd name="T44" fmla="*/ 1802 w 1802"/>
                  <a:gd name="T45" fmla="*/ 1521 h 1602"/>
                  <a:gd name="T46" fmla="*/ 1802 w 1802"/>
                  <a:gd name="T47" fmla="*/ 1501 h 1602"/>
                  <a:gd name="T48" fmla="*/ 1802 w 1802"/>
                  <a:gd name="T49" fmla="*/ 751 h 1602"/>
                  <a:gd name="T50" fmla="*/ 1802 w 1802"/>
                  <a:gd name="T51" fmla="*/ 745 h 1602"/>
                  <a:gd name="T52" fmla="*/ 1801 w 1802"/>
                  <a:gd name="T53" fmla="*/ 742 h 1602"/>
                  <a:gd name="T54" fmla="*/ 902 w 1802"/>
                  <a:gd name="T55" fmla="*/ 0 h 16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802" h="1602">
                    <a:moveTo>
                      <a:pt x="902" y="0"/>
                    </a:moveTo>
                    <a:lnTo>
                      <a:pt x="2" y="742"/>
                    </a:lnTo>
                    <a:lnTo>
                      <a:pt x="2" y="743"/>
                    </a:lnTo>
                    <a:lnTo>
                      <a:pt x="2" y="746"/>
                    </a:lnTo>
                    <a:lnTo>
                      <a:pt x="0" y="749"/>
                    </a:lnTo>
                    <a:lnTo>
                      <a:pt x="0" y="751"/>
                    </a:lnTo>
                    <a:lnTo>
                      <a:pt x="0" y="1501"/>
                    </a:lnTo>
                    <a:lnTo>
                      <a:pt x="2" y="1521"/>
                    </a:lnTo>
                    <a:lnTo>
                      <a:pt x="16" y="1557"/>
                    </a:lnTo>
                    <a:lnTo>
                      <a:pt x="30" y="1572"/>
                    </a:lnTo>
                    <a:lnTo>
                      <a:pt x="45" y="1586"/>
                    </a:lnTo>
                    <a:lnTo>
                      <a:pt x="81" y="1601"/>
                    </a:lnTo>
                    <a:lnTo>
                      <a:pt x="100" y="1602"/>
                    </a:lnTo>
                    <a:lnTo>
                      <a:pt x="702" y="1602"/>
                    </a:lnTo>
                    <a:lnTo>
                      <a:pt x="702" y="1001"/>
                    </a:lnTo>
                    <a:lnTo>
                      <a:pt x="1102" y="1001"/>
                    </a:lnTo>
                    <a:lnTo>
                      <a:pt x="1102" y="1602"/>
                    </a:lnTo>
                    <a:lnTo>
                      <a:pt x="1703" y="1602"/>
                    </a:lnTo>
                    <a:lnTo>
                      <a:pt x="1723" y="1601"/>
                    </a:lnTo>
                    <a:lnTo>
                      <a:pt x="1758" y="1586"/>
                    </a:lnTo>
                    <a:lnTo>
                      <a:pt x="1773" y="1572"/>
                    </a:lnTo>
                    <a:lnTo>
                      <a:pt x="1786" y="1557"/>
                    </a:lnTo>
                    <a:lnTo>
                      <a:pt x="1802" y="1521"/>
                    </a:lnTo>
                    <a:lnTo>
                      <a:pt x="1802" y="1501"/>
                    </a:lnTo>
                    <a:lnTo>
                      <a:pt x="1802" y="751"/>
                    </a:lnTo>
                    <a:lnTo>
                      <a:pt x="1802" y="745"/>
                    </a:lnTo>
                    <a:lnTo>
                      <a:pt x="1801" y="742"/>
                    </a:lnTo>
                    <a:lnTo>
                      <a:pt x="90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14"/>
              <p:cNvSpPr>
                <a:spLocks/>
              </p:cNvSpPr>
              <p:nvPr/>
            </p:nvSpPr>
            <p:spPr bwMode="auto">
              <a:xfrm>
                <a:off x="6124" y="305"/>
                <a:ext cx="841" cy="394"/>
              </a:xfrm>
              <a:custGeom>
                <a:avLst/>
                <a:gdLst>
                  <a:gd name="T0" fmla="*/ 2505 w 2522"/>
                  <a:gd name="T1" fmla="*/ 978 h 1181"/>
                  <a:gd name="T2" fmla="*/ 2162 w 2522"/>
                  <a:gd name="T3" fmla="*/ 694 h 1181"/>
                  <a:gd name="T4" fmla="*/ 2162 w 2522"/>
                  <a:gd name="T5" fmla="*/ 54 h 1181"/>
                  <a:gd name="T6" fmla="*/ 2162 w 2522"/>
                  <a:gd name="T7" fmla="*/ 44 h 1181"/>
                  <a:gd name="T8" fmla="*/ 2155 w 2522"/>
                  <a:gd name="T9" fmla="*/ 26 h 1181"/>
                  <a:gd name="T10" fmla="*/ 2149 w 2522"/>
                  <a:gd name="T11" fmla="*/ 18 h 1181"/>
                  <a:gd name="T12" fmla="*/ 2141 w 2522"/>
                  <a:gd name="T13" fmla="*/ 13 h 1181"/>
                  <a:gd name="T14" fmla="*/ 2123 w 2522"/>
                  <a:gd name="T15" fmla="*/ 5 h 1181"/>
                  <a:gd name="T16" fmla="*/ 2113 w 2522"/>
                  <a:gd name="T17" fmla="*/ 5 h 1181"/>
                  <a:gd name="T18" fmla="*/ 1812 w 2522"/>
                  <a:gd name="T19" fmla="*/ 5 h 1181"/>
                  <a:gd name="T20" fmla="*/ 1802 w 2522"/>
                  <a:gd name="T21" fmla="*/ 5 h 1181"/>
                  <a:gd name="T22" fmla="*/ 1783 w 2522"/>
                  <a:gd name="T23" fmla="*/ 13 h 1181"/>
                  <a:gd name="T24" fmla="*/ 1776 w 2522"/>
                  <a:gd name="T25" fmla="*/ 18 h 1181"/>
                  <a:gd name="T26" fmla="*/ 1770 w 2522"/>
                  <a:gd name="T27" fmla="*/ 26 h 1181"/>
                  <a:gd name="T28" fmla="*/ 1763 w 2522"/>
                  <a:gd name="T29" fmla="*/ 44 h 1181"/>
                  <a:gd name="T30" fmla="*/ 1762 w 2522"/>
                  <a:gd name="T31" fmla="*/ 54 h 1181"/>
                  <a:gd name="T32" fmla="*/ 1762 w 2522"/>
                  <a:gd name="T33" fmla="*/ 360 h 1181"/>
                  <a:gd name="T34" fmla="*/ 1380 w 2522"/>
                  <a:gd name="T35" fmla="*/ 41 h 1181"/>
                  <a:gd name="T36" fmla="*/ 1354 w 2522"/>
                  <a:gd name="T37" fmla="*/ 23 h 1181"/>
                  <a:gd name="T38" fmla="*/ 1295 w 2522"/>
                  <a:gd name="T39" fmla="*/ 1 h 1181"/>
                  <a:gd name="T40" fmla="*/ 1262 w 2522"/>
                  <a:gd name="T41" fmla="*/ 0 h 1181"/>
                  <a:gd name="T42" fmla="*/ 1227 w 2522"/>
                  <a:gd name="T43" fmla="*/ 1 h 1181"/>
                  <a:gd name="T44" fmla="*/ 1168 w 2522"/>
                  <a:gd name="T45" fmla="*/ 23 h 1181"/>
                  <a:gd name="T46" fmla="*/ 1142 w 2522"/>
                  <a:gd name="T47" fmla="*/ 41 h 1181"/>
                  <a:gd name="T48" fmla="*/ 17 w 2522"/>
                  <a:gd name="T49" fmla="*/ 978 h 1181"/>
                  <a:gd name="T50" fmla="*/ 10 w 2522"/>
                  <a:gd name="T51" fmla="*/ 985 h 1181"/>
                  <a:gd name="T52" fmla="*/ 1 w 2522"/>
                  <a:gd name="T53" fmla="*/ 1001 h 1181"/>
                  <a:gd name="T54" fmla="*/ 0 w 2522"/>
                  <a:gd name="T55" fmla="*/ 1012 h 1181"/>
                  <a:gd name="T56" fmla="*/ 0 w 2522"/>
                  <a:gd name="T57" fmla="*/ 1023 h 1181"/>
                  <a:gd name="T58" fmla="*/ 6 w 2522"/>
                  <a:gd name="T59" fmla="*/ 1040 h 1181"/>
                  <a:gd name="T60" fmla="*/ 12 w 2522"/>
                  <a:gd name="T61" fmla="*/ 1048 h 1181"/>
                  <a:gd name="T62" fmla="*/ 108 w 2522"/>
                  <a:gd name="T63" fmla="*/ 1164 h 1181"/>
                  <a:gd name="T64" fmla="*/ 122 w 2522"/>
                  <a:gd name="T65" fmla="*/ 1177 h 1181"/>
                  <a:gd name="T66" fmla="*/ 141 w 2522"/>
                  <a:gd name="T67" fmla="*/ 1181 h 1181"/>
                  <a:gd name="T68" fmla="*/ 160 w 2522"/>
                  <a:gd name="T69" fmla="*/ 1181 h 1181"/>
                  <a:gd name="T70" fmla="*/ 179 w 2522"/>
                  <a:gd name="T71" fmla="*/ 1171 h 1181"/>
                  <a:gd name="T72" fmla="*/ 1262 w 2522"/>
                  <a:gd name="T73" fmla="*/ 268 h 1181"/>
                  <a:gd name="T74" fmla="*/ 2344 w 2522"/>
                  <a:gd name="T75" fmla="*/ 1171 h 1181"/>
                  <a:gd name="T76" fmla="*/ 2358 w 2522"/>
                  <a:gd name="T77" fmla="*/ 1180 h 1181"/>
                  <a:gd name="T78" fmla="*/ 2377 w 2522"/>
                  <a:gd name="T79" fmla="*/ 1181 h 1181"/>
                  <a:gd name="T80" fmla="*/ 2383 w 2522"/>
                  <a:gd name="T81" fmla="*/ 1181 h 1181"/>
                  <a:gd name="T82" fmla="*/ 2401 w 2522"/>
                  <a:gd name="T83" fmla="*/ 1177 h 1181"/>
                  <a:gd name="T84" fmla="*/ 2414 w 2522"/>
                  <a:gd name="T85" fmla="*/ 1164 h 1181"/>
                  <a:gd name="T86" fmla="*/ 2512 w 2522"/>
                  <a:gd name="T87" fmla="*/ 1048 h 1181"/>
                  <a:gd name="T88" fmla="*/ 2518 w 2522"/>
                  <a:gd name="T89" fmla="*/ 1040 h 1181"/>
                  <a:gd name="T90" fmla="*/ 2522 w 2522"/>
                  <a:gd name="T91" fmla="*/ 1023 h 1181"/>
                  <a:gd name="T92" fmla="*/ 2522 w 2522"/>
                  <a:gd name="T93" fmla="*/ 1012 h 1181"/>
                  <a:gd name="T94" fmla="*/ 2521 w 2522"/>
                  <a:gd name="T95" fmla="*/ 1001 h 1181"/>
                  <a:gd name="T96" fmla="*/ 2512 w 2522"/>
                  <a:gd name="T97" fmla="*/ 985 h 1181"/>
                  <a:gd name="T98" fmla="*/ 2505 w 2522"/>
                  <a:gd name="T99" fmla="*/ 978 h 1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522" h="1181">
                    <a:moveTo>
                      <a:pt x="2505" y="978"/>
                    </a:moveTo>
                    <a:lnTo>
                      <a:pt x="2162" y="694"/>
                    </a:lnTo>
                    <a:lnTo>
                      <a:pt x="2162" y="54"/>
                    </a:lnTo>
                    <a:lnTo>
                      <a:pt x="2162" y="44"/>
                    </a:lnTo>
                    <a:lnTo>
                      <a:pt x="2155" y="26"/>
                    </a:lnTo>
                    <a:lnTo>
                      <a:pt x="2149" y="18"/>
                    </a:lnTo>
                    <a:lnTo>
                      <a:pt x="2141" y="13"/>
                    </a:lnTo>
                    <a:lnTo>
                      <a:pt x="2123" y="5"/>
                    </a:lnTo>
                    <a:lnTo>
                      <a:pt x="2113" y="5"/>
                    </a:lnTo>
                    <a:lnTo>
                      <a:pt x="1812" y="5"/>
                    </a:lnTo>
                    <a:lnTo>
                      <a:pt x="1802" y="5"/>
                    </a:lnTo>
                    <a:lnTo>
                      <a:pt x="1783" y="13"/>
                    </a:lnTo>
                    <a:lnTo>
                      <a:pt x="1776" y="18"/>
                    </a:lnTo>
                    <a:lnTo>
                      <a:pt x="1770" y="26"/>
                    </a:lnTo>
                    <a:lnTo>
                      <a:pt x="1763" y="44"/>
                    </a:lnTo>
                    <a:lnTo>
                      <a:pt x="1762" y="54"/>
                    </a:lnTo>
                    <a:lnTo>
                      <a:pt x="1762" y="360"/>
                    </a:lnTo>
                    <a:lnTo>
                      <a:pt x="1380" y="41"/>
                    </a:lnTo>
                    <a:lnTo>
                      <a:pt x="1354" y="23"/>
                    </a:lnTo>
                    <a:lnTo>
                      <a:pt x="1295" y="1"/>
                    </a:lnTo>
                    <a:lnTo>
                      <a:pt x="1262" y="0"/>
                    </a:lnTo>
                    <a:lnTo>
                      <a:pt x="1227" y="1"/>
                    </a:lnTo>
                    <a:lnTo>
                      <a:pt x="1168" y="23"/>
                    </a:lnTo>
                    <a:lnTo>
                      <a:pt x="1142" y="41"/>
                    </a:lnTo>
                    <a:lnTo>
                      <a:pt x="17" y="978"/>
                    </a:lnTo>
                    <a:lnTo>
                      <a:pt x="10" y="985"/>
                    </a:lnTo>
                    <a:lnTo>
                      <a:pt x="1" y="1001"/>
                    </a:lnTo>
                    <a:lnTo>
                      <a:pt x="0" y="1012"/>
                    </a:lnTo>
                    <a:lnTo>
                      <a:pt x="0" y="1023"/>
                    </a:lnTo>
                    <a:lnTo>
                      <a:pt x="6" y="1040"/>
                    </a:lnTo>
                    <a:lnTo>
                      <a:pt x="12" y="1048"/>
                    </a:lnTo>
                    <a:lnTo>
                      <a:pt x="108" y="1164"/>
                    </a:lnTo>
                    <a:lnTo>
                      <a:pt x="122" y="1177"/>
                    </a:lnTo>
                    <a:lnTo>
                      <a:pt x="141" y="1181"/>
                    </a:lnTo>
                    <a:lnTo>
                      <a:pt x="160" y="1181"/>
                    </a:lnTo>
                    <a:lnTo>
                      <a:pt x="179" y="1171"/>
                    </a:lnTo>
                    <a:lnTo>
                      <a:pt x="1262" y="268"/>
                    </a:lnTo>
                    <a:lnTo>
                      <a:pt x="2344" y="1171"/>
                    </a:lnTo>
                    <a:lnTo>
                      <a:pt x="2358" y="1180"/>
                    </a:lnTo>
                    <a:lnTo>
                      <a:pt x="2377" y="1181"/>
                    </a:lnTo>
                    <a:lnTo>
                      <a:pt x="2383" y="1181"/>
                    </a:lnTo>
                    <a:lnTo>
                      <a:pt x="2401" y="1177"/>
                    </a:lnTo>
                    <a:lnTo>
                      <a:pt x="2414" y="1164"/>
                    </a:lnTo>
                    <a:lnTo>
                      <a:pt x="2512" y="1048"/>
                    </a:lnTo>
                    <a:lnTo>
                      <a:pt x="2518" y="1040"/>
                    </a:lnTo>
                    <a:lnTo>
                      <a:pt x="2522" y="1023"/>
                    </a:lnTo>
                    <a:lnTo>
                      <a:pt x="2522" y="1012"/>
                    </a:lnTo>
                    <a:lnTo>
                      <a:pt x="2521" y="1001"/>
                    </a:lnTo>
                    <a:lnTo>
                      <a:pt x="2512" y="985"/>
                    </a:lnTo>
                    <a:lnTo>
                      <a:pt x="2505" y="97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7" name="Freeform 36"/>
            <p:cNvSpPr>
              <a:spLocks noEditPoints="1"/>
            </p:cNvSpPr>
            <p:nvPr/>
          </p:nvSpPr>
          <p:spPr bwMode="auto">
            <a:xfrm>
              <a:off x="625397" y="4336406"/>
              <a:ext cx="105376" cy="177233"/>
            </a:xfrm>
            <a:custGeom>
              <a:avLst/>
              <a:gdLst>
                <a:gd name="T0" fmla="*/ 937 w 1926"/>
                <a:gd name="T1" fmla="*/ 3639 h 4045"/>
                <a:gd name="T2" fmla="*/ 893 w 1926"/>
                <a:gd name="T3" fmla="*/ 3665 h 4045"/>
                <a:gd name="T4" fmla="*/ 863 w 1926"/>
                <a:gd name="T5" fmla="*/ 3712 h 4045"/>
                <a:gd name="T6" fmla="*/ 851 w 1926"/>
                <a:gd name="T7" fmla="*/ 3772 h 4045"/>
                <a:gd name="T8" fmla="*/ 863 w 1926"/>
                <a:gd name="T9" fmla="*/ 3832 h 4045"/>
                <a:gd name="T10" fmla="*/ 893 w 1926"/>
                <a:gd name="T11" fmla="*/ 3878 h 4045"/>
                <a:gd name="T12" fmla="*/ 937 w 1926"/>
                <a:gd name="T13" fmla="*/ 3905 h 4045"/>
                <a:gd name="T14" fmla="*/ 988 w 1926"/>
                <a:gd name="T15" fmla="*/ 3905 h 4045"/>
                <a:gd name="T16" fmla="*/ 1033 w 1926"/>
                <a:gd name="T17" fmla="*/ 3878 h 4045"/>
                <a:gd name="T18" fmla="*/ 1064 w 1926"/>
                <a:gd name="T19" fmla="*/ 3832 h 4045"/>
                <a:gd name="T20" fmla="*/ 1075 w 1926"/>
                <a:gd name="T21" fmla="*/ 3772 h 4045"/>
                <a:gd name="T22" fmla="*/ 1064 w 1926"/>
                <a:gd name="T23" fmla="*/ 3712 h 4045"/>
                <a:gd name="T24" fmla="*/ 1033 w 1926"/>
                <a:gd name="T25" fmla="*/ 3665 h 4045"/>
                <a:gd name="T26" fmla="*/ 988 w 1926"/>
                <a:gd name="T27" fmla="*/ 3639 h 4045"/>
                <a:gd name="T28" fmla="*/ 156 w 1926"/>
                <a:gd name="T29" fmla="*/ 434 h 4045"/>
                <a:gd name="T30" fmla="*/ 1770 w 1926"/>
                <a:gd name="T31" fmla="*/ 3540 h 4045"/>
                <a:gd name="T32" fmla="*/ 156 w 1926"/>
                <a:gd name="T33" fmla="*/ 434 h 4045"/>
                <a:gd name="T34" fmla="*/ 716 w 1926"/>
                <a:gd name="T35" fmla="*/ 200 h 4045"/>
                <a:gd name="T36" fmla="*/ 701 w 1926"/>
                <a:gd name="T37" fmla="*/ 217 h 4045"/>
                <a:gd name="T38" fmla="*/ 701 w 1926"/>
                <a:gd name="T39" fmla="*/ 243 h 4045"/>
                <a:gd name="T40" fmla="*/ 716 w 1926"/>
                <a:gd name="T41" fmla="*/ 260 h 4045"/>
                <a:gd name="T42" fmla="*/ 1199 w 1926"/>
                <a:gd name="T43" fmla="*/ 262 h 4045"/>
                <a:gd name="T44" fmla="*/ 1218 w 1926"/>
                <a:gd name="T45" fmla="*/ 254 h 4045"/>
                <a:gd name="T46" fmla="*/ 1226 w 1926"/>
                <a:gd name="T47" fmla="*/ 230 h 4045"/>
                <a:gd name="T48" fmla="*/ 1218 w 1926"/>
                <a:gd name="T49" fmla="*/ 207 h 4045"/>
                <a:gd name="T50" fmla="*/ 1199 w 1926"/>
                <a:gd name="T51" fmla="*/ 197 h 4045"/>
                <a:gd name="T52" fmla="*/ 224 w 1926"/>
                <a:gd name="T53" fmla="*/ 0 h 4045"/>
                <a:gd name="T54" fmla="*/ 1738 w 1926"/>
                <a:gd name="T55" fmla="*/ 4 h 4045"/>
                <a:gd name="T56" fmla="*/ 1805 w 1926"/>
                <a:gd name="T57" fmla="*/ 31 h 4045"/>
                <a:gd name="T58" fmla="*/ 1860 w 1926"/>
                <a:gd name="T59" fmla="*/ 81 h 4045"/>
                <a:gd name="T60" fmla="*/ 1900 w 1926"/>
                <a:gd name="T61" fmla="*/ 148 h 4045"/>
                <a:gd name="T62" fmla="*/ 1923 w 1926"/>
                <a:gd name="T63" fmla="*/ 229 h 4045"/>
                <a:gd name="T64" fmla="*/ 1926 w 1926"/>
                <a:gd name="T65" fmla="*/ 3772 h 4045"/>
                <a:gd name="T66" fmla="*/ 1915 w 1926"/>
                <a:gd name="T67" fmla="*/ 3857 h 4045"/>
                <a:gd name="T68" fmla="*/ 1882 w 1926"/>
                <a:gd name="T69" fmla="*/ 3932 h 4045"/>
                <a:gd name="T70" fmla="*/ 1834 w 1926"/>
                <a:gd name="T71" fmla="*/ 3992 h 4045"/>
                <a:gd name="T72" fmla="*/ 1773 w 1926"/>
                <a:gd name="T73" fmla="*/ 4032 h 4045"/>
                <a:gd name="T74" fmla="*/ 1702 w 1926"/>
                <a:gd name="T75" fmla="*/ 4045 h 4045"/>
                <a:gd name="T76" fmla="*/ 188 w 1926"/>
                <a:gd name="T77" fmla="*/ 4041 h 4045"/>
                <a:gd name="T78" fmla="*/ 122 w 1926"/>
                <a:gd name="T79" fmla="*/ 4014 h 4045"/>
                <a:gd name="T80" fmla="*/ 66 w 1926"/>
                <a:gd name="T81" fmla="*/ 3964 h 4045"/>
                <a:gd name="T82" fmla="*/ 25 w 1926"/>
                <a:gd name="T83" fmla="*/ 3897 h 4045"/>
                <a:gd name="T84" fmla="*/ 3 w 1926"/>
                <a:gd name="T85" fmla="*/ 3816 h 4045"/>
                <a:gd name="T86" fmla="*/ 0 w 1926"/>
                <a:gd name="T87" fmla="*/ 273 h 4045"/>
                <a:gd name="T88" fmla="*/ 12 w 1926"/>
                <a:gd name="T89" fmla="*/ 188 h 4045"/>
                <a:gd name="T90" fmla="*/ 43 w 1926"/>
                <a:gd name="T91" fmla="*/ 113 h 4045"/>
                <a:gd name="T92" fmla="*/ 92 w 1926"/>
                <a:gd name="T93" fmla="*/ 53 h 4045"/>
                <a:gd name="T94" fmla="*/ 154 w 1926"/>
                <a:gd name="T95" fmla="*/ 13 h 4045"/>
                <a:gd name="T96" fmla="*/ 224 w 1926"/>
                <a:gd name="T97" fmla="*/ 0 h 4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26" h="4045">
                  <a:moveTo>
                    <a:pt x="963" y="3636"/>
                  </a:moveTo>
                  <a:lnTo>
                    <a:pt x="937" y="3639"/>
                  </a:lnTo>
                  <a:lnTo>
                    <a:pt x="914" y="3649"/>
                  </a:lnTo>
                  <a:lnTo>
                    <a:pt x="893" y="3665"/>
                  </a:lnTo>
                  <a:lnTo>
                    <a:pt x="876" y="3686"/>
                  </a:lnTo>
                  <a:lnTo>
                    <a:pt x="863" y="3712"/>
                  </a:lnTo>
                  <a:lnTo>
                    <a:pt x="854" y="3741"/>
                  </a:lnTo>
                  <a:lnTo>
                    <a:pt x="851" y="3772"/>
                  </a:lnTo>
                  <a:lnTo>
                    <a:pt x="854" y="3804"/>
                  </a:lnTo>
                  <a:lnTo>
                    <a:pt x="863" y="3832"/>
                  </a:lnTo>
                  <a:lnTo>
                    <a:pt x="876" y="3857"/>
                  </a:lnTo>
                  <a:lnTo>
                    <a:pt x="893" y="3878"/>
                  </a:lnTo>
                  <a:lnTo>
                    <a:pt x="914" y="3894"/>
                  </a:lnTo>
                  <a:lnTo>
                    <a:pt x="937" y="3905"/>
                  </a:lnTo>
                  <a:lnTo>
                    <a:pt x="963" y="3909"/>
                  </a:lnTo>
                  <a:lnTo>
                    <a:pt x="988" y="3905"/>
                  </a:lnTo>
                  <a:lnTo>
                    <a:pt x="1013" y="3894"/>
                  </a:lnTo>
                  <a:lnTo>
                    <a:pt x="1033" y="3878"/>
                  </a:lnTo>
                  <a:lnTo>
                    <a:pt x="1051" y="3857"/>
                  </a:lnTo>
                  <a:lnTo>
                    <a:pt x="1064" y="3832"/>
                  </a:lnTo>
                  <a:lnTo>
                    <a:pt x="1072" y="3804"/>
                  </a:lnTo>
                  <a:lnTo>
                    <a:pt x="1075" y="3772"/>
                  </a:lnTo>
                  <a:lnTo>
                    <a:pt x="1072" y="3741"/>
                  </a:lnTo>
                  <a:lnTo>
                    <a:pt x="1064" y="3712"/>
                  </a:lnTo>
                  <a:lnTo>
                    <a:pt x="1051" y="3686"/>
                  </a:lnTo>
                  <a:lnTo>
                    <a:pt x="1033" y="3665"/>
                  </a:lnTo>
                  <a:lnTo>
                    <a:pt x="1013" y="3649"/>
                  </a:lnTo>
                  <a:lnTo>
                    <a:pt x="988" y="3639"/>
                  </a:lnTo>
                  <a:lnTo>
                    <a:pt x="963" y="3636"/>
                  </a:lnTo>
                  <a:close/>
                  <a:moveTo>
                    <a:pt x="156" y="434"/>
                  </a:moveTo>
                  <a:lnTo>
                    <a:pt x="156" y="3540"/>
                  </a:lnTo>
                  <a:lnTo>
                    <a:pt x="1770" y="3540"/>
                  </a:lnTo>
                  <a:lnTo>
                    <a:pt x="1770" y="434"/>
                  </a:lnTo>
                  <a:lnTo>
                    <a:pt x="156" y="434"/>
                  </a:lnTo>
                  <a:close/>
                  <a:moveTo>
                    <a:pt x="727" y="197"/>
                  </a:moveTo>
                  <a:lnTo>
                    <a:pt x="716" y="200"/>
                  </a:lnTo>
                  <a:lnTo>
                    <a:pt x="707" y="207"/>
                  </a:lnTo>
                  <a:lnTo>
                    <a:pt x="701" y="217"/>
                  </a:lnTo>
                  <a:lnTo>
                    <a:pt x="699" y="230"/>
                  </a:lnTo>
                  <a:lnTo>
                    <a:pt x="701" y="243"/>
                  </a:lnTo>
                  <a:lnTo>
                    <a:pt x="707" y="254"/>
                  </a:lnTo>
                  <a:lnTo>
                    <a:pt x="716" y="260"/>
                  </a:lnTo>
                  <a:lnTo>
                    <a:pt x="727" y="262"/>
                  </a:lnTo>
                  <a:lnTo>
                    <a:pt x="1199" y="262"/>
                  </a:lnTo>
                  <a:lnTo>
                    <a:pt x="1210" y="260"/>
                  </a:lnTo>
                  <a:lnTo>
                    <a:pt x="1218" y="254"/>
                  </a:lnTo>
                  <a:lnTo>
                    <a:pt x="1224" y="243"/>
                  </a:lnTo>
                  <a:lnTo>
                    <a:pt x="1226" y="230"/>
                  </a:lnTo>
                  <a:lnTo>
                    <a:pt x="1224" y="217"/>
                  </a:lnTo>
                  <a:lnTo>
                    <a:pt x="1218" y="207"/>
                  </a:lnTo>
                  <a:lnTo>
                    <a:pt x="1210" y="200"/>
                  </a:lnTo>
                  <a:lnTo>
                    <a:pt x="1199" y="197"/>
                  </a:lnTo>
                  <a:lnTo>
                    <a:pt x="727" y="197"/>
                  </a:lnTo>
                  <a:close/>
                  <a:moveTo>
                    <a:pt x="224" y="0"/>
                  </a:moveTo>
                  <a:lnTo>
                    <a:pt x="1702" y="0"/>
                  </a:lnTo>
                  <a:lnTo>
                    <a:pt x="1738" y="4"/>
                  </a:lnTo>
                  <a:lnTo>
                    <a:pt x="1773" y="13"/>
                  </a:lnTo>
                  <a:lnTo>
                    <a:pt x="1805" y="31"/>
                  </a:lnTo>
                  <a:lnTo>
                    <a:pt x="1834" y="53"/>
                  </a:lnTo>
                  <a:lnTo>
                    <a:pt x="1860" y="81"/>
                  </a:lnTo>
                  <a:lnTo>
                    <a:pt x="1882" y="113"/>
                  </a:lnTo>
                  <a:lnTo>
                    <a:pt x="1900" y="148"/>
                  </a:lnTo>
                  <a:lnTo>
                    <a:pt x="1915" y="188"/>
                  </a:lnTo>
                  <a:lnTo>
                    <a:pt x="1923" y="229"/>
                  </a:lnTo>
                  <a:lnTo>
                    <a:pt x="1926" y="273"/>
                  </a:lnTo>
                  <a:lnTo>
                    <a:pt x="1926" y="3772"/>
                  </a:lnTo>
                  <a:lnTo>
                    <a:pt x="1923" y="3816"/>
                  </a:lnTo>
                  <a:lnTo>
                    <a:pt x="1915" y="3857"/>
                  </a:lnTo>
                  <a:lnTo>
                    <a:pt x="1900" y="3897"/>
                  </a:lnTo>
                  <a:lnTo>
                    <a:pt x="1882" y="3932"/>
                  </a:lnTo>
                  <a:lnTo>
                    <a:pt x="1860" y="3964"/>
                  </a:lnTo>
                  <a:lnTo>
                    <a:pt x="1834" y="3992"/>
                  </a:lnTo>
                  <a:lnTo>
                    <a:pt x="1805" y="4014"/>
                  </a:lnTo>
                  <a:lnTo>
                    <a:pt x="1773" y="4032"/>
                  </a:lnTo>
                  <a:lnTo>
                    <a:pt x="1738" y="4041"/>
                  </a:lnTo>
                  <a:lnTo>
                    <a:pt x="1702" y="4045"/>
                  </a:lnTo>
                  <a:lnTo>
                    <a:pt x="224" y="4045"/>
                  </a:lnTo>
                  <a:lnTo>
                    <a:pt x="188" y="4041"/>
                  </a:lnTo>
                  <a:lnTo>
                    <a:pt x="154" y="4032"/>
                  </a:lnTo>
                  <a:lnTo>
                    <a:pt x="122" y="4014"/>
                  </a:lnTo>
                  <a:lnTo>
                    <a:pt x="92" y="3992"/>
                  </a:lnTo>
                  <a:lnTo>
                    <a:pt x="66" y="3964"/>
                  </a:lnTo>
                  <a:lnTo>
                    <a:pt x="43" y="3932"/>
                  </a:lnTo>
                  <a:lnTo>
                    <a:pt x="25" y="3897"/>
                  </a:lnTo>
                  <a:lnTo>
                    <a:pt x="12" y="3857"/>
                  </a:lnTo>
                  <a:lnTo>
                    <a:pt x="3" y="3816"/>
                  </a:lnTo>
                  <a:lnTo>
                    <a:pt x="0" y="3772"/>
                  </a:lnTo>
                  <a:lnTo>
                    <a:pt x="0" y="273"/>
                  </a:lnTo>
                  <a:lnTo>
                    <a:pt x="3" y="229"/>
                  </a:lnTo>
                  <a:lnTo>
                    <a:pt x="12" y="188"/>
                  </a:lnTo>
                  <a:lnTo>
                    <a:pt x="25" y="148"/>
                  </a:lnTo>
                  <a:lnTo>
                    <a:pt x="43" y="113"/>
                  </a:lnTo>
                  <a:lnTo>
                    <a:pt x="66" y="81"/>
                  </a:lnTo>
                  <a:lnTo>
                    <a:pt x="92" y="53"/>
                  </a:lnTo>
                  <a:lnTo>
                    <a:pt x="122" y="31"/>
                  </a:lnTo>
                  <a:lnTo>
                    <a:pt x="154" y="13"/>
                  </a:lnTo>
                  <a:lnTo>
                    <a:pt x="188" y="4"/>
                  </a:lnTo>
                  <a:lnTo>
                    <a:pt x="22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" name="자유형 7"/>
            <p:cNvSpPr>
              <a:spLocks/>
            </p:cNvSpPr>
            <p:nvPr/>
          </p:nvSpPr>
          <p:spPr bwMode="auto">
            <a:xfrm>
              <a:off x="598771" y="3644382"/>
              <a:ext cx="158629" cy="138832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" name="Freeform 6"/>
            <p:cNvSpPr>
              <a:spLocks/>
            </p:cNvSpPr>
            <p:nvPr/>
          </p:nvSpPr>
          <p:spPr bwMode="auto">
            <a:xfrm rot="10800000" flipH="1" flipV="1">
              <a:off x="597941" y="2949079"/>
              <a:ext cx="160288" cy="142111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10" name="Group 20"/>
            <p:cNvGrpSpPr>
              <a:grpSpLocks noChangeAspect="1"/>
            </p:cNvGrpSpPr>
            <p:nvPr/>
          </p:nvGrpSpPr>
          <p:grpSpPr bwMode="auto">
            <a:xfrm>
              <a:off x="614039" y="2221163"/>
              <a:ext cx="128093" cy="174724"/>
              <a:chOff x="2597" y="4163"/>
              <a:chExt cx="217" cy="296"/>
            </a:xfrm>
            <a:grpFill/>
          </p:grpSpPr>
          <p:sp>
            <p:nvSpPr>
              <p:cNvPr id="19" name="Freeform 22"/>
              <p:cNvSpPr>
                <a:spLocks noEditPoints="1"/>
              </p:cNvSpPr>
              <p:nvPr/>
            </p:nvSpPr>
            <p:spPr bwMode="auto">
              <a:xfrm>
                <a:off x="2630" y="4163"/>
                <a:ext cx="151" cy="176"/>
              </a:xfrm>
              <a:custGeom>
                <a:avLst/>
                <a:gdLst>
                  <a:gd name="T0" fmla="*/ 410 w 1662"/>
                  <a:gd name="T1" fmla="*/ 645 h 1942"/>
                  <a:gd name="T2" fmla="*/ 309 w 1662"/>
                  <a:gd name="T3" fmla="*/ 847 h 1942"/>
                  <a:gd name="T4" fmla="*/ 255 w 1662"/>
                  <a:gd name="T5" fmla="*/ 1023 h 1942"/>
                  <a:gd name="T6" fmla="*/ 263 w 1662"/>
                  <a:gd name="T7" fmla="*/ 1206 h 1942"/>
                  <a:gd name="T8" fmla="*/ 347 w 1662"/>
                  <a:gd name="T9" fmla="*/ 1429 h 1942"/>
                  <a:gd name="T10" fmla="*/ 476 w 1662"/>
                  <a:gd name="T11" fmla="*/ 1620 h 1942"/>
                  <a:gd name="T12" fmla="*/ 638 w 1662"/>
                  <a:gd name="T13" fmla="*/ 1753 h 1942"/>
                  <a:gd name="T14" fmla="*/ 825 w 1662"/>
                  <a:gd name="T15" fmla="*/ 1803 h 1942"/>
                  <a:gd name="T16" fmla="*/ 1013 w 1662"/>
                  <a:gd name="T17" fmla="*/ 1753 h 1942"/>
                  <a:gd name="T18" fmla="*/ 1176 w 1662"/>
                  <a:gd name="T19" fmla="*/ 1619 h 1942"/>
                  <a:gd name="T20" fmla="*/ 1305 w 1662"/>
                  <a:gd name="T21" fmla="*/ 1428 h 1942"/>
                  <a:gd name="T22" fmla="*/ 1388 w 1662"/>
                  <a:gd name="T23" fmla="*/ 1205 h 1942"/>
                  <a:gd name="T24" fmla="*/ 1418 w 1662"/>
                  <a:gd name="T25" fmla="*/ 974 h 1942"/>
                  <a:gd name="T26" fmla="*/ 1266 w 1662"/>
                  <a:gd name="T27" fmla="*/ 836 h 1942"/>
                  <a:gd name="T28" fmla="*/ 1012 w 1662"/>
                  <a:gd name="T29" fmla="*/ 794 h 1942"/>
                  <a:gd name="T30" fmla="*/ 806 w 1662"/>
                  <a:gd name="T31" fmla="*/ 713 h 1942"/>
                  <a:gd name="T32" fmla="*/ 646 w 1662"/>
                  <a:gd name="T33" fmla="*/ 610 h 1942"/>
                  <a:gd name="T34" fmla="*/ 526 w 1662"/>
                  <a:gd name="T35" fmla="*/ 499 h 1942"/>
                  <a:gd name="T36" fmla="*/ 944 w 1662"/>
                  <a:gd name="T37" fmla="*/ 23 h 1942"/>
                  <a:gd name="T38" fmla="*/ 1152 w 1662"/>
                  <a:gd name="T39" fmla="*/ 118 h 1942"/>
                  <a:gd name="T40" fmla="*/ 1271 w 1662"/>
                  <a:gd name="T41" fmla="*/ 205 h 1942"/>
                  <a:gd name="T42" fmla="*/ 1388 w 1662"/>
                  <a:gd name="T43" fmla="*/ 323 h 1942"/>
                  <a:gd name="T44" fmla="*/ 1455 w 1662"/>
                  <a:gd name="T45" fmla="*/ 429 h 1942"/>
                  <a:gd name="T46" fmla="*/ 1524 w 1662"/>
                  <a:gd name="T47" fmla="*/ 626 h 1942"/>
                  <a:gd name="T48" fmla="*/ 1555 w 1662"/>
                  <a:gd name="T49" fmla="*/ 892 h 1942"/>
                  <a:gd name="T50" fmla="*/ 1619 w 1662"/>
                  <a:gd name="T51" fmla="*/ 939 h 1942"/>
                  <a:gd name="T52" fmla="*/ 1657 w 1662"/>
                  <a:gd name="T53" fmla="*/ 1032 h 1942"/>
                  <a:gd name="T54" fmla="*/ 1655 w 1662"/>
                  <a:gd name="T55" fmla="*/ 1183 h 1942"/>
                  <a:gd name="T56" fmla="*/ 1611 w 1662"/>
                  <a:gd name="T57" fmla="*/ 1304 h 1942"/>
                  <a:gd name="T58" fmla="*/ 1537 w 1662"/>
                  <a:gd name="T59" fmla="*/ 1372 h 1942"/>
                  <a:gd name="T60" fmla="*/ 1445 w 1662"/>
                  <a:gd name="T61" fmla="*/ 1454 h 1942"/>
                  <a:gd name="T62" fmla="*/ 1313 w 1662"/>
                  <a:gd name="T63" fmla="*/ 1670 h 1942"/>
                  <a:gd name="T64" fmla="*/ 1141 w 1662"/>
                  <a:gd name="T65" fmla="*/ 1836 h 1942"/>
                  <a:gd name="T66" fmla="*/ 937 w 1662"/>
                  <a:gd name="T67" fmla="*/ 1930 h 1942"/>
                  <a:gd name="T68" fmla="*/ 714 w 1662"/>
                  <a:gd name="T69" fmla="*/ 1930 h 1942"/>
                  <a:gd name="T70" fmla="*/ 510 w 1662"/>
                  <a:gd name="T71" fmla="*/ 1836 h 1942"/>
                  <a:gd name="T72" fmla="*/ 337 w 1662"/>
                  <a:gd name="T73" fmla="*/ 1669 h 1942"/>
                  <a:gd name="T74" fmla="*/ 205 w 1662"/>
                  <a:gd name="T75" fmla="*/ 1452 h 1942"/>
                  <a:gd name="T76" fmla="*/ 111 w 1662"/>
                  <a:gd name="T77" fmla="*/ 1364 h 1942"/>
                  <a:gd name="T78" fmla="*/ 39 w 1662"/>
                  <a:gd name="T79" fmla="*/ 1284 h 1942"/>
                  <a:gd name="T80" fmla="*/ 2 w 1662"/>
                  <a:gd name="T81" fmla="*/ 1143 h 1942"/>
                  <a:gd name="T82" fmla="*/ 9 w 1662"/>
                  <a:gd name="T83" fmla="*/ 1009 h 1942"/>
                  <a:gd name="T84" fmla="*/ 50 w 1662"/>
                  <a:gd name="T85" fmla="*/ 930 h 1942"/>
                  <a:gd name="T86" fmla="*/ 98 w 1662"/>
                  <a:gd name="T87" fmla="*/ 851 h 1942"/>
                  <a:gd name="T88" fmla="*/ 85 w 1662"/>
                  <a:gd name="T89" fmla="*/ 643 h 1942"/>
                  <a:gd name="T90" fmla="*/ 120 w 1662"/>
                  <a:gd name="T91" fmla="*/ 487 h 1942"/>
                  <a:gd name="T92" fmla="*/ 183 w 1662"/>
                  <a:gd name="T93" fmla="*/ 377 h 1942"/>
                  <a:gd name="T94" fmla="*/ 257 w 1662"/>
                  <a:gd name="T95" fmla="*/ 305 h 1942"/>
                  <a:gd name="T96" fmla="*/ 319 w 1662"/>
                  <a:gd name="T97" fmla="*/ 266 h 1942"/>
                  <a:gd name="T98" fmla="*/ 352 w 1662"/>
                  <a:gd name="T99" fmla="*/ 246 h 1942"/>
                  <a:gd name="T100" fmla="*/ 390 w 1662"/>
                  <a:gd name="T101" fmla="*/ 196 h 1942"/>
                  <a:gd name="T102" fmla="*/ 459 w 1662"/>
                  <a:gd name="T103" fmla="*/ 127 h 1942"/>
                  <a:gd name="T104" fmla="*/ 559 w 1662"/>
                  <a:gd name="T105" fmla="*/ 57 h 1942"/>
                  <a:gd name="T106" fmla="*/ 690 w 1662"/>
                  <a:gd name="T107" fmla="*/ 10 h 19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662" h="1942">
                    <a:moveTo>
                      <a:pt x="526" y="499"/>
                    </a:moveTo>
                    <a:lnTo>
                      <a:pt x="484" y="546"/>
                    </a:lnTo>
                    <a:lnTo>
                      <a:pt x="445" y="595"/>
                    </a:lnTo>
                    <a:lnTo>
                      <a:pt x="410" y="645"/>
                    </a:lnTo>
                    <a:lnTo>
                      <a:pt x="379" y="696"/>
                    </a:lnTo>
                    <a:lnTo>
                      <a:pt x="352" y="747"/>
                    </a:lnTo>
                    <a:lnTo>
                      <a:pt x="329" y="797"/>
                    </a:lnTo>
                    <a:lnTo>
                      <a:pt x="309" y="847"/>
                    </a:lnTo>
                    <a:lnTo>
                      <a:pt x="291" y="895"/>
                    </a:lnTo>
                    <a:lnTo>
                      <a:pt x="277" y="941"/>
                    </a:lnTo>
                    <a:lnTo>
                      <a:pt x="264" y="984"/>
                    </a:lnTo>
                    <a:lnTo>
                      <a:pt x="255" y="1023"/>
                    </a:lnTo>
                    <a:lnTo>
                      <a:pt x="247" y="1059"/>
                    </a:lnTo>
                    <a:lnTo>
                      <a:pt x="241" y="1091"/>
                    </a:lnTo>
                    <a:lnTo>
                      <a:pt x="250" y="1148"/>
                    </a:lnTo>
                    <a:lnTo>
                      <a:pt x="263" y="1206"/>
                    </a:lnTo>
                    <a:lnTo>
                      <a:pt x="280" y="1263"/>
                    </a:lnTo>
                    <a:lnTo>
                      <a:pt x="299" y="1320"/>
                    </a:lnTo>
                    <a:lnTo>
                      <a:pt x="322" y="1375"/>
                    </a:lnTo>
                    <a:lnTo>
                      <a:pt x="347" y="1429"/>
                    </a:lnTo>
                    <a:lnTo>
                      <a:pt x="375" y="1480"/>
                    </a:lnTo>
                    <a:lnTo>
                      <a:pt x="406" y="1530"/>
                    </a:lnTo>
                    <a:lnTo>
                      <a:pt x="440" y="1576"/>
                    </a:lnTo>
                    <a:lnTo>
                      <a:pt x="476" y="1620"/>
                    </a:lnTo>
                    <a:lnTo>
                      <a:pt x="513" y="1659"/>
                    </a:lnTo>
                    <a:lnTo>
                      <a:pt x="553" y="1695"/>
                    </a:lnTo>
                    <a:lnTo>
                      <a:pt x="594" y="1726"/>
                    </a:lnTo>
                    <a:lnTo>
                      <a:pt x="638" y="1753"/>
                    </a:lnTo>
                    <a:lnTo>
                      <a:pt x="683" y="1774"/>
                    </a:lnTo>
                    <a:lnTo>
                      <a:pt x="729" y="1789"/>
                    </a:lnTo>
                    <a:lnTo>
                      <a:pt x="777" y="1800"/>
                    </a:lnTo>
                    <a:lnTo>
                      <a:pt x="825" y="1803"/>
                    </a:lnTo>
                    <a:lnTo>
                      <a:pt x="875" y="1800"/>
                    </a:lnTo>
                    <a:lnTo>
                      <a:pt x="922" y="1789"/>
                    </a:lnTo>
                    <a:lnTo>
                      <a:pt x="968" y="1774"/>
                    </a:lnTo>
                    <a:lnTo>
                      <a:pt x="1013" y="1753"/>
                    </a:lnTo>
                    <a:lnTo>
                      <a:pt x="1056" y="1726"/>
                    </a:lnTo>
                    <a:lnTo>
                      <a:pt x="1099" y="1695"/>
                    </a:lnTo>
                    <a:lnTo>
                      <a:pt x="1139" y="1659"/>
                    </a:lnTo>
                    <a:lnTo>
                      <a:pt x="1176" y="1619"/>
                    </a:lnTo>
                    <a:lnTo>
                      <a:pt x="1212" y="1576"/>
                    </a:lnTo>
                    <a:lnTo>
                      <a:pt x="1245" y="1529"/>
                    </a:lnTo>
                    <a:lnTo>
                      <a:pt x="1276" y="1480"/>
                    </a:lnTo>
                    <a:lnTo>
                      <a:pt x="1305" y="1428"/>
                    </a:lnTo>
                    <a:lnTo>
                      <a:pt x="1330" y="1374"/>
                    </a:lnTo>
                    <a:lnTo>
                      <a:pt x="1353" y="1319"/>
                    </a:lnTo>
                    <a:lnTo>
                      <a:pt x="1372" y="1262"/>
                    </a:lnTo>
                    <a:lnTo>
                      <a:pt x="1388" y="1205"/>
                    </a:lnTo>
                    <a:lnTo>
                      <a:pt x="1401" y="1147"/>
                    </a:lnTo>
                    <a:lnTo>
                      <a:pt x="1411" y="1089"/>
                    </a:lnTo>
                    <a:lnTo>
                      <a:pt x="1416" y="1032"/>
                    </a:lnTo>
                    <a:lnTo>
                      <a:pt x="1418" y="974"/>
                    </a:lnTo>
                    <a:lnTo>
                      <a:pt x="1417" y="904"/>
                    </a:lnTo>
                    <a:lnTo>
                      <a:pt x="1414" y="838"/>
                    </a:lnTo>
                    <a:lnTo>
                      <a:pt x="1339" y="839"/>
                    </a:lnTo>
                    <a:lnTo>
                      <a:pt x="1266" y="836"/>
                    </a:lnTo>
                    <a:lnTo>
                      <a:pt x="1198" y="830"/>
                    </a:lnTo>
                    <a:lnTo>
                      <a:pt x="1133" y="820"/>
                    </a:lnTo>
                    <a:lnTo>
                      <a:pt x="1070" y="808"/>
                    </a:lnTo>
                    <a:lnTo>
                      <a:pt x="1012" y="794"/>
                    </a:lnTo>
                    <a:lnTo>
                      <a:pt x="956" y="777"/>
                    </a:lnTo>
                    <a:lnTo>
                      <a:pt x="903" y="757"/>
                    </a:lnTo>
                    <a:lnTo>
                      <a:pt x="853" y="737"/>
                    </a:lnTo>
                    <a:lnTo>
                      <a:pt x="806" y="713"/>
                    </a:lnTo>
                    <a:lnTo>
                      <a:pt x="762" y="690"/>
                    </a:lnTo>
                    <a:lnTo>
                      <a:pt x="721" y="664"/>
                    </a:lnTo>
                    <a:lnTo>
                      <a:pt x="682" y="638"/>
                    </a:lnTo>
                    <a:lnTo>
                      <a:pt x="646" y="610"/>
                    </a:lnTo>
                    <a:lnTo>
                      <a:pt x="612" y="583"/>
                    </a:lnTo>
                    <a:lnTo>
                      <a:pt x="581" y="555"/>
                    </a:lnTo>
                    <a:lnTo>
                      <a:pt x="552" y="527"/>
                    </a:lnTo>
                    <a:lnTo>
                      <a:pt x="526" y="499"/>
                    </a:lnTo>
                    <a:close/>
                    <a:moveTo>
                      <a:pt x="808" y="0"/>
                    </a:moveTo>
                    <a:lnTo>
                      <a:pt x="851" y="3"/>
                    </a:lnTo>
                    <a:lnTo>
                      <a:pt x="897" y="11"/>
                    </a:lnTo>
                    <a:lnTo>
                      <a:pt x="944" y="23"/>
                    </a:lnTo>
                    <a:lnTo>
                      <a:pt x="993" y="39"/>
                    </a:lnTo>
                    <a:lnTo>
                      <a:pt x="1044" y="60"/>
                    </a:lnTo>
                    <a:lnTo>
                      <a:pt x="1097" y="86"/>
                    </a:lnTo>
                    <a:lnTo>
                      <a:pt x="1152" y="118"/>
                    </a:lnTo>
                    <a:lnTo>
                      <a:pt x="1179" y="135"/>
                    </a:lnTo>
                    <a:lnTo>
                      <a:pt x="1208" y="155"/>
                    </a:lnTo>
                    <a:lnTo>
                      <a:pt x="1239" y="179"/>
                    </a:lnTo>
                    <a:lnTo>
                      <a:pt x="1271" y="205"/>
                    </a:lnTo>
                    <a:lnTo>
                      <a:pt x="1304" y="233"/>
                    </a:lnTo>
                    <a:lnTo>
                      <a:pt x="1334" y="261"/>
                    </a:lnTo>
                    <a:lnTo>
                      <a:pt x="1363" y="292"/>
                    </a:lnTo>
                    <a:lnTo>
                      <a:pt x="1388" y="323"/>
                    </a:lnTo>
                    <a:lnTo>
                      <a:pt x="1409" y="353"/>
                    </a:lnTo>
                    <a:lnTo>
                      <a:pt x="1409" y="353"/>
                    </a:lnTo>
                    <a:lnTo>
                      <a:pt x="1433" y="389"/>
                    </a:lnTo>
                    <a:lnTo>
                      <a:pt x="1455" y="429"/>
                    </a:lnTo>
                    <a:lnTo>
                      <a:pt x="1475" y="472"/>
                    </a:lnTo>
                    <a:lnTo>
                      <a:pt x="1493" y="519"/>
                    </a:lnTo>
                    <a:lnTo>
                      <a:pt x="1509" y="570"/>
                    </a:lnTo>
                    <a:lnTo>
                      <a:pt x="1524" y="626"/>
                    </a:lnTo>
                    <a:lnTo>
                      <a:pt x="1535" y="685"/>
                    </a:lnTo>
                    <a:lnTo>
                      <a:pt x="1545" y="749"/>
                    </a:lnTo>
                    <a:lnTo>
                      <a:pt x="1551" y="817"/>
                    </a:lnTo>
                    <a:lnTo>
                      <a:pt x="1555" y="892"/>
                    </a:lnTo>
                    <a:lnTo>
                      <a:pt x="1573" y="900"/>
                    </a:lnTo>
                    <a:lnTo>
                      <a:pt x="1590" y="910"/>
                    </a:lnTo>
                    <a:lnTo>
                      <a:pt x="1605" y="922"/>
                    </a:lnTo>
                    <a:lnTo>
                      <a:pt x="1619" y="939"/>
                    </a:lnTo>
                    <a:lnTo>
                      <a:pt x="1632" y="957"/>
                    </a:lnTo>
                    <a:lnTo>
                      <a:pt x="1642" y="979"/>
                    </a:lnTo>
                    <a:lnTo>
                      <a:pt x="1651" y="1003"/>
                    </a:lnTo>
                    <a:lnTo>
                      <a:pt x="1657" y="1032"/>
                    </a:lnTo>
                    <a:lnTo>
                      <a:pt x="1661" y="1064"/>
                    </a:lnTo>
                    <a:lnTo>
                      <a:pt x="1662" y="1102"/>
                    </a:lnTo>
                    <a:lnTo>
                      <a:pt x="1660" y="1143"/>
                    </a:lnTo>
                    <a:lnTo>
                      <a:pt x="1655" y="1183"/>
                    </a:lnTo>
                    <a:lnTo>
                      <a:pt x="1648" y="1218"/>
                    </a:lnTo>
                    <a:lnTo>
                      <a:pt x="1638" y="1250"/>
                    </a:lnTo>
                    <a:lnTo>
                      <a:pt x="1625" y="1278"/>
                    </a:lnTo>
                    <a:lnTo>
                      <a:pt x="1611" y="1304"/>
                    </a:lnTo>
                    <a:lnTo>
                      <a:pt x="1595" y="1325"/>
                    </a:lnTo>
                    <a:lnTo>
                      <a:pt x="1577" y="1344"/>
                    </a:lnTo>
                    <a:lnTo>
                      <a:pt x="1558" y="1360"/>
                    </a:lnTo>
                    <a:lnTo>
                      <a:pt x="1537" y="1372"/>
                    </a:lnTo>
                    <a:lnTo>
                      <a:pt x="1515" y="1382"/>
                    </a:lnTo>
                    <a:lnTo>
                      <a:pt x="1493" y="1390"/>
                    </a:lnTo>
                    <a:lnTo>
                      <a:pt x="1471" y="1395"/>
                    </a:lnTo>
                    <a:lnTo>
                      <a:pt x="1445" y="1454"/>
                    </a:lnTo>
                    <a:lnTo>
                      <a:pt x="1416" y="1512"/>
                    </a:lnTo>
                    <a:lnTo>
                      <a:pt x="1385" y="1567"/>
                    </a:lnTo>
                    <a:lnTo>
                      <a:pt x="1350" y="1620"/>
                    </a:lnTo>
                    <a:lnTo>
                      <a:pt x="1313" y="1670"/>
                    </a:lnTo>
                    <a:lnTo>
                      <a:pt x="1273" y="1717"/>
                    </a:lnTo>
                    <a:lnTo>
                      <a:pt x="1231" y="1761"/>
                    </a:lnTo>
                    <a:lnTo>
                      <a:pt x="1187" y="1801"/>
                    </a:lnTo>
                    <a:lnTo>
                      <a:pt x="1141" y="1836"/>
                    </a:lnTo>
                    <a:lnTo>
                      <a:pt x="1092" y="1868"/>
                    </a:lnTo>
                    <a:lnTo>
                      <a:pt x="1042" y="1893"/>
                    </a:lnTo>
                    <a:lnTo>
                      <a:pt x="990" y="1915"/>
                    </a:lnTo>
                    <a:lnTo>
                      <a:pt x="937" y="1930"/>
                    </a:lnTo>
                    <a:lnTo>
                      <a:pt x="882" y="1939"/>
                    </a:lnTo>
                    <a:lnTo>
                      <a:pt x="825" y="1942"/>
                    </a:lnTo>
                    <a:lnTo>
                      <a:pt x="769" y="1939"/>
                    </a:lnTo>
                    <a:lnTo>
                      <a:pt x="714" y="1930"/>
                    </a:lnTo>
                    <a:lnTo>
                      <a:pt x="661" y="1915"/>
                    </a:lnTo>
                    <a:lnTo>
                      <a:pt x="608" y="1893"/>
                    </a:lnTo>
                    <a:lnTo>
                      <a:pt x="558" y="1867"/>
                    </a:lnTo>
                    <a:lnTo>
                      <a:pt x="510" y="1836"/>
                    </a:lnTo>
                    <a:lnTo>
                      <a:pt x="464" y="1800"/>
                    </a:lnTo>
                    <a:lnTo>
                      <a:pt x="419" y="1760"/>
                    </a:lnTo>
                    <a:lnTo>
                      <a:pt x="377" y="1716"/>
                    </a:lnTo>
                    <a:lnTo>
                      <a:pt x="337" y="1669"/>
                    </a:lnTo>
                    <a:lnTo>
                      <a:pt x="300" y="1618"/>
                    </a:lnTo>
                    <a:lnTo>
                      <a:pt x="266" y="1565"/>
                    </a:lnTo>
                    <a:lnTo>
                      <a:pt x="234" y="1510"/>
                    </a:lnTo>
                    <a:lnTo>
                      <a:pt x="205" y="1452"/>
                    </a:lnTo>
                    <a:lnTo>
                      <a:pt x="179" y="1392"/>
                    </a:lnTo>
                    <a:lnTo>
                      <a:pt x="156" y="1386"/>
                    </a:lnTo>
                    <a:lnTo>
                      <a:pt x="133" y="1376"/>
                    </a:lnTo>
                    <a:lnTo>
                      <a:pt x="111" y="1364"/>
                    </a:lnTo>
                    <a:lnTo>
                      <a:pt x="91" y="1349"/>
                    </a:lnTo>
                    <a:lnTo>
                      <a:pt x="72" y="1330"/>
                    </a:lnTo>
                    <a:lnTo>
                      <a:pt x="55" y="1309"/>
                    </a:lnTo>
                    <a:lnTo>
                      <a:pt x="39" y="1284"/>
                    </a:lnTo>
                    <a:lnTo>
                      <a:pt x="26" y="1254"/>
                    </a:lnTo>
                    <a:lnTo>
                      <a:pt x="15" y="1221"/>
                    </a:lnTo>
                    <a:lnTo>
                      <a:pt x="7" y="1184"/>
                    </a:lnTo>
                    <a:lnTo>
                      <a:pt x="2" y="1143"/>
                    </a:lnTo>
                    <a:lnTo>
                      <a:pt x="0" y="1104"/>
                    </a:lnTo>
                    <a:lnTo>
                      <a:pt x="1" y="1068"/>
                    </a:lnTo>
                    <a:lnTo>
                      <a:pt x="4" y="1038"/>
                    </a:lnTo>
                    <a:lnTo>
                      <a:pt x="9" y="1009"/>
                    </a:lnTo>
                    <a:lnTo>
                      <a:pt x="17" y="985"/>
                    </a:lnTo>
                    <a:lnTo>
                      <a:pt x="27" y="964"/>
                    </a:lnTo>
                    <a:lnTo>
                      <a:pt x="38" y="946"/>
                    </a:lnTo>
                    <a:lnTo>
                      <a:pt x="50" y="930"/>
                    </a:lnTo>
                    <a:lnTo>
                      <a:pt x="65" y="916"/>
                    </a:lnTo>
                    <a:lnTo>
                      <a:pt x="80" y="906"/>
                    </a:lnTo>
                    <a:lnTo>
                      <a:pt x="96" y="897"/>
                    </a:lnTo>
                    <a:lnTo>
                      <a:pt x="98" y="851"/>
                    </a:lnTo>
                    <a:lnTo>
                      <a:pt x="89" y="794"/>
                    </a:lnTo>
                    <a:lnTo>
                      <a:pt x="85" y="740"/>
                    </a:lnTo>
                    <a:lnTo>
                      <a:pt x="83" y="690"/>
                    </a:lnTo>
                    <a:lnTo>
                      <a:pt x="85" y="643"/>
                    </a:lnTo>
                    <a:lnTo>
                      <a:pt x="90" y="599"/>
                    </a:lnTo>
                    <a:lnTo>
                      <a:pt x="98" y="559"/>
                    </a:lnTo>
                    <a:lnTo>
                      <a:pt x="108" y="522"/>
                    </a:lnTo>
                    <a:lnTo>
                      <a:pt x="120" y="487"/>
                    </a:lnTo>
                    <a:lnTo>
                      <a:pt x="134" y="455"/>
                    </a:lnTo>
                    <a:lnTo>
                      <a:pt x="149" y="427"/>
                    </a:lnTo>
                    <a:lnTo>
                      <a:pt x="166" y="400"/>
                    </a:lnTo>
                    <a:lnTo>
                      <a:pt x="183" y="377"/>
                    </a:lnTo>
                    <a:lnTo>
                      <a:pt x="202" y="355"/>
                    </a:lnTo>
                    <a:lnTo>
                      <a:pt x="220" y="337"/>
                    </a:lnTo>
                    <a:lnTo>
                      <a:pt x="239" y="320"/>
                    </a:lnTo>
                    <a:lnTo>
                      <a:pt x="257" y="305"/>
                    </a:lnTo>
                    <a:lnTo>
                      <a:pt x="274" y="293"/>
                    </a:lnTo>
                    <a:lnTo>
                      <a:pt x="290" y="282"/>
                    </a:lnTo>
                    <a:lnTo>
                      <a:pt x="305" y="273"/>
                    </a:lnTo>
                    <a:lnTo>
                      <a:pt x="319" y="266"/>
                    </a:lnTo>
                    <a:lnTo>
                      <a:pt x="331" y="260"/>
                    </a:lnTo>
                    <a:lnTo>
                      <a:pt x="341" y="255"/>
                    </a:lnTo>
                    <a:lnTo>
                      <a:pt x="348" y="253"/>
                    </a:lnTo>
                    <a:lnTo>
                      <a:pt x="352" y="246"/>
                    </a:lnTo>
                    <a:lnTo>
                      <a:pt x="359" y="237"/>
                    </a:lnTo>
                    <a:lnTo>
                      <a:pt x="367" y="225"/>
                    </a:lnTo>
                    <a:lnTo>
                      <a:pt x="377" y="212"/>
                    </a:lnTo>
                    <a:lnTo>
                      <a:pt x="390" y="196"/>
                    </a:lnTo>
                    <a:lnTo>
                      <a:pt x="404" y="180"/>
                    </a:lnTo>
                    <a:lnTo>
                      <a:pt x="421" y="163"/>
                    </a:lnTo>
                    <a:lnTo>
                      <a:pt x="439" y="145"/>
                    </a:lnTo>
                    <a:lnTo>
                      <a:pt x="459" y="127"/>
                    </a:lnTo>
                    <a:lnTo>
                      <a:pt x="481" y="108"/>
                    </a:lnTo>
                    <a:lnTo>
                      <a:pt x="505" y="91"/>
                    </a:lnTo>
                    <a:lnTo>
                      <a:pt x="531" y="74"/>
                    </a:lnTo>
                    <a:lnTo>
                      <a:pt x="559" y="57"/>
                    </a:lnTo>
                    <a:lnTo>
                      <a:pt x="589" y="43"/>
                    </a:lnTo>
                    <a:lnTo>
                      <a:pt x="620" y="30"/>
                    </a:lnTo>
                    <a:lnTo>
                      <a:pt x="655" y="19"/>
                    </a:lnTo>
                    <a:lnTo>
                      <a:pt x="690" y="10"/>
                    </a:lnTo>
                    <a:lnTo>
                      <a:pt x="728" y="3"/>
                    </a:lnTo>
                    <a:lnTo>
                      <a:pt x="767" y="0"/>
                    </a:lnTo>
                    <a:lnTo>
                      <a:pt x="80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20" name="Freeform 23"/>
              <p:cNvSpPr>
                <a:spLocks noEditPoints="1"/>
              </p:cNvSpPr>
              <p:nvPr/>
            </p:nvSpPr>
            <p:spPr bwMode="auto">
              <a:xfrm>
                <a:off x="2664" y="4250"/>
                <a:ext cx="83" cy="27"/>
              </a:xfrm>
              <a:custGeom>
                <a:avLst/>
                <a:gdLst>
                  <a:gd name="T0" fmla="*/ 613 w 916"/>
                  <a:gd name="T1" fmla="*/ 78 h 300"/>
                  <a:gd name="T2" fmla="*/ 561 w 916"/>
                  <a:gd name="T3" fmla="*/ 109 h 300"/>
                  <a:gd name="T4" fmla="*/ 554 w 916"/>
                  <a:gd name="T5" fmla="*/ 165 h 300"/>
                  <a:gd name="T6" fmla="*/ 579 w 916"/>
                  <a:gd name="T7" fmla="*/ 210 h 300"/>
                  <a:gd name="T8" fmla="*/ 665 w 916"/>
                  <a:gd name="T9" fmla="*/ 229 h 300"/>
                  <a:gd name="T10" fmla="*/ 787 w 916"/>
                  <a:gd name="T11" fmla="*/ 223 h 300"/>
                  <a:gd name="T12" fmla="*/ 839 w 916"/>
                  <a:gd name="T13" fmla="*/ 191 h 300"/>
                  <a:gd name="T14" fmla="*/ 846 w 916"/>
                  <a:gd name="T15" fmla="*/ 135 h 300"/>
                  <a:gd name="T16" fmla="*/ 820 w 916"/>
                  <a:gd name="T17" fmla="*/ 90 h 300"/>
                  <a:gd name="T18" fmla="*/ 734 w 916"/>
                  <a:gd name="T19" fmla="*/ 72 h 300"/>
                  <a:gd name="T20" fmla="*/ 153 w 916"/>
                  <a:gd name="T21" fmla="*/ 74 h 300"/>
                  <a:gd name="T22" fmla="*/ 85 w 916"/>
                  <a:gd name="T23" fmla="*/ 99 h 300"/>
                  <a:gd name="T24" fmla="*/ 70 w 916"/>
                  <a:gd name="T25" fmla="*/ 150 h 300"/>
                  <a:gd name="T26" fmla="*/ 85 w 916"/>
                  <a:gd name="T27" fmla="*/ 201 h 300"/>
                  <a:gd name="T28" fmla="*/ 153 w 916"/>
                  <a:gd name="T29" fmla="*/ 227 h 300"/>
                  <a:gd name="T30" fmla="*/ 280 w 916"/>
                  <a:gd name="T31" fmla="*/ 227 h 300"/>
                  <a:gd name="T32" fmla="*/ 348 w 916"/>
                  <a:gd name="T33" fmla="*/ 201 h 300"/>
                  <a:gd name="T34" fmla="*/ 363 w 916"/>
                  <a:gd name="T35" fmla="*/ 150 h 300"/>
                  <a:gd name="T36" fmla="*/ 348 w 916"/>
                  <a:gd name="T37" fmla="*/ 99 h 300"/>
                  <a:gd name="T38" fmla="*/ 280 w 916"/>
                  <a:gd name="T39" fmla="*/ 74 h 300"/>
                  <a:gd name="T40" fmla="*/ 234 w 916"/>
                  <a:gd name="T41" fmla="*/ 0 h 300"/>
                  <a:gd name="T42" fmla="*/ 321 w 916"/>
                  <a:gd name="T43" fmla="*/ 9 h 300"/>
                  <a:gd name="T44" fmla="*/ 400 w 916"/>
                  <a:gd name="T45" fmla="*/ 53 h 300"/>
                  <a:gd name="T46" fmla="*/ 574 w 916"/>
                  <a:gd name="T47" fmla="*/ 17 h 300"/>
                  <a:gd name="T48" fmla="*/ 662 w 916"/>
                  <a:gd name="T49" fmla="*/ 1 h 300"/>
                  <a:gd name="T50" fmla="*/ 732 w 916"/>
                  <a:gd name="T51" fmla="*/ 0 h 300"/>
                  <a:gd name="T52" fmla="*/ 806 w 916"/>
                  <a:gd name="T53" fmla="*/ 10 h 300"/>
                  <a:gd name="T54" fmla="*/ 875 w 916"/>
                  <a:gd name="T55" fmla="*/ 45 h 300"/>
                  <a:gd name="T56" fmla="*/ 914 w 916"/>
                  <a:gd name="T57" fmla="*/ 123 h 300"/>
                  <a:gd name="T58" fmla="*/ 900 w 916"/>
                  <a:gd name="T59" fmla="*/ 223 h 300"/>
                  <a:gd name="T60" fmla="*/ 843 w 916"/>
                  <a:gd name="T61" fmla="*/ 277 h 300"/>
                  <a:gd name="T62" fmla="*/ 768 w 916"/>
                  <a:gd name="T63" fmla="*/ 297 h 300"/>
                  <a:gd name="T64" fmla="*/ 699 w 916"/>
                  <a:gd name="T65" fmla="*/ 300 h 300"/>
                  <a:gd name="T66" fmla="*/ 632 w 916"/>
                  <a:gd name="T67" fmla="*/ 297 h 300"/>
                  <a:gd name="T68" fmla="*/ 557 w 916"/>
                  <a:gd name="T69" fmla="*/ 277 h 300"/>
                  <a:gd name="T70" fmla="*/ 500 w 916"/>
                  <a:gd name="T71" fmla="*/ 224 h 300"/>
                  <a:gd name="T72" fmla="*/ 485 w 916"/>
                  <a:gd name="T73" fmla="*/ 137 h 300"/>
                  <a:gd name="T74" fmla="*/ 432 w 916"/>
                  <a:gd name="T75" fmla="*/ 150 h 300"/>
                  <a:gd name="T76" fmla="*/ 405 w 916"/>
                  <a:gd name="T77" fmla="*/ 241 h 300"/>
                  <a:gd name="T78" fmla="*/ 342 w 916"/>
                  <a:gd name="T79" fmla="*/ 284 h 300"/>
                  <a:gd name="T80" fmla="*/ 266 w 916"/>
                  <a:gd name="T81" fmla="*/ 298 h 300"/>
                  <a:gd name="T82" fmla="*/ 201 w 916"/>
                  <a:gd name="T83" fmla="*/ 299 h 300"/>
                  <a:gd name="T84" fmla="*/ 129 w 916"/>
                  <a:gd name="T85" fmla="*/ 294 h 300"/>
                  <a:gd name="T86" fmla="*/ 57 w 916"/>
                  <a:gd name="T87" fmla="*/ 267 h 300"/>
                  <a:gd name="T88" fmla="*/ 7 w 916"/>
                  <a:gd name="T89" fmla="*/ 202 h 300"/>
                  <a:gd name="T90" fmla="*/ 7 w 916"/>
                  <a:gd name="T91" fmla="*/ 98 h 300"/>
                  <a:gd name="T92" fmla="*/ 57 w 916"/>
                  <a:gd name="T93" fmla="*/ 33 h 300"/>
                  <a:gd name="T94" fmla="*/ 129 w 916"/>
                  <a:gd name="T95" fmla="*/ 6 h 300"/>
                  <a:gd name="T96" fmla="*/ 201 w 916"/>
                  <a:gd name="T97" fmla="*/ 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16" h="300">
                    <a:moveTo>
                      <a:pt x="699" y="71"/>
                    </a:moveTo>
                    <a:lnTo>
                      <a:pt x="665" y="72"/>
                    </a:lnTo>
                    <a:lnTo>
                      <a:pt x="636" y="74"/>
                    </a:lnTo>
                    <a:lnTo>
                      <a:pt x="613" y="78"/>
                    </a:lnTo>
                    <a:lnTo>
                      <a:pt x="594" y="83"/>
                    </a:lnTo>
                    <a:lnTo>
                      <a:pt x="579" y="90"/>
                    </a:lnTo>
                    <a:lnTo>
                      <a:pt x="569" y="99"/>
                    </a:lnTo>
                    <a:lnTo>
                      <a:pt x="561" y="109"/>
                    </a:lnTo>
                    <a:lnTo>
                      <a:pt x="556" y="122"/>
                    </a:lnTo>
                    <a:lnTo>
                      <a:pt x="554" y="135"/>
                    </a:lnTo>
                    <a:lnTo>
                      <a:pt x="553" y="150"/>
                    </a:lnTo>
                    <a:lnTo>
                      <a:pt x="554" y="165"/>
                    </a:lnTo>
                    <a:lnTo>
                      <a:pt x="556" y="179"/>
                    </a:lnTo>
                    <a:lnTo>
                      <a:pt x="561" y="191"/>
                    </a:lnTo>
                    <a:lnTo>
                      <a:pt x="569" y="201"/>
                    </a:lnTo>
                    <a:lnTo>
                      <a:pt x="579" y="210"/>
                    </a:lnTo>
                    <a:lnTo>
                      <a:pt x="594" y="216"/>
                    </a:lnTo>
                    <a:lnTo>
                      <a:pt x="613" y="223"/>
                    </a:lnTo>
                    <a:lnTo>
                      <a:pt x="636" y="227"/>
                    </a:lnTo>
                    <a:lnTo>
                      <a:pt x="665" y="229"/>
                    </a:lnTo>
                    <a:lnTo>
                      <a:pt x="699" y="230"/>
                    </a:lnTo>
                    <a:lnTo>
                      <a:pt x="734" y="229"/>
                    </a:lnTo>
                    <a:lnTo>
                      <a:pt x="763" y="227"/>
                    </a:lnTo>
                    <a:lnTo>
                      <a:pt x="787" y="223"/>
                    </a:lnTo>
                    <a:lnTo>
                      <a:pt x="805" y="216"/>
                    </a:lnTo>
                    <a:lnTo>
                      <a:pt x="820" y="210"/>
                    </a:lnTo>
                    <a:lnTo>
                      <a:pt x="831" y="201"/>
                    </a:lnTo>
                    <a:lnTo>
                      <a:pt x="839" y="191"/>
                    </a:lnTo>
                    <a:lnTo>
                      <a:pt x="843" y="179"/>
                    </a:lnTo>
                    <a:lnTo>
                      <a:pt x="846" y="165"/>
                    </a:lnTo>
                    <a:lnTo>
                      <a:pt x="847" y="150"/>
                    </a:lnTo>
                    <a:lnTo>
                      <a:pt x="846" y="135"/>
                    </a:lnTo>
                    <a:lnTo>
                      <a:pt x="843" y="122"/>
                    </a:lnTo>
                    <a:lnTo>
                      <a:pt x="839" y="109"/>
                    </a:lnTo>
                    <a:lnTo>
                      <a:pt x="831" y="99"/>
                    </a:lnTo>
                    <a:lnTo>
                      <a:pt x="820" y="90"/>
                    </a:lnTo>
                    <a:lnTo>
                      <a:pt x="805" y="83"/>
                    </a:lnTo>
                    <a:lnTo>
                      <a:pt x="787" y="78"/>
                    </a:lnTo>
                    <a:lnTo>
                      <a:pt x="763" y="74"/>
                    </a:lnTo>
                    <a:lnTo>
                      <a:pt x="734" y="72"/>
                    </a:lnTo>
                    <a:lnTo>
                      <a:pt x="699" y="71"/>
                    </a:lnTo>
                    <a:close/>
                    <a:moveTo>
                      <a:pt x="216" y="71"/>
                    </a:moveTo>
                    <a:lnTo>
                      <a:pt x="182" y="72"/>
                    </a:lnTo>
                    <a:lnTo>
                      <a:pt x="153" y="74"/>
                    </a:lnTo>
                    <a:lnTo>
                      <a:pt x="130" y="78"/>
                    </a:lnTo>
                    <a:lnTo>
                      <a:pt x="111" y="83"/>
                    </a:lnTo>
                    <a:lnTo>
                      <a:pt x="96" y="90"/>
                    </a:lnTo>
                    <a:lnTo>
                      <a:pt x="85" y="99"/>
                    </a:lnTo>
                    <a:lnTo>
                      <a:pt x="78" y="109"/>
                    </a:lnTo>
                    <a:lnTo>
                      <a:pt x="73" y="122"/>
                    </a:lnTo>
                    <a:lnTo>
                      <a:pt x="70" y="135"/>
                    </a:lnTo>
                    <a:lnTo>
                      <a:pt x="70" y="150"/>
                    </a:lnTo>
                    <a:lnTo>
                      <a:pt x="70" y="165"/>
                    </a:lnTo>
                    <a:lnTo>
                      <a:pt x="73" y="179"/>
                    </a:lnTo>
                    <a:lnTo>
                      <a:pt x="78" y="191"/>
                    </a:lnTo>
                    <a:lnTo>
                      <a:pt x="85" y="201"/>
                    </a:lnTo>
                    <a:lnTo>
                      <a:pt x="96" y="210"/>
                    </a:lnTo>
                    <a:lnTo>
                      <a:pt x="111" y="216"/>
                    </a:lnTo>
                    <a:lnTo>
                      <a:pt x="130" y="223"/>
                    </a:lnTo>
                    <a:lnTo>
                      <a:pt x="153" y="227"/>
                    </a:lnTo>
                    <a:lnTo>
                      <a:pt x="182" y="229"/>
                    </a:lnTo>
                    <a:lnTo>
                      <a:pt x="216" y="230"/>
                    </a:lnTo>
                    <a:lnTo>
                      <a:pt x="250" y="229"/>
                    </a:lnTo>
                    <a:lnTo>
                      <a:pt x="280" y="227"/>
                    </a:lnTo>
                    <a:lnTo>
                      <a:pt x="304" y="223"/>
                    </a:lnTo>
                    <a:lnTo>
                      <a:pt x="322" y="216"/>
                    </a:lnTo>
                    <a:lnTo>
                      <a:pt x="337" y="210"/>
                    </a:lnTo>
                    <a:lnTo>
                      <a:pt x="348" y="201"/>
                    </a:lnTo>
                    <a:lnTo>
                      <a:pt x="355" y="191"/>
                    </a:lnTo>
                    <a:lnTo>
                      <a:pt x="360" y="179"/>
                    </a:lnTo>
                    <a:lnTo>
                      <a:pt x="363" y="165"/>
                    </a:lnTo>
                    <a:lnTo>
                      <a:pt x="363" y="150"/>
                    </a:lnTo>
                    <a:lnTo>
                      <a:pt x="363" y="135"/>
                    </a:lnTo>
                    <a:lnTo>
                      <a:pt x="360" y="122"/>
                    </a:lnTo>
                    <a:lnTo>
                      <a:pt x="355" y="109"/>
                    </a:lnTo>
                    <a:lnTo>
                      <a:pt x="348" y="99"/>
                    </a:lnTo>
                    <a:lnTo>
                      <a:pt x="337" y="90"/>
                    </a:lnTo>
                    <a:lnTo>
                      <a:pt x="322" y="83"/>
                    </a:lnTo>
                    <a:lnTo>
                      <a:pt x="304" y="78"/>
                    </a:lnTo>
                    <a:lnTo>
                      <a:pt x="280" y="74"/>
                    </a:lnTo>
                    <a:lnTo>
                      <a:pt x="250" y="72"/>
                    </a:lnTo>
                    <a:lnTo>
                      <a:pt x="216" y="71"/>
                    </a:lnTo>
                    <a:close/>
                    <a:moveTo>
                      <a:pt x="216" y="0"/>
                    </a:moveTo>
                    <a:lnTo>
                      <a:pt x="234" y="0"/>
                    </a:lnTo>
                    <a:lnTo>
                      <a:pt x="254" y="1"/>
                    </a:lnTo>
                    <a:lnTo>
                      <a:pt x="276" y="2"/>
                    </a:lnTo>
                    <a:lnTo>
                      <a:pt x="298" y="5"/>
                    </a:lnTo>
                    <a:lnTo>
                      <a:pt x="321" y="9"/>
                    </a:lnTo>
                    <a:lnTo>
                      <a:pt x="343" y="17"/>
                    </a:lnTo>
                    <a:lnTo>
                      <a:pt x="364" y="26"/>
                    </a:lnTo>
                    <a:lnTo>
                      <a:pt x="383" y="37"/>
                    </a:lnTo>
                    <a:lnTo>
                      <a:pt x="400" y="53"/>
                    </a:lnTo>
                    <a:lnTo>
                      <a:pt x="516" y="53"/>
                    </a:lnTo>
                    <a:lnTo>
                      <a:pt x="533" y="37"/>
                    </a:lnTo>
                    <a:lnTo>
                      <a:pt x="553" y="26"/>
                    </a:lnTo>
                    <a:lnTo>
                      <a:pt x="574" y="17"/>
                    </a:lnTo>
                    <a:lnTo>
                      <a:pt x="596" y="9"/>
                    </a:lnTo>
                    <a:lnTo>
                      <a:pt x="618" y="5"/>
                    </a:lnTo>
                    <a:lnTo>
                      <a:pt x="640" y="2"/>
                    </a:lnTo>
                    <a:lnTo>
                      <a:pt x="662" y="1"/>
                    </a:lnTo>
                    <a:lnTo>
                      <a:pt x="682" y="0"/>
                    </a:lnTo>
                    <a:lnTo>
                      <a:pt x="699" y="0"/>
                    </a:lnTo>
                    <a:lnTo>
                      <a:pt x="715" y="0"/>
                    </a:lnTo>
                    <a:lnTo>
                      <a:pt x="732" y="0"/>
                    </a:lnTo>
                    <a:lnTo>
                      <a:pt x="749" y="1"/>
                    </a:lnTo>
                    <a:lnTo>
                      <a:pt x="768" y="3"/>
                    </a:lnTo>
                    <a:lnTo>
                      <a:pt x="787" y="6"/>
                    </a:lnTo>
                    <a:lnTo>
                      <a:pt x="806" y="10"/>
                    </a:lnTo>
                    <a:lnTo>
                      <a:pt x="825" y="16"/>
                    </a:lnTo>
                    <a:lnTo>
                      <a:pt x="843" y="24"/>
                    </a:lnTo>
                    <a:lnTo>
                      <a:pt x="860" y="33"/>
                    </a:lnTo>
                    <a:lnTo>
                      <a:pt x="875" y="45"/>
                    </a:lnTo>
                    <a:lnTo>
                      <a:pt x="889" y="59"/>
                    </a:lnTo>
                    <a:lnTo>
                      <a:pt x="900" y="77"/>
                    </a:lnTo>
                    <a:lnTo>
                      <a:pt x="908" y="98"/>
                    </a:lnTo>
                    <a:lnTo>
                      <a:pt x="914" y="123"/>
                    </a:lnTo>
                    <a:lnTo>
                      <a:pt x="916" y="150"/>
                    </a:lnTo>
                    <a:lnTo>
                      <a:pt x="914" y="178"/>
                    </a:lnTo>
                    <a:lnTo>
                      <a:pt x="908" y="202"/>
                    </a:lnTo>
                    <a:lnTo>
                      <a:pt x="900" y="223"/>
                    </a:lnTo>
                    <a:lnTo>
                      <a:pt x="889" y="241"/>
                    </a:lnTo>
                    <a:lnTo>
                      <a:pt x="875" y="255"/>
                    </a:lnTo>
                    <a:lnTo>
                      <a:pt x="860" y="267"/>
                    </a:lnTo>
                    <a:lnTo>
                      <a:pt x="843" y="277"/>
                    </a:lnTo>
                    <a:lnTo>
                      <a:pt x="825" y="285"/>
                    </a:lnTo>
                    <a:lnTo>
                      <a:pt x="806" y="290"/>
                    </a:lnTo>
                    <a:lnTo>
                      <a:pt x="787" y="294"/>
                    </a:lnTo>
                    <a:lnTo>
                      <a:pt x="768" y="297"/>
                    </a:lnTo>
                    <a:lnTo>
                      <a:pt x="749" y="298"/>
                    </a:lnTo>
                    <a:lnTo>
                      <a:pt x="732" y="299"/>
                    </a:lnTo>
                    <a:lnTo>
                      <a:pt x="715" y="299"/>
                    </a:lnTo>
                    <a:lnTo>
                      <a:pt x="699" y="300"/>
                    </a:lnTo>
                    <a:lnTo>
                      <a:pt x="685" y="299"/>
                    </a:lnTo>
                    <a:lnTo>
                      <a:pt x="668" y="299"/>
                    </a:lnTo>
                    <a:lnTo>
                      <a:pt x="650" y="298"/>
                    </a:lnTo>
                    <a:lnTo>
                      <a:pt x="632" y="297"/>
                    </a:lnTo>
                    <a:lnTo>
                      <a:pt x="613" y="294"/>
                    </a:lnTo>
                    <a:lnTo>
                      <a:pt x="593" y="290"/>
                    </a:lnTo>
                    <a:lnTo>
                      <a:pt x="575" y="285"/>
                    </a:lnTo>
                    <a:lnTo>
                      <a:pt x="557" y="277"/>
                    </a:lnTo>
                    <a:lnTo>
                      <a:pt x="540" y="267"/>
                    </a:lnTo>
                    <a:lnTo>
                      <a:pt x="524" y="255"/>
                    </a:lnTo>
                    <a:lnTo>
                      <a:pt x="511" y="241"/>
                    </a:lnTo>
                    <a:lnTo>
                      <a:pt x="500" y="224"/>
                    </a:lnTo>
                    <a:lnTo>
                      <a:pt x="491" y="202"/>
                    </a:lnTo>
                    <a:lnTo>
                      <a:pt x="486" y="179"/>
                    </a:lnTo>
                    <a:lnTo>
                      <a:pt x="484" y="150"/>
                    </a:lnTo>
                    <a:lnTo>
                      <a:pt x="485" y="137"/>
                    </a:lnTo>
                    <a:lnTo>
                      <a:pt x="486" y="125"/>
                    </a:lnTo>
                    <a:lnTo>
                      <a:pt x="430" y="125"/>
                    </a:lnTo>
                    <a:lnTo>
                      <a:pt x="432" y="137"/>
                    </a:lnTo>
                    <a:lnTo>
                      <a:pt x="432" y="150"/>
                    </a:lnTo>
                    <a:lnTo>
                      <a:pt x="430" y="179"/>
                    </a:lnTo>
                    <a:lnTo>
                      <a:pt x="425" y="202"/>
                    </a:lnTo>
                    <a:lnTo>
                      <a:pt x="416" y="224"/>
                    </a:lnTo>
                    <a:lnTo>
                      <a:pt x="405" y="241"/>
                    </a:lnTo>
                    <a:lnTo>
                      <a:pt x="392" y="255"/>
                    </a:lnTo>
                    <a:lnTo>
                      <a:pt x="377" y="267"/>
                    </a:lnTo>
                    <a:lnTo>
                      <a:pt x="360" y="277"/>
                    </a:lnTo>
                    <a:lnTo>
                      <a:pt x="342" y="284"/>
                    </a:lnTo>
                    <a:lnTo>
                      <a:pt x="323" y="290"/>
                    </a:lnTo>
                    <a:lnTo>
                      <a:pt x="304" y="294"/>
                    </a:lnTo>
                    <a:lnTo>
                      <a:pt x="285" y="296"/>
                    </a:lnTo>
                    <a:lnTo>
                      <a:pt x="266" y="298"/>
                    </a:lnTo>
                    <a:lnTo>
                      <a:pt x="248" y="299"/>
                    </a:lnTo>
                    <a:lnTo>
                      <a:pt x="231" y="299"/>
                    </a:lnTo>
                    <a:lnTo>
                      <a:pt x="216" y="299"/>
                    </a:lnTo>
                    <a:lnTo>
                      <a:pt x="201" y="299"/>
                    </a:lnTo>
                    <a:lnTo>
                      <a:pt x="185" y="299"/>
                    </a:lnTo>
                    <a:lnTo>
                      <a:pt x="167" y="298"/>
                    </a:lnTo>
                    <a:lnTo>
                      <a:pt x="148" y="296"/>
                    </a:lnTo>
                    <a:lnTo>
                      <a:pt x="129" y="294"/>
                    </a:lnTo>
                    <a:lnTo>
                      <a:pt x="110" y="290"/>
                    </a:lnTo>
                    <a:lnTo>
                      <a:pt x="91" y="284"/>
                    </a:lnTo>
                    <a:lnTo>
                      <a:pt x="73" y="277"/>
                    </a:lnTo>
                    <a:lnTo>
                      <a:pt x="57" y="267"/>
                    </a:lnTo>
                    <a:lnTo>
                      <a:pt x="41" y="255"/>
                    </a:lnTo>
                    <a:lnTo>
                      <a:pt x="27" y="240"/>
                    </a:lnTo>
                    <a:lnTo>
                      <a:pt x="16" y="223"/>
                    </a:lnTo>
                    <a:lnTo>
                      <a:pt x="7" y="202"/>
                    </a:lnTo>
                    <a:lnTo>
                      <a:pt x="2" y="178"/>
                    </a:lnTo>
                    <a:lnTo>
                      <a:pt x="0" y="150"/>
                    </a:lnTo>
                    <a:lnTo>
                      <a:pt x="2" y="122"/>
                    </a:lnTo>
                    <a:lnTo>
                      <a:pt x="7" y="98"/>
                    </a:lnTo>
                    <a:lnTo>
                      <a:pt x="16" y="77"/>
                    </a:lnTo>
                    <a:lnTo>
                      <a:pt x="27" y="59"/>
                    </a:lnTo>
                    <a:lnTo>
                      <a:pt x="41" y="45"/>
                    </a:lnTo>
                    <a:lnTo>
                      <a:pt x="57" y="33"/>
                    </a:lnTo>
                    <a:lnTo>
                      <a:pt x="73" y="23"/>
                    </a:lnTo>
                    <a:lnTo>
                      <a:pt x="91" y="16"/>
                    </a:lnTo>
                    <a:lnTo>
                      <a:pt x="110" y="10"/>
                    </a:lnTo>
                    <a:lnTo>
                      <a:pt x="129" y="6"/>
                    </a:lnTo>
                    <a:lnTo>
                      <a:pt x="148" y="3"/>
                    </a:lnTo>
                    <a:lnTo>
                      <a:pt x="167" y="1"/>
                    </a:lnTo>
                    <a:lnTo>
                      <a:pt x="185" y="0"/>
                    </a:lnTo>
                    <a:lnTo>
                      <a:pt x="201" y="0"/>
                    </a:lnTo>
                    <a:lnTo>
                      <a:pt x="2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21" name="Freeform 24"/>
              <p:cNvSpPr>
                <a:spLocks noEditPoints="1"/>
              </p:cNvSpPr>
              <p:nvPr/>
            </p:nvSpPr>
            <p:spPr bwMode="auto">
              <a:xfrm>
                <a:off x="2597" y="4335"/>
                <a:ext cx="217" cy="124"/>
              </a:xfrm>
              <a:custGeom>
                <a:avLst/>
                <a:gdLst>
                  <a:gd name="T0" fmla="*/ 1796 w 2393"/>
                  <a:gd name="T1" fmla="*/ 704 h 1360"/>
                  <a:gd name="T2" fmla="*/ 1761 w 2393"/>
                  <a:gd name="T3" fmla="*/ 720 h 1360"/>
                  <a:gd name="T4" fmla="*/ 1590 w 2393"/>
                  <a:gd name="T5" fmla="*/ 904 h 1360"/>
                  <a:gd name="T6" fmla="*/ 1882 w 2393"/>
                  <a:gd name="T7" fmla="*/ 733 h 1360"/>
                  <a:gd name="T8" fmla="*/ 1851 w 2393"/>
                  <a:gd name="T9" fmla="*/ 709 h 1360"/>
                  <a:gd name="T10" fmla="*/ 1814 w 2393"/>
                  <a:gd name="T11" fmla="*/ 702 h 1360"/>
                  <a:gd name="T12" fmla="*/ 1831 w 2393"/>
                  <a:gd name="T13" fmla="*/ 20 h 1360"/>
                  <a:gd name="T14" fmla="*/ 1950 w 2393"/>
                  <a:gd name="T15" fmla="*/ 61 h 1360"/>
                  <a:gd name="T16" fmla="*/ 2057 w 2393"/>
                  <a:gd name="T17" fmla="*/ 121 h 1360"/>
                  <a:gd name="T18" fmla="*/ 2154 w 2393"/>
                  <a:gd name="T19" fmla="*/ 196 h 1360"/>
                  <a:gd name="T20" fmla="*/ 2235 w 2393"/>
                  <a:gd name="T21" fmla="*/ 286 h 1360"/>
                  <a:gd name="T22" fmla="*/ 2301 w 2393"/>
                  <a:gd name="T23" fmla="*/ 388 h 1360"/>
                  <a:gd name="T24" fmla="*/ 2352 w 2393"/>
                  <a:gd name="T25" fmla="*/ 501 h 1360"/>
                  <a:gd name="T26" fmla="*/ 2382 w 2393"/>
                  <a:gd name="T27" fmla="*/ 622 h 1360"/>
                  <a:gd name="T28" fmla="*/ 2393 w 2393"/>
                  <a:gd name="T29" fmla="*/ 748 h 1360"/>
                  <a:gd name="T30" fmla="*/ 2390 w 2393"/>
                  <a:gd name="T31" fmla="*/ 1230 h 1360"/>
                  <a:gd name="T32" fmla="*/ 2370 w 2393"/>
                  <a:gd name="T33" fmla="*/ 1282 h 1360"/>
                  <a:gd name="T34" fmla="*/ 2335 w 2393"/>
                  <a:gd name="T35" fmla="*/ 1324 h 1360"/>
                  <a:gd name="T36" fmla="*/ 2286 w 2393"/>
                  <a:gd name="T37" fmla="*/ 1351 h 1360"/>
                  <a:gd name="T38" fmla="*/ 2230 w 2393"/>
                  <a:gd name="T39" fmla="*/ 1360 h 1360"/>
                  <a:gd name="T40" fmla="*/ 129 w 2393"/>
                  <a:gd name="T41" fmla="*/ 1358 h 1360"/>
                  <a:gd name="T42" fmla="*/ 77 w 2393"/>
                  <a:gd name="T43" fmla="*/ 1339 h 1360"/>
                  <a:gd name="T44" fmla="*/ 36 w 2393"/>
                  <a:gd name="T45" fmla="*/ 1304 h 1360"/>
                  <a:gd name="T46" fmla="*/ 10 w 2393"/>
                  <a:gd name="T47" fmla="*/ 1256 h 1360"/>
                  <a:gd name="T48" fmla="*/ 0 w 2393"/>
                  <a:gd name="T49" fmla="*/ 1200 h 1360"/>
                  <a:gd name="T50" fmla="*/ 3 w 2393"/>
                  <a:gd name="T51" fmla="*/ 684 h 1360"/>
                  <a:gd name="T52" fmla="*/ 23 w 2393"/>
                  <a:gd name="T53" fmla="*/ 561 h 1360"/>
                  <a:gd name="T54" fmla="*/ 63 w 2393"/>
                  <a:gd name="T55" fmla="*/ 443 h 1360"/>
                  <a:gd name="T56" fmla="*/ 122 w 2393"/>
                  <a:gd name="T57" fmla="*/ 336 h 1360"/>
                  <a:gd name="T58" fmla="*/ 195 w 2393"/>
                  <a:gd name="T59" fmla="*/ 240 h 1360"/>
                  <a:gd name="T60" fmla="*/ 283 w 2393"/>
                  <a:gd name="T61" fmla="*/ 157 h 1360"/>
                  <a:gd name="T62" fmla="*/ 385 w 2393"/>
                  <a:gd name="T63" fmla="*/ 89 h 1360"/>
                  <a:gd name="T64" fmla="*/ 498 w 2393"/>
                  <a:gd name="T65" fmla="*/ 38 h 1360"/>
                  <a:gd name="T66" fmla="*/ 640 w 2393"/>
                  <a:gd name="T67" fmla="*/ 0 h 1360"/>
                  <a:gd name="T68" fmla="*/ 1748 w 2393"/>
                  <a:gd name="T69" fmla="*/ 0 h 1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393" h="1360">
                    <a:moveTo>
                      <a:pt x="1814" y="702"/>
                    </a:moveTo>
                    <a:lnTo>
                      <a:pt x="1796" y="704"/>
                    </a:lnTo>
                    <a:lnTo>
                      <a:pt x="1778" y="709"/>
                    </a:lnTo>
                    <a:lnTo>
                      <a:pt x="1761" y="720"/>
                    </a:lnTo>
                    <a:lnTo>
                      <a:pt x="1746" y="733"/>
                    </a:lnTo>
                    <a:lnTo>
                      <a:pt x="1590" y="904"/>
                    </a:lnTo>
                    <a:lnTo>
                      <a:pt x="2038" y="904"/>
                    </a:lnTo>
                    <a:lnTo>
                      <a:pt x="1882" y="733"/>
                    </a:lnTo>
                    <a:lnTo>
                      <a:pt x="1867" y="719"/>
                    </a:lnTo>
                    <a:lnTo>
                      <a:pt x="1851" y="709"/>
                    </a:lnTo>
                    <a:lnTo>
                      <a:pt x="1833" y="703"/>
                    </a:lnTo>
                    <a:lnTo>
                      <a:pt x="1814" y="702"/>
                    </a:lnTo>
                    <a:close/>
                    <a:moveTo>
                      <a:pt x="1748" y="0"/>
                    </a:moveTo>
                    <a:lnTo>
                      <a:pt x="1831" y="20"/>
                    </a:lnTo>
                    <a:lnTo>
                      <a:pt x="1892" y="38"/>
                    </a:lnTo>
                    <a:lnTo>
                      <a:pt x="1950" y="61"/>
                    </a:lnTo>
                    <a:lnTo>
                      <a:pt x="2005" y="88"/>
                    </a:lnTo>
                    <a:lnTo>
                      <a:pt x="2057" y="121"/>
                    </a:lnTo>
                    <a:lnTo>
                      <a:pt x="2107" y="157"/>
                    </a:lnTo>
                    <a:lnTo>
                      <a:pt x="2154" y="196"/>
                    </a:lnTo>
                    <a:lnTo>
                      <a:pt x="2196" y="239"/>
                    </a:lnTo>
                    <a:lnTo>
                      <a:pt x="2235" y="286"/>
                    </a:lnTo>
                    <a:lnTo>
                      <a:pt x="2270" y="336"/>
                    </a:lnTo>
                    <a:lnTo>
                      <a:pt x="2301" y="388"/>
                    </a:lnTo>
                    <a:lnTo>
                      <a:pt x="2328" y="443"/>
                    </a:lnTo>
                    <a:lnTo>
                      <a:pt x="2352" y="501"/>
                    </a:lnTo>
                    <a:lnTo>
                      <a:pt x="2369" y="561"/>
                    </a:lnTo>
                    <a:lnTo>
                      <a:pt x="2382" y="622"/>
                    </a:lnTo>
                    <a:lnTo>
                      <a:pt x="2390" y="684"/>
                    </a:lnTo>
                    <a:lnTo>
                      <a:pt x="2393" y="748"/>
                    </a:lnTo>
                    <a:lnTo>
                      <a:pt x="2393" y="1200"/>
                    </a:lnTo>
                    <a:lnTo>
                      <a:pt x="2390" y="1230"/>
                    </a:lnTo>
                    <a:lnTo>
                      <a:pt x="2383" y="1256"/>
                    </a:lnTo>
                    <a:lnTo>
                      <a:pt x="2370" y="1282"/>
                    </a:lnTo>
                    <a:lnTo>
                      <a:pt x="2354" y="1304"/>
                    </a:lnTo>
                    <a:lnTo>
                      <a:pt x="2335" y="1324"/>
                    </a:lnTo>
                    <a:lnTo>
                      <a:pt x="2311" y="1339"/>
                    </a:lnTo>
                    <a:lnTo>
                      <a:pt x="2286" y="1351"/>
                    </a:lnTo>
                    <a:lnTo>
                      <a:pt x="2259" y="1358"/>
                    </a:lnTo>
                    <a:lnTo>
                      <a:pt x="2230" y="1360"/>
                    </a:lnTo>
                    <a:lnTo>
                      <a:pt x="157" y="1360"/>
                    </a:lnTo>
                    <a:lnTo>
                      <a:pt x="129" y="1358"/>
                    </a:lnTo>
                    <a:lnTo>
                      <a:pt x="101" y="1351"/>
                    </a:lnTo>
                    <a:lnTo>
                      <a:pt x="77" y="1339"/>
                    </a:lnTo>
                    <a:lnTo>
                      <a:pt x="55" y="1324"/>
                    </a:lnTo>
                    <a:lnTo>
                      <a:pt x="36" y="1304"/>
                    </a:lnTo>
                    <a:lnTo>
                      <a:pt x="21" y="1282"/>
                    </a:lnTo>
                    <a:lnTo>
                      <a:pt x="10" y="1256"/>
                    </a:lnTo>
                    <a:lnTo>
                      <a:pt x="3" y="1230"/>
                    </a:lnTo>
                    <a:lnTo>
                      <a:pt x="0" y="1200"/>
                    </a:lnTo>
                    <a:lnTo>
                      <a:pt x="0" y="748"/>
                    </a:lnTo>
                    <a:lnTo>
                      <a:pt x="3" y="684"/>
                    </a:lnTo>
                    <a:lnTo>
                      <a:pt x="11" y="622"/>
                    </a:lnTo>
                    <a:lnTo>
                      <a:pt x="23" y="561"/>
                    </a:lnTo>
                    <a:lnTo>
                      <a:pt x="41" y="501"/>
                    </a:lnTo>
                    <a:lnTo>
                      <a:pt x="63" y="443"/>
                    </a:lnTo>
                    <a:lnTo>
                      <a:pt x="90" y="389"/>
                    </a:lnTo>
                    <a:lnTo>
                      <a:pt x="122" y="336"/>
                    </a:lnTo>
                    <a:lnTo>
                      <a:pt x="156" y="286"/>
                    </a:lnTo>
                    <a:lnTo>
                      <a:pt x="195" y="240"/>
                    </a:lnTo>
                    <a:lnTo>
                      <a:pt x="237" y="196"/>
                    </a:lnTo>
                    <a:lnTo>
                      <a:pt x="283" y="157"/>
                    </a:lnTo>
                    <a:lnTo>
                      <a:pt x="332" y="121"/>
                    </a:lnTo>
                    <a:lnTo>
                      <a:pt x="385" y="89"/>
                    </a:lnTo>
                    <a:lnTo>
                      <a:pt x="440" y="62"/>
                    </a:lnTo>
                    <a:lnTo>
                      <a:pt x="498" y="38"/>
                    </a:lnTo>
                    <a:lnTo>
                      <a:pt x="559" y="20"/>
                    </a:lnTo>
                    <a:lnTo>
                      <a:pt x="640" y="0"/>
                    </a:lnTo>
                    <a:lnTo>
                      <a:pt x="1193" y="1280"/>
                    </a:lnTo>
                    <a:lnTo>
                      <a:pt x="174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22" name="Freeform 25"/>
              <p:cNvSpPr>
                <a:spLocks/>
              </p:cNvSpPr>
              <p:nvPr/>
            </p:nvSpPr>
            <p:spPr bwMode="auto">
              <a:xfrm>
                <a:off x="2689" y="4347"/>
                <a:ext cx="34" cy="83"/>
              </a:xfrm>
              <a:custGeom>
                <a:avLst/>
                <a:gdLst>
                  <a:gd name="T0" fmla="*/ 135 w 373"/>
                  <a:gd name="T1" fmla="*/ 0 h 915"/>
                  <a:gd name="T2" fmla="*/ 237 w 373"/>
                  <a:gd name="T3" fmla="*/ 0 h 915"/>
                  <a:gd name="T4" fmla="*/ 258 w 373"/>
                  <a:gd name="T5" fmla="*/ 2 h 915"/>
                  <a:gd name="T6" fmla="*/ 278 w 373"/>
                  <a:gd name="T7" fmla="*/ 9 h 915"/>
                  <a:gd name="T8" fmla="*/ 295 w 373"/>
                  <a:gd name="T9" fmla="*/ 21 h 915"/>
                  <a:gd name="T10" fmla="*/ 310 w 373"/>
                  <a:gd name="T11" fmla="*/ 36 h 915"/>
                  <a:gd name="T12" fmla="*/ 321 w 373"/>
                  <a:gd name="T13" fmla="*/ 53 h 915"/>
                  <a:gd name="T14" fmla="*/ 328 w 373"/>
                  <a:gd name="T15" fmla="*/ 74 h 915"/>
                  <a:gd name="T16" fmla="*/ 366 w 373"/>
                  <a:gd name="T17" fmla="*/ 234 h 915"/>
                  <a:gd name="T18" fmla="*/ 368 w 373"/>
                  <a:gd name="T19" fmla="*/ 257 h 915"/>
                  <a:gd name="T20" fmla="*/ 365 w 373"/>
                  <a:gd name="T21" fmla="*/ 281 h 915"/>
                  <a:gd name="T22" fmla="*/ 357 w 373"/>
                  <a:gd name="T23" fmla="*/ 301 h 915"/>
                  <a:gd name="T24" fmla="*/ 345 w 373"/>
                  <a:gd name="T25" fmla="*/ 319 h 915"/>
                  <a:gd name="T26" fmla="*/ 329 w 373"/>
                  <a:gd name="T27" fmla="*/ 334 h 915"/>
                  <a:gd name="T28" fmla="*/ 309 w 373"/>
                  <a:gd name="T29" fmla="*/ 345 h 915"/>
                  <a:gd name="T30" fmla="*/ 287 w 373"/>
                  <a:gd name="T31" fmla="*/ 351 h 915"/>
                  <a:gd name="T32" fmla="*/ 373 w 373"/>
                  <a:gd name="T33" fmla="*/ 438 h 915"/>
                  <a:gd name="T34" fmla="*/ 187 w 373"/>
                  <a:gd name="T35" fmla="*/ 915 h 915"/>
                  <a:gd name="T36" fmla="*/ 0 w 373"/>
                  <a:gd name="T37" fmla="*/ 438 h 915"/>
                  <a:gd name="T38" fmla="*/ 85 w 373"/>
                  <a:gd name="T39" fmla="*/ 351 h 915"/>
                  <a:gd name="T40" fmla="*/ 63 w 373"/>
                  <a:gd name="T41" fmla="*/ 345 h 915"/>
                  <a:gd name="T42" fmla="*/ 44 w 373"/>
                  <a:gd name="T43" fmla="*/ 334 h 915"/>
                  <a:gd name="T44" fmla="*/ 27 w 373"/>
                  <a:gd name="T45" fmla="*/ 319 h 915"/>
                  <a:gd name="T46" fmla="*/ 15 w 373"/>
                  <a:gd name="T47" fmla="*/ 301 h 915"/>
                  <a:gd name="T48" fmla="*/ 7 w 373"/>
                  <a:gd name="T49" fmla="*/ 281 h 915"/>
                  <a:gd name="T50" fmla="*/ 4 w 373"/>
                  <a:gd name="T51" fmla="*/ 257 h 915"/>
                  <a:gd name="T52" fmla="*/ 6 w 373"/>
                  <a:gd name="T53" fmla="*/ 234 h 915"/>
                  <a:gd name="T54" fmla="*/ 44 w 373"/>
                  <a:gd name="T55" fmla="*/ 74 h 915"/>
                  <a:gd name="T56" fmla="*/ 52 w 373"/>
                  <a:gd name="T57" fmla="*/ 53 h 915"/>
                  <a:gd name="T58" fmla="*/ 63 w 373"/>
                  <a:gd name="T59" fmla="*/ 36 h 915"/>
                  <a:gd name="T60" fmla="*/ 77 w 373"/>
                  <a:gd name="T61" fmla="*/ 21 h 915"/>
                  <a:gd name="T62" fmla="*/ 95 w 373"/>
                  <a:gd name="T63" fmla="*/ 9 h 915"/>
                  <a:gd name="T64" fmla="*/ 114 w 373"/>
                  <a:gd name="T65" fmla="*/ 2 h 915"/>
                  <a:gd name="T66" fmla="*/ 135 w 373"/>
                  <a:gd name="T67" fmla="*/ 0 h 9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73" h="915">
                    <a:moveTo>
                      <a:pt x="135" y="0"/>
                    </a:moveTo>
                    <a:lnTo>
                      <a:pt x="237" y="0"/>
                    </a:lnTo>
                    <a:lnTo>
                      <a:pt x="258" y="2"/>
                    </a:lnTo>
                    <a:lnTo>
                      <a:pt x="278" y="9"/>
                    </a:lnTo>
                    <a:lnTo>
                      <a:pt x="295" y="21"/>
                    </a:lnTo>
                    <a:lnTo>
                      <a:pt x="310" y="36"/>
                    </a:lnTo>
                    <a:lnTo>
                      <a:pt x="321" y="53"/>
                    </a:lnTo>
                    <a:lnTo>
                      <a:pt x="328" y="74"/>
                    </a:lnTo>
                    <a:lnTo>
                      <a:pt x="366" y="234"/>
                    </a:lnTo>
                    <a:lnTo>
                      <a:pt x="368" y="257"/>
                    </a:lnTo>
                    <a:lnTo>
                      <a:pt x="365" y="281"/>
                    </a:lnTo>
                    <a:lnTo>
                      <a:pt x="357" y="301"/>
                    </a:lnTo>
                    <a:lnTo>
                      <a:pt x="345" y="319"/>
                    </a:lnTo>
                    <a:lnTo>
                      <a:pt x="329" y="334"/>
                    </a:lnTo>
                    <a:lnTo>
                      <a:pt x="309" y="345"/>
                    </a:lnTo>
                    <a:lnTo>
                      <a:pt x="287" y="351"/>
                    </a:lnTo>
                    <a:lnTo>
                      <a:pt x="373" y="438"/>
                    </a:lnTo>
                    <a:lnTo>
                      <a:pt x="187" y="915"/>
                    </a:lnTo>
                    <a:lnTo>
                      <a:pt x="0" y="438"/>
                    </a:lnTo>
                    <a:lnTo>
                      <a:pt x="85" y="351"/>
                    </a:lnTo>
                    <a:lnTo>
                      <a:pt x="63" y="345"/>
                    </a:lnTo>
                    <a:lnTo>
                      <a:pt x="44" y="334"/>
                    </a:lnTo>
                    <a:lnTo>
                      <a:pt x="27" y="319"/>
                    </a:lnTo>
                    <a:lnTo>
                      <a:pt x="15" y="301"/>
                    </a:lnTo>
                    <a:lnTo>
                      <a:pt x="7" y="281"/>
                    </a:lnTo>
                    <a:lnTo>
                      <a:pt x="4" y="257"/>
                    </a:lnTo>
                    <a:lnTo>
                      <a:pt x="6" y="234"/>
                    </a:lnTo>
                    <a:lnTo>
                      <a:pt x="44" y="74"/>
                    </a:lnTo>
                    <a:lnTo>
                      <a:pt x="52" y="53"/>
                    </a:lnTo>
                    <a:lnTo>
                      <a:pt x="63" y="36"/>
                    </a:lnTo>
                    <a:lnTo>
                      <a:pt x="77" y="21"/>
                    </a:lnTo>
                    <a:lnTo>
                      <a:pt x="95" y="9"/>
                    </a:lnTo>
                    <a:lnTo>
                      <a:pt x="114" y="2"/>
                    </a:lnTo>
                    <a:lnTo>
                      <a:pt x="13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1" name="Group 16"/>
            <p:cNvGrpSpPr>
              <a:grpSpLocks noChangeAspect="1"/>
            </p:cNvGrpSpPr>
            <p:nvPr/>
          </p:nvGrpSpPr>
          <p:grpSpPr bwMode="auto">
            <a:xfrm>
              <a:off x="596845" y="5823027"/>
              <a:ext cx="162480" cy="186754"/>
              <a:chOff x="1039" y="1681"/>
              <a:chExt cx="1071" cy="1231"/>
            </a:xfrm>
            <a:grpFill/>
          </p:grpSpPr>
          <p:sp>
            <p:nvSpPr>
              <p:cNvPr id="15" name="Freeform 17"/>
              <p:cNvSpPr>
                <a:spLocks noEditPoints="1"/>
              </p:cNvSpPr>
              <p:nvPr/>
            </p:nvSpPr>
            <p:spPr bwMode="auto">
              <a:xfrm>
                <a:off x="1039" y="1681"/>
                <a:ext cx="1071" cy="1099"/>
              </a:xfrm>
              <a:custGeom>
                <a:avLst/>
                <a:gdLst>
                  <a:gd name="T0" fmla="*/ 3169 w 3212"/>
                  <a:gd name="T1" fmla="*/ 566 h 3298"/>
                  <a:gd name="T2" fmla="*/ 3035 w 3212"/>
                  <a:gd name="T3" fmla="*/ 475 h 3298"/>
                  <a:gd name="T4" fmla="*/ 2711 w 3212"/>
                  <a:gd name="T5" fmla="*/ 199 h 3298"/>
                  <a:gd name="T6" fmla="*/ 2384 w 3212"/>
                  <a:gd name="T7" fmla="*/ 19 h 3298"/>
                  <a:gd name="T8" fmla="*/ 2347 w 3212"/>
                  <a:gd name="T9" fmla="*/ 4 h 3298"/>
                  <a:gd name="T10" fmla="*/ 2278 w 3212"/>
                  <a:gd name="T11" fmla="*/ 47 h 3298"/>
                  <a:gd name="T12" fmla="*/ 2171 w 3212"/>
                  <a:gd name="T13" fmla="*/ 190 h 3298"/>
                  <a:gd name="T14" fmla="*/ 1698 w 3212"/>
                  <a:gd name="T15" fmla="*/ 610 h 3298"/>
                  <a:gd name="T16" fmla="*/ 716 w 3212"/>
                  <a:gd name="T17" fmla="*/ 1337 h 3298"/>
                  <a:gd name="T18" fmla="*/ 296 w 3212"/>
                  <a:gd name="T19" fmla="*/ 1713 h 3298"/>
                  <a:gd name="T20" fmla="*/ 59 w 3212"/>
                  <a:gd name="T21" fmla="*/ 2061 h 3298"/>
                  <a:gd name="T22" fmla="*/ 0 w 3212"/>
                  <a:gd name="T23" fmla="*/ 2479 h 3298"/>
                  <a:gd name="T24" fmla="*/ 29 w 3212"/>
                  <a:gd name="T25" fmla="*/ 2758 h 3298"/>
                  <a:gd name="T26" fmla="*/ 183 w 3212"/>
                  <a:gd name="T27" fmla="*/ 2915 h 3298"/>
                  <a:gd name="T28" fmla="*/ 615 w 3212"/>
                  <a:gd name="T29" fmla="*/ 3255 h 3298"/>
                  <a:gd name="T30" fmla="*/ 886 w 3212"/>
                  <a:gd name="T31" fmla="*/ 3291 h 3298"/>
                  <a:gd name="T32" fmla="*/ 1138 w 3212"/>
                  <a:gd name="T33" fmla="*/ 3171 h 3298"/>
                  <a:gd name="T34" fmla="*/ 1808 w 3212"/>
                  <a:gd name="T35" fmla="*/ 2600 h 3298"/>
                  <a:gd name="T36" fmla="*/ 2812 w 3212"/>
                  <a:gd name="T37" fmla="*/ 1724 h 3298"/>
                  <a:gd name="T38" fmla="*/ 3103 w 3212"/>
                  <a:gd name="T39" fmla="*/ 1438 h 3298"/>
                  <a:gd name="T40" fmla="*/ 3146 w 3212"/>
                  <a:gd name="T41" fmla="*/ 1401 h 3298"/>
                  <a:gd name="T42" fmla="*/ 3193 w 3212"/>
                  <a:gd name="T43" fmla="*/ 1183 h 3298"/>
                  <a:gd name="T44" fmla="*/ 3208 w 3212"/>
                  <a:gd name="T45" fmla="*/ 620 h 3298"/>
                  <a:gd name="T46" fmla="*/ 1001 w 3212"/>
                  <a:gd name="T47" fmla="*/ 3114 h 3298"/>
                  <a:gd name="T48" fmla="*/ 881 w 3212"/>
                  <a:gd name="T49" fmla="*/ 3066 h 3298"/>
                  <a:gd name="T50" fmla="*/ 844 w 3212"/>
                  <a:gd name="T51" fmla="*/ 2610 h 3298"/>
                  <a:gd name="T52" fmla="*/ 840 w 3212"/>
                  <a:gd name="T53" fmla="*/ 2398 h 3298"/>
                  <a:gd name="T54" fmla="*/ 401 w 3212"/>
                  <a:gd name="T55" fmla="*/ 2082 h 3298"/>
                  <a:gd name="T56" fmla="*/ 241 w 3212"/>
                  <a:gd name="T57" fmla="*/ 1969 h 3298"/>
                  <a:gd name="T58" fmla="*/ 752 w 3212"/>
                  <a:gd name="T59" fmla="*/ 2141 h 3298"/>
                  <a:gd name="T60" fmla="*/ 1034 w 3212"/>
                  <a:gd name="T61" fmla="*/ 2354 h 3298"/>
                  <a:gd name="T62" fmla="*/ 1418 w 3212"/>
                  <a:gd name="T63" fmla="*/ 2074 h 3298"/>
                  <a:gd name="T64" fmla="*/ 1624 w 3212"/>
                  <a:gd name="T65" fmla="*/ 1847 h 3298"/>
                  <a:gd name="T66" fmla="*/ 1420 w 3212"/>
                  <a:gd name="T67" fmla="*/ 1596 h 3298"/>
                  <a:gd name="T68" fmla="*/ 1082 w 3212"/>
                  <a:gd name="T69" fmla="*/ 1248 h 3298"/>
                  <a:gd name="T70" fmla="*/ 1614 w 3212"/>
                  <a:gd name="T71" fmla="*/ 825 h 3298"/>
                  <a:gd name="T72" fmla="*/ 2194 w 3212"/>
                  <a:gd name="T73" fmla="*/ 338 h 3298"/>
                  <a:gd name="T74" fmla="*/ 2374 w 3212"/>
                  <a:gd name="T75" fmla="*/ 118 h 3298"/>
                  <a:gd name="T76" fmla="*/ 2661 w 3212"/>
                  <a:gd name="T77" fmla="*/ 304 h 3298"/>
                  <a:gd name="T78" fmla="*/ 2993 w 3212"/>
                  <a:gd name="T79" fmla="*/ 603 h 3298"/>
                  <a:gd name="T80" fmla="*/ 2474 w 3212"/>
                  <a:gd name="T81" fmla="*/ 1257 h 3298"/>
                  <a:gd name="T82" fmla="*/ 1732 w 3212"/>
                  <a:gd name="T83" fmla="*/ 1951 h 3298"/>
                  <a:gd name="T84" fmla="*/ 1047 w 3212"/>
                  <a:gd name="T85" fmla="*/ 2462 h 3298"/>
                  <a:gd name="T86" fmla="*/ 1012 w 3212"/>
                  <a:gd name="T87" fmla="*/ 2472 h 3298"/>
                  <a:gd name="T88" fmla="*/ 3078 w 3212"/>
                  <a:gd name="T89" fmla="*/ 1147 h 3298"/>
                  <a:gd name="T90" fmla="*/ 3067 w 3212"/>
                  <a:gd name="T91" fmla="*/ 1301 h 3298"/>
                  <a:gd name="T92" fmla="*/ 3051 w 3212"/>
                  <a:gd name="T93" fmla="*/ 1343 h 3298"/>
                  <a:gd name="T94" fmla="*/ 3018 w 3212"/>
                  <a:gd name="T95" fmla="*/ 1366 h 3298"/>
                  <a:gd name="T96" fmla="*/ 2890 w 3212"/>
                  <a:gd name="T97" fmla="*/ 1493 h 3298"/>
                  <a:gd name="T98" fmla="*/ 1823 w 3212"/>
                  <a:gd name="T99" fmla="*/ 2434 h 3298"/>
                  <a:gd name="T100" fmla="*/ 1765 w 3212"/>
                  <a:gd name="T101" fmla="*/ 2231 h 3298"/>
                  <a:gd name="T102" fmla="*/ 1749 w 3212"/>
                  <a:gd name="T103" fmla="*/ 2105 h 3298"/>
                  <a:gd name="T104" fmla="*/ 2236 w 3212"/>
                  <a:gd name="T105" fmla="*/ 1651 h 3298"/>
                  <a:gd name="T106" fmla="*/ 3095 w 3212"/>
                  <a:gd name="T107" fmla="*/ 770 h 3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212" h="3298">
                    <a:moveTo>
                      <a:pt x="3208" y="620"/>
                    </a:moveTo>
                    <a:lnTo>
                      <a:pt x="3206" y="606"/>
                    </a:lnTo>
                    <a:lnTo>
                      <a:pt x="3192" y="581"/>
                    </a:lnTo>
                    <a:lnTo>
                      <a:pt x="3169" y="566"/>
                    </a:lnTo>
                    <a:lnTo>
                      <a:pt x="3143" y="561"/>
                    </a:lnTo>
                    <a:lnTo>
                      <a:pt x="3130" y="564"/>
                    </a:lnTo>
                    <a:lnTo>
                      <a:pt x="3101" y="533"/>
                    </a:lnTo>
                    <a:lnTo>
                      <a:pt x="3035" y="475"/>
                    </a:lnTo>
                    <a:lnTo>
                      <a:pt x="3003" y="448"/>
                    </a:lnTo>
                    <a:lnTo>
                      <a:pt x="2931" y="383"/>
                    </a:lnTo>
                    <a:lnTo>
                      <a:pt x="2786" y="258"/>
                    </a:lnTo>
                    <a:lnTo>
                      <a:pt x="2711" y="199"/>
                    </a:lnTo>
                    <a:lnTo>
                      <a:pt x="2651" y="148"/>
                    </a:lnTo>
                    <a:lnTo>
                      <a:pt x="2507" y="53"/>
                    </a:lnTo>
                    <a:lnTo>
                      <a:pt x="2432" y="24"/>
                    </a:lnTo>
                    <a:lnTo>
                      <a:pt x="2384" y="19"/>
                    </a:lnTo>
                    <a:lnTo>
                      <a:pt x="2363" y="20"/>
                    </a:lnTo>
                    <a:lnTo>
                      <a:pt x="2361" y="17"/>
                    </a:lnTo>
                    <a:lnTo>
                      <a:pt x="2358" y="14"/>
                    </a:lnTo>
                    <a:lnTo>
                      <a:pt x="2347" y="4"/>
                    </a:lnTo>
                    <a:lnTo>
                      <a:pt x="2320" y="0"/>
                    </a:lnTo>
                    <a:lnTo>
                      <a:pt x="2294" y="10"/>
                    </a:lnTo>
                    <a:lnTo>
                      <a:pt x="2278" y="32"/>
                    </a:lnTo>
                    <a:lnTo>
                      <a:pt x="2278" y="47"/>
                    </a:lnTo>
                    <a:lnTo>
                      <a:pt x="2276" y="62"/>
                    </a:lnTo>
                    <a:lnTo>
                      <a:pt x="2253" y="102"/>
                    </a:lnTo>
                    <a:lnTo>
                      <a:pt x="2199" y="163"/>
                    </a:lnTo>
                    <a:lnTo>
                      <a:pt x="2171" y="190"/>
                    </a:lnTo>
                    <a:lnTo>
                      <a:pt x="2102" y="260"/>
                    </a:lnTo>
                    <a:lnTo>
                      <a:pt x="1952" y="394"/>
                    </a:lnTo>
                    <a:lnTo>
                      <a:pt x="1878" y="459"/>
                    </a:lnTo>
                    <a:lnTo>
                      <a:pt x="1698" y="610"/>
                    </a:lnTo>
                    <a:lnTo>
                      <a:pt x="1326" y="897"/>
                    </a:lnTo>
                    <a:lnTo>
                      <a:pt x="1138" y="1036"/>
                    </a:lnTo>
                    <a:lnTo>
                      <a:pt x="969" y="1157"/>
                    </a:lnTo>
                    <a:lnTo>
                      <a:pt x="716" y="1337"/>
                    </a:lnTo>
                    <a:lnTo>
                      <a:pt x="553" y="1467"/>
                    </a:lnTo>
                    <a:lnTo>
                      <a:pt x="475" y="1536"/>
                    </a:lnTo>
                    <a:lnTo>
                      <a:pt x="415" y="1592"/>
                    </a:lnTo>
                    <a:lnTo>
                      <a:pt x="296" y="1713"/>
                    </a:lnTo>
                    <a:lnTo>
                      <a:pt x="186" y="1845"/>
                    </a:lnTo>
                    <a:lnTo>
                      <a:pt x="117" y="1951"/>
                    </a:lnTo>
                    <a:lnTo>
                      <a:pt x="77" y="2024"/>
                    </a:lnTo>
                    <a:lnTo>
                      <a:pt x="59" y="2061"/>
                    </a:lnTo>
                    <a:lnTo>
                      <a:pt x="44" y="2100"/>
                    </a:lnTo>
                    <a:lnTo>
                      <a:pt x="21" y="2181"/>
                    </a:lnTo>
                    <a:lnTo>
                      <a:pt x="2" y="2306"/>
                    </a:lnTo>
                    <a:lnTo>
                      <a:pt x="0" y="2479"/>
                    </a:lnTo>
                    <a:lnTo>
                      <a:pt x="12" y="2650"/>
                    </a:lnTo>
                    <a:lnTo>
                      <a:pt x="18" y="2732"/>
                    </a:lnTo>
                    <a:lnTo>
                      <a:pt x="19" y="2742"/>
                    </a:lnTo>
                    <a:lnTo>
                      <a:pt x="29" y="2758"/>
                    </a:lnTo>
                    <a:lnTo>
                      <a:pt x="49" y="2771"/>
                    </a:lnTo>
                    <a:lnTo>
                      <a:pt x="67" y="2770"/>
                    </a:lnTo>
                    <a:lnTo>
                      <a:pt x="101" y="2817"/>
                    </a:lnTo>
                    <a:lnTo>
                      <a:pt x="183" y="2915"/>
                    </a:lnTo>
                    <a:lnTo>
                      <a:pt x="278" y="3016"/>
                    </a:lnTo>
                    <a:lnTo>
                      <a:pt x="383" y="3109"/>
                    </a:lnTo>
                    <a:lnTo>
                      <a:pt x="497" y="3193"/>
                    </a:lnTo>
                    <a:lnTo>
                      <a:pt x="615" y="3255"/>
                    </a:lnTo>
                    <a:lnTo>
                      <a:pt x="704" y="3285"/>
                    </a:lnTo>
                    <a:lnTo>
                      <a:pt x="765" y="3297"/>
                    </a:lnTo>
                    <a:lnTo>
                      <a:pt x="825" y="3298"/>
                    </a:lnTo>
                    <a:lnTo>
                      <a:pt x="886" y="3291"/>
                    </a:lnTo>
                    <a:lnTo>
                      <a:pt x="916" y="3282"/>
                    </a:lnTo>
                    <a:lnTo>
                      <a:pt x="955" y="3271"/>
                    </a:lnTo>
                    <a:lnTo>
                      <a:pt x="1030" y="3236"/>
                    </a:lnTo>
                    <a:lnTo>
                      <a:pt x="1138" y="3171"/>
                    </a:lnTo>
                    <a:lnTo>
                      <a:pt x="1342" y="3009"/>
                    </a:lnTo>
                    <a:lnTo>
                      <a:pt x="1463" y="2899"/>
                    </a:lnTo>
                    <a:lnTo>
                      <a:pt x="1634" y="2748"/>
                    </a:lnTo>
                    <a:lnTo>
                      <a:pt x="1808" y="2600"/>
                    </a:lnTo>
                    <a:lnTo>
                      <a:pt x="2017" y="2424"/>
                    </a:lnTo>
                    <a:lnTo>
                      <a:pt x="2429" y="2066"/>
                    </a:lnTo>
                    <a:lnTo>
                      <a:pt x="2633" y="1884"/>
                    </a:lnTo>
                    <a:lnTo>
                      <a:pt x="2812" y="1724"/>
                    </a:lnTo>
                    <a:lnTo>
                      <a:pt x="2987" y="1560"/>
                    </a:lnTo>
                    <a:lnTo>
                      <a:pt x="3021" y="1530"/>
                    </a:lnTo>
                    <a:lnTo>
                      <a:pt x="3075" y="1478"/>
                    </a:lnTo>
                    <a:lnTo>
                      <a:pt x="3103" y="1438"/>
                    </a:lnTo>
                    <a:lnTo>
                      <a:pt x="3111" y="1416"/>
                    </a:lnTo>
                    <a:lnTo>
                      <a:pt x="3124" y="1415"/>
                    </a:lnTo>
                    <a:lnTo>
                      <a:pt x="3134" y="1409"/>
                    </a:lnTo>
                    <a:lnTo>
                      <a:pt x="3146" y="1401"/>
                    </a:lnTo>
                    <a:lnTo>
                      <a:pt x="3163" y="1378"/>
                    </a:lnTo>
                    <a:lnTo>
                      <a:pt x="3180" y="1337"/>
                    </a:lnTo>
                    <a:lnTo>
                      <a:pt x="3192" y="1241"/>
                    </a:lnTo>
                    <a:lnTo>
                      <a:pt x="3193" y="1183"/>
                    </a:lnTo>
                    <a:lnTo>
                      <a:pt x="3202" y="1042"/>
                    </a:lnTo>
                    <a:lnTo>
                      <a:pt x="3212" y="832"/>
                    </a:lnTo>
                    <a:lnTo>
                      <a:pt x="3212" y="691"/>
                    </a:lnTo>
                    <a:lnTo>
                      <a:pt x="3208" y="620"/>
                    </a:lnTo>
                    <a:close/>
                    <a:moveTo>
                      <a:pt x="1004" y="2495"/>
                    </a:moveTo>
                    <a:lnTo>
                      <a:pt x="998" y="2649"/>
                    </a:lnTo>
                    <a:lnTo>
                      <a:pt x="999" y="2958"/>
                    </a:lnTo>
                    <a:lnTo>
                      <a:pt x="1001" y="3114"/>
                    </a:lnTo>
                    <a:lnTo>
                      <a:pt x="942" y="3145"/>
                    </a:lnTo>
                    <a:lnTo>
                      <a:pt x="880" y="3170"/>
                    </a:lnTo>
                    <a:lnTo>
                      <a:pt x="884" y="3137"/>
                    </a:lnTo>
                    <a:lnTo>
                      <a:pt x="881" y="3066"/>
                    </a:lnTo>
                    <a:lnTo>
                      <a:pt x="868" y="2961"/>
                    </a:lnTo>
                    <a:lnTo>
                      <a:pt x="860" y="2895"/>
                    </a:lnTo>
                    <a:lnTo>
                      <a:pt x="850" y="2780"/>
                    </a:lnTo>
                    <a:lnTo>
                      <a:pt x="844" y="2610"/>
                    </a:lnTo>
                    <a:lnTo>
                      <a:pt x="850" y="2495"/>
                    </a:lnTo>
                    <a:lnTo>
                      <a:pt x="857" y="2439"/>
                    </a:lnTo>
                    <a:lnTo>
                      <a:pt x="856" y="2424"/>
                    </a:lnTo>
                    <a:lnTo>
                      <a:pt x="840" y="2398"/>
                    </a:lnTo>
                    <a:lnTo>
                      <a:pt x="828" y="2390"/>
                    </a:lnTo>
                    <a:lnTo>
                      <a:pt x="717" y="2318"/>
                    </a:lnTo>
                    <a:lnTo>
                      <a:pt x="506" y="2162"/>
                    </a:lnTo>
                    <a:lnTo>
                      <a:pt x="401" y="2082"/>
                    </a:lnTo>
                    <a:lnTo>
                      <a:pt x="382" y="2064"/>
                    </a:lnTo>
                    <a:lnTo>
                      <a:pt x="314" y="2010"/>
                    </a:lnTo>
                    <a:lnTo>
                      <a:pt x="264" y="1978"/>
                    </a:lnTo>
                    <a:lnTo>
                      <a:pt x="241" y="1969"/>
                    </a:lnTo>
                    <a:lnTo>
                      <a:pt x="294" y="1899"/>
                    </a:lnTo>
                    <a:lnTo>
                      <a:pt x="350" y="1830"/>
                    </a:lnTo>
                    <a:lnTo>
                      <a:pt x="510" y="1955"/>
                    </a:lnTo>
                    <a:lnTo>
                      <a:pt x="752" y="2141"/>
                    </a:lnTo>
                    <a:lnTo>
                      <a:pt x="909" y="2270"/>
                    </a:lnTo>
                    <a:lnTo>
                      <a:pt x="985" y="2338"/>
                    </a:lnTo>
                    <a:lnTo>
                      <a:pt x="999" y="2349"/>
                    </a:lnTo>
                    <a:lnTo>
                      <a:pt x="1034" y="2354"/>
                    </a:lnTo>
                    <a:lnTo>
                      <a:pt x="1053" y="2346"/>
                    </a:lnTo>
                    <a:lnTo>
                      <a:pt x="1132" y="2302"/>
                    </a:lnTo>
                    <a:lnTo>
                      <a:pt x="1280" y="2195"/>
                    </a:lnTo>
                    <a:lnTo>
                      <a:pt x="1418" y="2074"/>
                    </a:lnTo>
                    <a:lnTo>
                      <a:pt x="1548" y="1943"/>
                    </a:lnTo>
                    <a:lnTo>
                      <a:pt x="1610" y="1877"/>
                    </a:lnTo>
                    <a:lnTo>
                      <a:pt x="1617" y="1868"/>
                    </a:lnTo>
                    <a:lnTo>
                      <a:pt x="1624" y="1847"/>
                    </a:lnTo>
                    <a:lnTo>
                      <a:pt x="1626" y="1827"/>
                    </a:lnTo>
                    <a:lnTo>
                      <a:pt x="1617" y="1807"/>
                    </a:lnTo>
                    <a:lnTo>
                      <a:pt x="1610" y="1796"/>
                    </a:lnTo>
                    <a:lnTo>
                      <a:pt x="1420" y="1596"/>
                    </a:lnTo>
                    <a:lnTo>
                      <a:pt x="1231" y="1395"/>
                    </a:lnTo>
                    <a:lnTo>
                      <a:pt x="1201" y="1360"/>
                    </a:lnTo>
                    <a:lnTo>
                      <a:pt x="1132" y="1288"/>
                    </a:lnTo>
                    <a:lnTo>
                      <a:pt x="1082" y="1248"/>
                    </a:lnTo>
                    <a:lnTo>
                      <a:pt x="1056" y="1235"/>
                    </a:lnTo>
                    <a:lnTo>
                      <a:pt x="1244" y="1103"/>
                    </a:lnTo>
                    <a:lnTo>
                      <a:pt x="1430" y="964"/>
                    </a:lnTo>
                    <a:lnTo>
                      <a:pt x="1614" y="825"/>
                    </a:lnTo>
                    <a:lnTo>
                      <a:pt x="1885" y="607"/>
                    </a:lnTo>
                    <a:lnTo>
                      <a:pt x="2060" y="458"/>
                    </a:lnTo>
                    <a:lnTo>
                      <a:pt x="2145" y="380"/>
                    </a:lnTo>
                    <a:lnTo>
                      <a:pt x="2194" y="338"/>
                    </a:lnTo>
                    <a:lnTo>
                      <a:pt x="2299" y="235"/>
                    </a:lnTo>
                    <a:lnTo>
                      <a:pt x="2344" y="177"/>
                    </a:lnTo>
                    <a:lnTo>
                      <a:pt x="2367" y="138"/>
                    </a:lnTo>
                    <a:lnTo>
                      <a:pt x="2374" y="118"/>
                    </a:lnTo>
                    <a:lnTo>
                      <a:pt x="2422" y="140"/>
                    </a:lnTo>
                    <a:lnTo>
                      <a:pt x="2466" y="163"/>
                    </a:lnTo>
                    <a:lnTo>
                      <a:pt x="2534" y="206"/>
                    </a:lnTo>
                    <a:lnTo>
                      <a:pt x="2661" y="304"/>
                    </a:lnTo>
                    <a:lnTo>
                      <a:pt x="2721" y="354"/>
                    </a:lnTo>
                    <a:lnTo>
                      <a:pt x="2833" y="453"/>
                    </a:lnTo>
                    <a:lnTo>
                      <a:pt x="2944" y="554"/>
                    </a:lnTo>
                    <a:lnTo>
                      <a:pt x="2993" y="603"/>
                    </a:lnTo>
                    <a:lnTo>
                      <a:pt x="3048" y="646"/>
                    </a:lnTo>
                    <a:lnTo>
                      <a:pt x="2937" y="771"/>
                    </a:lnTo>
                    <a:lnTo>
                      <a:pt x="2708" y="1016"/>
                    </a:lnTo>
                    <a:lnTo>
                      <a:pt x="2474" y="1257"/>
                    </a:lnTo>
                    <a:lnTo>
                      <a:pt x="2233" y="1490"/>
                    </a:lnTo>
                    <a:lnTo>
                      <a:pt x="2112" y="1605"/>
                    </a:lnTo>
                    <a:lnTo>
                      <a:pt x="1987" y="1720"/>
                    </a:lnTo>
                    <a:lnTo>
                      <a:pt x="1732" y="1951"/>
                    </a:lnTo>
                    <a:lnTo>
                      <a:pt x="1467" y="2169"/>
                    </a:lnTo>
                    <a:lnTo>
                      <a:pt x="1261" y="2322"/>
                    </a:lnTo>
                    <a:lnTo>
                      <a:pt x="1120" y="2417"/>
                    </a:lnTo>
                    <a:lnTo>
                      <a:pt x="1047" y="2462"/>
                    </a:lnTo>
                    <a:lnTo>
                      <a:pt x="1047" y="2462"/>
                    </a:lnTo>
                    <a:lnTo>
                      <a:pt x="1047" y="2463"/>
                    </a:lnTo>
                    <a:lnTo>
                      <a:pt x="1033" y="2460"/>
                    </a:lnTo>
                    <a:lnTo>
                      <a:pt x="1012" y="2472"/>
                    </a:lnTo>
                    <a:lnTo>
                      <a:pt x="1005" y="2485"/>
                    </a:lnTo>
                    <a:lnTo>
                      <a:pt x="1004" y="2495"/>
                    </a:lnTo>
                    <a:close/>
                    <a:moveTo>
                      <a:pt x="3082" y="1081"/>
                    </a:moveTo>
                    <a:lnTo>
                      <a:pt x="3078" y="1147"/>
                    </a:lnTo>
                    <a:lnTo>
                      <a:pt x="3074" y="1213"/>
                    </a:lnTo>
                    <a:lnTo>
                      <a:pt x="3072" y="1247"/>
                    </a:lnTo>
                    <a:lnTo>
                      <a:pt x="3069" y="1280"/>
                    </a:lnTo>
                    <a:lnTo>
                      <a:pt x="3067" y="1301"/>
                    </a:lnTo>
                    <a:lnTo>
                      <a:pt x="3065" y="1316"/>
                    </a:lnTo>
                    <a:lnTo>
                      <a:pt x="3059" y="1320"/>
                    </a:lnTo>
                    <a:lnTo>
                      <a:pt x="3052" y="1334"/>
                    </a:lnTo>
                    <a:lnTo>
                      <a:pt x="3051" y="1343"/>
                    </a:lnTo>
                    <a:lnTo>
                      <a:pt x="3038" y="1349"/>
                    </a:lnTo>
                    <a:lnTo>
                      <a:pt x="3018" y="1372"/>
                    </a:lnTo>
                    <a:lnTo>
                      <a:pt x="3016" y="1389"/>
                    </a:lnTo>
                    <a:lnTo>
                      <a:pt x="3018" y="1366"/>
                    </a:lnTo>
                    <a:lnTo>
                      <a:pt x="3010" y="1369"/>
                    </a:lnTo>
                    <a:lnTo>
                      <a:pt x="2990" y="1393"/>
                    </a:lnTo>
                    <a:lnTo>
                      <a:pt x="2941" y="1444"/>
                    </a:lnTo>
                    <a:lnTo>
                      <a:pt x="2890" y="1493"/>
                    </a:lnTo>
                    <a:lnTo>
                      <a:pt x="2734" y="1637"/>
                    </a:lnTo>
                    <a:lnTo>
                      <a:pt x="2574" y="1779"/>
                    </a:lnTo>
                    <a:lnTo>
                      <a:pt x="2201" y="2110"/>
                    </a:lnTo>
                    <a:lnTo>
                      <a:pt x="1823" y="2434"/>
                    </a:lnTo>
                    <a:lnTo>
                      <a:pt x="1804" y="2451"/>
                    </a:lnTo>
                    <a:lnTo>
                      <a:pt x="1785" y="2467"/>
                    </a:lnTo>
                    <a:lnTo>
                      <a:pt x="1778" y="2349"/>
                    </a:lnTo>
                    <a:lnTo>
                      <a:pt x="1765" y="2231"/>
                    </a:lnTo>
                    <a:lnTo>
                      <a:pt x="1764" y="2181"/>
                    </a:lnTo>
                    <a:lnTo>
                      <a:pt x="1765" y="2130"/>
                    </a:lnTo>
                    <a:lnTo>
                      <a:pt x="1764" y="2118"/>
                    </a:lnTo>
                    <a:lnTo>
                      <a:pt x="1749" y="2105"/>
                    </a:lnTo>
                    <a:lnTo>
                      <a:pt x="1739" y="2103"/>
                    </a:lnTo>
                    <a:lnTo>
                      <a:pt x="1927" y="1936"/>
                    </a:lnTo>
                    <a:lnTo>
                      <a:pt x="2106" y="1769"/>
                    </a:lnTo>
                    <a:lnTo>
                      <a:pt x="2236" y="1651"/>
                    </a:lnTo>
                    <a:lnTo>
                      <a:pt x="2489" y="1406"/>
                    </a:lnTo>
                    <a:lnTo>
                      <a:pt x="2737" y="1157"/>
                    </a:lnTo>
                    <a:lnTo>
                      <a:pt x="2977" y="901"/>
                    </a:lnTo>
                    <a:lnTo>
                      <a:pt x="3095" y="770"/>
                    </a:lnTo>
                    <a:lnTo>
                      <a:pt x="3093" y="926"/>
                    </a:lnTo>
                    <a:lnTo>
                      <a:pt x="3082" y="10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8"/>
              <p:cNvSpPr>
                <a:spLocks/>
              </p:cNvSpPr>
              <p:nvPr/>
            </p:nvSpPr>
            <p:spPr bwMode="auto">
              <a:xfrm>
                <a:off x="1398" y="2746"/>
                <a:ext cx="212" cy="132"/>
              </a:xfrm>
              <a:custGeom>
                <a:avLst/>
                <a:gdLst>
                  <a:gd name="T0" fmla="*/ 544 w 635"/>
                  <a:gd name="T1" fmla="*/ 0 h 398"/>
                  <a:gd name="T2" fmla="*/ 504 w 635"/>
                  <a:gd name="T3" fmla="*/ 18 h 398"/>
                  <a:gd name="T4" fmla="*/ 496 w 635"/>
                  <a:gd name="T5" fmla="*/ 52 h 398"/>
                  <a:gd name="T6" fmla="*/ 530 w 635"/>
                  <a:gd name="T7" fmla="*/ 177 h 398"/>
                  <a:gd name="T8" fmla="*/ 515 w 635"/>
                  <a:gd name="T9" fmla="*/ 226 h 398"/>
                  <a:gd name="T10" fmla="*/ 478 w 635"/>
                  <a:gd name="T11" fmla="*/ 262 h 398"/>
                  <a:gd name="T12" fmla="*/ 403 w 635"/>
                  <a:gd name="T13" fmla="*/ 291 h 398"/>
                  <a:gd name="T14" fmla="*/ 352 w 635"/>
                  <a:gd name="T15" fmla="*/ 272 h 398"/>
                  <a:gd name="T16" fmla="*/ 332 w 635"/>
                  <a:gd name="T17" fmla="*/ 226 h 398"/>
                  <a:gd name="T18" fmla="*/ 331 w 635"/>
                  <a:gd name="T19" fmla="*/ 198 h 398"/>
                  <a:gd name="T20" fmla="*/ 303 w 635"/>
                  <a:gd name="T21" fmla="*/ 164 h 398"/>
                  <a:gd name="T22" fmla="*/ 246 w 635"/>
                  <a:gd name="T23" fmla="*/ 180 h 398"/>
                  <a:gd name="T24" fmla="*/ 236 w 635"/>
                  <a:gd name="T25" fmla="*/ 209 h 398"/>
                  <a:gd name="T26" fmla="*/ 220 w 635"/>
                  <a:gd name="T27" fmla="*/ 268 h 398"/>
                  <a:gd name="T28" fmla="*/ 160 w 635"/>
                  <a:gd name="T29" fmla="*/ 310 h 398"/>
                  <a:gd name="T30" fmla="*/ 122 w 635"/>
                  <a:gd name="T31" fmla="*/ 304 h 398"/>
                  <a:gd name="T32" fmla="*/ 83 w 635"/>
                  <a:gd name="T33" fmla="*/ 270 h 398"/>
                  <a:gd name="T34" fmla="*/ 83 w 635"/>
                  <a:gd name="T35" fmla="*/ 182 h 398"/>
                  <a:gd name="T36" fmla="*/ 90 w 635"/>
                  <a:gd name="T37" fmla="*/ 149 h 398"/>
                  <a:gd name="T38" fmla="*/ 62 w 635"/>
                  <a:gd name="T39" fmla="*/ 126 h 398"/>
                  <a:gd name="T40" fmla="*/ 34 w 635"/>
                  <a:gd name="T41" fmla="*/ 139 h 398"/>
                  <a:gd name="T42" fmla="*/ 7 w 635"/>
                  <a:gd name="T43" fmla="*/ 193 h 398"/>
                  <a:gd name="T44" fmla="*/ 3 w 635"/>
                  <a:gd name="T45" fmla="*/ 268 h 398"/>
                  <a:gd name="T46" fmla="*/ 31 w 635"/>
                  <a:gd name="T47" fmla="*/ 336 h 398"/>
                  <a:gd name="T48" fmla="*/ 93 w 635"/>
                  <a:gd name="T49" fmla="*/ 383 h 398"/>
                  <a:gd name="T50" fmla="*/ 139 w 635"/>
                  <a:gd name="T51" fmla="*/ 398 h 398"/>
                  <a:gd name="T52" fmla="*/ 229 w 635"/>
                  <a:gd name="T53" fmla="*/ 383 h 398"/>
                  <a:gd name="T54" fmla="*/ 279 w 635"/>
                  <a:gd name="T55" fmla="*/ 339 h 398"/>
                  <a:gd name="T56" fmla="*/ 350 w 635"/>
                  <a:gd name="T57" fmla="*/ 379 h 398"/>
                  <a:gd name="T58" fmla="*/ 470 w 635"/>
                  <a:gd name="T59" fmla="*/ 375 h 398"/>
                  <a:gd name="T60" fmla="*/ 527 w 635"/>
                  <a:gd name="T61" fmla="*/ 350 h 398"/>
                  <a:gd name="T62" fmla="*/ 600 w 635"/>
                  <a:gd name="T63" fmla="*/ 271 h 398"/>
                  <a:gd name="T64" fmla="*/ 635 w 635"/>
                  <a:gd name="T65" fmla="*/ 166 h 398"/>
                  <a:gd name="T66" fmla="*/ 614 w 635"/>
                  <a:gd name="T67" fmla="*/ 64 h 398"/>
                  <a:gd name="T68" fmla="*/ 555 w 635"/>
                  <a:gd name="T69" fmla="*/ 6 h 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635" h="398">
                    <a:moveTo>
                      <a:pt x="555" y="6"/>
                    </a:moveTo>
                    <a:lnTo>
                      <a:pt x="544" y="0"/>
                    </a:lnTo>
                    <a:lnTo>
                      <a:pt x="521" y="3"/>
                    </a:lnTo>
                    <a:lnTo>
                      <a:pt x="504" y="18"/>
                    </a:lnTo>
                    <a:lnTo>
                      <a:pt x="495" y="39"/>
                    </a:lnTo>
                    <a:lnTo>
                      <a:pt x="496" y="52"/>
                    </a:lnTo>
                    <a:lnTo>
                      <a:pt x="514" y="113"/>
                    </a:lnTo>
                    <a:lnTo>
                      <a:pt x="530" y="177"/>
                    </a:lnTo>
                    <a:lnTo>
                      <a:pt x="527" y="202"/>
                    </a:lnTo>
                    <a:lnTo>
                      <a:pt x="515" y="226"/>
                    </a:lnTo>
                    <a:lnTo>
                      <a:pt x="494" y="251"/>
                    </a:lnTo>
                    <a:lnTo>
                      <a:pt x="478" y="262"/>
                    </a:lnTo>
                    <a:lnTo>
                      <a:pt x="453" y="278"/>
                    </a:lnTo>
                    <a:lnTo>
                      <a:pt x="403" y="291"/>
                    </a:lnTo>
                    <a:lnTo>
                      <a:pt x="370" y="284"/>
                    </a:lnTo>
                    <a:lnTo>
                      <a:pt x="352" y="272"/>
                    </a:lnTo>
                    <a:lnTo>
                      <a:pt x="339" y="252"/>
                    </a:lnTo>
                    <a:lnTo>
                      <a:pt x="332" y="226"/>
                    </a:lnTo>
                    <a:lnTo>
                      <a:pt x="332" y="209"/>
                    </a:lnTo>
                    <a:lnTo>
                      <a:pt x="331" y="198"/>
                    </a:lnTo>
                    <a:lnTo>
                      <a:pt x="324" y="180"/>
                    </a:lnTo>
                    <a:lnTo>
                      <a:pt x="303" y="164"/>
                    </a:lnTo>
                    <a:lnTo>
                      <a:pt x="268" y="164"/>
                    </a:lnTo>
                    <a:lnTo>
                      <a:pt x="246" y="180"/>
                    </a:lnTo>
                    <a:lnTo>
                      <a:pt x="237" y="198"/>
                    </a:lnTo>
                    <a:lnTo>
                      <a:pt x="236" y="209"/>
                    </a:lnTo>
                    <a:lnTo>
                      <a:pt x="233" y="231"/>
                    </a:lnTo>
                    <a:lnTo>
                      <a:pt x="220" y="268"/>
                    </a:lnTo>
                    <a:lnTo>
                      <a:pt x="196" y="297"/>
                    </a:lnTo>
                    <a:lnTo>
                      <a:pt x="160" y="310"/>
                    </a:lnTo>
                    <a:lnTo>
                      <a:pt x="137" y="307"/>
                    </a:lnTo>
                    <a:lnTo>
                      <a:pt x="122" y="304"/>
                    </a:lnTo>
                    <a:lnTo>
                      <a:pt x="102" y="294"/>
                    </a:lnTo>
                    <a:lnTo>
                      <a:pt x="83" y="270"/>
                    </a:lnTo>
                    <a:lnTo>
                      <a:pt x="76" y="228"/>
                    </a:lnTo>
                    <a:lnTo>
                      <a:pt x="83" y="182"/>
                    </a:lnTo>
                    <a:lnTo>
                      <a:pt x="88" y="162"/>
                    </a:lnTo>
                    <a:lnTo>
                      <a:pt x="90" y="149"/>
                    </a:lnTo>
                    <a:lnTo>
                      <a:pt x="80" y="131"/>
                    </a:lnTo>
                    <a:lnTo>
                      <a:pt x="62" y="126"/>
                    </a:lnTo>
                    <a:lnTo>
                      <a:pt x="43" y="130"/>
                    </a:lnTo>
                    <a:lnTo>
                      <a:pt x="34" y="139"/>
                    </a:lnTo>
                    <a:lnTo>
                      <a:pt x="23" y="157"/>
                    </a:lnTo>
                    <a:lnTo>
                      <a:pt x="7" y="193"/>
                    </a:lnTo>
                    <a:lnTo>
                      <a:pt x="0" y="232"/>
                    </a:lnTo>
                    <a:lnTo>
                      <a:pt x="3" y="268"/>
                    </a:lnTo>
                    <a:lnTo>
                      <a:pt x="13" y="304"/>
                    </a:lnTo>
                    <a:lnTo>
                      <a:pt x="31" y="336"/>
                    </a:lnTo>
                    <a:lnTo>
                      <a:pt x="59" y="362"/>
                    </a:lnTo>
                    <a:lnTo>
                      <a:pt x="93" y="383"/>
                    </a:lnTo>
                    <a:lnTo>
                      <a:pt x="113" y="390"/>
                    </a:lnTo>
                    <a:lnTo>
                      <a:pt x="139" y="398"/>
                    </a:lnTo>
                    <a:lnTo>
                      <a:pt x="187" y="398"/>
                    </a:lnTo>
                    <a:lnTo>
                      <a:pt x="229" y="383"/>
                    </a:lnTo>
                    <a:lnTo>
                      <a:pt x="265" y="356"/>
                    </a:lnTo>
                    <a:lnTo>
                      <a:pt x="279" y="339"/>
                    </a:lnTo>
                    <a:lnTo>
                      <a:pt x="299" y="356"/>
                    </a:lnTo>
                    <a:lnTo>
                      <a:pt x="350" y="379"/>
                    </a:lnTo>
                    <a:lnTo>
                      <a:pt x="409" y="386"/>
                    </a:lnTo>
                    <a:lnTo>
                      <a:pt x="470" y="375"/>
                    </a:lnTo>
                    <a:lnTo>
                      <a:pt x="502" y="362"/>
                    </a:lnTo>
                    <a:lnTo>
                      <a:pt x="527" y="350"/>
                    </a:lnTo>
                    <a:lnTo>
                      <a:pt x="567" y="316"/>
                    </a:lnTo>
                    <a:lnTo>
                      <a:pt x="600" y="271"/>
                    </a:lnTo>
                    <a:lnTo>
                      <a:pt x="623" y="221"/>
                    </a:lnTo>
                    <a:lnTo>
                      <a:pt x="635" y="166"/>
                    </a:lnTo>
                    <a:lnTo>
                      <a:pt x="632" y="113"/>
                    </a:lnTo>
                    <a:lnTo>
                      <a:pt x="614" y="64"/>
                    </a:lnTo>
                    <a:lnTo>
                      <a:pt x="581" y="23"/>
                    </a:lnTo>
                    <a:lnTo>
                      <a:pt x="555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9"/>
              <p:cNvSpPr>
                <a:spLocks/>
              </p:cNvSpPr>
              <p:nvPr/>
            </p:nvSpPr>
            <p:spPr bwMode="auto">
              <a:xfrm>
                <a:off x="1655" y="2515"/>
                <a:ext cx="176" cy="179"/>
              </a:xfrm>
              <a:custGeom>
                <a:avLst/>
                <a:gdLst>
                  <a:gd name="T0" fmla="*/ 301 w 528"/>
                  <a:gd name="T1" fmla="*/ 1 h 538"/>
                  <a:gd name="T2" fmla="*/ 268 w 528"/>
                  <a:gd name="T3" fmla="*/ 27 h 538"/>
                  <a:gd name="T4" fmla="*/ 273 w 528"/>
                  <a:gd name="T5" fmla="*/ 82 h 538"/>
                  <a:gd name="T6" fmla="*/ 298 w 528"/>
                  <a:gd name="T7" fmla="*/ 95 h 538"/>
                  <a:gd name="T8" fmla="*/ 373 w 528"/>
                  <a:gd name="T9" fmla="*/ 112 h 538"/>
                  <a:gd name="T10" fmla="*/ 419 w 528"/>
                  <a:gd name="T11" fmla="*/ 145 h 538"/>
                  <a:gd name="T12" fmla="*/ 423 w 528"/>
                  <a:gd name="T13" fmla="*/ 191 h 538"/>
                  <a:gd name="T14" fmla="*/ 409 w 528"/>
                  <a:gd name="T15" fmla="*/ 220 h 538"/>
                  <a:gd name="T16" fmla="*/ 357 w 528"/>
                  <a:gd name="T17" fmla="*/ 265 h 538"/>
                  <a:gd name="T18" fmla="*/ 245 w 528"/>
                  <a:gd name="T19" fmla="*/ 269 h 538"/>
                  <a:gd name="T20" fmla="*/ 207 w 528"/>
                  <a:gd name="T21" fmla="*/ 256 h 538"/>
                  <a:gd name="T22" fmla="*/ 188 w 528"/>
                  <a:gd name="T23" fmla="*/ 250 h 538"/>
                  <a:gd name="T24" fmla="*/ 150 w 528"/>
                  <a:gd name="T25" fmla="*/ 268 h 538"/>
                  <a:gd name="T26" fmla="*/ 141 w 528"/>
                  <a:gd name="T27" fmla="*/ 324 h 538"/>
                  <a:gd name="T28" fmla="*/ 161 w 528"/>
                  <a:gd name="T29" fmla="*/ 341 h 538"/>
                  <a:gd name="T30" fmla="*/ 173 w 528"/>
                  <a:gd name="T31" fmla="*/ 347 h 538"/>
                  <a:gd name="T32" fmla="*/ 178 w 528"/>
                  <a:gd name="T33" fmla="*/ 348 h 538"/>
                  <a:gd name="T34" fmla="*/ 184 w 528"/>
                  <a:gd name="T35" fmla="*/ 351 h 538"/>
                  <a:gd name="T36" fmla="*/ 220 w 528"/>
                  <a:gd name="T37" fmla="*/ 367 h 538"/>
                  <a:gd name="T38" fmla="*/ 243 w 528"/>
                  <a:gd name="T39" fmla="*/ 399 h 538"/>
                  <a:gd name="T40" fmla="*/ 180 w 528"/>
                  <a:gd name="T41" fmla="*/ 443 h 538"/>
                  <a:gd name="T42" fmla="*/ 131 w 528"/>
                  <a:gd name="T43" fmla="*/ 456 h 538"/>
                  <a:gd name="T44" fmla="*/ 62 w 528"/>
                  <a:gd name="T45" fmla="*/ 456 h 538"/>
                  <a:gd name="T46" fmla="*/ 50 w 528"/>
                  <a:gd name="T47" fmla="*/ 443 h 538"/>
                  <a:gd name="T48" fmla="*/ 10 w 528"/>
                  <a:gd name="T49" fmla="*/ 446 h 538"/>
                  <a:gd name="T50" fmla="*/ 3 w 528"/>
                  <a:gd name="T51" fmla="*/ 475 h 538"/>
                  <a:gd name="T52" fmla="*/ 45 w 528"/>
                  <a:gd name="T53" fmla="*/ 525 h 538"/>
                  <a:gd name="T54" fmla="*/ 134 w 528"/>
                  <a:gd name="T55" fmla="*/ 538 h 538"/>
                  <a:gd name="T56" fmla="*/ 190 w 528"/>
                  <a:gd name="T57" fmla="*/ 528 h 538"/>
                  <a:gd name="T58" fmla="*/ 302 w 528"/>
                  <a:gd name="T59" fmla="*/ 465 h 538"/>
                  <a:gd name="T60" fmla="*/ 355 w 528"/>
                  <a:gd name="T61" fmla="*/ 383 h 538"/>
                  <a:gd name="T62" fmla="*/ 357 w 528"/>
                  <a:gd name="T63" fmla="*/ 366 h 538"/>
                  <a:gd name="T64" fmla="*/ 425 w 528"/>
                  <a:gd name="T65" fmla="*/ 341 h 538"/>
                  <a:gd name="T66" fmla="*/ 497 w 528"/>
                  <a:gd name="T67" fmla="*/ 271 h 538"/>
                  <a:gd name="T68" fmla="*/ 520 w 528"/>
                  <a:gd name="T69" fmla="*/ 220 h 538"/>
                  <a:gd name="T70" fmla="*/ 520 w 528"/>
                  <a:gd name="T71" fmla="*/ 127 h 538"/>
                  <a:gd name="T72" fmla="*/ 469 w 528"/>
                  <a:gd name="T73" fmla="*/ 53 h 538"/>
                  <a:gd name="T74" fmla="*/ 384 w 528"/>
                  <a:gd name="T75" fmla="*/ 9 h 538"/>
                  <a:gd name="T76" fmla="*/ 311 w 528"/>
                  <a:gd name="T77" fmla="*/ 0 h 5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28" h="538">
                    <a:moveTo>
                      <a:pt x="311" y="0"/>
                    </a:moveTo>
                    <a:lnTo>
                      <a:pt x="301" y="1"/>
                    </a:lnTo>
                    <a:lnTo>
                      <a:pt x="285" y="9"/>
                    </a:lnTo>
                    <a:lnTo>
                      <a:pt x="268" y="27"/>
                    </a:lnTo>
                    <a:lnTo>
                      <a:pt x="263" y="60"/>
                    </a:lnTo>
                    <a:lnTo>
                      <a:pt x="273" y="82"/>
                    </a:lnTo>
                    <a:lnTo>
                      <a:pt x="288" y="92"/>
                    </a:lnTo>
                    <a:lnTo>
                      <a:pt x="298" y="95"/>
                    </a:lnTo>
                    <a:lnTo>
                      <a:pt x="321" y="99"/>
                    </a:lnTo>
                    <a:lnTo>
                      <a:pt x="373" y="112"/>
                    </a:lnTo>
                    <a:lnTo>
                      <a:pt x="404" y="129"/>
                    </a:lnTo>
                    <a:lnTo>
                      <a:pt x="419" y="145"/>
                    </a:lnTo>
                    <a:lnTo>
                      <a:pt x="426" y="165"/>
                    </a:lnTo>
                    <a:lnTo>
                      <a:pt x="423" y="191"/>
                    </a:lnTo>
                    <a:lnTo>
                      <a:pt x="416" y="206"/>
                    </a:lnTo>
                    <a:lnTo>
                      <a:pt x="409" y="220"/>
                    </a:lnTo>
                    <a:lnTo>
                      <a:pt x="391" y="242"/>
                    </a:lnTo>
                    <a:lnTo>
                      <a:pt x="357" y="265"/>
                    </a:lnTo>
                    <a:lnTo>
                      <a:pt x="302" y="276"/>
                    </a:lnTo>
                    <a:lnTo>
                      <a:pt x="245" y="269"/>
                    </a:lnTo>
                    <a:lnTo>
                      <a:pt x="217" y="260"/>
                    </a:lnTo>
                    <a:lnTo>
                      <a:pt x="207" y="256"/>
                    </a:lnTo>
                    <a:lnTo>
                      <a:pt x="199" y="253"/>
                    </a:lnTo>
                    <a:lnTo>
                      <a:pt x="188" y="250"/>
                    </a:lnTo>
                    <a:lnTo>
                      <a:pt x="171" y="253"/>
                    </a:lnTo>
                    <a:lnTo>
                      <a:pt x="150" y="268"/>
                    </a:lnTo>
                    <a:lnTo>
                      <a:pt x="135" y="299"/>
                    </a:lnTo>
                    <a:lnTo>
                      <a:pt x="141" y="324"/>
                    </a:lnTo>
                    <a:lnTo>
                      <a:pt x="151" y="337"/>
                    </a:lnTo>
                    <a:lnTo>
                      <a:pt x="161" y="341"/>
                    </a:lnTo>
                    <a:lnTo>
                      <a:pt x="167" y="344"/>
                    </a:lnTo>
                    <a:lnTo>
                      <a:pt x="173" y="347"/>
                    </a:lnTo>
                    <a:lnTo>
                      <a:pt x="173" y="347"/>
                    </a:lnTo>
                    <a:lnTo>
                      <a:pt x="178" y="348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220" y="367"/>
                    </a:lnTo>
                    <a:lnTo>
                      <a:pt x="252" y="386"/>
                    </a:lnTo>
                    <a:lnTo>
                      <a:pt x="243" y="399"/>
                    </a:lnTo>
                    <a:lnTo>
                      <a:pt x="220" y="420"/>
                    </a:lnTo>
                    <a:lnTo>
                      <a:pt x="180" y="443"/>
                    </a:lnTo>
                    <a:lnTo>
                      <a:pt x="150" y="452"/>
                    </a:lnTo>
                    <a:lnTo>
                      <a:pt x="131" y="456"/>
                    </a:lnTo>
                    <a:lnTo>
                      <a:pt x="85" y="459"/>
                    </a:lnTo>
                    <a:lnTo>
                      <a:pt x="62" y="456"/>
                    </a:lnTo>
                    <a:lnTo>
                      <a:pt x="57" y="453"/>
                    </a:lnTo>
                    <a:lnTo>
                      <a:pt x="50" y="443"/>
                    </a:lnTo>
                    <a:lnTo>
                      <a:pt x="30" y="438"/>
                    </a:lnTo>
                    <a:lnTo>
                      <a:pt x="10" y="446"/>
                    </a:lnTo>
                    <a:lnTo>
                      <a:pt x="0" y="463"/>
                    </a:lnTo>
                    <a:lnTo>
                      <a:pt x="3" y="475"/>
                    </a:lnTo>
                    <a:lnTo>
                      <a:pt x="13" y="498"/>
                    </a:lnTo>
                    <a:lnTo>
                      <a:pt x="45" y="525"/>
                    </a:lnTo>
                    <a:lnTo>
                      <a:pt x="88" y="537"/>
                    </a:lnTo>
                    <a:lnTo>
                      <a:pt x="134" y="538"/>
                    </a:lnTo>
                    <a:lnTo>
                      <a:pt x="155" y="534"/>
                    </a:lnTo>
                    <a:lnTo>
                      <a:pt x="190" y="528"/>
                    </a:lnTo>
                    <a:lnTo>
                      <a:pt x="250" y="504"/>
                    </a:lnTo>
                    <a:lnTo>
                      <a:pt x="302" y="465"/>
                    </a:lnTo>
                    <a:lnTo>
                      <a:pt x="341" y="414"/>
                    </a:lnTo>
                    <a:lnTo>
                      <a:pt x="355" y="383"/>
                    </a:lnTo>
                    <a:lnTo>
                      <a:pt x="358" y="374"/>
                    </a:lnTo>
                    <a:lnTo>
                      <a:pt x="357" y="366"/>
                    </a:lnTo>
                    <a:lnTo>
                      <a:pt x="381" y="360"/>
                    </a:lnTo>
                    <a:lnTo>
                      <a:pt x="425" y="341"/>
                    </a:lnTo>
                    <a:lnTo>
                      <a:pt x="463" y="311"/>
                    </a:lnTo>
                    <a:lnTo>
                      <a:pt x="497" y="271"/>
                    </a:lnTo>
                    <a:lnTo>
                      <a:pt x="509" y="246"/>
                    </a:lnTo>
                    <a:lnTo>
                      <a:pt x="520" y="220"/>
                    </a:lnTo>
                    <a:lnTo>
                      <a:pt x="528" y="171"/>
                    </a:lnTo>
                    <a:lnTo>
                      <a:pt x="520" y="127"/>
                    </a:lnTo>
                    <a:lnTo>
                      <a:pt x="499" y="86"/>
                    </a:lnTo>
                    <a:lnTo>
                      <a:pt x="469" y="53"/>
                    </a:lnTo>
                    <a:lnTo>
                      <a:pt x="430" y="26"/>
                    </a:lnTo>
                    <a:lnTo>
                      <a:pt x="384" y="9"/>
                    </a:lnTo>
                    <a:lnTo>
                      <a:pt x="337" y="0"/>
                    </a:lnTo>
                    <a:lnTo>
                      <a:pt x="31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20"/>
              <p:cNvSpPr>
                <a:spLocks/>
              </p:cNvSpPr>
              <p:nvPr/>
            </p:nvSpPr>
            <p:spPr bwMode="auto">
              <a:xfrm>
                <a:off x="1665" y="2702"/>
                <a:ext cx="205" cy="210"/>
              </a:xfrm>
              <a:custGeom>
                <a:avLst/>
                <a:gdLst>
                  <a:gd name="T0" fmla="*/ 388 w 613"/>
                  <a:gd name="T1" fmla="*/ 3 h 630"/>
                  <a:gd name="T2" fmla="*/ 357 w 613"/>
                  <a:gd name="T3" fmla="*/ 52 h 630"/>
                  <a:gd name="T4" fmla="*/ 381 w 613"/>
                  <a:gd name="T5" fmla="*/ 89 h 630"/>
                  <a:gd name="T6" fmla="*/ 466 w 613"/>
                  <a:gd name="T7" fmla="*/ 128 h 630"/>
                  <a:gd name="T8" fmla="*/ 511 w 613"/>
                  <a:gd name="T9" fmla="*/ 174 h 630"/>
                  <a:gd name="T10" fmla="*/ 506 w 613"/>
                  <a:gd name="T11" fmla="*/ 230 h 630"/>
                  <a:gd name="T12" fmla="*/ 486 w 613"/>
                  <a:gd name="T13" fmla="*/ 265 h 630"/>
                  <a:gd name="T14" fmla="*/ 431 w 613"/>
                  <a:gd name="T15" fmla="*/ 307 h 630"/>
                  <a:gd name="T16" fmla="*/ 349 w 613"/>
                  <a:gd name="T17" fmla="*/ 312 h 630"/>
                  <a:gd name="T18" fmla="*/ 257 w 613"/>
                  <a:gd name="T19" fmla="*/ 265 h 630"/>
                  <a:gd name="T20" fmla="*/ 253 w 613"/>
                  <a:gd name="T21" fmla="*/ 260 h 630"/>
                  <a:gd name="T22" fmla="*/ 239 w 613"/>
                  <a:gd name="T23" fmla="*/ 252 h 630"/>
                  <a:gd name="T24" fmla="*/ 198 w 613"/>
                  <a:gd name="T25" fmla="*/ 256 h 630"/>
                  <a:gd name="T26" fmla="*/ 175 w 613"/>
                  <a:gd name="T27" fmla="*/ 311 h 630"/>
                  <a:gd name="T28" fmla="*/ 188 w 613"/>
                  <a:gd name="T29" fmla="*/ 334 h 630"/>
                  <a:gd name="T30" fmla="*/ 214 w 613"/>
                  <a:gd name="T31" fmla="*/ 354 h 630"/>
                  <a:gd name="T32" fmla="*/ 256 w 613"/>
                  <a:gd name="T33" fmla="*/ 422 h 630"/>
                  <a:gd name="T34" fmla="*/ 224 w 613"/>
                  <a:gd name="T35" fmla="*/ 512 h 630"/>
                  <a:gd name="T36" fmla="*/ 180 w 613"/>
                  <a:gd name="T37" fmla="*/ 543 h 630"/>
                  <a:gd name="T38" fmla="*/ 119 w 613"/>
                  <a:gd name="T39" fmla="*/ 547 h 630"/>
                  <a:gd name="T40" fmla="*/ 72 w 613"/>
                  <a:gd name="T41" fmla="*/ 495 h 630"/>
                  <a:gd name="T42" fmla="*/ 51 w 613"/>
                  <a:gd name="T43" fmla="*/ 397 h 630"/>
                  <a:gd name="T44" fmla="*/ 37 w 613"/>
                  <a:gd name="T45" fmla="*/ 374 h 630"/>
                  <a:gd name="T46" fmla="*/ 5 w 613"/>
                  <a:gd name="T47" fmla="*/ 387 h 630"/>
                  <a:gd name="T48" fmla="*/ 0 w 613"/>
                  <a:gd name="T49" fmla="*/ 425 h 630"/>
                  <a:gd name="T50" fmla="*/ 13 w 613"/>
                  <a:gd name="T51" fmla="*/ 540 h 630"/>
                  <a:gd name="T52" fmla="*/ 66 w 613"/>
                  <a:gd name="T53" fmla="*/ 607 h 630"/>
                  <a:gd name="T54" fmla="*/ 131 w 613"/>
                  <a:gd name="T55" fmla="*/ 630 h 630"/>
                  <a:gd name="T56" fmla="*/ 220 w 613"/>
                  <a:gd name="T57" fmla="*/ 615 h 630"/>
                  <a:gd name="T58" fmla="*/ 263 w 613"/>
                  <a:gd name="T59" fmla="*/ 594 h 630"/>
                  <a:gd name="T60" fmla="*/ 329 w 613"/>
                  <a:gd name="T61" fmla="*/ 522 h 630"/>
                  <a:gd name="T62" fmla="*/ 352 w 613"/>
                  <a:gd name="T63" fmla="*/ 452 h 630"/>
                  <a:gd name="T64" fmla="*/ 352 w 613"/>
                  <a:gd name="T65" fmla="*/ 410 h 630"/>
                  <a:gd name="T66" fmla="*/ 446 w 613"/>
                  <a:gd name="T67" fmla="*/ 404 h 630"/>
                  <a:gd name="T68" fmla="*/ 555 w 613"/>
                  <a:gd name="T69" fmla="*/ 338 h 630"/>
                  <a:gd name="T70" fmla="*/ 594 w 613"/>
                  <a:gd name="T71" fmla="*/ 283 h 630"/>
                  <a:gd name="T72" fmla="*/ 613 w 613"/>
                  <a:gd name="T73" fmla="*/ 177 h 630"/>
                  <a:gd name="T74" fmla="*/ 574 w 613"/>
                  <a:gd name="T75" fmla="*/ 82 h 630"/>
                  <a:gd name="T76" fmla="*/ 489 w 613"/>
                  <a:gd name="T77" fmla="*/ 17 h 630"/>
                  <a:gd name="T78" fmla="*/ 404 w 613"/>
                  <a:gd name="T79" fmla="*/ 0 h 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13" h="630">
                    <a:moveTo>
                      <a:pt x="404" y="0"/>
                    </a:moveTo>
                    <a:lnTo>
                      <a:pt x="388" y="3"/>
                    </a:lnTo>
                    <a:lnTo>
                      <a:pt x="365" y="21"/>
                    </a:lnTo>
                    <a:lnTo>
                      <a:pt x="357" y="52"/>
                    </a:lnTo>
                    <a:lnTo>
                      <a:pt x="367" y="79"/>
                    </a:lnTo>
                    <a:lnTo>
                      <a:pt x="381" y="89"/>
                    </a:lnTo>
                    <a:lnTo>
                      <a:pt x="410" y="101"/>
                    </a:lnTo>
                    <a:lnTo>
                      <a:pt x="466" y="128"/>
                    </a:lnTo>
                    <a:lnTo>
                      <a:pt x="498" y="152"/>
                    </a:lnTo>
                    <a:lnTo>
                      <a:pt x="511" y="174"/>
                    </a:lnTo>
                    <a:lnTo>
                      <a:pt x="515" y="200"/>
                    </a:lnTo>
                    <a:lnTo>
                      <a:pt x="506" y="230"/>
                    </a:lnTo>
                    <a:lnTo>
                      <a:pt x="498" y="249"/>
                    </a:lnTo>
                    <a:lnTo>
                      <a:pt x="486" y="265"/>
                    </a:lnTo>
                    <a:lnTo>
                      <a:pt x="462" y="291"/>
                    </a:lnTo>
                    <a:lnTo>
                      <a:pt x="431" y="307"/>
                    </a:lnTo>
                    <a:lnTo>
                      <a:pt x="400" y="314"/>
                    </a:lnTo>
                    <a:lnTo>
                      <a:pt x="349" y="312"/>
                    </a:lnTo>
                    <a:lnTo>
                      <a:pt x="285" y="286"/>
                    </a:lnTo>
                    <a:lnTo>
                      <a:pt x="257" y="265"/>
                    </a:lnTo>
                    <a:lnTo>
                      <a:pt x="257" y="265"/>
                    </a:lnTo>
                    <a:lnTo>
                      <a:pt x="253" y="260"/>
                    </a:lnTo>
                    <a:lnTo>
                      <a:pt x="247" y="258"/>
                    </a:lnTo>
                    <a:lnTo>
                      <a:pt x="239" y="252"/>
                    </a:lnTo>
                    <a:lnTo>
                      <a:pt x="223" y="249"/>
                    </a:lnTo>
                    <a:lnTo>
                      <a:pt x="198" y="256"/>
                    </a:lnTo>
                    <a:lnTo>
                      <a:pt x="177" y="285"/>
                    </a:lnTo>
                    <a:lnTo>
                      <a:pt x="175" y="311"/>
                    </a:lnTo>
                    <a:lnTo>
                      <a:pt x="181" y="327"/>
                    </a:lnTo>
                    <a:lnTo>
                      <a:pt x="188" y="334"/>
                    </a:lnTo>
                    <a:lnTo>
                      <a:pt x="201" y="344"/>
                    </a:lnTo>
                    <a:lnTo>
                      <a:pt x="214" y="354"/>
                    </a:lnTo>
                    <a:lnTo>
                      <a:pt x="234" y="376"/>
                    </a:lnTo>
                    <a:lnTo>
                      <a:pt x="256" y="422"/>
                    </a:lnTo>
                    <a:lnTo>
                      <a:pt x="253" y="469"/>
                    </a:lnTo>
                    <a:lnTo>
                      <a:pt x="224" y="512"/>
                    </a:lnTo>
                    <a:lnTo>
                      <a:pt x="198" y="531"/>
                    </a:lnTo>
                    <a:lnTo>
                      <a:pt x="180" y="543"/>
                    </a:lnTo>
                    <a:lnTo>
                      <a:pt x="146" y="551"/>
                    </a:lnTo>
                    <a:lnTo>
                      <a:pt x="119" y="547"/>
                    </a:lnTo>
                    <a:lnTo>
                      <a:pt x="96" y="533"/>
                    </a:lnTo>
                    <a:lnTo>
                      <a:pt x="72" y="495"/>
                    </a:lnTo>
                    <a:lnTo>
                      <a:pt x="54" y="430"/>
                    </a:lnTo>
                    <a:lnTo>
                      <a:pt x="51" y="397"/>
                    </a:lnTo>
                    <a:lnTo>
                      <a:pt x="50" y="386"/>
                    </a:lnTo>
                    <a:lnTo>
                      <a:pt x="37" y="374"/>
                    </a:lnTo>
                    <a:lnTo>
                      <a:pt x="20" y="374"/>
                    </a:lnTo>
                    <a:lnTo>
                      <a:pt x="5" y="387"/>
                    </a:lnTo>
                    <a:lnTo>
                      <a:pt x="2" y="397"/>
                    </a:lnTo>
                    <a:lnTo>
                      <a:pt x="0" y="425"/>
                    </a:lnTo>
                    <a:lnTo>
                      <a:pt x="1" y="484"/>
                    </a:lnTo>
                    <a:lnTo>
                      <a:pt x="13" y="540"/>
                    </a:lnTo>
                    <a:lnTo>
                      <a:pt x="43" y="589"/>
                    </a:lnTo>
                    <a:lnTo>
                      <a:pt x="66" y="607"/>
                    </a:lnTo>
                    <a:lnTo>
                      <a:pt x="87" y="619"/>
                    </a:lnTo>
                    <a:lnTo>
                      <a:pt x="131" y="630"/>
                    </a:lnTo>
                    <a:lnTo>
                      <a:pt x="175" y="628"/>
                    </a:lnTo>
                    <a:lnTo>
                      <a:pt x="220" y="615"/>
                    </a:lnTo>
                    <a:lnTo>
                      <a:pt x="241" y="606"/>
                    </a:lnTo>
                    <a:lnTo>
                      <a:pt x="263" y="594"/>
                    </a:lnTo>
                    <a:lnTo>
                      <a:pt x="300" y="561"/>
                    </a:lnTo>
                    <a:lnTo>
                      <a:pt x="329" y="522"/>
                    </a:lnTo>
                    <a:lnTo>
                      <a:pt x="348" y="476"/>
                    </a:lnTo>
                    <a:lnTo>
                      <a:pt x="352" y="452"/>
                    </a:lnTo>
                    <a:lnTo>
                      <a:pt x="355" y="430"/>
                    </a:lnTo>
                    <a:lnTo>
                      <a:pt x="352" y="410"/>
                    </a:lnTo>
                    <a:lnTo>
                      <a:pt x="384" y="413"/>
                    </a:lnTo>
                    <a:lnTo>
                      <a:pt x="446" y="404"/>
                    </a:lnTo>
                    <a:lnTo>
                      <a:pt x="505" y="380"/>
                    </a:lnTo>
                    <a:lnTo>
                      <a:pt x="555" y="338"/>
                    </a:lnTo>
                    <a:lnTo>
                      <a:pt x="577" y="309"/>
                    </a:lnTo>
                    <a:lnTo>
                      <a:pt x="594" y="283"/>
                    </a:lnTo>
                    <a:lnTo>
                      <a:pt x="611" y="230"/>
                    </a:lnTo>
                    <a:lnTo>
                      <a:pt x="613" y="177"/>
                    </a:lnTo>
                    <a:lnTo>
                      <a:pt x="600" y="127"/>
                    </a:lnTo>
                    <a:lnTo>
                      <a:pt x="574" y="82"/>
                    </a:lnTo>
                    <a:lnTo>
                      <a:pt x="537" y="44"/>
                    </a:lnTo>
                    <a:lnTo>
                      <a:pt x="489" y="17"/>
                    </a:lnTo>
                    <a:lnTo>
                      <a:pt x="434" y="1"/>
                    </a:lnTo>
                    <a:lnTo>
                      <a:pt x="40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2" name="Group 31"/>
            <p:cNvGrpSpPr>
              <a:grpSpLocks noChangeAspect="1"/>
            </p:cNvGrpSpPr>
            <p:nvPr/>
          </p:nvGrpSpPr>
          <p:grpSpPr bwMode="auto">
            <a:xfrm>
              <a:off x="594443" y="5066831"/>
              <a:ext cx="167284" cy="203007"/>
              <a:chOff x="2647" y="1727"/>
              <a:chExt cx="192" cy="233"/>
            </a:xfrm>
            <a:grpFill/>
          </p:grpSpPr>
          <p:sp>
            <p:nvSpPr>
              <p:cNvPr id="13" name="Freeform 32"/>
              <p:cNvSpPr>
                <a:spLocks/>
              </p:cNvSpPr>
              <p:nvPr/>
            </p:nvSpPr>
            <p:spPr bwMode="auto">
              <a:xfrm>
                <a:off x="2699" y="1727"/>
                <a:ext cx="140" cy="152"/>
              </a:xfrm>
              <a:custGeom>
                <a:avLst/>
                <a:gdLst>
                  <a:gd name="T0" fmla="*/ 94 w 421"/>
                  <a:gd name="T1" fmla="*/ 455 h 455"/>
                  <a:gd name="T2" fmla="*/ 0 w 421"/>
                  <a:gd name="T3" fmla="*/ 362 h 455"/>
                  <a:gd name="T4" fmla="*/ 172 w 421"/>
                  <a:gd name="T5" fmla="*/ 191 h 455"/>
                  <a:gd name="T6" fmla="*/ 371 w 421"/>
                  <a:gd name="T7" fmla="*/ 1 h 455"/>
                  <a:gd name="T8" fmla="*/ 377 w 421"/>
                  <a:gd name="T9" fmla="*/ 0 h 455"/>
                  <a:gd name="T10" fmla="*/ 404 w 421"/>
                  <a:gd name="T11" fmla="*/ 4 h 455"/>
                  <a:gd name="T12" fmla="*/ 419 w 421"/>
                  <a:gd name="T13" fmla="*/ 21 h 455"/>
                  <a:gd name="T14" fmla="*/ 421 w 421"/>
                  <a:gd name="T15" fmla="*/ 37 h 455"/>
                  <a:gd name="T16" fmla="*/ 364 w 421"/>
                  <a:gd name="T17" fmla="*/ 120 h 455"/>
                  <a:gd name="T18" fmla="*/ 130 w 421"/>
                  <a:gd name="T19" fmla="*/ 410 h 455"/>
                  <a:gd name="T20" fmla="*/ 94 w 421"/>
                  <a:gd name="T21" fmla="*/ 455 h 4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21" h="455">
                    <a:moveTo>
                      <a:pt x="94" y="455"/>
                    </a:moveTo>
                    <a:lnTo>
                      <a:pt x="0" y="362"/>
                    </a:lnTo>
                    <a:lnTo>
                      <a:pt x="172" y="191"/>
                    </a:lnTo>
                    <a:lnTo>
                      <a:pt x="371" y="1"/>
                    </a:lnTo>
                    <a:lnTo>
                      <a:pt x="377" y="0"/>
                    </a:lnTo>
                    <a:lnTo>
                      <a:pt x="404" y="4"/>
                    </a:lnTo>
                    <a:lnTo>
                      <a:pt x="419" y="21"/>
                    </a:lnTo>
                    <a:lnTo>
                      <a:pt x="421" y="37"/>
                    </a:lnTo>
                    <a:lnTo>
                      <a:pt x="364" y="120"/>
                    </a:lnTo>
                    <a:lnTo>
                      <a:pt x="130" y="410"/>
                    </a:lnTo>
                    <a:lnTo>
                      <a:pt x="94" y="45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" name="Freeform 33"/>
              <p:cNvSpPr>
                <a:spLocks/>
              </p:cNvSpPr>
              <p:nvPr/>
            </p:nvSpPr>
            <p:spPr bwMode="auto">
              <a:xfrm>
                <a:off x="2647" y="1856"/>
                <a:ext cx="76" cy="104"/>
              </a:xfrm>
              <a:custGeom>
                <a:avLst/>
                <a:gdLst>
                  <a:gd name="T0" fmla="*/ 22 w 226"/>
                  <a:gd name="T1" fmla="*/ 314 h 314"/>
                  <a:gd name="T2" fmla="*/ 21 w 226"/>
                  <a:gd name="T3" fmla="*/ 301 h 314"/>
                  <a:gd name="T4" fmla="*/ 37 w 226"/>
                  <a:gd name="T5" fmla="*/ 242 h 314"/>
                  <a:gd name="T6" fmla="*/ 63 w 226"/>
                  <a:gd name="T7" fmla="*/ 219 h 314"/>
                  <a:gd name="T8" fmla="*/ 90 w 226"/>
                  <a:gd name="T9" fmla="*/ 211 h 314"/>
                  <a:gd name="T10" fmla="*/ 107 w 226"/>
                  <a:gd name="T11" fmla="*/ 209 h 314"/>
                  <a:gd name="T12" fmla="*/ 125 w 226"/>
                  <a:gd name="T13" fmla="*/ 208 h 314"/>
                  <a:gd name="T14" fmla="*/ 153 w 226"/>
                  <a:gd name="T15" fmla="*/ 199 h 314"/>
                  <a:gd name="T16" fmla="*/ 188 w 226"/>
                  <a:gd name="T17" fmla="*/ 173 h 314"/>
                  <a:gd name="T18" fmla="*/ 223 w 226"/>
                  <a:gd name="T19" fmla="*/ 107 h 314"/>
                  <a:gd name="T20" fmla="*/ 226 w 226"/>
                  <a:gd name="T21" fmla="*/ 91 h 314"/>
                  <a:gd name="T22" fmla="*/ 132 w 226"/>
                  <a:gd name="T23" fmla="*/ 0 h 314"/>
                  <a:gd name="T24" fmla="*/ 96 w 226"/>
                  <a:gd name="T25" fmla="*/ 17 h 314"/>
                  <a:gd name="T26" fmla="*/ 44 w 226"/>
                  <a:gd name="T27" fmla="*/ 61 h 314"/>
                  <a:gd name="T28" fmla="*/ 13 w 226"/>
                  <a:gd name="T29" fmla="*/ 113 h 314"/>
                  <a:gd name="T30" fmla="*/ 0 w 226"/>
                  <a:gd name="T31" fmla="*/ 165 h 314"/>
                  <a:gd name="T32" fmla="*/ 2 w 226"/>
                  <a:gd name="T33" fmla="*/ 239 h 314"/>
                  <a:gd name="T34" fmla="*/ 19 w 226"/>
                  <a:gd name="T35" fmla="*/ 307 h 314"/>
                  <a:gd name="T36" fmla="*/ 22 w 226"/>
                  <a:gd name="T37" fmla="*/ 314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26" h="314">
                    <a:moveTo>
                      <a:pt x="22" y="314"/>
                    </a:moveTo>
                    <a:lnTo>
                      <a:pt x="21" y="301"/>
                    </a:lnTo>
                    <a:lnTo>
                      <a:pt x="37" y="242"/>
                    </a:lnTo>
                    <a:lnTo>
                      <a:pt x="63" y="219"/>
                    </a:lnTo>
                    <a:lnTo>
                      <a:pt x="90" y="211"/>
                    </a:lnTo>
                    <a:lnTo>
                      <a:pt x="107" y="209"/>
                    </a:lnTo>
                    <a:lnTo>
                      <a:pt x="125" y="208"/>
                    </a:lnTo>
                    <a:lnTo>
                      <a:pt x="153" y="199"/>
                    </a:lnTo>
                    <a:lnTo>
                      <a:pt x="188" y="173"/>
                    </a:lnTo>
                    <a:lnTo>
                      <a:pt x="223" y="107"/>
                    </a:lnTo>
                    <a:lnTo>
                      <a:pt x="226" y="91"/>
                    </a:lnTo>
                    <a:lnTo>
                      <a:pt x="132" y="0"/>
                    </a:lnTo>
                    <a:lnTo>
                      <a:pt x="96" y="17"/>
                    </a:lnTo>
                    <a:lnTo>
                      <a:pt x="44" y="61"/>
                    </a:lnTo>
                    <a:lnTo>
                      <a:pt x="13" y="113"/>
                    </a:lnTo>
                    <a:lnTo>
                      <a:pt x="0" y="165"/>
                    </a:lnTo>
                    <a:lnTo>
                      <a:pt x="2" y="239"/>
                    </a:lnTo>
                    <a:lnTo>
                      <a:pt x="19" y="307"/>
                    </a:lnTo>
                    <a:lnTo>
                      <a:pt x="22" y="3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25" name="모서리가 둥근 직사각형 24"/>
          <p:cNvSpPr/>
          <p:nvPr/>
        </p:nvSpPr>
        <p:spPr>
          <a:xfrm>
            <a:off x="752612" y="225445"/>
            <a:ext cx="11207159" cy="650762"/>
          </a:xfrm>
          <a:prstGeom prst="roundRect">
            <a:avLst/>
          </a:prstGeom>
          <a:solidFill>
            <a:srgbClr val="F4F4FE"/>
          </a:solidFill>
          <a:ln>
            <a:noFill/>
          </a:ln>
          <a:effectLst>
            <a:outerShdw blurRad="190500" dist="101600" dir="2700000" algn="tl" rotWithShape="0">
              <a:srgbClr val="5955B3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2400" kern="0" dirty="0">
                <a:solidFill>
                  <a:srgbClr val="5955B3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장바구니</a:t>
            </a:r>
            <a:endParaRPr lang="en-US" altLang="ko-KR" sz="1000" kern="0" dirty="0">
              <a:solidFill>
                <a:srgbClr val="5955B3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11658599" y="598713"/>
            <a:ext cx="217715" cy="217715"/>
          </a:xfrm>
          <a:prstGeom prst="ellipse">
            <a:avLst/>
          </a:prstGeom>
          <a:solidFill>
            <a:srgbClr val="5955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prstClr val="white"/>
                </a:solidFill>
              </a:rPr>
              <a:t>+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156851" y="354496"/>
            <a:ext cx="298491" cy="298491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52" name="Group 28"/>
          <p:cNvGrpSpPr>
            <a:grpSpLocks noChangeAspect="1"/>
          </p:cNvGrpSpPr>
          <p:nvPr/>
        </p:nvGrpSpPr>
        <p:grpSpPr bwMode="auto">
          <a:xfrm>
            <a:off x="2726630" y="3026669"/>
            <a:ext cx="305908" cy="267729"/>
            <a:chOff x="496" y="4251"/>
            <a:chExt cx="641" cy="561"/>
          </a:xfrm>
          <a:solidFill>
            <a:schemeClr val="bg1"/>
          </a:solidFill>
        </p:grpSpPr>
        <p:sp>
          <p:nvSpPr>
            <p:cNvPr id="53" name="Freeform 30"/>
            <p:cNvSpPr>
              <a:spLocks/>
            </p:cNvSpPr>
            <p:nvPr/>
          </p:nvSpPr>
          <p:spPr bwMode="auto">
            <a:xfrm>
              <a:off x="709" y="4720"/>
              <a:ext cx="88" cy="92"/>
            </a:xfrm>
            <a:custGeom>
              <a:avLst/>
              <a:gdLst>
                <a:gd name="T0" fmla="*/ 0 w 526"/>
                <a:gd name="T1" fmla="*/ 0 h 553"/>
                <a:gd name="T2" fmla="*/ 526 w 526"/>
                <a:gd name="T3" fmla="*/ 250 h 553"/>
                <a:gd name="T4" fmla="*/ 97 w 526"/>
                <a:gd name="T5" fmla="*/ 542 h 553"/>
                <a:gd name="T6" fmla="*/ 81 w 526"/>
                <a:gd name="T7" fmla="*/ 549 h 553"/>
                <a:gd name="T8" fmla="*/ 65 w 526"/>
                <a:gd name="T9" fmla="*/ 553 h 553"/>
                <a:gd name="T10" fmla="*/ 49 w 526"/>
                <a:gd name="T11" fmla="*/ 552 h 553"/>
                <a:gd name="T12" fmla="*/ 34 w 526"/>
                <a:gd name="T13" fmla="*/ 546 h 553"/>
                <a:gd name="T14" fmla="*/ 20 w 526"/>
                <a:gd name="T15" fmla="*/ 535 h 553"/>
                <a:gd name="T16" fmla="*/ 9 w 526"/>
                <a:gd name="T17" fmla="*/ 522 h 553"/>
                <a:gd name="T18" fmla="*/ 2 w 526"/>
                <a:gd name="T19" fmla="*/ 507 h 553"/>
                <a:gd name="T20" fmla="*/ 0 w 526"/>
                <a:gd name="T21" fmla="*/ 490 h 553"/>
                <a:gd name="T22" fmla="*/ 0 w 526"/>
                <a:gd name="T23" fmla="*/ 0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26" h="553">
                  <a:moveTo>
                    <a:pt x="0" y="0"/>
                  </a:moveTo>
                  <a:lnTo>
                    <a:pt x="526" y="250"/>
                  </a:lnTo>
                  <a:lnTo>
                    <a:pt x="97" y="542"/>
                  </a:lnTo>
                  <a:lnTo>
                    <a:pt x="81" y="549"/>
                  </a:lnTo>
                  <a:lnTo>
                    <a:pt x="65" y="553"/>
                  </a:lnTo>
                  <a:lnTo>
                    <a:pt x="49" y="552"/>
                  </a:lnTo>
                  <a:lnTo>
                    <a:pt x="34" y="546"/>
                  </a:lnTo>
                  <a:lnTo>
                    <a:pt x="20" y="535"/>
                  </a:lnTo>
                  <a:lnTo>
                    <a:pt x="9" y="522"/>
                  </a:lnTo>
                  <a:lnTo>
                    <a:pt x="2" y="507"/>
                  </a:lnTo>
                  <a:lnTo>
                    <a:pt x="0" y="4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4" name="Freeform 31"/>
            <p:cNvSpPr>
              <a:spLocks/>
            </p:cNvSpPr>
            <p:nvPr/>
          </p:nvSpPr>
          <p:spPr bwMode="auto">
            <a:xfrm>
              <a:off x="496" y="4251"/>
              <a:ext cx="641" cy="530"/>
            </a:xfrm>
            <a:custGeom>
              <a:avLst/>
              <a:gdLst>
                <a:gd name="T0" fmla="*/ 3785 w 3847"/>
                <a:gd name="T1" fmla="*/ 0 h 3180"/>
                <a:gd name="T2" fmla="*/ 3800 w 3847"/>
                <a:gd name="T3" fmla="*/ 2 h 3180"/>
                <a:gd name="T4" fmla="*/ 3814 w 3847"/>
                <a:gd name="T5" fmla="*/ 7 h 3180"/>
                <a:gd name="T6" fmla="*/ 3827 w 3847"/>
                <a:gd name="T7" fmla="*/ 16 h 3180"/>
                <a:gd name="T8" fmla="*/ 3839 w 3847"/>
                <a:gd name="T9" fmla="*/ 31 h 3180"/>
                <a:gd name="T10" fmla="*/ 3846 w 3847"/>
                <a:gd name="T11" fmla="*/ 49 h 3180"/>
                <a:gd name="T12" fmla="*/ 3847 w 3847"/>
                <a:gd name="T13" fmla="*/ 66 h 3180"/>
                <a:gd name="T14" fmla="*/ 3842 w 3847"/>
                <a:gd name="T15" fmla="*/ 85 h 3180"/>
                <a:gd name="T16" fmla="*/ 2642 w 3847"/>
                <a:gd name="T17" fmla="*/ 3110 h 3180"/>
                <a:gd name="T18" fmla="*/ 2631 w 3847"/>
                <a:gd name="T19" fmla="*/ 3130 h 3180"/>
                <a:gd name="T20" fmla="*/ 2617 w 3847"/>
                <a:gd name="T21" fmla="*/ 3147 h 3180"/>
                <a:gd name="T22" fmla="*/ 2600 w 3847"/>
                <a:gd name="T23" fmla="*/ 3161 h 3180"/>
                <a:gd name="T24" fmla="*/ 2579 w 3847"/>
                <a:gd name="T25" fmla="*/ 3172 h 3180"/>
                <a:gd name="T26" fmla="*/ 2559 w 3847"/>
                <a:gd name="T27" fmla="*/ 3178 h 3180"/>
                <a:gd name="T28" fmla="*/ 2539 w 3847"/>
                <a:gd name="T29" fmla="*/ 3180 h 3180"/>
                <a:gd name="T30" fmla="*/ 2514 w 3847"/>
                <a:gd name="T31" fmla="*/ 3177 h 3180"/>
                <a:gd name="T32" fmla="*/ 2491 w 3847"/>
                <a:gd name="T33" fmla="*/ 3168 h 3180"/>
                <a:gd name="T34" fmla="*/ 1278 w 3847"/>
                <a:gd name="T35" fmla="*/ 2591 h 3180"/>
                <a:gd name="T36" fmla="*/ 2984 w 3847"/>
                <a:gd name="T37" fmla="*/ 878 h 3180"/>
                <a:gd name="T38" fmla="*/ 1036 w 3847"/>
                <a:gd name="T39" fmla="*/ 2477 h 3180"/>
                <a:gd name="T40" fmla="*/ 63 w 3847"/>
                <a:gd name="T41" fmla="*/ 2014 h 3180"/>
                <a:gd name="T42" fmla="*/ 42 w 3847"/>
                <a:gd name="T43" fmla="*/ 2000 h 3180"/>
                <a:gd name="T44" fmla="*/ 24 w 3847"/>
                <a:gd name="T45" fmla="*/ 1983 h 3180"/>
                <a:gd name="T46" fmla="*/ 11 w 3847"/>
                <a:gd name="T47" fmla="*/ 1963 h 3180"/>
                <a:gd name="T48" fmla="*/ 3 w 3847"/>
                <a:gd name="T49" fmla="*/ 1940 h 3180"/>
                <a:gd name="T50" fmla="*/ 0 w 3847"/>
                <a:gd name="T51" fmla="*/ 1915 h 3180"/>
                <a:gd name="T52" fmla="*/ 2 w 3847"/>
                <a:gd name="T53" fmla="*/ 1891 h 3180"/>
                <a:gd name="T54" fmla="*/ 10 w 3847"/>
                <a:gd name="T55" fmla="*/ 1867 h 3180"/>
                <a:gd name="T56" fmla="*/ 23 w 3847"/>
                <a:gd name="T57" fmla="*/ 1846 h 3180"/>
                <a:gd name="T58" fmla="*/ 41 w 3847"/>
                <a:gd name="T59" fmla="*/ 1829 h 3180"/>
                <a:gd name="T60" fmla="*/ 62 w 3847"/>
                <a:gd name="T61" fmla="*/ 1816 h 3180"/>
                <a:gd name="T62" fmla="*/ 3757 w 3847"/>
                <a:gd name="T63" fmla="*/ 5 h 3180"/>
                <a:gd name="T64" fmla="*/ 3771 w 3847"/>
                <a:gd name="T65" fmla="*/ 1 h 3180"/>
                <a:gd name="T66" fmla="*/ 3785 w 3847"/>
                <a:gd name="T67" fmla="*/ 0 h 3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847" h="3180">
                  <a:moveTo>
                    <a:pt x="3785" y="0"/>
                  </a:moveTo>
                  <a:lnTo>
                    <a:pt x="3800" y="2"/>
                  </a:lnTo>
                  <a:lnTo>
                    <a:pt x="3814" y="7"/>
                  </a:lnTo>
                  <a:lnTo>
                    <a:pt x="3827" y="16"/>
                  </a:lnTo>
                  <a:lnTo>
                    <a:pt x="3839" y="31"/>
                  </a:lnTo>
                  <a:lnTo>
                    <a:pt x="3846" y="49"/>
                  </a:lnTo>
                  <a:lnTo>
                    <a:pt x="3847" y="66"/>
                  </a:lnTo>
                  <a:lnTo>
                    <a:pt x="3842" y="85"/>
                  </a:lnTo>
                  <a:lnTo>
                    <a:pt x="2642" y="3110"/>
                  </a:lnTo>
                  <a:lnTo>
                    <a:pt x="2631" y="3130"/>
                  </a:lnTo>
                  <a:lnTo>
                    <a:pt x="2617" y="3147"/>
                  </a:lnTo>
                  <a:lnTo>
                    <a:pt x="2600" y="3161"/>
                  </a:lnTo>
                  <a:lnTo>
                    <a:pt x="2579" y="3172"/>
                  </a:lnTo>
                  <a:lnTo>
                    <a:pt x="2559" y="3178"/>
                  </a:lnTo>
                  <a:lnTo>
                    <a:pt x="2539" y="3180"/>
                  </a:lnTo>
                  <a:lnTo>
                    <a:pt x="2514" y="3177"/>
                  </a:lnTo>
                  <a:lnTo>
                    <a:pt x="2491" y="3168"/>
                  </a:lnTo>
                  <a:lnTo>
                    <a:pt x="1278" y="2591"/>
                  </a:lnTo>
                  <a:lnTo>
                    <a:pt x="2984" y="878"/>
                  </a:lnTo>
                  <a:lnTo>
                    <a:pt x="1036" y="2477"/>
                  </a:lnTo>
                  <a:lnTo>
                    <a:pt x="63" y="2014"/>
                  </a:lnTo>
                  <a:lnTo>
                    <a:pt x="42" y="2000"/>
                  </a:lnTo>
                  <a:lnTo>
                    <a:pt x="24" y="1983"/>
                  </a:lnTo>
                  <a:lnTo>
                    <a:pt x="11" y="1963"/>
                  </a:lnTo>
                  <a:lnTo>
                    <a:pt x="3" y="1940"/>
                  </a:lnTo>
                  <a:lnTo>
                    <a:pt x="0" y="1915"/>
                  </a:lnTo>
                  <a:lnTo>
                    <a:pt x="2" y="1891"/>
                  </a:lnTo>
                  <a:lnTo>
                    <a:pt x="10" y="1867"/>
                  </a:lnTo>
                  <a:lnTo>
                    <a:pt x="23" y="1846"/>
                  </a:lnTo>
                  <a:lnTo>
                    <a:pt x="41" y="1829"/>
                  </a:lnTo>
                  <a:lnTo>
                    <a:pt x="62" y="1816"/>
                  </a:lnTo>
                  <a:lnTo>
                    <a:pt x="3757" y="5"/>
                  </a:lnTo>
                  <a:lnTo>
                    <a:pt x="3771" y="1"/>
                  </a:lnTo>
                  <a:lnTo>
                    <a:pt x="378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82" name="Group 14"/>
          <p:cNvGrpSpPr>
            <a:grpSpLocks noChangeAspect="1"/>
          </p:cNvGrpSpPr>
          <p:nvPr/>
        </p:nvGrpSpPr>
        <p:grpSpPr bwMode="auto">
          <a:xfrm>
            <a:off x="9860267" y="3075814"/>
            <a:ext cx="282952" cy="240012"/>
            <a:chOff x="3669" y="3943"/>
            <a:chExt cx="626" cy="531"/>
          </a:xfrm>
          <a:solidFill>
            <a:schemeClr val="bg1"/>
          </a:solidFill>
        </p:grpSpPr>
        <p:sp>
          <p:nvSpPr>
            <p:cNvPr id="83" name="Freeform 16"/>
            <p:cNvSpPr>
              <a:spLocks noEditPoints="1"/>
            </p:cNvSpPr>
            <p:nvPr/>
          </p:nvSpPr>
          <p:spPr bwMode="auto">
            <a:xfrm>
              <a:off x="3669" y="3943"/>
              <a:ext cx="626" cy="531"/>
            </a:xfrm>
            <a:custGeom>
              <a:avLst/>
              <a:gdLst>
                <a:gd name="T0" fmla="*/ 1532 w 3756"/>
                <a:gd name="T1" fmla="*/ 2536 h 3186"/>
                <a:gd name="T2" fmla="*/ 1516 w 3756"/>
                <a:gd name="T3" fmla="*/ 2550 h 3186"/>
                <a:gd name="T4" fmla="*/ 1450 w 3756"/>
                <a:gd name="T5" fmla="*/ 2904 h 3186"/>
                <a:gd name="T6" fmla="*/ 1457 w 3756"/>
                <a:gd name="T7" fmla="*/ 2929 h 3186"/>
                <a:gd name="T8" fmla="*/ 1481 w 3756"/>
                <a:gd name="T9" fmla="*/ 2941 h 3186"/>
                <a:gd name="T10" fmla="*/ 2288 w 3756"/>
                <a:gd name="T11" fmla="*/ 2937 h 3186"/>
                <a:gd name="T12" fmla="*/ 2304 w 3756"/>
                <a:gd name="T13" fmla="*/ 2921 h 3186"/>
                <a:gd name="T14" fmla="*/ 2306 w 3756"/>
                <a:gd name="T15" fmla="*/ 2905 h 3186"/>
                <a:gd name="T16" fmla="*/ 2243 w 3756"/>
                <a:gd name="T17" fmla="*/ 2560 h 3186"/>
                <a:gd name="T18" fmla="*/ 2233 w 3756"/>
                <a:gd name="T19" fmla="*/ 2542 h 3186"/>
                <a:gd name="T20" fmla="*/ 2214 w 3756"/>
                <a:gd name="T21" fmla="*/ 2534 h 3186"/>
                <a:gd name="T22" fmla="*/ 585 w 3756"/>
                <a:gd name="T23" fmla="*/ 305 h 3186"/>
                <a:gd name="T24" fmla="*/ 560 w 3756"/>
                <a:gd name="T25" fmla="*/ 314 h 3186"/>
                <a:gd name="T26" fmla="*/ 544 w 3756"/>
                <a:gd name="T27" fmla="*/ 336 h 3186"/>
                <a:gd name="T28" fmla="*/ 542 w 3756"/>
                <a:gd name="T29" fmla="*/ 1890 h 3186"/>
                <a:gd name="T30" fmla="*/ 553 w 3756"/>
                <a:gd name="T31" fmla="*/ 1921 h 3186"/>
                <a:gd name="T32" fmla="*/ 3188 w 3756"/>
                <a:gd name="T33" fmla="*/ 1930 h 3186"/>
                <a:gd name="T34" fmla="*/ 3211 w 3756"/>
                <a:gd name="T35" fmla="*/ 1906 h 3186"/>
                <a:gd name="T36" fmla="*/ 3214 w 3756"/>
                <a:gd name="T37" fmla="*/ 350 h 3186"/>
                <a:gd name="T38" fmla="*/ 3206 w 3756"/>
                <a:gd name="T39" fmla="*/ 324 h 3186"/>
                <a:gd name="T40" fmla="*/ 3185 w 3756"/>
                <a:gd name="T41" fmla="*/ 308 h 3186"/>
                <a:gd name="T42" fmla="*/ 585 w 3756"/>
                <a:gd name="T43" fmla="*/ 305 h 3186"/>
                <a:gd name="T44" fmla="*/ 3170 w 3756"/>
                <a:gd name="T45" fmla="*/ 0 h 3186"/>
                <a:gd name="T46" fmla="*/ 3263 w 3756"/>
                <a:gd name="T47" fmla="*/ 13 h 3186"/>
                <a:gd name="T48" fmla="*/ 3346 w 3756"/>
                <a:gd name="T49" fmla="*/ 48 h 3186"/>
                <a:gd name="T50" fmla="*/ 3418 w 3756"/>
                <a:gd name="T51" fmla="*/ 103 h 3186"/>
                <a:gd name="T52" fmla="*/ 3473 w 3756"/>
                <a:gd name="T53" fmla="*/ 173 h 3186"/>
                <a:gd name="T54" fmla="*/ 3508 w 3756"/>
                <a:gd name="T55" fmla="*/ 256 h 3186"/>
                <a:gd name="T56" fmla="*/ 3520 w 3756"/>
                <a:gd name="T57" fmla="*/ 350 h 3186"/>
                <a:gd name="T58" fmla="*/ 3518 w 3756"/>
                <a:gd name="T59" fmla="*/ 1931 h 3186"/>
                <a:gd name="T60" fmla="*/ 3500 w 3756"/>
                <a:gd name="T61" fmla="*/ 2009 h 3186"/>
                <a:gd name="T62" fmla="*/ 3516 w 3756"/>
                <a:gd name="T63" fmla="*/ 2049 h 3186"/>
                <a:gd name="T64" fmla="*/ 3754 w 3756"/>
                <a:gd name="T65" fmla="*/ 3006 h 3186"/>
                <a:gd name="T66" fmla="*/ 3753 w 3756"/>
                <a:gd name="T67" fmla="*/ 3060 h 3186"/>
                <a:gd name="T68" fmla="*/ 3729 w 3756"/>
                <a:gd name="T69" fmla="*/ 3116 h 3186"/>
                <a:gd name="T70" fmla="*/ 3687 w 3756"/>
                <a:gd name="T71" fmla="*/ 3158 h 3186"/>
                <a:gd name="T72" fmla="*/ 3631 w 3756"/>
                <a:gd name="T73" fmla="*/ 3182 h 3186"/>
                <a:gd name="T74" fmla="*/ 157 w 3756"/>
                <a:gd name="T75" fmla="*/ 3186 h 3186"/>
                <a:gd name="T76" fmla="*/ 101 w 3756"/>
                <a:gd name="T77" fmla="*/ 3175 h 3186"/>
                <a:gd name="T78" fmla="*/ 52 w 3756"/>
                <a:gd name="T79" fmla="*/ 3146 h 3186"/>
                <a:gd name="T80" fmla="*/ 18 w 3756"/>
                <a:gd name="T81" fmla="*/ 3101 h 3186"/>
                <a:gd name="T82" fmla="*/ 1 w 3756"/>
                <a:gd name="T83" fmla="*/ 3047 h 3186"/>
                <a:gd name="T84" fmla="*/ 5 w 3756"/>
                <a:gd name="T85" fmla="*/ 2991 h 3186"/>
                <a:gd name="T86" fmla="*/ 247 w 3756"/>
                <a:gd name="T87" fmla="*/ 2028 h 3186"/>
                <a:gd name="T88" fmla="*/ 245 w 3756"/>
                <a:gd name="T89" fmla="*/ 1970 h 3186"/>
                <a:gd name="T90" fmla="*/ 236 w 3756"/>
                <a:gd name="T91" fmla="*/ 1890 h 3186"/>
                <a:gd name="T92" fmla="*/ 239 w 3756"/>
                <a:gd name="T93" fmla="*/ 302 h 3186"/>
                <a:gd name="T94" fmla="*/ 263 w 3756"/>
                <a:gd name="T95" fmla="*/ 214 h 3186"/>
                <a:gd name="T96" fmla="*/ 308 w 3756"/>
                <a:gd name="T97" fmla="*/ 136 h 3186"/>
                <a:gd name="T98" fmla="*/ 372 w 3756"/>
                <a:gd name="T99" fmla="*/ 73 h 3186"/>
                <a:gd name="T100" fmla="*/ 450 w 3756"/>
                <a:gd name="T101" fmla="*/ 27 h 3186"/>
                <a:gd name="T102" fmla="*/ 538 w 3756"/>
                <a:gd name="T103" fmla="*/ 3 h 3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756" h="3186">
                  <a:moveTo>
                    <a:pt x="1542" y="2534"/>
                  </a:moveTo>
                  <a:lnTo>
                    <a:pt x="1532" y="2536"/>
                  </a:lnTo>
                  <a:lnTo>
                    <a:pt x="1523" y="2542"/>
                  </a:lnTo>
                  <a:lnTo>
                    <a:pt x="1516" y="2550"/>
                  </a:lnTo>
                  <a:lnTo>
                    <a:pt x="1513" y="2560"/>
                  </a:lnTo>
                  <a:lnTo>
                    <a:pt x="1450" y="2904"/>
                  </a:lnTo>
                  <a:lnTo>
                    <a:pt x="1451" y="2917"/>
                  </a:lnTo>
                  <a:lnTo>
                    <a:pt x="1457" y="2929"/>
                  </a:lnTo>
                  <a:lnTo>
                    <a:pt x="1467" y="2937"/>
                  </a:lnTo>
                  <a:lnTo>
                    <a:pt x="1481" y="2941"/>
                  </a:lnTo>
                  <a:lnTo>
                    <a:pt x="2275" y="2941"/>
                  </a:lnTo>
                  <a:lnTo>
                    <a:pt x="2288" y="2937"/>
                  </a:lnTo>
                  <a:lnTo>
                    <a:pt x="2297" y="2932"/>
                  </a:lnTo>
                  <a:lnTo>
                    <a:pt x="2304" y="2921"/>
                  </a:lnTo>
                  <a:lnTo>
                    <a:pt x="2306" y="2909"/>
                  </a:lnTo>
                  <a:lnTo>
                    <a:pt x="2306" y="2905"/>
                  </a:lnTo>
                  <a:lnTo>
                    <a:pt x="2305" y="2901"/>
                  </a:lnTo>
                  <a:lnTo>
                    <a:pt x="2243" y="2560"/>
                  </a:lnTo>
                  <a:lnTo>
                    <a:pt x="2240" y="2550"/>
                  </a:lnTo>
                  <a:lnTo>
                    <a:pt x="2233" y="2542"/>
                  </a:lnTo>
                  <a:lnTo>
                    <a:pt x="2224" y="2536"/>
                  </a:lnTo>
                  <a:lnTo>
                    <a:pt x="2214" y="2534"/>
                  </a:lnTo>
                  <a:lnTo>
                    <a:pt x="1542" y="2534"/>
                  </a:lnTo>
                  <a:close/>
                  <a:moveTo>
                    <a:pt x="585" y="305"/>
                  </a:moveTo>
                  <a:lnTo>
                    <a:pt x="571" y="308"/>
                  </a:lnTo>
                  <a:lnTo>
                    <a:pt x="560" y="314"/>
                  </a:lnTo>
                  <a:lnTo>
                    <a:pt x="550" y="324"/>
                  </a:lnTo>
                  <a:lnTo>
                    <a:pt x="544" y="336"/>
                  </a:lnTo>
                  <a:lnTo>
                    <a:pt x="542" y="350"/>
                  </a:lnTo>
                  <a:lnTo>
                    <a:pt x="542" y="1890"/>
                  </a:lnTo>
                  <a:lnTo>
                    <a:pt x="544" y="1906"/>
                  </a:lnTo>
                  <a:lnTo>
                    <a:pt x="553" y="1921"/>
                  </a:lnTo>
                  <a:lnTo>
                    <a:pt x="567" y="1930"/>
                  </a:lnTo>
                  <a:lnTo>
                    <a:pt x="3188" y="1930"/>
                  </a:lnTo>
                  <a:lnTo>
                    <a:pt x="3202" y="1921"/>
                  </a:lnTo>
                  <a:lnTo>
                    <a:pt x="3211" y="1906"/>
                  </a:lnTo>
                  <a:lnTo>
                    <a:pt x="3214" y="1890"/>
                  </a:lnTo>
                  <a:lnTo>
                    <a:pt x="3214" y="350"/>
                  </a:lnTo>
                  <a:lnTo>
                    <a:pt x="3212" y="336"/>
                  </a:lnTo>
                  <a:lnTo>
                    <a:pt x="3206" y="324"/>
                  </a:lnTo>
                  <a:lnTo>
                    <a:pt x="3196" y="314"/>
                  </a:lnTo>
                  <a:lnTo>
                    <a:pt x="3185" y="308"/>
                  </a:lnTo>
                  <a:lnTo>
                    <a:pt x="3170" y="305"/>
                  </a:lnTo>
                  <a:lnTo>
                    <a:pt x="585" y="305"/>
                  </a:lnTo>
                  <a:close/>
                  <a:moveTo>
                    <a:pt x="585" y="0"/>
                  </a:moveTo>
                  <a:lnTo>
                    <a:pt x="3170" y="0"/>
                  </a:lnTo>
                  <a:lnTo>
                    <a:pt x="3218" y="3"/>
                  </a:lnTo>
                  <a:lnTo>
                    <a:pt x="3263" y="13"/>
                  </a:lnTo>
                  <a:lnTo>
                    <a:pt x="3306" y="27"/>
                  </a:lnTo>
                  <a:lnTo>
                    <a:pt x="3346" y="48"/>
                  </a:lnTo>
                  <a:lnTo>
                    <a:pt x="3384" y="73"/>
                  </a:lnTo>
                  <a:lnTo>
                    <a:pt x="3418" y="103"/>
                  </a:lnTo>
                  <a:lnTo>
                    <a:pt x="3448" y="136"/>
                  </a:lnTo>
                  <a:lnTo>
                    <a:pt x="3473" y="173"/>
                  </a:lnTo>
                  <a:lnTo>
                    <a:pt x="3493" y="214"/>
                  </a:lnTo>
                  <a:lnTo>
                    <a:pt x="3508" y="256"/>
                  </a:lnTo>
                  <a:lnTo>
                    <a:pt x="3517" y="302"/>
                  </a:lnTo>
                  <a:lnTo>
                    <a:pt x="3520" y="350"/>
                  </a:lnTo>
                  <a:lnTo>
                    <a:pt x="3520" y="1890"/>
                  </a:lnTo>
                  <a:lnTo>
                    <a:pt x="3518" y="1931"/>
                  </a:lnTo>
                  <a:lnTo>
                    <a:pt x="3510" y="1970"/>
                  </a:lnTo>
                  <a:lnTo>
                    <a:pt x="3500" y="2009"/>
                  </a:lnTo>
                  <a:lnTo>
                    <a:pt x="3509" y="2028"/>
                  </a:lnTo>
                  <a:lnTo>
                    <a:pt x="3516" y="2049"/>
                  </a:lnTo>
                  <a:lnTo>
                    <a:pt x="3749" y="2983"/>
                  </a:lnTo>
                  <a:lnTo>
                    <a:pt x="3754" y="3006"/>
                  </a:lnTo>
                  <a:lnTo>
                    <a:pt x="3756" y="3029"/>
                  </a:lnTo>
                  <a:lnTo>
                    <a:pt x="3753" y="3060"/>
                  </a:lnTo>
                  <a:lnTo>
                    <a:pt x="3743" y="3090"/>
                  </a:lnTo>
                  <a:lnTo>
                    <a:pt x="3729" y="3116"/>
                  </a:lnTo>
                  <a:lnTo>
                    <a:pt x="3710" y="3140"/>
                  </a:lnTo>
                  <a:lnTo>
                    <a:pt x="3687" y="3158"/>
                  </a:lnTo>
                  <a:lnTo>
                    <a:pt x="3660" y="3173"/>
                  </a:lnTo>
                  <a:lnTo>
                    <a:pt x="3631" y="3182"/>
                  </a:lnTo>
                  <a:lnTo>
                    <a:pt x="3599" y="3186"/>
                  </a:lnTo>
                  <a:lnTo>
                    <a:pt x="157" y="3186"/>
                  </a:lnTo>
                  <a:lnTo>
                    <a:pt x="129" y="3183"/>
                  </a:lnTo>
                  <a:lnTo>
                    <a:pt x="101" y="3175"/>
                  </a:lnTo>
                  <a:lnTo>
                    <a:pt x="75" y="3163"/>
                  </a:lnTo>
                  <a:lnTo>
                    <a:pt x="52" y="3146"/>
                  </a:lnTo>
                  <a:lnTo>
                    <a:pt x="33" y="3125"/>
                  </a:lnTo>
                  <a:lnTo>
                    <a:pt x="18" y="3101"/>
                  </a:lnTo>
                  <a:lnTo>
                    <a:pt x="7" y="3075"/>
                  </a:lnTo>
                  <a:lnTo>
                    <a:pt x="1" y="3047"/>
                  </a:lnTo>
                  <a:lnTo>
                    <a:pt x="0" y="3019"/>
                  </a:lnTo>
                  <a:lnTo>
                    <a:pt x="5" y="2991"/>
                  </a:lnTo>
                  <a:lnTo>
                    <a:pt x="240" y="2049"/>
                  </a:lnTo>
                  <a:lnTo>
                    <a:pt x="247" y="2028"/>
                  </a:lnTo>
                  <a:lnTo>
                    <a:pt x="256" y="2009"/>
                  </a:lnTo>
                  <a:lnTo>
                    <a:pt x="245" y="1970"/>
                  </a:lnTo>
                  <a:lnTo>
                    <a:pt x="238" y="1931"/>
                  </a:lnTo>
                  <a:lnTo>
                    <a:pt x="236" y="1890"/>
                  </a:lnTo>
                  <a:lnTo>
                    <a:pt x="236" y="350"/>
                  </a:lnTo>
                  <a:lnTo>
                    <a:pt x="239" y="302"/>
                  </a:lnTo>
                  <a:lnTo>
                    <a:pt x="248" y="256"/>
                  </a:lnTo>
                  <a:lnTo>
                    <a:pt x="263" y="214"/>
                  </a:lnTo>
                  <a:lnTo>
                    <a:pt x="283" y="173"/>
                  </a:lnTo>
                  <a:lnTo>
                    <a:pt x="308" y="136"/>
                  </a:lnTo>
                  <a:lnTo>
                    <a:pt x="338" y="103"/>
                  </a:lnTo>
                  <a:lnTo>
                    <a:pt x="372" y="73"/>
                  </a:lnTo>
                  <a:lnTo>
                    <a:pt x="409" y="48"/>
                  </a:lnTo>
                  <a:lnTo>
                    <a:pt x="450" y="27"/>
                  </a:lnTo>
                  <a:lnTo>
                    <a:pt x="493" y="13"/>
                  </a:lnTo>
                  <a:lnTo>
                    <a:pt x="538" y="3"/>
                  </a:lnTo>
                  <a:lnTo>
                    <a:pt x="58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4" name="Freeform 17"/>
            <p:cNvSpPr>
              <a:spLocks/>
            </p:cNvSpPr>
            <p:nvPr/>
          </p:nvSpPr>
          <p:spPr bwMode="auto">
            <a:xfrm>
              <a:off x="3928" y="4071"/>
              <a:ext cx="108" cy="109"/>
            </a:xfrm>
            <a:custGeom>
              <a:avLst/>
              <a:gdLst>
                <a:gd name="T0" fmla="*/ 49 w 654"/>
                <a:gd name="T1" fmla="*/ 0 h 654"/>
                <a:gd name="T2" fmla="*/ 63 w 654"/>
                <a:gd name="T3" fmla="*/ 2 h 654"/>
                <a:gd name="T4" fmla="*/ 515 w 654"/>
                <a:gd name="T5" fmla="*/ 174 h 654"/>
                <a:gd name="T6" fmla="*/ 527 w 654"/>
                <a:gd name="T7" fmla="*/ 181 h 654"/>
                <a:gd name="T8" fmla="*/ 536 w 654"/>
                <a:gd name="T9" fmla="*/ 192 h 654"/>
                <a:gd name="T10" fmla="*/ 542 w 654"/>
                <a:gd name="T11" fmla="*/ 205 h 654"/>
                <a:gd name="T12" fmla="*/ 544 w 654"/>
                <a:gd name="T13" fmla="*/ 220 h 654"/>
                <a:gd name="T14" fmla="*/ 541 w 654"/>
                <a:gd name="T15" fmla="*/ 234 h 654"/>
                <a:gd name="T16" fmla="*/ 534 w 654"/>
                <a:gd name="T17" fmla="*/ 247 h 654"/>
                <a:gd name="T18" fmla="*/ 524 w 654"/>
                <a:gd name="T19" fmla="*/ 256 h 654"/>
                <a:gd name="T20" fmla="*/ 510 w 654"/>
                <a:gd name="T21" fmla="*/ 262 h 654"/>
                <a:gd name="T22" fmla="*/ 412 w 654"/>
                <a:gd name="T23" fmla="*/ 289 h 654"/>
                <a:gd name="T24" fmla="*/ 641 w 654"/>
                <a:gd name="T25" fmla="*/ 518 h 654"/>
                <a:gd name="T26" fmla="*/ 649 w 654"/>
                <a:gd name="T27" fmla="*/ 529 h 654"/>
                <a:gd name="T28" fmla="*/ 654 w 654"/>
                <a:gd name="T29" fmla="*/ 543 h 654"/>
                <a:gd name="T30" fmla="*/ 654 w 654"/>
                <a:gd name="T31" fmla="*/ 558 h 654"/>
                <a:gd name="T32" fmla="*/ 649 w 654"/>
                <a:gd name="T33" fmla="*/ 572 h 654"/>
                <a:gd name="T34" fmla="*/ 641 w 654"/>
                <a:gd name="T35" fmla="*/ 583 h 654"/>
                <a:gd name="T36" fmla="*/ 583 w 654"/>
                <a:gd name="T37" fmla="*/ 641 h 654"/>
                <a:gd name="T38" fmla="*/ 571 w 654"/>
                <a:gd name="T39" fmla="*/ 649 h 654"/>
                <a:gd name="T40" fmla="*/ 557 w 654"/>
                <a:gd name="T41" fmla="*/ 654 h 654"/>
                <a:gd name="T42" fmla="*/ 543 w 654"/>
                <a:gd name="T43" fmla="*/ 654 h 654"/>
                <a:gd name="T44" fmla="*/ 530 w 654"/>
                <a:gd name="T45" fmla="*/ 649 h 654"/>
                <a:gd name="T46" fmla="*/ 517 w 654"/>
                <a:gd name="T47" fmla="*/ 641 h 654"/>
                <a:gd name="T48" fmla="*/ 289 w 654"/>
                <a:gd name="T49" fmla="*/ 412 h 654"/>
                <a:gd name="T50" fmla="*/ 262 w 654"/>
                <a:gd name="T51" fmla="*/ 510 h 654"/>
                <a:gd name="T52" fmla="*/ 256 w 654"/>
                <a:gd name="T53" fmla="*/ 524 h 654"/>
                <a:gd name="T54" fmla="*/ 246 w 654"/>
                <a:gd name="T55" fmla="*/ 534 h 654"/>
                <a:gd name="T56" fmla="*/ 234 w 654"/>
                <a:gd name="T57" fmla="*/ 541 h 654"/>
                <a:gd name="T58" fmla="*/ 220 w 654"/>
                <a:gd name="T59" fmla="*/ 544 h 654"/>
                <a:gd name="T60" fmla="*/ 205 w 654"/>
                <a:gd name="T61" fmla="*/ 543 h 654"/>
                <a:gd name="T62" fmla="*/ 192 w 654"/>
                <a:gd name="T63" fmla="*/ 536 h 654"/>
                <a:gd name="T64" fmla="*/ 181 w 654"/>
                <a:gd name="T65" fmla="*/ 527 h 654"/>
                <a:gd name="T66" fmla="*/ 174 w 654"/>
                <a:gd name="T67" fmla="*/ 515 h 654"/>
                <a:gd name="T68" fmla="*/ 3 w 654"/>
                <a:gd name="T69" fmla="*/ 62 h 654"/>
                <a:gd name="T70" fmla="*/ 0 w 654"/>
                <a:gd name="T71" fmla="*/ 50 h 654"/>
                <a:gd name="T72" fmla="*/ 0 w 654"/>
                <a:gd name="T73" fmla="*/ 36 h 654"/>
                <a:gd name="T74" fmla="*/ 5 w 654"/>
                <a:gd name="T75" fmla="*/ 24 h 654"/>
                <a:gd name="T76" fmla="*/ 14 w 654"/>
                <a:gd name="T77" fmla="*/ 13 h 654"/>
                <a:gd name="T78" fmla="*/ 24 w 654"/>
                <a:gd name="T79" fmla="*/ 5 h 654"/>
                <a:gd name="T80" fmla="*/ 37 w 654"/>
                <a:gd name="T81" fmla="*/ 1 h 654"/>
                <a:gd name="T82" fmla="*/ 49 w 654"/>
                <a:gd name="T83" fmla="*/ 0 h 6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654" h="654">
                  <a:moveTo>
                    <a:pt x="49" y="0"/>
                  </a:moveTo>
                  <a:lnTo>
                    <a:pt x="63" y="2"/>
                  </a:lnTo>
                  <a:lnTo>
                    <a:pt x="515" y="174"/>
                  </a:lnTo>
                  <a:lnTo>
                    <a:pt x="527" y="181"/>
                  </a:lnTo>
                  <a:lnTo>
                    <a:pt x="536" y="192"/>
                  </a:lnTo>
                  <a:lnTo>
                    <a:pt x="542" y="205"/>
                  </a:lnTo>
                  <a:lnTo>
                    <a:pt x="544" y="220"/>
                  </a:lnTo>
                  <a:lnTo>
                    <a:pt x="541" y="234"/>
                  </a:lnTo>
                  <a:lnTo>
                    <a:pt x="534" y="247"/>
                  </a:lnTo>
                  <a:lnTo>
                    <a:pt x="524" y="256"/>
                  </a:lnTo>
                  <a:lnTo>
                    <a:pt x="510" y="262"/>
                  </a:lnTo>
                  <a:lnTo>
                    <a:pt x="412" y="289"/>
                  </a:lnTo>
                  <a:lnTo>
                    <a:pt x="641" y="518"/>
                  </a:lnTo>
                  <a:lnTo>
                    <a:pt x="649" y="529"/>
                  </a:lnTo>
                  <a:lnTo>
                    <a:pt x="654" y="543"/>
                  </a:lnTo>
                  <a:lnTo>
                    <a:pt x="654" y="558"/>
                  </a:lnTo>
                  <a:lnTo>
                    <a:pt x="649" y="572"/>
                  </a:lnTo>
                  <a:lnTo>
                    <a:pt x="641" y="583"/>
                  </a:lnTo>
                  <a:lnTo>
                    <a:pt x="583" y="641"/>
                  </a:lnTo>
                  <a:lnTo>
                    <a:pt x="571" y="649"/>
                  </a:lnTo>
                  <a:lnTo>
                    <a:pt x="557" y="654"/>
                  </a:lnTo>
                  <a:lnTo>
                    <a:pt x="543" y="654"/>
                  </a:lnTo>
                  <a:lnTo>
                    <a:pt x="530" y="649"/>
                  </a:lnTo>
                  <a:lnTo>
                    <a:pt x="517" y="641"/>
                  </a:lnTo>
                  <a:lnTo>
                    <a:pt x="289" y="412"/>
                  </a:lnTo>
                  <a:lnTo>
                    <a:pt x="262" y="510"/>
                  </a:lnTo>
                  <a:lnTo>
                    <a:pt x="256" y="524"/>
                  </a:lnTo>
                  <a:lnTo>
                    <a:pt x="246" y="534"/>
                  </a:lnTo>
                  <a:lnTo>
                    <a:pt x="234" y="541"/>
                  </a:lnTo>
                  <a:lnTo>
                    <a:pt x="220" y="544"/>
                  </a:lnTo>
                  <a:lnTo>
                    <a:pt x="205" y="543"/>
                  </a:lnTo>
                  <a:lnTo>
                    <a:pt x="192" y="536"/>
                  </a:lnTo>
                  <a:lnTo>
                    <a:pt x="181" y="527"/>
                  </a:lnTo>
                  <a:lnTo>
                    <a:pt x="174" y="515"/>
                  </a:lnTo>
                  <a:lnTo>
                    <a:pt x="3" y="62"/>
                  </a:lnTo>
                  <a:lnTo>
                    <a:pt x="0" y="50"/>
                  </a:lnTo>
                  <a:lnTo>
                    <a:pt x="0" y="36"/>
                  </a:lnTo>
                  <a:lnTo>
                    <a:pt x="5" y="24"/>
                  </a:lnTo>
                  <a:lnTo>
                    <a:pt x="14" y="13"/>
                  </a:lnTo>
                  <a:lnTo>
                    <a:pt x="24" y="5"/>
                  </a:lnTo>
                  <a:lnTo>
                    <a:pt x="37" y="1"/>
                  </a:lnTo>
                  <a:lnTo>
                    <a:pt x="4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85" name="Freeform 11"/>
          <p:cNvSpPr>
            <a:spLocks noEditPoints="1"/>
          </p:cNvSpPr>
          <p:nvPr/>
        </p:nvSpPr>
        <p:spPr bwMode="auto">
          <a:xfrm>
            <a:off x="6312875" y="3023245"/>
            <a:ext cx="245832" cy="301813"/>
          </a:xfrm>
          <a:custGeom>
            <a:avLst/>
            <a:gdLst>
              <a:gd name="T0" fmla="*/ 1930 w 2831"/>
              <a:gd name="T1" fmla="*/ 2787 h 3472"/>
              <a:gd name="T2" fmla="*/ 1791 w 2831"/>
              <a:gd name="T3" fmla="*/ 2855 h 3472"/>
              <a:gd name="T4" fmla="*/ 2114 w 2831"/>
              <a:gd name="T5" fmla="*/ 3172 h 3472"/>
              <a:gd name="T6" fmla="*/ 2628 w 2831"/>
              <a:gd name="T7" fmla="*/ 2656 h 3472"/>
              <a:gd name="T8" fmla="*/ 2538 w 2831"/>
              <a:gd name="T9" fmla="*/ 2529 h 3472"/>
              <a:gd name="T10" fmla="*/ 1440 w 2831"/>
              <a:gd name="T11" fmla="*/ 2529 h 3472"/>
              <a:gd name="T12" fmla="*/ 914 w 2831"/>
              <a:gd name="T13" fmla="*/ 2569 h 3472"/>
              <a:gd name="T14" fmla="*/ 928 w 2831"/>
              <a:gd name="T15" fmla="*/ 2433 h 3472"/>
              <a:gd name="T16" fmla="*/ 807 w 2831"/>
              <a:gd name="T17" fmla="*/ 2382 h 3472"/>
              <a:gd name="T18" fmla="*/ 439 w 2831"/>
              <a:gd name="T19" fmla="*/ 2514 h 3472"/>
              <a:gd name="T20" fmla="*/ 470 w 2831"/>
              <a:gd name="T21" fmla="*/ 2433 h 3472"/>
              <a:gd name="T22" fmla="*/ 2186 w 2831"/>
              <a:gd name="T23" fmla="*/ 2182 h 3472"/>
              <a:gd name="T24" fmla="*/ 2642 w 2831"/>
              <a:gd name="T25" fmla="*/ 2371 h 3472"/>
              <a:gd name="T26" fmla="*/ 2831 w 2831"/>
              <a:gd name="T27" fmla="*/ 2827 h 3472"/>
              <a:gd name="T28" fmla="*/ 2642 w 2831"/>
              <a:gd name="T29" fmla="*/ 3283 h 3472"/>
              <a:gd name="T30" fmla="*/ 2186 w 2831"/>
              <a:gd name="T31" fmla="*/ 3472 h 3472"/>
              <a:gd name="T32" fmla="*/ 1729 w 2831"/>
              <a:gd name="T33" fmla="*/ 3283 h 3472"/>
              <a:gd name="T34" fmla="*/ 1540 w 2831"/>
              <a:gd name="T35" fmla="*/ 2827 h 3472"/>
              <a:gd name="T36" fmla="*/ 1729 w 2831"/>
              <a:gd name="T37" fmla="*/ 2371 h 3472"/>
              <a:gd name="T38" fmla="*/ 2186 w 2831"/>
              <a:gd name="T39" fmla="*/ 2182 h 3472"/>
              <a:gd name="T40" fmla="*/ 1540 w 2831"/>
              <a:gd name="T41" fmla="*/ 2083 h 3472"/>
              <a:gd name="T42" fmla="*/ 914 w 2831"/>
              <a:gd name="T43" fmla="*/ 2123 h 3472"/>
              <a:gd name="T44" fmla="*/ 928 w 2831"/>
              <a:gd name="T45" fmla="*/ 1986 h 3472"/>
              <a:gd name="T46" fmla="*/ 807 w 2831"/>
              <a:gd name="T47" fmla="*/ 1957 h 3472"/>
              <a:gd name="T48" fmla="*/ 439 w 2831"/>
              <a:gd name="T49" fmla="*/ 2088 h 3472"/>
              <a:gd name="T50" fmla="*/ 470 w 2831"/>
              <a:gd name="T51" fmla="*/ 2007 h 3472"/>
              <a:gd name="T52" fmla="*/ 944 w 2831"/>
              <a:gd name="T53" fmla="*/ 1588 h 3472"/>
              <a:gd name="T54" fmla="*/ 1786 w 2831"/>
              <a:gd name="T55" fmla="*/ 1702 h 3472"/>
              <a:gd name="T56" fmla="*/ 904 w 2831"/>
              <a:gd name="T57" fmla="*/ 1716 h 3472"/>
              <a:gd name="T58" fmla="*/ 944 w 2831"/>
              <a:gd name="T59" fmla="*/ 1588 h 3472"/>
              <a:gd name="T60" fmla="*/ 800 w 2831"/>
              <a:gd name="T61" fmla="*/ 1548 h 3472"/>
              <a:gd name="T62" fmla="*/ 430 w 2831"/>
              <a:gd name="T63" fmla="*/ 1656 h 3472"/>
              <a:gd name="T64" fmla="*/ 484 w 2831"/>
              <a:gd name="T65" fmla="*/ 1589 h 3472"/>
              <a:gd name="T66" fmla="*/ 1738 w 2831"/>
              <a:gd name="T67" fmla="*/ 1140 h 3472"/>
              <a:gd name="T68" fmla="*/ 1778 w 2831"/>
              <a:gd name="T69" fmla="*/ 1269 h 3472"/>
              <a:gd name="T70" fmla="*/ 896 w 2831"/>
              <a:gd name="T71" fmla="*/ 1255 h 3472"/>
              <a:gd name="T72" fmla="*/ 769 w 2831"/>
              <a:gd name="T73" fmla="*/ 1030 h 3472"/>
              <a:gd name="T74" fmla="*/ 616 w 2831"/>
              <a:gd name="T75" fmla="*/ 1312 h 3472"/>
              <a:gd name="T76" fmla="*/ 423 w 2831"/>
              <a:gd name="T77" fmla="*/ 1202 h 3472"/>
              <a:gd name="T78" fmla="*/ 496 w 2831"/>
              <a:gd name="T79" fmla="*/ 1154 h 3472"/>
              <a:gd name="T80" fmla="*/ 548 w 2831"/>
              <a:gd name="T81" fmla="*/ 372 h 3472"/>
              <a:gd name="T82" fmla="*/ 681 w 2831"/>
              <a:gd name="T83" fmla="*/ 618 h 3472"/>
              <a:gd name="T84" fmla="*/ 1588 w 2831"/>
              <a:gd name="T85" fmla="*/ 597 h 3472"/>
              <a:gd name="T86" fmla="*/ 1683 w 2831"/>
              <a:gd name="T87" fmla="*/ 347 h 3472"/>
              <a:gd name="T88" fmla="*/ 2201 w 2831"/>
              <a:gd name="T89" fmla="*/ 438 h 3472"/>
              <a:gd name="T90" fmla="*/ 2118 w 2831"/>
              <a:gd name="T91" fmla="*/ 2037 h 3472"/>
              <a:gd name="T92" fmla="*/ 1412 w 2831"/>
              <a:gd name="T93" fmla="*/ 3005 h 3472"/>
              <a:gd name="T94" fmla="*/ 47 w 2831"/>
              <a:gd name="T95" fmla="*/ 3054 h 3472"/>
              <a:gd name="T96" fmla="*/ 21 w 2831"/>
              <a:gd name="T97" fmla="*/ 455 h 3472"/>
              <a:gd name="T98" fmla="*/ 1118 w 2831"/>
              <a:gd name="T99" fmla="*/ 99 h 3472"/>
              <a:gd name="T100" fmla="*/ 1053 w 2831"/>
              <a:gd name="T101" fmla="*/ 211 h 3472"/>
              <a:gd name="T102" fmla="*/ 1182 w 2831"/>
              <a:gd name="T103" fmla="*/ 211 h 3472"/>
              <a:gd name="T104" fmla="*/ 1118 w 2831"/>
              <a:gd name="T105" fmla="*/ 99 h 3472"/>
              <a:gd name="T106" fmla="*/ 1268 w 2831"/>
              <a:gd name="T107" fmla="*/ 85 h 3472"/>
              <a:gd name="T108" fmla="*/ 1328 w 2831"/>
              <a:gd name="T109" fmla="*/ 238 h 3472"/>
              <a:gd name="T110" fmla="*/ 1564 w 2831"/>
              <a:gd name="T111" fmla="*/ 312 h 3472"/>
              <a:gd name="T112" fmla="*/ 1547 w 2831"/>
              <a:gd name="T113" fmla="*/ 503 h 3472"/>
              <a:gd name="T114" fmla="*/ 711 w 2831"/>
              <a:gd name="T115" fmla="*/ 521 h 3472"/>
              <a:gd name="T116" fmla="*/ 657 w 2831"/>
              <a:gd name="T117" fmla="*/ 338 h 3472"/>
              <a:gd name="T118" fmla="*/ 889 w 2831"/>
              <a:gd name="T119" fmla="*/ 245 h 3472"/>
              <a:gd name="T120" fmla="*/ 954 w 2831"/>
              <a:gd name="T121" fmla="*/ 112 h 34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831" h="3472">
                <a:moveTo>
                  <a:pt x="2538" y="2529"/>
                </a:moveTo>
                <a:lnTo>
                  <a:pt x="2517" y="2531"/>
                </a:lnTo>
                <a:lnTo>
                  <a:pt x="2496" y="2537"/>
                </a:lnTo>
                <a:lnTo>
                  <a:pt x="2476" y="2547"/>
                </a:lnTo>
                <a:lnTo>
                  <a:pt x="2459" y="2563"/>
                </a:lnTo>
                <a:lnTo>
                  <a:pt x="2124" y="2939"/>
                </a:lnTo>
                <a:lnTo>
                  <a:pt x="1950" y="2800"/>
                </a:lnTo>
                <a:lnTo>
                  <a:pt x="1930" y="2787"/>
                </a:lnTo>
                <a:lnTo>
                  <a:pt x="1909" y="2780"/>
                </a:lnTo>
                <a:lnTo>
                  <a:pt x="1888" y="2778"/>
                </a:lnTo>
                <a:lnTo>
                  <a:pt x="1866" y="2780"/>
                </a:lnTo>
                <a:lnTo>
                  <a:pt x="1845" y="2787"/>
                </a:lnTo>
                <a:lnTo>
                  <a:pt x="1826" y="2799"/>
                </a:lnTo>
                <a:lnTo>
                  <a:pt x="1810" y="2814"/>
                </a:lnTo>
                <a:lnTo>
                  <a:pt x="1797" y="2834"/>
                </a:lnTo>
                <a:lnTo>
                  <a:pt x="1791" y="2855"/>
                </a:lnTo>
                <a:lnTo>
                  <a:pt x="1788" y="2876"/>
                </a:lnTo>
                <a:lnTo>
                  <a:pt x="1791" y="2899"/>
                </a:lnTo>
                <a:lnTo>
                  <a:pt x="1797" y="2920"/>
                </a:lnTo>
                <a:lnTo>
                  <a:pt x="1809" y="2938"/>
                </a:lnTo>
                <a:lnTo>
                  <a:pt x="1826" y="2954"/>
                </a:lnTo>
                <a:lnTo>
                  <a:pt x="2073" y="3152"/>
                </a:lnTo>
                <a:lnTo>
                  <a:pt x="2093" y="3165"/>
                </a:lnTo>
                <a:lnTo>
                  <a:pt x="2114" y="3172"/>
                </a:lnTo>
                <a:lnTo>
                  <a:pt x="2135" y="3174"/>
                </a:lnTo>
                <a:lnTo>
                  <a:pt x="2156" y="3172"/>
                </a:lnTo>
                <a:lnTo>
                  <a:pt x="2175" y="3166"/>
                </a:lnTo>
                <a:lnTo>
                  <a:pt x="2194" y="3155"/>
                </a:lnTo>
                <a:lnTo>
                  <a:pt x="2210" y="3142"/>
                </a:lnTo>
                <a:lnTo>
                  <a:pt x="2607" y="2694"/>
                </a:lnTo>
                <a:lnTo>
                  <a:pt x="2620" y="2676"/>
                </a:lnTo>
                <a:lnTo>
                  <a:pt x="2628" y="2656"/>
                </a:lnTo>
                <a:lnTo>
                  <a:pt x="2633" y="2633"/>
                </a:lnTo>
                <a:lnTo>
                  <a:pt x="2631" y="2612"/>
                </a:lnTo>
                <a:lnTo>
                  <a:pt x="2625" y="2591"/>
                </a:lnTo>
                <a:lnTo>
                  <a:pt x="2615" y="2571"/>
                </a:lnTo>
                <a:lnTo>
                  <a:pt x="2599" y="2555"/>
                </a:lnTo>
                <a:lnTo>
                  <a:pt x="2580" y="2542"/>
                </a:lnTo>
                <a:lnTo>
                  <a:pt x="2560" y="2534"/>
                </a:lnTo>
                <a:lnTo>
                  <a:pt x="2538" y="2529"/>
                </a:lnTo>
                <a:close/>
                <a:moveTo>
                  <a:pt x="944" y="2430"/>
                </a:moveTo>
                <a:lnTo>
                  <a:pt x="1391" y="2430"/>
                </a:lnTo>
                <a:lnTo>
                  <a:pt x="1406" y="2433"/>
                </a:lnTo>
                <a:lnTo>
                  <a:pt x="1420" y="2440"/>
                </a:lnTo>
                <a:lnTo>
                  <a:pt x="1431" y="2450"/>
                </a:lnTo>
                <a:lnTo>
                  <a:pt x="1438" y="2464"/>
                </a:lnTo>
                <a:lnTo>
                  <a:pt x="1440" y="2480"/>
                </a:lnTo>
                <a:lnTo>
                  <a:pt x="1440" y="2529"/>
                </a:lnTo>
                <a:lnTo>
                  <a:pt x="1438" y="2545"/>
                </a:lnTo>
                <a:lnTo>
                  <a:pt x="1431" y="2559"/>
                </a:lnTo>
                <a:lnTo>
                  <a:pt x="1420" y="2569"/>
                </a:lnTo>
                <a:lnTo>
                  <a:pt x="1406" y="2577"/>
                </a:lnTo>
                <a:lnTo>
                  <a:pt x="1391" y="2579"/>
                </a:lnTo>
                <a:lnTo>
                  <a:pt x="944" y="2579"/>
                </a:lnTo>
                <a:lnTo>
                  <a:pt x="928" y="2577"/>
                </a:lnTo>
                <a:lnTo>
                  <a:pt x="914" y="2569"/>
                </a:lnTo>
                <a:lnTo>
                  <a:pt x="904" y="2559"/>
                </a:lnTo>
                <a:lnTo>
                  <a:pt x="896" y="2545"/>
                </a:lnTo>
                <a:lnTo>
                  <a:pt x="894" y="2529"/>
                </a:lnTo>
                <a:lnTo>
                  <a:pt x="894" y="2480"/>
                </a:lnTo>
                <a:lnTo>
                  <a:pt x="896" y="2464"/>
                </a:lnTo>
                <a:lnTo>
                  <a:pt x="904" y="2450"/>
                </a:lnTo>
                <a:lnTo>
                  <a:pt x="914" y="2440"/>
                </a:lnTo>
                <a:lnTo>
                  <a:pt x="928" y="2433"/>
                </a:lnTo>
                <a:lnTo>
                  <a:pt x="944" y="2430"/>
                </a:lnTo>
                <a:close/>
                <a:moveTo>
                  <a:pt x="769" y="2319"/>
                </a:moveTo>
                <a:lnTo>
                  <a:pt x="783" y="2322"/>
                </a:lnTo>
                <a:lnTo>
                  <a:pt x="795" y="2330"/>
                </a:lnTo>
                <a:lnTo>
                  <a:pt x="805" y="2341"/>
                </a:lnTo>
                <a:lnTo>
                  <a:pt x="810" y="2355"/>
                </a:lnTo>
                <a:lnTo>
                  <a:pt x="810" y="2368"/>
                </a:lnTo>
                <a:lnTo>
                  <a:pt x="807" y="2382"/>
                </a:lnTo>
                <a:lnTo>
                  <a:pt x="800" y="2395"/>
                </a:lnTo>
                <a:lnTo>
                  <a:pt x="616" y="2600"/>
                </a:lnTo>
                <a:lnTo>
                  <a:pt x="606" y="2608"/>
                </a:lnTo>
                <a:lnTo>
                  <a:pt x="594" y="2613"/>
                </a:lnTo>
                <a:lnTo>
                  <a:pt x="581" y="2616"/>
                </a:lnTo>
                <a:lnTo>
                  <a:pt x="567" y="2612"/>
                </a:lnTo>
                <a:lnTo>
                  <a:pt x="553" y="2605"/>
                </a:lnTo>
                <a:lnTo>
                  <a:pt x="439" y="2514"/>
                </a:lnTo>
                <a:lnTo>
                  <a:pt x="430" y="2503"/>
                </a:lnTo>
                <a:lnTo>
                  <a:pt x="423" y="2490"/>
                </a:lnTo>
                <a:lnTo>
                  <a:pt x="422" y="2477"/>
                </a:lnTo>
                <a:lnTo>
                  <a:pt x="425" y="2463"/>
                </a:lnTo>
                <a:lnTo>
                  <a:pt x="432" y="2449"/>
                </a:lnTo>
                <a:lnTo>
                  <a:pt x="442" y="2440"/>
                </a:lnTo>
                <a:lnTo>
                  <a:pt x="456" y="2435"/>
                </a:lnTo>
                <a:lnTo>
                  <a:pt x="470" y="2433"/>
                </a:lnTo>
                <a:lnTo>
                  <a:pt x="484" y="2436"/>
                </a:lnTo>
                <a:lnTo>
                  <a:pt x="496" y="2443"/>
                </a:lnTo>
                <a:lnTo>
                  <a:pt x="576" y="2507"/>
                </a:lnTo>
                <a:lnTo>
                  <a:pt x="731" y="2334"/>
                </a:lnTo>
                <a:lnTo>
                  <a:pt x="742" y="2324"/>
                </a:lnTo>
                <a:lnTo>
                  <a:pt x="755" y="2320"/>
                </a:lnTo>
                <a:lnTo>
                  <a:pt x="769" y="2319"/>
                </a:lnTo>
                <a:close/>
                <a:moveTo>
                  <a:pt x="2186" y="2182"/>
                </a:moveTo>
                <a:lnTo>
                  <a:pt x="2251" y="2185"/>
                </a:lnTo>
                <a:lnTo>
                  <a:pt x="2316" y="2196"/>
                </a:lnTo>
                <a:lnTo>
                  <a:pt x="2378" y="2212"/>
                </a:lnTo>
                <a:lnTo>
                  <a:pt x="2437" y="2233"/>
                </a:lnTo>
                <a:lnTo>
                  <a:pt x="2494" y="2260"/>
                </a:lnTo>
                <a:lnTo>
                  <a:pt x="2546" y="2293"/>
                </a:lnTo>
                <a:lnTo>
                  <a:pt x="2596" y="2329"/>
                </a:lnTo>
                <a:lnTo>
                  <a:pt x="2642" y="2371"/>
                </a:lnTo>
                <a:lnTo>
                  <a:pt x="2683" y="2417"/>
                </a:lnTo>
                <a:lnTo>
                  <a:pt x="2721" y="2466"/>
                </a:lnTo>
                <a:lnTo>
                  <a:pt x="2753" y="2520"/>
                </a:lnTo>
                <a:lnTo>
                  <a:pt x="2780" y="2577"/>
                </a:lnTo>
                <a:lnTo>
                  <a:pt x="2802" y="2636"/>
                </a:lnTo>
                <a:lnTo>
                  <a:pt x="2818" y="2698"/>
                </a:lnTo>
                <a:lnTo>
                  <a:pt x="2828" y="2761"/>
                </a:lnTo>
                <a:lnTo>
                  <a:pt x="2831" y="2827"/>
                </a:lnTo>
                <a:lnTo>
                  <a:pt x="2828" y="2893"/>
                </a:lnTo>
                <a:lnTo>
                  <a:pt x="2818" y="2958"/>
                </a:lnTo>
                <a:lnTo>
                  <a:pt x="2802" y="3019"/>
                </a:lnTo>
                <a:lnTo>
                  <a:pt x="2780" y="3079"/>
                </a:lnTo>
                <a:lnTo>
                  <a:pt x="2753" y="3134"/>
                </a:lnTo>
                <a:lnTo>
                  <a:pt x="2721" y="3188"/>
                </a:lnTo>
                <a:lnTo>
                  <a:pt x="2683" y="3237"/>
                </a:lnTo>
                <a:lnTo>
                  <a:pt x="2642" y="3283"/>
                </a:lnTo>
                <a:lnTo>
                  <a:pt x="2596" y="3325"/>
                </a:lnTo>
                <a:lnTo>
                  <a:pt x="2546" y="3362"/>
                </a:lnTo>
                <a:lnTo>
                  <a:pt x="2494" y="3394"/>
                </a:lnTo>
                <a:lnTo>
                  <a:pt x="2437" y="3421"/>
                </a:lnTo>
                <a:lnTo>
                  <a:pt x="2378" y="3443"/>
                </a:lnTo>
                <a:lnTo>
                  <a:pt x="2316" y="3459"/>
                </a:lnTo>
                <a:lnTo>
                  <a:pt x="2251" y="3469"/>
                </a:lnTo>
                <a:lnTo>
                  <a:pt x="2186" y="3472"/>
                </a:lnTo>
                <a:lnTo>
                  <a:pt x="2120" y="3469"/>
                </a:lnTo>
                <a:lnTo>
                  <a:pt x="2055" y="3459"/>
                </a:lnTo>
                <a:lnTo>
                  <a:pt x="1993" y="3443"/>
                </a:lnTo>
                <a:lnTo>
                  <a:pt x="1934" y="3421"/>
                </a:lnTo>
                <a:lnTo>
                  <a:pt x="1877" y="3394"/>
                </a:lnTo>
                <a:lnTo>
                  <a:pt x="1825" y="3362"/>
                </a:lnTo>
                <a:lnTo>
                  <a:pt x="1775" y="3325"/>
                </a:lnTo>
                <a:lnTo>
                  <a:pt x="1729" y="3283"/>
                </a:lnTo>
                <a:lnTo>
                  <a:pt x="1688" y="3237"/>
                </a:lnTo>
                <a:lnTo>
                  <a:pt x="1650" y="3188"/>
                </a:lnTo>
                <a:lnTo>
                  <a:pt x="1618" y="3134"/>
                </a:lnTo>
                <a:lnTo>
                  <a:pt x="1591" y="3079"/>
                </a:lnTo>
                <a:lnTo>
                  <a:pt x="1569" y="3019"/>
                </a:lnTo>
                <a:lnTo>
                  <a:pt x="1553" y="2958"/>
                </a:lnTo>
                <a:lnTo>
                  <a:pt x="1543" y="2893"/>
                </a:lnTo>
                <a:lnTo>
                  <a:pt x="1540" y="2827"/>
                </a:lnTo>
                <a:lnTo>
                  <a:pt x="1543" y="2761"/>
                </a:lnTo>
                <a:lnTo>
                  <a:pt x="1553" y="2698"/>
                </a:lnTo>
                <a:lnTo>
                  <a:pt x="1569" y="2636"/>
                </a:lnTo>
                <a:lnTo>
                  <a:pt x="1591" y="2577"/>
                </a:lnTo>
                <a:lnTo>
                  <a:pt x="1618" y="2520"/>
                </a:lnTo>
                <a:lnTo>
                  <a:pt x="1650" y="2466"/>
                </a:lnTo>
                <a:lnTo>
                  <a:pt x="1688" y="2417"/>
                </a:lnTo>
                <a:lnTo>
                  <a:pt x="1729" y="2371"/>
                </a:lnTo>
                <a:lnTo>
                  <a:pt x="1775" y="2329"/>
                </a:lnTo>
                <a:lnTo>
                  <a:pt x="1825" y="2293"/>
                </a:lnTo>
                <a:lnTo>
                  <a:pt x="1877" y="2260"/>
                </a:lnTo>
                <a:lnTo>
                  <a:pt x="1934" y="2233"/>
                </a:lnTo>
                <a:lnTo>
                  <a:pt x="1993" y="2212"/>
                </a:lnTo>
                <a:lnTo>
                  <a:pt x="2055" y="2196"/>
                </a:lnTo>
                <a:lnTo>
                  <a:pt x="2120" y="2185"/>
                </a:lnTo>
                <a:lnTo>
                  <a:pt x="2186" y="2182"/>
                </a:lnTo>
                <a:close/>
                <a:moveTo>
                  <a:pt x="944" y="1984"/>
                </a:moveTo>
                <a:lnTo>
                  <a:pt x="1491" y="1984"/>
                </a:lnTo>
                <a:lnTo>
                  <a:pt x="1505" y="1986"/>
                </a:lnTo>
                <a:lnTo>
                  <a:pt x="1519" y="1994"/>
                </a:lnTo>
                <a:lnTo>
                  <a:pt x="1531" y="2004"/>
                </a:lnTo>
                <a:lnTo>
                  <a:pt x="1537" y="2018"/>
                </a:lnTo>
                <a:lnTo>
                  <a:pt x="1540" y="2034"/>
                </a:lnTo>
                <a:lnTo>
                  <a:pt x="1540" y="2083"/>
                </a:lnTo>
                <a:lnTo>
                  <a:pt x="1537" y="2099"/>
                </a:lnTo>
                <a:lnTo>
                  <a:pt x="1531" y="2113"/>
                </a:lnTo>
                <a:lnTo>
                  <a:pt x="1519" y="2123"/>
                </a:lnTo>
                <a:lnTo>
                  <a:pt x="1505" y="2131"/>
                </a:lnTo>
                <a:lnTo>
                  <a:pt x="1491" y="2133"/>
                </a:lnTo>
                <a:lnTo>
                  <a:pt x="944" y="2133"/>
                </a:lnTo>
                <a:lnTo>
                  <a:pt x="928" y="2131"/>
                </a:lnTo>
                <a:lnTo>
                  <a:pt x="914" y="2123"/>
                </a:lnTo>
                <a:lnTo>
                  <a:pt x="904" y="2113"/>
                </a:lnTo>
                <a:lnTo>
                  <a:pt x="896" y="2099"/>
                </a:lnTo>
                <a:lnTo>
                  <a:pt x="894" y="2083"/>
                </a:lnTo>
                <a:lnTo>
                  <a:pt x="894" y="2034"/>
                </a:lnTo>
                <a:lnTo>
                  <a:pt x="896" y="2018"/>
                </a:lnTo>
                <a:lnTo>
                  <a:pt x="904" y="2004"/>
                </a:lnTo>
                <a:lnTo>
                  <a:pt x="914" y="1994"/>
                </a:lnTo>
                <a:lnTo>
                  <a:pt x="928" y="1986"/>
                </a:lnTo>
                <a:lnTo>
                  <a:pt x="944" y="1984"/>
                </a:lnTo>
                <a:close/>
                <a:moveTo>
                  <a:pt x="769" y="1894"/>
                </a:moveTo>
                <a:lnTo>
                  <a:pt x="783" y="1897"/>
                </a:lnTo>
                <a:lnTo>
                  <a:pt x="795" y="1905"/>
                </a:lnTo>
                <a:lnTo>
                  <a:pt x="805" y="1916"/>
                </a:lnTo>
                <a:lnTo>
                  <a:pt x="810" y="1930"/>
                </a:lnTo>
                <a:lnTo>
                  <a:pt x="810" y="1943"/>
                </a:lnTo>
                <a:lnTo>
                  <a:pt x="807" y="1957"/>
                </a:lnTo>
                <a:lnTo>
                  <a:pt x="800" y="1970"/>
                </a:lnTo>
                <a:lnTo>
                  <a:pt x="616" y="2175"/>
                </a:lnTo>
                <a:lnTo>
                  <a:pt x="606" y="2183"/>
                </a:lnTo>
                <a:lnTo>
                  <a:pt x="594" y="2188"/>
                </a:lnTo>
                <a:lnTo>
                  <a:pt x="581" y="2191"/>
                </a:lnTo>
                <a:lnTo>
                  <a:pt x="567" y="2187"/>
                </a:lnTo>
                <a:lnTo>
                  <a:pt x="553" y="2180"/>
                </a:lnTo>
                <a:lnTo>
                  <a:pt x="439" y="2088"/>
                </a:lnTo>
                <a:lnTo>
                  <a:pt x="430" y="2078"/>
                </a:lnTo>
                <a:lnTo>
                  <a:pt x="423" y="2065"/>
                </a:lnTo>
                <a:lnTo>
                  <a:pt x="422" y="2052"/>
                </a:lnTo>
                <a:lnTo>
                  <a:pt x="425" y="2038"/>
                </a:lnTo>
                <a:lnTo>
                  <a:pt x="432" y="2024"/>
                </a:lnTo>
                <a:lnTo>
                  <a:pt x="442" y="2015"/>
                </a:lnTo>
                <a:lnTo>
                  <a:pt x="456" y="2010"/>
                </a:lnTo>
                <a:lnTo>
                  <a:pt x="470" y="2007"/>
                </a:lnTo>
                <a:lnTo>
                  <a:pt x="484" y="2011"/>
                </a:lnTo>
                <a:lnTo>
                  <a:pt x="496" y="2018"/>
                </a:lnTo>
                <a:lnTo>
                  <a:pt x="576" y="2082"/>
                </a:lnTo>
                <a:lnTo>
                  <a:pt x="731" y="1909"/>
                </a:lnTo>
                <a:lnTo>
                  <a:pt x="742" y="1899"/>
                </a:lnTo>
                <a:lnTo>
                  <a:pt x="755" y="1895"/>
                </a:lnTo>
                <a:lnTo>
                  <a:pt x="769" y="1894"/>
                </a:lnTo>
                <a:close/>
                <a:moveTo>
                  <a:pt x="944" y="1588"/>
                </a:moveTo>
                <a:lnTo>
                  <a:pt x="1738" y="1588"/>
                </a:lnTo>
                <a:lnTo>
                  <a:pt x="1754" y="1590"/>
                </a:lnTo>
                <a:lnTo>
                  <a:pt x="1768" y="1597"/>
                </a:lnTo>
                <a:lnTo>
                  <a:pt x="1778" y="1608"/>
                </a:lnTo>
                <a:lnTo>
                  <a:pt x="1786" y="1621"/>
                </a:lnTo>
                <a:lnTo>
                  <a:pt x="1788" y="1637"/>
                </a:lnTo>
                <a:lnTo>
                  <a:pt x="1788" y="1687"/>
                </a:lnTo>
                <a:lnTo>
                  <a:pt x="1786" y="1702"/>
                </a:lnTo>
                <a:lnTo>
                  <a:pt x="1778" y="1716"/>
                </a:lnTo>
                <a:lnTo>
                  <a:pt x="1768" y="1727"/>
                </a:lnTo>
                <a:lnTo>
                  <a:pt x="1754" y="1734"/>
                </a:lnTo>
                <a:lnTo>
                  <a:pt x="1738" y="1736"/>
                </a:lnTo>
                <a:lnTo>
                  <a:pt x="944" y="1736"/>
                </a:lnTo>
                <a:lnTo>
                  <a:pt x="928" y="1734"/>
                </a:lnTo>
                <a:lnTo>
                  <a:pt x="914" y="1727"/>
                </a:lnTo>
                <a:lnTo>
                  <a:pt x="904" y="1716"/>
                </a:lnTo>
                <a:lnTo>
                  <a:pt x="896" y="1702"/>
                </a:lnTo>
                <a:lnTo>
                  <a:pt x="894" y="1687"/>
                </a:lnTo>
                <a:lnTo>
                  <a:pt x="894" y="1637"/>
                </a:lnTo>
                <a:lnTo>
                  <a:pt x="896" y="1621"/>
                </a:lnTo>
                <a:lnTo>
                  <a:pt x="904" y="1608"/>
                </a:lnTo>
                <a:lnTo>
                  <a:pt x="914" y="1597"/>
                </a:lnTo>
                <a:lnTo>
                  <a:pt x="928" y="1590"/>
                </a:lnTo>
                <a:lnTo>
                  <a:pt x="944" y="1588"/>
                </a:lnTo>
                <a:close/>
                <a:moveTo>
                  <a:pt x="769" y="1472"/>
                </a:moveTo>
                <a:lnTo>
                  <a:pt x="783" y="1475"/>
                </a:lnTo>
                <a:lnTo>
                  <a:pt x="795" y="1483"/>
                </a:lnTo>
                <a:lnTo>
                  <a:pt x="805" y="1494"/>
                </a:lnTo>
                <a:lnTo>
                  <a:pt x="810" y="1508"/>
                </a:lnTo>
                <a:lnTo>
                  <a:pt x="810" y="1521"/>
                </a:lnTo>
                <a:lnTo>
                  <a:pt x="807" y="1535"/>
                </a:lnTo>
                <a:lnTo>
                  <a:pt x="800" y="1548"/>
                </a:lnTo>
                <a:lnTo>
                  <a:pt x="616" y="1753"/>
                </a:lnTo>
                <a:lnTo>
                  <a:pt x="606" y="1761"/>
                </a:lnTo>
                <a:lnTo>
                  <a:pt x="594" y="1767"/>
                </a:lnTo>
                <a:lnTo>
                  <a:pt x="581" y="1769"/>
                </a:lnTo>
                <a:lnTo>
                  <a:pt x="567" y="1765"/>
                </a:lnTo>
                <a:lnTo>
                  <a:pt x="553" y="1758"/>
                </a:lnTo>
                <a:lnTo>
                  <a:pt x="439" y="1667"/>
                </a:lnTo>
                <a:lnTo>
                  <a:pt x="430" y="1656"/>
                </a:lnTo>
                <a:lnTo>
                  <a:pt x="423" y="1643"/>
                </a:lnTo>
                <a:lnTo>
                  <a:pt x="422" y="1630"/>
                </a:lnTo>
                <a:lnTo>
                  <a:pt x="425" y="1615"/>
                </a:lnTo>
                <a:lnTo>
                  <a:pt x="432" y="1602"/>
                </a:lnTo>
                <a:lnTo>
                  <a:pt x="442" y="1593"/>
                </a:lnTo>
                <a:lnTo>
                  <a:pt x="456" y="1588"/>
                </a:lnTo>
                <a:lnTo>
                  <a:pt x="470" y="1586"/>
                </a:lnTo>
                <a:lnTo>
                  <a:pt x="484" y="1589"/>
                </a:lnTo>
                <a:lnTo>
                  <a:pt x="496" y="1596"/>
                </a:lnTo>
                <a:lnTo>
                  <a:pt x="576" y="1660"/>
                </a:lnTo>
                <a:lnTo>
                  <a:pt x="731" y="1487"/>
                </a:lnTo>
                <a:lnTo>
                  <a:pt x="742" y="1477"/>
                </a:lnTo>
                <a:lnTo>
                  <a:pt x="755" y="1473"/>
                </a:lnTo>
                <a:lnTo>
                  <a:pt x="769" y="1472"/>
                </a:lnTo>
                <a:close/>
                <a:moveTo>
                  <a:pt x="944" y="1140"/>
                </a:moveTo>
                <a:lnTo>
                  <a:pt x="1738" y="1140"/>
                </a:lnTo>
                <a:lnTo>
                  <a:pt x="1754" y="1144"/>
                </a:lnTo>
                <a:lnTo>
                  <a:pt x="1768" y="1150"/>
                </a:lnTo>
                <a:lnTo>
                  <a:pt x="1778" y="1162"/>
                </a:lnTo>
                <a:lnTo>
                  <a:pt x="1786" y="1175"/>
                </a:lnTo>
                <a:lnTo>
                  <a:pt x="1788" y="1190"/>
                </a:lnTo>
                <a:lnTo>
                  <a:pt x="1788" y="1240"/>
                </a:lnTo>
                <a:lnTo>
                  <a:pt x="1786" y="1255"/>
                </a:lnTo>
                <a:lnTo>
                  <a:pt x="1778" y="1269"/>
                </a:lnTo>
                <a:lnTo>
                  <a:pt x="1768" y="1280"/>
                </a:lnTo>
                <a:lnTo>
                  <a:pt x="1754" y="1287"/>
                </a:lnTo>
                <a:lnTo>
                  <a:pt x="1738" y="1290"/>
                </a:lnTo>
                <a:lnTo>
                  <a:pt x="944" y="1290"/>
                </a:lnTo>
                <a:lnTo>
                  <a:pt x="928" y="1287"/>
                </a:lnTo>
                <a:lnTo>
                  <a:pt x="914" y="1280"/>
                </a:lnTo>
                <a:lnTo>
                  <a:pt x="904" y="1269"/>
                </a:lnTo>
                <a:lnTo>
                  <a:pt x="896" y="1255"/>
                </a:lnTo>
                <a:lnTo>
                  <a:pt x="894" y="1240"/>
                </a:lnTo>
                <a:lnTo>
                  <a:pt x="894" y="1190"/>
                </a:lnTo>
                <a:lnTo>
                  <a:pt x="896" y="1175"/>
                </a:lnTo>
                <a:lnTo>
                  <a:pt x="904" y="1162"/>
                </a:lnTo>
                <a:lnTo>
                  <a:pt x="914" y="1150"/>
                </a:lnTo>
                <a:lnTo>
                  <a:pt x="928" y="1144"/>
                </a:lnTo>
                <a:lnTo>
                  <a:pt x="944" y="1140"/>
                </a:lnTo>
                <a:close/>
                <a:moveTo>
                  <a:pt x="769" y="1030"/>
                </a:moveTo>
                <a:lnTo>
                  <a:pt x="783" y="1034"/>
                </a:lnTo>
                <a:lnTo>
                  <a:pt x="795" y="1042"/>
                </a:lnTo>
                <a:lnTo>
                  <a:pt x="805" y="1053"/>
                </a:lnTo>
                <a:lnTo>
                  <a:pt x="810" y="1066"/>
                </a:lnTo>
                <a:lnTo>
                  <a:pt x="810" y="1081"/>
                </a:lnTo>
                <a:lnTo>
                  <a:pt x="807" y="1094"/>
                </a:lnTo>
                <a:lnTo>
                  <a:pt x="800" y="1106"/>
                </a:lnTo>
                <a:lnTo>
                  <a:pt x="616" y="1312"/>
                </a:lnTo>
                <a:lnTo>
                  <a:pt x="606" y="1320"/>
                </a:lnTo>
                <a:lnTo>
                  <a:pt x="594" y="1326"/>
                </a:lnTo>
                <a:lnTo>
                  <a:pt x="581" y="1327"/>
                </a:lnTo>
                <a:lnTo>
                  <a:pt x="567" y="1325"/>
                </a:lnTo>
                <a:lnTo>
                  <a:pt x="553" y="1317"/>
                </a:lnTo>
                <a:lnTo>
                  <a:pt x="439" y="1226"/>
                </a:lnTo>
                <a:lnTo>
                  <a:pt x="430" y="1215"/>
                </a:lnTo>
                <a:lnTo>
                  <a:pt x="423" y="1202"/>
                </a:lnTo>
                <a:lnTo>
                  <a:pt x="422" y="1188"/>
                </a:lnTo>
                <a:lnTo>
                  <a:pt x="425" y="1174"/>
                </a:lnTo>
                <a:lnTo>
                  <a:pt x="432" y="1162"/>
                </a:lnTo>
                <a:lnTo>
                  <a:pt x="442" y="1152"/>
                </a:lnTo>
                <a:lnTo>
                  <a:pt x="456" y="1146"/>
                </a:lnTo>
                <a:lnTo>
                  <a:pt x="470" y="1145"/>
                </a:lnTo>
                <a:lnTo>
                  <a:pt x="484" y="1147"/>
                </a:lnTo>
                <a:lnTo>
                  <a:pt x="496" y="1154"/>
                </a:lnTo>
                <a:lnTo>
                  <a:pt x="576" y="1218"/>
                </a:lnTo>
                <a:lnTo>
                  <a:pt x="731" y="1046"/>
                </a:lnTo>
                <a:lnTo>
                  <a:pt x="742" y="1036"/>
                </a:lnTo>
                <a:lnTo>
                  <a:pt x="755" y="1031"/>
                </a:lnTo>
                <a:lnTo>
                  <a:pt x="769" y="1030"/>
                </a:lnTo>
                <a:close/>
                <a:moveTo>
                  <a:pt x="150" y="347"/>
                </a:moveTo>
                <a:lnTo>
                  <a:pt x="552" y="347"/>
                </a:lnTo>
                <a:lnTo>
                  <a:pt x="548" y="372"/>
                </a:lnTo>
                <a:lnTo>
                  <a:pt x="547" y="399"/>
                </a:lnTo>
                <a:lnTo>
                  <a:pt x="550" y="439"/>
                </a:lnTo>
                <a:lnTo>
                  <a:pt x="559" y="477"/>
                </a:lnTo>
                <a:lnTo>
                  <a:pt x="574" y="511"/>
                </a:lnTo>
                <a:lnTo>
                  <a:pt x="594" y="544"/>
                </a:lnTo>
                <a:lnTo>
                  <a:pt x="618" y="572"/>
                </a:lnTo>
                <a:lnTo>
                  <a:pt x="648" y="598"/>
                </a:lnTo>
                <a:lnTo>
                  <a:pt x="681" y="618"/>
                </a:lnTo>
                <a:lnTo>
                  <a:pt x="715" y="632"/>
                </a:lnTo>
                <a:lnTo>
                  <a:pt x="753" y="642"/>
                </a:lnTo>
                <a:lnTo>
                  <a:pt x="793" y="645"/>
                </a:lnTo>
                <a:lnTo>
                  <a:pt x="1442" y="645"/>
                </a:lnTo>
                <a:lnTo>
                  <a:pt x="1482" y="642"/>
                </a:lnTo>
                <a:lnTo>
                  <a:pt x="1520" y="632"/>
                </a:lnTo>
                <a:lnTo>
                  <a:pt x="1555" y="618"/>
                </a:lnTo>
                <a:lnTo>
                  <a:pt x="1588" y="597"/>
                </a:lnTo>
                <a:lnTo>
                  <a:pt x="1616" y="572"/>
                </a:lnTo>
                <a:lnTo>
                  <a:pt x="1641" y="543"/>
                </a:lnTo>
                <a:lnTo>
                  <a:pt x="1661" y="510"/>
                </a:lnTo>
                <a:lnTo>
                  <a:pt x="1676" y="475"/>
                </a:lnTo>
                <a:lnTo>
                  <a:pt x="1686" y="436"/>
                </a:lnTo>
                <a:lnTo>
                  <a:pt x="1689" y="396"/>
                </a:lnTo>
                <a:lnTo>
                  <a:pt x="1688" y="371"/>
                </a:lnTo>
                <a:lnTo>
                  <a:pt x="1683" y="347"/>
                </a:lnTo>
                <a:lnTo>
                  <a:pt x="1987" y="347"/>
                </a:lnTo>
                <a:lnTo>
                  <a:pt x="2029" y="349"/>
                </a:lnTo>
                <a:lnTo>
                  <a:pt x="2067" y="356"/>
                </a:lnTo>
                <a:lnTo>
                  <a:pt x="2101" y="366"/>
                </a:lnTo>
                <a:lnTo>
                  <a:pt x="2132" y="379"/>
                </a:lnTo>
                <a:lnTo>
                  <a:pt x="2159" y="396"/>
                </a:lnTo>
                <a:lnTo>
                  <a:pt x="2182" y="416"/>
                </a:lnTo>
                <a:lnTo>
                  <a:pt x="2201" y="438"/>
                </a:lnTo>
                <a:lnTo>
                  <a:pt x="2215" y="462"/>
                </a:lnTo>
                <a:lnTo>
                  <a:pt x="2226" y="488"/>
                </a:lnTo>
                <a:lnTo>
                  <a:pt x="2233" y="517"/>
                </a:lnTo>
                <a:lnTo>
                  <a:pt x="2235" y="546"/>
                </a:lnTo>
                <a:lnTo>
                  <a:pt x="2235" y="2036"/>
                </a:lnTo>
                <a:lnTo>
                  <a:pt x="2210" y="2035"/>
                </a:lnTo>
                <a:lnTo>
                  <a:pt x="2186" y="2034"/>
                </a:lnTo>
                <a:lnTo>
                  <a:pt x="2118" y="2037"/>
                </a:lnTo>
                <a:lnTo>
                  <a:pt x="2051" y="2045"/>
                </a:lnTo>
                <a:lnTo>
                  <a:pt x="1987" y="2060"/>
                </a:lnTo>
                <a:lnTo>
                  <a:pt x="1987" y="893"/>
                </a:lnTo>
                <a:lnTo>
                  <a:pt x="249" y="893"/>
                </a:lnTo>
                <a:lnTo>
                  <a:pt x="249" y="2876"/>
                </a:lnTo>
                <a:lnTo>
                  <a:pt x="1394" y="2876"/>
                </a:lnTo>
                <a:lnTo>
                  <a:pt x="1400" y="2942"/>
                </a:lnTo>
                <a:lnTo>
                  <a:pt x="1412" y="3005"/>
                </a:lnTo>
                <a:lnTo>
                  <a:pt x="1429" y="3066"/>
                </a:lnTo>
                <a:lnTo>
                  <a:pt x="1450" y="3125"/>
                </a:lnTo>
                <a:lnTo>
                  <a:pt x="199" y="3125"/>
                </a:lnTo>
                <a:lnTo>
                  <a:pt x="163" y="3122"/>
                </a:lnTo>
                <a:lnTo>
                  <a:pt x="130" y="3112"/>
                </a:lnTo>
                <a:lnTo>
                  <a:pt x="99" y="3097"/>
                </a:lnTo>
                <a:lnTo>
                  <a:pt x="71" y="3079"/>
                </a:lnTo>
                <a:lnTo>
                  <a:pt x="47" y="3054"/>
                </a:lnTo>
                <a:lnTo>
                  <a:pt x="27" y="3027"/>
                </a:lnTo>
                <a:lnTo>
                  <a:pt x="13" y="2995"/>
                </a:lnTo>
                <a:lnTo>
                  <a:pt x="3" y="2962"/>
                </a:lnTo>
                <a:lnTo>
                  <a:pt x="0" y="2926"/>
                </a:lnTo>
                <a:lnTo>
                  <a:pt x="0" y="546"/>
                </a:lnTo>
                <a:lnTo>
                  <a:pt x="3" y="513"/>
                </a:lnTo>
                <a:lnTo>
                  <a:pt x="9" y="483"/>
                </a:lnTo>
                <a:lnTo>
                  <a:pt x="21" y="455"/>
                </a:lnTo>
                <a:lnTo>
                  <a:pt x="36" y="428"/>
                </a:lnTo>
                <a:lnTo>
                  <a:pt x="53" y="405"/>
                </a:lnTo>
                <a:lnTo>
                  <a:pt x="71" y="385"/>
                </a:lnTo>
                <a:lnTo>
                  <a:pt x="91" y="369"/>
                </a:lnTo>
                <a:lnTo>
                  <a:pt x="111" y="358"/>
                </a:lnTo>
                <a:lnTo>
                  <a:pt x="131" y="349"/>
                </a:lnTo>
                <a:lnTo>
                  <a:pt x="150" y="347"/>
                </a:lnTo>
                <a:close/>
                <a:moveTo>
                  <a:pt x="1118" y="99"/>
                </a:moveTo>
                <a:lnTo>
                  <a:pt x="1098" y="102"/>
                </a:lnTo>
                <a:lnTo>
                  <a:pt x="1080" y="109"/>
                </a:lnTo>
                <a:lnTo>
                  <a:pt x="1065" y="121"/>
                </a:lnTo>
                <a:lnTo>
                  <a:pt x="1053" y="136"/>
                </a:lnTo>
                <a:lnTo>
                  <a:pt x="1046" y="154"/>
                </a:lnTo>
                <a:lnTo>
                  <a:pt x="1043" y="174"/>
                </a:lnTo>
                <a:lnTo>
                  <a:pt x="1046" y="194"/>
                </a:lnTo>
                <a:lnTo>
                  <a:pt x="1053" y="211"/>
                </a:lnTo>
                <a:lnTo>
                  <a:pt x="1065" y="226"/>
                </a:lnTo>
                <a:lnTo>
                  <a:pt x="1080" y="238"/>
                </a:lnTo>
                <a:lnTo>
                  <a:pt x="1098" y="245"/>
                </a:lnTo>
                <a:lnTo>
                  <a:pt x="1118" y="248"/>
                </a:lnTo>
                <a:lnTo>
                  <a:pt x="1138" y="245"/>
                </a:lnTo>
                <a:lnTo>
                  <a:pt x="1156" y="238"/>
                </a:lnTo>
                <a:lnTo>
                  <a:pt x="1170" y="226"/>
                </a:lnTo>
                <a:lnTo>
                  <a:pt x="1182" y="211"/>
                </a:lnTo>
                <a:lnTo>
                  <a:pt x="1189" y="194"/>
                </a:lnTo>
                <a:lnTo>
                  <a:pt x="1193" y="174"/>
                </a:lnTo>
                <a:lnTo>
                  <a:pt x="1189" y="154"/>
                </a:lnTo>
                <a:lnTo>
                  <a:pt x="1182" y="136"/>
                </a:lnTo>
                <a:lnTo>
                  <a:pt x="1170" y="121"/>
                </a:lnTo>
                <a:lnTo>
                  <a:pt x="1156" y="109"/>
                </a:lnTo>
                <a:lnTo>
                  <a:pt x="1138" y="102"/>
                </a:lnTo>
                <a:lnTo>
                  <a:pt x="1118" y="99"/>
                </a:lnTo>
                <a:close/>
                <a:moveTo>
                  <a:pt x="1116" y="0"/>
                </a:moveTo>
                <a:lnTo>
                  <a:pt x="1120" y="0"/>
                </a:lnTo>
                <a:lnTo>
                  <a:pt x="1150" y="3"/>
                </a:lnTo>
                <a:lnTo>
                  <a:pt x="1180" y="11"/>
                </a:lnTo>
                <a:lnTo>
                  <a:pt x="1206" y="23"/>
                </a:lnTo>
                <a:lnTo>
                  <a:pt x="1230" y="40"/>
                </a:lnTo>
                <a:lnTo>
                  <a:pt x="1252" y="61"/>
                </a:lnTo>
                <a:lnTo>
                  <a:pt x="1268" y="85"/>
                </a:lnTo>
                <a:lnTo>
                  <a:pt x="1281" y="112"/>
                </a:lnTo>
                <a:lnTo>
                  <a:pt x="1288" y="141"/>
                </a:lnTo>
                <a:lnTo>
                  <a:pt x="1292" y="171"/>
                </a:lnTo>
                <a:lnTo>
                  <a:pt x="1292" y="174"/>
                </a:lnTo>
                <a:lnTo>
                  <a:pt x="1294" y="194"/>
                </a:lnTo>
                <a:lnTo>
                  <a:pt x="1302" y="211"/>
                </a:lnTo>
                <a:lnTo>
                  <a:pt x="1314" y="226"/>
                </a:lnTo>
                <a:lnTo>
                  <a:pt x="1328" y="238"/>
                </a:lnTo>
                <a:lnTo>
                  <a:pt x="1345" y="245"/>
                </a:lnTo>
                <a:lnTo>
                  <a:pt x="1365" y="248"/>
                </a:lnTo>
                <a:lnTo>
                  <a:pt x="1442" y="248"/>
                </a:lnTo>
                <a:lnTo>
                  <a:pt x="1472" y="251"/>
                </a:lnTo>
                <a:lnTo>
                  <a:pt x="1499" y="260"/>
                </a:lnTo>
                <a:lnTo>
                  <a:pt x="1524" y="274"/>
                </a:lnTo>
                <a:lnTo>
                  <a:pt x="1547" y="291"/>
                </a:lnTo>
                <a:lnTo>
                  <a:pt x="1564" y="312"/>
                </a:lnTo>
                <a:lnTo>
                  <a:pt x="1578" y="338"/>
                </a:lnTo>
                <a:lnTo>
                  <a:pt x="1587" y="366"/>
                </a:lnTo>
                <a:lnTo>
                  <a:pt x="1590" y="396"/>
                </a:lnTo>
                <a:lnTo>
                  <a:pt x="1590" y="399"/>
                </a:lnTo>
                <a:lnTo>
                  <a:pt x="1587" y="428"/>
                </a:lnTo>
                <a:lnTo>
                  <a:pt x="1578" y="456"/>
                </a:lnTo>
                <a:lnTo>
                  <a:pt x="1564" y="481"/>
                </a:lnTo>
                <a:lnTo>
                  <a:pt x="1547" y="503"/>
                </a:lnTo>
                <a:lnTo>
                  <a:pt x="1524" y="521"/>
                </a:lnTo>
                <a:lnTo>
                  <a:pt x="1499" y="534"/>
                </a:lnTo>
                <a:lnTo>
                  <a:pt x="1472" y="543"/>
                </a:lnTo>
                <a:lnTo>
                  <a:pt x="1442" y="546"/>
                </a:lnTo>
                <a:lnTo>
                  <a:pt x="793" y="546"/>
                </a:lnTo>
                <a:lnTo>
                  <a:pt x="764" y="543"/>
                </a:lnTo>
                <a:lnTo>
                  <a:pt x="736" y="534"/>
                </a:lnTo>
                <a:lnTo>
                  <a:pt x="711" y="521"/>
                </a:lnTo>
                <a:lnTo>
                  <a:pt x="689" y="503"/>
                </a:lnTo>
                <a:lnTo>
                  <a:pt x="671" y="481"/>
                </a:lnTo>
                <a:lnTo>
                  <a:pt x="657" y="456"/>
                </a:lnTo>
                <a:lnTo>
                  <a:pt x="649" y="428"/>
                </a:lnTo>
                <a:lnTo>
                  <a:pt x="646" y="399"/>
                </a:lnTo>
                <a:lnTo>
                  <a:pt x="646" y="396"/>
                </a:lnTo>
                <a:lnTo>
                  <a:pt x="649" y="366"/>
                </a:lnTo>
                <a:lnTo>
                  <a:pt x="657" y="338"/>
                </a:lnTo>
                <a:lnTo>
                  <a:pt x="671" y="312"/>
                </a:lnTo>
                <a:lnTo>
                  <a:pt x="689" y="291"/>
                </a:lnTo>
                <a:lnTo>
                  <a:pt x="711" y="274"/>
                </a:lnTo>
                <a:lnTo>
                  <a:pt x="736" y="260"/>
                </a:lnTo>
                <a:lnTo>
                  <a:pt x="764" y="251"/>
                </a:lnTo>
                <a:lnTo>
                  <a:pt x="793" y="248"/>
                </a:lnTo>
                <a:lnTo>
                  <a:pt x="870" y="248"/>
                </a:lnTo>
                <a:lnTo>
                  <a:pt x="889" y="245"/>
                </a:lnTo>
                <a:lnTo>
                  <a:pt x="907" y="238"/>
                </a:lnTo>
                <a:lnTo>
                  <a:pt x="922" y="226"/>
                </a:lnTo>
                <a:lnTo>
                  <a:pt x="933" y="211"/>
                </a:lnTo>
                <a:lnTo>
                  <a:pt x="941" y="194"/>
                </a:lnTo>
                <a:lnTo>
                  <a:pt x="944" y="174"/>
                </a:lnTo>
                <a:lnTo>
                  <a:pt x="944" y="171"/>
                </a:lnTo>
                <a:lnTo>
                  <a:pt x="947" y="141"/>
                </a:lnTo>
                <a:lnTo>
                  <a:pt x="954" y="112"/>
                </a:lnTo>
                <a:lnTo>
                  <a:pt x="967" y="85"/>
                </a:lnTo>
                <a:lnTo>
                  <a:pt x="984" y="61"/>
                </a:lnTo>
                <a:lnTo>
                  <a:pt x="1005" y="40"/>
                </a:lnTo>
                <a:lnTo>
                  <a:pt x="1029" y="23"/>
                </a:lnTo>
                <a:lnTo>
                  <a:pt x="1056" y="11"/>
                </a:lnTo>
                <a:lnTo>
                  <a:pt x="1085" y="3"/>
                </a:lnTo>
                <a:lnTo>
                  <a:pt x="1116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375905" y="1375846"/>
            <a:ext cx="4361666" cy="507831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담은 상품의 수량을 조절할 수 있다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수량 조절과 동시에 개별 가격이 계산되고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/>
            </a:r>
            <a:b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합산 가격도 함께 계산된다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상품 하나에 해당하는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/>
            </a:r>
            <a:b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삭제를 진행할 수 있다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선택한 상품만 삭제 할 수 있다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장바구니에 담긴 상품 중 원하는 상품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건에 대한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바로구매를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진행할 수 있다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장바구니에 담긴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/>
            </a:r>
            <a:b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모든 상품을 주문할 수 있다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buAutoNum type="arabicPeriod"/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[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계속 쇼핑하기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]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버튼을 누르면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/>
            </a:r>
            <a:b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상품 전체 페이지로 이동한다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E3E9D13B-F789-97FD-0E8F-7B4CDB933D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688" y="1021800"/>
            <a:ext cx="6355446" cy="5188072"/>
          </a:xfrm>
          <a:prstGeom prst="rect">
            <a:avLst/>
          </a:prstGeom>
        </p:spPr>
      </p:pic>
      <p:sp>
        <p:nvSpPr>
          <p:cNvPr id="41" name="직사각형 40"/>
          <p:cNvSpPr/>
          <p:nvPr/>
        </p:nvSpPr>
        <p:spPr>
          <a:xfrm>
            <a:off x="4297679" y="1740982"/>
            <a:ext cx="648394" cy="24576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/>
          <p:cNvSpPr/>
          <p:nvPr/>
        </p:nvSpPr>
        <p:spPr>
          <a:xfrm>
            <a:off x="3200400" y="3697813"/>
            <a:ext cx="1562793" cy="51673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/>
          <p:cNvSpPr/>
          <p:nvPr/>
        </p:nvSpPr>
        <p:spPr>
          <a:xfrm>
            <a:off x="5114845" y="1605492"/>
            <a:ext cx="828756" cy="131227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/>
          <p:cNvSpPr/>
          <p:nvPr/>
        </p:nvSpPr>
        <p:spPr>
          <a:xfrm>
            <a:off x="6183361" y="1593185"/>
            <a:ext cx="483446" cy="24392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/>
          <p:cNvSpPr/>
          <p:nvPr/>
        </p:nvSpPr>
        <p:spPr>
          <a:xfrm>
            <a:off x="6194068" y="1860742"/>
            <a:ext cx="483446" cy="24392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/>
          <p:cNvSpPr/>
          <p:nvPr/>
        </p:nvSpPr>
        <p:spPr>
          <a:xfrm>
            <a:off x="1040619" y="3215968"/>
            <a:ext cx="483446" cy="24392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395" y="2535542"/>
            <a:ext cx="432118" cy="432118"/>
          </a:xfrm>
          <a:prstGeom prst="rect">
            <a:avLst/>
          </a:prstGeom>
        </p:spPr>
      </p:pic>
      <p:cxnSp>
        <p:nvCxnSpPr>
          <p:cNvPr id="35" name="직선 화살표 연결선 34"/>
          <p:cNvCxnSpPr/>
          <p:nvPr/>
        </p:nvCxnSpPr>
        <p:spPr>
          <a:xfrm flipH="1">
            <a:off x="1230284" y="2801389"/>
            <a:ext cx="74814" cy="44910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713612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55B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624114" y="116116"/>
            <a:ext cx="11480799" cy="6669314"/>
          </a:xfrm>
          <a:prstGeom prst="roundRect">
            <a:avLst>
              <a:gd name="adj" fmla="val 2541"/>
            </a:avLst>
          </a:prstGeom>
          <a:solidFill>
            <a:schemeClr val="bg1"/>
          </a:solidFill>
          <a:ln>
            <a:noFill/>
          </a:ln>
          <a:effectLst>
            <a:outerShdw dist="1016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204154" y="1034170"/>
            <a:ext cx="193117" cy="5222353"/>
            <a:chOff x="581527" y="787428"/>
            <a:chExt cx="193117" cy="5222353"/>
          </a:xfrm>
          <a:solidFill>
            <a:schemeClr val="bg1"/>
          </a:solidFill>
        </p:grpSpPr>
        <p:sp>
          <p:nvSpPr>
            <p:cNvPr id="5" name="Freeform 9"/>
            <p:cNvSpPr>
              <a:spLocks/>
            </p:cNvSpPr>
            <p:nvPr/>
          </p:nvSpPr>
          <p:spPr bwMode="auto">
            <a:xfrm>
              <a:off x="612262" y="1494240"/>
              <a:ext cx="131646" cy="17373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6" name="Group 12"/>
            <p:cNvGrpSpPr>
              <a:grpSpLocks noChangeAspect="1"/>
            </p:cNvGrpSpPr>
            <p:nvPr/>
          </p:nvGrpSpPr>
          <p:grpSpPr bwMode="auto">
            <a:xfrm>
              <a:off x="581527" y="787428"/>
              <a:ext cx="193117" cy="153620"/>
              <a:chOff x="6124" y="305"/>
              <a:chExt cx="841" cy="669"/>
            </a:xfrm>
            <a:grpFill/>
          </p:grpSpPr>
          <p:sp>
            <p:nvSpPr>
              <p:cNvPr id="23" name="Freeform 13"/>
              <p:cNvSpPr>
                <a:spLocks/>
              </p:cNvSpPr>
              <p:nvPr/>
            </p:nvSpPr>
            <p:spPr bwMode="auto">
              <a:xfrm>
                <a:off x="6244" y="440"/>
                <a:ext cx="601" cy="534"/>
              </a:xfrm>
              <a:custGeom>
                <a:avLst/>
                <a:gdLst>
                  <a:gd name="T0" fmla="*/ 902 w 1802"/>
                  <a:gd name="T1" fmla="*/ 0 h 1602"/>
                  <a:gd name="T2" fmla="*/ 2 w 1802"/>
                  <a:gd name="T3" fmla="*/ 742 h 1602"/>
                  <a:gd name="T4" fmla="*/ 2 w 1802"/>
                  <a:gd name="T5" fmla="*/ 743 h 1602"/>
                  <a:gd name="T6" fmla="*/ 2 w 1802"/>
                  <a:gd name="T7" fmla="*/ 746 h 1602"/>
                  <a:gd name="T8" fmla="*/ 0 w 1802"/>
                  <a:gd name="T9" fmla="*/ 749 h 1602"/>
                  <a:gd name="T10" fmla="*/ 0 w 1802"/>
                  <a:gd name="T11" fmla="*/ 751 h 1602"/>
                  <a:gd name="T12" fmla="*/ 0 w 1802"/>
                  <a:gd name="T13" fmla="*/ 1501 h 1602"/>
                  <a:gd name="T14" fmla="*/ 2 w 1802"/>
                  <a:gd name="T15" fmla="*/ 1521 h 1602"/>
                  <a:gd name="T16" fmla="*/ 16 w 1802"/>
                  <a:gd name="T17" fmla="*/ 1557 h 1602"/>
                  <a:gd name="T18" fmla="*/ 30 w 1802"/>
                  <a:gd name="T19" fmla="*/ 1572 h 1602"/>
                  <a:gd name="T20" fmla="*/ 45 w 1802"/>
                  <a:gd name="T21" fmla="*/ 1586 h 1602"/>
                  <a:gd name="T22" fmla="*/ 81 w 1802"/>
                  <a:gd name="T23" fmla="*/ 1601 h 1602"/>
                  <a:gd name="T24" fmla="*/ 100 w 1802"/>
                  <a:gd name="T25" fmla="*/ 1602 h 1602"/>
                  <a:gd name="T26" fmla="*/ 702 w 1802"/>
                  <a:gd name="T27" fmla="*/ 1602 h 1602"/>
                  <a:gd name="T28" fmla="*/ 702 w 1802"/>
                  <a:gd name="T29" fmla="*/ 1001 h 1602"/>
                  <a:gd name="T30" fmla="*/ 1102 w 1802"/>
                  <a:gd name="T31" fmla="*/ 1001 h 1602"/>
                  <a:gd name="T32" fmla="*/ 1102 w 1802"/>
                  <a:gd name="T33" fmla="*/ 1602 h 1602"/>
                  <a:gd name="T34" fmla="*/ 1703 w 1802"/>
                  <a:gd name="T35" fmla="*/ 1602 h 1602"/>
                  <a:gd name="T36" fmla="*/ 1723 w 1802"/>
                  <a:gd name="T37" fmla="*/ 1601 h 1602"/>
                  <a:gd name="T38" fmla="*/ 1758 w 1802"/>
                  <a:gd name="T39" fmla="*/ 1586 h 1602"/>
                  <a:gd name="T40" fmla="*/ 1773 w 1802"/>
                  <a:gd name="T41" fmla="*/ 1572 h 1602"/>
                  <a:gd name="T42" fmla="*/ 1786 w 1802"/>
                  <a:gd name="T43" fmla="*/ 1557 h 1602"/>
                  <a:gd name="T44" fmla="*/ 1802 w 1802"/>
                  <a:gd name="T45" fmla="*/ 1521 h 1602"/>
                  <a:gd name="T46" fmla="*/ 1802 w 1802"/>
                  <a:gd name="T47" fmla="*/ 1501 h 1602"/>
                  <a:gd name="T48" fmla="*/ 1802 w 1802"/>
                  <a:gd name="T49" fmla="*/ 751 h 1602"/>
                  <a:gd name="T50" fmla="*/ 1802 w 1802"/>
                  <a:gd name="T51" fmla="*/ 745 h 1602"/>
                  <a:gd name="T52" fmla="*/ 1801 w 1802"/>
                  <a:gd name="T53" fmla="*/ 742 h 1602"/>
                  <a:gd name="T54" fmla="*/ 902 w 1802"/>
                  <a:gd name="T55" fmla="*/ 0 h 16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802" h="1602">
                    <a:moveTo>
                      <a:pt x="902" y="0"/>
                    </a:moveTo>
                    <a:lnTo>
                      <a:pt x="2" y="742"/>
                    </a:lnTo>
                    <a:lnTo>
                      <a:pt x="2" y="743"/>
                    </a:lnTo>
                    <a:lnTo>
                      <a:pt x="2" y="746"/>
                    </a:lnTo>
                    <a:lnTo>
                      <a:pt x="0" y="749"/>
                    </a:lnTo>
                    <a:lnTo>
                      <a:pt x="0" y="751"/>
                    </a:lnTo>
                    <a:lnTo>
                      <a:pt x="0" y="1501"/>
                    </a:lnTo>
                    <a:lnTo>
                      <a:pt x="2" y="1521"/>
                    </a:lnTo>
                    <a:lnTo>
                      <a:pt x="16" y="1557"/>
                    </a:lnTo>
                    <a:lnTo>
                      <a:pt x="30" y="1572"/>
                    </a:lnTo>
                    <a:lnTo>
                      <a:pt x="45" y="1586"/>
                    </a:lnTo>
                    <a:lnTo>
                      <a:pt x="81" y="1601"/>
                    </a:lnTo>
                    <a:lnTo>
                      <a:pt x="100" y="1602"/>
                    </a:lnTo>
                    <a:lnTo>
                      <a:pt x="702" y="1602"/>
                    </a:lnTo>
                    <a:lnTo>
                      <a:pt x="702" y="1001"/>
                    </a:lnTo>
                    <a:lnTo>
                      <a:pt x="1102" y="1001"/>
                    </a:lnTo>
                    <a:lnTo>
                      <a:pt x="1102" y="1602"/>
                    </a:lnTo>
                    <a:lnTo>
                      <a:pt x="1703" y="1602"/>
                    </a:lnTo>
                    <a:lnTo>
                      <a:pt x="1723" y="1601"/>
                    </a:lnTo>
                    <a:lnTo>
                      <a:pt x="1758" y="1586"/>
                    </a:lnTo>
                    <a:lnTo>
                      <a:pt x="1773" y="1572"/>
                    </a:lnTo>
                    <a:lnTo>
                      <a:pt x="1786" y="1557"/>
                    </a:lnTo>
                    <a:lnTo>
                      <a:pt x="1802" y="1521"/>
                    </a:lnTo>
                    <a:lnTo>
                      <a:pt x="1802" y="1501"/>
                    </a:lnTo>
                    <a:lnTo>
                      <a:pt x="1802" y="751"/>
                    </a:lnTo>
                    <a:lnTo>
                      <a:pt x="1802" y="745"/>
                    </a:lnTo>
                    <a:lnTo>
                      <a:pt x="1801" y="742"/>
                    </a:lnTo>
                    <a:lnTo>
                      <a:pt x="90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14"/>
              <p:cNvSpPr>
                <a:spLocks/>
              </p:cNvSpPr>
              <p:nvPr/>
            </p:nvSpPr>
            <p:spPr bwMode="auto">
              <a:xfrm>
                <a:off x="6124" y="305"/>
                <a:ext cx="841" cy="394"/>
              </a:xfrm>
              <a:custGeom>
                <a:avLst/>
                <a:gdLst>
                  <a:gd name="T0" fmla="*/ 2505 w 2522"/>
                  <a:gd name="T1" fmla="*/ 978 h 1181"/>
                  <a:gd name="T2" fmla="*/ 2162 w 2522"/>
                  <a:gd name="T3" fmla="*/ 694 h 1181"/>
                  <a:gd name="T4" fmla="*/ 2162 w 2522"/>
                  <a:gd name="T5" fmla="*/ 54 h 1181"/>
                  <a:gd name="T6" fmla="*/ 2162 w 2522"/>
                  <a:gd name="T7" fmla="*/ 44 h 1181"/>
                  <a:gd name="T8" fmla="*/ 2155 w 2522"/>
                  <a:gd name="T9" fmla="*/ 26 h 1181"/>
                  <a:gd name="T10" fmla="*/ 2149 w 2522"/>
                  <a:gd name="T11" fmla="*/ 18 h 1181"/>
                  <a:gd name="T12" fmla="*/ 2141 w 2522"/>
                  <a:gd name="T13" fmla="*/ 13 h 1181"/>
                  <a:gd name="T14" fmla="*/ 2123 w 2522"/>
                  <a:gd name="T15" fmla="*/ 5 h 1181"/>
                  <a:gd name="T16" fmla="*/ 2113 w 2522"/>
                  <a:gd name="T17" fmla="*/ 5 h 1181"/>
                  <a:gd name="T18" fmla="*/ 1812 w 2522"/>
                  <a:gd name="T19" fmla="*/ 5 h 1181"/>
                  <a:gd name="T20" fmla="*/ 1802 w 2522"/>
                  <a:gd name="T21" fmla="*/ 5 h 1181"/>
                  <a:gd name="T22" fmla="*/ 1783 w 2522"/>
                  <a:gd name="T23" fmla="*/ 13 h 1181"/>
                  <a:gd name="T24" fmla="*/ 1776 w 2522"/>
                  <a:gd name="T25" fmla="*/ 18 h 1181"/>
                  <a:gd name="T26" fmla="*/ 1770 w 2522"/>
                  <a:gd name="T27" fmla="*/ 26 h 1181"/>
                  <a:gd name="T28" fmla="*/ 1763 w 2522"/>
                  <a:gd name="T29" fmla="*/ 44 h 1181"/>
                  <a:gd name="T30" fmla="*/ 1762 w 2522"/>
                  <a:gd name="T31" fmla="*/ 54 h 1181"/>
                  <a:gd name="T32" fmla="*/ 1762 w 2522"/>
                  <a:gd name="T33" fmla="*/ 360 h 1181"/>
                  <a:gd name="T34" fmla="*/ 1380 w 2522"/>
                  <a:gd name="T35" fmla="*/ 41 h 1181"/>
                  <a:gd name="T36" fmla="*/ 1354 w 2522"/>
                  <a:gd name="T37" fmla="*/ 23 h 1181"/>
                  <a:gd name="T38" fmla="*/ 1295 w 2522"/>
                  <a:gd name="T39" fmla="*/ 1 h 1181"/>
                  <a:gd name="T40" fmla="*/ 1262 w 2522"/>
                  <a:gd name="T41" fmla="*/ 0 h 1181"/>
                  <a:gd name="T42" fmla="*/ 1227 w 2522"/>
                  <a:gd name="T43" fmla="*/ 1 h 1181"/>
                  <a:gd name="T44" fmla="*/ 1168 w 2522"/>
                  <a:gd name="T45" fmla="*/ 23 h 1181"/>
                  <a:gd name="T46" fmla="*/ 1142 w 2522"/>
                  <a:gd name="T47" fmla="*/ 41 h 1181"/>
                  <a:gd name="T48" fmla="*/ 17 w 2522"/>
                  <a:gd name="T49" fmla="*/ 978 h 1181"/>
                  <a:gd name="T50" fmla="*/ 10 w 2522"/>
                  <a:gd name="T51" fmla="*/ 985 h 1181"/>
                  <a:gd name="T52" fmla="*/ 1 w 2522"/>
                  <a:gd name="T53" fmla="*/ 1001 h 1181"/>
                  <a:gd name="T54" fmla="*/ 0 w 2522"/>
                  <a:gd name="T55" fmla="*/ 1012 h 1181"/>
                  <a:gd name="T56" fmla="*/ 0 w 2522"/>
                  <a:gd name="T57" fmla="*/ 1023 h 1181"/>
                  <a:gd name="T58" fmla="*/ 6 w 2522"/>
                  <a:gd name="T59" fmla="*/ 1040 h 1181"/>
                  <a:gd name="T60" fmla="*/ 12 w 2522"/>
                  <a:gd name="T61" fmla="*/ 1048 h 1181"/>
                  <a:gd name="T62" fmla="*/ 108 w 2522"/>
                  <a:gd name="T63" fmla="*/ 1164 h 1181"/>
                  <a:gd name="T64" fmla="*/ 122 w 2522"/>
                  <a:gd name="T65" fmla="*/ 1177 h 1181"/>
                  <a:gd name="T66" fmla="*/ 141 w 2522"/>
                  <a:gd name="T67" fmla="*/ 1181 h 1181"/>
                  <a:gd name="T68" fmla="*/ 160 w 2522"/>
                  <a:gd name="T69" fmla="*/ 1181 h 1181"/>
                  <a:gd name="T70" fmla="*/ 179 w 2522"/>
                  <a:gd name="T71" fmla="*/ 1171 h 1181"/>
                  <a:gd name="T72" fmla="*/ 1262 w 2522"/>
                  <a:gd name="T73" fmla="*/ 268 h 1181"/>
                  <a:gd name="T74" fmla="*/ 2344 w 2522"/>
                  <a:gd name="T75" fmla="*/ 1171 h 1181"/>
                  <a:gd name="T76" fmla="*/ 2358 w 2522"/>
                  <a:gd name="T77" fmla="*/ 1180 h 1181"/>
                  <a:gd name="T78" fmla="*/ 2377 w 2522"/>
                  <a:gd name="T79" fmla="*/ 1181 h 1181"/>
                  <a:gd name="T80" fmla="*/ 2383 w 2522"/>
                  <a:gd name="T81" fmla="*/ 1181 h 1181"/>
                  <a:gd name="T82" fmla="*/ 2401 w 2522"/>
                  <a:gd name="T83" fmla="*/ 1177 h 1181"/>
                  <a:gd name="T84" fmla="*/ 2414 w 2522"/>
                  <a:gd name="T85" fmla="*/ 1164 h 1181"/>
                  <a:gd name="T86" fmla="*/ 2512 w 2522"/>
                  <a:gd name="T87" fmla="*/ 1048 h 1181"/>
                  <a:gd name="T88" fmla="*/ 2518 w 2522"/>
                  <a:gd name="T89" fmla="*/ 1040 h 1181"/>
                  <a:gd name="T90" fmla="*/ 2522 w 2522"/>
                  <a:gd name="T91" fmla="*/ 1023 h 1181"/>
                  <a:gd name="T92" fmla="*/ 2522 w 2522"/>
                  <a:gd name="T93" fmla="*/ 1012 h 1181"/>
                  <a:gd name="T94" fmla="*/ 2521 w 2522"/>
                  <a:gd name="T95" fmla="*/ 1001 h 1181"/>
                  <a:gd name="T96" fmla="*/ 2512 w 2522"/>
                  <a:gd name="T97" fmla="*/ 985 h 1181"/>
                  <a:gd name="T98" fmla="*/ 2505 w 2522"/>
                  <a:gd name="T99" fmla="*/ 978 h 1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522" h="1181">
                    <a:moveTo>
                      <a:pt x="2505" y="978"/>
                    </a:moveTo>
                    <a:lnTo>
                      <a:pt x="2162" y="694"/>
                    </a:lnTo>
                    <a:lnTo>
                      <a:pt x="2162" y="54"/>
                    </a:lnTo>
                    <a:lnTo>
                      <a:pt x="2162" y="44"/>
                    </a:lnTo>
                    <a:lnTo>
                      <a:pt x="2155" y="26"/>
                    </a:lnTo>
                    <a:lnTo>
                      <a:pt x="2149" y="18"/>
                    </a:lnTo>
                    <a:lnTo>
                      <a:pt x="2141" y="13"/>
                    </a:lnTo>
                    <a:lnTo>
                      <a:pt x="2123" y="5"/>
                    </a:lnTo>
                    <a:lnTo>
                      <a:pt x="2113" y="5"/>
                    </a:lnTo>
                    <a:lnTo>
                      <a:pt x="1812" y="5"/>
                    </a:lnTo>
                    <a:lnTo>
                      <a:pt x="1802" y="5"/>
                    </a:lnTo>
                    <a:lnTo>
                      <a:pt x="1783" y="13"/>
                    </a:lnTo>
                    <a:lnTo>
                      <a:pt x="1776" y="18"/>
                    </a:lnTo>
                    <a:lnTo>
                      <a:pt x="1770" y="26"/>
                    </a:lnTo>
                    <a:lnTo>
                      <a:pt x="1763" y="44"/>
                    </a:lnTo>
                    <a:lnTo>
                      <a:pt x="1762" y="54"/>
                    </a:lnTo>
                    <a:lnTo>
                      <a:pt x="1762" y="360"/>
                    </a:lnTo>
                    <a:lnTo>
                      <a:pt x="1380" y="41"/>
                    </a:lnTo>
                    <a:lnTo>
                      <a:pt x="1354" y="23"/>
                    </a:lnTo>
                    <a:lnTo>
                      <a:pt x="1295" y="1"/>
                    </a:lnTo>
                    <a:lnTo>
                      <a:pt x="1262" y="0"/>
                    </a:lnTo>
                    <a:lnTo>
                      <a:pt x="1227" y="1"/>
                    </a:lnTo>
                    <a:lnTo>
                      <a:pt x="1168" y="23"/>
                    </a:lnTo>
                    <a:lnTo>
                      <a:pt x="1142" y="41"/>
                    </a:lnTo>
                    <a:lnTo>
                      <a:pt x="17" y="978"/>
                    </a:lnTo>
                    <a:lnTo>
                      <a:pt x="10" y="985"/>
                    </a:lnTo>
                    <a:lnTo>
                      <a:pt x="1" y="1001"/>
                    </a:lnTo>
                    <a:lnTo>
                      <a:pt x="0" y="1012"/>
                    </a:lnTo>
                    <a:lnTo>
                      <a:pt x="0" y="1023"/>
                    </a:lnTo>
                    <a:lnTo>
                      <a:pt x="6" y="1040"/>
                    </a:lnTo>
                    <a:lnTo>
                      <a:pt x="12" y="1048"/>
                    </a:lnTo>
                    <a:lnTo>
                      <a:pt x="108" y="1164"/>
                    </a:lnTo>
                    <a:lnTo>
                      <a:pt x="122" y="1177"/>
                    </a:lnTo>
                    <a:lnTo>
                      <a:pt x="141" y="1181"/>
                    </a:lnTo>
                    <a:lnTo>
                      <a:pt x="160" y="1181"/>
                    </a:lnTo>
                    <a:lnTo>
                      <a:pt x="179" y="1171"/>
                    </a:lnTo>
                    <a:lnTo>
                      <a:pt x="1262" y="268"/>
                    </a:lnTo>
                    <a:lnTo>
                      <a:pt x="2344" y="1171"/>
                    </a:lnTo>
                    <a:lnTo>
                      <a:pt x="2358" y="1180"/>
                    </a:lnTo>
                    <a:lnTo>
                      <a:pt x="2377" y="1181"/>
                    </a:lnTo>
                    <a:lnTo>
                      <a:pt x="2383" y="1181"/>
                    </a:lnTo>
                    <a:lnTo>
                      <a:pt x="2401" y="1177"/>
                    </a:lnTo>
                    <a:lnTo>
                      <a:pt x="2414" y="1164"/>
                    </a:lnTo>
                    <a:lnTo>
                      <a:pt x="2512" y="1048"/>
                    </a:lnTo>
                    <a:lnTo>
                      <a:pt x="2518" y="1040"/>
                    </a:lnTo>
                    <a:lnTo>
                      <a:pt x="2522" y="1023"/>
                    </a:lnTo>
                    <a:lnTo>
                      <a:pt x="2522" y="1012"/>
                    </a:lnTo>
                    <a:lnTo>
                      <a:pt x="2521" y="1001"/>
                    </a:lnTo>
                    <a:lnTo>
                      <a:pt x="2512" y="985"/>
                    </a:lnTo>
                    <a:lnTo>
                      <a:pt x="2505" y="97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7" name="Freeform 36"/>
            <p:cNvSpPr>
              <a:spLocks noEditPoints="1"/>
            </p:cNvSpPr>
            <p:nvPr/>
          </p:nvSpPr>
          <p:spPr bwMode="auto">
            <a:xfrm>
              <a:off x="625397" y="4336406"/>
              <a:ext cx="105376" cy="177233"/>
            </a:xfrm>
            <a:custGeom>
              <a:avLst/>
              <a:gdLst>
                <a:gd name="T0" fmla="*/ 937 w 1926"/>
                <a:gd name="T1" fmla="*/ 3639 h 4045"/>
                <a:gd name="T2" fmla="*/ 893 w 1926"/>
                <a:gd name="T3" fmla="*/ 3665 h 4045"/>
                <a:gd name="T4" fmla="*/ 863 w 1926"/>
                <a:gd name="T5" fmla="*/ 3712 h 4045"/>
                <a:gd name="T6" fmla="*/ 851 w 1926"/>
                <a:gd name="T7" fmla="*/ 3772 h 4045"/>
                <a:gd name="T8" fmla="*/ 863 w 1926"/>
                <a:gd name="T9" fmla="*/ 3832 h 4045"/>
                <a:gd name="T10" fmla="*/ 893 w 1926"/>
                <a:gd name="T11" fmla="*/ 3878 h 4045"/>
                <a:gd name="T12" fmla="*/ 937 w 1926"/>
                <a:gd name="T13" fmla="*/ 3905 h 4045"/>
                <a:gd name="T14" fmla="*/ 988 w 1926"/>
                <a:gd name="T15" fmla="*/ 3905 h 4045"/>
                <a:gd name="T16" fmla="*/ 1033 w 1926"/>
                <a:gd name="T17" fmla="*/ 3878 h 4045"/>
                <a:gd name="T18" fmla="*/ 1064 w 1926"/>
                <a:gd name="T19" fmla="*/ 3832 h 4045"/>
                <a:gd name="T20" fmla="*/ 1075 w 1926"/>
                <a:gd name="T21" fmla="*/ 3772 h 4045"/>
                <a:gd name="T22" fmla="*/ 1064 w 1926"/>
                <a:gd name="T23" fmla="*/ 3712 h 4045"/>
                <a:gd name="T24" fmla="*/ 1033 w 1926"/>
                <a:gd name="T25" fmla="*/ 3665 h 4045"/>
                <a:gd name="T26" fmla="*/ 988 w 1926"/>
                <a:gd name="T27" fmla="*/ 3639 h 4045"/>
                <a:gd name="T28" fmla="*/ 156 w 1926"/>
                <a:gd name="T29" fmla="*/ 434 h 4045"/>
                <a:gd name="T30" fmla="*/ 1770 w 1926"/>
                <a:gd name="T31" fmla="*/ 3540 h 4045"/>
                <a:gd name="T32" fmla="*/ 156 w 1926"/>
                <a:gd name="T33" fmla="*/ 434 h 4045"/>
                <a:gd name="T34" fmla="*/ 716 w 1926"/>
                <a:gd name="T35" fmla="*/ 200 h 4045"/>
                <a:gd name="T36" fmla="*/ 701 w 1926"/>
                <a:gd name="T37" fmla="*/ 217 h 4045"/>
                <a:gd name="T38" fmla="*/ 701 w 1926"/>
                <a:gd name="T39" fmla="*/ 243 h 4045"/>
                <a:gd name="T40" fmla="*/ 716 w 1926"/>
                <a:gd name="T41" fmla="*/ 260 h 4045"/>
                <a:gd name="T42" fmla="*/ 1199 w 1926"/>
                <a:gd name="T43" fmla="*/ 262 h 4045"/>
                <a:gd name="T44" fmla="*/ 1218 w 1926"/>
                <a:gd name="T45" fmla="*/ 254 h 4045"/>
                <a:gd name="T46" fmla="*/ 1226 w 1926"/>
                <a:gd name="T47" fmla="*/ 230 h 4045"/>
                <a:gd name="T48" fmla="*/ 1218 w 1926"/>
                <a:gd name="T49" fmla="*/ 207 h 4045"/>
                <a:gd name="T50" fmla="*/ 1199 w 1926"/>
                <a:gd name="T51" fmla="*/ 197 h 4045"/>
                <a:gd name="T52" fmla="*/ 224 w 1926"/>
                <a:gd name="T53" fmla="*/ 0 h 4045"/>
                <a:gd name="T54" fmla="*/ 1738 w 1926"/>
                <a:gd name="T55" fmla="*/ 4 h 4045"/>
                <a:gd name="T56" fmla="*/ 1805 w 1926"/>
                <a:gd name="T57" fmla="*/ 31 h 4045"/>
                <a:gd name="T58" fmla="*/ 1860 w 1926"/>
                <a:gd name="T59" fmla="*/ 81 h 4045"/>
                <a:gd name="T60" fmla="*/ 1900 w 1926"/>
                <a:gd name="T61" fmla="*/ 148 h 4045"/>
                <a:gd name="T62" fmla="*/ 1923 w 1926"/>
                <a:gd name="T63" fmla="*/ 229 h 4045"/>
                <a:gd name="T64" fmla="*/ 1926 w 1926"/>
                <a:gd name="T65" fmla="*/ 3772 h 4045"/>
                <a:gd name="T66" fmla="*/ 1915 w 1926"/>
                <a:gd name="T67" fmla="*/ 3857 h 4045"/>
                <a:gd name="T68" fmla="*/ 1882 w 1926"/>
                <a:gd name="T69" fmla="*/ 3932 h 4045"/>
                <a:gd name="T70" fmla="*/ 1834 w 1926"/>
                <a:gd name="T71" fmla="*/ 3992 h 4045"/>
                <a:gd name="T72" fmla="*/ 1773 w 1926"/>
                <a:gd name="T73" fmla="*/ 4032 h 4045"/>
                <a:gd name="T74" fmla="*/ 1702 w 1926"/>
                <a:gd name="T75" fmla="*/ 4045 h 4045"/>
                <a:gd name="T76" fmla="*/ 188 w 1926"/>
                <a:gd name="T77" fmla="*/ 4041 h 4045"/>
                <a:gd name="T78" fmla="*/ 122 w 1926"/>
                <a:gd name="T79" fmla="*/ 4014 h 4045"/>
                <a:gd name="T80" fmla="*/ 66 w 1926"/>
                <a:gd name="T81" fmla="*/ 3964 h 4045"/>
                <a:gd name="T82" fmla="*/ 25 w 1926"/>
                <a:gd name="T83" fmla="*/ 3897 h 4045"/>
                <a:gd name="T84" fmla="*/ 3 w 1926"/>
                <a:gd name="T85" fmla="*/ 3816 h 4045"/>
                <a:gd name="T86" fmla="*/ 0 w 1926"/>
                <a:gd name="T87" fmla="*/ 273 h 4045"/>
                <a:gd name="T88" fmla="*/ 12 w 1926"/>
                <a:gd name="T89" fmla="*/ 188 h 4045"/>
                <a:gd name="T90" fmla="*/ 43 w 1926"/>
                <a:gd name="T91" fmla="*/ 113 h 4045"/>
                <a:gd name="T92" fmla="*/ 92 w 1926"/>
                <a:gd name="T93" fmla="*/ 53 h 4045"/>
                <a:gd name="T94" fmla="*/ 154 w 1926"/>
                <a:gd name="T95" fmla="*/ 13 h 4045"/>
                <a:gd name="T96" fmla="*/ 224 w 1926"/>
                <a:gd name="T97" fmla="*/ 0 h 4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26" h="4045">
                  <a:moveTo>
                    <a:pt x="963" y="3636"/>
                  </a:moveTo>
                  <a:lnTo>
                    <a:pt x="937" y="3639"/>
                  </a:lnTo>
                  <a:lnTo>
                    <a:pt x="914" y="3649"/>
                  </a:lnTo>
                  <a:lnTo>
                    <a:pt x="893" y="3665"/>
                  </a:lnTo>
                  <a:lnTo>
                    <a:pt x="876" y="3686"/>
                  </a:lnTo>
                  <a:lnTo>
                    <a:pt x="863" y="3712"/>
                  </a:lnTo>
                  <a:lnTo>
                    <a:pt x="854" y="3741"/>
                  </a:lnTo>
                  <a:lnTo>
                    <a:pt x="851" y="3772"/>
                  </a:lnTo>
                  <a:lnTo>
                    <a:pt x="854" y="3804"/>
                  </a:lnTo>
                  <a:lnTo>
                    <a:pt x="863" y="3832"/>
                  </a:lnTo>
                  <a:lnTo>
                    <a:pt x="876" y="3857"/>
                  </a:lnTo>
                  <a:lnTo>
                    <a:pt x="893" y="3878"/>
                  </a:lnTo>
                  <a:lnTo>
                    <a:pt x="914" y="3894"/>
                  </a:lnTo>
                  <a:lnTo>
                    <a:pt x="937" y="3905"/>
                  </a:lnTo>
                  <a:lnTo>
                    <a:pt x="963" y="3909"/>
                  </a:lnTo>
                  <a:lnTo>
                    <a:pt x="988" y="3905"/>
                  </a:lnTo>
                  <a:lnTo>
                    <a:pt x="1013" y="3894"/>
                  </a:lnTo>
                  <a:lnTo>
                    <a:pt x="1033" y="3878"/>
                  </a:lnTo>
                  <a:lnTo>
                    <a:pt x="1051" y="3857"/>
                  </a:lnTo>
                  <a:lnTo>
                    <a:pt x="1064" y="3832"/>
                  </a:lnTo>
                  <a:lnTo>
                    <a:pt x="1072" y="3804"/>
                  </a:lnTo>
                  <a:lnTo>
                    <a:pt x="1075" y="3772"/>
                  </a:lnTo>
                  <a:lnTo>
                    <a:pt x="1072" y="3741"/>
                  </a:lnTo>
                  <a:lnTo>
                    <a:pt x="1064" y="3712"/>
                  </a:lnTo>
                  <a:lnTo>
                    <a:pt x="1051" y="3686"/>
                  </a:lnTo>
                  <a:lnTo>
                    <a:pt x="1033" y="3665"/>
                  </a:lnTo>
                  <a:lnTo>
                    <a:pt x="1013" y="3649"/>
                  </a:lnTo>
                  <a:lnTo>
                    <a:pt x="988" y="3639"/>
                  </a:lnTo>
                  <a:lnTo>
                    <a:pt x="963" y="3636"/>
                  </a:lnTo>
                  <a:close/>
                  <a:moveTo>
                    <a:pt x="156" y="434"/>
                  </a:moveTo>
                  <a:lnTo>
                    <a:pt x="156" y="3540"/>
                  </a:lnTo>
                  <a:lnTo>
                    <a:pt x="1770" y="3540"/>
                  </a:lnTo>
                  <a:lnTo>
                    <a:pt x="1770" y="434"/>
                  </a:lnTo>
                  <a:lnTo>
                    <a:pt x="156" y="434"/>
                  </a:lnTo>
                  <a:close/>
                  <a:moveTo>
                    <a:pt x="727" y="197"/>
                  </a:moveTo>
                  <a:lnTo>
                    <a:pt x="716" y="200"/>
                  </a:lnTo>
                  <a:lnTo>
                    <a:pt x="707" y="207"/>
                  </a:lnTo>
                  <a:lnTo>
                    <a:pt x="701" y="217"/>
                  </a:lnTo>
                  <a:lnTo>
                    <a:pt x="699" y="230"/>
                  </a:lnTo>
                  <a:lnTo>
                    <a:pt x="701" y="243"/>
                  </a:lnTo>
                  <a:lnTo>
                    <a:pt x="707" y="254"/>
                  </a:lnTo>
                  <a:lnTo>
                    <a:pt x="716" y="260"/>
                  </a:lnTo>
                  <a:lnTo>
                    <a:pt x="727" y="262"/>
                  </a:lnTo>
                  <a:lnTo>
                    <a:pt x="1199" y="262"/>
                  </a:lnTo>
                  <a:lnTo>
                    <a:pt x="1210" y="260"/>
                  </a:lnTo>
                  <a:lnTo>
                    <a:pt x="1218" y="254"/>
                  </a:lnTo>
                  <a:lnTo>
                    <a:pt x="1224" y="243"/>
                  </a:lnTo>
                  <a:lnTo>
                    <a:pt x="1226" y="230"/>
                  </a:lnTo>
                  <a:lnTo>
                    <a:pt x="1224" y="217"/>
                  </a:lnTo>
                  <a:lnTo>
                    <a:pt x="1218" y="207"/>
                  </a:lnTo>
                  <a:lnTo>
                    <a:pt x="1210" y="200"/>
                  </a:lnTo>
                  <a:lnTo>
                    <a:pt x="1199" y="197"/>
                  </a:lnTo>
                  <a:lnTo>
                    <a:pt x="727" y="197"/>
                  </a:lnTo>
                  <a:close/>
                  <a:moveTo>
                    <a:pt x="224" y="0"/>
                  </a:moveTo>
                  <a:lnTo>
                    <a:pt x="1702" y="0"/>
                  </a:lnTo>
                  <a:lnTo>
                    <a:pt x="1738" y="4"/>
                  </a:lnTo>
                  <a:lnTo>
                    <a:pt x="1773" y="13"/>
                  </a:lnTo>
                  <a:lnTo>
                    <a:pt x="1805" y="31"/>
                  </a:lnTo>
                  <a:lnTo>
                    <a:pt x="1834" y="53"/>
                  </a:lnTo>
                  <a:lnTo>
                    <a:pt x="1860" y="81"/>
                  </a:lnTo>
                  <a:lnTo>
                    <a:pt x="1882" y="113"/>
                  </a:lnTo>
                  <a:lnTo>
                    <a:pt x="1900" y="148"/>
                  </a:lnTo>
                  <a:lnTo>
                    <a:pt x="1915" y="188"/>
                  </a:lnTo>
                  <a:lnTo>
                    <a:pt x="1923" y="229"/>
                  </a:lnTo>
                  <a:lnTo>
                    <a:pt x="1926" y="273"/>
                  </a:lnTo>
                  <a:lnTo>
                    <a:pt x="1926" y="3772"/>
                  </a:lnTo>
                  <a:lnTo>
                    <a:pt x="1923" y="3816"/>
                  </a:lnTo>
                  <a:lnTo>
                    <a:pt x="1915" y="3857"/>
                  </a:lnTo>
                  <a:lnTo>
                    <a:pt x="1900" y="3897"/>
                  </a:lnTo>
                  <a:lnTo>
                    <a:pt x="1882" y="3932"/>
                  </a:lnTo>
                  <a:lnTo>
                    <a:pt x="1860" y="3964"/>
                  </a:lnTo>
                  <a:lnTo>
                    <a:pt x="1834" y="3992"/>
                  </a:lnTo>
                  <a:lnTo>
                    <a:pt x="1805" y="4014"/>
                  </a:lnTo>
                  <a:lnTo>
                    <a:pt x="1773" y="4032"/>
                  </a:lnTo>
                  <a:lnTo>
                    <a:pt x="1738" y="4041"/>
                  </a:lnTo>
                  <a:lnTo>
                    <a:pt x="1702" y="4045"/>
                  </a:lnTo>
                  <a:lnTo>
                    <a:pt x="224" y="4045"/>
                  </a:lnTo>
                  <a:lnTo>
                    <a:pt x="188" y="4041"/>
                  </a:lnTo>
                  <a:lnTo>
                    <a:pt x="154" y="4032"/>
                  </a:lnTo>
                  <a:lnTo>
                    <a:pt x="122" y="4014"/>
                  </a:lnTo>
                  <a:lnTo>
                    <a:pt x="92" y="3992"/>
                  </a:lnTo>
                  <a:lnTo>
                    <a:pt x="66" y="3964"/>
                  </a:lnTo>
                  <a:lnTo>
                    <a:pt x="43" y="3932"/>
                  </a:lnTo>
                  <a:lnTo>
                    <a:pt x="25" y="3897"/>
                  </a:lnTo>
                  <a:lnTo>
                    <a:pt x="12" y="3857"/>
                  </a:lnTo>
                  <a:lnTo>
                    <a:pt x="3" y="3816"/>
                  </a:lnTo>
                  <a:lnTo>
                    <a:pt x="0" y="3772"/>
                  </a:lnTo>
                  <a:lnTo>
                    <a:pt x="0" y="273"/>
                  </a:lnTo>
                  <a:lnTo>
                    <a:pt x="3" y="229"/>
                  </a:lnTo>
                  <a:lnTo>
                    <a:pt x="12" y="188"/>
                  </a:lnTo>
                  <a:lnTo>
                    <a:pt x="25" y="148"/>
                  </a:lnTo>
                  <a:lnTo>
                    <a:pt x="43" y="113"/>
                  </a:lnTo>
                  <a:lnTo>
                    <a:pt x="66" y="81"/>
                  </a:lnTo>
                  <a:lnTo>
                    <a:pt x="92" y="53"/>
                  </a:lnTo>
                  <a:lnTo>
                    <a:pt x="122" y="31"/>
                  </a:lnTo>
                  <a:lnTo>
                    <a:pt x="154" y="13"/>
                  </a:lnTo>
                  <a:lnTo>
                    <a:pt x="188" y="4"/>
                  </a:lnTo>
                  <a:lnTo>
                    <a:pt x="22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" name="자유형 7"/>
            <p:cNvSpPr>
              <a:spLocks/>
            </p:cNvSpPr>
            <p:nvPr/>
          </p:nvSpPr>
          <p:spPr bwMode="auto">
            <a:xfrm>
              <a:off x="598771" y="3644382"/>
              <a:ext cx="158629" cy="138832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" name="Freeform 6"/>
            <p:cNvSpPr>
              <a:spLocks/>
            </p:cNvSpPr>
            <p:nvPr/>
          </p:nvSpPr>
          <p:spPr bwMode="auto">
            <a:xfrm rot="10800000" flipH="1" flipV="1">
              <a:off x="597941" y="2949079"/>
              <a:ext cx="160288" cy="142111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10" name="Group 20"/>
            <p:cNvGrpSpPr>
              <a:grpSpLocks noChangeAspect="1"/>
            </p:cNvGrpSpPr>
            <p:nvPr/>
          </p:nvGrpSpPr>
          <p:grpSpPr bwMode="auto">
            <a:xfrm>
              <a:off x="614039" y="2221163"/>
              <a:ext cx="128093" cy="174724"/>
              <a:chOff x="2597" y="4163"/>
              <a:chExt cx="217" cy="296"/>
            </a:xfrm>
            <a:grpFill/>
          </p:grpSpPr>
          <p:sp>
            <p:nvSpPr>
              <p:cNvPr id="19" name="Freeform 22"/>
              <p:cNvSpPr>
                <a:spLocks noEditPoints="1"/>
              </p:cNvSpPr>
              <p:nvPr/>
            </p:nvSpPr>
            <p:spPr bwMode="auto">
              <a:xfrm>
                <a:off x="2630" y="4163"/>
                <a:ext cx="151" cy="176"/>
              </a:xfrm>
              <a:custGeom>
                <a:avLst/>
                <a:gdLst>
                  <a:gd name="T0" fmla="*/ 410 w 1662"/>
                  <a:gd name="T1" fmla="*/ 645 h 1942"/>
                  <a:gd name="T2" fmla="*/ 309 w 1662"/>
                  <a:gd name="T3" fmla="*/ 847 h 1942"/>
                  <a:gd name="T4" fmla="*/ 255 w 1662"/>
                  <a:gd name="T5" fmla="*/ 1023 h 1942"/>
                  <a:gd name="T6" fmla="*/ 263 w 1662"/>
                  <a:gd name="T7" fmla="*/ 1206 h 1942"/>
                  <a:gd name="T8" fmla="*/ 347 w 1662"/>
                  <a:gd name="T9" fmla="*/ 1429 h 1942"/>
                  <a:gd name="T10" fmla="*/ 476 w 1662"/>
                  <a:gd name="T11" fmla="*/ 1620 h 1942"/>
                  <a:gd name="T12" fmla="*/ 638 w 1662"/>
                  <a:gd name="T13" fmla="*/ 1753 h 1942"/>
                  <a:gd name="T14" fmla="*/ 825 w 1662"/>
                  <a:gd name="T15" fmla="*/ 1803 h 1942"/>
                  <a:gd name="T16" fmla="*/ 1013 w 1662"/>
                  <a:gd name="T17" fmla="*/ 1753 h 1942"/>
                  <a:gd name="T18" fmla="*/ 1176 w 1662"/>
                  <a:gd name="T19" fmla="*/ 1619 h 1942"/>
                  <a:gd name="T20" fmla="*/ 1305 w 1662"/>
                  <a:gd name="T21" fmla="*/ 1428 h 1942"/>
                  <a:gd name="T22" fmla="*/ 1388 w 1662"/>
                  <a:gd name="T23" fmla="*/ 1205 h 1942"/>
                  <a:gd name="T24" fmla="*/ 1418 w 1662"/>
                  <a:gd name="T25" fmla="*/ 974 h 1942"/>
                  <a:gd name="T26" fmla="*/ 1266 w 1662"/>
                  <a:gd name="T27" fmla="*/ 836 h 1942"/>
                  <a:gd name="T28" fmla="*/ 1012 w 1662"/>
                  <a:gd name="T29" fmla="*/ 794 h 1942"/>
                  <a:gd name="T30" fmla="*/ 806 w 1662"/>
                  <a:gd name="T31" fmla="*/ 713 h 1942"/>
                  <a:gd name="T32" fmla="*/ 646 w 1662"/>
                  <a:gd name="T33" fmla="*/ 610 h 1942"/>
                  <a:gd name="T34" fmla="*/ 526 w 1662"/>
                  <a:gd name="T35" fmla="*/ 499 h 1942"/>
                  <a:gd name="T36" fmla="*/ 944 w 1662"/>
                  <a:gd name="T37" fmla="*/ 23 h 1942"/>
                  <a:gd name="T38" fmla="*/ 1152 w 1662"/>
                  <a:gd name="T39" fmla="*/ 118 h 1942"/>
                  <a:gd name="T40" fmla="*/ 1271 w 1662"/>
                  <a:gd name="T41" fmla="*/ 205 h 1942"/>
                  <a:gd name="T42" fmla="*/ 1388 w 1662"/>
                  <a:gd name="T43" fmla="*/ 323 h 1942"/>
                  <a:gd name="T44" fmla="*/ 1455 w 1662"/>
                  <a:gd name="T45" fmla="*/ 429 h 1942"/>
                  <a:gd name="T46" fmla="*/ 1524 w 1662"/>
                  <a:gd name="T47" fmla="*/ 626 h 1942"/>
                  <a:gd name="T48" fmla="*/ 1555 w 1662"/>
                  <a:gd name="T49" fmla="*/ 892 h 1942"/>
                  <a:gd name="T50" fmla="*/ 1619 w 1662"/>
                  <a:gd name="T51" fmla="*/ 939 h 1942"/>
                  <a:gd name="T52" fmla="*/ 1657 w 1662"/>
                  <a:gd name="T53" fmla="*/ 1032 h 1942"/>
                  <a:gd name="T54" fmla="*/ 1655 w 1662"/>
                  <a:gd name="T55" fmla="*/ 1183 h 1942"/>
                  <a:gd name="T56" fmla="*/ 1611 w 1662"/>
                  <a:gd name="T57" fmla="*/ 1304 h 1942"/>
                  <a:gd name="T58" fmla="*/ 1537 w 1662"/>
                  <a:gd name="T59" fmla="*/ 1372 h 1942"/>
                  <a:gd name="T60" fmla="*/ 1445 w 1662"/>
                  <a:gd name="T61" fmla="*/ 1454 h 1942"/>
                  <a:gd name="T62" fmla="*/ 1313 w 1662"/>
                  <a:gd name="T63" fmla="*/ 1670 h 1942"/>
                  <a:gd name="T64" fmla="*/ 1141 w 1662"/>
                  <a:gd name="T65" fmla="*/ 1836 h 1942"/>
                  <a:gd name="T66" fmla="*/ 937 w 1662"/>
                  <a:gd name="T67" fmla="*/ 1930 h 1942"/>
                  <a:gd name="T68" fmla="*/ 714 w 1662"/>
                  <a:gd name="T69" fmla="*/ 1930 h 1942"/>
                  <a:gd name="T70" fmla="*/ 510 w 1662"/>
                  <a:gd name="T71" fmla="*/ 1836 h 1942"/>
                  <a:gd name="T72" fmla="*/ 337 w 1662"/>
                  <a:gd name="T73" fmla="*/ 1669 h 1942"/>
                  <a:gd name="T74" fmla="*/ 205 w 1662"/>
                  <a:gd name="T75" fmla="*/ 1452 h 1942"/>
                  <a:gd name="T76" fmla="*/ 111 w 1662"/>
                  <a:gd name="T77" fmla="*/ 1364 h 1942"/>
                  <a:gd name="T78" fmla="*/ 39 w 1662"/>
                  <a:gd name="T79" fmla="*/ 1284 h 1942"/>
                  <a:gd name="T80" fmla="*/ 2 w 1662"/>
                  <a:gd name="T81" fmla="*/ 1143 h 1942"/>
                  <a:gd name="T82" fmla="*/ 9 w 1662"/>
                  <a:gd name="T83" fmla="*/ 1009 h 1942"/>
                  <a:gd name="T84" fmla="*/ 50 w 1662"/>
                  <a:gd name="T85" fmla="*/ 930 h 1942"/>
                  <a:gd name="T86" fmla="*/ 98 w 1662"/>
                  <a:gd name="T87" fmla="*/ 851 h 1942"/>
                  <a:gd name="T88" fmla="*/ 85 w 1662"/>
                  <a:gd name="T89" fmla="*/ 643 h 1942"/>
                  <a:gd name="T90" fmla="*/ 120 w 1662"/>
                  <a:gd name="T91" fmla="*/ 487 h 1942"/>
                  <a:gd name="T92" fmla="*/ 183 w 1662"/>
                  <a:gd name="T93" fmla="*/ 377 h 1942"/>
                  <a:gd name="T94" fmla="*/ 257 w 1662"/>
                  <a:gd name="T95" fmla="*/ 305 h 1942"/>
                  <a:gd name="T96" fmla="*/ 319 w 1662"/>
                  <a:gd name="T97" fmla="*/ 266 h 1942"/>
                  <a:gd name="T98" fmla="*/ 352 w 1662"/>
                  <a:gd name="T99" fmla="*/ 246 h 1942"/>
                  <a:gd name="T100" fmla="*/ 390 w 1662"/>
                  <a:gd name="T101" fmla="*/ 196 h 1942"/>
                  <a:gd name="T102" fmla="*/ 459 w 1662"/>
                  <a:gd name="T103" fmla="*/ 127 h 1942"/>
                  <a:gd name="T104" fmla="*/ 559 w 1662"/>
                  <a:gd name="T105" fmla="*/ 57 h 1942"/>
                  <a:gd name="T106" fmla="*/ 690 w 1662"/>
                  <a:gd name="T107" fmla="*/ 10 h 19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662" h="1942">
                    <a:moveTo>
                      <a:pt x="526" y="499"/>
                    </a:moveTo>
                    <a:lnTo>
                      <a:pt x="484" y="546"/>
                    </a:lnTo>
                    <a:lnTo>
                      <a:pt x="445" y="595"/>
                    </a:lnTo>
                    <a:lnTo>
                      <a:pt x="410" y="645"/>
                    </a:lnTo>
                    <a:lnTo>
                      <a:pt x="379" y="696"/>
                    </a:lnTo>
                    <a:lnTo>
                      <a:pt x="352" y="747"/>
                    </a:lnTo>
                    <a:lnTo>
                      <a:pt x="329" y="797"/>
                    </a:lnTo>
                    <a:lnTo>
                      <a:pt x="309" y="847"/>
                    </a:lnTo>
                    <a:lnTo>
                      <a:pt x="291" y="895"/>
                    </a:lnTo>
                    <a:lnTo>
                      <a:pt x="277" y="941"/>
                    </a:lnTo>
                    <a:lnTo>
                      <a:pt x="264" y="984"/>
                    </a:lnTo>
                    <a:lnTo>
                      <a:pt x="255" y="1023"/>
                    </a:lnTo>
                    <a:lnTo>
                      <a:pt x="247" y="1059"/>
                    </a:lnTo>
                    <a:lnTo>
                      <a:pt x="241" y="1091"/>
                    </a:lnTo>
                    <a:lnTo>
                      <a:pt x="250" y="1148"/>
                    </a:lnTo>
                    <a:lnTo>
                      <a:pt x="263" y="1206"/>
                    </a:lnTo>
                    <a:lnTo>
                      <a:pt x="280" y="1263"/>
                    </a:lnTo>
                    <a:lnTo>
                      <a:pt x="299" y="1320"/>
                    </a:lnTo>
                    <a:lnTo>
                      <a:pt x="322" y="1375"/>
                    </a:lnTo>
                    <a:lnTo>
                      <a:pt x="347" y="1429"/>
                    </a:lnTo>
                    <a:lnTo>
                      <a:pt x="375" y="1480"/>
                    </a:lnTo>
                    <a:lnTo>
                      <a:pt x="406" y="1530"/>
                    </a:lnTo>
                    <a:lnTo>
                      <a:pt x="440" y="1576"/>
                    </a:lnTo>
                    <a:lnTo>
                      <a:pt x="476" y="1620"/>
                    </a:lnTo>
                    <a:lnTo>
                      <a:pt x="513" y="1659"/>
                    </a:lnTo>
                    <a:lnTo>
                      <a:pt x="553" y="1695"/>
                    </a:lnTo>
                    <a:lnTo>
                      <a:pt x="594" y="1726"/>
                    </a:lnTo>
                    <a:lnTo>
                      <a:pt x="638" y="1753"/>
                    </a:lnTo>
                    <a:lnTo>
                      <a:pt x="683" y="1774"/>
                    </a:lnTo>
                    <a:lnTo>
                      <a:pt x="729" y="1789"/>
                    </a:lnTo>
                    <a:lnTo>
                      <a:pt x="777" y="1800"/>
                    </a:lnTo>
                    <a:lnTo>
                      <a:pt x="825" y="1803"/>
                    </a:lnTo>
                    <a:lnTo>
                      <a:pt x="875" y="1800"/>
                    </a:lnTo>
                    <a:lnTo>
                      <a:pt x="922" y="1789"/>
                    </a:lnTo>
                    <a:lnTo>
                      <a:pt x="968" y="1774"/>
                    </a:lnTo>
                    <a:lnTo>
                      <a:pt x="1013" y="1753"/>
                    </a:lnTo>
                    <a:lnTo>
                      <a:pt x="1056" y="1726"/>
                    </a:lnTo>
                    <a:lnTo>
                      <a:pt x="1099" y="1695"/>
                    </a:lnTo>
                    <a:lnTo>
                      <a:pt x="1139" y="1659"/>
                    </a:lnTo>
                    <a:lnTo>
                      <a:pt x="1176" y="1619"/>
                    </a:lnTo>
                    <a:lnTo>
                      <a:pt x="1212" y="1576"/>
                    </a:lnTo>
                    <a:lnTo>
                      <a:pt x="1245" y="1529"/>
                    </a:lnTo>
                    <a:lnTo>
                      <a:pt x="1276" y="1480"/>
                    </a:lnTo>
                    <a:lnTo>
                      <a:pt x="1305" y="1428"/>
                    </a:lnTo>
                    <a:lnTo>
                      <a:pt x="1330" y="1374"/>
                    </a:lnTo>
                    <a:lnTo>
                      <a:pt x="1353" y="1319"/>
                    </a:lnTo>
                    <a:lnTo>
                      <a:pt x="1372" y="1262"/>
                    </a:lnTo>
                    <a:lnTo>
                      <a:pt x="1388" y="1205"/>
                    </a:lnTo>
                    <a:lnTo>
                      <a:pt x="1401" y="1147"/>
                    </a:lnTo>
                    <a:lnTo>
                      <a:pt x="1411" y="1089"/>
                    </a:lnTo>
                    <a:lnTo>
                      <a:pt x="1416" y="1032"/>
                    </a:lnTo>
                    <a:lnTo>
                      <a:pt x="1418" y="974"/>
                    </a:lnTo>
                    <a:lnTo>
                      <a:pt x="1417" y="904"/>
                    </a:lnTo>
                    <a:lnTo>
                      <a:pt x="1414" y="838"/>
                    </a:lnTo>
                    <a:lnTo>
                      <a:pt x="1339" y="839"/>
                    </a:lnTo>
                    <a:lnTo>
                      <a:pt x="1266" y="836"/>
                    </a:lnTo>
                    <a:lnTo>
                      <a:pt x="1198" y="830"/>
                    </a:lnTo>
                    <a:lnTo>
                      <a:pt x="1133" y="820"/>
                    </a:lnTo>
                    <a:lnTo>
                      <a:pt x="1070" y="808"/>
                    </a:lnTo>
                    <a:lnTo>
                      <a:pt x="1012" y="794"/>
                    </a:lnTo>
                    <a:lnTo>
                      <a:pt x="956" y="777"/>
                    </a:lnTo>
                    <a:lnTo>
                      <a:pt x="903" y="757"/>
                    </a:lnTo>
                    <a:lnTo>
                      <a:pt x="853" y="737"/>
                    </a:lnTo>
                    <a:lnTo>
                      <a:pt x="806" y="713"/>
                    </a:lnTo>
                    <a:lnTo>
                      <a:pt x="762" y="690"/>
                    </a:lnTo>
                    <a:lnTo>
                      <a:pt x="721" y="664"/>
                    </a:lnTo>
                    <a:lnTo>
                      <a:pt x="682" y="638"/>
                    </a:lnTo>
                    <a:lnTo>
                      <a:pt x="646" y="610"/>
                    </a:lnTo>
                    <a:lnTo>
                      <a:pt x="612" y="583"/>
                    </a:lnTo>
                    <a:lnTo>
                      <a:pt x="581" y="555"/>
                    </a:lnTo>
                    <a:lnTo>
                      <a:pt x="552" y="527"/>
                    </a:lnTo>
                    <a:lnTo>
                      <a:pt x="526" y="499"/>
                    </a:lnTo>
                    <a:close/>
                    <a:moveTo>
                      <a:pt x="808" y="0"/>
                    </a:moveTo>
                    <a:lnTo>
                      <a:pt x="851" y="3"/>
                    </a:lnTo>
                    <a:lnTo>
                      <a:pt x="897" y="11"/>
                    </a:lnTo>
                    <a:lnTo>
                      <a:pt x="944" y="23"/>
                    </a:lnTo>
                    <a:lnTo>
                      <a:pt x="993" y="39"/>
                    </a:lnTo>
                    <a:lnTo>
                      <a:pt x="1044" y="60"/>
                    </a:lnTo>
                    <a:lnTo>
                      <a:pt x="1097" y="86"/>
                    </a:lnTo>
                    <a:lnTo>
                      <a:pt x="1152" y="118"/>
                    </a:lnTo>
                    <a:lnTo>
                      <a:pt x="1179" y="135"/>
                    </a:lnTo>
                    <a:lnTo>
                      <a:pt x="1208" y="155"/>
                    </a:lnTo>
                    <a:lnTo>
                      <a:pt x="1239" y="179"/>
                    </a:lnTo>
                    <a:lnTo>
                      <a:pt x="1271" y="205"/>
                    </a:lnTo>
                    <a:lnTo>
                      <a:pt x="1304" y="233"/>
                    </a:lnTo>
                    <a:lnTo>
                      <a:pt x="1334" y="261"/>
                    </a:lnTo>
                    <a:lnTo>
                      <a:pt x="1363" y="292"/>
                    </a:lnTo>
                    <a:lnTo>
                      <a:pt x="1388" y="323"/>
                    </a:lnTo>
                    <a:lnTo>
                      <a:pt x="1409" y="353"/>
                    </a:lnTo>
                    <a:lnTo>
                      <a:pt x="1409" y="353"/>
                    </a:lnTo>
                    <a:lnTo>
                      <a:pt x="1433" y="389"/>
                    </a:lnTo>
                    <a:lnTo>
                      <a:pt x="1455" y="429"/>
                    </a:lnTo>
                    <a:lnTo>
                      <a:pt x="1475" y="472"/>
                    </a:lnTo>
                    <a:lnTo>
                      <a:pt x="1493" y="519"/>
                    </a:lnTo>
                    <a:lnTo>
                      <a:pt x="1509" y="570"/>
                    </a:lnTo>
                    <a:lnTo>
                      <a:pt x="1524" y="626"/>
                    </a:lnTo>
                    <a:lnTo>
                      <a:pt x="1535" y="685"/>
                    </a:lnTo>
                    <a:lnTo>
                      <a:pt x="1545" y="749"/>
                    </a:lnTo>
                    <a:lnTo>
                      <a:pt x="1551" y="817"/>
                    </a:lnTo>
                    <a:lnTo>
                      <a:pt x="1555" y="892"/>
                    </a:lnTo>
                    <a:lnTo>
                      <a:pt x="1573" y="900"/>
                    </a:lnTo>
                    <a:lnTo>
                      <a:pt x="1590" y="910"/>
                    </a:lnTo>
                    <a:lnTo>
                      <a:pt x="1605" y="922"/>
                    </a:lnTo>
                    <a:lnTo>
                      <a:pt x="1619" y="939"/>
                    </a:lnTo>
                    <a:lnTo>
                      <a:pt x="1632" y="957"/>
                    </a:lnTo>
                    <a:lnTo>
                      <a:pt x="1642" y="979"/>
                    </a:lnTo>
                    <a:lnTo>
                      <a:pt x="1651" y="1003"/>
                    </a:lnTo>
                    <a:lnTo>
                      <a:pt x="1657" y="1032"/>
                    </a:lnTo>
                    <a:lnTo>
                      <a:pt x="1661" y="1064"/>
                    </a:lnTo>
                    <a:lnTo>
                      <a:pt x="1662" y="1102"/>
                    </a:lnTo>
                    <a:lnTo>
                      <a:pt x="1660" y="1143"/>
                    </a:lnTo>
                    <a:lnTo>
                      <a:pt x="1655" y="1183"/>
                    </a:lnTo>
                    <a:lnTo>
                      <a:pt x="1648" y="1218"/>
                    </a:lnTo>
                    <a:lnTo>
                      <a:pt x="1638" y="1250"/>
                    </a:lnTo>
                    <a:lnTo>
                      <a:pt x="1625" y="1278"/>
                    </a:lnTo>
                    <a:lnTo>
                      <a:pt x="1611" y="1304"/>
                    </a:lnTo>
                    <a:lnTo>
                      <a:pt x="1595" y="1325"/>
                    </a:lnTo>
                    <a:lnTo>
                      <a:pt x="1577" y="1344"/>
                    </a:lnTo>
                    <a:lnTo>
                      <a:pt x="1558" y="1360"/>
                    </a:lnTo>
                    <a:lnTo>
                      <a:pt x="1537" y="1372"/>
                    </a:lnTo>
                    <a:lnTo>
                      <a:pt x="1515" y="1382"/>
                    </a:lnTo>
                    <a:lnTo>
                      <a:pt x="1493" y="1390"/>
                    </a:lnTo>
                    <a:lnTo>
                      <a:pt x="1471" y="1395"/>
                    </a:lnTo>
                    <a:lnTo>
                      <a:pt x="1445" y="1454"/>
                    </a:lnTo>
                    <a:lnTo>
                      <a:pt x="1416" y="1512"/>
                    </a:lnTo>
                    <a:lnTo>
                      <a:pt x="1385" y="1567"/>
                    </a:lnTo>
                    <a:lnTo>
                      <a:pt x="1350" y="1620"/>
                    </a:lnTo>
                    <a:lnTo>
                      <a:pt x="1313" y="1670"/>
                    </a:lnTo>
                    <a:lnTo>
                      <a:pt x="1273" y="1717"/>
                    </a:lnTo>
                    <a:lnTo>
                      <a:pt x="1231" y="1761"/>
                    </a:lnTo>
                    <a:lnTo>
                      <a:pt x="1187" y="1801"/>
                    </a:lnTo>
                    <a:lnTo>
                      <a:pt x="1141" y="1836"/>
                    </a:lnTo>
                    <a:lnTo>
                      <a:pt x="1092" y="1868"/>
                    </a:lnTo>
                    <a:lnTo>
                      <a:pt x="1042" y="1893"/>
                    </a:lnTo>
                    <a:lnTo>
                      <a:pt x="990" y="1915"/>
                    </a:lnTo>
                    <a:lnTo>
                      <a:pt x="937" y="1930"/>
                    </a:lnTo>
                    <a:lnTo>
                      <a:pt x="882" y="1939"/>
                    </a:lnTo>
                    <a:lnTo>
                      <a:pt x="825" y="1942"/>
                    </a:lnTo>
                    <a:lnTo>
                      <a:pt x="769" y="1939"/>
                    </a:lnTo>
                    <a:lnTo>
                      <a:pt x="714" y="1930"/>
                    </a:lnTo>
                    <a:lnTo>
                      <a:pt x="661" y="1915"/>
                    </a:lnTo>
                    <a:lnTo>
                      <a:pt x="608" y="1893"/>
                    </a:lnTo>
                    <a:lnTo>
                      <a:pt x="558" y="1867"/>
                    </a:lnTo>
                    <a:lnTo>
                      <a:pt x="510" y="1836"/>
                    </a:lnTo>
                    <a:lnTo>
                      <a:pt x="464" y="1800"/>
                    </a:lnTo>
                    <a:lnTo>
                      <a:pt x="419" y="1760"/>
                    </a:lnTo>
                    <a:lnTo>
                      <a:pt x="377" y="1716"/>
                    </a:lnTo>
                    <a:lnTo>
                      <a:pt x="337" y="1669"/>
                    </a:lnTo>
                    <a:lnTo>
                      <a:pt x="300" y="1618"/>
                    </a:lnTo>
                    <a:lnTo>
                      <a:pt x="266" y="1565"/>
                    </a:lnTo>
                    <a:lnTo>
                      <a:pt x="234" y="1510"/>
                    </a:lnTo>
                    <a:lnTo>
                      <a:pt x="205" y="1452"/>
                    </a:lnTo>
                    <a:lnTo>
                      <a:pt x="179" y="1392"/>
                    </a:lnTo>
                    <a:lnTo>
                      <a:pt x="156" y="1386"/>
                    </a:lnTo>
                    <a:lnTo>
                      <a:pt x="133" y="1376"/>
                    </a:lnTo>
                    <a:lnTo>
                      <a:pt x="111" y="1364"/>
                    </a:lnTo>
                    <a:lnTo>
                      <a:pt x="91" y="1349"/>
                    </a:lnTo>
                    <a:lnTo>
                      <a:pt x="72" y="1330"/>
                    </a:lnTo>
                    <a:lnTo>
                      <a:pt x="55" y="1309"/>
                    </a:lnTo>
                    <a:lnTo>
                      <a:pt x="39" y="1284"/>
                    </a:lnTo>
                    <a:lnTo>
                      <a:pt x="26" y="1254"/>
                    </a:lnTo>
                    <a:lnTo>
                      <a:pt x="15" y="1221"/>
                    </a:lnTo>
                    <a:lnTo>
                      <a:pt x="7" y="1184"/>
                    </a:lnTo>
                    <a:lnTo>
                      <a:pt x="2" y="1143"/>
                    </a:lnTo>
                    <a:lnTo>
                      <a:pt x="0" y="1104"/>
                    </a:lnTo>
                    <a:lnTo>
                      <a:pt x="1" y="1068"/>
                    </a:lnTo>
                    <a:lnTo>
                      <a:pt x="4" y="1038"/>
                    </a:lnTo>
                    <a:lnTo>
                      <a:pt x="9" y="1009"/>
                    </a:lnTo>
                    <a:lnTo>
                      <a:pt x="17" y="985"/>
                    </a:lnTo>
                    <a:lnTo>
                      <a:pt x="27" y="964"/>
                    </a:lnTo>
                    <a:lnTo>
                      <a:pt x="38" y="946"/>
                    </a:lnTo>
                    <a:lnTo>
                      <a:pt x="50" y="930"/>
                    </a:lnTo>
                    <a:lnTo>
                      <a:pt x="65" y="916"/>
                    </a:lnTo>
                    <a:lnTo>
                      <a:pt x="80" y="906"/>
                    </a:lnTo>
                    <a:lnTo>
                      <a:pt x="96" y="897"/>
                    </a:lnTo>
                    <a:lnTo>
                      <a:pt x="98" y="851"/>
                    </a:lnTo>
                    <a:lnTo>
                      <a:pt x="89" y="794"/>
                    </a:lnTo>
                    <a:lnTo>
                      <a:pt x="85" y="740"/>
                    </a:lnTo>
                    <a:lnTo>
                      <a:pt x="83" y="690"/>
                    </a:lnTo>
                    <a:lnTo>
                      <a:pt x="85" y="643"/>
                    </a:lnTo>
                    <a:lnTo>
                      <a:pt x="90" y="599"/>
                    </a:lnTo>
                    <a:lnTo>
                      <a:pt x="98" y="559"/>
                    </a:lnTo>
                    <a:lnTo>
                      <a:pt x="108" y="522"/>
                    </a:lnTo>
                    <a:lnTo>
                      <a:pt x="120" y="487"/>
                    </a:lnTo>
                    <a:lnTo>
                      <a:pt x="134" y="455"/>
                    </a:lnTo>
                    <a:lnTo>
                      <a:pt x="149" y="427"/>
                    </a:lnTo>
                    <a:lnTo>
                      <a:pt x="166" y="400"/>
                    </a:lnTo>
                    <a:lnTo>
                      <a:pt x="183" y="377"/>
                    </a:lnTo>
                    <a:lnTo>
                      <a:pt x="202" y="355"/>
                    </a:lnTo>
                    <a:lnTo>
                      <a:pt x="220" y="337"/>
                    </a:lnTo>
                    <a:lnTo>
                      <a:pt x="239" y="320"/>
                    </a:lnTo>
                    <a:lnTo>
                      <a:pt x="257" y="305"/>
                    </a:lnTo>
                    <a:lnTo>
                      <a:pt x="274" y="293"/>
                    </a:lnTo>
                    <a:lnTo>
                      <a:pt x="290" y="282"/>
                    </a:lnTo>
                    <a:lnTo>
                      <a:pt x="305" y="273"/>
                    </a:lnTo>
                    <a:lnTo>
                      <a:pt x="319" y="266"/>
                    </a:lnTo>
                    <a:lnTo>
                      <a:pt x="331" y="260"/>
                    </a:lnTo>
                    <a:lnTo>
                      <a:pt x="341" y="255"/>
                    </a:lnTo>
                    <a:lnTo>
                      <a:pt x="348" y="253"/>
                    </a:lnTo>
                    <a:lnTo>
                      <a:pt x="352" y="246"/>
                    </a:lnTo>
                    <a:lnTo>
                      <a:pt x="359" y="237"/>
                    </a:lnTo>
                    <a:lnTo>
                      <a:pt x="367" y="225"/>
                    </a:lnTo>
                    <a:lnTo>
                      <a:pt x="377" y="212"/>
                    </a:lnTo>
                    <a:lnTo>
                      <a:pt x="390" y="196"/>
                    </a:lnTo>
                    <a:lnTo>
                      <a:pt x="404" y="180"/>
                    </a:lnTo>
                    <a:lnTo>
                      <a:pt x="421" y="163"/>
                    </a:lnTo>
                    <a:lnTo>
                      <a:pt x="439" y="145"/>
                    </a:lnTo>
                    <a:lnTo>
                      <a:pt x="459" y="127"/>
                    </a:lnTo>
                    <a:lnTo>
                      <a:pt x="481" y="108"/>
                    </a:lnTo>
                    <a:lnTo>
                      <a:pt x="505" y="91"/>
                    </a:lnTo>
                    <a:lnTo>
                      <a:pt x="531" y="74"/>
                    </a:lnTo>
                    <a:lnTo>
                      <a:pt x="559" y="57"/>
                    </a:lnTo>
                    <a:lnTo>
                      <a:pt x="589" y="43"/>
                    </a:lnTo>
                    <a:lnTo>
                      <a:pt x="620" y="30"/>
                    </a:lnTo>
                    <a:lnTo>
                      <a:pt x="655" y="19"/>
                    </a:lnTo>
                    <a:lnTo>
                      <a:pt x="690" y="10"/>
                    </a:lnTo>
                    <a:lnTo>
                      <a:pt x="728" y="3"/>
                    </a:lnTo>
                    <a:lnTo>
                      <a:pt x="767" y="0"/>
                    </a:lnTo>
                    <a:lnTo>
                      <a:pt x="80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20" name="Freeform 23"/>
              <p:cNvSpPr>
                <a:spLocks noEditPoints="1"/>
              </p:cNvSpPr>
              <p:nvPr/>
            </p:nvSpPr>
            <p:spPr bwMode="auto">
              <a:xfrm>
                <a:off x="2664" y="4250"/>
                <a:ext cx="83" cy="27"/>
              </a:xfrm>
              <a:custGeom>
                <a:avLst/>
                <a:gdLst>
                  <a:gd name="T0" fmla="*/ 613 w 916"/>
                  <a:gd name="T1" fmla="*/ 78 h 300"/>
                  <a:gd name="T2" fmla="*/ 561 w 916"/>
                  <a:gd name="T3" fmla="*/ 109 h 300"/>
                  <a:gd name="T4" fmla="*/ 554 w 916"/>
                  <a:gd name="T5" fmla="*/ 165 h 300"/>
                  <a:gd name="T6" fmla="*/ 579 w 916"/>
                  <a:gd name="T7" fmla="*/ 210 h 300"/>
                  <a:gd name="T8" fmla="*/ 665 w 916"/>
                  <a:gd name="T9" fmla="*/ 229 h 300"/>
                  <a:gd name="T10" fmla="*/ 787 w 916"/>
                  <a:gd name="T11" fmla="*/ 223 h 300"/>
                  <a:gd name="T12" fmla="*/ 839 w 916"/>
                  <a:gd name="T13" fmla="*/ 191 h 300"/>
                  <a:gd name="T14" fmla="*/ 846 w 916"/>
                  <a:gd name="T15" fmla="*/ 135 h 300"/>
                  <a:gd name="T16" fmla="*/ 820 w 916"/>
                  <a:gd name="T17" fmla="*/ 90 h 300"/>
                  <a:gd name="T18" fmla="*/ 734 w 916"/>
                  <a:gd name="T19" fmla="*/ 72 h 300"/>
                  <a:gd name="T20" fmla="*/ 153 w 916"/>
                  <a:gd name="T21" fmla="*/ 74 h 300"/>
                  <a:gd name="T22" fmla="*/ 85 w 916"/>
                  <a:gd name="T23" fmla="*/ 99 h 300"/>
                  <a:gd name="T24" fmla="*/ 70 w 916"/>
                  <a:gd name="T25" fmla="*/ 150 h 300"/>
                  <a:gd name="T26" fmla="*/ 85 w 916"/>
                  <a:gd name="T27" fmla="*/ 201 h 300"/>
                  <a:gd name="T28" fmla="*/ 153 w 916"/>
                  <a:gd name="T29" fmla="*/ 227 h 300"/>
                  <a:gd name="T30" fmla="*/ 280 w 916"/>
                  <a:gd name="T31" fmla="*/ 227 h 300"/>
                  <a:gd name="T32" fmla="*/ 348 w 916"/>
                  <a:gd name="T33" fmla="*/ 201 h 300"/>
                  <a:gd name="T34" fmla="*/ 363 w 916"/>
                  <a:gd name="T35" fmla="*/ 150 h 300"/>
                  <a:gd name="T36" fmla="*/ 348 w 916"/>
                  <a:gd name="T37" fmla="*/ 99 h 300"/>
                  <a:gd name="T38" fmla="*/ 280 w 916"/>
                  <a:gd name="T39" fmla="*/ 74 h 300"/>
                  <a:gd name="T40" fmla="*/ 234 w 916"/>
                  <a:gd name="T41" fmla="*/ 0 h 300"/>
                  <a:gd name="T42" fmla="*/ 321 w 916"/>
                  <a:gd name="T43" fmla="*/ 9 h 300"/>
                  <a:gd name="T44" fmla="*/ 400 w 916"/>
                  <a:gd name="T45" fmla="*/ 53 h 300"/>
                  <a:gd name="T46" fmla="*/ 574 w 916"/>
                  <a:gd name="T47" fmla="*/ 17 h 300"/>
                  <a:gd name="T48" fmla="*/ 662 w 916"/>
                  <a:gd name="T49" fmla="*/ 1 h 300"/>
                  <a:gd name="T50" fmla="*/ 732 w 916"/>
                  <a:gd name="T51" fmla="*/ 0 h 300"/>
                  <a:gd name="T52" fmla="*/ 806 w 916"/>
                  <a:gd name="T53" fmla="*/ 10 h 300"/>
                  <a:gd name="T54" fmla="*/ 875 w 916"/>
                  <a:gd name="T55" fmla="*/ 45 h 300"/>
                  <a:gd name="T56" fmla="*/ 914 w 916"/>
                  <a:gd name="T57" fmla="*/ 123 h 300"/>
                  <a:gd name="T58" fmla="*/ 900 w 916"/>
                  <a:gd name="T59" fmla="*/ 223 h 300"/>
                  <a:gd name="T60" fmla="*/ 843 w 916"/>
                  <a:gd name="T61" fmla="*/ 277 h 300"/>
                  <a:gd name="T62" fmla="*/ 768 w 916"/>
                  <a:gd name="T63" fmla="*/ 297 h 300"/>
                  <a:gd name="T64" fmla="*/ 699 w 916"/>
                  <a:gd name="T65" fmla="*/ 300 h 300"/>
                  <a:gd name="T66" fmla="*/ 632 w 916"/>
                  <a:gd name="T67" fmla="*/ 297 h 300"/>
                  <a:gd name="T68" fmla="*/ 557 w 916"/>
                  <a:gd name="T69" fmla="*/ 277 h 300"/>
                  <a:gd name="T70" fmla="*/ 500 w 916"/>
                  <a:gd name="T71" fmla="*/ 224 h 300"/>
                  <a:gd name="T72" fmla="*/ 485 w 916"/>
                  <a:gd name="T73" fmla="*/ 137 h 300"/>
                  <a:gd name="T74" fmla="*/ 432 w 916"/>
                  <a:gd name="T75" fmla="*/ 150 h 300"/>
                  <a:gd name="T76" fmla="*/ 405 w 916"/>
                  <a:gd name="T77" fmla="*/ 241 h 300"/>
                  <a:gd name="T78" fmla="*/ 342 w 916"/>
                  <a:gd name="T79" fmla="*/ 284 h 300"/>
                  <a:gd name="T80" fmla="*/ 266 w 916"/>
                  <a:gd name="T81" fmla="*/ 298 h 300"/>
                  <a:gd name="T82" fmla="*/ 201 w 916"/>
                  <a:gd name="T83" fmla="*/ 299 h 300"/>
                  <a:gd name="T84" fmla="*/ 129 w 916"/>
                  <a:gd name="T85" fmla="*/ 294 h 300"/>
                  <a:gd name="T86" fmla="*/ 57 w 916"/>
                  <a:gd name="T87" fmla="*/ 267 h 300"/>
                  <a:gd name="T88" fmla="*/ 7 w 916"/>
                  <a:gd name="T89" fmla="*/ 202 h 300"/>
                  <a:gd name="T90" fmla="*/ 7 w 916"/>
                  <a:gd name="T91" fmla="*/ 98 h 300"/>
                  <a:gd name="T92" fmla="*/ 57 w 916"/>
                  <a:gd name="T93" fmla="*/ 33 h 300"/>
                  <a:gd name="T94" fmla="*/ 129 w 916"/>
                  <a:gd name="T95" fmla="*/ 6 h 300"/>
                  <a:gd name="T96" fmla="*/ 201 w 916"/>
                  <a:gd name="T97" fmla="*/ 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16" h="300">
                    <a:moveTo>
                      <a:pt x="699" y="71"/>
                    </a:moveTo>
                    <a:lnTo>
                      <a:pt x="665" y="72"/>
                    </a:lnTo>
                    <a:lnTo>
                      <a:pt x="636" y="74"/>
                    </a:lnTo>
                    <a:lnTo>
                      <a:pt x="613" y="78"/>
                    </a:lnTo>
                    <a:lnTo>
                      <a:pt x="594" y="83"/>
                    </a:lnTo>
                    <a:lnTo>
                      <a:pt x="579" y="90"/>
                    </a:lnTo>
                    <a:lnTo>
                      <a:pt x="569" y="99"/>
                    </a:lnTo>
                    <a:lnTo>
                      <a:pt x="561" y="109"/>
                    </a:lnTo>
                    <a:lnTo>
                      <a:pt x="556" y="122"/>
                    </a:lnTo>
                    <a:lnTo>
                      <a:pt x="554" y="135"/>
                    </a:lnTo>
                    <a:lnTo>
                      <a:pt x="553" y="150"/>
                    </a:lnTo>
                    <a:lnTo>
                      <a:pt x="554" y="165"/>
                    </a:lnTo>
                    <a:lnTo>
                      <a:pt x="556" y="179"/>
                    </a:lnTo>
                    <a:lnTo>
                      <a:pt x="561" y="191"/>
                    </a:lnTo>
                    <a:lnTo>
                      <a:pt x="569" y="201"/>
                    </a:lnTo>
                    <a:lnTo>
                      <a:pt x="579" y="210"/>
                    </a:lnTo>
                    <a:lnTo>
                      <a:pt x="594" y="216"/>
                    </a:lnTo>
                    <a:lnTo>
                      <a:pt x="613" y="223"/>
                    </a:lnTo>
                    <a:lnTo>
                      <a:pt x="636" y="227"/>
                    </a:lnTo>
                    <a:lnTo>
                      <a:pt x="665" y="229"/>
                    </a:lnTo>
                    <a:lnTo>
                      <a:pt x="699" y="230"/>
                    </a:lnTo>
                    <a:lnTo>
                      <a:pt x="734" y="229"/>
                    </a:lnTo>
                    <a:lnTo>
                      <a:pt x="763" y="227"/>
                    </a:lnTo>
                    <a:lnTo>
                      <a:pt x="787" y="223"/>
                    </a:lnTo>
                    <a:lnTo>
                      <a:pt x="805" y="216"/>
                    </a:lnTo>
                    <a:lnTo>
                      <a:pt x="820" y="210"/>
                    </a:lnTo>
                    <a:lnTo>
                      <a:pt x="831" y="201"/>
                    </a:lnTo>
                    <a:lnTo>
                      <a:pt x="839" y="191"/>
                    </a:lnTo>
                    <a:lnTo>
                      <a:pt x="843" y="179"/>
                    </a:lnTo>
                    <a:lnTo>
                      <a:pt x="846" y="165"/>
                    </a:lnTo>
                    <a:lnTo>
                      <a:pt x="847" y="150"/>
                    </a:lnTo>
                    <a:lnTo>
                      <a:pt x="846" y="135"/>
                    </a:lnTo>
                    <a:lnTo>
                      <a:pt x="843" y="122"/>
                    </a:lnTo>
                    <a:lnTo>
                      <a:pt x="839" y="109"/>
                    </a:lnTo>
                    <a:lnTo>
                      <a:pt x="831" y="99"/>
                    </a:lnTo>
                    <a:lnTo>
                      <a:pt x="820" y="90"/>
                    </a:lnTo>
                    <a:lnTo>
                      <a:pt x="805" y="83"/>
                    </a:lnTo>
                    <a:lnTo>
                      <a:pt x="787" y="78"/>
                    </a:lnTo>
                    <a:lnTo>
                      <a:pt x="763" y="74"/>
                    </a:lnTo>
                    <a:lnTo>
                      <a:pt x="734" y="72"/>
                    </a:lnTo>
                    <a:lnTo>
                      <a:pt x="699" y="71"/>
                    </a:lnTo>
                    <a:close/>
                    <a:moveTo>
                      <a:pt x="216" y="71"/>
                    </a:moveTo>
                    <a:lnTo>
                      <a:pt x="182" y="72"/>
                    </a:lnTo>
                    <a:lnTo>
                      <a:pt x="153" y="74"/>
                    </a:lnTo>
                    <a:lnTo>
                      <a:pt x="130" y="78"/>
                    </a:lnTo>
                    <a:lnTo>
                      <a:pt x="111" y="83"/>
                    </a:lnTo>
                    <a:lnTo>
                      <a:pt x="96" y="90"/>
                    </a:lnTo>
                    <a:lnTo>
                      <a:pt x="85" y="99"/>
                    </a:lnTo>
                    <a:lnTo>
                      <a:pt x="78" y="109"/>
                    </a:lnTo>
                    <a:lnTo>
                      <a:pt x="73" y="122"/>
                    </a:lnTo>
                    <a:lnTo>
                      <a:pt x="70" y="135"/>
                    </a:lnTo>
                    <a:lnTo>
                      <a:pt x="70" y="150"/>
                    </a:lnTo>
                    <a:lnTo>
                      <a:pt x="70" y="165"/>
                    </a:lnTo>
                    <a:lnTo>
                      <a:pt x="73" y="179"/>
                    </a:lnTo>
                    <a:lnTo>
                      <a:pt x="78" y="191"/>
                    </a:lnTo>
                    <a:lnTo>
                      <a:pt x="85" y="201"/>
                    </a:lnTo>
                    <a:lnTo>
                      <a:pt x="96" y="210"/>
                    </a:lnTo>
                    <a:lnTo>
                      <a:pt x="111" y="216"/>
                    </a:lnTo>
                    <a:lnTo>
                      <a:pt x="130" y="223"/>
                    </a:lnTo>
                    <a:lnTo>
                      <a:pt x="153" y="227"/>
                    </a:lnTo>
                    <a:lnTo>
                      <a:pt x="182" y="229"/>
                    </a:lnTo>
                    <a:lnTo>
                      <a:pt x="216" y="230"/>
                    </a:lnTo>
                    <a:lnTo>
                      <a:pt x="250" y="229"/>
                    </a:lnTo>
                    <a:lnTo>
                      <a:pt x="280" y="227"/>
                    </a:lnTo>
                    <a:lnTo>
                      <a:pt x="304" y="223"/>
                    </a:lnTo>
                    <a:lnTo>
                      <a:pt x="322" y="216"/>
                    </a:lnTo>
                    <a:lnTo>
                      <a:pt x="337" y="210"/>
                    </a:lnTo>
                    <a:lnTo>
                      <a:pt x="348" y="201"/>
                    </a:lnTo>
                    <a:lnTo>
                      <a:pt x="355" y="191"/>
                    </a:lnTo>
                    <a:lnTo>
                      <a:pt x="360" y="179"/>
                    </a:lnTo>
                    <a:lnTo>
                      <a:pt x="363" y="165"/>
                    </a:lnTo>
                    <a:lnTo>
                      <a:pt x="363" y="150"/>
                    </a:lnTo>
                    <a:lnTo>
                      <a:pt x="363" y="135"/>
                    </a:lnTo>
                    <a:lnTo>
                      <a:pt x="360" y="122"/>
                    </a:lnTo>
                    <a:lnTo>
                      <a:pt x="355" y="109"/>
                    </a:lnTo>
                    <a:lnTo>
                      <a:pt x="348" y="99"/>
                    </a:lnTo>
                    <a:lnTo>
                      <a:pt x="337" y="90"/>
                    </a:lnTo>
                    <a:lnTo>
                      <a:pt x="322" y="83"/>
                    </a:lnTo>
                    <a:lnTo>
                      <a:pt x="304" y="78"/>
                    </a:lnTo>
                    <a:lnTo>
                      <a:pt x="280" y="74"/>
                    </a:lnTo>
                    <a:lnTo>
                      <a:pt x="250" y="72"/>
                    </a:lnTo>
                    <a:lnTo>
                      <a:pt x="216" y="71"/>
                    </a:lnTo>
                    <a:close/>
                    <a:moveTo>
                      <a:pt x="216" y="0"/>
                    </a:moveTo>
                    <a:lnTo>
                      <a:pt x="234" y="0"/>
                    </a:lnTo>
                    <a:lnTo>
                      <a:pt x="254" y="1"/>
                    </a:lnTo>
                    <a:lnTo>
                      <a:pt x="276" y="2"/>
                    </a:lnTo>
                    <a:lnTo>
                      <a:pt x="298" y="5"/>
                    </a:lnTo>
                    <a:lnTo>
                      <a:pt x="321" y="9"/>
                    </a:lnTo>
                    <a:lnTo>
                      <a:pt x="343" y="17"/>
                    </a:lnTo>
                    <a:lnTo>
                      <a:pt x="364" y="26"/>
                    </a:lnTo>
                    <a:lnTo>
                      <a:pt x="383" y="37"/>
                    </a:lnTo>
                    <a:lnTo>
                      <a:pt x="400" y="53"/>
                    </a:lnTo>
                    <a:lnTo>
                      <a:pt x="516" y="53"/>
                    </a:lnTo>
                    <a:lnTo>
                      <a:pt x="533" y="37"/>
                    </a:lnTo>
                    <a:lnTo>
                      <a:pt x="553" y="26"/>
                    </a:lnTo>
                    <a:lnTo>
                      <a:pt x="574" y="17"/>
                    </a:lnTo>
                    <a:lnTo>
                      <a:pt x="596" y="9"/>
                    </a:lnTo>
                    <a:lnTo>
                      <a:pt x="618" y="5"/>
                    </a:lnTo>
                    <a:lnTo>
                      <a:pt x="640" y="2"/>
                    </a:lnTo>
                    <a:lnTo>
                      <a:pt x="662" y="1"/>
                    </a:lnTo>
                    <a:lnTo>
                      <a:pt x="682" y="0"/>
                    </a:lnTo>
                    <a:lnTo>
                      <a:pt x="699" y="0"/>
                    </a:lnTo>
                    <a:lnTo>
                      <a:pt x="715" y="0"/>
                    </a:lnTo>
                    <a:lnTo>
                      <a:pt x="732" y="0"/>
                    </a:lnTo>
                    <a:lnTo>
                      <a:pt x="749" y="1"/>
                    </a:lnTo>
                    <a:lnTo>
                      <a:pt x="768" y="3"/>
                    </a:lnTo>
                    <a:lnTo>
                      <a:pt x="787" y="6"/>
                    </a:lnTo>
                    <a:lnTo>
                      <a:pt x="806" y="10"/>
                    </a:lnTo>
                    <a:lnTo>
                      <a:pt x="825" y="16"/>
                    </a:lnTo>
                    <a:lnTo>
                      <a:pt x="843" y="24"/>
                    </a:lnTo>
                    <a:lnTo>
                      <a:pt x="860" y="33"/>
                    </a:lnTo>
                    <a:lnTo>
                      <a:pt x="875" y="45"/>
                    </a:lnTo>
                    <a:lnTo>
                      <a:pt x="889" y="59"/>
                    </a:lnTo>
                    <a:lnTo>
                      <a:pt x="900" y="77"/>
                    </a:lnTo>
                    <a:lnTo>
                      <a:pt x="908" y="98"/>
                    </a:lnTo>
                    <a:lnTo>
                      <a:pt x="914" y="123"/>
                    </a:lnTo>
                    <a:lnTo>
                      <a:pt x="916" y="150"/>
                    </a:lnTo>
                    <a:lnTo>
                      <a:pt x="914" y="178"/>
                    </a:lnTo>
                    <a:lnTo>
                      <a:pt x="908" y="202"/>
                    </a:lnTo>
                    <a:lnTo>
                      <a:pt x="900" y="223"/>
                    </a:lnTo>
                    <a:lnTo>
                      <a:pt x="889" y="241"/>
                    </a:lnTo>
                    <a:lnTo>
                      <a:pt x="875" y="255"/>
                    </a:lnTo>
                    <a:lnTo>
                      <a:pt x="860" y="267"/>
                    </a:lnTo>
                    <a:lnTo>
                      <a:pt x="843" y="277"/>
                    </a:lnTo>
                    <a:lnTo>
                      <a:pt x="825" y="285"/>
                    </a:lnTo>
                    <a:lnTo>
                      <a:pt x="806" y="290"/>
                    </a:lnTo>
                    <a:lnTo>
                      <a:pt x="787" y="294"/>
                    </a:lnTo>
                    <a:lnTo>
                      <a:pt x="768" y="297"/>
                    </a:lnTo>
                    <a:lnTo>
                      <a:pt x="749" y="298"/>
                    </a:lnTo>
                    <a:lnTo>
                      <a:pt x="732" y="299"/>
                    </a:lnTo>
                    <a:lnTo>
                      <a:pt x="715" y="299"/>
                    </a:lnTo>
                    <a:lnTo>
                      <a:pt x="699" y="300"/>
                    </a:lnTo>
                    <a:lnTo>
                      <a:pt x="685" y="299"/>
                    </a:lnTo>
                    <a:lnTo>
                      <a:pt x="668" y="299"/>
                    </a:lnTo>
                    <a:lnTo>
                      <a:pt x="650" y="298"/>
                    </a:lnTo>
                    <a:lnTo>
                      <a:pt x="632" y="297"/>
                    </a:lnTo>
                    <a:lnTo>
                      <a:pt x="613" y="294"/>
                    </a:lnTo>
                    <a:lnTo>
                      <a:pt x="593" y="290"/>
                    </a:lnTo>
                    <a:lnTo>
                      <a:pt x="575" y="285"/>
                    </a:lnTo>
                    <a:lnTo>
                      <a:pt x="557" y="277"/>
                    </a:lnTo>
                    <a:lnTo>
                      <a:pt x="540" y="267"/>
                    </a:lnTo>
                    <a:lnTo>
                      <a:pt x="524" y="255"/>
                    </a:lnTo>
                    <a:lnTo>
                      <a:pt x="511" y="241"/>
                    </a:lnTo>
                    <a:lnTo>
                      <a:pt x="500" y="224"/>
                    </a:lnTo>
                    <a:lnTo>
                      <a:pt x="491" y="202"/>
                    </a:lnTo>
                    <a:lnTo>
                      <a:pt x="486" y="179"/>
                    </a:lnTo>
                    <a:lnTo>
                      <a:pt x="484" y="150"/>
                    </a:lnTo>
                    <a:lnTo>
                      <a:pt x="485" y="137"/>
                    </a:lnTo>
                    <a:lnTo>
                      <a:pt x="486" y="125"/>
                    </a:lnTo>
                    <a:lnTo>
                      <a:pt x="430" y="125"/>
                    </a:lnTo>
                    <a:lnTo>
                      <a:pt x="432" y="137"/>
                    </a:lnTo>
                    <a:lnTo>
                      <a:pt x="432" y="150"/>
                    </a:lnTo>
                    <a:lnTo>
                      <a:pt x="430" y="179"/>
                    </a:lnTo>
                    <a:lnTo>
                      <a:pt x="425" y="202"/>
                    </a:lnTo>
                    <a:lnTo>
                      <a:pt x="416" y="224"/>
                    </a:lnTo>
                    <a:lnTo>
                      <a:pt x="405" y="241"/>
                    </a:lnTo>
                    <a:lnTo>
                      <a:pt x="392" y="255"/>
                    </a:lnTo>
                    <a:lnTo>
                      <a:pt x="377" y="267"/>
                    </a:lnTo>
                    <a:lnTo>
                      <a:pt x="360" y="277"/>
                    </a:lnTo>
                    <a:lnTo>
                      <a:pt x="342" y="284"/>
                    </a:lnTo>
                    <a:lnTo>
                      <a:pt x="323" y="290"/>
                    </a:lnTo>
                    <a:lnTo>
                      <a:pt x="304" y="294"/>
                    </a:lnTo>
                    <a:lnTo>
                      <a:pt x="285" y="296"/>
                    </a:lnTo>
                    <a:lnTo>
                      <a:pt x="266" y="298"/>
                    </a:lnTo>
                    <a:lnTo>
                      <a:pt x="248" y="299"/>
                    </a:lnTo>
                    <a:lnTo>
                      <a:pt x="231" y="299"/>
                    </a:lnTo>
                    <a:lnTo>
                      <a:pt x="216" y="299"/>
                    </a:lnTo>
                    <a:lnTo>
                      <a:pt x="201" y="299"/>
                    </a:lnTo>
                    <a:lnTo>
                      <a:pt x="185" y="299"/>
                    </a:lnTo>
                    <a:lnTo>
                      <a:pt x="167" y="298"/>
                    </a:lnTo>
                    <a:lnTo>
                      <a:pt x="148" y="296"/>
                    </a:lnTo>
                    <a:lnTo>
                      <a:pt x="129" y="294"/>
                    </a:lnTo>
                    <a:lnTo>
                      <a:pt x="110" y="290"/>
                    </a:lnTo>
                    <a:lnTo>
                      <a:pt x="91" y="284"/>
                    </a:lnTo>
                    <a:lnTo>
                      <a:pt x="73" y="277"/>
                    </a:lnTo>
                    <a:lnTo>
                      <a:pt x="57" y="267"/>
                    </a:lnTo>
                    <a:lnTo>
                      <a:pt x="41" y="255"/>
                    </a:lnTo>
                    <a:lnTo>
                      <a:pt x="27" y="240"/>
                    </a:lnTo>
                    <a:lnTo>
                      <a:pt x="16" y="223"/>
                    </a:lnTo>
                    <a:lnTo>
                      <a:pt x="7" y="202"/>
                    </a:lnTo>
                    <a:lnTo>
                      <a:pt x="2" y="178"/>
                    </a:lnTo>
                    <a:lnTo>
                      <a:pt x="0" y="150"/>
                    </a:lnTo>
                    <a:lnTo>
                      <a:pt x="2" y="122"/>
                    </a:lnTo>
                    <a:lnTo>
                      <a:pt x="7" y="98"/>
                    </a:lnTo>
                    <a:lnTo>
                      <a:pt x="16" y="77"/>
                    </a:lnTo>
                    <a:lnTo>
                      <a:pt x="27" y="59"/>
                    </a:lnTo>
                    <a:lnTo>
                      <a:pt x="41" y="45"/>
                    </a:lnTo>
                    <a:lnTo>
                      <a:pt x="57" y="33"/>
                    </a:lnTo>
                    <a:lnTo>
                      <a:pt x="73" y="23"/>
                    </a:lnTo>
                    <a:lnTo>
                      <a:pt x="91" y="16"/>
                    </a:lnTo>
                    <a:lnTo>
                      <a:pt x="110" y="10"/>
                    </a:lnTo>
                    <a:lnTo>
                      <a:pt x="129" y="6"/>
                    </a:lnTo>
                    <a:lnTo>
                      <a:pt x="148" y="3"/>
                    </a:lnTo>
                    <a:lnTo>
                      <a:pt x="167" y="1"/>
                    </a:lnTo>
                    <a:lnTo>
                      <a:pt x="185" y="0"/>
                    </a:lnTo>
                    <a:lnTo>
                      <a:pt x="201" y="0"/>
                    </a:lnTo>
                    <a:lnTo>
                      <a:pt x="2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21" name="Freeform 24"/>
              <p:cNvSpPr>
                <a:spLocks noEditPoints="1"/>
              </p:cNvSpPr>
              <p:nvPr/>
            </p:nvSpPr>
            <p:spPr bwMode="auto">
              <a:xfrm>
                <a:off x="2597" y="4335"/>
                <a:ext cx="217" cy="124"/>
              </a:xfrm>
              <a:custGeom>
                <a:avLst/>
                <a:gdLst>
                  <a:gd name="T0" fmla="*/ 1796 w 2393"/>
                  <a:gd name="T1" fmla="*/ 704 h 1360"/>
                  <a:gd name="T2" fmla="*/ 1761 w 2393"/>
                  <a:gd name="T3" fmla="*/ 720 h 1360"/>
                  <a:gd name="T4" fmla="*/ 1590 w 2393"/>
                  <a:gd name="T5" fmla="*/ 904 h 1360"/>
                  <a:gd name="T6" fmla="*/ 1882 w 2393"/>
                  <a:gd name="T7" fmla="*/ 733 h 1360"/>
                  <a:gd name="T8" fmla="*/ 1851 w 2393"/>
                  <a:gd name="T9" fmla="*/ 709 h 1360"/>
                  <a:gd name="T10" fmla="*/ 1814 w 2393"/>
                  <a:gd name="T11" fmla="*/ 702 h 1360"/>
                  <a:gd name="T12" fmla="*/ 1831 w 2393"/>
                  <a:gd name="T13" fmla="*/ 20 h 1360"/>
                  <a:gd name="T14" fmla="*/ 1950 w 2393"/>
                  <a:gd name="T15" fmla="*/ 61 h 1360"/>
                  <a:gd name="T16" fmla="*/ 2057 w 2393"/>
                  <a:gd name="T17" fmla="*/ 121 h 1360"/>
                  <a:gd name="T18" fmla="*/ 2154 w 2393"/>
                  <a:gd name="T19" fmla="*/ 196 h 1360"/>
                  <a:gd name="T20" fmla="*/ 2235 w 2393"/>
                  <a:gd name="T21" fmla="*/ 286 h 1360"/>
                  <a:gd name="T22" fmla="*/ 2301 w 2393"/>
                  <a:gd name="T23" fmla="*/ 388 h 1360"/>
                  <a:gd name="T24" fmla="*/ 2352 w 2393"/>
                  <a:gd name="T25" fmla="*/ 501 h 1360"/>
                  <a:gd name="T26" fmla="*/ 2382 w 2393"/>
                  <a:gd name="T27" fmla="*/ 622 h 1360"/>
                  <a:gd name="T28" fmla="*/ 2393 w 2393"/>
                  <a:gd name="T29" fmla="*/ 748 h 1360"/>
                  <a:gd name="T30" fmla="*/ 2390 w 2393"/>
                  <a:gd name="T31" fmla="*/ 1230 h 1360"/>
                  <a:gd name="T32" fmla="*/ 2370 w 2393"/>
                  <a:gd name="T33" fmla="*/ 1282 h 1360"/>
                  <a:gd name="T34" fmla="*/ 2335 w 2393"/>
                  <a:gd name="T35" fmla="*/ 1324 h 1360"/>
                  <a:gd name="T36" fmla="*/ 2286 w 2393"/>
                  <a:gd name="T37" fmla="*/ 1351 h 1360"/>
                  <a:gd name="T38" fmla="*/ 2230 w 2393"/>
                  <a:gd name="T39" fmla="*/ 1360 h 1360"/>
                  <a:gd name="T40" fmla="*/ 129 w 2393"/>
                  <a:gd name="T41" fmla="*/ 1358 h 1360"/>
                  <a:gd name="T42" fmla="*/ 77 w 2393"/>
                  <a:gd name="T43" fmla="*/ 1339 h 1360"/>
                  <a:gd name="T44" fmla="*/ 36 w 2393"/>
                  <a:gd name="T45" fmla="*/ 1304 h 1360"/>
                  <a:gd name="T46" fmla="*/ 10 w 2393"/>
                  <a:gd name="T47" fmla="*/ 1256 h 1360"/>
                  <a:gd name="T48" fmla="*/ 0 w 2393"/>
                  <a:gd name="T49" fmla="*/ 1200 h 1360"/>
                  <a:gd name="T50" fmla="*/ 3 w 2393"/>
                  <a:gd name="T51" fmla="*/ 684 h 1360"/>
                  <a:gd name="T52" fmla="*/ 23 w 2393"/>
                  <a:gd name="T53" fmla="*/ 561 h 1360"/>
                  <a:gd name="T54" fmla="*/ 63 w 2393"/>
                  <a:gd name="T55" fmla="*/ 443 h 1360"/>
                  <a:gd name="T56" fmla="*/ 122 w 2393"/>
                  <a:gd name="T57" fmla="*/ 336 h 1360"/>
                  <a:gd name="T58" fmla="*/ 195 w 2393"/>
                  <a:gd name="T59" fmla="*/ 240 h 1360"/>
                  <a:gd name="T60" fmla="*/ 283 w 2393"/>
                  <a:gd name="T61" fmla="*/ 157 h 1360"/>
                  <a:gd name="T62" fmla="*/ 385 w 2393"/>
                  <a:gd name="T63" fmla="*/ 89 h 1360"/>
                  <a:gd name="T64" fmla="*/ 498 w 2393"/>
                  <a:gd name="T65" fmla="*/ 38 h 1360"/>
                  <a:gd name="T66" fmla="*/ 640 w 2393"/>
                  <a:gd name="T67" fmla="*/ 0 h 1360"/>
                  <a:gd name="T68" fmla="*/ 1748 w 2393"/>
                  <a:gd name="T69" fmla="*/ 0 h 1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393" h="1360">
                    <a:moveTo>
                      <a:pt x="1814" y="702"/>
                    </a:moveTo>
                    <a:lnTo>
                      <a:pt x="1796" y="704"/>
                    </a:lnTo>
                    <a:lnTo>
                      <a:pt x="1778" y="709"/>
                    </a:lnTo>
                    <a:lnTo>
                      <a:pt x="1761" y="720"/>
                    </a:lnTo>
                    <a:lnTo>
                      <a:pt x="1746" y="733"/>
                    </a:lnTo>
                    <a:lnTo>
                      <a:pt x="1590" y="904"/>
                    </a:lnTo>
                    <a:lnTo>
                      <a:pt x="2038" y="904"/>
                    </a:lnTo>
                    <a:lnTo>
                      <a:pt x="1882" y="733"/>
                    </a:lnTo>
                    <a:lnTo>
                      <a:pt x="1867" y="719"/>
                    </a:lnTo>
                    <a:lnTo>
                      <a:pt x="1851" y="709"/>
                    </a:lnTo>
                    <a:lnTo>
                      <a:pt x="1833" y="703"/>
                    </a:lnTo>
                    <a:lnTo>
                      <a:pt x="1814" y="702"/>
                    </a:lnTo>
                    <a:close/>
                    <a:moveTo>
                      <a:pt x="1748" y="0"/>
                    </a:moveTo>
                    <a:lnTo>
                      <a:pt x="1831" y="20"/>
                    </a:lnTo>
                    <a:lnTo>
                      <a:pt x="1892" y="38"/>
                    </a:lnTo>
                    <a:lnTo>
                      <a:pt x="1950" y="61"/>
                    </a:lnTo>
                    <a:lnTo>
                      <a:pt x="2005" y="88"/>
                    </a:lnTo>
                    <a:lnTo>
                      <a:pt x="2057" y="121"/>
                    </a:lnTo>
                    <a:lnTo>
                      <a:pt x="2107" y="157"/>
                    </a:lnTo>
                    <a:lnTo>
                      <a:pt x="2154" y="196"/>
                    </a:lnTo>
                    <a:lnTo>
                      <a:pt x="2196" y="239"/>
                    </a:lnTo>
                    <a:lnTo>
                      <a:pt x="2235" y="286"/>
                    </a:lnTo>
                    <a:lnTo>
                      <a:pt x="2270" y="336"/>
                    </a:lnTo>
                    <a:lnTo>
                      <a:pt x="2301" y="388"/>
                    </a:lnTo>
                    <a:lnTo>
                      <a:pt x="2328" y="443"/>
                    </a:lnTo>
                    <a:lnTo>
                      <a:pt x="2352" y="501"/>
                    </a:lnTo>
                    <a:lnTo>
                      <a:pt x="2369" y="561"/>
                    </a:lnTo>
                    <a:lnTo>
                      <a:pt x="2382" y="622"/>
                    </a:lnTo>
                    <a:lnTo>
                      <a:pt x="2390" y="684"/>
                    </a:lnTo>
                    <a:lnTo>
                      <a:pt x="2393" y="748"/>
                    </a:lnTo>
                    <a:lnTo>
                      <a:pt x="2393" y="1200"/>
                    </a:lnTo>
                    <a:lnTo>
                      <a:pt x="2390" y="1230"/>
                    </a:lnTo>
                    <a:lnTo>
                      <a:pt x="2383" y="1256"/>
                    </a:lnTo>
                    <a:lnTo>
                      <a:pt x="2370" y="1282"/>
                    </a:lnTo>
                    <a:lnTo>
                      <a:pt x="2354" y="1304"/>
                    </a:lnTo>
                    <a:lnTo>
                      <a:pt x="2335" y="1324"/>
                    </a:lnTo>
                    <a:lnTo>
                      <a:pt x="2311" y="1339"/>
                    </a:lnTo>
                    <a:lnTo>
                      <a:pt x="2286" y="1351"/>
                    </a:lnTo>
                    <a:lnTo>
                      <a:pt x="2259" y="1358"/>
                    </a:lnTo>
                    <a:lnTo>
                      <a:pt x="2230" y="1360"/>
                    </a:lnTo>
                    <a:lnTo>
                      <a:pt x="157" y="1360"/>
                    </a:lnTo>
                    <a:lnTo>
                      <a:pt x="129" y="1358"/>
                    </a:lnTo>
                    <a:lnTo>
                      <a:pt x="101" y="1351"/>
                    </a:lnTo>
                    <a:lnTo>
                      <a:pt x="77" y="1339"/>
                    </a:lnTo>
                    <a:lnTo>
                      <a:pt x="55" y="1324"/>
                    </a:lnTo>
                    <a:lnTo>
                      <a:pt x="36" y="1304"/>
                    </a:lnTo>
                    <a:lnTo>
                      <a:pt x="21" y="1282"/>
                    </a:lnTo>
                    <a:lnTo>
                      <a:pt x="10" y="1256"/>
                    </a:lnTo>
                    <a:lnTo>
                      <a:pt x="3" y="1230"/>
                    </a:lnTo>
                    <a:lnTo>
                      <a:pt x="0" y="1200"/>
                    </a:lnTo>
                    <a:lnTo>
                      <a:pt x="0" y="748"/>
                    </a:lnTo>
                    <a:lnTo>
                      <a:pt x="3" y="684"/>
                    </a:lnTo>
                    <a:lnTo>
                      <a:pt x="11" y="622"/>
                    </a:lnTo>
                    <a:lnTo>
                      <a:pt x="23" y="561"/>
                    </a:lnTo>
                    <a:lnTo>
                      <a:pt x="41" y="501"/>
                    </a:lnTo>
                    <a:lnTo>
                      <a:pt x="63" y="443"/>
                    </a:lnTo>
                    <a:lnTo>
                      <a:pt x="90" y="389"/>
                    </a:lnTo>
                    <a:lnTo>
                      <a:pt x="122" y="336"/>
                    </a:lnTo>
                    <a:lnTo>
                      <a:pt x="156" y="286"/>
                    </a:lnTo>
                    <a:lnTo>
                      <a:pt x="195" y="240"/>
                    </a:lnTo>
                    <a:lnTo>
                      <a:pt x="237" y="196"/>
                    </a:lnTo>
                    <a:lnTo>
                      <a:pt x="283" y="157"/>
                    </a:lnTo>
                    <a:lnTo>
                      <a:pt x="332" y="121"/>
                    </a:lnTo>
                    <a:lnTo>
                      <a:pt x="385" y="89"/>
                    </a:lnTo>
                    <a:lnTo>
                      <a:pt x="440" y="62"/>
                    </a:lnTo>
                    <a:lnTo>
                      <a:pt x="498" y="38"/>
                    </a:lnTo>
                    <a:lnTo>
                      <a:pt x="559" y="20"/>
                    </a:lnTo>
                    <a:lnTo>
                      <a:pt x="640" y="0"/>
                    </a:lnTo>
                    <a:lnTo>
                      <a:pt x="1193" y="1280"/>
                    </a:lnTo>
                    <a:lnTo>
                      <a:pt x="174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22" name="Freeform 25"/>
              <p:cNvSpPr>
                <a:spLocks/>
              </p:cNvSpPr>
              <p:nvPr/>
            </p:nvSpPr>
            <p:spPr bwMode="auto">
              <a:xfrm>
                <a:off x="2689" y="4347"/>
                <a:ext cx="34" cy="83"/>
              </a:xfrm>
              <a:custGeom>
                <a:avLst/>
                <a:gdLst>
                  <a:gd name="T0" fmla="*/ 135 w 373"/>
                  <a:gd name="T1" fmla="*/ 0 h 915"/>
                  <a:gd name="T2" fmla="*/ 237 w 373"/>
                  <a:gd name="T3" fmla="*/ 0 h 915"/>
                  <a:gd name="T4" fmla="*/ 258 w 373"/>
                  <a:gd name="T5" fmla="*/ 2 h 915"/>
                  <a:gd name="T6" fmla="*/ 278 w 373"/>
                  <a:gd name="T7" fmla="*/ 9 h 915"/>
                  <a:gd name="T8" fmla="*/ 295 w 373"/>
                  <a:gd name="T9" fmla="*/ 21 h 915"/>
                  <a:gd name="T10" fmla="*/ 310 w 373"/>
                  <a:gd name="T11" fmla="*/ 36 h 915"/>
                  <a:gd name="T12" fmla="*/ 321 w 373"/>
                  <a:gd name="T13" fmla="*/ 53 h 915"/>
                  <a:gd name="T14" fmla="*/ 328 w 373"/>
                  <a:gd name="T15" fmla="*/ 74 h 915"/>
                  <a:gd name="T16" fmla="*/ 366 w 373"/>
                  <a:gd name="T17" fmla="*/ 234 h 915"/>
                  <a:gd name="T18" fmla="*/ 368 w 373"/>
                  <a:gd name="T19" fmla="*/ 257 h 915"/>
                  <a:gd name="T20" fmla="*/ 365 w 373"/>
                  <a:gd name="T21" fmla="*/ 281 h 915"/>
                  <a:gd name="T22" fmla="*/ 357 w 373"/>
                  <a:gd name="T23" fmla="*/ 301 h 915"/>
                  <a:gd name="T24" fmla="*/ 345 w 373"/>
                  <a:gd name="T25" fmla="*/ 319 h 915"/>
                  <a:gd name="T26" fmla="*/ 329 w 373"/>
                  <a:gd name="T27" fmla="*/ 334 h 915"/>
                  <a:gd name="T28" fmla="*/ 309 w 373"/>
                  <a:gd name="T29" fmla="*/ 345 h 915"/>
                  <a:gd name="T30" fmla="*/ 287 w 373"/>
                  <a:gd name="T31" fmla="*/ 351 h 915"/>
                  <a:gd name="T32" fmla="*/ 373 w 373"/>
                  <a:gd name="T33" fmla="*/ 438 h 915"/>
                  <a:gd name="T34" fmla="*/ 187 w 373"/>
                  <a:gd name="T35" fmla="*/ 915 h 915"/>
                  <a:gd name="T36" fmla="*/ 0 w 373"/>
                  <a:gd name="T37" fmla="*/ 438 h 915"/>
                  <a:gd name="T38" fmla="*/ 85 w 373"/>
                  <a:gd name="T39" fmla="*/ 351 h 915"/>
                  <a:gd name="T40" fmla="*/ 63 w 373"/>
                  <a:gd name="T41" fmla="*/ 345 h 915"/>
                  <a:gd name="T42" fmla="*/ 44 w 373"/>
                  <a:gd name="T43" fmla="*/ 334 h 915"/>
                  <a:gd name="T44" fmla="*/ 27 w 373"/>
                  <a:gd name="T45" fmla="*/ 319 h 915"/>
                  <a:gd name="T46" fmla="*/ 15 w 373"/>
                  <a:gd name="T47" fmla="*/ 301 h 915"/>
                  <a:gd name="T48" fmla="*/ 7 w 373"/>
                  <a:gd name="T49" fmla="*/ 281 h 915"/>
                  <a:gd name="T50" fmla="*/ 4 w 373"/>
                  <a:gd name="T51" fmla="*/ 257 h 915"/>
                  <a:gd name="T52" fmla="*/ 6 w 373"/>
                  <a:gd name="T53" fmla="*/ 234 h 915"/>
                  <a:gd name="T54" fmla="*/ 44 w 373"/>
                  <a:gd name="T55" fmla="*/ 74 h 915"/>
                  <a:gd name="T56" fmla="*/ 52 w 373"/>
                  <a:gd name="T57" fmla="*/ 53 h 915"/>
                  <a:gd name="T58" fmla="*/ 63 w 373"/>
                  <a:gd name="T59" fmla="*/ 36 h 915"/>
                  <a:gd name="T60" fmla="*/ 77 w 373"/>
                  <a:gd name="T61" fmla="*/ 21 h 915"/>
                  <a:gd name="T62" fmla="*/ 95 w 373"/>
                  <a:gd name="T63" fmla="*/ 9 h 915"/>
                  <a:gd name="T64" fmla="*/ 114 w 373"/>
                  <a:gd name="T65" fmla="*/ 2 h 915"/>
                  <a:gd name="T66" fmla="*/ 135 w 373"/>
                  <a:gd name="T67" fmla="*/ 0 h 9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73" h="915">
                    <a:moveTo>
                      <a:pt x="135" y="0"/>
                    </a:moveTo>
                    <a:lnTo>
                      <a:pt x="237" y="0"/>
                    </a:lnTo>
                    <a:lnTo>
                      <a:pt x="258" y="2"/>
                    </a:lnTo>
                    <a:lnTo>
                      <a:pt x="278" y="9"/>
                    </a:lnTo>
                    <a:lnTo>
                      <a:pt x="295" y="21"/>
                    </a:lnTo>
                    <a:lnTo>
                      <a:pt x="310" y="36"/>
                    </a:lnTo>
                    <a:lnTo>
                      <a:pt x="321" y="53"/>
                    </a:lnTo>
                    <a:lnTo>
                      <a:pt x="328" y="74"/>
                    </a:lnTo>
                    <a:lnTo>
                      <a:pt x="366" y="234"/>
                    </a:lnTo>
                    <a:lnTo>
                      <a:pt x="368" y="257"/>
                    </a:lnTo>
                    <a:lnTo>
                      <a:pt x="365" y="281"/>
                    </a:lnTo>
                    <a:lnTo>
                      <a:pt x="357" y="301"/>
                    </a:lnTo>
                    <a:lnTo>
                      <a:pt x="345" y="319"/>
                    </a:lnTo>
                    <a:lnTo>
                      <a:pt x="329" y="334"/>
                    </a:lnTo>
                    <a:lnTo>
                      <a:pt x="309" y="345"/>
                    </a:lnTo>
                    <a:lnTo>
                      <a:pt x="287" y="351"/>
                    </a:lnTo>
                    <a:lnTo>
                      <a:pt x="373" y="438"/>
                    </a:lnTo>
                    <a:lnTo>
                      <a:pt x="187" y="915"/>
                    </a:lnTo>
                    <a:lnTo>
                      <a:pt x="0" y="438"/>
                    </a:lnTo>
                    <a:lnTo>
                      <a:pt x="85" y="351"/>
                    </a:lnTo>
                    <a:lnTo>
                      <a:pt x="63" y="345"/>
                    </a:lnTo>
                    <a:lnTo>
                      <a:pt x="44" y="334"/>
                    </a:lnTo>
                    <a:lnTo>
                      <a:pt x="27" y="319"/>
                    </a:lnTo>
                    <a:lnTo>
                      <a:pt x="15" y="301"/>
                    </a:lnTo>
                    <a:lnTo>
                      <a:pt x="7" y="281"/>
                    </a:lnTo>
                    <a:lnTo>
                      <a:pt x="4" y="257"/>
                    </a:lnTo>
                    <a:lnTo>
                      <a:pt x="6" y="234"/>
                    </a:lnTo>
                    <a:lnTo>
                      <a:pt x="44" y="74"/>
                    </a:lnTo>
                    <a:lnTo>
                      <a:pt x="52" y="53"/>
                    </a:lnTo>
                    <a:lnTo>
                      <a:pt x="63" y="36"/>
                    </a:lnTo>
                    <a:lnTo>
                      <a:pt x="77" y="21"/>
                    </a:lnTo>
                    <a:lnTo>
                      <a:pt x="95" y="9"/>
                    </a:lnTo>
                    <a:lnTo>
                      <a:pt x="114" y="2"/>
                    </a:lnTo>
                    <a:lnTo>
                      <a:pt x="13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1" name="Group 16"/>
            <p:cNvGrpSpPr>
              <a:grpSpLocks noChangeAspect="1"/>
            </p:cNvGrpSpPr>
            <p:nvPr/>
          </p:nvGrpSpPr>
          <p:grpSpPr bwMode="auto">
            <a:xfrm>
              <a:off x="596845" y="5823027"/>
              <a:ext cx="162480" cy="186754"/>
              <a:chOff x="1039" y="1681"/>
              <a:chExt cx="1071" cy="1231"/>
            </a:xfrm>
            <a:grpFill/>
          </p:grpSpPr>
          <p:sp>
            <p:nvSpPr>
              <p:cNvPr id="15" name="Freeform 17"/>
              <p:cNvSpPr>
                <a:spLocks noEditPoints="1"/>
              </p:cNvSpPr>
              <p:nvPr/>
            </p:nvSpPr>
            <p:spPr bwMode="auto">
              <a:xfrm>
                <a:off x="1039" y="1681"/>
                <a:ext cx="1071" cy="1099"/>
              </a:xfrm>
              <a:custGeom>
                <a:avLst/>
                <a:gdLst>
                  <a:gd name="T0" fmla="*/ 3169 w 3212"/>
                  <a:gd name="T1" fmla="*/ 566 h 3298"/>
                  <a:gd name="T2" fmla="*/ 3035 w 3212"/>
                  <a:gd name="T3" fmla="*/ 475 h 3298"/>
                  <a:gd name="T4" fmla="*/ 2711 w 3212"/>
                  <a:gd name="T5" fmla="*/ 199 h 3298"/>
                  <a:gd name="T6" fmla="*/ 2384 w 3212"/>
                  <a:gd name="T7" fmla="*/ 19 h 3298"/>
                  <a:gd name="T8" fmla="*/ 2347 w 3212"/>
                  <a:gd name="T9" fmla="*/ 4 h 3298"/>
                  <a:gd name="T10" fmla="*/ 2278 w 3212"/>
                  <a:gd name="T11" fmla="*/ 47 h 3298"/>
                  <a:gd name="T12" fmla="*/ 2171 w 3212"/>
                  <a:gd name="T13" fmla="*/ 190 h 3298"/>
                  <a:gd name="T14" fmla="*/ 1698 w 3212"/>
                  <a:gd name="T15" fmla="*/ 610 h 3298"/>
                  <a:gd name="T16" fmla="*/ 716 w 3212"/>
                  <a:gd name="T17" fmla="*/ 1337 h 3298"/>
                  <a:gd name="T18" fmla="*/ 296 w 3212"/>
                  <a:gd name="T19" fmla="*/ 1713 h 3298"/>
                  <a:gd name="T20" fmla="*/ 59 w 3212"/>
                  <a:gd name="T21" fmla="*/ 2061 h 3298"/>
                  <a:gd name="T22" fmla="*/ 0 w 3212"/>
                  <a:gd name="T23" fmla="*/ 2479 h 3298"/>
                  <a:gd name="T24" fmla="*/ 29 w 3212"/>
                  <a:gd name="T25" fmla="*/ 2758 h 3298"/>
                  <a:gd name="T26" fmla="*/ 183 w 3212"/>
                  <a:gd name="T27" fmla="*/ 2915 h 3298"/>
                  <a:gd name="T28" fmla="*/ 615 w 3212"/>
                  <a:gd name="T29" fmla="*/ 3255 h 3298"/>
                  <a:gd name="T30" fmla="*/ 886 w 3212"/>
                  <a:gd name="T31" fmla="*/ 3291 h 3298"/>
                  <a:gd name="T32" fmla="*/ 1138 w 3212"/>
                  <a:gd name="T33" fmla="*/ 3171 h 3298"/>
                  <a:gd name="T34" fmla="*/ 1808 w 3212"/>
                  <a:gd name="T35" fmla="*/ 2600 h 3298"/>
                  <a:gd name="T36" fmla="*/ 2812 w 3212"/>
                  <a:gd name="T37" fmla="*/ 1724 h 3298"/>
                  <a:gd name="T38" fmla="*/ 3103 w 3212"/>
                  <a:gd name="T39" fmla="*/ 1438 h 3298"/>
                  <a:gd name="T40" fmla="*/ 3146 w 3212"/>
                  <a:gd name="T41" fmla="*/ 1401 h 3298"/>
                  <a:gd name="T42" fmla="*/ 3193 w 3212"/>
                  <a:gd name="T43" fmla="*/ 1183 h 3298"/>
                  <a:gd name="T44" fmla="*/ 3208 w 3212"/>
                  <a:gd name="T45" fmla="*/ 620 h 3298"/>
                  <a:gd name="T46" fmla="*/ 1001 w 3212"/>
                  <a:gd name="T47" fmla="*/ 3114 h 3298"/>
                  <a:gd name="T48" fmla="*/ 881 w 3212"/>
                  <a:gd name="T49" fmla="*/ 3066 h 3298"/>
                  <a:gd name="T50" fmla="*/ 844 w 3212"/>
                  <a:gd name="T51" fmla="*/ 2610 h 3298"/>
                  <a:gd name="T52" fmla="*/ 840 w 3212"/>
                  <a:gd name="T53" fmla="*/ 2398 h 3298"/>
                  <a:gd name="T54" fmla="*/ 401 w 3212"/>
                  <a:gd name="T55" fmla="*/ 2082 h 3298"/>
                  <a:gd name="T56" fmla="*/ 241 w 3212"/>
                  <a:gd name="T57" fmla="*/ 1969 h 3298"/>
                  <a:gd name="T58" fmla="*/ 752 w 3212"/>
                  <a:gd name="T59" fmla="*/ 2141 h 3298"/>
                  <a:gd name="T60" fmla="*/ 1034 w 3212"/>
                  <a:gd name="T61" fmla="*/ 2354 h 3298"/>
                  <a:gd name="T62" fmla="*/ 1418 w 3212"/>
                  <a:gd name="T63" fmla="*/ 2074 h 3298"/>
                  <a:gd name="T64" fmla="*/ 1624 w 3212"/>
                  <a:gd name="T65" fmla="*/ 1847 h 3298"/>
                  <a:gd name="T66" fmla="*/ 1420 w 3212"/>
                  <a:gd name="T67" fmla="*/ 1596 h 3298"/>
                  <a:gd name="T68" fmla="*/ 1082 w 3212"/>
                  <a:gd name="T69" fmla="*/ 1248 h 3298"/>
                  <a:gd name="T70" fmla="*/ 1614 w 3212"/>
                  <a:gd name="T71" fmla="*/ 825 h 3298"/>
                  <a:gd name="T72" fmla="*/ 2194 w 3212"/>
                  <a:gd name="T73" fmla="*/ 338 h 3298"/>
                  <a:gd name="T74" fmla="*/ 2374 w 3212"/>
                  <a:gd name="T75" fmla="*/ 118 h 3298"/>
                  <a:gd name="T76" fmla="*/ 2661 w 3212"/>
                  <a:gd name="T77" fmla="*/ 304 h 3298"/>
                  <a:gd name="T78" fmla="*/ 2993 w 3212"/>
                  <a:gd name="T79" fmla="*/ 603 h 3298"/>
                  <a:gd name="T80" fmla="*/ 2474 w 3212"/>
                  <a:gd name="T81" fmla="*/ 1257 h 3298"/>
                  <a:gd name="T82" fmla="*/ 1732 w 3212"/>
                  <a:gd name="T83" fmla="*/ 1951 h 3298"/>
                  <a:gd name="T84" fmla="*/ 1047 w 3212"/>
                  <a:gd name="T85" fmla="*/ 2462 h 3298"/>
                  <a:gd name="T86" fmla="*/ 1012 w 3212"/>
                  <a:gd name="T87" fmla="*/ 2472 h 3298"/>
                  <a:gd name="T88" fmla="*/ 3078 w 3212"/>
                  <a:gd name="T89" fmla="*/ 1147 h 3298"/>
                  <a:gd name="T90" fmla="*/ 3067 w 3212"/>
                  <a:gd name="T91" fmla="*/ 1301 h 3298"/>
                  <a:gd name="T92" fmla="*/ 3051 w 3212"/>
                  <a:gd name="T93" fmla="*/ 1343 h 3298"/>
                  <a:gd name="T94" fmla="*/ 3018 w 3212"/>
                  <a:gd name="T95" fmla="*/ 1366 h 3298"/>
                  <a:gd name="T96" fmla="*/ 2890 w 3212"/>
                  <a:gd name="T97" fmla="*/ 1493 h 3298"/>
                  <a:gd name="T98" fmla="*/ 1823 w 3212"/>
                  <a:gd name="T99" fmla="*/ 2434 h 3298"/>
                  <a:gd name="T100" fmla="*/ 1765 w 3212"/>
                  <a:gd name="T101" fmla="*/ 2231 h 3298"/>
                  <a:gd name="T102" fmla="*/ 1749 w 3212"/>
                  <a:gd name="T103" fmla="*/ 2105 h 3298"/>
                  <a:gd name="T104" fmla="*/ 2236 w 3212"/>
                  <a:gd name="T105" fmla="*/ 1651 h 3298"/>
                  <a:gd name="T106" fmla="*/ 3095 w 3212"/>
                  <a:gd name="T107" fmla="*/ 770 h 3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212" h="3298">
                    <a:moveTo>
                      <a:pt x="3208" y="620"/>
                    </a:moveTo>
                    <a:lnTo>
                      <a:pt x="3206" y="606"/>
                    </a:lnTo>
                    <a:lnTo>
                      <a:pt x="3192" y="581"/>
                    </a:lnTo>
                    <a:lnTo>
                      <a:pt x="3169" y="566"/>
                    </a:lnTo>
                    <a:lnTo>
                      <a:pt x="3143" y="561"/>
                    </a:lnTo>
                    <a:lnTo>
                      <a:pt x="3130" y="564"/>
                    </a:lnTo>
                    <a:lnTo>
                      <a:pt x="3101" y="533"/>
                    </a:lnTo>
                    <a:lnTo>
                      <a:pt x="3035" y="475"/>
                    </a:lnTo>
                    <a:lnTo>
                      <a:pt x="3003" y="448"/>
                    </a:lnTo>
                    <a:lnTo>
                      <a:pt x="2931" y="383"/>
                    </a:lnTo>
                    <a:lnTo>
                      <a:pt x="2786" y="258"/>
                    </a:lnTo>
                    <a:lnTo>
                      <a:pt x="2711" y="199"/>
                    </a:lnTo>
                    <a:lnTo>
                      <a:pt x="2651" y="148"/>
                    </a:lnTo>
                    <a:lnTo>
                      <a:pt x="2507" y="53"/>
                    </a:lnTo>
                    <a:lnTo>
                      <a:pt x="2432" y="24"/>
                    </a:lnTo>
                    <a:lnTo>
                      <a:pt x="2384" y="19"/>
                    </a:lnTo>
                    <a:lnTo>
                      <a:pt x="2363" y="20"/>
                    </a:lnTo>
                    <a:lnTo>
                      <a:pt x="2361" y="17"/>
                    </a:lnTo>
                    <a:lnTo>
                      <a:pt x="2358" y="14"/>
                    </a:lnTo>
                    <a:lnTo>
                      <a:pt x="2347" y="4"/>
                    </a:lnTo>
                    <a:lnTo>
                      <a:pt x="2320" y="0"/>
                    </a:lnTo>
                    <a:lnTo>
                      <a:pt x="2294" y="10"/>
                    </a:lnTo>
                    <a:lnTo>
                      <a:pt x="2278" y="32"/>
                    </a:lnTo>
                    <a:lnTo>
                      <a:pt x="2278" y="47"/>
                    </a:lnTo>
                    <a:lnTo>
                      <a:pt x="2276" y="62"/>
                    </a:lnTo>
                    <a:lnTo>
                      <a:pt x="2253" y="102"/>
                    </a:lnTo>
                    <a:lnTo>
                      <a:pt x="2199" y="163"/>
                    </a:lnTo>
                    <a:lnTo>
                      <a:pt x="2171" y="190"/>
                    </a:lnTo>
                    <a:lnTo>
                      <a:pt x="2102" y="260"/>
                    </a:lnTo>
                    <a:lnTo>
                      <a:pt x="1952" y="394"/>
                    </a:lnTo>
                    <a:lnTo>
                      <a:pt x="1878" y="459"/>
                    </a:lnTo>
                    <a:lnTo>
                      <a:pt x="1698" y="610"/>
                    </a:lnTo>
                    <a:lnTo>
                      <a:pt x="1326" y="897"/>
                    </a:lnTo>
                    <a:lnTo>
                      <a:pt x="1138" y="1036"/>
                    </a:lnTo>
                    <a:lnTo>
                      <a:pt x="969" y="1157"/>
                    </a:lnTo>
                    <a:lnTo>
                      <a:pt x="716" y="1337"/>
                    </a:lnTo>
                    <a:lnTo>
                      <a:pt x="553" y="1467"/>
                    </a:lnTo>
                    <a:lnTo>
                      <a:pt x="475" y="1536"/>
                    </a:lnTo>
                    <a:lnTo>
                      <a:pt x="415" y="1592"/>
                    </a:lnTo>
                    <a:lnTo>
                      <a:pt x="296" y="1713"/>
                    </a:lnTo>
                    <a:lnTo>
                      <a:pt x="186" y="1845"/>
                    </a:lnTo>
                    <a:lnTo>
                      <a:pt x="117" y="1951"/>
                    </a:lnTo>
                    <a:lnTo>
                      <a:pt x="77" y="2024"/>
                    </a:lnTo>
                    <a:lnTo>
                      <a:pt x="59" y="2061"/>
                    </a:lnTo>
                    <a:lnTo>
                      <a:pt x="44" y="2100"/>
                    </a:lnTo>
                    <a:lnTo>
                      <a:pt x="21" y="2181"/>
                    </a:lnTo>
                    <a:lnTo>
                      <a:pt x="2" y="2306"/>
                    </a:lnTo>
                    <a:lnTo>
                      <a:pt x="0" y="2479"/>
                    </a:lnTo>
                    <a:lnTo>
                      <a:pt x="12" y="2650"/>
                    </a:lnTo>
                    <a:lnTo>
                      <a:pt x="18" y="2732"/>
                    </a:lnTo>
                    <a:lnTo>
                      <a:pt x="19" y="2742"/>
                    </a:lnTo>
                    <a:lnTo>
                      <a:pt x="29" y="2758"/>
                    </a:lnTo>
                    <a:lnTo>
                      <a:pt x="49" y="2771"/>
                    </a:lnTo>
                    <a:lnTo>
                      <a:pt x="67" y="2770"/>
                    </a:lnTo>
                    <a:lnTo>
                      <a:pt x="101" y="2817"/>
                    </a:lnTo>
                    <a:lnTo>
                      <a:pt x="183" y="2915"/>
                    </a:lnTo>
                    <a:lnTo>
                      <a:pt x="278" y="3016"/>
                    </a:lnTo>
                    <a:lnTo>
                      <a:pt x="383" y="3109"/>
                    </a:lnTo>
                    <a:lnTo>
                      <a:pt x="497" y="3193"/>
                    </a:lnTo>
                    <a:lnTo>
                      <a:pt x="615" y="3255"/>
                    </a:lnTo>
                    <a:lnTo>
                      <a:pt x="704" y="3285"/>
                    </a:lnTo>
                    <a:lnTo>
                      <a:pt x="765" y="3297"/>
                    </a:lnTo>
                    <a:lnTo>
                      <a:pt x="825" y="3298"/>
                    </a:lnTo>
                    <a:lnTo>
                      <a:pt x="886" y="3291"/>
                    </a:lnTo>
                    <a:lnTo>
                      <a:pt x="916" y="3282"/>
                    </a:lnTo>
                    <a:lnTo>
                      <a:pt x="955" y="3271"/>
                    </a:lnTo>
                    <a:lnTo>
                      <a:pt x="1030" y="3236"/>
                    </a:lnTo>
                    <a:lnTo>
                      <a:pt x="1138" y="3171"/>
                    </a:lnTo>
                    <a:lnTo>
                      <a:pt x="1342" y="3009"/>
                    </a:lnTo>
                    <a:lnTo>
                      <a:pt x="1463" y="2899"/>
                    </a:lnTo>
                    <a:lnTo>
                      <a:pt x="1634" y="2748"/>
                    </a:lnTo>
                    <a:lnTo>
                      <a:pt x="1808" y="2600"/>
                    </a:lnTo>
                    <a:lnTo>
                      <a:pt x="2017" y="2424"/>
                    </a:lnTo>
                    <a:lnTo>
                      <a:pt x="2429" y="2066"/>
                    </a:lnTo>
                    <a:lnTo>
                      <a:pt x="2633" y="1884"/>
                    </a:lnTo>
                    <a:lnTo>
                      <a:pt x="2812" y="1724"/>
                    </a:lnTo>
                    <a:lnTo>
                      <a:pt x="2987" y="1560"/>
                    </a:lnTo>
                    <a:lnTo>
                      <a:pt x="3021" y="1530"/>
                    </a:lnTo>
                    <a:lnTo>
                      <a:pt x="3075" y="1478"/>
                    </a:lnTo>
                    <a:lnTo>
                      <a:pt x="3103" y="1438"/>
                    </a:lnTo>
                    <a:lnTo>
                      <a:pt x="3111" y="1416"/>
                    </a:lnTo>
                    <a:lnTo>
                      <a:pt x="3124" y="1415"/>
                    </a:lnTo>
                    <a:lnTo>
                      <a:pt x="3134" y="1409"/>
                    </a:lnTo>
                    <a:lnTo>
                      <a:pt x="3146" y="1401"/>
                    </a:lnTo>
                    <a:lnTo>
                      <a:pt x="3163" y="1378"/>
                    </a:lnTo>
                    <a:lnTo>
                      <a:pt x="3180" y="1337"/>
                    </a:lnTo>
                    <a:lnTo>
                      <a:pt x="3192" y="1241"/>
                    </a:lnTo>
                    <a:lnTo>
                      <a:pt x="3193" y="1183"/>
                    </a:lnTo>
                    <a:lnTo>
                      <a:pt x="3202" y="1042"/>
                    </a:lnTo>
                    <a:lnTo>
                      <a:pt x="3212" y="832"/>
                    </a:lnTo>
                    <a:lnTo>
                      <a:pt x="3212" y="691"/>
                    </a:lnTo>
                    <a:lnTo>
                      <a:pt x="3208" y="620"/>
                    </a:lnTo>
                    <a:close/>
                    <a:moveTo>
                      <a:pt x="1004" y="2495"/>
                    </a:moveTo>
                    <a:lnTo>
                      <a:pt x="998" y="2649"/>
                    </a:lnTo>
                    <a:lnTo>
                      <a:pt x="999" y="2958"/>
                    </a:lnTo>
                    <a:lnTo>
                      <a:pt x="1001" y="3114"/>
                    </a:lnTo>
                    <a:lnTo>
                      <a:pt x="942" y="3145"/>
                    </a:lnTo>
                    <a:lnTo>
                      <a:pt x="880" y="3170"/>
                    </a:lnTo>
                    <a:lnTo>
                      <a:pt x="884" y="3137"/>
                    </a:lnTo>
                    <a:lnTo>
                      <a:pt x="881" y="3066"/>
                    </a:lnTo>
                    <a:lnTo>
                      <a:pt x="868" y="2961"/>
                    </a:lnTo>
                    <a:lnTo>
                      <a:pt x="860" y="2895"/>
                    </a:lnTo>
                    <a:lnTo>
                      <a:pt x="850" y="2780"/>
                    </a:lnTo>
                    <a:lnTo>
                      <a:pt x="844" y="2610"/>
                    </a:lnTo>
                    <a:lnTo>
                      <a:pt x="850" y="2495"/>
                    </a:lnTo>
                    <a:lnTo>
                      <a:pt x="857" y="2439"/>
                    </a:lnTo>
                    <a:lnTo>
                      <a:pt x="856" y="2424"/>
                    </a:lnTo>
                    <a:lnTo>
                      <a:pt x="840" y="2398"/>
                    </a:lnTo>
                    <a:lnTo>
                      <a:pt x="828" y="2390"/>
                    </a:lnTo>
                    <a:lnTo>
                      <a:pt x="717" y="2318"/>
                    </a:lnTo>
                    <a:lnTo>
                      <a:pt x="506" y="2162"/>
                    </a:lnTo>
                    <a:lnTo>
                      <a:pt x="401" y="2082"/>
                    </a:lnTo>
                    <a:lnTo>
                      <a:pt x="382" y="2064"/>
                    </a:lnTo>
                    <a:lnTo>
                      <a:pt x="314" y="2010"/>
                    </a:lnTo>
                    <a:lnTo>
                      <a:pt x="264" y="1978"/>
                    </a:lnTo>
                    <a:lnTo>
                      <a:pt x="241" y="1969"/>
                    </a:lnTo>
                    <a:lnTo>
                      <a:pt x="294" y="1899"/>
                    </a:lnTo>
                    <a:lnTo>
                      <a:pt x="350" y="1830"/>
                    </a:lnTo>
                    <a:lnTo>
                      <a:pt x="510" y="1955"/>
                    </a:lnTo>
                    <a:lnTo>
                      <a:pt x="752" y="2141"/>
                    </a:lnTo>
                    <a:lnTo>
                      <a:pt x="909" y="2270"/>
                    </a:lnTo>
                    <a:lnTo>
                      <a:pt x="985" y="2338"/>
                    </a:lnTo>
                    <a:lnTo>
                      <a:pt x="999" y="2349"/>
                    </a:lnTo>
                    <a:lnTo>
                      <a:pt x="1034" y="2354"/>
                    </a:lnTo>
                    <a:lnTo>
                      <a:pt x="1053" y="2346"/>
                    </a:lnTo>
                    <a:lnTo>
                      <a:pt x="1132" y="2302"/>
                    </a:lnTo>
                    <a:lnTo>
                      <a:pt x="1280" y="2195"/>
                    </a:lnTo>
                    <a:lnTo>
                      <a:pt x="1418" y="2074"/>
                    </a:lnTo>
                    <a:lnTo>
                      <a:pt x="1548" y="1943"/>
                    </a:lnTo>
                    <a:lnTo>
                      <a:pt x="1610" y="1877"/>
                    </a:lnTo>
                    <a:lnTo>
                      <a:pt x="1617" y="1868"/>
                    </a:lnTo>
                    <a:lnTo>
                      <a:pt x="1624" y="1847"/>
                    </a:lnTo>
                    <a:lnTo>
                      <a:pt x="1626" y="1827"/>
                    </a:lnTo>
                    <a:lnTo>
                      <a:pt x="1617" y="1807"/>
                    </a:lnTo>
                    <a:lnTo>
                      <a:pt x="1610" y="1796"/>
                    </a:lnTo>
                    <a:lnTo>
                      <a:pt x="1420" y="1596"/>
                    </a:lnTo>
                    <a:lnTo>
                      <a:pt x="1231" y="1395"/>
                    </a:lnTo>
                    <a:lnTo>
                      <a:pt x="1201" y="1360"/>
                    </a:lnTo>
                    <a:lnTo>
                      <a:pt x="1132" y="1288"/>
                    </a:lnTo>
                    <a:lnTo>
                      <a:pt x="1082" y="1248"/>
                    </a:lnTo>
                    <a:lnTo>
                      <a:pt x="1056" y="1235"/>
                    </a:lnTo>
                    <a:lnTo>
                      <a:pt x="1244" y="1103"/>
                    </a:lnTo>
                    <a:lnTo>
                      <a:pt x="1430" y="964"/>
                    </a:lnTo>
                    <a:lnTo>
                      <a:pt x="1614" y="825"/>
                    </a:lnTo>
                    <a:lnTo>
                      <a:pt x="1885" y="607"/>
                    </a:lnTo>
                    <a:lnTo>
                      <a:pt x="2060" y="458"/>
                    </a:lnTo>
                    <a:lnTo>
                      <a:pt x="2145" y="380"/>
                    </a:lnTo>
                    <a:lnTo>
                      <a:pt x="2194" y="338"/>
                    </a:lnTo>
                    <a:lnTo>
                      <a:pt x="2299" y="235"/>
                    </a:lnTo>
                    <a:lnTo>
                      <a:pt x="2344" y="177"/>
                    </a:lnTo>
                    <a:lnTo>
                      <a:pt x="2367" y="138"/>
                    </a:lnTo>
                    <a:lnTo>
                      <a:pt x="2374" y="118"/>
                    </a:lnTo>
                    <a:lnTo>
                      <a:pt x="2422" y="140"/>
                    </a:lnTo>
                    <a:lnTo>
                      <a:pt x="2466" y="163"/>
                    </a:lnTo>
                    <a:lnTo>
                      <a:pt x="2534" y="206"/>
                    </a:lnTo>
                    <a:lnTo>
                      <a:pt x="2661" y="304"/>
                    </a:lnTo>
                    <a:lnTo>
                      <a:pt x="2721" y="354"/>
                    </a:lnTo>
                    <a:lnTo>
                      <a:pt x="2833" y="453"/>
                    </a:lnTo>
                    <a:lnTo>
                      <a:pt x="2944" y="554"/>
                    </a:lnTo>
                    <a:lnTo>
                      <a:pt x="2993" y="603"/>
                    </a:lnTo>
                    <a:lnTo>
                      <a:pt x="3048" y="646"/>
                    </a:lnTo>
                    <a:lnTo>
                      <a:pt x="2937" y="771"/>
                    </a:lnTo>
                    <a:lnTo>
                      <a:pt x="2708" y="1016"/>
                    </a:lnTo>
                    <a:lnTo>
                      <a:pt x="2474" y="1257"/>
                    </a:lnTo>
                    <a:lnTo>
                      <a:pt x="2233" y="1490"/>
                    </a:lnTo>
                    <a:lnTo>
                      <a:pt x="2112" y="1605"/>
                    </a:lnTo>
                    <a:lnTo>
                      <a:pt x="1987" y="1720"/>
                    </a:lnTo>
                    <a:lnTo>
                      <a:pt x="1732" y="1951"/>
                    </a:lnTo>
                    <a:lnTo>
                      <a:pt x="1467" y="2169"/>
                    </a:lnTo>
                    <a:lnTo>
                      <a:pt x="1261" y="2322"/>
                    </a:lnTo>
                    <a:lnTo>
                      <a:pt x="1120" y="2417"/>
                    </a:lnTo>
                    <a:lnTo>
                      <a:pt x="1047" y="2462"/>
                    </a:lnTo>
                    <a:lnTo>
                      <a:pt x="1047" y="2462"/>
                    </a:lnTo>
                    <a:lnTo>
                      <a:pt x="1047" y="2463"/>
                    </a:lnTo>
                    <a:lnTo>
                      <a:pt x="1033" y="2460"/>
                    </a:lnTo>
                    <a:lnTo>
                      <a:pt x="1012" y="2472"/>
                    </a:lnTo>
                    <a:lnTo>
                      <a:pt x="1005" y="2485"/>
                    </a:lnTo>
                    <a:lnTo>
                      <a:pt x="1004" y="2495"/>
                    </a:lnTo>
                    <a:close/>
                    <a:moveTo>
                      <a:pt x="3082" y="1081"/>
                    </a:moveTo>
                    <a:lnTo>
                      <a:pt x="3078" y="1147"/>
                    </a:lnTo>
                    <a:lnTo>
                      <a:pt x="3074" y="1213"/>
                    </a:lnTo>
                    <a:lnTo>
                      <a:pt x="3072" y="1247"/>
                    </a:lnTo>
                    <a:lnTo>
                      <a:pt x="3069" y="1280"/>
                    </a:lnTo>
                    <a:lnTo>
                      <a:pt x="3067" y="1301"/>
                    </a:lnTo>
                    <a:lnTo>
                      <a:pt x="3065" y="1316"/>
                    </a:lnTo>
                    <a:lnTo>
                      <a:pt x="3059" y="1320"/>
                    </a:lnTo>
                    <a:lnTo>
                      <a:pt x="3052" y="1334"/>
                    </a:lnTo>
                    <a:lnTo>
                      <a:pt x="3051" y="1343"/>
                    </a:lnTo>
                    <a:lnTo>
                      <a:pt x="3038" y="1349"/>
                    </a:lnTo>
                    <a:lnTo>
                      <a:pt x="3018" y="1372"/>
                    </a:lnTo>
                    <a:lnTo>
                      <a:pt x="3016" y="1389"/>
                    </a:lnTo>
                    <a:lnTo>
                      <a:pt x="3018" y="1366"/>
                    </a:lnTo>
                    <a:lnTo>
                      <a:pt x="3010" y="1369"/>
                    </a:lnTo>
                    <a:lnTo>
                      <a:pt x="2990" y="1393"/>
                    </a:lnTo>
                    <a:lnTo>
                      <a:pt x="2941" y="1444"/>
                    </a:lnTo>
                    <a:lnTo>
                      <a:pt x="2890" y="1493"/>
                    </a:lnTo>
                    <a:lnTo>
                      <a:pt x="2734" y="1637"/>
                    </a:lnTo>
                    <a:lnTo>
                      <a:pt x="2574" y="1779"/>
                    </a:lnTo>
                    <a:lnTo>
                      <a:pt x="2201" y="2110"/>
                    </a:lnTo>
                    <a:lnTo>
                      <a:pt x="1823" y="2434"/>
                    </a:lnTo>
                    <a:lnTo>
                      <a:pt x="1804" y="2451"/>
                    </a:lnTo>
                    <a:lnTo>
                      <a:pt x="1785" y="2467"/>
                    </a:lnTo>
                    <a:lnTo>
                      <a:pt x="1778" y="2349"/>
                    </a:lnTo>
                    <a:lnTo>
                      <a:pt x="1765" y="2231"/>
                    </a:lnTo>
                    <a:lnTo>
                      <a:pt x="1764" y="2181"/>
                    </a:lnTo>
                    <a:lnTo>
                      <a:pt x="1765" y="2130"/>
                    </a:lnTo>
                    <a:lnTo>
                      <a:pt x="1764" y="2118"/>
                    </a:lnTo>
                    <a:lnTo>
                      <a:pt x="1749" y="2105"/>
                    </a:lnTo>
                    <a:lnTo>
                      <a:pt x="1739" y="2103"/>
                    </a:lnTo>
                    <a:lnTo>
                      <a:pt x="1927" y="1936"/>
                    </a:lnTo>
                    <a:lnTo>
                      <a:pt x="2106" y="1769"/>
                    </a:lnTo>
                    <a:lnTo>
                      <a:pt x="2236" y="1651"/>
                    </a:lnTo>
                    <a:lnTo>
                      <a:pt x="2489" y="1406"/>
                    </a:lnTo>
                    <a:lnTo>
                      <a:pt x="2737" y="1157"/>
                    </a:lnTo>
                    <a:lnTo>
                      <a:pt x="2977" y="901"/>
                    </a:lnTo>
                    <a:lnTo>
                      <a:pt x="3095" y="770"/>
                    </a:lnTo>
                    <a:lnTo>
                      <a:pt x="3093" y="926"/>
                    </a:lnTo>
                    <a:lnTo>
                      <a:pt x="3082" y="10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8"/>
              <p:cNvSpPr>
                <a:spLocks/>
              </p:cNvSpPr>
              <p:nvPr/>
            </p:nvSpPr>
            <p:spPr bwMode="auto">
              <a:xfrm>
                <a:off x="1398" y="2746"/>
                <a:ext cx="212" cy="132"/>
              </a:xfrm>
              <a:custGeom>
                <a:avLst/>
                <a:gdLst>
                  <a:gd name="T0" fmla="*/ 544 w 635"/>
                  <a:gd name="T1" fmla="*/ 0 h 398"/>
                  <a:gd name="T2" fmla="*/ 504 w 635"/>
                  <a:gd name="T3" fmla="*/ 18 h 398"/>
                  <a:gd name="T4" fmla="*/ 496 w 635"/>
                  <a:gd name="T5" fmla="*/ 52 h 398"/>
                  <a:gd name="T6" fmla="*/ 530 w 635"/>
                  <a:gd name="T7" fmla="*/ 177 h 398"/>
                  <a:gd name="T8" fmla="*/ 515 w 635"/>
                  <a:gd name="T9" fmla="*/ 226 h 398"/>
                  <a:gd name="T10" fmla="*/ 478 w 635"/>
                  <a:gd name="T11" fmla="*/ 262 h 398"/>
                  <a:gd name="T12" fmla="*/ 403 w 635"/>
                  <a:gd name="T13" fmla="*/ 291 h 398"/>
                  <a:gd name="T14" fmla="*/ 352 w 635"/>
                  <a:gd name="T15" fmla="*/ 272 h 398"/>
                  <a:gd name="T16" fmla="*/ 332 w 635"/>
                  <a:gd name="T17" fmla="*/ 226 h 398"/>
                  <a:gd name="T18" fmla="*/ 331 w 635"/>
                  <a:gd name="T19" fmla="*/ 198 h 398"/>
                  <a:gd name="T20" fmla="*/ 303 w 635"/>
                  <a:gd name="T21" fmla="*/ 164 h 398"/>
                  <a:gd name="T22" fmla="*/ 246 w 635"/>
                  <a:gd name="T23" fmla="*/ 180 h 398"/>
                  <a:gd name="T24" fmla="*/ 236 w 635"/>
                  <a:gd name="T25" fmla="*/ 209 h 398"/>
                  <a:gd name="T26" fmla="*/ 220 w 635"/>
                  <a:gd name="T27" fmla="*/ 268 h 398"/>
                  <a:gd name="T28" fmla="*/ 160 w 635"/>
                  <a:gd name="T29" fmla="*/ 310 h 398"/>
                  <a:gd name="T30" fmla="*/ 122 w 635"/>
                  <a:gd name="T31" fmla="*/ 304 h 398"/>
                  <a:gd name="T32" fmla="*/ 83 w 635"/>
                  <a:gd name="T33" fmla="*/ 270 h 398"/>
                  <a:gd name="T34" fmla="*/ 83 w 635"/>
                  <a:gd name="T35" fmla="*/ 182 h 398"/>
                  <a:gd name="T36" fmla="*/ 90 w 635"/>
                  <a:gd name="T37" fmla="*/ 149 h 398"/>
                  <a:gd name="T38" fmla="*/ 62 w 635"/>
                  <a:gd name="T39" fmla="*/ 126 h 398"/>
                  <a:gd name="T40" fmla="*/ 34 w 635"/>
                  <a:gd name="T41" fmla="*/ 139 h 398"/>
                  <a:gd name="T42" fmla="*/ 7 w 635"/>
                  <a:gd name="T43" fmla="*/ 193 h 398"/>
                  <a:gd name="T44" fmla="*/ 3 w 635"/>
                  <a:gd name="T45" fmla="*/ 268 h 398"/>
                  <a:gd name="T46" fmla="*/ 31 w 635"/>
                  <a:gd name="T47" fmla="*/ 336 h 398"/>
                  <a:gd name="T48" fmla="*/ 93 w 635"/>
                  <a:gd name="T49" fmla="*/ 383 h 398"/>
                  <a:gd name="T50" fmla="*/ 139 w 635"/>
                  <a:gd name="T51" fmla="*/ 398 h 398"/>
                  <a:gd name="T52" fmla="*/ 229 w 635"/>
                  <a:gd name="T53" fmla="*/ 383 h 398"/>
                  <a:gd name="T54" fmla="*/ 279 w 635"/>
                  <a:gd name="T55" fmla="*/ 339 h 398"/>
                  <a:gd name="T56" fmla="*/ 350 w 635"/>
                  <a:gd name="T57" fmla="*/ 379 h 398"/>
                  <a:gd name="T58" fmla="*/ 470 w 635"/>
                  <a:gd name="T59" fmla="*/ 375 h 398"/>
                  <a:gd name="T60" fmla="*/ 527 w 635"/>
                  <a:gd name="T61" fmla="*/ 350 h 398"/>
                  <a:gd name="T62" fmla="*/ 600 w 635"/>
                  <a:gd name="T63" fmla="*/ 271 h 398"/>
                  <a:gd name="T64" fmla="*/ 635 w 635"/>
                  <a:gd name="T65" fmla="*/ 166 h 398"/>
                  <a:gd name="T66" fmla="*/ 614 w 635"/>
                  <a:gd name="T67" fmla="*/ 64 h 398"/>
                  <a:gd name="T68" fmla="*/ 555 w 635"/>
                  <a:gd name="T69" fmla="*/ 6 h 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635" h="398">
                    <a:moveTo>
                      <a:pt x="555" y="6"/>
                    </a:moveTo>
                    <a:lnTo>
                      <a:pt x="544" y="0"/>
                    </a:lnTo>
                    <a:lnTo>
                      <a:pt x="521" y="3"/>
                    </a:lnTo>
                    <a:lnTo>
                      <a:pt x="504" y="18"/>
                    </a:lnTo>
                    <a:lnTo>
                      <a:pt x="495" y="39"/>
                    </a:lnTo>
                    <a:lnTo>
                      <a:pt x="496" y="52"/>
                    </a:lnTo>
                    <a:lnTo>
                      <a:pt x="514" y="113"/>
                    </a:lnTo>
                    <a:lnTo>
                      <a:pt x="530" y="177"/>
                    </a:lnTo>
                    <a:lnTo>
                      <a:pt x="527" y="202"/>
                    </a:lnTo>
                    <a:lnTo>
                      <a:pt x="515" y="226"/>
                    </a:lnTo>
                    <a:lnTo>
                      <a:pt x="494" y="251"/>
                    </a:lnTo>
                    <a:lnTo>
                      <a:pt x="478" y="262"/>
                    </a:lnTo>
                    <a:lnTo>
                      <a:pt x="453" y="278"/>
                    </a:lnTo>
                    <a:lnTo>
                      <a:pt x="403" y="291"/>
                    </a:lnTo>
                    <a:lnTo>
                      <a:pt x="370" y="284"/>
                    </a:lnTo>
                    <a:lnTo>
                      <a:pt x="352" y="272"/>
                    </a:lnTo>
                    <a:lnTo>
                      <a:pt x="339" y="252"/>
                    </a:lnTo>
                    <a:lnTo>
                      <a:pt x="332" y="226"/>
                    </a:lnTo>
                    <a:lnTo>
                      <a:pt x="332" y="209"/>
                    </a:lnTo>
                    <a:lnTo>
                      <a:pt x="331" y="198"/>
                    </a:lnTo>
                    <a:lnTo>
                      <a:pt x="324" y="180"/>
                    </a:lnTo>
                    <a:lnTo>
                      <a:pt x="303" y="164"/>
                    </a:lnTo>
                    <a:lnTo>
                      <a:pt x="268" y="164"/>
                    </a:lnTo>
                    <a:lnTo>
                      <a:pt x="246" y="180"/>
                    </a:lnTo>
                    <a:lnTo>
                      <a:pt x="237" y="198"/>
                    </a:lnTo>
                    <a:lnTo>
                      <a:pt x="236" y="209"/>
                    </a:lnTo>
                    <a:lnTo>
                      <a:pt x="233" y="231"/>
                    </a:lnTo>
                    <a:lnTo>
                      <a:pt x="220" y="268"/>
                    </a:lnTo>
                    <a:lnTo>
                      <a:pt x="196" y="297"/>
                    </a:lnTo>
                    <a:lnTo>
                      <a:pt x="160" y="310"/>
                    </a:lnTo>
                    <a:lnTo>
                      <a:pt x="137" y="307"/>
                    </a:lnTo>
                    <a:lnTo>
                      <a:pt x="122" y="304"/>
                    </a:lnTo>
                    <a:lnTo>
                      <a:pt x="102" y="294"/>
                    </a:lnTo>
                    <a:lnTo>
                      <a:pt x="83" y="270"/>
                    </a:lnTo>
                    <a:lnTo>
                      <a:pt x="76" y="228"/>
                    </a:lnTo>
                    <a:lnTo>
                      <a:pt x="83" y="182"/>
                    </a:lnTo>
                    <a:lnTo>
                      <a:pt x="88" y="162"/>
                    </a:lnTo>
                    <a:lnTo>
                      <a:pt x="90" y="149"/>
                    </a:lnTo>
                    <a:lnTo>
                      <a:pt x="80" y="131"/>
                    </a:lnTo>
                    <a:lnTo>
                      <a:pt x="62" y="126"/>
                    </a:lnTo>
                    <a:lnTo>
                      <a:pt x="43" y="130"/>
                    </a:lnTo>
                    <a:lnTo>
                      <a:pt x="34" y="139"/>
                    </a:lnTo>
                    <a:lnTo>
                      <a:pt x="23" y="157"/>
                    </a:lnTo>
                    <a:lnTo>
                      <a:pt x="7" y="193"/>
                    </a:lnTo>
                    <a:lnTo>
                      <a:pt x="0" y="232"/>
                    </a:lnTo>
                    <a:lnTo>
                      <a:pt x="3" y="268"/>
                    </a:lnTo>
                    <a:lnTo>
                      <a:pt x="13" y="304"/>
                    </a:lnTo>
                    <a:lnTo>
                      <a:pt x="31" y="336"/>
                    </a:lnTo>
                    <a:lnTo>
                      <a:pt x="59" y="362"/>
                    </a:lnTo>
                    <a:lnTo>
                      <a:pt x="93" y="383"/>
                    </a:lnTo>
                    <a:lnTo>
                      <a:pt x="113" y="390"/>
                    </a:lnTo>
                    <a:lnTo>
                      <a:pt x="139" y="398"/>
                    </a:lnTo>
                    <a:lnTo>
                      <a:pt x="187" y="398"/>
                    </a:lnTo>
                    <a:lnTo>
                      <a:pt x="229" y="383"/>
                    </a:lnTo>
                    <a:lnTo>
                      <a:pt x="265" y="356"/>
                    </a:lnTo>
                    <a:lnTo>
                      <a:pt x="279" y="339"/>
                    </a:lnTo>
                    <a:lnTo>
                      <a:pt x="299" y="356"/>
                    </a:lnTo>
                    <a:lnTo>
                      <a:pt x="350" y="379"/>
                    </a:lnTo>
                    <a:lnTo>
                      <a:pt x="409" y="386"/>
                    </a:lnTo>
                    <a:lnTo>
                      <a:pt x="470" y="375"/>
                    </a:lnTo>
                    <a:lnTo>
                      <a:pt x="502" y="362"/>
                    </a:lnTo>
                    <a:lnTo>
                      <a:pt x="527" y="350"/>
                    </a:lnTo>
                    <a:lnTo>
                      <a:pt x="567" y="316"/>
                    </a:lnTo>
                    <a:lnTo>
                      <a:pt x="600" y="271"/>
                    </a:lnTo>
                    <a:lnTo>
                      <a:pt x="623" y="221"/>
                    </a:lnTo>
                    <a:lnTo>
                      <a:pt x="635" y="166"/>
                    </a:lnTo>
                    <a:lnTo>
                      <a:pt x="632" y="113"/>
                    </a:lnTo>
                    <a:lnTo>
                      <a:pt x="614" y="64"/>
                    </a:lnTo>
                    <a:lnTo>
                      <a:pt x="581" y="23"/>
                    </a:lnTo>
                    <a:lnTo>
                      <a:pt x="555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9"/>
              <p:cNvSpPr>
                <a:spLocks/>
              </p:cNvSpPr>
              <p:nvPr/>
            </p:nvSpPr>
            <p:spPr bwMode="auto">
              <a:xfrm>
                <a:off x="1655" y="2515"/>
                <a:ext cx="176" cy="179"/>
              </a:xfrm>
              <a:custGeom>
                <a:avLst/>
                <a:gdLst>
                  <a:gd name="T0" fmla="*/ 301 w 528"/>
                  <a:gd name="T1" fmla="*/ 1 h 538"/>
                  <a:gd name="T2" fmla="*/ 268 w 528"/>
                  <a:gd name="T3" fmla="*/ 27 h 538"/>
                  <a:gd name="T4" fmla="*/ 273 w 528"/>
                  <a:gd name="T5" fmla="*/ 82 h 538"/>
                  <a:gd name="T6" fmla="*/ 298 w 528"/>
                  <a:gd name="T7" fmla="*/ 95 h 538"/>
                  <a:gd name="T8" fmla="*/ 373 w 528"/>
                  <a:gd name="T9" fmla="*/ 112 h 538"/>
                  <a:gd name="T10" fmla="*/ 419 w 528"/>
                  <a:gd name="T11" fmla="*/ 145 h 538"/>
                  <a:gd name="T12" fmla="*/ 423 w 528"/>
                  <a:gd name="T13" fmla="*/ 191 h 538"/>
                  <a:gd name="T14" fmla="*/ 409 w 528"/>
                  <a:gd name="T15" fmla="*/ 220 h 538"/>
                  <a:gd name="T16" fmla="*/ 357 w 528"/>
                  <a:gd name="T17" fmla="*/ 265 h 538"/>
                  <a:gd name="T18" fmla="*/ 245 w 528"/>
                  <a:gd name="T19" fmla="*/ 269 h 538"/>
                  <a:gd name="T20" fmla="*/ 207 w 528"/>
                  <a:gd name="T21" fmla="*/ 256 h 538"/>
                  <a:gd name="T22" fmla="*/ 188 w 528"/>
                  <a:gd name="T23" fmla="*/ 250 h 538"/>
                  <a:gd name="T24" fmla="*/ 150 w 528"/>
                  <a:gd name="T25" fmla="*/ 268 h 538"/>
                  <a:gd name="T26" fmla="*/ 141 w 528"/>
                  <a:gd name="T27" fmla="*/ 324 h 538"/>
                  <a:gd name="T28" fmla="*/ 161 w 528"/>
                  <a:gd name="T29" fmla="*/ 341 h 538"/>
                  <a:gd name="T30" fmla="*/ 173 w 528"/>
                  <a:gd name="T31" fmla="*/ 347 h 538"/>
                  <a:gd name="T32" fmla="*/ 178 w 528"/>
                  <a:gd name="T33" fmla="*/ 348 h 538"/>
                  <a:gd name="T34" fmla="*/ 184 w 528"/>
                  <a:gd name="T35" fmla="*/ 351 h 538"/>
                  <a:gd name="T36" fmla="*/ 220 w 528"/>
                  <a:gd name="T37" fmla="*/ 367 h 538"/>
                  <a:gd name="T38" fmla="*/ 243 w 528"/>
                  <a:gd name="T39" fmla="*/ 399 h 538"/>
                  <a:gd name="T40" fmla="*/ 180 w 528"/>
                  <a:gd name="T41" fmla="*/ 443 h 538"/>
                  <a:gd name="T42" fmla="*/ 131 w 528"/>
                  <a:gd name="T43" fmla="*/ 456 h 538"/>
                  <a:gd name="T44" fmla="*/ 62 w 528"/>
                  <a:gd name="T45" fmla="*/ 456 h 538"/>
                  <a:gd name="T46" fmla="*/ 50 w 528"/>
                  <a:gd name="T47" fmla="*/ 443 h 538"/>
                  <a:gd name="T48" fmla="*/ 10 w 528"/>
                  <a:gd name="T49" fmla="*/ 446 h 538"/>
                  <a:gd name="T50" fmla="*/ 3 w 528"/>
                  <a:gd name="T51" fmla="*/ 475 h 538"/>
                  <a:gd name="T52" fmla="*/ 45 w 528"/>
                  <a:gd name="T53" fmla="*/ 525 h 538"/>
                  <a:gd name="T54" fmla="*/ 134 w 528"/>
                  <a:gd name="T55" fmla="*/ 538 h 538"/>
                  <a:gd name="T56" fmla="*/ 190 w 528"/>
                  <a:gd name="T57" fmla="*/ 528 h 538"/>
                  <a:gd name="T58" fmla="*/ 302 w 528"/>
                  <a:gd name="T59" fmla="*/ 465 h 538"/>
                  <a:gd name="T60" fmla="*/ 355 w 528"/>
                  <a:gd name="T61" fmla="*/ 383 h 538"/>
                  <a:gd name="T62" fmla="*/ 357 w 528"/>
                  <a:gd name="T63" fmla="*/ 366 h 538"/>
                  <a:gd name="T64" fmla="*/ 425 w 528"/>
                  <a:gd name="T65" fmla="*/ 341 h 538"/>
                  <a:gd name="T66" fmla="*/ 497 w 528"/>
                  <a:gd name="T67" fmla="*/ 271 h 538"/>
                  <a:gd name="T68" fmla="*/ 520 w 528"/>
                  <a:gd name="T69" fmla="*/ 220 h 538"/>
                  <a:gd name="T70" fmla="*/ 520 w 528"/>
                  <a:gd name="T71" fmla="*/ 127 h 538"/>
                  <a:gd name="T72" fmla="*/ 469 w 528"/>
                  <a:gd name="T73" fmla="*/ 53 h 538"/>
                  <a:gd name="T74" fmla="*/ 384 w 528"/>
                  <a:gd name="T75" fmla="*/ 9 h 538"/>
                  <a:gd name="T76" fmla="*/ 311 w 528"/>
                  <a:gd name="T77" fmla="*/ 0 h 5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28" h="538">
                    <a:moveTo>
                      <a:pt x="311" y="0"/>
                    </a:moveTo>
                    <a:lnTo>
                      <a:pt x="301" y="1"/>
                    </a:lnTo>
                    <a:lnTo>
                      <a:pt x="285" y="9"/>
                    </a:lnTo>
                    <a:lnTo>
                      <a:pt x="268" y="27"/>
                    </a:lnTo>
                    <a:lnTo>
                      <a:pt x="263" y="60"/>
                    </a:lnTo>
                    <a:lnTo>
                      <a:pt x="273" y="82"/>
                    </a:lnTo>
                    <a:lnTo>
                      <a:pt x="288" y="92"/>
                    </a:lnTo>
                    <a:lnTo>
                      <a:pt x="298" y="95"/>
                    </a:lnTo>
                    <a:lnTo>
                      <a:pt x="321" y="99"/>
                    </a:lnTo>
                    <a:lnTo>
                      <a:pt x="373" y="112"/>
                    </a:lnTo>
                    <a:lnTo>
                      <a:pt x="404" y="129"/>
                    </a:lnTo>
                    <a:lnTo>
                      <a:pt x="419" y="145"/>
                    </a:lnTo>
                    <a:lnTo>
                      <a:pt x="426" y="165"/>
                    </a:lnTo>
                    <a:lnTo>
                      <a:pt x="423" y="191"/>
                    </a:lnTo>
                    <a:lnTo>
                      <a:pt x="416" y="206"/>
                    </a:lnTo>
                    <a:lnTo>
                      <a:pt x="409" y="220"/>
                    </a:lnTo>
                    <a:lnTo>
                      <a:pt x="391" y="242"/>
                    </a:lnTo>
                    <a:lnTo>
                      <a:pt x="357" y="265"/>
                    </a:lnTo>
                    <a:lnTo>
                      <a:pt x="302" y="276"/>
                    </a:lnTo>
                    <a:lnTo>
                      <a:pt x="245" y="269"/>
                    </a:lnTo>
                    <a:lnTo>
                      <a:pt x="217" y="260"/>
                    </a:lnTo>
                    <a:lnTo>
                      <a:pt x="207" y="256"/>
                    </a:lnTo>
                    <a:lnTo>
                      <a:pt x="199" y="253"/>
                    </a:lnTo>
                    <a:lnTo>
                      <a:pt x="188" y="250"/>
                    </a:lnTo>
                    <a:lnTo>
                      <a:pt x="171" y="253"/>
                    </a:lnTo>
                    <a:lnTo>
                      <a:pt x="150" y="268"/>
                    </a:lnTo>
                    <a:lnTo>
                      <a:pt x="135" y="299"/>
                    </a:lnTo>
                    <a:lnTo>
                      <a:pt x="141" y="324"/>
                    </a:lnTo>
                    <a:lnTo>
                      <a:pt x="151" y="337"/>
                    </a:lnTo>
                    <a:lnTo>
                      <a:pt x="161" y="341"/>
                    </a:lnTo>
                    <a:lnTo>
                      <a:pt x="167" y="344"/>
                    </a:lnTo>
                    <a:lnTo>
                      <a:pt x="173" y="347"/>
                    </a:lnTo>
                    <a:lnTo>
                      <a:pt x="173" y="347"/>
                    </a:lnTo>
                    <a:lnTo>
                      <a:pt x="178" y="348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220" y="367"/>
                    </a:lnTo>
                    <a:lnTo>
                      <a:pt x="252" y="386"/>
                    </a:lnTo>
                    <a:lnTo>
                      <a:pt x="243" y="399"/>
                    </a:lnTo>
                    <a:lnTo>
                      <a:pt x="220" y="420"/>
                    </a:lnTo>
                    <a:lnTo>
                      <a:pt x="180" y="443"/>
                    </a:lnTo>
                    <a:lnTo>
                      <a:pt x="150" y="452"/>
                    </a:lnTo>
                    <a:lnTo>
                      <a:pt x="131" y="456"/>
                    </a:lnTo>
                    <a:lnTo>
                      <a:pt x="85" y="459"/>
                    </a:lnTo>
                    <a:lnTo>
                      <a:pt x="62" y="456"/>
                    </a:lnTo>
                    <a:lnTo>
                      <a:pt x="57" y="453"/>
                    </a:lnTo>
                    <a:lnTo>
                      <a:pt x="50" y="443"/>
                    </a:lnTo>
                    <a:lnTo>
                      <a:pt x="30" y="438"/>
                    </a:lnTo>
                    <a:lnTo>
                      <a:pt x="10" y="446"/>
                    </a:lnTo>
                    <a:lnTo>
                      <a:pt x="0" y="463"/>
                    </a:lnTo>
                    <a:lnTo>
                      <a:pt x="3" y="475"/>
                    </a:lnTo>
                    <a:lnTo>
                      <a:pt x="13" y="498"/>
                    </a:lnTo>
                    <a:lnTo>
                      <a:pt x="45" y="525"/>
                    </a:lnTo>
                    <a:lnTo>
                      <a:pt x="88" y="537"/>
                    </a:lnTo>
                    <a:lnTo>
                      <a:pt x="134" y="538"/>
                    </a:lnTo>
                    <a:lnTo>
                      <a:pt x="155" y="534"/>
                    </a:lnTo>
                    <a:lnTo>
                      <a:pt x="190" y="528"/>
                    </a:lnTo>
                    <a:lnTo>
                      <a:pt x="250" y="504"/>
                    </a:lnTo>
                    <a:lnTo>
                      <a:pt x="302" y="465"/>
                    </a:lnTo>
                    <a:lnTo>
                      <a:pt x="341" y="414"/>
                    </a:lnTo>
                    <a:lnTo>
                      <a:pt x="355" y="383"/>
                    </a:lnTo>
                    <a:lnTo>
                      <a:pt x="358" y="374"/>
                    </a:lnTo>
                    <a:lnTo>
                      <a:pt x="357" y="366"/>
                    </a:lnTo>
                    <a:lnTo>
                      <a:pt x="381" y="360"/>
                    </a:lnTo>
                    <a:lnTo>
                      <a:pt x="425" y="341"/>
                    </a:lnTo>
                    <a:lnTo>
                      <a:pt x="463" y="311"/>
                    </a:lnTo>
                    <a:lnTo>
                      <a:pt x="497" y="271"/>
                    </a:lnTo>
                    <a:lnTo>
                      <a:pt x="509" y="246"/>
                    </a:lnTo>
                    <a:lnTo>
                      <a:pt x="520" y="220"/>
                    </a:lnTo>
                    <a:lnTo>
                      <a:pt x="528" y="171"/>
                    </a:lnTo>
                    <a:lnTo>
                      <a:pt x="520" y="127"/>
                    </a:lnTo>
                    <a:lnTo>
                      <a:pt x="499" y="86"/>
                    </a:lnTo>
                    <a:lnTo>
                      <a:pt x="469" y="53"/>
                    </a:lnTo>
                    <a:lnTo>
                      <a:pt x="430" y="26"/>
                    </a:lnTo>
                    <a:lnTo>
                      <a:pt x="384" y="9"/>
                    </a:lnTo>
                    <a:lnTo>
                      <a:pt x="337" y="0"/>
                    </a:lnTo>
                    <a:lnTo>
                      <a:pt x="31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20"/>
              <p:cNvSpPr>
                <a:spLocks/>
              </p:cNvSpPr>
              <p:nvPr/>
            </p:nvSpPr>
            <p:spPr bwMode="auto">
              <a:xfrm>
                <a:off x="1665" y="2702"/>
                <a:ext cx="205" cy="210"/>
              </a:xfrm>
              <a:custGeom>
                <a:avLst/>
                <a:gdLst>
                  <a:gd name="T0" fmla="*/ 388 w 613"/>
                  <a:gd name="T1" fmla="*/ 3 h 630"/>
                  <a:gd name="T2" fmla="*/ 357 w 613"/>
                  <a:gd name="T3" fmla="*/ 52 h 630"/>
                  <a:gd name="T4" fmla="*/ 381 w 613"/>
                  <a:gd name="T5" fmla="*/ 89 h 630"/>
                  <a:gd name="T6" fmla="*/ 466 w 613"/>
                  <a:gd name="T7" fmla="*/ 128 h 630"/>
                  <a:gd name="T8" fmla="*/ 511 w 613"/>
                  <a:gd name="T9" fmla="*/ 174 h 630"/>
                  <a:gd name="T10" fmla="*/ 506 w 613"/>
                  <a:gd name="T11" fmla="*/ 230 h 630"/>
                  <a:gd name="T12" fmla="*/ 486 w 613"/>
                  <a:gd name="T13" fmla="*/ 265 h 630"/>
                  <a:gd name="T14" fmla="*/ 431 w 613"/>
                  <a:gd name="T15" fmla="*/ 307 h 630"/>
                  <a:gd name="T16" fmla="*/ 349 w 613"/>
                  <a:gd name="T17" fmla="*/ 312 h 630"/>
                  <a:gd name="T18" fmla="*/ 257 w 613"/>
                  <a:gd name="T19" fmla="*/ 265 h 630"/>
                  <a:gd name="T20" fmla="*/ 253 w 613"/>
                  <a:gd name="T21" fmla="*/ 260 h 630"/>
                  <a:gd name="T22" fmla="*/ 239 w 613"/>
                  <a:gd name="T23" fmla="*/ 252 h 630"/>
                  <a:gd name="T24" fmla="*/ 198 w 613"/>
                  <a:gd name="T25" fmla="*/ 256 h 630"/>
                  <a:gd name="T26" fmla="*/ 175 w 613"/>
                  <a:gd name="T27" fmla="*/ 311 h 630"/>
                  <a:gd name="T28" fmla="*/ 188 w 613"/>
                  <a:gd name="T29" fmla="*/ 334 h 630"/>
                  <a:gd name="T30" fmla="*/ 214 w 613"/>
                  <a:gd name="T31" fmla="*/ 354 h 630"/>
                  <a:gd name="T32" fmla="*/ 256 w 613"/>
                  <a:gd name="T33" fmla="*/ 422 h 630"/>
                  <a:gd name="T34" fmla="*/ 224 w 613"/>
                  <a:gd name="T35" fmla="*/ 512 h 630"/>
                  <a:gd name="T36" fmla="*/ 180 w 613"/>
                  <a:gd name="T37" fmla="*/ 543 h 630"/>
                  <a:gd name="T38" fmla="*/ 119 w 613"/>
                  <a:gd name="T39" fmla="*/ 547 h 630"/>
                  <a:gd name="T40" fmla="*/ 72 w 613"/>
                  <a:gd name="T41" fmla="*/ 495 h 630"/>
                  <a:gd name="T42" fmla="*/ 51 w 613"/>
                  <a:gd name="T43" fmla="*/ 397 h 630"/>
                  <a:gd name="T44" fmla="*/ 37 w 613"/>
                  <a:gd name="T45" fmla="*/ 374 h 630"/>
                  <a:gd name="T46" fmla="*/ 5 w 613"/>
                  <a:gd name="T47" fmla="*/ 387 h 630"/>
                  <a:gd name="T48" fmla="*/ 0 w 613"/>
                  <a:gd name="T49" fmla="*/ 425 h 630"/>
                  <a:gd name="T50" fmla="*/ 13 w 613"/>
                  <a:gd name="T51" fmla="*/ 540 h 630"/>
                  <a:gd name="T52" fmla="*/ 66 w 613"/>
                  <a:gd name="T53" fmla="*/ 607 h 630"/>
                  <a:gd name="T54" fmla="*/ 131 w 613"/>
                  <a:gd name="T55" fmla="*/ 630 h 630"/>
                  <a:gd name="T56" fmla="*/ 220 w 613"/>
                  <a:gd name="T57" fmla="*/ 615 h 630"/>
                  <a:gd name="T58" fmla="*/ 263 w 613"/>
                  <a:gd name="T59" fmla="*/ 594 h 630"/>
                  <a:gd name="T60" fmla="*/ 329 w 613"/>
                  <a:gd name="T61" fmla="*/ 522 h 630"/>
                  <a:gd name="T62" fmla="*/ 352 w 613"/>
                  <a:gd name="T63" fmla="*/ 452 h 630"/>
                  <a:gd name="T64" fmla="*/ 352 w 613"/>
                  <a:gd name="T65" fmla="*/ 410 h 630"/>
                  <a:gd name="T66" fmla="*/ 446 w 613"/>
                  <a:gd name="T67" fmla="*/ 404 h 630"/>
                  <a:gd name="T68" fmla="*/ 555 w 613"/>
                  <a:gd name="T69" fmla="*/ 338 h 630"/>
                  <a:gd name="T70" fmla="*/ 594 w 613"/>
                  <a:gd name="T71" fmla="*/ 283 h 630"/>
                  <a:gd name="T72" fmla="*/ 613 w 613"/>
                  <a:gd name="T73" fmla="*/ 177 h 630"/>
                  <a:gd name="T74" fmla="*/ 574 w 613"/>
                  <a:gd name="T75" fmla="*/ 82 h 630"/>
                  <a:gd name="T76" fmla="*/ 489 w 613"/>
                  <a:gd name="T77" fmla="*/ 17 h 630"/>
                  <a:gd name="T78" fmla="*/ 404 w 613"/>
                  <a:gd name="T79" fmla="*/ 0 h 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13" h="630">
                    <a:moveTo>
                      <a:pt x="404" y="0"/>
                    </a:moveTo>
                    <a:lnTo>
                      <a:pt x="388" y="3"/>
                    </a:lnTo>
                    <a:lnTo>
                      <a:pt x="365" y="21"/>
                    </a:lnTo>
                    <a:lnTo>
                      <a:pt x="357" y="52"/>
                    </a:lnTo>
                    <a:lnTo>
                      <a:pt x="367" y="79"/>
                    </a:lnTo>
                    <a:lnTo>
                      <a:pt x="381" y="89"/>
                    </a:lnTo>
                    <a:lnTo>
                      <a:pt x="410" y="101"/>
                    </a:lnTo>
                    <a:lnTo>
                      <a:pt x="466" y="128"/>
                    </a:lnTo>
                    <a:lnTo>
                      <a:pt x="498" y="152"/>
                    </a:lnTo>
                    <a:lnTo>
                      <a:pt x="511" y="174"/>
                    </a:lnTo>
                    <a:lnTo>
                      <a:pt x="515" y="200"/>
                    </a:lnTo>
                    <a:lnTo>
                      <a:pt x="506" y="230"/>
                    </a:lnTo>
                    <a:lnTo>
                      <a:pt x="498" y="249"/>
                    </a:lnTo>
                    <a:lnTo>
                      <a:pt x="486" y="265"/>
                    </a:lnTo>
                    <a:lnTo>
                      <a:pt x="462" y="291"/>
                    </a:lnTo>
                    <a:lnTo>
                      <a:pt x="431" y="307"/>
                    </a:lnTo>
                    <a:lnTo>
                      <a:pt x="400" y="314"/>
                    </a:lnTo>
                    <a:lnTo>
                      <a:pt x="349" y="312"/>
                    </a:lnTo>
                    <a:lnTo>
                      <a:pt x="285" y="286"/>
                    </a:lnTo>
                    <a:lnTo>
                      <a:pt x="257" y="265"/>
                    </a:lnTo>
                    <a:lnTo>
                      <a:pt x="257" y="265"/>
                    </a:lnTo>
                    <a:lnTo>
                      <a:pt x="253" y="260"/>
                    </a:lnTo>
                    <a:lnTo>
                      <a:pt x="247" y="258"/>
                    </a:lnTo>
                    <a:lnTo>
                      <a:pt x="239" y="252"/>
                    </a:lnTo>
                    <a:lnTo>
                      <a:pt x="223" y="249"/>
                    </a:lnTo>
                    <a:lnTo>
                      <a:pt x="198" y="256"/>
                    </a:lnTo>
                    <a:lnTo>
                      <a:pt x="177" y="285"/>
                    </a:lnTo>
                    <a:lnTo>
                      <a:pt x="175" y="311"/>
                    </a:lnTo>
                    <a:lnTo>
                      <a:pt x="181" y="327"/>
                    </a:lnTo>
                    <a:lnTo>
                      <a:pt x="188" y="334"/>
                    </a:lnTo>
                    <a:lnTo>
                      <a:pt x="201" y="344"/>
                    </a:lnTo>
                    <a:lnTo>
                      <a:pt x="214" y="354"/>
                    </a:lnTo>
                    <a:lnTo>
                      <a:pt x="234" y="376"/>
                    </a:lnTo>
                    <a:lnTo>
                      <a:pt x="256" y="422"/>
                    </a:lnTo>
                    <a:lnTo>
                      <a:pt x="253" y="469"/>
                    </a:lnTo>
                    <a:lnTo>
                      <a:pt x="224" y="512"/>
                    </a:lnTo>
                    <a:lnTo>
                      <a:pt x="198" y="531"/>
                    </a:lnTo>
                    <a:lnTo>
                      <a:pt x="180" y="543"/>
                    </a:lnTo>
                    <a:lnTo>
                      <a:pt x="146" y="551"/>
                    </a:lnTo>
                    <a:lnTo>
                      <a:pt x="119" y="547"/>
                    </a:lnTo>
                    <a:lnTo>
                      <a:pt x="96" y="533"/>
                    </a:lnTo>
                    <a:lnTo>
                      <a:pt x="72" y="495"/>
                    </a:lnTo>
                    <a:lnTo>
                      <a:pt x="54" y="430"/>
                    </a:lnTo>
                    <a:lnTo>
                      <a:pt x="51" y="397"/>
                    </a:lnTo>
                    <a:lnTo>
                      <a:pt x="50" y="386"/>
                    </a:lnTo>
                    <a:lnTo>
                      <a:pt x="37" y="374"/>
                    </a:lnTo>
                    <a:lnTo>
                      <a:pt x="20" y="374"/>
                    </a:lnTo>
                    <a:lnTo>
                      <a:pt x="5" y="387"/>
                    </a:lnTo>
                    <a:lnTo>
                      <a:pt x="2" y="397"/>
                    </a:lnTo>
                    <a:lnTo>
                      <a:pt x="0" y="425"/>
                    </a:lnTo>
                    <a:lnTo>
                      <a:pt x="1" y="484"/>
                    </a:lnTo>
                    <a:lnTo>
                      <a:pt x="13" y="540"/>
                    </a:lnTo>
                    <a:lnTo>
                      <a:pt x="43" y="589"/>
                    </a:lnTo>
                    <a:lnTo>
                      <a:pt x="66" y="607"/>
                    </a:lnTo>
                    <a:lnTo>
                      <a:pt x="87" y="619"/>
                    </a:lnTo>
                    <a:lnTo>
                      <a:pt x="131" y="630"/>
                    </a:lnTo>
                    <a:lnTo>
                      <a:pt x="175" y="628"/>
                    </a:lnTo>
                    <a:lnTo>
                      <a:pt x="220" y="615"/>
                    </a:lnTo>
                    <a:lnTo>
                      <a:pt x="241" y="606"/>
                    </a:lnTo>
                    <a:lnTo>
                      <a:pt x="263" y="594"/>
                    </a:lnTo>
                    <a:lnTo>
                      <a:pt x="300" y="561"/>
                    </a:lnTo>
                    <a:lnTo>
                      <a:pt x="329" y="522"/>
                    </a:lnTo>
                    <a:lnTo>
                      <a:pt x="348" y="476"/>
                    </a:lnTo>
                    <a:lnTo>
                      <a:pt x="352" y="452"/>
                    </a:lnTo>
                    <a:lnTo>
                      <a:pt x="355" y="430"/>
                    </a:lnTo>
                    <a:lnTo>
                      <a:pt x="352" y="410"/>
                    </a:lnTo>
                    <a:lnTo>
                      <a:pt x="384" y="413"/>
                    </a:lnTo>
                    <a:lnTo>
                      <a:pt x="446" y="404"/>
                    </a:lnTo>
                    <a:lnTo>
                      <a:pt x="505" y="380"/>
                    </a:lnTo>
                    <a:lnTo>
                      <a:pt x="555" y="338"/>
                    </a:lnTo>
                    <a:lnTo>
                      <a:pt x="577" y="309"/>
                    </a:lnTo>
                    <a:lnTo>
                      <a:pt x="594" y="283"/>
                    </a:lnTo>
                    <a:lnTo>
                      <a:pt x="611" y="230"/>
                    </a:lnTo>
                    <a:lnTo>
                      <a:pt x="613" y="177"/>
                    </a:lnTo>
                    <a:lnTo>
                      <a:pt x="600" y="127"/>
                    </a:lnTo>
                    <a:lnTo>
                      <a:pt x="574" y="82"/>
                    </a:lnTo>
                    <a:lnTo>
                      <a:pt x="537" y="44"/>
                    </a:lnTo>
                    <a:lnTo>
                      <a:pt x="489" y="17"/>
                    </a:lnTo>
                    <a:lnTo>
                      <a:pt x="434" y="1"/>
                    </a:lnTo>
                    <a:lnTo>
                      <a:pt x="40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2" name="Group 31"/>
            <p:cNvGrpSpPr>
              <a:grpSpLocks noChangeAspect="1"/>
            </p:cNvGrpSpPr>
            <p:nvPr/>
          </p:nvGrpSpPr>
          <p:grpSpPr bwMode="auto">
            <a:xfrm>
              <a:off x="594443" y="5066831"/>
              <a:ext cx="167284" cy="203007"/>
              <a:chOff x="2647" y="1727"/>
              <a:chExt cx="192" cy="233"/>
            </a:xfrm>
            <a:grpFill/>
          </p:grpSpPr>
          <p:sp>
            <p:nvSpPr>
              <p:cNvPr id="13" name="Freeform 32"/>
              <p:cNvSpPr>
                <a:spLocks/>
              </p:cNvSpPr>
              <p:nvPr/>
            </p:nvSpPr>
            <p:spPr bwMode="auto">
              <a:xfrm>
                <a:off x="2699" y="1727"/>
                <a:ext cx="140" cy="152"/>
              </a:xfrm>
              <a:custGeom>
                <a:avLst/>
                <a:gdLst>
                  <a:gd name="T0" fmla="*/ 94 w 421"/>
                  <a:gd name="T1" fmla="*/ 455 h 455"/>
                  <a:gd name="T2" fmla="*/ 0 w 421"/>
                  <a:gd name="T3" fmla="*/ 362 h 455"/>
                  <a:gd name="T4" fmla="*/ 172 w 421"/>
                  <a:gd name="T5" fmla="*/ 191 h 455"/>
                  <a:gd name="T6" fmla="*/ 371 w 421"/>
                  <a:gd name="T7" fmla="*/ 1 h 455"/>
                  <a:gd name="T8" fmla="*/ 377 w 421"/>
                  <a:gd name="T9" fmla="*/ 0 h 455"/>
                  <a:gd name="T10" fmla="*/ 404 w 421"/>
                  <a:gd name="T11" fmla="*/ 4 h 455"/>
                  <a:gd name="T12" fmla="*/ 419 w 421"/>
                  <a:gd name="T13" fmla="*/ 21 h 455"/>
                  <a:gd name="T14" fmla="*/ 421 w 421"/>
                  <a:gd name="T15" fmla="*/ 37 h 455"/>
                  <a:gd name="T16" fmla="*/ 364 w 421"/>
                  <a:gd name="T17" fmla="*/ 120 h 455"/>
                  <a:gd name="T18" fmla="*/ 130 w 421"/>
                  <a:gd name="T19" fmla="*/ 410 h 455"/>
                  <a:gd name="T20" fmla="*/ 94 w 421"/>
                  <a:gd name="T21" fmla="*/ 455 h 4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21" h="455">
                    <a:moveTo>
                      <a:pt x="94" y="455"/>
                    </a:moveTo>
                    <a:lnTo>
                      <a:pt x="0" y="362"/>
                    </a:lnTo>
                    <a:lnTo>
                      <a:pt x="172" y="191"/>
                    </a:lnTo>
                    <a:lnTo>
                      <a:pt x="371" y="1"/>
                    </a:lnTo>
                    <a:lnTo>
                      <a:pt x="377" y="0"/>
                    </a:lnTo>
                    <a:lnTo>
                      <a:pt x="404" y="4"/>
                    </a:lnTo>
                    <a:lnTo>
                      <a:pt x="419" y="21"/>
                    </a:lnTo>
                    <a:lnTo>
                      <a:pt x="421" y="37"/>
                    </a:lnTo>
                    <a:lnTo>
                      <a:pt x="364" y="120"/>
                    </a:lnTo>
                    <a:lnTo>
                      <a:pt x="130" y="410"/>
                    </a:lnTo>
                    <a:lnTo>
                      <a:pt x="94" y="45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" name="Freeform 33"/>
              <p:cNvSpPr>
                <a:spLocks/>
              </p:cNvSpPr>
              <p:nvPr/>
            </p:nvSpPr>
            <p:spPr bwMode="auto">
              <a:xfrm>
                <a:off x="2647" y="1856"/>
                <a:ext cx="76" cy="104"/>
              </a:xfrm>
              <a:custGeom>
                <a:avLst/>
                <a:gdLst>
                  <a:gd name="T0" fmla="*/ 22 w 226"/>
                  <a:gd name="T1" fmla="*/ 314 h 314"/>
                  <a:gd name="T2" fmla="*/ 21 w 226"/>
                  <a:gd name="T3" fmla="*/ 301 h 314"/>
                  <a:gd name="T4" fmla="*/ 37 w 226"/>
                  <a:gd name="T5" fmla="*/ 242 h 314"/>
                  <a:gd name="T6" fmla="*/ 63 w 226"/>
                  <a:gd name="T7" fmla="*/ 219 h 314"/>
                  <a:gd name="T8" fmla="*/ 90 w 226"/>
                  <a:gd name="T9" fmla="*/ 211 h 314"/>
                  <a:gd name="T10" fmla="*/ 107 w 226"/>
                  <a:gd name="T11" fmla="*/ 209 h 314"/>
                  <a:gd name="T12" fmla="*/ 125 w 226"/>
                  <a:gd name="T13" fmla="*/ 208 h 314"/>
                  <a:gd name="T14" fmla="*/ 153 w 226"/>
                  <a:gd name="T15" fmla="*/ 199 h 314"/>
                  <a:gd name="T16" fmla="*/ 188 w 226"/>
                  <a:gd name="T17" fmla="*/ 173 h 314"/>
                  <a:gd name="T18" fmla="*/ 223 w 226"/>
                  <a:gd name="T19" fmla="*/ 107 h 314"/>
                  <a:gd name="T20" fmla="*/ 226 w 226"/>
                  <a:gd name="T21" fmla="*/ 91 h 314"/>
                  <a:gd name="T22" fmla="*/ 132 w 226"/>
                  <a:gd name="T23" fmla="*/ 0 h 314"/>
                  <a:gd name="T24" fmla="*/ 96 w 226"/>
                  <a:gd name="T25" fmla="*/ 17 h 314"/>
                  <a:gd name="T26" fmla="*/ 44 w 226"/>
                  <a:gd name="T27" fmla="*/ 61 h 314"/>
                  <a:gd name="T28" fmla="*/ 13 w 226"/>
                  <a:gd name="T29" fmla="*/ 113 h 314"/>
                  <a:gd name="T30" fmla="*/ 0 w 226"/>
                  <a:gd name="T31" fmla="*/ 165 h 314"/>
                  <a:gd name="T32" fmla="*/ 2 w 226"/>
                  <a:gd name="T33" fmla="*/ 239 h 314"/>
                  <a:gd name="T34" fmla="*/ 19 w 226"/>
                  <a:gd name="T35" fmla="*/ 307 h 314"/>
                  <a:gd name="T36" fmla="*/ 22 w 226"/>
                  <a:gd name="T37" fmla="*/ 314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26" h="314">
                    <a:moveTo>
                      <a:pt x="22" y="314"/>
                    </a:moveTo>
                    <a:lnTo>
                      <a:pt x="21" y="301"/>
                    </a:lnTo>
                    <a:lnTo>
                      <a:pt x="37" y="242"/>
                    </a:lnTo>
                    <a:lnTo>
                      <a:pt x="63" y="219"/>
                    </a:lnTo>
                    <a:lnTo>
                      <a:pt x="90" y="211"/>
                    </a:lnTo>
                    <a:lnTo>
                      <a:pt x="107" y="209"/>
                    </a:lnTo>
                    <a:lnTo>
                      <a:pt x="125" y="208"/>
                    </a:lnTo>
                    <a:lnTo>
                      <a:pt x="153" y="199"/>
                    </a:lnTo>
                    <a:lnTo>
                      <a:pt x="188" y="173"/>
                    </a:lnTo>
                    <a:lnTo>
                      <a:pt x="223" y="107"/>
                    </a:lnTo>
                    <a:lnTo>
                      <a:pt x="226" y="91"/>
                    </a:lnTo>
                    <a:lnTo>
                      <a:pt x="132" y="0"/>
                    </a:lnTo>
                    <a:lnTo>
                      <a:pt x="96" y="17"/>
                    </a:lnTo>
                    <a:lnTo>
                      <a:pt x="44" y="61"/>
                    </a:lnTo>
                    <a:lnTo>
                      <a:pt x="13" y="113"/>
                    </a:lnTo>
                    <a:lnTo>
                      <a:pt x="0" y="165"/>
                    </a:lnTo>
                    <a:lnTo>
                      <a:pt x="2" y="239"/>
                    </a:lnTo>
                    <a:lnTo>
                      <a:pt x="19" y="307"/>
                    </a:lnTo>
                    <a:lnTo>
                      <a:pt x="22" y="3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25" name="모서리가 둥근 직사각형 24"/>
          <p:cNvSpPr/>
          <p:nvPr/>
        </p:nvSpPr>
        <p:spPr>
          <a:xfrm>
            <a:off x="752612" y="225445"/>
            <a:ext cx="11207159" cy="650762"/>
          </a:xfrm>
          <a:prstGeom prst="roundRect">
            <a:avLst/>
          </a:prstGeom>
          <a:solidFill>
            <a:srgbClr val="F4F4FE"/>
          </a:solidFill>
          <a:ln>
            <a:noFill/>
          </a:ln>
          <a:effectLst>
            <a:outerShdw blurRad="190500" dist="101600" dir="2700000" algn="tl" rotWithShape="0">
              <a:srgbClr val="5955B3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2400" kern="0" dirty="0">
                <a:solidFill>
                  <a:srgbClr val="5955B3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장바구니</a:t>
            </a:r>
            <a:endParaRPr lang="en-US" altLang="ko-KR" sz="1000" kern="0" dirty="0">
              <a:solidFill>
                <a:srgbClr val="5955B3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11658599" y="598713"/>
            <a:ext cx="217715" cy="217715"/>
          </a:xfrm>
          <a:prstGeom prst="ellipse">
            <a:avLst/>
          </a:prstGeom>
          <a:solidFill>
            <a:srgbClr val="5955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prstClr val="white"/>
                </a:solidFill>
              </a:rPr>
              <a:t>+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156851" y="354496"/>
            <a:ext cx="298491" cy="298491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52" name="Group 28"/>
          <p:cNvGrpSpPr>
            <a:grpSpLocks noChangeAspect="1"/>
          </p:cNvGrpSpPr>
          <p:nvPr/>
        </p:nvGrpSpPr>
        <p:grpSpPr bwMode="auto">
          <a:xfrm>
            <a:off x="2726630" y="3026669"/>
            <a:ext cx="305908" cy="267729"/>
            <a:chOff x="496" y="4251"/>
            <a:chExt cx="641" cy="561"/>
          </a:xfrm>
          <a:solidFill>
            <a:schemeClr val="bg1"/>
          </a:solidFill>
        </p:grpSpPr>
        <p:sp>
          <p:nvSpPr>
            <p:cNvPr id="53" name="Freeform 30"/>
            <p:cNvSpPr>
              <a:spLocks/>
            </p:cNvSpPr>
            <p:nvPr/>
          </p:nvSpPr>
          <p:spPr bwMode="auto">
            <a:xfrm>
              <a:off x="709" y="4720"/>
              <a:ext cx="88" cy="92"/>
            </a:xfrm>
            <a:custGeom>
              <a:avLst/>
              <a:gdLst>
                <a:gd name="T0" fmla="*/ 0 w 526"/>
                <a:gd name="T1" fmla="*/ 0 h 553"/>
                <a:gd name="T2" fmla="*/ 526 w 526"/>
                <a:gd name="T3" fmla="*/ 250 h 553"/>
                <a:gd name="T4" fmla="*/ 97 w 526"/>
                <a:gd name="T5" fmla="*/ 542 h 553"/>
                <a:gd name="T6" fmla="*/ 81 w 526"/>
                <a:gd name="T7" fmla="*/ 549 h 553"/>
                <a:gd name="T8" fmla="*/ 65 w 526"/>
                <a:gd name="T9" fmla="*/ 553 h 553"/>
                <a:gd name="T10" fmla="*/ 49 w 526"/>
                <a:gd name="T11" fmla="*/ 552 h 553"/>
                <a:gd name="T12" fmla="*/ 34 w 526"/>
                <a:gd name="T13" fmla="*/ 546 h 553"/>
                <a:gd name="T14" fmla="*/ 20 w 526"/>
                <a:gd name="T15" fmla="*/ 535 h 553"/>
                <a:gd name="T16" fmla="*/ 9 w 526"/>
                <a:gd name="T17" fmla="*/ 522 h 553"/>
                <a:gd name="T18" fmla="*/ 2 w 526"/>
                <a:gd name="T19" fmla="*/ 507 h 553"/>
                <a:gd name="T20" fmla="*/ 0 w 526"/>
                <a:gd name="T21" fmla="*/ 490 h 553"/>
                <a:gd name="T22" fmla="*/ 0 w 526"/>
                <a:gd name="T23" fmla="*/ 0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26" h="553">
                  <a:moveTo>
                    <a:pt x="0" y="0"/>
                  </a:moveTo>
                  <a:lnTo>
                    <a:pt x="526" y="250"/>
                  </a:lnTo>
                  <a:lnTo>
                    <a:pt x="97" y="542"/>
                  </a:lnTo>
                  <a:lnTo>
                    <a:pt x="81" y="549"/>
                  </a:lnTo>
                  <a:lnTo>
                    <a:pt x="65" y="553"/>
                  </a:lnTo>
                  <a:lnTo>
                    <a:pt x="49" y="552"/>
                  </a:lnTo>
                  <a:lnTo>
                    <a:pt x="34" y="546"/>
                  </a:lnTo>
                  <a:lnTo>
                    <a:pt x="20" y="535"/>
                  </a:lnTo>
                  <a:lnTo>
                    <a:pt x="9" y="522"/>
                  </a:lnTo>
                  <a:lnTo>
                    <a:pt x="2" y="507"/>
                  </a:lnTo>
                  <a:lnTo>
                    <a:pt x="0" y="4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4" name="Freeform 31"/>
            <p:cNvSpPr>
              <a:spLocks/>
            </p:cNvSpPr>
            <p:nvPr/>
          </p:nvSpPr>
          <p:spPr bwMode="auto">
            <a:xfrm>
              <a:off x="496" y="4251"/>
              <a:ext cx="641" cy="530"/>
            </a:xfrm>
            <a:custGeom>
              <a:avLst/>
              <a:gdLst>
                <a:gd name="T0" fmla="*/ 3785 w 3847"/>
                <a:gd name="T1" fmla="*/ 0 h 3180"/>
                <a:gd name="T2" fmla="*/ 3800 w 3847"/>
                <a:gd name="T3" fmla="*/ 2 h 3180"/>
                <a:gd name="T4" fmla="*/ 3814 w 3847"/>
                <a:gd name="T5" fmla="*/ 7 h 3180"/>
                <a:gd name="T6" fmla="*/ 3827 w 3847"/>
                <a:gd name="T7" fmla="*/ 16 h 3180"/>
                <a:gd name="T8" fmla="*/ 3839 w 3847"/>
                <a:gd name="T9" fmla="*/ 31 h 3180"/>
                <a:gd name="T10" fmla="*/ 3846 w 3847"/>
                <a:gd name="T11" fmla="*/ 49 h 3180"/>
                <a:gd name="T12" fmla="*/ 3847 w 3847"/>
                <a:gd name="T13" fmla="*/ 66 h 3180"/>
                <a:gd name="T14" fmla="*/ 3842 w 3847"/>
                <a:gd name="T15" fmla="*/ 85 h 3180"/>
                <a:gd name="T16" fmla="*/ 2642 w 3847"/>
                <a:gd name="T17" fmla="*/ 3110 h 3180"/>
                <a:gd name="T18" fmla="*/ 2631 w 3847"/>
                <a:gd name="T19" fmla="*/ 3130 h 3180"/>
                <a:gd name="T20" fmla="*/ 2617 w 3847"/>
                <a:gd name="T21" fmla="*/ 3147 h 3180"/>
                <a:gd name="T22" fmla="*/ 2600 w 3847"/>
                <a:gd name="T23" fmla="*/ 3161 h 3180"/>
                <a:gd name="T24" fmla="*/ 2579 w 3847"/>
                <a:gd name="T25" fmla="*/ 3172 h 3180"/>
                <a:gd name="T26" fmla="*/ 2559 w 3847"/>
                <a:gd name="T27" fmla="*/ 3178 h 3180"/>
                <a:gd name="T28" fmla="*/ 2539 w 3847"/>
                <a:gd name="T29" fmla="*/ 3180 h 3180"/>
                <a:gd name="T30" fmla="*/ 2514 w 3847"/>
                <a:gd name="T31" fmla="*/ 3177 h 3180"/>
                <a:gd name="T32" fmla="*/ 2491 w 3847"/>
                <a:gd name="T33" fmla="*/ 3168 h 3180"/>
                <a:gd name="T34" fmla="*/ 1278 w 3847"/>
                <a:gd name="T35" fmla="*/ 2591 h 3180"/>
                <a:gd name="T36" fmla="*/ 2984 w 3847"/>
                <a:gd name="T37" fmla="*/ 878 h 3180"/>
                <a:gd name="T38" fmla="*/ 1036 w 3847"/>
                <a:gd name="T39" fmla="*/ 2477 h 3180"/>
                <a:gd name="T40" fmla="*/ 63 w 3847"/>
                <a:gd name="T41" fmla="*/ 2014 h 3180"/>
                <a:gd name="T42" fmla="*/ 42 w 3847"/>
                <a:gd name="T43" fmla="*/ 2000 h 3180"/>
                <a:gd name="T44" fmla="*/ 24 w 3847"/>
                <a:gd name="T45" fmla="*/ 1983 h 3180"/>
                <a:gd name="T46" fmla="*/ 11 w 3847"/>
                <a:gd name="T47" fmla="*/ 1963 h 3180"/>
                <a:gd name="T48" fmla="*/ 3 w 3847"/>
                <a:gd name="T49" fmla="*/ 1940 h 3180"/>
                <a:gd name="T50" fmla="*/ 0 w 3847"/>
                <a:gd name="T51" fmla="*/ 1915 h 3180"/>
                <a:gd name="T52" fmla="*/ 2 w 3847"/>
                <a:gd name="T53" fmla="*/ 1891 h 3180"/>
                <a:gd name="T54" fmla="*/ 10 w 3847"/>
                <a:gd name="T55" fmla="*/ 1867 h 3180"/>
                <a:gd name="T56" fmla="*/ 23 w 3847"/>
                <a:gd name="T57" fmla="*/ 1846 h 3180"/>
                <a:gd name="T58" fmla="*/ 41 w 3847"/>
                <a:gd name="T59" fmla="*/ 1829 h 3180"/>
                <a:gd name="T60" fmla="*/ 62 w 3847"/>
                <a:gd name="T61" fmla="*/ 1816 h 3180"/>
                <a:gd name="T62" fmla="*/ 3757 w 3847"/>
                <a:gd name="T63" fmla="*/ 5 h 3180"/>
                <a:gd name="T64" fmla="*/ 3771 w 3847"/>
                <a:gd name="T65" fmla="*/ 1 h 3180"/>
                <a:gd name="T66" fmla="*/ 3785 w 3847"/>
                <a:gd name="T67" fmla="*/ 0 h 3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847" h="3180">
                  <a:moveTo>
                    <a:pt x="3785" y="0"/>
                  </a:moveTo>
                  <a:lnTo>
                    <a:pt x="3800" y="2"/>
                  </a:lnTo>
                  <a:lnTo>
                    <a:pt x="3814" y="7"/>
                  </a:lnTo>
                  <a:lnTo>
                    <a:pt x="3827" y="16"/>
                  </a:lnTo>
                  <a:lnTo>
                    <a:pt x="3839" y="31"/>
                  </a:lnTo>
                  <a:lnTo>
                    <a:pt x="3846" y="49"/>
                  </a:lnTo>
                  <a:lnTo>
                    <a:pt x="3847" y="66"/>
                  </a:lnTo>
                  <a:lnTo>
                    <a:pt x="3842" y="85"/>
                  </a:lnTo>
                  <a:lnTo>
                    <a:pt x="2642" y="3110"/>
                  </a:lnTo>
                  <a:lnTo>
                    <a:pt x="2631" y="3130"/>
                  </a:lnTo>
                  <a:lnTo>
                    <a:pt x="2617" y="3147"/>
                  </a:lnTo>
                  <a:lnTo>
                    <a:pt x="2600" y="3161"/>
                  </a:lnTo>
                  <a:lnTo>
                    <a:pt x="2579" y="3172"/>
                  </a:lnTo>
                  <a:lnTo>
                    <a:pt x="2559" y="3178"/>
                  </a:lnTo>
                  <a:lnTo>
                    <a:pt x="2539" y="3180"/>
                  </a:lnTo>
                  <a:lnTo>
                    <a:pt x="2514" y="3177"/>
                  </a:lnTo>
                  <a:lnTo>
                    <a:pt x="2491" y="3168"/>
                  </a:lnTo>
                  <a:lnTo>
                    <a:pt x="1278" y="2591"/>
                  </a:lnTo>
                  <a:lnTo>
                    <a:pt x="2984" y="878"/>
                  </a:lnTo>
                  <a:lnTo>
                    <a:pt x="1036" y="2477"/>
                  </a:lnTo>
                  <a:lnTo>
                    <a:pt x="63" y="2014"/>
                  </a:lnTo>
                  <a:lnTo>
                    <a:pt x="42" y="2000"/>
                  </a:lnTo>
                  <a:lnTo>
                    <a:pt x="24" y="1983"/>
                  </a:lnTo>
                  <a:lnTo>
                    <a:pt x="11" y="1963"/>
                  </a:lnTo>
                  <a:lnTo>
                    <a:pt x="3" y="1940"/>
                  </a:lnTo>
                  <a:lnTo>
                    <a:pt x="0" y="1915"/>
                  </a:lnTo>
                  <a:lnTo>
                    <a:pt x="2" y="1891"/>
                  </a:lnTo>
                  <a:lnTo>
                    <a:pt x="10" y="1867"/>
                  </a:lnTo>
                  <a:lnTo>
                    <a:pt x="23" y="1846"/>
                  </a:lnTo>
                  <a:lnTo>
                    <a:pt x="41" y="1829"/>
                  </a:lnTo>
                  <a:lnTo>
                    <a:pt x="62" y="1816"/>
                  </a:lnTo>
                  <a:lnTo>
                    <a:pt x="3757" y="5"/>
                  </a:lnTo>
                  <a:lnTo>
                    <a:pt x="3771" y="1"/>
                  </a:lnTo>
                  <a:lnTo>
                    <a:pt x="378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82" name="Group 14"/>
          <p:cNvGrpSpPr>
            <a:grpSpLocks noChangeAspect="1"/>
          </p:cNvGrpSpPr>
          <p:nvPr/>
        </p:nvGrpSpPr>
        <p:grpSpPr bwMode="auto">
          <a:xfrm>
            <a:off x="9860267" y="3075814"/>
            <a:ext cx="282952" cy="240012"/>
            <a:chOff x="3669" y="3943"/>
            <a:chExt cx="626" cy="531"/>
          </a:xfrm>
          <a:solidFill>
            <a:schemeClr val="bg1"/>
          </a:solidFill>
        </p:grpSpPr>
        <p:sp>
          <p:nvSpPr>
            <p:cNvPr id="83" name="Freeform 16"/>
            <p:cNvSpPr>
              <a:spLocks noEditPoints="1"/>
            </p:cNvSpPr>
            <p:nvPr/>
          </p:nvSpPr>
          <p:spPr bwMode="auto">
            <a:xfrm>
              <a:off x="3669" y="3943"/>
              <a:ext cx="626" cy="531"/>
            </a:xfrm>
            <a:custGeom>
              <a:avLst/>
              <a:gdLst>
                <a:gd name="T0" fmla="*/ 1532 w 3756"/>
                <a:gd name="T1" fmla="*/ 2536 h 3186"/>
                <a:gd name="T2" fmla="*/ 1516 w 3756"/>
                <a:gd name="T3" fmla="*/ 2550 h 3186"/>
                <a:gd name="T4" fmla="*/ 1450 w 3756"/>
                <a:gd name="T5" fmla="*/ 2904 h 3186"/>
                <a:gd name="T6" fmla="*/ 1457 w 3756"/>
                <a:gd name="T7" fmla="*/ 2929 h 3186"/>
                <a:gd name="T8" fmla="*/ 1481 w 3756"/>
                <a:gd name="T9" fmla="*/ 2941 h 3186"/>
                <a:gd name="T10" fmla="*/ 2288 w 3756"/>
                <a:gd name="T11" fmla="*/ 2937 h 3186"/>
                <a:gd name="T12" fmla="*/ 2304 w 3756"/>
                <a:gd name="T13" fmla="*/ 2921 h 3186"/>
                <a:gd name="T14" fmla="*/ 2306 w 3756"/>
                <a:gd name="T15" fmla="*/ 2905 h 3186"/>
                <a:gd name="T16" fmla="*/ 2243 w 3756"/>
                <a:gd name="T17" fmla="*/ 2560 h 3186"/>
                <a:gd name="T18" fmla="*/ 2233 w 3756"/>
                <a:gd name="T19" fmla="*/ 2542 h 3186"/>
                <a:gd name="T20" fmla="*/ 2214 w 3756"/>
                <a:gd name="T21" fmla="*/ 2534 h 3186"/>
                <a:gd name="T22" fmla="*/ 585 w 3756"/>
                <a:gd name="T23" fmla="*/ 305 h 3186"/>
                <a:gd name="T24" fmla="*/ 560 w 3756"/>
                <a:gd name="T25" fmla="*/ 314 h 3186"/>
                <a:gd name="T26" fmla="*/ 544 w 3756"/>
                <a:gd name="T27" fmla="*/ 336 h 3186"/>
                <a:gd name="T28" fmla="*/ 542 w 3756"/>
                <a:gd name="T29" fmla="*/ 1890 h 3186"/>
                <a:gd name="T30" fmla="*/ 553 w 3756"/>
                <a:gd name="T31" fmla="*/ 1921 h 3186"/>
                <a:gd name="T32" fmla="*/ 3188 w 3756"/>
                <a:gd name="T33" fmla="*/ 1930 h 3186"/>
                <a:gd name="T34" fmla="*/ 3211 w 3756"/>
                <a:gd name="T35" fmla="*/ 1906 h 3186"/>
                <a:gd name="T36" fmla="*/ 3214 w 3756"/>
                <a:gd name="T37" fmla="*/ 350 h 3186"/>
                <a:gd name="T38" fmla="*/ 3206 w 3756"/>
                <a:gd name="T39" fmla="*/ 324 h 3186"/>
                <a:gd name="T40" fmla="*/ 3185 w 3756"/>
                <a:gd name="T41" fmla="*/ 308 h 3186"/>
                <a:gd name="T42" fmla="*/ 585 w 3756"/>
                <a:gd name="T43" fmla="*/ 305 h 3186"/>
                <a:gd name="T44" fmla="*/ 3170 w 3756"/>
                <a:gd name="T45" fmla="*/ 0 h 3186"/>
                <a:gd name="T46" fmla="*/ 3263 w 3756"/>
                <a:gd name="T47" fmla="*/ 13 h 3186"/>
                <a:gd name="T48" fmla="*/ 3346 w 3756"/>
                <a:gd name="T49" fmla="*/ 48 h 3186"/>
                <a:gd name="T50" fmla="*/ 3418 w 3756"/>
                <a:gd name="T51" fmla="*/ 103 h 3186"/>
                <a:gd name="T52" fmla="*/ 3473 w 3756"/>
                <a:gd name="T53" fmla="*/ 173 h 3186"/>
                <a:gd name="T54" fmla="*/ 3508 w 3756"/>
                <a:gd name="T55" fmla="*/ 256 h 3186"/>
                <a:gd name="T56" fmla="*/ 3520 w 3756"/>
                <a:gd name="T57" fmla="*/ 350 h 3186"/>
                <a:gd name="T58" fmla="*/ 3518 w 3756"/>
                <a:gd name="T59" fmla="*/ 1931 h 3186"/>
                <a:gd name="T60" fmla="*/ 3500 w 3756"/>
                <a:gd name="T61" fmla="*/ 2009 h 3186"/>
                <a:gd name="T62" fmla="*/ 3516 w 3756"/>
                <a:gd name="T63" fmla="*/ 2049 h 3186"/>
                <a:gd name="T64" fmla="*/ 3754 w 3756"/>
                <a:gd name="T65" fmla="*/ 3006 h 3186"/>
                <a:gd name="T66" fmla="*/ 3753 w 3756"/>
                <a:gd name="T67" fmla="*/ 3060 h 3186"/>
                <a:gd name="T68" fmla="*/ 3729 w 3756"/>
                <a:gd name="T69" fmla="*/ 3116 h 3186"/>
                <a:gd name="T70" fmla="*/ 3687 w 3756"/>
                <a:gd name="T71" fmla="*/ 3158 h 3186"/>
                <a:gd name="T72" fmla="*/ 3631 w 3756"/>
                <a:gd name="T73" fmla="*/ 3182 h 3186"/>
                <a:gd name="T74" fmla="*/ 157 w 3756"/>
                <a:gd name="T75" fmla="*/ 3186 h 3186"/>
                <a:gd name="T76" fmla="*/ 101 w 3756"/>
                <a:gd name="T77" fmla="*/ 3175 h 3186"/>
                <a:gd name="T78" fmla="*/ 52 w 3756"/>
                <a:gd name="T79" fmla="*/ 3146 h 3186"/>
                <a:gd name="T80" fmla="*/ 18 w 3756"/>
                <a:gd name="T81" fmla="*/ 3101 h 3186"/>
                <a:gd name="T82" fmla="*/ 1 w 3756"/>
                <a:gd name="T83" fmla="*/ 3047 h 3186"/>
                <a:gd name="T84" fmla="*/ 5 w 3756"/>
                <a:gd name="T85" fmla="*/ 2991 h 3186"/>
                <a:gd name="T86" fmla="*/ 247 w 3756"/>
                <a:gd name="T87" fmla="*/ 2028 h 3186"/>
                <a:gd name="T88" fmla="*/ 245 w 3756"/>
                <a:gd name="T89" fmla="*/ 1970 h 3186"/>
                <a:gd name="T90" fmla="*/ 236 w 3756"/>
                <a:gd name="T91" fmla="*/ 1890 h 3186"/>
                <a:gd name="T92" fmla="*/ 239 w 3756"/>
                <a:gd name="T93" fmla="*/ 302 h 3186"/>
                <a:gd name="T94" fmla="*/ 263 w 3756"/>
                <a:gd name="T95" fmla="*/ 214 h 3186"/>
                <a:gd name="T96" fmla="*/ 308 w 3756"/>
                <a:gd name="T97" fmla="*/ 136 h 3186"/>
                <a:gd name="T98" fmla="*/ 372 w 3756"/>
                <a:gd name="T99" fmla="*/ 73 h 3186"/>
                <a:gd name="T100" fmla="*/ 450 w 3756"/>
                <a:gd name="T101" fmla="*/ 27 h 3186"/>
                <a:gd name="T102" fmla="*/ 538 w 3756"/>
                <a:gd name="T103" fmla="*/ 3 h 3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756" h="3186">
                  <a:moveTo>
                    <a:pt x="1542" y="2534"/>
                  </a:moveTo>
                  <a:lnTo>
                    <a:pt x="1532" y="2536"/>
                  </a:lnTo>
                  <a:lnTo>
                    <a:pt x="1523" y="2542"/>
                  </a:lnTo>
                  <a:lnTo>
                    <a:pt x="1516" y="2550"/>
                  </a:lnTo>
                  <a:lnTo>
                    <a:pt x="1513" y="2560"/>
                  </a:lnTo>
                  <a:lnTo>
                    <a:pt x="1450" y="2904"/>
                  </a:lnTo>
                  <a:lnTo>
                    <a:pt x="1451" y="2917"/>
                  </a:lnTo>
                  <a:lnTo>
                    <a:pt x="1457" y="2929"/>
                  </a:lnTo>
                  <a:lnTo>
                    <a:pt x="1467" y="2937"/>
                  </a:lnTo>
                  <a:lnTo>
                    <a:pt x="1481" y="2941"/>
                  </a:lnTo>
                  <a:lnTo>
                    <a:pt x="2275" y="2941"/>
                  </a:lnTo>
                  <a:lnTo>
                    <a:pt x="2288" y="2937"/>
                  </a:lnTo>
                  <a:lnTo>
                    <a:pt x="2297" y="2932"/>
                  </a:lnTo>
                  <a:lnTo>
                    <a:pt x="2304" y="2921"/>
                  </a:lnTo>
                  <a:lnTo>
                    <a:pt x="2306" y="2909"/>
                  </a:lnTo>
                  <a:lnTo>
                    <a:pt x="2306" y="2905"/>
                  </a:lnTo>
                  <a:lnTo>
                    <a:pt x="2305" y="2901"/>
                  </a:lnTo>
                  <a:lnTo>
                    <a:pt x="2243" y="2560"/>
                  </a:lnTo>
                  <a:lnTo>
                    <a:pt x="2240" y="2550"/>
                  </a:lnTo>
                  <a:lnTo>
                    <a:pt x="2233" y="2542"/>
                  </a:lnTo>
                  <a:lnTo>
                    <a:pt x="2224" y="2536"/>
                  </a:lnTo>
                  <a:lnTo>
                    <a:pt x="2214" y="2534"/>
                  </a:lnTo>
                  <a:lnTo>
                    <a:pt x="1542" y="2534"/>
                  </a:lnTo>
                  <a:close/>
                  <a:moveTo>
                    <a:pt x="585" y="305"/>
                  </a:moveTo>
                  <a:lnTo>
                    <a:pt x="571" y="308"/>
                  </a:lnTo>
                  <a:lnTo>
                    <a:pt x="560" y="314"/>
                  </a:lnTo>
                  <a:lnTo>
                    <a:pt x="550" y="324"/>
                  </a:lnTo>
                  <a:lnTo>
                    <a:pt x="544" y="336"/>
                  </a:lnTo>
                  <a:lnTo>
                    <a:pt x="542" y="350"/>
                  </a:lnTo>
                  <a:lnTo>
                    <a:pt x="542" y="1890"/>
                  </a:lnTo>
                  <a:lnTo>
                    <a:pt x="544" y="1906"/>
                  </a:lnTo>
                  <a:lnTo>
                    <a:pt x="553" y="1921"/>
                  </a:lnTo>
                  <a:lnTo>
                    <a:pt x="567" y="1930"/>
                  </a:lnTo>
                  <a:lnTo>
                    <a:pt x="3188" y="1930"/>
                  </a:lnTo>
                  <a:lnTo>
                    <a:pt x="3202" y="1921"/>
                  </a:lnTo>
                  <a:lnTo>
                    <a:pt x="3211" y="1906"/>
                  </a:lnTo>
                  <a:lnTo>
                    <a:pt x="3214" y="1890"/>
                  </a:lnTo>
                  <a:lnTo>
                    <a:pt x="3214" y="350"/>
                  </a:lnTo>
                  <a:lnTo>
                    <a:pt x="3212" y="336"/>
                  </a:lnTo>
                  <a:lnTo>
                    <a:pt x="3206" y="324"/>
                  </a:lnTo>
                  <a:lnTo>
                    <a:pt x="3196" y="314"/>
                  </a:lnTo>
                  <a:lnTo>
                    <a:pt x="3185" y="308"/>
                  </a:lnTo>
                  <a:lnTo>
                    <a:pt x="3170" y="305"/>
                  </a:lnTo>
                  <a:lnTo>
                    <a:pt x="585" y="305"/>
                  </a:lnTo>
                  <a:close/>
                  <a:moveTo>
                    <a:pt x="585" y="0"/>
                  </a:moveTo>
                  <a:lnTo>
                    <a:pt x="3170" y="0"/>
                  </a:lnTo>
                  <a:lnTo>
                    <a:pt x="3218" y="3"/>
                  </a:lnTo>
                  <a:lnTo>
                    <a:pt x="3263" y="13"/>
                  </a:lnTo>
                  <a:lnTo>
                    <a:pt x="3306" y="27"/>
                  </a:lnTo>
                  <a:lnTo>
                    <a:pt x="3346" y="48"/>
                  </a:lnTo>
                  <a:lnTo>
                    <a:pt x="3384" y="73"/>
                  </a:lnTo>
                  <a:lnTo>
                    <a:pt x="3418" y="103"/>
                  </a:lnTo>
                  <a:lnTo>
                    <a:pt x="3448" y="136"/>
                  </a:lnTo>
                  <a:lnTo>
                    <a:pt x="3473" y="173"/>
                  </a:lnTo>
                  <a:lnTo>
                    <a:pt x="3493" y="214"/>
                  </a:lnTo>
                  <a:lnTo>
                    <a:pt x="3508" y="256"/>
                  </a:lnTo>
                  <a:lnTo>
                    <a:pt x="3517" y="302"/>
                  </a:lnTo>
                  <a:lnTo>
                    <a:pt x="3520" y="350"/>
                  </a:lnTo>
                  <a:lnTo>
                    <a:pt x="3520" y="1890"/>
                  </a:lnTo>
                  <a:lnTo>
                    <a:pt x="3518" y="1931"/>
                  </a:lnTo>
                  <a:lnTo>
                    <a:pt x="3510" y="1970"/>
                  </a:lnTo>
                  <a:lnTo>
                    <a:pt x="3500" y="2009"/>
                  </a:lnTo>
                  <a:lnTo>
                    <a:pt x="3509" y="2028"/>
                  </a:lnTo>
                  <a:lnTo>
                    <a:pt x="3516" y="2049"/>
                  </a:lnTo>
                  <a:lnTo>
                    <a:pt x="3749" y="2983"/>
                  </a:lnTo>
                  <a:lnTo>
                    <a:pt x="3754" y="3006"/>
                  </a:lnTo>
                  <a:lnTo>
                    <a:pt x="3756" y="3029"/>
                  </a:lnTo>
                  <a:lnTo>
                    <a:pt x="3753" y="3060"/>
                  </a:lnTo>
                  <a:lnTo>
                    <a:pt x="3743" y="3090"/>
                  </a:lnTo>
                  <a:lnTo>
                    <a:pt x="3729" y="3116"/>
                  </a:lnTo>
                  <a:lnTo>
                    <a:pt x="3710" y="3140"/>
                  </a:lnTo>
                  <a:lnTo>
                    <a:pt x="3687" y="3158"/>
                  </a:lnTo>
                  <a:lnTo>
                    <a:pt x="3660" y="3173"/>
                  </a:lnTo>
                  <a:lnTo>
                    <a:pt x="3631" y="3182"/>
                  </a:lnTo>
                  <a:lnTo>
                    <a:pt x="3599" y="3186"/>
                  </a:lnTo>
                  <a:lnTo>
                    <a:pt x="157" y="3186"/>
                  </a:lnTo>
                  <a:lnTo>
                    <a:pt x="129" y="3183"/>
                  </a:lnTo>
                  <a:lnTo>
                    <a:pt x="101" y="3175"/>
                  </a:lnTo>
                  <a:lnTo>
                    <a:pt x="75" y="3163"/>
                  </a:lnTo>
                  <a:lnTo>
                    <a:pt x="52" y="3146"/>
                  </a:lnTo>
                  <a:lnTo>
                    <a:pt x="33" y="3125"/>
                  </a:lnTo>
                  <a:lnTo>
                    <a:pt x="18" y="3101"/>
                  </a:lnTo>
                  <a:lnTo>
                    <a:pt x="7" y="3075"/>
                  </a:lnTo>
                  <a:lnTo>
                    <a:pt x="1" y="3047"/>
                  </a:lnTo>
                  <a:lnTo>
                    <a:pt x="0" y="3019"/>
                  </a:lnTo>
                  <a:lnTo>
                    <a:pt x="5" y="2991"/>
                  </a:lnTo>
                  <a:lnTo>
                    <a:pt x="240" y="2049"/>
                  </a:lnTo>
                  <a:lnTo>
                    <a:pt x="247" y="2028"/>
                  </a:lnTo>
                  <a:lnTo>
                    <a:pt x="256" y="2009"/>
                  </a:lnTo>
                  <a:lnTo>
                    <a:pt x="245" y="1970"/>
                  </a:lnTo>
                  <a:lnTo>
                    <a:pt x="238" y="1931"/>
                  </a:lnTo>
                  <a:lnTo>
                    <a:pt x="236" y="1890"/>
                  </a:lnTo>
                  <a:lnTo>
                    <a:pt x="236" y="350"/>
                  </a:lnTo>
                  <a:lnTo>
                    <a:pt x="239" y="302"/>
                  </a:lnTo>
                  <a:lnTo>
                    <a:pt x="248" y="256"/>
                  </a:lnTo>
                  <a:lnTo>
                    <a:pt x="263" y="214"/>
                  </a:lnTo>
                  <a:lnTo>
                    <a:pt x="283" y="173"/>
                  </a:lnTo>
                  <a:lnTo>
                    <a:pt x="308" y="136"/>
                  </a:lnTo>
                  <a:lnTo>
                    <a:pt x="338" y="103"/>
                  </a:lnTo>
                  <a:lnTo>
                    <a:pt x="372" y="73"/>
                  </a:lnTo>
                  <a:lnTo>
                    <a:pt x="409" y="48"/>
                  </a:lnTo>
                  <a:lnTo>
                    <a:pt x="450" y="27"/>
                  </a:lnTo>
                  <a:lnTo>
                    <a:pt x="493" y="13"/>
                  </a:lnTo>
                  <a:lnTo>
                    <a:pt x="538" y="3"/>
                  </a:lnTo>
                  <a:lnTo>
                    <a:pt x="58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4" name="Freeform 17"/>
            <p:cNvSpPr>
              <a:spLocks/>
            </p:cNvSpPr>
            <p:nvPr/>
          </p:nvSpPr>
          <p:spPr bwMode="auto">
            <a:xfrm>
              <a:off x="3928" y="4071"/>
              <a:ext cx="108" cy="109"/>
            </a:xfrm>
            <a:custGeom>
              <a:avLst/>
              <a:gdLst>
                <a:gd name="T0" fmla="*/ 49 w 654"/>
                <a:gd name="T1" fmla="*/ 0 h 654"/>
                <a:gd name="T2" fmla="*/ 63 w 654"/>
                <a:gd name="T3" fmla="*/ 2 h 654"/>
                <a:gd name="T4" fmla="*/ 515 w 654"/>
                <a:gd name="T5" fmla="*/ 174 h 654"/>
                <a:gd name="T6" fmla="*/ 527 w 654"/>
                <a:gd name="T7" fmla="*/ 181 h 654"/>
                <a:gd name="T8" fmla="*/ 536 w 654"/>
                <a:gd name="T9" fmla="*/ 192 h 654"/>
                <a:gd name="T10" fmla="*/ 542 w 654"/>
                <a:gd name="T11" fmla="*/ 205 h 654"/>
                <a:gd name="T12" fmla="*/ 544 w 654"/>
                <a:gd name="T13" fmla="*/ 220 h 654"/>
                <a:gd name="T14" fmla="*/ 541 w 654"/>
                <a:gd name="T15" fmla="*/ 234 h 654"/>
                <a:gd name="T16" fmla="*/ 534 w 654"/>
                <a:gd name="T17" fmla="*/ 247 h 654"/>
                <a:gd name="T18" fmla="*/ 524 w 654"/>
                <a:gd name="T19" fmla="*/ 256 h 654"/>
                <a:gd name="T20" fmla="*/ 510 w 654"/>
                <a:gd name="T21" fmla="*/ 262 h 654"/>
                <a:gd name="T22" fmla="*/ 412 w 654"/>
                <a:gd name="T23" fmla="*/ 289 h 654"/>
                <a:gd name="T24" fmla="*/ 641 w 654"/>
                <a:gd name="T25" fmla="*/ 518 h 654"/>
                <a:gd name="T26" fmla="*/ 649 w 654"/>
                <a:gd name="T27" fmla="*/ 529 h 654"/>
                <a:gd name="T28" fmla="*/ 654 w 654"/>
                <a:gd name="T29" fmla="*/ 543 h 654"/>
                <a:gd name="T30" fmla="*/ 654 w 654"/>
                <a:gd name="T31" fmla="*/ 558 h 654"/>
                <a:gd name="T32" fmla="*/ 649 w 654"/>
                <a:gd name="T33" fmla="*/ 572 h 654"/>
                <a:gd name="T34" fmla="*/ 641 w 654"/>
                <a:gd name="T35" fmla="*/ 583 h 654"/>
                <a:gd name="T36" fmla="*/ 583 w 654"/>
                <a:gd name="T37" fmla="*/ 641 h 654"/>
                <a:gd name="T38" fmla="*/ 571 w 654"/>
                <a:gd name="T39" fmla="*/ 649 h 654"/>
                <a:gd name="T40" fmla="*/ 557 w 654"/>
                <a:gd name="T41" fmla="*/ 654 h 654"/>
                <a:gd name="T42" fmla="*/ 543 w 654"/>
                <a:gd name="T43" fmla="*/ 654 h 654"/>
                <a:gd name="T44" fmla="*/ 530 w 654"/>
                <a:gd name="T45" fmla="*/ 649 h 654"/>
                <a:gd name="T46" fmla="*/ 517 w 654"/>
                <a:gd name="T47" fmla="*/ 641 h 654"/>
                <a:gd name="T48" fmla="*/ 289 w 654"/>
                <a:gd name="T49" fmla="*/ 412 h 654"/>
                <a:gd name="T50" fmla="*/ 262 w 654"/>
                <a:gd name="T51" fmla="*/ 510 h 654"/>
                <a:gd name="T52" fmla="*/ 256 w 654"/>
                <a:gd name="T53" fmla="*/ 524 h 654"/>
                <a:gd name="T54" fmla="*/ 246 w 654"/>
                <a:gd name="T55" fmla="*/ 534 h 654"/>
                <a:gd name="T56" fmla="*/ 234 w 654"/>
                <a:gd name="T57" fmla="*/ 541 h 654"/>
                <a:gd name="T58" fmla="*/ 220 w 654"/>
                <a:gd name="T59" fmla="*/ 544 h 654"/>
                <a:gd name="T60" fmla="*/ 205 w 654"/>
                <a:gd name="T61" fmla="*/ 543 h 654"/>
                <a:gd name="T62" fmla="*/ 192 w 654"/>
                <a:gd name="T63" fmla="*/ 536 h 654"/>
                <a:gd name="T64" fmla="*/ 181 w 654"/>
                <a:gd name="T65" fmla="*/ 527 h 654"/>
                <a:gd name="T66" fmla="*/ 174 w 654"/>
                <a:gd name="T67" fmla="*/ 515 h 654"/>
                <a:gd name="T68" fmla="*/ 3 w 654"/>
                <a:gd name="T69" fmla="*/ 62 h 654"/>
                <a:gd name="T70" fmla="*/ 0 w 654"/>
                <a:gd name="T71" fmla="*/ 50 h 654"/>
                <a:gd name="T72" fmla="*/ 0 w 654"/>
                <a:gd name="T73" fmla="*/ 36 h 654"/>
                <a:gd name="T74" fmla="*/ 5 w 654"/>
                <a:gd name="T75" fmla="*/ 24 h 654"/>
                <a:gd name="T76" fmla="*/ 14 w 654"/>
                <a:gd name="T77" fmla="*/ 13 h 654"/>
                <a:gd name="T78" fmla="*/ 24 w 654"/>
                <a:gd name="T79" fmla="*/ 5 h 654"/>
                <a:gd name="T80" fmla="*/ 37 w 654"/>
                <a:gd name="T81" fmla="*/ 1 h 654"/>
                <a:gd name="T82" fmla="*/ 49 w 654"/>
                <a:gd name="T83" fmla="*/ 0 h 6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654" h="654">
                  <a:moveTo>
                    <a:pt x="49" y="0"/>
                  </a:moveTo>
                  <a:lnTo>
                    <a:pt x="63" y="2"/>
                  </a:lnTo>
                  <a:lnTo>
                    <a:pt x="515" y="174"/>
                  </a:lnTo>
                  <a:lnTo>
                    <a:pt x="527" y="181"/>
                  </a:lnTo>
                  <a:lnTo>
                    <a:pt x="536" y="192"/>
                  </a:lnTo>
                  <a:lnTo>
                    <a:pt x="542" y="205"/>
                  </a:lnTo>
                  <a:lnTo>
                    <a:pt x="544" y="220"/>
                  </a:lnTo>
                  <a:lnTo>
                    <a:pt x="541" y="234"/>
                  </a:lnTo>
                  <a:lnTo>
                    <a:pt x="534" y="247"/>
                  </a:lnTo>
                  <a:lnTo>
                    <a:pt x="524" y="256"/>
                  </a:lnTo>
                  <a:lnTo>
                    <a:pt x="510" y="262"/>
                  </a:lnTo>
                  <a:lnTo>
                    <a:pt x="412" y="289"/>
                  </a:lnTo>
                  <a:lnTo>
                    <a:pt x="641" y="518"/>
                  </a:lnTo>
                  <a:lnTo>
                    <a:pt x="649" y="529"/>
                  </a:lnTo>
                  <a:lnTo>
                    <a:pt x="654" y="543"/>
                  </a:lnTo>
                  <a:lnTo>
                    <a:pt x="654" y="558"/>
                  </a:lnTo>
                  <a:lnTo>
                    <a:pt x="649" y="572"/>
                  </a:lnTo>
                  <a:lnTo>
                    <a:pt x="641" y="583"/>
                  </a:lnTo>
                  <a:lnTo>
                    <a:pt x="583" y="641"/>
                  </a:lnTo>
                  <a:lnTo>
                    <a:pt x="571" y="649"/>
                  </a:lnTo>
                  <a:lnTo>
                    <a:pt x="557" y="654"/>
                  </a:lnTo>
                  <a:lnTo>
                    <a:pt x="543" y="654"/>
                  </a:lnTo>
                  <a:lnTo>
                    <a:pt x="530" y="649"/>
                  </a:lnTo>
                  <a:lnTo>
                    <a:pt x="517" y="641"/>
                  </a:lnTo>
                  <a:lnTo>
                    <a:pt x="289" y="412"/>
                  </a:lnTo>
                  <a:lnTo>
                    <a:pt x="262" y="510"/>
                  </a:lnTo>
                  <a:lnTo>
                    <a:pt x="256" y="524"/>
                  </a:lnTo>
                  <a:lnTo>
                    <a:pt x="246" y="534"/>
                  </a:lnTo>
                  <a:lnTo>
                    <a:pt x="234" y="541"/>
                  </a:lnTo>
                  <a:lnTo>
                    <a:pt x="220" y="544"/>
                  </a:lnTo>
                  <a:lnTo>
                    <a:pt x="205" y="543"/>
                  </a:lnTo>
                  <a:lnTo>
                    <a:pt x="192" y="536"/>
                  </a:lnTo>
                  <a:lnTo>
                    <a:pt x="181" y="527"/>
                  </a:lnTo>
                  <a:lnTo>
                    <a:pt x="174" y="515"/>
                  </a:lnTo>
                  <a:lnTo>
                    <a:pt x="3" y="62"/>
                  </a:lnTo>
                  <a:lnTo>
                    <a:pt x="0" y="50"/>
                  </a:lnTo>
                  <a:lnTo>
                    <a:pt x="0" y="36"/>
                  </a:lnTo>
                  <a:lnTo>
                    <a:pt x="5" y="24"/>
                  </a:lnTo>
                  <a:lnTo>
                    <a:pt x="14" y="13"/>
                  </a:lnTo>
                  <a:lnTo>
                    <a:pt x="24" y="5"/>
                  </a:lnTo>
                  <a:lnTo>
                    <a:pt x="37" y="1"/>
                  </a:lnTo>
                  <a:lnTo>
                    <a:pt x="4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85" name="Freeform 11"/>
          <p:cNvSpPr>
            <a:spLocks noEditPoints="1"/>
          </p:cNvSpPr>
          <p:nvPr/>
        </p:nvSpPr>
        <p:spPr bwMode="auto">
          <a:xfrm>
            <a:off x="6312875" y="3023245"/>
            <a:ext cx="245832" cy="301813"/>
          </a:xfrm>
          <a:custGeom>
            <a:avLst/>
            <a:gdLst>
              <a:gd name="T0" fmla="*/ 1930 w 2831"/>
              <a:gd name="T1" fmla="*/ 2787 h 3472"/>
              <a:gd name="T2" fmla="*/ 1791 w 2831"/>
              <a:gd name="T3" fmla="*/ 2855 h 3472"/>
              <a:gd name="T4" fmla="*/ 2114 w 2831"/>
              <a:gd name="T5" fmla="*/ 3172 h 3472"/>
              <a:gd name="T6" fmla="*/ 2628 w 2831"/>
              <a:gd name="T7" fmla="*/ 2656 h 3472"/>
              <a:gd name="T8" fmla="*/ 2538 w 2831"/>
              <a:gd name="T9" fmla="*/ 2529 h 3472"/>
              <a:gd name="T10" fmla="*/ 1440 w 2831"/>
              <a:gd name="T11" fmla="*/ 2529 h 3472"/>
              <a:gd name="T12" fmla="*/ 914 w 2831"/>
              <a:gd name="T13" fmla="*/ 2569 h 3472"/>
              <a:gd name="T14" fmla="*/ 928 w 2831"/>
              <a:gd name="T15" fmla="*/ 2433 h 3472"/>
              <a:gd name="T16" fmla="*/ 807 w 2831"/>
              <a:gd name="T17" fmla="*/ 2382 h 3472"/>
              <a:gd name="T18" fmla="*/ 439 w 2831"/>
              <a:gd name="T19" fmla="*/ 2514 h 3472"/>
              <a:gd name="T20" fmla="*/ 470 w 2831"/>
              <a:gd name="T21" fmla="*/ 2433 h 3472"/>
              <a:gd name="T22" fmla="*/ 2186 w 2831"/>
              <a:gd name="T23" fmla="*/ 2182 h 3472"/>
              <a:gd name="T24" fmla="*/ 2642 w 2831"/>
              <a:gd name="T25" fmla="*/ 2371 h 3472"/>
              <a:gd name="T26" fmla="*/ 2831 w 2831"/>
              <a:gd name="T27" fmla="*/ 2827 h 3472"/>
              <a:gd name="T28" fmla="*/ 2642 w 2831"/>
              <a:gd name="T29" fmla="*/ 3283 h 3472"/>
              <a:gd name="T30" fmla="*/ 2186 w 2831"/>
              <a:gd name="T31" fmla="*/ 3472 h 3472"/>
              <a:gd name="T32" fmla="*/ 1729 w 2831"/>
              <a:gd name="T33" fmla="*/ 3283 h 3472"/>
              <a:gd name="T34" fmla="*/ 1540 w 2831"/>
              <a:gd name="T35" fmla="*/ 2827 h 3472"/>
              <a:gd name="T36" fmla="*/ 1729 w 2831"/>
              <a:gd name="T37" fmla="*/ 2371 h 3472"/>
              <a:gd name="T38" fmla="*/ 2186 w 2831"/>
              <a:gd name="T39" fmla="*/ 2182 h 3472"/>
              <a:gd name="T40" fmla="*/ 1540 w 2831"/>
              <a:gd name="T41" fmla="*/ 2083 h 3472"/>
              <a:gd name="T42" fmla="*/ 914 w 2831"/>
              <a:gd name="T43" fmla="*/ 2123 h 3472"/>
              <a:gd name="T44" fmla="*/ 928 w 2831"/>
              <a:gd name="T45" fmla="*/ 1986 h 3472"/>
              <a:gd name="T46" fmla="*/ 807 w 2831"/>
              <a:gd name="T47" fmla="*/ 1957 h 3472"/>
              <a:gd name="T48" fmla="*/ 439 w 2831"/>
              <a:gd name="T49" fmla="*/ 2088 h 3472"/>
              <a:gd name="T50" fmla="*/ 470 w 2831"/>
              <a:gd name="T51" fmla="*/ 2007 h 3472"/>
              <a:gd name="T52" fmla="*/ 944 w 2831"/>
              <a:gd name="T53" fmla="*/ 1588 h 3472"/>
              <a:gd name="T54" fmla="*/ 1786 w 2831"/>
              <a:gd name="T55" fmla="*/ 1702 h 3472"/>
              <a:gd name="T56" fmla="*/ 904 w 2831"/>
              <a:gd name="T57" fmla="*/ 1716 h 3472"/>
              <a:gd name="T58" fmla="*/ 944 w 2831"/>
              <a:gd name="T59" fmla="*/ 1588 h 3472"/>
              <a:gd name="T60" fmla="*/ 800 w 2831"/>
              <a:gd name="T61" fmla="*/ 1548 h 3472"/>
              <a:gd name="T62" fmla="*/ 430 w 2831"/>
              <a:gd name="T63" fmla="*/ 1656 h 3472"/>
              <a:gd name="T64" fmla="*/ 484 w 2831"/>
              <a:gd name="T65" fmla="*/ 1589 h 3472"/>
              <a:gd name="T66" fmla="*/ 1738 w 2831"/>
              <a:gd name="T67" fmla="*/ 1140 h 3472"/>
              <a:gd name="T68" fmla="*/ 1778 w 2831"/>
              <a:gd name="T69" fmla="*/ 1269 h 3472"/>
              <a:gd name="T70" fmla="*/ 896 w 2831"/>
              <a:gd name="T71" fmla="*/ 1255 h 3472"/>
              <a:gd name="T72" fmla="*/ 769 w 2831"/>
              <a:gd name="T73" fmla="*/ 1030 h 3472"/>
              <a:gd name="T74" fmla="*/ 616 w 2831"/>
              <a:gd name="T75" fmla="*/ 1312 h 3472"/>
              <a:gd name="T76" fmla="*/ 423 w 2831"/>
              <a:gd name="T77" fmla="*/ 1202 h 3472"/>
              <a:gd name="T78" fmla="*/ 496 w 2831"/>
              <a:gd name="T79" fmla="*/ 1154 h 3472"/>
              <a:gd name="T80" fmla="*/ 548 w 2831"/>
              <a:gd name="T81" fmla="*/ 372 h 3472"/>
              <a:gd name="T82" fmla="*/ 681 w 2831"/>
              <a:gd name="T83" fmla="*/ 618 h 3472"/>
              <a:gd name="T84" fmla="*/ 1588 w 2831"/>
              <a:gd name="T85" fmla="*/ 597 h 3472"/>
              <a:gd name="T86" fmla="*/ 1683 w 2831"/>
              <a:gd name="T87" fmla="*/ 347 h 3472"/>
              <a:gd name="T88" fmla="*/ 2201 w 2831"/>
              <a:gd name="T89" fmla="*/ 438 h 3472"/>
              <a:gd name="T90" fmla="*/ 2118 w 2831"/>
              <a:gd name="T91" fmla="*/ 2037 h 3472"/>
              <a:gd name="T92" fmla="*/ 1412 w 2831"/>
              <a:gd name="T93" fmla="*/ 3005 h 3472"/>
              <a:gd name="T94" fmla="*/ 47 w 2831"/>
              <a:gd name="T95" fmla="*/ 3054 h 3472"/>
              <a:gd name="T96" fmla="*/ 21 w 2831"/>
              <a:gd name="T97" fmla="*/ 455 h 3472"/>
              <a:gd name="T98" fmla="*/ 1118 w 2831"/>
              <a:gd name="T99" fmla="*/ 99 h 3472"/>
              <a:gd name="T100" fmla="*/ 1053 w 2831"/>
              <a:gd name="T101" fmla="*/ 211 h 3472"/>
              <a:gd name="T102" fmla="*/ 1182 w 2831"/>
              <a:gd name="T103" fmla="*/ 211 h 3472"/>
              <a:gd name="T104" fmla="*/ 1118 w 2831"/>
              <a:gd name="T105" fmla="*/ 99 h 3472"/>
              <a:gd name="T106" fmla="*/ 1268 w 2831"/>
              <a:gd name="T107" fmla="*/ 85 h 3472"/>
              <a:gd name="T108" fmla="*/ 1328 w 2831"/>
              <a:gd name="T109" fmla="*/ 238 h 3472"/>
              <a:gd name="T110" fmla="*/ 1564 w 2831"/>
              <a:gd name="T111" fmla="*/ 312 h 3472"/>
              <a:gd name="T112" fmla="*/ 1547 w 2831"/>
              <a:gd name="T113" fmla="*/ 503 h 3472"/>
              <a:gd name="T114" fmla="*/ 711 w 2831"/>
              <a:gd name="T115" fmla="*/ 521 h 3472"/>
              <a:gd name="T116" fmla="*/ 657 w 2831"/>
              <a:gd name="T117" fmla="*/ 338 h 3472"/>
              <a:gd name="T118" fmla="*/ 889 w 2831"/>
              <a:gd name="T119" fmla="*/ 245 h 3472"/>
              <a:gd name="T120" fmla="*/ 954 w 2831"/>
              <a:gd name="T121" fmla="*/ 112 h 34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831" h="3472">
                <a:moveTo>
                  <a:pt x="2538" y="2529"/>
                </a:moveTo>
                <a:lnTo>
                  <a:pt x="2517" y="2531"/>
                </a:lnTo>
                <a:lnTo>
                  <a:pt x="2496" y="2537"/>
                </a:lnTo>
                <a:lnTo>
                  <a:pt x="2476" y="2547"/>
                </a:lnTo>
                <a:lnTo>
                  <a:pt x="2459" y="2563"/>
                </a:lnTo>
                <a:lnTo>
                  <a:pt x="2124" y="2939"/>
                </a:lnTo>
                <a:lnTo>
                  <a:pt x="1950" y="2800"/>
                </a:lnTo>
                <a:lnTo>
                  <a:pt x="1930" y="2787"/>
                </a:lnTo>
                <a:lnTo>
                  <a:pt x="1909" y="2780"/>
                </a:lnTo>
                <a:lnTo>
                  <a:pt x="1888" y="2778"/>
                </a:lnTo>
                <a:lnTo>
                  <a:pt x="1866" y="2780"/>
                </a:lnTo>
                <a:lnTo>
                  <a:pt x="1845" y="2787"/>
                </a:lnTo>
                <a:lnTo>
                  <a:pt x="1826" y="2799"/>
                </a:lnTo>
                <a:lnTo>
                  <a:pt x="1810" y="2814"/>
                </a:lnTo>
                <a:lnTo>
                  <a:pt x="1797" y="2834"/>
                </a:lnTo>
                <a:lnTo>
                  <a:pt x="1791" y="2855"/>
                </a:lnTo>
                <a:lnTo>
                  <a:pt x="1788" y="2876"/>
                </a:lnTo>
                <a:lnTo>
                  <a:pt x="1791" y="2899"/>
                </a:lnTo>
                <a:lnTo>
                  <a:pt x="1797" y="2920"/>
                </a:lnTo>
                <a:lnTo>
                  <a:pt x="1809" y="2938"/>
                </a:lnTo>
                <a:lnTo>
                  <a:pt x="1826" y="2954"/>
                </a:lnTo>
                <a:lnTo>
                  <a:pt x="2073" y="3152"/>
                </a:lnTo>
                <a:lnTo>
                  <a:pt x="2093" y="3165"/>
                </a:lnTo>
                <a:lnTo>
                  <a:pt x="2114" y="3172"/>
                </a:lnTo>
                <a:lnTo>
                  <a:pt x="2135" y="3174"/>
                </a:lnTo>
                <a:lnTo>
                  <a:pt x="2156" y="3172"/>
                </a:lnTo>
                <a:lnTo>
                  <a:pt x="2175" y="3166"/>
                </a:lnTo>
                <a:lnTo>
                  <a:pt x="2194" y="3155"/>
                </a:lnTo>
                <a:lnTo>
                  <a:pt x="2210" y="3142"/>
                </a:lnTo>
                <a:lnTo>
                  <a:pt x="2607" y="2694"/>
                </a:lnTo>
                <a:lnTo>
                  <a:pt x="2620" y="2676"/>
                </a:lnTo>
                <a:lnTo>
                  <a:pt x="2628" y="2656"/>
                </a:lnTo>
                <a:lnTo>
                  <a:pt x="2633" y="2633"/>
                </a:lnTo>
                <a:lnTo>
                  <a:pt x="2631" y="2612"/>
                </a:lnTo>
                <a:lnTo>
                  <a:pt x="2625" y="2591"/>
                </a:lnTo>
                <a:lnTo>
                  <a:pt x="2615" y="2571"/>
                </a:lnTo>
                <a:lnTo>
                  <a:pt x="2599" y="2555"/>
                </a:lnTo>
                <a:lnTo>
                  <a:pt x="2580" y="2542"/>
                </a:lnTo>
                <a:lnTo>
                  <a:pt x="2560" y="2534"/>
                </a:lnTo>
                <a:lnTo>
                  <a:pt x="2538" y="2529"/>
                </a:lnTo>
                <a:close/>
                <a:moveTo>
                  <a:pt x="944" y="2430"/>
                </a:moveTo>
                <a:lnTo>
                  <a:pt x="1391" y="2430"/>
                </a:lnTo>
                <a:lnTo>
                  <a:pt x="1406" y="2433"/>
                </a:lnTo>
                <a:lnTo>
                  <a:pt x="1420" y="2440"/>
                </a:lnTo>
                <a:lnTo>
                  <a:pt x="1431" y="2450"/>
                </a:lnTo>
                <a:lnTo>
                  <a:pt x="1438" y="2464"/>
                </a:lnTo>
                <a:lnTo>
                  <a:pt x="1440" y="2480"/>
                </a:lnTo>
                <a:lnTo>
                  <a:pt x="1440" y="2529"/>
                </a:lnTo>
                <a:lnTo>
                  <a:pt x="1438" y="2545"/>
                </a:lnTo>
                <a:lnTo>
                  <a:pt x="1431" y="2559"/>
                </a:lnTo>
                <a:lnTo>
                  <a:pt x="1420" y="2569"/>
                </a:lnTo>
                <a:lnTo>
                  <a:pt x="1406" y="2577"/>
                </a:lnTo>
                <a:lnTo>
                  <a:pt x="1391" y="2579"/>
                </a:lnTo>
                <a:lnTo>
                  <a:pt x="944" y="2579"/>
                </a:lnTo>
                <a:lnTo>
                  <a:pt x="928" y="2577"/>
                </a:lnTo>
                <a:lnTo>
                  <a:pt x="914" y="2569"/>
                </a:lnTo>
                <a:lnTo>
                  <a:pt x="904" y="2559"/>
                </a:lnTo>
                <a:lnTo>
                  <a:pt x="896" y="2545"/>
                </a:lnTo>
                <a:lnTo>
                  <a:pt x="894" y="2529"/>
                </a:lnTo>
                <a:lnTo>
                  <a:pt x="894" y="2480"/>
                </a:lnTo>
                <a:lnTo>
                  <a:pt x="896" y="2464"/>
                </a:lnTo>
                <a:lnTo>
                  <a:pt x="904" y="2450"/>
                </a:lnTo>
                <a:lnTo>
                  <a:pt x="914" y="2440"/>
                </a:lnTo>
                <a:lnTo>
                  <a:pt x="928" y="2433"/>
                </a:lnTo>
                <a:lnTo>
                  <a:pt x="944" y="2430"/>
                </a:lnTo>
                <a:close/>
                <a:moveTo>
                  <a:pt x="769" y="2319"/>
                </a:moveTo>
                <a:lnTo>
                  <a:pt x="783" y="2322"/>
                </a:lnTo>
                <a:lnTo>
                  <a:pt x="795" y="2330"/>
                </a:lnTo>
                <a:lnTo>
                  <a:pt x="805" y="2341"/>
                </a:lnTo>
                <a:lnTo>
                  <a:pt x="810" y="2355"/>
                </a:lnTo>
                <a:lnTo>
                  <a:pt x="810" y="2368"/>
                </a:lnTo>
                <a:lnTo>
                  <a:pt x="807" y="2382"/>
                </a:lnTo>
                <a:lnTo>
                  <a:pt x="800" y="2395"/>
                </a:lnTo>
                <a:lnTo>
                  <a:pt x="616" y="2600"/>
                </a:lnTo>
                <a:lnTo>
                  <a:pt x="606" y="2608"/>
                </a:lnTo>
                <a:lnTo>
                  <a:pt x="594" y="2613"/>
                </a:lnTo>
                <a:lnTo>
                  <a:pt x="581" y="2616"/>
                </a:lnTo>
                <a:lnTo>
                  <a:pt x="567" y="2612"/>
                </a:lnTo>
                <a:lnTo>
                  <a:pt x="553" y="2605"/>
                </a:lnTo>
                <a:lnTo>
                  <a:pt x="439" y="2514"/>
                </a:lnTo>
                <a:lnTo>
                  <a:pt x="430" y="2503"/>
                </a:lnTo>
                <a:lnTo>
                  <a:pt x="423" y="2490"/>
                </a:lnTo>
                <a:lnTo>
                  <a:pt x="422" y="2477"/>
                </a:lnTo>
                <a:lnTo>
                  <a:pt x="425" y="2463"/>
                </a:lnTo>
                <a:lnTo>
                  <a:pt x="432" y="2449"/>
                </a:lnTo>
                <a:lnTo>
                  <a:pt x="442" y="2440"/>
                </a:lnTo>
                <a:lnTo>
                  <a:pt x="456" y="2435"/>
                </a:lnTo>
                <a:lnTo>
                  <a:pt x="470" y="2433"/>
                </a:lnTo>
                <a:lnTo>
                  <a:pt x="484" y="2436"/>
                </a:lnTo>
                <a:lnTo>
                  <a:pt x="496" y="2443"/>
                </a:lnTo>
                <a:lnTo>
                  <a:pt x="576" y="2507"/>
                </a:lnTo>
                <a:lnTo>
                  <a:pt x="731" y="2334"/>
                </a:lnTo>
                <a:lnTo>
                  <a:pt x="742" y="2324"/>
                </a:lnTo>
                <a:lnTo>
                  <a:pt x="755" y="2320"/>
                </a:lnTo>
                <a:lnTo>
                  <a:pt x="769" y="2319"/>
                </a:lnTo>
                <a:close/>
                <a:moveTo>
                  <a:pt x="2186" y="2182"/>
                </a:moveTo>
                <a:lnTo>
                  <a:pt x="2251" y="2185"/>
                </a:lnTo>
                <a:lnTo>
                  <a:pt x="2316" y="2196"/>
                </a:lnTo>
                <a:lnTo>
                  <a:pt x="2378" y="2212"/>
                </a:lnTo>
                <a:lnTo>
                  <a:pt x="2437" y="2233"/>
                </a:lnTo>
                <a:lnTo>
                  <a:pt x="2494" y="2260"/>
                </a:lnTo>
                <a:lnTo>
                  <a:pt x="2546" y="2293"/>
                </a:lnTo>
                <a:lnTo>
                  <a:pt x="2596" y="2329"/>
                </a:lnTo>
                <a:lnTo>
                  <a:pt x="2642" y="2371"/>
                </a:lnTo>
                <a:lnTo>
                  <a:pt x="2683" y="2417"/>
                </a:lnTo>
                <a:lnTo>
                  <a:pt x="2721" y="2466"/>
                </a:lnTo>
                <a:lnTo>
                  <a:pt x="2753" y="2520"/>
                </a:lnTo>
                <a:lnTo>
                  <a:pt x="2780" y="2577"/>
                </a:lnTo>
                <a:lnTo>
                  <a:pt x="2802" y="2636"/>
                </a:lnTo>
                <a:lnTo>
                  <a:pt x="2818" y="2698"/>
                </a:lnTo>
                <a:lnTo>
                  <a:pt x="2828" y="2761"/>
                </a:lnTo>
                <a:lnTo>
                  <a:pt x="2831" y="2827"/>
                </a:lnTo>
                <a:lnTo>
                  <a:pt x="2828" y="2893"/>
                </a:lnTo>
                <a:lnTo>
                  <a:pt x="2818" y="2958"/>
                </a:lnTo>
                <a:lnTo>
                  <a:pt x="2802" y="3019"/>
                </a:lnTo>
                <a:lnTo>
                  <a:pt x="2780" y="3079"/>
                </a:lnTo>
                <a:lnTo>
                  <a:pt x="2753" y="3134"/>
                </a:lnTo>
                <a:lnTo>
                  <a:pt x="2721" y="3188"/>
                </a:lnTo>
                <a:lnTo>
                  <a:pt x="2683" y="3237"/>
                </a:lnTo>
                <a:lnTo>
                  <a:pt x="2642" y="3283"/>
                </a:lnTo>
                <a:lnTo>
                  <a:pt x="2596" y="3325"/>
                </a:lnTo>
                <a:lnTo>
                  <a:pt x="2546" y="3362"/>
                </a:lnTo>
                <a:lnTo>
                  <a:pt x="2494" y="3394"/>
                </a:lnTo>
                <a:lnTo>
                  <a:pt x="2437" y="3421"/>
                </a:lnTo>
                <a:lnTo>
                  <a:pt x="2378" y="3443"/>
                </a:lnTo>
                <a:lnTo>
                  <a:pt x="2316" y="3459"/>
                </a:lnTo>
                <a:lnTo>
                  <a:pt x="2251" y="3469"/>
                </a:lnTo>
                <a:lnTo>
                  <a:pt x="2186" y="3472"/>
                </a:lnTo>
                <a:lnTo>
                  <a:pt x="2120" y="3469"/>
                </a:lnTo>
                <a:lnTo>
                  <a:pt x="2055" y="3459"/>
                </a:lnTo>
                <a:lnTo>
                  <a:pt x="1993" y="3443"/>
                </a:lnTo>
                <a:lnTo>
                  <a:pt x="1934" y="3421"/>
                </a:lnTo>
                <a:lnTo>
                  <a:pt x="1877" y="3394"/>
                </a:lnTo>
                <a:lnTo>
                  <a:pt x="1825" y="3362"/>
                </a:lnTo>
                <a:lnTo>
                  <a:pt x="1775" y="3325"/>
                </a:lnTo>
                <a:lnTo>
                  <a:pt x="1729" y="3283"/>
                </a:lnTo>
                <a:lnTo>
                  <a:pt x="1688" y="3237"/>
                </a:lnTo>
                <a:lnTo>
                  <a:pt x="1650" y="3188"/>
                </a:lnTo>
                <a:lnTo>
                  <a:pt x="1618" y="3134"/>
                </a:lnTo>
                <a:lnTo>
                  <a:pt x="1591" y="3079"/>
                </a:lnTo>
                <a:lnTo>
                  <a:pt x="1569" y="3019"/>
                </a:lnTo>
                <a:lnTo>
                  <a:pt x="1553" y="2958"/>
                </a:lnTo>
                <a:lnTo>
                  <a:pt x="1543" y="2893"/>
                </a:lnTo>
                <a:lnTo>
                  <a:pt x="1540" y="2827"/>
                </a:lnTo>
                <a:lnTo>
                  <a:pt x="1543" y="2761"/>
                </a:lnTo>
                <a:lnTo>
                  <a:pt x="1553" y="2698"/>
                </a:lnTo>
                <a:lnTo>
                  <a:pt x="1569" y="2636"/>
                </a:lnTo>
                <a:lnTo>
                  <a:pt x="1591" y="2577"/>
                </a:lnTo>
                <a:lnTo>
                  <a:pt x="1618" y="2520"/>
                </a:lnTo>
                <a:lnTo>
                  <a:pt x="1650" y="2466"/>
                </a:lnTo>
                <a:lnTo>
                  <a:pt x="1688" y="2417"/>
                </a:lnTo>
                <a:lnTo>
                  <a:pt x="1729" y="2371"/>
                </a:lnTo>
                <a:lnTo>
                  <a:pt x="1775" y="2329"/>
                </a:lnTo>
                <a:lnTo>
                  <a:pt x="1825" y="2293"/>
                </a:lnTo>
                <a:lnTo>
                  <a:pt x="1877" y="2260"/>
                </a:lnTo>
                <a:lnTo>
                  <a:pt x="1934" y="2233"/>
                </a:lnTo>
                <a:lnTo>
                  <a:pt x="1993" y="2212"/>
                </a:lnTo>
                <a:lnTo>
                  <a:pt x="2055" y="2196"/>
                </a:lnTo>
                <a:lnTo>
                  <a:pt x="2120" y="2185"/>
                </a:lnTo>
                <a:lnTo>
                  <a:pt x="2186" y="2182"/>
                </a:lnTo>
                <a:close/>
                <a:moveTo>
                  <a:pt x="944" y="1984"/>
                </a:moveTo>
                <a:lnTo>
                  <a:pt x="1491" y="1984"/>
                </a:lnTo>
                <a:lnTo>
                  <a:pt x="1505" y="1986"/>
                </a:lnTo>
                <a:lnTo>
                  <a:pt x="1519" y="1994"/>
                </a:lnTo>
                <a:lnTo>
                  <a:pt x="1531" y="2004"/>
                </a:lnTo>
                <a:lnTo>
                  <a:pt x="1537" y="2018"/>
                </a:lnTo>
                <a:lnTo>
                  <a:pt x="1540" y="2034"/>
                </a:lnTo>
                <a:lnTo>
                  <a:pt x="1540" y="2083"/>
                </a:lnTo>
                <a:lnTo>
                  <a:pt x="1537" y="2099"/>
                </a:lnTo>
                <a:lnTo>
                  <a:pt x="1531" y="2113"/>
                </a:lnTo>
                <a:lnTo>
                  <a:pt x="1519" y="2123"/>
                </a:lnTo>
                <a:lnTo>
                  <a:pt x="1505" y="2131"/>
                </a:lnTo>
                <a:lnTo>
                  <a:pt x="1491" y="2133"/>
                </a:lnTo>
                <a:lnTo>
                  <a:pt x="944" y="2133"/>
                </a:lnTo>
                <a:lnTo>
                  <a:pt x="928" y="2131"/>
                </a:lnTo>
                <a:lnTo>
                  <a:pt x="914" y="2123"/>
                </a:lnTo>
                <a:lnTo>
                  <a:pt x="904" y="2113"/>
                </a:lnTo>
                <a:lnTo>
                  <a:pt x="896" y="2099"/>
                </a:lnTo>
                <a:lnTo>
                  <a:pt x="894" y="2083"/>
                </a:lnTo>
                <a:lnTo>
                  <a:pt x="894" y="2034"/>
                </a:lnTo>
                <a:lnTo>
                  <a:pt x="896" y="2018"/>
                </a:lnTo>
                <a:lnTo>
                  <a:pt x="904" y="2004"/>
                </a:lnTo>
                <a:lnTo>
                  <a:pt x="914" y="1994"/>
                </a:lnTo>
                <a:lnTo>
                  <a:pt x="928" y="1986"/>
                </a:lnTo>
                <a:lnTo>
                  <a:pt x="944" y="1984"/>
                </a:lnTo>
                <a:close/>
                <a:moveTo>
                  <a:pt x="769" y="1894"/>
                </a:moveTo>
                <a:lnTo>
                  <a:pt x="783" y="1897"/>
                </a:lnTo>
                <a:lnTo>
                  <a:pt x="795" y="1905"/>
                </a:lnTo>
                <a:lnTo>
                  <a:pt x="805" y="1916"/>
                </a:lnTo>
                <a:lnTo>
                  <a:pt x="810" y="1930"/>
                </a:lnTo>
                <a:lnTo>
                  <a:pt x="810" y="1943"/>
                </a:lnTo>
                <a:lnTo>
                  <a:pt x="807" y="1957"/>
                </a:lnTo>
                <a:lnTo>
                  <a:pt x="800" y="1970"/>
                </a:lnTo>
                <a:lnTo>
                  <a:pt x="616" y="2175"/>
                </a:lnTo>
                <a:lnTo>
                  <a:pt x="606" y="2183"/>
                </a:lnTo>
                <a:lnTo>
                  <a:pt x="594" y="2188"/>
                </a:lnTo>
                <a:lnTo>
                  <a:pt x="581" y="2191"/>
                </a:lnTo>
                <a:lnTo>
                  <a:pt x="567" y="2187"/>
                </a:lnTo>
                <a:lnTo>
                  <a:pt x="553" y="2180"/>
                </a:lnTo>
                <a:lnTo>
                  <a:pt x="439" y="2088"/>
                </a:lnTo>
                <a:lnTo>
                  <a:pt x="430" y="2078"/>
                </a:lnTo>
                <a:lnTo>
                  <a:pt x="423" y="2065"/>
                </a:lnTo>
                <a:lnTo>
                  <a:pt x="422" y="2052"/>
                </a:lnTo>
                <a:lnTo>
                  <a:pt x="425" y="2038"/>
                </a:lnTo>
                <a:lnTo>
                  <a:pt x="432" y="2024"/>
                </a:lnTo>
                <a:lnTo>
                  <a:pt x="442" y="2015"/>
                </a:lnTo>
                <a:lnTo>
                  <a:pt x="456" y="2010"/>
                </a:lnTo>
                <a:lnTo>
                  <a:pt x="470" y="2007"/>
                </a:lnTo>
                <a:lnTo>
                  <a:pt x="484" y="2011"/>
                </a:lnTo>
                <a:lnTo>
                  <a:pt x="496" y="2018"/>
                </a:lnTo>
                <a:lnTo>
                  <a:pt x="576" y="2082"/>
                </a:lnTo>
                <a:lnTo>
                  <a:pt x="731" y="1909"/>
                </a:lnTo>
                <a:lnTo>
                  <a:pt x="742" y="1899"/>
                </a:lnTo>
                <a:lnTo>
                  <a:pt x="755" y="1895"/>
                </a:lnTo>
                <a:lnTo>
                  <a:pt x="769" y="1894"/>
                </a:lnTo>
                <a:close/>
                <a:moveTo>
                  <a:pt x="944" y="1588"/>
                </a:moveTo>
                <a:lnTo>
                  <a:pt x="1738" y="1588"/>
                </a:lnTo>
                <a:lnTo>
                  <a:pt x="1754" y="1590"/>
                </a:lnTo>
                <a:lnTo>
                  <a:pt x="1768" y="1597"/>
                </a:lnTo>
                <a:lnTo>
                  <a:pt x="1778" y="1608"/>
                </a:lnTo>
                <a:lnTo>
                  <a:pt x="1786" y="1621"/>
                </a:lnTo>
                <a:lnTo>
                  <a:pt x="1788" y="1637"/>
                </a:lnTo>
                <a:lnTo>
                  <a:pt x="1788" y="1687"/>
                </a:lnTo>
                <a:lnTo>
                  <a:pt x="1786" y="1702"/>
                </a:lnTo>
                <a:lnTo>
                  <a:pt x="1778" y="1716"/>
                </a:lnTo>
                <a:lnTo>
                  <a:pt x="1768" y="1727"/>
                </a:lnTo>
                <a:lnTo>
                  <a:pt x="1754" y="1734"/>
                </a:lnTo>
                <a:lnTo>
                  <a:pt x="1738" y="1736"/>
                </a:lnTo>
                <a:lnTo>
                  <a:pt x="944" y="1736"/>
                </a:lnTo>
                <a:lnTo>
                  <a:pt x="928" y="1734"/>
                </a:lnTo>
                <a:lnTo>
                  <a:pt x="914" y="1727"/>
                </a:lnTo>
                <a:lnTo>
                  <a:pt x="904" y="1716"/>
                </a:lnTo>
                <a:lnTo>
                  <a:pt x="896" y="1702"/>
                </a:lnTo>
                <a:lnTo>
                  <a:pt x="894" y="1687"/>
                </a:lnTo>
                <a:lnTo>
                  <a:pt x="894" y="1637"/>
                </a:lnTo>
                <a:lnTo>
                  <a:pt x="896" y="1621"/>
                </a:lnTo>
                <a:lnTo>
                  <a:pt x="904" y="1608"/>
                </a:lnTo>
                <a:lnTo>
                  <a:pt x="914" y="1597"/>
                </a:lnTo>
                <a:lnTo>
                  <a:pt x="928" y="1590"/>
                </a:lnTo>
                <a:lnTo>
                  <a:pt x="944" y="1588"/>
                </a:lnTo>
                <a:close/>
                <a:moveTo>
                  <a:pt x="769" y="1472"/>
                </a:moveTo>
                <a:lnTo>
                  <a:pt x="783" y="1475"/>
                </a:lnTo>
                <a:lnTo>
                  <a:pt x="795" y="1483"/>
                </a:lnTo>
                <a:lnTo>
                  <a:pt x="805" y="1494"/>
                </a:lnTo>
                <a:lnTo>
                  <a:pt x="810" y="1508"/>
                </a:lnTo>
                <a:lnTo>
                  <a:pt x="810" y="1521"/>
                </a:lnTo>
                <a:lnTo>
                  <a:pt x="807" y="1535"/>
                </a:lnTo>
                <a:lnTo>
                  <a:pt x="800" y="1548"/>
                </a:lnTo>
                <a:lnTo>
                  <a:pt x="616" y="1753"/>
                </a:lnTo>
                <a:lnTo>
                  <a:pt x="606" y="1761"/>
                </a:lnTo>
                <a:lnTo>
                  <a:pt x="594" y="1767"/>
                </a:lnTo>
                <a:lnTo>
                  <a:pt x="581" y="1769"/>
                </a:lnTo>
                <a:lnTo>
                  <a:pt x="567" y="1765"/>
                </a:lnTo>
                <a:lnTo>
                  <a:pt x="553" y="1758"/>
                </a:lnTo>
                <a:lnTo>
                  <a:pt x="439" y="1667"/>
                </a:lnTo>
                <a:lnTo>
                  <a:pt x="430" y="1656"/>
                </a:lnTo>
                <a:lnTo>
                  <a:pt x="423" y="1643"/>
                </a:lnTo>
                <a:lnTo>
                  <a:pt x="422" y="1630"/>
                </a:lnTo>
                <a:lnTo>
                  <a:pt x="425" y="1615"/>
                </a:lnTo>
                <a:lnTo>
                  <a:pt x="432" y="1602"/>
                </a:lnTo>
                <a:lnTo>
                  <a:pt x="442" y="1593"/>
                </a:lnTo>
                <a:lnTo>
                  <a:pt x="456" y="1588"/>
                </a:lnTo>
                <a:lnTo>
                  <a:pt x="470" y="1586"/>
                </a:lnTo>
                <a:lnTo>
                  <a:pt x="484" y="1589"/>
                </a:lnTo>
                <a:lnTo>
                  <a:pt x="496" y="1596"/>
                </a:lnTo>
                <a:lnTo>
                  <a:pt x="576" y="1660"/>
                </a:lnTo>
                <a:lnTo>
                  <a:pt x="731" y="1487"/>
                </a:lnTo>
                <a:lnTo>
                  <a:pt x="742" y="1477"/>
                </a:lnTo>
                <a:lnTo>
                  <a:pt x="755" y="1473"/>
                </a:lnTo>
                <a:lnTo>
                  <a:pt x="769" y="1472"/>
                </a:lnTo>
                <a:close/>
                <a:moveTo>
                  <a:pt x="944" y="1140"/>
                </a:moveTo>
                <a:lnTo>
                  <a:pt x="1738" y="1140"/>
                </a:lnTo>
                <a:lnTo>
                  <a:pt x="1754" y="1144"/>
                </a:lnTo>
                <a:lnTo>
                  <a:pt x="1768" y="1150"/>
                </a:lnTo>
                <a:lnTo>
                  <a:pt x="1778" y="1162"/>
                </a:lnTo>
                <a:lnTo>
                  <a:pt x="1786" y="1175"/>
                </a:lnTo>
                <a:lnTo>
                  <a:pt x="1788" y="1190"/>
                </a:lnTo>
                <a:lnTo>
                  <a:pt x="1788" y="1240"/>
                </a:lnTo>
                <a:lnTo>
                  <a:pt x="1786" y="1255"/>
                </a:lnTo>
                <a:lnTo>
                  <a:pt x="1778" y="1269"/>
                </a:lnTo>
                <a:lnTo>
                  <a:pt x="1768" y="1280"/>
                </a:lnTo>
                <a:lnTo>
                  <a:pt x="1754" y="1287"/>
                </a:lnTo>
                <a:lnTo>
                  <a:pt x="1738" y="1290"/>
                </a:lnTo>
                <a:lnTo>
                  <a:pt x="944" y="1290"/>
                </a:lnTo>
                <a:lnTo>
                  <a:pt x="928" y="1287"/>
                </a:lnTo>
                <a:lnTo>
                  <a:pt x="914" y="1280"/>
                </a:lnTo>
                <a:lnTo>
                  <a:pt x="904" y="1269"/>
                </a:lnTo>
                <a:lnTo>
                  <a:pt x="896" y="1255"/>
                </a:lnTo>
                <a:lnTo>
                  <a:pt x="894" y="1240"/>
                </a:lnTo>
                <a:lnTo>
                  <a:pt x="894" y="1190"/>
                </a:lnTo>
                <a:lnTo>
                  <a:pt x="896" y="1175"/>
                </a:lnTo>
                <a:lnTo>
                  <a:pt x="904" y="1162"/>
                </a:lnTo>
                <a:lnTo>
                  <a:pt x="914" y="1150"/>
                </a:lnTo>
                <a:lnTo>
                  <a:pt x="928" y="1144"/>
                </a:lnTo>
                <a:lnTo>
                  <a:pt x="944" y="1140"/>
                </a:lnTo>
                <a:close/>
                <a:moveTo>
                  <a:pt x="769" y="1030"/>
                </a:moveTo>
                <a:lnTo>
                  <a:pt x="783" y="1034"/>
                </a:lnTo>
                <a:lnTo>
                  <a:pt x="795" y="1042"/>
                </a:lnTo>
                <a:lnTo>
                  <a:pt x="805" y="1053"/>
                </a:lnTo>
                <a:lnTo>
                  <a:pt x="810" y="1066"/>
                </a:lnTo>
                <a:lnTo>
                  <a:pt x="810" y="1081"/>
                </a:lnTo>
                <a:lnTo>
                  <a:pt x="807" y="1094"/>
                </a:lnTo>
                <a:lnTo>
                  <a:pt x="800" y="1106"/>
                </a:lnTo>
                <a:lnTo>
                  <a:pt x="616" y="1312"/>
                </a:lnTo>
                <a:lnTo>
                  <a:pt x="606" y="1320"/>
                </a:lnTo>
                <a:lnTo>
                  <a:pt x="594" y="1326"/>
                </a:lnTo>
                <a:lnTo>
                  <a:pt x="581" y="1327"/>
                </a:lnTo>
                <a:lnTo>
                  <a:pt x="567" y="1325"/>
                </a:lnTo>
                <a:lnTo>
                  <a:pt x="553" y="1317"/>
                </a:lnTo>
                <a:lnTo>
                  <a:pt x="439" y="1226"/>
                </a:lnTo>
                <a:lnTo>
                  <a:pt x="430" y="1215"/>
                </a:lnTo>
                <a:lnTo>
                  <a:pt x="423" y="1202"/>
                </a:lnTo>
                <a:lnTo>
                  <a:pt x="422" y="1188"/>
                </a:lnTo>
                <a:lnTo>
                  <a:pt x="425" y="1174"/>
                </a:lnTo>
                <a:lnTo>
                  <a:pt x="432" y="1162"/>
                </a:lnTo>
                <a:lnTo>
                  <a:pt x="442" y="1152"/>
                </a:lnTo>
                <a:lnTo>
                  <a:pt x="456" y="1146"/>
                </a:lnTo>
                <a:lnTo>
                  <a:pt x="470" y="1145"/>
                </a:lnTo>
                <a:lnTo>
                  <a:pt x="484" y="1147"/>
                </a:lnTo>
                <a:lnTo>
                  <a:pt x="496" y="1154"/>
                </a:lnTo>
                <a:lnTo>
                  <a:pt x="576" y="1218"/>
                </a:lnTo>
                <a:lnTo>
                  <a:pt x="731" y="1046"/>
                </a:lnTo>
                <a:lnTo>
                  <a:pt x="742" y="1036"/>
                </a:lnTo>
                <a:lnTo>
                  <a:pt x="755" y="1031"/>
                </a:lnTo>
                <a:lnTo>
                  <a:pt x="769" y="1030"/>
                </a:lnTo>
                <a:close/>
                <a:moveTo>
                  <a:pt x="150" y="347"/>
                </a:moveTo>
                <a:lnTo>
                  <a:pt x="552" y="347"/>
                </a:lnTo>
                <a:lnTo>
                  <a:pt x="548" y="372"/>
                </a:lnTo>
                <a:lnTo>
                  <a:pt x="547" y="399"/>
                </a:lnTo>
                <a:lnTo>
                  <a:pt x="550" y="439"/>
                </a:lnTo>
                <a:lnTo>
                  <a:pt x="559" y="477"/>
                </a:lnTo>
                <a:lnTo>
                  <a:pt x="574" y="511"/>
                </a:lnTo>
                <a:lnTo>
                  <a:pt x="594" y="544"/>
                </a:lnTo>
                <a:lnTo>
                  <a:pt x="618" y="572"/>
                </a:lnTo>
                <a:lnTo>
                  <a:pt x="648" y="598"/>
                </a:lnTo>
                <a:lnTo>
                  <a:pt x="681" y="618"/>
                </a:lnTo>
                <a:lnTo>
                  <a:pt x="715" y="632"/>
                </a:lnTo>
                <a:lnTo>
                  <a:pt x="753" y="642"/>
                </a:lnTo>
                <a:lnTo>
                  <a:pt x="793" y="645"/>
                </a:lnTo>
                <a:lnTo>
                  <a:pt x="1442" y="645"/>
                </a:lnTo>
                <a:lnTo>
                  <a:pt x="1482" y="642"/>
                </a:lnTo>
                <a:lnTo>
                  <a:pt x="1520" y="632"/>
                </a:lnTo>
                <a:lnTo>
                  <a:pt x="1555" y="618"/>
                </a:lnTo>
                <a:lnTo>
                  <a:pt x="1588" y="597"/>
                </a:lnTo>
                <a:lnTo>
                  <a:pt x="1616" y="572"/>
                </a:lnTo>
                <a:lnTo>
                  <a:pt x="1641" y="543"/>
                </a:lnTo>
                <a:lnTo>
                  <a:pt x="1661" y="510"/>
                </a:lnTo>
                <a:lnTo>
                  <a:pt x="1676" y="475"/>
                </a:lnTo>
                <a:lnTo>
                  <a:pt x="1686" y="436"/>
                </a:lnTo>
                <a:lnTo>
                  <a:pt x="1689" y="396"/>
                </a:lnTo>
                <a:lnTo>
                  <a:pt x="1688" y="371"/>
                </a:lnTo>
                <a:lnTo>
                  <a:pt x="1683" y="347"/>
                </a:lnTo>
                <a:lnTo>
                  <a:pt x="1987" y="347"/>
                </a:lnTo>
                <a:lnTo>
                  <a:pt x="2029" y="349"/>
                </a:lnTo>
                <a:lnTo>
                  <a:pt x="2067" y="356"/>
                </a:lnTo>
                <a:lnTo>
                  <a:pt x="2101" y="366"/>
                </a:lnTo>
                <a:lnTo>
                  <a:pt x="2132" y="379"/>
                </a:lnTo>
                <a:lnTo>
                  <a:pt x="2159" y="396"/>
                </a:lnTo>
                <a:lnTo>
                  <a:pt x="2182" y="416"/>
                </a:lnTo>
                <a:lnTo>
                  <a:pt x="2201" y="438"/>
                </a:lnTo>
                <a:lnTo>
                  <a:pt x="2215" y="462"/>
                </a:lnTo>
                <a:lnTo>
                  <a:pt x="2226" y="488"/>
                </a:lnTo>
                <a:lnTo>
                  <a:pt x="2233" y="517"/>
                </a:lnTo>
                <a:lnTo>
                  <a:pt x="2235" y="546"/>
                </a:lnTo>
                <a:lnTo>
                  <a:pt x="2235" y="2036"/>
                </a:lnTo>
                <a:lnTo>
                  <a:pt x="2210" y="2035"/>
                </a:lnTo>
                <a:lnTo>
                  <a:pt x="2186" y="2034"/>
                </a:lnTo>
                <a:lnTo>
                  <a:pt x="2118" y="2037"/>
                </a:lnTo>
                <a:lnTo>
                  <a:pt x="2051" y="2045"/>
                </a:lnTo>
                <a:lnTo>
                  <a:pt x="1987" y="2060"/>
                </a:lnTo>
                <a:lnTo>
                  <a:pt x="1987" y="893"/>
                </a:lnTo>
                <a:lnTo>
                  <a:pt x="249" y="893"/>
                </a:lnTo>
                <a:lnTo>
                  <a:pt x="249" y="2876"/>
                </a:lnTo>
                <a:lnTo>
                  <a:pt x="1394" y="2876"/>
                </a:lnTo>
                <a:lnTo>
                  <a:pt x="1400" y="2942"/>
                </a:lnTo>
                <a:lnTo>
                  <a:pt x="1412" y="3005"/>
                </a:lnTo>
                <a:lnTo>
                  <a:pt x="1429" y="3066"/>
                </a:lnTo>
                <a:lnTo>
                  <a:pt x="1450" y="3125"/>
                </a:lnTo>
                <a:lnTo>
                  <a:pt x="199" y="3125"/>
                </a:lnTo>
                <a:lnTo>
                  <a:pt x="163" y="3122"/>
                </a:lnTo>
                <a:lnTo>
                  <a:pt x="130" y="3112"/>
                </a:lnTo>
                <a:lnTo>
                  <a:pt x="99" y="3097"/>
                </a:lnTo>
                <a:lnTo>
                  <a:pt x="71" y="3079"/>
                </a:lnTo>
                <a:lnTo>
                  <a:pt x="47" y="3054"/>
                </a:lnTo>
                <a:lnTo>
                  <a:pt x="27" y="3027"/>
                </a:lnTo>
                <a:lnTo>
                  <a:pt x="13" y="2995"/>
                </a:lnTo>
                <a:lnTo>
                  <a:pt x="3" y="2962"/>
                </a:lnTo>
                <a:lnTo>
                  <a:pt x="0" y="2926"/>
                </a:lnTo>
                <a:lnTo>
                  <a:pt x="0" y="546"/>
                </a:lnTo>
                <a:lnTo>
                  <a:pt x="3" y="513"/>
                </a:lnTo>
                <a:lnTo>
                  <a:pt x="9" y="483"/>
                </a:lnTo>
                <a:lnTo>
                  <a:pt x="21" y="455"/>
                </a:lnTo>
                <a:lnTo>
                  <a:pt x="36" y="428"/>
                </a:lnTo>
                <a:lnTo>
                  <a:pt x="53" y="405"/>
                </a:lnTo>
                <a:lnTo>
                  <a:pt x="71" y="385"/>
                </a:lnTo>
                <a:lnTo>
                  <a:pt x="91" y="369"/>
                </a:lnTo>
                <a:lnTo>
                  <a:pt x="111" y="358"/>
                </a:lnTo>
                <a:lnTo>
                  <a:pt x="131" y="349"/>
                </a:lnTo>
                <a:lnTo>
                  <a:pt x="150" y="347"/>
                </a:lnTo>
                <a:close/>
                <a:moveTo>
                  <a:pt x="1118" y="99"/>
                </a:moveTo>
                <a:lnTo>
                  <a:pt x="1098" y="102"/>
                </a:lnTo>
                <a:lnTo>
                  <a:pt x="1080" y="109"/>
                </a:lnTo>
                <a:lnTo>
                  <a:pt x="1065" y="121"/>
                </a:lnTo>
                <a:lnTo>
                  <a:pt x="1053" y="136"/>
                </a:lnTo>
                <a:lnTo>
                  <a:pt x="1046" y="154"/>
                </a:lnTo>
                <a:lnTo>
                  <a:pt x="1043" y="174"/>
                </a:lnTo>
                <a:lnTo>
                  <a:pt x="1046" y="194"/>
                </a:lnTo>
                <a:lnTo>
                  <a:pt x="1053" y="211"/>
                </a:lnTo>
                <a:lnTo>
                  <a:pt x="1065" y="226"/>
                </a:lnTo>
                <a:lnTo>
                  <a:pt x="1080" y="238"/>
                </a:lnTo>
                <a:lnTo>
                  <a:pt x="1098" y="245"/>
                </a:lnTo>
                <a:lnTo>
                  <a:pt x="1118" y="248"/>
                </a:lnTo>
                <a:lnTo>
                  <a:pt x="1138" y="245"/>
                </a:lnTo>
                <a:lnTo>
                  <a:pt x="1156" y="238"/>
                </a:lnTo>
                <a:lnTo>
                  <a:pt x="1170" y="226"/>
                </a:lnTo>
                <a:lnTo>
                  <a:pt x="1182" y="211"/>
                </a:lnTo>
                <a:lnTo>
                  <a:pt x="1189" y="194"/>
                </a:lnTo>
                <a:lnTo>
                  <a:pt x="1193" y="174"/>
                </a:lnTo>
                <a:lnTo>
                  <a:pt x="1189" y="154"/>
                </a:lnTo>
                <a:lnTo>
                  <a:pt x="1182" y="136"/>
                </a:lnTo>
                <a:lnTo>
                  <a:pt x="1170" y="121"/>
                </a:lnTo>
                <a:lnTo>
                  <a:pt x="1156" y="109"/>
                </a:lnTo>
                <a:lnTo>
                  <a:pt x="1138" y="102"/>
                </a:lnTo>
                <a:lnTo>
                  <a:pt x="1118" y="99"/>
                </a:lnTo>
                <a:close/>
                <a:moveTo>
                  <a:pt x="1116" y="0"/>
                </a:moveTo>
                <a:lnTo>
                  <a:pt x="1120" y="0"/>
                </a:lnTo>
                <a:lnTo>
                  <a:pt x="1150" y="3"/>
                </a:lnTo>
                <a:lnTo>
                  <a:pt x="1180" y="11"/>
                </a:lnTo>
                <a:lnTo>
                  <a:pt x="1206" y="23"/>
                </a:lnTo>
                <a:lnTo>
                  <a:pt x="1230" y="40"/>
                </a:lnTo>
                <a:lnTo>
                  <a:pt x="1252" y="61"/>
                </a:lnTo>
                <a:lnTo>
                  <a:pt x="1268" y="85"/>
                </a:lnTo>
                <a:lnTo>
                  <a:pt x="1281" y="112"/>
                </a:lnTo>
                <a:lnTo>
                  <a:pt x="1288" y="141"/>
                </a:lnTo>
                <a:lnTo>
                  <a:pt x="1292" y="171"/>
                </a:lnTo>
                <a:lnTo>
                  <a:pt x="1292" y="174"/>
                </a:lnTo>
                <a:lnTo>
                  <a:pt x="1294" y="194"/>
                </a:lnTo>
                <a:lnTo>
                  <a:pt x="1302" y="211"/>
                </a:lnTo>
                <a:lnTo>
                  <a:pt x="1314" y="226"/>
                </a:lnTo>
                <a:lnTo>
                  <a:pt x="1328" y="238"/>
                </a:lnTo>
                <a:lnTo>
                  <a:pt x="1345" y="245"/>
                </a:lnTo>
                <a:lnTo>
                  <a:pt x="1365" y="248"/>
                </a:lnTo>
                <a:lnTo>
                  <a:pt x="1442" y="248"/>
                </a:lnTo>
                <a:lnTo>
                  <a:pt x="1472" y="251"/>
                </a:lnTo>
                <a:lnTo>
                  <a:pt x="1499" y="260"/>
                </a:lnTo>
                <a:lnTo>
                  <a:pt x="1524" y="274"/>
                </a:lnTo>
                <a:lnTo>
                  <a:pt x="1547" y="291"/>
                </a:lnTo>
                <a:lnTo>
                  <a:pt x="1564" y="312"/>
                </a:lnTo>
                <a:lnTo>
                  <a:pt x="1578" y="338"/>
                </a:lnTo>
                <a:lnTo>
                  <a:pt x="1587" y="366"/>
                </a:lnTo>
                <a:lnTo>
                  <a:pt x="1590" y="396"/>
                </a:lnTo>
                <a:lnTo>
                  <a:pt x="1590" y="399"/>
                </a:lnTo>
                <a:lnTo>
                  <a:pt x="1587" y="428"/>
                </a:lnTo>
                <a:lnTo>
                  <a:pt x="1578" y="456"/>
                </a:lnTo>
                <a:lnTo>
                  <a:pt x="1564" y="481"/>
                </a:lnTo>
                <a:lnTo>
                  <a:pt x="1547" y="503"/>
                </a:lnTo>
                <a:lnTo>
                  <a:pt x="1524" y="521"/>
                </a:lnTo>
                <a:lnTo>
                  <a:pt x="1499" y="534"/>
                </a:lnTo>
                <a:lnTo>
                  <a:pt x="1472" y="543"/>
                </a:lnTo>
                <a:lnTo>
                  <a:pt x="1442" y="546"/>
                </a:lnTo>
                <a:lnTo>
                  <a:pt x="793" y="546"/>
                </a:lnTo>
                <a:lnTo>
                  <a:pt x="764" y="543"/>
                </a:lnTo>
                <a:lnTo>
                  <a:pt x="736" y="534"/>
                </a:lnTo>
                <a:lnTo>
                  <a:pt x="711" y="521"/>
                </a:lnTo>
                <a:lnTo>
                  <a:pt x="689" y="503"/>
                </a:lnTo>
                <a:lnTo>
                  <a:pt x="671" y="481"/>
                </a:lnTo>
                <a:lnTo>
                  <a:pt x="657" y="456"/>
                </a:lnTo>
                <a:lnTo>
                  <a:pt x="649" y="428"/>
                </a:lnTo>
                <a:lnTo>
                  <a:pt x="646" y="399"/>
                </a:lnTo>
                <a:lnTo>
                  <a:pt x="646" y="396"/>
                </a:lnTo>
                <a:lnTo>
                  <a:pt x="649" y="366"/>
                </a:lnTo>
                <a:lnTo>
                  <a:pt x="657" y="338"/>
                </a:lnTo>
                <a:lnTo>
                  <a:pt x="671" y="312"/>
                </a:lnTo>
                <a:lnTo>
                  <a:pt x="689" y="291"/>
                </a:lnTo>
                <a:lnTo>
                  <a:pt x="711" y="274"/>
                </a:lnTo>
                <a:lnTo>
                  <a:pt x="736" y="260"/>
                </a:lnTo>
                <a:lnTo>
                  <a:pt x="764" y="251"/>
                </a:lnTo>
                <a:lnTo>
                  <a:pt x="793" y="248"/>
                </a:lnTo>
                <a:lnTo>
                  <a:pt x="870" y="248"/>
                </a:lnTo>
                <a:lnTo>
                  <a:pt x="889" y="245"/>
                </a:lnTo>
                <a:lnTo>
                  <a:pt x="907" y="238"/>
                </a:lnTo>
                <a:lnTo>
                  <a:pt x="922" y="226"/>
                </a:lnTo>
                <a:lnTo>
                  <a:pt x="933" y="211"/>
                </a:lnTo>
                <a:lnTo>
                  <a:pt x="941" y="194"/>
                </a:lnTo>
                <a:lnTo>
                  <a:pt x="944" y="174"/>
                </a:lnTo>
                <a:lnTo>
                  <a:pt x="944" y="171"/>
                </a:lnTo>
                <a:lnTo>
                  <a:pt x="947" y="141"/>
                </a:lnTo>
                <a:lnTo>
                  <a:pt x="954" y="112"/>
                </a:lnTo>
                <a:lnTo>
                  <a:pt x="967" y="85"/>
                </a:lnTo>
                <a:lnTo>
                  <a:pt x="984" y="61"/>
                </a:lnTo>
                <a:lnTo>
                  <a:pt x="1005" y="40"/>
                </a:lnTo>
                <a:lnTo>
                  <a:pt x="1029" y="23"/>
                </a:lnTo>
                <a:lnTo>
                  <a:pt x="1056" y="11"/>
                </a:lnTo>
                <a:lnTo>
                  <a:pt x="1085" y="3"/>
                </a:lnTo>
                <a:lnTo>
                  <a:pt x="1116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37C8F73A-998B-1839-11BC-1826ED40D3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158" y="975132"/>
            <a:ext cx="8446212" cy="3089922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430F8590-0709-E59D-6CE8-81D5C0D975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0478" y="3831436"/>
            <a:ext cx="3716237" cy="254442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188289" y="4109124"/>
            <a:ext cx="4684758" cy="15696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하단부 </a:t>
            </a:r>
            <a:r>
              <a:rPr lang="ko-KR" altLang="en-US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찜한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상품란에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/>
            </a:r>
            <a:b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최근 </a:t>
            </a:r>
            <a:r>
              <a:rPr lang="ko-KR" altLang="en-US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찜한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상품 순서대로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4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개를 불러옴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buAutoNum type="arabicPeriod"/>
            </a:pP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buAutoNum type="arabicPeriod"/>
            </a:pP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[</a:t>
            </a:r>
            <a:r>
              <a:rPr lang="ko-KR" altLang="en-US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찜한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상품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]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을 누르면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/>
            </a:r>
            <a:b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ko-KR" altLang="en-US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마이페이지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– </a:t>
            </a:r>
            <a:r>
              <a:rPr lang="ko-KR" altLang="en-US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쇼핑수첩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– </a:t>
            </a:r>
            <a:r>
              <a:rPr lang="ko-KR" altLang="en-US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찜한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상품으로 이동되어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찜한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상품 목록 전체 보기 가능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1191082" y="1034170"/>
            <a:ext cx="823322" cy="304179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8" name="그림 3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2046" y="1197186"/>
            <a:ext cx="432118" cy="432118"/>
          </a:xfrm>
          <a:prstGeom prst="rect">
            <a:avLst/>
          </a:prstGeom>
        </p:spPr>
      </p:pic>
      <p:sp>
        <p:nvSpPr>
          <p:cNvPr id="39" name="원호 38"/>
          <p:cNvSpPr/>
          <p:nvPr/>
        </p:nvSpPr>
        <p:spPr>
          <a:xfrm flipH="1">
            <a:off x="1241164" y="1293675"/>
            <a:ext cx="458634" cy="2995691"/>
          </a:xfrm>
          <a:prstGeom prst="arc">
            <a:avLst>
              <a:gd name="adj1" fmla="val 16495377"/>
              <a:gd name="adj2" fmla="val 5116096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직선 화살표 연결선 31"/>
          <p:cNvCxnSpPr>
            <a:stCxn id="39" idx="2"/>
          </p:cNvCxnSpPr>
          <p:nvPr/>
        </p:nvCxnSpPr>
        <p:spPr>
          <a:xfrm>
            <a:off x="1361420" y="4109124"/>
            <a:ext cx="352926" cy="193922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원호 43"/>
          <p:cNvSpPr/>
          <p:nvPr/>
        </p:nvSpPr>
        <p:spPr>
          <a:xfrm flipH="1">
            <a:off x="2632492" y="4916924"/>
            <a:ext cx="391577" cy="1058165"/>
          </a:xfrm>
          <a:prstGeom prst="arc">
            <a:avLst>
              <a:gd name="adj1" fmla="val 16495377"/>
              <a:gd name="adj2" fmla="val 5116096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070720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55B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624114" y="116116"/>
            <a:ext cx="11480799" cy="6669314"/>
          </a:xfrm>
          <a:prstGeom prst="roundRect">
            <a:avLst>
              <a:gd name="adj" fmla="val 2541"/>
            </a:avLst>
          </a:prstGeom>
          <a:solidFill>
            <a:schemeClr val="bg1"/>
          </a:solidFill>
          <a:ln>
            <a:noFill/>
          </a:ln>
          <a:effectLst>
            <a:outerShdw dist="1016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204154" y="1034170"/>
            <a:ext cx="193117" cy="5222353"/>
            <a:chOff x="581527" y="787428"/>
            <a:chExt cx="193117" cy="5222353"/>
          </a:xfrm>
          <a:solidFill>
            <a:schemeClr val="bg1"/>
          </a:solidFill>
        </p:grpSpPr>
        <p:sp>
          <p:nvSpPr>
            <p:cNvPr id="5" name="Freeform 9"/>
            <p:cNvSpPr>
              <a:spLocks/>
            </p:cNvSpPr>
            <p:nvPr/>
          </p:nvSpPr>
          <p:spPr bwMode="auto">
            <a:xfrm>
              <a:off x="612262" y="1494240"/>
              <a:ext cx="131646" cy="17373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6" name="Group 12"/>
            <p:cNvGrpSpPr>
              <a:grpSpLocks noChangeAspect="1"/>
            </p:cNvGrpSpPr>
            <p:nvPr/>
          </p:nvGrpSpPr>
          <p:grpSpPr bwMode="auto">
            <a:xfrm>
              <a:off x="581527" y="787428"/>
              <a:ext cx="193117" cy="153620"/>
              <a:chOff x="6124" y="305"/>
              <a:chExt cx="841" cy="669"/>
            </a:xfrm>
            <a:grpFill/>
          </p:grpSpPr>
          <p:sp>
            <p:nvSpPr>
              <p:cNvPr id="23" name="Freeform 13"/>
              <p:cNvSpPr>
                <a:spLocks/>
              </p:cNvSpPr>
              <p:nvPr/>
            </p:nvSpPr>
            <p:spPr bwMode="auto">
              <a:xfrm>
                <a:off x="6244" y="440"/>
                <a:ext cx="601" cy="534"/>
              </a:xfrm>
              <a:custGeom>
                <a:avLst/>
                <a:gdLst>
                  <a:gd name="T0" fmla="*/ 902 w 1802"/>
                  <a:gd name="T1" fmla="*/ 0 h 1602"/>
                  <a:gd name="T2" fmla="*/ 2 w 1802"/>
                  <a:gd name="T3" fmla="*/ 742 h 1602"/>
                  <a:gd name="T4" fmla="*/ 2 w 1802"/>
                  <a:gd name="T5" fmla="*/ 743 h 1602"/>
                  <a:gd name="T6" fmla="*/ 2 w 1802"/>
                  <a:gd name="T7" fmla="*/ 746 h 1602"/>
                  <a:gd name="T8" fmla="*/ 0 w 1802"/>
                  <a:gd name="T9" fmla="*/ 749 h 1602"/>
                  <a:gd name="T10" fmla="*/ 0 w 1802"/>
                  <a:gd name="T11" fmla="*/ 751 h 1602"/>
                  <a:gd name="T12" fmla="*/ 0 w 1802"/>
                  <a:gd name="T13" fmla="*/ 1501 h 1602"/>
                  <a:gd name="T14" fmla="*/ 2 w 1802"/>
                  <a:gd name="T15" fmla="*/ 1521 h 1602"/>
                  <a:gd name="T16" fmla="*/ 16 w 1802"/>
                  <a:gd name="T17" fmla="*/ 1557 h 1602"/>
                  <a:gd name="T18" fmla="*/ 30 w 1802"/>
                  <a:gd name="T19" fmla="*/ 1572 h 1602"/>
                  <a:gd name="T20" fmla="*/ 45 w 1802"/>
                  <a:gd name="T21" fmla="*/ 1586 h 1602"/>
                  <a:gd name="T22" fmla="*/ 81 w 1802"/>
                  <a:gd name="T23" fmla="*/ 1601 h 1602"/>
                  <a:gd name="T24" fmla="*/ 100 w 1802"/>
                  <a:gd name="T25" fmla="*/ 1602 h 1602"/>
                  <a:gd name="T26" fmla="*/ 702 w 1802"/>
                  <a:gd name="T27" fmla="*/ 1602 h 1602"/>
                  <a:gd name="T28" fmla="*/ 702 w 1802"/>
                  <a:gd name="T29" fmla="*/ 1001 h 1602"/>
                  <a:gd name="T30" fmla="*/ 1102 w 1802"/>
                  <a:gd name="T31" fmla="*/ 1001 h 1602"/>
                  <a:gd name="T32" fmla="*/ 1102 w 1802"/>
                  <a:gd name="T33" fmla="*/ 1602 h 1602"/>
                  <a:gd name="T34" fmla="*/ 1703 w 1802"/>
                  <a:gd name="T35" fmla="*/ 1602 h 1602"/>
                  <a:gd name="T36" fmla="*/ 1723 w 1802"/>
                  <a:gd name="T37" fmla="*/ 1601 h 1602"/>
                  <a:gd name="T38" fmla="*/ 1758 w 1802"/>
                  <a:gd name="T39" fmla="*/ 1586 h 1602"/>
                  <a:gd name="T40" fmla="*/ 1773 w 1802"/>
                  <a:gd name="T41" fmla="*/ 1572 h 1602"/>
                  <a:gd name="T42" fmla="*/ 1786 w 1802"/>
                  <a:gd name="T43" fmla="*/ 1557 h 1602"/>
                  <a:gd name="T44" fmla="*/ 1802 w 1802"/>
                  <a:gd name="T45" fmla="*/ 1521 h 1602"/>
                  <a:gd name="T46" fmla="*/ 1802 w 1802"/>
                  <a:gd name="T47" fmla="*/ 1501 h 1602"/>
                  <a:gd name="T48" fmla="*/ 1802 w 1802"/>
                  <a:gd name="T49" fmla="*/ 751 h 1602"/>
                  <a:gd name="T50" fmla="*/ 1802 w 1802"/>
                  <a:gd name="T51" fmla="*/ 745 h 1602"/>
                  <a:gd name="T52" fmla="*/ 1801 w 1802"/>
                  <a:gd name="T53" fmla="*/ 742 h 1602"/>
                  <a:gd name="T54" fmla="*/ 902 w 1802"/>
                  <a:gd name="T55" fmla="*/ 0 h 16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802" h="1602">
                    <a:moveTo>
                      <a:pt x="902" y="0"/>
                    </a:moveTo>
                    <a:lnTo>
                      <a:pt x="2" y="742"/>
                    </a:lnTo>
                    <a:lnTo>
                      <a:pt x="2" y="743"/>
                    </a:lnTo>
                    <a:lnTo>
                      <a:pt x="2" y="746"/>
                    </a:lnTo>
                    <a:lnTo>
                      <a:pt x="0" y="749"/>
                    </a:lnTo>
                    <a:lnTo>
                      <a:pt x="0" y="751"/>
                    </a:lnTo>
                    <a:lnTo>
                      <a:pt x="0" y="1501"/>
                    </a:lnTo>
                    <a:lnTo>
                      <a:pt x="2" y="1521"/>
                    </a:lnTo>
                    <a:lnTo>
                      <a:pt x="16" y="1557"/>
                    </a:lnTo>
                    <a:lnTo>
                      <a:pt x="30" y="1572"/>
                    </a:lnTo>
                    <a:lnTo>
                      <a:pt x="45" y="1586"/>
                    </a:lnTo>
                    <a:lnTo>
                      <a:pt x="81" y="1601"/>
                    </a:lnTo>
                    <a:lnTo>
                      <a:pt x="100" y="1602"/>
                    </a:lnTo>
                    <a:lnTo>
                      <a:pt x="702" y="1602"/>
                    </a:lnTo>
                    <a:lnTo>
                      <a:pt x="702" y="1001"/>
                    </a:lnTo>
                    <a:lnTo>
                      <a:pt x="1102" y="1001"/>
                    </a:lnTo>
                    <a:lnTo>
                      <a:pt x="1102" y="1602"/>
                    </a:lnTo>
                    <a:lnTo>
                      <a:pt x="1703" y="1602"/>
                    </a:lnTo>
                    <a:lnTo>
                      <a:pt x="1723" y="1601"/>
                    </a:lnTo>
                    <a:lnTo>
                      <a:pt x="1758" y="1586"/>
                    </a:lnTo>
                    <a:lnTo>
                      <a:pt x="1773" y="1572"/>
                    </a:lnTo>
                    <a:lnTo>
                      <a:pt x="1786" y="1557"/>
                    </a:lnTo>
                    <a:lnTo>
                      <a:pt x="1802" y="1521"/>
                    </a:lnTo>
                    <a:lnTo>
                      <a:pt x="1802" y="1501"/>
                    </a:lnTo>
                    <a:lnTo>
                      <a:pt x="1802" y="751"/>
                    </a:lnTo>
                    <a:lnTo>
                      <a:pt x="1802" y="745"/>
                    </a:lnTo>
                    <a:lnTo>
                      <a:pt x="1801" y="742"/>
                    </a:lnTo>
                    <a:lnTo>
                      <a:pt x="90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14"/>
              <p:cNvSpPr>
                <a:spLocks/>
              </p:cNvSpPr>
              <p:nvPr/>
            </p:nvSpPr>
            <p:spPr bwMode="auto">
              <a:xfrm>
                <a:off x="6124" y="305"/>
                <a:ext cx="841" cy="394"/>
              </a:xfrm>
              <a:custGeom>
                <a:avLst/>
                <a:gdLst>
                  <a:gd name="T0" fmla="*/ 2505 w 2522"/>
                  <a:gd name="T1" fmla="*/ 978 h 1181"/>
                  <a:gd name="T2" fmla="*/ 2162 w 2522"/>
                  <a:gd name="T3" fmla="*/ 694 h 1181"/>
                  <a:gd name="T4" fmla="*/ 2162 w 2522"/>
                  <a:gd name="T5" fmla="*/ 54 h 1181"/>
                  <a:gd name="T6" fmla="*/ 2162 w 2522"/>
                  <a:gd name="T7" fmla="*/ 44 h 1181"/>
                  <a:gd name="T8" fmla="*/ 2155 w 2522"/>
                  <a:gd name="T9" fmla="*/ 26 h 1181"/>
                  <a:gd name="T10" fmla="*/ 2149 w 2522"/>
                  <a:gd name="T11" fmla="*/ 18 h 1181"/>
                  <a:gd name="T12" fmla="*/ 2141 w 2522"/>
                  <a:gd name="T13" fmla="*/ 13 h 1181"/>
                  <a:gd name="T14" fmla="*/ 2123 w 2522"/>
                  <a:gd name="T15" fmla="*/ 5 h 1181"/>
                  <a:gd name="T16" fmla="*/ 2113 w 2522"/>
                  <a:gd name="T17" fmla="*/ 5 h 1181"/>
                  <a:gd name="T18" fmla="*/ 1812 w 2522"/>
                  <a:gd name="T19" fmla="*/ 5 h 1181"/>
                  <a:gd name="T20" fmla="*/ 1802 w 2522"/>
                  <a:gd name="T21" fmla="*/ 5 h 1181"/>
                  <a:gd name="T22" fmla="*/ 1783 w 2522"/>
                  <a:gd name="T23" fmla="*/ 13 h 1181"/>
                  <a:gd name="T24" fmla="*/ 1776 w 2522"/>
                  <a:gd name="T25" fmla="*/ 18 h 1181"/>
                  <a:gd name="T26" fmla="*/ 1770 w 2522"/>
                  <a:gd name="T27" fmla="*/ 26 h 1181"/>
                  <a:gd name="T28" fmla="*/ 1763 w 2522"/>
                  <a:gd name="T29" fmla="*/ 44 h 1181"/>
                  <a:gd name="T30" fmla="*/ 1762 w 2522"/>
                  <a:gd name="T31" fmla="*/ 54 h 1181"/>
                  <a:gd name="T32" fmla="*/ 1762 w 2522"/>
                  <a:gd name="T33" fmla="*/ 360 h 1181"/>
                  <a:gd name="T34" fmla="*/ 1380 w 2522"/>
                  <a:gd name="T35" fmla="*/ 41 h 1181"/>
                  <a:gd name="T36" fmla="*/ 1354 w 2522"/>
                  <a:gd name="T37" fmla="*/ 23 h 1181"/>
                  <a:gd name="T38" fmla="*/ 1295 w 2522"/>
                  <a:gd name="T39" fmla="*/ 1 h 1181"/>
                  <a:gd name="T40" fmla="*/ 1262 w 2522"/>
                  <a:gd name="T41" fmla="*/ 0 h 1181"/>
                  <a:gd name="T42" fmla="*/ 1227 w 2522"/>
                  <a:gd name="T43" fmla="*/ 1 h 1181"/>
                  <a:gd name="T44" fmla="*/ 1168 w 2522"/>
                  <a:gd name="T45" fmla="*/ 23 h 1181"/>
                  <a:gd name="T46" fmla="*/ 1142 w 2522"/>
                  <a:gd name="T47" fmla="*/ 41 h 1181"/>
                  <a:gd name="T48" fmla="*/ 17 w 2522"/>
                  <a:gd name="T49" fmla="*/ 978 h 1181"/>
                  <a:gd name="T50" fmla="*/ 10 w 2522"/>
                  <a:gd name="T51" fmla="*/ 985 h 1181"/>
                  <a:gd name="T52" fmla="*/ 1 w 2522"/>
                  <a:gd name="T53" fmla="*/ 1001 h 1181"/>
                  <a:gd name="T54" fmla="*/ 0 w 2522"/>
                  <a:gd name="T55" fmla="*/ 1012 h 1181"/>
                  <a:gd name="T56" fmla="*/ 0 w 2522"/>
                  <a:gd name="T57" fmla="*/ 1023 h 1181"/>
                  <a:gd name="T58" fmla="*/ 6 w 2522"/>
                  <a:gd name="T59" fmla="*/ 1040 h 1181"/>
                  <a:gd name="T60" fmla="*/ 12 w 2522"/>
                  <a:gd name="T61" fmla="*/ 1048 h 1181"/>
                  <a:gd name="T62" fmla="*/ 108 w 2522"/>
                  <a:gd name="T63" fmla="*/ 1164 h 1181"/>
                  <a:gd name="T64" fmla="*/ 122 w 2522"/>
                  <a:gd name="T65" fmla="*/ 1177 h 1181"/>
                  <a:gd name="T66" fmla="*/ 141 w 2522"/>
                  <a:gd name="T67" fmla="*/ 1181 h 1181"/>
                  <a:gd name="T68" fmla="*/ 160 w 2522"/>
                  <a:gd name="T69" fmla="*/ 1181 h 1181"/>
                  <a:gd name="T70" fmla="*/ 179 w 2522"/>
                  <a:gd name="T71" fmla="*/ 1171 h 1181"/>
                  <a:gd name="T72" fmla="*/ 1262 w 2522"/>
                  <a:gd name="T73" fmla="*/ 268 h 1181"/>
                  <a:gd name="T74" fmla="*/ 2344 w 2522"/>
                  <a:gd name="T75" fmla="*/ 1171 h 1181"/>
                  <a:gd name="T76" fmla="*/ 2358 w 2522"/>
                  <a:gd name="T77" fmla="*/ 1180 h 1181"/>
                  <a:gd name="T78" fmla="*/ 2377 w 2522"/>
                  <a:gd name="T79" fmla="*/ 1181 h 1181"/>
                  <a:gd name="T80" fmla="*/ 2383 w 2522"/>
                  <a:gd name="T81" fmla="*/ 1181 h 1181"/>
                  <a:gd name="T82" fmla="*/ 2401 w 2522"/>
                  <a:gd name="T83" fmla="*/ 1177 h 1181"/>
                  <a:gd name="T84" fmla="*/ 2414 w 2522"/>
                  <a:gd name="T85" fmla="*/ 1164 h 1181"/>
                  <a:gd name="T86" fmla="*/ 2512 w 2522"/>
                  <a:gd name="T87" fmla="*/ 1048 h 1181"/>
                  <a:gd name="T88" fmla="*/ 2518 w 2522"/>
                  <a:gd name="T89" fmla="*/ 1040 h 1181"/>
                  <a:gd name="T90" fmla="*/ 2522 w 2522"/>
                  <a:gd name="T91" fmla="*/ 1023 h 1181"/>
                  <a:gd name="T92" fmla="*/ 2522 w 2522"/>
                  <a:gd name="T93" fmla="*/ 1012 h 1181"/>
                  <a:gd name="T94" fmla="*/ 2521 w 2522"/>
                  <a:gd name="T95" fmla="*/ 1001 h 1181"/>
                  <a:gd name="T96" fmla="*/ 2512 w 2522"/>
                  <a:gd name="T97" fmla="*/ 985 h 1181"/>
                  <a:gd name="T98" fmla="*/ 2505 w 2522"/>
                  <a:gd name="T99" fmla="*/ 978 h 1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522" h="1181">
                    <a:moveTo>
                      <a:pt x="2505" y="978"/>
                    </a:moveTo>
                    <a:lnTo>
                      <a:pt x="2162" y="694"/>
                    </a:lnTo>
                    <a:lnTo>
                      <a:pt x="2162" y="54"/>
                    </a:lnTo>
                    <a:lnTo>
                      <a:pt x="2162" y="44"/>
                    </a:lnTo>
                    <a:lnTo>
                      <a:pt x="2155" y="26"/>
                    </a:lnTo>
                    <a:lnTo>
                      <a:pt x="2149" y="18"/>
                    </a:lnTo>
                    <a:lnTo>
                      <a:pt x="2141" y="13"/>
                    </a:lnTo>
                    <a:lnTo>
                      <a:pt x="2123" y="5"/>
                    </a:lnTo>
                    <a:lnTo>
                      <a:pt x="2113" y="5"/>
                    </a:lnTo>
                    <a:lnTo>
                      <a:pt x="1812" y="5"/>
                    </a:lnTo>
                    <a:lnTo>
                      <a:pt x="1802" y="5"/>
                    </a:lnTo>
                    <a:lnTo>
                      <a:pt x="1783" y="13"/>
                    </a:lnTo>
                    <a:lnTo>
                      <a:pt x="1776" y="18"/>
                    </a:lnTo>
                    <a:lnTo>
                      <a:pt x="1770" y="26"/>
                    </a:lnTo>
                    <a:lnTo>
                      <a:pt x="1763" y="44"/>
                    </a:lnTo>
                    <a:lnTo>
                      <a:pt x="1762" y="54"/>
                    </a:lnTo>
                    <a:lnTo>
                      <a:pt x="1762" y="360"/>
                    </a:lnTo>
                    <a:lnTo>
                      <a:pt x="1380" y="41"/>
                    </a:lnTo>
                    <a:lnTo>
                      <a:pt x="1354" y="23"/>
                    </a:lnTo>
                    <a:lnTo>
                      <a:pt x="1295" y="1"/>
                    </a:lnTo>
                    <a:lnTo>
                      <a:pt x="1262" y="0"/>
                    </a:lnTo>
                    <a:lnTo>
                      <a:pt x="1227" y="1"/>
                    </a:lnTo>
                    <a:lnTo>
                      <a:pt x="1168" y="23"/>
                    </a:lnTo>
                    <a:lnTo>
                      <a:pt x="1142" y="41"/>
                    </a:lnTo>
                    <a:lnTo>
                      <a:pt x="17" y="978"/>
                    </a:lnTo>
                    <a:lnTo>
                      <a:pt x="10" y="985"/>
                    </a:lnTo>
                    <a:lnTo>
                      <a:pt x="1" y="1001"/>
                    </a:lnTo>
                    <a:lnTo>
                      <a:pt x="0" y="1012"/>
                    </a:lnTo>
                    <a:lnTo>
                      <a:pt x="0" y="1023"/>
                    </a:lnTo>
                    <a:lnTo>
                      <a:pt x="6" y="1040"/>
                    </a:lnTo>
                    <a:lnTo>
                      <a:pt x="12" y="1048"/>
                    </a:lnTo>
                    <a:lnTo>
                      <a:pt x="108" y="1164"/>
                    </a:lnTo>
                    <a:lnTo>
                      <a:pt x="122" y="1177"/>
                    </a:lnTo>
                    <a:lnTo>
                      <a:pt x="141" y="1181"/>
                    </a:lnTo>
                    <a:lnTo>
                      <a:pt x="160" y="1181"/>
                    </a:lnTo>
                    <a:lnTo>
                      <a:pt x="179" y="1171"/>
                    </a:lnTo>
                    <a:lnTo>
                      <a:pt x="1262" y="268"/>
                    </a:lnTo>
                    <a:lnTo>
                      <a:pt x="2344" y="1171"/>
                    </a:lnTo>
                    <a:lnTo>
                      <a:pt x="2358" y="1180"/>
                    </a:lnTo>
                    <a:lnTo>
                      <a:pt x="2377" y="1181"/>
                    </a:lnTo>
                    <a:lnTo>
                      <a:pt x="2383" y="1181"/>
                    </a:lnTo>
                    <a:lnTo>
                      <a:pt x="2401" y="1177"/>
                    </a:lnTo>
                    <a:lnTo>
                      <a:pt x="2414" y="1164"/>
                    </a:lnTo>
                    <a:lnTo>
                      <a:pt x="2512" y="1048"/>
                    </a:lnTo>
                    <a:lnTo>
                      <a:pt x="2518" y="1040"/>
                    </a:lnTo>
                    <a:lnTo>
                      <a:pt x="2522" y="1023"/>
                    </a:lnTo>
                    <a:lnTo>
                      <a:pt x="2522" y="1012"/>
                    </a:lnTo>
                    <a:lnTo>
                      <a:pt x="2521" y="1001"/>
                    </a:lnTo>
                    <a:lnTo>
                      <a:pt x="2512" y="985"/>
                    </a:lnTo>
                    <a:lnTo>
                      <a:pt x="2505" y="97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7" name="Freeform 36"/>
            <p:cNvSpPr>
              <a:spLocks noEditPoints="1"/>
            </p:cNvSpPr>
            <p:nvPr/>
          </p:nvSpPr>
          <p:spPr bwMode="auto">
            <a:xfrm>
              <a:off x="625397" y="4336406"/>
              <a:ext cx="105376" cy="177233"/>
            </a:xfrm>
            <a:custGeom>
              <a:avLst/>
              <a:gdLst>
                <a:gd name="T0" fmla="*/ 937 w 1926"/>
                <a:gd name="T1" fmla="*/ 3639 h 4045"/>
                <a:gd name="T2" fmla="*/ 893 w 1926"/>
                <a:gd name="T3" fmla="*/ 3665 h 4045"/>
                <a:gd name="T4" fmla="*/ 863 w 1926"/>
                <a:gd name="T5" fmla="*/ 3712 h 4045"/>
                <a:gd name="T6" fmla="*/ 851 w 1926"/>
                <a:gd name="T7" fmla="*/ 3772 h 4045"/>
                <a:gd name="T8" fmla="*/ 863 w 1926"/>
                <a:gd name="T9" fmla="*/ 3832 h 4045"/>
                <a:gd name="T10" fmla="*/ 893 w 1926"/>
                <a:gd name="T11" fmla="*/ 3878 h 4045"/>
                <a:gd name="T12" fmla="*/ 937 w 1926"/>
                <a:gd name="T13" fmla="*/ 3905 h 4045"/>
                <a:gd name="T14" fmla="*/ 988 w 1926"/>
                <a:gd name="T15" fmla="*/ 3905 h 4045"/>
                <a:gd name="T16" fmla="*/ 1033 w 1926"/>
                <a:gd name="T17" fmla="*/ 3878 h 4045"/>
                <a:gd name="T18" fmla="*/ 1064 w 1926"/>
                <a:gd name="T19" fmla="*/ 3832 h 4045"/>
                <a:gd name="T20" fmla="*/ 1075 w 1926"/>
                <a:gd name="T21" fmla="*/ 3772 h 4045"/>
                <a:gd name="T22" fmla="*/ 1064 w 1926"/>
                <a:gd name="T23" fmla="*/ 3712 h 4045"/>
                <a:gd name="T24" fmla="*/ 1033 w 1926"/>
                <a:gd name="T25" fmla="*/ 3665 h 4045"/>
                <a:gd name="T26" fmla="*/ 988 w 1926"/>
                <a:gd name="T27" fmla="*/ 3639 h 4045"/>
                <a:gd name="T28" fmla="*/ 156 w 1926"/>
                <a:gd name="T29" fmla="*/ 434 h 4045"/>
                <a:gd name="T30" fmla="*/ 1770 w 1926"/>
                <a:gd name="T31" fmla="*/ 3540 h 4045"/>
                <a:gd name="T32" fmla="*/ 156 w 1926"/>
                <a:gd name="T33" fmla="*/ 434 h 4045"/>
                <a:gd name="T34" fmla="*/ 716 w 1926"/>
                <a:gd name="T35" fmla="*/ 200 h 4045"/>
                <a:gd name="T36" fmla="*/ 701 w 1926"/>
                <a:gd name="T37" fmla="*/ 217 h 4045"/>
                <a:gd name="T38" fmla="*/ 701 w 1926"/>
                <a:gd name="T39" fmla="*/ 243 h 4045"/>
                <a:gd name="T40" fmla="*/ 716 w 1926"/>
                <a:gd name="T41" fmla="*/ 260 h 4045"/>
                <a:gd name="T42" fmla="*/ 1199 w 1926"/>
                <a:gd name="T43" fmla="*/ 262 h 4045"/>
                <a:gd name="T44" fmla="*/ 1218 w 1926"/>
                <a:gd name="T45" fmla="*/ 254 h 4045"/>
                <a:gd name="T46" fmla="*/ 1226 w 1926"/>
                <a:gd name="T47" fmla="*/ 230 h 4045"/>
                <a:gd name="T48" fmla="*/ 1218 w 1926"/>
                <a:gd name="T49" fmla="*/ 207 h 4045"/>
                <a:gd name="T50" fmla="*/ 1199 w 1926"/>
                <a:gd name="T51" fmla="*/ 197 h 4045"/>
                <a:gd name="T52" fmla="*/ 224 w 1926"/>
                <a:gd name="T53" fmla="*/ 0 h 4045"/>
                <a:gd name="T54" fmla="*/ 1738 w 1926"/>
                <a:gd name="T55" fmla="*/ 4 h 4045"/>
                <a:gd name="T56" fmla="*/ 1805 w 1926"/>
                <a:gd name="T57" fmla="*/ 31 h 4045"/>
                <a:gd name="T58" fmla="*/ 1860 w 1926"/>
                <a:gd name="T59" fmla="*/ 81 h 4045"/>
                <a:gd name="T60" fmla="*/ 1900 w 1926"/>
                <a:gd name="T61" fmla="*/ 148 h 4045"/>
                <a:gd name="T62" fmla="*/ 1923 w 1926"/>
                <a:gd name="T63" fmla="*/ 229 h 4045"/>
                <a:gd name="T64" fmla="*/ 1926 w 1926"/>
                <a:gd name="T65" fmla="*/ 3772 h 4045"/>
                <a:gd name="T66" fmla="*/ 1915 w 1926"/>
                <a:gd name="T67" fmla="*/ 3857 h 4045"/>
                <a:gd name="T68" fmla="*/ 1882 w 1926"/>
                <a:gd name="T69" fmla="*/ 3932 h 4045"/>
                <a:gd name="T70" fmla="*/ 1834 w 1926"/>
                <a:gd name="T71" fmla="*/ 3992 h 4045"/>
                <a:gd name="T72" fmla="*/ 1773 w 1926"/>
                <a:gd name="T73" fmla="*/ 4032 h 4045"/>
                <a:gd name="T74" fmla="*/ 1702 w 1926"/>
                <a:gd name="T75" fmla="*/ 4045 h 4045"/>
                <a:gd name="T76" fmla="*/ 188 w 1926"/>
                <a:gd name="T77" fmla="*/ 4041 h 4045"/>
                <a:gd name="T78" fmla="*/ 122 w 1926"/>
                <a:gd name="T79" fmla="*/ 4014 h 4045"/>
                <a:gd name="T80" fmla="*/ 66 w 1926"/>
                <a:gd name="T81" fmla="*/ 3964 h 4045"/>
                <a:gd name="T82" fmla="*/ 25 w 1926"/>
                <a:gd name="T83" fmla="*/ 3897 h 4045"/>
                <a:gd name="T84" fmla="*/ 3 w 1926"/>
                <a:gd name="T85" fmla="*/ 3816 h 4045"/>
                <a:gd name="T86" fmla="*/ 0 w 1926"/>
                <a:gd name="T87" fmla="*/ 273 h 4045"/>
                <a:gd name="T88" fmla="*/ 12 w 1926"/>
                <a:gd name="T89" fmla="*/ 188 h 4045"/>
                <a:gd name="T90" fmla="*/ 43 w 1926"/>
                <a:gd name="T91" fmla="*/ 113 h 4045"/>
                <a:gd name="T92" fmla="*/ 92 w 1926"/>
                <a:gd name="T93" fmla="*/ 53 h 4045"/>
                <a:gd name="T94" fmla="*/ 154 w 1926"/>
                <a:gd name="T95" fmla="*/ 13 h 4045"/>
                <a:gd name="T96" fmla="*/ 224 w 1926"/>
                <a:gd name="T97" fmla="*/ 0 h 4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26" h="4045">
                  <a:moveTo>
                    <a:pt x="963" y="3636"/>
                  </a:moveTo>
                  <a:lnTo>
                    <a:pt x="937" y="3639"/>
                  </a:lnTo>
                  <a:lnTo>
                    <a:pt x="914" y="3649"/>
                  </a:lnTo>
                  <a:lnTo>
                    <a:pt x="893" y="3665"/>
                  </a:lnTo>
                  <a:lnTo>
                    <a:pt x="876" y="3686"/>
                  </a:lnTo>
                  <a:lnTo>
                    <a:pt x="863" y="3712"/>
                  </a:lnTo>
                  <a:lnTo>
                    <a:pt x="854" y="3741"/>
                  </a:lnTo>
                  <a:lnTo>
                    <a:pt x="851" y="3772"/>
                  </a:lnTo>
                  <a:lnTo>
                    <a:pt x="854" y="3804"/>
                  </a:lnTo>
                  <a:lnTo>
                    <a:pt x="863" y="3832"/>
                  </a:lnTo>
                  <a:lnTo>
                    <a:pt x="876" y="3857"/>
                  </a:lnTo>
                  <a:lnTo>
                    <a:pt x="893" y="3878"/>
                  </a:lnTo>
                  <a:lnTo>
                    <a:pt x="914" y="3894"/>
                  </a:lnTo>
                  <a:lnTo>
                    <a:pt x="937" y="3905"/>
                  </a:lnTo>
                  <a:lnTo>
                    <a:pt x="963" y="3909"/>
                  </a:lnTo>
                  <a:lnTo>
                    <a:pt x="988" y="3905"/>
                  </a:lnTo>
                  <a:lnTo>
                    <a:pt x="1013" y="3894"/>
                  </a:lnTo>
                  <a:lnTo>
                    <a:pt x="1033" y="3878"/>
                  </a:lnTo>
                  <a:lnTo>
                    <a:pt x="1051" y="3857"/>
                  </a:lnTo>
                  <a:lnTo>
                    <a:pt x="1064" y="3832"/>
                  </a:lnTo>
                  <a:lnTo>
                    <a:pt x="1072" y="3804"/>
                  </a:lnTo>
                  <a:lnTo>
                    <a:pt x="1075" y="3772"/>
                  </a:lnTo>
                  <a:lnTo>
                    <a:pt x="1072" y="3741"/>
                  </a:lnTo>
                  <a:lnTo>
                    <a:pt x="1064" y="3712"/>
                  </a:lnTo>
                  <a:lnTo>
                    <a:pt x="1051" y="3686"/>
                  </a:lnTo>
                  <a:lnTo>
                    <a:pt x="1033" y="3665"/>
                  </a:lnTo>
                  <a:lnTo>
                    <a:pt x="1013" y="3649"/>
                  </a:lnTo>
                  <a:lnTo>
                    <a:pt x="988" y="3639"/>
                  </a:lnTo>
                  <a:lnTo>
                    <a:pt x="963" y="3636"/>
                  </a:lnTo>
                  <a:close/>
                  <a:moveTo>
                    <a:pt x="156" y="434"/>
                  </a:moveTo>
                  <a:lnTo>
                    <a:pt x="156" y="3540"/>
                  </a:lnTo>
                  <a:lnTo>
                    <a:pt x="1770" y="3540"/>
                  </a:lnTo>
                  <a:lnTo>
                    <a:pt x="1770" y="434"/>
                  </a:lnTo>
                  <a:lnTo>
                    <a:pt x="156" y="434"/>
                  </a:lnTo>
                  <a:close/>
                  <a:moveTo>
                    <a:pt x="727" y="197"/>
                  </a:moveTo>
                  <a:lnTo>
                    <a:pt x="716" y="200"/>
                  </a:lnTo>
                  <a:lnTo>
                    <a:pt x="707" y="207"/>
                  </a:lnTo>
                  <a:lnTo>
                    <a:pt x="701" y="217"/>
                  </a:lnTo>
                  <a:lnTo>
                    <a:pt x="699" y="230"/>
                  </a:lnTo>
                  <a:lnTo>
                    <a:pt x="701" y="243"/>
                  </a:lnTo>
                  <a:lnTo>
                    <a:pt x="707" y="254"/>
                  </a:lnTo>
                  <a:lnTo>
                    <a:pt x="716" y="260"/>
                  </a:lnTo>
                  <a:lnTo>
                    <a:pt x="727" y="262"/>
                  </a:lnTo>
                  <a:lnTo>
                    <a:pt x="1199" y="262"/>
                  </a:lnTo>
                  <a:lnTo>
                    <a:pt x="1210" y="260"/>
                  </a:lnTo>
                  <a:lnTo>
                    <a:pt x="1218" y="254"/>
                  </a:lnTo>
                  <a:lnTo>
                    <a:pt x="1224" y="243"/>
                  </a:lnTo>
                  <a:lnTo>
                    <a:pt x="1226" y="230"/>
                  </a:lnTo>
                  <a:lnTo>
                    <a:pt x="1224" y="217"/>
                  </a:lnTo>
                  <a:lnTo>
                    <a:pt x="1218" y="207"/>
                  </a:lnTo>
                  <a:lnTo>
                    <a:pt x="1210" y="200"/>
                  </a:lnTo>
                  <a:lnTo>
                    <a:pt x="1199" y="197"/>
                  </a:lnTo>
                  <a:lnTo>
                    <a:pt x="727" y="197"/>
                  </a:lnTo>
                  <a:close/>
                  <a:moveTo>
                    <a:pt x="224" y="0"/>
                  </a:moveTo>
                  <a:lnTo>
                    <a:pt x="1702" y="0"/>
                  </a:lnTo>
                  <a:lnTo>
                    <a:pt x="1738" y="4"/>
                  </a:lnTo>
                  <a:lnTo>
                    <a:pt x="1773" y="13"/>
                  </a:lnTo>
                  <a:lnTo>
                    <a:pt x="1805" y="31"/>
                  </a:lnTo>
                  <a:lnTo>
                    <a:pt x="1834" y="53"/>
                  </a:lnTo>
                  <a:lnTo>
                    <a:pt x="1860" y="81"/>
                  </a:lnTo>
                  <a:lnTo>
                    <a:pt x="1882" y="113"/>
                  </a:lnTo>
                  <a:lnTo>
                    <a:pt x="1900" y="148"/>
                  </a:lnTo>
                  <a:lnTo>
                    <a:pt x="1915" y="188"/>
                  </a:lnTo>
                  <a:lnTo>
                    <a:pt x="1923" y="229"/>
                  </a:lnTo>
                  <a:lnTo>
                    <a:pt x="1926" y="273"/>
                  </a:lnTo>
                  <a:lnTo>
                    <a:pt x="1926" y="3772"/>
                  </a:lnTo>
                  <a:lnTo>
                    <a:pt x="1923" y="3816"/>
                  </a:lnTo>
                  <a:lnTo>
                    <a:pt x="1915" y="3857"/>
                  </a:lnTo>
                  <a:lnTo>
                    <a:pt x="1900" y="3897"/>
                  </a:lnTo>
                  <a:lnTo>
                    <a:pt x="1882" y="3932"/>
                  </a:lnTo>
                  <a:lnTo>
                    <a:pt x="1860" y="3964"/>
                  </a:lnTo>
                  <a:lnTo>
                    <a:pt x="1834" y="3992"/>
                  </a:lnTo>
                  <a:lnTo>
                    <a:pt x="1805" y="4014"/>
                  </a:lnTo>
                  <a:lnTo>
                    <a:pt x="1773" y="4032"/>
                  </a:lnTo>
                  <a:lnTo>
                    <a:pt x="1738" y="4041"/>
                  </a:lnTo>
                  <a:lnTo>
                    <a:pt x="1702" y="4045"/>
                  </a:lnTo>
                  <a:lnTo>
                    <a:pt x="224" y="4045"/>
                  </a:lnTo>
                  <a:lnTo>
                    <a:pt x="188" y="4041"/>
                  </a:lnTo>
                  <a:lnTo>
                    <a:pt x="154" y="4032"/>
                  </a:lnTo>
                  <a:lnTo>
                    <a:pt x="122" y="4014"/>
                  </a:lnTo>
                  <a:lnTo>
                    <a:pt x="92" y="3992"/>
                  </a:lnTo>
                  <a:lnTo>
                    <a:pt x="66" y="3964"/>
                  </a:lnTo>
                  <a:lnTo>
                    <a:pt x="43" y="3932"/>
                  </a:lnTo>
                  <a:lnTo>
                    <a:pt x="25" y="3897"/>
                  </a:lnTo>
                  <a:lnTo>
                    <a:pt x="12" y="3857"/>
                  </a:lnTo>
                  <a:lnTo>
                    <a:pt x="3" y="3816"/>
                  </a:lnTo>
                  <a:lnTo>
                    <a:pt x="0" y="3772"/>
                  </a:lnTo>
                  <a:lnTo>
                    <a:pt x="0" y="273"/>
                  </a:lnTo>
                  <a:lnTo>
                    <a:pt x="3" y="229"/>
                  </a:lnTo>
                  <a:lnTo>
                    <a:pt x="12" y="188"/>
                  </a:lnTo>
                  <a:lnTo>
                    <a:pt x="25" y="148"/>
                  </a:lnTo>
                  <a:lnTo>
                    <a:pt x="43" y="113"/>
                  </a:lnTo>
                  <a:lnTo>
                    <a:pt x="66" y="81"/>
                  </a:lnTo>
                  <a:lnTo>
                    <a:pt x="92" y="53"/>
                  </a:lnTo>
                  <a:lnTo>
                    <a:pt x="122" y="31"/>
                  </a:lnTo>
                  <a:lnTo>
                    <a:pt x="154" y="13"/>
                  </a:lnTo>
                  <a:lnTo>
                    <a:pt x="188" y="4"/>
                  </a:lnTo>
                  <a:lnTo>
                    <a:pt x="22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" name="자유형 7"/>
            <p:cNvSpPr>
              <a:spLocks/>
            </p:cNvSpPr>
            <p:nvPr/>
          </p:nvSpPr>
          <p:spPr bwMode="auto">
            <a:xfrm>
              <a:off x="598771" y="3644382"/>
              <a:ext cx="158629" cy="138832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" name="Freeform 6"/>
            <p:cNvSpPr>
              <a:spLocks/>
            </p:cNvSpPr>
            <p:nvPr/>
          </p:nvSpPr>
          <p:spPr bwMode="auto">
            <a:xfrm rot="10800000" flipH="1" flipV="1">
              <a:off x="597941" y="2949079"/>
              <a:ext cx="160288" cy="142111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10" name="Group 20"/>
            <p:cNvGrpSpPr>
              <a:grpSpLocks noChangeAspect="1"/>
            </p:cNvGrpSpPr>
            <p:nvPr/>
          </p:nvGrpSpPr>
          <p:grpSpPr bwMode="auto">
            <a:xfrm>
              <a:off x="614039" y="2221163"/>
              <a:ext cx="128093" cy="174724"/>
              <a:chOff x="2597" y="4163"/>
              <a:chExt cx="217" cy="296"/>
            </a:xfrm>
            <a:grpFill/>
          </p:grpSpPr>
          <p:sp>
            <p:nvSpPr>
              <p:cNvPr id="19" name="Freeform 22"/>
              <p:cNvSpPr>
                <a:spLocks noEditPoints="1"/>
              </p:cNvSpPr>
              <p:nvPr/>
            </p:nvSpPr>
            <p:spPr bwMode="auto">
              <a:xfrm>
                <a:off x="2630" y="4163"/>
                <a:ext cx="151" cy="176"/>
              </a:xfrm>
              <a:custGeom>
                <a:avLst/>
                <a:gdLst>
                  <a:gd name="T0" fmla="*/ 410 w 1662"/>
                  <a:gd name="T1" fmla="*/ 645 h 1942"/>
                  <a:gd name="T2" fmla="*/ 309 w 1662"/>
                  <a:gd name="T3" fmla="*/ 847 h 1942"/>
                  <a:gd name="T4" fmla="*/ 255 w 1662"/>
                  <a:gd name="T5" fmla="*/ 1023 h 1942"/>
                  <a:gd name="T6" fmla="*/ 263 w 1662"/>
                  <a:gd name="T7" fmla="*/ 1206 h 1942"/>
                  <a:gd name="T8" fmla="*/ 347 w 1662"/>
                  <a:gd name="T9" fmla="*/ 1429 h 1942"/>
                  <a:gd name="T10" fmla="*/ 476 w 1662"/>
                  <a:gd name="T11" fmla="*/ 1620 h 1942"/>
                  <a:gd name="T12" fmla="*/ 638 w 1662"/>
                  <a:gd name="T13" fmla="*/ 1753 h 1942"/>
                  <a:gd name="T14" fmla="*/ 825 w 1662"/>
                  <a:gd name="T15" fmla="*/ 1803 h 1942"/>
                  <a:gd name="T16" fmla="*/ 1013 w 1662"/>
                  <a:gd name="T17" fmla="*/ 1753 h 1942"/>
                  <a:gd name="T18" fmla="*/ 1176 w 1662"/>
                  <a:gd name="T19" fmla="*/ 1619 h 1942"/>
                  <a:gd name="T20" fmla="*/ 1305 w 1662"/>
                  <a:gd name="T21" fmla="*/ 1428 h 1942"/>
                  <a:gd name="T22" fmla="*/ 1388 w 1662"/>
                  <a:gd name="T23" fmla="*/ 1205 h 1942"/>
                  <a:gd name="T24" fmla="*/ 1418 w 1662"/>
                  <a:gd name="T25" fmla="*/ 974 h 1942"/>
                  <a:gd name="T26" fmla="*/ 1266 w 1662"/>
                  <a:gd name="T27" fmla="*/ 836 h 1942"/>
                  <a:gd name="T28" fmla="*/ 1012 w 1662"/>
                  <a:gd name="T29" fmla="*/ 794 h 1942"/>
                  <a:gd name="T30" fmla="*/ 806 w 1662"/>
                  <a:gd name="T31" fmla="*/ 713 h 1942"/>
                  <a:gd name="T32" fmla="*/ 646 w 1662"/>
                  <a:gd name="T33" fmla="*/ 610 h 1942"/>
                  <a:gd name="T34" fmla="*/ 526 w 1662"/>
                  <a:gd name="T35" fmla="*/ 499 h 1942"/>
                  <a:gd name="T36" fmla="*/ 944 w 1662"/>
                  <a:gd name="T37" fmla="*/ 23 h 1942"/>
                  <a:gd name="T38" fmla="*/ 1152 w 1662"/>
                  <a:gd name="T39" fmla="*/ 118 h 1942"/>
                  <a:gd name="T40" fmla="*/ 1271 w 1662"/>
                  <a:gd name="T41" fmla="*/ 205 h 1942"/>
                  <a:gd name="T42" fmla="*/ 1388 w 1662"/>
                  <a:gd name="T43" fmla="*/ 323 h 1942"/>
                  <a:gd name="T44" fmla="*/ 1455 w 1662"/>
                  <a:gd name="T45" fmla="*/ 429 h 1942"/>
                  <a:gd name="T46" fmla="*/ 1524 w 1662"/>
                  <a:gd name="T47" fmla="*/ 626 h 1942"/>
                  <a:gd name="T48" fmla="*/ 1555 w 1662"/>
                  <a:gd name="T49" fmla="*/ 892 h 1942"/>
                  <a:gd name="T50" fmla="*/ 1619 w 1662"/>
                  <a:gd name="T51" fmla="*/ 939 h 1942"/>
                  <a:gd name="T52" fmla="*/ 1657 w 1662"/>
                  <a:gd name="T53" fmla="*/ 1032 h 1942"/>
                  <a:gd name="T54" fmla="*/ 1655 w 1662"/>
                  <a:gd name="T55" fmla="*/ 1183 h 1942"/>
                  <a:gd name="T56" fmla="*/ 1611 w 1662"/>
                  <a:gd name="T57" fmla="*/ 1304 h 1942"/>
                  <a:gd name="T58" fmla="*/ 1537 w 1662"/>
                  <a:gd name="T59" fmla="*/ 1372 h 1942"/>
                  <a:gd name="T60" fmla="*/ 1445 w 1662"/>
                  <a:gd name="T61" fmla="*/ 1454 h 1942"/>
                  <a:gd name="T62" fmla="*/ 1313 w 1662"/>
                  <a:gd name="T63" fmla="*/ 1670 h 1942"/>
                  <a:gd name="T64" fmla="*/ 1141 w 1662"/>
                  <a:gd name="T65" fmla="*/ 1836 h 1942"/>
                  <a:gd name="T66" fmla="*/ 937 w 1662"/>
                  <a:gd name="T67" fmla="*/ 1930 h 1942"/>
                  <a:gd name="T68" fmla="*/ 714 w 1662"/>
                  <a:gd name="T69" fmla="*/ 1930 h 1942"/>
                  <a:gd name="T70" fmla="*/ 510 w 1662"/>
                  <a:gd name="T71" fmla="*/ 1836 h 1942"/>
                  <a:gd name="T72" fmla="*/ 337 w 1662"/>
                  <a:gd name="T73" fmla="*/ 1669 h 1942"/>
                  <a:gd name="T74" fmla="*/ 205 w 1662"/>
                  <a:gd name="T75" fmla="*/ 1452 h 1942"/>
                  <a:gd name="T76" fmla="*/ 111 w 1662"/>
                  <a:gd name="T77" fmla="*/ 1364 h 1942"/>
                  <a:gd name="T78" fmla="*/ 39 w 1662"/>
                  <a:gd name="T79" fmla="*/ 1284 h 1942"/>
                  <a:gd name="T80" fmla="*/ 2 w 1662"/>
                  <a:gd name="T81" fmla="*/ 1143 h 1942"/>
                  <a:gd name="T82" fmla="*/ 9 w 1662"/>
                  <a:gd name="T83" fmla="*/ 1009 h 1942"/>
                  <a:gd name="T84" fmla="*/ 50 w 1662"/>
                  <a:gd name="T85" fmla="*/ 930 h 1942"/>
                  <a:gd name="T86" fmla="*/ 98 w 1662"/>
                  <a:gd name="T87" fmla="*/ 851 h 1942"/>
                  <a:gd name="T88" fmla="*/ 85 w 1662"/>
                  <a:gd name="T89" fmla="*/ 643 h 1942"/>
                  <a:gd name="T90" fmla="*/ 120 w 1662"/>
                  <a:gd name="T91" fmla="*/ 487 h 1942"/>
                  <a:gd name="T92" fmla="*/ 183 w 1662"/>
                  <a:gd name="T93" fmla="*/ 377 h 1942"/>
                  <a:gd name="T94" fmla="*/ 257 w 1662"/>
                  <a:gd name="T95" fmla="*/ 305 h 1942"/>
                  <a:gd name="T96" fmla="*/ 319 w 1662"/>
                  <a:gd name="T97" fmla="*/ 266 h 1942"/>
                  <a:gd name="T98" fmla="*/ 352 w 1662"/>
                  <a:gd name="T99" fmla="*/ 246 h 1942"/>
                  <a:gd name="T100" fmla="*/ 390 w 1662"/>
                  <a:gd name="T101" fmla="*/ 196 h 1942"/>
                  <a:gd name="T102" fmla="*/ 459 w 1662"/>
                  <a:gd name="T103" fmla="*/ 127 h 1942"/>
                  <a:gd name="T104" fmla="*/ 559 w 1662"/>
                  <a:gd name="T105" fmla="*/ 57 h 1942"/>
                  <a:gd name="T106" fmla="*/ 690 w 1662"/>
                  <a:gd name="T107" fmla="*/ 10 h 19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662" h="1942">
                    <a:moveTo>
                      <a:pt x="526" y="499"/>
                    </a:moveTo>
                    <a:lnTo>
                      <a:pt x="484" y="546"/>
                    </a:lnTo>
                    <a:lnTo>
                      <a:pt x="445" y="595"/>
                    </a:lnTo>
                    <a:lnTo>
                      <a:pt x="410" y="645"/>
                    </a:lnTo>
                    <a:lnTo>
                      <a:pt x="379" y="696"/>
                    </a:lnTo>
                    <a:lnTo>
                      <a:pt x="352" y="747"/>
                    </a:lnTo>
                    <a:lnTo>
                      <a:pt x="329" y="797"/>
                    </a:lnTo>
                    <a:lnTo>
                      <a:pt x="309" y="847"/>
                    </a:lnTo>
                    <a:lnTo>
                      <a:pt x="291" y="895"/>
                    </a:lnTo>
                    <a:lnTo>
                      <a:pt x="277" y="941"/>
                    </a:lnTo>
                    <a:lnTo>
                      <a:pt x="264" y="984"/>
                    </a:lnTo>
                    <a:lnTo>
                      <a:pt x="255" y="1023"/>
                    </a:lnTo>
                    <a:lnTo>
                      <a:pt x="247" y="1059"/>
                    </a:lnTo>
                    <a:lnTo>
                      <a:pt x="241" y="1091"/>
                    </a:lnTo>
                    <a:lnTo>
                      <a:pt x="250" y="1148"/>
                    </a:lnTo>
                    <a:lnTo>
                      <a:pt x="263" y="1206"/>
                    </a:lnTo>
                    <a:lnTo>
                      <a:pt x="280" y="1263"/>
                    </a:lnTo>
                    <a:lnTo>
                      <a:pt x="299" y="1320"/>
                    </a:lnTo>
                    <a:lnTo>
                      <a:pt x="322" y="1375"/>
                    </a:lnTo>
                    <a:lnTo>
                      <a:pt x="347" y="1429"/>
                    </a:lnTo>
                    <a:lnTo>
                      <a:pt x="375" y="1480"/>
                    </a:lnTo>
                    <a:lnTo>
                      <a:pt x="406" y="1530"/>
                    </a:lnTo>
                    <a:lnTo>
                      <a:pt x="440" y="1576"/>
                    </a:lnTo>
                    <a:lnTo>
                      <a:pt x="476" y="1620"/>
                    </a:lnTo>
                    <a:lnTo>
                      <a:pt x="513" y="1659"/>
                    </a:lnTo>
                    <a:lnTo>
                      <a:pt x="553" y="1695"/>
                    </a:lnTo>
                    <a:lnTo>
                      <a:pt x="594" y="1726"/>
                    </a:lnTo>
                    <a:lnTo>
                      <a:pt x="638" y="1753"/>
                    </a:lnTo>
                    <a:lnTo>
                      <a:pt x="683" y="1774"/>
                    </a:lnTo>
                    <a:lnTo>
                      <a:pt x="729" y="1789"/>
                    </a:lnTo>
                    <a:lnTo>
                      <a:pt x="777" y="1800"/>
                    </a:lnTo>
                    <a:lnTo>
                      <a:pt x="825" y="1803"/>
                    </a:lnTo>
                    <a:lnTo>
                      <a:pt x="875" y="1800"/>
                    </a:lnTo>
                    <a:lnTo>
                      <a:pt x="922" y="1789"/>
                    </a:lnTo>
                    <a:lnTo>
                      <a:pt x="968" y="1774"/>
                    </a:lnTo>
                    <a:lnTo>
                      <a:pt x="1013" y="1753"/>
                    </a:lnTo>
                    <a:lnTo>
                      <a:pt x="1056" y="1726"/>
                    </a:lnTo>
                    <a:lnTo>
                      <a:pt x="1099" y="1695"/>
                    </a:lnTo>
                    <a:lnTo>
                      <a:pt x="1139" y="1659"/>
                    </a:lnTo>
                    <a:lnTo>
                      <a:pt x="1176" y="1619"/>
                    </a:lnTo>
                    <a:lnTo>
                      <a:pt x="1212" y="1576"/>
                    </a:lnTo>
                    <a:lnTo>
                      <a:pt x="1245" y="1529"/>
                    </a:lnTo>
                    <a:lnTo>
                      <a:pt x="1276" y="1480"/>
                    </a:lnTo>
                    <a:lnTo>
                      <a:pt x="1305" y="1428"/>
                    </a:lnTo>
                    <a:lnTo>
                      <a:pt x="1330" y="1374"/>
                    </a:lnTo>
                    <a:lnTo>
                      <a:pt x="1353" y="1319"/>
                    </a:lnTo>
                    <a:lnTo>
                      <a:pt x="1372" y="1262"/>
                    </a:lnTo>
                    <a:lnTo>
                      <a:pt x="1388" y="1205"/>
                    </a:lnTo>
                    <a:lnTo>
                      <a:pt x="1401" y="1147"/>
                    </a:lnTo>
                    <a:lnTo>
                      <a:pt x="1411" y="1089"/>
                    </a:lnTo>
                    <a:lnTo>
                      <a:pt x="1416" y="1032"/>
                    </a:lnTo>
                    <a:lnTo>
                      <a:pt x="1418" y="974"/>
                    </a:lnTo>
                    <a:lnTo>
                      <a:pt x="1417" y="904"/>
                    </a:lnTo>
                    <a:lnTo>
                      <a:pt x="1414" y="838"/>
                    </a:lnTo>
                    <a:lnTo>
                      <a:pt x="1339" y="839"/>
                    </a:lnTo>
                    <a:lnTo>
                      <a:pt x="1266" y="836"/>
                    </a:lnTo>
                    <a:lnTo>
                      <a:pt x="1198" y="830"/>
                    </a:lnTo>
                    <a:lnTo>
                      <a:pt x="1133" y="820"/>
                    </a:lnTo>
                    <a:lnTo>
                      <a:pt x="1070" y="808"/>
                    </a:lnTo>
                    <a:lnTo>
                      <a:pt x="1012" y="794"/>
                    </a:lnTo>
                    <a:lnTo>
                      <a:pt x="956" y="777"/>
                    </a:lnTo>
                    <a:lnTo>
                      <a:pt x="903" y="757"/>
                    </a:lnTo>
                    <a:lnTo>
                      <a:pt x="853" y="737"/>
                    </a:lnTo>
                    <a:lnTo>
                      <a:pt x="806" y="713"/>
                    </a:lnTo>
                    <a:lnTo>
                      <a:pt x="762" y="690"/>
                    </a:lnTo>
                    <a:lnTo>
                      <a:pt x="721" y="664"/>
                    </a:lnTo>
                    <a:lnTo>
                      <a:pt x="682" y="638"/>
                    </a:lnTo>
                    <a:lnTo>
                      <a:pt x="646" y="610"/>
                    </a:lnTo>
                    <a:lnTo>
                      <a:pt x="612" y="583"/>
                    </a:lnTo>
                    <a:lnTo>
                      <a:pt x="581" y="555"/>
                    </a:lnTo>
                    <a:lnTo>
                      <a:pt x="552" y="527"/>
                    </a:lnTo>
                    <a:lnTo>
                      <a:pt x="526" y="499"/>
                    </a:lnTo>
                    <a:close/>
                    <a:moveTo>
                      <a:pt x="808" y="0"/>
                    </a:moveTo>
                    <a:lnTo>
                      <a:pt x="851" y="3"/>
                    </a:lnTo>
                    <a:lnTo>
                      <a:pt x="897" y="11"/>
                    </a:lnTo>
                    <a:lnTo>
                      <a:pt x="944" y="23"/>
                    </a:lnTo>
                    <a:lnTo>
                      <a:pt x="993" y="39"/>
                    </a:lnTo>
                    <a:lnTo>
                      <a:pt x="1044" y="60"/>
                    </a:lnTo>
                    <a:lnTo>
                      <a:pt x="1097" y="86"/>
                    </a:lnTo>
                    <a:lnTo>
                      <a:pt x="1152" y="118"/>
                    </a:lnTo>
                    <a:lnTo>
                      <a:pt x="1179" y="135"/>
                    </a:lnTo>
                    <a:lnTo>
                      <a:pt x="1208" y="155"/>
                    </a:lnTo>
                    <a:lnTo>
                      <a:pt x="1239" y="179"/>
                    </a:lnTo>
                    <a:lnTo>
                      <a:pt x="1271" y="205"/>
                    </a:lnTo>
                    <a:lnTo>
                      <a:pt x="1304" y="233"/>
                    </a:lnTo>
                    <a:lnTo>
                      <a:pt x="1334" y="261"/>
                    </a:lnTo>
                    <a:lnTo>
                      <a:pt x="1363" y="292"/>
                    </a:lnTo>
                    <a:lnTo>
                      <a:pt x="1388" y="323"/>
                    </a:lnTo>
                    <a:lnTo>
                      <a:pt x="1409" y="353"/>
                    </a:lnTo>
                    <a:lnTo>
                      <a:pt x="1409" y="353"/>
                    </a:lnTo>
                    <a:lnTo>
                      <a:pt x="1433" y="389"/>
                    </a:lnTo>
                    <a:lnTo>
                      <a:pt x="1455" y="429"/>
                    </a:lnTo>
                    <a:lnTo>
                      <a:pt x="1475" y="472"/>
                    </a:lnTo>
                    <a:lnTo>
                      <a:pt x="1493" y="519"/>
                    </a:lnTo>
                    <a:lnTo>
                      <a:pt x="1509" y="570"/>
                    </a:lnTo>
                    <a:lnTo>
                      <a:pt x="1524" y="626"/>
                    </a:lnTo>
                    <a:lnTo>
                      <a:pt x="1535" y="685"/>
                    </a:lnTo>
                    <a:lnTo>
                      <a:pt x="1545" y="749"/>
                    </a:lnTo>
                    <a:lnTo>
                      <a:pt x="1551" y="817"/>
                    </a:lnTo>
                    <a:lnTo>
                      <a:pt x="1555" y="892"/>
                    </a:lnTo>
                    <a:lnTo>
                      <a:pt x="1573" y="900"/>
                    </a:lnTo>
                    <a:lnTo>
                      <a:pt x="1590" y="910"/>
                    </a:lnTo>
                    <a:lnTo>
                      <a:pt x="1605" y="922"/>
                    </a:lnTo>
                    <a:lnTo>
                      <a:pt x="1619" y="939"/>
                    </a:lnTo>
                    <a:lnTo>
                      <a:pt x="1632" y="957"/>
                    </a:lnTo>
                    <a:lnTo>
                      <a:pt x="1642" y="979"/>
                    </a:lnTo>
                    <a:lnTo>
                      <a:pt x="1651" y="1003"/>
                    </a:lnTo>
                    <a:lnTo>
                      <a:pt x="1657" y="1032"/>
                    </a:lnTo>
                    <a:lnTo>
                      <a:pt x="1661" y="1064"/>
                    </a:lnTo>
                    <a:lnTo>
                      <a:pt x="1662" y="1102"/>
                    </a:lnTo>
                    <a:lnTo>
                      <a:pt x="1660" y="1143"/>
                    </a:lnTo>
                    <a:lnTo>
                      <a:pt x="1655" y="1183"/>
                    </a:lnTo>
                    <a:lnTo>
                      <a:pt x="1648" y="1218"/>
                    </a:lnTo>
                    <a:lnTo>
                      <a:pt x="1638" y="1250"/>
                    </a:lnTo>
                    <a:lnTo>
                      <a:pt x="1625" y="1278"/>
                    </a:lnTo>
                    <a:lnTo>
                      <a:pt x="1611" y="1304"/>
                    </a:lnTo>
                    <a:lnTo>
                      <a:pt x="1595" y="1325"/>
                    </a:lnTo>
                    <a:lnTo>
                      <a:pt x="1577" y="1344"/>
                    </a:lnTo>
                    <a:lnTo>
                      <a:pt x="1558" y="1360"/>
                    </a:lnTo>
                    <a:lnTo>
                      <a:pt x="1537" y="1372"/>
                    </a:lnTo>
                    <a:lnTo>
                      <a:pt x="1515" y="1382"/>
                    </a:lnTo>
                    <a:lnTo>
                      <a:pt x="1493" y="1390"/>
                    </a:lnTo>
                    <a:lnTo>
                      <a:pt x="1471" y="1395"/>
                    </a:lnTo>
                    <a:lnTo>
                      <a:pt x="1445" y="1454"/>
                    </a:lnTo>
                    <a:lnTo>
                      <a:pt x="1416" y="1512"/>
                    </a:lnTo>
                    <a:lnTo>
                      <a:pt x="1385" y="1567"/>
                    </a:lnTo>
                    <a:lnTo>
                      <a:pt x="1350" y="1620"/>
                    </a:lnTo>
                    <a:lnTo>
                      <a:pt x="1313" y="1670"/>
                    </a:lnTo>
                    <a:lnTo>
                      <a:pt x="1273" y="1717"/>
                    </a:lnTo>
                    <a:lnTo>
                      <a:pt x="1231" y="1761"/>
                    </a:lnTo>
                    <a:lnTo>
                      <a:pt x="1187" y="1801"/>
                    </a:lnTo>
                    <a:lnTo>
                      <a:pt x="1141" y="1836"/>
                    </a:lnTo>
                    <a:lnTo>
                      <a:pt x="1092" y="1868"/>
                    </a:lnTo>
                    <a:lnTo>
                      <a:pt x="1042" y="1893"/>
                    </a:lnTo>
                    <a:lnTo>
                      <a:pt x="990" y="1915"/>
                    </a:lnTo>
                    <a:lnTo>
                      <a:pt x="937" y="1930"/>
                    </a:lnTo>
                    <a:lnTo>
                      <a:pt x="882" y="1939"/>
                    </a:lnTo>
                    <a:lnTo>
                      <a:pt x="825" y="1942"/>
                    </a:lnTo>
                    <a:lnTo>
                      <a:pt x="769" y="1939"/>
                    </a:lnTo>
                    <a:lnTo>
                      <a:pt x="714" y="1930"/>
                    </a:lnTo>
                    <a:lnTo>
                      <a:pt x="661" y="1915"/>
                    </a:lnTo>
                    <a:lnTo>
                      <a:pt x="608" y="1893"/>
                    </a:lnTo>
                    <a:lnTo>
                      <a:pt x="558" y="1867"/>
                    </a:lnTo>
                    <a:lnTo>
                      <a:pt x="510" y="1836"/>
                    </a:lnTo>
                    <a:lnTo>
                      <a:pt x="464" y="1800"/>
                    </a:lnTo>
                    <a:lnTo>
                      <a:pt x="419" y="1760"/>
                    </a:lnTo>
                    <a:lnTo>
                      <a:pt x="377" y="1716"/>
                    </a:lnTo>
                    <a:lnTo>
                      <a:pt x="337" y="1669"/>
                    </a:lnTo>
                    <a:lnTo>
                      <a:pt x="300" y="1618"/>
                    </a:lnTo>
                    <a:lnTo>
                      <a:pt x="266" y="1565"/>
                    </a:lnTo>
                    <a:lnTo>
                      <a:pt x="234" y="1510"/>
                    </a:lnTo>
                    <a:lnTo>
                      <a:pt x="205" y="1452"/>
                    </a:lnTo>
                    <a:lnTo>
                      <a:pt x="179" y="1392"/>
                    </a:lnTo>
                    <a:lnTo>
                      <a:pt x="156" y="1386"/>
                    </a:lnTo>
                    <a:lnTo>
                      <a:pt x="133" y="1376"/>
                    </a:lnTo>
                    <a:lnTo>
                      <a:pt x="111" y="1364"/>
                    </a:lnTo>
                    <a:lnTo>
                      <a:pt x="91" y="1349"/>
                    </a:lnTo>
                    <a:lnTo>
                      <a:pt x="72" y="1330"/>
                    </a:lnTo>
                    <a:lnTo>
                      <a:pt x="55" y="1309"/>
                    </a:lnTo>
                    <a:lnTo>
                      <a:pt x="39" y="1284"/>
                    </a:lnTo>
                    <a:lnTo>
                      <a:pt x="26" y="1254"/>
                    </a:lnTo>
                    <a:lnTo>
                      <a:pt x="15" y="1221"/>
                    </a:lnTo>
                    <a:lnTo>
                      <a:pt x="7" y="1184"/>
                    </a:lnTo>
                    <a:lnTo>
                      <a:pt x="2" y="1143"/>
                    </a:lnTo>
                    <a:lnTo>
                      <a:pt x="0" y="1104"/>
                    </a:lnTo>
                    <a:lnTo>
                      <a:pt x="1" y="1068"/>
                    </a:lnTo>
                    <a:lnTo>
                      <a:pt x="4" y="1038"/>
                    </a:lnTo>
                    <a:lnTo>
                      <a:pt x="9" y="1009"/>
                    </a:lnTo>
                    <a:lnTo>
                      <a:pt x="17" y="985"/>
                    </a:lnTo>
                    <a:lnTo>
                      <a:pt x="27" y="964"/>
                    </a:lnTo>
                    <a:lnTo>
                      <a:pt x="38" y="946"/>
                    </a:lnTo>
                    <a:lnTo>
                      <a:pt x="50" y="930"/>
                    </a:lnTo>
                    <a:lnTo>
                      <a:pt x="65" y="916"/>
                    </a:lnTo>
                    <a:lnTo>
                      <a:pt x="80" y="906"/>
                    </a:lnTo>
                    <a:lnTo>
                      <a:pt x="96" y="897"/>
                    </a:lnTo>
                    <a:lnTo>
                      <a:pt x="98" y="851"/>
                    </a:lnTo>
                    <a:lnTo>
                      <a:pt x="89" y="794"/>
                    </a:lnTo>
                    <a:lnTo>
                      <a:pt x="85" y="740"/>
                    </a:lnTo>
                    <a:lnTo>
                      <a:pt x="83" y="690"/>
                    </a:lnTo>
                    <a:lnTo>
                      <a:pt x="85" y="643"/>
                    </a:lnTo>
                    <a:lnTo>
                      <a:pt x="90" y="599"/>
                    </a:lnTo>
                    <a:lnTo>
                      <a:pt x="98" y="559"/>
                    </a:lnTo>
                    <a:lnTo>
                      <a:pt x="108" y="522"/>
                    </a:lnTo>
                    <a:lnTo>
                      <a:pt x="120" y="487"/>
                    </a:lnTo>
                    <a:lnTo>
                      <a:pt x="134" y="455"/>
                    </a:lnTo>
                    <a:lnTo>
                      <a:pt x="149" y="427"/>
                    </a:lnTo>
                    <a:lnTo>
                      <a:pt x="166" y="400"/>
                    </a:lnTo>
                    <a:lnTo>
                      <a:pt x="183" y="377"/>
                    </a:lnTo>
                    <a:lnTo>
                      <a:pt x="202" y="355"/>
                    </a:lnTo>
                    <a:lnTo>
                      <a:pt x="220" y="337"/>
                    </a:lnTo>
                    <a:lnTo>
                      <a:pt x="239" y="320"/>
                    </a:lnTo>
                    <a:lnTo>
                      <a:pt x="257" y="305"/>
                    </a:lnTo>
                    <a:lnTo>
                      <a:pt x="274" y="293"/>
                    </a:lnTo>
                    <a:lnTo>
                      <a:pt x="290" y="282"/>
                    </a:lnTo>
                    <a:lnTo>
                      <a:pt x="305" y="273"/>
                    </a:lnTo>
                    <a:lnTo>
                      <a:pt x="319" y="266"/>
                    </a:lnTo>
                    <a:lnTo>
                      <a:pt x="331" y="260"/>
                    </a:lnTo>
                    <a:lnTo>
                      <a:pt x="341" y="255"/>
                    </a:lnTo>
                    <a:lnTo>
                      <a:pt x="348" y="253"/>
                    </a:lnTo>
                    <a:lnTo>
                      <a:pt x="352" y="246"/>
                    </a:lnTo>
                    <a:lnTo>
                      <a:pt x="359" y="237"/>
                    </a:lnTo>
                    <a:lnTo>
                      <a:pt x="367" y="225"/>
                    </a:lnTo>
                    <a:lnTo>
                      <a:pt x="377" y="212"/>
                    </a:lnTo>
                    <a:lnTo>
                      <a:pt x="390" y="196"/>
                    </a:lnTo>
                    <a:lnTo>
                      <a:pt x="404" y="180"/>
                    </a:lnTo>
                    <a:lnTo>
                      <a:pt x="421" y="163"/>
                    </a:lnTo>
                    <a:lnTo>
                      <a:pt x="439" y="145"/>
                    </a:lnTo>
                    <a:lnTo>
                      <a:pt x="459" y="127"/>
                    </a:lnTo>
                    <a:lnTo>
                      <a:pt x="481" y="108"/>
                    </a:lnTo>
                    <a:lnTo>
                      <a:pt x="505" y="91"/>
                    </a:lnTo>
                    <a:lnTo>
                      <a:pt x="531" y="74"/>
                    </a:lnTo>
                    <a:lnTo>
                      <a:pt x="559" y="57"/>
                    </a:lnTo>
                    <a:lnTo>
                      <a:pt x="589" y="43"/>
                    </a:lnTo>
                    <a:lnTo>
                      <a:pt x="620" y="30"/>
                    </a:lnTo>
                    <a:lnTo>
                      <a:pt x="655" y="19"/>
                    </a:lnTo>
                    <a:lnTo>
                      <a:pt x="690" y="10"/>
                    </a:lnTo>
                    <a:lnTo>
                      <a:pt x="728" y="3"/>
                    </a:lnTo>
                    <a:lnTo>
                      <a:pt x="767" y="0"/>
                    </a:lnTo>
                    <a:lnTo>
                      <a:pt x="80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20" name="Freeform 23"/>
              <p:cNvSpPr>
                <a:spLocks noEditPoints="1"/>
              </p:cNvSpPr>
              <p:nvPr/>
            </p:nvSpPr>
            <p:spPr bwMode="auto">
              <a:xfrm>
                <a:off x="2664" y="4250"/>
                <a:ext cx="83" cy="27"/>
              </a:xfrm>
              <a:custGeom>
                <a:avLst/>
                <a:gdLst>
                  <a:gd name="T0" fmla="*/ 613 w 916"/>
                  <a:gd name="T1" fmla="*/ 78 h 300"/>
                  <a:gd name="T2" fmla="*/ 561 w 916"/>
                  <a:gd name="T3" fmla="*/ 109 h 300"/>
                  <a:gd name="T4" fmla="*/ 554 w 916"/>
                  <a:gd name="T5" fmla="*/ 165 h 300"/>
                  <a:gd name="T6" fmla="*/ 579 w 916"/>
                  <a:gd name="T7" fmla="*/ 210 h 300"/>
                  <a:gd name="T8" fmla="*/ 665 w 916"/>
                  <a:gd name="T9" fmla="*/ 229 h 300"/>
                  <a:gd name="T10" fmla="*/ 787 w 916"/>
                  <a:gd name="T11" fmla="*/ 223 h 300"/>
                  <a:gd name="T12" fmla="*/ 839 w 916"/>
                  <a:gd name="T13" fmla="*/ 191 h 300"/>
                  <a:gd name="T14" fmla="*/ 846 w 916"/>
                  <a:gd name="T15" fmla="*/ 135 h 300"/>
                  <a:gd name="T16" fmla="*/ 820 w 916"/>
                  <a:gd name="T17" fmla="*/ 90 h 300"/>
                  <a:gd name="T18" fmla="*/ 734 w 916"/>
                  <a:gd name="T19" fmla="*/ 72 h 300"/>
                  <a:gd name="T20" fmla="*/ 153 w 916"/>
                  <a:gd name="T21" fmla="*/ 74 h 300"/>
                  <a:gd name="T22" fmla="*/ 85 w 916"/>
                  <a:gd name="T23" fmla="*/ 99 h 300"/>
                  <a:gd name="T24" fmla="*/ 70 w 916"/>
                  <a:gd name="T25" fmla="*/ 150 h 300"/>
                  <a:gd name="T26" fmla="*/ 85 w 916"/>
                  <a:gd name="T27" fmla="*/ 201 h 300"/>
                  <a:gd name="T28" fmla="*/ 153 w 916"/>
                  <a:gd name="T29" fmla="*/ 227 h 300"/>
                  <a:gd name="T30" fmla="*/ 280 w 916"/>
                  <a:gd name="T31" fmla="*/ 227 h 300"/>
                  <a:gd name="T32" fmla="*/ 348 w 916"/>
                  <a:gd name="T33" fmla="*/ 201 h 300"/>
                  <a:gd name="T34" fmla="*/ 363 w 916"/>
                  <a:gd name="T35" fmla="*/ 150 h 300"/>
                  <a:gd name="T36" fmla="*/ 348 w 916"/>
                  <a:gd name="T37" fmla="*/ 99 h 300"/>
                  <a:gd name="T38" fmla="*/ 280 w 916"/>
                  <a:gd name="T39" fmla="*/ 74 h 300"/>
                  <a:gd name="T40" fmla="*/ 234 w 916"/>
                  <a:gd name="T41" fmla="*/ 0 h 300"/>
                  <a:gd name="T42" fmla="*/ 321 w 916"/>
                  <a:gd name="T43" fmla="*/ 9 h 300"/>
                  <a:gd name="T44" fmla="*/ 400 w 916"/>
                  <a:gd name="T45" fmla="*/ 53 h 300"/>
                  <a:gd name="T46" fmla="*/ 574 w 916"/>
                  <a:gd name="T47" fmla="*/ 17 h 300"/>
                  <a:gd name="T48" fmla="*/ 662 w 916"/>
                  <a:gd name="T49" fmla="*/ 1 h 300"/>
                  <a:gd name="T50" fmla="*/ 732 w 916"/>
                  <a:gd name="T51" fmla="*/ 0 h 300"/>
                  <a:gd name="T52" fmla="*/ 806 w 916"/>
                  <a:gd name="T53" fmla="*/ 10 h 300"/>
                  <a:gd name="T54" fmla="*/ 875 w 916"/>
                  <a:gd name="T55" fmla="*/ 45 h 300"/>
                  <a:gd name="T56" fmla="*/ 914 w 916"/>
                  <a:gd name="T57" fmla="*/ 123 h 300"/>
                  <a:gd name="T58" fmla="*/ 900 w 916"/>
                  <a:gd name="T59" fmla="*/ 223 h 300"/>
                  <a:gd name="T60" fmla="*/ 843 w 916"/>
                  <a:gd name="T61" fmla="*/ 277 h 300"/>
                  <a:gd name="T62" fmla="*/ 768 w 916"/>
                  <a:gd name="T63" fmla="*/ 297 h 300"/>
                  <a:gd name="T64" fmla="*/ 699 w 916"/>
                  <a:gd name="T65" fmla="*/ 300 h 300"/>
                  <a:gd name="T66" fmla="*/ 632 w 916"/>
                  <a:gd name="T67" fmla="*/ 297 h 300"/>
                  <a:gd name="T68" fmla="*/ 557 w 916"/>
                  <a:gd name="T69" fmla="*/ 277 h 300"/>
                  <a:gd name="T70" fmla="*/ 500 w 916"/>
                  <a:gd name="T71" fmla="*/ 224 h 300"/>
                  <a:gd name="T72" fmla="*/ 485 w 916"/>
                  <a:gd name="T73" fmla="*/ 137 h 300"/>
                  <a:gd name="T74" fmla="*/ 432 w 916"/>
                  <a:gd name="T75" fmla="*/ 150 h 300"/>
                  <a:gd name="T76" fmla="*/ 405 w 916"/>
                  <a:gd name="T77" fmla="*/ 241 h 300"/>
                  <a:gd name="T78" fmla="*/ 342 w 916"/>
                  <a:gd name="T79" fmla="*/ 284 h 300"/>
                  <a:gd name="T80" fmla="*/ 266 w 916"/>
                  <a:gd name="T81" fmla="*/ 298 h 300"/>
                  <a:gd name="T82" fmla="*/ 201 w 916"/>
                  <a:gd name="T83" fmla="*/ 299 h 300"/>
                  <a:gd name="T84" fmla="*/ 129 w 916"/>
                  <a:gd name="T85" fmla="*/ 294 h 300"/>
                  <a:gd name="T86" fmla="*/ 57 w 916"/>
                  <a:gd name="T87" fmla="*/ 267 h 300"/>
                  <a:gd name="T88" fmla="*/ 7 w 916"/>
                  <a:gd name="T89" fmla="*/ 202 h 300"/>
                  <a:gd name="T90" fmla="*/ 7 w 916"/>
                  <a:gd name="T91" fmla="*/ 98 h 300"/>
                  <a:gd name="T92" fmla="*/ 57 w 916"/>
                  <a:gd name="T93" fmla="*/ 33 h 300"/>
                  <a:gd name="T94" fmla="*/ 129 w 916"/>
                  <a:gd name="T95" fmla="*/ 6 h 300"/>
                  <a:gd name="T96" fmla="*/ 201 w 916"/>
                  <a:gd name="T97" fmla="*/ 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16" h="300">
                    <a:moveTo>
                      <a:pt x="699" y="71"/>
                    </a:moveTo>
                    <a:lnTo>
                      <a:pt x="665" y="72"/>
                    </a:lnTo>
                    <a:lnTo>
                      <a:pt x="636" y="74"/>
                    </a:lnTo>
                    <a:lnTo>
                      <a:pt x="613" y="78"/>
                    </a:lnTo>
                    <a:lnTo>
                      <a:pt x="594" y="83"/>
                    </a:lnTo>
                    <a:lnTo>
                      <a:pt x="579" y="90"/>
                    </a:lnTo>
                    <a:lnTo>
                      <a:pt x="569" y="99"/>
                    </a:lnTo>
                    <a:lnTo>
                      <a:pt x="561" y="109"/>
                    </a:lnTo>
                    <a:lnTo>
                      <a:pt x="556" y="122"/>
                    </a:lnTo>
                    <a:lnTo>
                      <a:pt x="554" y="135"/>
                    </a:lnTo>
                    <a:lnTo>
                      <a:pt x="553" y="150"/>
                    </a:lnTo>
                    <a:lnTo>
                      <a:pt x="554" y="165"/>
                    </a:lnTo>
                    <a:lnTo>
                      <a:pt x="556" y="179"/>
                    </a:lnTo>
                    <a:lnTo>
                      <a:pt x="561" y="191"/>
                    </a:lnTo>
                    <a:lnTo>
                      <a:pt x="569" y="201"/>
                    </a:lnTo>
                    <a:lnTo>
                      <a:pt x="579" y="210"/>
                    </a:lnTo>
                    <a:lnTo>
                      <a:pt x="594" y="216"/>
                    </a:lnTo>
                    <a:lnTo>
                      <a:pt x="613" y="223"/>
                    </a:lnTo>
                    <a:lnTo>
                      <a:pt x="636" y="227"/>
                    </a:lnTo>
                    <a:lnTo>
                      <a:pt x="665" y="229"/>
                    </a:lnTo>
                    <a:lnTo>
                      <a:pt x="699" y="230"/>
                    </a:lnTo>
                    <a:lnTo>
                      <a:pt x="734" y="229"/>
                    </a:lnTo>
                    <a:lnTo>
                      <a:pt x="763" y="227"/>
                    </a:lnTo>
                    <a:lnTo>
                      <a:pt x="787" y="223"/>
                    </a:lnTo>
                    <a:lnTo>
                      <a:pt x="805" y="216"/>
                    </a:lnTo>
                    <a:lnTo>
                      <a:pt x="820" y="210"/>
                    </a:lnTo>
                    <a:lnTo>
                      <a:pt x="831" y="201"/>
                    </a:lnTo>
                    <a:lnTo>
                      <a:pt x="839" y="191"/>
                    </a:lnTo>
                    <a:lnTo>
                      <a:pt x="843" y="179"/>
                    </a:lnTo>
                    <a:lnTo>
                      <a:pt x="846" y="165"/>
                    </a:lnTo>
                    <a:lnTo>
                      <a:pt x="847" y="150"/>
                    </a:lnTo>
                    <a:lnTo>
                      <a:pt x="846" y="135"/>
                    </a:lnTo>
                    <a:lnTo>
                      <a:pt x="843" y="122"/>
                    </a:lnTo>
                    <a:lnTo>
                      <a:pt x="839" y="109"/>
                    </a:lnTo>
                    <a:lnTo>
                      <a:pt x="831" y="99"/>
                    </a:lnTo>
                    <a:lnTo>
                      <a:pt x="820" y="90"/>
                    </a:lnTo>
                    <a:lnTo>
                      <a:pt x="805" y="83"/>
                    </a:lnTo>
                    <a:lnTo>
                      <a:pt x="787" y="78"/>
                    </a:lnTo>
                    <a:lnTo>
                      <a:pt x="763" y="74"/>
                    </a:lnTo>
                    <a:lnTo>
                      <a:pt x="734" y="72"/>
                    </a:lnTo>
                    <a:lnTo>
                      <a:pt x="699" y="71"/>
                    </a:lnTo>
                    <a:close/>
                    <a:moveTo>
                      <a:pt x="216" y="71"/>
                    </a:moveTo>
                    <a:lnTo>
                      <a:pt x="182" y="72"/>
                    </a:lnTo>
                    <a:lnTo>
                      <a:pt x="153" y="74"/>
                    </a:lnTo>
                    <a:lnTo>
                      <a:pt x="130" y="78"/>
                    </a:lnTo>
                    <a:lnTo>
                      <a:pt x="111" y="83"/>
                    </a:lnTo>
                    <a:lnTo>
                      <a:pt x="96" y="90"/>
                    </a:lnTo>
                    <a:lnTo>
                      <a:pt x="85" y="99"/>
                    </a:lnTo>
                    <a:lnTo>
                      <a:pt x="78" y="109"/>
                    </a:lnTo>
                    <a:lnTo>
                      <a:pt x="73" y="122"/>
                    </a:lnTo>
                    <a:lnTo>
                      <a:pt x="70" y="135"/>
                    </a:lnTo>
                    <a:lnTo>
                      <a:pt x="70" y="150"/>
                    </a:lnTo>
                    <a:lnTo>
                      <a:pt x="70" y="165"/>
                    </a:lnTo>
                    <a:lnTo>
                      <a:pt x="73" y="179"/>
                    </a:lnTo>
                    <a:lnTo>
                      <a:pt x="78" y="191"/>
                    </a:lnTo>
                    <a:lnTo>
                      <a:pt x="85" y="201"/>
                    </a:lnTo>
                    <a:lnTo>
                      <a:pt x="96" y="210"/>
                    </a:lnTo>
                    <a:lnTo>
                      <a:pt x="111" y="216"/>
                    </a:lnTo>
                    <a:lnTo>
                      <a:pt x="130" y="223"/>
                    </a:lnTo>
                    <a:lnTo>
                      <a:pt x="153" y="227"/>
                    </a:lnTo>
                    <a:lnTo>
                      <a:pt x="182" y="229"/>
                    </a:lnTo>
                    <a:lnTo>
                      <a:pt x="216" y="230"/>
                    </a:lnTo>
                    <a:lnTo>
                      <a:pt x="250" y="229"/>
                    </a:lnTo>
                    <a:lnTo>
                      <a:pt x="280" y="227"/>
                    </a:lnTo>
                    <a:lnTo>
                      <a:pt x="304" y="223"/>
                    </a:lnTo>
                    <a:lnTo>
                      <a:pt x="322" y="216"/>
                    </a:lnTo>
                    <a:lnTo>
                      <a:pt x="337" y="210"/>
                    </a:lnTo>
                    <a:lnTo>
                      <a:pt x="348" y="201"/>
                    </a:lnTo>
                    <a:lnTo>
                      <a:pt x="355" y="191"/>
                    </a:lnTo>
                    <a:lnTo>
                      <a:pt x="360" y="179"/>
                    </a:lnTo>
                    <a:lnTo>
                      <a:pt x="363" y="165"/>
                    </a:lnTo>
                    <a:lnTo>
                      <a:pt x="363" y="150"/>
                    </a:lnTo>
                    <a:lnTo>
                      <a:pt x="363" y="135"/>
                    </a:lnTo>
                    <a:lnTo>
                      <a:pt x="360" y="122"/>
                    </a:lnTo>
                    <a:lnTo>
                      <a:pt x="355" y="109"/>
                    </a:lnTo>
                    <a:lnTo>
                      <a:pt x="348" y="99"/>
                    </a:lnTo>
                    <a:lnTo>
                      <a:pt x="337" y="90"/>
                    </a:lnTo>
                    <a:lnTo>
                      <a:pt x="322" y="83"/>
                    </a:lnTo>
                    <a:lnTo>
                      <a:pt x="304" y="78"/>
                    </a:lnTo>
                    <a:lnTo>
                      <a:pt x="280" y="74"/>
                    </a:lnTo>
                    <a:lnTo>
                      <a:pt x="250" y="72"/>
                    </a:lnTo>
                    <a:lnTo>
                      <a:pt x="216" y="71"/>
                    </a:lnTo>
                    <a:close/>
                    <a:moveTo>
                      <a:pt x="216" y="0"/>
                    </a:moveTo>
                    <a:lnTo>
                      <a:pt x="234" y="0"/>
                    </a:lnTo>
                    <a:lnTo>
                      <a:pt x="254" y="1"/>
                    </a:lnTo>
                    <a:lnTo>
                      <a:pt x="276" y="2"/>
                    </a:lnTo>
                    <a:lnTo>
                      <a:pt x="298" y="5"/>
                    </a:lnTo>
                    <a:lnTo>
                      <a:pt x="321" y="9"/>
                    </a:lnTo>
                    <a:lnTo>
                      <a:pt x="343" y="17"/>
                    </a:lnTo>
                    <a:lnTo>
                      <a:pt x="364" y="26"/>
                    </a:lnTo>
                    <a:lnTo>
                      <a:pt x="383" y="37"/>
                    </a:lnTo>
                    <a:lnTo>
                      <a:pt x="400" y="53"/>
                    </a:lnTo>
                    <a:lnTo>
                      <a:pt x="516" y="53"/>
                    </a:lnTo>
                    <a:lnTo>
                      <a:pt x="533" y="37"/>
                    </a:lnTo>
                    <a:lnTo>
                      <a:pt x="553" y="26"/>
                    </a:lnTo>
                    <a:lnTo>
                      <a:pt x="574" y="17"/>
                    </a:lnTo>
                    <a:lnTo>
                      <a:pt x="596" y="9"/>
                    </a:lnTo>
                    <a:lnTo>
                      <a:pt x="618" y="5"/>
                    </a:lnTo>
                    <a:lnTo>
                      <a:pt x="640" y="2"/>
                    </a:lnTo>
                    <a:lnTo>
                      <a:pt x="662" y="1"/>
                    </a:lnTo>
                    <a:lnTo>
                      <a:pt x="682" y="0"/>
                    </a:lnTo>
                    <a:lnTo>
                      <a:pt x="699" y="0"/>
                    </a:lnTo>
                    <a:lnTo>
                      <a:pt x="715" y="0"/>
                    </a:lnTo>
                    <a:lnTo>
                      <a:pt x="732" y="0"/>
                    </a:lnTo>
                    <a:lnTo>
                      <a:pt x="749" y="1"/>
                    </a:lnTo>
                    <a:lnTo>
                      <a:pt x="768" y="3"/>
                    </a:lnTo>
                    <a:lnTo>
                      <a:pt x="787" y="6"/>
                    </a:lnTo>
                    <a:lnTo>
                      <a:pt x="806" y="10"/>
                    </a:lnTo>
                    <a:lnTo>
                      <a:pt x="825" y="16"/>
                    </a:lnTo>
                    <a:lnTo>
                      <a:pt x="843" y="24"/>
                    </a:lnTo>
                    <a:lnTo>
                      <a:pt x="860" y="33"/>
                    </a:lnTo>
                    <a:lnTo>
                      <a:pt x="875" y="45"/>
                    </a:lnTo>
                    <a:lnTo>
                      <a:pt x="889" y="59"/>
                    </a:lnTo>
                    <a:lnTo>
                      <a:pt x="900" y="77"/>
                    </a:lnTo>
                    <a:lnTo>
                      <a:pt x="908" y="98"/>
                    </a:lnTo>
                    <a:lnTo>
                      <a:pt x="914" y="123"/>
                    </a:lnTo>
                    <a:lnTo>
                      <a:pt x="916" y="150"/>
                    </a:lnTo>
                    <a:lnTo>
                      <a:pt x="914" y="178"/>
                    </a:lnTo>
                    <a:lnTo>
                      <a:pt x="908" y="202"/>
                    </a:lnTo>
                    <a:lnTo>
                      <a:pt x="900" y="223"/>
                    </a:lnTo>
                    <a:lnTo>
                      <a:pt x="889" y="241"/>
                    </a:lnTo>
                    <a:lnTo>
                      <a:pt x="875" y="255"/>
                    </a:lnTo>
                    <a:lnTo>
                      <a:pt x="860" y="267"/>
                    </a:lnTo>
                    <a:lnTo>
                      <a:pt x="843" y="277"/>
                    </a:lnTo>
                    <a:lnTo>
                      <a:pt x="825" y="285"/>
                    </a:lnTo>
                    <a:lnTo>
                      <a:pt x="806" y="290"/>
                    </a:lnTo>
                    <a:lnTo>
                      <a:pt x="787" y="294"/>
                    </a:lnTo>
                    <a:lnTo>
                      <a:pt x="768" y="297"/>
                    </a:lnTo>
                    <a:lnTo>
                      <a:pt x="749" y="298"/>
                    </a:lnTo>
                    <a:lnTo>
                      <a:pt x="732" y="299"/>
                    </a:lnTo>
                    <a:lnTo>
                      <a:pt x="715" y="299"/>
                    </a:lnTo>
                    <a:lnTo>
                      <a:pt x="699" y="300"/>
                    </a:lnTo>
                    <a:lnTo>
                      <a:pt x="685" y="299"/>
                    </a:lnTo>
                    <a:lnTo>
                      <a:pt x="668" y="299"/>
                    </a:lnTo>
                    <a:lnTo>
                      <a:pt x="650" y="298"/>
                    </a:lnTo>
                    <a:lnTo>
                      <a:pt x="632" y="297"/>
                    </a:lnTo>
                    <a:lnTo>
                      <a:pt x="613" y="294"/>
                    </a:lnTo>
                    <a:lnTo>
                      <a:pt x="593" y="290"/>
                    </a:lnTo>
                    <a:lnTo>
                      <a:pt x="575" y="285"/>
                    </a:lnTo>
                    <a:lnTo>
                      <a:pt x="557" y="277"/>
                    </a:lnTo>
                    <a:lnTo>
                      <a:pt x="540" y="267"/>
                    </a:lnTo>
                    <a:lnTo>
                      <a:pt x="524" y="255"/>
                    </a:lnTo>
                    <a:lnTo>
                      <a:pt x="511" y="241"/>
                    </a:lnTo>
                    <a:lnTo>
                      <a:pt x="500" y="224"/>
                    </a:lnTo>
                    <a:lnTo>
                      <a:pt x="491" y="202"/>
                    </a:lnTo>
                    <a:lnTo>
                      <a:pt x="486" y="179"/>
                    </a:lnTo>
                    <a:lnTo>
                      <a:pt x="484" y="150"/>
                    </a:lnTo>
                    <a:lnTo>
                      <a:pt x="485" y="137"/>
                    </a:lnTo>
                    <a:lnTo>
                      <a:pt x="486" y="125"/>
                    </a:lnTo>
                    <a:lnTo>
                      <a:pt x="430" y="125"/>
                    </a:lnTo>
                    <a:lnTo>
                      <a:pt x="432" y="137"/>
                    </a:lnTo>
                    <a:lnTo>
                      <a:pt x="432" y="150"/>
                    </a:lnTo>
                    <a:lnTo>
                      <a:pt x="430" y="179"/>
                    </a:lnTo>
                    <a:lnTo>
                      <a:pt x="425" y="202"/>
                    </a:lnTo>
                    <a:lnTo>
                      <a:pt x="416" y="224"/>
                    </a:lnTo>
                    <a:lnTo>
                      <a:pt x="405" y="241"/>
                    </a:lnTo>
                    <a:lnTo>
                      <a:pt x="392" y="255"/>
                    </a:lnTo>
                    <a:lnTo>
                      <a:pt x="377" y="267"/>
                    </a:lnTo>
                    <a:lnTo>
                      <a:pt x="360" y="277"/>
                    </a:lnTo>
                    <a:lnTo>
                      <a:pt x="342" y="284"/>
                    </a:lnTo>
                    <a:lnTo>
                      <a:pt x="323" y="290"/>
                    </a:lnTo>
                    <a:lnTo>
                      <a:pt x="304" y="294"/>
                    </a:lnTo>
                    <a:lnTo>
                      <a:pt x="285" y="296"/>
                    </a:lnTo>
                    <a:lnTo>
                      <a:pt x="266" y="298"/>
                    </a:lnTo>
                    <a:lnTo>
                      <a:pt x="248" y="299"/>
                    </a:lnTo>
                    <a:lnTo>
                      <a:pt x="231" y="299"/>
                    </a:lnTo>
                    <a:lnTo>
                      <a:pt x="216" y="299"/>
                    </a:lnTo>
                    <a:lnTo>
                      <a:pt x="201" y="299"/>
                    </a:lnTo>
                    <a:lnTo>
                      <a:pt x="185" y="299"/>
                    </a:lnTo>
                    <a:lnTo>
                      <a:pt x="167" y="298"/>
                    </a:lnTo>
                    <a:lnTo>
                      <a:pt x="148" y="296"/>
                    </a:lnTo>
                    <a:lnTo>
                      <a:pt x="129" y="294"/>
                    </a:lnTo>
                    <a:lnTo>
                      <a:pt x="110" y="290"/>
                    </a:lnTo>
                    <a:lnTo>
                      <a:pt x="91" y="284"/>
                    </a:lnTo>
                    <a:lnTo>
                      <a:pt x="73" y="277"/>
                    </a:lnTo>
                    <a:lnTo>
                      <a:pt x="57" y="267"/>
                    </a:lnTo>
                    <a:lnTo>
                      <a:pt x="41" y="255"/>
                    </a:lnTo>
                    <a:lnTo>
                      <a:pt x="27" y="240"/>
                    </a:lnTo>
                    <a:lnTo>
                      <a:pt x="16" y="223"/>
                    </a:lnTo>
                    <a:lnTo>
                      <a:pt x="7" y="202"/>
                    </a:lnTo>
                    <a:lnTo>
                      <a:pt x="2" y="178"/>
                    </a:lnTo>
                    <a:lnTo>
                      <a:pt x="0" y="150"/>
                    </a:lnTo>
                    <a:lnTo>
                      <a:pt x="2" y="122"/>
                    </a:lnTo>
                    <a:lnTo>
                      <a:pt x="7" y="98"/>
                    </a:lnTo>
                    <a:lnTo>
                      <a:pt x="16" y="77"/>
                    </a:lnTo>
                    <a:lnTo>
                      <a:pt x="27" y="59"/>
                    </a:lnTo>
                    <a:lnTo>
                      <a:pt x="41" y="45"/>
                    </a:lnTo>
                    <a:lnTo>
                      <a:pt x="57" y="33"/>
                    </a:lnTo>
                    <a:lnTo>
                      <a:pt x="73" y="23"/>
                    </a:lnTo>
                    <a:lnTo>
                      <a:pt x="91" y="16"/>
                    </a:lnTo>
                    <a:lnTo>
                      <a:pt x="110" y="10"/>
                    </a:lnTo>
                    <a:lnTo>
                      <a:pt x="129" y="6"/>
                    </a:lnTo>
                    <a:lnTo>
                      <a:pt x="148" y="3"/>
                    </a:lnTo>
                    <a:lnTo>
                      <a:pt x="167" y="1"/>
                    </a:lnTo>
                    <a:lnTo>
                      <a:pt x="185" y="0"/>
                    </a:lnTo>
                    <a:lnTo>
                      <a:pt x="201" y="0"/>
                    </a:lnTo>
                    <a:lnTo>
                      <a:pt x="2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21" name="Freeform 24"/>
              <p:cNvSpPr>
                <a:spLocks noEditPoints="1"/>
              </p:cNvSpPr>
              <p:nvPr/>
            </p:nvSpPr>
            <p:spPr bwMode="auto">
              <a:xfrm>
                <a:off x="2597" y="4335"/>
                <a:ext cx="217" cy="124"/>
              </a:xfrm>
              <a:custGeom>
                <a:avLst/>
                <a:gdLst>
                  <a:gd name="T0" fmla="*/ 1796 w 2393"/>
                  <a:gd name="T1" fmla="*/ 704 h 1360"/>
                  <a:gd name="T2" fmla="*/ 1761 w 2393"/>
                  <a:gd name="T3" fmla="*/ 720 h 1360"/>
                  <a:gd name="T4" fmla="*/ 1590 w 2393"/>
                  <a:gd name="T5" fmla="*/ 904 h 1360"/>
                  <a:gd name="T6" fmla="*/ 1882 w 2393"/>
                  <a:gd name="T7" fmla="*/ 733 h 1360"/>
                  <a:gd name="T8" fmla="*/ 1851 w 2393"/>
                  <a:gd name="T9" fmla="*/ 709 h 1360"/>
                  <a:gd name="T10" fmla="*/ 1814 w 2393"/>
                  <a:gd name="T11" fmla="*/ 702 h 1360"/>
                  <a:gd name="T12" fmla="*/ 1831 w 2393"/>
                  <a:gd name="T13" fmla="*/ 20 h 1360"/>
                  <a:gd name="T14" fmla="*/ 1950 w 2393"/>
                  <a:gd name="T15" fmla="*/ 61 h 1360"/>
                  <a:gd name="T16" fmla="*/ 2057 w 2393"/>
                  <a:gd name="T17" fmla="*/ 121 h 1360"/>
                  <a:gd name="T18" fmla="*/ 2154 w 2393"/>
                  <a:gd name="T19" fmla="*/ 196 h 1360"/>
                  <a:gd name="T20" fmla="*/ 2235 w 2393"/>
                  <a:gd name="T21" fmla="*/ 286 h 1360"/>
                  <a:gd name="T22" fmla="*/ 2301 w 2393"/>
                  <a:gd name="T23" fmla="*/ 388 h 1360"/>
                  <a:gd name="T24" fmla="*/ 2352 w 2393"/>
                  <a:gd name="T25" fmla="*/ 501 h 1360"/>
                  <a:gd name="T26" fmla="*/ 2382 w 2393"/>
                  <a:gd name="T27" fmla="*/ 622 h 1360"/>
                  <a:gd name="T28" fmla="*/ 2393 w 2393"/>
                  <a:gd name="T29" fmla="*/ 748 h 1360"/>
                  <a:gd name="T30" fmla="*/ 2390 w 2393"/>
                  <a:gd name="T31" fmla="*/ 1230 h 1360"/>
                  <a:gd name="T32" fmla="*/ 2370 w 2393"/>
                  <a:gd name="T33" fmla="*/ 1282 h 1360"/>
                  <a:gd name="T34" fmla="*/ 2335 w 2393"/>
                  <a:gd name="T35" fmla="*/ 1324 h 1360"/>
                  <a:gd name="T36" fmla="*/ 2286 w 2393"/>
                  <a:gd name="T37" fmla="*/ 1351 h 1360"/>
                  <a:gd name="T38" fmla="*/ 2230 w 2393"/>
                  <a:gd name="T39" fmla="*/ 1360 h 1360"/>
                  <a:gd name="T40" fmla="*/ 129 w 2393"/>
                  <a:gd name="T41" fmla="*/ 1358 h 1360"/>
                  <a:gd name="T42" fmla="*/ 77 w 2393"/>
                  <a:gd name="T43" fmla="*/ 1339 h 1360"/>
                  <a:gd name="T44" fmla="*/ 36 w 2393"/>
                  <a:gd name="T45" fmla="*/ 1304 h 1360"/>
                  <a:gd name="T46" fmla="*/ 10 w 2393"/>
                  <a:gd name="T47" fmla="*/ 1256 h 1360"/>
                  <a:gd name="T48" fmla="*/ 0 w 2393"/>
                  <a:gd name="T49" fmla="*/ 1200 h 1360"/>
                  <a:gd name="T50" fmla="*/ 3 w 2393"/>
                  <a:gd name="T51" fmla="*/ 684 h 1360"/>
                  <a:gd name="T52" fmla="*/ 23 w 2393"/>
                  <a:gd name="T53" fmla="*/ 561 h 1360"/>
                  <a:gd name="T54" fmla="*/ 63 w 2393"/>
                  <a:gd name="T55" fmla="*/ 443 h 1360"/>
                  <a:gd name="T56" fmla="*/ 122 w 2393"/>
                  <a:gd name="T57" fmla="*/ 336 h 1360"/>
                  <a:gd name="T58" fmla="*/ 195 w 2393"/>
                  <a:gd name="T59" fmla="*/ 240 h 1360"/>
                  <a:gd name="T60" fmla="*/ 283 w 2393"/>
                  <a:gd name="T61" fmla="*/ 157 h 1360"/>
                  <a:gd name="T62" fmla="*/ 385 w 2393"/>
                  <a:gd name="T63" fmla="*/ 89 h 1360"/>
                  <a:gd name="T64" fmla="*/ 498 w 2393"/>
                  <a:gd name="T65" fmla="*/ 38 h 1360"/>
                  <a:gd name="T66" fmla="*/ 640 w 2393"/>
                  <a:gd name="T67" fmla="*/ 0 h 1360"/>
                  <a:gd name="T68" fmla="*/ 1748 w 2393"/>
                  <a:gd name="T69" fmla="*/ 0 h 1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393" h="1360">
                    <a:moveTo>
                      <a:pt x="1814" y="702"/>
                    </a:moveTo>
                    <a:lnTo>
                      <a:pt x="1796" y="704"/>
                    </a:lnTo>
                    <a:lnTo>
                      <a:pt x="1778" y="709"/>
                    </a:lnTo>
                    <a:lnTo>
                      <a:pt x="1761" y="720"/>
                    </a:lnTo>
                    <a:lnTo>
                      <a:pt x="1746" y="733"/>
                    </a:lnTo>
                    <a:lnTo>
                      <a:pt x="1590" y="904"/>
                    </a:lnTo>
                    <a:lnTo>
                      <a:pt x="2038" y="904"/>
                    </a:lnTo>
                    <a:lnTo>
                      <a:pt x="1882" y="733"/>
                    </a:lnTo>
                    <a:lnTo>
                      <a:pt x="1867" y="719"/>
                    </a:lnTo>
                    <a:lnTo>
                      <a:pt x="1851" y="709"/>
                    </a:lnTo>
                    <a:lnTo>
                      <a:pt x="1833" y="703"/>
                    </a:lnTo>
                    <a:lnTo>
                      <a:pt x="1814" y="702"/>
                    </a:lnTo>
                    <a:close/>
                    <a:moveTo>
                      <a:pt x="1748" y="0"/>
                    </a:moveTo>
                    <a:lnTo>
                      <a:pt x="1831" y="20"/>
                    </a:lnTo>
                    <a:lnTo>
                      <a:pt x="1892" y="38"/>
                    </a:lnTo>
                    <a:lnTo>
                      <a:pt x="1950" y="61"/>
                    </a:lnTo>
                    <a:lnTo>
                      <a:pt x="2005" y="88"/>
                    </a:lnTo>
                    <a:lnTo>
                      <a:pt x="2057" y="121"/>
                    </a:lnTo>
                    <a:lnTo>
                      <a:pt x="2107" y="157"/>
                    </a:lnTo>
                    <a:lnTo>
                      <a:pt x="2154" y="196"/>
                    </a:lnTo>
                    <a:lnTo>
                      <a:pt x="2196" y="239"/>
                    </a:lnTo>
                    <a:lnTo>
                      <a:pt x="2235" y="286"/>
                    </a:lnTo>
                    <a:lnTo>
                      <a:pt x="2270" y="336"/>
                    </a:lnTo>
                    <a:lnTo>
                      <a:pt x="2301" y="388"/>
                    </a:lnTo>
                    <a:lnTo>
                      <a:pt x="2328" y="443"/>
                    </a:lnTo>
                    <a:lnTo>
                      <a:pt x="2352" y="501"/>
                    </a:lnTo>
                    <a:lnTo>
                      <a:pt x="2369" y="561"/>
                    </a:lnTo>
                    <a:lnTo>
                      <a:pt x="2382" y="622"/>
                    </a:lnTo>
                    <a:lnTo>
                      <a:pt x="2390" y="684"/>
                    </a:lnTo>
                    <a:lnTo>
                      <a:pt x="2393" y="748"/>
                    </a:lnTo>
                    <a:lnTo>
                      <a:pt x="2393" y="1200"/>
                    </a:lnTo>
                    <a:lnTo>
                      <a:pt x="2390" y="1230"/>
                    </a:lnTo>
                    <a:lnTo>
                      <a:pt x="2383" y="1256"/>
                    </a:lnTo>
                    <a:lnTo>
                      <a:pt x="2370" y="1282"/>
                    </a:lnTo>
                    <a:lnTo>
                      <a:pt x="2354" y="1304"/>
                    </a:lnTo>
                    <a:lnTo>
                      <a:pt x="2335" y="1324"/>
                    </a:lnTo>
                    <a:lnTo>
                      <a:pt x="2311" y="1339"/>
                    </a:lnTo>
                    <a:lnTo>
                      <a:pt x="2286" y="1351"/>
                    </a:lnTo>
                    <a:lnTo>
                      <a:pt x="2259" y="1358"/>
                    </a:lnTo>
                    <a:lnTo>
                      <a:pt x="2230" y="1360"/>
                    </a:lnTo>
                    <a:lnTo>
                      <a:pt x="157" y="1360"/>
                    </a:lnTo>
                    <a:lnTo>
                      <a:pt x="129" y="1358"/>
                    </a:lnTo>
                    <a:lnTo>
                      <a:pt x="101" y="1351"/>
                    </a:lnTo>
                    <a:lnTo>
                      <a:pt x="77" y="1339"/>
                    </a:lnTo>
                    <a:lnTo>
                      <a:pt x="55" y="1324"/>
                    </a:lnTo>
                    <a:lnTo>
                      <a:pt x="36" y="1304"/>
                    </a:lnTo>
                    <a:lnTo>
                      <a:pt x="21" y="1282"/>
                    </a:lnTo>
                    <a:lnTo>
                      <a:pt x="10" y="1256"/>
                    </a:lnTo>
                    <a:lnTo>
                      <a:pt x="3" y="1230"/>
                    </a:lnTo>
                    <a:lnTo>
                      <a:pt x="0" y="1200"/>
                    </a:lnTo>
                    <a:lnTo>
                      <a:pt x="0" y="748"/>
                    </a:lnTo>
                    <a:lnTo>
                      <a:pt x="3" y="684"/>
                    </a:lnTo>
                    <a:lnTo>
                      <a:pt x="11" y="622"/>
                    </a:lnTo>
                    <a:lnTo>
                      <a:pt x="23" y="561"/>
                    </a:lnTo>
                    <a:lnTo>
                      <a:pt x="41" y="501"/>
                    </a:lnTo>
                    <a:lnTo>
                      <a:pt x="63" y="443"/>
                    </a:lnTo>
                    <a:lnTo>
                      <a:pt x="90" y="389"/>
                    </a:lnTo>
                    <a:lnTo>
                      <a:pt x="122" y="336"/>
                    </a:lnTo>
                    <a:lnTo>
                      <a:pt x="156" y="286"/>
                    </a:lnTo>
                    <a:lnTo>
                      <a:pt x="195" y="240"/>
                    </a:lnTo>
                    <a:lnTo>
                      <a:pt x="237" y="196"/>
                    </a:lnTo>
                    <a:lnTo>
                      <a:pt x="283" y="157"/>
                    </a:lnTo>
                    <a:lnTo>
                      <a:pt x="332" y="121"/>
                    </a:lnTo>
                    <a:lnTo>
                      <a:pt x="385" y="89"/>
                    </a:lnTo>
                    <a:lnTo>
                      <a:pt x="440" y="62"/>
                    </a:lnTo>
                    <a:lnTo>
                      <a:pt x="498" y="38"/>
                    </a:lnTo>
                    <a:lnTo>
                      <a:pt x="559" y="20"/>
                    </a:lnTo>
                    <a:lnTo>
                      <a:pt x="640" y="0"/>
                    </a:lnTo>
                    <a:lnTo>
                      <a:pt x="1193" y="1280"/>
                    </a:lnTo>
                    <a:lnTo>
                      <a:pt x="174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22" name="Freeform 25"/>
              <p:cNvSpPr>
                <a:spLocks/>
              </p:cNvSpPr>
              <p:nvPr/>
            </p:nvSpPr>
            <p:spPr bwMode="auto">
              <a:xfrm>
                <a:off x="2689" y="4347"/>
                <a:ext cx="34" cy="83"/>
              </a:xfrm>
              <a:custGeom>
                <a:avLst/>
                <a:gdLst>
                  <a:gd name="T0" fmla="*/ 135 w 373"/>
                  <a:gd name="T1" fmla="*/ 0 h 915"/>
                  <a:gd name="T2" fmla="*/ 237 w 373"/>
                  <a:gd name="T3" fmla="*/ 0 h 915"/>
                  <a:gd name="T4" fmla="*/ 258 w 373"/>
                  <a:gd name="T5" fmla="*/ 2 h 915"/>
                  <a:gd name="T6" fmla="*/ 278 w 373"/>
                  <a:gd name="T7" fmla="*/ 9 h 915"/>
                  <a:gd name="T8" fmla="*/ 295 w 373"/>
                  <a:gd name="T9" fmla="*/ 21 h 915"/>
                  <a:gd name="T10" fmla="*/ 310 w 373"/>
                  <a:gd name="T11" fmla="*/ 36 h 915"/>
                  <a:gd name="T12" fmla="*/ 321 w 373"/>
                  <a:gd name="T13" fmla="*/ 53 h 915"/>
                  <a:gd name="T14" fmla="*/ 328 w 373"/>
                  <a:gd name="T15" fmla="*/ 74 h 915"/>
                  <a:gd name="T16" fmla="*/ 366 w 373"/>
                  <a:gd name="T17" fmla="*/ 234 h 915"/>
                  <a:gd name="T18" fmla="*/ 368 w 373"/>
                  <a:gd name="T19" fmla="*/ 257 h 915"/>
                  <a:gd name="T20" fmla="*/ 365 w 373"/>
                  <a:gd name="T21" fmla="*/ 281 h 915"/>
                  <a:gd name="T22" fmla="*/ 357 w 373"/>
                  <a:gd name="T23" fmla="*/ 301 h 915"/>
                  <a:gd name="T24" fmla="*/ 345 w 373"/>
                  <a:gd name="T25" fmla="*/ 319 h 915"/>
                  <a:gd name="T26" fmla="*/ 329 w 373"/>
                  <a:gd name="T27" fmla="*/ 334 h 915"/>
                  <a:gd name="T28" fmla="*/ 309 w 373"/>
                  <a:gd name="T29" fmla="*/ 345 h 915"/>
                  <a:gd name="T30" fmla="*/ 287 w 373"/>
                  <a:gd name="T31" fmla="*/ 351 h 915"/>
                  <a:gd name="T32" fmla="*/ 373 w 373"/>
                  <a:gd name="T33" fmla="*/ 438 h 915"/>
                  <a:gd name="T34" fmla="*/ 187 w 373"/>
                  <a:gd name="T35" fmla="*/ 915 h 915"/>
                  <a:gd name="T36" fmla="*/ 0 w 373"/>
                  <a:gd name="T37" fmla="*/ 438 h 915"/>
                  <a:gd name="T38" fmla="*/ 85 w 373"/>
                  <a:gd name="T39" fmla="*/ 351 h 915"/>
                  <a:gd name="T40" fmla="*/ 63 w 373"/>
                  <a:gd name="T41" fmla="*/ 345 h 915"/>
                  <a:gd name="T42" fmla="*/ 44 w 373"/>
                  <a:gd name="T43" fmla="*/ 334 h 915"/>
                  <a:gd name="T44" fmla="*/ 27 w 373"/>
                  <a:gd name="T45" fmla="*/ 319 h 915"/>
                  <a:gd name="T46" fmla="*/ 15 w 373"/>
                  <a:gd name="T47" fmla="*/ 301 h 915"/>
                  <a:gd name="T48" fmla="*/ 7 w 373"/>
                  <a:gd name="T49" fmla="*/ 281 h 915"/>
                  <a:gd name="T50" fmla="*/ 4 w 373"/>
                  <a:gd name="T51" fmla="*/ 257 h 915"/>
                  <a:gd name="T52" fmla="*/ 6 w 373"/>
                  <a:gd name="T53" fmla="*/ 234 h 915"/>
                  <a:gd name="T54" fmla="*/ 44 w 373"/>
                  <a:gd name="T55" fmla="*/ 74 h 915"/>
                  <a:gd name="T56" fmla="*/ 52 w 373"/>
                  <a:gd name="T57" fmla="*/ 53 h 915"/>
                  <a:gd name="T58" fmla="*/ 63 w 373"/>
                  <a:gd name="T59" fmla="*/ 36 h 915"/>
                  <a:gd name="T60" fmla="*/ 77 w 373"/>
                  <a:gd name="T61" fmla="*/ 21 h 915"/>
                  <a:gd name="T62" fmla="*/ 95 w 373"/>
                  <a:gd name="T63" fmla="*/ 9 h 915"/>
                  <a:gd name="T64" fmla="*/ 114 w 373"/>
                  <a:gd name="T65" fmla="*/ 2 h 915"/>
                  <a:gd name="T66" fmla="*/ 135 w 373"/>
                  <a:gd name="T67" fmla="*/ 0 h 9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73" h="915">
                    <a:moveTo>
                      <a:pt x="135" y="0"/>
                    </a:moveTo>
                    <a:lnTo>
                      <a:pt x="237" y="0"/>
                    </a:lnTo>
                    <a:lnTo>
                      <a:pt x="258" y="2"/>
                    </a:lnTo>
                    <a:lnTo>
                      <a:pt x="278" y="9"/>
                    </a:lnTo>
                    <a:lnTo>
                      <a:pt x="295" y="21"/>
                    </a:lnTo>
                    <a:lnTo>
                      <a:pt x="310" y="36"/>
                    </a:lnTo>
                    <a:lnTo>
                      <a:pt x="321" y="53"/>
                    </a:lnTo>
                    <a:lnTo>
                      <a:pt x="328" y="74"/>
                    </a:lnTo>
                    <a:lnTo>
                      <a:pt x="366" y="234"/>
                    </a:lnTo>
                    <a:lnTo>
                      <a:pt x="368" y="257"/>
                    </a:lnTo>
                    <a:lnTo>
                      <a:pt x="365" y="281"/>
                    </a:lnTo>
                    <a:lnTo>
                      <a:pt x="357" y="301"/>
                    </a:lnTo>
                    <a:lnTo>
                      <a:pt x="345" y="319"/>
                    </a:lnTo>
                    <a:lnTo>
                      <a:pt x="329" y="334"/>
                    </a:lnTo>
                    <a:lnTo>
                      <a:pt x="309" y="345"/>
                    </a:lnTo>
                    <a:lnTo>
                      <a:pt x="287" y="351"/>
                    </a:lnTo>
                    <a:lnTo>
                      <a:pt x="373" y="438"/>
                    </a:lnTo>
                    <a:lnTo>
                      <a:pt x="187" y="915"/>
                    </a:lnTo>
                    <a:lnTo>
                      <a:pt x="0" y="438"/>
                    </a:lnTo>
                    <a:lnTo>
                      <a:pt x="85" y="351"/>
                    </a:lnTo>
                    <a:lnTo>
                      <a:pt x="63" y="345"/>
                    </a:lnTo>
                    <a:lnTo>
                      <a:pt x="44" y="334"/>
                    </a:lnTo>
                    <a:lnTo>
                      <a:pt x="27" y="319"/>
                    </a:lnTo>
                    <a:lnTo>
                      <a:pt x="15" y="301"/>
                    </a:lnTo>
                    <a:lnTo>
                      <a:pt x="7" y="281"/>
                    </a:lnTo>
                    <a:lnTo>
                      <a:pt x="4" y="257"/>
                    </a:lnTo>
                    <a:lnTo>
                      <a:pt x="6" y="234"/>
                    </a:lnTo>
                    <a:lnTo>
                      <a:pt x="44" y="74"/>
                    </a:lnTo>
                    <a:lnTo>
                      <a:pt x="52" y="53"/>
                    </a:lnTo>
                    <a:lnTo>
                      <a:pt x="63" y="36"/>
                    </a:lnTo>
                    <a:lnTo>
                      <a:pt x="77" y="21"/>
                    </a:lnTo>
                    <a:lnTo>
                      <a:pt x="95" y="9"/>
                    </a:lnTo>
                    <a:lnTo>
                      <a:pt x="114" y="2"/>
                    </a:lnTo>
                    <a:lnTo>
                      <a:pt x="13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1" name="Group 16"/>
            <p:cNvGrpSpPr>
              <a:grpSpLocks noChangeAspect="1"/>
            </p:cNvGrpSpPr>
            <p:nvPr/>
          </p:nvGrpSpPr>
          <p:grpSpPr bwMode="auto">
            <a:xfrm>
              <a:off x="596845" y="5823027"/>
              <a:ext cx="162480" cy="186754"/>
              <a:chOff x="1039" y="1681"/>
              <a:chExt cx="1071" cy="1231"/>
            </a:xfrm>
            <a:grpFill/>
          </p:grpSpPr>
          <p:sp>
            <p:nvSpPr>
              <p:cNvPr id="15" name="Freeform 17"/>
              <p:cNvSpPr>
                <a:spLocks noEditPoints="1"/>
              </p:cNvSpPr>
              <p:nvPr/>
            </p:nvSpPr>
            <p:spPr bwMode="auto">
              <a:xfrm>
                <a:off x="1039" y="1681"/>
                <a:ext cx="1071" cy="1099"/>
              </a:xfrm>
              <a:custGeom>
                <a:avLst/>
                <a:gdLst>
                  <a:gd name="T0" fmla="*/ 3169 w 3212"/>
                  <a:gd name="T1" fmla="*/ 566 h 3298"/>
                  <a:gd name="T2" fmla="*/ 3035 w 3212"/>
                  <a:gd name="T3" fmla="*/ 475 h 3298"/>
                  <a:gd name="T4" fmla="*/ 2711 w 3212"/>
                  <a:gd name="T5" fmla="*/ 199 h 3298"/>
                  <a:gd name="T6" fmla="*/ 2384 w 3212"/>
                  <a:gd name="T7" fmla="*/ 19 h 3298"/>
                  <a:gd name="T8" fmla="*/ 2347 w 3212"/>
                  <a:gd name="T9" fmla="*/ 4 h 3298"/>
                  <a:gd name="T10" fmla="*/ 2278 w 3212"/>
                  <a:gd name="T11" fmla="*/ 47 h 3298"/>
                  <a:gd name="T12" fmla="*/ 2171 w 3212"/>
                  <a:gd name="T13" fmla="*/ 190 h 3298"/>
                  <a:gd name="T14" fmla="*/ 1698 w 3212"/>
                  <a:gd name="T15" fmla="*/ 610 h 3298"/>
                  <a:gd name="T16" fmla="*/ 716 w 3212"/>
                  <a:gd name="T17" fmla="*/ 1337 h 3298"/>
                  <a:gd name="T18" fmla="*/ 296 w 3212"/>
                  <a:gd name="T19" fmla="*/ 1713 h 3298"/>
                  <a:gd name="T20" fmla="*/ 59 w 3212"/>
                  <a:gd name="T21" fmla="*/ 2061 h 3298"/>
                  <a:gd name="T22" fmla="*/ 0 w 3212"/>
                  <a:gd name="T23" fmla="*/ 2479 h 3298"/>
                  <a:gd name="T24" fmla="*/ 29 w 3212"/>
                  <a:gd name="T25" fmla="*/ 2758 h 3298"/>
                  <a:gd name="T26" fmla="*/ 183 w 3212"/>
                  <a:gd name="T27" fmla="*/ 2915 h 3298"/>
                  <a:gd name="T28" fmla="*/ 615 w 3212"/>
                  <a:gd name="T29" fmla="*/ 3255 h 3298"/>
                  <a:gd name="T30" fmla="*/ 886 w 3212"/>
                  <a:gd name="T31" fmla="*/ 3291 h 3298"/>
                  <a:gd name="T32" fmla="*/ 1138 w 3212"/>
                  <a:gd name="T33" fmla="*/ 3171 h 3298"/>
                  <a:gd name="T34" fmla="*/ 1808 w 3212"/>
                  <a:gd name="T35" fmla="*/ 2600 h 3298"/>
                  <a:gd name="T36" fmla="*/ 2812 w 3212"/>
                  <a:gd name="T37" fmla="*/ 1724 h 3298"/>
                  <a:gd name="T38" fmla="*/ 3103 w 3212"/>
                  <a:gd name="T39" fmla="*/ 1438 h 3298"/>
                  <a:gd name="T40" fmla="*/ 3146 w 3212"/>
                  <a:gd name="T41" fmla="*/ 1401 h 3298"/>
                  <a:gd name="T42" fmla="*/ 3193 w 3212"/>
                  <a:gd name="T43" fmla="*/ 1183 h 3298"/>
                  <a:gd name="T44" fmla="*/ 3208 w 3212"/>
                  <a:gd name="T45" fmla="*/ 620 h 3298"/>
                  <a:gd name="T46" fmla="*/ 1001 w 3212"/>
                  <a:gd name="T47" fmla="*/ 3114 h 3298"/>
                  <a:gd name="T48" fmla="*/ 881 w 3212"/>
                  <a:gd name="T49" fmla="*/ 3066 h 3298"/>
                  <a:gd name="T50" fmla="*/ 844 w 3212"/>
                  <a:gd name="T51" fmla="*/ 2610 h 3298"/>
                  <a:gd name="T52" fmla="*/ 840 w 3212"/>
                  <a:gd name="T53" fmla="*/ 2398 h 3298"/>
                  <a:gd name="T54" fmla="*/ 401 w 3212"/>
                  <a:gd name="T55" fmla="*/ 2082 h 3298"/>
                  <a:gd name="T56" fmla="*/ 241 w 3212"/>
                  <a:gd name="T57" fmla="*/ 1969 h 3298"/>
                  <a:gd name="T58" fmla="*/ 752 w 3212"/>
                  <a:gd name="T59" fmla="*/ 2141 h 3298"/>
                  <a:gd name="T60" fmla="*/ 1034 w 3212"/>
                  <a:gd name="T61" fmla="*/ 2354 h 3298"/>
                  <a:gd name="T62" fmla="*/ 1418 w 3212"/>
                  <a:gd name="T63" fmla="*/ 2074 h 3298"/>
                  <a:gd name="T64" fmla="*/ 1624 w 3212"/>
                  <a:gd name="T65" fmla="*/ 1847 h 3298"/>
                  <a:gd name="T66" fmla="*/ 1420 w 3212"/>
                  <a:gd name="T67" fmla="*/ 1596 h 3298"/>
                  <a:gd name="T68" fmla="*/ 1082 w 3212"/>
                  <a:gd name="T69" fmla="*/ 1248 h 3298"/>
                  <a:gd name="T70" fmla="*/ 1614 w 3212"/>
                  <a:gd name="T71" fmla="*/ 825 h 3298"/>
                  <a:gd name="T72" fmla="*/ 2194 w 3212"/>
                  <a:gd name="T73" fmla="*/ 338 h 3298"/>
                  <a:gd name="T74" fmla="*/ 2374 w 3212"/>
                  <a:gd name="T75" fmla="*/ 118 h 3298"/>
                  <a:gd name="T76" fmla="*/ 2661 w 3212"/>
                  <a:gd name="T77" fmla="*/ 304 h 3298"/>
                  <a:gd name="T78" fmla="*/ 2993 w 3212"/>
                  <a:gd name="T79" fmla="*/ 603 h 3298"/>
                  <a:gd name="T80" fmla="*/ 2474 w 3212"/>
                  <a:gd name="T81" fmla="*/ 1257 h 3298"/>
                  <a:gd name="T82" fmla="*/ 1732 w 3212"/>
                  <a:gd name="T83" fmla="*/ 1951 h 3298"/>
                  <a:gd name="T84" fmla="*/ 1047 w 3212"/>
                  <a:gd name="T85" fmla="*/ 2462 h 3298"/>
                  <a:gd name="T86" fmla="*/ 1012 w 3212"/>
                  <a:gd name="T87" fmla="*/ 2472 h 3298"/>
                  <a:gd name="T88" fmla="*/ 3078 w 3212"/>
                  <a:gd name="T89" fmla="*/ 1147 h 3298"/>
                  <a:gd name="T90" fmla="*/ 3067 w 3212"/>
                  <a:gd name="T91" fmla="*/ 1301 h 3298"/>
                  <a:gd name="T92" fmla="*/ 3051 w 3212"/>
                  <a:gd name="T93" fmla="*/ 1343 h 3298"/>
                  <a:gd name="T94" fmla="*/ 3018 w 3212"/>
                  <a:gd name="T95" fmla="*/ 1366 h 3298"/>
                  <a:gd name="T96" fmla="*/ 2890 w 3212"/>
                  <a:gd name="T97" fmla="*/ 1493 h 3298"/>
                  <a:gd name="T98" fmla="*/ 1823 w 3212"/>
                  <a:gd name="T99" fmla="*/ 2434 h 3298"/>
                  <a:gd name="T100" fmla="*/ 1765 w 3212"/>
                  <a:gd name="T101" fmla="*/ 2231 h 3298"/>
                  <a:gd name="T102" fmla="*/ 1749 w 3212"/>
                  <a:gd name="T103" fmla="*/ 2105 h 3298"/>
                  <a:gd name="T104" fmla="*/ 2236 w 3212"/>
                  <a:gd name="T105" fmla="*/ 1651 h 3298"/>
                  <a:gd name="T106" fmla="*/ 3095 w 3212"/>
                  <a:gd name="T107" fmla="*/ 770 h 3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212" h="3298">
                    <a:moveTo>
                      <a:pt x="3208" y="620"/>
                    </a:moveTo>
                    <a:lnTo>
                      <a:pt x="3206" y="606"/>
                    </a:lnTo>
                    <a:lnTo>
                      <a:pt x="3192" y="581"/>
                    </a:lnTo>
                    <a:lnTo>
                      <a:pt x="3169" y="566"/>
                    </a:lnTo>
                    <a:lnTo>
                      <a:pt x="3143" y="561"/>
                    </a:lnTo>
                    <a:lnTo>
                      <a:pt x="3130" y="564"/>
                    </a:lnTo>
                    <a:lnTo>
                      <a:pt x="3101" y="533"/>
                    </a:lnTo>
                    <a:lnTo>
                      <a:pt x="3035" y="475"/>
                    </a:lnTo>
                    <a:lnTo>
                      <a:pt x="3003" y="448"/>
                    </a:lnTo>
                    <a:lnTo>
                      <a:pt x="2931" y="383"/>
                    </a:lnTo>
                    <a:lnTo>
                      <a:pt x="2786" y="258"/>
                    </a:lnTo>
                    <a:lnTo>
                      <a:pt x="2711" y="199"/>
                    </a:lnTo>
                    <a:lnTo>
                      <a:pt x="2651" y="148"/>
                    </a:lnTo>
                    <a:lnTo>
                      <a:pt x="2507" y="53"/>
                    </a:lnTo>
                    <a:lnTo>
                      <a:pt x="2432" y="24"/>
                    </a:lnTo>
                    <a:lnTo>
                      <a:pt x="2384" y="19"/>
                    </a:lnTo>
                    <a:lnTo>
                      <a:pt x="2363" y="20"/>
                    </a:lnTo>
                    <a:lnTo>
                      <a:pt x="2361" y="17"/>
                    </a:lnTo>
                    <a:lnTo>
                      <a:pt x="2358" y="14"/>
                    </a:lnTo>
                    <a:lnTo>
                      <a:pt x="2347" y="4"/>
                    </a:lnTo>
                    <a:lnTo>
                      <a:pt x="2320" y="0"/>
                    </a:lnTo>
                    <a:lnTo>
                      <a:pt x="2294" y="10"/>
                    </a:lnTo>
                    <a:lnTo>
                      <a:pt x="2278" y="32"/>
                    </a:lnTo>
                    <a:lnTo>
                      <a:pt x="2278" y="47"/>
                    </a:lnTo>
                    <a:lnTo>
                      <a:pt x="2276" y="62"/>
                    </a:lnTo>
                    <a:lnTo>
                      <a:pt x="2253" y="102"/>
                    </a:lnTo>
                    <a:lnTo>
                      <a:pt x="2199" y="163"/>
                    </a:lnTo>
                    <a:lnTo>
                      <a:pt x="2171" y="190"/>
                    </a:lnTo>
                    <a:lnTo>
                      <a:pt x="2102" y="260"/>
                    </a:lnTo>
                    <a:lnTo>
                      <a:pt x="1952" y="394"/>
                    </a:lnTo>
                    <a:lnTo>
                      <a:pt x="1878" y="459"/>
                    </a:lnTo>
                    <a:lnTo>
                      <a:pt x="1698" y="610"/>
                    </a:lnTo>
                    <a:lnTo>
                      <a:pt x="1326" y="897"/>
                    </a:lnTo>
                    <a:lnTo>
                      <a:pt x="1138" y="1036"/>
                    </a:lnTo>
                    <a:lnTo>
                      <a:pt x="969" y="1157"/>
                    </a:lnTo>
                    <a:lnTo>
                      <a:pt x="716" y="1337"/>
                    </a:lnTo>
                    <a:lnTo>
                      <a:pt x="553" y="1467"/>
                    </a:lnTo>
                    <a:lnTo>
                      <a:pt x="475" y="1536"/>
                    </a:lnTo>
                    <a:lnTo>
                      <a:pt x="415" y="1592"/>
                    </a:lnTo>
                    <a:lnTo>
                      <a:pt x="296" y="1713"/>
                    </a:lnTo>
                    <a:lnTo>
                      <a:pt x="186" y="1845"/>
                    </a:lnTo>
                    <a:lnTo>
                      <a:pt x="117" y="1951"/>
                    </a:lnTo>
                    <a:lnTo>
                      <a:pt x="77" y="2024"/>
                    </a:lnTo>
                    <a:lnTo>
                      <a:pt x="59" y="2061"/>
                    </a:lnTo>
                    <a:lnTo>
                      <a:pt x="44" y="2100"/>
                    </a:lnTo>
                    <a:lnTo>
                      <a:pt x="21" y="2181"/>
                    </a:lnTo>
                    <a:lnTo>
                      <a:pt x="2" y="2306"/>
                    </a:lnTo>
                    <a:lnTo>
                      <a:pt x="0" y="2479"/>
                    </a:lnTo>
                    <a:lnTo>
                      <a:pt x="12" y="2650"/>
                    </a:lnTo>
                    <a:lnTo>
                      <a:pt x="18" y="2732"/>
                    </a:lnTo>
                    <a:lnTo>
                      <a:pt x="19" y="2742"/>
                    </a:lnTo>
                    <a:lnTo>
                      <a:pt x="29" y="2758"/>
                    </a:lnTo>
                    <a:lnTo>
                      <a:pt x="49" y="2771"/>
                    </a:lnTo>
                    <a:lnTo>
                      <a:pt x="67" y="2770"/>
                    </a:lnTo>
                    <a:lnTo>
                      <a:pt x="101" y="2817"/>
                    </a:lnTo>
                    <a:lnTo>
                      <a:pt x="183" y="2915"/>
                    </a:lnTo>
                    <a:lnTo>
                      <a:pt x="278" y="3016"/>
                    </a:lnTo>
                    <a:lnTo>
                      <a:pt x="383" y="3109"/>
                    </a:lnTo>
                    <a:lnTo>
                      <a:pt x="497" y="3193"/>
                    </a:lnTo>
                    <a:lnTo>
                      <a:pt x="615" y="3255"/>
                    </a:lnTo>
                    <a:lnTo>
                      <a:pt x="704" y="3285"/>
                    </a:lnTo>
                    <a:lnTo>
                      <a:pt x="765" y="3297"/>
                    </a:lnTo>
                    <a:lnTo>
                      <a:pt x="825" y="3298"/>
                    </a:lnTo>
                    <a:lnTo>
                      <a:pt x="886" y="3291"/>
                    </a:lnTo>
                    <a:lnTo>
                      <a:pt x="916" y="3282"/>
                    </a:lnTo>
                    <a:lnTo>
                      <a:pt x="955" y="3271"/>
                    </a:lnTo>
                    <a:lnTo>
                      <a:pt x="1030" y="3236"/>
                    </a:lnTo>
                    <a:lnTo>
                      <a:pt x="1138" y="3171"/>
                    </a:lnTo>
                    <a:lnTo>
                      <a:pt x="1342" y="3009"/>
                    </a:lnTo>
                    <a:lnTo>
                      <a:pt x="1463" y="2899"/>
                    </a:lnTo>
                    <a:lnTo>
                      <a:pt x="1634" y="2748"/>
                    </a:lnTo>
                    <a:lnTo>
                      <a:pt x="1808" y="2600"/>
                    </a:lnTo>
                    <a:lnTo>
                      <a:pt x="2017" y="2424"/>
                    </a:lnTo>
                    <a:lnTo>
                      <a:pt x="2429" y="2066"/>
                    </a:lnTo>
                    <a:lnTo>
                      <a:pt x="2633" y="1884"/>
                    </a:lnTo>
                    <a:lnTo>
                      <a:pt x="2812" y="1724"/>
                    </a:lnTo>
                    <a:lnTo>
                      <a:pt x="2987" y="1560"/>
                    </a:lnTo>
                    <a:lnTo>
                      <a:pt x="3021" y="1530"/>
                    </a:lnTo>
                    <a:lnTo>
                      <a:pt x="3075" y="1478"/>
                    </a:lnTo>
                    <a:lnTo>
                      <a:pt x="3103" y="1438"/>
                    </a:lnTo>
                    <a:lnTo>
                      <a:pt x="3111" y="1416"/>
                    </a:lnTo>
                    <a:lnTo>
                      <a:pt x="3124" y="1415"/>
                    </a:lnTo>
                    <a:lnTo>
                      <a:pt x="3134" y="1409"/>
                    </a:lnTo>
                    <a:lnTo>
                      <a:pt x="3146" y="1401"/>
                    </a:lnTo>
                    <a:lnTo>
                      <a:pt x="3163" y="1378"/>
                    </a:lnTo>
                    <a:lnTo>
                      <a:pt x="3180" y="1337"/>
                    </a:lnTo>
                    <a:lnTo>
                      <a:pt x="3192" y="1241"/>
                    </a:lnTo>
                    <a:lnTo>
                      <a:pt x="3193" y="1183"/>
                    </a:lnTo>
                    <a:lnTo>
                      <a:pt x="3202" y="1042"/>
                    </a:lnTo>
                    <a:lnTo>
                      <a:pt x="3212" y="832"/>
                    </a:lnTo>
                    <a:lnTo>
                      <a:pt x="3212" y="691"/>
                    </a:lnTo>
                    <a:lnTo>
                      <a:pt x="3208" y="620"/>
                    </a:lnTo>
                    <a:close/>
                    <a:moveTo>
                      <a:pt x="1004" y="2495"/>
                    </a:moveTo>
                    <a:lnTo>
                      <a:pt x="998" y="2649"/>
                    </a:lnTo>
                    <a:lnTo>
                      <a:pt x="999" y="2958"/>
                    </a:lnTo>
                    <a:lnTo>
                      <a:pt x="1001" y="3114"/>
                    </a:lnTo>
                    <a:lnTo>
                      <a:pt x="942" y="3145"/>
                    </a:lnTo>
                    <a:lnTo>
                      <a:pt x="880" y="3170"/>
                    </a:lnTo>
                    <a:lnTo>
                      <a:pt x="884" y="3137"/>
                    </a:lnTo>
                    <a:lnTo>
                      <a:pt x="881" y="3066"/>
                    </a:lnTo>
                    <a:lnTo>
                      <a:pt x="868" y="2961"/>
                    </a:lnTo>
                    <a:lnTo>
                      <a:pt x="860" y="2895"/>
                    </a:lnTo>
                    <a:lnTo>
                      <a:pt x="850" y="2780"/>
                    </a:lnTo>
                    <a:lnTo>
                      <a:pt x="844" y="2610"/>
                    </a:lnTo>
                    <a:lnTo>
                      <a:pt x="850" y="2495"/>
                    </a:lnTo>
                    <a:lnTo>
                      <a:pt x="857" y="2439"/>
                    </a:lnTo>
                    <a:lnTo>
                      <a:pt x="856" y="2424"/>
                    </a:lnTo>
                    <a:lnTo>
                      <a:pt x="840" y="2398"/>
                    </a:lnTo>
                    <a:lnTo>
                      <a:pt x="828" y="2390"/>
                    </a:lnTo>
                    <a:lnTo>
                      <a:pt x="717" y="2318"/>
                    </a:lnTo>
                    <a:lnTo>
                      <a:pt x="506" y="2162"/>
                    </a:lnTo>
                    <a:lnTo>
                      <a:pt x="401" y="2082"/>
                    </a:lnTo>
                    <a:lnTo>
                      <a:pt x="382" y="2064"/>
                    </a:lnTo>
                    <a:lnTo>
                      <a:pt x="314" y="2010"/>
                    </a:lnTo>
                    <a:lnTo>
                      <a:pt x="264" y="1978"/>
                    </a:lnTo>
                    <a:lnTo>
                      <a:pt x="241" y="1969"/>
                    </a:lnTo>
                    <a:lnTo>
                      <a:pt x="294" y="1899"/>
                    </a:lnTo>
                    <a:lnTo>
                      <a:pt x="350" y="1830"/>
                    </a:lnTo>
                    <a:lnTo>
                      <a:pt x="510" y="1955"/>
                    </a:lnTo>
                    <a:lnTo>
                      <a:pt x="752" y="2141"/>
                    </a:lnTo>
                    <a:lnTo>
                      <a:pt x="909" y="2270"/>
                    </a:lnTo>
                    <a:lnTo>
                      <a:pt x="985" y="2338"/>
                    </a:lnTo>
                    <a:lnTo>
                      <a:pt x="999" y="2349"/>
                    </a:lnTo>
                    <a:lnTo>
                      <a:pt x="1034" y="2354"/>
                    </a:lnTo>
                    <a:lnTo>
                      <a:pt x="1053" y="2346"/>
                    </a:lnTo>
                    <a:lnTo>
                      <a:pt x="1132" y="2302"/>
                    </a:lnTo>
                    <a:lnTo>
                      <a:pt x="1280" y="2195"/>
                    </a:lnTo>
                    <a:lnTo>
                      <a:pt x="1418" y="2074"/>
                    </a:lnTo>
                    <a:lnTo>
                      <a:pt x="1548" y="1943"/>
                    </a:lnTo>
                    <a:lnTo>
                      <a:pt x="1610" y="1877"/>
                    </a:lnTo>
                    <a:lnTo>
                      <a:pt x="1617" y="1868"/>
                    </a:lnTo>
                    <a:lnTo>
                      <a:pt x="1624" y="1847"/>
                    </a:lnTo>
                    <a:lnTo>
                      <a:pt x="1626" y="1827"/>
                    </a:lnTo>
                    <a:lnTo>
                      <a:pt x="1617" y="1807"/>
                    </a:lnTo>
                    <a:lnTo>
                      <a:pt x="1610" y="1796"/>
                    </a:lnTo>
                    <a:lnTo>
                      <a:pt x="1420" y="1596"/>
                    </a:lnTo>
                    <a:lnTo>
                      <a:pt x="1231" y="1395"/>
                    </a:lnTo>
                    <a:lnTo>
                      <a:pt x="1201" y="1360"/>
                    </a:lnTo>
                    <a:lnTo>
                      <a:pt x="1132" y="1288"/>
                    </a:lnTo>
                    <a:lnTo>
                      <a:pt x="1082" y="1248"/>
                    </a:lnTo>
                    <a:lnTo>
                      <a:pt x="1056" y="1235"/>
                    </a:lnTo>
                    <a:lnTo>
                      <a:pt x="1244" y="1103"/>
                    </a:lnTo>
                    <a:lnTo>
                      <a:pt x="1430" y="964"/>
                    </a:lnTo>
                    <a:lnTo>
                      <a:pt x="1614" y="825"/>
                    </a:lnTo>
                    <a:lnTo>
                      <a:pt x="1885" y="607"/>
                    </a:lnTo>
                    <a:lnTo>
                      <a:pt x="2060" y="458"/>
                    </a:lnTo>
                    <a:lnTo>
                      <a:pt x="2145" y="380"/>
                    </a:lnTo>
                    <a:lnTo>
                      <a:pt x="2194" y="338"/>
                    </a:lnTo>
                    <a:lnTo>
                      <a:pt x="2299" y="235"/>
                    </a:lnTo>
                    <a:lnTo>
                      <a:pt x="2344" y="177"/>
                    </a:lnTo>
                    <a:lnTo>
                      <a:pt x="2367" y="138"/>
                    </a:lnTo>
                    <a:lnTo>
                      <a:pt x="2374" y="118"/>
                    </a:lnTo>
                    <a:lnTo>
                      <a:pt x="2422" y="140"/>
                    </a:lnTo>
                    <a:lnTo>
                      <a:pt x="2466" y="163"/>
                    </a:lnTo>
                    <a:lnTo>
                      <a:pt x="2534" y="206"/>
                    </a:lnTo>
                    <a:lnTo>
                      <a:pt x="2661" y="304"/>
                    </a:lnTo>
                    <a:lnTo>
                      <a:pt x="2721" y="354"/>
                    </a:lnTo>
                    <a:lnTo>
                      <a:pt x="2833" y="453"/>
                    </a:lnTo>
                    <a:lnTo>
                      <a:pt x="2944" y="554"/>
                    </a:lnTo>
                    <a:lnTo>
                      <a:pt x="2993" y="603"/>
                    </a:lnTo>
                    <a:lnTo>
                      <a:pt x="3048" y="646"/>
                    </a:lnTo>
                    <a:lnTo>
                      <a:pt x="2937" y="771"/>
                    </a:lnTo>
                    <a:lnTo>
                      <a:pt x="2708" y="1016"/>
                    </a:lnTo>
                    <a:lnTo>
                      <a:pt x="2474" y="1257"/>
                    </a:lnTo>
                    <a:lnTo>
                      <a:pt x="2233" y="1490"/>
                    </a:lnTo>
                    <a:lnTo>
                      <a:pt x="2112" y="1605"/>
                    </a:lnTo>
                    <a:lnTo>
                      <a:pt x="1987" y="1720"/>
                    </a:lnTo>
                    <a:lnTo>
                      <a:pt x="1732" y="1951"/>
                    </a:lnTo>
                    <a:lnTo>
                      <a:pt x="1467" y="2169"/>
                    </a:lnTo>
                    <a:lnTo>
                      <a:pt x="1261" y="2322"/>
                    </a:lnTo>
                    <a:lnTo>
                      <a:pt x="1120" y="2417"/>
                    </a:lnTo>
                    <a:lnTo>
                      <a:pt x="1047" y="2462"/>
                    </a:lnTo>
                    <a:lnTo>
                      <a:pt x="1047" y="2462"/>
                    </a:lnTo>
                    <a:lnTo>
                      <a:pt x="1047" y="2463"/>
                    </a:lnTo>
                    <a:lnTo>
                      <a:pt x="1033" y="2460"/>
                    </a:lnTo>
                    <a:lnTo>
                      <a:pt x="1012" y="2472"/>
                    </a:lnTo>
                    <a:lnTo>
                      <a:pt x="1005" y="2485"/>
                    </a:lnTo>
                    <a:lnTo>
                      <a:pt x="1004" y="2495"/>
                    </a:lnTo>
                    <a:close/>
                    <a:moveTo>
                      <a:pt x="3082" y="1081"/>
                    </a:moveTo>
                    <a:lnTo>
                      <a:pt x="3078" y="1147"/>
                    </a:lnTo>
                    <a:lnTo>
                      <a:pt x="3074" y="1213"/>
                    </a:lnTo>
                    <a:lnTo>
                      <a:pt x="3072" y="1247"/>
                    </a:lnTo>
                    <a:lnTo>
                      <a:pt x="3069" y="1280"/>
                    </a:lnTo>
                    <a:lnTo>
                      <a:pt x="3067" y="1301"/>
                    </a:lnTo>
                    <a:lnTo>
                      <a:pt x="3065" y="1316"/>
                    </a:lnTo>
                    <a:lnTo>
                      <a:pt x="3059" y="1320"/>
                    </a:lnTo>
                    <a:lnTo>
                      <a:pt x="3052" y="1334"/>
                    </a:lnTo>
                    <a:lnTo>
                      <a:pt x="3051" y="1343"/>
                    </a:lnTo>
                    <a:lnTo>
                      <a:pt x="3038" y="1349"/>
                    </a:lnTo>
                    <a:lnTo>
                      <a:pt x="3018" y="1372"/>
                    </a:lnTo>
                    <a:lnTo>
                      <a:pt x="3016" y="1389"/>
                    </a:lnTo>
                    <a:lnTo>
                      <a:pt x="3018" y="1366"/>
                    </a:lnTo>
                    <a:lnTo>
                      <a:pt x="3010" y="1369"/>
                    </a:lnTo>
                    <a:lnTo>
                      <a:pt x="2990" y="1393"/>
                    </a:lnTo>
                    <a:lnTo>
                      <a:pt x="2941" y="1444"/>
                    </a:lnTo>
                    <a:lnTo>
                      <a:pt x="2890" y="1493"/>
                    </a:lnTo>
                    <a:lnTo>
                      <a:pt x="2734" y="1637"/>
                    </a:lnTo>
                    <a:lnTo>
                      <a:pt x="2574" y="1779"/>
                    </a:lnTo>
                    <a:lnTo>
                      <a:pt x="2201" y="2110"/>
                    </a:lnTo>
                    <a:lnTo>
                      <a:pt x="1823" y="2434"/>
                    </a:lnTo>
                    <a:lnTo>
                      <a:pt x="1804" y="2451"/>
                    </a:lnTo>
                    <a:lnTo>
                      <a:pt x="1785" y="2467"/>
                    </a:lnTo>
                    <a:lnTo>
                      <a:pt x="1778" y="2349"/>
                    </a:lnTo>
                    <a:lnTo>
                      <a:pt x="1765" y="2231"/>
                    </a:lnTo>
                    <a:lnTo>
                      <a:pt x="1764" y="2181"/>
                    </a:lnTo>
                    <a:lnTo>
                      <a:pt x="1765" y="2130"/>
                    </a:lnTo>
                    <a:lnTo>
                      <a:pt x="1764" y="2118"/>
                    </a:lnTo>
                    <a:lnTo>
                      <a:pt x="1749" y="2105"/>
                    </a:lnTo>
                    <a:lnTo>
                      <a:pt x="1739" y="2103"/>
                    </a:lnTo>
                    <a:lnTo>
                      <a:pt x="1927" y="1936"/>
                    </a:lnTo>
                    <a:lnTo>
                      <a:pt x="2106" y="1769"/>
                    </a:lnTo>
                    <a:lnTo>
                      <a:pt x="2236" y="1651"/>
                    </a:lnTo>
                    <a:lnTo>
                      <a:pt x="2489" y="1406"/>
                    </a:lnTo>
                    <a:lnTo>
                      <a:pt x="2737" y="1157"/>
                    </a:lnTo>
                    <a:lnTo>
                      <a:pt x="2977" y="901"/>
                    </a:lnTo>
                    <a:lnTo>
                      <a:pt x="3095" y="770"/>
                    </a:lnTo>
                    <a:lnTo>
                      <a:pt x="3093" y="926"/>
                    </a:lnTo>
                    <a:lnTo>
                      <a:pt x="3082" y="10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8"/>
              <p:cNvSpPr>
                <a:spLocks/>
              </p:cNvSpPr>
              <p:nvPr/>
            </p:nvSpPr>
            <p:spPr bwMode="auto">
              <a:xfrm>
                <a:off x="1398" y="2746"/>
                <a:ext cx="212" cy="132"/>
              </a:xfrm>
              <a:custGeom>
                <a:avLst/>
                <a:gdLst>
                  <a:gd name="T0" fmla="*/ 544 w 635"/>
                  <a:gd name="T1" fmla="*/ 0 h 398"/>
                  <a:gd name="T2" fmla="*/ 504 w 635"/>
                  <a:gd name="T3" fmla="*/ 18 h 398"/>
                  <a:gd name="T4" fmla="*/ 496 w 635"/>
                  <a:gd name="T5" fmla="*/ 52 h 398"/>
                  <a:gd name="T6" fmla="*/ 530 w 635"/>
                  <a:gd name="T7" fmla="*/ 177 h 398"/>
                  <a:gd name="T8" fmla="*/ 515 w 635"/>
                  <a:gd name="T9" fmla="*/ 226 h 398"/>
                  <a:gd name="T10" fmla="*/ 478 w 635"/>
                  <a:gd name="T11" fmla="*/ 262 h 398"/>
                  <a:gd name="T12" fmla="*/ 403 w 635"/>
                  <a:gd name="T13" fmla="*/ 291 h 398"/>
                  <a:gd name="T14" fmla="*/ 352 w 635"/>
                  <a:gd name="T15" fmla="*/ 272 h 398"/>
                  <a:gd name="T16" fmla="*/ 332 w 635"/>
                  <a:gd name="T17" fmla="*/ 226 h 398"/>
                  <a:gd name="T18" fmla="*/ 331 w 635"/>
                  <a:gd name="T19" fmla="*/ 198 h 398"/>
                  <a:gd name="T20" fmla="*/ 303 w 635"/>
                  <a:gd name="T21" fmla="*/ 164 h 398"/>
                  <a:gd name="T22" fmla="*/ 246 w 635"/>
                  <a:gd name="T23" fmla="*/ 180 h 398"/>
                  <a:gd name="T24" fmla="*/ 236 w 635"/>
                  <a:gd name="T25" fmla="*/ 209 h 398"/>
                  <a:gd name="T26" fmla="*/ 220 w 635"/>
                  <a:gd name="T27" fmla="*/ 268 h 398"/>
                  <a:gd name="T28" fmla="*/ 160 w 635"/>
                  <a:gd name="T29" fmla="*/ 310 h 398"/>
                  <a:gd name="T30" fmla="*/ 122 w 635"/>
                  <a:gd name="T31" fmla="*/ 304 h 398"/>
                  <a:gd name="T32" fmla="*/ 83 w 635"/>
                  <a:gd name="T33" fmla="*/ 270 h 398"/>
                  <a:gd name="T34" fmla="*/ 83 w 635"/>
                  <a:gd name="T35" fmla="*/ 182 h 398"/>
                  <a:gd name="T36" fmla="*/ 90 w 635"/>
                  <a:gd name="T37" fmla="*/ 149 h 398"/>
                  <a:gd name="T38" fmla="*/ 62 w 635"/>
                  <a:gd name="T39" fmla="*/ 126 h 398"/>
                  <a:gd name="T40" fmla="*/ 34 w 635"/>
                  <a:gd name="T41" fmla="*/ 139 h 398"/>
                  <a:gd name="T42" fmla="*/ 7 w 635"/>
                  <a:gd name="T43" fmla="*/ 193 h 398"/>
                  <a:gd name="T44" fmla="*/ 3 w 635"/>
                  <a:gd name="T45" fmla="*/ 268 h 398"/>
                  <a:gd name="T46" fmla="*/ 31 w 635"/>
                  <a:gd name="T47" fmla="*/ 336 h 398"/>
                  <a:gd name="T48" fmla="*/ 93 w 635"/>
                  <a:gd name="T49" fmla="*/ 383 h 398"/>
                  <a:gd name="T50" fmla="*/ 139 w 635"/>
                  <a:gd name="T51" fmla="*/ 398 h 398"/>
                  <a:gd name="T52" fmla="*/ 229 w 635"/>
                  <a:gd name="T53" fmla="*/ 383 h 398"/>
                  <a:gd name="T54" fmla="*/ 279 w 635"/>
                  <a:gd name="T55" fmla="*/ 339 h 398"/>
                  <a:gd name="T56" fmla="*/ 350 w 635"/>
                  <a:gd name="T57" fmla="*/ 379 h 398"/>
                  <a:gd name="T58" fmla="*/ 470 w 635"/>
                  <a:gd name="T59" fmla="*/ 375 h 398"/>
                  <a:gd name="T60" fmla="*/ 527 w 635"/>
                  <a:gd name="T61" fmla="*/ 350 h 398"/>
                  <a:gd name="T62" fmla="*/ 600 w 635"/>
                  <a:gd name="T63" fmla="*/ 271 h 398"/>
                  <a:gd name="T64" fmla="*/ 635 w 635"/>
                  <a:gd name="T65" fmla="*/ 166 h 398"/>
                  <a:gd name="T66" fmla="*/ 614 w 635"/>
                  <a:gd name="T67" fmla="*/ 64 h 398"/>
                  <a:gd name="T68" fmla="*/ 555 w 635"/>
                  <a:gd name="T69" fmla="*/ 6 h 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635" h="398">
                    <a:moveTo>
                      <a:pt x="555" y="6"/>
                    </a:moveTo>
                    <a:lnTo>
                      <a:pt x="544" y="0"/>
                    </a:lnTo>
                    <a:lnTo>
                      <a:pt x="521" y="3"/>
                    </a:lnTo>
                    <a:lnTo>
                      <a:pt x="504" y="18"/>
                    </a:lnTo>
                    <a:lnTo>
                      <a:pt x="495" y="39"/>
                    </a:lnTo>
                    <a:lnTo>
                      <a:pt x="496" y="52"/>
                    </a:lnTo>
                    <a:lnTo>
                      <a:pt x="514" y="113"/>
                    </a:lnTo>
                    <a:lnTo>
                      <a:pt x="530" y="177"/>
                    </a:lnTo>
                    <a:lnTo>
                      <a:pt x="527" y="202"/>
                    </a:lnTo>
                    <a:lnTo>
                      <a:pt x="515" y="226"/>
                    </a:lnTo>
                    <a:lnTo>
                      <a:pt x="494" y="251"/>
                    </a:lnTo>
                    <a:lnTo>
                      <a:pt x="478" y="262"/>
                    </a:lnTo>
                    <a:lnTo>
                      <a:pt x="453" y="278"/>
                    </a:lnTo>
                    <a:lnTo>
                      <a:pt x="403" y="291"/>
                    </a:lnTo>
                    <a:lnTo>
                      <a:pt x="370" y="284"/>
                    </a:lnTo>
                    <a:lnTo>
                      <a:pt x="352" y="272"/>
                    </a:lnTo>
                    <a:lnTo>
                      <a:pt x="339" y="252"/>
                    </a:lnTo>
                    <a:lnTo>
                      <a:pt x="332" y="226"/>
                    </a:lnTo>
                    <a:lnTo>
                      <a:pt x="332" y="209"/>
                    </a:lnTo>
                    <a:lnTo>
                      <a:pt x="331" y="198"/>
                    </a:lnTo>
                    <a:lnTo>
                      <a:pt x="324" y="180"/>
                    </a:lnTo>
                    <a:lnTo>
                      <a:pt x="303" y="164"/>
                    </a:lnTo>
                    <a:lnTo>
                      <a:pt x="268" y="164"/>
                    </a:lnTo>
                    <a:lnTo>
                      <a:pt x="246" y="180"/>
                    </a:lnTo>
                    <a:lnTo>
                      <a:pt x="237" y="198"/>
                    </a:lnTo>
                    <a:lnTo>
                      <a:pt x="236" y="209"/>
                    </a:lnTo>
                    <a:lnTo>
                      <a:pt x="233" y="231"/>
                    </a:lnTo>
                    <a:lnTo>
                      <a:pt x="220" y="268"/>
                    </a:lnTo>
                    <a:lnTo>
                      <a:pt x="196" y="297"/>
                    </a:lnTo>
                    <a:lnTo>
                      <a:pt x="160" y="310"/>
                    </a:lnTo>
                    <a:lnTo>
                      <a:pt x="137" y="307"/>
                    </a:lnTo>
                    <a:lnTo>
                      <a:pt x="122" y="304"/>
                    </a:lnTo>
                    <a:lnTo>
                      <a:pt x="102" y="294"/>
                    </a:lnTo>
                    <a:lnTo>
                      <a:pt x="83" y="270"/>
                    </a:lnTo>
                    <a:lnTo>
                      <a:pt x="76" y="228"/>
                    </a:lnTo>
                    <a:lnTo>
                      <a:pt x="83" y="182"/>
                    </a:lnTo>
                    <a:lnTo>
                      <a:pt x="88" y="162"/>
                    </a:lnTo>
                    <a:lnTo>
                      <a:pt x="90" y="149"/>
                    </a:lnTo>
                    <a:lnTo>
                      <a:pt x="80" y="131"/>
                    </a:lnTo>
                    <a:lnTo>
                      <a:pt x="62" y="126"/>
                    </a:lnTo>
                    <a:lnTo>
                      <a:pt x="43" y="130"/>
                    </a:lnTo>
                    <a:lnTo>
                      <a:pt x="34" y="139"/>
                    </a:lnTo>
                    <a:lnTo>
                      <a:pt x="23" y="157"/>
                    </a:lnTo>
                    <a:lnTo>
                      <a:pt x="7" y="193"/>
                    </a:lnTo>
                    <a:lnTo>
                      <a:pt x="0" y="232"/>
                    </a:lnTo>
                    <a:lnTo>
                      <a:pt x="3" y="268"/>
                    </a:lnTo>
                    <a:lnTo>
                      <a:pt x="13" y="304"/>
                    </a:lnTo>
                    <a:lnTo>
                      <a:pt x="31" y="336"/>
                    </a:lnTo>
                    <a:lnTo>
                      <a:pt x="59" y="362"/>
                    </a:lnTo>
                    <a:lnTo>
                      <a:pt x="93" y="383"/>
                    </a:lnTo>
                    <a:lnTo>
                      <a:pt x="113" y="390"/>
                    </a:lnTo>
                    <a:lnTo>
                      <a:pt x="139" y="398"/>
                    </a:lnTo>
                    <a:lnTo>
                      <a:pt x="187" y="398"/>
                    </a:lnTo>
                    <a:lnTo>
                      <a:pt x="229" y="383"/>
                    </a:lnTo>
                    <a:lnTo>
                      <a:pt x="265" y="356"/>
                    </a:lnTo>
                    <a:lnTo>
                      <a:pt x="279" y="339"/>
                    </a:lnTo>
                    <a:lnTo>
                      <a:pt x="299" y="356"/>
                    </a:lnTo>
                    <a:lnTo>
                      <a:pt x="350" y="379"/>
                    </a:lnTo>
                    <a:lnTo>
                      <a:pt x="409" y="386"/>
                    </a:lnTo>
                    <a:lnTo>
                      <a:pt x="470" y="375"/>
                    </a:lnTo>
                    <a:lnTo>
                      <a:pt x="502" y="362"/>
                    </a:lnTo>
                    <a:lnTo>
                      <a:pt x="527" y="350"/>
                    </a:lnTo>
                    <a:lnTo>
                      <a:pt x="567" y="316"/>
                    </a:lnTo>
                    <a:lnTo>
                      <a:pt x="600" y="271"/>
                    </a:lnTo>
                    <a:lnTo>
                      <a:pt x="623" y="221"/>
                    </a:lnTo>
                    <a:lnTo>
                      <a:pt x="635" y="166"/>
                    </a:lnTo>
                    <a:lnTo>
                      <a:pt x="632" y="113"/>
                    </a:lnTo>
                    <a:lnTo>
                      <a:pt x="614" y="64"/>
                    </a:lnTo>
                    <a:lnTo>
                      <a:pt x="581" y="23"/>
                    </a:lnTo>
                    <a:lnTo>
                      <a:pt x="555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9"/>
              <p:cNvSpPr>
                <a:spLocks/>
              </p:cNvSpPr>
              <p:nvPr/>
            </p:nvSpPr>
            <p:spPr bwMode="auto">
              <a:xfrm>
                <a:off x="1655" y="2515"/>
                <a:ext cx="176" cy="179"/>
              </a:xfrm>
              <a:custGeom>
                <a:avLst/>
                <a:gdLst>
                  <a:gd name="T0" fmla="*/ 301 w 528"/>
                  <a:gd name="T1" fmla="*/ 1 h 538"/>
                  <a:gd name="T2" fmla="*/ 268 w 528"/>
                  <a:gd name="T3" fmla="*/ 27 h 538"/>
                  <a:gd name="T4" fmla="*/ 273 w 528"/>
                  <a:gd name="T5" fmla="*/ 82 h 538"/>
                  <a:gd name="T6" fmla="*/ 298 w 528"/>
                  <a:gd name="T7" fmla="*/ 95 h 538"/>
                  <a:gd name="T8" fmla="*/ 373 w 528"/>
                  <a:gd name="T9" fmla="*/ 112 h 538"/>
                  <a:gd name="T10" fmla="*/ 419 w 528"/>
                  <a:gd name="T11" fmla="*/ 145 h 538"/>
                  <a:gd name="T12" fmla="*/ 423 w 528"/>
                  <a:gd name="T13" fmla="*/ 191 h 538"/>
                  <a:gd name="T14" fmla="*/ 409 w 528"/>
                  <a:gd name="T15" fmla="*/ 220 h 538"/>
                  <a:gd name="T16" fmla="*/ 357 w 528"/>
                  <a:gd name="T17" fmla="*/ 265 h 538"/>
                  <a:gd name="T18" fmla="*/ 245 w 528"/>
                  <a:gd name="T19" fmla="*/ 269 h 538"/>
                  <a:gd name="T20" fmla="*/ 207 w 528"/>
                  <a:gd name="T21" fmla="*/ 256 h 538"/>
                  <a:gd name="T22" fmla="*/ 188 w 528"/>
                  <a:gd name="T23" fmla="*/ 250 h 538"/>
                  <a:gd name="T24" fmla="*/ 150 w 528"/>
                  <a:gd name="T25" fmla="*/ 268 h 538"/>
                  <a:gd name="T26" fmla="*/ 141 w 528"/>
                  <a:gd name="T27" fmla="*/ 324 h 538"/>
                  <a:gd name="T28" fmla="*/ 161 w 528"/>
                  <a:gd name="T29" fmla="*/ 341 h 538"/>
                  <a:gd name="T30" fmla="*/ 173 w 528"/>
                  <a:gd name="T31" fmla="*/ 347 h 538"/>
                  <a:gd name="T32" fmla="*/ 178 w 528"/>
                  <a:gd name="T33" fmla="*/ 348 h 538"/>
                  <a:gd name="T34" fmla="*/ 184 w 528"/>
                  <a:gd name="T35" fmla="*/ 351 h 538"/>
                  <a:gd name="T36" fmla="*/ 220 w 528"/>
                  <a:gd name="T37" fmla="*/ 367 h 538"/>
                  <a:gd name="T38" fmla="*/ 243 w 528"/>
                  <a:gd name="T39" fmla="*/ 399 h 538"/>
                  <a:gd name="T40" fmla="*/ 180 w 528"/>
                  <a:gd name="T41" fmla="*/ 443 h 538"/>
                  <a:gd name="T42" fmla="*/ 131 w 528"/>
                  <a:gd name="T43" fmla="*/ 456 h 538"/>
                  <a:gd name="T44" fmla="*/ 62 w 528"/>
                  <a:gd name="T45" fmla="*/ 456 h 538"/>
                  <a:gd name="T46" fmla="*/ 50 w 528"/>
                  <a:gd name="T47" fmla="*/ 443 h 538"/>
                  <a:gd name="T48" fmla="*/ 10 w 528"/>
                  <a:gd name="T49" fmla="*/ 446 h 538"/>
                  <a:gd name="T50" fmla="*/ 3 w 528"/>
                  <a:gd name="T51" fmla="*/ 475 h 538"/>
                  <a:gd name="T52" fmla="*/ 45 w 528"/>
                  <a:gd name="T53" fmla="*/ 525 h 538"/>
                  <a:gd name="T54" fmla="*/ 134 w 528"/>
                  <a:gd name="T55" fmla="*/ 538 h 538"/>
                  <a:gd name="T56" fmla="*/ 190 w 528"/>
                  <a:gd name="T57" fmla="*/ 528 h 538"/>
                  <a:gd name="T58" fmla="*/ 302 w 528"/>
                  <a:gd name="T59" fmla="*/ 465 h 538"/>
                  <a:gd name="T60" fmla="*/ 355 w 528"/>
                  <a:gd name="T61" fmla="*/ 383 h 538"/>
                  <a:gd name="T62" fmla="*/ 357 w 528"/>
                  <a:gd name="T63" fmla="*/ 366 h 538"/>
                  <a:gd name="T64" fmla="*/ 425 w 528"/>
                  <a:gd name="T65" fmla="*/ 341 h 538"/>
                  <a:gd name="T66" fmla="*/ 497 w 528"/>
                  <a:gd name="T67" fmla="*/ 271 h 538"/>
                  <a:gd name="T68" fmla="*/ 520 w 528"/>
                  <a:gd name="T69" fmla="*/ 220 h 538"/>
                  <a:gd name="T70" fmla="*/ 520 w 528"/>
                  <a:gd name="T71" fmla="*/ 127 h 538"/>
                  <a:gd name="T72" fmla="*/ 469 w 528"/>
                  <a:gd name="T73" fmla="*/ 53 h 538"/>
                  <a:gd name="T74" fmla="*/ 384 w 528"/>
                  <a:gd name="T75" fmla="*/ 9 h 538"/>
                  <a:gd name="T76" fmla="*/ 311 w 528"/>
                  <a:gd name="T77" fmla="*/ 0 h 5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28" h="538">
                    <a:moveTo>
                      <a:pt x="311" y="0"/>
                    </a:moveTo>
                    <a:lnTo>
                      <a:pt x="301" y="1"/>
                    </a:lnTo>
                    <a:lnTo>
                      <a:pt x="285" y="9"/>
                    </a:lnTo>
                    <a:lnTo>
                      <a:pt x="268" y="27"/>
                    </a:lnTo>
                    <a:lnTo>
                      <a:pt x="263" y="60"/>
                    </a:lnTo>
                    <a:lnTo>
                      <a:pt x="273" y="82"/>
                    </a:lnTo>
                    <a:lnTo>
                      <a:pt x="288" y="92"/>
                    </a:lnTo>
                    <a:lnTo>
                      <a:pt x="298" y="95"/>
                    </a:lnTo>
                    <a:lnTo>
                      <a:pt x="321" y="99"/>
                    </a:lnTo>
                    <a:lnTo>
                      <a:pt x="373" y="112"/>
                    </a:lnTo>
                    <a:lnTo>
                      <a:pt x="404" y="129"/>
                    </a:lnTo>
                    <a:lnTo>
                      <a:pt x="419" y="145"/>
                    </a:lnTo>
                    <a:lnTo>
                      <a:pt x="426" y="165"/>
                    </a:lnTo>
                    <a:lnTo>
                      <a:pt x="423" y="191"/>
                    </a:lnTo>
                    <a:lnTo>
                      <a:pt x="416" y="206"/>
                    </a:lnTo>
                    <a:lnTo>
                      <a:pt x="409" y="220"/>
                    </a:lnTo>
                    <a:lnTo>
                      <a:pt x="391" y="242"/>
                    </a:lnTo>
                    <a:lnTo>
                      <a:pt x="357" y="265"/>
                    </a:lnTo>
                    <a:lnTo>
                      <a:pt x="302" y="276"/>
                    </a:lnTo>
                    <a:lnTo>
                      <a:pt x="245" y="269"/>
                    </a:lnTo>
                    <a:lnTo>
                      <a:pt x="217" y="260"/>
                    </a:lnTo>
                    <a:lnTo>
                      <a:pt x="207" y="256"/>
                    </a:lnTo>
                    <a:lnTo>
                      <a:pt x="199" y="253"/>
                    </a:lnTo>
                    <a:lnTo>
                      <a:pt x="188" y="250"/>
                    </a:lnTo>
                    <a:lnTo>
                      <a:pt x="171" y="253"/>
                    </a:lnTo>
                    <a:lnTo>
                      <a:pt x="150" y="268"/>
                    </a:lnTo>
                    <a:lnTo>
                      <a:pt x="135" y="299"/>
                    </a:lnTo>
                    <a:lnTo>
                      <a:pt x="141" y="324"/>
                    </a:lnTo>
                    <a:lnTo>
                      <a:pt x="151" y="337"/>
                    </a:lnTo>
                    <a:lnTo>
                      <a:pt x="161" y="341"/>
                    </a:lnTo>
                    <a:lnTo>
                      <a:pt x="167" y="344"/>
                    </a:lnTo>
                    <a:lnTo>
                      <a:pt x="173" y="347"/>
                    </a:lnTo>
                    <a:lnTo>
                      <a:pt x="173" y="347"/>
                    </a:lnTo>
                    <a:lnTo>
                      <a:pt x="178" y="348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220" y="367"/>
                    </a:lnTo>
                    <a:lnTo>
                      <a:pt x="252" y="386"/>
                    </a:lnTo>
                    <a:lnTo>
                      <a:pt x="243" y="399"/>
                    </a:lnTo>
                    <a:lnTo>
                      <a:pt x="220" y="420"/>
                    </a:lnTo>
                    <a:lnTo>
                      <a:pt x="180" y="443"/>
                    </a:lnTo>
                    <a:lnTo>
                      <a:pt x="150" y="452"/>
                    </a:lnTo>
                    <a:lnTo>
                      <a:pt x="131" y="456"/>
                    </a:lnTo>
                    <a:lnTo>
                      <a:pt x="85" y="459"/>
                    </a:lnTo>
                    <a:lnTo>
                      <a:pt x="62" y="456"/>
                    </a:lnTo>
                    <a:lnTo>
                      <a:pt x="57" y="453"/>
                    </a:lnTo>
                    <a:lnTo>
                      <a:pt x="50" y="443"/>
                    </a:lnTo>
                    <a:lnTo>
                      <a:pt x="30" y="438"/>
                    </a:lnTo>
                    <a:lnTo>
                      <a:pt x="10" y="446"/>
                    </a:lnTo>
                    <a:lnTo>
                      <a:pt x="0" y="463"/>
                    </a:lnTo>
                    <a:lnTo>
                      <a:pt x="3" y="475"/>
                    </a:lnTo>
                    <a:lnTo>
                      <a:pt x="13" y="498"/>
                    </a:lnTo>
                    <a:lnTo>
                      <a:pt x="45" y="525"/>
                    </a:lnTo>
                    <a:lnTo>
                      <a:pt x="88" y="537"/>
                    </a:lnTo>
                    <a:lnTo>
                      <a:pt x="134" y="538"/>
                    </a:lnTo>
                    <a:lnTo>
                      <a:pt x="155" y="534"/>
                    </a:lnTo>
                    <a:lnTo>
                      <a:pt x="190" y="528"/>
                    </a:lnTo>
                    <a:lnTo>
                      <a:pt x="250" y="504"/>
                    </a:lnTo>
                    <a:lnTo>
                      <a:pt x="302" y="465"/>
                    </a:lnTo>
                    <a:lnTo>
                      <a:pt x="341" y="414"/>
                    </a:lnTo>
                    <a:lnTo>
                      <a:pt x="355" y="383"/>
                    </a:lnTo>
                    <a:lnTo>
                      <a:pt x="358" y="374"/>
                    </a:lnTo>
                    <a:lnTo>
                      <a:pt x="357" y="366"/>
                    </a:lnTo>
                    <a:lnTo>
                      <a:pt x="381" y="360"/>
                    </a:lnTo>
                    <a:lnTo>
                      <a:pt x="425" y="341"/>
                    </a:lnTo>
                    <a:lnTo>
                      <a:pt x="463" y="311"/>
                    </a:lnTo>
                    <a:lnTo>
                      <a:pt x="497" y="271"/>
                    </a:lnTo>
                    <a:lnTo>
                      <a:pt x="509" y="246"/>
                    </a:lnTo>
                    <a:lnTo>
                      <a:pt x="520" y="220"/>
                    </a:lnTo>
                    <a:lnTo>
                      <a:pt x="528" y="171"/>
                    </a:lnTo>
                    <a:lnTo>
                      <a:pt x="520" y="127"/>
                    </a:lnTo>
                    <a:lnTo>
                      <a:pt x="499" y="86"/>
                    </a:lnTo>
                    <a:lnTo>
                      <a:pt x="469" y="53"/>
                    </a:lnTo>
                    <a:lnTo>
                      <a:pt x="430" y="26"/>
                    </a:lnTo>
                    <a:lnTo>
                      <a:pt x="384" y="9"/>
                    </a:lnTo>
                    <a:lnTo>
                      <a:pt x="337" y="0"/>
                    </a:lnTo>
                    <a:lnTo>
                      <a:pt x="31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20"/>
              <p:cNvSpPr>
                <a:spLocks/>
              </p:cNvSpPr>
              <p:nvPr/>
            </p:nvSpPr>
            <p:spPr bwMode="auto">
              <a:xfrm>
                <a:off x="1665" y="2702"/>
                <a:ext cx="205" cy="210"/>
              </a:xfrm>
              <a:custGeom>
                <a:avLst/>
                <a:gdLst>
                  <a:gd name="T0" fmla="*/ 388 w 613"/>
                  <a:gd name="T1" fmla="*/ 3 h 630"/>
                  <a:gd name="T2" fmla="*/ 357 w 613"/>
                  <a:gd name="T3" fmla="*/ 52 h 630"/>
                  <a:gd name="T4" fmla="*/ 381 w 613"/>
                  <a:gd name="T5" fmla="*/ 89 h 630"/>
                  <a:gd name="T6" fmla="*/ 466 w 613"/>
                  <a:gd name="T7" fmla="*/ 128 h 630"/>
                  <a:gd name="T8" fmla="*/ 511 w 613"/>
                  <a:gd name="T9" fmla="*/ 174 h 630"/>
                  <a:gd name="T10" fmla="*/ 506 w 613"/>
                  <a:gd name="T11" fmla="*/ 230 h 630"/>
                  <a:gd name="T12" fmla="*/ 486 w 613"/>
                  <a:gd name="T13" fmla="*/ 265 h 630"/>
                  <a:gd name="T14" fmla="*/ 431 w 613"/>
                  <a:gd name="T15" fmla="*/ 307 h 630"/>
                  <a:gd name="T16" fmla="*/ 349 w 613"/>
                  <a:gd name="T17" fmla="*/ 312 h 630"/>
                  <a:gd name="T18" fmla="*/ 257 w 613"/>
                  <a:gd name="T19" fmla="*/ 265 h 630"/>
                  <a:gd name="T20" fmla="*/ 253 w 613"/>
                  <a:gd name="T21" fmla="*/ 260 h 630"/>
                  <a:gd name="T22" fmla="*/ 239 w 613"/>
                  <a:gd name="T23" fmla="*/ 252 h 630"/>
                  <a:gd name="T24" fmla="*/ 198 w 613"/>
                  <a:gd name="T25" fmla="*/ 256 h 630"/>
                  <a:gd name="T26" fmla="*/ 175 w 613"/>
                  <a:gd name="T27" fmla="*/ 311 h 630"/>
                  <a:gd name="T28" fmla="*/ 188 w 613"/>
                  <a:gd name="T29" fmla="*/ 334 h 630"/>
                  <a:gd name="T30" fmla="*/ 214 w 613"/>
                  <a:gd name="T31" fmla="*/ 354 h 630"/>
                  <a:gd name="T32" fmla="*/ 256 w 613"/>
                  <a:gd name="T33" fmla="*/ 422 h 630"/>
                  <a:gd name="T34" fmla="*/ 224 w 613"/>
                  <a:gd name="T35" fmla="*/ 512 h 630"/>
                  <a:gd name="T36" fmla="*/ 180 w 613"/>
                  <a:gd name="T37" fmla="*/ 543 h 630"/>
                  <a:gd name="T38" fmla="*/ 119 w 613"/>
                  <a:gd name="T39" fmla="*/ 547 h 630"/>
                  <a:gd name="T40" fmla="*/ 72 w 613"/>
                  <a:gd name="T41" fmla="*/ 495 h 630"/>
                  <a:gd name="T42" fmla="*/ 51 w 613"/>
                  <a:gd name="T43" fmla="*/ 397 h 630"/>
                  <a:gd name="T44" fmla="*/ 37 w 613"/>
                  <a:gd name="T45" fmla="*/ 374 h 630"/>
                  <a:gd name="T46" fmla="*/ 5 w 613"/>
                  <a:gd name="T47" fmla="*/ 387 h 630"/>
                  <a:gd name="T48" fmla="*/ 0 w 613"/>
                  <a:gd name="T49" fmla="*/ 425 h 630"/>
                  <a:gd name="T50" fmla="*/ 13 w 613"/>
                  <a:gd name="T51" fmla="*/ 540 h 630"/>
                  <a:gd name="T52" fmla="*/ 66 w 613"/>
                  <a:gd name="T53" fmla="*/ 607 h 630"/>
                  <a:gd name="T54" fmla="*/ 131 w 613"/>
                  <a:gd name="T55" fmla="*/ 630 h 630"/>
                  <a:gd name="T56" fmla="*/ 220 w 613"/>
                  <a:gd name="T57" fmla="*/ 615 h 630"/>
                  <a:gd name="T58" fmla="*/ 263 w 613"/>
                  <a:gd name="T59" fmla="*/ 594 h 630"/>
                  <a:gd name="T60" fmla="*/ 329 w 613"/>
                  <a:gd name="T61" fmla="*/ 522 h 630"/>
                  <a:gd name="T62" fmla="*/ 352 w 613"/>
                  <a:gd name="T63" fmla="*/ 452 h 630"/>
                  <a:gd name="T64" fmla="*/ 352 w 613"/>
                  <a:gd name="T65" fmla="*/ 410 h 630"/>
                  <a:gd name="T66" fmla="*/ 446 w 613"/>
                  <a:gd name="T67" fmla="*/ 404 h 630"/>
                  <a:gd name="T68" fmla="*/ 555 w 613"/>
                  <a:gd name="T69" fmla="*/ 338 h 630"/>
                  <a:gd name="T70" fmla="*/ 594 w 613"/>
                  <a:gd name="T71" fmla="*/ 283 h 630"/>
                  <a:gd name="T72" fmla="*/ 613 w 613"/>
                  <a:gd name="T73" fmla="*/ 177 h 630"/>
                  <a:gd name="T74" fmla="*/ 574 w 613"/>
                  <a:gd name="T75" fmla="*/ 82 h 630"/>
                  <a:gd name="T76" fmla="*/ 489 w 613"/>
                  <a:gd name="T77" fmla="*/ 17 h 630"/>
                  <a:gd name="T78" fmla="*/ 404 w 613"/>
                  <a:gd name="T79" fmla="*/ 0 h 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13" h="630">
                    <a:moveTo>
                      <a:pt x="404" y="0"/>
                    </a:moveTo>
                    <a:lnTo>
                      <a:pt x="388" y="3"/>
                    </a:lnTo>
                    <a:lnTo>
                      <a:pt x="365" y="21"/>
                    </a:lnTo>
                    <a:lnTo>
                      <a:pt x="357" y="52"/>
                    </a:lnTo>
                    <a:lnTo>
                      <a:pt x="367" y="79"/>
                    </a:lnTo>
                    <a:lnTo>
                      <a:pt x="381" y="89"/>
                    </a:lnTo>
                    <a:lnTo>
                      <a:pt x="410" y="101"/>
                    </a:lnTo>
                    <a:lnTo>
                      <a:pt x="466" y="128"/>
                    </a:lnTo>
                    <a:lnTo>
                      <a:pt x="498" y="152"/>
                    </a:lnTo>
                    <a:lnTo>
                      <a:pt x="511" y="174"/>
                    </a:lnTo>
                    <a:lnTo>
                      <a:pt x="515" y="200"/>
                    </a:lnTo>
                    <a:lnTo>
                      <a:pt x="506" y="230"/>
                    </a:lnTo>
                    <a:lnTo>
                      <a:pt x="498" y="249"/>
                    </a:lnTo>
                    <a:lnTo>
                      <a:pt x="486" y="265"/>
                    </a:lnTo>
                    <a:lnTo>
                      <a:pt x="462" y="291"/>
                    </a:lnTo>
                    <a:lnTo>
                      <a:pt x="431" y="307"/>
                    </a:lnTo>
                    <a:lnTo>
                      <a:pt x="400" y="314"/>
                    </a:lnTo>
                    <a:lnTo>
                      <a:pt x="349" y="312"/>
                    </a:lnTo>
                    <a:lnTo>
                      <a:pt x="285" y="286"/>
                    </a:lnTo>
                    <a:lnTo>
                      <a:pt x="257" y="265"/>
                    </a:lnTo>
                    <a:lnTo>
                      <a:pt x="257" y="265"/>
                    </a:lnTo>
                    <a:lnTo>
                      <a:pt x="253" y="260"/>
                    </a:lnTo>
                    <a:lnTo>
                      <a:pt x="247" y="258"/>
                    </a:lnTo>
                    <a:lnTo>
                      <a:pt x="239" y="252"/>
                    </a:lnTo>
                    <a:lnTo>
                      <a:pt x="223" y="249"/>
                    </a:lnTo>
                    <a:lnTo>
                      <a:pt x="198" y="256"/>
                    </a:lnTo>
                    <a:lnTo>
                      <a:pt x="177" y="285"/>
                    </a:lnTo>
                    <a:lnTo>
                      <a:pt x="175" y="311"/>
                    </a:lnTo>
                    <a:lnTo>
                      <a:pt x="181" y="327"/>
                    </a:lnTo>
                    <a:lnTo>
                      <a:pt x="188" y="334"/>
                    </a:lnTo>
                    <a:lnTo>
                      <a:pt x="201" y="344"/>
                    </a:lnTo>
                    <a:lnTo>
                      <a:pt x="214" y="354"/>
                    </a:lnTo>
                    <a:lnTo>
                      <a:pt x="234" y="376"/>
                    </a:lnTo>
                    <a:lnTo>
                      <a:pt x="256" y="422"/>
                    </a:lnTo>
                    <a:lnTo>
                      <a:pt x="253" y="469"/>
                    </a:lnTo>
                    <a:lnTo>
                      <a:pt x="224" y="512"/>
                    </a:lnTo>
                    <a:lnTo>
                      <a:pt x="198" y="531"/>
                    </a:lnTo>
                    <a:lnTo>
                      <a:pt x="180" y="543"/>
                    </a:lnTo>
                    <a:lnTo>
                      <a:pt x="146" y="551"/>
                    </a:lnTo>
                    <a:lnTo>
                      <a:pt x="119" y="547"/>
                    </a:lnTo>
                    <a:lnTo>
                      <a:pt x="96" y="533"/>
                    </a:lnTo>
                    <a:lnTo>
                      <a:pt x="72" y="495"/>
                    </a:lnTo>
                    <a:lnTo>
                      <a:pt x="54" y="430"/>
                    </a:lnTo>
                    <a:lnTo>
                      <a:pt x="51" y="397"/>
                    </a:lnTo>
                    <a:lnTo>
                      <a:pt x="50" y="386"/>
                    </a:lnTo>
                    <a:lnTo>
                      <a:pt x="37" y="374"/>
                    </a:lnTo>
                    <a:lnTo>
                      <a:pt x="20" y="374"/>
                    </a:lnTo>
                    <a:lnTo>
                      <a:pt x="5" y="387"/>
                    </a:lnTo>
                    <a:lnTo>
                      <a:pt x="2" y="397"/>
                    </a:lnTo>
                    <a:lnTo>
                      <a:pt x="0" y="425"/>
                    </a:lnTo>
                    <a:lnTo>
                      <a:pt x="1" y="484"/>
                    </a:lnTo>
                    <a:lnTo>
                      <a:pt x="13" y="540"/>
                    </a:lnTo>
                    <a:lnTo>
                      <a:pt x="43" y="589"/>
                    </a:lnTo>
                    <a:lnTo>
                      <a:pt x="66" y="607"/>
                    </a:lnTo>
                    <a:lnTo>
                      <a:pt x="87" y="619"/>
                    </a:lnTo>
                    <a:lnTo>
                      <a:pt x="131" y="630"/>
                    </a:lnTo>
                    <a:lnTo>
                      <a:pt x="175" y="628"/>
                    </a:lnTo>
                    <a:lnTo>
                      <a:pt x="220" y="615"/>
                    </a:lnTo>
                    <a:lnTo>
                      <a:pt x="241" y="606"/>
                    </a:lnTo>
                    <a:lnTo>
                      <a:pt x="263" y="594"/>
                    </a:lnTo>
                    <a:lnTo>
                      <a:pt x="300" y="561"/>
                    </a:lnTo>
                    <a:lnTo>
                      <a:pt x="329" y="522"/>
                    </a:lnTo>
                    <a:lnTo>
                      <a:pt x="348" y="476"/>
                    </a:lnTo>
                    <a:lnTo>
                      <a:pt x="352" y="452"/>
                    </a:lnTo>
                    <a:lnTo>
                      <a:pt x="355" y="430"/>
                    </a:lnTo>
                    <a:lnTo>
                      <a:pt x="352" y="410"/>
                    </a:lnTo>
                    <a:lnTo>
                      <a:pt x="384" y="413"/>
                    </a:lnTo>
                    <a:lnTo>
                      <a:pt x="446" y="404"/>
                    </a:lnTo>
                    <a:lnTo>
                      <a:pt x="505" y="380"/>
                    </a:lnTo>
                    <a:lnTo>
                      <a:pt x="555" y="338"/>
                    </a:lnTo>
                    <a:lnTo>
                      <a:pt x="577" y="309"/>
                    </a:lnTo>
                    <a:lnTo>
                      <a:pt x="594" y="283"/>
                    </a:lnTo>
                    <a:lnTo>
                      <a:pt x="611" y="230"/>
                    </a:lnTo>
                    <a:lnTo>
                      <a:pt x="613" y="177"/>
                    </a:lnTo>
                    <a:lnTo>
                      <a:pt x="600" y="127"/>
                    </a:lnTo>
                    <a:lnTo>
                      <a:pt x="574" y="82"/>
                    </a:lnTo>
                    <a:lnTo>
                      <a:pt x="537" y="44"/>
                    </a:lnTo>
                    <a:lnTo>
                      <a:pt x="489" y="17"/>
                    </a:lnTo>
                    <a:lnTo>
                      <a:pt x="434" y="1"/>
                    </a:lnTo>
                    <a:lnTo>
                      <a:pt x="40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2" name="Group 31"/>
            <p:cNvGrpSpPr>
              <a:grpSpLocks noChangeAspect="1"/>
            </p:cNvGrpSpPr>
            <p:nvPr/>
          </p:nvGrpSpPr>
          <p:grpSpPr bwMode="auto">
            <a:xfrm>
              <a:off x="594443" y="5066831"/>
              <a:ext cx="167284" cy="203007"/>
              <a:chOff x="2647" y="1727"/>
              <a:chExt cx="192" cy="233"/>
            </a:xfrm>
            <a:grpFill/>
          </p:grpSpPr>
          <p:sp>
            <p:nvSpPr>
              <p:cNvPr id="13" name="Freeform 32"/>
              <p:cNvSpPr>
                <a:spLocks/>
              </p:cNvSpPr>
              <p:nvPr/>
            </p:nvSpPr>
            <p:spPr bwMode="auto">
              <a:xfrm>
                <a:off x="2699" y="1727"/>
                <a:ext cx="140" cy="152"/>
              </a:xfrm>
              <a:custGeom>
                <a:avLst/>
                <a:gdLst>
                  <a:gd name="T0" fmla="*/ 94 w 421"/>
                  <a:gd name="T1" fmla="*/ 455 h 455"/>
                  <a:gd name="T2" fmla="*/ 0 w 421"/>
                  <a:gd name="T3" fmla="*/ 362 h 455"/>
                  <a:gd name="T4" fmla="*/ 172 w 421"/>
                  <a:gd name="T5" fmla="*/ 191 h 455"/>
                  <a:gd name="T6" fmla="*/ 371 w 421"/>
                  <a:gd name="T7" fmla="*/ 1 h 455"/>
                  <a:gd name="T8" fmla="*/ 377 w 421"/>
                  <a:gd name="T9" fmla="*/ 0 h 455"/>
                  <a:gd name="T10" fmla="*/ 404 w 421"/>
                  <a:gd name="T11" fmla="*/ 4 h 455"/>
                  <a:gd name="T12" fmla="*/ 419 w 421"/>
                  <a:gd name="T13" fmla="*/ 21 h 455"/>
                  <a:gd name="T14" fmla="*/ 421 w 421"/>
                  <a:gd name="T15" fmla="*/ 37 h 455"/>
                  <a:gd name="T16" fmla="*/ 364 w 421"/>
                  <a:gd name="T17" fmla="*/ 120 h 455"/>
                  <a:gd name="T18" fmla="*/ 130 w 421"/>
                  <a:gd name="T19" fmla="*/ 410 h 455"/>
                  <a:gd name="T20" fmla="*/ 94 w 421"/>
                  <a:gd name="T21" fmla="*/ 455 h 4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21" h="455">
                    <a:moveTo>
                      <a:pt x="94" y="455"/>
                    </a:moveTo>
                    <a:lnTo>
                      <a:pt x="0" y="362"/>
                    </a:lnTo>
                    <a:lnTo>
                      <a:pt x="172" y="191"/>
                    </a:lnTo>
                    <a:lnTo>
                      <a:pt x="371" y="1"/>
                    </a:lnTo>
                    <a:lnTo>
                      <a:pt x="377" y="0"/>
                    </a:lnTo>
                    <a:lnTo>
                      <a:pt x="404" y="4"/>
                    </a:lnTo>
                    <a:lnTo>
                      <a:pt x="419" y="21"/>
                    </a:lnTo>
                    <a:lnTo>
                      <a:pt x="421" y="37"/>
                    </a:lnTo>
                    <a:lnTo>
                      <a:pt x="364" y="120"/>
                    </a:lnTo>
                    <a:lnTo>
                      <a:pt x="130" y="410"/>
                    </a:lnTo>
                    <a:lnTo>
                      <a:pt x="94" y="45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" name="Freeform 33"/>
              <p:cNvSpPr>
                <a:spLocks/>
              </p:cNvSpPr>
              <p:nvPr/>
            </p:nvSpPr>
            <p:spPr bwMode="auto">
              <a:xfrm>
                <a:off x="2647" y="1856"/>
                <a:ext cx="76" cy="104"/>
              </a:xfrm>
              <a:custGeom>
                <a:avLst/>
                <a:gdLst>
                  <a:gd name="T0" fmla="*/ 22 w 226"/>
                  <a:gd name="T1" fmla="*/ 314 h 314"/>
                  <a:gd name="T2" fmla="*/ 21 w 226"/>
                  <a:gd name="T3" fmla="*/ 301 h 314"/>
                  <a:gd name="T4" fmla="*/ 37 w 226"/>
                  <a:gd name="T5" fmla="*/ 242 h 314"/>
                  <a:gd name="T6" fmla="*/ 63 w 226"/>
                  <a:gd name="T7" fmla="*/ 219 h 314"/>
                  <a:gd name="T8" fmla="*/ 90 w 226"/>
                  <a:gd name="T9" fmla="*/ 211 h 314"/>
                  <a:gd name="T10" fmla="*/ 107 w 226"/>
                  <a:gd name="T11" fmla="*/ 209 h 314"/>
                  <a:gd name="T12" fmla="*/ 125 w 226"/>
                  <a:gd name="T13" fmla="*/ 208 h 314"/>
                  <a:gd name="T14" fmla="*/ 153 w 226"/>
                  <a:gd name="T15" fmla="*/ 199 h 314"/>
                  <a:gd name="T16" fmla="*/ 188 w 226"/>
                  <a:gd name="T17" fmla="*/ 173 h 314"/>
                  <a:gd name="T18" fmla="*/ 223 w 226"/>
                  <a:gd name="T19" fmla="*/ 107 h 314"/>
                  <a:gd name="T20" fmla="*/ 226 w 226"/>
                  <a:gd name="T21" fmla="*/ 91 h 314"/>
                  <a:gd name="T22" fmla="*/ 132 w 226"/>
                  <a:gd name="T23" fmla="*/ 0 h 314"/>
                  <a:gd name="T24" fmla="*/ 96 w 226"/>
                  <a:gd name="T25" fmla="*/ 17 h 314"/>
                  <a:gd name="T26" fmla="*/ 44 w 226"/>
                  <a:gd name="T27" fmla="*/ 61 h 314"/>
                  <a:gd name="T28" fmla="*/ 13 w 226"/>
                  <a:gd name="T29" fmla="*/ 113 h 314"/>
                  <a:gd name="T30" fmla="*/ 0 w 226"/>
                  <a:gd name="T31" fmla="*/ 165 h 314"/>
                  <a:gd name="T32" fmla="*/ 2 w 226"/>
                  <a:gd name="T33" fmla="*/ 239 h 314"/>
                  <a:gd name="T34" fmla="*/ 19 w 226"/>
                  <a:gd name="T35" fmla="*/ 307 h 314"/>
                  <a:gd name="T36" fmla="*/ 22 w 226"/>
                  <a:gd name="T37" fmla="*/ 314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26" h="314">
                    <a:moveTo>
                      <a:pt x="22" y="314"/>
                    </a:moveTo>
                    <a:lnTo>
                      <a:pt x="21" y="301"/>
                    </a:lnTo>
                    <a:lnTo>
                      <a:pt x="37" y="242"/>
                    </a:lnTo>
                    <a:lnTo>
                      <a:pt x="63" y="219"/>
                    </a:lnTo>
                    <a:lnTo>
                      <a:pt x="90" y="211"/>
                    </a:lnTo>
                    <a:lnTo>
                      <a:pt x="107" y="209"/>
                    </a:lnTo>
                    <a:lnTo>
                      <a:pt x="125" y="208"/>
                    </a:lnTo>
                    <a:lnTo>
                      <a:pt x="153" y="199"/>
                    </a:lnTo>
                    <a:lnTo>
                      <a:pt x="188" y="173"/>
                    </a:lnTo>
                    <a:lnTo>
                      <a:pt x="223" y="107"/>
                    </a:lnTo>
                    <a:lnTo>
                      <a:pt x="226" y="91"/>
                    </a:lnTo>
                    <a:lnTo>
                      <a:pt x="132" y="0"/>
                    </a:lnTo>
                    <a:lnTo>
                      <a:pt x="96" y="17"/>
                    </a:lnTo>
                    <a:lnTo>
                      <a:pt x="44" y="61"/>
                    </a:lnTo>
                    <a:lnTo>
                      <a:pt x="13" y="113"/>
                    </a:lnTo>
                    <a:lnTo>
                      <a:pt x="0" y="165"/>
                    </a:lnTo>
                    <a:lnTo>
                      <a:pt x="2" y="239"/>
                    </a:lnTo>
                    <a:lnTo>
                      <a:pt x="19" y="307"/>
                    </a:lnTo>
                    <a:lnTo>
                      <a:pt x="22" y="3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25" name="모서리가 둥근 직사각형 24"/>
          <p:cNvSpPr/>
          <p:nvPr/>
        </p:nvSpPr>
        <p:spPr>
          <a:xfrm>
            <a:off x="752612" y="225445"/>
            <a:ext cx="11207159" cy="650762"/>
          </a:xfrm>
          <a:prstGeom prst="roundRect">
            <a:avLst/>
          </a:prstGeom>
          <a:solidFill>
            <a:srgbClr val="F4F4FE"/>
          </a:solidFill>
          <a:ln>
            <a:noFill/>
          </a:ln>
          <a:effectLst>
            <a:outerShdw blurRad="190500" dist="101600" dir="2700000" algn="tl" rotWithShape="0">
              <a:srgbClr val="5955B3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2400" kern="0" dirty="0" err="1">
                <a:solidFill>
                  <a:srgbClr val="5955B3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주문정보</a:t>
            </a:r>
            <a:endParaRPr lang="en-US" altLang="ko-KR" sz="1000" kern="0" dirty="0">
              <a:solidFill>
                <a:srgbClr val="5955B3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11658599" y="598713"/>
            <a:ext cx="217715" cy="217715"/>
          </a:xfrm>
          <a:prstGeom prst="ellipse">
            <a:avLst/>
          </a:prstGeom>
          <a:solidFill>
            <a:srgbClr val="5955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prstClr val="white"/>
                </a:solidFill>
              </a:rPr>
              <a:t>+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156851" y="354496"/>
            <a:ext cx="298491" cy="298491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52" name="Group 28"/>
          <p:cNvGrpSpPr>
            <a:grpSpLocks noChangeAspect="1"/>
          </p:cNvGrpSpPr>
          <p:nvPr/>
        </p:nvGrpSpPr>
        <p:grpSpPr bwMode="auto">
          <a:xfrm>
            <a:off x="2726630" y="3026669"/>
            <a:ext cx="305908" cy="267729"/>
            <a:chOff x="496" y="4251"/>
            <a:chExt cx="641" cy="561"/>
          </a:xfrm>
          <a:solidFill>
            <a:schemeClr val="bg1"/>
          </a:solidFill>
        </p:grpSpPr>
        <p:sp>
          <p:nvSpPr>
            <p:cNvPr id="53" name="Freeform 30"/>
            <p:cNvSpPr>
              <a:spLocks/>
            </p:cNvSpPr>
            <p:nvPr/>
          </p:nvSpPr>
          <p:spPr bwMode="auto">
            <a:xfrm>
              <a:off x="709" y="4720"/>
              <a:ext cx="88" cy="92"/>
            </a:xfrm>
            <a:custGeom>
              <a:avLst/>
              <a:gdLst>
                <a:gd name="T0" fmla="*/ 0 w 526"/>
                <a:gd name="T1" fmla="*/ 0 h 553"/>
                <a:gd name="T2" fmla="*/ 526 w 526"/>
                <a:gd name="T3" fmla="*/ 250 h 553"/>
                <a:gd name="T4" fmla="*/ 97 w 526"/>
                <a:gd name="T5" fmla="*/ 542 h 553"/>
                <a:gd name="T6" fmla="*/ 81 w 526"/>
                <a:gd name="T7" fmla="*/ 549 h 553"/>
                <a:gd name="T8" fmla="*/ 65 w 526"/>
                <a:gd name="T9" fmla="*/ 553 h 553"/>
                <a:gd name="T10" fmla="*/ 49 w 526"/>
                <a:gd name="T11" fmla="*/ 552 h 553"/>
                <a:gd name="T12" fmla="*/ 34 w 526"/>
                <a:gd name="T13" fmla="*/ 546 h 553"/>
                <a:gd name="T14" fmla="*/ 20 w 526"/>
                <a:gd name="T15" fmla="*/ 535 h 553"/>
                <a:gd name="T16" fmla="*/ 9 w 526"/>
                <a:gd name="T17" fmla="*/ 522 h 553"/>
                <a:gd name="T18" fmla="*/ 2 w 526"/>
                <a:gd name="T19" fmla="*/ 507 h 553"/>
                <a:gd name="T20" fmla="*/ 0 w 526"/>
                <a:gd name="T21" fmla="*/ 490 h 553"/>
                <a:gd name="T22" fmla="*/ 0 w 526"/>
                <a:gd name="T23" fmla="*/ 0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26" h="553">
                  <a:moveTo>
                    <a:pt x="0" y="0"/>
                  </a:moveTo>
                  <a:lnTo>
                    <a:pt x="526" y="250"/>
                  </a:lnTo>
                  <a:lnTo>
                    <a:pt x="97" y="542"/>
                  </a:lnTo>
                  <a:lnTo>
                    <a:pt x="81" y="549"/>
                  </a:lnTo>
                  <a:lnTo>
                    <a:pt x="65" y="553"/>
                  </a:lnTo>
                  <a:lnTo>
                    <a:pt x="49" y="552"/>
                  </a:lnTo>
                  <a:lnTo>
                    <a:pt x="34" y="546"/>
                  </a:lnTo>
                  <a:lnTo>
                    <a:pt x="20" y="535"/>
                  </a:lnTo>
                  <a:lnTo>
                    <a:pt x="9" y="522"/>
                  </a:lnTo>
                  <a:lnTo>
                    <a:pt x="2" y="507"/>
                  </a:lnTo>
                  <a:lnTo>
                    <a:pt x="0" y="4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4" name="Freeform 31"/>
            <p:cNvSpPr>
              <a:spLocks/>
            </p:cNvSpPr>
            <p:nvPr/>
          </p:nvSpPr>
          <p:spPr bwMode="auto">
            <a:xfrm>
              <a:off x="496" y="4251"/>
              <a:ext cx="641" cy="530"/>
            </a:xfrm>
            <a:custGeom>
              <a:avLst/>
              <a:gdLst>
                <a:gd name="T0" fmla="*/ 3785 w 3847"/>
                <a:gd name="T1" fmla="*/ 0 h 3180"/>
                <a:gd name="T2" fmla="*/ 3800 w 3847"/>
                <a:gd name="T3" fmla="*/ 2 h 3180"/>
                <a:gd name="T4" fmla="*/ 3814 w 3847"/>
                <a:gd name="T5" fmla="*/ 7 h 3180"/>
                <a:gd name="T6" fmla="*/ 3827 w 3847"/>
                <a:gd name="T7" fmla="*/ 16 h 3180"/>
                <a:gd name="T8" fmla="*/ 3839 w 3847"/>
                <a:gd name="T9" fmla="*/ 31 h 3180"/>
                <a:gd name="T10" fmla="*/ 3846 w 3847"/>
                <a:gd name="T11" fmla="*/ 49 h 3180"/>
                <a:gd name="T12" fmla="*/ 3847 w 3847"/>
                <a:gd name="T13" fmla="*/ 66 h 3180"/>
                <a:gd name="T14" fmla="*/ 3842 w 3847"/>
                <a:gd name="T15" fmla="*/ 85 h 3180"/>
                <a:gd name="T16" fmla="*/ 2642 w 3847"/>
                <a:gd name="T17" fmla="*/ 3110 h 3180"/>
                <a:gd name="T18" fmla="*/ 2631 w 3847"/>
                <a:gd name="T19" fmla="*/ 3130 h 3180"/>
                <a:gd name="T20" fmla="*/ 2617 w 3847"/>
                <a:gd name="T21" fmla="*/ 3147 h 3180"/>
                <a:gd name="T22" fmla="*/ 2600 w 3847"/>
                <a:gd name="T23" fmla="*/ 3161 h 3180"/>
                <a:gd name="T24" fmla="*/ 2579 w 3847"/>
                <a:gd name="T25" fmla="*/ 3172 h 3180"/>
                <a:gd name="T26" fmla="*/ 2559 w 3847"/>
                <a:gd name="T27" fmla="*/ 3178 h 3180"/>
                <a:gd name="T28" fmla="*/ 2539 w 3847"/>
                <a:gd name="T29" fmla="*/ 3180 h 3180"/>
                <a:gd name="T30" fmla="*/ 2514 w 3847"/>
                <a:gd name="T31" fmla="*/ 3177 h 3180"/>
                <a:gd name="T32" fmla="*/ 2491 w 3847"/>
                <a:gd name="T33" fmla="*/ 3168 h 3180"/>
                <a:gd name="T34" fmla="*/ 1278 w 3847"/>
                <a:gd name="T35" fmla="*/ 2591 h 3180"/>
                <a:gd name="T36" fmla="*/ 2984 w 3847"/>
                <a:gd name="T37" fmla="*/ 878 h 3180"/>
                <a:gd name="T38" fmla="*/ 1036 w 3847"/>
                <a:gd name="T39" fmla="*/ 2477 h 3180"/>
                <a:gd name="T40" fmla="*/ 63 w 3847"/>
                <a:gd name="T41" fmla="*/ 2014 h 3180"/>
                <a:gd name="T42" fmla="*/ 42 w 3847"/>
                <a:gd name="T43" fmla="*/ 2000 h 3180"/>
                <a:gd name="T44" fmla="*/ 24 w 3847"/>
                <a:gd name="T45" fmla="*/ 1983 h 3180"/>
                <a:gd name="T46" fmla="*/ 11 w 3847"/>
                <a:gd name="T47" fmla="*/ 1963 h 3180"/>
                <a:gd name="T48" fmla="*/ 3 w 3847"/>
                <a:gd name="T49" fmla="*/ 1940 h 3180"/>
                <a:gd name="T50" fmla="*/ 0 w 3847"/>
                <a:gd name="T51" fmla="*/ 1915 h 3180"/>
                <a:gd name="T52" fmla="*/ 2 w 3847"/>
                <a:gd name="T53" fmla="*/ 1891 h 3180"/>
                <a:gd name="T54" fmla="*/ 10 w 3847"/>
                <a:gd name="T55" fmla="*/ 1867 h 3180"/>
                <a:gd name="T56" fmla="*/ 23 w 3847"/>
                <a:gd name="T57" fmla="*/ 1846 h 3180"/>
                <a:gd name="T58" fmla="*/ 41 w 3847"/>
                <a:gd name="T59" fmla="*/ 1829 h 3180"/>
                <a:gd name="T60" fmla="*/ 62 w 3847"/>
                <a:gd name="T61" fmla="*/ 1816 h 3180"/>
                <a:gd name="T62" fmla="*/ 3757 w 3847"/>
                <a:gd name="T63" fmla="*/ 5 h 3180"/>
                <a:gd name="T64" fmla="*/ 3771 w 3847"/>
                <a:gd name="T65" fmla="*/ 1 h 3180"/>
                <a:gd name="T66" fmla="*/ 3785 w 3847"/>
                <a:gd name="T67" fmla="*/ 0 h 3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847" h="3180">
                  <a:moveTo>
                    <a:pt x="3785" y="0"/>
                  </a:moveTo>
                  <a:lnTo>
                    <a:pt x="3800" y="2"/>
                  </a:lnTo>
                  <a:lnTo>
                    <a:pt x="3814" y="7"/>
                  </a:lnTo>
                  <a:lnTo>
                    <a:pt x="3827" y="16"/>
                  </a:lnTo>
                  <a:lnTo>
                    <a:pt x="3839" y="31"/>
                  </a:lnTo>
                  <a:lnTo>
                    <a:pt x="3846" y="49"/>
                  </a:lnTo>
                  <a:lnTo>
                    <a:pt x="3847" y="66"/>
                  </a:lnTo>
                  <a:lnTo>
                    <a:pt x="3842" y="85"/>
                  </a:lnTo>
                  <a:lnTo>
                    <a:pt x="2642" y="3110"/>
                  </a:lnTo>
                  <a:lnTo>
                    <a:pt x="2631" y="3130"/>
                  </a:lnTo>
                  <a:lnTo>
                    <a:pt x="2617" y="3147"/>
                  </a:lnTo>
                  <a:lnTo>
                    <a:pt x="2600" y="3161"/>
                  </a:lnTo>
                  <a:lnTo>
                    <a:pt x="2579" y="3172"/>
                  </a:lnTo>
                  <a:lnTo>
                    <a:pt x="2559" y="3178"/>
                  </a:lnTo>
                  <a:lnTo>
                    <a:pt x="2539" y="3180"/>
                  </a:lnTo>
                  <a:lnTo>
                    <a:pt x="2514" y="3177"/>
                  </a:lnTo>
                  <a:lnTo>
                    <a:pt x="2491" y="3168"/>
                  </a:lnTo>
                  <a:lnTo>
                    <a:pt x="1278" y="2591"/>
                  </a:lnTo>
                  <a:lnTo>
                    <a:pt x="2984" y="878"/>
                  </a:lnTo>
                  <a:lnTo>
                    <a:pt x="1036" y="2477"/>
                  </a:lnTo>
                  <a:lnTo>
                    <a:pt x="63" y="2014"/>
                  </a:lnTo>
                  <a:lnTo>
                    <a:pt x="42" y="2000"/>
                  </a:lnTo>
                  <a:lnTo>
                    <a:pt x="24" y="1983"/>
                  </a:lnTo>
                  <a:lnTo>
                    <a:pt x="11" y="1963"/>
                  </a:lnTo>
                  <a:lnTo>
                    <a:pt x="3" y="1940"/>
                  </a:lnTo>
                  <a:lnTo>
                    <a:pt x="0" y="1915"/>
                  </a:lnTo>
                  <a:lnTo>
                    <a:pt x="2" y="1891"/>
                  </a:lnTo>
                  <a:lnTo>
                    <a:pt x="10" y="1867"/>
                  </a:lnTo>
                  <a:lnTo>
                    <a:pt x="23" y="1846"/>
                  </a:lnTo>
                  <a:lnTo>
                    <a:pt x="41" y="1829"/>
                  </a:lnTo>
                  <a:lnTo>
                    <a:pt x="62" y="1816"/>
                  </a:lnTo>
                  <a:lnTo>
                    <a:pt x="3757" y="5"/>
                  </a:lnTo>
                  <a:lnTo>
                    <a:pt x="3771" y="1"/>
                  </a:lnTo>
                  <a:lnTo>
                    <a:pt x="378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82" name="Group 14"/>
          <p:cNvGrpSpPr>
            <a:grpSpLocks noChangeAspect="1"/>
          </p:cNvGrpSpPr>
          <p:nvPr/>
        </p:nvGrpSpPr>
        <p:grpSpPr bwMode="auto">
          <a:xfrm>
            <a:off x="9860267" y="3075814"/>
            <a:ext cx="282952" cy="240012"/>
            <a:chOff x="3669" y="3943"/>
            <a:chExt cx="626" cy="531"/>
          </a:xfrm>
          <a:solidFill>
            <a:schemeClr val="bg1"/>
          </a:solidFill>
        </p:grpSpPr>
        <p:sp>
          <p:nvSpPr>
            <p:cNvPr id="83" name="Freeform 16"/>
            <p:cNvSpPr>
              <a:spLocks noEditPoints="1"/>
            </p:cNvSpPr>
            <p:nvPr/>
          </p:nvSpPr>
          <p:spPr bwMode="auto">
            <a:xfrm>
              <a:off x="3669" y="3943"/>
              <a:ext cx="626" cy="531"/>
            </a:xfrm>
            <a:custGeom>
              <a:avLst/>
              <a:gdLst>
                <a:gd name="T0" fmla="*/ 1532 w 3756"/>
                <a:gd name="T1" fmla="*/ 2536 h 3186"/>
                <a:gd name="T2" fmla="*/ 1516 w 3756"/>
                <a:gd name="T3" fmla="*/ 2550 h 3186"/>
                <a:gd name="T4" fmla="*/ 1450 w 3756"/>
                <a:gd name="T5" fmla="*/ 2904 h 3186"/>
                <a:gd name="T6" fmla="*/ 1457 w 3756"/>
                <a:gd name="T7" fmla="*/ 2929 h 3186"/>
                <a:gd name="T8" fmla="*/ 1481 w 3756"/>
                <a:gd name="T9" fmla="*/ 2941 h 3186"/>
                <a:gd name="T10" fmla="*/ 2288 w 3756"/>
                <a:gd name="T11" fmla="*/ 2937 h 3186"/>
                <a:gd name="T12" fmla="*/ 2304 w 3756"/>
                <a:gd name="T13" fmla="*/ 2921 h 3186"/>
                <a:gd name="T14" fmla="*/ 2306 w 3756"/>
                <a:gd name="T15" fmla="*/ 2905 h 3186"/>
                <a:gd name="T16" fmla="*/ 2243 w 3756"/>
                <a:gd name="T17" fmla="*/ 2560 h 3186"/>
                <a:gd name="T18" fmla="*/ 2233 w 3756"/>
                <a:gd name="T19" fmla="*/ 2542 h 3186"/>
                <a:gd name="T20" fmla="*/ 2214 w 3756"/>
                <a:gd name="T21" fmla="*/ 2534 h 3186"/>
                <a:gd name="T22" fmla="*/ 585 w 3756"/>
                <a:gd name="T23" fmla="*/ 305 h 3186"/>
                <a:gd name="T24" fmla="*/ 560 w 3756"/>
                <a:gd name="T25" fmla="*/ 314 h 3186"/>
                <a:gd name="T26" fmla="*/ 544 w 3756"/>
                <a:gd name="T27" fmla="*/ 336 h 3186"/>
                <a:gd name="T28" fmla="*/ 542 w 3756"/>
                <a:gd name="T29" fmla="*/ 1890 h 3186"/>
                <a:gd name="T30" fmla="*/ 553 w 3756"/>
                <a:gd name="T31" fmla="*/ 1921 h 3186"/>
                <a:gd name="T32" fmla="*/ 3188 w 3756"/>
                <a:gd name="T33" fmla="*/ 1930 h 3186"/>
                <a:gd name="T34" fmla="*/ 3211 w 3756"/>
                <a:gd name="T35" fmla="*/ 1906 h 3186"/>
                <a:gd name="T36" fmla="*/ 3214 w 3756"/>
                <a:gd name="T37" fmla="*/ 350 h 3186"/>
                <a:gd name="T38" fmla="*/ 3206 w 3756"/>
                <a:gd name="T39" fmla="*/ 324 h 3186"/>
                <a:gd name="T40" fmla="*/ 3185 w 3756"/>
                <a:gd name="T41" fmla="*/ 308 h 3186"/>
                <a:gd name="T42" fmla="*/ 585 w 3756"/>
                <a:gd name="T43" fmla="*/ 305 h 3186"/>
                <a:gd name="T44" fmla="*/ 3170 w 3756"/>
                <a:gd name="T45" fmla="*/ 0 h 3186"/>
                <a:gd name="T46" fmla="*/ 3263 w 3756"/>
                <a:gd name="T47" fmla="*/ 13 h 3186"/>
                <a:gd name="T48" fmla="*/ 3346 w 3756"/>
                <a:gd name="T49" fmla="*/ 48 h 3186"/>
                <a:gd name="T50" fmla="*/ 3418 w 3756"/>
                <a:gd name="T51" fmla="*/ 103 h 3186"/>
                <a:gd name="T52" fmla="*/ 3473 w 3756"/>
                <a:gd name="T53" fmla="*/ 173 h 3186"/>
                <a:gd name="T54" fmla="*/ 3508 w 3756"/>
                <a:gd name="T55" fmla="*/ 256 h 3186"/>
                <a:gd name="T56" fmla="*/ 3520 w 3756"/>
                <a:gd name="T57" fmla="*/ 350 h 3186"/>
                <a:gd name="T58" fmla="*/ 3518 w 3756"/>
                <a:gd name="T59" fmla="*/ 1931 h 3186"/>
                <a:gd name="T60" fmla="*/ 3500 w 3756"/>
                <a:gd name="T61" fmla="*/ 2009 h 3186"/>
                <a:gd name="T62" fmla="*/ 3516 w 3756"/>
                <a:gd name="T63" fmla="*/ 2049 h 3186"/>
                <a:gd name="T64" fmla="*/ 3754 w 3756"/>
                <a:gd name="T65" fmla="*/ 3006 h 3186"/>
                <a:gd name="T66" fmla="*/ 3753 w 3756"/>
                <a:gd name="T67" fmla="*/ 3060 h 3186"/>
                <a:gd name="T68" fmla="*/ 3729 w 3756"/>
                <a:gd name="T69" fmla="*/ 3116 h 3186"/>
                <a:gd name="T70" fmla="*/ 3687 w 3756"/>
                <a:gd name="T71" fmla="*/ 3158 h 3186"/>
                <a:gd name="T72" fmla="*/ 3631 w 3756"/>
                <a:gd name="T73" fmla="*/ 3182 h 3186"/>
                <a:gd name="T74" fmla="*/ 157 w 3756"/>
                <a:gd name="T75" fmla="*/ 3186 h 3186"/>
                <a:gd name="T76" fmla="*/ 101 w 3756"/>
                <a:gd name="T77" fmla="*/ 3175 h 3186"/>
                <a:gd name="T78" fmla="*/ 52 w 3756"/>
                <a:gd name="T79" fmla="*/ 3146 h 3186"/>
                <a:gd name="T80" fmla="*/ 18 w 3756"/>
                <a:gd name="T81" fmla="*/ 3101 h 3186"/>
                <a:gd name="T82" fmla="*/ 1 w 3756"/>
                <a:gd name="T83" fmla="*/ 3047 h 3186"/>
                <a:gd name="T84" fmla="*/ 5 w 3756"/>
                <a:gd name="T85" fmla="*/ 2991 h 3186"/>
                <a:gd name="T86" fmla="*/ 247 w 3756"/>
                <a:gd name="T87" fmla="*/ 2028 h 3186"/>
                <a:gd name="T88" fmla="*/ 245 w 3756"/>
                <a:gd name="T89" fmla="*/ 1970 h 3186"/>
                <a:gd name="T90" fmla="*/ 236 w 3756"/>
                <a:gd name="T91" fmla="*/ 1890 h 3186"/>
                <a:gd name="T92" fmla="*/ 239 w 3756"/>
                <a:gd name="T93" fmla="*/ 302 h 3186"/>
                <a:gd name="T94" fmla="*/ 263 w 3756"/>
                <a:gd name="T95" fmla="*/ 214 h 3186"/>
                <a:gd name="T96" fmla="*/ 308 w 3756"/>
                <a:gd name="T97" fmla="*/ 136 h 3186"/>
                <a:gd name="T98" fmla="*/ 372 w 3756"/>
                <a:gd name="T99" fmla="*/ 73 h 3186"/>
                <a:gd name="T100" fmla="*/ 450 w 3756"/>
                <a:gd name="T101" fmla="*/ 27 h 3186"/>
                <a:gd name="T102" fmla="*/ 538 w 3756"/>
                <a:gd name="T103" fmla="*/ 3 h 3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756" h="3186">
                  <a:moveTo>
                    <a:pt x="1542" y="2534"/>
                  </a:moveTo>
                  <a:lnTo>
                    <a:pt x="1532" y="2536"/>
                  </a:lnTo>
                  <a:lnTo>
                    <a:pt x="1523" y="2542"/>
                  </a:lnTo>
                  <a:lnTo>
                    <a:pt x="1516" y="2550"/>
                  </a:lnTo>
                  <a:lnTo>
                    <a:pt x="1513" y="2560"/>
                  </a:lnTo>
                  <a:lnTo>
                    <a:pt x="1450" y="2904"/>
                  </a:lnTo>
                  <a:lnTo>
                    <a:pt x="1451" y="2917"/>
                  </a:lnTo>
                  <a:lnTo>
                    <a:pt x="1457" y="2929"/>
                  </a:lnTo>
                  <a:lnTo>
                    <a:pt x="1467" y="2937"/>
                  </a:lnTo>
                  <a:lnTo>
                    <a:pt x="1481" y="2941"/>
                  </a:lnTo>
                  <a:lnTo>
                    <a:pt x="2275" y="2941"/>
                  </a:lnTo>
                  <a:lnTo>
                    <a:pt x="2288" y="2937"/>
                  </a:lnTo>
                  <a:lnTo>
                    <a:pt x="2297" y="2932"/>
                  </a:lnTo>
                  <a:lnTo>
                    <a:pt x="2304" y="2921"/>
                  </a:lnTo>
                  <a:lnTo>
                    <a:pt x="2306" y="2909"/>
                  </a:lnTo>
                  <a:lnTo>
                    <a:pt x="2306" y="2905"/>
                  </a:lnTo>
                  <a:lnTo>
                    <a:pt x="2305" y="2901"/>
                  </a:lnTo>
                  <a:lnTo>
                    <a:pt x="2243" y="2560"/>
                  </a:lnTo>
                  <a:lnTo>
                    <a:pt x="2240" y="2550"/>
                  </a:lnTo>
                  <a:lnTo>
                    <a:pt x="2233" y="2542"/>
                  </a:lnTo>
                  <a:lnTo>
                    <a:pt x="2224" y="2536"/>
                  </a:lnTo>
                  <a:lnTo>
                    <a:pt x="2214" y="2534"/>
                  </a:lnTo>
                  <a:lnTo>
                    <a:pt x="1542" y="2534"/>
                  </a:lnTo>
                  <a:close/>
                  <a:moveTo>
                    <a:pt x="585" y="305"/>
                  </a:moveTo>
                  <a:lnTo>
                    <a:pt x="571" y="308"/>
                  </a:lnTo>
                  <a:lnTo>
                    <a:pt x="560" y="314"/>
                  </a:lnTo>
                  <a:lnTo>
                    <a:pt x="550" y="324"/>
                  </a:lnTo>
                  <a:lnTo>
                    <a:pt x="544" y="336"/>
                  </a:lnTo>
                  <a:lnTo>
                    <a:pt x="542" y="350"/>
                  </a:lnTo>
                  <a:lnTo>
                    <a:pt x="542" y="1890"/>
                  </a:lnTo>
                  <a:lnTo>
                    <a:pt x="544" y="1906"/>
                  </a:lnTo>
                  <a:lnTo>
                    <a:pt x="553" y="1921"/>
                  </a:lnTo>
                  <a:lnTo>
                    <a:pt x="567" y="1930"/>
                  </a:lnTo>
                  <a:lnTo>
                    <a:pt x="3188" y="1930"/>
                  </a:lnTo>
                  <a:lnTo>
                    <a:pt x="3202" y="1921"/>
                  </a:lnTo>
                  <a:lnTo>
                    <a:pt x="3211" y="1906"/>
                  </a:lnTo>
                  <a:lnTo>
                    <a:pt x="3214" y="1890"/>
                  </a:lnTo>
                  <a:lnTo>
                    <a:pt x="3214" y="350"/>
                  </a:lnTo>
                  <a:lnTo>
                    <a:pt x="3212" y="336"/>
                  </a:lnTo>
                  <a:lnTo>
                    <a:pt x="3206" y="324"/>
                  </a:lnTo>
                  <a:lnTo>
                    <a:pt x="3196" y="314"/>
                  </a:lnTo>
                  <a:lnTo>
                    <a:pt x="3185" y="308"/>
                  </a:lnTo>
                  <a:lnTo>
                    <a:pt x="3170" y="305"/>
                  </a:lnTo>
                  <a:lnTo>
                    <a:pt x="585" y="305"/>
                  </a:lnTo>
                  <a:close/>
                  <a:moveTo>
                    <a:pt x="585" y="0"/>
                  </a:moveTo>
                  <a:lnTo>
                    <a:pt x="3170" y="0"/>
                  </a:lnTo>
                  <a:lnTo>
                    <a:pt x="3218" y="3"/>
                  </a:lnTo>
                  <a:lnTo>
                    <a:pt x="3263" y="13"/>
                  </a:lnTo>
                  <a:lnTo>
                    <a:pt x="3306" y="27"/>
                  </a:lnTo>
                  <a:lnTo>
                    <a:pt x="3346" y="48"/>
                  </a:lnTo>
                  <a:lnTo>
                    <a:pt x="3384" y="73"/>
                  </a:lnTo>
                  <a:lnTo>
                    <a:pt x="3418" y="103"/>
                  </a:lnTo>
                  <a:lnTo>
                    <a:pt x="3448" y="136"/>
                  </a:lnTo>
                  <a:lnTo>
                    <a:pt x="3473" y="173"/>
                  </a:lnTo>
                  <a:lnTo>
                    <a:pt x="3493" y="214"/>
                  </a:lnTo>
                  <a:lnTo>
                    <a:pt x="3508" y="256"/>
                  </a:lnTo>
                  <a:lnTo>
                    <a:pt x="3517" y="302"/>
                  </a:lnTo>
                  <a:lnTo>
                    <a:pt x="3520" y="350"/>
                  </a:lnTo>
                  <a:lnTo>
                    <a:pt x="3520" y="1890"/>
                  </a:lnTo>
                  <a:lnTo>
                    <a:pt x="3518" y="1931"/>
                  </a:lnTo>
                  <a:lnTo>
                    <a:pt x="3510" y="1970"/>
                  </a:lnTo>
                  <a:lnTo>
                    <a:pt x="3500" y="2009"/>
                  </a:lnTo>
                  <a:lnTo>
                    <a:pt x="3509" y="2028"/>
                  </a:lnTo>
                  <a:lnTo>
                    <a:pt x="3516" y="2049"/>
                  </a:lnTo>
                  <a:lnTo>
                    <a:pt x="3749" y="2983"/>
                  </a:lnTo>
                  <a:lnTo>
                    <a:pt x="3754" y="3006"/>
                  </a:lnTo>
                  <a:lnTo>
                    <a:pt x="3756" y="3029"/>
                  </a:lnTo>
                  <a:lnTo>
                    <a:pt x="3753" y="3060"/>
                  </a:lnTo>
                  <a:lnTo>
                    <a:pt x="3743" y="3090"/>
                  </a:lnTo>
                  <a:lnTo>
                    <a:pt x="3729" y="3116"/>
                  </a:lnTo>
                  <a:lnTo>
                    <a:pt x="3710" y="3140"/>
                  </a:lnTo>
                  <a:lnTo>
                    <a:pt x="3687" y="3158"/>
                  </a:lnTo>
                  <a:lnTo>
                    <a:pt x="3660" y="3173"/>
                  </a:lnTo>
                  <a:lnTo>
                    <a:pt x="3631" y="3182"/>
                  </a:lnTo>
                  <a:lnTo>
                    <a:pt x="3599" y="3186"/>
                  </a:lnTo>
                  <a:lnTo>
                    <a:pt x="157" y="3186"/>
                  </a:lnTo>
                  <a:lnTo>
                    <a:pt x="129" y="3183"/>
                  </a:lnTo>
                  <a:lnTo>
                    <a:pt x="101" y="3175"/>
                  </a:lnTo>
                  <a:lnTo>
                    <a:pt x="75" y="3163"/>
                  </a:lnTo>
                  <a:lnTo>
                    <a:pt x="52" y="3146"/>
                  </a:lnTo>
                  <a:lnTo>
                    <a:pt x="33" y="3125"/>
                  </a:lnTo>
                  <a:lnTo>
                    <a:pt x="18" y="3101"/>
                  </a:lnTo>
                  <a:lnTo>
                    <a:pt x="7" y="3075"/>
                  </a:lnTo>
                  <a:lnTo>
                    <a:pt x="1" y="3047"/>
                  </a:lnTo>
                  <a:lnTo>
                    <a:pt x="0" y="3019"/>
                  </a:lnTo>
                  <a:lnTo>
                    <a:pt x="5" y="2991"/>
                  </a:lnTo>
                  <a:lnTo>
                    <a:pt x="240" y="2049"/>
                  </a:lnTo>
                  <a:lnTo>
                    <a:pt x="247" y="2028"/>
                  </a:lnTo>
                  <a:lnTo>
                    <a:pt x="256" y="2009"/>
                  </a:lnTo>
                  <a:lnTo>
                    <a:pt x="245" y="1970"/>
                  </a:lnTo>
                  <a:lnTo>
                    <a:pt x="238" y="1931"/>
                  </a:lnTo>
                  <a:lnTo>
                    <a:pt x="236" y="1890"/>
                  </a:lnTo>
                  <a:lnTo>
                    <a:pt x="236" y="350"/>
                  </a:lnTo>
                  <a:lnTo>
                    <a:pt x="239" y="302"/>
                  </a:lnTo>
                  <a:lnTo>
                    <a:pt x="248" y="256"/>
                  </a:lnTo>
                  <a:lnTo>
                    <a:pt x="263" y="214"/>
                  </a:lnTo>
                  <a:lnTo>
                    <a:pt x="283" y="173"/>
                  </a:lnTo>
                  <a:lnTo>
                    <a:pt x="308" y="136"/>
                  </a:lnTo>
                  <a:lnTo>
                    <a:pt x="338" y="103"/>
                  </a:lnTo>
                  <a:lnTo>
                    <a:pt x="372" y="73"/>
                  </a:lnTo>
                  <a:lnTo>
                    <a:pt x="409" y="48"/>
                  </a:lnTo>
                  <a:lnTo>
                    <a:pt x="450" y="27"/>
                  </a:lnTo>
                  <a:lnTo>
                    <a:pt x="493" y="13"/>
                  </a:lnTo>
                  <a:lnTo>
                    <a:pt x="538" y="3"/>
                  </a:lnTo>
                  <a:lnTo>
                    <a:pt x="58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4" name="Freeform 17"/>
            <p:cNvSpPr>
              <a:spLocks/>
            </p:cNvSpPr>
            <p:nvPr/>
          </p:nvSpPr>
          <p:spPr bwMode="auto">
            <a:xfrm>
              <a:off x="3928" y="4071"/>
              <a:ext cx="108" cy="109"/>
            </a:xfrm>
            <a:custGeom>
              <a:avLst/>
              <a:gdLst>
                <a:gd name="T0" fmla="*/ 49 w 654"/>
                <a:gd name="T1" fmla="*/ 0 h 654"/>
                <a:gd name="T2" fmla="*/ 63 w 654"/>
                <a:gd name="T3" fmla="*/ 2 h 654"/>
                <a:gd name="T4" fmla="*/ 515 w 654"/>
                <a:gd name="T5" fmla="*/ 174 h 654"/>
                <a:gd name="T6" fmla="*/ 527 w 654"/>
                <a:gd name="T7" fmla="*/ 181 h 654"/>
                <a:gd name="T8" fmla="*/ 536 w 654"/>
                <a:gd name="T9" fmla="*/ 192 h 654"/>
                <a:gd name="T10" fmla="*/ 542 w 654"/>
                <a:gd name="T11" fmla="*/ 205 h 654"/>
                <a:gd name="T12" fmla="*/ 544 w 654"/>
                <a:gd name="T13" fmla="*/ 220 h 654"/>
                <a:gd name="T14" fmla="*/ 541 w 654"/>
                <a:gd name="T15" fmla="*/ 234 h 654"/>
                <a:gd name="T16" fmla="*/ 534 w 654"/>
                <a:gd name="T17" fmla="*/ 247 h 654"/>
                <a:gd name="T18" fmla="*/ 524 w 654"/>
                <a:gd name="T19" fmla="*/ 256 h 654"/>
                <a:gd name="T20" fmla="*/ 510 w 654"/>
                <a:gd name="T21" fmla="*/ 262 h 654"/>
                <a:gd name="T22" fmla="*/ 412 w 654"/>
                <a:gd name="T23" fmla="*/ 289 h 654"/>
                <a:gd name="T24" fmla="*/ 641 w 654"/>
                <a:gd name="T25" fmla="*/ 518 h 654"/>
                <a:gd name="T26" fmla="*/ 649 w 654"/>
                <a:gd name="T27" fmla="*/ 529 h 654"/>
                <a:gd name="T28" fmla="*/ 654 w 654"/>
                <a:gd name="T29" fmla="*/ 543 h 654"/>
                <a:gd name="T30" fmla="*/ 654 w 654"/>
                <a:gd name="T31" fmla="*/ 558 h 654"/>
                <a:gd name="T32" fmla="*/ 649 w 654"/>
                <a:gd name="T33" fmla="*/ 572 h 654"/>
                <a:gd name="T34" fmla="*/ 641 w 654"/>
                <a:gd name="T35" fmla="*/ 583 h 654"/>
                <a:gd name="T36" fmla="*/ 583 w 654"/>
                <a:gd name="T37" fmla="*/ 641 h 654"/>
                <a:gd name="T38" fmla="*/ 571 w 654"/>
                <a:gd name="T39" fmla="*/ 649 h 654"/>
                <a:gd name="T40" fmla="*/ 557 w 654"/>
                <a:gd name="T41" fmla="*/ 654 h 654"/>
                <a:gd name="T42" fmla="*/ 543 w 654"/>
                <a:gd name="T43" fmla="*/ 654 h 654"/>
                <a:gd name="T44" fmla="*/ 530 w 654"/>
                <a:gd name="T45" fmla="*/ 649 h 654"/>
                <a:gd name="T46" fmla="*/ 517 w 654"/>
                <a:gd name="T47" fmla="*/ 641 h 654"/>
                <a:gd name="T48" fmla="*/ 289 w 654"/>
                <a:gd name="T49" fmla="*/ 412 h 654"/>
                <a:gd name="T50" fmla="*/ 262 w 654"/>
                <a:gd name="T51" fmla="*/ 510 h 654"/>
                <a:gd name="T52" fmla="*/ 256 w 654"/>
                <a:gd name="T53" fmla="*/ 524 h 654"/>
                <a:gd name="T54" fmla="*/ 246 w 654"/>
                <a:gd name="T55" fmla="*/ 534 h 654"/>
                <a:gd name="T56" fmla="*/ 234 w 654"/>
                <a:gd name="T57" fmla="*/ 541 h 654"/>
                <a:gd name="T58" fmla="*/ 220 w 654"/>
                <a:gd name="T59" fmla="*/ 544 h 654"/>
                <a:gd name="T60" fmla="*/ 205 w 654"/>
                <a:gd name="T61" fmla="*/ 543 h 654"/>
                <a:gd name="T62" fmla="*/ 192 w 654"/>
                <a:gd name="T63" fmla="*/ 536 h 654"/>
                <a:gd name="T64" fmla="*/ 181 w 654"/>
                <a:gd name="T65" fmla="*/ 527 h 654"/>
                <a:gd name="T66" fmla="*/ 174 w 654"/>
                <a:gd name="T67" fmla="*/ 515 h 654"/>
                <a:gd name="T68" fmla="*/ 3 w 654"/>
                <a:gd name="T69" fmla="*/ 62 h 654"/>
                <a:gd name="T70" fmla="*/ 0 w 654"/>
                <a:gd name="T71" fmla="*/ 50 h 654"/>
                <a:gd name="T72" fmla="*/ 0 w 654"/>
                <a:gd name="T73" fmla="*/ 36 h 654"/>
                <a:gd name="T74" fmla="*/ 5 w 654"/>
                <a:gd name="T75" fmla="*/ 24 h 654"/>
                <a:gd name="T76" fmla="*/ 14 w 654"/>
                <a:gd name="T77" fmla="*/ 13 h 654"/>
                <a:gd name="T78" fmla="*/ 24 w 654"/>
                <a:gd name="T79" fmla="*/ 5 h 654"/>
                <a:gd name="T80" fmla="*/ 37 w 654"/>
                <a:gd name="T81" fmla="*/ 1 h 654"/>
                <a:gd name="T82" fmla="*/ 49 w 654"/>
                <a:gd name="T83" fmla="*/ 0 h 6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654" h="654">
                  <a:moveTo>
                    <a:pt x="49" y="0"/>
                  </a:moveTo>
                  <a:lnTo>
                    <a:pt x="63" y="2"/>
                  </a:lnTo>
                  <a:lnTo>
                    <a:pt x="515" y="174"/>
                  </a:lnTo>
                  <a:lnTo>
                    <a:pt x="527" y="181"/>
                  </a:lnTo>
                  <a:lnTo>
                    <a:pt x="536" y="192"/>
                  </a:lnTo>
                  <a:lnTo>
                    <a:pt x="542" y="205"/>
                  </a:lnTo>
                  <a:lnTo>
                    <a:pt x="544" y="220"/>
                  </a:lnTo>
                  <a:lnTo>
                    <a:pt x="541" y="234"/>
                  </a:lnTo>
                  <a:lnTo>
                    <a:pt x="534" y="247"/>
                  </a:lnTo>
                  <a:lnTo>
                    <a:pt x="524" y="256"/>
                  </a:lnTo>
                  <a:lnTo>
                    <a:pt x="510" y="262"/>
                  </a:lnTo>
                  <a:lnTo>
                    <a:pt x="412" y="289"/>
                  </a:lnTo>
                  <a:lnTo>
                    <a:pt x="641" y="518"/>
                  </a:lnTo>
                  <a:lnTo>
                    <a:pt x="649" y="529"/>
                  </a:lnTo>
                  <a:lnTo>
                    <a:pt x="654" y="543"/>
                  </a:lnTo>
                  <a:lnTo>
                    <a:pt x="654" y="558"/>
                  </a:lnTo>
                  <a:lnTo>
                    <a:pt x="649" y="572"/>
                  </a:lnTo>
                  <a:lnTo>
                    <a:pt x="641" y="583"/>
                  </a:lnTo>
                  <a:lnTo>
                    <a:pt x="583" y="641"/>
                  </a:lnTo>
                  <a:lnTo>
                    <a:pt x="571" y="649"/>
                  </a:lnTo>
                  <a:lnTo>
                    <a:pt x="557" y="654"/>
                  </a:lnTo>
                  <a:lnTo>
                    <a:pt x="543" y="654"/>
                  </a:lnTo>
                  <a:lnTo>
                    <a:pt x="530" y="649"/>
                  </a:lnTo>
                  <a:lnTo>
                    <a:pt x="517" y="641"/>
                  </a:lnTo>
                  <a:lnTo>
                    <a:pt x="289" y="412"/>
                  </a:lnTo>
                  <a:lnTo>
                    <a:pt x="262" y="510"/>
                  </a:lnTo>
                  <a:lnTo>
                    <a:pt x="256" y="524"/>
                  </a:lnTo>
                  <a:lnTo>
                    <a:pt x="246" y="534"/>
                  </a:lnTo>
                  <a:lnTo>
                    <a:pt x="234" y="541"/>
                  </a:lnTo>
                  <a:lnTo>
                    <a:pt x="220" y="544"/>
                  </a:lnTo>
                  <a:lnTo>
                    <a:pt x="205" y="543"/>
                  </a:lnTo>
                  <a:lnTo>
                    <a:pt x="192" y="536"/>
                  </a:lnTo>
                  <a:lnTo>
                    <a:pt x="181" y="527"/>
                  </a:lnTo>
                  <a:lnTo>
                    <a:pt x="174" y="515"/>
                  </a:lnTo>
                  <a:lnTo>
                    <a:pt x="3" y="62"/>
                  </a:lnTo>
                  <a:lnTo>
                    <a:pt x="0" y="50"/>
                  </a:lnTo>
                  <a:lnTo>
                    <a:pt x="0" y="36"/>
                  </a:lnTo>
                  <a:lnTo>
                    <a:pt x="5" y="24"/>
                  </a:lnTo>
                  <a:lnTo>
                    <a:pt x="14" y="13"/>
                  </a:lnTo>
                  <a:lnTo>
                    <a:pt x="24" y="5"/>
                  </a:lnTo>
                  <a:lnTo>
                    <a:pt x="37" y="1"/>
                  </a:lnTo>
                  <a:lnTo>
                    <a:pt x="4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85" name="Freeform 11"/>
          <p:cNvSpPr>
            <a:spLocks noEditPoints="1"/>
          </p:cNvSpPr>
          <p:nvPr/>
        </p:nvSpPr>
        <p:spPr bwMode="auto">
          <a:xfrm>
            <a:off x="6312875" y="3023245"/>
            <a:ext cx="245832" cy="301813"/>
          </a:xfrm>
          <a:custGeom>
            <a:avLst/>
            <a:gdLst>
              <a:gd name="T0" fmla="*/ 1930 w 2831"/>
              <a:gd name="T1" fmla="*/ 2787 h 3472"/>
              <a:gd name="T2" fmla="*/ 1791 w 2831"/>
              <a:gd name="T3" fmla="*/ 2855 h 3472"/>
              <a:gd name="T4" fmla="*/ 2114 w 2831"/>
              <a:gd name="T5" fmla="*/ 3172 h 3472"/>
              <a:gd name="T6" fmla="*/ 2628 w 2831"/>
              <a:gd name="T7" fmla="*/ 2656 h 3472"/>
              <a:gd name="T8" fmla="*/ 2538 w 2831"/>
              <a:gd name="T9" fmla="*/ 2529 h 3472"/>
              <a:gd name="T10" fmla="*/ 1440 w 2831"/>
              <a:gd name="T11" fmla="*/ 2529 h 3472"/>
              <a:gd name="T12" fmla="*/ 914 w 2831"/>
              <a:gd name="T13" fmla="*/ 2569 h 3472"/>
              <a:gd name="T14" fmla="*/ 928 w 2831"/>
              <a:gd name="T15" fmla="*/ 2433 h 3472"/>
              <a:gd name="T16" fmla="*/ 807 w 2831"/>
              <a:gd name="T17" fmla="*/ 2382 h 3472"/>
              <a:gd name="T18" fmla="*/ 439 w 2831"/>
              <a:gd name="T19" fmla="*/ 2514 h 3472"/>
              <a:gd name="T20" fmla="*/ 470 w 2831"/>
              <a:gd name="T21" fmla="*/ 2433 h 3472"/>
              <a:gd name="T22" fmla="*/ 2186 w 2831"/>
              <a:gd name="T23" fmla="*/ 2182 h 3472"/>
              <a:gd name="T24" fmla="*/ 2642 w 2831"/>
              <a:gd name="T25" fmla="*/ 2371 h 3472"/>
              <a:gd name="T26" fmla="*/ 2831 w 2831"/>
              <a:gd name="T27" fmla="*/ 2827 h 3472"/>
              <a:gd name="T28" fmla="*/ 2642 w 2831"/>
              <a:gd name="T29" fmla="*/ 3283 h 3472"/>
              <a:gd name="T30" fmla="*/ 2186 w 2831"/>
              <a:gd name="T31" fmla="*/ 3472 h 3472"/>
              <a:gd name="T32" fmla="*/ 1729 w 2831"/>
              <a:gd name="T33" fmla="*/ 3283 h 3472"/>
              <a:gd name="T34" fmla="*/ 1540 w 2831"/>
              <a:gd name="T35" fmla="*/ 2827 h 3472"/>
              <a:gd name="T36" fmla="*/ 1729 w 2831"/>
              <a:gd name="T37" fmla="*/ 2371 h 3472"/>
              <a:gd name="T38" fmla="*/ 2186 w 2831"/>
              <a:gd name="T39" fmla="*/ 2182 h 3472"/>
              <a:gd name="T40" fmla="*/ 1540 w 2831"/>
              <a:gd name="T41" fmla="*/ 2083 h 3472"/>
              <a:gd name="T42" fmla="*/ 914 w 2831"/>
              <a:gd name="T43" fmla="*/ 2123 h 3472"/>
              <a:gd name="T44" fmla="*/ 928 w 2831"/>
              <a:gd name="T45" fmla="*/ 1986 h 3472"/>
              <a:gd name="T46" fmla="*/ 807 w 2831"/>
              <a:gd name="T47" fmla="*/ 1957 h 3472"/>
              <a:gd name="T48" fmla="*/ 439 w 2831"/>
              <a:gd name="T49" fmla="*/ 2088 h 3472"/>
              <a:gd name="T50" fmla="*/ 470 w 2831"/>
              <a:gd name="T51" fmla="*/ 2007 h 3472"/>
              <a:gd name="T52" fmla="*/ 944 w 2831"/>
              <a:gd name="T53" fmla="*/ 1588 h 3472"/>
              <a:gd name="T54" fmla="*/ 1786 w 2831"/>
              <a:gd name="T55" fmla="*/ 1702 h 3472"/>
              <a:gd name="T56" fmla="*/ 904 w 2831"/>
              <a:gd name="T57" fmla="*/ 1716 h 3472"/>
              <a:gd name="T58" fmla="*/ 944 w 2831"/>
              <a:gd name="T59" fmla="*/ 1588 h 3472"/>
              <a:gd name="T60" fmla="*/ 800 w 2831"/>
              <a:gd name="T61" fmla="*/ 1548 h 3472"/>
              <a:gd name="T62" fmla="*/ 430 w 2831"/>
              <a:gd name="T63" fmla="*/ 1656 h 3472"/>
              <a:gd name="T64" fmla="*/ 484 w 2831"/>
              <a:gd name="T65" fmla="*/ 1589 h 3472"/>
              <a:gd name="T66" fmla="*/ 1738 w 2831"/>
              <a:gd name="T67" fmla="*/ 1140 h 3472"/>
              <a:gd name="T68" fmla="*/ 1778 w 2831"/>
              <a:gd name="T69" fmla="*/ 1269 h 3472"/>
              <a:gd name="T70" fmla="*/ 896 w 2831"/>
              <a:gd name="T71" fmla="*/ 1255 h 3472"/>
              <a:gd name="T72" fmla="*/ 769 w 2831"/>
              <a:gd name="T73" fmla="*/ 1030 h 3472"/>
              <a:gd name="T74" fmla="*/ 616 w 2831"/>
              <a:gd name="T75" fmla="*/ 1312 h 3472"/>
              <a:gd name="T76" fmla="*/ 423 w 2831"/>
              <a:gd name="T77" fmla="*/ 1202 h 3472"/>
              <a:gd name="T78" fmla="*/ 496 w 2831"/>
              <a:gd name="T79" fmla="*/ 1154 h 3472"/>
              <a:gd name="T80" fmla="*/ 548 w 2831"/>
              <a:gd name="T81" fmla="*/ 372 h 3472"/>
              <a:gd name="T82" fmla="*/ 681 w 2831"/>
              <a:gd name="T83" fmla="*/ 618 h 3472"/>
              <a:gd name="T84" fmla="*/ 1588 w 2831"/>
              <a:gd name="T85" fmla="*/ 597 h 3472"/>
              <a:gd name="T86" fmla="*/ 1683 w 2831"/>
              <a:gd name="T87" fmla="*/ 347 h 3472"/>
              <a:gd name="T88" fmla="*/ 2201 w 2831"/>
              <a:gd name="T89" fmla="*/ 438 h 3472"/>
              <a:gd name="T90" fmla="*/ 2118 w 2831"/>
              <a:gd name="T91" fmla="*/ 2037 h 3472"/>
              <a:gd name="T92" fmla="*/ 1412 w 2831"/>
              <a:gd name="T93" fmla="*/ 3005 h 3472"/>
              <a:gd name="T94" fmla="*/ 47 w 2831"/>
              <a:gd name="T95" fmla="*/ 3054 h 3472"/>
              <a:gd name="T96" fmla="*/ 21 w 2831"/>
              <a:gd name="T97" fmla="*/ 455 h 3472"/>
              <a:gd name="T98" fmla="*/ 1118 w 2831"/>
              <a:gd name="T99" fmla="*/ 99 h 3472"/>
              <a:gd name="T100" fmla="*/ 1053 w 2831"/>
              <a:gd name="T101" fmla="*/ 211 h 3472"/>
              <a:gd name="T102" fmla="*/ 1182 w 2831"/>
              <a:gd name="T103" fmla="*/ 211 h 3472"/>
              <a:gd name="T104" fmla="*/ 1118 w 2831"/>
              <a:gd name="T105" fmla="*/ 99 h 3472"/>
              <a:gd name="T106" fmla="*/ 1268 w 2831"/>
              <a:gd name="T107" fmla="*/ 85 h 3472"/>
              <a:gd name="T108" fmla="*/ 1328 w 2831"/>
              <a:gd name="T109" fmla="*/ 238 h 3472"/>
              <a:gd name="T110" fmla="*/ 1564 w 2831"/>
              <a:gd name="T111" fmla="*/ 312 h 3472"/>
              <a:gd name="T112" fmla="*/ 1547 w 2831"/>
              <a:gd name="T113" fmla="*/ 503 h 3472"/>
              <a:gd name="T114" fmla="*/ 711 w 2831"/>
              <a:gd name="T115" fmla="*/ 521 h 3472"/>
              <a:gd name="T116" fmla="*/ 657 w 2831"/>
              <a:gd name="T117" fmla="*/ 338 h 3472"/>
              <a:gd name="T118" fmla="*/ 889 w 2831"/>
              <a:gd name="T119" fmla="*/ 245 h 3472"/>
              <a:gd name="T120" fmla="*/ 954 w 2831"/>
              <a:gd name="T121" fmla="*/ 112 h 34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831" h="3472">
                <a:moveTo>
                  <a:pt x="2538" y="2529"/>
                </a:moveTo>
                <a:lnTo>
                  <a:pt x="2517" y="2531"/>
                </a:lnTo>
                <a:lnTo>
                  <a:pt x="2496" y="2537"/>
                </a:lnTo>
                <a:lnTo>
                  <a:pt x="2476" y="2547"/>
                </a:lnTo>
                <a:lnTo>
                  <a:pt x="2459" y="2563"/>
                </a:lnTo>
                <a:lnTo>
                  <a:pt x="2124" y="2939"/>
                </a:lnTo>
                <a:lnTo>
                  <a:pt x="1950" y="2800"/>
                </a:lnTo>
                <a:lnTo>
                  <a:pt x="1930" y="2787"/>
                </a:lnTo>
                <a:lnTo>
                  <a:pt x="1909" y="2780"/>
                </a:lnTo>
                <a:lnTo>
                  <a:pt x="1888" y="2778"/>
                </a:lnTo>
                <a:lnTo>
                  <a:pt x="1866" y="2780"/>
                </a:lnTo>
                <a:lnTo>
                  <a:pt x="1845" y="2787"/>
                </a:lnTo>
                <a:lnTo>
                  <a:pt x="1826" y="2799"/>
                </a:lnTo>
                <a:lnTo>
                  <a:pt x="1810" y="2814"/>
                </a:lnTo>
                <a:lnTo>
                  <a:pt x="1797" y="2834"/>
                </a:lnTo>
                <a:lnTo>
                  <a:pt x="1791" y="2855"/>
                </a:lnTo>
                <a:lnTo>
                  <a:pt x="1788" y="2876"/>
                </a:lnTo>
                <a:lnTo>
                  <a:pt x="1791" y="2899"/>
                </a:lnTo>
                <a:lnTo>
                  <a:pt x="1797" y="2920"/>
                </a:lnTo>
                <a:lnTo>
                  <a:pt x="1809" y="2938"/>
                </a:lnTo>
                <a:lnTo>
                  <a:pt x="1826" y="2954"/>
                </a:lnTo>
                <a:lnTo>
                  <a:pt x="2073" y="3152"/>
                </a:lnTo>
                <a:lnTo>
                  <a:pt x="2093" y="3165"/>
                </a:lnTo>
                <a:lnTo>
                  <a:pt x="2114" y="3172"/>
                </a:lnTo>
                <a:lnTo>
                  <a:pt x="2135" y="3174"/>
                </a:lnTo>
                <a:lnTo>
                  <a:pt x="2156" y="3172"/>
                </a:lnTo>
                <a:lnTo>
                  <a:pt x="2175" y="3166"/>
                </a:lnTo>
                <a:lnTo>
                  <a:pt x="2194" y="3155"/>
                </a:lnTo>
                <a:lnTo>
                  <a:pt x="2210" y="3142"/>
                </a:lnTo>
                <a:lnTo>
                  <a:pt x="2607" y="2694"/>
                </a:lnTo>
                <a:lnTo>
                  <a:pt x="2620" y="2676"/>
                </a:lnTo>
                <a:lnTo>
                  <a:pt x="2628" y="2656"/>
                </a:lnTo>
                <a:lnTo>
                  <a:pt x="2633" y="2633"/>
                </a:lnTo>
                <a:lnTo>
                  <a:pt x="2631" y="2612"/>
                </a:lnTo>
                <a:lnTo>
                  <a:pt x="2625" y="2591"/>
                </a:lnTo>
                <a:lnTo>
                  <a:pt x="2615" y="2571"/>
                </a:lnTo>
                <a:lnTo>
                  <a:pt x="2599" y="2555"/>
                </a:lnTo>
                <a:lnTo>
                  <a:pt x="2580" y="2542"/>
                </a:lnTo>
                <a:lnTo>
                  <a:pt x="2560" y="2534"/>
                </a:lnTo>
                <a:lnTo>
                  <a:pt x="2538" y="2529"/>
                </a:lnTo>
                <a:close/>
                <a:moveTo>
                  <a:pt x="944" y="2430"/>
                </a:moveTo>
                <a:lnTo>
                  <a:pt x="1391" y="2430"/>
                </a:lnTo>
                <a:lnTo>
                  <a:pt x="1406" y="2433"/>
                </a:lnTo>
                <a:lnTo>
                  <a:pt x="1420" y="2440"/>
                </a:lnTo>
                <a:lnTo>
                  <a:pt x="1431" y="2450"/>
                </a:lnTo>
                <a:lnTo>
                  <a:pt x="1438" y="2464"/>
                </a:lnTo>
                <a:lnTo>
                  <a:pt x="1440" y="2480"/>
                </a:lnTo>
                <a:lnTo>
                  <a:pt x="1440" y="2529"/>
                </a:lnTo>
                <a:lnTo>
                  <a:pt x="1438" y="2545"/>
                </a:lnTo>
                <a:lnTo>
                  <a:pt x="1431" y="2559"/>
                </a:lnTo>
                <a:lnTo>
                  <a:pt x="1420" y="2569"/>
                </a:lnTo>
                <a:lnTo>
                  <a:pt x="1406" y="2577"/>
                </a:lnTo>
                <a:lnTo>
                  <a:pt x="1391" y="2579"/>
                </a:lnTo>
                <a:lnTo>
                  <a:pt x="944" y="2579"/>
                </a:lnTo>
                <a:lnTo>
                  <a:pt x="928" y="2577"/>
                </a:lnTo>
                <a:lnTo>
                  <a:pt x="914" y="2569"/>
                </a:lnTo>
                <a:lnTo>
                  <a:pt x="904" y="2559"/>
                </a:lnTo>
                <a:lnTo>
                  <a:pt x="896" y="2545"/>
                </a:lnTo>
                <a:lnTo>
                  <a:pt x="894" y="2529"/>
                </a:lnTo>
                <a:lnTo>
                  <a:pt x="894" y="2480"/>
                </a:lnTo>
                <a:lnTo>
                  <a:pt x="896" y="2464"/>
                </a:lnTo>
                <a:lnTo>
                  <a:pt x="904" y="2450"/>
                </a:lnTo>
                <a:lnTo>
                  <a:pt x="914" y="2440"/>
                </a:lnTo>
                <a:lnTo>
                  <a:pt x="928" y="2433"/>
                </a:lnTo>
                <a:lnTo>
                  <a:pt x="944" y="2430"/>
                </a:lnTo>
                <a:close/>
                <a:moveTo>
                  <a:pt x="769" y="2319"/>
                </a:moveTo>
                <a:lnTo>
                  <a:pt x="783" y="2322"/>
                </a:lnTo>
                <a:lnTo>
                  <a:pt x="795" y="2330"/>
                </a:lnTo>
                <a:lnTo>
                  <a:pt x="805" y="2341"/>
                </a:lnTo>
                <a:lnTo>
                  <a:pt x="810" y="2355"/>
                </a:lnTo>
                <a:lnTo>
                  <a:pt x="810" y="2368"/>
                </a:lnTo>
                <a:lnTo>
                  <a:pt x="807" y="2382"/>
                </a:lnTo>
                <a:lnTo>
                  <a:pt x="800" y="2395"/>
                </a:lnTo>
                <a:lnTo>
                  <a:pt x="616" y="2600"/>
                </a:lnTo>
                <a:lnTo>
                  <a:pt x="606" y="2608"/>
                </a:lnTo>
                <a:lnTo>
                  <a:pt x="594" y="2613"/>
                </a:lnTo>
                <a:lnTo>
                  <a:pt x="581" y="2616"/>
                </a:lnTo>
                <a:lnTo>
                  <a:pt x="567" y="2612"/>
                </a:lnTo>
                <a:lnTo>
                  <a:pt x="553" y="2605"/>
                </a:lnTo>
                <a:lnTo>
                  <a:pt x="439" y="2514"/>
                </a:lnTo>
                <a:lnTo>
                  <a:pt x="430" y="2503"/>
                </a:lnTo>
                <a:lnTo>
                  <a:pt x="423" y="2490"/>
                </a:lnTo>
                <a:lnTo>
                  <a:pt x="422" y="2477"/>
                </a:lnTo>
                <a:lnTo>
                  <a:pt x="425" y="2463"/>
                </a:lnTo>
                <a:lnTo>
                  <a:pt x="432" y="2449"/>
                </a:lnTo>
                <a:lnTo>
                  <a:pt x="442" y="2440"/>
                </a:lnTo>
                <a:lnTo>
                  <a:pt x="456" y="2435"/>
                </a:lnTo>
                <a:lnTo>
                  <a:pt x="470" y="2433"/>
                </a:lnTo>
                <a:lnTo>
                  <a:pt x="484" y="2436"/>
                </a:lnTo>
                <a:lnTo>
                  <a:pt x="496" y="2443"/>
                </a:lnTo>
                <a:lnTo>
                  <a:pt x="576" y="2507"/>
                </a:lnTo>
                <a:lnTo>
                  <a:pt x="731" y="2334"/>
                </a:lnTo>
                <a:lnTo>
                  <a:pt x="742" y="2324"/>
                </a:lnTo>
                <a:lnTo>
                  <a:pt x="755" y="2320"/>
                </a:lnTo>
                <a:lnTo>
                  <a:pt x="769" y="2319"/>
                </a:lnTo>
                <a:close/>
                <a:moveTo>
                  <a:pt x="2186" y="2182"/>
                </a:moveTo>
                <a:lnTo>
                  <a:pt x="2251" y="2185"/>
                </a:lnTo>
                <a:lnTo>
                  <a:pt x="2316" y="2196"/>
                </a:lnTo>
                <a:lnTo>
                  <a:pt x="2378" y="2212"/>
                </a:lnTo>
                <a:lnTo>
                  <a:pt x="2437" y="2233"/>
                </a:lnTo>
                <a:lnTo>
                  <a:pt x="2494" y="2260"/>
                </a:lnTo>
                <a:lnTo>
                  <a:pt x="2546" y="2293"/>
                </a:lnTo>
                <a:lnTo>
                  <a:pt x="2596" y="2329"/>
                </a:lnTo>
                <a:lnTo>
                  <a:pt x="2642" y="2371"/>
                </a:lnTo>
                <a:lnTo>
                  <a:pt x="2683" y="2417"/>
                </a:lnTo>
                <a:lnTo>
                  <a:pt x="2721" y="2466"/>
                </a:lnTo>
                <a:lnTo>
                  <a:pt x="2753" y="2520"/>
                </a:lnTo>
                <a:lnTo>
                  <a:pt x="2780" y="2577"/>
                </a:lnTo>
                <a:lnTo>
                  <a:pt x="2802" y="2636"/>
                </a:lnTo>
                <a:lnTo>
                  <a:pt x="2818" y="2698"/>
                </a:lnTo>
                <a:lnTo>
                  <a:pt x="2828" y="2761"/>
                </a:lnTo>
                <a:lnTo>
                  <a:pt x="2831" y="2827"/>
                </a:lnTo>
                <a:lnTo>
                  <a:pt x="2828" y="2893"/>
                </a:lnTo>
                <a:lnTo>
                  <a:pt x="2818" y="2958"/>
                </a:lnTo>
                <a:lnTo>
                  <a:pt x="2802" y="3019"/>
                </a:lnTo>
                <a:lnTo>
                  <a:pt x="2780" y="3079"/>
                </a:lnTo>
                <a:lnTo>
                  <a:pt x="2753" y="3134"/>
                </a:lnTo>
                <a:lnTo>
                  <a:pt x="2721" y="3188"/>
                </a:lnTo>
                <a:lnTo>
                  <a:pt x="2683" y="3237"/>
                </a:lnTo>
                <a:lnTo>
                  <a:pt x="2642" y="3283"/>
                </a:lnTo>
                <a:lnTo>
                  <a:pt x="2596" y="3325"/>
                </a:lnTo>
                <a:lnTo>
                  <a:pt x="2546" y="3362"/>
                </a:lnTo>
                <a:lnTo>
                  <a:pt x="2494" y="3394"/>
                </a:lnTo>
                <a:lnTo>
                  <a:pt x="2437" y="3421"/>
                </a:lnTo>
                <a:lnTo>
                  <a:pt x="2378" y="3443"/>
                </a:lnTo>
                <a:lnTo>
                  <a:pt x="2316" y="3459"/>
                </a:lnTo>
                <a:lnTo>
                  <a:pt x="2251" y="3469"/>
                </a:lnTo>
                <a:lnTo>
                  <a:pt x="2186" y="3472"/>
                </a:lnTo>
                <a:lnTo>
                  <a:pt x="2120" y="3469"/>
                </a:lnTo>
                <a:lnTo>
                  <a:pt x="2055" y="3459"/>
                </a:lnTo>
                <a:lnTo>
                  <a:pt x="1993" y="3443"/>
                </a:lnTo>
                <a:lnTo>
                  <a:pt x="1934" y="3421"/>
                </a:lnTo>
                <a:lnTo>
                  <a:pt x="1877" y="3394"/>
                </a:lnTo>
                <a:lnTo>
                  <a:pt x="1825" y="3362"/>
                </a:lnTo>
                <a:lnTo>
                  <a:pt x="1775" y="3325"/>
                </a:lnTo>
                <a:lnTo>
                  <a:pt x="1729" y="3283"/>
                </a:lnTo>
                <a:lnTo>
                  <a:pt x="1688" y="3237"/>
                </a:lnTo>
                <a:lnTo>
                  <a:pt x="1650" y="3188"/>
                </a:lnTo>
                <a:lnTo>
                  <a:pt x="1618" y="3134"/>
                </a:lnTo>
                <a:lnTo>
                  <a:pt x="1591" y="3079"/>
                </a:lnTo>
                <a:lnTo>
                  <a:pt x="1569" y="3019"/>
                </a:lnTo>
                <a:lnTo>
                  <a:pt x="1553" y="2958"/>
                </a:lnTo>
                <a:lnTo>
                  <a:pt x="1543" y="2893"/>
                </a:lnTo>
                <a:lnTo>
                  <a:pt x="1540" y="2827"/>
                </a:lnTo>
                <a:lnTo>
                  <a:pt x="1543" y="2761"/>
                </a:lnTo>
                <a:lnTo>
                  <a:pt x="1553" y="2698"/>
                </a:lnTo>
                <a:lnTo>
                  <a:pt x="1569" y="2636"/>
                </a:lnTo>
                <a:lnTo>
                  <a:pt x="1591" y="2577"/>
                </a:lnTo>
                <a:lnTo>
                  <a:pt x="1618" y="2520"/>
                </a:lnTo>
                <a:lnTo>
                  <a:pt x="1650" y="2466"/>
                </a:lnTo>
                <a:lnTo>
                  <a:pt x="1688" y="2417"/>
                </a:lnTo>
                <a:lnTo>
                  <a:pt x="1729" y="2371"/>
                </a:lnTo>
                <a:lnTo>
                  <a:pt x="1775" y="2329"/>
                </a:lnTo>
                <a:lnTo>
                  <a:pt x="1825" y="2293"/>
                </a:lnTo>
                <a:lnTo>
                  <a:pt x="1877" y="2260"/>
                </a:lnTo>
                <a:lnTo>
                  <a:pt x="1934" y="2233"/>
                </a:lnTo>
                <a:lnTo>
                  <a:pt x="1993" y="2212"/>
                </a:lnTo>
                <a:lnTo>
                  <a:pt x="2055" y="2196"/>
                </a:lnTo>
                <a:lnTo>
                  <a:pt x="2120" y="2185"/>
                </a:lnTo>
                <a:lnTo>
                  <a:pt x="2186" y="2182"/>
                </a:lnTo>
                <a:close/>
                <a:moveTo>
                  <a:pt x="944" y="1984"/>
                </a:moveTo>
                <a:lnTo>
                  <a:pt x="1491" y="1984"/>
                </a:lnTo>
                <a:lnTo>
                  <a:pt x="1505" y="1986"/>
                </a:lnTo>
                <a:lnTo>
                  <a:pt x="1519" y="1994"/>
                </a:lnTo>
                <a:lnTo>
                  <a:pt x="1531" y="2004"/>
                </a:lnTo>
                <a:lnTo>
                  <a:pt x="1537" y="2018"/>
                </a:lnTo>
                <a:lnTo>
                  <a:pt x="1540" y="2034"/>
                </a:lnTo>
                <a:lnTo>
                  <a:pt x="1540" y="2083"/>
                </a:lnTo>
                <a:lnTo>
                  <a:pt x="1537" y="2099"/>
                </a:lnTo>
                <a:lnTo>
                  <a:pt x="1531" y="2113"/>
                </a:lnTo>
                <a:lnTo>
                  <a:pt x="1519" y="2123"/>
                </a:lnTo>
                <a:lnTo>
                  <a:pt x="1505" y="2131"/>
                </a:lnTo>
                <a:lnTo>
                  <a:pt x="1491" y="2133"/>
                </a:lnTo>
                <a:lnTo>
                  <a:pt x="944" y="2133"/>
                </a:lnTo>
                <a:lnTo>
                  <a:pt x="928" y="2131"/>
                </a:lnTo>
                <a:lnTo>
                  <a:pt x="914" y="2123"/>
                </a:lnTo>
                <a:lnTo>
                  <a:pt x="904" y="2113"/>
                </a:lnTo>
                <a:lnTo>
                  <a:pt x="896" y="2099"/>
                </a:lnTo>
                <a:lnTo>
                  <a:pt x="894" y="2083"/>
                </a:lnTo>
                <a:lnTo>
                  <a:pt x="894" y="2034"/>
                </a:lnTo>
                <a:lnTo>
                  <a:pt x="896" y="2018"/>
                </a:lnTo>
                <a:lnTo>
                  <a:pt x="904" y="2004"/>
                </a:lnTo>
                <a:lnTo>
                  <a:pt x="914" y="1994"/>
                </a:lnTo>
                <a:lnTo>
                  <a:pt x="928" y="1986"/>
                </a:lnTo>
                <a:lnTo>
                  <a:pt x="944" y="1984"/>
                </a:lnTo>
                <a:close/>
                <a:moveTo>
                  <a:pt x="769" y="1894"/>
                </a:moveTo>
                <a:lnTo>
                  <a:pt x="783" y="1897"/>
                </a:lnTo>
                <a:lnTo>
                  <a:pt x="795" y="1905"/>
                </a:lnTo>
                <a:lnTo>
                  <a:pt x="805" y="1916"/>
                </a:lnTo>
                <a:lnTo>
                  <a:pt x="810" y="1930"/>
                </a:lnTo>
                <a:lnTo>
                  <a:pt x="810" y="1943"/>
                </a:lnTo>
                <a:lnTo>
                  <a:pt x="807" y="1957"/>
                </a:lnTo>
                <a:lnTo>
                  <a:pt x="800" y="1970"/>
                </a:lnTo>
                <a:lnTo>
                  <a:pt x="616" y="2175"/>
                </a:lnTo>
                <a:lnTo>
                  <a:pt x="606" y="2183"/>
                </a:lnTo>
                <a:lnTo>
                  <a:pt x="594" y="2188"/>
                </a:lnTo>
                <a:lnTo>
                  <a:pt x="581" y="2191"/>
                </a:lnTo>
                <a:lnTo>
                  <a:pt x="567" y="2187"/>
                </a:lnTo>
                <a:lnTo>
                  <a:pt x="553" y="2180"/>
                </a:lnTo>
                <a:lnTo>
                  <a:pt x="439" y="2088"/>
                </a:lnTo>
                <a:lnTo>
                  <a:pt x="430" y="2078"/>
                </a:lnTo>
                <a:lnTo>
                  <a:pt x="423" y="2065"/>
                </a:lnTo>
                <a:lnTo>
                  <a:pt x="422" y="2052"/>
                </a:lnTo>
                <a:lnTo>
                  <a:pt x="425" y="2038"/>
                </a:lnTo>
                <a:lnTo>
                  <a:pt x="432" y="2024"/>
                </a:lnTo>
                <a:lnTo>
                  <a:pt x="442" y="2015"/>
                </a:lnTo>
                <a:lnTo>
                  <a:pt x="456" y="2010"/>
                </a:lnTo>
                <a:lnTo>
                  <a:pt x="470" y="2007"/>
                </a:lnTo>
                <a:lnTo>
                  <a:pt x="484" y="2011"/>
                </a:lnTo>
                <a:lnTo>
                  <a:pt x="496" y="2018"/>
                </a:lnTo>
                <a:lnTo>
                  <a:pt x="576" y="2082"/>
                </a:lnTo>
                <a:lnTo>
                  <a:pt x="731" y="1909"/>
                </a:lnTo>
                <a:lnTo>
                  <a:pt x="742" y="1899"/>
                </a:lnTo>
                <a:lnTo>
                  <a:pt x="755" y="1895"/>
                </a:lnTo>
                <a:lnTo>
                  <a:pt x="769" y="1894"/>
                </a:lnTo>
                <a:close/>
                <a:moveTo>
                  <a:pt x="944" y="1588"/>
                </a:moveTo>
                <a:lnTo>
                  <a:pt x="1738" y="1588"/>
                </a:lnTo>
                <a:lnTo>
                  <a:pt x="1754" y="1590"/>
                </a:lnTo>
                <a:lnTo>
                  <a:pt x="1768" y="1597"/>
                </a:lnTo>
                <a:lnTo>
                  <a:pt x="1778" y="1608"/>
                </a:lnTo>
                <a:lnTo>
                  <a:pt x="1786" y="1621"/>
                </a:lnTo>
                <a:lnTo>
                  <a:pt x="1788" y="1637"/>
                </a:lnTo>
                <a:lnTo>
                  <a:pt x="1788" y="1687"/>
                </a:lnTo>
                <a:lnTo>
                  <a:pt x="1786" y="1702"/>
                </a:lnTo>
                <a:lnTo>
                  <a:pt x="1778" y="1716"/>
                </a:lnTo>
                <a:lnTo>
                  <a:pt x="1768" y="1727"/>
                </a:lnTo>
                <a:lnTo>
                  <a:pt x="1754" y="1734"/>
                </a:lnTo>
                <a:lnTo>
                  <a:pt x="1738" y="1736"/>
                </a:lnTo>
                <a:lnTo>
                  <a:pt x="944" y="1736"/>
                </a:lnTo>
                <a:lnTo>
                  <a:pt x="928" y="1734"/>
                </a:lnTo>
                <a:lnTo>
                  <a:pt x="914" y="1727"/>
                </a:lnTo>
                <a:lnTo>
                  <a:pt x="904" y="1716"/>
                </a:lnTo>
                <a:lnTo>
                  <a:pt x="896" y="1702"/>
                </a:lnTo>
                <a:lnTo>
                  <a:pt x="894" y="1687"/>
                </a:lnTo>
                <a:lnTo>
                  <a:pt x="894" y="1637"/>
                </a:lnTo>
                <a:lnTo>
                  <a:pt x="896" y="1621"/>
                </a:lnTo>
                <a:lnTo>
                  <a:pt x="904" y="1608"/>
                </a:lnTo>
                <a:lnTo>
                  <a:pt x="914" y="1597"/>
                </a:lnTo>
                <a:lnTo>
                  <a:pt x="928" y="1590"/>
                </a:lnTo>
                <a:lnTo>
                  <a:pt x="944" y="1588"/>
                </a:lnTo>
                <a:close/>
                <a:moveTo>
                  <a:pt x="769" y="1472"/>
                </a:moveTo>
                <a:lnTo>
                  <a:pt x="783" y="1475"/>
                </a:lnTo>
                <a:lnTo>
                  <a:pt x="795" y="1483"/>
                </a:lnTo>
                <a:lnTo>
                  <a:pt x="805" y="1494"/>
                </a:lnTo>
                <a:lnTo>
                  <a:pt x="810" y="1508"/>
                </a:lnTo>
                <a:lnTo>
                  <a:pt x="810" y="1521"/>
                </a:lnTo>
                <a:lnTo>
                  <a:pt x="807" y="1535"/>
                </a:lnTo>
                <a:lnTo>
                  <a:pt x="800" y="1548"/>
                </a:lnTo>
                <a:lnTo>
                  <a:pt x="616" y="1753"/>
                </a:lnTo>
                <a:lnTo>
                  <a:pt x="606" y="1761"/>
                </a:lnTo>
                <a:lnTo>
                  <a:pt x="594" y="1767"/>
                </a:lnTo>
                <a:lnTo>
                  <a:pt x="581" y="1769"/>
                </a:lnTo>
                <a:lnTo>
                  <a:pt x="567" y="1765"/>
                </a:lnTo>
                <a:lnTo>
                  <a:pt x="553" y="1758"/>
                </a:lnTo>
                <a:lnTo>
                  <a:pt x="439" y="1667"/>
                </a:lnTo>
                <a:lnTo>
                  <a:pt x="430" y="1656"/>
                </a:lnTo>
                <a:lnTo>
                  <a:pt x="423" y="1643"/>
                </a:lnTo>
                <a:lnTo>
                  <a:pt x="422" y="1630"/>
                </a:lnTo>
                <a:lnTo>
                  <a:pt x="425" y="1615"/>
                </a:lnTo>
                <a:lnTo>
                  <a:pt x="432" y="1602"/>
                </a:lnTo>
                <a:lnTo>
                  <a:pt x="442" y="1593"/>
                </a:lnTo>
                <a:lnTo>
                  <a:pt x="456" y="1588"/>
                </a:lnTo>
                <a:lnTo>
                  <a:pt x="470" y="1586"/>
                </a:lnTo>
                <a:lnTo>
                  <a:pt x="484" y="1589"/>
                </a:lnTo>
                <a:lnTo>
                  <a:pt x="496" y="1596"/>
                </a:lnTo>
                <a:lnTo>
                  <a:pt x="576" y="1660"/>
                </a:lnTo>
                <a:lnTo>
                  <a:pt x="731" y="1487"/>
                </a:lnTo>
                <a:lnTo>
                  <a:pt x="742" y="1477"/>
                </a:lnTo>
                <a:lnTo>
                  <a:pt x="755" y="1473"/>
                </a:lnTo>
                <a:lnTo>
                  <a:pt x="769" y="1472"/>
                </a:lnTo>
                <a:close/>
                <a:moveTo>
                  <a:pt x="944" y="1140"/>
                </a:moveTo>
                <a:lnTo>
                  <a:pt x="1738" y="1140"/>
                </a:lnTo>
                <a:lnTo>
                  <a:pt x="1754" y="1144"/>
                </a:lnTo>
                <a:lnTo>
                  <a:pt x="1768" y="1150"/>
                </a:lnTo>
                <a:lnTo>
                  <a:pt x="1778" y="1162"/>
                </a:lnTo>
                <a:lnTo>
                  <a:pt x="1786" y="1175"/>
                </a:lnTo>
                <a:lnTo>
                  <a:pt x="1788" y="1190"/>
                </a:lnTo>
                <a:lnTo>
                  <a:pt x="1788" y="1240"/>
                </a:lnTo>
                <a:lnTo>
                  <a:pt x="1786" y="1255"/>
                </a:lnTo>
                <a:lnTo>
                  <a:pt x="1778" y="1269"/>
                </a:lnTo>
                <a:lnTo>
                  <a:pt x="1768" y="1280"/>
                </a:lnTo>
                <a:lnTo>
                  <a:pt x="1754" y="1287"/>
                </a:lnTo>
                <a:lnTo>
                  <a:pt x="1738" y="1290"/>
                </a:lnTo>
                <a:lnTo>
                  <a:pt x="944" y="1290"/>
                </a:lnTo>
                <a:lnTo>
                  <a:pt x="928" y="1287"/>
                </a:lnTo>
                <a:lnTo>
                  <a:pt x="914" y="1280"/>
                </a:lnTo>
                <a:lnTo>
                  <a:pt x="904" y="1269"/>
                </a:lnTo>
                <a:lnTo>
                  <a:pt x="896" y="1255"/>
                </a:lnTo>
                <a:lnTo>
                  <a:pt x="894" y="1240"/>
                </a:lnTo>
                <a:lnTo>
                  <a:pt x="894" y="1190"/>
                </a:lnTo>
                <a:lnTo>
                  <a:pt x="896" y="1175"/>
                </a:lnTo>
                <a:lnTo>
                  <a:pt x="904" y="1162"/>
                </a:lnTo>
                <a:lnTo>
                  <a:pt x="914" y="1150"/>
                </a:lnTo>
                <a:lnTo>
                  <a:pt x="928" y="1144"/>
                </a:lnTo>
                <a:lnTo>
                  <a:pt x="944" y="1140"/>
                </a:lnTo>
                <a:close/>
                <a:moveTo>
                  <a:pt x="769" y="1030"/>
                </a:moveTo>
                <a:lnTo>
                  <a:pt x="783" y="1034"/>
                </a:lnTo>
                <a:lnTo>
                  <a:pt x="795" y="1042"/>
                </a:lnTo>
                <a:lnTo>
                  <a:pt x="805" y="1053"/>
                </a:lnTo>
                <a:lnTo>
                  <a:pt x="810" y="1066"/>
                </a:lnTo>
                <a:lnTo>
                  <a:pt x="810" y="1081"/>
                </a:lnTo>
                <a:lnTo>
                  <a:pt x="807" y="1094"/>
                </a:lnTo>
                <a:lnTo>
                  <a:pt x="800" y="1106"/>
                </a:lnTo>
                <a:lnTo>
                  <a:pt x="616" y="1312"/>
                </a:lnTo>
                <a:lnTo>
                  <a:pt x="606" y="1320"/>
                </a:lnTo>
                <a:lnTo>
                  <a:pt x="594" y="1326"/>
                </a:lnTo>
                <a:lnTo>
                  <a:pt x="581" y="1327"/>
                </a:lnTo>
                <a:lnTo>
                  <a:pt x="567" y="1325"/>
                </a:lnTo>
                <a:lnTo>
                  <a:pt x="553" y="1317"/>
                </a:lnTo>
                <a:lnTo>
                  <a:pt x="439" y="1226"/>
                </a:lnTo>
                <a:lnTo>
                  <a:pt x="430" y="1215"/>
                </a:lnTo>
                <a:lnTo>
                  <a:pt x="423" y="1202"/>
                </a:lnTo>
                <a:lnTo>
                  <a:pt x="422" y="1188"/>
                </a:lnTo>
                <a:lnTo>
                  <a:pt x="425" y="1174"/>
                </a:lnTo>
                <a:lnTo>
                  <a:pt x="432" y="1162"/>
                </a:lnTo>
                <a:lnTo>
                  <a:pt x="442" y="1152"/>
                </a:lnTo>
                <a:lnTo>
                  <a:pt x="456" y="1146"/>
                </a:lnTo>
                <a:lnTo>
                  <a:pt x="470" y="1145"/>
                </a:lnTo>
                <a:lnTo>
                  <a:pt x="484" y="1147"/>
                </a:lnTo>
                <a:lnTo>
                  <a:pt x="496" y="1154"/>
                </a:lnTo>
                <a:lnTo>
                  <a:pt x="576" y="1218"/>
                </a:lnTo>
                <a:lnTo>
                  <a:pt x="731" y="1046"/>
                </a:lnTo>
                <a:lnTo>
                  <a:pt x="742" y="1036"/>
                </a:lnTo>
                <a:lnTo>
                  <a:pt x="755" y="1031"/>
                </a:lnTo>
                <a:lnTo>
                  <a:pt x="769" y="1030"/>
                </a:lnTo>
                <a:close/>
                <a:moveTo>
                  <a:pt x="150" y="347"/>
                </a:moveTo>
                <a:lnTo>
                  <a:pt x="552" y="347"/>
                </a:lnTo>
                <a:lnTo>
                  <a:pt x="548" y="372"/>
                </a:lnTo>
                <a:lnTo>
                  <a:pt x="547" y="399"/>
                </a:lnTo>
                <a:lnTo>
                  <a:pt x="550" y="439"/>
                </a:lnTo>
                <a:lnTo>
                  <a:pt x="559" y="477"/>
                </a:lnTo>
                <a:lnTo>
                  <a:pt x="574" y="511"/>
                </a:lnTo>
                <a:lnTo>
                  <a:pt x="594" y="544"/>
                </a:lnTo>
                <a:lnTo>
                  <a:pt x="618" y="572"/>
                </a:lnTo>
                <a:lnTo>
                  <a:pt x="648" y="598"/>
                </a:lnTo>
                <a:lnTo>
                  <a:pt x="681" y="618"/>
                </a:lnTo>
                <a:lnTo>
                  <a:pt x="715" y="632"/>
                </a:lnTo>
                <a:lnTo>
                  <a:pt x="753" y="642"/>
                </a:lnTo>
                <a:lnTo>
                  <a:pt x="793" y="645"/>
                </a:lnTo>
                <a:lnTo>
                  <a:pt x="1442" y="645"/>
                </a:lnTo>
                <a:lnTo>
                  <a:pt x="1482" y="642"/>
                </a:lnTo>
                <a:lnTo>
                  <a:pt x="1520" y="632"/>
                </a:lnTo>
                <a:lnTo>
                  <a:pt x="1555" y="618"/>
                </a:lnTo>
                <a:lnTo>
                  <a:pt x="1588" y="597"/>
                </a:lnTo>
                <a:lnTo>
                  <a:pt x="1616" y="572"/>
                </a:lnTo>
                <a:lnTo>
                  <a:pt x="1641" y="543"/>
                </a:lnTo>
                <a:lnTo>
                  <a:pt x="1661" y="510"/>
                </a:lnTo>
                <a:lnTo>
                  <a:pt x="1676" y="475"/>
                </a:lnTo>
                <a:lnTo>
                  <a:pt x="1686" y="436"/>
                </a:lnTo>
                <a:lnTo>
                  <a:pt x="1689" y="396"/>
                </a:lnTo>
                <a:lnTo>
                  <a:pt x="1688" y="371"/>
                </a:lnTo>
                <a:lnTo>
                  <a:pt x="1683" y="347"/>
                </a:lnTo>
                <a:lnTo>
                  <a:pt x="1987" y="347"/>
                </a:lnTo>
                <a:lnTo>
                  <a:pt x="2029" y="349"/>
                </a:lnTo>
                <a:lnTo>
                  <a:pt x="2067" y="356"/>
                </a:lnTo>
                <a:lnTo>
                  <a:pt x="2101" y="366"/>
                </a:lnTo>
                <a:lnTo>
                  <a:pt x="2132" y="379"/>
                </a:lnTo>
                <a:lnTo>
                  <a:pt x="2159" y="396"/>
                </a:lnTo>
                <a:lnTo>
                  <a:pt x="2182" y="416"/>
                </a:lnTo>
                <a:lnTo>
                  <a:pt x="2201" y="438"/>
                </a:lnTo>
                <a:lnTo>
                  <a:pt x="2215" y="462"/>
                </a:lnTo>
                <a:lnTo>
                  <a:pt x="2226" y="488"/>
                </a:lnTo>
                <a:lnTo>
                  <a:pt x="2233" y="517"/>
                </a:lnTo>
                <a:lnTo>
                  <a:pt x="2235" y="546"/>
                </a:lnTo>
                <a:lnTo>
                  <a:pt x="2235" y="2036"/>
                </a:lnTo>
                <a:lnTo>
                  <a:pt x="2210" y="2035"/>
                </a:lnTo>
                <a:lnTo>
                  <a:pt x="2186" y="2034"/>
                </a:lnTo>
                <a:lnTo>
                  <a:pt x="2118" y="2037"/>
                </a:lnTo>
                <a:lnTo>
                  <a:pt x="2051" y="2045"/>
                </a:lnTo>
                <a:lnTo>
                  <a:pt x="1987" y="2060"/>
                </a:lnTo>
                <a:lnTo>
                  <a:pt x="1987" y="893"/>
                </a:lnTo>
                <a:lnTo>
                  <a:pt x="249" y="893"/>
                </a:lnTo>
                <a:lnTo>
                  <a:pt x="249" y="2876"/>
                </a:lnTo>
                <a:lnTo>
                  <a:pt x="1394" y="2876"/>
                </a:lnTo>
                <a:lnTo>
                  <a:pt x="1400" y="2942"/>
                </a:lnTo>
                <a:lnTo>
                  <a:pt x="1412" y="3005"/>
                </a:lnTo>
                <a:lnTo>
                  <a:pt x="1429" y="3066"/>
                </a:lnTo>
                <a:lnTo>
                  <a:pt x="1450" y="3125"/>
                </a:lnTo>
                <a:lnTo>
                  <a:pt x="199" y="3125"/>
                </a:lnTo>
                <a:lnTo>
                  <a:pt x="163" y="3122"/>
                </a:lnTo>
                <a:lnTo>
                  <a:pt x="130" y="3112"/>
                </a:lnTo>
                <a:lnTo>
                  <a:pt x="99" y="3097"/>
                </a:lnTo>
                <a:lnTo>
                  <a:pt x="71" y="3079"/>
                </a:lnTo>
                <a:lnTo>
                  <a:pt x="47" y="3054"/>
                </a:lnTo>
                <a:lnTo>
                  <a:pt x="27" y="3027"/>
                </a:lnTo>
                <a:lnTo>
                  <a:pt x="13" y="2995"/>
                </a:lnTo>
                <a:lnTo>
                  <a:pt x="3" y="2962"/>
                </a:lnTo>
                <a:lnTo>
                  <a:pt x="0" y="2926"/>
                </a:lnTo>
                <a:lnTo>
                  <a:pt x="0" y="546"/>
                </a:lnTo>
                <a:lnTo>
                  <a:pt x="3" y="513"/>
                </a:lnTo>
                <a:lnTo>
                  <a:pt x="9" y="483"/>
                </a:lnTo>
                <a:lnTo>
                  <a:pt x="21" y="455"/>
                </a:lnTo>
                <a:lnTo>
                  <a:pt x="36" y="428"/>
                </a:lnTo>
                <a:lnTo>
                  <a:pt x="53" y="405"/>
                </a:lnTo>
                <a:lnTo>
                  <a:pt x="71" y="385"/>
                </a:lnTo>
                <a:lnTo>
                  <a:pt x="91" y="369"/>
                </a:lnTo>
                <a:lnTo>
                  <a:pt x="111" y="358"/>
                </a:lnTo>
                <a:lnTo>
                  <a:pt x="131" y="349"/>
                </a:lnTo>
                <a:lnTo>
                  <a:pt x="150" y="347"/>
                </a:lnTo>
                <a:close/>
                <a:moveTo>
                  <a:pt x="1118" y="99"/>
                </a:moveTo>
                <a:lnTo>
                  <a:pt x="1098" y="102"/>
                </a:lnTo>
                <a:lnTo>
                  <a:pt x="1080" y="109"/>
                </a:lnTo>
                <a:lnTo>
                  <a:pt x="1065" y="121"/>
                </a:lnTo>
                <a:lnTo>
                  <a:pt x="1053" y="136"/>
                </a:lnTo>
                <a:lnTo>
                  <a:pt x="1046" y="154"/>
                </a:lnTo>
                <a:lnTo>
                  <a:pt x="1043" y="174"/>
                </a:lnTo>
                <a:lnTo>
                  <a:pt x="1046" y="194"/>
                </a:lnTo>
                <a:lnTo>
                  <a:pt x="1053" y="211"/>
                </a:lnTo>
                <a:lnTo>
                  <a:pt x="1065" y="226"/>
                </a:lnTo>
                <a:lnTo>
                  <a:pt x="1080" y="238"/>
                </a:lnTo>
                <a:lnTo>
                  <a:pt x="1098" y="245"/>
                </a:lnTo>
                <a:lnTo>
                  <a:pt x="1118" y="248"/>
                </a:lnTo>
                <a:lnTo>
                  <a:pt x="1138" y="245"/>
                </a:lnTo>
                <a:lnTo>
                  <a:pt x="1156" y="238"/>
                </a:lnTo>
                <a:lnTo>
                  <a:pt x="1170" y="226"/>
                </a:lnTo>
                <a:lnTo>
                  <a:pt x="1182" y="211"/>
                </a:lnTo>
                <a:lnTo>
                  <a:pt x="1189" y="194"/>
                </a:lnTo>
                <a:lnTo>
                  <a:pt x="1193" y="174"/>
                </a:lnTo>
                <a:lnTo>
                  <a:pt x="1189" y="154"/>
                </a:lnTo>
                <a:lnTo>
                  <a:pt x="1182" y="136"/>
                </a:lnTo>
                <a:lnTo>
                  <a:pt x="1170" y="121"/>
                </a:lnTo>
                <a:lnTo>
                  <a:pt x="1156" y="109"/>
                </a:lnTo>
                <a:lnTo>
                  <a:pt x="1138" y="102"/>
                </a:lnTo>
                <a:lnTo>
                  <a:pt x="1118" y="99"/>
                </a:lnTo>
                <a:close/>
                <a:moveTo>
                  <a:pt x="1116" y="0"/>
                </a:moveTo>
                <a:lnTo>
                  <a:pt x="1120" y="0"/>
                </a:lnTo>
                <a:lnTo>
                  <a:pt x="1150" y="3"/>
                </a:lnTo>
                <a:lnTo>
                  <a:pt x="1180" y="11"/>
                </a:lnTo>
                <a:lnTo>
                  <a:pt x="1206" y="23"/>
                </a:lnTo>
                <a:lnTo>
                  <a:pt x="1230" y="40"/>
                </a:lnTo>
                <a:lnTo>
                  <a:pt x="1252" y="61"/>
                </a:lnTo>
                <a:lnTo>
                  <a:pt x="1268" y="85"/>
                </a:lnTo>
                <a:lnTo>
                  <a:pt x="1281" y="112"/>
                </a:lnTo>
                <a:lnTo>
                  <a:pt x="1288" y="141"/>
                </a:lnTo>
                <a:lnTo>
                  <a:pt x="1292" y="171"/>
                </a:lnTo>
                <a:lnTo>
                  <a:pt x="1292" y="174"/>
                </a:lnTo>
                <a:lnTo>
                  <a:pt x="1294" y="194"/>
                </a:lnTo>
                <a:lnTo>
                  <a:pt x="1302" y="211"/>
                </a:lnTo>
                <a:lnTo>
                  <a:pt x="1314" y="226"/>
                </a:lnTo>
                <a:lnTo>
                  <a:pt x="1328" y="238"/>
                </a:lnTo>
                <a:lnTo>
                  <a:pt x="1345" y="245"/>
                </a:lnTo>
                <a:lnTo>
                  <a:pt x="1365" y="248"/>
                </a:lnTo>
                <a:lnTo>
                  <a:pt x="1442" y="248"/>
                </a:lnTo>
                <a:lnTo>
                  <a:pt x="1472" y="251"/>
                </a:lnTo>
                <a:lnTo>
                  <a:pt x="1499" y="260"/>
                </a:lnTo>
                <a:lnTo>
                  <a:pt x="1524" y="274"/>
                </a:lnTo>
                <a:lnTo>
                  <a:pt x="1547" y="291"/>
                </a:lnTo>
                <a:lnTo>
                  <a:pt x="1564" y="312"/>
                </a:lnTo>
                <a:lnTo>
                  <a:pt x="1578" y="338"/>
                </a:lnTo>
                <a:lnTo>
                  <a:pt x="1587" y="366"/>
                </a:lnTo>
                <a:lnTo>
                  <a:pt x="1590" y="396"/>
                </a:lnTo>
                <a:lnTo>
                  <a:pt x="1590" y="399"/>
                </a:lnTo>
                <a:lnTo>
                  <a:pt x="1587" y="428"/>
                </a:lnTo>
                <a:lnTo>
                  <a:pt x="1578" y="456"/>
                </a:lnTo>
                <a:lnTo>
                  <a:pt x="1564" y="481"/>
                </a:lnTo>
                <a:lnTo>
                  <a:pt x="1547" y="503"/>
                </a:lnTo>
                <a:lnTo>
                  <a:pt x="1524" y="521"/>
                </a:lnTo>
                <a:lnTo>
                  <a:pt x="1499" y="534"/>
                </a:lnTo>
                <a:lnTo>
                  <a:pt x="1472" y="543"/>
                </a:lnTo>
                <a:lnTo>
                  <a:pt x="1442" y="546"/>
                </a:lnTo>
                <a:lnTo>
                  <a:pt x="793" y="546"/>
                </a:lnTo>
                <a:lnTo>
                  <a:pt x="764" y="543"/>
                </a:lnTo>
                <a:lnTo>
                  <a:pt x="736" y="534"/>
                </a:lnTo>
                <a:lnTo>
                  <a:pt x="711" y="521"/>
                </a:lnTo>
                <a:lnTo>
                  <a:pt x="689" y="503"/>
                </a:lnTo>
                <a:lnTo>
                  <a:pt x="671" y="481"/>
                </a:lnTo>
                <a:lnTo>
                  <a:pt x="657" y="456"/>
                </a:lnTo>
                <a:lnTo>
                  <a:pt x="649" y="428"/>
                </a:lnTo>
                <a:lnTo>
                  <a:pt x="646" y="399"/>
                </a:lnTo>
                <a:lnTo>
                  <a:pt x="646" y="396"/>
                </a:lnTo>
                <a:lnTo>
                  <a:pt x="649" y="366"/>
                </a:lnTo>
                <a:lnTo>
                  <a:pt x="657" y="338"/>
                </a:lnTo>
                <a:lnTo>
                  <a:pt x="671" y="312"/>
                </a:lnTo>
                <a:lnTo>
                  <a:pt x="689" y="291"/>
                </a:lnTo>
                <a:lnTo>
                  <a:pt x="711" y="274"/>
                </a:lnTo>
                <a:lnTo>
                  <a:pt x="736" y="260"/>
                </a:lnTo>
                <a:lnTo>
                  <a:pt x="764" y="251"/>
                </a:lnTo>
                <a:lnTo>
                  <a:pt x="793" y="248"/>
                </a:lnTo>
                <a:lnTo>
                  <a:pt x="870" y="248"/>
                </a:lnTo>
                <a:lnTo>
                  <a:pt x="889" y="245"/>
                </a:lnTo>
                <a:lnTo>
                  <a:pt x="907" y="238"/>
                </a:lnTo>
                <a:lnTo>
                  <a:pt x="922" y="226"/>
                </a:lnTo>
                <a:lnTo>
                  <a:pt x="933" y="211"/>
                </a:lnTo>
                <a:lnTo>
                  <a:pt x="941" y="194"/>
                </a:lnTo>
                <a:lnTo>
                  <a:pt x="944" y="174"/>
                </a:lnTo>
                <a:lnTo>
                  <a:pt x="944" y="171"/>
                </a:lnTo>
                <a:lnTo>
                  <a:pt x="947" y="141"/>
                </a:lnTo>
                <a:lnTo>
                  <a:pt x="954" y="112"/>
                </a:lnTo>
                <a:lnTo>
                  <a:pt x="967" y="85"/>
                </a:lnTo>
                <a:lnTo>
                  <a:pt x="984" y="61"/>
                </a:lnTo>
                <a:lnTo>
                  <a:pt x="1005" y="40"/>
                </a:lnTo>
                <a:lnTo>
                  <a:pt x="1029" y="23"/>
                </a:lnTo>
                <a:lnTo>
                  <a:pt x="1056" y="11"/>
                </a:lnTo>
                <a:lnTo>
                  <a:pt x="1085" y="3"/>
                </a:lnTo>
                <a:lnTo>
                  <a:pt x="1116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70BFE3CE-ECD2-6E3E-5A9B-35D7C9DAEA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4006" y="1187790"/>
            <a:ext cx="9536170" cy="314184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614196" y="4583148"/>
            <a:ext cx="7333861" cy="120032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전체 상품 주문하기 버튼을 클릭하면 주문 정보 페이지로 이동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marL="342900" indent="-342900">
              <a:buAutoNum type="arabicPeriod"/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해당 페이지에서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주문상품에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대한 정보를 수정하려면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/>
            </a:r>
            <a:b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[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주문정보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수정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]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버튼을 눌러 이동해야한다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marL="342900" indent="-342900">
              <a:buAutoNum type="arabicPeriod"/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결제 예정 금액 자동 계산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9860267" y="1404851"/>
            <a:ext cx="538955" cy="249382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/>
          <p:cNvSpPr/>
          <p:nvPr/>
        </p:nvSpPr>
        <p:spPr>
          <a:xfrm>
            <a:off x="5137266" y="3450773"/>
            <a:ext cx="1604356" cy="57918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485065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55B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624114" y="116116"/>
            <a:ext cx="11480799" cy="6669314"/>
          </a:xfrm>
          <a:prstGeom prst="roundRect">
            <a:avLst>
              <a:gd name="adj" fmla="val 2541"/>
            </a:avLst>
          </a:prstGeom>
          <a:solidFill>
            <a:schemeClr val="bg1"/>
          </a:solidFill>
          <a:ln>
            <a:noFill/>
          </a:ln>
          <a:effectLst>
            <a:outerShdw dist="1016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204154" y="1034170"/>
            <a:ext cx="193117" cy="5222353"/>
            <a:chOff x="581527" y="787428"/>
            <a:chExt cx="193117" cy="5222353"/>
          </a:xfrm>
          <a:solidFill>
            <a:schemeClr val="bg1"/>
          </a:solidFill>
        </p:grpSpPr>
        <p:sp>
          <p:nvSpPr>
            <p:cNvPr id="5" name="Freeform 9"/>
            <p:cNvSpPr>
              <a:spLocks/>
            </p:cNvSpPr>
            <p:nvPr/>
          </p:nvSpPr>
          <p:spPr bwMode="auto">
            <a:xfrm>
              <a:off x="612262" y="1494240"/>
              <a:ext cx="131646" cy="17373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6" name="Group 12"/>
            <p:cNvGrpSpPr>
              <a:grpSpLocks noChangeAspect="1"/>
            </p:cNvGrpSpPr>
            <p:nvPr/>
          </p:nvGrpSpPr>
          <p:grpSpPr bwMode="auto">
            <a:xfrm>
              <a:off x="581527" y="787428"/>
              <a:ext cx="193117" cy="153620"/>
              <a:chOff x="6124" y="305"/>
              <a:chExt cx="841" cy="669"/>
            </a:xfrm>
            <a:grpFill/>
          </p:grpSpPr>
          <p:sp>
            <p:nvSpPr>
              <p:cNvPr id="23" name="Freeform 13"/>
              <p:cNvSpPr>
                <a:spLocks/>
              </p:cNvSpPr>
              <p:nvPr/>
            </p:nvSpPr>
            <p:spPr bwMode="auto">
              <a:xfrm>
                <a:off x="6244" y="440"/>
                <a:ext cx="601" cy="534"/>
              </a:xfrm>
              <a:custGeom>
                <a:avLst/>
                <a:gdLst>
                  <a:gd name="T0" fmla="*/ 902 w 1802"/>
                  <a:gd name="T1" fmla="*/ 0 h 1602"/>
                  <a:gd name="T2" fmla="*/ 2 w 1802"/>
                  <a:gd name="T3" fmla="*/ 742 h 1602"/>
                  <a:gd name="T4" fmla="*/ 2 w 1802"/>
                  <a:gd name="T5" fmla="*/ 743 h 1602"/>
                  <a:gd name="T6" fmla="*/ 2 w 1802"/>
                  <a:gd name="T7" fmla="*/ 746 h 1602"/>
                  <a:gd name="T8" fmla="*/ 0 w 1802"/>
                  <a:gd name="T9" fmla="*/ 749 h 1602"/>
                  <a:gd name="T10" fmla="*/ 0 w 1802"/>
                  <a:gd name="T11" fmla="*/ 751 h 1602"/>
                  <a:gd name="T12" fmla="*/ 0 w 1802"/>
                  <a:gd name="T13" fmla="*/ 1501 h 1602"/>
                  <a:gd name="T14" fmla="*/ 2 w 1802"/>
                  <a:gd name="T15" fmla="*/ 1521 h 1602"/>
                  <a:gd name="T16" fmla="*/ 16 w 1802"/>
                  <a:gd name="T17" fmla="*/ 1557 h 1602"/>
                  <a:gd name="T18" fmla="*/ 30 w 1802"/>
                  <a:gd name="T19" fmla="*/ 1572 h 1602"/>
                  <a:gd name="T20" fmla="*/ 45 w 1802"/>
                  <a:gd name="T21" fmla="*/ 1586 h 1602"/>
                  <a:gd name="T22" fmla="*/ 81 w 1802"/>
                  <a:gd name="T23" fmla="*/ 1601 h 1602"/>
                  <a:gd name="T24" fmla="*/ 100 w 1802"/>
                  <a:gd name="T25" fmla="*/ 1602 h 1602"/>
                  <a:gd name="T26" fmla="*/ 702 w 1802"/>
                  <a:gd name="T27" fmla="*/ 1602 h 1602"/>
                  <a:gd name="T28" fmla="*/ 702 w 1802"/>
                  <a:gd name="T29" fmla="*/ 1001 h 1602"/>
                  <a:gd name="T30" fmla="*/ 1102 w 1802"/>
                  <a:gd name="T31" fmla="*/ 1001 h 1602"/>
                  <a:gd name="T32" fmla="*/ 1102 w 1802"/>
                  <a:gd name="T33" fmla="*/ 1602 h 1602"/>
                  <a:gd name="T34" fmla="*/ 1703 w 1802"/>
                  <a:gd name="T35" fmla="*/ 1602 h 1602"/>
                  <a:gd name="T36" fmla="*/ 1723 w 1802"/>
                  <a:gd name="T37" fmla="*/ 1601 h 1602"/>
                  <a:gd name="T38" fmla="*/ 1758 w 1802"/>
                  <a:gd name="T39" fmla="*/ 1586 h 1602"/>
                  <a:gd name="T40" fmla="*/ 1773 w 1802"/>
                  <a:gd name="T41" fmla="*/ 1572 h 1602"/>
                  <a:gd name="T42" fmla="*/ 1786 w 1802"/>
                  <a:gd name="T43" fmla="*/ 1557 h 1602"/>
                  <a:gd name="T44" fmla="*/ 1802 w 1802"/>
                  <a:gd name="T45" fmla="*/ 1521 h 1602"/>
                  <a:gd name="T46" fmla="*/ 1802 w 1802"/>
                  <a:gd name="T47" fmla="*/ 1501 h 1602"/>
                  <a:gd name="T48" fmla="*/ 1802 w 1802"/>
                  <a:gd name="T49" fmla="*/ 751 h 1602"/>
                  <a:gd name="T50" fmla="*/ 1802 w 1802"/>
                  <a:gd name="T51" fmla="*/ 745 h 1602"/>
                  <a:gd name="T52" fmla="*/ 1801 w 1802"/>
                  <a:gd name="T53" fmla="*/ 742 h 1602"/>
                  <a:gd name="T54" fmla="*/ 902 w 1802"/>
                  <a:gd name="T55" fmla="*/ 0 h 16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802" h="1602">
                    <a:moveTo>
                      <a:pt x="902" y="0"/>
                    </a:moveTo>
                    <a:lnTo>
                      <a:pt x="2" y="742"/>
                    </a:lnTo>
                    <a:lnTo>
                      <a:pt x="2" y="743"/>
                    </a:lnTo>
                    <a:lnTo>
                      <a:pt x="2" y="746"/>
                    </a:lnTo>
                    <a:lnTo>
                      <a:pt x="0" y="749"/>
                    </a:lnTo>
                    <a:lnTo>
                      <a:pt x="0" y="751"/>
                    </a:lnTo>
                    <a:lnTo>
                      <a:pt x="0" y="1501"/>
                    </a:lnTo>
                    <a:lnTo>
                      <a:pt x="2" y="1521"/>
                    </a:lnTo>
                    <a:lnTo>
                      <a:pt x="16" y="1557"/>
                    </a:lnTo>
                    <a:lnTo>
                      <a:pt x="30" y="1572"/>
                    </a:lnTo>
                    <a:lnTo>
                      <a:pt x="45" y="1586"/>
                    </a:lnTo>
                    <a:lnTo>
                      <a:pt x="81" y="1601"/>
                    </a:lnTo>
                    <a:lnTo>
                      <a:pt x="100" y="1602"/>
                    </a:lnTo>
                    <a:lnTo>
                      <a:pt x="702" y="1602"/>
                    </a:lnTo>
                    <a:lnTo>
                      <a:pt x="702" y="1001"/>
                    </a:lnTo>
                    <a:lnTo>
                      <a:pt x="1102" y="1001"/>
                    </a:lnTo>
                    <a:lnTo>
                      <a:pt x="1102" y="1602"/>
                    </a:lnTo>
                    <a:lnTo>
                      <a:pt x="1703" y="1602"/>
                    </a:lnTo>
                    <a:lnTo>
                      <a:pt x="1723" y="1601"/>
                    </a:lnTo>
                    <a:lnTo>
                      <a:pt x="1758" y="1586"/>
                    </a:lnTo>
                    <a:lnTo>
                      <a:pt x="1773" y="1572"/>
                    </a:lnTo>
                    <a:lnTo>
                      <a:pt x="1786" y="1557"/>
                    </a:lnTo>
                    <a:lnTo>
                      <a:pt x="1802" y="1521"/>
                    </a:lnTo>
                    <a:lnTo>
                      <a:pt x="1802" y="1501"/>
                    </a:lnTo>
                    <a:lnTo>
                      <a:pt x="1802" y="751"/>
                    </a:lnTo>
                    <a:lnTo>
                      <a:pt x="1802" y="745"/>
                    </a:lnTo>
                    <a:lnTo>
                      <a:pt x="1801" y="742"/>
                    </a:lnTo>
                    <a:lnTo>
                      <a:pt x="90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14"/>
              <p:cNvSpPr>
                <a:spLocks/>
              </p:cNvSpPr>
              <p:nvPr/>
            </p:nvSpPr>
            <p:spPr bwMode="auto">
              <a:xfrm>
                <a:off x="6124" y="305"/>
                <a:ext cx="841" cy="394"/>
              </a:xfrm>
              <a:custGeom>
                <a:avLst/>
                <a:gdLst>
                  <a:gd name="T0" fmla="*/ 2505 w 2522"/>
                  <a:gd name="T1" fmla="*/ 978 h 1181"/>
                  <a:gd name="T2" fmla="*/ 2162 w 2522"/>
                  <a:gd name="T3" fmla="*/ 694 h 1181"/>
                  <a:gd name="T4" fmla="*/ 2162 w 2522"/>
                  <a:gd name="T5" fmla="*/ 54 h 1181"/>
                  <a:gd name="T6" fmla="*/ 2162 w 2522"/>
                  <a:gd name="T7" fmla="*/ 44 h 1181"/>
                  <a:gd name="T8" fmla="*/ 2155 w 2522"/>
                  <a:gd name="T9" fmla="*/ 26 h 1181"/>
                  <a:gd name="T10" fmla="*/ 2149 w 2522"/>
                  <a:gd name="T11" fmla="*/ 18 h 1181"/>
                  <a:gd name="T12" fmla="*/ 2141 w 2522"/>
                  <a:gd name="T13" fmla="*/ 13 h 1181"/>
                  <a:gd name="T14" fmla="*/ 2123 w 2522"/>
                  <a:gd name="T15" fmla="*/ 5 h 1181"/>
                  <a:gd name="T16" fmla="*/ 2113 w 2522"/>
                  <a:gd name="T17" fmla="*/ 5 h 1181"/>
                  <a:gd name="T18" fmla="*/ 1812 w 2522"/>
                  <a:gd name="T19" fmla="*/ 5 h 1181"/>
                  <a:gd name="T20" fmla="*/ 1802 w 2522"/>
                  <a:gd name="T21" fmla="*/ 5 h 1181"/>
                  <a:gd name="T22" fmla="*/ 1783 w 2522"/>
                  <a:gd name="T23" fmla="*/ 13 h 1181"/>
                  <a:gd name="T24" fmla="*/ 1776 w 2522"/>
                  <a:gd name="T25" fmla="*/ 18 h 1181"/>
                  <a:gd name="T26" fmla="*/ 1770 w 2522"/>
                  <a:gd name="T27" fmla="*/ 26 h 1181"/>
                  <a:gd name="T28" fmla="*/ 1763 w 2522"/>
                  <a:gd name="T29" fmla="*/ 44 h 1181"/>
                  <a:gd name="T30" fmla="*/ 1762 w 2522"/>
                  <a:gd name="T31" fmla="*/ 54 h 1181"/>
                  <a:gd name="T32" fmla="*/ 1762 w 2522"/>
                  <a:gd name="T33" fmla="*/ 360 h 1181"/>
                  <a:gd name="T34" fmla="*/ 1380 w 2522"/>
                  <a:gd name="T35" fmla="*/ 41 h 1181"/>
                  <a:gd name="T36" fmla="*/ 1354 w 2522"/>
                  <a:gd name="T37" fmla="*/ 23 h 1181"/>
                  <a:gd name="T38" fmla="*/ 1295 w 2522"/>
                  <a:gd name="T39" fmla="*/ 1 h 1181"/>
                  <a:gd name="T40" fmla="*/ 1262 w 2522"/>
                  <a:gd name="T41" fmla="*/ 0 h 1181"/>
                  <a:gd name="T42" fmla="*/ 1227 w 2522"/>
                  <a:gd name="T43" fmla="*/ 1 h 1181"/>
                  <a:gd name="T44" fmla="*/ 1168 w 2522"/>
                  <a:gd name="T45" fmla="*/ 23 h 1181"/>
                  <a:gd name="T46" fmla="*/ 1142 w 2522"/>
                  <a:gd name="T47" fmla="*/ 41 h 1181"/>
                  <a:gd name="T48" fmla="*/ 17 w 2522"/>
                  <a:gd name="T49" fmla="*/ 978 h 1181"/>
                  <a:gd name="T50" fmla="*/ 10 w 2522"/>
                  <a:gd name="T51" fmla="*/ 985 h 1181"/>
                  <a:gd name="T52" fmla="*/ 1 w 2522"/>
                  <a:gd name="T53" fmla="*/ 1001 h 1181"/>
                  <a:gd name="T54" fmla="*/ 0 w 2522"/>
                  <a:gd name="T55" fmla="*/ 1012 h 1181"/>
                  <a:gd name="T56" fmla="*/ 0 w 2522"/>
                  <a:gd name="T57" fmla="*/ 1023 h 1181"/>
                  <a:gd name="T58" fmla="*/ 6 w 2522"/>
                  <a:gd name="T59" fmla="*/ 1040 h 1181"/>
                  <a:gd name="T60" fmla="*/ 12 w 2522"/>
                  <a:gd name="T61" fmla="*/ 1048 h 1181"/>
                  <a:gd name="T62" fmla="*/ 108 w 2522"/>
                  <a:gd name="T63" fmla="*/ 1164 h 1181"/>
                  <a:gd name="T64" fmla="*/ 122 w 2522"/>
                  <a:gd name="T65" fmla="*/ 1177 h 1181"/>
                  <a:gd name="T66" fmla="*/ 141 w 2522"/>
                  <a:gd name="T67" fmla="*/ 1181 h 1181"/>
                  <a:gd name="T68" fmla="*/ 160 w 2522"/>
                  <a:gd name="T69" fmla="*/ 1181 h 1181"/>
                  <a:gd name="T70" fmla="*/ 179 w 2522"/>
                  <a:gd name="T71" fmla="*/ 1171 h 1181"/>
                  <a:gd name="T72" fmla="*/ 1262 w 2522"/>
                  <a:gd name="T73" fmla="*/ 268 h 1181"/>
                  <a:gd name="T74" fmla="*/ 2344 w 2522"/>
                  <a:gd name="T75" fmla="*/ 1171 h 1181"/>
                  <a:gd name="T76" fmla="*/ 2358 w 2522"/>
                  <a:gd name="T77" fmla="*/ 1180 h 1181"/>
                  <a:gd name="T78" fmla="*/ 2377 w 2522"/>
                  <a:gd name="T79" fmla="*/ 1181 h 1181"/>
                  <a:gd name="T80" fmla="*/ 2383 w 2522"/>
                  <a:gd name="T81" fmla="*/ 1181 h 1181"/>
                  <a:gd name="T82" fmla="*/ 2401 w 2522"/>
                  <a:gd name="T83" fmla="*/ 1177 h 1181"/>
                  <a:gd name="T84" fmla="*/ 2414 w 2522"/>
                  <a:gd name="T85" fmla="*/ 1164 h 1181"/>
                  <a:gd name="T86" fmla="*/ 2512 w 2522"/>
                  <a:gd name="T87" fmla="*/ 1048 h 1181"/>
                  <a:gd name="T88" fmla="*/ 2518 w 2522"/>
                  <a:gd name="T89" fmla="*/ 1040 h 1181"/>
                  <a:gd name="T90" fmla="*/ 2522 w 2522"/>
                  <a:gd name="T91" fmla="*/ 1023 h 1181"/>
                  <a:gd name="T92" fmla="*/ 2522 w 2522"/>
                  <a:gd name="T93" fmla="*/ 1012 h 1181"/>
                  <a:gd name="T94" fmla="*/ 2521 w 2522"/>
                  <a:gd name="T95" fmla="*/ 1001 h 1181"/>
                  <a:gd name="T96" fmla="*/ 2512 w 2522"/>
                  <a:gd name="T97" fmla="*/ 985 h 1181"/>
                  <a:gd name="T98" fmla="*/ 2505 w 2522"/>
                  <a:gd name="T99" fmla="*/ 978 h 1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522" h="1181">
                    <a:moveTo>
                      <a:pt x="2505" y="978"/>
                    </a:moveTo>
                    <a:lnTo>
                      <a:pt x="2162" y="694"/>
                    </a:lnTo>
                    <a:lnTo>
                      <a:pt x="2162" y="54"/>
                    </a:lnTo>
                    <a:lnTo>
                      <a:pt x="2162" y="44"/>
                    </a:lnTo>
                    <a:lnTo>
                      <a:pt x="2155" y="26"/>
                    </a:lnTo>
                    <a:lnTo>
                      <a:pt x="2149" y="18"/>
                    </a:lnTo>
                    <a:lnTo>
                      <a:pt x="2141" y="13"/>
                    </a:lnTo>
                    <a:lnTo>
                      <a:pt x="2123" y="5"/>
                    </a:lnTo>
                    <a:lnTo>
                      <a:pt x="2113" y="5"/>
                    </a:lnTo>
                    <a:lnTo>
                      <a:pt x="1812" y="5"/>
                    </a:lnTo>
                    <a:lnTo>
                      <a:pt x="1802" y="5"/>
                    </a:lnTo>
                    <a:lnTo>
                      <a:pt x="1783" y="13"/>
                    </a:lnTo>
                    <a:lnTo>
                      <a:pt x="1776" y="18"/>
                    </a:lnTo>
                    <a:lnTo>
                      <a:pt x="1770" y="26"/>
                    </a:lnTo>
                    <a:lnTo>
                      <a:pt x="1763" y="44"/>
                    </a:lnTo>
                    <a:lnTo>
                      <a:pt x="1762" y="54"/>
                    </a:lnTo>
                    <a:lnTo>
                      <a:pt x="1762" y="360"/>
                    </a:lnTo>
                    <a:lnTo>
                      <a:pt x="1380" y="41"/>
                    </a:lnTo>
                    <a:lnTo>
                      <a:pt x="1354" y="23"/>
                    </a:lnTo>
                    <a:lnTo>
                      <a:pt x="1295" y="1"/>
                    </a:lnTo>
                    <a:lnTo>
                      <a:pt x="1262" y="0"/>
                    </a:lnTo>
                    <a:lnTo>
                      <a:pt x="1227" y="1"/>
                    </a:lnTo>
                    <a:lnTo>
                      <a:pt x="1168" y="23"/>
                    </a:lnTo>
                    <a:lnTo>
                      <a:pt x="1142" y="41"/>
                    </a:lnTo>
                    <a:lnTo>
                      <a:pt x="17" y="978"/>
                    </a:lnTo>
                    <a:lnTo>
                      <a:pt x="10" y="985"/>
                    </a:lnTo>
                    <a:lnTo>
                      <a:pt x="1" y="1001"/>
                    </a:lnTo>
                    <a:lnTo>
                      <a:pt x="0" y="1012"/>
                    </a:lnTo>
                    <a:lnTo>
                      <a:pt x="0" y="1023"/>
                    </a:lnTo>
                    <a:lnTo>
                      <a:pt x="6" y="1040"/>
                    </a:lnTo>
                    <a:lnTo>
                      <a:pt x="12" y="1048"/>
                    </a:lnTo>
                    <a:lnTo>
                      <a:pt x="108" y="1164"/>
                    </a:lnTo>
                    <a:lnTo>
                      <a:pt x="122" y="1177"/>
                    </a:lnTo>
                    <a:lnTo>
                      <a:pt x="141" y="1181"/>
                    </a:lnTo>
                    <a:lnTo>
                      <a:pt x="160" y="1181"/>
                    </a:lnTo>
                    <a:lnTo>
                      <a:pt x="179" y="1171"/>
                    </a:lnTo>
                    <a:lnTo>
                      <a:pt x="1262" y="268"/>
                    </a:lnTo>
                    <a:lnTo>
                      <a:pt x="2344" y="1171"/>
                    </a:lnTo>
                    <a:lnTo>
                      <a:pt x="2358" y="1180"/>
                    </a:lnTo>
                    <a:lnTo>
                      <a:pt x="2377" y="1181"/>
                    </a:lnTo>
                    <a:lnTo>
                      <a:pt x="2383" y="1181"/>
                    </a:lnTo>
                    <a:lnTo>
                      <a:pt x="2401" y="1177"/>
                    </a:lnTo>
                    <a:lnTo>
                      <a:pt x="2414" y="1164"/>
                    </a:lnTo>
                    <a:lnTo>
                      <a:pt x="2512" y="1048"/>
                    </a:lnTo>
                    <a:lnTo>
                      <a:pt x="2518" y="1040"/>
                    </a:lnTo>
                    <a:lnTo>
                      <a:pt x="2522" y="1023"/>
                    </a:lnTo>
                    <a:lnTo>
                      <a:pt x="2522" y="1012"/>
                    </a:lnTo>
                    <a:lnTo>
                      <a:pt x="2521" y="1001"/>
                    </a:lnTo>
                    <a:lnTo>
                      <a:pt x="2512" y="985"/>
                    </a:lnTo>
                    <a:lnTo>
                      <a:pt x="2505" y="97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7" name="Freeform 36"/>
            <p:cNvSpPr>
              <a:spLocks noEditPoints="1"/>
            </p:cNvSpPr>
            <p:nvPr/>
          </p:nvSpPr>
          <p:spPr bwMode="auto">
            <a:xfrm>
              <a:off x="625397" y="4336406"/>
              <a:ext cx="105376" cy="177233"/>
            </a:xfrm>
            <a:custGeom>
              <a:avLst/>
              <a:gdLst>
                <a:gd name="T0" fmla="*/ 937 w 1926"/>
                <a:gd name="T1" fmla="*/ 3639 h 4045"/>
                <a:gd name="T2" fmla="*/ 893 w 1926"/>
                <a:gd name="T3" fmla="*/ 3665 h 4045"/>
                <a:gd name="T4" fmla="*/ 863 w 1926"/>
                <a:gd name="T5" fmla="*/ 3712 h 4045"/>
                <a:gd name="T6" fmla="*/ 851 w 1926"/>
                <a:gd name="T7" fmla="*/ 3772 h 4045"/>
                <a:gd name="T8" fmla="*/ 863 w 1926"/>
                <a:gd name="T9" fmla="*/ 3832 h 4045"/>
                <a:gd name="T10" fmla="*/ 893 w 1926"/>
                <a:gd name="T11" fmla="*/ 3878 h 4045"/>
                <a:gd name="T12" fmla="*/ 937 w 1926"/>
                <a:gd name="T13" fmla="*/ 3905 h 4045"/>
                <a:gd name="T14" fmla="*/ 988 w 1926"/>
                <a:gd name="T15" fmla="*/ 3905 h 4045"/>
                <a:gd name="T16" fmla="*/ 1033 w 1926"/>
                <a:gd name="T17" fmla="*/ 3878 h 4045"/>
                <a:gd name="T18" fmla="*/ 1064 w 1926"/>
                <a:gd name="T19" fmla="*/ 3832 h 4045"/>
                <a:gd name="T20" fmla="*/ 1075 w 1926"/>
                <a:gd name="T21" fmla="*/ 3772 h 4045"/>
                <a:gd name="T22" fmla="*/ 1064 w 1926"/>
                <a:gd name="T23" fmla="*/ 3712 h 4045"/>
                <a:gd name="T24" fmla="*/ 1033 w 1926"/>
                <a:gd name="T25" fmla="*/ 3665 h 4045"/>
                <a:gd name="T26" fmla="*/ 988 w 1926"/>
                <a:gd name="T27" fmla="*/ 3639 h 4045"/>
                <a:gd name="T28" fmla="*/ 156 w 1926"/>
                <a:gd name="T29" fmla="*/ 434 h 4045"/>
                <a:gd name="T30" fmla="*/ 1770 w 1926"/>
                <a:gd name="T31" fmla="*/ 3540 h 4045"/>
                <a:gd name="T32" fmla="*/ 156 w 1926"/>
                <a:gd name="T33" fmla="*/ 434 h 4045"/>
                <a:gd name="T34" fmla="*/ 716 w 1926"/>
                <a:gd name="T35" fmla="*/ 200 h 4045"/>
                <a:gd name="T36" fmla="*/ 701 w 1926"/>
                <a:gd name="T37" fmla="*/ 217 h 4045"/>
                <a:gd name="T38" fmla="*/ 701 w 1926"/>
                <a:gd name="T39" fmla="*/ 243 h 4045"/>
                <a:gd name="T40" fmla="*/ 716 w 1926"/>
                <a:gd name="T41" fmla="*/ 260 h 4045"/>
                <a:gd name="T42" fmla="*/ 1199 w 1926"/>
                <a:gd name="T43" fmla="*/ 262 h 4045"/>
                <a:gd name="T44" fmla="*/ 1218 w 1926"/>
                <a:gd name="T45" fmla="*/ 254 h 4045"/>
                <a:gd name="T46" fmla="*/ 1226 w 1926"/>
                <a:gd name="T47" fmla="*/ 230 h 4045"/>
                <a:gd name="T48" fmla="*/ 1218 w 1926"/>
                <a:gd name="T49" fmla="*/ 207 h 4045"/>
                <a:gd name="T50" fmla="*/ 1199 w 1926"/>
                <a:gd name="T51" fmla="*/ 197 h 4045"/>
                <a:gd name="T52" fmla="*/ 224 w 1926"/>
                <a:gd name="T53" fmla="*/ 0 h 4045"/>
                <a:gd name="T54" fmla="*/ 1738 w 1926"/>
                <a:gd name="T55" fmla="*/ 4 h 4045"/>
                <a:gd name="T56" fmla="*/ 1805 w 1926"/>
                <a:gd name="T57" fmla="*/ 31 h 4045"/>
                <a:gd name="T58" fmla="*/ 1860 w 1926"/>
                <a:gd name="T59" fmla="*/ 81 h 4045"/>
                <a:gd name="T60" fmla="*/ 1900 w 1926"/>
                <a:gd name="T61" fmla="*/ 148 h 4045"/>
                <a:gd name="T62" fmla="*/ 1923 w 1926"/>
                <a:gd name="T63" fmla="*/ 229 h 4045"/>
                <a:gd name="T64" fmla="*/ 1926 w 1926"/>
                <a:gd name="T65" fmla="*/ 3772 h 4045"/>
                <a:gd name="T66" fmla="*/ 1915 w 1926"/>
                <a:gd name="T67" fmla="*/ 3857 h 4045"/>
                <a:gd name="T68" fmla="*/ 1882 w 1926"/>
                <a:gd name="T69" fmla="*/ 3932 h 4045"/>
                <a:gd name="T70" fmla="*/ 1834 w 1926"/>
                <a:gd name="T71" fmla="*/ 3992 h 4045"/>
                <a:gd name="T72" fmla="*/ 1773 w 1926"/>
                <a:gd name="T73" fmla="*/ 4032 h 4045"/>
                <a:gd name="T74" fmla="*/ 1702 w 1926"/>
                <a:gd name="T75" fmla="*/ 4045 h 4045"/>
                <a:gd name="T76" fmla="*/ 188 w 1926"/>
                <a:gd name="T77" fmla="*/ 4041 h 4045"/>
                <a:gd name="T78" fmla="*/ 122 w 1926"/>
                <a:gd name="T79" fmla="*/ 4014 h 4045"/>
                <a:gd name="T80" fmla="*/ 66 w 1926"/>
                <a:gd name="T81" fmla="*/ 3964 h 4045"/>
                <a:gd name="T82" fmla="*/ 25 w 1926"/>
                <a:gd name="T83" fmla="*/ 3897 h 4045"/>
                <a:gd name="T84" fmla="*/ 3 w 1926"/>
                <a:gd name="T85" fmla="*/ 3816 h 4045"/>
                <a:gd name="T86" fmla="*/ 0 w 1926"/>
                <a:gd name="T87" fmla="*/ 273 h 4045"/>
                <a:gd name="T88" fmla="*/ 12 w 1926"/>
                <a:gd name="T89" fmla="*/ 188 h 4045"/>
                <a:gd name="T90" fmla="*/ 43 w 1926"/>
                <a:gd name="T91" fmla="*/ 113 h 4045"/>
                <a:gd name="T92" fmla="*/ 92 w 1926"/>
                <a:gd name="T93" fmla="*/ 53 h 4045"/>
                <a:gd name="T94" fmla="*/ 154 w 1926"/>
                <a:gd name="T95" fmla="*/ 13 h 4045"/>
                <a:gd name="T96" fmla="*/ 224 w 1926"/>
                <a:gd name="T97" fmla="*/ 0 h 4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26" h="4045">
                  <a:moveTo>
                    <a:pt x="963" y="3636"/>
                  </a:moveTo>
                  <a:lnTo>
                    <a:pt x="937" y="3639"/>
                  </a:lnTo>
                  <a:lnTo>
                    <a:pt x="914" y="3649"/>
                  </a:lnTo>
                  <a:lnTo>
                    <a:pt x="893" y="3665"/>
                  </a:lnTo>
                  <a:lnTo>
                    <a:pt x="876" y="3686"/>
                  </a:lnTo>
                  <a:lnTo>
                    <a:pt x="863" y="3712"/>
                  </a:lnTo>
                  <a:lnTo>
                    <a:pt x="854" y="3741"/>
                  </a:lnTo>
                  <a:lnTo>
                    <a:pt x="851" y="3772"/>
                  </a:lnTo>
                  <a:lnTo>
                    <a:pt x="854" y="3804"/>
                  </a:lnTo>
                  <a:lnTo>
                    <a:pt x="863" y="3832"/>
                  </a:lnTo>
                  <a:lnTo>
                    <a:pt x="876" y="3857"/>
                  </a:lnTo>
                  <a:lnTo>
                    <a:pt x="893" y="3878"/>
                  </a:lnTo>
                  <a:lnTo>
                    <a:pt x="914" y="3894"/>
                  </a:lnTo>
                  <a:lnTo>
                    <a:pt x="937" y="3905"/>
                  </a:lnTo>
                  <a:lnTo>
                    <a:pt x="963" y="3909"/>
                  </a:lnTo>
                  <a:lnTo>
                    <a:pt x="988" y="3905"/>
                  </a:lnTo>
                  <a:lnTo>
                    <a:pt x="1013" y="3894"/>
                  </a:lnTo>
                  <a:lnTo>
                    <a:pt x="1033" y="3878"/>
                  </a:lnTo>
                  <a:lnTo>
                    <a:pt x="1051" y="3857"/>
                  </a:lnTo>
                  <a:lnTo>
                    <a:pt x="1064" y="3832"/>
                  </a:lnTo>
                  <a:lnTo>
                    <a:pt x="1072" y="3804"/>
                  </a:lnTo>
                  <a:lnTo>
                    <a:pt x="1075" y="3772"/>
                  </a:lnTo>
                  <a:lnTo>
                    <a:pt x="1072" y="3741"/>
                  </a:lnTo>
                  <a:lnTo>
                    <a:pt x="1064" y="3712"/>
                  </a:lnTo>
                  <a:lnTo>
                    <a:pt x="1051" y="3686"/>
                  </a:lnTo>
                  <a:lnTo>
                    <a:pt x="1033" y="3665"/>
                  </a:lnTo>
                  <a:lnTo>
                    <a:pt x="1013" y="3649"/>
                  </a:lnTo>
                  <a:lnTo>
                    <a:pt x="988" y="3639"/>
                  </a:lnTo>
                  <a:lnTo>
                    <a:pt x="963" y="3636"/>
                  </a:lnTo>
                  <a:close/>
                  <a:moveTo>
                    <a:pt x="156" y="434"/>
                  </a:moveTo>
                  <a:lnTo>
                    <a:pt x="156" y="3540"/>
                  </a:lnTo>
                  <a:lnTo>
                    <a:pt x="1770" y="3540"/>
                  </a:lnTo>
                  <a:lnTo>
                    <a:pt x="1770" y="434"/>
                  </a:lnTo>
                  <a:lnTo>
                    <a:pt x="156" y="434"/>
                  </a:lnTo>
                  <a:close/>
                  <a:moveTo>
                    <a:pt x="727" y="197"/>
                  </a:moveTo>
                  <a:lnTo>
                    <a:pt x="716" y="200"/>
                  </a:lnTo>
                  <a:lnTo>
                    <a:pt x="707" y="207"/>
                  </a:lnTo>
                  <a:lnTo>
                    <a:pt x="701" y="217"/>
                  </a:lnTo>
                  <a:lnTo>
                    <a:pt x="699" y="230"/>
                  </a:lnTo>
                  <a:lnTo>
                    <a:pt x="701" y="243"/>
                  </a:lnTo>
                  <a:lnTo>
                    <a:pt x="707" y="254"/>
                  </a:lnTo>
                  <a:lnTo>
                    <a:pt x="716" y="260"/>
                  </a:lnTo>
                  <a:lnTo>
                    <a:pt x="727" y="262"/>
                  </a:lnTo>
                  <a:lnTo>
                    <a:pt x="1199" y="262"/>
                  </a:lnTo>
                  <a:lnTo>
                    <a:pt x="1210" y="260"/>
                  </a:lnTo>
                  <a:lnTo>
                    <a:pt x="1218" y="254"/>
                  </a:lnTo>
                  <a:lnTo>
                    <a:pt x="1224" y="243"/>
                  </a:lnTo>
                  <a:lnTo>
                    <a:pt x="1226" y="230"/>
                  </a:lnTo>
                  <a:lnTo>
                    <a:pt x="1224" y="217"/>
                  </a:lnTo>
                  <a:lnTo>
                    <a:pt x="1218" y="207"/>
                  </a:lnTo>
                  <a:lnTo>
                    <a:pt x="1210" y="200"/>
                  </a:lnTo>
                  <a:lnTo>
                    <a:pt x="1199" y="197"/>
                  </a:lnTo>
                  <a:lnTo>
                    <a:pt x="727" y="197"/>
                  </a:lnTo>
                  <a:close/>
                  <a:moveTo>
                    <a:pt x="224" y="0"/>
                  </a:moveTo>
                  <a:lnTo>
                    <a:pt x="1702" y="0"/>
                  </a:lnTo>
                  <a:lnTo>
                    <a:pt x="1738" y="4"/>
                  </a:lnTo>
                  <a:lnTo>
                    <a:pt x="1773" y="13"/>
                  </a:lnTo>
                  <a:lnTo>
                    <a:pt x="1805" y="31"/>
                  </a:lnTo>
                  <a:lnTo>
                    <a:pt x="1834" y="53"/>
                  </a:lnTo>
                  <a:lnTo>
                    <a:pt x="1860" y="81"/>
                  </a:lnTo>
                  <a:lnTo>
                    <a:pt x="1882" y="113"/>
                  </a:lnTo>
                  <a:lnTo>
                    <a:pt x="1900" y="148"/>
                  </a:lnTo>
                  <a:lnTo>
                    <a:pt x="1915" y="188"/>
                  </a:lnTo>
                  <a:lnTo>
                    <a:pt x="1923" y="229"/>
                  </a:lnTo>
                  <a:lnTo>
                    <a:pt x="1926" y="273"/>
                  </a:lnTo>
                  <a:lnTo>
                    <a:pt x="1926" y="3772"/>
                  </a:lnTo>
                  <a:lnTo>
                    <a:pt x="1923" y="3816"/>
                  </a:lnTo>
                  <a:lnTo>
                    <a:pt x="1915" y="3857"/>
                  </a:lnTo>
                  <a:lnTo>
                    <a:pt x="1900" y="3897"/>
                  </a:lnTo>
                  <a:lnTo>
                    <a:pt x="1882" y="3932"/>
                  </a:lnTo>
                  <a:lnTo>
                    <a:pt x="1860" y="3964"/>
                  </a:lnTo>
                  <a:lnTo>
                    <a:pt x="1834" y="3992"/>
                  </a:lnTo>
                  <a:lnTo>
                    <a:pt x="1805" y="4014"/>
                  </a:lnTo>
                  <a:lnTo>
                    <a:pt x="1773" y="4032"/>
                  </a:lnTo>
                  <a:lnTo>
                    <a:pt x="1738" y="4041"/>
                  </a:lnTo>
                  <a:lnTo>
                    <a:pt x="1702" y="4045"/>
                  </a:lnTo>
                  <a:lnTo>
                    <a:pt x="224" y="4045"/>
                  </a:lnTo>
                  <a:lnTo>
                    <a:pt x="188" y="4041"/>
                  </a:lnTo>
                  <a:lnTo>
                    <a:pt x="154" y="4032"/>
                  </a:lnTo>
                  <a:lnTo>
                    <a:pt x="122" y="4014"/>
                  </a:lnTo>
                  <a:lnTo>
                    <a:pt x="92" y="3992"/>
                  </a:lnTo>
                  <a:lnTo>
                    <a:pt x="66" y="3964"/>
                  </a:lnTo>
                  <a:lnTo>
                    <a:pt x="43" y="3932"/>
                  </a:lnTo>
                  <a:lnTo>
                    <a:pt x="25" y="3897"/>
                  </a:lnTo>
                  <a:lnTo>
                    <a:pt x="12" y="3857"/>
                  </a:lnTo>
                  <a:lnTo>
                    <a:pt x="3" y="3816"/>
                  </a:lnTo>
                  <a:lnTo>
                    <a:pt x="0" y="3772"/>
                  </a:lnTo>
                  <a:lnTo>
                    <a:pt x="0" y="273"/>
                  </a:lnTo>
                  <a:lnTo>
                    <a:pt x="3" y="229"/>
                  </a:lnTo>
                  <a:lnTo>
                    <a:pt x="12" y="188"/>
                  </a:lnTo>
                  <a:lnTo>
                    <a:pt x="25" y="148"/>
                  </a:lnTo>
                  <a:lnTo>
                    <a:pt x="43" y="113"/>
                  </a:lnTo>
                  <a:lnTo>
                    <a:pt x="66" y="81"/>
                  </a:lnTo>
                  <a:lnTo>
                    <a:pt x="92" y="53"/>
                  </a:lnTo>
                  <a:lnTo>
                    <a:pt x="122" y="31"/>
                  </a:lnTo>
                  <a:lnTo>
                    <a:pt x="154" y="13"/>
                  </a:lnTo>
                  <a:lnTo>
                    <a:pt x="188" y="4"/>
                  </a:lnTo>
                  <a:lnTo>
                    <a:pt x="22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" name="자유형 7"/>
            <p:cNvSpPr>
              <a:spLocks/>
            </p:cNvSpPr>
            <p:nvPr/>
          </p:nvSpPr>
          <p:spPr bwMode="auto">
            <a:xfrm>
              <a:off x="598771" y="3644382"/>
              <a:ext cx="158629" cy="138832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" name="Freeform 6"/>
            <p:cNvSpPr>
              <a:spLocks/>
            </p:cNvSpPr>
            <p:nvPr/>
          </p:nvSpPr>
          <p:spPr bwMode="auto">
            <a:xfrm rot="10800000" flipH="1" flipV="1">
              <a:off x="597941" y="2949079"/>
              <a:ext cx="160288" cy="142111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10" name="Group 20"/>
            <p:cNvGrpSpPr>
              <a:grpSpLocks noChangeAspect="1"/>
            </p:cNvGrpSpPr>
            <p:nvPr/>
          </p:nvGrpSpPr>
          <p:grpSpPr bwMode="auto">
            <a:xfrm>
              <a:off x="614039" y="2221163"/>
              <a:ext cx="128093" cy="174724"/>
              <a:chOff x="2597" y="4163"/>
              <a:chExt cx="217" cy="296"/>
            </a:xfrm>
            <a:grpFill/>
          </p:grpSpPr>
          <p:sp>
            <p:nvSpPr>
              <p:cNvPr id="19" name="Freeform 22"/>
              <p:cNvSpPr>
                <a:spLocks noEditPoints="1"/>
              </p:cNvSpPr>
              <p:nvPr/>
            </p:nvSpPr>
            <p:spPr bwMode="auto">
              <a:xfrm>
                <a:off x="2630" y="4163"/>
                <a:ext cx="151" cy="176"/>
              </a:xfrm>
              <a:custGeom>
                <a:avLst/>
                <a:gdLst>
                  <a:gd name="T0" fmla="*/ 410 w 1662"/>
                  <a:gd name="T1" fmla="*/ 645 h 1942"/>
                  <a:gd name="T2" fmla="*/ 309 w 1662"/>
                  <a:gd name="T3" fmla="*/ 847 h 1942"/>
                  <a:gd name="T4" fmla="*/ 255 w 1662"/>
                  <a:gd name="T5" fmla="*/ 1023 h 1942"/>
                  <a:gd name="T6" fmla="*/ 263 w 1662"/>
                  <a:gd name="T7" fmla="*/ 1206 h 1942"/>
                  <a:gd name="T8" fmla="*/ 347 w 1662"/>
                  <a:gd name="T9" fmla="*/ 1429 h 1942"/>
                  <a:gd name="T10" fmla="*/ 476 w 1662"/>
                  <a:gd name="T11" fmla="*/ 1620 h 1942"/>
                  <a:gd name="T12" fmla="*/ 638 w 1662"/>
                  <a:gd name="T13" fmla="*/ 1753 h 1942"/>
                  <a:gd name="T14" fmla="*/ 825 w 1662"/>
                  <a:gd name="T15" fmla="*/ 1803 h 1942"/>
                  <a:gd name="T16" fmla="*/ 1013 w 1662"/>
                  <a:gd name="T17" fmla="*/ 1753 h 1942"/>
                  <a:gd name="T18" fmla="*/ 1176 w 1662"/>
                  <a:gd name="T19" fmla="*/ 1619 h 1942"/>
                  <a:gd name="T20" fmla="*/ 1305 w 1662"/>
                  <a:gd name="T21" fmla="*/ 1428 h 1942"/>
                  <a:gd name="T22" fmla="*/ 1388 w 1662"/>
                  <a:gd name="T23" fmla="*/ 1205 h 1942"/>
                  <a:gd name="T24" fmla="*/ 1418 w 1662"/>
                  <a:gd name="T25" fmla="*/ 974 h 1942"/>
                  <a:gd name="T26" fmla="*/ 1266 w 1662"/>
                  <a:gd name="T27" fmla="*/ 836 h 1942"/>
                  <a:gd name="T28" fmla="*/ 1012 w 1662"/>
                  <a:gd name="T29" fmla="*/ 794 h 1942"/>
                  <a:gd name="T30" fmla="*/ 806 w 1662"/>
                  <a:gd name="T31" fmla="*/ 713 h 1942"/>
                  <a:gd name="T32" fmla="*/ 646 w 1662"/>
                  <a:gd name="T33" fmla="*/ 610 h 1942"/>
                  <a:gd name="T34" fmla="*/ 526 w 1662"/>
                  <a:gd name="T35" fmla="*/ 499 h 1942"/>
                  <a:gd name="T36" fmla="*/ 944 w 1662"/>
                  <a:gd name="T37" fmla="*/ 23 h 1942"/>
                  <a:gd name="T38" fmla="*/ 1152 w 1662"/>
                  <a:gd name="T39" fmla="*/ 118 h 1942"/>
                  <a:gd name="T40" fmla="*/ 1271 w 1662"/>
                  <a:gd name="T41" fmla="*/ 205 h 1942"/>
                  <a:gd name="T42" fmla="*/ 1388 w 1662"/>
                  <a:gd name="T43" fmla="*/ 323 h 1942"/>
                  <a:gd name="T44" fmla="*/ 1455 w 1662"/>
                  <a:gd name="T45" fmla="*/ 429 h 1942"/>
                  <a:gd name="T46" fmla="*/ 1524 w 1662"/>
                  <a:gd name="T47" fmla="*/ 626 h 1942"/>
                  <a:gd name="T48" fmla="*/ 1555 w 1662"/>
                  <a:gd name="T49" fmla="*/ 892 h 1942"/>
                  <a:gd name="T50" fmla="*/ 1619 w 1662"/>
                  <a:gd name="T51" fmla="*/ 939 h 1942"/>
                  <a:gd name="T52" fmla="*/ 1657 w 1662"/>
                  <a:gd name="T53" fmla="*/ 1032 h 1942"/>
                  <a:gd name="T54" fmla="*/ 1655 w 1662"/>
                  <a:gd name="T55" fmla="*/ 1183 h 1942"/>
                  <a:gd name="T56" fmla="*/ 1611 w 1662"/>
                  <a:gd name="T57" fmla="*/ 1304 h 1942"/>
                  <a:gd name="T58" fmla="*/ 1537 w 1662"/>
                  <a:gd name="T59" fmla="*/ 1372 h 1942"/>
                  <a:gd name="T60" fmla="*/ 1445 w 1662"/>
                  <a:gd name="T61" fmla="*/ 1454 h 1942"/>
                  <a:gd name="T62" fmla="*/ 1313 w 1662"/>
                  <a:gd name="T63" fmla="*/ 1670 h 1942"/>
                  <a:gd name="T64" fmla="*/ 1141 w 1662"/>
                  <a:gd name="T65" fmla="*/ 1836 h 1942"/>
                  <a:gd name="T66" fmla="*/ 937 w 1662"/>
                  <a:gd name="T67" fmla="*/ 1930 h 1942"/>
                  <a:gd name="T68" fmla="*/ 714 w 1662"/>
                  <a:gd name="T69" fmla="*/ 1930 h 1942"/>
                  <a:gd name="T70" fmla="*/ 510 w 1662"/>
                  <a:gd name="T71" fmla="*/ 1836 h 1942"/>
                  <a:gd name="T72" fmla="*/ 337 w 1662"/>
                  <a:gd name="T73" fmla="*/ 1669 h 1942"/>
                  <a:gd name="T74" fmla="*/ 205 w 1662"/>
                  <a:gd name="T75" fmla="*/ 1452 h 1942"/>
                  <a:gd name="T76" fmla="*/ 111 w 1662"/>
                  <a:gd name="T77" fmla="*/ 1364 h 1942"/>
                  <a:gd name="T78" fmla="*/ 39 w 1662"/>
                  <a:gd name="T79" fmla="*/ 1284 h 1942"/>
                  <a:gd name="T80" fmla="*/ 2 w 1662"/>
                  <a:gd name="T81" fmla="*/ 1143 h 1942"/>
                  <a:gd name="T82" fmla="*/ 9 w 1662"/>
                  <a:gd name="T83" fmla="*/ 1009 h 1942"/>
                  <a:gd name="T84" fmla="*/ 50 w 1662"/>
                  <a:gd name="T85" fmla="*/ 930 h 1942"/>
                  <a:gd name="T86" fmla="*/ 98 w 1662"/>
                  <a:gd name="T87" fmla="*/ 851 h 1942"/>
                  <a:gd name="T88" fmla="*/ 85 w 1662"/>
                  <a:gd name="T89" fmla="*/ 643 h 1942"/>
                  <a:gd name="T90" fmla="*/ 120 w 1662"/>
                  <a:gd name="T91" fmla="*/ 487 h 1942"/>
                  <a:gd name="T92" fmla="*/ 183 w 1662"/>
                  <a:gd name="T93" fmla="*/ 377 h 1942"/>
                  <a:gd name="T94" fmla="*/ 257 w 1662"/>
                  <a:gd name="T95" fmla="*/ 305 h 1942"/>
                  <a:gd name="T96" fmla="*/ 319 w 1662"/>
                  <a:gd name="T97" fmla="*/ 266 h 1942"/>
                  <a:gd name="T98" fmla="*/ 352 w 1662"/>
                  <a:gd name="T99" fmla="*/ 246 h 1942"/>
                  <a:gd name="T100" fmla="*/ 390 w 1662"/>
                  <a:gd name="T101" fmla="*/ 196 h 1942"/>
                  <a:gd name="T102" fmla="*/ 459 w 1662"/>
                  <a:gd name="T103" fmla="*/ 127 h 1942"/>
                  <a:gd name="T104" fmla="*/ 559 w 1662"/>
                  <a:gd name="T105" fmla="*/ 57 h 1942"/>
                  <a:gd name="T106" fmla="*/ 690 w 1662"/>
                  <a:gd name="T107" fmla="*/ 10 h 19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662" h="1942">
                    <a:moveTo>
                      <a:pt x="526" y="499"/>
                    </a:moveTo>
                    <a:lnTo>
                      <a:pt x="484" y="546"/>
                    </a:lnTo>
                    <a:lnTo>
                      <a:pt x="445" y="595"/>
                    </a:lnTo>
                    <a:lnTo>
                      <a:pt x="410" y="645"/>
                    </a:lnTo>
                    <a:lnTo>
                      <a:pt x="379" y="696"/>
                    </a:lnTo>
                    <a:lnTo>
                      <a:pt x="352" y="747"/>
                    </a:lnTo>
                    <a:lnTo>
                      <a:pt x="329" y="797"/>
                    </a:lnTo>
                    <a:lnTo>
                      <a:pt x="309" y="847"/>
                    </a:lnTo>
                    <a:lnTo>
                      <a:pt x="291" y="895"/>
                    </a:lnTo>
                    <a:lnTo>
                      <a:pt x="277" y="941"/>
                    </a:lnTo>
                    <a:lnTo>
                      <a:pt x="264" y="984"/>
                    </a:lnTo>
                    <a:lnTo>
                      <a:pt x="255" y="1023"/>
                    </a:lnTo>
                    <a:lnTo>
                      <a:pt x="247" y="1059"/>
                    </a:lnTo>
                    <a:lnTo>
                      <a:pt x="241" y="1091"/>
                    </a:lnTo>
                    <a:lnTo>
                      <a:pt x="250" y="1148"/>
                    </a:lnTo>
                    <a:lnTo>
                      <a:pt x="263" y="1206"/>
                    </a:lnTo>
                    <a:lnTo>
                      <a:pt x="280" y="1263"/>
                    </a:lnTo>
                    <a:lnTo>
                      <a:pt x="299" y="1320"/>
                    </a:lnTo>
                    <a:lnTo>
                      <a:pt x="322" y="1375"/>
                    </a:lnTo>
                    <a:lnTo>
                      <a:pt x="347" y="1429"/>
                    </a:lnTo>
                    <a:lnTo>
                      <a:pt x="375" y="1480"/>
                    </a:lnTo>
                    <a:lnTo>
                      <a:pt x="406" y="1530"/>
                    </a:lnTo>
                    <a:lnTo>
                      <a:pt x="440" y="1576"/>
                    </a:lnTo>
                    <a:lnTo>
                      <a:pt x="476" y="1620"/>
                    </a:lnTo>
                    <a:lnTo>
                      <a:pt x="513" y="1659"/>
                    </a:lnTo>
                    <a:lnTo>
                      <a:pt x="553" y="1695"/>
                    </a:lnTo>
                    <a:lnTo>
                      <a:pt x="594" y="1726"/>
                    </a:lnTo>
                    <a:lnTo>
                      <a:pt x="638" y="1753"/>
                    </a:lnTo>
                    <a:lnTo>
                      <a:pt x="683" y="1774"/>
                    </a:lnTo>
                    <a:lnTo>
                      <a:pt x="729" y="1789"/>
                    </a:lnTo>
                    <a:lnTo>
                      <a:pt x="777" y="1800"/>
                    </a:lnTo>
                    <a:lnTo>
                      <a:pt x="825" y="1803"/>
                    </a:lnTo>
                    <a:lnTo>
                      <a:pt x="875" y="1800"/>
                    </a:lnTo>
                    <a:lnTo>
                      <a:pt x="922" y="1789"/>
                    </a:lnTo>
                    <a:lnTo>
                      <a:pt x="968" y="1774"/>
                    </a:lnTo>
                    <a:lnTo>
                      <a:pt x="1013" y="1753"/>
                    </a:lnTo>
                    <a:lnTo>
                      <a:pt x="1056" y="1726"/>
                    </a:lnTo>
                    <a:lnTo>
                      <a:pt x="1099" y="1695"/>
                    </a:lnTo>
                    <a:lnTo>
                      <a:pt x="1139" y="1659"/>
                    </a:lnTo>
                    <a:lnTo>
                      <a:pt x="1176" y="1619"/>
                    </a:lnTo>
                    <a:lnTo>
                      <a:pt x="1212" y="1576"/>
                    </a:lnTo>
                    <a:lnTo>
                      <a:pt x="1245" y="1529"/>
                    </a:lnTo>
                    <a:lnTo>
                      <a:pt x="1276" y="1480"/>
                    </a:lnTo>
                    <a:lnTo>
                      <a:pt x="1305" y="1428"/>
                    </a:lnTo>
                    <a:lnTo>
                      <a:pt x="1330" y="1374"/>
                    </a:lnTo>
                    <a:lnTo>
                      <a:pt x="1353" y="1319"/>
                    </a:lnTo>
                    <a:lnTo>
                      <a:pt x="1372" y="1262"/>
                    </a:lnTo>
                    <a:lnTo>
                      <a:pt x="1388" y="1205"/>
                    </a:lnTo>
                    <a:lnTo>
                      <a:pt x="1401" y="1147"/>
                    </a:lnTo>
                    <a:lnTo>
                      <a:pt x="1411" y="1089"/>
                    </a:lnTo>
                    <a:lnTo>
                      <a:pt x="1416" y="1032"/>
                    </a:lnTo>
                    <a:lnTo>
                      <a:pt x="1418" y="974"/>
                    </a:lnTo>
                    <a:lnTo>
                      <a:pt x="1417" y="904"/>
                    </a:lnTo>
                    <a:lnTo>
                      <a:pt x="1414" y="838"/>
                    </a:lnTo>
                    <a:lnTo>
                      <a:pt x="1339" y="839"/>
                    </a:lnTo>
                    <a:lnTo>
                      <a:pt x="1266" y="836"/>
                    </a:lnTo>
                    <a:lnTo>
                      <a:pt x="1198" y="830"/>
                    </a:lnTo>
                    <a:lnTo>
                      <a:pt x="1133" y="820"/>
                    </a:lnTo>
                    <a:lnTo>
                      <a:pt x="1070" y="808"/>
                    </a:lnTo>
                    <a:lnTo>
                      <a:pt x="1012" y="794"/>
                    </a:lnTo>
                    <a:lnTo>
                      <a:pt x="956" y="777"/>
                    </a:lnTo>
                    <a:lnTo>
                      <a:pt x="903" y="757"/>
                    </a:lnTo>
                    <a:lnTo>
                      <a:pt x="853" y="737"/>
                    </a:lnTo>
                    <a:lnTo>
                      <a:pt x="806" y="713"/>
                    </a:lnTo>
                    <a:lnTo>
                      <a:pt x="762" y="690"/>
                    </a:lnTo>
                    <a:lnTo>
                      <a:pt x="721" y="664"/>
                    </a:lnTo>
                    <a:lnTo>
                      <a:pt x="682" y="638"/>
                    </a:lnTo>
                    <a:lnTo>
                      <a:pt x="646" y="610"/>
                    </a:lnTo>
                    <a:lnTo>
                      <a:pt x="612" y="583"/>
                    </a:lnTo>
                    <a:lnTo>
                      <a:pt x="581" y="555"/>
                    </a:lnTo>
                    <a:lnTo>
                      <a:pt x="552" y="527"/>
                    </a:lnTo>
                    <a:lnTo>
                      <a:pt x="526" y="499"/>
                    </a:lnTo>
                    <a:close/>
                    <a:moveTo>
                      <a:pt x="808" y="0"/>
                    </a:moveTo>
                    <a:lnTo>
                      <a:pt x="851" y="3"/>
                    </a:lnTo>
                    <a:lnTo>
                      <a:pt x="897" y="11"/>
                    </a:lnTo>
                    <a:lnTo>
                      <a:pt x="944" y="23"/>
                    </a:lnTo>
                    <a:lnTo>
                      <a:pt x="993" y="39"/>
                    </a:lnTo>
                    <a:lnTo>
                      <a:pt x="1044" y="60"/>
                    </a:lnTo>
                    <a:lnTo>
                      <a:pt x="1097" y="86"/>
                    </a:lnTo>
                    <a:lnTo>
                      <a:pt x="1152" y="118"/>
                    </a:lnTo>
                    <a:lnTo>
                      <a:pt x="1179" y="135"/>
                    </a:lnTo>
                    <a:lnTo>
                      <a:pt x="1208" y="155"/>
                    </a:lnTo>
                    <a:lnTo>
                      <a:pt x="1239" y="179"/>
                    </a:lnTo>
                    <a:lnTo>
                      <a:pt x="1271" y="205"/>
                    </a:lnTo>
                    <a:lnTo>
                      <a:pt x="1304" y="233"/>
                    </a:lnTo>
                    <a:lnTo>
                      <a:pt x="1334" y="261"/>
                    </a:lnTo>
                    <a:lnTo>
                      <a:pt x="1363" y="292"/>
                    </a:lnTo>
                    <a:lnTo>
                      <a:pt x="1388" y="323"/>
                    </a:lnTo>
                    <a:lnTo>
                      <a:pt x="1409" y="353"/>
                    </a:lnTo>
                    <a:lnTo>
                      <a:pt x="1409" y="353"/>
                    </a:lnTo>
                    <a:lnTo>
                      <a:pt x="1433" y="389"/>
                    </a:lnTo>
                    <a:lnTo>
                      <a:pt x="1455" y="429"/>
                    </a:lnTo>
                    <a:lnTo>
                      <a:pt x="1475" y="472"/>
                    </a:lnTo>
                    <a:lnTo>
                      <a:pt x="1493" y="519"/>
                    </a:lnTo>
                    <a:lnTo>
                      <a:pt x="1509" y="570"/>
                    </a:lnTo>
                    <a:lnTo>
                      <a:pt x="1524" y="626"/>
                    </a:lnTo>
                    <a:lnTo>
                      <a:pt x="1535" y="685"/>
                    </a:lnTo>
                    <a:lnTo>
                      <a:pt x="1545" y="749"/>
                    </a:lnTo>
                    <a:lnTo>
                      <a:pt x="1551" y="817"/>
                    </a:lnTo>
                    <a:lnTo>
                      <a:pt x="1555" y="892"/>
                    </a:lnTo>
                    <a:lnTo>
                      <a:pt x="1573" y="900"/>
                    </a:lnTo>
                    <a:lnTo>
                      <a:pt x="1590" y="910"/>
                    </a:lnTo>
                    <a:lnTo>
                      <a:pt x="1605" y="922"/>
                    </a:lnTo>
                    <a:lnTo>
                      <a:pt x="1619" y="939"/>
                    </a:lnTo>
                    <a:lnTo>
                      <a:pt x="1632" y="957"/>
                    </a:lnTo>
                    <a:lnTo>
                      <a:pt x="1642" y="979"/>
                    </a:lnTo>
                    <a:lnTo>
                      <a:pt x="1651" y="1003"/>
                    </a:lnTo>
                    <a:lnTo>
                      <a:pt x="1657" y="1032"/>
                    </a:lnTo>
                    <a:lnTo>
                      <a:pt x="1661" y="1064"/>
                    </a:lnTo>
                    <a:lnTo>
                      <a:pt x="1662" y="1102"/>
                    </a:lnTo>
                    <a:lnTo>
                      <a:pt x="1660" y="1143"/>
                    </a:lnTo>
                    <a:lnTo>
                      <a:pt x="1655" y="1183"/>
                    </a:lnTo>
                    <a:lnTo>
                      <a:pt x="1648" y="1218"/>
                    </a:lnTo>
                    <a:lnTo>
                      <a:pt x="1638" y="1250"/>
                    </a:lnTo>
                    <a:lnTo>
                      <a:pt x="1625" y="1278"/>
                    </a:lnTo>
                    <a:lnTo>
                      <a:pt x="1611" y="1304"/>
                    </a:lnTo>
                    <a:lnTo>
                      <a:pt x="1595" y="1325"/>
                    </a:lnTo>
                    <a:lnTo>
                      <a:pt x="1577" y="1344"/>
                    </a:lnTo>
                    <a:lnTo>
                      <a:pt x="1558" y="1360"/>
                    </a:lnTo>
                    <a:lnTo>
                      <a:pt x="1537" y="1372"/>
                    </a:lnTo>
                    <a:lnTo>
                      <a:pt x="1515" y="1382"/>
                    </a:lnTo>
                    <a:lnTo>
                      <a:pt x="1493" y="1390"/>
                    </a:lnTo>
                    <a:lnTo>
                      <a:pt x="1471" y="1395"/>
                    </a:lnTo>
                    <a:lnTo>
                      <a:pt x="1445" y="1454"/>
                    </a:lnTo>
                    <a:lnTo>
                      <a:pt x="1416" y="1512"/>
                    </a:lnTo>
                    <a:lnTo>
                      <a:pt x="1385" y="1567"/>
                    </a:lnTo>
                    <a:lnTo>
                      <a:pt x="1350" y="1620"/>
                    </a:lnTo>
                    <a:lnTo>
                      <a:pt x="1313" y="1670"/>
                    </a:lnTo>
                    <a:lnTo>
                      <a:pt x="1273" y="1717"/>
                    </a:lnTo>
                    <a:lnTo>
                      <a:pt x="1231" y="1761"/>
                    </a:lnTo>
                    <a:lnTo>
                      <a:pt x="1187" y="1801"/>
                    </a:lnTo>
                    <a:lnTo>
                      <a:pt x="1141" y="1836"/>
                    </a:lnTo>
                    <a:lnTo>
                      <a:pt x="1092" y="1868"/>
                    </a:lnTo>
                    <a:lnTo>
                      <a:pt x="1042" y="1893"/>
                    </a:lnTo>
                    <a:lnTo>
                      <a:pt x="990" y="1915"/>
                    </a:lnTo>
                    <a:lnTo>
                      <a:pt x="937" y="1930"/>
                    </a:lnTo>
                    <a:lnTo>
                      <a:pt x="882" y="1939"/>
                    </a:lnTo>
                    <a:lnTo>
                      <a:pt x="825" y="1942"/>
                    </a:lnTo>
                    <a:lnTo>
                      <a:pt x="769" y="1939"/>
                    </a:lnTo>
                    <a:lnTo>
                      <a:pt x="714" y="1930"/>
                    </a:lnTo>
                    <a:lnTo>
                      <a:pt x="661" y="1915"/>
                    </a:lnTo>
                    <a:lnTo>
                      <a:pt x="608" y="1893"/>
                    </a:lnTo>
                    <a:lnTo>
                      <a:pt x="558" y="1867"/>
                    </a:lnTo>
                    <a:lnTo>
                      <a:pt x="510" y="1836"/>
                    </a:lnTo>
                    <a:lnTo>
                      <a:pt x="464" y="1800"/>
                    </a:lnTo>
                    <a:lnTo>
                      <a:pt x="419" y="1760"/>
                    </a:lnTo>
                    <a:lnTo>
                      <a:pt x="377" y="1716"/>
                    </a:lnTo>
                    <a:lnTo>
                      <a:pt x="337" y="1669"/>
                    </a:lnTo>
                    <a:lnTo>
                      <a:pt x="300" y="1618"/>
                    </a:lnTo>
                    <a:lnTo>
                      <a:pt x="266" y="1565"/>
                    </a:lnTo>
                    <a:lnTo>
                      <a:pt x="234" y="1510"/>
                    </a:lnTo>
                    <a:lnTo>
                      <a:pt x="205" y="1452"/>
                    </a:lnTo>
                    <a:lnTo>
                      <a:pt x="179" y="1392"/>
                    </a:lnTo>
                    <a:lnTo>
                      <a:pt x="156" y="1386"/>
                    </a:lnTo>
                    <a:lnTo>
                      <a:pt x="133" y="1376"/>
                    </a:lnTo>
                    <a:lnTo>
                      <a:pt x="111" y="1364"/>
                    </a:lnTo>
                    <a:lnTo>
                      <a:pt x="91" y="1349"/>
                    </a:lnTo>
                    <a:lnTo>
                      <a:pt x="72" y="1330"/>
                    </a:lnTo>
                    <a:lnTo>
                      <a:pt x="55" y="1309"/>
                    </a:lnTo>
                    <a:lnTo>
                      <a:pt x="39" y="1284"/>
                    </a:lnTo>
                    <a:lnTo>
                      <a:pt x="26" y="1254"/>
                    </a:lnTo>
                    <a:lnTo>
                      <a:pt x="15" y="1221"/>
                    </a:lnTo>
                    <a:lnTo>
                      <a:pt x="7" y="1184"/>
                    </a:lnTo>
                    <a:lnTo>
                      <a:pt x="2" y="1143"/>
                    </a:lnTo>
                    <a:lnTo>
                      <a:pt x="0" y="1104"/>
                    </a:lnTo>
                    <a:lnTo>
                      <a:pt x="1" y="1068"/>
                    </a:lnTo>
                    <a:lnTo>
                      <a:pt x="4" y="1038"/>
                    </a:lnTo>
                    <a:lnTo>
                      <a:pt x="9" y="1009"/>
                    </a:lnTo>
                    <a:lnTo>
                      <a:pt x="17" y="985"/>
                    </a:lnTo>
                    <a:lnTo>
                      <a:pt x="27" y="964"/>
                    </a:lnTo>
                    <a:lnTo>
                      <a:pt x="38" y="946"/>
                    </a:lnTo>
                    <a:lnTo>
                      <a:pt x="50" y="930"/>
                    </a:lnTo>
                    <a:lnTo>
                      <a:pt x="65" y="916"/>
                    </a:lnTo>
                    <a:lnTo>
                      <a:pt x="80" y="906"/>
                    </a:lnTo>
                    <a:lnTo>
                      <a:pt x="96" y="897"/>
                    </a:lnTo>
                    <a:lnTo>
                      <a:pt x="98" y="851"/>
                    </a:lnTo>
                    <a:lnTo>
                      <a:pt x="89" y="794"/>
                    </a:lnTo>
                    <a:lnTo>
                      <a:pt x="85" y="740"/>
                    </a:lnTo>
                    <a:lnTo>
                      <a:pt x="83" y="690"/>
                    </a:lnTo>
                    <a:lnTo>
                      <a:pt x="85" y="643"/>
                    </a:lnTo>
                    <a:lnTo>
                      <a:pt x="90" y="599"/>
                    </a:lnTo>
                    <a:lnTo>
                      <a:pt x="98" y="559"/>
                    </a:lnTo>
                    <a:lnTo>
                      <a:pt x="108" y="522"/>
                    </a:lnTo>
                    <a:lnTo>
                      <a:pt x="120" y="487"/>
                    </a:lnTo>
                    <a:lnTo>
                      <a:pt x="134" y="455"/>
                    </a:lnTo>
                    <a:lnTo>
                      <a:pt x="149" y="427"/>
                    </a:lnTo>
                    <a:lnTo>
                      <a:pt x="166" y="400"/>
                    </a:lnTo>
                    <a:lnTo>
                      <a:pt x="183" y="377"/>
                    </a:lnTo>
                    <a:lnTo>
                      <a:pt x="202" y="355"/>
                    </a:lnTo>
                    <a:lnTo>
                      <a:pt x="220" y="337"/>
                    </a:lnTo>
                    <a:lnTo>
                      <a:pt x="239" y="320"/>
                    </a:lnTo>
                    <a:lnTo>
                      <a:pt x="257" y="305"/>
                    </a:lnTo>
                    <a:lnTo>
                      <a:pt x="274" y="293"/>
                    </a:lnTo>
                    <a:lnTo>
                      <a:pt x="290" y="282"/>
                    </a:lnTo>
                    <a:lnTo>
                      <a:pt x="305" y="273"/>
                    </a:lnTo>
                    <a:lnTo>
                      <a:pt x="319" y="266"/>
                    </a:lnTo>
                    <a:lnTo>
                      <a:pt x="331" y="260"/>
                    </a:lnTo>
                    <a:lnTo>
                      <a:pt x="341" y="255"/>
                    </a:lnTo>
                    <a:lnTo>
                      <a:pt x="348" y="253"/>
                    </a:lnTo>
                    <a:lnTo>
                      <a:pt x="352" y="246"/>
                    </a:lnTo>
                    <a:lnTo>
                      <a:pt x="359" y="237"/>
                    </a:lnTo>
                    <a:lnTo>
                      <a:pt x="367" y="225"/>
                    </a:lnTo>
                    <a:lnTo>
                      <a:pt x="377" y="212"/>
                    </a:lnTo>
                    <a:lnTo>
                      <a:pt x="390" y="196"/>
                    </a:lnTo>
                    <a:lnTo>
                      <a:pt x="404" y="180"/>
                    </a:lnTo>
                    <a:lnTo>
                      <a:pt x="421" y="163"/>
                    </a:lnTo>
                    <a:lnTo>
                      <a:pt x="439" y="145"/>
                    </a:lnTo>
                    <a:lnTo>
                      <a:pt x="459" y="127"/>
                    </a:lnTo>
                    <a:lnTo>
                      <a:pt x="481" y="108"/>
                    </a:lnTo>
                    <a:lnTo>
                      <a:pt x="505" y="91"/>
                    </a:lnTo>
                    <a:lnTo>
                      <a:pt x="531" y="74"/>
                    </a:lnTo>
                    <a:lnTo>
                      <a:pt x="559" y="57"/>
                    </a:lnTo>
                    <a:lnTo>
                      <a:pt x="589" y="43"/>
                    </a:lnTo>
                    <a:lnTo>
                      <a:pt x="620" y="30"/>
                    </a:lnTo>
                    <a:lnTo>
                      <a:pt x="655" y="19"/>
                    </a:lnTo>
                    <a:lnTo>
                      <a:pt x="690" y="10"/>
                    </a:lnTo>
                    <a:lnTo>
                      <a:pt x="728" y="3"/>
                    </a:lnTo>
                    <a:lnTo>
                      <a:pt x="767" y="0"/>
                    </a:lnTo>
                    <a:lnTo>
                      <a:pt x="80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20" name="Freeform 23"/>
              <p:cNvSpPr>
                <a:spLocks noEditPoints="1"/>
              </p:cNvSpPr>
              <p:nvPr/>
            </p:nvSpPr>
            <p:spPr bwMode="auto">
              <a:xfrm>
                <a:off x="2664" y="4250"/>
                <a:ext cx="83" cy="27"/>
              </a:xfrm>
              <a:custGeom>
                <a:avLst/>
                <a:gdLst>
                  <a:gd name="T0" fmla="*/ 613 w 916"/>
                  <a:gd name="T1" fmla="*/ 78 h 300"/>
                  <a:gd name="T2" fmla="*/ 561 w 916"/>
                  <a:gd name="T3" fmla="*/ 109 h 300"/>
                  <a:gd name="T4" fmla="*/ 554 w 916"/>
                  <a:gd name="T5" fmla="*/ 165 h 300"/>
                  <a:gd name="T6" fmla="*/ 579 w 916"/>
                  <a:gd name="T7" fmla="*/ 210 h 300"/>
                  <a:gd name="T8" fmla="*/ 665 w 916"/>
                  <a:gd name="T9" fmla="*/ 229 h 300"/>
                  <a:gd name="T10" fmla="*/ 787 w 916"/>
                  <a:gd name="T11" fmla="*/ 223 h 300"/>
                  <a:gd name="T12" fmla="*/ 839 w 916"/>
                  <a:gd name="T13" fmla="*/ 191 h 300"/>
                  <a:gd name="T14" fmla="*/ 846 w 916"/>
                  <a:gd name="T15" fmla="*/ 135 h 300"/>
                  <a:gd name="T16" fmla="*/ 820 w 916"/>
                  <a:gd name="T17" fmla="*/ 90 h 300"/>
                  <a:gd name="T18" fmla="*/ 734 w 916"/>
                  <a:gd name="T19" fmla="*/ 72 h 300"/>
                  <a:gd name="T20" fmla="*/ 153 w 916"/>
                  <a:gd name="T21" fmla="*/ 74 h 300"/>
                  <a:gd name="T22" fmla="*/ 85 w 916"/>
                  <a:gd name="T23" fmla="*/ 99 h 300"/>
                  <a:gd name="T24" fmla="*/ 70 w 916"/>
                  <a:gd name="T25" fmla="*/ 150 h 300"/>
                  <a:gd name="T26" fmla="*/ 85 w 916"/>
                  <a:gd name="T27" fmla="*/ 201 h 300"/>
                  <a:gd name="T28" fmla="*/ 153 w 916"/>
                  <a:gd name="T29" fmla="*/ 227 h 300"/>
                  <a:gd name="T30" fmla="*/ 280 w 916"/>
                  <a:gd name="T31" fmla="*/ 227 h 300"/>
                  <a:gd name="T32" fmla="*/ 348 w 916"/>
                  <a:gd name="T33" fmla="*/ 201 h 300"/>
                  <a:gd name="T34" fmla="*/ 363 w 916"/>
                  <a:gd name="T35" fmla="*/ 150 h 300"/>
                  <a:gd name="T36" fmla="*/ 348 w 916"/>
                  <a:gd name="T37" fmla="*/ 99 h 300"/>
                  <a:gd name="T38" fmla="*/ 280 w 916"/>
                  <a:gd name="T39" fmla="*/ 74 h 300"/>
                  <a:gd name="T40" fmla="*/ 234 w 916"/>
                  <a:gd name="T41" fmla="*/ 0 h 300"/>
                  <a:gd name="T42" fmla="*/ 321 w 916"/>
                  <a:gd name="T43" fmla="*/ 9 h 300"/>
                  <a:gd name="T44" fmla="*/ 400 w 916"/>
                  <a:gd name="T45" fmla="*/ 53 h 300"/>
                  <a:gd name="T46" fmla="*/ 574 w 916"/>
                  <a:gd name="T47" fmla="*/ 17 h 300"/>
                  <a:gd name="T48" fmla="*/ 662 w 916"/>
                  <a:gd name="T49" fmla="*/ 1 h 300"/>
                  <a:gd name="T50" fmla="*/ 732 w 916"/>
                  <a:gd name="T51" fmla="*/ 0 h 300"/>
                  <a:gd name="T52" fmla="*/ 806 w 916"/>
                  <a:gd name="T53" fmla="*/ 10 h 300"/>
                  <a:gd name="T54" fmla="*/ 875 w 916"/>
                  <a:gd name="T55" fmla="*/ 45 h 300"/>
                  <a:gd name="T56" fmla="*/ 914 w 916"/>
                  <a:gd name="T57" fmla="*/ 123 h 300"/>
                  <a:gd name="T58" fmla="*/ 900 w 916"/>
                  <a:gd name="T59" fmla="*/ 223 h 300"/>
                  <a:gd name="T60" fmla="*/ 843 w 916"/>
                  <a:gd name="T61" fmla="*/ 277 h 300"/>
                  <a:gd name="T62" fmla="*/ 768 w 916"/>
                  <a:gd name="T63" fmla="*/ 297 h 300"/>
                  <a:gd name="T64" fmla="*/ 699 w 916"/>
                  <a:gd name="T65" fmla="*/ 300 h 300"/>
                  <a:gd name="T66" fmla="*/ 632 w 916"/>
                  <a:gd name="T67" fmla="*/ 297 h 300"/>
                  <a:gd name="T68" fmla="*/ 557 w 916"/>
                  <a:gd name="T69" fmla="*/ 277 h 300"/>
                  <a:gd name="T70" fmla="*/ 500 w 916"/>
                  <a:gd name="T71" fmla="*/ 224 h 300"/>
                  <a:gd name="T72" fmla="*/ 485 w 916"/>
                  <a:gd name="T73" fmla="*/ 137 h 300"/>
                  <a:gd name="T74" fmla="*/ 432 w 916"/>
                  <a:gd name="T75" fmla="*/ 150 h 300"/>
                  <a:gd name="T76" fmla="*/ 405 w 916"/>
                  <a:gd name="T77" fmla="*/ 241 h 300"/>
                  <a:gd name="T78" fmla="*/ 342 w 916"/>
                  <a:gd name="T79" fmla="*/ 284 h 300"/>
                  <a:gd name="T80" fmla="*/ 266 w 916"/>
                  <a:gd name="T81" fmla="*/ 298 h 300"/>
                  <a:gd name="T82" fmla="*/ 201 w 916"/>
                  <a:gd name="T83" fmla="*/ 299 h 300"/>
                  <a:gd name="T84" fmla="*/ 129 w 916"/>
                  <a:gd name="T85" fmla="*/ 294 h 300"/>
                  <a:gd name="T86" fmla="*/ 57 w 916"/>
                  <a:gd name="T87" fmla="*/ 267 h 300"/>
                  <a:gd name="T88" fmla="*/ 7 w 916"/>
                  <a:gd name="T89" fmla="*/ 202 h 300"/>
                  <a:gd name="T90" fmla="*/ 7 w 916"/>
                  <a:gd name="T91" fmla="*/ 98 h 300"/>
                  <a:gd name="T92" fmla="*/ 57 w 916"/>
                  <a:gd name="T93" fmla="*/ 33 h 300"/>
                  <a:gd name="T94" fmla="*/ 129 w 916"/>
                  <a:gd name="T95" fmla="*/ 6 h 300"/>
                  <a:gd name="T96" fmla="*/ 201 w 916"/>
                  <a:gd name="T97" fmla="*/ 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16" h="300">
                    <a:moveTo>
                      <a:pt x="699" y="71"/>
                    </a:moveTo>
                    <a:lnTo>
                      <a:pt x="665" y="72"/>
                    </a:lnTo>
                    <a:lnTo>
                      <a:pt x="636" y="74"/>
                    </a:lnTo>
                    <a:lnTo>
                      <a:pt x="613" y="78"/>
                    </a:lnTo>
                    <a:lnTo>
                      <a:pt x="594" y="83"/>
                    </a:lnTo>
                    <a:lnTo>
                      <a:pt x="579" y="90"/>
                    </a:lnTo>
                    <a:lnTo>
                      <a:pt x="569" y="99"/>
                    </a:lnTo>
                    <a:lnTo>
                      <a:pt x="561" y="109"/>
                    </a:lnTo>
                    <a:lnTo>
                      <a:pt x="556" y="122"/>
                    </a:lnTo>
                    <a:lnTo>
                      <a:pt x="554" y="135"/>
                    </a:lnTo>
                    <a:lnTo>
                      <a:pt x="553" y="150"/>
                    </a:lnTo>
                    <a:lnTo>
                      <a:pt x="554" y="165"/>
                    </a:lnTo>
                    <a:lnTo>
                      <a:pt x="556" y="179"/>
                    </a:lnTo>
                    <a:lnTo>
                      <a:pt x="561" y="191"/>
                    </a:lnTo>
                    <a:lnTo>
                      <a:pt x="569" y="201"/>
                    </a:lnTo>
                    <a:lnTo>
                      <a:pt x="579" y="210"/>
                    </a:lnTo>
                    <a:lnTo>
                      <a:pt x="594" y="216"/>
                    </a:lnTo>
                    <a:lnTo>
                      <a:pt x="613" y="223"/>
                    </a:lnTo>
                    <a:lnTo>
                      <a:pt x="636" y="227"/>
                    </a:lnTo>
                    <a:lnTo>
                      <a:pt x="665" y="229"/>
                    </a:lnTo>
                    <a:lnTo>
                      <a:pt x="699" y="230"/>
                    </a:lnTo>
                    <a:lnTo>
                      <a:pt x="734" y="229"/>
                    </a:lnTo>
                    <a:lnTo>
                      <a:pt x="763" y="227"/>
                    </a:lnTo>
                    <a:lnTo>
                      <a:pt x="787" y="223"/>
                    </a:lnTo>
                    <a:lnTo>
                      <a:pt x="805" y="216"/>
                    </a:lnTo>
                    <a:lnTo>
                      <a:pt x="820" y="210"/>
                    </a:lnTo>
                    <a:lnTo>
                      <a:pt x="831" y="201"/>
                    </a:lnTo>
                    <a:lnTo>
                      <a:pt x="839" y="191"/>
                    </a:lnTo>
                    <a:lnTo>
                      <a:pt x="843" y="179"/>
                    </a:lnTo>
                    <a:lnTo>
                      <a:pt x="846" y="165"/>
                    </a:lnTo>
                    <a:lnTo>
                      <a:pt x="847" y="150"/>
                    </a:lnTo>
                    <a:lnTo>
                      <a:pt x="846" y="135"/>
                    </a:lnTo>
                    <a:lnTo>
                      <a:pt x="843" y="122"/>
                    </a:lnTo>
                    <a:lnTo>
                      <a:pt x="839" y="109"/>
                    </a:lnTo>
                    <a:lnTo>
                      <a:pt x="831" y="99"/>
                    </a:lnTo>
                    <a:lnTo>
                      <a:pt x="820" y="90"/>
                    </a:lnTo>
                    <a:lnTo>
                      <a:pt x="805" y="83"/>
                    </a:lnTo>
                    <a:lnTo>
                      <a:pt x="787" y="78"/>
                    </a:lnTo>
                    <a:lnTo>
                      <a:pt x="763" y="74"/>
                    </a:lnTo>
                    <a:lnTo>
                      <a:pt x="734" y="72"/>
                    </a:lnTo>
                    <a:lnTo>
                      <a:pt x="699" y="71"/>
                    </a:lnTo>
                    <a:close/>
                    <a:moveTo>
                      <a:pt x="216" y="71"/>
                    </a:moveTo>
                    <a:lnTo>
                      <a:pt x="182" y="72"/>
                    </a:lnTo>
                    <a:lnTo>
                      <a:pt x="153" y="74"/>
                    </a:lnTo>
                    <a:lnTo>
                      <a:pt x="130" y="78"/>
                    </a:lnTo>
                    <a:lnTo>
                      <a:pt x="111" y="83"/>
                    </a:lnTo>
                    <a:lnTo>
                      <a:pt x="96" y="90"/>
                    </a:lnTo>
                    <a:lnTo>
                      <a:pt x="85" y="99"/>
                    </a:lnTo>
                    <a:lnTo>
                      <a:pt x="78" y="109"/>
                    </a:lnTo>
                    <a:lnTo>
                      <a:pt x="73" y="122"/>
                    </a:lnTo>
                    <a:lnTo>
                      <a:pt x="70" y="135"/>
                    </a:lnTo>
                    <a:lnTo>
                      <a:pt x="70" y="150"/>
                    </a:lnTo>
                    <a:lnTo>
                      <a:pt x="70" y="165"/>
                    </a:lnTo>
                    <a:lnTo>
                      <a:pt x="73" y="179"/>
                    </a:lnTo>
                    <a:lnTo>
                      <a:pt x="78" y="191"/>
                    </a:lnTo>
                    <a:lnTo>
                      <a:pt x="85" y="201"/>
                    </a:lnTo>
                    <a:lnTo>
                      <a:pt x="96" y="210"/>
                    </a:lnTo>
                    <a:lnTo>
                      <a:pt x="111" y="216"/>
                    </a:lnTo>
                    <a:lnTo>
                      <a:pt x="130" y="223"/>
                    </a:lnTo>
                    <a:lnTo>
                      <a:pt x="153" y="227"/>
                    </a:lnTo>
                    <a:lnTo>
                      <a:pt x="182" y="229"/>
                    </a:lnTo>
                    <a:lnTo>
                      <a:pt x="216" y="230"/>
                    </a:lnTo>
                    <a:lnTo>
                      <a:pt x="250" y="229"/>
                    </a:lnTo>
                    <a:lnTo>
                      <a:pt x="280" y="227"/>
                    </a:lnTo>
                    <a:lnTo>
                      <a:pt x="304" y="223"/>
                    </a:lnTo>
                    <a:lnTo>
                      <a:pt x="322" y="216"/>
                    </a:lnTo>
                    <a:lnTo>
                      <a:pt x="337" y="210"/>
                    </a:lnTo>
                    <a:lnTo>
                      <a:pt x="348" y="201"/>
                    </a:lnTo>
                    <a:lnTo>
                      <a:pt x="355" y="191"/>
                    </a:lnTo>
                    <a:lnTo>
                      <a:pt x="360" y="179"/>
                    </a:lnTo>
                    <a:lnTo>
                      <a:pt x="363" y="165"/>
                    </a:lnTo>
                    <a:lnTo>
                      <a:pt x="363" y="150"/>
                    </a:lnTo>
                    <a:lnTo>
                      <a:pt x="363" y="135"/>
                    </a:lnTo>
                    <a:lnTo>
                      <a:pt x="360" y="122"/>
                    </a:lnTo>
                    <a:lnTo>
                      <a:pt x="355" y="109"/>
                    </a:lnTo>
                    <a:lnTo>
                      <a:pt x="348" y="99"/>
                    </a:lnTo>
                    <a:lnTo>
                      <a:pt x="337" y="90"/>
                    </a:lnTo>
                    <a:lnTo>
                      <a:pt x="322" y="83"/>
                    </a:lnTo>
                    <a:lnTo>
                      <a:pt x="304" y="78"/>
                    </a:lnTo>
                    <a:lnTo>
                      <a:pt x="280" y="74"/>
                    </a:lnTo>
                    <a:lnTo>
                      <a:pt x="250" y="72"/>
                    </a:lnTo>
                    <a:lnTo>
                      <a:pt x="216" y="71"/>
                    </a:lnTo>
                    <a:close/>
                    <a:moveTo>
                      <a:pt x="216" y="0"/>
                    </a:moveTo>
                    <a:lnTo>
                      <a:pt x="234" y="0"/>
                    </a:lnTo>
                    <a:lnTo>
                      <a:pt x="254" y="1"/>
                    </a:lnTo>
                    <a:lnTo>
                      <a:pt x="276" y="2"/>
                    </a:lnTo>
                    <a:lnTo>
                      <a:pt x="298" y="5"/>
                    </a:lnTo>
                    <a:lnTo>
                      <a:pt x="321" y="9"/>
                    </a:lnTo>
                    <a:lnTo>
                      <a:pt x="343" y="17"/>
                    </a:lnTo>
                    <a:lnTo>
                      <a:pt x="364" y="26"/>
                    </a:lnTo>
                    <a:lnTo>
                      <a:pt x="383" y="37"/>
                    </a:lnTo>
                    <a:lnTo>
                      <a:pt x="400" y="53"/>
                    </a:lnTo>
                    <a:lnTo>
                      <a:pt x="516" y="53"/>
                    </a:lnTo>
                    <a:lnTo>
                      <a:pt x="533" y="37"/>
                    </a:lnTo>
                    <a:lnTo>
                      <a:pt x="553" y="26"/>
                    </a:lnTo>
                    <a:lnTo>
                      <a:pt x="574" y="17"/>
                    </a:lnTo>
                    <a:lnTo>
                      <a:pt x="596" y="9"/>
                    </a:lnTo>
                    <a:lnTo>
                      <a:pt x="618" y="5"/>
                    </a:lnTo>
                    <a:lnTo>
                      <a:pt x="640" y="2"/>
                    </a:lnTo>
                    <a:lnTo>
                      <a:pt x="662" y="1"/>
                    </a:lnTo>
                    <a:lnTo>
                      <a:pt x="682" y="0"/>
                    </a:lnTo>
                    <a:lnTo>
                      <a:pt x="699" y="0"/>
                    </a:lnTo>
                    <a:lnTo>
                      <a:pt x="715" y="0"/>
                    </a:lnTo>
                    <a:lnTo>
                      <a:pt x="732" y="0"/>
                    </a:lnTo>
                    <a:lnTo>
                      <a:pt x="749" y="1"/>
                    </a:lnTo>
                    <a:lnTo>
                      <a:pt x="768" y="3"/>
                    </a:lnTo>
                    <a:lnTo>
                      <a:pt x="787" y="6"/>
                    </a:lnTo>
                    <a:lnTo>
                      <a:pt x="806" y="10"/>
                    </a:lnTo>
                    <a:lnTo>
                      <a:pt x="825" y="16"/>
                    </a:lnTo>
                    <a:lnTo>
                      <a:pt x="843" y="24"/>
                    </a:lnTo>
                    <a:lnTo>
                      <a:pt x="860" y="33"/>
                    </a:lnTo>
                    <a:lnTo>
                      <a:pt x="875" y="45"/>
                    </a:lnTo>
                    <a:lnTo>
                      <a:pt x="889" y="59"/>
                    </a:lnTo>
                    <a:lnTo>
                      <a:pt x="900" y="77"/>
                    </a:lnTo>
                    <a:lnTo>
                      <a:pt x="908" y="98"/>
                    </a:lnTo>
                    <a:lnTo>
                      <a:pt x="914" y="123"/>
                    </a:lnTo>
                    <a:lnTo>
                      <a:pt x="916" y="150"/>
                    </a:lnTo>
                    <a:lnTo>
                      <a:pt x="914" y="178"/>
                    </a:lnTo>
                    <a:lnTo>
                      <a:pt x="908" y="202"/>
                    </a:lnTo>
                    <a:lnTo>
                      <a:pt x="900" y="223"/>
                    </a:lnTo>
                    <a:lnTo>
                      <a:pt x="889" y="241"/>
                    </a:lnTo>
                    <a:lnTo>
                      <a:pt x="875" y="255"/>
                    </a:lnTo>
                    <a:lnTo>
                      <a:pt x="860" y="267"/>
                    </a:lnTo>
                    <a:lnTo>
                      <a:pt x="843" y="277"/>
                    </a:lnTo>
                    <a:lnTo>
                      <a:pt x="825" y="285"/>
                    </a:lnTo>
                    <a:lnTo>
                      <a:pt x="806" y="290"/>
                    </a:lnTo>
                    <a:lnTo>
                      <a:pt x="787" y="294"/>
                    </a:lnTo>
                    <a:lnTo>
                      <a:pt x="768" y="297"/>
                    </a:lnTo>
                    <a:lnTo>
                      <a:pt x="749" y="298"/>
                    </a:lnTo>
                    <a:lnTo>
                      <a:pt x="732" y="299"/>
                    </a:lnTo>
                    <a:lnTo>
                      <a:pt x="715" y="299"/>
                    </a:lnTo>
                    <a:lnTo>
                      <a:pt x="699" y="300"/>
                    </a:lnTo>
                    <a:lnTo>
                      <a:pt x="685" y="299"/>
                    </a:lnTo>
                    <a:lnTo>
                      <a:pt x="668" y="299"/>
                    </a:lnTo>
                    <a:lnTo>
                      <a:pt x="650" y="298"/>
                    </a:lnTo>
                    <a:lnTo>
                      <a:pt x="632" y="297"/>
                    </a:lnTo>
                    <a:lnTo>
                      <a:pt x="613" y="294"/>
                    </a:lnTo>
                    <a:lnTo>
                      <a:pt x="593" y="290"/>
                    </a:lnTo>
                    <a:lnTo>
                      <a:pt x="575" y="285"/>
                    </a:lnTo>
                    <a:lnTo>
                      <a:pt x="557" y="277"/>
                    </a:lnTo>
                    <a:lnTo>
                      <a:pt x="540" y="267"/>
                    </a:lnTo>
                    <a:lnTo>
                      <a:pt x="524" y="255"/>
                    </a:lnTo>
                    <a:lnTo>
                      <a:pt x="511" y="241"/>
                    </a:lnTo>
                    <a:lnTo>
                      <a:pt x="500" y="224"/>
                    </a:lnTo>
                    <a:lnTo>
                      <a:pt x="491" y="202"/>
                    </a:lnTo>
                    <a:lnTo>
                      <a:pt x="486" y="179"/>
                    </a:lnTo>
                    <a:lnTo>
                      <a:pt x="484" y="150"/>
                    </a:lnTo>
                    <a:lnTo>
                      <a:pt x="485" y="137"/>
                    </a:lnTo>
                    <a:lnTo>
                      <a:pt x="486" y="125"/>
                    </a:lnTo>
                    <a:lnTo>
                      <a:pt x="430" y="125"/>
                    </a:lnTo>
                    <a:lnTo>
                      <a:pt x="432" y="137"/>
                    </a:lnTo>
                    <a:lnTo>
                      <a:pt x="432" y="150"/>
                    </a:lnTo>
                    <a:lnTo>
                      <a:pt x="430" y="179"/>
                    </a:lnTo>
                    <a:lnTo>
                      <a:pt x="425" y="202"/>
                    </a:lnTo>
                    <a:lnTo>
                      <a:pt x="416" y="224"/>
                    </a:lnTo>
                    <a:lnTo>
                      <a:pt x="405" y="241"/>
                    </a:lnTo>
                    <a:lnTo>
                      <a:pt x="392" y="255"/>
                    </a:lnTo>
                    <a:lnTo>
                      <a:pt x="377" y="267"/>
                    </a:lnTo>
                    <a:lnTo>
                      <a:pt x="360" y="277"/>
                    </a:lnTo>
                    <a:lnTo>
                      <a:pt x="342" y="284"/>
                    </a:lnTo>
                    <a:lnTo>
                      <a:pt x="323" y="290"/>
                    </a:lnTo>
                    <a:lnTo>
                      <a:pt x="304" y="294"/>
                    </a:lnTo>
                    <a:lnTo>
                      <a:pt x="285" y="296"/>
                    </a:lnTo>
                    <a:lnTo>
                      <a:pt x="266" y="298"/>
                    </a:lnTo>
                    <a:lnTo>
                      <a:pt x="248" y="299"/>
                    </a:lnTo>
                    <a:lnTo>
                      <a:pt x="231" y="299"/>
                    </a:lnTo>
                    <a:lnTo>
                      <a:pt x="216" y="299"/>
                    </a:lnTo>
                    <a:lnTo>
                      <a:pt x="201" y="299"/>
                    </a:lnTo>
                    <a:lnTo>
                      <a:pt x="185" y="299"/>
                    </a:lnTo>
                    <a:lnTo>
                      <a:pt x="167" y="298"/>
                    </a:lnTo>
                    <a:lnTo>
                      <a:pt x="148" y="296"/>
                    </a:lnTo>
                    <a:lnTo>
                      <a:pt x="129" y="294"/>
                    </a:lnTo>
                    <a:lnTo>
                      <a:pt x="110" y="290"/>
                    </a:lnTo>
                    <a:lnTo>
                      <a:pt x="91" y="284"/>
                    </a:lnTo>
                    <a:lnTo>
                      <a:pt x="73" y="277"/>
                    </a:lnTo>
                    <a:lnTo>
                      <a:pt x="57" y="267"/>
                    </a:lnTo>
                    <a:lnTo>
                      <a:pt x="41" y="255"/>
                    </a:lnTo>
                    <a:lnTo>
                      <a:pt x="27" y="240"/>
                    </a:lnTo>
                    <a:lnTo>
                      <a:pt x="16" y="223"/>
                    </a:lnTo>
                    <a:lnTo>
                      <a:pt x="7" y="202"/>
                    </a:lnTo>
                    <a:lnTo>
                      <a:pt x="2" y="178"/>
                    </a:lnTo>
                    <a:lnTo>
                      <a:pt x="0" y="150"/>
                    </a:lnTo>
                    <a:lnTo>
                      <a:pt x="2" y="122"/>
                    </a:lnTo>
                    <a:lnTo>
                      <a:pt x="7" y="98"/>
                    </a:lnTo>
                    <a:lnTo>
                      <a:pt x="16" y="77"/>
                    </a:lnTo>
                    <a:lnTo>
                      <a:pt x="27" y="59"/>
                    </a:lnTo>
                    <a:lnTo>
                      <a:pt x="41" y="45"/>
                    </a:lnTo>
                    <a:lnTo>
                      <a:pt x="57" y="33"/>
                    </a:lnTo>
                    <a:lnTo>
                      <a:pt x="73" y="23"/>
                    </a:lnTo>
                    <a:lnTo>
                      <a:pt x="91" y="16"/>
                    </a:lnTo>
                    <a:lnTo>
                      <a:pt x="110" y="10"/>
                    </a:lnTo>
                    <a:lnTo>
                      <a:pt x="129" y="6"/>
                    </a:lnTo>
                    <a:lnTo>
                      <a:pt x="148" y="3"/>
                    </a:lnTo>
                    <a:lnTo>
                      <a:pt x="167" y="1"/>
                    </a:lnTo>
                    <a:lnTo>
                      <a:pt x="185" y="0"/>
                    </a:lnTo>
                    <a:lnTo>
                      <a:pt x="201" y="0"/>
                    </a:lnTo>
                    <a:lnTo>
                      <a:pt x="2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21" name="Freeform 24"/>
              <p:cNvSpPr>
                <a:spLocks noEditPoints="1"/>
              </p:cNvSpPr>
              <p:nvPr/>
            </p:nvSpPr>
            <p:spPr bwMode="auto">
              <a:xfrm>
                <a:off x="2597" y="4335"/>
                <a:ext cx="217" cy="124"/>
              </a:xfrm>
              <a:custGeom>
                <a:avLst/>
                <a:gdLst>
                  <a:gd name="T0" fmla="*/ 1796 w 2393"/>
                  <a:gd name="T1" fmla="*/ 704 h 1360"/>
                  <a:gd name="T2" fmla="*/ 1761 w 2393"/>
                  <a:gd name="T3" fmla="*/ 720 h 1360"/>
                  <a:gd name="T4" fmla="*/ 1590 w 2393"/>
                  <a:gd name="T5" fmla="*/ 904 h 1360"/>
                  <a:gd name="T6" fmla="*/ 1882 w 2393"/>
                  <a:gd name="T7" fmla="*/ 733 h 1360"/>
                  <a:gd name="T8" fmla="*/ 1851 w 2393"/>
                  <a:gd name="T9" fmla="*/ 709 h 1360"/>
                  <a:gd name="T10" fmla="*/ 1814 w 2393"/>
                  <a:gd name="T11" fmla="*/ 702 h 1360"/>
                  <a:gd name="T12" fmla="*/ 1831 w 2393"/>
                  <a:gd name="T13" fmla="*/ 20 h 1360"/>
                  <a:gd name="T14" fmla="*/ 1950 w 2393"/>
                  <a:gd name="T15" fmla="*/ 61 h 1360"/>
                  <a:gd name="T16" fmla="*/ 2057 w 2393"/>
                  <a:gd name="T17" fmla="*/ 121 h 1360"/>
                  <a:gd name="T18" fmla="*/ 2154 w 2393"/>
                  <a:gd name="T19" fmla="*/ 196 h 1360"/>
                  <a:gd name="T20" fmla="*/ 2235 w 2393"/>
                  <a:gd name="T21" fmla="*/ 286 h 1360"/>
                  <a:gd name="T22" fmla="*/ 2301 w 2393"/>
                  <a:gd name="T23" fmla="*/ 388 h 1360"/>
                  <a:gd name="T24" fmla="*/ 2352 w 2393"/>
                  <a:gd name="T25" fmla="*/ 501 h 1360"/>
                  <a:gd name="T26" fmla="*/ 2382 w 2393"/>
                  <a:gd name="T27" fmla="*/ 622 h 1360"/>
                  <a:gd name="T28" fmla="*/ 2393 w 2393"/>
                  <a:gd name="T29" fmla="*/ 748 h 1360"/>
                  <a:gd name="T30" fmla="*/ 2390 w 2393"/>
                  <a:gd name="T31" fmla="*/ 1230 h 1360"/>
                  <a:gd name="T32" fmla="*/ 2370 w 2393"/>
                  <a:gd name="T33" fmla="*/ 1282 h 1360"/>
                  <a:gd name="T34" fmla="*/ 2335 w 2393"/>
                  <a:gd name="T35" fmla="*/ 1324 h 1360"/>
                  <a:gd name="T36" fmla="*/ 2286 w 2393"/>
                  <a:gd name="T37" fmla="*/ 1351 h 1360"/>
                  <a:gd name="T38" fmla="*/ 2230 w 2393"/>
                  <a:gd name="T39" fmla="*/ 1360 h 1360"/>
                  <a:gd name="T40" fmla="*/ 129 w 2393"/>
                  <a:gd name="T41" fmla="*/ 1358 h 1360"/>
                  <a:gd name="T42" fmla="*/ 77 w 2393"/>
                  <a:gd name="T43" fmla="*/ 1339 h 1360"/>
                  <a:gd name="T44" fmla="*/ 36 w 2393"/>
                  <a:gd name="T45" fmla="*/ 1304 h 1360"/>
                  <a:gd name="T46" fmla="*/ 10 w 2393"/>
                  <a:gd name="T47" fmla="*/ 1256 h 1360"/>
                  <a:gd name="T48" fmla="*/ 0 w 2393"/>
                  <a:gd name="T49" fmla="*/ 1200 h 1360"/>
                  <a:gd name="T50" fmla="*/ 3 w 2393"/>
                  <a:gd name="T51" fmla="*/ 684 h 1360"/>
                  <a:gd name="T52" fmla="*/ 23 w 2393"/>
                  <a:gd name="T53" fmla="*/ 561 h 1360"/>
                  <a:gd name="T54" fmla="*/ 63 w 2393"/>
                  <a:gd name="T55" fmla="*/ 443 h 1360"/>
                  <a:gd name="T56" fmla="*/ 122 w 2393"/>
                  <a:gd name="T57" fmla="*/ 336 h 1360"/>
                  <a:gd name="T58" fmla="*/ 195 w 2393"/>
                  <a:gd name="T59" fmla="*/ 240 h 1360"/>
                  <a:gd name="T60" fmla="*/ 283 w 2393"/>
                  <a:gd name="T61" fmla="*/ 157 h 1360"/>
                  <a:gd name="T62" fmla="*/ 385 w 2393"/>
                  <a:gd name="T63" fmla="*/ 89 h 1360"/>
                  <a:gd name="T64" fmla="*/ 498 w 2393"/>
                  <a:gd name="T65" fmla="*/ 38 h 1360"/>
                  <a:gd name="T66" fmla="*/ 640 w 2393"/>
                  <a:gd name="T67" fmla="*/ 0 h 1360"/>
                  <a:gd name="T68" fmla="*/ 1748 w 2393"/>
                  <a:gd name="T69" fmla="*/ 0 h 1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393" h="1360">
                    <a:moveTo>
                      <a:pt x="1814" y="702"/>
                    </a:moveTo>
                    <a:lnTo>
                      <a:pt x="1796" y="704"/>
                    </a:lnTo>
                    <a:lnTo>
                      <a:pt x="1778" y="709"/>
                    </a:lnTo>
                    <a:lnTo>
                      <a:pt x="1761" y="720"/>
                    </a:lnTo>
                    <a:lnTo>
                      <a:pt x="1746" y="733"/>
                    </a:lnTo>
                    <a:lnTo>
                      <a:pt x="1590" y="904"/>
                    </a:lnTo>
                    <a:lnTo>
                      <a:pt x="2038" y="904"/>
                    </a:lnTo>
                    <a:lnTo>
                      <a:pt x="1882" y="733"/>
                    </a:lnTo>
                    <a:lnTo>
                      <a:pt x="1867" y="719"/>
                    </a:lnTo>
                    <a:lnTo>
                      <a:pt x="1851" y="709"/>
                    </a:lnTo>
                    <a:lnTo>
                      <a:pt x="1833" y="703"/>
                    </a:lnTo>
                    <a:lnTo>
                      <a:pt x="1814" y="702"/>
                    </a:lnTo>
                    <a:close/>
                    <a:moveTo>
                      <a:pt x="1748" y="0"/>
                    </a:moveTo>
                    <a:lnTo>
                      <a:pt x="1831" y="20"/>
                    </a:lnTo>
                    <a:lnTo>
                      <a:pt x="1892" y="38"/>
                    </a:lnTo>
                    <a:lnTo>
                      <a:pt x="1950" y="61"/>
                    </a:lnTo>
                    <a:lnTo>
                      <a:pt x="2005" y="88"/>
                    </a:lnTo>
                    <a:lnTo>
                      <a:pt x="2057" y="121"/>
                    </a:lnTo>
                    <a:lnTo>
                      <a:pt x="2107" y="157"/>
                    </a:lnTo>
                    <a:lnTo>
                      <a:pt x="2154" y="196"/>
                    </a:lnTo>
                    <a:lnTo>
                      <a:pt x="2196" y="239"/>
                    </a:lnTo>
                    <a:lnTo>
                      <a:pt x="2235" y="286"/>
                    </a:lnTo>
                    <a:lnTo>
                      <a:pt x="2270" y="336"/>
                    </a:lnTo>
                    <a:lnTo>
                      <a:pt x="2301" y="388"/>
                    </a:lnTo>
                    <a:lnTo>
                      <a:pt x="2328" y="443"/>
                    </a:lnTo>
                    <a:lnTo>
                      <a:pt x="2352" y="501"/>
                    </a:lnTo>
                    <a:lnTo>
                      <a:pt x="2369" y="561"/>
                    </a:lnTo>
                    <a:lnTo>
                      <a:pt x="2382" y="622"/>
                    </a:lnTo>
                    <a:lnTo>
                      <a:pt x="2390" y="684"/>
                    </a:lnTo>
                    <a:lnTo>
                      <a:pt x="2393" y="748"/>
                    </a:lnTo>
                    <a:lnTo>
                      <a:pt x="2393" y="1200"/>
                    </a:lnTo>
                    <a:lnTo>
                      <a:pt x="2390" y="1230"/>
                    </a:lnTo>
                    <a:lnTo>
                      <a:pt x="2383" y="1256"/>
                    </a:lnTo>
                    <a:lnTo>
                      <a:pt x="2370" y="1282"/>
                    </a:lnTo>
                    <a:lnTo>
                      <a:pt x="2354" y="1304"/>
                    </a:lnTo>
                    <a:lnTo>
                      <a:pt x="2335" y="1324"/>
                    </a:lnTo>
                    <a:lnTo>
                      <a:pt x="2311" y="1339"/>
                    </a:lnTo>
                    <a:lnTo>
                      <a:pt x="2286" y="1351"/>
                    </a:lnTo>
                    <a:lnTo>
                      <a:pt x="2259" y="1358"/>
                    </a:lnTo>
                    <a:lnTo>
                      <a:pt x="2230" y="1360"/>
                    </a:lnTo>
                    <a:lnTo>
                      <a:pt x="157" y="1360"/>
                    </a:lnTo>
                    <a:lnTo>
                      <a:pt x="129" y="1358"/>
                    </a:lnTo>
                    <a:lnTo>
                      <a:pt x="101" y="1351"/>
                    </a:lnTo>
                    <a:lnTo>
                      <a:pt x="77" y="1339"/>
                    </a:lnTo>
                    <a:lnTo>
                      <a:pt x="55" y="1324"/>
                    </a:lnTo>
                    <a:lnTo>
                      <a:pt x="36" y="1304"/>
                    </a:lnTo>
                    <a:lnTo>
                      <a:pt x="21" y="1282"/>
                    </a:lnTo>
                    <a:lnTo>
                      <a:pt x="10" y="1256"/>
                    </a:lnTo>
                    <a:lnTo>
                      <a:pt x="3" y="1230"/>
                    </a:lnTo>
                    <a:lnTo>
                      <a:pt x="0" y="1200"/>
                    </a:lnTo>
                    <a:lnTo>
                      <a:pt x="0" y="748"/>
                    </a:lnTo>
                    <a:lnTo>
                      <a:pt x="3" y="684"/>
                    </a:lnTo>
                    <a:lnTo>
                      <a:pt x="11" y="622"/>
                    </a:lnTo>
                    <a:lnTo>
                      <a:pt x="23" y="561"/>
                    </a:lnTo>
                    <a:lnTo>
                      <a:pt x="41" y="501"/>
                    </a:lnTo>
                    <a:lnTo>
                      <a:pt x="63" y="443"/>
                    </a:lnTo>
                    <a:lnTo>
                      <a:pt x="90" y="389"/>
                    </a:lnTo>
                    <a:lnTo>
                      <a:pt x="122" y="336"/>
                    </a:lnTo>
                    <a:lnTo>
                      <a:pt x="156" y="286"/>
                    </a:lnTo>
                    <a:lnTo>
                      <a:pt x="195" y="240"/>
                    </a:lnTo>
                    <a:lnTo>
                      <a:pt x="237" y="196"/>
                    </a:lnTo>
                    <a:lnTo>
                      <a:pt x="283" y="157"/>
                    </a:lnTo>
                    <a:lnTo>
                      <a:pt x="332" y="121"/>
                    </a:lnTo>
                    <a:lnTo>
                      <a:pt x="385" y="89"/>
                    </a:lnTo>
                    <a:lnTo>
                      <a:pt x="440" y="62"/>
                    </a:lnTo>
                    <a:lnTo>
                      <a:pt x="498" y="38"/>
                    </a:lnTo>
                    <a:lnTo>
                      <a:pt x="559" y="20"/>
                    </a:lnTo>
                    <a:lnTo>
                      <a:pt x="640" y="0"/>
                    </a:lnTo>
                    <a:lnTo>
                      <a:pt x="1193" y="1280"/>
                    </a:lnTo>
                    <a:lnTo>
                      <a:pt x="174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22" name="Freeform 25"/>
              <p:cNvSpPr>
                <a:spLocks/>
              </p:cNvSpPr>
              <p:nvPr/>
            </p:nvSpPr>
            <p:spPr bwMode="auto">
              <a:xfrm>
                <a:off x="2689" y="4347"/>
                <a:ext cx="34" cy="83"/>
              </a:xfrm>
              <a:custGeom>
                <a:avLst/>
                <a:gdLst>
                  <a:gd name="T0" fmla="*/ 135 w 373"/>
                  <a:gd name="T1" fmla="*/ 0 h 915"/>
                  <a:gd name="T2" fmla="*/ 237 w 373"/>
                  <a:gd name="T3" fmla="*/ 0 h 915"/>
                  <a:gd name="T4" fmla="*/ 258 w 373"/>
                  <a:gd name="T5" fmla="*/ 2 h 915"/>
                  <a:gd name="T6" fmla="*/ 278 w 373"/>
                  <a:gd name="T7" fmla="*/ 9 h 915"/>
                  <a:gd name="T8" fmla="*/ 295 w 373"/>
                  <a:gd name="T9" fmla="*/ 21 h 915"/>
                  <a:gd name="T10" fmla="*/ 310 w 373"/>
                  <a:gd name="T11" fmla="*/ 36 h 915"/>
                  <a:gd name="T12" fmla="*/ 321 w 373"/>
                  <a:gd name="T13" fmla="*/ 53 h 915"/>
                  <a:gd name="T14" fmla="*/ 328 w 373"/>
                  <a:gd name="T15" fmla="*/ 74 h 915"/>
                  <a:gd name="T16" fmla="*/ 366 w 373"/>
                  <a:gd name="T17" fmla="*/ 234 h 915"/>
                  <a:gd name="T18" fmla="*/ 368 w 373"/>
                  <a:gd name="T19" fmla="*/ 257 h 915"/>
                  <a:gd name="T20" fmla="*/ 365 w 373"/>
                  <a:gd name="T21" fmla="*/ 281 h 915"/>
                  <a:gd name="T22" fmla="*/ 357 w 373"/>
                  <a:gd name="T23" fmla="*/ 301 h 915"/>
                  <a:gd name="T24" fmla="*/ 345 w 373"/>
                  <a:gd name="T25" fmla="*/ 319 h 915"/>
                  <a:gd name="T26" fmla="*/ 329 w 373"/>
                  <a:gd name="T27" fmla="*/ 334 h 915"/>
                  <a:gd name="T28" fmla="*/ 309 w 373"/>
                  <a:gd name="T29" fmla="*/ 345 h 915"/>
                  <a:gd name="T30" fmla="*/ 287 w 373"/>
                  <a:gd name="T31" fmla="*/ 351 h 915"/>
                  <a:gd name="T32" fmla="*/ 373 w 373"/>
                  <a:gd name="T33" fmla="*/ 438 h 915"/>
                  <a:gd name="T34" fmla="*/ 187 w 373"/>
                  <a:gd name="T35" fmla="*/ 915 h 915"/>
                  <a:gd name="T36" fmla="*/ 0 w 373"/>
                  <a:gd name="T37" fmla="*/ 438 h 915"/>
                  <a:gd name="T38" fmla="*/ 85 w 373"/>
                  <a:gd name="T39" fmla="*/ 351 h 915"/>
                  <a:gd name="T40" fmla="*/ 63 w 373"/>
                  <a:gd name="T41" fmla="*/ 345 h 915"/>
                  <a:gd name="T42" fmla="*/ 44 w 373"/>
                  <a:gd name="T43" fmla="*/ 334 h 915"/>
                  <a:gd name="T44" fmla="*/ 27 w 373"/>
                  <a:gd name="T45" fmla="*/ 319 h 915"/>
                  <a:gd name="T46" fmla="*/ 15 w 373"/>
                  <a:gd name="T47" fmla="*/ 301 h 915"/>
                  <a:gd name="T48" fmla="*/ 7 w 373"/>
                  <a:gd name="T49" fmla="*/ 281 h 915"/>
                  <a:gd name="T50" fmla="*/ 4 w 373"/>
                  <a:gd name="T51" fmla="*/ 257 h 915"/>
                  <a:gd name="T52" fmla="*/ 6 w 373"/>
                  <a:gd name="T53" fmla="*/ 234 h 915"/>
                  <a:gd name="T54" fmla="*/ 44 w 373"/>
                  <a:gd name="T55" fmla="*/ 74 h 915"/>
                  <a:gd name="T56" fmla="*/ 52 w 373"/>
                  <a:gd name="T57" fmla="*/ 53 h 915"/>
                  <a:gd name="T58" fmla="*/ 63 w 373"/>
                  <a:gd name="T59" fmla="*/ 36 h 915"/>
                  <a:gd name="T60" fmla="*/ 77 w 373"/>
                  <a:gd name="T61" fmla="*/ 21 h 915"/>
                  <a:gd name="T62" fmla="*/ 95 w 373"/>
                  <a:gd name="T63" fmla="*/ 9 h 915"/>
                  <a:gd name="T64" fmla="*/ 114 w 373"/>
                  <a:gd name="T65" fmla="*/ 2 h 915"/>
                  <a:gd name="T66" fmla="*/ 135 w 373"/>
                  <a:gd name="T67" fmla="*/ 0 h 9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73" h="915">
                    <a:moveTo>
                      <a:pt x="135" y="0"/>
                    </a:moveTo>
                    <a:lnTo>
                      <a:pt x="237" y="0"/>
                    </a:lnTo>
                    <a:lnTo>
                      <a:pt x="258" y="2"/>
                    </a:lnTo>
                    <a:lnTo>
                      <a:pt x="278" y="9"/>
                    </a:lnTo>
                    <a:lnTo>
                      <a:pt x="295" y="21"/>
                    </a:lnTo>
                    <a:lnTo>
                      <a:pt x="310" y="36"/>
                    </a:lnTo>
                    <a:lnTo>
                      <a:pt x="321" y="53"/>
                    </a:lnTo>
                    <a:lnTo>
                      <a:pt x="328" y="74"/>
                    </a:lnTo>
                    <a:lnTo>
                      <a:pt x="366" y="234"/>
                    </a:lnTo>
                    <a:lnTo>
                      <a:pt x="368" y="257"/>
                    </a:lnTo>
                    <a:lnTo>
                      <a:pt x="365" y="281"/>
                    </a:lnTo>
                    <a:lnTo>
                      <a:pt x="357" y="301"/>
                    </a:lnTo>
                    <a:lnTo>
                      <a:pt x="345" y="319"/>
                    </a:lnTo>
                    <a:lnTo>
                      <a:pt x="329" y="334"/>
                    </a:lnTo>
                    <a:lnTo>
                      <a:pt x="309" y="345"/>
                    </a:lnTo>
                    <a:lnTo>
                      <a:pt x="287" y="351"/>
                    </a:lnTo>
                    <a:lnTo>
                      <a:pt x="373" y="438"/>
                    </a:lnTo>
                    <a:lnTo>
                      <a:pt x="187" y="915"/>
                    </a:lnTo>
                    <a:lnTo>
                      <a:pt x="0" y="438"/>
                    </a:lnTo>
                    <a:lnTo>
                      <a:pt x="85" y="351"/>
                    </a:lnTo>
                    <a:lnTo>
                      <a:pt x="63" y="345"/>
                    </a:lnTo>
                    <a:lnTo>
                      <a:pt x="44" y="334"/>
                    </a:lnTo>
                    <a:lnTo>
                      <a:pt x="27" y="319"/>
                    </a:lnTo>
                    <a:lnTo>
                      <a:pt x="15" y="301"/>
                    </a:lnTo>
                    <a:lnTo>
                      <a:pt x="7" y="281"/>
                    </a:lnTo>
                    <a:lnTo>
                      <a:pt x="4" y="257"/>
                    </a:lnTo>
                    <a:lnTo>
                      <a:pt x="6" y="234"/>
                    </a:lnTo>
                    <a:lnTo>
                      <a:pt x="44" y="74"/>
                    </a:lnTo>
                    <a:lnTo>
                      <a:pt x="52" y="53"/>
                    </a:lnTo>
                    <a:lnTo>
                      <a:pt x="63" y="36"/>
                    </a:lnTo>
                    <a:lnTo>
                      <a:pt x="77" y="21"/>
                    </a:lnTo>
                    <a:lnTo>
                      <a:pt x="95" y="9"/>
                    </a:lnTo>
                    <a:lnTo>
                      <a:pt x="114" y="2"/>
                    </a:lnTo>
                    <a:lnTo>
                      <a:pt x="13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1" name="Group 16"/>
            <p:cNvGrpSpPr>
              <a:grpSpLocks noChangeAspect="1"/>
            </p:cNvGrpSpPr>
            <p:nvPr/>
          </p:nvGrpSpPr>
          <p:grpSpPr bwMode="auto">
            <a:xfrm>
              <a:off x="596845" y="5823027"/>
              <a:ext cx="162480" cy="186754"/>
              <a:chOff x="1039" y="1681"/>
              <a:chExt cx="1071" cy="1231"/>
            </a:xfrm>
            <a:grpFill/>
          </p:grpSpPr>
          <p:sp>
            <p:nvSpPr>
              <p:cNvPr id="15" name="Freeform 17"/>
              <p:cNvSpPr>
                <a:spLocks noEditPoints="1"/>
              </p:cNvSpPr>
              <p:nvPr/>
            </p:nvSpPr>
            <p:spPr bwMode="auto">
              <a:xfrm>
                <a:off x="1039" y="1681"/>
                <a:ext cx="1071" cy="1099"/>
              </a:xfrm>
              <a:custGeom>
                <a:avLst/>
                <a:gdLst>
                  <a:gd name="T0" fmla="*/ 3169 w 3212"/>
                  <a:gd name="T1" fmla="*/ 566 h 3298"/>
                  <a:gd name="T2" fmla="*/ 3035 w 3212"/>
                  <a:gd name="T3" fmla="*/ 475 h 3298"/>
                  <a:gd name="T4" fmla="*/ 2711 w 3212"/>
                  <a:gd name="T5" fmla="*/ 199 h 3298"/>
                  <a:gd name="T6" fmla="*/ 2384 w 3212"/>
                  <a:gd name="T7" fmla="*/ 19 h 3298"/>
                  <a:gd name="T8" fmla="*/ 2347 w 3212"/>
                  <a:gd name="T9" fmla="*/ 4 h 3298"/>
                  <a:gd name="T10" fmla="*/ 2278 w 3212"/>
                  <a:gd name="T11" fmla="*/ 47 h 3298"/>
                  <a:gd name="T12" fmla="*/ 2171 w 3212"/>
                  <a:gd name="T13" fmla="*/ 190 h 3298"/>
                  <a:gd name="T14" fmla="*/ 1698 w 3212"/>
                  <a:gd name="T15" fmla="*/ 610 h 3298"/>
                  <a:gd name="T16" fmla="*/ 716 w 3212"/>
                  <a:gd name="T17" fmla="*/ 1337 h 3298"/>
                  <a:gd name="T18" fmla="*/ 296 w 3212"/>
                  <a:gd name="T19" fmla="*/ 1713 h 3298"/>
                  <a:gd name="T20" fmla="*/ 59 w 3212"/>
                  <a:gd name="T21" fmla="*/ 2061 h 3298"/>
                  <a:gd name="T22" fmla="*/ 0 w 3212"/>
                  <a:gd name="T23" fmla="*/ 2479 h 3298"/>
                  <a:gd name="T24" fmla="*/ 29 w 3212"/>
                  <a:gd name="T25" fmla="*/ 2758 h 3298"/>
                  <a:gd name="T26" fmla="*/ 183 w 3212"/>
                  <a:gd name="T27" fmla="*/ 2915 h 3298"/>
                  <a:gd name="T28" fmla="*/ 615 w 3212"/>
                  <a:gd name="T29" fmla="*/ 3255 h 3298"/>
                  <a:gd name="T30" fmla="*/ 886 w 3212"/>
                  <a:gd name="T31" fmla="*/ 3291 h 3298"/>
                  <a:gd name="T32" fmla="*/ 1138 w 3212"/>
                  <a:gd name="T33" fmla="*/ 3171 h 3298"/>
                  <a:gd name="T34" fmla="*/ 1808 w 3212"/>
                  <a:gd name="T35" fmla="*/ 2600 h 3298"/>
                  <a:gd name="T36" fmla="*/ 2812 w 3212"/>
                  <a:gd name="T37" fmla="*/ 1724 h 3298"/>
                  <a:gd name="T38" fmla="*/ 3103 w 3212"/>
                  <a:gd name="T39" fmla="*/ 1438 h 3298"/>
                  <a:gd name="T40" fmla="*/ 3146 w 3212"/>
                  <a:gd name="T41" fmla="*/ 1401 h 3298"/>
                  <a:gd name="T42" fmla="*/ 3193 w 3212"/>
                  <a:gd name="T43" fmla="*/ 1183 h 3298"/>
                  <a:gd name="T44" fmla="*/ 3208 w 3212"/>
                  <a:gd name="T45" fmla="*/ 620 h 3298"/>
                  <a:gd name="T46" fmla="*/ 1001 w 3212"/>
                  <a:gd name="T47" fmla="*/ 3114 h 3298"/>
                  <a:gd name="T48" fmla="*/ 881 w 3212"/>
                  <a:gd name="T49" fmla="*/ 3066 h 3298"/>
                  <a:gd name="T50" fmla="*/ 844 w 3212"/>
                  <a:gd name="T51" fmla="*/ 2610 h 3298"/>
                  <a:gd name="T52" fmla="*/ 840 w 3212"/>
                  <a:gd name="T53" fmla="*/ 2398 h 3298"/>
                  <a:gd name="T54" fmla="*/ 401 w 3212"/>
                  <a:gd name="T55" fmla="*/ 2082 h 3298"/>
                  <a:gd name="T56" fmla="*/ 241 w 3212"/>
                  <a:gd name="T57" fmla="*/ 1969 h 3298"/>
                  <a:gd name="T58" fmla="*/ 752 w 3212"/>
                  <a:gd name="T59" fmla="*/ 2141 h 3298"/>
                  <a:gd name="T60" fmla="*/ 1034 w 3212"/>
                  <a:gd name="T61" fmla="*/ 2354 h 3298"/>
                  <a:gd name="T62" fmla="*/ 1418 w 3212"/>
                  <a:gd name="T63" fmla="*/ 2074 h 3298"/>
                  <a:gd name="T64" fmla="*/ 1624 w 3212"/>
                  <a:gd name="T65" fmla="*/ 1847 h 3298"/>
                  <a:gd name="T66" fmla="*/ 1420 w 3212"/>
                  <a:gd name="T67" fmla="*/ 1596 h 3298"/>
                  <a:gd name="T68" fmla="*/ 1082 w 3212"/>
                  <a:gd name="T69" fmla="*/ 1248 h 3298"/>
                  <a:gd name="T70" fmla="*/ 1614 w 3212"/>
                  <a:gd name="T71" fmla="*/ 825 h 3298"/>
                  <a:gd name="T72" fmla="*/ 2194 w 3212"/>
                  <a:gd name="T73" fmla="*/ 338 h 3298"/>
                  <a:gd name="T74" fmla="*/ 2374 w 3212"/>
                  <a:gd name="T75" fmla="*/ 118 h 3298"/>
                  <a:gd name="T76" fmla="*/ 2661 w 3212"/>
                  <a:gd name="T77" fmla="*/ 304 h 3298"/>
                  <a:gd name="T78" fmla="*/ 2993 w 3212"/>
                  <a:gd name="T79" fmla="*/ 603 h 3298"/>
                  <a:gd name="T80" fmla="*/ 2474 w 3212"/>
                  <a:gd name="T81" fmla="*/ 1257 h 3298"/>
                  <a:gd name="T82" fmla="*/ 1732 w 3212"/>
                  <a:gd name="T83" fmla="*/ 1951 h 3298"/>
                  <a:gd name="T84" fmla="*/ 1047 w 3212"/>
                  <a:gd name="T85" fmla="*/ 2462 h 3298"/>
                  <a:gd name="T86" fmla="*/ 1012 w 3212"/>
                  <a:gd name="T87" fmla="*/ 2472 h 3298"/>
                  <a:gd name="T88" fmla="*/ 3078 w 3212"/>
                  <a:gd name="T89" fmla="*/ 1147 h 3298"/>
                  <a:gd name="T90" fmla="*/ 3067 w 3212"/>
                  <a:gd name="T91" fmla="*/ 1301 h 3298"/>
                  <a:gd name="T92" fmla="*/ 3051 w 3212"/>
                  <a:gd name="T93" fmla="*/ 1343 h 3298"/>
                  <a:gd name="T94" fmla="*/ 3018 w 3212"/>
                  <a:gd name="T95" fmla="*/ 1366 h 3298"/>
                  <a:gd name="T96" fmla="*/ 2890 w 3212"/>
                  <a:gd name="T97" fmla="*/ 1493 h 3298"/>
                  <a:gd name="T98" fmla="*/ 1823 w 3212"/>
                  <a:gd name="T99" fmla="*/ 2434 h 3298"/>
                  <a:gd name="T100" fmla="*/ 1765 w 3212"/>
                  <a:gd name="T101" fmla="*/ 2231 h 3298"/>
                  <a:gd name="T102" fmla="*/ 1749 w 3212"/>
                  <a:gd name="T103" fmla="*/ 2105 h 3298"/>
                  <a:gd name="T104" fmla="*/ 2236 w 3212"/>
                  <a:gd name="T105" fmla="*/ 1651 h 3298"/>
                  <a:gd name="T106" fmla="*/ 3095 w 3212"/>
                  <a:gd name="T107" fmla="*/ 770 h 3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212" h="3298">
                    <a:moveTo>
                      <a:pt x="3208" y="620"/>
                    </a:moveTo>
                    <a:lnTo>
                      <a:pt x="3206" y="606"/>
                    </a:lnTo>
                    <a:lnTo>
                      <a:pt x="3192" y="581"/>
                    </a:lnTo>
                    <a:lnTo>
                      <a:pt x="3169" y="566"/>
                    </a:lnTo>
                    <a:lnTo>
                      <a:pt x="3143" y="561"/>
                    </a:lnTo>
                    <a:lnTo>
                      <a:pt x="3130" y="564"/>
                    </a:lnTo>
                    <a:lnTo>
                      <a:pt x="3101" y="533"/>
                    </a:lnTo>
                    <a:lnTo>
                      <a:pt x="3035" y="475"/>
                    </a:lnTo>
                    <a:lnTo>
                      <a:pt x="3003" y="448"/>
                    </a:lnTo>
                    <a:lnTo>
                      <a:pt x="2931" y="383"/>
                    </a:lnTo>
                    <a:lnTo>
                      <a:pt x="2786" y="258"/>
                    </a:lnTo>
                    <a:lnTo>
                      <a:pt x="2711" y="199"/>
                    </a:lnTo>
                    <a:lnTo>
                      <a:pt x="2651" y="148"/>
                    </a:lnTo>
                    <a:lnTo>
                      <a:pt x="2507" y="53"/>
                    </a:lnTo>
                    <a:lnTo>
                      <a:pt x="2432" y="24"/>
                    </a:lnTo>
                    <a:lnTo>
                      <a:pt x="2384" y="19"/>
                    </a:lnTo>
                    <a:lnTo>
                      <a:pt x="2363" y="20"/>
                    </a:lnTo>
                    <a:lnTo>
                      <a:pt x="2361" y="17"/>
                    </a:lnTo>
                    <a:lnTo>
                      <a:pt x="2358" y="14"/>
                    </a:lnTo>
                    <a:lnTo>
                      <a:pt x="2347" y="4"/>
                    </a:lnTo>
                    <a:lnTo>
                      <a:pt x="2320" y="0"/>
                    </a:lnTo>
                    <a:lnTo>
                      <a:pt x="2294" y="10"/>
                    </a:lnTo>
                    <a:lnTo>
                      <a:pt x="2278" y="32"/>
                    </a:lnTo>
                    <a:lnTo>
                      <a:pt x="2278" y="47"/>
                    </a:lnTo>
                    <a:lnTo>
                      <a:pt x="2276" y="62"/>
                    </a:lnTo>
                    <a:lnTo>
                      <a:pt x="2253" y="102"/>
                    </a:lnTo>
                    <a:lnTo>
                      <a:pt x="2199" y="163"/>
                    </a:lnTo>
                    <a:lnTo>
                      <a:pt x="2171" y="190"/>
                    </a:lnTo>
                    <a:lnTo>
                      <a:pt x="2102" y="260"/>
                    </a:lnTo>
                    <a:lnTo>
                      <a:pt x="1952" y="394"/>
                    </a:lnTo>
                    <a:lnTo>
                      <a:pt x="1878" y="459"/>
                    </a:lnTo>
                    <a:lnTo>
                      <a:pt x="1698" y="610"/>
                    </a:lnTo>
                    <a:lnTo>
                      <a:pt x="1326" y="897"/>
                    </a:lnTo>
                    <a:lnTo>
                      <a:pt x="1138" y="1036"/>
                    </a:lnTo>
                    <a:lnTo>
                      <a:pt x="969" y="1157"/>
                    </a:lnTo>
                    <a:lnTo>
                      <a:pt x="716" y="1337"/>
                    </a:lnTo>
                    <a:lnTo>
                      <a:pt x="553" y="1467"/>
                    </a:lnTo>
                    <a:lnTo>
                      <a:pt x="475" y="1536"/>
                    </a:lnTo>
                    <a:lnTo>
                      <a:pt x="415" y="1592"/>
                    </a:lnTo>
                    <a:lnTo>
                      <a:pt x="296" y="1713"/>
                    </a:lnTo>
                    <a:lnTo>
                      <a:pt x="186" y="1845"/>
                    </a:lnTo>
                    <a:lnTo>
                      <a:pt x="117" y="1951"/>
                    </a:lnTo>
                    <a:lnTo>
                      <a:pt x="77" y="2024"/>
                    </a:lnTo>
                    <a:lnTo>
                      <a:pt x="59" y="2061"/>
                    </a:lnTo>
                    <a:lnTo>
                      <a:pt x="44" y="2100"/>
                    </a:lnTo>
                    <a:lnTo>
                      <a:pt x="21" y="2181"/>
                    </a:lnTo>
                    <a:lnTo>
                      <a:pt x="2" y="2306"/>
                    </a:lnTo>
                    <a:lnTo>
                      <a:pt x="0" y="2479"/>
                    </a:lnTo>
                    <a:lnTo>
                      <a:pt x="12" y="2650"/>
                    </a:lnTo>
                    <a:lnTo>
                      <a:pt x="18" y="2732"/>
                    </a:lnTo>
                    <a:lnTo>
                      <a:pt x="19" y="2742"/>
                    </a:lnTo>
                    <a:lnTo>
                      <a:pt x="29" y="2758"/>
                    </a:lnTo>
                    <a:lnTo>
                      <a:pt x="49" y="2771"/>
                    </a:lnTo>
                    <a:lnTo>
                      <a:pt x="67" y="2770"/>
                    </a:lnTo>
                    <a:lnTo>
                      <a:pt x="101" y="2817"/>
                    </a:lnTo>
                    <a:lnTo>
                      <a:pt x="183" y="2915"/>
                    </a:lnTo>
                    <a:lnTo>
                      <a:pt x="278" y="3016"/>
                    </a:lnTo>
                    <a:lnTo>
                      <a:pt x="383" y="3109"/>
                    </a:lnTo>
                    <a:lnTo>
                      <a:pt x="497" y="3193"/>
                    </a:lnTo>
                    <a:lnTo>
                      <a:pt x="615" y="3255"/>
                    </a:lnTo>
                    <a:lnTo>
                      <a:pt x="704" y="3285"/>
                    </a:lnTo>
                    <a:lnTo>
                      <a:pt x="765" y="3297"/>
                    </a:lnTo>
                    <a:lnTo>
                      <a:pt x="825" y="3298"/>
                    </a:lnTo>
                    <a:lnTo>
                      <a:pt x="886" y="3291"/>
                    </a:lnTo>
                    <a:lnTo>
                      <a:pt x="916" y="3282"/>
                    </a:lnTo>
                    <a:lnTo>
                      <a:pt x="955" y="3271"/>
                    </a:lnTo>
                    <a:lnTo>
                      <a:pt x="1030" y="3236"/>
                    </a:lnTo>
                    <a:lnTo>
                      <a:pt x="1138" y="3171"/>
                    </a:lnTo>
                    <a:lnTo>
                      <a:pt x="1342" y="3009"/>
                    </a:lnTo>
                    <a:lnTo>
                      <a:pt x="1463" y="2899"/>
                    </a:lnTo>
                    <a:lnTo>
                      <a:pt x="1634" y="2748"/>
                    </a:lnTo>
                    <a:lnTo>
                      <a:pt x="1808" y="2600"/>
                    </a:lnTo>
                    <a:lnTo>
                      <a:pt x="2017" y="2424"/>
                    </a:lnTo>
                    <a:lnTo>
                      <a:pt x="2429" y="2066"/>
                    </a:lnTo>
                    <a:lnTo>
                      <a:pt x="2633" y="1884"/>
                    </a:lnTo>
                    <a:lnTo>
                      <a:pt x="2812" y="1724"/>
                    </a:lnTo>
                    <a:lnTo>
                      <a:pt x="2987" y="1560"/>
                    </a:lnTo>
                    <a:lnTo>
                      <a:pt x="3021" y="1530"/>
                    </a:lnTo>
                    <a:lnTo>
                      <a:pt x="3075" y="1478"/>
                    </a:lnTo>
                    <a:lnTo>
                      <a:pt x="3103" y="1438"/>
                    </a:lnTo>
                    <a:lnTo>
                      <a:pt x="3111" y="1416"/>
                    </a:lnTo>
                    <a:lnTo>
                      <a:pt x="3124" y="1415"/>
                    </a:lnTo>
                    <a:lnTo>
                      <a:pt x="3134" y="1409"/>
                    </a:lnTo>
                    <a:lnTo>
                      <a:pt x="3146" y="1401"/>
                    </a:lnTo>
                    <a:lnTo>
                      <a:pt x="3163" y="1378"/>
                    </a:lnTo>
                    <a:lnTo>
                      <a:pt x="3180" y="1337"/>
                    </a:lnTo>
                    <a:lnTo>
                      <a:pt x="3192" y="1241"/>
                    </a:lnTo>
                    <a:lnTo>
                      <a:pt x="3193" y="1183"/>
                    </a:lnTo>
                    <a:lnTo>
                      <a:pt x="3202" y="1042"/>
                    </a:lnTo>
                    <a:lnTo>
                      <a:pt x="3212" y="832"/>
                    </a:lnTo>
                    <a:lnTo>
                      <a:pt x="3212" y="691"/>
                    </a:lnTo>
                    <a:lnTo>
                      <a:pt x="3208" y="620"/>
                    </a:lnTo>
                    <a:close/>
                    <a:moveTo>
                      <a:pt x="1004" y="2495"/>
                    </a:moveTo>
                    <a:lnTo>
                      <a:pt x="998" y="2649"/>
                    </a:lnTo>
                    <a:lnTo>
                      <a:pt x="999" y="2958"/>
                    </a:lnTo>
                    <a:lnTo>
                      <a:pt x="1001" y="3114"/>
                    </a:lnTo>
                    <a:lnTo>
                      <a:pt x="942" y="3145"/>
                    </a:lnTo>
                    <a:lnTo>
                      <a:pt x="880" y="3170"/>
                    </a:lnTo>
                    <a:lnTo>
                      <a:pt x="884" y="3137"/>
                    </a:lnTo>
                    <a:lnTo>
                      <a:pt x="881" y="3066"/>
                    </a:lnTo>
                    <a:lnTo>
                      <a:pt x="868" y="2961"/>
                    </a:lnTo>
                    <a:lnTo>
                      <a:pt x="860" y="2895"/>
                    </a:lnTo>
                    <a:lnTo>
                      <a:pt x="850" y="2780"/>
                    </a:lnTo>
                    <a:lnTo>
                      <a:pt x="844" y="2610"/>
                    </a:lnTo>
                    <a:lnTo>
                      <a:pt x="850" y="2495"/>
                    </a:lnTo>
                    <a:lnTo>
                      <a:pt x="857" y="2439"/>
                    </a:lnTo>
                    <a:lnTo>
                      <a:pt x="856" y="2424"/>
                    </a:lnTo>
                    <a:lnTo>
                      <a:pt x="840" y="2398"/>
                    </a:lnTo>
                    <a:lnTo>
                      <a:pt x="828" y="2390"/>
                    </a:lnTo>
                    <a:lnTo>
                      <a:pt x="717" y="2318"/>
                    </a:lnTo>
                    <a:lnTo>
                      <a:pt x="506" y="2162"/>
                    </a:lnTo>
                    <a:lnTo>
                      <a:pt x="401" y="2082"/>
                    </a:lnTo>
                    <a:lnTo>
                      <a:pt x="382" y="2064"/>
                    </a:lnTo>
                    <a:lnTo>
                      <a:pt x="314" y="2010"/>
                    </a:lnTo>
                    <a:lnTo>
                      <a:pt x="264" y="1978"/>
                    </a:lnTo>
                    <a:lnTo>
                      <a:pt x="241" y="1969"/>
                    </a:lnTo>
                    <a:lnTo>
                      <a:pt x="294" y="1899"/>
                    </a:lnTo>
                    <a:lnTo>
                      <a:pt x="350" y="1830"/>
                    </a:lnTo>
                    <a:lnTo>
                      <a:pt x="510" y="1955"/>
                    </a:lnTo>
                    <a:lnTo>
                      <a:pt x="752" y="2141"/>
                    </a:lnTo>
                    <a:lnTo>
                      <a:pt x="909" y="2270"/>
                    </a:lnTo>
                    <a:lnTo>
                      <a:pt x="985" y="2338"/>
                    </a:lnTo>
                    <a:lnTo>
                      <a:pt x="999" y="2349"/>
                    </a:lnTo>
                    <a:lnTo>
                      <a:pt x="1034" y="2354"/>
                    </a:lnTo>
                    <a:lnTo>
                      <a:pt x="1053" y="2346"/>
                    </a:lnTo>
                    <a:lnTo>
                      <a:pt x="1132" y="2302"/>
                    </a:lnTo>
                    <a:lnTo>
                      <a:pt x="1280" y="2195"/>
                    </a:lnTo>
                    <a:lnTo>
                      <a:pt x="1418" y="2074"/>
                    </a:lnTo>
                    <a:lnTo>
                      <a:pt x="1548" y="1943"/>
                    </a:lnTo>
                    <a:lnTo>
                      <a:pt x="1610" y="1877"/>
                    </a:lnTo>
                    <a:lnTo>
                      <a:pt x="1617" y="1868"/>
                    </a:lnTo>
                    <a:lnTo>
                      <a:pt x="1624" y="1847"/>
                    </a:lnTo>
                    <a:lnTo>
                      <a:pt x="1626" y="1827"/>
                    </a:lnTo>
                    <a:lnTo>
                      <a:pt x="1617" y="1807"/>
                    </a:lnTo>
                    <a:lnTo>
                      <a:pt x="1610" y="1796"/>
                    </a:lnTo>
                    <a:lnTo>
                      <a:pt x="1420" y="1596"/>
                    </a:lnTo>
                    <a:lnTo>
                      <a:pt x="1231" y="1395"/>
                    </a:lnTo>
                    <a:lnTo>
                      <a:pt x="1201" y="1360"/>
                    </a:lnTo>
                    <a:lnTo>
                      <a:pt x="1132" y="1288"/>
                    </a:lnTo>
                    <a:lnTo>
                      <a:pt x="1082" y="1248"/>
                    </a:lnTo>
                    <a:lnTo>
                      <a:pt x="1056" y="1235"/>
                    </a:lnTo>
                    <a:lnTo>
                      <a:pt x="1244" y="1103"/>
                    </a:lnTo>
                    <a:lnTo>
                      <a:pt x="1430" y="964"/>
                    </a:lnTo>
                    <a:lnTo>
                      <a:pt x="1614" y="825"/>
                    </a:lnTo>
                    <a:lnTo>
                      <a:pt x="1885" y="607"/>
                    </a:lnTo>
                    <a:lnTo>
                      <a:pt x="2060" y="458"/>
                    </a:lnTo>
                    <a:lnTo>
                      <a:pt x="2145" y="380"/>
                    </a:lnTo>
                    <a:lnTo>
                      <a:pt x="2194" y="338"/>
                    </a:lnTo>
                    <a:lnTo>
                      <a:pt x="2299" y="235"/>
                    </a:lnTo>
                    <a:lnTo>
                      <a:pt x="2344" y="177"/>
                    </a:lnTo>
                    <a:lnTo>
                      <a:pt x="2367" y="138"/>
                    </a:lnTo>
                    <a:lnTo>
                      <a:pt x="2374" y="118"/>
                    </a:lnTo>
                    <a:lnTo>
                      <a:pt x="2422" y="140"/>
                    </a:lnTo>
                    <a:lnTo>
                      <a:pt x="2466" y="163"/>
                    </a:lnTo>
                    <a:lnTo>
                      <a:pt x="2534" y="206"/>
                    </a:lnTo>
                    <a:lnTo>
                      <a:pt x="2661" y="304"/>
                    </a:lnTo>
                    <a:lnTo>
                      <a:pt x="2721" y="354"/>
                    </a:lnTo>
                    <a:lnTo>
                      <a:pt x="2833" y="453"/>
                    </a:lnTo>
                    <a:lnTo>
                      <a:pt x="2944" y="554"/>
                    </a:lnTo>
                    <a:lnTo>
                      <a:pt x="2993" y="603"/>
                    </a:lnTo>
                    <a:lnTo>
                      <a:pt x="3048" y="646"/>
                    </a:lnTo>
                    <a:lnTo>
                      <a:pt x="2937" y="771"/>
                    </a:lnTo>
                    <a:lnTo>
                      <a:pt x="2708" y="1016"/>
                    </a:lnTo>
                    <a:lnTo>
                      <a:pt x="2474" y="1257"/>
                    </a:lnTo>
                    <a:lnTo>
                      <a:pt x="2233" y="1490"/>
                    </a:lnTo>
                    <a:lnTo>
                      <a:pt x="2112" y="1605"/>
                    </a:lnTo>
                    <a:lnTo>
                      <a:pt x="1987" y="1720"/>
                    </a:lnTo>
                    <a:lnTo>
                      <a:pt x="1732" y="1951"/>
                    </a:lnTo>
                    <a:lnTo>
                      <a:pt x="1467" y="2169"/>
                    </a:lnTo>
                    <a:lnTo>
                      <a:pt x="1261" y="2322"/>
                    </a:lnTo>
                    <a:lnTo>
                      <a:pt x="1120" y="2417"/>
                    </a:lnTo>
                    <a:lnTo>
                      <a:pt x="1047" y="2462"/>
                    </a:lnTo>
                    <a:lnTo>
                      <a:pt x="1047" y="2462"/>
                    </a:lnTo>
                    <a:lnTo>
                      <a:pt x="1047" y="2463"/>
                    </a:lnTo>
                    <a:lnTo>
                      <a:pt x="1033" y="2460"/>
                    </a:lnTo>
                    <a:lnTo>
                      <a:pt x="1012" y="2472"/>
                    </a:lnTo>
                    <a:lnTo>
                      <a:pt x="1005" y="2485"/>
                    </a:lnTo>
                    <a:lnTo>
                      <a:pt x="1004" y="2495"/>
                    </a:lnTo>
                    <a:close/>
                    <a:moveTo>
                      <a:pt x="3082" y="1081"/>
                    </a:moveTo>
                    <a:lnTo>
                      <a:pt x="3078" y="1147"/>
                    </a:lnTo>
                    <a:lnTo>
                      <a:pt x="3074" y="1213"/>
                    </a:lnTo>
                    <a:lnTo>
                      <a:pt x="3072" y="1247"/>
                    </a:lnTo>
                    <a:lnTo>
                      <a:pt x="3069" y="1280"/>
                    </a:lnTo>
                    <a:lnTo>
                      <a:pt x="3067" y="1301"/>
                    </a:lnTo>
                    <a:lnTo>
                      <a:pt x="3065" y="1316"/>
                    </a:lnTo>
                    <a:lnTo>
                      <a:pt x="3059" y="1320"/>
                    </a:lnTo>
                    <a:lnTo>
                      <a:pt x="3052" y="1334"/>
                    </a:lnTo>
                    <a:lnTo>
                      <a:pt x="3051" y="1343"/>
                    </a:lnTo>
                    <a:lnTo>
                      <a:pt x="3038" y="1349"/>
                    </a:lnTo>
                    <a:lnTo>
                      <a:pt x="3018" y="1372"/>
                    </a:lnTo>
                    <a:lnTo>
                      <a:pt x="3016" y="1389"/>
                    </a:lnTo>
                    <a:lnTo>
                      <a:pt x="3018" y="1366"/>
                    </a:lnTo>
                    <a:lnTo>
                      <a:pt x="3010" y="1369"/>
                    </a:lnTo>
                    <a:lnTo>
                      <a:pt x="2990" y="1393"/>
                    </a:lnTo>
                    <a:lnTo>
                      <a:pt x="2941" y="1444"/>
                    </a:lnTo>
                    <a:lnTo>
                      <a:pt x="2890" y="1493"/>
                    </a:lnTo>
                    <a:lnTo>
                      <a:pt x="2734" y="1637"/>
                    </a:lnTo>
                    <a:lnTo>
                      <a:pt x="2574" y="1779"/>
                    </a:lnTo>
                    <a:lnTo>
                      <a:pt x="2201" y="2110"/>
                    </a:lnTo>
                    <a:lnTo>
                      <a:pt x="1823" y="2434"/>
                    </a:lnTo>
                    <a:lnTo>
                      <a:pt x="1804" y="2451"/>
                    </a:lnTo>
                    <a:lnTo>
                      <a:pt x="1785" y="2467"/>
                    </a:lnTo>
                    <a:lnTo>
                      <a:pt x="1778" y="2349"/>
                    </a:lnTo>
                    <a:lnTo>
                      <a:pt x="1765" y="2231"/>
                    </a:lnTo>
                    <a:lnTo>
                      <a:pt x="1764" y="2181"/>
                    </a:lnTo>
                    <a:lnTo>
                      <a:pt x="1765" y="2130"/>
                    </a:lnTo>
                    <a:lnTo>
                      <a:pt x="1764" y="2118"/>
                    </a:lnTo>
                    <a:lnTo>
                      <a:pt x="1749" y="2105"/>
                    </a:lnTo>
                    <a:lnTo>
                      <a:pt x="1739" y="2103"/>
                    </a:lnTo>
                    <a:lnTo>
                      <a:pt x="1927" y="1936"/>
                    </a:lnTo>
                    <a:lnTo>
                      <a:pt x="2106" y="1769"/>
                    </a:lnTo>
                    <a:lnTo>
                      <a:pt x="2236" y="1651"/>
                    </a:lnTo>
                    <a:lnTo>
                      <a:pt x="2489" y="1406"/>
                    </a:lnTo>
                    <a:lnTo>
                      <a:pt x="2737" y="1157"/>
                    </a:lnTo>
                    <a:lnTo>
                      <a:pt x="2977" y="901"/>
                    </a:lnTo>
                    <a:lnTo>
                      <a:pt x="3095" y="770"/>
                    </a:lnTo>
                    <a:lnTo>
                      <a:pt x="3093" y="926"/>
                    </a:lnTo>
                    <a:lnTo>
                      <a:pt x="3082" y="10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8"/>
              <p:cNvSpPr>
                <a:spLocks/>
              </p:cNvSpPr>
              <p:nvPr/>
            </p:nvSpPr>
            <p:spPr bwMode="auto">
              <a:xfrm>
                <a:off x="1398" y="2746"/>
                <a:ext cx="212" cy="132"/>
              </a:xfrm>
              <a:custGeom>
                <a:avLst/>
                <a:gdLst>
                  <a:gd name="T0" fmla="*/ 544 w 635"/>
                  <a:gd name="T1" fmla="*/ 0 h 398"/>
                  <a:gd name="T2" fmla="*/ 504 w 635"/>
                  <a:gd name="T3" fmla="*/ 18 h 398"/>
                  <a:gd name="T4" fmla="*/ 496 w 635"/>
                  <a:gd name="T5" fmla="*/ 52 h 398"/>
                  <a:gd name="T6" fmla="*/ 530 w 635"/>
                  <a:gd name="T7" fmla="*/ 177 h 398"/>
                  <a:gd name="T8" fmla="*/ 515 w 635"/>
                  <a:gd name="T9" fmla="*/ 226 h 398"/>
                  <a:gd name="T10" fmla="*/ 478 w 635"/>
                  <a:gd name="T11" fmla="*/ 262 h 398"/>
                  <a:gd name="T12" fmla="*/ 403 w 635"/>
                  <a:gd name="T13" fmla="*/ 291 h 398"/>
                  <a:gd name="T14" fmla="*/ 352 w 635"/>
                  <a:gd name="T15" fmla="*/ 272 h 398"/>
                  <a:gd name="T16" fmla="*/ 332 w 635"/>
                  <a:gd name="T17" fmla="*/ 226 h 398"/>
                  <a:gd name="T18" fmla="*/ 331 w 635"/>
                  <a:gd name="T19" fmla="*/ 198 h 398"/>
                  <a:gd name="T20" fmla="*/ 303 w 635"/>
                  <a:gd name="T21" fmla="*/ 164 h 398"/>
                  <a:gd name="T22" fmla="*/ 246 w 635"/>
                  <a:gd name="T23" fmla="*/ 180 h 398"/>
                  <a:gd name="T24" fmla="*/ 236 w 635"/>
                  <a:gd name="T25" fmla="*/ 209 h 398"/>
                  <a:gd name="T26" fmla="*/ 220 w 635"/>
                  <a:gd name="T27" fmla="*/ 268 h 398"/>
                  <a:gd name="T28" fmla="*/ 160 w 635"/>
                  <a:gd name="T29" fmla="*/ 310 h 398"/>
                  <a:gd name="T30" fmla="*/ 122 w 635"/>
                  <a:gd name="T31" fmla="*/ 304 h 398"/>
                  <a:gd name="T32" fmla="*/ 83 w 635"/>
                  <a:gd name="T33" fmla="*/ 270 h 398"/>
                  <a:gd name="T34" fmla="*/ 83 w 635"/>
                  <a:gd name="T35" fmla="*/ 182 h 398"/>
                  <a:gd name="T36" fmla="*/ 90 w 635"/>
                  <a:gd name="T37" fmla="*/ 149 h 398"/>
                  <a:gd name="T38" fmla="*/ 62 w 635"/>
                  <a:gd name="T39" fmla="*/ 126 h 398"/>
                  <a:gd name="T40" fmla="*/ 34 w 635"/>
                  <a:gd name="T41" fmla="*/ 139 h 398"/>
                  <a:gd name="T42" fmla="*/ 7 w 635"/>
                  <a:gd name="T43" fmla="*/ 193 h 398"/>
                  <a:gd name="T44" fmla="*/ 3 w 635"/>
                  <a:gd name="T45" fmla="*/ 268 h 398"/>
                  <a:gd name="T46" fmla="*/ 31 w 635"/>
                  <a:gd name="T47" fmla="*/ 336 h 398"/>
                  <a:gd name="T48" fmla="*/ 93 w 635"/>
                  <a:gd name="T49" fmla="*/ 383 h 398"/>
                  <a:gd name="T50" fmla="*/ 139 w 635"/>
                  <a:gd name="T51" fmla="*/ 398 h 398"/>
                  <a:gd name="T52" fmla="*/ 229 w 635"/>
                  <a:gd name="T53" fmla="*/ 383 h 398"/>
                  <a:gd name="T54" fmla="*/ 279 w 635"/>
                  <a:gd name="T55" fmla="*/ 339 h 398"/>
                  <a:gd name="T56" fmla="*/ 350 w 635"/>
                  <a:gd name="T57" fmla="*/ 379 h 398"/>
                  <a:gd name="T58" fmla="*/ 470 w 635"/>
                  <a:gd name="T59" fmla="*/ 375 h 398"/>
                  <a:gd name="T60" fmla="*/ 527 w 635"/>
                  <a:gd name="T61" fmla="*/ 350 h 398"/>
                  <a:gd name="T62" fmla="*/ 600 w 635"/>
                  <a:gd name="T63" fmla="*/ 271 h 398"/>
                  <a:gd name="T64" fmla="*/ 635 w 635"/>
                  <a:gd name="T65" fmla="*/ 166 h 398"/>
                  <a:gd name="T66" fmla="*/ 614 w 635"/>
                  <a:gd name="T67" fmla="*/ 64 h 398"/>
                  <a:gd name="T68" fmla="*/ 555 w 635"/>
                  <a:gd name="T69" fmla="*/ 6 h 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635" h="398">
                    <a:moveTo>
                      <a:pt x="555" y="6"/>
                    </a:moveTo>
                    <a:lnTo>
                      <a:pt x="544" y="0"/>
                    </a:lnTo>
                    <a:lnTo>
                      <a:pt x="521" y="3"/>
                    </a:lnTo>
                    <a:lnTo>
                      <a:pt x="504" y="18"/>
                    </a:lnTo>
                    <a:lnTo>
                      <a:pt x="495" y="39"/>
                    </a:lnTo>
                    <a:lnTo>
                      <a:pt x="496" y="52"/>
                    </a:lnTo>
                    <a:lnTo>
                      <a:pt x="514" y="113"/>
                    </a:lnTo>
                    <a:lnTo>
                      <a:pt x="530" y="177"/>
                    </a:lnTo>
                    <a:lnTo>
                      <a:pt x="527" y="202"/>
                    </a:lnTo>
                    <a:lnTo>
                      <a:pt x="515" y="226"/>
                    </a:lnTo>
                    <a:lnTo>
                      <a:pt x="494" y="251"/>
                    </a:lnTo>
                    <a:lnTo>
                      <a:pt x="478" y="262"/>
                    </a:lnTo>
                    <a:lnTo>
                      <a:pt x="453" y="278"/>
                    </a:lnTo>
                    <a:lnTo>
                      <a:pt x="403" y="291"/>
                    </a:lnTo>
                    <a:lnTo>
                      <a:pt x="370" y="284"/>
                    </a:lnTo>
                    <a:lnTo>
                      <a:pt x="352" y="272"/>
                    </a:lnTo>
                    <a:lnTo>
                      <a:pt x="339" y="252"/>
                    </a:lnTo>
                    <a:lnTo>
                      <a:pt x="332" y="226"/>
                    </a:lnTo>
                    <a:lnTo>
                      <a:pt x="332" y="209"/>
                    </a:lnTo>
                    <a:lnTo>
                      <a:pt x="331" y="198"/>
                    </a:lnTo>
                    <a:lnTo>
                      <a:pt x="324" y="180"/>
                    </a:lnTo>
                    <a:lnTo>
                      <a:pt x="303" y="164"/>
                    </a:lnTo>
                    <a:lnTo>
                      <a:pt x="268" y="164"/>
                    </a:lnTo>
                    <a:lnTo>
                      <a:pt x="246" y="180"/>
                    </a:lnTo>
                    <a:lnTo>
                      <a:pt x="237" y="198"/>
                    </a:lnTo>
                    <a:lnTo>
                      <a:pt x="236" y="209"/>
                    </a:lnTo>
                    <a:lnTo>
                      <a:pt x="233" y="231"/>
                    </a:lnTo>
                    <a:lnTo>
                      <a:pt x="220" y="268"/>
                    </a:lnTo>
                    <a:lnTo>
                      <a:pt x="196" y="297"/>
                    </a:lnTo>
                    <a:lnTo>
                      <a:pt x="160" y="310"/>
                    </a:lnTo>
                    <a:lnTo>
                      <a:pt x="137" y="307"/>
                    </a:lnTo>
                    <a:lnTo>
                      <a:pt x="122" y="304"/>
                    </a:lnTo>
                    <a:lnTo>
                      <a:pt x="102" y="294"/>
                    </a:lnTo>
                    <a:lnTo>
                      <a:pt x="83" y="270"/>
                    </a:lnTo>
                    <a:lnTo>
                      <a:pt x="76" y="228"/>
                    </a:lnTo>
                    <a:lnTo>
                      <a:pt x="83" y="182"/>
                    </a:lnTo>
                    <a:lnTo>
                      <a:pt x="88" y="162"/>
                    </a:lnTo>
                    <a:lnTo>
                      <a:pt x="90" y="149"/>
                    </a:lnTo>
                    <a:lnTo>
                      <a:pt x="80" y="131"/>
                    </a:lnTo>
                    <a:lnTo>
                      <a:pt x="62" y="126"/>
                    </a:lnTo>
                    <a:lnTo>
                      <a:pt x="43" y="130"/>
                    </a:lnTo>
                    <a:lnTo>
                      <a:pt x="34" y="139"/>
                    </a:lnTo>
                    <a:lnTo>
                      <a:pt x="23" y="157"/>
                    </a:lnTo>
                    <a:lnTo>
                      <a:pt x="7" y="193"/>
                    </a:lnTo>
                    <a:lnTo>
                      <a:pt x="0" y="232"/>
                    </a:lnTo>
                    <a:lnTo>
                      <a:pt x="3" y="268"/>
                    </a:lnTo>
                    <a:lnTo>
                      <a:pt x="13" y="304"/>
                    </a:lnTo>
                    <a:lnTo>
                      <a:pt x="31" y="336"/>
                    </a:lnTo>
                    <a:lnTo>
                      <a:pt x="59" y="362"/>
                    </a:lnTo>
                    <a:lnTo>
                      <a:pt x="93" y="383"/>
                    </a:lnTo>
                    <a:lnTo>
                      <a:pt x="113" y="390"/>
                    </a:lnTo>
                    <a:lnTo>
                      <a:pt x="139" y="398"/>
                    </a:lnTo>
                    <a:lnTo>
                      <a:pt x="187" y="398"/>
                    </a:lnTo>
                    <a:lnTo>
                      <a:pt x="229" y="383"/>
                    </a:lnTo>
                    <a:lnTo>
                      <a:pt x="265" y="356"/>
                    </a:lnTo>
                    <a:lnTo>
                      <a:pt x="279" y="339"/>
                    </a:lnTo>
                    <a:lnTo>
                      <a:pt x="299" y="356"/>
                    </a:lnTo>
                    <a:lnTo>
                      <a:pt x="350" y="379"/>
                    </a:lnTo>
                    <a:lnTo>
                      <a:pt x="409" y="386"/>
                    </a:lnTo>
                    <a:lnTo>
                      <a:pt x="470" y="375"/>
                    </a:lnTo>
                    <a:lnTo>
                      <a:pt x="502" y="362"/>
                    </a:lnTo>
                    <a:lnTo>
                      <a:pt x="527" y="350"/>
                    </a:lnTo>
                    <a:lnTo>
                      <a:pt x="567" y="316"/>
                    </a:lnTo>
                    <a:lnTo>
                      <a:pt x="600" y="271"/>
                    </a:lnTo>
                    <a:lnTo>
                      <a:pt x="623" y="221"/>
                    </a:lnTo>
                    <a:lnTo>
                      <a:pt x="635" y="166"/>
                    </a:lnTo>
                    <a:lnTo>
                      <a:pt x="632" y="113"/>
                    </a:lnTo>
                    <a:lnTo>
                      <a:pt x="614" y="64"/>
                    </a:lnTo>
                    <a:lnTo>
                      <a:pt x="581" y="23"/>
                    </a:lnTo>
                    <a:lnTo>
                      <a:pt x="555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9"/>
              <p:cNvSpPr>
                <a:spLocks/>
              </p:cNvSpPr>
              <p:nvPr/>
            </p:nvSpPr>
            <p:spPr bwMode="auto">
              <a:xfrm>
                <a:off x="1655" y="2515"/>
                <a:ext cx="176" cy="179"/>
              </a:xfrm>
              <a:custGeom>
                <a:avLst/>
                <a:gdLst>
                  <a:gd name="T0" fmla="*/ 301 w 528"/>
                  <a:gd name="T1" fmla="*/ 1 h 538"/>
                  <a:gd name="T2" fmla="*/ 268 w 528"/>
                  <a:gd name="T3" fmla="*/ 27 h 538"/>
                  <a:gd name="T4" fmla="*/ 273 w 528"/>
                  <a:gd name="T5" fmla="*/ 82 h 538"/>
                  <a:gd name="T6" fmla="*/ 298 w 528"/>
                  <a:gd name="T7" fmla="*/ 95 h 538"/>
                  <a:gd name="T8" fmla="*/ 373 w 528"/>
                  <a:gd name="T9" fmla="*/ 112 h 538"/>
                  <a:gd name="T10" fmla="*/ 419 w 528"/>
                  <a:gd name="T11" fmla="*/ 145 h 538"/>
                  <a:gd name="T12" fmla="*/ 423 w 528"/>
                  <a:gd name="T13" fmla="*/ 191 h 538"/>
                  <a:gd name="T14" fmla="*/ 409 w 528"/>
                  <a:gd name="T15" fmla="*/ 220 h 538"/>
                  <a:gd name="T16" fmla="*/ 357 w 528"/>
                  <a:gd name="T17" fmla="*/ 265 h 538"/>
                  <a:gd name="T18" fmla="*/ 245 w 528"/>
                  <a:gd name="T19" fmla="*/ 269 h 538"/>
                  <a:gd name="T20" fmla="*/ 207 w 528"/>
                  <a:gd name="T21" fmla="*/ 256 h 538"/>
                  <a:gd name="T22" fmla="*/ 188 w 528"/>
                  <a:gd name="T23" fmla="*/ 250 h 538"/>
                  <a:gd name="T24" fmla="*/ 150 w 528"/>
                  <a:gd name="T25" fmla="*/ 268 h 538"/>
                  <a:gd name="T26" fmla="*/ 141 w 528"/>
                  <a:gd name="T27" fmla="*/ 324 h 538"/>
                  <a:gd name="T28" fmla="*/ 161 w 528"/>
                  <a:gd name="T29" fmla="*/ 341 h 538"/>
                  <a:gd name="T30" fmla="*/ 173 w 528"/>
                  <a:gd name="T31" fmla="*/ 347 h 538"/>
                  <a:gd name="T32" fmla="*/ 178 w 528"/>
                  <a:gd name="T33" fmla="*/ 348 h 538"/>
                  <a:gd name="T34" fmla="*/ 184 w 528"/>
                  <a:gd name="T35" fmla="*/ 351 h 538"/>
                  <a:gd name="T36" fmla="*/ 220 w 528"/>
                  <a:gd name="T37" fmla="*/ 367 h 538"/>
                  <a:gd name="T38" fmla="*/ 243 w 528"/>
                  <a:gd name="T39" fmla="*/ 399 h 538"/>
                  <a:gd name="T40" fmla="*/ 180 w 528"/>
                  <a:gd name="T41" fmla="*/ 443 h 538"/>
                  <a:gd name="T42" fmla="*/ 131 w 528"/>
                  <a:gd name="T43" fmla="*/ 456 h 538"/>
                  <a:gd name="T44" fmla="*/ 62 w 528"/>
                  <a:gd name="T45" fmla="*/ 456 h 538"/>
                  <a:gd name="T46" fmla="*/ 50 w 528"/>
                  <a:gd name="T47" fmla="*/ 443 h 538"/>
                  <a:gd name="T48" fmla="*/ 10 w 528"/>
                  <a:gd name="T49" fmla="*/ 446 h 538"/>
                  <a:gd name="T50" fmla="*/ 3 w 528"/>
                  <a:gd name="T51" fmla="*/ 475 h 538"/>
                  <a:gd name="T52" fmla="*/ 45 w 528"/>
                  <a:gd name="T53" fmla="*/ 525 h 538"/>
                  <a:gd name="T54" fmla="*/ 134 w 528"/>
                  <a:gd name="T55" fmla="*/ 538 h 538"/>
                  <a:gd name="T56" fmla="*/ 190 w 528"/>
                  <a:gd name="T57" fmla="*/ 528 h 538"/>
                  <a:gd name="T58" fmla="*/ 302 w 528"/>
                  <a:gd name="T59" fmla="*/ 465 h 538"/>
                  <a:gd name="T60" fmla="*/ 355 w 528"/>
                  <a:gd name="T61" fmla="*/ 383 h 538"/>
                  <a:gd name="T62" fmla="*/ 357 w 528"/>
                  <a:gd name="T63" fmla="*/ 366 h 538"/>
                  <a:gd name="T64" fmla="*/ 425 w 528"/>
                  <a:gd name="T65" fmla="*/ 341 h 538"/>
                  <a:gd name="T66" fmla="*/ 497 w 528"/>
                  <a:gd name="T67" fmla="*/ 271 h 538"/>
                  <a:gd name="T68" fmla="*/ 520 w 528"/>
                  <a:gd name="T69" fmla="*/ 220 h 538"/>
                  <a:gd name="T70" fmla="*/ 520 w 528"/>
                  <a:gd name="T71" fmla="*/ 127 h 538"/>
                  <a:gd name="T72" fmla="*/ 469 w 528"/>
                  <a:gd name="T73" fmla="*/ 53 h 538"/>
                  <a:gd name="T74" fmla="*/ 384 w 528"/>
                  <a:gd name="T75" fmla="*/ 9 h 538"/>
                  <a:gd name="T76" fmla="*/ 311 w 528"/>
                  <a:gd name="T77" fmla="*/ 0 h 5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28" h="538">
                    <a:moveTo>
                      <a:pt x="311" y="0"/>
                    </a:moveTo>
                    <a:lnTo>
                      <a:pt x="301" y="1"/>
                    </a:lnTo>
                    <a:lnTo>
                      <a:pt x="285" y="9"/>
                    </a:lnTo>
                    <a:lnTo>
                      <a:pt x="268" y="27"/>
                    </a:lnTo>
                    <a:lnTo>
                      <a:pt x="263" y="60"/>
                    </a:lnTo>
                    <a:lnTo>
                      <a:pt x="273" y="82"/>
                    </a:lnTo>
                    <a:lnTo>
                      <a:pt x="288" y="92"/>
                    </a:lnTo>
                    <a:lnTo>
                      <a:pt x="298" y="95"/>
                    </a:lnTo>
                    <a:lnTo>
                      <a:pt x="321" y="99"/>
                    </a:lnTo>
                    <a:lnTo>
                      <a:pt x="373" y="112"/>
                    </a:lnTo>
                    <a:lnTo>
                      <a:pt x="404" y="129"/>
                    </a:lnTo>
                    <a:lnTo>
                      <a:pt x="419" y="145"/>
                    </a:lnTo>
                    <a:lnTo>
                      <a:pt x="426" y="165"/>
                    </a:lnTo>
                    <a:lnTo>
                      <a:pt x="423" y="191"/>
                    </a:lnTo>
                    <a:lnTo>
                      <a:pt x="416" y="206"/>
                    </a:lnTo>
                    <a:lnTo>
                      <a:pt x="409" y="220"/>
                    </a:lnTo>
                    <a:lnTo>
                      <a:pt x="391" y="242"/>
                    </a:lnTo>
                    <a:lnTo>
                      <a:pt x="357" y="265"/>
                    </a:lnTo>
                    <a:lnTo>
                      <a:pt x="302" y="276"/>
                    </a:lnTo>
                    <a:lnTo>
                      <a:pt x="245" y="269"/>
                    </a:lnTo>
                    <a:lnTo>
                      <a:pt x="217" y="260"/>
                    </a:lnTo>
                    <a:lnTo>
                      <a:pt x="207" y="256"/>
                    </a:lnTo>
                    <a:lnTo>
                      <a:pt x="199" y="253"/>
                    </a:lnTo>
                    <a:lnTo>
                      <a:pt x="188" y="250"/>
                    </a:lnTo>
                    <a:lnTo>
                      <a:pt x="171" y="253"/>
                    </a:lnTo>
                    <a:lnTo>
                      <a:pt x="150" y="268"/>
                    </a:lnTo>
                    <a:lnTo>
                      <a:pt x="135" y="299"/>
                    </a:lnTo>
                    <a:lnTo>
                      <a:pt x="141" y="324"/>
                    </a:lnTo>
                    <a:lnTo>
                      <a:pt x="151" y="337"/>
                    </a:lnTo>
                    <a:lnTo>
                      <a:pt x="161" y="341"/>
                    </a:lnTo>
                    <a:lnTo>
                      <a:pt x="167" y="344"/>
                    </a:lnTo>
                    <a:lnTo>
                      <a:pt x="173" y="347"/>
                    </a:lnTo>
                    <a:lnTo>
                      <a:pt x="173" y="347"/>
                    </a:lnTo>
                    <a:lnTo>
                      <a:pt x="178" y="348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220" y="367"/>
                    </a:lnTo>
                    <a:lnTo>
                      <a:pt x="252" y="386"/>
                    </a:lnTo>
                    <a:lnTo>
                      <a:pt x="243" y="399"/>
                    </a:lnTo>
                    <a:lnTo>
                      <a:pt x="220" y="420"/>
                    </a:lnTo>
                    <a:lnTo>
                      <a:pt x="180" y="443"/>
                    </a:lnTo>
                    <a:lnTo>
                      <a:pt x="150" y="452"/>
                    </a:lnTo>
                    <a:lnTo>
                      <a:pt x="131" y="456"/>
                    </a:lnTo>
                    <a:lnTo>
                      <a:pt x="85" y="459"/>
                    </a:lnTo>
                    <a:lnTo>
                      <a:pt x="62" y="456"/>
                    </a:lnTo>
                    <a:lnTo>
                      <a:pt x="57" y="453"/>
                    </a:lnTo>
                    <a:lnTo>
                      <a:pt x="50" y="443"/>
                    </a:lnTo>
                    <a:lnTo>
                      <a:pt x="30" y="438"/>
                    </a:lnTo>
                    <a:lnTo>
                      <a:pt x="10" y="446"/>
                    </a:lnTo>
                    <a:lnTo>
                      <a:pt x="0" y="463"/>
                    </a:lnTo>
                    <a:lnTo>
                      <a:pt x="3" y="475"/>
                    </a:lnTo>
                    <a:lnTo>
                      <a:pt x="13" y="498"/>
                    </a:lnTo>
                    <a:lnTo>
                      <a:pt x="45" y="525"/>
                    </a:lnTo>
                    <a:lnTo>
                      <a:pt x="88" y="537"/>
                    </a:lnTo>
                    <a:lnTo>
                      <a:pt x="134" y="538"/>
                    </a:lnTo>
                    <a:lnTo>
                      <a:pt x="155" y="534"/>
                    </a:lnTo>
                    <a:lnTo>
                      <a:pt x="190" y="528"/>
                    </a:lnTo>
                    <a:lnTo>
                      <a:pt x="250" y="504"/>
                    </a:lnTo>
                    <a:lnTo>
                      <a:pt x="302" y="465"/>
                    </a:lnTo>
                    <a:lnTo>
                      <a:pt x="341" y="414"/>
                    </a:lnTo>
                    <a:lnTo>
                      <a:pt x="355" y="383"/>
                    </a:lnTo>
                    <a:lnTo>
                      <a:pt x="358" y="374"/>
                    </a:lnTo>
                    <a:lnTo>
                      <a:pt x="357" y="366"/>
                    </a:lnTo>
                    <a:lnTo>
                      <a:pt x="381" y="360"/>
                    </a:lnTo>
                    <a:lnTo>
                      <a:pt x="425" y="341"/>
                    </a:lnTo>
                    <a:lnTo>
                      <a:pt x="463" y="311"/>
                    </a:lnTo>
                    <a:lnTo>
                      <a:pt x="497" y="271"/>
                    </a:lnTo>
                    <a:lnTo>
                      <a:pt x="509" y="246"/>
                    </a:lnTo>
                    <a:lnTo>
                      <a:pt x="520" y="220"/>
                    </a:lnTo>
                    <a:lnTo>
                      <a:pt x="528" y="171"/>
                    </a:lnTo>
                    <a:lnTo>
                      <a:pt x="520" y="127"/>
                    </a:lnTo>
                    <a:lnTo>
                      <a:pt x="499" y="86"/>
                    </a:lnTo>
                    <a:lnTo>
                      <a:pt x="469" y="53"/>
                    </a:lnTo>
                    <a:lnTo>
                      <a:pt x="430" y="26"/>
                    </a:lnTo>
                    <a:lnTo>
                      <a:pt x="384" y="9"/>
                    </a:lnTo>
                    <a:lnTo>
                      <a:pt x="337" y="0"/>
                    </a:lnTo>
                    <a:lnTo>
                      <a:pt x="31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20"/>
              <p:cNvSpPr>
                <a:spLocks/>
              </p:cNvSpPr>
              <p:nvPr/>
            </p:nvSpPr>
            <p:spPr bwMode="auto">
              <a:xfrm>
                <a:off x="1665" y="2702"/>
                <a:ext cx="205" cy="210"/>
              </a:xfrm>
              <a:custGeom>
                <a:avLst/>
                <a:gdLst>
                  <a:gd name="T0" fmla="*/ 388 w 613"/>
                  <a:gd name="T1" fmla="*/ 3 h 630"/>
                  <a:gd name="T2" fmla="*/ 357 w 613"/>
                  <a:gd name="T3" fmla="*/ 52 h 630"/>
                  <a:gd name="T4" fmla="*/ 381 w 613"/>
                  <a:gd name="T5" fmla="*/ 89 h 630"/>
                  <a:gd name="T6" fmla="*/ 466 w 613"/>
                  <a:gd name="T7" fmla="*/ 128 h 630"/>
                  <a:gd name="T8" fmla="*/ 511 w 613"/>
                  <a:gd name="T9" fmla="*/ 174 h 630"/>
                  <a:gd name="T10" fmla="*/ 506 w 613"/>
                  <a:gd name="T11" fmla="*/ 230 h 630"/>
                  <a:gd name="T12" fmla="*/ 486 w 613"/>
                  <a:gd name="T13" fmla="*/ 265 h 630"/>
                  <a:gd name="T14" fmla="*/ 431 w 613"/>
                  <a:gd name="T15" fmla="*/ 307 h 630"/>
                  <a:gd name="T16" fmla="*/ 349 w 613"/>
                  <a:gd name="T17" fmla="*/ 312 h 630"/>
                  <a:gd name="T18" fmla="*/ 257 w 613"/>
                  <a:gd name="T19" fmla="*/ 265 h 630"/>
                  <a:gd name="T20" fmla="*/ 253 w 613"/>
                  <a:gd name="T21" fmla="*/ 260 h 630"/>
                  <a:gd name="T22" fmla="*/ 239 w 613"/>
                  <a:gd name="T23" fmla="*/ 252 h 630"/>
                  <a:gd name="T24" fmla="*/ 198 w 613"/>
                  <a:gd name="T25" fmla="*/ 256 h 630"/>
                  <a:gd name="T26" fmla="*/ 175 w 613"/>
                  <a:gd name="T27" fmla="*/ 311 h 630"/>
                  <a:gd name="T28" fmla="*/ 188 w 613"/>
                  <a:gd name="T29" fmla="*/ 334 h 630"/>
                  <a:gd name="T30" fmla="*/ 214 w 613"/>
                  <a:gd name="T31" fmla="*/ 354 h 630"/>
                  <a:gd name="T32" fmla="*/ 256 w 613"/>
                  <a:gd name="T33" fmla="*/ 422 h 630"/>
                  <a:gd name="T34" fmla="*/ 224 w 613"/>
                  <a:gd name="T35" fmla="*/ 512 h 630"/>
                  <a:gd name="T36" fmla="*/ 180 w 613"/>
                  <a:gd name="T37" fmla="*/ 543 h 630"/>
                  <a:gd name="T38" fmla="*/ 119 w 613"/>
                  <a:gd name="T39" fmla="*/ 547 h 630"/>
                  <a:gd name="T40" fmla="*/ 72 w 613"/>
                  <a:gd name="T41" fmla="*/ 495 h 630"/>
                  <a:gd name="T42" fmla="*/ 51 w 613"/>
                  <a:gd name="T43" fmla="*/ 397 h 630"/>
                  <a:gd name="T44" fmla="*/ 37 w 613"/>
                  <a:gd name="T45" fmla="*/ 374 h 630"/>
                  <a:gd name="T46" fmla="*/ 5 w 613"/>
                  <a:gd name="T47" fmla="*/ 387 h 630"/>
                  <a:gd name="T48" fmla="*/ 0 w 613"/>
                  <a:gd name="T49" fmla="*/ 425 h 630"/>
                  <a:gd name="T50" fmla="*/ 13 w 613"/>
                  <a:gd name="T51" fmla="*/ 540 h 630"/>
                  <a:gd name="T52" fmla="*/ 66 w 613"/>
                  <a:gd name="T53" fmla="*/ 607 h 630"/>
                  <a:gd name="T54" fmla="*/ 131 w 613"/>
                  <a:gd name="T55" fmla="*/ 630 h 630"/>
                  <a:gd name="T56" fmla="*/ 220 w 613"/>
                  <a:gd name="T57" fmla="*/ 615 h 630"/>
                  <a:gd name="T58" fmla="*/ 263 w 613"/>
                  <a:gd name="T59" fmla="*/ 594 h 630"/>
                  <a:gd name="T60" fmla="*/ 329 w 613"/>
                  <a:gd name="T61" fmla="*/ 522 h 630"/>
                  <a:gd name="T62" fmla="*/ 352 w 613"/>
                  <a:gd name="T63" fmla="*/ 452 h 630"/>
                  <a:gd name="T64" fmla="*/ 352 w 613"/>
                  <a:gd name="T65" fmla="*/ 410 h 630"/>
                  <a:gd name="T66" fmla="*/ 446 w 613"/>
                  <a:gd name="T67" fmla="*/ 404 h 630"/>
                  <a:gd name="T68" fmla="*/ 555 w 613"/>
                  <a:gd name="T69" fmla="*/ 338 h 630"/>
                  <a:gd name="T70" fmla="*/ 594 w 613"/>
                  <a:gd name="T71" fmla="*/ 283 h 630"/>
                  <a:gd name="T72" fmla="*/ 613 w 613"/>
                  <a:gd name="T73" fmla="*/ 177 h 630"/>
                  <a:gd name="T74" fmla="*/ 574 w 613"/>
                  <a:gd name="T75" fmla="*/ 82 h 630"/>
                  <a:gd name="T76" fmla="*/ 489 w 613"/>
                  <a:gd name="T77" fmla="*/ 17 h 630"/>
                  <a:gd name="T78" fmla="*/ 404 w 613"/>
                  <a:gd name="T79" fmla="*/ 0 h 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13" h="630">
                    <a:moveTo>
                      <a:pt x="404" y="0"/>
                    </a:moveTo>
                    <a:lnTo>
                      <a:pt x="388" y="3"/>
                    </a:lnTo>
                    <a:lnTo>
                      <a:pt x="365" y="21"/>
                    </a:lnTo>
                    <a:lnTo>
                      <a:pt x="357" y="52"/>
                    </a:lnTo>
                    <a:lnTo>
                      <a:pt x="367" y="79"/>
                    </a:lnTo>
                    <a:lnTo>
                      <a:pt x="381" y="89"/>
                    </a:lnTo>
                    <a:lnTo>
                      <a:pt x="410" y="101"/>
                    </a:lnTo>
                    <a:lnTo>
                      <a:pt x="466" y="128"/>
                    </a:lnTo>
                    <a:lnTo>
                      <a:pt x="498" y="152"/>
                    </a:lnTo>
                    <a:lnTo>
                      <a:pt x="511" y="174"/>
                    </a:lnTo>
                    <a:lnTo>
                      <a:pt x="515" y="200"/>
                    </a:lnTo>
                    <a:lnTo>
                      <a:pt x="506" y="230"/>
                    </a:lnTo>
                    <a:lnTo>
                      <a:pt x="498" y="249"/>
                    </a:lnTo>
                    <a:lnTo>
                      <a:pt x="486" y="265"/>
                    </a:lnTo>
                    <a:lnTo>
                      <a:pt x="462" y="291"/>
                    </a:lnTo>
                    <a:lnTo>
                      <a:pt x="431" y="307"/>
                    </a:lnTo>
                    <a:lnTo>
                      <a:pt x="400" y="314"/>
                    </a:lnTo>
                    <a:lnTo>
                      <a:pt x="349" y="312"/>
                    </a:lnTo>
                    <a:lnTo>
                      <a:pt x="285" y="286"/>
                    </a:lnTo>
                    <a:lnTo>
                      <a:pt x="257" y="265"/>
                    </a:lnTo>
                    <a:lnTo>
                      <a:pt x="257" y="265"/>
                    </a:lnTo>
                    <a:lnTo>
                      <a:pt x="253" y="260"/>
                    </a:lnTo>
                    <a:lnTo>
                      <a:pt x="247" y="258"/>
                    </a:lnTo>
                    <a:lnTo>
                      <a:pt x="239" y="252"/>
                    </a:lnTo>
                    <a:lnTo>
                      <a:pt x="223" y="249"/>
                    </a:lnTo>
                    <a:lnTo>
                      <a:pt x="198" y="256"/>
                    </a:lnTo>
                    <a:lnTo>
                      <a:pt x="177" y="285"/>
                    </a:lnTo>
                    <a:lnTo>
                      <a:pt x="175" y="311"/>
                    </a:lnTo>
                    <a:lnTo>
                      <a:pt x="181" y="327"/>
                    </a:lnTo>
                    <a:lnTo>
                      <a:pt x="188" y="334"/>
                    </a:lnTo>
                    <a:lnTo>
                      <a:pt x="201" y="344"/>
                    </a:lnTo>
                    <a:lnTo>
                      <a:pt x="214" y="354"/>
                    </a:lnTo>
                    <a:lnTo>
                      <a:pt x="234" y="376"/>
                    </a:lnTo>
                    <a:lnTo>
                      <a:pt x="256" y="422"/>
                    </a:lnTo>
                    <a:lnTo>
                      <a:pt x="253" y="469"/>
                    </a:lnTo>
                    <a:lnTo>
                      <a:pt x="224" y="512"/>
                    </a:lnTo>
                    <a:lnTo>
                      <a:pt x="198" y="531"/>
                    </a:lnTo>
                    <a:lnTo>
                      <a:pt x="180" y="543"/>
                    </a:lnTo>
                    <a:lnTo>
                      <a:pt x="146" y="551"/>
                    </a:lnTo>
                    <a:lnTo>
                      <a:pt x="119" y="547"/>
                    </a:lnTo>
                    <a:lnTo>
                      <a:pt x="96" y="533"/>
                    </a:lnTo>
                    <a:lnTo>
                      <a:pt x="72" y="495"/>
                    </a:lnTo>
                    <a:lnTo>
                      <a:pt x="54" y="430"/>
                    </a:lnTo>
                    <a:lnTo>
                      <a:pt x="51" y="397"/>
                    </a:lnTo>
                    <a:lnTo>
                      <a:pt x="50" y="386"/>
                    </a:lnTo>
                    <a:lnTo>
                      <a:pt x="37" y="374"/>
                    </a:lnTo>
                    <a:lnTo>
                      <a:pt x="20" y="374"/>
                    </a:lnTo>
                    <a:lnTo>
                      <a:pt x="5" y="387"/>
                    </a:lnTo>
                    <a:lnTo>
                      <a:pt x="2" y="397"/>
                    </a:lnTo>
                    <a:lnTo>
                      <a:pt x="0" y="425"/>
                    </a:lnTo>
                    <a:lnTo>
                      <a:pt x="1" y="484"/>
                    </a:lnTo>
                    <a:lnTo>
                      <a:pt x="13" y="540"/>
                    </a:lnTo>
                    <a:lnTo>
                      <a:pt x="43" y="589"/>
                    </a:lnTo>
                    <a:lnTo>
                      <a:pt x="66" y="607"/>
                    </a:lnTo>
                    <a:lnTo>
                      <a:pt x="87" y="619"/>
                    </a:lnTo>
                    <a:lnTo>
                      <a:pt x="131" y="630"/>
                    </a:lnTo>
                    <a:lnTo>
                      <a:pt x="175" y="628"/>
                    </a:lnTo>
                    <a:lnTo>
                      <a:pt x="220" y="615"/>
                    </a:lnTo>
                    <a:lnTo>
                      <a:pt x="241" y="606"/>
                    </a:lnTo>
                    <a:lnTo>
                      <a:pt x="263" y="594"/>
                    </a:lnTo>
                    <a:lnTo>
                      <a:pt x="300" y="561"/>
                    </a:lnTo>
                    <a:lnTo>
                      <a:pt x="329" y="522"/>
                    </a:lnTo>
                    <a:lnTo>
                      <a:pt x="348" y="476"/>
                    </a:lnTo>
                    <a:lnTo>
                      <a:pt x="352" y="452"/>
                    </a:lnTo>
                    <a:lnTo>
                      <a:pt x="355" y="430"/>
                    </a:lnTo>
                    <a:lnTo>
                      <a:pt x="352" y="410"/>
                    </a:lnTo>
                    <a:lnTo>
                      <a:pt x="384" y="413"/>
                    </a:lnTo>
                    <a:lnTo>
                      <a:pt x="446" y="404"/>
                    </a:lnTo>
                    <a:lnTo>
                      <a:pt x="505" y="380"/>
                    </a:lnTo>
                    <a:lnTo>
                      <a:pt x="555" y="338"/>
                    </a:lnTo>
                    <a:lnTo>
                      <a:pt x="577" y="309"/>
                    </a:lnTo>
                    <a:lnTo>
                      <a:pt x="594" y="283"/>
                    </a:lnTo>
                    <a:lnTo>
                      <a:pt x="611" y="230"/>
                    </a:lnTo>
                    <a:lnTo>
                      <a:pt x="613" y="177"/>
                    </a:lnTo>
                    <a:lnTo>
                      <a:pt x="600" y="127"/>
                    </a:lnTo>
                    <a:lnTo>
                      <a:pt x="574" y="82"/>
                    </a:lnTo>
                    <a:lnTo>
                      <a:pt x="537" y="44"/>
                    </a:lnTo>
                    <a:lnTo>
                      <a:pt x="489" y="17"/>
                    </a:lnTo>
                    <a:lnTo>
                      <a:pt x="434" y="1"/>
                    </a:lnTo>
                    <a:lnTo>
                      <a:pt x="40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2" name="Group 31"/>
            <p:cNvGrpSpPr>
              <a:grpSpLocks noChangeAspect="1"/>
            </p:cNvGrpSpPr>
            <p:nvPr/>
          </p:nvGrpSpPr>
          <p:grpSpPr bwMode="auto">
            <a:xfrm>
              <a:off x="594443" y="5066831"/>
              <a:ext cx="167284" cy="203007"/>
              <a:chOff x="2647" y="1727"/>
              <a:chExt cx="192" cy="233"/>
            </a:xfrm>
            <a:grpFill/>
          </p:grpSpPr>
          <p:sp>
            <p:nvSpPr>
              <p:cNvPr id="13" name="Freeform 32"/>
              <p:cNvSpPr>
                <a:spLocks/>
              </p:cNvSpPr>
              <p:nvPr/>
            </p:nvSpPr>
            <p:spPr bwMode="auto">
              <a:xfrm>
                <a:off x="2699" y="1727"/>
                <a:ext cx="140" cy="152"/>
              </a:xfrm>
              <a:custGeom>
                <a:avLst/>
                <a:gdLst>
                  <a:gd name="T0" fmla="*/ 94 w 421"/>
                  <a:gd name="T1" fmla="*/ 455 h 455"/>
                  <a:gd name="T2" fmla="*/ 0 w 421"/>
                  <a:gd name="T3" fmla="*/ 362 h 455"/>
                  <a:gd name="T4" fmla="*/ 172 w 421"/>
                  <a:gd name="T5" fmla="*/ 191 h 455"/>
                  <a:gd name="T6" fmla="*/ 371 w 421"/>
                  <a:gd name="T7" fmla="*/ 1 h 455"/>
                  <a:gd name="T8" fmla="*/ 377 w 421"/>
                  <a:gd name="T9" fmla="*/ 0 h 455"/>
                  <a:gd name="T10" fmla="*/ 404 w 421"/>
                  <a:gd name="T11" fmla="*/ 4 h 455"/>
                  <a:gd name="T12" fmla="*/ 419 w 421"/>
                  <a:gd name="T13" fmla="*/ 21 h 455"/>
                  <a:gd name="T14" fmla="*/ 421 w 421"/>
                  <a:gd name="T15" fmla="*/ 37 h 455"/>
                  <a:gd name="T16" fmla="*/ 364 w 421"/>
                  <a:gd name="T17" fmla="*/ 120 h 455"/>
                  <a:gd name="T18" fmla="*/ 130 w 421"/>
                  <a:gd name="T19" fmla="*/ 410 h 455"/>
                  <a:gd name="T20" fmla="*/ 94 w 421"/>
                  <a:gd name="T21" fmla="*/ 455 h 4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21" h="455">
                    <a:moveTo>
                      <a:pt x="94" y="455"/>
                    </a:moveTo>
                    <a:lnTo>
                      <a:pt x="0" y="362"/>
                    </a:lnTo>
                    <a:lnTo>
                      <a:pt x="172" y="191"/>
                    </a:lnTo>
                    <a:lnTo>
                      <a:pt x="371" y="1"/>
                    </a:lnTo>
                    <a:lnTo>
                      <a:pt x="377" y="0"/>
                    </a:lnTo>
                    <a:lnTo>
                      <a:pt x="404" y="4"/>
                    </a:lnTo>
                    <a:lnTo>
                      <a:pt x="419" y="21"/>
                    </a:lnTo>
                    <a:lnTo>
                      <a:pt x="421" y="37"/>
                    </a:lnTo>
                    <a:lnTo>
                      <a:pt x="364" y="120"/>
                    </a:lnTo>
                    <a:lnTo>
                      <a:pt x="130" y="410"/>
                    </a:lnTo>
                    <a:lnTo>
                      <a:pt x="94" y="45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" name="Freeform 33"/>
              <p:cNvSpPr>
                <a:spLocks/>
              </p:cNvSpPr>
              <p:nvPr/>
            </p:nvSpPr>
            <p:spPr bwMode="auto">
              <a:xfrm>
                <a:off x="2647" y="1856"/>
                <a:ext cx="76" cy="104"/>
              </a:xfrm>
              <a:custGeom>
                <a:avLst/>
                <a:gdLst>
                  <a:gd name="T0" fmla="*/ 22 w 226"/>
                  <a:gd name="T1" fmla="*/ 314 h 314"/>
                  <a:gd name="T2" fmla="*/ 21 w 226"/>
                  <a:gd name="T3" fmla="*/ 301 h 314"/>
                  <a:gd name="T4" fmla="*/ 37 w 226"/>
                  <a:gd name="T5" fmla="*/ 242 h 314"/>
                  <a:gd name="T6" fmla="*/ 63 w 226"/>
                  <a:gd name="T7" fmla="*/ 219 h 314"/>
                  <a:gd name="T8" fmla="*/ 90 w 226"/>
                  <a:gd name="T9" fmla="*/ 211 h 314"/>
                  <a:gd name="T10" fmla="*/ 107 w 226"/>
                  <a:gd name="T11" fmla="*/ 209 h 314"/>
                  <a:gd name="T12" fmla="*/ 125 w 226"/>
                  <a:gd name="T13" fmla="*/ 208 h 314"/>
                  <a:gd name="T14" fmla="*/ 153 w 226"/>
                  <a:gd name="T15" fmla="*/ 199 h 314"/>
                  <a:gd name="T16" fmla="*/ 188 w 226"/>
                  <a:gd name="T17" fmla="*/ 173 h 314"/>
                  <a:gd name="T18" fmla="*/ 223 w 226"/>
                  <a:gd name="T19" fmla="*/ 107 h 314"/>
                  <a:gd name="T20" fmla="*/ 226 w 226"/>
                  <a:gd name="T21" fmla="*/ 91 h 314"/>
                  <a:gd name="T22" fmla="*/ 132 w 226"/>
                  <a:gd name="T23" fmla="*/ 0 h 314"/>
                  <a:gd name="T24" fmla="*/ 96 w 226"/>
                  <a:gd name="T25" fmla="*/ 17 h 314"/>
                  <a:gd name="T26" fmla="*/ 44 w 226"/>
                  <a:gd name="T27" fmla="*/ 61 h 314"/>
                  <a:gd name="T28" fmla="*/ 13 w 226"/>
                  <a:gd name="T29" fmla="*/ 113 h 314"/>
                  <a:gd name="T30" fmla="*/ 0 w 226"/>
                  <a:gd name="T31" fmla="*/ 165 h 314"/>
                  <a:gd name="T32" fmla="*/ 2 w 226"/>
                  <a:gd name="T33" fmla="*/ 239 h 314"/>
                  <a:gd name="T34" fmla="*/ 19 w 226"/>
                  <a:gd name="T35" fmla="*/ 307 h 314"/>
                  <a:gd name="T36" fmla="*/ 22 w 226"/>
                  <a:gd name="T37" fmla="*/ 314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26" h="314">
                    <a:moveTo>
                      <a:pt x="22" y="314"/>
                    </a:moveTo>
                    <a:lnTo>
                      <a:pt x="21" y="301"/>
                    </a:lnTo>
                    <a:lnTo>
                      <a:pt x="37" y="242"/>
                    </a:lnTo>
                    <a:lnTo>
                      <a:pt x="63" y="219"/>
                    </a:lnTo>
                    <a:lnTo>
                      <a:pt x="90" y="211"/>
                    </a:lnTo>
                    <a:lnTo>
                      <a:pt x="107" y="209"/>
                    </a:lnTo>
                    <a:lnTo>
                      <a:pt x="125" y="208"/>
                    </a:lnTo>
                    <a:lnTo>
                      <a:pt x="153" y="199"/>
                    </a:lnTo>
                    <a:lnTo>
                      <a:pt x="188" y="173"/>
                    </a:lnTo>
                    <a:lnTo>
                      <a:pt x="223" y="107"/>
                    </a:lnTo>
                    <a:lnTo>
                      <a:pt x="226" y="91"/>
                    </a:lnTo>
                    <a:lnTo>
                      <a:pt x="132" y="0"/>
                    </a:lnTo>
                    <a:lnTo>
                      <a:pt x="96" y="17"/>
                    </a:lnTo>
                    <a:lnTo>
                      <a:pt x="44" y="61"/>
                    </a:lnTo>
                    <a:lnTo>
                      <a:pt x="13" y="113"/>
                    </a:lnTo>
                    <a:lnTo>
                      <a:pt x="0" y="165"/>
                    </a:lnTo>
                    <a:lnTo>
                      <a:pt x="2" y="239"/>
                    </a:lnTo>
                    <a:lnTo>
                      <a:pt x="19" y="307"/>
                    </a:lnTo>
                    <a:lnTo>
                      <a:pt x="22" y="3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25" name="모서리가 둥근 직사각형 24"/>
          <p:cNvSpPr/>
          <p:nvPr/>
        </p:nvSpPr>
        <p:spPr>
          <a:xfrm>
            <a:off x="752612" y="225445"/>
            <a:ext cx="11207159" cy="650762"/>
          </a:xfrm>
          <a:prstGeom prst="roundRect">
            <a:avLst/>
          </a:prstGeom>
          <a:solidFill>
            <a:srgbClr val="F4F4FE"/>
          </a:solidFill>
          <a:ln>
            <a:noFill/>
          </a:ln>
          <a:effectLst>
            <a:outerShdw blurRad="190500" dist="101600" dir="2700000" algn="tl" rotWithShape="0">
              <a:srgbClr val="5955B3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2400" kern="0" dirty="0" err="1">
                <a:solidFill>
                  <a:srgbClr val="5955B3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주문정보</a:t>
            </a:r>
            <a:endParaRPr lang="en-US" altLang="ko-KR" sz="1000" kern="0" dirty="0">
              <a:solidFill>
                <a:srgbClr val="5955B3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11658599" y="598713"/>
            <a:ext cx="217715" cy="217715"/>
          </a:xfrm>
          <a:prstGeom prst="ellipse">
            <a:avLst/>
          </a:prstGeom>
          <a:solidFill>
            <a:srgbClr val="5955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prstClr val="white"/>
                </a:solidFill>
              </a:rPr>
              <a:t>+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156851" y="354496"/>
            <a:ext cx="298491" cy="298491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52" name="Group 28"/>
          <p:cNvGrpSpPr>
            <a:grpSpLocks noChangeAspect="1"/>
          </p:cNvGrpSpPr>
          <p:nvPr/>
        </p:nvGrpSpPr>
        <p:grpSpPr bwMode="auto">
          <a:xfrm>
            <a:off x="2726630" y="3026669"/>
            <a:ext cx="305908" cy="267729"/>
            <a:chOff x="496" y="4251"/>
            <a:chExt cx="641" cy="561"/>
          </a:xfrm>
          <a:solidFill>
            <a:schemeClr val="bg1"/>
          </a:solidFill>
        </p:grpSpPr>
        <p:sp>
          <p:nvSpPr>
            <p:cNvPr id="53" name="Freeform 30"/>
            <p:cNvSpPr>
              <a:spLocks/>
            </p:cNvSpPr>
            <p:nvPr/>
          </p:nvSpPr>
          <p:spPr bwMode="auto">
            <a:xfrm>
              <a:off x="709" y="4720"/>
              <a:ext cx="88" cy="92"/>
            </a:xfrm>
            <a:custGeom>
              <a:avLst/>
              <a:gdLst>
                <a:gd name="T0" fmla="*/ 0 w 526"/>
                <a:gd name="T1" fmla="*/ 0 h 553"/>
                <a:gd name="T2" fmla="*/ 526 w 526"/>
                <a:gd name="T3" fmla="*/ 250 h 553"/>
                <a:gd name="T4" fmla="*/ 97 w 526"/>
                <a:gd name="T5" fmla="*/ 542 h 553"/>
                <a:gd name="T6" fmla="*/ 81 w 526"/>
                <a:gd name="T7" fmla="*/ 549 h 553"/>
                <a:gd name="T8" fmla="*/ 65 w 526"/>
                <a:gd name="T9" fmla="*/ 553 h 553"/>
                <a:gd name="T10" fmla="*/ 49 w 526"/>
                <a:gd name="T11" fmla="*/ 552 h 553"/>
                <a:gd name="T12" fmla="*/ 34 w 526"/>
                <a:gd name="T13" fmla="*/ 546 h 553"/>
                <a:gd name="T14" fmla="*/ 20 w 526"/>
                <a:gd name="T15" fmla="*/ 535 h 553"/>
                <a:gd name="T16" fmla="*/ 9 w 526"/>
                <a:gd name="T17" fmla="*/ 522 h 553"/>
                <a:gd name="T18" fmla="*/ 2 w 526"/>
                <a:gd name="T19" fmla="*/ 507 h 553"/>
                <a:gd name="T20" fmla="*/ 0 w 526"/>
                <a:gd name="T21" fmla="*/ 490 h 553"/>
                <a:gd name="T22" fmla="*/ 0 w 526"/>
                <a:gd name="T23" fmla="*/ 0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26" h="553">
                  <a:moveTo>
                    <a:pt x="0" y="0"/>
                  </a:moveTo>
                  <a:lnTo>
                    <a:pt x="526" y="250"/>
                  </a:lnTo>
                  <a:lnTo>
                    <a:pt x="97" y="542"/>
                  </a:lnTo>
                  <a:lnTo>
                    <a:pt x="81" y="549"/>
                  </a:lnTo>
                  <a:lnTo>
                    <a:pt x="65" y="553"/>
                  </a:lnTo>
                  <a:lnTo>
                    <a:pt x="49" y="552"/>
                  </a:lnTo>
                  <a:lnTo>
                    <a:pt x="34" y="546"/>
                  </a:lnTo>
                  <a:lnTo>
                    <a:pt x="20" y="535"/>
                  </a:lnTo>
                  <a:lnTo>
                    <a:pt x="9" y="522"/>
                  </a:lnTo>
                  <a:lnTo>
                    <a:pt x="2" y="507"/>
                  </a:lnTo>
                  <a:lnTo>
                    <a:pt x="0" y="4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4" name="Freeform 31"/>
            <p:cNvSpPr>
              <a:spLocks/>
            </p:cNvSpPr>
            <p:nvPr/>
          </p:nvSpPr>
          <p:spPr bwMode="auto">
            <a:xfrm>
              <a:off x="496" y="4251"/>
              <a:ext cx="641" cy="530"/>
            </a:xfrm>
            <a:custGeom>
              <a:avLst/>
              <a:gdLst>
                <a:gd name="T0" fmla="*/ 3785 w 3847"/>
                <a:gd name="T1" fmla="*/ 0 h 3180"/>
                <a:gd name="T2" fmla="*/ 3800 w 3847"/>
                <a:gd name="T3" fmla="*/ 2 h 3180"/>
                <a:gd name="T4" fmla="*/ 3814 w 3847"/>
                <a:gd name="T5" fmla="*/ 7 h 3180"/>
                <a:gd name="T6" fmla="*/ 3827 w 3847"/>
                <a:gd name="T7" fmla="*/ 16 h 3180"/>
                <a:gd name="T8" fmla="*/ 3839 w 3847"/>
                <a:gd name="T9" fmla="*/ 31 h 3180"/>
                <a:gd name="T10" fmla="*/ 3846 w 3847"/>
                <a:gd name="T11" fmla="*/ 49 h 3180"/>
                <a:gd name="T12" fmla="*/ 3847 w 3847"/>
                <a:gd name="T13" fmla="*/ 66 h 3180"/>
                <a:gd name="T14" fmla="*/ 3842 w 3847"/>
                <a:gd name="T15" fmla="*/ 85 h 3180"/>
                <a:gd name="T16" fmla="*/ 2642 w 3847"/>
                <a:gd name="T17" fmla="*/ 3110 h 3180"/>
                <a:gd name="T18" fmla="*/ 2631 w 3847"/>
                <a:gd name="T19" fmla="*/ 3130 h 3180"/>
                <a:gd name="T20" fmla="*/ 2617 w 3847"/>
                <a:gd name="T21" fmla="*/ 3147 h 3180"/>
                <a:gd name="T22" fmla="*/ 2600 w 3847"/>
                <a:gd name="T23" fmla="*/ 3161 h 3180"/>
                <a:gd name="T24" fmla="*/ 2579 w 3847"/>
                <a:gd name="T25" fmla="*/ 3172 h 3180"/>
                <a:gd name="T26" fmla="*/ 2559 w 3847"/>
                <a:gd name="T27" fmla="*/ 3178 h 3180"/>
                <a:gd name="T28" fmla="*/ 2539 w 3847"/>
                <a:gd name="T29" fmla="*/ 3180 h 3180"/>
                <a:gd name="T30" fmla="*/ 2514 w 3847"/>
                <a:gd name="T31" fmla="*/ 3177 h 3180"/>
                <a:gd name="T32" fmla="*/ 2491 w 3847"/>
                <a:gd name="T33" fmla="*/ 3168 h 3180"/>
                <a:gd name="T34" fmla="*/ 1278 w 3847"/>
                <a:gd name="T35" fmla="*/ 2591 h 3180"/>
                <a:gd name="T36" fmla="*/ 2984 w 3847"/>
                <a:gd name="T37" fmla="*/ 878 h 3180"/>
                <a:gd name="T38" fmla="*/ 1036 w 3847"/>
                <a:gd name="T39" fmla="*/ 2477 h 3180"/>
                <a:gd name="T40" fmla="*/ 63 w 3847"/>
                <a:gd name="T41" fmla="*/ 2014 h 3180"/>
                <a:gd name="T42" fmla="*/ 42 w 3847"/>
                <a:gd name="T43" fmla="*/ 2000 h 3180"/>
                <a:gd name="T44" fmla="*/ 24 w 3847"/>
                <a:gd name="T45" fmla="*/ 1983 h 3180"/>
                <a:gd name="T46" fmla="*/ 11 w 3847"/>
                <a:gd name="T47" fmla="*/ 1963 h 3180"/>
                <a:gd name="T48" fmla="*/ 3 w 3847"/>
                <a:gd name="T49" fmla="*/ 1940 h 3180"/>
                <a:gd name="T50" fmla="*/ 0 w 3847"/>
                <a:gd name="T51" fmla="*/ 1915 h 3180"/>
                <a:gd name="T52" fmla="*/ 2 w 3847"/>
                <a:gd name="T53" fmla="*/ 1891 h 3180"/>
                <a:gd name="T54" fmla="*/ 10 w 3847"/>
                <a:gd name="T55" fmla="*/ 1867 h 3180"/>
                <a:gd name="T56" fmla="*/ 23 w 3847"/>
                <a:gd name="T57" fmla="*/ 1846 h 3180"/>
                <a:gd name="T58" fmla="*/ 41 w 3847"/>
                <a:gd name="T59" fmla="*/ 1829 h 3180"/>
                <a:gd name="T60" fmla="*/ 62 w 3847"/>
                <a:gd name="T61" fmla="*/ 1816 h 3180"/>
                <a:gd name="T62" fmla="*/ 3757 w 3847"/>
                <a:gd name="T63" fmla="*/ 5 h 3180"/>
                <a:gd name="T64" fmla="*/ 3771 w 3847"/>
                <a:gd name="T65" fmla="*/ 1 h 3180"/>
                <a:gd name="T66" fmla="*/ 3785 w 3847"/>
                <a:gd name="T67" fmla="*/ 0 h 3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847" h="3180">
                  <a:moveTo>
                    <a:pt x="3785" y="0"/>
                  </a:moveTo>
                  <a:lnTo>
                    <a:pt x="3800" y="2"/>
                  </a:lnTo>
                  <a:lnTo>
                    <a:pt x="3814" y="7"/>
                  </a:lnTo>
                  <a:lnTo>
                    <a:pt x="3827" y="16"/>
                  </a:lnTo>
                  <a:lnTo>
                    <a:pt x="3839" y="31"/>
                  </a:lnTo>
                  <a:lnTo>
                    <a:pt x="3846" y="49"/>
                  </a:lnTo>
                  <a:lnTo>
                    <a:pt x="3847" y="66"/>
                  </a:lnTo>
                  <a:lnTo>
                    <a:pt x="3842" y="85"/>
                  </a:lnTo>
                  <a:lnTo>
                    <a:pt x="2642" y="3110"/>
                  </a:lnTo>
                  <a:lnTo>
                    <a:pt x="2631" y="3130"/>
                  </a:lnTo>
                  <a:lnTo>
                    <a:pt x="2617" y="3147"/>
                  </a:lnTo>
                  <a:lnTo>
                    <a:pt x="2600" y="3161"/>
                  </a:lnTo>
                  <a:lnTo>
                    <a:pt x="2579" y="3172"/>
                  </a:lnTo>
                  <a:lnTo>
                    <a:pt x="2559" y="3178"/>
                  </a:lnTo>
                  <a:lnTo>
                    <a:pt x="2539" y="3180"/>
                  </a:lnTo>
                  <a:lnTo>
                    <a:pt x="2514" y="3177"/>
                  </a:lnTo>
                  <a:lnTo>
                    <a:pt x="2491" y="3168"/>
                  </a:lnTo>
                  <a:lnTo>
                    <a:pt x="1278" y="2591"/>
                  </a:lnTo>
                  <a:lnTo>
                    <a:pt x="2984" y="878"/>
                  </a:lnTo>
                  <a:lnTo>
                    <a:pt x="1036" y="2477"/>
                  </a:lnTo>
                  <a:lnTo>
                    <a:pt x="63" y="2014"/>
                  </a:lnTo>
                  <a:lnTo>
                    <a:pt x="42" y="2000"/>
                  </a:lnTo>
                  <a:lnTo>
                    <a:pt x="24" y="1983"/>
                  </a:lnTo>
                  <a:lnTo>
                    <a:pt x="11" y="1963"/>
                  </a:lnTo>
                  <a:lnTo>
                    <a:pt x="3" y="1940"/>
                  </a:lnTo>
                  <a:lnTo>
                    <a:pt x="0" y="1915"/>
                  </a:lnTo>
                  <a:lnTo>
                    <a:pt x="2" y="1891"/>
                  </a:lnTo>
                  <a:lnTo>
                    <a:pt x="10" y="1867"/>
                  </a:lnTo>
                  <a:lnTo>
                    <a:pt x="23" y="1846"/>
                  </a:lnTo>
                  <a:lnTo>
                    <a:pt x="41" y="1829"/>
                  </a:lnTo>
                  <a:lnTo>
                    <a:pt x="62" y="1816"/>
                  </a:lnTo>
                  <a:lnTo>
                    <a:pt x="3757" y="5"/>
                  </a:lnTo>
                  <a:lnTo>
                    <a:pt x="3771" y="1"/>
                  </a:lnTo>
                  <a:lnTo>
                    <a:pt x="378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82" name="Group 14"/>
          <p:cNvGrpSpPr>
            <a:grpSpLocks noChangeAspect="1"/>
          </p:cNvGrpSpPr>
          <p:nvPr/>
        </p:nvGrpSpPr>
        <p:grpSpPr bwMode="auto">
          <a:xfrm>
            <a:off x="9860267" y="3075814"/>
            <a:ext cx="282952" cy="240012"/>
            <a:chOff x="3669" y="3943"/>
            <a:chExt cx="626" cy="531"/>
          </a:xfrm>
          <a:solidFill>
            <a:schemeClr val="bg1"/>
          </a:solidFill>
        </p:grpSpPr>
        <p:sp>
          <p:nvSpPr>
            <p:cNvPr id="83" name="Freeform 16"/>
            <p:cNvSpPr>
              <a:spLocks noEditPoints="1"/>
            </p:cNvSpPr>
            <p:nvPr/>
          </p:nvSpPr>
          <p:spPr bwMode="auto">
            <a:xfrm>
              <a:off x="3669" y="3943"/>
              <a:ext cx="626" cy="531"/>
            </a:xfrm>
            <a:custGeom>
              <a:avLst/>
              <a:gdLst>
                <a:gd name="T0" fmla="*/ 1532 w 3756"/>
                <a:gd name="T1" fmla="*/ 2536 h 3186"/>
                <a:gd name="T2" fmla="*/ 1516 w 3756"/>
                <a:gd name="T3" fmla="*/ 2550 h 3186"/>
                <a:gd name="T4" fmla="*/ 1450 w 3756"/>
                <a:gd name="T5" fmla="*/ 2904 h 3186"/>
                <a:gd name="T6" fmla="*/ 1457 w 3756"/>
                <a:gd name="T7" fmla="*/ 2929 h 3186"/>
                <a:gd name="T8" fmla="*/ 1481 w 3756"/>
                <a:gd name="T9" fmla="*/ 2941 h 3186"/>
                <a:gd name="T10" fmla="*/ 2288 w 3756"/>
                <a:gd name="T11" fmla="*/ 2937 h 3186"/>
                <a:gd name="T12" fmla="*/ 2304 w 3756"/>
                <a:gd name="T13" fmla="*/ 2921 h 3186"/>
                <a:gd name="T14" fmla="*/ 2306 w 3756"/>
                <a:gd name="T15" fmla="*/ 2905 h 3186"/>
                <a:gd name="T16" fmla="*/ 2243 w 3756"/>
                <a:gd name="T17" fmla="*/ 2560 h 3186"/>
                <a:gd name="T18" fmla="*/ 2233 w 3756"/>
                <a:gd name="T19" fmla="*/ 2542 h 3186"/>
                <a:gd name="T20" fmla="*/ 2214 w 3756"/>
                <a:gd name="T21" fmla="*/ 2534 h 3186"/>
                <a:gd name="T22" fmla="*/ 585 w 3756"/>
                <a:gd name="T23" fmla="*/ 305 h 3186"/>
                <a:gd name="T24" fmla="*/ 560 w 3756"/>
                <a:gd name="T25" fmla="*/ 314 h 3186"/>
                <a:gd name="T26" fmla="*/ 544 w 3756"/>
                <a:gd name="T27" fmla="*/ 336 h 3186"/>
                <a:gd name="T28" fmla="*/ 542 w 3756"/>
                <a:gd name="T29" fmla="*/ 1890 h 3186"/>
                <a:gd name="T30" fmla="*/ 553 w 3756"/>
                <a:gd name="T31" fmla="*/ 1921 h 3186"/>
                <a:gd name="T32" fmla="*/ 3188 w 3756"/>
                <a:gd name="T33" fmla="*/ 1930 h 3186"/>
                <a:gd name="T34" fmla="*/ 3211 w 3756"/>
                <a:gd name="T35" fmla="*/ 1906 h 3186"/>
                <a:gd name="T36" fmla="*/ 3214 w 3756"/>
                <a:gd name="T37" fmla="*/ 350 h 3186"/>
                <a:gd name="T38" fmla="*/ 3206 w 3756"/>
                <a:gd name="T39" fmla="*/ 324 h 3186"/>
                <a:gd name="T40" fmla="*/ 3185 w 3756"/>
                <a:gd name="T41" fmla="*/ 308 h 3186"/>
                <a:gd name="T42" fmla="*/ 585 w 3756"/>
                <a:gd name="T43" fmla="*/ 305 h 3186"/>
                <a:gd name="T44" fmla="*/ 3170 w 3756"/>
                <a:gd name="T45" fmla="*/ 0 h 3186"/>
                <a:gd name="T46" fmla="*/ 3263 w 3756"/>
                <a:gd name="T47" fmla="*/ 13 h 3186"/>
                <a:gd name="T48" fmla="*/ 3346 w 3756"/>
                <a:gd name="T49" fmla="*/ 48 h 3186"/>
                <a:gd name="T50" fmla="*/ 3418 w 3756"/>
                <a:gd name="T51" fmla="*/ 103 h 3186"/>
                <a:gd name="T52" fmla="*/ 3473 w 3756"/>
                <a:gd name="T53" fmla="*/ 173 h 3186"/>
                <a:gd name="T54" fmla="*/ 3508 w 3756"/>
                <a:gd name="T55" fmla="*/ 256 h 3186"/>
                <a:gd name="T56" fmla="*/ 3520 w 3756"/>
                <a:gd name="T57" fmla="*/ 350 h 3186"/>
                <a:gd name="T58" fmla="*/ 3518 w 3756"/>
                <a:gd name="T59" fmla="*/ 1931 h 3186"/>
                <a:gd name="T60" fmla="*/ 3500 w 3756"/>
                <a:gd name="T61" fmla="*/ 2009 h 3186"/>
                <a:gd name="T62" fmla="*/ 3516 w 3756"/>
                <a:gd name="T63" fmla="*/ 2049 h 3186"/>
                <a:gd name="T64" fmla="*/ 3754 w 3756"/>
                <a:gd name="T65" fmla="*/ 3006 h 3186"/>
                <a:gd name="T66" fmla="*/ 3753 w 3756"/>
                <a:gd name="T67" fmla="*/ 3060 h 3186"/>
                <a:gd name="T68" fmla="*/ 3729 w 3756"/>
                <a:gd name="T69" fmla="*/ 3116 h 3186"/>
                <a:gd name="T70" fmla="*/ 3687 w 3756"/>
                <a:gd name="T71" fmla="*/ 3158 h 3186"/>
                <a:gd name="T72" fmla="*/ 3631 w 3756"/>
                <a:gd name="T73" fmla="*/ 3182 h 3186"/>
                <a:gd name="T74" fmla="*/ 157 w 3756"/>
                <a:gd name="T75" fmla="*/ 3186 h 3186"/>
                <a:gd name="T76" fmla="*/ 101 w 3756"/>
                <a:gd name="T77" fmla="*/ 3175 h 3186"/>
                <a:gd name="T78" fmla="*/ 52 w 3756"/>
                <a:gd name="T79" fmla="*/ 3146 h 3186"/>
                <a:gd name="T80" fmla="*/ 18 w 3756"/>
                <a:gd name="T81" fmla="*/ 3101 h 3186"/>
                <a:gd name="T82" fmla="*/ 1 w 3756"/>
                <a:gd name="T83" fmla="*/ 3047 h 3186"/>
                <a:gd name="T84" fmla="*/ 5 w 3756"/>
                <a:gd name="T85" fmla="*/ 2991 h 3186"/>
                <a:gd name="T86" fmla="*/ 247 w 3756"/>
                <a:gd name="T87" fmla="*/ 2028 h 3186"/>
                <a:gd name="T88" fmla="*/ 245 w 3756"/>
                <a:gd name="T89" fmla="*/ 1970 h 3186"/>
                <a:gd name="T90" fmla="*/ 236 w 3756"/>
                <a:gd name="T91" fmla="*/ 1890 h 3186"/>
                <a:gd name="T92" fmla="*/ 239 w 3756"/>
                <a:gd name="T93" fmla="*/ 302 h 3186"/>
                <a:gd name="T94" fmla="*/ 263 w 3756"/>
                <a:gd name="T95" fmla="*/ 214 h 3186"/>
                <a:gd name="T96" fmla="*/ 308 w 3756"/>
                <a:gd name="T97" fmla="*/ 136 h 3186"/>
                <a:gd name="T98" fmla="*/ 372 w 3756"/>
                <a:gd name="T99" fmla="*/ 73 h 3186"/>
                <a:gd name="T100" fmla="*/ 450 w 3756"/>
                <a:gd name="T101" fmla="*/ 27 h 3186"/>
                <a:gd name="T102" fmla="*/ 538 w 3756"/>
                <a:gd name="T103" fmla="*/ 3 h 3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756" h="3186">
                  <a:moveTo>
                    <a:pt x="1542" y="2534"/>
                  </a:moveTo>
                  <a:lnTo>
                    <a:pt x="1532" y="2536"/>
                  </a:lnTo>
                  <a:lnTo>
                    <a:pt x="1523" y="2542"/>
                  </a:lnTo>
                  <a:lnTo>
                    <a:pt x="1516" y="2550"/>
                  </a:lnTo>
                  <a:lnTo>
                    <a:pt x="1513" y="2560"/>
                  </a:lnTo>
                  <a:lnTo>
                    <a:pt x="1450" y="2904"/>
                  </a:lnTo>
                  <a:lnTo>
                    <a:pt x="1451" y="2917"/>
                  </a:lnTo>
                  <a:lnTo>
                    <a:pt x="1457" y="2929"/>
                  </a:lnTo>
                  <a:lnTo>
                    <a:pt x="1467" y="2937"/>
                  </a:lnTo>
                  <a:lnTo>
                    <a:pt x="1481" y="2941"/>
                  </a:lnTo>
                  <a:lnTo>
                    <a:pt x="2275" y="2941"/>
                  </a:lnTo>
                  <a:lnTo>
                    <a:pt x="2288" y="2937"/>
                  </a:lnTo>
                  <a:lnTo>
                    <a:pt x="2297" y="2932"/>
                  </a:lnTo>
                  <a:lnTo>
                    <a:pt x="2304" y="2921"/>
                  </a:lnTo>
                  <a:lnTo>
                    <a:pt x="2306" y="2909"/>
                  </a:lnTo>
                  <a:lnTo>
                    <a:pt x="2306" y="2905"/>
                  </a:lnTo>
                  <a:lnTo>
                    <a:pt x="2305" y="2901"/>
                  </a:lnTo>
                  <a:lnTo>
                    <a:pt x="2243" y="2560"/>
                  </a:lnTo>
                  <a:lnTo>
                    <a:pt x="2240" y="2550"/>
                  </a:lnTo>
                  <a:lnTo>
                    <a:pt x="2233" y="2542"/>
                  </a:lnTo>
                  <a:lnTo>
                    <a:pt x="2224" y="2536"/>
                  </a:lnTo>
                  <a:lnTo>
                    <a:pt x="2214" y="2534"/>
                  </a:lnTo>
                  <a:lnTo>
                    <a:pt x="1542" y="2534"/>
                  </a:lnTo>
                  <a:close/>
                  <a:moveTo>
                    <a:pt x="585" y="305"/>
                  </a:moveTo>
                  <a:lnTo>
                    <a:pt x="571" y="308"/>
                  </a:lnTo>
                  <a:lnTo>
                    <a:pt x="560" y="314"/>
                  </a:lnTo>
                  <a:lnTo>
                    <a:pt x="550" y="324"/>
                  </a:lnTo>
                  <a:lnTo>
                    <a:pt x="544" y="336"/>
                  </a:lnTo>
                  <a:lnTo>
                    <a:pt x="542" y="350"/>
                  </a:lnTo>
                  <a:lnTo>
                    <a:pt x="542" y="1890"/>
                  </a:lnTo>
                  <a:lnTo>
                    <a:pt x="544" y="1906"/>
                  </a:lnTo>
                  <a:lnTo>
                    <a:pt x="553" y="1921"/>
                  </a:lnTo>
                  <a:lnTo>
                    <a:pt x="567" y="1930"/>
                  </a:lnTo>
                  <a:lnTo>
                    <a:pt x="3188" y="1930"/>
                  </a:lnTo>
                  <a:lnTo>
                    <a:pt x="3202" y="1921"/>
                  </a:lnTo>
                  <a:lnTo>
                    <a:pt x="3211" y="1906"/>
                  </a:lnTo>
                  <a:lnTo>
                    <a:pt x="3214" y="1890"/>
                  </a:lnTo>
                  <a:lnTo>
                    <a:pt x="3214" y="350"/>
                  </a:lnTo>
                  <a:lnTo>
                    <a:pt x="3212" y="336"/>
                  </a:lnTo>
                  <a:lnTo>
                    <a:pt x="3206" y="324"/>
                  </a:lnTo>
                  <a:lnTo>
                    <a:pt x="3196" y="314"/>
                  </a:lnTo>
                  <a:lnTo>
                    <a:pt x="3185" y="308"/>
                  </a:lnTo>
                  <a:lnTo>
                    <a:pt x="3170" y="305"/>
                  </a:lnTo>
                  <a:lnTo>
                    <a:pt x="585" y="305"/>
                  </a:lnTo>
                  <a:close/>
                  <a:moveTo>
                    <a:pt x="585" y="0"/>
                  </a:moveTo>
                  <a:lnTo>
                    <a:pt x="3170" y="0"/>
                  </a:lnTo>
                  <a:lnTo>
                    <a:pt x="3218" y="3"/>
                  </a:lnTo>
                  <a:lnTo>
                    <a:pt x="3263" y="13"/>
                  </a:lnTo>
                  <a:lnTo>
                    <a:pt x="3306" y="27"/>
                  </a:lnTo>
                  <a:lnTo>
                    <a:pt x="3346" y="48"/>
                  </a:lnTo>
                  <a:lnTo>
                    <a:pt x="3384" y="73"/>
                  </a:lnTo>
                  <a:lnTo>
                    <a:pt x="3418" y="103"/>
                  </a:lnTo>
                  <a:lnTo>
                    <a:pt x="3448" y="136"/>
                  </a:lnTo>
                  <a:lnTo>
                    <a:pt x="3473" y="173"/>
                  </a:lnTo>
                  <a:lnTo>
                    <a:pt x="3493" y="214"/>
                  </a:lnTo>
                  <a:lnTo>
                    <a:pt x="3508" y="256"/>
                  </a:lnTo>
                  <a:lnTo>
                    <a:pt x="3517" y="302"/>
                  </a:lnTo>
                  <a:lnTo>
                    <a:pt x="3520" y="350"/>
                  </a:lnTo>
                  <a:lnTo>
                    <a:pt x="3520" y="1890"/>
                  </a:lnTo>
                  <a:lnTo>
                    <a:pt x="3518" y="1931"/>
                  </a:lnTo>
                  <a:lnTo>
                    <a:pt x="3510" y="1970"/>
                  </a:lnTo>
                  <a:lnTo>
                    <a:pt x="3500" y="2009"/>
                  </a:lnTo>
                  <a:lnTo>
                    <a:pt x="3509" y="2028"/>
                  </a:lnTo>
                  <a:lnTo>
                    <a:pt x="3516" y="2049"/>
                  </a:lnTo>
                  <a:lnTo>
                    <a:pt x="3749" y="2983"/>
                  </a:lnTo>
                  <a:lnTo>
                    <a:pt x="3754" y="3006"/>
                  </a:lnTo>
                  <a:lnTo>
                    <a:pt x="3756" y="3029"/>
                  </a:lnTo>
                  <a:lnTo>
                    <a:pt x="3753" y="3060"/>
                  </a:lnTo>
                  <a:lnTo>
                    <a:pt x="3743" y="3090"/>
                  </a:lnTo>
                  <a:lnTo>
                    <a:pt x="3729" y="3116"/>
                  </a:lnTo>
                  <a:lnTo>
                    <a:pt x="3710" y="3140"/>
                  </a:lnTo>
                  <a:lnTo>
                    <a:pt x="3687" y="3158"/>
                  </a:lnTo>
                  <a:lnTo>
                    <a:pt x="3660" y="3173"/>
                  </a:lnTo>
                  <a:lnTo>
                    <a:pt x="3631" y="3182"/>
                  </a:lnTo>
                  <a:lnTo>
                    <a:pt x="3599" y="3186"/>
                  </a:lnTo>
                  <a:lnTo>
                    <a:pt x="157" y="3186"/>
                  </a:lnTo>
                  <a:lnTo>
                    <a:pt x="129" y="3183"/>
                  </a:lnTo>
                  <a:lnTo>
                    <a:pt x="101" y="3175"/>
                  </a:lnTo>
                  <a:lnTo>
                    <a:pt x="75" y="3163"/>
                  </a:lnTo>
                  <a:lnTo>
                    <a:pt x="52" y="3146"/>
                  </a:lnTo>
                  <a:lnTo>
                    <a:pt x="33" y="3125"/>
                  </a:lnTo>
                  <a:lnTo>
                    <a:pt x="18" y="3101"/>
                  </a:lnTo>
                  <a:lnTo>
                    <a:pt x="7" y="3075"/>
                  </a:lnTo>
                  <a:lnTo>
                    <a:pt x="1" y="3047"/>
                  </a:lnTo>
                  <a:lnTo>
                    <a:pt x="0" y="3019"/>
                  </a:lnTo>
                  <a:lnTo>
                    <a:pt x="5" y="2991"/>
                  </a:lnTo>
                  <a:lnTo>
                    <a:pt x="240" y="2049"/>
                  </a:lnTo>
                  <a:lnTo>
                    <a:pt x="247" y="2028"/>
                  </a:lnTo>
                  <a:lnTo>
                    <a:pt x="256" y="2009"/>
                  </a:lnTo>
                  <a:lnTo>
                    <a:pt x="245" y="1970"/>
                  </a:lnTo>
                  <a:lnTo>
                    <a:pt x="238" y="1931"/>
                  </a:lnTo>
                  <a:lnTo>
                    <a:pt x="236" y="1890"/>
                  </a:lnTo>
                  <a:lnTo>
                    <a:pt x="236" y="350"/>
                  </a:lnTo>
                  <a:lnTo>
                    <a:pt x="239" y="302"/>
                  </a:lnTo>
                  <a:lnTo>
                    <a:pt x="248" y="256"/>
                  </a:lnTo>
                  <a:lnTo>
                    <a:pt x="263" y="214"/>
                  </a:lnTo>
                  <a:lnTo>
                    <a:pt x="283" y="173"/>
                  </a:lnTo>
                  <a:lnTo>
                    <a:pt x="308" y="136"/>
                  </a:lnTo>
                  <a:lnTo>
                    <a:pt x="338" y="103"/>
                  </a:lnTo>
                  <a:lnTo>
                    <a:pt x="372" y="73"/>
                  </a:lnTo>
                  <a:lnTo>
                    <a:pt x="409" y="48"/>
                  </a:lnTo>
                  <a:lnTo>
                    <a:pt x="450" y="27"/>
                  </a:lnTo>
                  <a:lnTo>
                    <a:pt x="493" y="13"/>
                  </a:lnTo>
                  <a:lnTo>
                    <a:pt x="538" y="3"/>
                  </a:lnTo>
                  <a:lnTo>
                    <a:pt x="58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4" name="Freeform 17"/>
            <p:cNvSpPr>
              <a:spLocks/>
            </p:cNvSpPr>
            <p:nvPr/>
          </p:nvSpPr>
          <p:spPr bwMode="auto">
            <a:xfrm>
              <a:off x="3928" y="4071"/>
              <a:ext cx="108" cy="109"/>
            </a:xfrm>
            <a:custGeom>
              <a:avLst/>
              <a:gdLst>
                <a:gd name="T0" fmla="*/ 49 w 654"/>
                <a:gd name="T1" fmla="*/ 0 h 654"/>
                <a:gd name="T2" fmla="*/ 63 w 654"/>
                <a:gd name="T3" fmla="*/ 2 h 654"/>
                <a:gd name="T4" fmla="*/ 515 w 654"/>
                <a:gd name="T5" fmla="*/ 174 h 654"/>
                <a:gd name="T6" fmla="*/ 527 w 654"/>
                <a:gd name="T7" fmla="*/ 181 h 654"/>
                <a:gd name="T8" fmla="*/ 536 w 654"/>
                <a:gd name="T9" fmla="*/ 192 h 654"/>
                <a:gd name="T10" fmla="*/ 542 w 654"/>
                <a:gd name="T11" fmla="*/ 205 h 654"/>
                <a:gd name="T12" fmla="*/ 544 w 654"/>
                <a:gd name="T13" fmla="*/ 220 h 654"/>
                <a:gd name="T14" fmla="*/ 541 w 654"/>
                <a:gd name="T15" fmla="*/ 234 h 654"/>
                <a:gd name="T16" fmla="*/ 534 w 654"/>
                <a:gd name="T17" fmla="*/ 247 h 654"/>
                <a:gd name="T18" fmla="*/ 524 w 654"/>
                <a:gd name="T19" fmla="*/ 256 h 654"/>
                <a:gd name="T20" fmla="*/ 510 w 654"/>
                <a:gd name="T21" fmla="*/ 262 h 654"/>
                <a:gd name="T22" fmla="*/ 412 w 654"/>
                <a:gd name="T23" fmla="*/ 289 h 654"/>
                <a:gd name="T24" fmla="*/ 641 w 654"/>
                <a:gd name="T25" fmla="*/ 518 h 654"/>
                <a:gd name="T26" fmla="*/ 649 w 654"/>
                <a:gd name="T27" fmla="*/ 529 h 654"/>
                <a:gd name="T28" fmla="*/ 654 w 654"/>
                <a:gd name="T29" fmla="*/ 543 h 654"/>
                <a:gd name="T30" fmla="*/ 654 w 654"/>
                <a:gd name="T31" fmla="*/ 558 h 654"/>
                <a:gd name="T32" fmla="*/ 649 w 654"/>
                <a:gd name="T33" fmla="*/ 572 h 654"/>
                <a:gd name="T34" fmla="*/ 641 w 654"/>
                <a:gd name="T35" fmla="*/ 583 h 654"/>
                <a:gd name="T36" fmla="*/ 583 w 654"/>
                <a:gd name="T37" fmla="*/ 641 h 654"/>
                <a:gd name="T38" fmla="*/ 571 w 654"/>
                <a:gd name="T39" fmla="*/ 649 h 654"/>
                <a:gd name="T40" fmla="*/ 557 w 654"/>
                <a:gd name="T41" fmla="*/ 654 h 654"/>
                <a:gd name="T42" fmla="*/ 543 w 654"/>
                <a:gd name="T43" fmla="*/ 654 h 654"/>
                <a:gd name="T44" fmla="*/ 530 w 654"/>
                <a:gd name="T45" fmla="*/ 649 h 654"/>
                <a:gd name="T46" fmla="*/ 517 w 654"/>
                <a:gd name="T47" fmla="*/ 641 h 654"/>
                <a:gd name="T48" fmla="*/ 289 w 654"/>
                <a:gd name="T49" fmla="*/ 412 h 654"/>
                <a:gd name="T50" fmla="*/ 262 w 654"/>
                <a:gd name="T51" fmla="*/ 510 h 654"/>
                <a:gd name="T52" fmla="*/ 256 w 654"/>
                <a:gd name="T53" fmla="*/ 524 h 654"/>
                <a:gd name="T54" fmla="*/ 246 w 654"/>
                <a:gd name="T55" fmla="*/ 534 h 654"/>
                <a:gd name="T56" fmla="*/ 234 w 654"/>
                <a:gd name="T57" fmla="*/ 541 h 654"/>
                <a:gd name="T58" fmla="*/ 220 w 654"/>
                <a:gd name="T59" fmla="*/ 544 h 654"/>
                <a:gd name="T60" fmla="*/ 205 w 654"/>
                <a:gd name="T61" fmla="*/ 543 h 654"/>
                <a:gd name="T62" fmla="*/ 192 w 654"/>
                <a:gd name="T63" fmla="*/ 536 h 654"/>
                <a:gd name="T64" fmla="*/ 181 w 654"/>
                <a:gd name="T65" fmla="*/ 527 h 654"/>
                <a:gd name="T66" fmla="*/ 174 w 654"/>
                <a:gd name="T67" fmla="*/ 515 h 654"/>
                <a:gd name="T68" fmla="*/ 3 w 654"/>
                <a:gd name="T69" fmla="*/ 62 h 654"/>
                <a:gd name="T70" fmla="*/ 0 w 654"/>
                <a:gd name="T71" fmla="*/ 50 h 654"/>
                <a:gd name="T72" fmla="*/ 0 w 654"/>
                <a:gd name="T73" fmla="*/ 36 h 654"/>
                <a:gd name="T74" fmla="*/ 5 w 654"/>
                <a:gd name="T75" fmla="*/ 24 h 654"/>
                <a:gd name="T76" fmla="*/ 14 w 654"/>
                <a:gd name="T77" fmla="*/ 13 h 654"/>
                <a:gd name="T78" fmla="*/ 24 w 654"/>
                <a:gd name="T79" fmla="*/ 5 h 654"/>
                <a:gd name="T80" fmla="*/ 37 w 654"/>
                <a:gd name="T81" fmla="*/ 1 h 654"/>
                <a:gd name="T82" fmla="*/ 49 w 654"/>
                <a:gd name="T83" fmla="*/ 0 h 6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654" h="654">
                  <a:moveTo>
                    <a:pt x="49" y="0"/>
                  </a:moveTo>
                  <a:lnTo>
                    <a:pt x="63" y="2"/>
                  </a:lnTo>
                  <a:lnTo>
                    <a:pt x="515" y="174"/>
                  </a:lnTo>
                  <a:lnTo>
                    <a:pt x="527" y="181"/>
                  </a:lnTo>
                  <a:lnTo>
                    <a:pt x="536" y="192"/>
                  </a:lnTo>
                  <a:lnTo>
                    <a:pt x="542" y="205"/>
                  </a:lnTo>
                  <a:lnTo>
                    <a:pt x="544" y="220"/>
                  </a:lnTo>
                  <a:lnTo>
                    <a:pt x="541" y="234"/>
                  </a:lnTo>
                  <a:lnTo>
                    <a:pt x="534" y="247"/>
                  </a:lnTo>
                  <a:lnTo>
                    <a:pt x="524" y="256"/>
                  </a:lnTo>
                  <a:lnTo>
                    <a:pt x="510" y="262"/>
                  </a:lnTo>
                  <a:lnTo>
                    <a:pt x="412" y="289"/>
                  </a:lnTo>
                  <a:lnTo>
                    <a:pt x="641" y="518"/>
                  </a:lnTo>
                  <a:lnTo>
                    <a:pt x="649" y="529"/>
                  </a:lnTo>
                  <a:lnTo>
                    <a:pt x="654" y="543"/>
                  </a:lnTo>
                  <a:lnTo>
                    <a:pt x="654" y="558"/>
                  </a:lnTo>
                  <a:lnTo>
                    <a:pt x="649" y="572"/>
                  </a:lnTo>
                  <a:lnTo>
                    <a:pt x="641" y="583"/>
                  </a:lnTo>
                  <a:lnTo>
                    <a:pt x="583" y="641"/>
                  </a:lnTo>
                  <a:lnTo>
                    <a:pt x="571" y="649"/>
                  </a:lnTo>
                  <a:lnTo>
                    <a:pt x="557" y="654"/>
                  </a:lnTo>
                  <a:lnTo>
                    <a:pt x="543" y="654"/>
                  </a:lnTo>
                  <a:lnTo>
                    <a:pt x="530" y="649"/>
                  </a:lnTo>
                  <a:lnTo>
                    <a:pt x="517" y="641"/>
                  </a:lnTo>
                  <a:lnTo>
                    <a:pt x="289" y="412"/>
                  </a:lnTo>
                  <a:lnTo>
                    <a:pt x="262" y="510"/>
                  </a:lnTo>
                  <a:lnTo>
                    <a:pt x="256" y="524"/>
                  </a:lnTo>
                  <a:lnTo>
                    <a:pt x="246" y="534"/>
                  </a:lnTo>
                  <a:lnTo>
                    <a:pt x="234" y="541"/>
                  </a:lnTo>
                  <a:lnTo>
                    <a:pt x="220" y="544"/>
                  </a:lnTo>
                  <a:lnTo>
                    <a:pt x="205" y="543"/>
                  </a:lnTo>
                  <a:lnTo>
                    <a:pt x="192" y="536"/>
                  </a:lnTo>
                  <a:lnTo>
                    <a:pt x="181" y="527"/>
                  </a:lnTo>
                  <a:lnTo>
                    <a:pt x="174" y="515"/>
                  </a:lnTo>
                  <a:lnTo>
                    <a:pt x="3" y="62"/>
                  </a:lnTo>
                  <a:lnTo>
                    <a:pt x="0" y="50"/>
                  </a:lnTo>
                  <a:lnTo>
                    <a:pt x="0" y="36"/>
                  </a:lnTo>
                  <a:lnTo>
                    <a:pt x="5" y="24"/>
                  </a:lnTo>
                  <a:lnTo>
                    <a:pt x="14" y="13"/>
                  </a:lnTo>
                  <a:lnTo>
                    <a:pt x="24" y="5"/>
                  </a:lnTo>
                  <a:lnTo>
                    <a:pt x="37" y="1"/>
                  </a:lnTo>
                  <a:lnTo>
                    <a:pt x="4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85" name="Freeform 11"/>
          <p:cNvSpPr>
            <a:spLocks noEditPoints="1"/>
          </p:cNvSpPr>
          <p:nvPr/>
        </p:nvSpPr>
        <p:spPr bwMode="auto">
          <a:xfrm>
            <a:off x="6312875" y="3023245"/>
            <a:ext cx="245832" cy="301813"/>
          </a:xfrm>
          <a:custGeom>
            <a:avLst/>
            <a:gdLst>
              <a:gd name="T0" fmla="*/ 1930 w 2831"/>
              <a:gd name="T1" fmla="*/ 2787 h 3472"/>
              <a:gd name="T2" fmla="*/ 1791 w 2831"/>
              <a:gd name="T3" fmla="*/ 2855 h 3472"/>
              <a:gd name="T4" fmla="*/ 2114 w 2831"/>
              <a:gd name="T5" fmla="*/ 3172 h 3472"/>
              <a:gd name="T6" fmla="*/ 2628 w 2831"/>
              <a:gd name="T7" fmla="*/ 2656 h 3472"/>
              <a:gd name="T8" fmla="*/ 2538 w 2831"/>
              <a:gd name="T9" fmla="*/ 2529 h 3472"/>
              <a:gd name="T10" fmla="*/ 1440 w 2831"/>
              <a:gd name="T11" fmla="*/ 2529 h 3472"/>
              <a:gd name="T12" fmla="*/ 914 w 2831"/>
              <a:gd name="T13" fmla="*/ 2569 h 3472"/>
              <a:gd name="T14" fmla="*/ 928 w 2831"/>
              <a:gd name="T15" fmla="*/ 2433 h 3472"/>
              <a:gd name="T16" fmla="*/ 807 w 2831"/>
              <a:gd name="T17" fmla="*/ 2382 h 3472"/>
              <a:gd name="T18" fmla="*/ 439 w 2831"/>
              <a:gd name="T19" fmla="*/ 2514 h 3472"/>
              <a:gd name="T20" fmla="*/ 470 w 2831"/>
              <a:gd name="T21" fmla="*/ 2433 h 3472"/>
              <a:gd name="T22" fmla="*/ 2186 w 2831"/>
              <a:gd name="T23" fmla="*/ 2182 h 3472"/>
              <a:gd name="T24" fmla="*/ 2642 w 2831"/>
              <a:gd name="T25" fmla="*/ 2371 h 3472"/>
              <a:gd name="T26" fmla="*/ 2831 w 2831"/>
              <a:gd name="T27" fmla="*/ 2827 h 3472"/>
              <a:gd name="T28" fmla="*/ 2642 w 2831"/>
              <a:gd name="T29" fmla="*/ 3283 h 3472"/>
              <a:gd name="T30" fmla="*/ 2186 w 2831"/>
              <a:gd name="T31" fmla="*/ 3472 h 3472"/>
              <a:gd name="T32" fmla="*/ 1729 w 2831"/>
              <a:gd name="T33" fmla="*/ 3283 h 3472"/>
              <a:gd name="T34" fmla="*/ 1540 w 2831"/>
              <a:gd name="T35" fmla="*/ 2827 h 3472"/>
              <a:gd name="T36" fmla="*/ 1729 w 2831"/>
              <a:gd name="T37" fmla="*/ 2371 h 3472"/>
              <a:gd name="T38" fmla="*/ 2186 w 2831"/>
              <a:gd name="T39" fmla="*/ 2182 h 3472"/>
              <a:gd name="T40" fmla="*/ 1540 w 2831"/>
              <a:gd name="T41" fmla="*/ 2083 h 3472"/>
              <a:gd name="T42" fmla="*/ 914 w 2831"/>
              <a:gd name="T43" fmla="*/ 2123 h 3472"/>
              <a:gd name="T44" fmla="*/ 928 w 2831"/>
              <a:gd name="T45" fmla="*/ 1986 h 3472"/>
              <a:gd name="T46" fmla="*/ 807 w 2831"/>
              <a:gd name="T47" fmla="*/ 1957 h 3472"/>
              <a:gd name="T48" fmla="*/ 439 w 2831"/>
              <a:gd name="T49" fmla="*/ 2088 h 3472"/>
              <a:gd name="T50" fmla="*/ 470 w 2831"/>
              <a:gd name="T51" fmla="*/ 2007 h 3472"/>
              <a:gd name="T52" fmla="*/ 944 w 2831"/>
              <a:gd name="T53" fmla="*/ 1588 h 3472"/>
              <a:gd name="T54" fmla="*/ 1786 w 2831"/>
              <a:gd name="T55" fmla="*/ 1702 h 3472"/>
              <a:gd name="T56" fmla="*/ 904 w 2831"/>
              <a:gd name="T57" fmla="*/ 1716 h 3472"/>
              <a:gd name="T58" fmla="*/ 944 w 2831"/>
              <a:gd name="T59" fmla="*/ 1588 h 3472"/>
              <a:gd name="T60" fmla="*/ 800 w 2831"/>
              <a:gd name="T61" fmla="*/ 1548 h 3472"/>
              <a:gd name="T62" fmla="*/ 430 w 2831"/>
              <a:gd name="T63" fmla="*/ 1656 h 3472"/>
              <a:gd name="T64" fmla="*/ 484 w 2831"/>
              <a:gd name="T65" fmla="*/ 1589 h 3472"/>
              <a:gd name="T66" fmla="*/ 1738 w 2831"/>
              <a:gd name="T67" fmla="*/ 1140 h 3472"/>
              <a:gd name="T68" fmla="*/ 1778 w 2831"/>
              <a:gd name="T69" fmla="*/ 1269 h 3472"/>
              <a:gd name="T70" fmla="*/ 896 w 2831"/>
              <a:gd name="T71" fmla="*/ 1255 h 3472"/>
              <a:gd name="T72" fmla="*/ 769 w 2831"/>
              <a:gd name="T73" fmla="*/ 1030 h 3472"/>
              <a:gd name="T74" fmla="*/ 616 w 2831"/>
              <a:gd name="T75" fmla="*/ 1312 h 3472"/>
              <a:gd name="T76" fmla="*/ 423 w 2831"/>
              <a:gd name="T77" fmla="*/ 1202 h 3472"/>
              <a:gd name="T78" fmla="*/ 496 w 2831"/>
              <a:gd name="T79" fmla="*/ 1154 h 3472"/>
              <a:gd name="T80" fmla="*/ 548 w 2831"/>
              <a:gd name="T81" fmla="*/ 372 h 3472"/>
              <a:gd name="T82" fmla="*/ 681 w 2831"/>
              <a:gd name="T83" fmla="*/ 618 h 3472"/>
              <a:gd name="T84" fmla="*/ 1588 w 2831"/>
              <a:gd name="T85" fmla="*/ 597 h 3472"/>
              <a:gd name="T86" fmla="*/ 1683 w 2831"/>
              <a:gd name="T87" fmla="*/ 347 h 3472"/>
              <a:gd name="T88" fmla="*/ 2201 w 2831"/>
              <a:gd name="T89" fmla="*/ 438 h 3472"/>
              <a:gd name="T90" fmla="*/ 2118 w 2831"/>
              <a:gd name="T91" fmla="*/ 2037 h 3472"/>
              <a:gd name="T92" fmla="*/ 1412 w 2831"/>
              <a:gd name="T93" fmla="*/ 3005 h 3472"/>
              <a:gd name="T94" fmla="*/ 47 w 2831"/>
              <a:gd name="T95" fmla="*/ 3054 h 3472"/>
              <a:gd name="T96" fmla="*/ 21 w 2831"/>
              <a:gd name="T97" fmla="*/ 455 h 3472"/>
              <a:gd name="T98" fmla="*/ 1118 w 2831"/>
              <a:gd name="T99" fmla="*/ 99 h 3472"/>
              <a:gd name="T100" fmla="*/ 1053 w 2831"/>
              <a:gd name="T101" fmla="*/ 211 h 3472"/>
              <a:gd name="T102" fmla="*/ 1182 w 2831"/>
              <a:gd name="T103" fmla="*/ 211 h 3472"/>
              <a:gd name="T104" fmla="*/ 1118 w 2831"/>
              <a:gd name="T105" fmla="*/ 99 h 3472"/>
              <a:gd name="T106" fmla="*/ 1268 w 2831"/>
              <a:gd name="T107" fmla="*/ 85 h 3472"/>
              <a:gd name="T108" fmla="*/ 1328 w 2831"/>
              <a:gd name="T109" fmla="*/ 238 h 3472"/>
              <a:gd name="T110" fmla="*/ 1564 w 2831"/>
              <a:gd name="T111" fmla="*/ 312 h 3472"/>
              <a:gd name="T112" fmla="*/ 1547 w 2831"/>
              <a:gd name="T113" fmla="*/ 503 h 3472"/>
              <a:gd name="T114" fmla="*/ 711 w 2831"/>
              <a:gd name="T115" fmla="*/ 521 h 3472"/>
              <a:gd name="T116" fmla="*/ 657 w 2831"/>
              <a:gd name="T117" fmla="*/ 338 h 3472"/>
              <a:gd name="T118" fmla="*/ 889 w 2831"/>
              <a:gd name="T119" fmla="*/ 245 h 3472"/>
              <a:gd name="T120" fmla="*/ 954 w 2831"/>
              <a:gd name="T121" fmla="*/ 112 h 34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831" h="3472">
                <a:moveTo>
                  <a:pt x="2538" y="2529"/>
                </a:moveTo>
                <a:lnTo>
                  <a:pt x="2517" y="2531"/>
                </a:lnTo>
                <a:lnTo>
                  <a:pt x="2496" y="2537"/>
                </a:lnTo>
                <a:lnTo>
                  <a:pt x="2476" y="2547"/>
                </a:lnTo>
                <a:lnTo>
                  <a:pt x="2459" y="2563"/>
                </a:lnTo>
                <a:lnTo>
                  <a:pt x="2124" y="2939"/>
                </a:lnTo>
                <a:lnTo>
                  <a:pt x="1950" y="2800"/>
                </a:lnTo>
                <a:lnTo>
                  <a:pt x="1930" y="2787"/>
                </a:lnTo>
                <a:lnTo>
                  <a:pt x="1909" y="2780"/>
                </a:lnTo>
                <a:lnTo>
                  <a:pt x="1888" y="2778"/>
                </a:lnTo>
                <a:lnTo>
                  <a:pt x="1866" y="2780"/>
                </a:lnTo>
                <a:lnTo>
                  <a:pt x="1845" y="2787"/>
                </a:lnTo>
                <a:lnTo>
                  <a:pt x="1826" y="2799"/>
                </a:lnTo>
                <a:lnTo>
                  <a:pt x="1810" y="2814"/>
                </a:lnTo>
                <a:lnTo>
                  <a:pt x="1797" y="2834"/>
                </a:lnTo>
                <a:lnTo>
                  <a:pt x="1791" y="2855"/>
                </a:lnTo>
                <a:lnTo>
                  <a:pt x="1788" y="2876"/>
                </a:lnTo>
                <a:lnTo>
                  <a:pt x="1791" y="2899"/>
                </a:lnTo>
                <a:lnTo>
                  <a:pt x="1797" y="2920"/>
                </a:lnTo>
                <a:lnTo>
                  <a:pt x="1809" y="2938"/>
                </a:lnTo>
                <a:lnTo>
                  <a:pt x="1826" y="2954"/>
                </a:lnTo>
                <a:lnTo>
                  <a:pt x="2073" y="3152"/>
                </a:lnTo>
                <a:lnTo>
                  <a:pt x="2093" y="3165"/>
                </a:lnTo>
                <a:lnTo>
                  <a:pt x="2114" y="3172"/>
                </a:lnTo>
                <a:lnTo>
                  <a:pt x="2135" y="3174"/>
                </a:lnTo>
                <a:lnTo>
                  <a:pt x="2156" y="3172"/>
                </a:lnTo>
                <a:lnTo>
                  <a:pt x="2175" y="3166"/>
                </a:lnTo>
                <a:lnTo>
                  <a:pt x="2194" y="3155"/>
                </a:lnTo>
                <a:lnTo>
                  <a:pt x="2210" y="3142"/>
                </a:lnTo>
                <a:lnTo>
                  <a:pt x="2607" y="2694"/>
                </a:lnTo>
                <a:lnTo>
                  <a:pt x="2620" y="2676"/>
                </a:lnTo>
                <a:lnTo>
                  <a:pt x="2628" y="2656"/>
                </a:lnTo>
                <a:lnTo>
                  <a:pt x="2633" y="2633"/>
                </a:lnTo>
                <a:lnTo>
                  <a:pt x="2631" y="2612"/>
                </a:lnTo>
                <a:lnTo>
                  <a:pt x="2625" y="2591"/>
                </a:lnTo>
                <a:lnTo>
                  <a:pt x="2615" y="2571"/>
                </a:lnTo>
                <a:lnTo>
                  <a:pt x="2599" y="2555"/>
                </a:lnTo>
                <a:lnTo>
                  <a:pt x="2580" y="2542"/>
                </a:lnTo>
                <a:lnTo>
                  <a:pt x="2560" y="2534"/>
                </a:lnTo>
                <a:lnTo>
                  <a:pt x="2538" y="2529"/>
                </a:lnTo>
                <a:close/>
                <a:moveTo>
                  <a:pt x="944" y="2430"/>
                </a:moveTo>
                <a:lnTo>
                  <a:pt x="1391" y="2430"/>
                </a:lnTo>
                <a:lnTo>
                  <a:pt x="1406" y="2433"/>
                </a:lnTo>
                <a:lnTo>
                  <a:pt x="1420" y="2440"/>
                </a:lnTo>
                <a:lnTo>
                  <a:pt x="1431" y="2450"/>
                </a:lnTo>
                <a:lnTo>
                  <a:pt x="1438" y="2464"/>
                </a:lnTo>
                <a:lnTo>
                  <a:pt x="1440" y="2480"/>
                </a:lnTo>
                <a:lnTo>
                  <a:pt x="1440" y="2529"/>
                </a:lnTo>
                <a:lnTo>
                  <a:pt x="1438" y="2545"/>
                </a:lnTo>
                <a:lnTo>
                  <a:pt x="1431" y="2559"/>
                </a:lnTo>
                <a:lnTo>
                  <a:pt x="1420" y="2569"/>
                </a:lnTo>
                <a:lnTo>
                  <a:pt x="1406" y="2577"/>
                </a:lnTo>
                <a:lnTo>
                  <a:pt x="1391" y="2579"/>
                </a:lnTo>
                <a:lnTo>
                  <a:pt x="944" y="2579"/>
                </a:lnTo>
                <a:lnTo>
                  <a:pt x="928" y="2577"/>
                </a:lnTo>
                <a:lnTo>
                  <a:pt x="914" y="2569"/>
                </a:lnTo>
                <a:lnTo>
                  <a:pt x="904" y="2559"/>
                </a:lnTo>
                <a:lnTo>
                  <a:pt x="896" y="2545"/>
                </a:lnTo>
                <a:lnTo>
                  <a:pt x="894" y="2529"/>
                </a:lnTo>
                <a:lnTo>
                  <a:pt x="894" y="2480"/>
                </a:lnTo>
                <a:lnTo>
                  <a:pt x="896" y="2464"/>
                </a:lnTo>
                <a:lnTo>
                  <a:pt x="904" y="2450"/>
                </a:lnTo>
                <a:lnTo>
                  <a:pt x="914" y="2440"/>
                </a:lnTo>
                <a:lnTo>
                  <a:pt x="928" y="2433"/>
                </a:lnTo>
                <a:lnTo>
                  <a:pt x="944" y="2430"/>
                </a:lnTo>
                <a:close/>
                <a:moveTo>
                  <a:pt x="769" y="2319"/>
                </a:moveTo>
                <a:lnTo>
                  <a:pt x="783" y="2322"/>
                </a:lnTo>
                <a:lnTo>
                  <a:pt x="795" y="2330"/>
                </a:lnTo>
                <a:lnTo>
                  <a:pt x="805" y="2341"/>
                </a:lnTo>
                <a:lnTo>
                  <a:pt x="810" y="2355"/>
                </a:lnTo>
                <a:lnTo>
                  <a:pt x="810" y="2368"/>
                </a:lnTo>
                <a:lnTo>
                  <a:pt x="807" y="2382"/>
                </a:lnTo>
                <a:lnTo>
                  <a:pt x="800" y="2395"/>
                </a:lnTo>
                <a:lnTo>
                  <a:pt x="616" y="2600"/>
                </a:lnTo>
                <a:lnTo>
                  <a:pt x="606" y="2608"/>
                </a:lnTo>
                <a:lnTo>
                  <a:pt x="594" y="2613"/>
                </a:lnTo>
                <a:lnTo>
                  <a:pt x="581" y="2616"/>
                </a:lnTo>
                <a:lnTo>
                  <a:pt x="567" y="2612"/>
                </a:lnTo>
                <a:lnTo>
                  <a:pt x="553" y="2605"/>
                </a:lnTo>
                <a:lnTo>
                  <a:pt x="439" y="2514"/>
                </a:lnTo>
                <a:lnTo>
                  <a:pt x="430" y="2503"/>
                </a:lnTo>
                <a:lnTo>
                  <a:pt x="423" y="2490"/>
                </a:lnTo>
                <a:lnTo>
                  <a:pt x="422" y="2477"/>
                </a:lnTo>
                <a:lnTo>
                  <a:pt x="425" y="2463"/>
                </a:lnTo>
                <a:lnTo>
                  <a:pt x="432" y="2449"/>
                </a:lnTo>
                <a:lnTo>
                  <a:pt x="442" y="2440"/>
                </a:lnTo>
                <a:lnTo>
                  <a:pt x="456" y="2435"/>
                </a:lnTo>
                <a:lnTo>
                  <a:pt x="470" y="2433"/>
                </a:lnTo>
                <a:lnTo>
                  <a:pt x="484" y="2436"/>
                </a:lnTo>
                <a:lnTo>
                  <a:pt x="496" y="2443"/>
                </a:lnTo>
                <a:lnTo>
                  <a:pt x="576" y="2507"/>
                </a:lnTo>
                <a:lnTo>
                  <a:pt x="731" y="2334"/>
                </a:lnTo>
                <a:lnTo>
                  <a:pt x="742" y="2324"/>
                </a:lnTo>
                <a:lnTo>
                  <a:pt x="755" y="2320"/>
                </a:lnTo>
                <a:lnTo>
                  <a:pt x="769" y="2319"/>
                </a:lnTo>
                <a:close/>
                <a:moveTo>
                  <a:pt x="2186" y="2182"/>
                </a:moveTo>
                <a:lnTo>
                  <a:pt x="2251" y="2185"/>
                </a:lnTo>
                <a:lnTo>
                  <a:pt x="2316" y="2196"/>
                </a:lnTo>
                <a:lnTo>
                  <a:pt x="2378" y="2212"/>
                </a:lnTo>
                <a:lnTo>
                  <a:pt x="2437" y="2233"/>
                </a:lnTo>
                <a:lnTo>
                  <a:pt x="2494" y="2260"/>
                </a:lnTo>
                <a:lnTo>
                  <a:pt x="2546" y="2293"/>
                </a:lnTo>
                <a:lnTo>
                  <a:pt x="2596" y="2329"/>
                </a:lnTo>
                <a:lnTo>
                  <a:pt x="2642" y="2371"/>
                </a:lnTo>
                <a:lnTo>
                  <a:pt x="2683" y="2417"/>
                </a:lnTo>
                <a:lnTo>
                  <a:pt x="2721" y="2466"/>
                </a:lnTo>
                <a:lnTo>
                  <a:pt x="2753" y="2520"/>
                </a:lnTo>
                <a:lnTo>
                  <a:pt x="2780" y="2577"/>
                </a:lnTo>
                <a:lnTo>
                  <a:pt x="2802" y="2636"/>
                </a:lnTo>
                <a:lnTo>
                  <a:pt x="2818" y="2698"/>
                </a:lnTo>
                <a:lnTo>
                  <a:pt x="2828" y="2761"/>
                </a:lnTo>
                <a:lnTo>
                  <a:pt x="2831" y="2827"/>
                </a:lnTo>
                <a:lnTo>
                  <a:pt x="2828" y="2893"/>
                </a:lnTo>
                <a:lnTo>
                  <a:pt x="2818" y="2958"/>
                </a:lnTo>
                <a:lnTo>
                  <a:pt x="2802" y="3019"/>
                </a:lnTo>
                <a:lnTo>
                  <a:pt x="2780" y="3079"/>
                </a:lnTo>
                <a:lnTo>
                  <a:pt x="2753" y="3134"/>
                </a:lnTo>
                <a:lnTo>
                  <a:pt x="2721" y="3188"/>
                </a:lnTo>
                <a:lnTo>
                  <a:pt x="2683" y="3237"/>
                </a:lnTo>
                <a:lnTo>
                  <a:pt x="2642" y="3283"/>
                </a:lnTo>
                <a:lnTo>
                  <a:pt x="2596" y="3325"/>
                </a:lnTo>
                <a:lnTo>
                  <a:pt x="2546" y="3362"/>
                </a:lnTo>
                <a:lnTo>
                  <a:pt x="2494" y="3394"/>
                </a:lnTo>
                <a:lnTo>
                  <a:pt x="2437" y="3421"/>
                </a:lnTo>
                <a:lnTo>
                  <a:pt x="2378" y="3443"/>
                </a:lnTo>
                <a:lnTo>
                  <a:pt x="2316" y="3459"/>
                </a:lnTo>
                <a:lnTo>
                  <a:pt x="2251" y="3469"/>
                </a:lnTo>
                <a:lnTo>
                  <a:pt x="2186" y="3472"/>
                </a:lnTo>
                <a:lnTo>
                  <a:pt x="2120" y="3469"/>
                </a:lnTo>
                <a:lnTo>
                  <a:pt x="2055" y="3459"/>
                </a:lnTo>
                <a:lnTo>
                  <a:pt x="1993" y="3443"/>
                </a:lnTo>
                <a:lnTo>
                  <a:pt x="1934" y="3421"/>
                </a:lnTo>
                <a:lnTo>
                  <a:pt x="1877" y="3394"/>
                </a:lnTo>
                <a:lnTo>
                  <a:pt x="1825" y="3362"/>
                </a:lnTo>
                <a:lnTo>
                  <a:pt x="1775" y="3325"/>
                </a:lnTo>
                <a:lnTo>
                  <a:pt x="1729" y="3283"/>
                </a:lnTo>
                <a:lnTo>
                  <a:pt x="1688" y="3237"/>
                </a:lnTo>
                <a:lnTo>
                  <a:pt x="1650" y="3188"/>
                </a:lnTo>
                <a:lnTo>
                  <a:pt x="1618" y="3134"/>
                </a:lnTo>
                <a:lnTo>
                  <a:pt x="1591" y="3079"/>
                </a:lnTo>
                <a:lnTo>
                  <a:pt x="1569" y="3019"/>
                </a:lnTo>
                <a:lnTo>
                  <a:pt x="1553" y="2958"/>
                </a:lnTo>
                <a:lnTo>
                  <a:pt x="1543" y="2893"/>
                </a:lnTo>
                <a:lnTo>
                  <a:pt x="1540" y="2827"/>
                </a:lnTo>
                <a:lnTo>
                  <a:pt x="1543" y="2761"/>
                </a:lnTo>
                <a:lnTo>
                  <a:pt x="1553" y="2698"/>
                </a:lnTo>
                <a:lnTo>
                  <a:pt x="1569" y="2636"/>
                </a:lnTo>
                <a:lnTo>
                  <a:pt x="1591" y="2577"/>
                </a:lnTo>
                <a:lnTo>
                  <a:pt x="1618" y="2520"/>
                </a:lnTo>
                <a:lnTo>
                  <a:pt x="1650" y="2466"/>
                </a:lnTo>
                <a:lnTo>
                  <a:pt x="1688" y="2417"/>
                </a:lnTo>
                <a:lnTo>
                  <a:pt x="1729" y="2371"/>
                </a:lnTo>
                <a:lnTo>
                  <a:pt x="1775" y="2329"/>
                </a:lnTo>
                <a:lnTo>
                  <a:pt x="1825" y="2293"/>
                </a:lnTo>
                <a:lnTo>
                  <a:pt x="1877" y="2260"/>
                </a:lnTo>
                <a:lnTo>
                  <a:pt x="1934" y="2233"/>
                </a:lnTo>
                <a:lnTo>
                  <a:pt x="1993" y="2212"/>
                </a:lnTo>
                <a:lnTo>
                  <a:pt x="2055" y="2196"/>
                </a:lnTo>
                <a:lnTo>
                  <a:pt x="2120" y="2185"/>
                </a:lnTo>
                <a:lnTo>
                  <a:pt x="2186" y="2182"/>
                </a:lnTo>
                <a:close/>
                <a:moveTo>
                  <a:pt x="944" y="1984"/>
                </a:moveTo>
                <a:lnTo>
                  <a:pt x="1491" y="1984"/>
                </a:lnTo>
                <a:lnTo>
                  <a:pt x="1505" y="1986"/>
                </a:lnTo>
                <a:lnTo>
                  <a:pt x="1519" y="1994"/>
                </a:lnTo>
                <a:lnTo>
                  <a:pt x="1531" y="2004"/>
                </a:lnTo>
                <a:lnTo>
                  <a:pt x="1537" y="2018"/>
                </a:lnTo>
                <a:lnTo>
                  <a:pt x="1540" y="2034"/>
                </a:lnTo>
                <a:lnTo>
                  <a:pt x="1540" y="2083"/>
                </a:lnTo>
                <a:lnTo>
                  <a:pt x="1537" y="2099"/>
                </a:lnTo>
                <a:lnTo>
                  <a:pt x="1531" y="2113"/>
                </a:lnTo>
                <a:lnTo>
                  <a:pt x="1519" y="2123"/>
                </a:lnTo>
                <a:lnTo>
                  <a:pt x="1505" y="2131"/>
                </a:lnTo>
                <a:lnTo>
                  <a:pt x="1491" y="2133"/>
                </a:lnTo>
                <a:lnTo>
                  <a:pt x="944" y="2133"/>
                </a:lnTo>
                <a:lnTo>
                  <a:pt x="928" y="2131"/>
                </a:lnTo>
                <a:lnTo>
                  <a:pt x="914" y="2123"/>
                </a:lnTo>
                <a:lnTo>
                  <a:pt x="904" y="2113"/>
                </a:lnTo>
                <a:lnTo>
                  <a:pt x="896" y="2099"/>
                </a:lnTo>
                <a:lnTo>
                  <a:pt x="894" y="2083"/>
                </a:lnTo>
                <a:lnTo>
                  <a:pt x="894" y="2034"/>
                </a:lnTo>
                <a:lnTo>
                  <a:pt x="896" y="2018"/>
                </a:lnTo>
                <a:lnTo>
                  <a:pt x="904" y="2004"/>
                </a:lnTo>
                <a:lnTo>
                  <a:pt x="914" y="1994"/>
                </a:lnTo>
                <a:lnTo>
                  <a:pt x="928" y="1986"/>
                </a:lnTo>
                <a:lnTo>
                  <a:pt x="944" y="1984"/>
                </a:lnTo>
                <a:close/>
                <a:moveTo>
                  <a:pt x="769" y="1894"/>
                </a:moveTo>
                <a:lnTo>
                  <a:pt x="783" y="1897"/>
                </a:lnTo>
                <a:lnTo>
                  <a:pt x="795" y="1905"/>
                </a:lnTo>
                <a:lnTo>
                  <a:pt x="805" y="1916"/>
                </a:lnTo>
                <a:lnTo>
                  <a:pt x="810" y="1930"/>
                </a:lnTo>
                <a:lnTo>
                  <a:pt x="810" y="1943"/>
                </a:lnTo>
                <a:lnTo>
                  <a:pt x="807" y="1957"/>
                </a:lnTo>
                <a:lnTo>
                  <a:pt x="800" y="1970"/>
                </a:lnTo>
                <a:lnTo>
                  <a:pt x="616" y="2175"/>
                </a:lnTo>
                <a:lnTo>
                  <a:pt x="606" y="2183"/>
                </a:lnTo>
                <a:lnTo>
                  <a:pt x="594" y="2188"/>
                </a:lnTo>
                <a:lnTo>
                  <a:pt x="581" y="2191"/>
                </a:lnTo>
                <a:lnTo>
                  <a:pt x="567" y="2187"/>
                </a:lnTo>
                <a:lnTo>
                  <a:pt x="553" y="2180"/>
                </a:lnTo>
                <a:lnTo>
                  <a:pt x="439" y="2088"/>
                </a:lnTo>
                <a:lnTo>
                  <a:pt x="430" y="2078"/>
                </a:lnTo>
                <a:lnTo>
                  <a:pt x="423" y="2065"/>
                </a:lnTo>
                <a:lnTo>
                  <a:pt x="422" y="2052"/>
                </a:lnTo>
                <a:lnTo>
                  <a:pt x="425" y="2038"/>
                </a:lnTo>
                <a:lnTo>
                  <a:pt x="432" y="2024"/>
                </a:lnTo>
                <a:lnTo>
                  <a:pt x="442" y="2015"/>
                </a:lnTo>
                <a:lnTo>
                  <a:pt x="456" y="2010"/>
                </a:lnTo>
                <a:lnTo>
                  <a:pt x="470" y="2007"/>
                </a:lnTo>
                <a:lnTo>
                  <a:pt x="484" y="2011"/>
                </a:lnTo>
                <a:lnTo>
                  <a:pt x="496" y="2018"/>
                </a:lnTo>
                <a:lnTo>
                  <a:pt x="576" y="2082"/>
                </a:lnTo>
                <a:lnTo>
                  <a:pt x="731" y="1909"/>
                </a:lnTo>
                <a:lnTo>
                  <a:pt x="742" y="1899"/>
                </a:lnTo>
                <a:lnTo>
                  <a:pt x="755" y="1895"/>
                </a:lnTo>
                <a:lnTo>
                  <a:pt x="769" y="1894"/>
                </a:lnTo>
                <a:close/>
                <a:moveTo>
                  <a:pt x="944" y="1588"/>
                </a:moveTo>
                <a:lnTo>
                  <a:pt x="1738" y="1588"/>
                </a:lnTo>
                <a:lnTo>
                  <a:pt x="1754" y="1590"/>
                </a:lnTo>
                <a:lnTo>
                  <a:pt x="1768" y="1597"/>
                </a:lnTo>
                <a:lnTo>
                  <a:pt x="1778" y="1608"/>
                </a:lnTo>
                <a:lnTo>
                  <a:pt x="1786" y="1621"/>
                </a:lnTo>
                <a:lnTo>
                  <a:pt x="1788" y="1637"/>
                </a:lnTo>
                <a:lnTo>
                  <a:pt x="1788" y="1687"/>
                </a:lnTo>
                <a:lnTo>
                  <a:pt x="1786" y="1702"/>
                </a:lnTo>
                <a:lnTo>
                  <a:pt x="1778" y="1716"/>
                </a:lnTo>
                <a:lnTo>
                  <a:pt x="1768" y="1727"/>
                </a:lnTo>
                <a:lnTo>
                  <a:pt x="1754" y="1734"/>
                </a:lnTo>
                <a:lnTo>
                  <a:pt x="1738" y="1736"/>
                </a:lnTo>
                <a:lnTo>
                  <a:pt x="944" y="1736"/>
                </a:lnTo>
                <a:lnTo>
                  <a:pt x="928" y="1734"/>
                </a:lnTo>
                <a:lnTo>
                  <a:pt x="914" y="1727"/>
                </a:lnTo>
                <a:lnTo>
                  <a:pt x="904" y="1716"/>
                </a:lnTo>
                <a:lnTo>
                  <a:pt x="896" y="1702"/>
                </a:lnTo>
                <a:lnTo>
                  <a:pt x="894" y="1687"/>
                </a:lnTo>
                <a:lnTo>
                  <a:pt x="894" y="1637"/>
                </a:lnTo>
                <a:lnTo>
                  <a:pt x="896" y="1621"/>
                </a:lnTo>
                <a:lnTo>
                  <a:pt x="904" y="1608"/>
                </a:lnTo>
                <a:lnTo>
                  <a:pt x="914" y="1597"/>
                </a:lnTo>
                <a:lnTo>
                  <a:pt x="928" y="1590"/>
                </a:lnTo>
                <a:lnTo>
                  <a:pt x="944" y="1588"/>
                </a:lnTo>
                <a:close/>
                <a:moveTo>
                  <a:pt x="769" y="1472"/>
                </a:moveTo>
                <a:lnTo>
                  <a:pt x="783" y="1475"/>
                </a:lnTo>
                <a:lnTo>
                  <a:pt x="795" y="1483"/>
                </a:lnTo>
                <a:lnTo>
                  <a:pt x="805" y="1494"/>
                </a:lnTo>
                <a:lnTo>
                  <a:pt x="810" y="1508"/>
                </a:lnTo>
                <a:lnTo>
                  <a:pt x="810" y="1521"/>
                </a:lnTo>
                <a:lnTo>
                  <a:pt x="807" y="1535"/>
                </a:lnTo>
                <a:lnTo>
                  <a:pt x="800" y="1548"/>
                </a:lnTo>
                <a:lnTo>
                  <a:pt x="616" y="1753"/>
                </a:lnTo>
                <a:lnTo>
                  <a:pt x="606" y="1761"/>
                </a:lnTo>
                <a:lnTo>
                  <a:pt x="594" y="1767"/>
                </a:lnTo>
                <a:lnTo>
                  <a:pt x="581" y="1769"/>
                </a:lnTo>
                <a:lnTo>
                  <a:pt x="567" y="1765"/>
                </a:lnTo>
                <a:lnTo>
                  <a:pt x="553" y="1758"/>
                </a:lnTo>
                <a:lnTo>
                  <a:pt x="439" y="1667"/>
                </a:lnTo>
                <a:lnTo>
                  <a:pt x="430" y="1656"/>
                </a:lnTo>
                <a:lnTo>
                  <a:pt x="423" y="1643"/>
                </a:lnTo>
                <a:lnTo>
                  <a:pt x="422" y="1630"/>
                </a:lnTo>
                <a:lnTo>
                  <a:pt x="425" y="1615"/>
                </a:lnTo>
                <a:lnTo>
                  <a:pt x="432" y="1602"/>
                </a:lnTo>
                <a:lnTo>
                  <a:pt x="442" y="1593"/>
                </a:lnTo>
                <a:lnTo>
                  <a:pt x="456" y="1588"/>
                </a:lnTo>
                <a:lnTo>
                  <a:pt x="470" y="1586"/>
                </a:lnTo>
                <a:lnTo>
                  <a:pt x="484" y="1589"/>
                </a:lnTo>
                <a:lnTo>
                  <a:pt x="496" y="1596"/>
                </a:lnTo>
                <a:lnTo>
                  <a:pt x="576" y="1660"/>
                </a:lnTo>
                <a:lnTo>
                  <a:pt x="731" y="1487"/>
                </a:lnTo>
                <a:lnTo>
                  <a:pt x="742" y="1477"/>
                </a:lnTo>
                <a:lnTo>
                  <a:pt x="755" y="1473"/>
                </a:lnTo>
                <a:lnTo>
                  <a:pt x="769" y="1472"/>
                </a:lnTo>
                <a:close/>
                <a:moveTo>
                  <a:pt x="944" y="1140"/>
                </a:moveTo>
                <a:lnTo>
                  <a:pt x="1738" y="1140"/>
                </a:lnTo>
                <a:lnTo>
                  <a:pt x="1754" y="1144"/>
                </a:lnTo>
                <a:lnTo>
                  <a:pt x="1768" y="1150"/>
                </a:lnTo>
                <a:lnTo>
                  <a:pt x="1778" y="1162"/>
                </a:lnTo>
                <a:lnTo>
                  <a:pt x="1786" y="1175"/>
                </a:lnTo>
                <a:lnTo>
                  <a:pt x="1788" y="1190"/>
                </a:lnTo>
                <a:lnTo>
                  <a:pt x="1788" y="1240"/>
                </a:lnTo>
                <a:lnTo>
                  <a:pt x="1786" y="1255"/>
                </a:lnTo>
                <a:lnTo>
                  <a:pt x="1778" y="1269"/>
                </a:lnTo>
                <a:lnTo>
                  <a:pt x="1768" y="1280"/>
                </a:lnTo>
                <a:lnTo>
                  <a:pt x="1754" y="1287"/>
                </a:lnTo>
                <a:lnTo>
                  <a:pt x="1738" y="1290"/>
                </a:lnTo>
                <a:lnTo>
                  <a:pt x="944" y="1290"/>
                </a:lnTo>
                <a:lnTo>
                  <a:pt x="928" y="1287"/>
                </a:lnTo>
                <a:lnTo>
                  <a:pt x="914" y="1280"/>
                </a:lnTo>
                <a:lnTo>
                  <a:pt x="904" y="1269"/>
                </a:lnTo>
                <a:lnTo>
                  <a:pt x="896" y="1255"/>
                </a:lnTo>
                <a:lnTo>
                  <a:pt x="894" y="1240"/>
                </a:lnTo>
                <a:lnTo>
                  <a:pt x="894" y="1190"/>
                </a:lnTo>
                <a:lnTo>
                  <a:pt x="896" y="1175"/>
                </a:lnTo>
                <a:lnTo>
                  <a:pt x="904" y="1162"/>
                </a:lnTo>
                <a:lnTo>
                  <a:pt x="914" y="1150"/>
                </a:lnTo>
                <a:lnTo>
                  <a:pt x="928" y="1144"/>
                </a:lnTo>
                <a:lnTo>
                  <a:pt x="944" y="1140"/>
                </a:lnTo>
                <a:close/>
                <a:moveTo>
                  <a:pt x="769" y="1030"/>
                </a:moveTo>
                <a:lnTo>
                  <a:pt x="783" y="1034"/>
                </a:lnTo>
                <a:lnTo>
                  <a:pt x="795" y="1042"/>
                </a:lnTo>
                <a:lnTo>
                  <a:pt x="805" y="1053"/>
                </a:lnTo>
                <a:lnTo>
                  <a:pt x="810" y="1066"/>
                </a:lnTo>
                <a:lnTo>
                  <a:pt x="810" y="1081"/>
                </a:lnTo>
                <a:lnTo>
                  <a:pt x="807" y="1094"/>
                </a:lnTo>
                <a:lnTo>
                  <a:pt x="800" y="1106"/>
                </a:lnTo>
                <a:lnTo>
                  <a:pt x="616" y="1312"/>
                </a:lnTo>
                <a:lnTo>
                  <a:pt x="606" y="1320"/>
                </a:lnTo>
                <a:lnTo>
                  <a:pt x="594" y="1326"/>
                </a:lnTo>
                <a:lnTo>
                  <a:pt x="581" y="1327"/>
                </a:lnTo>
                <a:lnTo>
                  <a:pt x="567" y="1325"/>
                </a:lnTo>
                <a:lnTo>
                  <a:pt x="553" y="1317"/>
                </a:lnTo>
                <a:lnTo>
                  <a:pt x="439" y="1226"/>
                </a:lnTo>
                <a:lnTo>
                  <a:pt x="430" y="1215"/>
                </a:lnTo>
                <a:lnTo>
                  <a:pt x="423" y="1202"/>
                </a:lnTo>
                <a:lnTo>
                  <a:pt x="422" y="1188"/>
                </a:lnTo>
                <a:lnTo>
                  <a:pt x="425" y="1174"/>
                </a:lnTo>
                <a:lnTo>
                  <a:pt x="432" y="1162"/>
                </a:lnTo>
                <a:lnTo>
                  <a:pt x="442" y="1152"/>
                </a:lnTo>
                <a:lnTo>
                  <a:pt x="456" y="1146"/>
                </a:lnTo>
                <a:lnTo>
                  <a:pt x="470" y="1145"/>
                </a:lnTo>
                <a:lnTo>
                  <a:pt x="484" y="1147"/>
                </a:lnTo>
                <a:lnTo>
                  <a:pt x="496" y="1154"/>
                </a:lnTo>
                <a:lnTo>
                  <a:pt x="576" y="1218"/>
                </a:lnTo>
                <a:lnTo>
                  <a:pt x="731" y="1046"/>
                </a:lnTo>
                <a:lnTo>
                  <a:pt x="742" y="1036"/>
                </a:lnTo>
                <a:lnTo>
                  <a:pt x="755" y="1031"/>
                </a:lnTo>
                <a:lnTo>
                  <a:pt x="769" y="1030"/>
                </a:lnTo>
                <a:close/>
                <a:moveTo>
                  <a:pt x="150" y="347"/>
                </a:moveTo>
                <a:lnTo>
                  <a:pt x="552" y="347"/>
                </a:lnTo>
                <a:lnTo>
                  <a:pt x="548" y="372"/>
                </a:lnTo>
                <a:lnTo>
                  <a:pt x="547" y="399"/>
                </a:lnTo>
                <a:lnTo>
                  <a:pt x="550" y="439"/>
                </a:lnTo>
                <a:lnTo>
                  <a:pt x="559" y="477"/>
                </a:lnTo>
                <a:lnTo>
                  <a:pt x="574" y="511"/>
                </a:lnTo>
                <a:lnTo>
                  <a:pt x="594" y="544"/>
                </a:lnTo>
                <a:lnTo>
                  <a:pt x="618" y="572"/>
                </a:lnTo>
                <a:lnTo>
                  <a:pt x="648" y="598"/>
                </a:lnTo>
                <a:lnTo>
                  <a:pt x="681" y="618"/>
                </a:lnTo>
                <a:lnTo>
                  <a:pt x="715" y="632"/>
                </a:lnTo>
                <a:lnTo>
                  <a:pt x="753" y="642"/>
                </a:lnTo>
                <a:lnTo>
                  <a:pt x="793" y="645"/>
                </a:lnTo>
                <a:lnTo>
                  <a:pt x="1442" y="645"/>
                </a:lnTo>
                <a:lnTo>
                  <a:pt x="1482" y="642"/>
                </a:lnTo>
                <a:lnTo>
                  <a:pt x="1520" y="632"/>
                </a:lnTo>
                <a:lnTo>
                  <a:pt x="1555" y="618"/>
                </a:lnTo>
                <a:lnTo>
                  <a:pt x="1588" y="597"/>
                </a:lnTo>
                <a:lnTo>
                  <a:pt x="1616" y="572"/>
                </a:lnTo>
                <a:lnTo>
                  <a:pt x="1641" y="543"/>
                </a:lnTo>
                <a:lnTo>
                  <a:pt x="1661" y="510"/>
                </a:lnTo>
                <a:lnTo>
                  <a:pt x="1676" y="475"/>
                </a:lnTo>
                <a:lnTo>
                  <a:pt x="1686" y="436"/>
                </a:lnTo>
                <a:lnTo>
                  <a:pt x="1689" y="396"/>
                </a:lnTo>
                <a:lnTo>
                  <a:pt x="1688" y="371"/>
                </a:lnTo>
                <a:lnTo>
                  <a:pt x="1683" y="347"/>
                </a:lnTo>
                <a:lnTo>
                  <a:pt x="1987" y="347"/>
                </a:lnTo>
                <a:lnTo>
                  <a:pt x="2029" y="349"/>
                </a:lnTo>
                <a:lnTo>
                  <a:pt x="2067" y="356"/>
                </a:lnTo>
                <a:lnTo>
                  <a:pt x="2101" y="366"/>
                </a:lnTo>
                <a:lnTo>
                  <a:pt x="2132" y="379"/>
                </a:lnTo>
                <a:lnTo>
                  <a:pt x="2159" y="396"/>
                </a:lnTo>
                <a:lnTo>
                  <a:pt x="2182" y="416"/>
                </a:lnTo>
                <a:lnTo>
                  <a:pt x="2201" y="438"/>
                </a:lnTo>
                <a:lnTo>
                  <a:pt x="2215" y="462"/>
                </a:lnTo>
                <a:lnTo>
                  <a:pt x="2226" y="488"/>
                </a:lnTo>
                <a:lnTo>
                  <a:pt x="2233" y="517"/>
                </a:lnTo>
                <a:lnTo>
                  <a:pt x="2235" y="546"/>
                </a:lnTo>
                <a:lnTo>
                  <a:pt x="2235" y="2036"/>
                </a:lnTo>
                <a:lnTo>
                  <a:pt x="2210" y="2035"/>
                </a:lnTo>
                <a:lnTo>
                  <a:pt x="2186" y="2034"/>
                </a:lnTo>
                <a:lnTo>
                  <a:pt x="2118" y="2037"/>
                </a:lnTo>
                <a:lnTo>
                  <a:pt x="2051" y="2045"/>
                </a:lnTo>
                <a:lnTo>
                  <a:pt x="1987" y="2060"/>
                </a:lnTo>
                <a:lnTo>
                  <a:pt x="1987" y="893"/>
                </a:lnTo>
                <a:lnTo>
                  <a:pt x="249" y="893"/>
                </a:lnTo>
                <a:lnTo>
                  <a:pt x="249" y="2876"/>
                </a:lnTo>
                <a:lnTo>
                  <a:pt x="1394" y="2876"/>
                </a:lnTo>
                <a:lnTo>
                  <a:pt x="1400" y="2942"/>
                </a:lnTo>
                <a:lnTo>
                  <a:pt x="1412" y="3005"/>
                </a:lnTo>
                <a:lnTo>
                  <a:pt x="1429" y="3066"/>
                </a:lnTo>
                <a:lnTo>
                  <a:pt x="1450" y="3125"/>
                </a:lnTo>
                <a:lnTo>
                  <a:pt x="199" y="3125"/>
                </a:lnTo>
                <a:lnTo>
                  <a:pt x="163" y="3122"/>
                </a:lnTo>
                <a:lnTo>
                  <a:pt x="130" y="3112"/>
                </a:lnTo>
                <a:lnTo>
                  <a:pt x="99" y="3097"/>
                </a:lnTo>
                <a:lnTo>
                  <a:pt x="71" y="3079"/>
                </a:lnTo>
                <a:lnTo>
                  <a:pt x="47" y="3054"/>
                </a:lnTo>
                <a:lnTo>
                  <a:pt x="27" y="3027"/>
                </a:lnTo>
                <a:lnTo>
                  <a:pt x="13" y="2995"/>
                </a:lnTo>
                <a:lnTo>
                  <a:pt x="3" y="2962"/>
                </a:lnTo>
                <a:lnTo>
                  <a:pt x="0" y="2926"/>
                </a:lnTo>
                <a:lnTo>
                  <a:pt x="0" y="546"/>
                </a:lnTo>
                <a:lnTo>
                  <a:pt x="3" y="513"/>
                </a:lnTo>
                <a:lnTo>
                  <a:pt x="9" y="483"/>
                </a:lnTo>
                <a:lnTo>
                  <a:pt x="21" y="455"/>
                </a:lnTo>
                <a:lnTo>
                  <a:pt x="36" y="428"/>
                </a:lnTo>
                <a:lnTo>
                  <a:pt x="53" y="405"/>
                </a:lnTo>
                <a:lnTo>
                  <a:pt x="71" y="385"/>
                </a:lnTo>
                <a:lnTo>
                  <a:pt x="91" y="369"/>
                </a:lnTo>
                <a:lnTo>
                  <a:pt x="111" y="358"/>
                </a:lnTo>
                <a:lnTo>
                  <a:pt x="131" y="349"/>
                </a:lnTo>
                <a:lnTo>
                  <a:pt x="150" y="347"/>
                </a:lnTo>
                <a:close/>
                <a:moveTo>
                  <a:pt x="1118" y="99"/>
                </a:moveTo>
                <a:lnTo>
                  <a:pt x="1098" y="102"/>
                </a:lnTo>
                <a:lnTo>
                  <a:pt x="1080" y="109"/>
                </a:lnTo>
                <a:lnTo>
                  <a:pt x="1065" y="121"/>
                </a:lnTo>
                <a:lnTo>
                  <a:pt x="1053" y="136"/>
                </a:lnTo>
                <a:lnTo>
                  <a:pt x="1046" y="154"/>
                </a:lnTo>
                <a:lnTo>
                  <a:pt x="1043" y="174"/>
                </a:lnTo>
                <a:lnTo>
                  <a:pt x="1046" y="194"/>
                </a:lnTo>
                <a:lnTo>
                  <a:pt x="1053" y="211"/>
                </a:lnTo>
                <a:lnTo>
                  <a:pt x="1065" y="226"/>
                </a:lnTo>
                <a:lnTo>
                  <a:pt x="1080" y="238"/>
                </a:lnTo>
                <a:lnTo>
                  <a:pt x="1098" y="245"/>
                </a:lnTo>
                <a:lnTo>
                  <a:pt x="1118" y="248"/>
                </a:lnTo>
                <a:lnTo>
                  <a:pt x="1138" y="245"/>
                </a:lnTo>
                <a:lnTo>
                  <a:pt x="1156" y="238"/>
                </a:lnTo>
                <a:lnTo>
                  <a:pt x="1170" y="226"/>
                </a:lnTo>
                <a:lnTo>
                  <a:pt x="1182" y="211"/>
                </a:lnTo>
                <a:lnTo>
                  <a:pt x="1189" y="194"/>
                </a:lnTo>
                <a:lnTo>
                  <a:pt x="1193" y="174"/>
                </a:lnTo>
                <a:lnTo>
                  <a:pt x="1189" y="154"/>
                </a:lnTo>
                <a:lnTo>
                  <a:pt x="1182" y="136"/>
                </a:lnTo>
                <a:lnTo>
                  <a:pt x="1170" y="121"/>
                </a:lnTo>
                <a:lnTo>
                  <a:pt x="1156" y="109"/>
                </a:lnTo>
                <a:lnTo>
                  <a:pt x="1138" y="102"/>
                </a:lnTo>
                <a:lnTo>
                  <a:pt x="1118" y="99"/>
                </a:lnTo>
                <a:close/>
                <a:moveTo>
                  <a:pt x="1116" y="0"/>
                </a:moveTo>
                <a:lnTo>
                  <a:pt x="1120" y="0"/>
                </a:lnTo>
                <a:lnTo>
                  <a:pt x="1150" y="3"/>
                </a:lnTo>
                <a:lnTo>
                  <a:pt x="1180" y="11"/>
                </a:lnTo>
                <a:lnTo>
                  <a:pt x="1206" y="23"/>
                </a:lnTo>
                <a:lnTo>
                  <a:pt x="1230" y="40"/>
                </a:lnTo>
                <a:lnTo>
                  <a:pt x="1252" y="61"/>
                </a:lnTo>
                <a:lnTo>
                  <a:pt x="1268" y="85"/>
                </a:lnTo>
                <a:lnTo>
                  <a:pt x="1281" y="112"/>
                </a:lnTo>
                <a:lnTo>
                  <a:pt x="1288" y="141"/>
                </a:lnTo>
                <a:lnTo>
                  <a:pt x="1292" y="171"/>
                </a:lnTo>
                <a:lnTo>
                  <a:pt x="1292" y="174"/>
                </a:lnTo>
                <a:lnTo>
                  <a:pt x="1294" y="194"/>
                </a:lnTo>
                <a:lnTo>
                  <a:pt x="1302" y="211"/>
                </a:lnTo>
                <a:lnTo>
                  <a:pt x="1314" y="226"/>
                </a:lnTo>
                <a:lnTo>
                  <a:pt x="1328" y="238"/>
                </a:lnTo>
                <a:lnTo>
                  <a:pt x="1345" y="245"/>
                </a:lnTo>
                <a:lnTo>
                  <a:pt x="1365" y="248"/>
                </a:lnTo>
                <a:lnTo>
                  <a:pt x="1442" y="248"/>
                </a:lnTo>
                <a:lnTo>
                  <a:pt x="1472" y="251"/>
                </a:lnTo>
                <a:lnTo>
                  <a:pt x="1499" y="260"/>
                </a:lnTo>
                <a:lnTo>
                  <a:pt x="1524" y="274"/>
                </a:lnTo>
                <a:lnTo>
                  <a:pt x="1547" y="291"/>
                </a:lnTo>
                <a:lnTo>
                  <a:pt x="1564" y="312"/>
                </a:lnTo>
                <a:lnTo>
                  <a:pt x="1578" y="338"/>
                </a:lnTo>
                <a:lnTo>
                  <a:pt x="1587" y="366"/>
                </a:lnTo>
                <a:lnTo>
                  <a:pt x="1590" y="396"/>
                </a:lnTo>
                <a:lnTo>
                  <a:pt x="1590" y="399"/>
                </a:lnTo>
                <a:lnTo>
                  <a:pt x="1587" y="428"/>
                </a:lnTo>
                <a:lnTo>
                  <a:pt x="1578" y="456"/>
                </a:lnTo>
                <a:lnTo>
                  <a:pt x="1564" y="481"/>
                </a:lnTo>
                <a:lnTo>
                  <a:pt x="1547" y="503"/>
                </a:lnTo>
                <a:lnTo>
                  <a:pt x="1524" y="521"/>
                </a:lnTo>
                <a:lnTo>
                  <a:pt x="1499" y="534"/>
                </a:lnTo>
                <a:lnTo>
                  <a:pt x="1472" y="543"/>
                </a:lnTo>
                <a:lnTo>
                  <a:pt x="1442" y="546"/>
                </a:lnTo>
                <a:lnTo>
                  <a:pt x="793" y="546"/>
                </a:lnTo>
                <a:lnTo>
                  <a:pt x="764" y="543"/>
                </a:lnTo>
                <a:lnTo>
                  <a:pt x="736" y="534"/>
                </a:lnTo>
                <a:lnTo>
                  <a:pt x="711" y="521"/>
                </a:lnTo>
                <a:lnTo>
                  <a:pt x="689" y="503"/>
                </a:lnTo>
                <a:lnTo>
                  <a:pt x="671" y="481"/>
                </a:lnTo>
                <a:lnTo>
                  <a:pt x="657" y="456"/>
                </a:lnTo>
                <a:lnTo>
                  <a:pt x="649" y="428"/>
                </a:lnTo>
                <a:lnTo>
                  <a:pt x="646" y="399"/>
                </a:lnTo>
                <a:lnTo>
                  <a:pt x="646" y="396"/>
                </a:lnTo>
                <a:lnTo>
                  <a:pt x="649" y="366"/>
                </a:lnTo>
                <a:lnTo>
                  <a:pt x="657" y="338"/>
                </a:lnTo>
                <a:lnTo>
                  <a:pt x="671" y="312"/>
                </a:lnTo>
                <a:lnTo>
                  <a:pt x="689" y="291"/>
                </a:lnTo>
                <a:lnTo>
                  <a:pt x="711" y="274"/>
                </a:lnTo>
                <a:lnTo>
                  <a:pt x="736" y="260"/>
                </a:lnTo>
                <a:lnTo>
                  <a:pt x="764" y="251"/>
                </a:lnTo>
                <a:lnTo>
                  <a:pt x="793" y="248"/>
                </a:lnTo>
                <a:lnTo>
                  <a:pt x="870" y="248"/>
                </a:lnTo>
                <a:lnTo>
                  <a:pt x="889" y="245"/>
                </a:lnTo>
                <a:lnTo>
                  <a:pt x="907" y="238"/>
                </a:lnTo>
                <a:lnTo>
                  <a:pt x="922" y="226"/>
                </a:lnTo>
                <a:lnTo>
                  <a:pt x="933" y="211"/>
                </a:lnTo>
                <a:lnTo>
                  <a:pt x="941" y="194"/>
                </a:lnTo>
                <a:lnTo>
                  <a:pt x="944" y="174"/>
                </a:lnTo>
                <a:lnTo>
                  <a:pt x="944" y="171"/>
                </a:lnTo>
                <a:lnTo>
                  <a:pt x="947" y="141"/>
                </a:lnTo>
                <a:lnTo>
                  <a:pt x="954" y="112"/>
                </a:lnTo>
                <a:lnTo>
                  <a:pt x="967" y="85"/>
                </a:lnTo>
                <a:lnTo>
                  <a:pt x="984" y="61"/>
                </a:lnTo>
                <a:lnTo>
                  <a:pt x="1005" y="40"/>
                </a:lnTo>
                <a:lnTo>
                  <a:pt x="1029" y="23"/>
                </a:lnTo>
                <a:lnTo>
                  <a:pt x="1056" y="11"/>
                </a:lnTo>
                <a:lnTo>
                  <a:pt x="1085" y="3"/>
                </a:lnTo>
                <a:lnTo>
                  <a:pt x="1116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ED5C7E9A-9A8B-05B7-4174-7216DF3DF6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7477" y="985536"/>
            <a:ext cx="7766540" cy="53621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905551" y="2907488"/>
            <a:ext cx="4385605" cy="92333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주문하는 고객 정보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배송 정보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입력란과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/>
            </a:r>
            <a:b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주문 동의 체크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최종 결제정보 창을 보여준다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marL="342900" indent="-342900">
              <a:buAutoNum type="arabicPeriod"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8450297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55B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624114" y="116116"/>
            <a:ext cx="11480799" cy="6669314"/>
          </a:xfrm>
          <a:prstGeom prst="roundRect">
            <a:avLst>
              <a:gd name="adj" fmla="val 2541"/>
            </a:avLst>
          </a:prstGeom>
          <a:solidFill>
            <a:schemeClr val="bg1"/>
          </a:solidFill>
          <a:ln>
            <a:noFill/>
          </a:ln>
          <a:effectLst>
            <a:outerShdw dist="1016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204154" y="1034170"/>
            <a:ext cx="193117" cy="5222353"/>
            <a:chOff x="581527" y="787428"/>
            <a:chExt cx="193117" cy="5222353"/>
          </a:xfrm>
          <a:solidFill>
            <a:schemeClr val="bg1"/>
          </a:solidFill>
        </p:grpSpPr>
        <p:sp>
          <p:nvSpPr>
            <p:cNvPr id="5" name="Freeform 9"/>
            <p:cNvSpPr>
              <a:spLocks/>
            </p:cNvSpPr>
            <p:nvPr/>
          </p:nvSpPr>
          <p:spPr bwMode="auto">
            <a:xfrm>
              <a:off x="612262" y="1494240"/>
              <a:ext cx="131646" cy="17373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6" name="Group 12"/>
            <p:cNvGrpSpPr>
              <a:grpSpLocks noChangeAspect="1"/>
            </p:cNvGrpSpPr>
            <p:nvPr/>
          </p:nvGrpSpPr>
          <p:grpSpPr bwMode="auto">
            <a:xfrm>
              <a:off x="581527" y="787428"/>
              <a:ext cx="193117" cy="153620"/>
              <a:chOff x="6124" y="305"/>
              <a:chExt cx="841" cy="669"/>
            </a:xfrm>
            <a:grpFill/>
          </p:grpSpPr>
          <p:sp>
            <p:nvSpPr>
              <p:cNvPr id="23" name="Freeform 13"/>
              <p:cNvSpPr>
                <a:spLocks/>
              </p:cNvSpPr>
              <p:nvPr/>
            </p:nvSpPr>
            <p:spPr bwMode="auto">
              <a:xfrm>
                <a:off x="6244" y="440"/>
                <a:ext cx="601" cy="534"/>
              </a:xfrm>
              <a:custGeom>
                <a:avLst/>
                <a:gdLst>
                  <a:gd name="T0" fmla="*/ 902 w 1802"/>
                  <a:gd name="T1" fmla="*/ 0 h 1602"/>
                  <a:gd name="T2" fmla="*/ 2 w 1802"/>
                  <a:gd name="T3" fmla="*/ 742 h 1602"/>
                  <a:gd name="T4" fmla="*/ 2 w 1802"/>
                  <a:gd name="T5" fmla="*/ 743 h 1602"/>
                  <a:gd name="T6" fmla="*/ 2 w 1802"/>
                  <a:gd name="T7" fmla="*/ 746 h 1602"/>
                  <a:gd name="T8" fmla="*/ 0 w 1802"/>
                  <a:gd name="T9" fmla="*/ 749 h 1602"/>
                  <a:gd name="T10" fmla="*/ 0 w 1802"/>
                  <a:gd name="T11" fmla="*/ 751 h 1602"/>
                  <a:gd name="T12" fmla="*/ 0 w 1802"/>
                  <a:gd name="T13" fmla="*/ 1501 h 1602"/>
                  <a:gd name="T14" fmla="*/ 2 w 1802"/>
                  <a:gd name="T15" fmla="*/ 1521 h 1602"/>
                  <a:gd name="T16" fmla="*/ 16 w 1802"/>
                  <a:gd name="T17" fmla="*/ 1557 h 1602"/>
                  <a:gd name="T18" fmla="*/ 30 w 1802"/>
                  <a:gd name="T19" fmla="*/ 1572 h 1602"/>
                  <a:gd name="T20" fmla="*/ 45 w 1802"/>
                  <a:gd name="T21" fmla="*/ 1586 h 1602"/>
                  <a:gd name="T22" fmla="*/ 81 w 1802"/>
                  <a:gd name="T23" fmla="*/ 1601 h 1602"/>
                  <a:gd name="T24" fmla="*/ 100 w 1802"/>
                  <a:gd name="T25" fmla="*/ 1602 h 1602"/>
                  <a:gd name="T26" fmla="*/ 702 w 1802"/>
                  <a:gd name="T27" fmla="*/ 1602 h 1602"/>
                  <a:gd name="T28" fmla="*/ 702 w 1802"/>
                  <a:gd name="T29" fmla="*/ 1001 h 1602"/>
                  <a:gd name="T30" fmla="*/ 1102 w 1802"/>
                  <a:gd name="T31" fmla="*/ 1001 h 1602"/>
                  <a:gd name="T32" fmla="*/ 1102 w 1802"/>
                  <a:gd name="T33" fmla="*/ 1602 h 1602"/>
                  <a:gd name="T34" fmla="*/ 1703 w 1802"/>
                  <a:gd name="T35" fmla="*/ 1602 h 1602"/>
                  <a:gd name="T36" fmla="*/ 1723 w 1802"/>
                  <a:gd name="T37" fmla="*/ 1601 h 1602"/>
                  <a:gd name="T38" fmla="*/ 1758 w 1802"/>
                  <a:gd name="T39" fmla="*/ 1586 h 1602"/>
                  <a:gd name="T40" fmla="*/ 1773 w 1802"/>
                  <a:gd name="T41" fmla="*/ 1572 h 1602"/>
                  <a:gd name="T42" fmla="*/ 1786 w 1802"/>
                  <a:gd name="T43" fmla="*/ 1557 h 1602"/>
                  <a:gd name="T44" fmla="*/ 1802 w 1802"/>
                  <a:gd name="T45" fmla="*/ 1521 h 1602"/>
                  <a:gd name="T46" fmla="*/ 1802 w 1802"/>
                  <a:gd name="T47" fmla="*/ 1501 h 1602"/>
                  <a:gd name="T48" fmla="*/ 1802 w 1802"/>
                  <a:gd name="T49" fmla="*/ 751 h 1602"/>
                  <a:gd name="T50" fmla="*/ 1802 w 1802"/>
                  <a:gd name="T51" fmla="*/ 745 h 1602"/>
                  <a:gd name="T52" fmla="*/ 1801 w 1802"/>
                  <a:gd name="T53" fmla="*/ 742 h 1602"/>
                  <a:gd name="T54" fmla="*/ 902 w 1802"/>
                  <a:gd name="T55" fmla="*/ 0 h 16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802" h="1602">
                    <a:moveTo>
                      <a:pt x="902" y="0"/>
                    </a:moveTo>
                    <a:lnTo>
                      <a:pt x="2" y="742"/>
                    </a:lnTo>
                    <a:lnTo>
                      <a:pt x="2" y="743"/>
                    </a:lnTo>
                    <a:lnTo>
                      <a:pt x="2" y="746"/>
                    </a:lnTo>
                    <a:lnTo>
                      <a:pt x="0" y="749"/>
                    </a:lnTo>
                    <a:lnTo>
                      <a:pt x="0" y="751"/>
                    </a:lnTo>
                    <a:lnTo>
                      <a:pt x="0" y="1501"/>
                    </a:lnTo>
                    <a:lnTo>
                      <a:pt x="2" y="1521"/>
                    </a:lnTo>
                    <a:lnTo>
                      <a:pt x="16" y="1557"/>
                    </a:lnTo>
                    <a:lnTo>
                      <a:pt x="30" y="1572"/>
                    </a:lnTo>
                    <a:lnTo>
                      <a:pt x="45" y="1586"/>
                    </a:lnTo>
                    <a:lnTo>
                      <a:pt x="81" y="1601"/>
                    </a:lnTo>
                    <a:lnTo>
                      <a:pt x="100" y="1602"/>
                    </a:lnTo>
                    <a:lnTo>
                      <a:pt x="702" y="1602"/>
                    </a:lnTo>
                    <a:lnTo>
                      <a:pt x="702" y="1001"/>
                    </a:lnTo>
                    <a:lnTo>
                      <a:pt x="1102" y="1001"/>
                    </a:lnTo>
                    <a:lnTo>
                      <a:pt x="1102" y="1602"/>
                    </a:lnTo>
                    <a:lnTo>
                      <a:pt x="1703" y="1602"/>
                    </a:lnTo>
                    <a:lnTo>
                      <a:pt x="1723" y="1601"/>
                    </a:lnTo>
                    <a:lnTo>
                      <a:pt x="1758" y="1586"/>
                    </a:lnTo>
                    <a:lnTo>
                      <a:pt x="1773" y="1572"/>
                    </a:lnTo>
                    <a:lnTo>
                      <a:pt x="1786" y="1557"/>
                    </a:lnTo>
                    <a:lnTo>
                      <a:pt x="1802" y="1521"/>
                    </a:lnTo>
                    <a:lnTo>
                      <a:pt x="1802" y="1501"/>
                    </a:lnTo>
                    <a:lnTo>
                      <a:pt x="1802" y="751"/>
                    </a:lnTo>
                    <a:lnTo>
                      <a:pt x="1802" y="745"/>
                    </a:lnTo>
                    <a:lnTo>
                      <a:pt x="1801" y="742"/>
                    </a:lnTo>
                    <a:lnTo>
                      <a:pt x="90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14"/>
              <p:cNvSpPr>
                <a:spLocks/>
              </p:cNvSpPr>
              <p:nvPr/>
            </p:nvSpPr>
            <p:spPr bwMode="auto">
              <a:xfrm>
                <a:off x="6124" y="305"/>
                <a:ext cx="841" cy="394"/>
              </a:xfrm>
              <a:custGeom>
                <a:avLst/>
                <a:gdLst>
                  <a:gd name="T0" fmla="*/ 2505 w 2522"/>
                  <a:gd name="T1" fmla="*/ 978 h 1181"/>
                  <a:gd name="T2" fmla="*/ 2162 w 2522"/>
                  <a:gd name="T3" fmla="*/ 694 h 1181"/>
                  <a:gd name="T4" fmla="*/ 2162 w 2522"/>
                  <a:gd name="T5" fmla="*/ 54 h 1181"/>
                  <a:gd name="T6" fmla="*/ 2162 w 2522"/>
                  <a:gd name="T7" fmla="*/ 44 h 1181"/>
                  <a:gd name="T8" fmla="*/ 2155 w 2522"/>
                  <a:gd name="T9" fmla="*/ 26 h 1181"/>
                  <a:gd name="T10" fmla="*/ 2149 w 2522"/>
                  <a:gd name="T11" fmla="*/ 18 h 1181"/>
                  <a:gd name="T12" fmla="*/ 2141 w 2522"/>
                  <a:gd name="T13" fmla="*/ 13 h 1181"/>
                  <a:gd name="T14" fmla="*/ 2123 w 2522"/>
                  <a:gd name="T15" fmla="*/ 5 h 1181"/>
                  <a:gd name="T16" fmla="*/ 2113 w 2522"/>
                  <a:gd name="T17" fmla="*/ 5 h 1181"/>
                  <a:gd name="T18" fmla="*/ 1812 w 2522"/>
                  <a:gd name="T19" fmla="*/ 5 h 1181"/>
                  <a:gd name="T20" fmla="*/ 1802 w 2522"/>
                  <a:gd name="T21" fmla="*/ 5 h 1181"/>
                  <a:gd name="T22" fmla="*/ 1783 w 2522"/>
                  <a:gd name="T23" fmla="*/ 13 h 1181"/>
                  <a:gd name="T24" fmla="*/ 1776 w 2522"/>
                  <a:gd name="T25" fmla="*/ 18 h 1181"/>
                  <a:gd name="T26" fmla="*/ 1770 w 2522"/>
                  <a:gd name="T27" fmla="*/ 26 h 1181"/>
                  <a:gd name="T28" fmla="*/ 1763 w 2522"/>
                  <a:gd name="T29" fmla="*/ 44 h 1181"/>
                  <a:gd name="T30" fmla="*/ 1762 w 2522"/>
                  <a:gd name="T31" fmla="*/ 54 h 1181"/>
                  <a:gd name="T32" fmla="*/ 1762 w 2522"/>
                  <a:gd name="T33" fmla="*/ 360 h 1181"/>
                  <a:gd name="T34" fmla="*/ 1380 w 2522"/>
                  <a:gd name="T35" fmla="*/ 41 h 1181"/>
                  <a:gd name="T36" fmla="*/ 1354 w 2522"/>
                  <a:gd name="T37" fmla="*/ 23 h 1181"/>
                  <a:gd name="T38" fmla="*/ 1295 w 2522"/>
                  <a:gd name="T39" fmla="*/ 1 h 1181"/>
                  <a:gd name="T40" fmla="*/ 1262 w 2522"/>
                  <a:gd name="T41" fmla="*/ 0 h 1181"/>
                  <a:gd name="T42" fmla="*/ 1227 w 2522"/>
                  <a:gd name="T43" fmla="*/ 1 h 1181"/>
                  <a:gd name="T44" fmla="*/ 1168 w 2522"/>
                  <a:gd name="T45" fmla="*/ 23 h 1181"/>
                  <a:gd name="T46" fmla="*/ 1142 w 2522"/>
                  <a:gd name="T47" fmla="*/ 41 h 1181"/>
                  <a:gd name="T48" fmla="*/ 17 w 2522"/>
                  <a:gd name="T49" fmla="*/ 978 h 1181"/>
                  <a:gd name="T50" fmla="*/ 10 w 2522"/>
                  <a:gd name="T51" fmla="*/ 985 h 1181"/>
                  <a:gd name="T52" fmla="*/ 1 w 2522"/>
                  <a:gd name="T53" fmla="*/ 1001 h 1181"/>
                  <a:gd name="T54" fmla="*/ 0 w 2522"/>
                  <a:gd name="T55" fmla="*/ 1012 h 1181"/>
                  <a:gd name="T56" fmla="*/ 0 w 2522"/>
                  <a:gd name="T57" fmla="*/ 1023 h 1181"/>
                  <a:gd name="T58" fmla="*/ 6 w 2522"/>
                  <a:gd name="T59" fmla="*/ 1040 h 1181"/>
                  <a:gd name="T60" fmla="*/ 12 w 2522"/>
                  <a:gd name="T61" fmla="*/ 1048 h 1181"/>
                  <a:gd name="T62" fmla="*/ 108 w 2522"/>
                  <a:gd name="T63" fmla="*/ 1164 h 1181"/>
                  <a:gd name="T64" fmla="*/ 122 w 2522"/>
                  <a:gd name="T65" fmla="*/ 1177 h 1181"/>
                  <a:gd name="T66" fmla="*/ 141 w 2522"/>
                  <a:gd name="T67" fmla="*/ 1181 h 1181"/>
                  <a:gd name="T68" fmla="*/ 160 w 2522"/>
                  <a:gd name="T69" fmla="*/ 1181 h 1181"/>
                  <a:gd name="T70" fmla="*/ 179 w 2522"/>
                  <a:gd name="T71" fmla="*/ 1171 h 1181"/>
                  <a:gd name="T72" fmla="*/ 1262 w 2522"/>
                  <a:gd name="T73" fmla="*/ 268 h 1181"/>
                  <a:gd name="T74" fmla="*/ 2344 w 2522"/>
                  <a:gd name="T75" fmla="*/ 1171 h 1181"/>
                  <a:gd name="T76" fmla="*/ 2358 w 2522"/>
                  <a:gd name="T77" fmla="*/ 1180 h 1181"/>
                  <a:gd name="T78" fmla="*/ 2377 w 2522"/>
                  <a:gd name="T79" fmla="*/ 1181 h 1181"/>
                  <a:gd name="T80" fmla="*/ 2383 w 2522"/>
                  <a:gd name="T81" fmla="*/ 1181 h 1181"/>
                  <a:gd name="T82" fmla="*/ 2401 w 2522"/>
                  <a:gd name="T83" fmla="*/ 1177 h 1181"/>
                  <a:gd name="T84" fmla="*/ 2414 w 2522"/>
                  <a:gd name="T85" fmla="*/ 1164 h 1181"/>
                  <a:gd name="T86" fmla="*/ 2512 w 2522"/>
                  <a:gd name="T87" fmla="*/ 1048 h 1181"/>
                  <a:gd name="T88" fmla="*/ 2518 w 2522"/>
                  <a:gd name="T89" fmla="*/ 1040 h 1181"/>
                  <a:gd name="T90" fmla="*/ 2522 w 2522"/>
                  <a:gd name="T91" fmla="*/ 1023 h 1181"/>
                  <a:gd name="T92" fmla="*/ 2522 w 2522"/>
                  <a:gd name="T93" fmla="*/ 1012 h 1181"/>
                  <a:gd name="T94" fmla="*/ 2521 w 2522"/>
                  <a:gd name="T95" fmla="*/ 1001 h 1181"/>
                  <a:gd name="T96" fmla="*/ 2512 w 2522"/>
                  <a:gd name="T97" fmla="*/ 985 h 1181"/>
                  <a:gd name="T98" fmla="*/ 2505 w 2522"/>
                  <a:gd name="T99" fmla="*/ 978 h 1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522" h="1181">
                    <a:moveTo>
                      <a:pt x="2505" y="978"/>
                    </a:moveTo>
                    <a:lnTo>
                      <a:pt x="2162" y="694"/>
                    </a:lnTo>
                    <a:lnTo>
                      <a:pt x="2162" y="54"/>
                    </a:lnTo>
                    <a:lnTo>
                      <a:pt x="2162" y="44"/>
                    </a:lnTo>
                    <a:lnTo>
                      <a:pt x="2155" y="26"/>
                    </a:lnTo>
                    <a:lnTo>
                      <a:pt x="2149" y="18"/>
                    </a:lnTo>
                    <a:lnTo>
                      <a:pt x="2141" y="13"/>
                    </a:lnTo>
                    <a:lnTo>
                      <a:pt x="2123" y="5"/>
                    </a:lnTo>
                    <a:lnTo>
                      <a:pt x="2113" y="5"/>
                    </a:lnTo>
                    <a:lnTo>
                      <a:pt x="1812" y="5"/>
                    </a:lnTo>
                    <a:lnTo>
                      <a:pt x="1802" y="5"/>
                    </a:lnTo>
                    <a:lnTo>
                      <a:pt x="1783" y="13"/>
                    </a:lnTo>
                    <a:lnTo>
                      <a:pt x="1776" y="18"/>
                    </a:lnTo>
                    <a:lnTo>
                      <a:pt x="1770" y="26"/>
                    </a:lnTo>
                    <a:lnTo>
                      <a:pt x="1763" y="44"/>
                    </a:lnTo>
                    <a:lnTo>
                      <a:pt x="1762" y="54"/>
                    </a:lnTo>
                    <a:lnTo>
                      <a:pt x="1762" y="360"/>
                    </a:lnTo>
                    <a:lnTo>
                      <a:pt x="1380" y="41"/>
                    </a:lnTo>
                    <a:lnTo>
                      <a:pt x="1354" y="23"/>
                    </a:lnTo>
                    <a:lnTo>
                      <a:pt x="1295" y="1"/>
                    </a:lnTo>
                    <a:lnTo>
                      <a:pt x="1262" y="0"/>
                    </a:lnTo>
                    <a:lnTo>
                      <a:pt x="1227" y="1"/>
                    </a:lnTo>
                    <a:lnTo>
                      <a:pt x="1168" y="23"/>
                    </a:lnTo>
                    <a:lnTo>
                      <a:pt x="1142" y="41"/>
                    </a:lnTo>
                    <a:lnTo>
                      <a:pt x="17" y="978"/>
                    </a:lnTo>
                    <a:lnTo>
                      <a:pt x="10" y="985"/>
                    </a:lnTo>
                    <a:lnTo>
                      <a:pt x="1" y="1001"/>
                    </a:lnTo>
                    <a:lnTo>
                      <a:pt x="0" y="1012"/>
                    </a:lnTo>
                    <a:lnTo>
                      <a:pt x="0" y="1023"/>
                    </a:lnTo>
                    <a:lnTo>
                      <a:pt x="6" y="1040"/>
                    </a:lnTo>
                    <a:lnTo>
                      <a:pt x="12" y="1048"/>
                    </a:lnTo>
                    <a:lnTo>
                      <a:pt x="108" y="1164"/>
                    </a:lnTo>
                    <a:lnTo>
                      <a:pt x="122" y="1177"/>
                    </a:lnTo>
                    <a:lnTo>
                      <a:pt x="141" y="1181"/>
                    </a:lnTo>
                    <a:lnTo>
                      <a:pt x="160" y="1181"/>
                    </a:lnTo>
                    <a:lnTo>
                      <a:pt x="179" y="1171"/>
                    </a:lnTo>
                    <a:lnTo>
                      <a:pt x="1262" y="268"/>
                    </a:lnTo>
                    <a:lnTo>
                      <a:pt x="2344" y="1171"/>
                    </a:lnTo>
                    <a:lnTo>
                      <a:pt x="2358" y="1180"/>
                    </a:lnTo>
                    <a:lnTo>
                      <a:pt x="2377" y="1181"/>
                    </a:lnTo>
                    <a:lnTo>
                      <a:pt x="2383" y="1181"/>
                    </a:lnTo>
                    <a:lnTo>
                      <a:pt x="2401" y="1177"/>
                    </a:lnTo>
                    <a:lnTo>
                      <a:pt x="2414" y="1164"/>
                    </a:lnTo>
                    <a:lnTo>
                      <a:pt x="2512" y="1048"/>
                    </a:lnTo>
                    <a:lnTo>
                      <a:pt x="2518" y="1040"/>
                    </a:lnTo>
                    <a:lnTo>
                      <a:pt x="2522" y="1023"/>
                    </a:lnTo>
                    <a:lnTo>
                      <a:pt x="2522" y="1012"/>
                    </a:lnTo>
                    <a:lnTo>
                      <a:pt x="2521" y="1001"/>
                    </a:lnTo>
                    <a:lnTo>
                      <a:pt x="2512" y="985"/>
                    </a:lnTo>
                    <a:lnTo>
                      <a:pt x="2505" y="97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7" name="Freeform 36"/>
            <p:cNvSpPr>
              <a:spLocks noEditPoints="1"/>
            </p:cNvSpPr>
            <p:nvPr/>
          </p:nvSpPr>
          <p:spPr bwMode="auto">
            <a:xfrm>
              <a:off x="625397" y="4336406"/>
              <a:ext cx="105376" cy="177233"/>
            </a:xfrm>
            <a:custGeom>
              <a:avLst/>
              <a:gdLst>
                <a:gd name="T0" fmla="*/ 937 w 1926"/>
                <a:gd name="T1" fmla="*/ 3639 h 4045"/>
                <a:gd name="T2" fmla="*/ 893 w 1926"/>
                <a:gd name="T3" fmla="*/ 3665 h 4045"/>
                <a:gd name="T4" fmla="*/ 863 w 1926"/>
                <a:gd name="T5" fmla="*/ 3712 h 4045"/>
                <a:gd name="T6" fmla="*/ 851 w 1926"/>
                <a:gd name="T7" fmla="*/ 3772 h 4045"/>
                <a:gd name="T8" fmla="*/ 863 w 1926"/>
                <a:gd name="T9" fmla="*/ 3832 h 4045"/>
                <a:gd name="T10" fmla="*/ 893 w 1926"/>
                <a:gd name="T11" fmla="*/ 3878 h 4045"/>
                <a:gd name="T12" fmla="*/ 937 w 1926"/>
                <a:gd name="T13" fmla="*/ 3905 h 4045"/>
                <a:gd name="T14" fmla="*/ 988 w 1926"/>
                <a:gd name="T15" fmla="*/ 3905 h 4045"/>
                <a:gd name="T16" fmla="*/ 1033 w 1926"/>
                <a:gd name="T17" fmla="*/ 3878 h 4045"/>
                <a:gd name="T18" fmla="*/ 1064 w 1926"/>
                <a:gd name="T19" fmla="*/ 3832 h 4045"/>
                <a:gd name="T20" fmla="*/ 1075 w 1926"/>
                <a:gd name="T21" fmla="*/ 3772 h 4045"/>
                <a:gd name="T22" fmla="*/ 1064 w 1926"/>
                <a:gd name="T23" fmla="*/ 3712 h 4045"/>
                <a:gd name="T24" fmla="*/ 1033 w 1926"/>
                <a:gd name="T25" fmla="*/ 3665 h 4045"/>
                <a:gd name="T26" fmla="*/ 988 w 1926"/>
                <a:gd name="T27" fmla="*/ 3639 h 4045"/>
                <a:gd name="T28" fmla="*/ 156 w 1926"/>
                <a:gd name="T29" fmla="*/ 434 h 4045"/>
                <a:gd name="T30" fmla="*/ 1770 w 1926"/>
                <a:gd name="T31" fmla="*/ 3540 h 4045"/>
                <a:gd name="T32" fmla="*/ 156 w 1926"/>
                <a:gd name="T33" fmla="*/ 434 h 4045"/>
                <a:gd name="T34" fmla="*/ 716 w 1926"/>
                <a:gd name="T35" fmla="*/ 200 h 4045"/>
                <a:gd name="T36" fmla="*/ 701 w 1926"/>
                <a:gd name="T37" fmla="*/ 217 h 4045"/>
                <a:gd name="T38" fmla="*/ 701 w 1926"/>
                <a:gd name="T39" fmla="*/ 243 h 4045"/>
                <a:gd name="T40" fmla="*/ 716 w 1926"/>
                <a:gd name="T41" fmla="*/ 260 h 4045"/>
                <a:gd name="T42" fmla="*/ 1199 w 1926"/>
                <a:gd name="T43" fmla="*/ 262 h 4045"/>
                <a:gd name="T44" fmla="*/ 1218 w 1926"/>
                <a:gd name="T45" fmla="*/ 254 h 4045"/>
                <a:gd name="T46" fmla="*/ 1226 w 1926"/>
                <a:gd name="T47" fmla="*/ 230 h 4045"/>
                <a:gd name="T48" fmla="*/ 1218 w 1926"/>
                <a:gd name="T49" fmla="*/ 207 h 4045"/>
                <a:gd name="T50" fmla="*/ 1199 w 1926"/>
                <a:gd name="T51" fmla="*/ 197 h 4045"/>
                <a:gd name="T52" fmla="*/ 224 w 1926"/>
                <a:gd name="T53" fmla="*/ 0 h 4045"/>
                <a:gd name="T54" fmla="*/ 1738 w 1926"/>
                <a:gd name="T55" fmla="*/ 4 h 4045"/>
                <a:gd name="T56" fmla="*/ 1805 w 1926"/>
                <a:gd name="T57" fmla="*/ 31 h 4045"/>
                <a:gd name="T58" fmla="*/ 1860 w 1926"/>
                <a:gd name="T59" fmla="*/ 81 h 4045"/>
                <a:gd name="T60" fmla="*/ 1900 w 1926"/>
                <a:gd name="T61" fmla="*/ 148 h 4045"/>
                <a:gd name="T62" fmla="*/ 1923 w 1926"/>
                <a:gd name="T63" fmla="*/ 229 h 4045"/>
                <a:gd name="T64" fmla="*/ 1926 w 1926"/>
                <a:gd name="T65" fmla="*/ 3772 h 4045"/>
                <a:gd name="T66" fmla="*/ 1915 w 1926"/>
                <a:gd name="T67" fmla="*/ 3857 h 4045"/>
                <a:gd name="T68" fmla="*/ 1882 w 1926"/>
                <a:gd name="T69" fmla="*/ 3932 h 4045"/>
                <a:gd name="T70" fmla="*/ 1834 w 1926"/>
                <a:gd name="T71" fmla="*/ 3992 h 4045"/>
                <a:gd name="T72" fmla="*/ 1773 w 1926"/>
                <a:gd name="T73" fmla="*/ 4032 h 4045"/>
                <a:gd name="T74" fmla="*/ 1702 w 1926"/>
                <a:gd name="T75" fmla="*/ 4045 h 4045"/>
                <a:gd name="T76" fmla="*/ 188 w 1926"/>
                <a:gd name="T77" fmla="*/ 4041 h 4045"/>
                <a:gd name="T78" fmla="*/ 122 w 1926"/>
                <a:gd name="T79" fmla="*/ 4014 h 4045"/>
                <a:gd name="T80" fmla="*/ 66 w 1926"/>
                <a:gd name="T81" fmla="*/ 3964 h 4045"/>
                <a:gd name="T82" fmla="*/ 25 w 1926"/>
                <a:gd name="T83" fmla="*/ 3897 h 4045"/>
                <a:gd name="T84" fmla="*/ 3 w 1926"/>
                <a:gd name="T85" fmla="*/ 3816 h 4045"/>
                <a:gd name="T86" fmla="*/ 0 w 1926"/>
                <a:gd name="T87" fmla="*/ 273 h 4045"/>
                <a:gd name="T88" fmla="*/ 12 w 1926"/>
                <a:gd name="T89" fmla="*/ 188 h 4045"/>
                <a:gd name="T90" fmla="*/ 43 w 1926"/>
                <a:gd name="T91" fmla="*/ 113 h 4045"/>
                <a:gd name="T92" fmla="*/ 92 w 1926"/>
                <a:gd name="T93" fmla="*/ 53 h 4045"/>
                <a:gd name="T94" fmla="*/ 154 w 1926"/>
                <a:gd name="T95" fmla="*/ 13 h 4045"/>
                <a:gd name="T96" fmla="*/ 224 w 1926"/>
                <a:gd name="T97" fmla="*/ 0 h 4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26" h="4045">
                  <a:moveTo>
                    <a:pt x="963" y="3636"/>
                  </a:moveTo>
                  <a:lnTo>
                    <a:pt x="937" y="3639"/>
                  </a:lnTo>
                  <a:lnTo>
                    <a:pt x="914" y="3649"/>
                  </a:lnTo>
                  <a:lnTo>
                    <a:pt x="893" y="3665"/>
                  </a:lnTo>
                  <a:lnTo>
                    <a:pt x="876" y="3686"/>
                  </a:lnTo>
                  <a:lnTo>
                    <a:pt x="863" y="3712"/>
                  </a:lnTo>
                  <a:lnTo>
                    <a:pt x="854" y="3741"/>
                  </a:lnTo>
                  <a:lnTo>
                    <a:pt x="851" y="3772"/>
                  </a:lnTo>
                  <a:lnTo>
                    <a:pt x="854" y="3804"/>
                  </a:lnTo>
                  <a:lnTo>
                    <a:pt x="863" y="3832"/>
                  </a:lnTo>
                  <a:lnTo>
                    <a:pt x="876" y="3857"/>
                  </a:lnTo>
                  <a:lnTo>
                    <a:pt x="893" y="3878"/>
                  </a:lnTo>
                  <a:lnTo>
                    <a:pt x="914" y="3894"/>
                  </a:lnTo>
                  <a:lnTo>
                    <a:pt x="937" y="3905"/>
                  </a:lnTo>
                  <a:lnTo>
                    <a:pt x="963" y="3909"/>
                  </a:lnTo>
                  <a:lnTo>
                    <a:pt x="988" y="3905"/>
                  </a:lnTo>
                  <a:lnTo>
                    <a:pt x="1013" y="3894"/>
                  </a:lnTo>
                  <a:lnTo>
                    <a:pt x="1033" y="3878"/>
                  </a:lnTo>
                  <a:lnTo>
                    <a:pt x="1051" y="3857"/>
                  </a:lnTo>
                  <a:lnTo>
                    <a:pt x="1064" y="3832"/>
                  </a:lnTo>
                  <a:lnTo>
                    <a:pt x="1072" y="3804"/>
                  </a:lnTo>
                  <a:lnTo>
                    <a:pt x="1075" y="3772"/>
                  </a:lnTo>
                  <a:lnTo>
                    <a:pt x="1072" y="3741"/>
                  </a:lnTo>
                  <a:lnTo>
                    <a:pt x="1064" y="3712"/>
                  </a:lnTo>
                  <a:lnTo>
                    <a:pt x="1051" y="3686"/>
                  </a:lnTo>
                  <a:lnTo>
                    <a:pt x="1033" y="3665"/>
                  </a:lnTo>
                  <a:lnTo>
                    <a:pt x="1013" y="3649"/>
                  </a:lnTo>
                  <a:lnTo>
                    <a:pt x="988" y="3639"/>
                  </a:lnTo>
                  <a:lnTo>
                    <a:pt x="963" y="3636"/>
                  </a:lnTo>
                  <a:close/>
                  <a:moveTo>
                    <a:pt x="156" y="434"/>
                  </a:moveTo>
                  <a:lnTo>
                    <a:pt x="156" y="3540"/>
                  </a:lnTo>
                  <a:lnTo>
                    <a:pt x="1770" y="3540"/>
                  </a:lnTo>
                  <a:lnTo>
                    <a:pt x="1770" y="434"/>
                  </a:lnTo>
                  <a:lnTo>
                    <a:pt x="156" y="434"/>
                  </a:lnTo>
                  <a:close/>
                  <a:moveTo>
                    <a:pt x="727" y="197"/>
                  </a:moveTo>
                  <a:lnTo>
                    <a:pt x="716" y="200"/>
                  </a:lnTo>
                  <a:lnTo>
                    <a:pt x="707" y="207"/>
                  </a:lnTo>
                  <a:lnTo>
                    <a:pt x="701" y="217"/>
                  </a:lnTo>
                  <a:lnTo>
                    <a:pt x="699" y="230"/>
                  </a:lnTo>
                  <a:lnTo>
                    <a:pt x="701" y="243"/>
                  </a:lnTo>
                  <a:lnTo>
                    <a:pt x="707" y="254"/>
                  </a:lnTo>
                  <a:lnTo>
                    <a:pt x="716" y="260"/>
                  </a:lnTo>
                  <a:lnTo>
                    <a:pt x="727" y="262"/>
                  </a:lnTo>
                  <a:lnTo>
                    <a:pt x="1199" y="262"/>
                  </a:lnTo>
                  <a:lnTo>
                    <a:pt x="1210" y="260"/>
                  </a:lnTo>
                  <a:lnTo>
                    <a:pt x="1218" y="254"/>
                  </a:lnTo>
                  <a:lnTo>
                    <a:pt x="1224" y="243"/>
                  </a:lnTo>
                  <a:lnTo>
                    <a:pt x="1226" y="230"/>
                  </a:lnTo>
                  <a:lnTo>
                    <a:pt x="1224" y="217"/>
                  </a:lnTo>
                  <a:lnTo>
                    <a:pt x="1218" y="207"/>
                  </a:lnTo>
                  <a:lnTo>
                    <a:pt x="1210" y="200"/>
                  </a:lnTo>
                  <a:lnTo>
                    <a:pt x="1199" y="197"/>
                  </a:lnTo>
                  <a:lnTo>
                    <a:pt x="727" y="197"/>
                  </a:lnTo>
                  <a:close/>
                  <a:moveTo>
                    <a:pt x="224" y="0"/>
                  </a:moveTo>
                  <a:lnTo>
                    <a:pt x="1702" y="0"/>
                  </a:lnTo>
                  <a:lnTo>
                    <a:pt x="1738" y="4"/>
                  </a:lnTo>
                  <a:lnTo>
                    <a:pt x="1773" y="13"/>
                  </a:lnTo>
                  <a:lnTo>
                    <a:pt x="1805" y="31"/>
                  </a:lnTo>
                  <a:lnTo>
                    <a:pt x="1834" y="53"/>
                  </a:lnTo>
                  <a:lnTo>
                    <a:pt x="1860" y="81"/>
                  </a:lnTo>
                  <a:lnTo>
                    <a:pt x="1882" y="113"/>
                  </a:lnTo>
                  <a:lnTo>
                    <a:pt x="1900" y="148"/>
                  </a:lnTo>
                  <a:lnTo>
                    <a:pt x="1915" y="188"/>
                  </a:lnTo>
                  <a:lnTo>
                    <a:pt x="1923" y="229"/>
                  </a:lnTo>
                  <a:lnTo>
                    <a:pt x="1926" y="273"/>
                  </a:lnTo>
                  <a:lnTo>
                    <a:pt x="1926" y="3772"/>
                  </a:lnTo>
                  <a:lnTo>
                    <a:pt x="1923" y="3816"/>
                  </a:lnTo>
                  <a:lnTo>
                    <a:pt x="1915" y="3857"/>
                  </a:lnTo>
                  <a:lnTo>
                    <a:pt x="1900" y="3897"/>
                  </a:lnTo>
                  <a:lnTo>
                    <a:pt x="1882" y="3932"/>
                  </a:lnTo>
                  <a:lnTo>
                    <a:pt x="1860" y="3964"/>
                  </a:lnTo>
                  <a:lnTo>
                    <a:pt x="1834" y="3992"/>
                  </a:lnTo>
                  <a:lnTo>
                    <a:pt x="1805" y="4014"/>
                  </a:lnTo>
                  <a:lnTo>
                    <a:pt x="1773" y="4032"/>
                  </a:lnTo>
                  <a:lnTo>
                    <a:pt x="1738" y="4041"/>
                  </a:lnTo>
                  <a:lnTo>
                    <a:pt x="1702" y="4045"/>
                  </a:lnTo>
                  <a:lnTo>
                    <a:pt x="224" y="4045"/>
                  </a:lnTo>
                  <a:lnTo>
                    <a:pt x="188" y="4041"/>
                  </a:lnTo>
                  <a:lnTo>
                    <a:pt x="154" y="4032"/>
                  </a:lnTo>
                  <a:lnTo>
                    <a:pt x="122" y="4014"/>
                  </a:lnTo>
                  <a:lnTo>
                    <a:pt x="92" y="3992"/>
                  </a:lnTo>
                  <a:lnTo>
                    <a:pt x="66" y="3964"/>
                  </a:lnTo>
                  <a:lnTo>
                    <a:pt x="43" y="3932"/>
                  </a:lnTo>
                  <a:lnTo>
                    <a:pt x="25" y="3897"/>
                  </a:lnTo>
                  <a:lnTo>
                    <a:pt x="12" y="3857"/>
                  </a:lnTo>
                  <a:lnTo>
                    <a:pt x="3" y="3816"/>
                  </a:lnTo>
                  <a:lnTo>
                    <a:pt x="0" y="3772"/>
                  </a:lnTo>
                  <a:lnTo>
                    <a:pt x="0" y="273"/>
                  </a:lnTo>
                  <a:lnTo>
                    <a:pt x="3" y="229"/>
                  </a:lnTo>
                  <a:lnTo>
                    <a:pt x="12" y="188"/>
                  </a:lnTo>
                  <a:lnTo>
                    <a:pt x="25" y="148"/>
                  </a:lnTo>
                  <a:lnTo>
                    <a:pt x="43" y="113"/>
                  </a:lnTo>
                  <a:lnTo>
                    <a:pt x="66" y="81"/>
                  </a:lnTo>
                  <a:lnTo>
                    <a:pt x="92" y="53"/>
                  </a:lnTo>
                  <a:lnTo>
                    <a:pt x="122" y="31"/>
                  </a:lnTo>
                  <a:lnTo>
                    <a:pt x="154" y="13"/>
                  </a:lnTo>
                  <a:lnTo>
                    <a:pt x="188" y="4"/>
                  </a:lnTo>
                  <a:lnTo>
                    <a:pt x="22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" name="자유형 7"/>
            <p:cNvSpPr>
              <a:spLocks/>
            </p:cNvSpPr>
            <p:nvPr/>
          </p:nvSpPr>
          <p:spPr bwMode="auto">
            <a:xfrm>
              <a:off x="598771" y="3644382"/>
              <a:ext cx="158629" cy="138832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" name="Freeform 6"/>
            <p:cNvSpPr>
              <a:spLocks/>
            </p:cNvSpPr>
            <p:nvPr/>
          </p:nvSpPr>
          <p:spPr bwMode="auto">
            <a:xfrm rot="10800000" flipH="1" flipV="1">
              <a:off x="597941" y="2949079"/>
              <a:ext cx="160288" cy="142111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10" name="Group 20"/>
            <p:cNvGrpSpPr>
              <a:grpSpLocks noChangeAspect="1"/>
            </p:cNvGrpSpPr>
            <p:nvPr/>
          </p:nvGrpSpPr>
          <p:grpSpPr bwMode="auto">
            <a:xfrm>
              <a:off x="614039" y="2221163"/>
              <a:ext cx="128093" cy="174724"/>
              <a:chOff x="2597" y="4163"/>
              <a:chExt cx="217" cy="296"/>
            </a:xfrm>
            <a:grpFill/>
          </p:grpSpPr>
          <p:sp>
            <p:nvSpPr>
              <p:cNvPr id="19" name="Freeform 22"/>
              <p:cNvSpPr>
                <a:spLocks noEditPoints="1"/>
              </p:cNvSpPr>
              <p:nvPr/>
            </p:nvSpPr>
            <p:spPr bwMode="auto">
              <a:xfrm>
                <a:off x="2630" y="4163"/>
                <a:ext cx="151" cy="176"/>
              </a:xfrm>
              <a:custGeom>
                <a:avLst/>
                <a:gdLst>
                  <a:gd name="T0" fmla="*/ 410 w 1662"/>
                  <a:gd name="T1" fmla="*/ 645 h 1942"/>
                  <a:gd name="T2" fmla="*/ 309 w 1662"/>
                  <a:gd name="T3" fmla="*/ 847 h 1942"/>
                  <a:gd name="T4" fmla="*/ 255 w 1662"/>
                  <a:gd name="T5" fmla="*/ 1023 h 1942"/>
                  <a:gd name="T6" fmla="*/ 263 w 1662"/>
                  <a:gd name="T7" fmla="*/ 1206 h 1942"/>
                  <a:gd name="T8" fmla="*/ 347 w 1662"/>
                  <a:gd name="T9" fmla="*/ 1429 h 1942"/>
                  <a:gd name="T10" fmla="*/ 476 w 1662"/>
                  <a:gd name="T11" fmla="*/ 1620 h 1942"/>
                  <a:gd name="T12" fmla="*/ 638 w 1662"/>
                  <a:gd name="T13" fmla="*/ 1753 h 1942"/>
                  <a:gd name="T14" fmla="*/ 825 w 1662"/>
                  <a:gd name="T15" fmla="*/ 1803 h 1942"/>
                  <a:gd name="T16" fmla="*/ 1013 w 1662"/>
                  <a:gd name="T17" fmla="*/ 1753 h 1942"/>
                  <a:gd name="T18" fmla="*/ 1176 w 1662"/>
                  <a:gd name="T19" fmla="*/ 1619 h 1942"/>
                  <a:gd name="T20" fmla="*/ 1305 w 1662"/>
                  <a:gd name="T21" fmla="*/ 1428 h 1942"/>
                  <a:gd name="T22" fmla="*/ 1388 w 1662"/>
                  <a:gd name="T23" fmla="*/ 1205 h 1942"/>
                  <a:gd name="T24" fmla="*/ 1418 w 1662"/>
                  <a:gd name="T25" fmla="*/ 974 h 1942"/>
                  <a:gd name="T26" fmla="*/ 1266 w 1662"/>
                  <a:gd name="T27" fmla="*/ 836 h 1942"/>
                  <a:gd name="T28" fmla="*/ 1012 w 1662"/>
                  <a:gd name="T29" fmla="*/ 794 h 1942"/>
                  <a:gd name="T30" fmla="*/ 806 w 1662"/>
                  <a:gd name="T31" fmla="*/ 713 h 1942"/>
                  <a:gd name="T32" fmla="*/ 646 w 1662"/>
                  <a:gd name="T33" fmla="*/ 610 h 1942"/>
                  <a:gd name="T34" fmla="*/ 526 w 1662"/>
                  <a:gd name="T35" fmla="*/ 499 h 1942"/>
                  <a:gd name="T36" fmla="*/ 944 w 1662"/>
                  <a:gd name="T37" fmla="*/ 23 h 1942"/>
                  <a:gd name="T38" fmla="*/ 1152 w 1662"/>
                  <a:gd name="T39" fmla="*/ 118 h 1942"/>
                  <a:gd name="T40" fmla="*/ 1271 w 1662"/>
                  <a:gd name="T41" fmla="*/ 205 h 1942"/>
                  <a:gd name="T42" fmla="*/ 1388 w 1662"/>
                  <a:gd name="T43" fmla="*/ 323 h 1942"/>
                  <a:gd name="T44" fmla="*/ 1455 w 1662"/>
                  <a:gd name="T45" fmla="*/ 429 h 1942"/>
                  <a:gd name="T46" fmla="*/ 1524 w 1662"/>
                  <a:gd name="T47" fmla="*/ 626 h 1942"/>
                  <a:gd name="T48" fmla="*/ 1555 w 1662"/>
                  <a:gd name="T49" fmla="*/ 892 h 1942"/>
                  <a:gd name="T50" fmla="*/ 1619 w 1662"/>
                  <a:gd name="T51" fmla="*/ 939 h 1942"/>
                  <a:gd name="T52" fmla="*/ 1657 w 1662"/>
                  <a:gd name="T53" fmla="*/ 1032 h 1942"/>
                  <a:gd name="T54" fmla="*/ 1655 w 1662"/>
                  <a:gd name="T55" fmla="*/ 1183 h 1942"/>
                  <a:gd name="T56" fmla="*/ 1611 w 1662"/>
                  <a:gd name="T57" fmla="*/ 1304 h 1942"/>
                  <a:gd name="T58" fmla="*/ 1537 w 1662"/>
                  <a:gd name="T59" fmla="*/ 1372 h 1942"/>
                  <a:gd name="T60" fmla="*/ 1445 w 1662"/>
                  <a:gd name="T61" fmla="*/ 1454 h 1942"/>
                  <a:gd name="T62" fmla="*/ 1313 w 1662"/>
                  <a:gd name="T63" fmla="*/ 1670 h 1942"/>
                  <a:gd name="T64" fmla="*/ 1141 w 1662"/>
                  <a:gd name="T65" fmla="*/ 1836 h 1942"/>
                  <a:gd name="T66" fmla="*/ 937 w 1662"/>
                  <a:gd name="T67" fmla="*/ 1930 h 1942"/>
                  <a:gd name="T68" fmla="*/ 714 w 1662"/>
                  <a:gd name="T69" fmla="*/ 1930 h 1942"/>
                  <a:gd name="T70" fmla="*/ 510 w 1662"/>
                  <a:gd name="T71" fmla="*/ 1836 h 1942"/>
                  <a:gd name="T72" fmla="*/ 337 w 1662"/>
                  <a:gd name="T73" fmla="*/ 1669 h 1942"/>
                  <a:gd name="T74" fmla="*/ 205 w 1662"/>
                  <a:gd name="T75" fmla="*/ 1452 h 1942"/>
                  <a:gd name="T76" fmla="*/ 111 w 1662"/>
                  <a:gd name="T77" fmla="*/ 1364 h 1942"/>
                  <a:gd name="T78" fmla="*/ 39 w 1662"/>
                  <a:gd name="T79" fmla="*/ 1284 h 1942"/>
                  <a:gd name="T80" fmla="*/ 2 w 1662"/>
                  <a:gd name="T81" fmla="*/ 1143 h 1942"/>
                  <a:gd name="T82" fmla="*/ 9 w 1662"/>
                  <a:gd name="T83" fmla="*/ 1009 h 1942"/>
                  <a:gd name="T84" fmla="*/ 50 w 1662"/>
                  <a:gd name="T85" fmla="*/ 930 h 1942"/>
                  <a:gd name="T86" fmla="*/ 98 w 1662"/>
                  <a:gd name="T87" fmla="*/ 851 h 1942"/>
                  <a:gd name="T88" fmla="*/ 85 w 1662"/>
                  <a:gd name="T89" fmla="*/ 643 h 1942"/>
                  <a:gd name="T90" fmla="*/ 120 w 1662"/>
                  <a:gd name="T91" fmla="*/ 487 h 1942"/>
                  <a:gd name="T92" fmla="*/ 183 w 1662"/>
                  <a:gd name="T93" fmla="*/ 377 h 1942"/>
                  <a:gd name="T94" fmla="*/ 257 w 1662"/>
                  <a:gd name="T95" fmla="*/ 305 h 1942"/>
                  <a:gd name="T96" fmla="*/ 319 w 1662"/>
                  <a:gd name="T97" fmla="*/ 266 h 1942"/>
                  <a:gd name="T98" fmla="*/ 352 w 1662"/>
                  <a:gd name="T99" fmla="*/ 246 h 1942"/>
                  <a:gd name="T100" fmla="*/ 390 w 1662"/>
                  <a:gd name="T101" fmla="*/ 196 h 1942"/>
                  <a:gd name="T102" fmla="*/ 459 w 1662"/>
                  <a:gd name="T103" fmla="*/ 127 h 1942"/>
                  <a:gd name="T104" fmla="*/ 559 w 1662"/>
                  <a:gd name="T105" fmla="*/ 57 h 1942"/>
                  <a:gd name="T106" fmla="*/ 690 w 1662"/>
                  <a:gd name="T107" fmla="*/ 10 h 19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662" h="1942">
                    <a:moveTo>
                      <a:pt x="526" y="499"/>
                    </a:moveTo>
                    <a:lnTo>
                      <a:pt x="484" y="546"/>
                    </a:lnTo>
                    <a:lnTo>
                      <a:pt x="445" y="595"/>
                    </a:lnTo>
                    <a:lnTo>
                      <a:pt x="410" y="645"/>
                    </a:lnTo>
                    <a:lnTo>
                      <a:pt x="379" y="696"/>
                    </a:lnTo>
                    <a:lnTo>
                      <a:pt x="352" y="747"/>
                    </a:lnTo>
                    <a:lnTo>
                      <a:pt x="329" y="797"/>
                    </a:lnTo>
                    <a:lnTo>
                      <a:pt x="309" y="847"/>
                    </a:lnTo>
                    <a:lnTo>
                      <a:pt x="291" y="895"/>
                    </a:lnTo>
                    <a:lnTo>
                      <a:pt x="277" y="941"/>
                    </a:lnTo>
                    <a:lnTo>
                      <a:pt x="264" y="984"/>
                    </a:lnTo>
                    <a:lnTo>
                      <a:pt x="255" y="1023"/>
                    </a:lnTo>
                    <a:lnTo>
                      <a:pt x="247" y="1059"/>
                    </a:lnTo>
                    <a:lnTo>
                      <a:pt x="241" y="1091"/>
                    </a:lnTo>
                    <a:lnTo>
                      <a:pt x="250" y="1148"/>
                    </a:lnTo>
                    <a:lnTo>
                      <a:pt x="263" y="1206"/>
                    </a:lnTo>
                    <a:lnTo>
                      <a:pt x="280" y="1263"/>
                    </a:lnTo>
                    <a:lnTo>
                      <a:pt x="299" y="1320"/>
                    </a:lnTo>
                    <a:lnTo>
                      <a:pt x="322" y="1375"/>
                    </a:lnTo>
                    <a:lnTo>
                      <a:pt x="347" y="1429"/>
                    </a:lnTo>
                    <a:lnTo>
                      <a:pt x="375" y="1480"/>
                    </a:lnTo>
                    <a:lnTo>
                      <a:pt x="406" y="1530"/>
                    </a:lnTo>
                    <a:lnTo>
                      <a:pt x="440" y="1576"/>
                    </a:lnTo>
                    <a:lnTo>
                      <a:pt x="476" y="1620"/>
                    </a:lnTo>
                    <a:lnTo>
                      <a:pt x="513" y="1659"/>
                    </a:lnTo>
                    <a:lnTo>
                      <a:pt x="553" y="1695"/>
                    </a:lnTo>
                    <a:lnTo>
                      <a:pt x="594" y="1726"/>
                    </a:lnTo>
                    <a:lnTo>
                      <a:pt x="638" y="1753"/>
                    </a:lnTo>
                    <a:lnTo>
                      <a:pt x="683" y="1774"/>
                    </a:lnTo>
                    <a:lnTo>
                      <a:pt x="729" y="1789"/>
                    </a:lnTo>
                    <a:lnTo>
                      <a:pt x="777" y="1800"/>
                    </a:lnTo>
                    <a:lnTo>
                      <a:pt x="825" y="1803"/>
                    </a:lnTo>
                    <a:lnTo>
                      <a:pt x="875" y="1800"/>
                    </a:lnTo>
                    <a:lnTo>
                      <a:pt x="922" y="1789"/>
                    </a:lnTo>
                    <a:lnTo>
                      <a:pt x="968" y="1774"/>
                    </a:lnTo>
                    <a:lnTo>
                      <a:pt x="1013" y="1753"/>
                    </a:lnTo>
                    <a:lnTo>
                      <a:pt x="1056" y="1726"/>
                    </a:lnTo>
                    <a:lnTo>
                      <a:pt x="1099" y="1695"/>
                    </a:lnTo>
                    <a:lnTo>
                      <a:pt x="1139" y="1659"/>
                    </a:lnTo>
                    <a:lnTo>
                      <a:pt x="1176" y="1619"/>
                    </a:lnTo>
                    <a:lnTo>
                      <a:pt x="1212" y="1576"/>
                    </a:lnTo>
                    <a:lnTo>
                      <a:pt x="1245" y="1529"/>
                    </a:lnTo>
                    <a:lnTo>
                      <a:pt x="1276" y="1480"/>
                    </a:lnTo>
                    <a:lnTo>
                      <a:pt x="1305" y="1428"/>
                    </a:lnTo>
                    <a:lnTo>
                      <a:pt x="1330" y="1374"/>
                    </a:lnTo>
                    <a:lnTo>
                      <a:pt x="1353" y="1319"/>
                    </a:lnTo>
                    <a:lnTo>
                      <a:pt x="1372" y="1262"/>
                    </a:lnTo>
                    <a:lnTo>
                      <a:pt x="1388" y="1205"/>
                    </a:lnTo>
                    <a:lnTo>
                      <a:pt x="1401" y="1147"/>
                    </a:lnTo>
                    <a:lnTo>
                      <a:pt x="1411" y="1089"/>
                    </a:lnTo>
                    <a:lnTo>
                      <a:pt x="1416" y="1032"/>
                    </a:lnTo>
                    <a:lnTo>
                      <a:pt x="1418" y="974"/>
                    </a:lnTo>
                    <a:lnTo>
                      <a:pt x="1417" y="904"/>
                    </a:lnTo>
                    <a:lnTo>
                      <a:pt x="1414" y="838"/>
                    </a:lnTo>
                    <a:lnTo>
                      <a:pt x="1339" y="839"/>
                    </a:lnTo>
                    <a:lnTo>
                      <a:pt x="1266" y="836"/>
                    </a:lnTo>
                    <a:lnTo>
                      <a:pt x="1198" y="830"/>
                    </a:lnTo>
                    <a:lnTo>
                      <a:pt x="1133" y="820"/>
                    </a:lnTo>
                    <a:lnTo>
                      <a:pt x="1070" y="808"/>
                    </a:lnTo>
                    <a:lnTo>
                      <a:pt x="1012" y="794"/>
                    </a:lnTo>
                    <a:lnTo>
                      <a:pt x="956" y="777"/>
                    </a:lnTo>
                    <a:lnTo>
                      <a:pt x="903" y="757"/>
                    </a:lnTo>
                    <a:lnTo>
                      <a:pt x="853" y="737"/>
                    </a:lnTo>
                    <a:lnTo>
                      <a:pt x="806" y="713"/>
                    </a:lnTo>
                    <a:lnTo>
                      <a:pt x="762" y="690"/>
                    </a:lnTo>
                    <a:lnTo>
                      <a:pt x="721" y="664"/>
                    </a:lnTo>
                    <a:lnTo>
                      <a:pt x="682" y="638"/>
                    </a:lnTo>
                    <a:lnTo>
                      <a:pt x="646" y="610"/>
                    </a:lnTo>
                    <a:lnTo>
                      <a:pt x="612" y="583"/>
                    </a:lnTo>
                    <a:lnTo>
                      <a:pt x="581" y="555"/>
                    </a:lnTo>
                    <a:lnTo>
                      <a:pt x="552" y="527"/>
                    </a:lnTo>
                    <a:lnTo>
                      <a:pt x="526" y="499"/>
                    </a:lnTo>
                    <a:close/>
                    <a:moveTo>
                      <a:pt x="808" y="0"/>
                    </a:moveTo>
                    <a:lnTo>
                      <a:pt x="851" y="3"/>
                    </a:lnTo>
                    <a:lnTo>
                      <a:pt x="897" y="11"/>
                    </a:lnTo>
                    <a:lnTo>
                      <a:pt x="944" y="23"/>
                    </a:lnTo>
                    <a:lnTo>
                      <a:pt x="993" y="39"/>
                    </a:lnTo>
                    <a:lnTo>
                      <a:pt x="1044" y="60"/>
                    </a:lnTo>
                    <a:lnTo>
                      <a:pt x="1097" y="86"/>
                    </a:lnTo>
                    <a:lnTo>
                      <a:pt x="1152" y="118"/>
                    </a:lnTo>
                    <a:lnTo>
                      <a:pt x="1179" y="135"/>
                    </a:lnTo>
                    <a:lnTo>
                      <a:pt x="1208" y="155"/>
                    </a:lnTo>
                    <a:lnTo>
                      <a:pt x="1239" y="179"/>
                    </a:lnTo>
                    <a:lnTo>
                      <a:pt x="1271" y="205"/>
                    </a:lnTo>
                    <a:lnTo>
                      <a:pt x="1304" y="233"/>
                    </a:lnTo>
                    <a:lnTo>
                      <a:pt x="1334" y="261"/>
                    </a:lnTo>
                    <a:lnTo>
                      <a:pt x="1363" y="292"/>
                    </a:lnTo>
                    <a:lnTo>
                      <a:pt x="1388" y="323"/>
                    </a:lnTo>
                    <a:lnTo>
                      <a:pt x="1409" y="353"/>
                    </a:lnTo>
                    <a:lnTo>
                      <a:pt x="1409" y="353"/>
                    </a:lnTo>
                    <a:lnTo>
                      <a:pt x="1433" y="389"/>
                    </a:lnTo>
                    <a:lnTo>
                      <a:pt x="1455" y="429"/>
                    </a:lnTo>
                    <a:lnTo>
                      <a:pt x="1475" y="472"/>
                    </a:lnTo>
                    <a:lnTo>
                      <a:pt x="1493" y="519"/>
                    </a:lnTo>
                    <a:lnTo>
                      <a:pt x="1509" y="570"/>
                    </a:lnTo>
                    <a:lnTo>
                      <a:pt x="1524" y="626"/>
                    </a:lnTo>
                    <a:lnTo>
                      <a:pt x="1535" y="685"/>
                    </a:lnTo>
                    <a:lnTo>
                      <a:pt x="1545" y="749"/>
                    </a:lnTo>
                    <a:lnTo>
                      <a:pt x="1551" y="817"/>
                    </a:lnTo>
                    <a:lnTo>
                      <a:pt x="1555" y="892"/>
                    </a:lnTo>
                    <a:lnTo>
                      <a:pt x="1573" y="900"/>
                    </a:lnTo>
                    <a:lnTo>
                      <a:pt x="1590" y="910"/>
                    </a:lnTo>
                    <a:lnTo>
                      <a:pt x="1605" y="922"/>
                    </a:lnTo>
                    <a:lnTo>
                      <a:pt x="1619" y="939"/>
                    </a:lnTo>
                    <a:lnTo>
                      <a:pt x="1632" y="957"/>
                    </a:lnTo>
                    <a:lnTo>
                      <a:pt x="1642" y="979"/>
                    </a:lnTo>
                    <a:lnTo>
                      <a:pt x="1651" y="1003"/>
                    </a:lnTo>
                    <a:lnTo>
                      <a:pt x="1657" y="1032"/>
                    </a:lnTo>
                    <a:lnTo>
                      <a:pt x="1661" y="1064"/>
                    </a:lnTo>
                    <a:lnTo>
                      <a:pt x="1662" y="1102"/>
                    </a:lnTo>
                    <a:lnTo>
                      <a:pt x="1660" y="1143"/>
                    </a:lnTo>
                    <a:lnTo>
                      <a:pt x="1655" y="1183"/>
                    </a:lnTo>
                    <a:lnTo>
                      <a:pt x="1648" y="1218"/>
                    </a:lnTo>
                    <a:lnTo>
                      <a:pt x="1638" y="1250"/>
                    </a:lnTo>
                    <a:lnTo>
                      <a:pt x="1625" y="1278"/>
                    </a:lnTo>
                    <a:lnTo>
                      <a:pt x="1611" y="1304"/>
                    </a:lnTo>
                    <a:lnTo>
                      <a:pt x="1595" y="1325"/>
                    </a:lnTo>
                    <a:lnTo>
                      <a:pt x="1577" y="1344"/>
                    </a:lnTo>
                    <a:lnTo>
                      <a:pt x="1558" y="1360"/>
                    </a:lnTo>
                    <a:lnTo>
                      <a:pt x="1537" y="1372"/>
                    </a:lnTo>
                    <a:lnTo>
                      <a:pt x="1515" y="1382"/>
                    </a:lnTo>
                    <a:lnTo>
                      <a:pt x="1493" y="1390"/>
                    </a:lnTo>
                    <a:lnTo>
                      <a:pt x="1471" y="1395"/>
                    </a:lnTo>
                    <a:lnTo>
                      <a:pt x="1445" y="1454"/>
                    </a:lnTo>
                    <a:lnTo>
                      <a:pt x="1416" y="1512"/>
                    </a:lnTo>
                    <a:lnTo>
                      <a:pt x="1385" y="1567"/>
                    </a:lnTo>
                    <a:lnTo>
                      <a:pt x="1350" y="1620"/>
                    </a:lnTo>
                    <a:lnTo>
                      <a:pt x="1313" y="1670"/>
                    </a:lnTo>
                    <a:lnTo>
                      <a:pt x="1273" y="1717"/>
                    </a:lnTo>
                    <a:lnTo>
                      <a:pt x="1231" y="1761"/>
                    </a:lnTo>
                    <a:lnTo>
                      <a:pt x="1187" y="1801"/>
                    </a:lnTo>
                    <a:lnTo>
                      <a:pt x="1141" y="1836"/>
                    </a:lnTo>
                    <a:lnTo>
                      <a:pt x="1092" y="1868"/>
                    </a:lnTo>
                    <a:lnTo>
                      <a:pt x="1042" y="1893"/>
                    </a:lnTo>
                    <a:lnTo>
                      <a:pt x="990" y="1915"/>
                    </a:lnTo>
                    <a:lnTo>
                      <a:pt x="937" y="1930"/>
                    </a:lnTo>
                    <a:lnTo>
                      <a:pt x="882" y="1939"/>
                    </a:lnTo>
                    <a:lnTo>
                      <a:pt x="825" y="1942"/>
                    </a:lnTo>
                    <a:lnTo>
                      <a:pt x="769" y="1939"/>
                    </a:lnTo>
                    <a:lnTo>
                      <a:pt x="714" y="1930"/>
                    </a:lnTo>
                    <a:lnTo>
                      <a:pt x="661" y="1915"/>
                    </a:lnTo>
                    <a:lnTo>
                      <a:pt x="608" y="1893"/>
                    </a:lnTo>
                    <a:lnTo>
                      <a:pt x="558" y="1867"/>
                    </a:lnTo>
                    <a:lnTo>
                      <a:pt x="510" y="1836"/>
                    </a:lnTo>
                    <a:lnTo>
                      <a:pt x="464" y="1800"/>
                    </a:lnTo>
                    <a:lnTo>
                      <a:pt x="419" y="1760"/>
                    </a:lnTo>
                    <a:lnTo>
                      <a:pt x="377" y="1716"/>
                    </a:lnTo>
                    <a:lnTo>
                      <a:pt x="337" y="1669"/>
                    </a:lnTo>
                    <a:lnTo>
                      <a:pt x="300" y="1618"/>
                    </a:lnTo>
                    <a:lnTo>
                      <a:pt x="266" y="1565"/>
                    </a:lnTo>
                    <a:lnTo>
                      <a:pt x="234" y="1510"/>
                    </a:lnTo>
                    <a:lnTo>
                      <a:pt x="205" y="1452"/>
                    </a:lnTo>
                    <a:lnTo>
                      <a:pt x="179" y="1392"/>
                    </a:lnTo>
                    <a:lnTo>
                      <a:pt x="156" y="1386"/>
                    </a:lnTo>
                    <a:lnTo>
                      <a:pt x="133" y="1376"/>
                    </a:lnTo>
                    <a:lnTo>
                      <a:pt x="111" y="1364"/>
                    </a:lnTo>
                    <a:lnTo>
                      <a:pt x="91" y="1349"/>
                    </a:lnTo>
                    <a:lnTo>
                      <a:pt x="72" y="1330"/>
                    </a:lnTo>
                    <a:lnTo>
                      <a:pt x="55" y="1309"/>
                    </a:lnTo>
                    <a:lnTo>
                      <a:pt x="39" y="1284"/>
                    </a:lnTo>
                    <a:lnTo>
                      <a:pt x="26" y="1254"/>
                    </a:lnTo>
                    <a:lnTo>
                      <a:pt x="15" y="1221"/>
                    </a:lnTo>
                    <a:lnTo>
                      <a:pt x="7" y="1184"/>
                    </a:lnTo>
                    <a:lnTo>
                      <a:pt x="2" y="1143"/>
                    </a:lnTo>
                    <a:lnTo>
                      <a:pt x="0" y="1104"/>
                    </a:lnTo>
                    <a:lnTo>
                      <a:pt x="1" y="1068"/>
                    </a:lnTo>
                    <a:lnTo>
                      <a:pt x="4" y="1038"/>
                    </a:lnTo>
                    <a:lnTo>
                      <a:pt x="9" y="1009"/>
                    </a:lnTo>
                    <a:lnTo>
                      <a:pt x="17" y="985"/>
                    </a:lnTo>
                    <a:lnTo>
                      <a:pt x="27" y="964"/>
                    </a:lnTo>
                    <a:lnTo>
                      <a:pt x="38" y="946"/>
                    </a:lnTo>
                    <a:lnTo>
                      <a:pt x="50" y="930"/>
                    </a:lnTo>
                    <a:lnTo>
                      <a:pt x="65" y="916"/>
                    </a:lnTo>
                    <a:lnTo>
                      <a:pt x="80" y="906"/>
                    </a:lnTo>
                    <a:lnTo>
                      <a:pt x="96" y="897"/>
                    </a:lnTo>
                    <a:lnTo>
                      <a:pt x="98" y="851"/>
                    </a:lnTo>
                    <a:lnTo>
                      <a:pt x="89" y="794"/>
                    </a:lnTo>
                    <a:lnTo>
                      <a:pt x="85" y="740"/>
                    </a:lnTo>
                    <a:lnTo>
                      <a:pt x="83" y="690"/>
                    </a:lnTo>
                    <a:lnTo>
                      <a:pt x="85" y="643"/>
                    </a:lnTo>
                    <a:lnTo>
                      <a:pt x="90" y="599"/>
                    </a:lnTo>
                    <a:lnTo>
                      <a:pt x="98" y="559"/>
                    </a:lnTo>
                    <a:lnTo>
                      <a:pt x="108" y="522"/>
                    </a:lnTo>
                    <a:lnTo>
                      <a:pt x="120" y="487"/>
                    </a:lnTo>
                    <a:lnTo>
                      <a:pt x="134" y="455"/>
                    </a:lnTo>
                    <a:lnTo>
                      <a:pt x="149" y="427"/>
                    </a:lnTo>
                    <a:lnTo>
                      <a:pt x="166" y="400"/>
                    </a:lnTo>
                    <a:lnTo>
                      <a:pt x="183" y="377"/>
                    </a:lnTo>
                    <a:lnTo>
                      <a:pt x="202" y="355"/>
                    </a:lnTo>
                    <a:lnTo>
                      <a:pt x="220" y="337"/>
                    </a:lnTo>
                    <a:lnTo>
                      <a:pt x="239" y="320"/>
                    </a:lnTo>
                    <a:lnTo>
                      <a:pt x="257" y="305"/>
                    </a:lnTo>
                    <a:lnTo>
                      <a:pt x="274" y="293"/>
                    </a:lnTo>
                    <a:lnTo>
                      <a:pt x="290" y="282"/>
                    </a:lnTo>
                    <a:lnTo>
                      <a:pt x="305" y="273"/>
                    </a:lnTo>
                    <a:lnTo>
                      <a:pt x="319" y="266"/>
                    </a:lnTo>
                    <a:lnTo>
                      <a:pt x="331" y="260"/>
                    </a:lnTo>
                    <a:lnTo>
                      <a:pt x="341" y="255"/>
                    </a:lnTo>
                    <a:lnTo>
                      <a:pt x="348" y="253"/>
                    </a:lnTo>
                    <a:lnTo>
                      <a:pt x="352" y="246"/>
                    </a:lnTo>
                    <a:lnTo>
                      <a:pt x="359" y="237"/>
                    </a:lnTo>
                    <a:lnTo>
                      <a:pt x="367" y="225"/>
                    </a:lnTo>
                    <a:lnTo>
                      <a:pt x="377" y="212"/>
                    </a:lnTo>
                    <a:lnTo>
                      <a:pt x="390" y="196"/>
                    </a:lnTo>
                    <a:lnTo>
                      <a:pt x="404" y="180"/>
                    </a:lnTo>
                    <a:lnTo>
                      <a:pt x="421" y="163"/>
                    </a:lnTo>
                    <a:lnTo>
                      <a:pt x="439" y="145"/>
                    </a:lnTo>
                    <a:lnTo>
                      <a:pt x="459" y="127"/>
                    </a:lnTo>
                    <a:lnTo>
                      <a:pt x="481" y="108"/>
                    </a:lnTo>
                    <a:lnTo>
                      <a:pt x="505" y="91"/>
                    </a:lnTo>
                    <a:lnTo>
                      <a:pt x="531" y="74"/>
                    </a:lnTo>
                    <a:lnTo>
                      <a:pt x="559" y="57"/>
                    </a:lnTo>
                    <a:lnTo>
                      <a:pt x="589" y="43"/>
                    </a:lnTo>
                    <a:lnTo>
                      <a:pt x="620" y="30"/>
                    </a:lnTo>
                    <a:lnTo>
                      <a:pt x="655" y="19"/>
                    </a:lnTo>
                    <a:lnTo>
                      <a:pt x="690" y="10"/>
                    </a:lnTo>
                    <a:lnTo>
                      <a:pt x="728" y="3"/>
                    </a:lnTo>
                    <a:lnTo>
                      <a:pt x="767" y="0"/>
                    </a:lnTo>
                    <a:lnTo>
                      <a:pt x="80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20" name="Freeform 23"/>
              <p:cNvSpPr>
                <a:spLocks noEditPoints="1"/>
              </p:cNvSpPr>
              <p:nvPr/>
            </p:nvSpPr>
            <p:spPr bwMode="auto">
              <a:xfrm>
                <a:off x="2664" y="4250"/>
                <a:ext cx="83" cy="27"/>
              </a:xfrm>
              <a:custGeom>
                <a:avLst/>
                <a:gdLst>
                  <a:gd name="T0" fmla="*/ 613 w 916"/>
                  <a:gd name="T1" fmla="*/ 78 h 300"/>
                  <a:gd name="T2" fmla="*/ 561 w 916"/>
                  <a:gd name="T3" fmla="*/ 109 h 300"/>
                  <a:gd name="T4" fmla="*/ 554 w 916"/>
                  <a:gd name="T5" fmla="*/ 165 h 300"/>
                  <a:gd name="T6" fmla="*/ 579 w 916"/>
                  <a:gd name="T7" fmla="*/ 210 h 300"/>
                  <a:gd name="T8" fmla="*/ 665 w 916"/>
                  <a:gd name="T9" fmla="*/ 229 h 300"/>
                  <a:gd name="T10" fmla="*/ 787 w 916"/>
                  <a:gd name="T11" fmla="*/ 223 h 300"/>
                  <a:gd name="T12" fmla="*/ 839 w 916"/>
                  <a:gd name="T13" fmla="*/ 191 h 300"/>
                  <a:gd name="T14" fmla="*/ 846 w 916"/>
                  <a:gd name="T15" fmla="*/ 135 h 300"/>
                  <a:gd name="T16" fmla="*/ 820 w 916"/>
                  <a:gd name="T17" fmla="*/ 90 h 300"/>
                  <a:gd name="T18" fmla="*/ 734 w 916"/>
                  <a:gd name="T19" fmla="*/ 72 h 300"/>
                  <a:gd name="T20" fmla="*/ 153 w 916"/>
                  <a:gd name="T21" fmla="*/ 74 h 300"/>
                  <a:gd name="T22" fmla="*/ 85 w 916"/>
                  <a:gd name="T23" fmla="*/ 99 h 300"/>
                  <a:gd name="T24" fmla="*/ 70 w 916"/>
                  <a:gd name="T25" fmla="*/ 150 h 300"/>
                  <a:gd name="T26" fmla="*/ 85 w 916"/>
                  <a:gd name="T27" fmla="*/ 201 h 300"/>
                  <a:gd name="T28" fmla="*/ 153 w 916"/>
                  <a:gd name="T29" fmla="*/ 227 h 300"/>
                  <a:gd name="T30" fmla="*/ 280 w 916"/>
                  <a:gd name="T31" fmla="*/ 227 h 300"/>
                  <a:gd name="T32" fmla="*/ 348 w 916"/>
                  <a:gd name="T33" fmla="*/ 201 h 300"/>
                  <a:gd name="T34" fmla="*/ 363 w 916"/>
                  <a:gd name="T35" fmla="*/ 150 h 300"/>
                  <a:gd name="T36" fmla="*/ 348 w 916"/>
                  <a:gd name="T37" fmla="*/ 99 h 300"/>
                  <a:gd name="T38" fmla="*/ 280 w 916"/>
                  <a:gd name="T39" fmla="*/ 74 h 300"/>
                  <a:gd name="T40" fmla="*/ 234 w 916"/>
                  <a:gd name="T41" fmla="*/ 0 h 300"/>
                  <a:gd name="T42" fmla="*/ 321 w 916"/>
                  <a:gd name="T43" fmla="*/ 9 h 300"/>
                  <a:gd name="T44" fmla="*/ 400 w 916"/>
                  <a:gd name="T45" fmla="*/ 53 h 300"/>
                  <a:gd name="T46" fmla="*/ 574 w 916"/>
                  <a:gd name="T47" fmla="*/ 17 h 300"/>
                  <a:gd name="T48" fmla="*/ 662 w 916"/>
                  <a:gd name="T49" fmla="*/ 1 h 300"/>
                  <a:gd name="T50" fmla="*/ 732 w 916"/>
                  <a:gd name="T51" fmla="*/ 0 h 300"/>
                  <a:gd name="T52" fmla="*/ 806 w 916"/>
                  <a:gd name="T53" fmla="*/ 10 h 300"/>
                  <a:gd name="T54" fmla="*/ 875 w 916"/>
                  <a:gd name="T55" fmla="*/ 45 h 300"/>
                  <a:gd name="T56" fmla="*/ 914 w 916"/>
                  <a:gd name="T57" fmla="*/ 123 h 300"/>
                  <a:gd name="T58" fmla="*/ 900 w 916"/>
                  <a:gd name="T59" fmla="*/ 223 h 300"/>
                  <a:gd name="T60" fmla="*/ 843 w 916"/>
                  <a:gd name="T61" fmla="*/ 277 h 300"/>
                  <a:gd name="T62" fmla="*/ 768 w 916"/>
                  <a:gd name="T63" fmla="*/ 297 h 300"/>
                  <a:gd name="T64" fmla="*/ 699 w 916"/>
                  <a:gd name="T65" fmla="*/ 300 h 300"/>
                  <a:gd name="T66" fmla="*/ 632 w 916"/>
                  <a:gd name="T67" fmla="*/ 297 h 300"/>
                  <a:gd name="T68" fmla="*/ 557 w 916"/>
                  <a:gd name="T69" fmla="*/ 277 h 300"/>
                  <a:gd name="T70" fmla="*/ 500 w 916"/>
                  <a:gd name="T71" fmla="*/ 224 h 300"/>
                  <a:gd name="T72" fmla="*/ 485 w 916"/>
                  <a:gd name="T73" fmla="*/ 137 h 300"/>
                  <a:gd name="T74" fmla="*/ 432 w 916"/>
                  <a:gd name="T75" fmla="*/ 150 h 300"/>
                  <a:gd name="T76" fmla="*/ 405 w 916"/>
                  <a:gd name="T77" fmla="*/ 241 h 300"/>
                  <a:gd name="T78" fmla="*/ 342 w 916"/>
                  <a:gd name="T79" fmla="*/ 284 h 300"/>
                  <a:gd name="T80" fmla="*/ 266 w 916"/>
                  <a:gd name="T81" fmla="*/ 298 h 300"/>
                  <a:gd name="T82" fmla="*/ 201 w 916"/>
                  <a:gd name="T83" fmla="*/ 299 h 300"/>
                  <a:gd name="T84" fmla="*/ 129 w 916"/>
                  <a:gd name="T85" fmla="*/ 294 h 300"/>
                  <a:gd name="T86" fmla="*/ 57 w 916"/>
                  <a:gd name="T87" fmla="*/ 267 h 300"/>
                  <a:gd name="T88" fmla="*/ 7 w 916"/>
                  <a:gd name="T89" fmla="*/ 202 h 300"/>
                  <a:gd name="T90" fmla="*/ 7 w 916"/>
                  <a:gd name="T91" fmla="*/ 98 h 300"/>
                  <a:gd name="T92" fmla="*/ 57 w 916"/>
                  <a:gd name="T93" fmla="*/ 33 h 300"/>
                  <a:gd name="T94" fmla="*/ 129 w 916"/>
                  <a:gd name="T95" fmla="*/ 6 h 300"/>
                  <a:gd name="T96" fmla="*/ 201 w 916"/>
                  <a:gd name="T97" fmla="*/ 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16" h="300">
                    <a:moveTo>
                      <a:pt x="699" y="71"/>
                    </a:moveTo>
                    <a:lnTo>
                      <a:pt x="665" y="72"/>
                    </a:lnTo>
                    <a:lnTo>
                      <a:pt x="636" y="74"/>
                    </a:lnTo>
                    <a:lnTo>
                      <a:pt x="613" y="78"/>
                    </a:lnTo>
                    <a:lnTo>
                      <a:pt x="594" y="83"/>
                    </a:lnTo>
                    <a:lnTo>
                      <a:pt x="579" y="90"/>
                    </a:lnTo>
                    <a:lnTo>
                      <a:pt x="569" y="99"/>
                    </a:lnTo>
                    <a:lnTo>
                      <a:pt x="561" y="109"/>
                    </a:lnTo>
                    <a:lnTo>
                      <a:pt x="556" y="122"/>
                    </a:lnTo>
                    <a:lnTo>
                      <a:pt x="554" y="135"/>
                    </a:lnTo>
                    <a:lnTo>
                      <a:pt x="553" y="150"/>
                    </a:lnTo>
                    <a:lnTo>
                      <a:pt x="554" y="165"/>
                    </a:lnTo>
                    <a:lnTo>
                      <a:pt x="556" y="179"/>
                    </a:lnTo>
                    <a:lnTo>
                      <a:pt x="561" y="191"/>
                    </a:lnTo>
                    <a:lnTo>
                      <a:pt x="569" y="201"/>
                    </a:lnTo>
                    <a:lnTo>
                      <a:pt x="579" y="210"/>
                    </a:lnTo>
                    <a:lnTo>
                      <a:pt x="594" y="216"/>
                    </a:lnTo>
                    <a:lnTo>
                      <a:pt x="613" y="223"/>
                    </a:lnTo>
                    <a:lnTo>
                      <a:pt x="636" y="227"/>
                    </a:lnTo>
                    <a:lnTo>
                      <a:pt x="665" y="229"/>
                    </a:lnTo>
                    <a:lnTo>
                      <a:pt x="699" y="230"/>
                    </a:lnTo>
                    <a:lnTo>
                      <a:pt x="734" y="229"/>
                    </a:lnTo>
                    <a:lnTo>
                      <a:pt x="763" y="227"/>
                    </a:lnTo>
                    <a:lnTo>
                      <a:pt x="787" y="223"/>
                    </a:lnTo>
                    <a:lnTo>
                      <a:pt x="805" y="216"/>
                    </a:lnTo>
                    <a:lnTo>
                      <a:pt x="820" y="210"/>
                    </a:lnTo>
                    <a:lnTo>
                      <a:pt x="831" y="201"/>
                    </a:lnTo>
                    <a:lnTo>
                      <a:pt x="839" y="191"/>
                    </a:lnTo>
                    <a:lnTo>
                      <a:pt x="843" y="179"/>
                    </a:lnTo>
                    <a:lnTo>
                      <a:pt x="846" y="165"/>
                    </a:lnTo>
                    <a:lnTo>
                      <a:pt x="847" y="150"/>
                    </a:lnTo>
                    <a:lnTo>
                      <a:pt x="846" y="135"/>
                    </a:lnTo>
                    <a:lnTo>
                      <a:pt x="843" y="122"/>
                    </a:lnTo>
                    <a:lnTo>
                      <a:pt x="839" y="109"/>
                    </a:lnTo>
                    <a:lnTo>
                      <a:pt x="831" y="99"/>
                    </a:lnTo>
                    <a:lnTo>
                      <a:pt x="820" y="90"/>
                    </a:lnTo>
                    <a:lnTo>
                      <a:pt x="805" y="83"/>
                    </a:lnTo>
                    <a:lnTo>
                      <a:pt x="787" y="78"/>
                    </a:lnTo>
                    <a:lnTo>
                      <a:pt x="763" y="74"/>
                    </a:lnTo>
                    <a:lnTo>
                      <a:pt x="734" y="72"/>
                    </a:lnTo>
                    <a:lnTo>
                      <a:pt x="699" y="71"/>
                    </a:lnTo>
                    <a:close/>
                    <a:moveTo>
                      <a:pt x="216" y="71"/>
                    </a:moveTo>
                    <a:lnTo>
                      <a:pt x="182" y="72"/>
                    </a:lnTo>
                    <a:lnTo>
                      <a:pt x="153" y="74"/>
                    </a:lnTo>
                    <a:lnTo>
                      <a:pt x="130" y="78"/>
                    </a:lnTo>
                    <a:lnTo>
                      <a:pt x="111" y="83"/>
                    </a:lnTo>
                    <a:lnTo>
                      <a:pt x="96" y="90"/>
                    </a:lnTo>
                    <a:lnTo>
                      <a:pt x="85" y="99"/>
                    </a:lnTo>
                    <a:lnTo>
                      <a:pt x="78" y="109"/>
                    </a:lnTo>
                    <a:lnTo>
                      <a:pt x="73" y="122"/>
                    </a:lnTo>
                    <a:lnTo>
                      <a:pt x="70" y="135"/>
                    </a:lnTo>
                    <a:lnTo>
                      <a:pt x="70" y="150"/>
                    </a:lnTo>
                    <a:lnTo>
                      <a:pt x="70" y="165"/>
                    </a:lnTo>
                    <a:lnTo>
                      <a:pt x="73" y="179"/>
                    </a:lnTo>
                    <a:lnTo>
                      <a:pt x="78" y="191"/>
                    </a:lnTo>
                    <a:lnTo>
                      <a:pt x="85" y="201"/>
                    </a:lnTo>
                    <a:lnTo>
                      <a:pt x="96" y="210"/>
                    </a:lnTo>
                    <a:lnTo>
                      <a:pt x="111" y="216"/>
                    </a:lnTo>
                    <a:lnTo>
                      <a:pt x="130" y="223"/>
                    </a:lnTo>
                    <a:lnTo>
                      <a:pt x="153" y="227"/>
                    </a:lnTo>
                    <a:lnTo>
                      <a:pt x="182" y="229"/>
                    </a:lnTo>
                    <a:lnTo>
                      <a:pt x="216" y="230"/>
                    </a:lnTo>
                    <a:lnTo>
                      <a:pt x="250" y="229"/>
                    </a:lnTo>
                    <a:lnTo>
                      <a:pt x="280" y="227"/>
                    </a:lnTo>
                    <a:lnTo>
                      <a:pt x="304" y="223"/>
                    </a:lnTo>
                    <a:lnTo>
                      <a:pt x="322" y="216"/>
                    </a:lnTo>
                    <a:lnTo>
                      <a:pt x="337" y="210"/>
                    </a:lnTo>
                    <a:lnTo>
                      <a:pt x="348" y="201"/>
                    </a:lnTo>
                    <a:lnTo>
                      <a:pt x="355" y="191"/>
                    </a:lnTo>
                    <a:lnTo>
                      <a:pt x="360" y="179"/>
                    </a:lnTo>
                    <a:lnTo>
                      <a:pt x="363" y="165"/>
                    </a:lnTo>
                    <a:lnTo>
                      <a:pt x="363" y="150"/>
                    </a:lnTo>
                    <a:lnTo>
                      <a:pt x="363" y="135"/>
                    </a:lnTo>
                    <a:lnTo>
                      <a:pt x="360" y="122"/>
                    </a:lnTo>
                    <a:lnTo>
                      <a:pt x="355" y="109"/>
                    </a:lnTo>
                    <a:lnTo>
                      <a:pt x="348" y="99"/>
                    </a:lnTo>
                    <a:lnTo>
                      <a:pt x="337" y="90"/>
                    </a:lnTo>
                    <a:lnTo>
                      <a:pt x="322" y="83"/>
                    </a:lnTo>
                    <a:lnTo>
                      <a:pt x="304" y="78"/>
                    </a:lnTo>
                    <a:lnTo>
                      <a:pt x="280" y="74"/>
                    </a:lnTo>
                    <a:lnTo>
                      <a:pt x="250" y="72"/>
                    </a:lnTo>
                    <a:lnTo>
                      <a:pt x="216" y="71"/>
                    </a:lnTo>
                    <a:close/>
                    <a:moveTo>
                      <a:pt x="216" y="0"/>
                    </a:moveTo>
                    <a:lnTo>
                      <a:pt x="234" y="0"/>
                    </a:lnTo>
                    <a:lnTo>
                      <a:pt x="254" y="1"/>
                    </a:lnTo>
                    <a:lnTo>
                      <a:pt x="276" y="2"/>
                    </a:lnTo>
                    <a:lnTo>
                      <a:pt x="298" y="5"/>
                    </a:lnTo>
                    <a:lnTo>
                      <a:pt x="321" y="9"/>
                    </a:lnTo>
                    <a:lnTo>
                      <a:pt x="343" y="17"/>
                    </a:lnTo>
                    <a:lnTo>
                      <a:pt x="364" y="26"/>
                    </a:lnTo>
                    <a:lnTo>
                      <a:pt x="383" y="37"/>
                    </a:lnTo>
                    <a:lnTo>
                      <a:pt x="400" y="53"/>
                    </a:lnTo>
                    <a:lnTo>
                      <a:pt x="516" y="53"/>
                    </a:lnTo>
                    <a:lnTo>
                      <a:pt x="533" y="37"/>
                    </a:lnTo>
                    <a:lnTo>
                      <a:pt x="553" y="26"/>
                    </a:lnTo>
                    <a:lnTo>
                      <a:pt x="574" y="17"/>
                    </a:lnTo>
                    <a:lnTo>
                      <a:pt x="596" y="9"/>
                    </a:lnTo>
                    <a:lnTo>
                      <a:pt x="618" y="5"/>
                    </a:lnTo>
                    <a:lnTo>
                      <a:pt x="640" y="2"/>
                    </a:lnTo>
                    <a:lnTo>
                      <a:pt x="662" y="1"/>
                    </a:lnTo>
                    <a:lnTo>
                      <a:pt x="682" y="0"/>
                    </a:lnTo>
                    <a:lnTo>
                      <a:pt x="699" y="0"/>
                    </a:lnTo>
                    <a:lnTo>
                      <a:pt x="715" y="0"/>
                    </a:lnTo>
                    <a:lnTo>
                      <a:pt x="732" y="0"/>
                    </a:lnTo>
                    <a:lnTo>
                      <a:pt x="749" y="1"/>
                    </a:lnTo>
                    <a:lnTo>
                      <a:pt x="768" y="3"/>
                    </a:lnTo>
                    <a:lnTo>
                      <a:pt x="787" y="6"/>
                    </a:lnTo>
                    <a:lnTo>
                      <a:pt x="806" y="10"/>
                    </a:lnTo>
                    <a:lnTo>
                      <a:pt x="825" y="16"/>
                    </a:lnTo>
                    <a:lnTo>
                      <a:pt x="843" y="24"/>
                    </a:lnTo>
                    <a:lnTo>
                      <a:pt x="860" y="33"/>
                    </a:lnTo>
                    <a:lnTo>
                      <a:pt x="875" y="45"/>
                    </a:lnTo>
                    <a:lnTo>
                      <a:pt x="889" y="59"/>
                    </a:lnTo>
                    <a:lnTo>
                      <a:pt x="900" y="77"/>
                    </a:lnTo>
                    <a:lnTo>
                      <a:pt x="908" y="98"/>
                    </a:lnTo>
                    <a:lnTo>
                      <a:pt x="914" y="123"/>
                    </a:lnTo>
                    <a:lnTo>
                      <a:pt x="916" y="150"/>
                    </a:lnTo>
                    <a:lnTo>
                      <a:pt x="914" y="178"/>
                    </a:lnTo>
                    <a:lnTo>
                      <a:pt x="908" y="202"/>
                    </a:lnTo>
                    <a:lnTo>
                      <a:pt x="900" y="223"/>
                    </a:lnTo>
                    <a:lnTo>
                      <a:pt x="889" y="241"/>
                    </a:lnTo>
                    <a:lnTo>
                      <a:pt x="875" y="255"/>
                    </a:lnTo>
                    <a:lnTo>
                      <a:pt x="860" y="267"/>
                    </a:lnTo>
                    <a:lnTo>
                      <a:pt x="843" y="277"/>
                    </a:lnTo>
                    <a:lnTo>
                      <a:pt x="825" y="285"/>
                    </a:lnTo>
                    <a:lnTo>
                      <a:pt x="806" y="290"/>
                    </a:lnTo>
                    <a:lnTo>
                      <a:pt x="787" y="294"/>
                    </a:lnTo>
                    <a:lnTo>
                      <a:pt x="768" y="297"/>
                    </a:lnTo>
                    <a:lnTo>
                      <a:pt x="749" y="298"/>
                    </a:lnTo>
                    <a:lnTo>
                      <a:pt x="732" y="299"/>
                    </a:lnTo>
                    <a:lnTo>
                      <a:pt x="715" y="299"/>
                    </a:lnTo>
                    <a:lnTo>
                      <a:pt x="699" y="300"/>
                    </a:lnTo>
                    <a:lnTo>
                      <a:pt x="685" y="299"/>
                    </a:lnTo>
                    <a:lnTo>
                      <a:pt x="668" y="299"/>
                    </a:lnTo>
                    <a:lnTo>
                      <a:pt x="650" y="298"/>
                    </a:lnTo>
                    <a:lnTo>
                      <a:pt x="632" y="297"/>
                    </a:lnTo>
                    <a:lnTo>
                      <a:pt x="613" y="294"/>
                    </a:lnTo>
                    <a:lnTo>
                      <a:pt x="593" y="290"/>
                    </a:lnTo>
                    <a:lnTo>
                      <a:pt x="575" y="285"/>
                    </a:lnTo>
                    <a:lnTo>
                      <a:pt x="557" y="277"/>
                    </a:lnTo>
                    <a:lnTo>
                      <a:pt x="540" y="267"/>
                    </a:lnTo>
                    <a:lnTo>
                      <a:pt x="524" y="255"/>
                    </a:lnTo>
                    <a:lnTo>
                      <a:pt x="511" y="241"/>
                    </a:lnTo>
                    <a:lnTo>
                      <a:pt x="500" y="224"/>
                    </a:lnTo>
                    <a:lnTo>
                      <a:pt x="491" y="202"/>
                    </a:lnTo>
                    <a:lnTo>
                      <a:pt x="486" y="179"/>
                    </a:lnTo>
                    <a:lnTo>
                      <a:pt x="484" y="150"/>
                    </a:lnTo>
                    <a:lnTo>
                      <a:pt x="485" y="137"/>
                    </a:lnTo>
                    <a:lnTo>
                      <a:pt x="486" y="125"/>
                    </a:lnTo>
                    <a:lnTo>
                      <a:pt x="430" y="125"/>
                    </a:lnTo>
                    <a:lnTo>
                      <a:pt x="432" y="137"/>
                    </a:lnTo>
                    <a:lnTo>
                      <a:pt x="432" y="150"/>
                    </a:lnTo>
                    <a:lnTo>
                      <a:pt x="430" y="179"/>
                    </a:lnTo>
                    <a:lnTo>
                      <a:pt x="425" y="202"/>
                    </a:lnTo>
                    <a:lnTo>
                      <a:pt x="416" y="224"/>
                    </a:lnTo>
                    <a:lnTo>
                      <a:pt x="405" y="241"/>
                    </a:lnTo>
                    <a:lnTo>
                      <a:pt x="392" y="255"/>
                    </a:lnTo>
                    <a:lnTo>
                      <a:pt x="377" y="267"/>
                    </a:lnTo>
                    <a:lnTo>
                      <a:pt x="360" y="277"/>
                    </a:lnTo>
                    <a:lnTo>
                      <a:pt x="342" y="284"/>
                    </a:lnTo>
                    <a:lnTo>
                      <a:pt x="323" y="290"/>
                    </a:lnTo>
                    <a:lnTo>
                      <a:pt x="304" y="294"/>
                    </a:lnTo>
                    <a:lnTo>
                      <a:pt x="285" y="296"/>
                    </a:lnTo>
                    <a:lnTo>
                      <a:pt x="266" y="298"/>
                    </a:lnTo>
                    <a:lnTo>
                      <a:pt x="248" y="299"/>
                    </a:lnTo>
                    <a:lnTo>
                      <a:pt x="231" y="299"/>
                    </a:lnTo>
                    <a:lnTo>
                      <a:pt x="216" y="299"/>
                    </a:lnTo>
                    <a:lnTo>
                      <a:pt x="201" y="299"/>
                    </a:lnTo>
                    <a:lnTo>
                      <a:pt x="185" y="299"/>
                    </a:lnTo>
                    <a:lnTo>
                      <a:pt x="167" y="298"/>
                    </a:lnTo>
                    <a:lnTo>
                      <a:pt x="148" y="296"/>
                    </a:lnTo>
                    <a:lnTo>
                      <a:pt x="129" y="294"/>
                    </a:lnTo>
                    <a:lnTo>
                      <a:pt x="110" y="290"/>
                    </a:lnTo>
                    <a:lnTo>
                      <a:pt x="91" y="284"/>
                    </a:lnTo>
                    <a:lnTo>
                      <a:pt x="73" y="277"/>
                    </a:lnTo>
                    <a:lnTo>
                      <a:pt x="57" y="267"/>
                    </a:lnTo>
                    <a:lnTo>
                      <a:pt x="41" y="255"/>
                    </a:lnTo>
                    <a:lnTo>
                      <a:pt x="27" y="240"/>
                    </a:lnTo>
                    <a:lnTo>
                      <a:pt x="16" y="223"/>
                    </a:lnTo>
                    <a:lnTo>
                      <a:pt x="7" y="202"/>
                    </a:lnTo>
                    <a:lnTo>
                      <a:pt x="2" y="178"/>
                    </a:lnTo>
                    <a:lnTo>
                      <a:pt x="0" y="150"/>
                    </a:lnTo>
                    <a:lnTo>
                      <a:pt x="2" y="122"/>
                    </a:lnTo>
                    <a:lnTo>
                      <a:pt x="7" y="98"/>
                    </a:lnTo>
                    <a:lnTo>
                      <a:pt x="16" y="77"/>
                    </a:lnTo>
                    <a:lnTo>
                      <a:pt x="27" y="59"/>
                    </a:lnTo>
                    <a:lnTo>
                      <a:pt x="41" y="45"/>
                    </a:lnTo>
                    <a:lnTo>
                      <a:pt x="57" y="33"/>
                    </a:lnTo>
                    <a:lnTo>
                      <a:pt x="73" y="23"/>
                    </a:lnTo>
                    <a:lnTo>
                      <a:pt x="91" y="16"/>
                    </a:lnTo>
                    <a:lnTo>
                      <a:pt x="110" y="10"/>
                    </a:lnTo>
                    <a:lnTo>
                      <a:pt x="129" y="6"/>
                    </a:lnTo>
                    <a:lnTo>
                      <a:pt x="148" y="3"/>
                    </a:lnTo>
                    <a:lnTo>
                      <a:pt x="167" y="1"/>
                    </a:lnTo>
                    <a:lnTo>
                      <a:pt x="185" y="0"/>
                    </a:lnTo>
                    <a:lnTo>
                      <a:pt x="201" y="0"/>
                    </a:lnTo>
                    <a:lnTo>
                      <a:pt x="2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21" name="Freeform 24"/>
              <p:cNvSpPr>
                <a:spLocks noEditPoints="1"/>
              </p:cNvSpPr>
              <p:nvPr/>
            </p:nvSpPr>
            <p:spPr bwMode="auto">
              <a:xfrm>
                <a:off x="2597" y="4335"/>
                <a:ext cx="217" cy="124"/>
              </a:xfrm>
              <a:custGeom>
                <a:avLst/>
                <a:gdLst>
                  <a:gd name="T0" fmla="*/ 1796 w 2393"/>
                  <a:gd name="T1" fmla="*/ 704 h 1360"/>
                  <a:gd name="T2" fmla="*/ 1761 w 2393"/>
                  <a:gd name="T3" fmla="*/ 720 h 1360"/>
                  <a:gd name="T4" fmla="*/ 1590 w 2393"/>
                  <a:gd name="T5" fmla="*/ 904 h 1360"/>
                  <a:gd name="T6" fmla="*/ 1882 w 2393"/>
                  <a:gd name="T7" fmla="*/ 733 h 1360"/>
                  <a:gd name="T8" fmla="*/ 1851 w 2393"/>
                  <a:gd name="T9" fmla="*/ 709 h 1360"/>
                  <a:gd name="T10" fmla="*/ 1814 w 2393"/>
                  <a:gd name="T11" fmla="*/ 702 h 1360"/>
                  <a:gd name="T12" fmla="*/ 1831 w 2393"/>
                  <a:gd name="T13" fmla="*/ 20 h 1360"/>
                  <a:gd name="T14" fmla="*/ 1950 w 2393"/>
                  <a:gd name="T15" fmla="*/ 61 h 1360"/>
                  <a:gd name="T16" fmla="*/ 2057 w 2393"/>
                  <a:gd name="T17" fmla="*/ 121 h 1360"/>
                  <a:gd name="T18" fmla="*/ 2154 w 2393"/>
                  <a:gd name="T19" fmla="*/ 196 h 1360"/>
                  <a:gd name="T20" fmla="*/ 2235 w 2393"/>
                  <a:gd name="T21" fmla="*/ 286 h 1360"/>
                  <a:gd name="T22" fmla="*/ 2301 w 2393"/>
                  <a:gd name="T23" fmla="*/ 388 h 1360"/>
                  <a:gd name="T24" fmla="*/ 2352 w 2393"/>
                  <a:gd name="T25" fmla="*/ 501 h 1360"/>
                  <a:gd name="T26" fmla="*/ 2382 w 2393"/>
                  <a:gd name="T27" fmla="*/ 622 h 1360"/>
                  <a:gd name="T28" fmla="*/ 2393 w 2393"/>
                  <a:gd name="T29" fmla="*/ 748 h 1360"/>
                  <a:gd name="T30" fmla="*/ 2390 w 2393"/>
                  <a:gd name="T31" fmla="*/ 1230 h 1360"/>
                  <a:gd name="T32" fmla="*/ 2370 w 2393"/>
                  <a:gd name="T33" fmla="*/ 1282 h 1360"/>
                  <a:gd name="T34" fmla="*/ 2335 w 2393"/>
                  <a:gd name="T35" fmla="*/ 1324 h 1360"/>
                  <a:gd name="T36" fmla="*/ 2286 w 2393"/>
                  <a:gd name="T37" fmla="*/ 1351 h 1360"/>
                  <a:gd name="T38" fmla="*/ 2230 w 2393"/>
                  <a:gd name="T39" fmla="*/ 1360 h 1360"/>
                  <a:gd name="T40" fmla="*/ 129 w 2393"/>
                  <a:gd name="T41" fmla="*/ 1358 h 1360"/>
                  <a:gd name="T42" fmla="*/ 77 w 2393"/>
                  <a:gd name="T43" fmla="*/ 1339 h 1360"/>
                  <a:gd name="T44" fmla="*/ 36 w 2393"/>
                  <a:gd name="T45" fmla="*/ 1304 h 1360"/>
                  <a:gd name="T46" fmla="*/ 10 w 2393"/>
                  <a:gd name="T47" fmla="*/ 1256 h 1360"/>
                  <a:gd name="T48" fmla="*/ 0 w 2393"/>
                  <a:gd name="T49" fmla="*/ 1200 h 1360"/>
                  <a:gd name="T50" fmla="*/ 3 w 2393"/>
                  <a:gd name="T51" fmla="*/ 684 h 1360"/>
                  <a:gd name="T52" fmla="*/ 23 w 2393"/>
                  <a:gd name="T53" fmla="*/ 561 h 1360"/>
                  <a:gd name="T54" fmla="*/ 63 w 2393"/>
                  <a:gd name="T55" fmla="*/ 443 h 1360"/>
                  <a:gd name="T56" fmla="*/ 122 w 2393"/>
                  <a:gd name="T57" fmla="*/ 336 h 1360"/>
                  <a:gd name="T58" fmla="*/ 195 w 2393"/>
                  <a:gd name="T59" fmla="*/ 240 h 1360"/>
                  <a:gd name="T60" fmla="*/ 283 w 2393"/>
                  <a:gd name="T61" fmla="*/ 157 h 1360"/>
                  <a:gd name="T62" fmla="*/ 385 w 2393"/>
                  <a:gd name="T63" fmla="*/ 89 h 1360"/>
                  <a:gd name="T64" fmla="*/ 498 w 2393"/>
                  <a:gd name="T65" fmla="*/ 38 h 1360"/>
                  <a:gd name="T66" fmla="*/ 640 w 2393"/>
                  <a:gd name="T67" fmla="*/ 0 h 1360"/>
                  <a:gd name="T68" fmla="*/ 1748 w 2393"/>
                  <a:gd name="T69" fmla="*/ 0 h 1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393" h="1360">
                    <a:moveTo>
                      <a:pt x="1814" y="702"/>
                    </a:moveTo>
                    <a:lnTo>
                      <a:pt x="1796" y="704"/>
                    </a:lnTo>
                    <a:lnTo>
                      <a:pt x="1778" y="709"/>
                    </a:lnTo>
                    <a:lnTo>
                      <a:pt x="1761" y="720"/>
                    </a:lnTo>
                    <a:lnTo>
                      <a:pt x="1746" y="733"/>
                    </a:lnTo>
                    <a:lnTo>
                      <a:pt x="1590" y="904"/>
                    </a:lnTo>
                    <a:lnTo>
                      <a:pt x="2038" y="904"/>
                    </a:lnTo>
                    <a:lnTo>
                      <a:pt x="1882" y="733"/>
                    </a:lnTo>
                    <a:lnTo>
                      <a:pt x="1867" y="719"/>
                    </a:lnTo>
                    <a:lnTo>
                      <a:pt x="1851" y="709"/>
                    </a:lnTo>
                    <a:lnTo>
                      <a:pt x="1833" y="703"/>
                    </a:lnTo>
                    <a:lnTo>
                      <a:pt x="1814" y="702"/>
                    </a:lnTo>
                    <a:close/>
                    <a:moveTo>
                      <a:pt x="1748" y="0"/>
                    </a:moveTo>
                    <a:lnTo>
                      <a:pt x="1831" y="20"/>
                    </a:lnTo>
                    <a:lnTo>
                      <a:pt x="1892" y="38"/>
                    </a:lnTo>
                    <a:lnTo>
                      <a:pt x="1950" y="61"/>
                    </a:lnTo>
                    <a:lnTo>
                      <a:pt x="2005" y="88"/>
                    </a:lnTo>
                    <a:lnTo>
                      <a:pt x="2057" y="121"/>
                    </a:lnTo>
                    <a:lnTo>
                      <a:pt x="2107" y="157"/>
                    </a:lnTo>
                    <a:lnTo>
                      <a:pt x="2154" y="196"/>
                    </a:lnTo>
                    <a:lnTo>
                      <a:pt x="2196" y="239"/>
                    </a:lnTo>
                    <a:lnTo>
                      <a:pt x="2235" y="286"/>
                    </a:lnTo>
                    <a:lnTo>
                      <a:pt x="2270" y="336"/>
                    </a:lnTo>
                    <a:lnTo>
                      <a:pt x="2301" y="388"/>
                    </a:lnTo>
                    <a:lnTo>
                      <a:pt x="2328" y="443"/>
                    </a:lnTo>
                    <a:lnTo>
                      <a:pt x="2352" y="501"/>
                    </a:lnTo>
                    <a:lnTo>
                      <a:pt x="2369" y="561"/>
                    </a:lnTo>
                    <a:lnTo>
                      <a:pt x="2382" y="622"/>
                    </a:lnTo>
                    <a:lnTo>
                      <a:pt x="2390" y="684"/>
                    </a:lnTo>
                    <a:lnTo>
                      <a:pt x="2393" y="748"/>
                    </a:lnTo>
                    <a:lnTo>
                      <a:pt x="2393" y="1200"/>
                    </a:lnTo>
                    <a:lnTo>
                      <a:pt x="2390" y="1230"/>
                    </a:lnTo>
                    <a:lnTo>
                      <a:pt x="2383" y="1256"/>
                    </a:lnTo>
                    <a:lnTo>
                      <a:pt x="2370" y="1282"/>
                    </a:lnTo>
                    <a:lnTo>
                      <a:pt x="2354" y="1304"/>
                    </a:lnTo>
                    <a:lnTo>
                      <a:pt x="2335" y="1324"/>
                    </a:lnTo>
                    <a:lnTo>
                      <a:pt x="2311" y="1339"/>
                    </a:lnTo>
                    <a:lnTo>
                      <a:pt x="2286" y="1351"/>
                    </a:lnTo>
                    <a:lnTo>
                      <a:pt x="2259" y="1358"/>
                    </a:lnTo>
                    <a:lnTo>
                      <a:pt x="2230" y="1360"/>
                    </a:lnTo>
                    <a:lnTo>
                      <a:pt x="157" y="1360"/>
                    </a:lnTo>
                    <a:lnTo>
                      <a:pt x="129" y="1358"/>
                    </a:lnTo>
                    <a:lnTo>
                      <a:pt x="101" y="1351"/>
                    </a:lnTo>
                    <a:lnTo>
                      <a:pt x="77" y="1339"/>
                    </a:lnTo>
                    <a:lnTo>
                      <a:pt x="55" y="1324"/>
                    </a:lnTo>
                    <a:lnTo>
                      <a:pt x="36" y="1304"/>
                    </a:lnTo>
                    <a:lnTo>
                      <a:pt x="21" y="1282"/>
                    </a:lnTo>
                    <a:lnTo>
                      <a:pt x="10" y="1256"/>
                    </a:lnTo>
                    <a:lnTo>
                      <a:pt x="3" y="1230"/>
                    </a:lnTo>
                    <a:lnTo>
                      <a:pt x="0" y="1200"/>
                    </a:lnTo>
                    <a:lnTo>
                      <a:pt x="0" y="748"/>
                    </a:lnTo>
                    <a:lnTo>
                      <a:pt x="3" y="684"/>
                    </a:lnTo>
                    <a:lnTo>
                      <a:pt x="11" y="622"/>
                    </a:lnTo>
                    <a:lnTo>
                      <a:pt x="23" y="561"/>
                    </a:lnTo>
                    <a:lnTo>
                      <a:pt x="41" y="501"/>
                    </a:lnTo>
                    <a:lnTo>
                      <a:pt x="63" y="443"/>
                    </a:lnTo>
                    <a:lnTo>
                      <a:pt x="90" y="389"/>
                    </a:lnTo>
                    <a:lnTo>
                      <a:pt x="122" y="336"/>
                    </a:lnTo>
                    <a:lnTo>
                      <a:pt x="156" y="286"/>
                    </a:lnTo>
                    <a:lnTo>
                      <a:pt x="195" y="240"/>
                    </a:lnTo>
                    <a:lnTo>
                      <a:pt x="237" y="196"/>
                    </a:lnTo>
                    <a:lnTo>
                      <a:pt x="283" y="157"/>
                    </a:lnTo>
                    <a:lnTo>
                      <a:pt x="332" y="121"/>
                    </a:lnTo>
                    <a:lnTo>
                      <a:pt x="385" y="89"/>
                    </a:lnTo>
                    <a:lnTo>
                      <a:pt x="440" y="62"/>
                    </a:lnTo>
                    <a:lnTo>
                      <a:pt x="498" y="38"/>
                    </a:lnTo>
                    <a:lnTo>
                      <a:pt x="559" y="20"/>
                    </a:lnTo>
                    <a:lnTo>
                      <a:pt x="640" y="0"/>
                    </a:lnTo>
                    <a:lnTo>
                      <a:pt x="1193" y="1280"/>
                    </a:lnTo>
                    <a:lnTo>
                      <a:pt x="174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22" name="Freeform 25"/>
              <p:cNvSpPr>
                <a:spLocks/>
              </p:cNvSpPr>
              <p:nvPr/>
            </p:nvSpPr>
            <p:spPr bwMode="auto">
              <a:xfrm>
                <a:off x="2689" y="4347"/>
                <a:ext cx="34" cy="83"/>
              </a:xfrm>
              <a:custGeom>
                <a:avLst/>
                <a:gdLst>
                  <a:gd name="T0" fmla="*/ 135 w 373"/>
                  <a:gd name="T1" fmla="*/ 0 h 915"/>
                  <a:gd name="T2" fmla="*/ 237 w 373"/>
                  <a:gd name="T3" fmla="*/ 0 h 915"/>
                  <a:gd name="T4" fmla="*/ 258 w 373"/>
                  <a:gd name="T5" fmla="*/ 2 h 915"/>
                  <a:gd name="T6" fmla="*/ 278 w 373"/>
                  <a:gd name="T7" fmla="*/ 9 h 915"/>
                  <a:gd name="T8" fmla="*/ 295 w 373"/>
                  <a:gd name="T9" fmla="*/ 21 h 915"/>
                  <a:gd name="T10" fmla="*/ 310 w 373"/>
                  <a:gd name="T11" fmla="*/ 36 h 915"/>
                  <a:gd name="T12" fmla="*/ 321 w 373"/>
                  <a:gd name="T13" fmla="*/ 53 h 915"/>
                  <a:gd name="T14" fmla="*/ 328 w 373"/>
                  <a:gd name="T15" fmla="*/ 74 h 915"/>
                  <a:gd name="T16" fmla="*/ 366 w 373"/>
                  <a:gd name="T17" fmla="*/ 234 h 915"/>
                  <a:gd name="T18" fmla="*/ 368 w 373"/>
                  <a:gd name="T19" fmla="*/ 257 h 915"/>
                  <a:gd name="T20" fmla="*/ 365 w 373"/>
                  <a:gd name="T21" fmla="*/ 281 h 915"/>
                  <a:gd name="T22" fmla="*/ 357 w 373"/>
                  <a:gd name="T23" fmla="*/ 301 h 915"/>
                  <a:gd name="T24" fmla="*/ 345 w 373"/>
                  <a:gd name="T25" fmla="*/ 319 h 915"/>
                  <a:gd name="T26" fmla="*/ 329 w 373"/>
                  <a:gd name="T27" fmla="*/ 334 h 915"/>
                  <a:gd name="T28" fmla="*/ 309 w 373"/>
                  <a:gd name="T29" fmla="*/ 345 h 915"/>
                  <a:gd name="T30" fmla="*/ 287 w 373"/>
                  <a:gd name="T31" fmla="*/ 351 h 915"/>
                  <a:gd name="T32" fmla="*/ 373 w 373"/>
                  <a:gd name="T33" fmla="*/ 438 h 915"/>
                  <a:gd name="T34" fmla="*/ 187 w 373"/>
                  <a:gd name="T35" fmla="*/ 915 h 915"/>
                  <a:gd name="T36" fmla="*/ 0 w 373"/>
                  <a:gd name="T37" fmla="*/ 438 h 915"/>
                  <a:gd name="T38" fmla="*/ 85 w 373"/>
                  <a:gd name="T39" fmla="*/ 351 h 915"/>
                  <a:gd name="T40" fmla="*/ 63 w 373"/>
                  <a:gd name="T41" fmla="*/ 345 h 915"/>
                  <a:gd name="T42" fmla="*/ 44 w 373"/>
                  <a:gd name="T43" fmla="*/ 334 h 915"/>
                  <a:gd name="T44" fmla="*/ 27 w 373"/>
                  <a:gd name="T45" fmla="*/ 319 h 915"/>
                  <a:gd name="T46" fmla="*/ 15 w 373"/>
                  <a:gd name="T47" fmla="*/ 301 h 915"/>
                  <a:gd name="T48" fmla="*/ 7 w 373"/>
                  <a:gd name="T49" fmla="*/ 281 h 915"/>
                  <a:gd name="T50" fmla="*/ 4 w 373"/>
                  <a:gd name="T51" fmla="*/ 257 h 915"/>
                  <a:gd name="T52" fmla="*/ 6 w 373"/>
                  <a:gd name="T53" fmla="*/ 234 h 915"/>
                  <a:gd name="T54" fmla="*/ 44 w 373"/>
                  <a:gd name="T55" fmla="*/ 74 h 915"/>
                  <a:gd name="T56" fmla="*/ 52 w 373"/>
                  <a:gd name="T57" fmla="*/ 53 h 915"/>
                  <a:gd name="T58" fmla="*/ 63 w 373"/>
                  <a:gd name="T59" fmla="*/ 36 h 915"/>
                  <a:gd name="T60" fmla="*/ 77 w 373"/>
                  <a:gd name="T61" fmla="*/ 21 h 915"/>
                  <a:gd name="T62" fmla="*/ 95 w 373"/>
                  <a:gd name="T63" fmla="*/ 9 h 915"/>
                  <a:gd name="T64" fmla="*/ 114 w 373"/>
                  <a:gd name="T65" fmla="*/ 2 h 915"/>
                  <a:gd name="T66" fmla="*/ 135 w 373"/>
                  <a:gd name="T67" fmla="*/ 0 h 9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73" h="915">
                    <a:moveTo>
                      <a:pt x="135" y="0"/>
                    </a:moveTo>
                    <a:lnTo>
                      <a:pt x="237" y="0"/>
                    </a:lnTo>
                    <a:lnTo>
                      <a:pt x="258" y="2"/>
                    </a:lnTo>
                    <a:lnTo>
                      <a:pt x="278" y="9"/>
                    </a:lnTo>
                    <a:lnTo>
                      <a:pt x="295" y="21"/>
                    </a:lnTo>
                    <a:lnTo>
                      <a:pt x="310" y="36"/>
                    </a:lnTo>
                    <a:lnTo>
                      <a:pt x="321" y="53"/>
                    </a:lnTo>
                    <a:lnTo>
                      <a:pt x="328" y="74"/>
                    </a:lnTo>
                    <a:lnTo>
                      <a:pt x="366" y="234"/>
                    </a:lnTo>
                    <a:lnTo>
                      <a:pt x="368" y="257"/>
                    </a:lnTo>
                    <a:lnTo>
                      <a:pt x="365" y="281"/>
                    </a:lnTo>
                    <a:lnTo>
                      <a:pt x="357" y="301"/>
                    </a:lnTo>
                    <a:lnTo>
                      <a:pt x="345" y="319"/>
                    </a:lnTo>
                    <a:lnTo>
                      <a:pt x="329" y="334"/>
                    </a:lnTo>
                    <a:lnTo>
                      <a:pt x="309" y="345"/>
                    </a:lnTo>
                    <a:lnTo>
                      <a:pt x="287" y="351"/>
                    </a:lnTo>
                    <a:lnTo>
                      <a:pt x="373" y="438"/>
                    </a:lnTo>
                    <a:lnTo>
                      <a:pt x="187" y="915"/>
                    </a:lnTo>
                    <a:lnTo>
                      <a:pt x="0" y="438"/>
                    </a:lnTo>
                    <a:lnTo>
                      <a:pt x="85" y="351"/>
                    </a:lnTo>
                    <a:lnTo>
                      <a:pt x="63" y="345"/>
                    </a:lnTo>
                    <a:lnTo>
                      <a:pt x="44" y="334"/>
                    </a:lnTo>
                    <a:lnTo>
                      <a:pt x="27" y="319"/>
                    </a:lnTo>
                    <a:lnTo>
                      <a:pt x="15" y="301"/>
                    </a:lnTo>
                    <a:lnTo>
                      <a:pt x="7" y="281"/>
                    </a:lnTo>
                    <a:lnTo>
                      <a:pt x="4" y="257"/>
                    </a:lnTo>
                    <a:lnTo>
                      <a:pt x="6" y="234"/>
                    </a:lnTo>
                    <a:lnTo>
                      <a:pt x="44" y="74"/>
                    </a:lnTo>
                    <a:lnTo>
                      <a:pt x="52" y="53"/>
                    </a:lnTo>
                    <a:lnTo>
                      <a:pt x="63" y="36"/>
                    </a:lnTo>
                    <a:lnTo>
                      <a:pt x="77" y="21"/>
                    </a:lnTo>
                    <a:lnTo>
                      <a:pt x="95" y="9"/>
                    </a:lnTo>
                    <a:lnTo>
                      <a:pt x="114" y="2"/>
                    </a:lnTo>
                    <a:lnTo>
                      <a:pt x="13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1" name="Group 16"/>
            <p:cNvGrpSpPr>
              <a:grpSpLocks noChangeAspect="1"/>
            </p:cNvGrpSpPr>
            <p:nvPr/>
          </p:nvGrpSpPr>
          <p:grpSpPr bwMode="auto">
            <a:xfrm>
              <a:off x="596845" y="5823027"/>
              <a:ext cx="162480" cy="186754"/>
              <a:chOff x="1039" y="1681"/>
              <a:chExt cx="1071" cy="1231"/>
            </a:xfrm>
            <a:grpFill/>
          </p:grpSpPr>
          <p:sp>
            <p:nvSpPr>
              <p:cNvPr id="15" name="Freeform 17"/>
              <p:cNvSpPr>
                <a:spLocks noEditPoints="1"/>
              </p:cNvSpPr>
              <p:nvPr/>
            </p:nvSpPr>
            <p:spPr bwMode="auto">
              <a:xfrm>
                <a:off x="1039" y="1681"/>
                <a:ext cx="1071" cy="1099"/>
              </a:xfrm>
              <a:custGeom>
                <a:avLst/>
                <a:gdLst>
                  <a:gd name="T0" fmla="*/ 3169 w 3212"/>
                  <a:gd name="T1" fmla="*/ 566 h 3298"/>
                  <a:gd name="T2" fmla="*/ 3035 w 3212"/>
                  <a:gd name="T3" fmla="*/ 475 h 3298"/>
                  <a:gd name="T4" fmla="*/ 2711 w 3212"/>
                  <a:gd name="T5" fmla="*/ 199 h 3298"/>
                  <a:gd name="T6" fmla="*/ 2384 w 3212"/>
                  <a:gd name="T7" fmla="*/ 19 h 3298"/>
                  <a:gd name="T8" fmla="*/ 2347 w 3212"/>
                  <a:gd name="T9" fmla="*/ 4 h 3298"/>
                  <a:gd name="T10" fmla="*/ 2278 w 3212"/>
                  <a:gd name="T11" fmla="*/ 47 h 3298"/>
                  <a:gd name="T12" fmla="*/ 2171 w 3212"/>
                  <a:gd name="T13" fmla="*/ 190 h 3298"/>
                  <a:gd name="T14" fmla="*/ 1698 w 3212"/>
                  <a:gd name="T15" fmla="*/ 610 h 3298"/>
                  <a:gd name="T16" fmla="*/ 716 w 3212"/>
                  <a:gd name="T17" fmla="*/ 1337 h 3298"/>
                  <a:gd name="T18" fmla="*/ 296 w 3212"/>
                  <a:gd name="T19" fmla="*/ 1713 h 3298"/>
                  <a:gd name="T20" fmla="*/ 59 w 3212"/>
                  <a:gd name="T21" fmla="*/ 2061 h 3298"/>
                  <a:gd name="T22" fmla="*/ 0 w 3212"/>
                  <a:gd name="T23" fmla="*/ 2479 h 3298"/>
                  <a:gd name="T24" fmla="*/ 29 w 3212"/>
                  <a:gd name="T25" fmla="*/ 2758 h 3298"/>
                  <a:gd name="T26" fmla="*/ 183 w 3212"/>
                  <a:gd name="T27" fmla="*/ 2915 h 3298"/>
                  <a:gd name="T28" fmla="*/ 615 w 3212"/>
                  <a:gd name="T29" fmla="*/ 3255 h 3298"/>
                  <a:gd name="T30" fmla="*/ 886 w 3212"/>
                  <a:gd name="T31" fmla="*/ 3291 h 3298"/>
                  <a:gd name="T32" fmla="*/ 1138 w 3212"/>
                  <a:gd name="T33" fmla="*/ 3171 h 3298"/>
                  <a:gd name="T34" fmla="*/ 1808 w 3212"/>
                  <a:gd name="T35" fmla="*/ 2600 h 3298"/>
                  <a:gd name="T36" fmla="*/ 2812 w 3212"/>
                  <a:gd name="T37" fmla="*/ 1724 h 3298"/>
                  <a:gd name="T38" fmla="*/ 3103 w 3212"/>
                  <a:gd name="T39" fmla="*/ 1438 h 3298"/>
                  <a:gd name="T40" fmla="*/ 3146 w 3212"/>
                  <a:gd name="T41" fmla="*/ 1401 h 3298"/>
                  <a:gd name="T42" fmla="*/ 3193 w 3212"/>
                  <a:gd name="T43" fmla="*/ 1183 h 3298"/>
                  <a:gd name="T44" fmla="*/ 3208 w 3212"/>
                  <a:gd name="T45" fmla="*/ 620 h 3298"/>
                  <a:gd name="T46" fmla="*/ 1001 w 3212"/>
                  <a:gd name="T47" fmla="*/ 3114 h 3298"/>
                  <a:gd name="T48" fmla="*/ 881 w 3212"/>
                  <a:gd name="T49" fmla="*/ 3066 h 3298"/>
                  <a:gd name="T50" fmla="*/ 844 w 3212"/>
                  <a:gd name="T51" fmla="*/ 2610 h 3298"/>
                  <a:gd name="T52" fmla="*/ 840 w 3212"/>
                  <a:gd name="T53" fmla="*/ 2398 h 3298"/>
                  <a:gd name="T54" fmla="*/ 401 w 3212"/>
                  <a:gd name="T55" fmla="*/ 2082 h 3298"/>
                  <a:gd name="T56" fmla="*/ 241 w 3212"/>
                  <a:gd name="T57" fmla="*/ 1969 h 3298"/>
                  <a:gd name="T58" fmla="*/ 752 w 3212"/>
                  <a:gd name="T59" fmla="*/ 2141 h 3298"/>
                  <a:gd name="T60" fmla="*/ 1034 w 3212"/>
                  <a:gd name="T61" fmla="*/ 2354 h 3298"/>
                  <a:gd name="T62" fmla="*/ 1418 w 3212"/>
                  <a:gd name="T63" fmla="*/ 2074 h 3298"/>
                  <a:gd name="T64" fmla="*/ 1624 w 3212"/>
                  <a:gd name="T65" fmla="*/ 1847 h 3298"/>
                  <a:gd name="T66" fmla="*/ 1420 w 3212"/>
                  <a:gd name="T67" fmla="*/ 1596 h 3298"/>
                  <a:gd name="T68" fmla="*/ 1082 w 3212"/>
                  <a:gd name="T69" fmla="*/ 1248 h 3298"/>
                  <a:gd name="T70" fmla="*/ 1614 w 3212"/>
                  <a:gd name="T71" fmla="*/ 825 h 3298"/>
                  <a:gd name="T72" fmla="*/ 2194 w 3212"/>
                  <a:gd name="T73" fmla="*/ 338 h 3298"/>
                  <a:gd name="T74" fmla="*/ 2374 w 3212"/>
                  <a:gd name="T75" fmla="*/ 118 h 3298"/>
                  <a:gd name="T76" fmla="*/ 2661 w 3212"/>
                  <a:gd name="T77" fmla="*/ 304 h 3298"/>
                  <a:gd name="T78" fmla="*/ 2993 w 3212"/>
                  <a:gd name="T79" fmla="*/ 603 h 3298"/>
                  <a:gd name="T80" fmla="*/ 2474 w 3212"/>
                  <a:gd name="T81" fmla="*/ 1257 h 3298"/>
                  <a:gd name="T82" fmla="*/ 1732 w 3212"/>
                  <a:gd name="T83" fmla="*/ 1951 h 3298"/>
                  <a:gd name="T84" fmla="*/ 1047 w 3212"/>
                  <a:gd name="T85" fmla="*/ 2462 h 3298"/>
                  <a:gd name="T86" fmla="*/ 1012 w 3212"/>
                  <a:gd name="T87" fmla="*/ 2472 h 3298"/>
                  <a:gd name="T88" fmla="*/ 3078 w 3212"/>
                  <a:gd name="T89" fmla="*/ 1147 h 3298"/>
                  <a:gd name="T90" fmla="*/ 3067 w 3212"/>
                  <a:gd name="T91" fmla="*/ 1301 h 3298"/>
                  <a:gd name="T92" fmla="*/ 3051 w 3212"/>
                  <a:gd name="T93" fmla="*/ 1343 h 3298"/>
                  <a:gd name="T94" fmla="*/ 3018 w 3212"/>
                  <a:gd name="T95" fmla="*/ 1366 h 3298"/>
                  <a:gd name="T96" fmla="*/ 2890 w 3212"/>
                  <a:gd name="T97" fmla="*/ 1493 h 3298"/>
                  <a:gd name="T98" fmla="*/ 1823 w 3212"/>
                  <a:gd name="T99" fmla="*/ 2434 h 3298"/>
                  <a:gd name="T100" fmla="*/ 1765 w 3212"/>
                  <a:gd name="T101" fmla="*/ 2231 h 3298"/>
                  <a:gd name="T102" fmla="*/ 1749 w 3212"/>
                  <a:gd name="T103" fmla="*/ 2105 h 3298"/>
                  <a:gd name="T104" fmla="*/ 2236 w 3212"/>
                  <a:gd name="T105" fmla="*/ 1651 h 3298"/>
                  <a:gd name="T106" fmla="*/ 3095 w 3212"/>
                  <a:gd name="T107" fmla="*/ 770 h 3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212" h="3298">
                    <a:moveTo>
                      <a:pt x="3208" y="620"/>
                    </a:moveTo>
                    <a:lnTo>
                      <a:pt x="3206" y="606"/>
                    </a:lnTo>
                    <a:lnTo>
                      <a:pt x="3192" y="581"/>
                    </a:lnTo>
                    <a:lnTo>
                      <a:pt x="3169" y="566"/>
                    </a:lnTo>
                    <a:lnTo>
                      <a:pt x="3143" y="561"/>
                    </a:lnTo>
                    <a:lnTo>
                      <a:pt x="3130" y="564"/>
                    </a:lnTo>
                    <a:lnTo>
                      <a:pt x="3101" y="533"/>
                    </a:lnTo>
                    <a:lnTo>
                      <a:pt x="3035" y="475"/>
                    </a:lnTo>
                    <a:lnTo>
                      <a:pt x="3003" y="448"/>
                    </a:lnTo>
                    <a:lnTo>
                      <a:pt x="2931" y="383"/>
                    </a:lnTo>
                    <a:lnTo>
                      <a:pt x="2786" y="258"/>
                    </a:lnTo>
                    <a:lnTo>
                      <a:pt x="2711" y="199"/>
                    </a:lnTo>
                    <a:lnTo>
                      <a:pt x="2651" y="148"/>
                    </a:lnTo>
                    <a:lnTo>
                      <a:pt x="2507" y="53"/>
                    </a:lnTo>
                    <a:lnTo>
                      <a:pt x="2432" y="24"/>
                    </a:lnTo>
                    <a:lnTo>
                      <a:pt x="2384" y="19"/>
                    </a:lnTo>
                    <a:lnTo>
                      <a:pt x="2363" y="20"/>
                    </a:lnTo>
                    <a:lnTo>
                      <a:pt x="2361" y="17"/>
                    </a:lnTo>
                    <a:lnTo>
                      <a:pt x="2358" y="14"/>
                    </a:lnTo>
                    <a:lnTo>
                      <a:pt x="2347" y="4"/>
                    </a:lnTo>
                    <a:lnTo>
                      <a:pt x="2320" y="0"/>
                    </a:lnTo>
                    <a:lnTo>
                      <a:pt x="2294" y="10"/>
                    </a:lnTo>
                    <a:lnTo>
                      <a:pt x="2278" y="32"/>
                    </a:lnTo>
                    <a:lnTo>
                      <a:pt x="2278" y="47"/>
                    </a:lnTo>
                    <a:lnTo>
                      <a:pt x="2276" y="62"/>
                    </a:lnTo>
                    <a:lnTo>
                      <a:pt x="2253" y="102"/>
                    </a:lnTo>
                    <a:lnTo>
                      <a:pt x="2199" y="163"/>
                    </a:lnTo>
                    <a:lnTo>
                      <a:pt x="2171" y="190"/>
                    </a:lnTo>
                    <a:lnTo>
                      <a:pt x="2102" y="260"/>
                    </a:lnTo>
                    <a:lnTo>
                      <a:pt x="1952" y="394"/>
                    </a:lnTo>
                    <a:lnTo>
                      <a:pt x="1878" y="459"/>
                    </a:lnTo>
                    <a:lnTo>
                      <a:pt x="1698" y="610"/>
                    </a:lnTo>
                    <a:lnTo>
                      <a:pt x="1326" y="897"/>
                    </a:lnTo>
                    <a:lnTo>
                      <a:pt x="1138" y="1036"/>
                    </a:lnTo>
                    <a:lnTo>
                      <a:pt x="969" y="1157"/>
                    </a:lnTo>
                    <a:lnTo>
                      <a:pt x="716" y="1337"/>
                    </a:lnTo>
                    <a:lnTo>
                      <a:pt x="553" y="1467"/>
                    </a:lnTo>
                    <a:lnTo>
                      <a:pt x="475" y="1536"/>
                    </a:lnTo>
                    <a:lnTo>
                      <a:pt x="415" y="1592"/>
                    </a:lnTo>
                    <a:lnTo>
                      <a:pt x="296" y="1713"/>
                    </a:lnTo>
                    <a:lnTo>
                      <a:pt x="186" y="1845"/>
                    </a:lnTo>
                    <a:lnTo>
                      <a:pt x="117" y="1951"/>
                    </a:lnTo>
                    <a:lnTo>
                      <a:pt x="77" y="2024"/>
                    </a:lnTo>
                    <a:lnTo>
                      <a:pt x="59" y="2061"/>
                    </a:lnTo>
                    <a:lnTo>
                      <a:pt x="44" y="2100"/>
                    </a:lnTo>
                    <a:lnTo>
                      <a:pt x="21" y="2181"/>
                    </a:lnTo>
                    <a:lnTo>
                      <a:pt x="2" y="2306"/>
                    </a:lnTo>
                    <a:lnTo>
                      <a:pt x="0" y="2479"/>
                    </a:lnTo>
                    <a:lnTo>
                      <a:pt x="12" y="2650"/>
                    </a:lnTo>
                    <a:lnTo>
                      <a:pt x="18" y="2732"/>
                    </a:lnTo>
                    <a:lnTo>
                      <a:pt x="19" y="2742"/>
                    </a:lnTo>
                    <a:lnTo>
                      <a:pt x="29" y="2758"/>
                    </a:lnTo>
                    <a:lnTo>
                      <a:pt x="49" y="2771"/>
                    </a:lnTo>
                    <a:lnTo>
                      <a:pt x="67" y="2770"/>
                    </a:lnTo>
                    <a:lnTo>
                      <a:pt x="101" y="2817"/>
                    </a:lnTo>
                    <a:lnTo>
                      <a:pt x="183" y="2915"/>
                    </a:lnTo>
                    <a:lnTo>
                      <a:pt x="278" y="3016"/>
                    </a:lnTo>
                    <a:lnTo>
                      <a:pt x="383" y="3109"/>
                    </a:lnTo>
                    <a:lnTo>
                      <a:pt x="497" y="3193"/>
                    </a:lnTo>
                    <a:lnTo>
                      <a:pt x="615" y="3255"/>
                    </a:lnTo>
                    <a:lnTo>
                      <a:pt x="704" y="3285"/>
                    </a:lnTo>
                    <a:lnTo>
                      <a:pt x="765" y="3297"/>
                    </a:lnTo>
                    <a:lnTo>
                      <a:pt x="825" y="3298"/>
                    </a:lnTo>
                    <a:lnTo>
                      <a:pt x="886" y="3291"/>
                    </a:lnTo>
                    <a:lnTo>
                      <a:pt x="916" y="3282"/>
                    </a:lnTo>
                    <a:lnTo>
                      <a:pt x="955" y="3271"/>
                    </a:lnTo>
                    <a:lnTo>
                      <a:pt x="1030" y="3236"/>
                    </a:lnTo>
                    <a:lnTo>
                      <a:pt x="1138" y="3171"/>
                    </a:lnTo>
                    <a:lnTo>
                      <a:pt x="1342" y="3009"/>
                    </a:lnTo>
                    <a:lnTo>
                      <a:pt x="1463" y="2899"/>
                    </a:lnTo>
                    <a:lnTo>
                      <a:pt x="1634" y="2748"/>
                    </a:lnTo>
                    <a:lnTo>
                      <a:pt x="1808" y="2600"/>
                    </a:lnTo>
                    <a:lnTo>
                      <a:pt x="2017" y="2424"/>
                    </a:lnTo>
                    <a:lnTo>
                      <a:pt x="2429" y="2066"/>
                    </a:lnTo>
                    <a:lnTo>
                      <a:pt x="2633" y="1884"/>
                    </a:lnTo>
                    <a:lnTo>
                      <a:pt x="2812" y="1724"/>
                    </a:lnTo>
                    <a:lnTo>
                      <a:pt x="2987" y="1560"/>
                    </a:lnTo>
                    <a:lnTo>
                      <a:pt x="3021" y="1530"/>
                    </a:lnTo>
                    <a:lnTo>
                      <a:pt x="3075" y="1478"/>
                    </a:lnTo>
                    <a:lnTo>
                      <a:pt x="3103" y="1438"/>
                    </a:lnTo>
                    <a:lnTo>
                      <a:pt x="3111" y="1416"/>
                    </a:lnTo>
                    <a:lnTo>
                      <a:pt x="3124" y="1415"/>
                    </a:lnTo>
                    <a:lnTo>
                      <a:pt x="3134" y="1409"/>
                    </a:lnTo>
                    <a:lnTo>
                      <a:pt x="3146" y="1401"/>
                    </a:lnTo>
                    <a:lnTo>
                      <a:pt x="3163" y="1378"/>
                    </a:lnTo>
                    <a:lnTo>
                      <a:pt x="3180" y="1337"/>
                    </a:lnTo>
                    <a:lnTo>
                      <a:pt x="3192" y="1241"/>
                    </a:lnTo>
                    <a:lnTo>
                      <a:pt x="3193" y="1183"/>
                    </a:lnTo>
                    <a:lnTo>
                      <a:pt x="3202" y="1042"/>
                    </a:lnTo>
                    <a:lnTo>
                      <a:pt x="3212" y="832"/>
                    </a:lnTo>
                    <a:lnTo>
                      <a:pt x="3212" y="691"/>
                    </a:lnTo>
                    <a:lnTo>
                      <a:pt x="3208" y="620"/>
                    </a:lnTo>
                    <a:close/>
                    <a:moveTo>
                      <a:pt x="1004" y="2495"/>
                    </a:moveTo>
                    <a:lnTo>
                      <a:pt x="998" y="2649"/>
                    </a:lnTo>
                    <a:lnTo>
                      <a:pt x="999" y="2958"/>
                    </a:lnTo>
                    <a:lnTo>
                      <a:pt x="1001" y="3114"/>
                    </a:lnTo>
                    <a:lnTo>
                      <a:pt x="942" y="3145"/>
                    </a:lnTo>
                    <a:lnTo>
                      <a:pt x="880" y="3170"/>
                    </a:lnTo>
                    <a:lnTo>
                      <a:pt x="884" y="3137"/>
                    </a:lnTo>
                    <a:lnTo>
                      <a:pt x="881" y="3066"/>
                    </a:lnTo>
                    <a:lnTo>
                      <a:pt x="868" y="2961"/>
                    </a:lnTo>
                    <a:lnTo>
                      <a:pt x="860" y="2895"/>
                    </a:lnTo>
                    <a:lnTo>
                      <a:pt x="850" y="2780"/>
                    </a:lnTo>
                    <a:lnTo>
                      <a:pt x="844" y="2610"/>
                    </a:lnTo>
                    <a:lnTo>
                      <a:pt x="850" y="2495"/>
                    </a:lnTo>
                    <a:lnTo>
                      <a:pt x="857" y="2439"/>
                    </a:lnTo>
                    <a:lnTo>
                      <a:pt x="856" y="2424"/>
                    </a:lnTo>
                    <a:lnTo>
                      <a:pt x="840" y="2398"/>
                    </a:lnTo>
                    <a:lnTo>
                      <a:pt x="828" y="2390"/>
                    </a:lnTo>
                    <a:lnTo>
                      <a:pt x="717" y="2318"/>
                    </a:lnTo>
                    <a:lnTo>
                      <a:pt x="506" y="2162"/>
                    </a:lnTo>
                    <a:lnTo>
                      <a:pt x="401" y="2082"/>
                    </a:lnTo>
                    <a:lnTo>
                      <a:pt x="382" y="2064"/>
                    </a:lnTo>
                    <a:lnTo>
                      <a:pt x="314" y="2010"/>
                    </a:lnTo>
                    <a:lnTo>
                      <a:pt x="264" y="1978"/>
                    </a:lnTo>
                    <a:lnTo>
                      <a:pt x="241" y="1969"/>
                    </a:lnTo>
                    <a:lnTo>
                      <a:pt x="294" y="1899"/>
                    </a:lnTo>
                    <a:lnTo>
                      <a:pt x="350" y="1830"/>
                    </a:lnTo>
                    <a:lnTo>
                      <a:pt x="510" y="1955"/>
                    </a:lnTo>
                    <a:lnTo>
                      <a:pt x="752" y="2141"/>
                    </a:lnTo>
                    <a:lnTo>
                      <a:pt x="909" y="2270"/>
                    </a:lnTo>
                    <a:lnTo>
                      <a:pt x="985" y="2338"/>
                    </a:lnTo>
                    <a:lnTo>
                      <a:pt x="999" y="2349"/>
                    </a:lnTo>
                    <a:lnTo>
                      <a:pt x="1034" y="2354"/>
                    </a:lnTo>
                    <a:lnTo>
                      <a:pt x="1053" y="2346"/>
                    </a:lnTo>
                    <a:lnTo>
                      <a:pt x="1132" y="2302"/>
                    </a:lnTo>
                    <a:lnTo>
                      <a:pt x="1280" y="2195"/>
                    </a:lnTo>
                    <a:lnTo>
                      <a:pt x="1418" y="2074"/>
                    </a:lnTo>
                    <a:lnTo>
                      <a:pt x="1548" y="1943"/>
                    </a:lnTo>
                    <a:lnTo>
                      <a:pt x="1610" y="1877"/>
                    </a:lnTo>
                    <a:lnTo>
                      <a:pt x="1617" y="1868"/>
                    </a:lnTo>
                    <a:lnTo>
                      <a:pt x="1624" y="1847"/>
                    </a:lnTo>
                    <a:lnTo>
                      <a:pt x="1626" y="1827"/>
                    </a:lnTo>
                    <a:lnTo>
                      <a:pt x="1617" y="1807"/>
                    </a:lnTo>
                    <a:lnTo>
                      <a:pt x="1610" y="1796"/>
                    </a:lnTo>
                    <a:lnTo>
                      <a:pt x="1420" y="1596"/>
                    </a:lnTo>
                    <a:lnTo>
                      <a:pt x="1231" y="1395"/>
                    </a:lnTo>
                    <a:lnTo>
                      <a:pt x="1201" y="1360"/>
                    </a:lnTo>
                    <a:lnTo>
                      <a:pt x="1132" y="1288"/>
                    </a:lnTo>
                    <a:lnTo>
                      <a:pt x="1082" y="1248"/>
                    </a:lnTo>
                    <a:lnTo>
                      <a:pt x="1056" y="1235"/>
                    </a:lnTo>
                    <a:lnTo>
                      <a:pt x="1244" y="1103"/>
                    </a:lnTo>
                    <a:lnTo>
                      <a:pt x="1430" y="964"/>
                    </a:lnTo>
                    <a:lnTo>
                      <a:pt x="1614" y="825"/>
                    </a:lnTo>
                    <a:lnTo>
                      <a:pt x="1885" y="607"/>
                    </a:lnTo>
                    <a:lnTo>
                      <a:pt x="2060" y="458"/>
                    </a:lnTo>
                    <a:lnTo>
                      <a:pt x="2145" y="380"/>
                    </a:lnTo>
                    <a:lnTo>
                      <a:pt x="2194" y="338"/>
                    </a:lnTo>
                    <a:lnTo>
                      <a:pt x="2299" y="235"/>
                    </a:lnTo>
                    <a:lnTo>
                      <a:pt x="2344" y="177"/>
                    </a:lnTo>
                    <a:lnTo>
                      <a:pt x="2367" y="138"/>
                    </a:lnTo>
                    <a:lnTo>
                      <a:pt x="2374" y="118"/>
                    </a:lnTo>
                    <a:lnTo>
                      <a:pt x="2422" y="140"/>
                    </a:lnTo>
                    <a:lnTo>
                      <a:pt x="2466" y="163"/>
                    </a:lnTo>
                    <a:lnTo>
                      <a:pt x="2534" y="206"/>
                    </a:lnTo>
                    <a:lnTo>
                      <a:pt x="2661" y="304"/>
                    </a:lnTo>
                    <a:lnTo>
                      <a:pt x="2721" y="354"/>
                    </a:lnTo>
                    <a:lnTo>
                      <a:pt x="2833" y="453"/>
                    </a:lnTo>
                    <a:lnTo>
                      <a:pt x="2944" y="554"/>
                    </a:lnTo>
                    <a:lnTo>
                      <a:pt x="2993" y="603"/>
                    </a:lnTo>
                    <a:lnTo>
                      <a:pt x="3048" y="646"/>
                    </a:lnTo>
                    <a:lnTo>
                      <a:pt x="2937" y="771"/>
                    </a:lnTo>
                    <a:lnTo>
                      <a:pt x="2708" y="1016"/>
                    </a:lnTo>
                    <a:lnTo>
                      <a:pt x="2474" y="1257"/>
                    </a:lnTo>
                    <a:lnTo>
                      <a:pt x="2233" y="1490"/>
                    </a:lnTo>
                    <a:lnTo>
                      <a:pt x="2112" y="1605"/>
                    </a:lnTo>
                    <a:lnTo>
                      <a:pt x="1987" y="1720"/>
                    </a:lnTo>
                    <a:lnTo>
                      <a:pt x="1732" y="1951"/>
                    </a:lnTo>
                    <a:lnTo>
                      <a:pt x="1467" y="2169"/>
                    </a:lnTo>
                    <a:lnTo>
                      <a:pt x="1261" y="2322"/>
                    </a:lnTo>
                    <a:lnTo>
                      <a:pt x="1120" y="2417"/>
                    </a:lnTo>
                    <a:lnTo>
                      <a:pt x="1047" y="2462"/>
                    </a:lnTo>
                    <a:lnTo>
                      <a:pt x="1047" y="2462"/>
                    </a:lnTo>
                    <a:lnTo>
                      <a:pt x="1047" y="2463"/>
                    </a:lnTo>
                    <a:lnTo>
                      <a:pt x="1033" y="2460"/>
                    </a:lnTo>
                    <a:lnTo>
                      <a:pt x="1012" y="2472"/>
                    </a:lnTo>
                    <a:lnTo>
                      <a:pt x="1005" y="2485"/>
                    </a:lnTo>
                    <a:lnTo>
                      <a:pt x="1004" y="2495"/>
                    </a:lnTo>
                    <a:close/>
                    <a:moveTo>
                      <a:pt x="3082" y="1081"/>
                    </a:moveTo>
                    <a:lnTo>
                      <a:pt x="3078" y="1147"/>
                    </a:lnTo>
                    <a:lnTo>
                      <a:pt x="3074" y="1213"/>
                    </a:lnTo>
                    <a:lnTo>
                      <a:pt x="3072" y="1247"/>
                    </a:lnTo>
                    <a:lnTo>
                      <a:pt x="3069" y="1280"/>
                    </a:lnTo>
                    <a:lnTo>
                      <a:pt x="3067" y="1301"/>
                    </a:lnTo>
                    <a:lnTo>
                      <a:pt x="3065" y="1316"/>
                    </a:lnTo>
                    <a:lnTo>
                      <a:pt x="3059" y="1320"/>
                    </a:lnTo>
                    <a:lnTo>
                      <a:pt x="3052" y="1334"/>
                    </a:lnTo>
                    <a:lnTo>
                      <a:pt x="3051" y="1343"/>
                    </a:lnTo>
                    <a:lnTo>
                      <a:pt x="3038" y="1349"/>
                    </a:lnTo>
                    <a:lnTo>
                      <a:pt x="3018" y="1372"/>
                    </a:lnTo>
                    <a:lnTo>
                      <a:pt x="3016" y="1389"/>
                    </a:lnTo>
                    <a:lnTo>
                      <a:pt x="3018" y="1366"/>
                    </a:lnTo>
                    <a:lnTo>
                      <a:pt x="3010" y="1369"/>
                    </a:lnTo>
                    <a:lnTo>
                      <a:pt x="2990" y="1393"/>
                    </a:lnTo>
                    <a:lnTo>
                      <a:pt x="2941" y="1444"/>
                    </a:lnTo>
                    <a:lnTo>
                      <a:pt x="2890" y="1493"/>
                    </a:lnTo>
                    <a:lnTo>
                      <a:pt x="2734" y="1637"/>
                    </a:lnTo>
                    <a:lnTo>
                      <a:pt x="2574" y="1779"/>
                    </a:lnTo>
                    <a:lnTo>
                      <a:pt x="2201" y="2110"/>
                    </a:lnTo>
                    <a:lnTo>
                      <a:pt x="1823" y="2434"/>
                    </a:lnTo>
                    <a:lnTo>
                      <a:pt x="1804" y="2451"/>
                    </a:lnTo>
                    <a:lnTo>
                      <a:pt x="1785" y="2467"/>
                    </a:lnTo>
                    <a:lnTo>
                      <a:pt x="1778" y="2349"/>
                    </a:lnTo>
                    <a:lnTo>
                      <a:pt x="1765" y="2231"/>
                    </a:lnTo>
                    <a:lnTo>
                      <a:pt x="1764" y="2181"/>
                    </a:lnTo>
                    <a:lnTo>
                      <a:pt x="1765" y="2130"/>
                    </a:lnTo>
                    <a:lnTo>
                      <a:pt x="1764" y="2118"/>
                    </a:lnTo>
                    <a:lnTo>
                      <a:pt x="1749" y="2105"/>
                    </a:lnTo>
                    <a:lnTo>
                      <a:pt x="1739" y="2103"/>
                    </a:lnTo>
                    <a:lnTo>
                      <a:pt x="1927" y="1936"/>
                    </a:lnTo>
                    <a:lnTo>
                      <a:pt x="2106" y="1769"/>
                    </a:lnTo>
                    <a:lnTo>
                      <a:pt x="2236" y="1651"/>
                    </a:lnTo>
                    <a:lnTo>
                      <a:pt x="2489" y="1406"/>
                    </a:lnTo>
                    <a:lnTo>
                      <a:pt x="2737" y="1157"/>
                    </a:lnTo>
                    <a:lnTo>
                      <a:pt x="2977" y="901"/>
                    </a:lnTo>
                    <a:lnTo>
                      <a:pt x="3095" y="770"/>
                    </a:lnTo>
                    <a:lnTo>
                      <a:pt x="3093" y="926"/>
                    </a:lnTo>
                    <a:lnTo>
                      <a:pt x="3082" y="10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8"/>
              <p:cNvSpPr>
                <a:spLocks/>
              </p:cNvSpPr>
              <p:nvPr/>
            </p:nvSpPr>
            <p:spPr bwMode="auto">
              <a:xfrm>
                <a:off x="1398" y="2746"/>
                <a:ext cx="212" cy="132"/>
              </a:xfrm>
              <a:custGeom>
                <a:avLst/>
                <a:gdLst>
                  <a:gd name="T0" fmla="*/ 544 w 635"/>
                  <a:gd name="T1" fmla="*/ 0 h 398"/>
                  <a:gd name="T2" fmla="*/ 504 w 635"/>
                  <a:gd name="T3" fmla="*/ 18 h 398"/>
                  <a:gd name="T4" fmla="*/ 496 w 635"/>
                  <a:gd name="T5" fmla="*/ 52 h 398"/>
                  <a:gd name="T6" fmla="*/ 530 w 635"/>
                  <a:gd name="T7" fmla="*/ 177 h 398"/>
                  <a:gd name="T8" fmla="*/ 515 w 635"/>
                  <a:gd name="T9" fmla="*/ 226 h 398"/>
                  <a:gd name="T10" fmla="*/ 478 w 635"/>
                  <a:gd name="T11" fmla="*/ 262 h 398"/>
                  <a:gd name="T12" fmla="*/ 403 w 635"/>
                  <a:gd name="T13" fmla="*/ 291 h 398"/>
                  <a:gd name="T14" fmla="*/ 352 w 635"/>
                  <a:gd name="T15" fmla="*/ 272 h 398"/>
                  <a:gd name="T16" fmla="*/ 332 w 635"/>
                  <a:gd name="T17" fmla="*/ 226 h 398"/>
                  <a:gd name="T18" fmla="*/ 331 w 635"/>
                  <a:gd name="T19" fmla="*/ 198 h 398"/>
                  <a:gd name="T20" fmla="*/ 303 w 635"/>
                  <a:gd name="T21" fmla="*/ 164 h 398"/>
                  <a:gd name="T22" fmla="*/ 246 w 635"/>
                  <a:gd name="T23" fmla="*/ 180 h 398"/>
                  <a:gd name="T24" fmla="*/ 236 w 635"/>
                  <a:gd name="T25" fmla="*/ 209 h 398"/>
                  <a:gd name="T26" fmla="*/ 220 w 635"/>
                  <a:gd name="T27" fmla="*/ 268 h 398"/>
                  <a:gd name="T28" fmla="*/ 160 w 635"/>
                  <a:gd name="T29" fmla="*/ 310 h 398"/>
                  <a:gd name="T30" fmla="*/ 122 w 635"/>
                  <a:gd name="T31" fmla="*/ 304 h 398"/>
                  <a:gd name="T32" fmla="*/ 83 w 635"/>
                  <a:gd name="T33" fmla="*/ 270 h 398"/>
                  <a:gd name="T34" fmla="*/ 83 w 635"/>
                  <a:gd name="T35" fmla="*/ 182 h 398"/>
                  <a:gd name="T36" fmla="*/ 90 w 635"/>
                  <a:gd name="T37" fmla="*/ 149 h 398"/>
                  <a:gd name="T38" fmla="*/ 62 w 635"/>
                  <a:gd name="T39" fmla="*/ 126 h 398"/>
                  <a:gd name="T40" fmla="*/ 34 w 635"/>
                  <a:gd name="T41" fmla="*/ 139 h 398"/>
                  <a:gd name="T42" fmla="*/ 7 w 635"/>
                  <a:gd name="T43" fmla="*/ 193 h 398"/>
                  <a:gd name="T44" fmla="*/ 3 w 635"/>
                  <a:gd name="T45" fmla="*/ 268 h 398"/>
                  <a:gd name="T46" fmla="*/ 31 w 635"/>
                  <a:gd name="T47" fmla="*/ 336 h 398"/>
                  <a:gd name="T48" fmla="*/ 93 w 635"/>
                  <a:gd name="T49" fmla="*/ 383 h 398"/>
                  <a:gd name="T50" fmla="*/ 139 w 635"/>
                  <a:gd name="T51" fmla="*/ 398 h 398"/>
                  <a:gd name="T52" fmla="*/ 229 w 635"/>
                  <a:gd name="T53" fmla="*/ 383 h 398"/>
                  <a:gd name="T54" fmla="*/ 279 w 635"/>
                  <a:gd name="T55" fmla="*/ 339 h 398"/>
                  <a:gd name="T56" fmla="*/ 350 w 635"/>
                  <a:gd name="T57" fmla="*/ 379 h 398"/>
                  <a:gd name="T58" fmla="*/ 470 w 635"/>
                  <a:gd name="T59" fmla="*/ 375 h 398"/>
                  <a:gd name="T60" fmla="*/ 527 w 635"/>
                  <a:gd name="T61" fmla="*/ 350 h 398"/>
                  <a:gd name="T62" fmla="*/ 600 w 635"/>
                  <a:gd name="T63" fmla="*/ 271 h 398"/>
                  <a:gd name="T64" fmla="*/ 635 w 635"/>
                  <a:gd name="T65" fmla="*/ 166 h 398"/>
                  <a:gd name="T66" fmla="*/ 614 w 635"/>
                  <a:gd name="T67" fmla="*/ 64 h 398"/>
                  <a:gd name="T68" fmla="*/ 555 w 635"/>
                  <a:gd name="T69" fmla="*/ 6 h 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635" h="398">
                    <a:moveTo>
                      <a:pt x="555" y="6"/>
                    </a:moveTo>
                    <a:lnTo>
                      <a:pt x="544" y="0"/>
                    </a:lnTo>
                    <a:lnTo>
                      <a:pt x="521" y="3"/>
                    </a:lnTo>
                    <a:lnTo>
                      <a:pt x="504" y="18"/>
                    </a:lnTo>
                    <a:lnTo>
                      <a:pt x="495" y="39"/>
                    </a:lnTo>
                    <a:lnTo>
                      <a:pt x="496" y="52"/>
                    </a:lnTo>
                    <a:lnTo>
                      <a:pt x="514" y="113"/>
                    </a:lnTo>
                    <a:lnTo>
                      <a:pt x="530" y="177"/>
                    </a:lnTo>
                    <a:lnTo>
                      <a:pt x="527" y="202"/>
                    </a:lnTo>
                    <a:lnTo>
                      <a:pt x="515" y="226"/>
                    </a:lnTo>
                    <a:lnTo>
                      <a:pt x="494" y="251"/>
                    </a:lnTo>
                    <a:lnTo>
                      <a:pt x="478" y="262"/>
                    </a:lnTo>
                    <a:lnTo>
                      <a:pt x="453" y="278"/>
                    </a:lnTo>
                    <a:lnTo>
                      <a:pt x="403" y="291"/>
                    </a:lnTo>
                    <a:lnTo>
                      <a:pt x="370" y="284"/>
                    </a:lnTo>
                    <a:lnTo>
                      <a:pt x="352" y="272"/>
                    </a:lnTo>
                    <a:lnTo>
                      <a:pt x="339" y="252"/>
                    </a:lnTo>
                    <a:lnTo>
                      <a:pt x="332" y="226"/>
                    </a:lnTo>
                    <a:lnTo>
                      <a:pt x="332" y="209"/>
                    </a:lnTo>
                    <a:lnTo>
                      <a:pt x="331" y="198"/>
                    </a:lnTo>
                    <a:lnTo>
                      <a:pt x="324" y="180"/>
                    </a:lnTo>
                    <a:lnTo>
                      <a:pt x="303" y="164"/>
                    </a:lnTo>
                    <a:lnTo>
                      <a:pt x="268" y="164"/>
                    </a:lnTo>
                    <a:lnTo>
                      <a:pt x="246" y="180"/>
                    </a:lnTo>
                    <a:lnTo>
                      <a:pt x="237" y="198"/>
                    </a:lnTo>
                    <a:lnTo>
                      <a:pt x="236" y="209"/>
                    </a:lnTo>
                    <a:lnTo>
                      <a:pt x="233" y="231"/>
                    </a:lnTo>
                    <a:lnTo>
                      <a:pt x="220" y="268"/>
                    </a:lnTo>
                    <a:lnTo>
                      <a:pt x="196" y="297"/>
                    </a:lnTo>
                    <a:lnTo>
                      <a:pt x="160" y="310"/>
                    </a:lnTo>
                    <a:lnTo>
                      <a:pt x="137" y="307"/>
                    </a:lnTo>
                    <a:lnTo>
                      <a:pt x="122" y="304"/>
                    </a:lnTo>
                    <a:lnTo>
                      <a:pt x="102" y="294"/>
                    </a:lnTo>
                    <a:lnTo>
                      <a:pt x="83" y="270"/>
                    </a:lnTo>
                    <a:lnTo>
                      <a:pt x="76" y="228"/>
                    </a:lnTo>
                    <a:lnTo>
                      <a:pt x="83" y="182"/>
                    </a:lnTo>
                    <a:lnTo>
                      <a:pt x="88" y="162"/>
                    </a:lnTo>
                    <a:lnTo>
                      <a:pt x="90" y="149"/>
                    </a:lnTo>
                    <a:lnTo>
                      <a:pt x="80" y="131"/>
                    </a:lnTo>
                    <a:lnTo>
                      <a:pt x="62" y="126"/>
                    </a:lnTo>
                    <a:lnTo>
                      <a:pt x="43" y="130"/>
                    </a:lnTo>
                    <a:lnTo>
                      <a:pt x="34" y="139"/>
                    </a:lnTo>
                    <a:lnTo>
                      <a:pt x="23" y="157"/>
                    </a:lnTo>
                    <a:lnTo>
                      <a:pt x="7" y="193"/>
                    </a:lnTo>
                    <a:lnTo>
                      <a:pt x="0" y="232"/>
                    </a:lnTo>
                    <a:lnTo>
                      <a:pt x="3" y="268"/>
                    </a:lnTo>
                    <a:lnTo>
                      <a:pt x="13" y="304"/>
                    </a:lnTo>
                    <a:lnTo>
                      <a:pt x="31" y="336"/>
                    </a:lnTo>
                    <a:lnTo>
                      <a:pt x="59" y="362"/>
                    </a:lnTo>
                    <a:lnTo>
                      <a:pt x="93" y="383"/>
                    </a:lnTo>
                    <a:lnTo>
                      <a:pt x="113" y="390"/>
                    </a:lnTo>
                    <a:lnTo>
                      <a:pt x="139" y="398"/>
                    </a:lnTo>
                    <a:lnTo>
                      <a:pt x="187" y="398"/>
                    </a:lnTo>
                    <a:lnTo>
                      <a:pt x="229" y="383"/>
                    </a:lnTo>
                    <a:lnTo>
                      <a:pt x="265" y="356"/>
                    </a:lnTo>
                    <a:lnTo>
                      <a:pt x="279" y="339"/>
                    </a:lnTo>
                    <a:lnTo>
                      <a:pt x="299" y="356"/>
                    </a:lnTo>
                    <a:lnTo>
                      <a:pt x="350" y="379"/>
                    </a:lnTo>
                    <a:lnTo>
                      <a:pt x="409" y="386"/>
                    </a:lnTo>
                    <a:lnTo>
                      <a:pt x="470" y="375"/>
                    </a:lnTo>
                    <a:lnTo>
                      <a:pt x="502" y="362"/>
                    </a:lnTo>
                    <a:lnTo>
                      <a:pt x="527" y="350"/>
                    </a:lnTo>
                    <a:lnTo>
                      <a:pt x="567" y="316"/>
                    </a:lnTo>
                    <a:lnTo>
                      <a:pt x="600" y="271"/>
                    </a:lnTo>
                    <a:lnTo>
                      <a:pt x="623" y="221"/>
                    </a:lnTo>
                    <a:lnTo>
                      <a:pt x="635" y="166"/>
                    </a:lnTo>
                    <a:lnTo>
                      <a:pt x="632" y="113"/>
                    </a:lnTo>
                    <a:lnTo>
                      <a:pt x="614" y="64"/>
                    </a:lnTo>
                    <a:lnTo>
                      <a:pt x="581" y="23"/>
                    </a:lnTo>
                    <a:lnTo>
                      <a:pt x="555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9"/>
              <p:cNvSpPr>
                <a:spLocks/>
              </p:cNvSpPr>
              <p:nvPr/>
            </p:nvSpPr>
            <p:spPr bwMode="auto">
              <a:xfrm>
                <a:off x="1655" y="2515"/>
                <a:ext cx="176" cy="179"/>
              </a:xfrm>
              <a:custGeom>
                <a:avLst/>
                <a:gdLst>
                  <a:gd name="T0" fmla="*/ 301 w 528"/>
                  <a:gd name="T1" fmla="*/ 1 h 538"/>
                  <a:gd name="T2" fmla="*/ 268 w 528"/>
                  <a:gd name="T3" fmla="*/ 27 h 538"/>
                  <a:gd name="T4" fmla="*/ 273 w 528"/>
                  <a:gd name="T5" fmla="*/ 82 h 538"/>
                  <a:gd name="T6" fmla="*/ 298 w 528"/>
                  <a:gd name="T7" fmla="*/ 95 h 538"/>
                  <a:gd name="T8" fmla="*/ 373 w 528"/>
                  <a:gd name="T9" fmla="*/ 112 h 538"/>
                  <a:gd name="T10" fmla="*/ 419 w 528"/>
                  <a:gd name="T11" fmla="*/ 145 h 538"/>
                  <a:gd name="T12" fmla="*/ 423 w 528"/>
                  <a:gd name="T13" fmla="*/ 191 h 538"/>
                  <a:gd name="T14" fmla="*/ 409 w 528"/>
                  <a:gd name="T15" fmla="*/ 220 h 538"/>
                  <a:gd name="T16" fmla="*/ 357 w 528"/>
                  <a:gd name="T17" fmla="*/ 265 h 538"/>
                  <a:gd name="T18" fmla="*/ 245 w 528"/>
                  <a:gd name="T19" fmla="*/ 269 h 538"/>
                  <a:gd name="T20" fmla="*/ 207 w 528"/>
                  <a:gd name="T21" fmla="*/ 256 h 538"/>
                  <a:gd name="T22" fmla="*/ 188 w 528"/>
                  <a:gd name="T23" fmla="*/ 250 h 538"/>
                  <a:gd name="T24" fmla="*/ 150 w 528"/>
                  <a:gd name="T25" fmla="*/ 268 h 538"/>
                  <a:gd name="T26" fmla="*/ 141 w 528"/>
                  <a:gd name="T27" fmla="*/ 324 h 538"/>
                  <a:gd name="T28" fmla="*/ 161 w 528"/>
                  <a:gd name="T29" fmla="*/ 341 h 538"/>
                  <a:gd name="T30" fmla="*/ 173 w 528"/>
                  <a:gd name="T31" fmla="*/ 347 h 538"/>
                  <a:gd name="T32" fmla="*/ 178 w 528"/>
                  <a:gd name="T33" fmla="*/ 348 h 538"/>
                  <a:gd name="T34" fmla="*/ 184 w 528"/>
                  <a:gd name="T35" fmla="*/ 351 h 538"/>
                  <a:gd name="T36" fmla="*/ 220 w 528"/>
                  <a:gd name="T37" fmla="*/ 367 h 538"/>
                  <a:gd name="T38" fmla="*/ 243 w 528"/>
                  <a:gd name="T39" fmla="*/ 399 h 538"/>
                  <a:gd name="T40" fmla="*/ 180 w 528"/>
                  <a:gd name="T41" fmla="*/ 443 h 538"/>
                  <a:gd name="T42" fmla="*/ 131 w 528"/>
                  <a:gd name="T43" fmla="*/ 456 h 538"/>
                  <a:gd name="T44" fmla="*/ 62 w 528"/>
                  <a:gd name="T45" fmla="*/ 456 h 538"/>
                  <a:gd name="T46" fmla="*/ 50 w 528"/>
                  <a:gd name="T47" fmla="*/ 443 h 538"/>
                  <a:gd name="T48" fmla="*/ 10 w 528"/>
                  <a:gd name="T49" fmla="*/ 446 h 538"/>
                  <a:gd name="T50" fmla="*/ 3 w 528"/>
                  <a:gd name="T51" fmla="*/ 475 h 538"/>
                  <a:gd name="T52" fmla="*/ 45 w 528"/>
                  <a:gd name="T53" fmla="*/ 525 h 538"/>
                  <a:gd name="T54" fmla="*/ 134 w 528"/>
                  <a:gd name="T55" fmla="*/ 538 h 538"/>
                  <a:gd name="T56" fmla="*/ 190 w 528"/>
                  <a:gd name="T57" fmla="*/ 528 h 538"/>
                  <a:gd name="T58" fmla="*/ 302 w 528"/>
                  <a:gd name="T59" fmla="*/ 465 h 538"/>
                  <a:gd name="T60" fmla="*/ 355 w 528"/>
                  <a:gd name="T61" fmla="*/ 383 h 538"/>
                  <a:gd name="T62" fmla="*/ 357 w 528"/>
                  <a:gd name="T63" fmla="*/ 366 h 538"/>
                  <a:gd name="T64" fmla="*/ 425 w 528"/>
                  <a:gd name="T65" fmla="*/ 341 h 538"/>
                  <a:gd name="T66" fmla="*/ 497 w 528"/>
                  <a:gd name="T67" fmla="*/ 271 h 538"/>
                  <a:gd name="T68" fmla="*/ 520 w 528"/>
                  <a:gd name="T69" fmla="*/ 220 h 538"/>
                  <a:gd name="T70" fmla="*/ 520 w 528"/>
                  <a:gd name="T71" fmla="*/ 127 h 538"/>
                  <a:gd name="T72" fmla="*/ 469 w 528"/>
                  <a:gd name="T73" fmla="*/ 53 h 538"/>
                  <a:gd name="T74" fmla="*/ 384 w 528"/>
                  <a:gd name="T75" fmla="*/ 9 h 538"/>
                  <a:gd name="T76" fmla="*/ 311 w 528"/>
                  <a:gd name="T77" fmla="*/ 0 h 5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28" h="538">
                    <a:moveTo>
                      <a:pt x="311" y="0"/>
                    </a:moveTo>
                    <a:lnTo>
                      <a:pt x="301" y="1"/>
                    </a:lnTo>
                    <a:lnTo>
                      <a:pt x="285" y="9"/>
                    </a:lnTo>
                    <a:lnTo>
                      <a:pt x="268" y="27"/>
                    </a:lnTo>
                    <a:lnTo>
                      <a:pt x="263" y="60"/>
                    </a:lnTo>
                    <a:lnTo>
                      <a:pt x="273" y="82"/>
                    </a:lnTo>
                    <a:lnTo>
                      <a:pt x="288" y="92"/>
                    </a:lnTo>
                    <a:lnTo>
                      <a:pt x="298" y="95"/>
                    </a:lnTo>
                    <a:lnTo>
                      <a:pt x="321" y="99"/>
                    </a:lnTo>
                    <a:lnTo>
                      <a:pt x="373" y="112"/>
                    </a:lnTo>
                    <a:lnTo>
                      <a:pt x="404" y="129"/>
                    </a:lnTo>
                    <a:lnTo>
                      <a:pt x="419" y="145"/>
                    </a:lnTo>
                    <a:lnTo>
                      <a:pt x="426" y="165"/>
                    </a:lnTo>
                    <a:lnTo>
                      <a:pt x="423" y="191"/>
                    </a:lnTo>
                    <a:lnTo>
                      <a:pt x="416" y="206"/>
                    </a:lnTo>
                    <a:lnTo>
                      <a:pt x="409" y="220"/>
                    </a:lnTo>
                    <a:lnTo>
                      <a:pt x="391" y="242"/>
                    </a:lnTo>
                    <a:lnTo>
                      <a:pt x="357" y="265"/>
                    </a:lnTo>
                    <a:lnTo>
                      <a:pt x="302" y="276"/>
                    </a:lnTo>
                    <a:lnTo>
                      <a:pt x="245" y="269"/>
                    </a:lnTo>
                    <a:lnTo>
                      <a:pt x="217" y="260"/>
                    </a:lnTo>
                    <a:lnTo>
                      <a:pt x="207" y="256"/>
                    </a:lnTo>
                    <a:lnTo>
                      <a:pt x="199" y="253"/>
                    </a:lnTo>
                    <a:lnTo>
                      <a:pt x="188" y="250"/>
                    </a:lnTo>
                    <a:lnTo>
                      <a:pt x="171" y="253"/>
                    </a:lnTo>
                    <a:lnTo>
                      <a:pt x="150" y="268"/>
                    </a:lnTo>
                    <a:lnTo>
                      <a:pt x="135" y="299"/>
                    </a:lnTo>
                    <a:lnTo>
                      <a:pt x="141" y="324"/>
                    </a:lnTo>
                    <a:lnTo>
                      <a:pt x="151" y="337"/>
                    </a:lnTo>
                    <a:lnTo>
                      <a:pt x="161" y="341"/>
                    </a:lnTo>
                    <a:lnTo>
                      <a:pt x="167" y="344"/>
                    </a:lnTo>
                    <a:lnTo>
                      <a:pt x="173" y="347"/>
                    </a:lnTo>
                    <a:lnTo>
                      <a:pt x="173" y="347"/>
                    </a:lnTo>
                    <a:lnTo>
                      <a:pt x="178" y="348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220" y="367"/>
                    </a:lnTo>
                    <a:lnTo>
                      <a:pt x="252" y="386"/>
                    </a:lnTo>
                    <a:lnTo>
                      <a:pt x="243" y="399"/>
                    </a:lnTo>
                    <a:lnTo>
                      <a:pt x="220" y="420"/>
                    </a:lnTo>
                    <a:lnTo>
                      <a:pt x="180" y="443"/>
                    </a:lnTo>
                    <a:lnTo>
                      <a:pt x="150" y="452"/>
                    </a:lnTo>
                    <a:lnTo>
                      <a:pt x="131" y="456"/>
                    </a:lnTo>
                    <a:lnTo>
                      <a:pt x="85" y="459"/>
                    </a:lnTo>
                    <a:lnTo>
                      <a:pt x="62" y="456"/>
                    </a:lnTo>
                    <a:lnTo>
                      <a:pt x="57" y="453"/>
                    </a:lnTo>
                    <a:lnTo>
                      <a:pt x="50" y="443"/>
                    </a:lnTo>
                    <a:lnTo>
                      <a:pt x="30" y="438"/>
                    </a:lnTo>
                    <a:lnTo>
                      <a:pt x="10" y="446"/>
                    </a:lnTo>
                    <a:lnTo>
                      <a:pt x="0" y="463"/>
                    </a:lnTo>
                    <a:lnTo>
                      <a:pt x="3" y="475"/>
                    </a:lnTo>
                    <a:lnTo>
                      <a:pt x="13" y="498"/>
                    </a:lnTo>
                    <a:lnTo>
                      <a:pt x="45" y="525"/>
                    </a:lnTo>
                    <a:lnTo>
                      <a:pt x="88" y="537"/>
                    </a:lnTo>
                    <a:lnTo>
                      <a:pt x="134" y="538"/>
                    </a:lnTo>
                    <a:lnTo>
                      <a:pt x="155" y="534"/>
                    </a:lnTo>
                    <a:lnTo>
                      <a:pt x="190" y="528"/>
                    </a:lnTo>
                    <a:lnTo>
                      <a:pt x="250" y="504"/>
                    </a:lnTo>
                    <a:lnTo>
                      <a:pt x="302" y="465"/>
                    </a:lnTo>
                    <a:lnTo>
                      <a:pt x="341" y="414"/>
                    </a:lnTo>
                    <a:lnTo>
                      <a:pt x="355" y="383"/>
                    </a:lnTo>
                    <a:lnTo>
                      <a:pt x="358" y="374"/>
                    </a:lnTo>
                    <a:lnTo>
                      <a:pt x="357" y="366"/>
                    </a:lnTo>
                    <a:lnTo>
                      <a:pt x="381" y="360"/>
                    </a:lnTo>
                    <a:lnTo>
                      <a:pt x="425" y="341"/>
                    </a:lnTo>
                    <a:lnTo>
                      <a:pt x="463" y="311"/>
                    </a:lnTo>
                    <a:lnTo>
                      <a:pt x="497" y="271"/>
                    </a:lnTo>
                    <a:lnTo>
                      <a:pt x="509" y="246"/>
                    </a:lnTo>
                    <a:lnTo>
                      <a:pt x="520" y="220"/>
                    </a:lnTo>
                    <a:lnTo>
                      <a:pt x="528" y="171"/>
                    </a:lnTo>
                    <a:lnTo>
                      <a:pt x="520" y="127"/>
                    </a:lnTo>
                    <a:lnTo>
                      <a:pt x="499" y="86"/>
                    </a:lnTo>
                    <a:lnTo>
                      <a:pt x="469" y="53"/>
                    </a:lnTo>
                    <a:lnTo>
                      <a:pt x="430" y="26"/>
                    </a:lnTo>
                    <a:lnTo>
                      <a:pt x="384" y="9"/>
                    </a:lnTo>
                    <a:lnTo>
                      <a:pt x="337" y="0"/>
                    </a:lnTo>
                    <a:lnTo>
                      <a:pt x="31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20"/>
              <p:cNvSpPr>
                <a:spLocks/>
              </p:cNvSpPr>
              <p:nvPr/>
            </p:nvSpPr>
            <p:spPr bwMode="auto">
              <a:xfrm>
                <a:off x="1665" y="2702"/>
                <a:ext cx="205" cy="210"/>
              </a:xfrm>
              <a:custGeom>
                <a:avLst/>
                <a:gdLst>
                  <a:gd name="T0" fmla="*/ 388 w 613"/>
                  <a:gd name="T1" fmla="*/ 3 h 630"/>
                  <a:gd name="T2" fmla="*/ 357 w 613"/>
                  <a:gd name="T3" fmla="*/ 52 h 630"/>
                  <a:gd name="T4" fmla="*/ 381 w 613"/>
                  <a:gd name="T5" fmla="*/ 89 h 630"/>
                  <a:gd name="T6" fmla="*/ 466 w 613"/>
                  <a:gd name="T7" fmla="*/ 128 h 630"/>
                  <a:gd name="T8" fmla="*/ 511 w 613"/>
                  <a:gd name="T9" fmla="*/ 174 h 630"/>
                  <a:gd name="T10" fmla="*/ 506 w 613"/>
                  <a:gd name="T11" fmla="*/ 230 h 630"/>
                  <a:gd name="T12" fmla="*/ 486 w 613"/>
                  <a:gd name="T13" fmla="*/ 265 h 630"/>
                  <a:gd name="T14" fmla="*/ 431 w 613"/>
                  <a:gd name="T15" fmla="*/ 307 h 630"/>
                  <a:gd name="T16" fmla="*/ 349 w 613"/>
                  <a:gd name="T17" fmla="*/ 312 h 630"/>
                  <a:gd name="T18" fmla="*/ 257 w 613"/>
                  <a:gd name="T19" fmla="*/ 265 h 630"/>
                  <a:gd name="T20" fmla="*/ 253 w 613"/>
                  <a:gd name="T21" fmla="*/ 260 h 630"/>
                  <a:gd name="T22" fmla="*/ 239 w 613"/>
                  <a:gd name="T23" fmla="*/ 252 h 630"/>
                  <a:gd name="T24" fmla="*/ 198 w 613"/>
                  <a:gd name="T25" fmla="*/ 256 h 630"/>
                  <a:gd name="T26" fmla="*/ 175 w 613"/>
                  <a:gd name="T27" fmla="*/ 311 h 630"/>
                  <a:gd name="T28" fmla="*/ 188 w 613"/>
                  <a:gd name="T29" fmla="*/ 334 h 630"/>
                  <a:gd name="T30" fmla="*/ 214 w 613"/>
                  <a:gd name="T31" fmla="*/ 354 h 630"/>
                  <a:gd name="T32" fmla="*/ 256 w 613"/>
                  <a:gd name="T33" fmla="*/ 422 h 630"/>
                  <a:gd name="T34" fmla="*/ 224 w 613"/>
                  <a:gd name="T35" fmla="*/ 512 h 630"/>
                  <a:gd name="T36" fmla="*/ 180 w 613"/>
                  <a:gd name="T37" fmla="*/ 543 h 630"/>
                  <a:gd name="T38" fmla="*/ 119 w 613"/>
                  <a:gd name="T39" fmla="*/ 547 h 630"/>
                  <a:gd name="T40" fmla="*/ 72 w 613"/>
                  <a:gd name="T41" fmla="*/ 495 h 630"/>
                  <a:gd name="T42" fmla="*/ 51 w 613"/>
                  <a:gd name="T43" fmla="*/ 397 h 630"/>
                  <a:gd name="T44" fmla="*/ 37 w 613"/>
                  <a:gd name="T45" fmla="*/ 374 h 630"/>
                  <a:gd name="T46" fmla="*/ 5 w 613"/>
                  <a:gd name="T47" fmla="*/ 387 h 630"/>
                  <a:gd name="T48" fmla="*/ 0 w 613"/>
                  <a:gd name="T49" fmla="*/ 425 h 630"/>
                  <a:gd name="T50" fmla="*/ 13 w 613"/>
                  <a:gd name="T51" fmla="*/ 540 h 630"/>
                  <a:gd name="T52" fmla="*/ 66 w 613"/>
                  <a:gd name="T53" fmla="*/ 607 h 630"/>
                  <a:gd name="T54" fmla="*/ 131 w 613"/>
                  <a:gd name="T55" fmla="*/ 630 h 630"/>
                  <a:gd name="T56" fmla="*/ 220 w 613"/>
                  <a:gd name="T57" fmla="*/ 615 h 630"/>
                  <a:gd name="T58" fmla="*/ 263 w 613"/>
                  <a:gd name="T59" fmla="*/ 594 h 630"/>
                  <a:gd name="T60" fmla="*/ 329 w 613"/>
                  <a:gd name="T61" fmla="*/ 522 h 630"/>
                  <a:gd name="T62" fmla="*/ 352 w 613"/>
                  <a:gd name="T63" fmla="*/ 452 h 630"/>
                  <a:gd name="T64" fmla="*/ 352 w 613"/>
                  <a:gd name="T65" fmla="*/ 410 h 630"/>
                  <a:gd name="T66" fmla="*/ 446 w 613"/>
                  <a:gd name="T67" fmla="*/ 404 h 630"/>
                  <a:gd name="T68" fmla="*/ 555 w 613"/>
                  <a:gd name="T69" fmla="*/ 338 h 630"/>
                  <a:gd name="T70" fmla="*/ 594 w 613"/>
                  <a:gd name="T71" fmla="*/ 283 h 630"/>
                  <a:gd name="T72" fmla="*/ 613 w 613"/>
                  <a:gd name="T73" fmla="*/ 177 h 630"/>
                  <a:gd name="T74" fmla="*/ 574 w 613"/>
                  <a:gd name="T75" fmla="*/ 82 h 630"/>
                  <a:gd name="T76" fmla="*/ 489 w 613"/>
                  <a:gd name="T77" fmla="*/ 17 h 630"/>
                  <a:gd name="T78" fmla="*/ 404 w 613"/>
                  <a:gd name="T79" fmla="*/ 0 h 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13" h="630">
                    <a:moveTo>
                      <a:pt x="404" y="0"/>
                    </a:moveTo>
                    <a:lnTo>
                      <a:pt x="388" y="3"/>
                    </a:lnTo>
                    <a:lnTo>
                      <a:pt x="365" y="21"/>
                    </a:lnTo>
                    <a:lnTo>
                      <a:pt x="357" y="52"/>
                    </a:lnTo>
                    <a:lnTo>
                      <a:pt x="367" y="79"/>
                    </a:lnTo>
                    <a:lnTo>
                      <a:pt x="381" y="89"/>
                    </a:lnTo>
                    <a:lnTo>
                      <a:pt x="410" y="101"/>
                    </a:lnTo>
                    <a:lnTo>
                      <a:pt x="466" y="128"/>
                    </a:lnTo>
                    <a:lnTo>
                      <a:pt x="498" y="152"/>
                    </a:lnTo>
                    <a:lnTo>
                      <a:pt x="511" y="174"/>
                    </a:lnTo>
                    <a:lnTo>
                      <a:pt x="515" y="200"/>
                    </a:lnTo>
                    <a:lnTo>
                      <a:pt x="506" y="230"/>
                    </a:lnTo>
                    <a:lnTo>
                      <a:pt x="498" y="249"/>
                    </a:lnTo>
                    <a:lnTo>
                      <a:pt x="486" y="265"/>
                    </a:lnTo>
                    <a:lnTo>
                      <a:pt x="462" y="291"/>
                    </a:lnTo>
                    <a:lnTo>
                      <a:pt x="431" y="307"/>
                    </a:lnTo>
                    <a:lnTo>
                      <a:pt x="400" y="314"/>
                    </a:lnTo>
                    <a:lnTo>
                      <a:pt x="349" y="312"/>
                    </a:lnTo>
                    <a:lnTo>
                      <a:pt x="285" y="286"/>
                    </a:lnTo>
                    <a:lnTo>
                      <a:pt x="257" y="265"/>
                    </a:lnTo>
                    <a:lnTo>
                      <a:pt x="257" y="265"/>
                    </a:lnTo>
                    <a:lnTo>
                      <a:pt x="253" y="260"/>
                    </a:lnTo>
                    <a:lnTo>
                      <a:pt x="247" y="258"/>
                    </a:lnTo>
                    <a:lnTo>
                      <a:pt x="239" y="252"/>
                    </a:lnTo>
                    <a:lnTo>
                      <a:pt x="223" y="249"/>
                    </a:lnTo>
                    <a:lnTo>
                      <a:pt x="198" y="256"/>
                    </a:lnTo>
                    <a:lnTo>
                      <a:pt x="177" y="285"/>
                    </a:lnTo>
                    <a:lnTo>
                      <a:pt x="175" y="311"/>
                    </a:lnTo>
                    <a:lnTo>
                      <a:pt x="181" y="327"/>
                    </a:lnTo>
                    <a:lnTo>
                      <a:pt x="188" y="334"/>
                    </a:lnTo>
                    <a:lnTo>
                      <a:pt x="201" y="344"/>
                    </a:lnTo>
                    <a:lnTo>
                      <a:pt x="214" y="354"/>
                    </a:lnTo>
                    <a:lnTo>
                      <a:pt x="234" y="376"/>
                    </a:lnTo>
                    <a:lnTo>
                      <a:pt x="256" y="422"/>
                    </a:lnTo>
                    <a:lnTo>
                      <a:pt x="253" y="469"/>
                    </a:lnTo>
                    <a:lnTo>
                      <a:pt x="224" y="512"/>
                    </a:lnTo>
                    <a:lnTo>
                      <a:pt x="198" y="531"/>
                    </a:lnTo>
                    <a:lnTo>
                      <a:pt x="180" y="543"/>
                    </a:lnTo>
                    <a:lnTo>
                      <a:pt x="146" y="551"/>
                    </a:lnTo>
                    <a:lnTo>
                      <a:pt x="119" y="547"/>
                    </a:lnTo>
                    <a:lnTo>
                      <a:pt x="96" y="533"/>
                    </a:lnTo>
                    <a:lnTo>
                      <a:pt x="72" y="495"/>
                    </a:lnTo>
                    <a:lnTo>
                      <a:pt x="54" y="430"/>
                    </a:lnTo>
                    <a:lnTo>
                      <a:pt x="51" y="397"/>
                    </a:lnTo>
                    <a:lnTo>
                      <a:pt x="50" y="386"/>
                    </a:lnTo>
                    <a:lnTo>
                      <a:pt x="37" y="374"/>
                    </a:lnTo>
                    <a:lnTo>
                      <a:pt x="20" y="374"/>
                    </a:lnTo>
                    <a:lnTo>
                      <a:pt x="5" y="387"/>
                    </a:lnTo>
                    <a:lnTo>
                      <a:pt x="2" y="397"/>
                    </a:lnTo>
                    <a:lnTo>
                      <a:pt x="0" y="425"/>
                    </a:lnTo>
                    <a:lnTo>
                      <a:pt x="1" y="484"/>
                    </a:lnTo>
                    <a:lnTo>
                      <a:pt x="13" y="540"/>
                    </a:lnTo>
                    <a:lnTo>
                      <a:pt x="43" y="589"/>
                    </a:lnTo>
                    <a:lnTo>
                      <a:pt x="66" y="607"/>
                    </a:lnTo>
                    <a:lnTo>
                      <a:pt x="87" y="619"/>
                    </a:lnTo>
                    <a:lnTo>
                      <a:pt x="131" y="630"/>
                    </a:lnTo>
                    <a:lnTo>
                      <a:pt x="175" y="628"/>
                    </a:lnTo>
                    <a:lnTo>
                      <a:pt x="220" y="615"/>
                    </a:lnTo>
                    <a:lnTo>
                      <a:pt x="241" y="606"/>
                    </a:lnTo>
                    <a:lnTo>
                      <a:pt x="263" y="594"/>
                    </a:lnTo>
                    <a:lnTo>
                      <a:pt x="300" y="561"/>
                    </a:lnTo>
                    <a:lnTo>
                      <a:pt x="329" y="522"/>
                    </a:lnTo>
                    <a:lnTo>
                      <a:pt x="348" y="476"/>
                    </a:lnTo>
                    <a:lnTo>
                      <a:pt x="352" y="452"/>
                    </a:lnTo>
                    <a:lnTo>
                      <a:pt x="355" y="430"/>
                    </a:lnTo>
                    <a:lnTo>
                      <a:pt x="352" y="410"/>
                    </a:lnTo>
                    <a:lnTo>
                      <a:pt x="384" y="413"/>
                    </a:lnTo>
                    <a:lnTo>
                      <a:pt x="446" y="404"/>
                    </a:lnTo>
                    <a:lnTo>
                      <a:pt x="505" y="380"/>
                    </a:lnTo>
                    <a:lnTo>
                      <a:pt x="555" y="338"/>
                    </a:lnTo>
                    <a:lnTo>
                      <a:pt x="577" y="309"/>
                    </a:lnTo>
                    <a:lnTo>
                      <a:pt x="594" y="283"/>
                    </a:lnTo>
                    <a:lnTo>
                      <a:pt x="611" y="230"/>
                    </a:lnTo>
                    <a:lnTo>
                      <a:pt x="613" y="177"/>
                    </a:lnTo>
                    <a:lnTo>
                      <a:pt x="600" y="127"/>
                    </a:lnTo>
                    <a:lnTo>
                      <a:pt x="574" y="82"/>
                    </a:lnTo>
                    <a:lnTo>
                      <a:pt x="537" y="44"/>
                    </a:lnTo>
                    <a:lnTo>
                      <a:pt x="489" y="17"/>
                    </a:lnTo>
                    <a:lnTo>
                      <a:pt x="434" y="1"/>
                    </a:lnTo>
                    <a:lnTo>
                      <a:pt x="40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2" name="Group 31"/>
            <p:cNvGrpSpPr>
              <a:grpSpLocks noChangeAspect="1"/>
            </p:cNvGrpSpPr>
            <p:nvPr/>
          </p:nvGrpSpPr>
          <p:grpSpPr bwMode="auto">
            <a:xfrm>
              <a:off x="594443" y="5066831"/>
              <a:ext cx="167284" cy="203007"/>
              <a:chOff x="2647" y="1727"/>
              <a:chExt cx="192" cy="233"/>
            </a:xfrm>
            <a:grpFill/>
          </p:grpSpPr>
          <p:sp>
            <p:nvSpPr>
              <p:cNvPr id="13" name="Freeform 32"/>
              <p:cNvSpPr>
                <a:spLocks/>
              </p:cNvSpPr>
              <p:nvPr/>
            </p:nvSpPr>
            <p:spPr bwMode="auto">
              <a:xfrm>
                <a:off x="2699" y="1727"/>
                <a:ext cx="140" cy="152"/>
              </a:xfrm>
              <a:custGeom>
                <a:avLst/>
                <a:gdLst>
                  <a:gd name="T0" fmla="*/ 94 w 421"/>
                  <a:gd name="T1" fmla="*/ 455 h 455"/>
                  <a:gd name="T2" fmla="*/ 0 w 421"/>
                  <a:gd name="T3" fmla="*/ 362 h 455"/>
                  <a:gd name="T4" fmla="*/ 172 w 421"/>
                  <a:gd name="T5" fmla="*/ 191 h 455"/>
                  <a:gd name="T6" fmla="*/ 371 w 421"/>
                  <a:gd name="T7" fmla="*/ 1 h 455"/>
                  <a:gd name="T8" fmla="*/ 377 w 421"/>
                  <a:gd name="T9" fmla="*/ 0 h 455"/>
                  <a:gd name="T10" fmla="*/ 404 w 421"/>
                  <a:gd name="T11" fmla="*/ 4 h 455"/>
                  <a:gd name="T12" fmla="*/ 419 w 421"/>
                  <a:gd name="T13" fmla="*/ 21 h 455"/>
                  <a:gd name="T14" fmla="*/ 421 w 421"/>
                  <a:gd name="T15" fmla="*/ 37 h 455"/>
                  <a:gd name="T16" fmla="*/ 364 w 421"/>
                  <a:gd name="T17" fmla="*/ 120 h 455"/>
                  <a:gd name="T18" fmla="*/ 130 w 421"/>
                  <a:gd name="T19" fmla="*/ 410 h 455"/>
                  <a:gd name="T20" fmla="*/ 94 w 421"/>
                  <a:gd name="T21" fmla="*/ 455 h 4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21" h="455">
                    <a:moveTo>
                      <a:pt x="94" y="455"/>
                    </a:moveTo>
                    <a:lnTo>
                      <a:pt x="0" y="362"/>
                    </a:lnTo>
                    <a:lnTo>
                      <a:pt x="172" y="191"/>
                    </a:lnTo>
                    <a:lnTo>
                      <a:pt x="371" y="1"/>
                    </a:lnTo>
                    <a:lnTo>
                      <a:pt x="377" y="0"/>
                    </a:lnTo>
                    <a:lnTo>
                      <a:pt x="404" y="4"/>
                    </a:lnTo>
                    <a:lnTo>
                      <a:pt x="419" y="21"/>
                    </a:lnTo>
                    <a:lnTo>
                      <a:pt x="421" y="37"/>
                    </a:lnTo>
                    <a:lnTo>
                      <a:pt x="364" y="120"/>
                    </a:lnTo>
                    <a:lnTo>
                      <a:pt x="130" y="410"/>
                    </a:lnTo>
                    <a:lnTo>
                      <a:pt x="94" y="45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" name="Freeform 33"/>
              <p:cNvSpPr>
                <a:spLocks/>
              </p:cNvSpPr>
              <p:nvPr/>
            </p:nvSpPr>
            <p:spPr bwMode="auto">
              <a:xfrm>
                <a:off x="2647" y="1856"/>
                <a:ext cx="76" cy="104"/>
              </a:xfrm>
              <a:custGeom>
                <a:avLst/>
                <a:gdLst>
                  <a:gd name="T0" fmla="*/ 22 w 226"/>
                  <a:gd name="T1" fmla="*/ 314 h 314"/>
                  <a:gd name="T2" fmla="*/ 21 w 226"/>
                  <a:gd name="T3" fmla="*/ 301 h 314"/>
                  <a:gd name="T4" fmla="*/ 37 w 226"/>
                  <a:gd name="T5" fmla="*/ 242 h 314"/>
                  <a:gd name="T6" fmla="*/ 63 w 226"/>
                  <a:gd name="T7" fmla="*/ 219 h 314"/>
                  <a:gd name="T8" fmla="*/ 90 w 226"/>
                  <a:gd name="T9" fmla="*/ 211 h 314"/>
                  <a:gd name="T10" fmla="*/ 107 w 226"/>
                  <a:gd name="T11" fmla="*/ 209 h 314"/>
                  <a:gd name="T12" fmla="*/ 125 w 226"/>
                  <a:gd name="T13" fmla="*/ 208 h 314"/>
                  <a:gd name="T14" fmla="*/ 153 w 226"/>
                  <a:gd name="T15" fmla="*/ 199 h 314"/>
                  <a:gd name="T16" fmla="*/ 188 w 226"/>
                  <a:gd name="T17" fmla="*/ 173 h 314"/>
                  <a:gd name="T18" fmla="*/ 223 w 226"/>
                  <a:gd name="T19" fmla="*/ 107 h 314"/>
                  <a:gd name="T20" fmla="*/ 226 w 226"/>
                  <a:gd name="T21" fmla="*/ 91 h 314"/>
                  <a:gd name="T22" fmla="*/ 132 w 226"/>
                  <a:gd name="T23" fmla="*/ 0 h 314"/>
                  <a:gd name="T24" fmla="*/ 96 w 226"/>
                  <a:gd name="T25" fmla="*/ 17 h 314"/>
                  <a:gd name="T26" fmla="*/ 44 w 226"/>
                  <a:gd name="T27" fmla="*/ 61 h 314"/>
                  <a:gd name="T28" fmla="*/ 13 w 226"/>
                  <a:gd name="T29" fmla="*/ 113 h 314"/>
                  <a:gd name="T30" fmla="*/ 0 w 226"/>
                  <a:gd name="T31" fmla="*/ 165 h 314"/>
                  <a:gd name="T32" fmla="*/ 2 w 226"/>
                  <a:gd name="T33" fmla="*/ 239 h 314"/>
                  <a:gd name="T34" fmla="*/ 19 w 226"/>
                  <a:gd name="T35" fmla="*/ 307 h 314"/>
                  <a:gd name="T36" fmla="*/ 22 w 226"/>
                  <a:gd name="T37" fmla="*/ 314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26" h="314">
                    <a:moveTo>
                      <a:pt x="22" y="314"/>
                    </a:moveTo>
                    <a:lnTo>
                      <a:pt x="21" y="301"/>
                    </a:lnTo>
                    <a:lnTo>
                      <a:pt x="37" y="242"/>
                    </a:lnTo>
                    <a:lnTo>
                      <a:pt x="63" y="219"/>
                    </a:lnTo>
                    <a:lnTo>
                      <a:pt x="90" y="211"/>
                    </a:lnTo>
                    <a:lnTo>
                      <a:pt x="107" y="209"/>
                    </a:lnTo>
                    <a:lnTo>
                      <a:pt x="125" y="208"/>
                    </a:lnTo>
                    <a:lnTo>
                      <a:pt x="153" y="199"/>
                    </a:lnTo>
                    <a:lnTo>
                      <a:pt x="188" y="173"/>
                    </a:lnTo>
                    <a:lnTo>
                      <a:pt x="223" y="107"/>
                    </a:lnTo>
                    <a:lnTo>
                      <a:pt x="226" y="91"/>
                    </a:lnTo>
                    <a:lnTo>
                      <a:pt x="132" y="0"/>
                    </a:lnTo>
                    <a:lnTo>
                      <a:pt x="96" y="17"/>
                    </a:lnTo>
                    <a:lnTo>
                      <a:pt x="44" y="61"/>
                    </a:lnTo>
                    <a:lnTo>
                      <a:pt x="13" y="113"/>
                    </a:lnTo>
                    <a:lnTo>
                      <a:pt x="0" y="165"/>
                    </a:lnTo>
                    <a:lnTo>
                      <a:pt x="2" y="239"/>
                    </a:lnTo>
                    <a:lnTo>
                      <a:pt x="19" y="307"/>
                    </a:lnTo>
                    <a:lnTo>
                      <a:pt x="22" y="3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25" name="모서리가 둥근 직사각형 24"/>
          <p:cNvSpPr/>
          <p:nvPr/>
        </p:nvSpPr>
        <p:spPr>
          <a:xfrm>
            <a:off x="752612" y="225445"/>
            <a:ext cx="11207159" cy="650762"/>
          </a:xfrm>
          <a:prstGeom prst="roundRect">
            <a:avLst/>
          </a:prstGeom>
          <a:solidFill>
            <a:srgbClr val="F4F4FE"/>
          </a:solidFill>
          <a:ln>
            <a:noFill/>
          </a:ln>
          <a:effectLst>
            <a:outerShdw blurRad="190500" dist="101600" dir="2700000" algn="tl" rotWithShape="0">
              <a:srgbClr val="5955B3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2400" kern="0" dirty="0" err="1">
                <a:solidFill>
                  <a:srgbClr val="5955B3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주문정보</a:t>
            </a:r>
            <a:endParaRPr lang="en-US" altLang="ko-KR" sz="1000" kern="0" dirty="0">
              <a:solidFill>
                <a:srgbClr val="5955B3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11658599" y="598713"/>
            <a:ext cx="217715" cy="217715"/>
          </a:xfrm>
          <a:prstGeom prst="ellipse">
            <a:avLst/>
          </a:prstGeom>
          <a:solidFill>
            <a:srgbClr val="5955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prstClr val="white"/>
                </a:solidFill>
              </a:rPr>
              <a:t>+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156851" y="354496"/>
            <a:ext cx="298491" cy="298491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52" name="Group 28"/>
          <p:cNvGrpSpPr>
            <a:grpSpLocks noChangeAspect="1"/>
          </p:cNvGrpSpPr>
          <p:nvPr/>
        </p:nvGrpSpPr>
        <p:grpSpPr bwMode="auto">
          <a:xfrm>
            <a:off x="2726630" y="3026669"/>
            <a:ext cx="305908" cy="267729"/>
            <a:chOff x="496" y="4251"/>
            <a:chExt cx="641" cy="561"/>
          </a:xfrm>
          <a:solidFill>
            <a:schemeClr val="bg1"/>
          </a:solidFill>
        </p:grpSpPr>
        <p:sp>
          <p:nvSpPr>
            <p:cNvPr id="53" name="Freeform 30"/>
            <p:cNvSpPr>
              <a:spLocks/>
            </p:cNvSpPr>
            <p:nvPr/>
          </p:nvSpPr>
          <p:spPr bwMode="auto">
            <a:xfrm>
              <a:off x="709" y="4720"/>
              <a:ext cx="88" cy="92"/>
            </a:xfrm>
            <a:custGeom>
              <a:avLst/>
              <a:gdLst>
                <a:gd name="T0" fmla="*/ 0 w 526"/>
                <a:gd name="T1" fmla="*/ 0 h 553"/>
                <a:gd name="T2" fmla="*/ 526 w 526"/>
                <a:gd name="T3" fmla="*/ 250 h 553"/>
                <a:gd name="T4" fmla="*/ 97 w 526"/>
                <a:gd name="T5" fmla="*/ 542 h 553"/>
                <a:gd name="T6" fmla="*/ 81 w 526"/>
                <a:gd name="T7" fmla="*/ 549 h 553"/>
                <a:gd name="T8" fmla="*/ 65 w 526"/>
                <a:gd name="T9" fmla="*/ 553 h 553"/>
                <a:gd name="T10" fmla="*/ 49 w 526"/>
                <a:gd name="T11" fmla="*/ 552 h 553"/>
                <a:gd name="T12" fmla="*/ 34 w 526"/>
                <a:gd name="T13" fmla="*/ 546 h 553"/>
                <a:gd name="T14" fmla="*/ 20 w 526"/>
                <a:gd name="T15" fmla="*/ 535 h 553"/>
                <a:gd name="T16" fmla="*/ 9 w 526"/>
                <a:gd name="T17" fmla="*/ 522 h 553"/>
                <a:gd name="T18" fmla="*/ 2 w 526"/>
                <a:gd name="T19" fmla="*/ 507 h 553"/>
                <a:gd name="T20" fmla="*/ 0 w 526"/>
                <a:gd name="T21" fmla="*/ 490 h 553"/>
                <a:gd name="T22" fmla="*/ 0 w 526"/>
                <a:gd name="T23" fmla="*/ 0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26" h="553">
                  <a:moveTo>
                    <a:pt x="0" y="0"/>
                  </a:moveTo>
                  <a:lnTo>
                    <a:pt x="526" y="250"/>
                  </a:lnTo>
                  <a:lnTo>
                    <a:pt x="97" y="542"/>
                  </a:lnTo>
                  <a:lnTo>
                    <a:pt x="81" y="549"/>
                  </a:lnTo>
                  <a:lnTo>
                    <a:pt x="65" y="553"/>
                  </a:lnTo>
                  <a:lnTo>
                    <a:pt x="49" y="552"/>
                  </a:lnTo>
                  <a:lnTo>
                    <a:pt x="34" y="546"/>
                  </a:lnTo>
                  <a:lnTo>
                    <a:pt x="20" y="535"/>
                  </a:lnTo>
                  <a:lnTo>
                    <a:pt x="9" y="522"/>
                  </a:lnTo>
                  <a:lnTo>
                    <a:pt x="2" y="507"/>
                  </a:lnTo>
                  <a:lnTo>
                    <a:pt x="0" y="4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4" name="Freeform 31"/>
            <p:cNvSpPr>
              <a:spLocks/>
            </p:cNvSpPr>
            <p:nvPr/>
          </p:nvSpPr>
          <p:spPr bwMode="auto">
            <a:xfrm>
              <a:off x="496" y="4251"/>
              <a:ext cx="641" cy="530"/>
            </a:xfrm>
            <a:custGeom>
              <a:avLst/>
              <a:gdLst>
                <a:gd name="T0" fmla="*/ 3785 w 3847"/>
                <a:gd name="T1" fmla="*/ 0 h 3180"/>
                <a:gd name="T2" fmla="*/ 3800 w 3847"/>
                <a:gd name="T3" fmla="*/ 2 h 3180"/>
                <a:gd name="T4" fmla="*/ 3814 w 3847"/>
                <a:gd name="T5" fmla="*/ 7 h 3180"/>
                <a:gd name="T6" fmla="*/ 3827 w 3847"/>
                <a:gd name="T7" fmla="*/ 16 h 3180"/>
                <a:gd name="T8" fmla="*/ 3839 w 3847"/>
                <a:gd name="T9" fmla="*/ 31 h 3180"/>
                <a:gd name="T10" fmla="*/ 3846 w 3847"/>
                <a:gd name="T11" fmla="*/ 49 h 3180"/>
                <a:gd name="T12" fmla="*/ 3847 w 3847"/>
                <a:gd name="T13" fmla="*/ 66 h 3180"/>
                <a:gd name="T14" fmla="*/ 3842 w 3847"/>
                <a:gd name="T15" fmla="*/ 85 h 3180"/>
                <a:gd name="T16" fmla="*/ 2642 w 3847"/>
                <a:gd name="T17" fmla="*/ 3110 h 3180"/>
                <a:gd name="T18" fmla="*/ 2631 w 3847"/>
                <a:gd name="T19" fmla="*/ 3130 h 3180"/>
                <a:gd name="T20" fmla="*/ 2617 w 3847"/>
                <a:gd name="T21" fmla="*/ 3147 h 3180"/>
                <a:gd name="T22" fmla="*/ 2600 w 3847"/>
                <a:gd name="T23" fmla="*/ 3161 h 3180"/>
                <a:gd name="T24" fmla="*/ 2579 w 3847"/>
                <a:gd name="T25" fmla="*/ 3172 h 3180"/>
                <a:gd name="T26" fmla="*/ 2559 w 3847"/>
                <a:gd name="T27" fmla="*/ 3178 h 3180"/>
                <a:gd name="T28" fmla="*/ 2539 w 3847"/>
                <a:gd name="T29" fmla="*/ 3180 h 3180"/>
                <a:gd name="T30" fmla="*/ 2514 w 3847"/>
                <a:gd name="T31" fmla="*/ 3177 h 3180"/>
                <a:gd name="T32" fmla="*/ 2491 w 3847"/>
                <a:gd name="T33" fmla="*/ 3168 h 3180"/>
                <a:gd name="T34" fmla="*/ 1278 w 3847"/>
                <a:gd name="T35" fmla="*/ 2591 h 3180"/>
                <a:gd name="T36" fmla="*/ 2984 w 3847"/>
                <a:gd name="T37" fmla="*/ 878 h 3180"/>
                <a:gd name="T38" fmla="*/ 1036 w 3847"/>
                <a:gd name="T39" fmla="*/ 2477 h 3180"/>
                <a:gd name="T40" fmla="*/ 63 w 3847"/>
                <a:gd name="T41" fmla="*/ 2014 h 3180"/>
                <a:gd name="T42" fmla="*/ 42 w 3847"/>
                <a:gd name="T43" fmla="*/ 2000 h 3180"/>
                <a:gd name="T44" fmla="*/ 24 w 3847"/>
                <a:gd name="T45" fmla="*/ 1983 h 3180"/>
                <a:gd name="T46" fmla="*/ 11 w 3847"/>
                <a:gd name="T47" fmla="*/ 1963 h 3180"/>
                <a:gd name="T48" fmla="*/ 3 w 3847"/>
                <a:gd name="T49" fmla="*/ 1940 h 3180"/>
                <a:gd name="T50" fmla="*/ 0 w 3847"/>
                <a:gd name="T51" fmla="*/ 1915 h 3180"/>
                <a:gd name="T52" fmla="*/ 2 w 3847"/>
                <a:gd name="T53" fmla="*/ 1891 h 3180"/>
                <a:gd name="T54" fmla="*/ 10 w 3847"/>
                <a:gd name="T55" fmla="*/ 1867 h 3180"/>
                <a:gd name="T56" fmla="*/ 23 w 3847"/>
                <a:gd name="T57" fmla="*/ 1846 h 3180"/>
                <a:gd name="T58" fmla="*/ 41 w 3847"/>
                <a:gd name="T59" fmla="*/ 1829 h 3180"/>
                <a:gd name="T60" fmla="*/ 62 w 3847"/>
                <a:gd name="T61" fmla="*/ 1816 h 3180"/>
                <a:gd name="T62" fmla="*/ 3757 w 3847"/>
                <a:gd name="T63" fmla="*/ 5 h 3180"/>
                <a:gd name="T64" fmla="*/ 3771 w 3847"/>
                <a:gd name="T65" fmla="*/ 1 h 3180"/>
                <a:gd name="T66" fmla="*/ 3785 w 3847"/>
                <a:gd name="T67" fmla="*/ 0 h 3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847" h="3180">
                  <a:moveTo>
                    <a:pt x="3785" y="0"/>
                  </a:moveTo>
                  <a:lnTo>
                    <a:pt x="3800" y="2"/>
                  </a:lnTo>
                  <a:lnTo>
                    <a:pt x="3814" y="7"/>
                  </a:lnTo>
                  <a:lnTo>
                    <a:pt x="3827" y="16"/>
                  </a:lnTo>
                  <a:lnTo>
                    <a:pt x="3839" y="31"/>
                  </a:lnTo>
                  <a:lnTo>
                    <a:pt x="3846" y="49"/>
                  </a:lnTo>
                  <a:lnTo>
                    <a:pt x="3847" y="66"/>
                  </a:lnTo>
                  <a:lnTo>
                    <a:pt x="3842" y="85"/>
                  </a:lnTo>
                  <a:lnTo>
                    <a:pt x="2642" y="3110"/>
                  </a:lnTo>
                  <a:lnTo>
                    <a:pt x="2631" y="3130"/>
                  </a:lnTo>
                  <a:lnTo>
                    <a:pt x="2617" y="3147"/>
                  </a:lnTo>
                  <a:lnTo>
                    <a:pt x="2600" y="3161"/>
                  </a:lnTo>
                  <a:lnTo>
                    <a:pt x="2579" y="3172"/>
                  </a:lnTo>
                  <a:lnTo>
                    <a:pt x="2559" y="3178"/>
                  </a:lnTo>
                  <a:lnTo>
                    <a:pt x="2539" y="3180"/>
                  </a:lnTo>
                  <a:lnTo>
                    <a:pt x="2514" y="3177"/>
                  </a:lnTo>
                  <a:lnTo>
                    <a:pt x="2491" y="3168"/>
                  </a:lnTo>
                  <a:lnTo>
                    <a:pt x="1278" y="2591"/>
                  </a:lnTo>
                  <a:lnTo>
                    <a:pt x="2984" y="878"/>
                  </a:lnTo>
                  <a:lnTo>
                    <a:pt x="1036" y="2477"/>
                  </a:lnTo>
                  <a:lnTo>
                    <a:pt x="63" y="2014"/>
                  </a:lnTo>
                  <a:lnTo>
                    <a:pt x="42" y="2000"/>
                  </a:lnTo>
                  <a:lnTo>
                    <a:pt x="24" y="1983"/>
                  </a:lnTo>
                  <a:lnTo>
                    <a:pt x="11" y="1963"/>
                  </a:lnTo>
                  <a:lnTo>
                    <a:pt x="3" y="1940"/>
                  </a:lnTo>
                  <a:lnTo>
                    <a:pt x="0" y="1915"/>
                  </a:lnTo>
                  <a:lnTo>
                    <a:pt x="2" y="1891"/>
                  </a:lnTo>
                  <a:lnTo>
                    <a:pt x="10" y="1867"/>
                  </a:lnTo>
                  <a:lnTo>
                    <a:pt x="23" y="1846"/>
                  </a:lnTo>
                  <a:lnTo>
                    <a:pt x="41" y="1829"/>
                  </a:lnTo>
                  <a:lnTo>
                    <a:pt x="62" y="1816"/>
                  </a:lnTo>
                  <a:lnTo>
                    <a:pt x="3757" y="5"/>
                  </a:lnTo>
                  <a:lnTo>
                    <a:pt x="3771" y="1"/>
                  </a:lnTo>
                  <a:lnTo>
                    <a:pt x="378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82" name="Group 14"/>
          <p:cNvGrpSpPr>
            <a:grpSpLocks noChangeAspect="1"/>
          </p:cNvGrpSpPr>
          <p:nvPr/>
        </p:nvGrpSpPr>
        <p:grpSpPr bwMode="auto">
          <a:xfrm>
            <a:off x="9860267" y="3075814"/>
            <a:ext cx="282952" cy="240012"/>
            <a:chOff x="3669" y="3943"/>
            <a:chExt cx="626" cy="531"/>
          </a:xfrm>
          <a:solidFill>
            <a:schemeClr val="bg1"/>
          </a:solidFill>
        </p:grpSpPr>
        <p:sp>
          <p:nvSpPr>
            <p:cNvPr id="83" name="Freeform 16"/>
            <p:cNvSpPr>
              <a:spLocks noEditPoints="1"/>
            </p:cNvSpPr>
            <p:nvPr/>
          </p:nvSpPr>
          <p:spPr bwMode="auto">
            <a:xfrm>
              <a:off x="3669" y="3943"/>
              <a:ext cx="626" cy="531"/>
            </a:xfrm>
            <a:custGeom>
              <a:avLst/>
              <a:gdLst>
                <a:gd name="T0" fmla="*/ 1532 w 3756"/>
                <a:gd name="T1" fmla="*/ 2536 h 3186"/>
                <a:gd name="T2" fmla="*/ 1516 w 3756"/>
                <a:gd name="T3" fmla="*/ 2550 h 3186"/>
                <a:gd name="T4" fmla="*/ 1450 w 3756"/>
                <a:gd name="T5" fmla="*/ 2904 h 3186"/>
                <a:gd name="T6" fmla="*/ 1457 w 3756"/>
                <a:gd name="T7" fmla="*/ 2929 h 3186"/>
                <a:gd name="T8" fmla="*/ 1481 w 3756"/>
                <a:gd name="T9" fmla="*/ 2941 h 3186"/>
                <a:gd name="T10" fmla="*/ 2288 w 3756"/>
                <a:gd name="T11" fmla="*/ 2937 h 3186"/>
                <a:gd name="T12" fmla="*/ 2304 w 3756"/>
                <a:gd name="T13" fmla="*/ 2921 h 3186"/>
                <a:gd name="T14" fmla="*/ 2306 w 3756"/>
                <a:gd name="T15" fmla="*/ 2905 h 3186"/>
                <a:gd name="T16" fmla="*/ 2243 w 3756"/>
                <a:gd name="T17" fmla="*/ 2560 h 3186"/>
                <a:gd name="T18" fmla="*/ 2233 w 3756"/>
                <a:gd name="T19" fmla="*/ 2542 h 3186"/>
                <a:gd name="T20" fmla="*/ 2214 w 3756"/>
                <a:gd name="T21" fmla="*/ 2534 h 3186"/>
                <a:gd name="T22" fmla="*/ 585 w 3756"/>
                <a:gd name="T23" fmla="*/ 305 h 3186"/>
                <a:gd name="T24" fmla="*/ 560 w 3756"/>
                <a:gd name="T25" fmla="*/ 314 h 3186"/>
                <a:gd name="T26" fmla="*/ 544 w 3756"/>
                <a:gd name="T27" fmla="*/ 336 h 3186"/>
                <a:gd name="T28" fmla="*/ 542 w 3756"/>
                <a:gd name="T29" fmla="*/ 1890 h 3186"/>
                <a:gd name="T30" fmla="*/ 553 w 3756"/>
                <a:gd name="T31" fmla="*/ 1921 h 3186"/>
                <a:gd name="T32" fmla="*/ 3188 w 3756"/>
                <a:gd name="T33" fmla="*/ 1930 h 3186"/>
                <a:gd name="T34" fmla="*/ 3211 w 3756"/>
                <a:gd name="T35" fmla="*/ 1906 h 3186"/>
                <a:gd name="T36" fmla="*/ 3214 w 3756"/>
                <a:gd name="T37" fmla="*/ 350 h 3186"/>
                <a:gd name="T38" fmla="*/ 3206 w 3756"/>
                <a:gd name="T39" fmla="*/ 324 h 3186"/>
                <a:gd name="T40" fmla="*/ 3185 w 3756"/>
                <a:gd name="T41" fmla="*/ 308 h 3186"/>
                <a:gd name="T42" fmla="*/ 585 w 3756"/>
                <a:gd name="T43" fmla="*/ 305 h 3186"/>
                <a:gd name="T44" fmla="*/ 3170 w 3756"/>
                <a:gd name="T45" fmla="*/ 0 h 3186"/>
                <a:gd name="T46" fmla="*/ 3263 w 3756"/>
                <a:gd name="T47" fmla="*/ 13 h 3186"/>
                <a:gd name="T48" fmla="*/ 3346 w 3756"/>
                <a:gd name="T49" fmla="*/ 48 h 3186"/>
                <a:gd name="T50" fmla="*/ 3418 w 3756"/>
                <a:gd name="T51" fmla="*/ 103 h 3186"/>
                <a:gd name="T52" fmla="*/ 3473 w 3756"/>
                <a:gd name="T53" fmla="*/ 173 h 3186"/>
                <a:gd name="T54" fmla="*/ 3508 w 3756"/>
                <a:gd name="T55" fmla="*/ 256 h 3186"/>
                <a:gd name="T56" fmla="*/ 3520 w 3756"/>
                <a:gd name="T57" fmla="*/ 350 h 3186"/>
                <a:gd name="T58" fmla="*/ 3518 w 3756"/>
                <a:gd name="T59" fmla="*/ 1931 h 3186"/>
                <a:gd name="T60" fmla="*/ 3500 w 3756"/>
                <a:gd name="T61" fmla="*/ 2009 h 3186"/>
                <a:gd name="T62" fmla="*/ 3516 w 3756"/>
                <a:gd name="T63" fmla="*/ 2049 h 3186"/>
                <a:gd name="T64" fmla="*/ 3754 w 3756"/>
                <a:gd name="T65" fmla="*/ 3006 h 3186"/>
                <a:gd name="T66" fmla="*/ 3753 w 3756"/>
                <a:gd name="T67" fmla="*/ 3060 h 3186"/>
                <a:gd name="T68" fmla="*/ 3729 w 3756"/>
                <a:gd name="T69" fmla="*/ 3116 h 3186"/>
                <a:gd name="T70" fmla="*/ 3687 w 3756"/>
                <a:gd name="T71" fmla="*/ 3158 h 3186"/>
                <a:gd name="T72" fmla="*/ 3631 w 3756"/>
                <a:gd name="T73" fmla="*/ 3182 h 3186"/>
                <a:gd name="T74" fmla="*/ 157 w 3756"/>
                <a:gd name="T75" fmla="*/ 3186 h 3186"/>
                <a:gd name="T76" fmla="*/ 101 w 3756"/>
                <a:gd name="T77" fmla="*/ 3175 h 3186"/>
                <a:gd name="T78" fmla="*/ 52 w 3756"/>
                <a:gd name="T79" fmla="*/ 3146 h 3186"/>
                <a:gd name="T80" fmla="*/ 18 w 3756"/>
                <a:gd name="T81" fmla="*/ 3101 h 3186"/>
                <a:gd name="T82" fmla="*/ 1 w 3756"/>
                <a:gd name="T83" fmla="*/ 3047 h 3186"/>
                <a:gd name="T84" fmla="*/ 5 w 3756"/>
                <a:gd name="T85" fmla="*/ 2991 h 3186"/>
                <a:gd name="T86" fmla="*/ 247 w 3756"/>
                <a:gd name="T87" fmla="*/ 2028 h 3186"/>
                <a:gd name="T88" fmla="*/ 245 w 3756"/>
                <a:gd name="T89" fmla="*/ 1970 h 3186"/>
                <a:gd name="T90" fmla="*/ 236 w 3756"/>
                <a:gd name="T91" fmla="*/ 1890 h 3186"/>
                <a:gd name="T92" fmla="*/ 239 w 3756"/>
                <a:gd name="T93" fmla="*/ 302 h 3186"/>
                <a:gd name="T94" fmla="*/ 263 w 3756"/>
                <a:gd name="T95" fmla="*/ 214 h 3186"/>
                <a:gd name="T96" fmla="*/ 308 w 3756"/>
                <a:gd name="T97" fmla="*/ 136 h 3186"/>
                <a:gd name="T98" fmla="*/ 372 w 3756"/>
                <a:gd name="T99" fmla="*/ 73 h 3186"/>
                <a:gd name="T100" fmla="*/ 450 w 3756"/>
                <a:gd name="T101" fmla="*/ 27 h 3186"/>
                <a:gd name="T102" fmla="*/ 538 w 3756"/>
                <a:gd name="T103" fmla="*/ 3 h 3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756" h="3186">
                  <a:moveTo>
                    <a:pt x="1542" y="2534"/>
                  </a:moveTo>
                  <a:lnTo>
                    <a:pt x="1532" y="2536"/>
                  </a:lnTo>
                  <a:lnTo>
                    <a:pt x="1523" y="2542"/>
                  </a:lnTo>
                  <a:lnTo>
                    <a:pt x="1516" y="2550"/>
                  </a:lnTo>
                  <a:lnTo>
                    <a:pt x="1513" y="2560"/>
                  </a:lnTo>
                  <a:lnTo>
                    <a:pt x="1450" y="2904"/>
                  </a:lnTo>
                  <a:lnTo>
                    <a:pt x="1451" y="2917"/>
                  </a:lnTo>
                  <a:lnTo>
                    <a:pt x="1457" y="2929"/>
                  </a:lnTo>
                  <a:lnTo>
                    <a:pt x="1467" y="2937"/>
                  </a:lnTo>
                  <a:lnTo>
                    <a:pt x="1481" y="2941"/>
                  </a:lnTo>
                  <a:lnTo>
                    <a:pt x="2275" y="2941"/>
                  </a:lnTo>
                  <a:lnTo>
                    <a:pt x="2288" y="2937"/>
                  </a:lnTo>
                  <a:lnTo>
                    <a:pt x="2297" y="2932"/>
                  </a:lnTo>
                  <a:lnTo>
                    <a:pt x="2304" y="2921"/>
                  </a:lnTo>
                  <a:lnTo>
                    <a:pt x="2306" y="2909"/>
                  </a:lnTo>
                  <a:lnTo>
                    <a:pt x="2306" y="2905"/>
                  </a:lnTo>
                  <a:lnTo>
                    <a:pt x="2305" y="2901"/>
                  </a:lnTo>
                  <a:lnTo>
                    <a:pt x="2243" y="2560"/>
                  </a:lnTo>
                  <a:lnTo>
                    <a:pt x="2240" y="2550"/>
                  </a:lnTo>
                  <a:lnTo>
                    <a:pt x="2233" y="2542"/>
                  </a:lnTo>
                  <a:lnTo>
                    <a:pt x="2224" y="2536"/>
                  </a:lnTo>
                  <a:lnTo>
                    <a:pt x="2214" y="2534"/>
                  </a:lnTo>
                  <a:lnTo>
                    <a:pt x="1542" y="2534"/>
                  </a:lnTo>
                  <a:close/>
                  <a:moveTo>
                    <a:pt x="585" y="305"/>
                  </a:moveTo>
                  <a:lnTo>
                    <a:pt x="571" y="308"/>
                  </a:lnTo>
                  <a:lnTo>
                    <a:pt x="560" y="314"/>
                  </a:lnTo>
                  <a:lnTo>
                    <a:pt x="550" y="324"/>
                  </a:lnTo>
                  <a:lnTo>
                    <a:pt x="544" y="336"/>
                  </a:lnTo>
                  <a:lnTo>
                    <a:pt x="542" y="350"/>
                  </a:lnTo>
                  <a:lnTo>
                    <a:pt x="542" y="1890"/>
                  </a:lnTo>
                  <a:lnTo>
                    <a:pt x="544" y="1906"/>
                  </a:lnTo>
                  <a:lnTo>
                    <a:pt x="553" y="1921"/>
                  </a:lnTo>
                  <a:lnTo>
                    <a:pt x="567" y="1930"/>
                  </a:lnTo>
                  <a:lnTo>
                    <a:pt x="3188" y="1930"/>
                  </a:lnTo>
                  <a:lnTo>
                    <a:pt x="3202" y="1921"/>
                  </a:lnTo>
                  <a:lnTo>
                    <a:pt x="3211" y="1906"/>
                  </a:lnTo>
                  <a:lnTo>
                    <a:pt x="3214" y="1890"/>
                  </a:lnTo>
                  <a:lnTo>
                    <a:pt x="3214" y="350"/>
                  </a:lnTo>
                  <a:lnTo>
                    <a:pt x="3212" y="336"/>
                  </a:lnTo>
                  <a:lnTo>
                    <a:pt x="3206" y="324"/>
                  </a:lnTo>
                  <a:lnTo>
                    <a:pt x="3196" y="314"/>
                  </a:lnTo>
                  <a:lnTo>
                    <a:pt x="3185" y="308"/>
                  </a:lnTo>
                  <a:lnTo>
                    <a:pt x="3170" y="305"/>
                  </a:lnTo>
                  <a:lnTo>
                    <a:pt x="585" y="305"/>
                  </a:lnTo>
                  <a:close/>
                  <a:moveTo>
                    <a:pt x="585" y="0"/>
                  </a:moveTo>
                  <a:lnTo>
                    <a:pt x="3170" y="0"/>
                  </a:lnTo>
                  <a:lnTo>
                    <a:pt x="3218" y="3"/>
                  </a:lnTo>
                  <a:lnTo>
                    <a:pt x="3263" y="13"/>
                  </a:lnTo>
                  <a:lnTo>
                    <a:pt x="3306" y="27"/>
                  </a:lnTo>
                  <a:lnTo>
                    <a:pt x="3346" y="48"/>
                  </a:lnTo>
                  <a:lnTo>
                    <a:pt x="3384" y="73"/>
                  </a:lnTo>
                  <a:lnTo>
                    <a:pt x="3418" y="103"/>
                  </a:lnTo>
                  <a:lnTo>
                    <a:pt x="3448" y="136"/>
                  </a:lnTo>
                  <a:lnTo>
                    <a:pt x="3473" y="173"/>
                  </a:lnTo>
                  <a:lnTo>
                    <a:pt x="3493" y="214"/>
                  </a:lnTo>
                  <a:lnTo>
                    <a:pt x="3508" y="256"/>
                  </a:lnTo>
                  <a:lnTo>
                    <a:pt x="3517" y="302"/>
                  </a:lnTo>
                  <a:lnTo>
                    <a:pt x="3520" y="350"/>
                  </a:lnTo>
                  <a:lnTo>
                    <a:pt x="3520" y="1890"/>
                  </a:lnTo>
                  <a:lnTo>
                    <a:pt x="3518" y="1931"/>
                  </a:lnTo>
                  <a:lnTo>
                    <a:pt x="3510" y="1970"/>
                  </a:lnTo>
                  <a:lnTo>
                    <a:pt x="3500" y="2009"/>
                  </a:lnTo>
                  <a:lnTo>
                    <a:pt x="3509" y="2028"/>
                  </a:lnTo>
                  <a:lnTo>
                    <a:pt x="3516" y="2049"/>
                  </a:lnTo>
                  <a:lnTo>
                    <a:pt x="3749" y="2983"/>
                  </a:lnTo>
                  <a:lnTo>
                    <a:pt x="3754" y="3006"/>
                  </a:lnTo>
                  <a:lnTo>
                    <a:pt x="3756" y="3029"/>
                  </a:lnTo>
                  <a:lnTo>
                    <a:pt x="3753" y="3060"/>
                  </a:lnTo>
                  <a:lnTo>
                    <a:pt x="3743" y="3090"/>
                  </a:lnTo>
                  <a:lnTo>
                    <a:pt x="3729" y="3116"/>
                  </a:lnTo>
                  <a:lnTo>
                    <a:pt x="3710" y="3140"/>
                  </a:lnTo>
                  <a:lnTo>
                    <a:pt x="3687" y="3158"/>
                  </a:lnTo>
                  <a:lnTo>
                    <a:pt x="3660" y="3173"/>
                  </a:lnTo>
                  <a:lnTo>
                    <a:pt x="3631" y="3182"/>
                  </a:lnTo>
                  <a:lnTo>
                    <a:pt x="3599" y="3186"/>
                  </a:lnTo>
                  <a:lnTo>
                    <a:pt x="157" y="3186"/>
                  </a:lnTo>
                  <a:lnTo>
                    <a:pt x="129" y="3183"/>
                  </a:lnTo>
                  <a:lnTo>
                    <a:pt x="101" y="3175"/>
                  </a:lnTo>
                  <a:lnTo>
                    <a:pt x="75" y="3163"/>
                  </a:lnTo>
                  <a:lnTo>
                    <a:pt x="52" y="3146"/>
                  </a:lnTo>
                  <a:lnTo>
                    <a:pt x="33" y="3125"/>
                  </a:lnTo>
                  <a:lnTo>
                    <a:pt x="18" y="3101"/>
                  </a:lnTo>
                  <a:lnTo>
                    <a:pt x="7" y="3075"/>
                  </a:lnTo>
                  <a:lnTo>
                    <a:pt x="1" y="3047"/>
                  </a:lnTo>
                  <a:lnTo>
                    <a:pt x="0" y="3019"/>
                  </a:lnTo>
                  <a:lnTo>
                    <a:pt x="5" y="2991"/>
                  </a:lnTo>
                  <a:lnTo>
                    <a:pt x="240" y="2049"/>
                  </a:lnTo>
                  <a:lnTo>
                    <a:pt x="247" y="2028"/>
                  </a:lnTo>
                  <a:lnTo>
                    <a:pt x="256" y="2009"/>
                  </a:lnTo>
                  <a:lnTo>
                    <a:pt x="245" y="1970"/>
                  </a:lnTo>
                  <a:lnTo>
                    <a:pt x="238" y="1931"/>
                  </a:lnTo>
                  <a:lnTo>
                    <a:pt x="236" y="1890"/>
                  </a:lnTo>
                  <a:lnTo>
                    <a:pt x="236" y="350"/>
                  </a:lnTo>
                  <a:lnTo>
                    <a:pt x="239" y="302"/>
                  </a:lnTo>
                  <a:lnTo>
                    <a:pt x="248" y="256"/>
                  </a:lnTo>
                  <a:lnTo>
                    <a:pt x="263" y="214"/>
                  </a:lnTo>
                  <a:lnTo>
                    <a:pt x="283" y="173"/>
                  </a:lnTo>
                  <a:lnTo>
                    <a:pt x="308" y="136"/>
                  </a:lnTo>
                  <a:lnTo>
                    <a:pt x="338" y="103"/>
                  </a:lnTo>
                  <a:lnTo>
                    <a:pt x="372" y="73"/>
                  </a:lnTo>
                  <a:lnTo>
                    <a:pt x="409" y="48"/>
                  </a:lnTo>
                  <a:lnTo>
                    <a:pt x="450" y="27"/>
                  </a:lnTo>
                  <a:lnTo>
                    <a:pt x="493" y="13"/>
                  </a:lnTo>
                  <a:lnTo>
                    <a:pt x="538" y="3"/>
                  </a:lnTo>
                  <a:lnTo>
                    <a:pt x="58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4" name="Freeform 17"/>
            <p:cNvSpPr>
              <a:spLocks/>
            </p:cNvSpPr>
            <p:nvPr/>
          </p:nvSpPr>
          <p:spPr bwMode="auto">
            <a:xfrm>
              <a:off x="3928" y="4071"/>
              <a:ext cx="108" cy="109"/>
            </a:xfrm>
            <a:custGeom>
              <a:avLst/>
              <a:gdLst>
                <a:gd name="T0" fmla="*/ 49 w 654"/>
                <a:gd name="T1" fmla="*/ 0 h 654"/>
                <a:gd name="T2" fmla="*/ 63 w 654"/>
                <a:gd name="T3" fmla="*/ 2 h 654"/>
                <a:gd name="T4" fmla="*/ 515 w 654"/>
                <a:gd name="T5" fmla="*/ 174 h 654"/>
                <a:gd name="T6" fmla="*/ 527 w 654"/>
                <a:gd name="T7" fmla="*/ 181 h 654"/>
                <a:gd name="T8" fmla="*/ 536 w 654"/>
                <a:gd name="T9" fmla="*/ 192 h 654"/>
                <a:gd name="T10" fmla="*/ 542 w 654"/>
                <a:gd name="T11" fmla="*/ 205 h 654"/>
                <a:gd name="T12" fmla="*/ 544 w 654"/>
                <a:gd name="T13" fmla="*/ 220 h 654"/>
                <a:gd name="T14" fmla="*/ 541 w 654"/>
                <a:gd name="T15" fmla="*/ 234 h 654"/>
                <a:gd name="T16" fmla="*/ 534 w 654"/>
                <a:gd name="T17" fmla="*/ 247 h 654"/>
                <a:gd name="T18" fmla="*/ 524 w 654"/>
                <a:gd name="T19" fmla="*/ 256 h 654"/>
                <a:gd name="T20" fmla="*/ 510 w 654"/>
                <a:gd name="T21" fmla="*/ 262 h 654"/>
                <a:gd name="T22" fmla="*/ 412 w 654"/>
                <a:gd name="T23" fmla="*/ 289 h 654"/>
                <a:gd name="T24" fmla="*/ 641 w 654"/>
                <a:gd name="T25" fmla="*/ 518 h 654"/>
                <a:gd name="T26" fmla="*/ 649 w 654"/>
                <a:gd name="T27" fmla="*/ 529 h 654"/>
                <a:gd name="T28" fmla="*/ 654 w 654"/>
                <a:gd name="T29" fmla="*/ 543 h 654"/>
                <a:gd name="T30" fmla="*/ 654 w 654"/>
                <a:gd name="T31" fmla="*/ 558 h 654"/>
                <a:gd name="T32" fmla="*/ 649 w 654"/>
                <a:gd name="T33" fmla="*/ 572 h 654"/>
                <a:gd name="T34" fmla="*/ 641 w 654"/>
                <a:gd name="T35" fmla="*/ 583 h 654"/>
                <a:gd name="T36" fmla="*/ 583 w 654"/>
                <a:gd name="T37" fmla="*/ 641 h 654"/>
                <a:gd name="T38" fmla="*/ 571 w 654"/>
                <a:gd name="T39" fmla="*/ 649 h 654"/>
                <a:gd name="T40" fmla="*/ 557 w 654"/>
                <a:gd name="T41" fmla="*/ 654 h 654"/>
                <a:gd name="T42" fmla="*/ 543 w 654"/>
                <a:gd name="T43" fmla="*/ 654 h 654"/>
                <a:gd name="T44" fmla="*/ 530 w 654"/>
                <a:gd name="T45" fmla="*/ 649 h 654"/>
                <a:gd name="T46" fmla="*/ 517 w 654"/>
                <a:gd name="T47" fmla="*/ 641 h 654"/>
                <a:gd name="T48" fmla="*/ 289 w 654"/>
                <a:gd name="T49" fmla="*/ 412 h 654"/>
                <a:gd name="T50" fmla="*/ 262 w 654"/>
                <a:gd name="T51" fmla="*/ 510 h 654"/>
                <a:gd name="T52" fmla="*/ 256 w 654"/>
                <a:gd name="T53" fmla="*/ 524 h 654"/>
                <a:gd name="T54" fmla="*/ 246 w 654"/>
                <a:gd name="T55" fmla="*/ 534 h 654"/>
                <a:gd name="T56" fmla="*/ 234 w 654"/>
                <a:gd name="T57" fmla="*/ 541 h 654"/>
                <a:gd name="T58" fmla="*/ 220 w 654"/>
                <a:gd name="T59" fmla="*/ 544 h 654"/>
                <a:gd name="T60" fmla="*/ 205 w 654"/>
                <a:gd name="T61" fmla="*/ 543 h 654"/>
                <a:gd name="T62" fmla="*/ 192 w 654"/>
                <a:gd name="T63" fmla="*/ 536 h 654"/>
                <a:gd name="T64" fmla="*/ 181 w 654"/>
                <a:gd name="T65" fmla="*/ 527 h 654"/>
                <a:gd name="T66" fmla="*/ 174 w 654"/>
                <a:gd name="T67" fmla="*/ 515 h 654"/>
                <a:gd name="T68" fmla="*/ 3 w 654"/>
                <a:gd name="T69" fmla="*/ 62 h 654"/>
                <a:gd name="T70" fmla="*/ 0 w 654"/>
                <a:gd name="T71" fmla="*/ 50 h 654"/>
                <a:gd name="T72" fmla="*/ 0 w 654"/>
                <a:gd name="T73" fmla="*/ 36 h 654"/>
                <a:gd name="T74" fmla="*/ 5 w 654"/>
                <a:gd name="T75" fmla="*/ 24 h 654"/>
                <a:gd name="T76" fmla="*/ 14 w 654"/>
                <a:gd name="T77" fmla="*/ 13 h 654"/>
                <a:gd name="T78" fmla="*/ 24 w 654"/>
                <a:gd name="T79" fmla="*/ 5 h 654"/>
                <a:gd name="T80" fmla="*/ 37 w 654"/>
                <a:gd name="T81" fmla="*/ 1 h 654"/>
                <a:gd name="T82" fmla="*/ 49 w 654"/>
                <a:gd name="T83" fmla="*/ 0 h 6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654" h="654">
                  <a:moveTo>
                    <a:pt x="49" y="0"/>
                  </a:moveTo>
                  <a:lnTo>
                    <a:pt x="63" y="2"/>
                  </a:lnTo>
                  <a:lnTo>
                    <a:pt x="515" y="174"/>
                  </a:lnTo>
                  <a:lnTo>
                    <a:pt x="527" y="181"/>
                  </a:lnTo>
                  <a:lnTo>
                    <a:pt x="536" y="192"/>
                  </a:lnTo>
                  <a:lnTo>
                    <a:pt x="542" y="205"/>
                  </a:lnTo>
                  <a:lnTo>
                    <a:pt x="544" y="220"/>
                  </a:lnTo>
                  <a:lnTo>
                    <a:pt x="541" y="234"/>
                  </a:lnTo>
                  <a:lnTo>
                    <a:pt x="534" y="247"/>
                  </a:lnTo>
                  <a:lnTo>
                    <a:pt x="524" y="256"/>
                  </a:lnTo>
                  <a:lnTo>
                    <a:pt x="510" y="262"/>
                  </a:lnTo>
                  <a:lnTo>
                    <a:pt x="412" y="289"/>
                  </a:lnTo>
                  <a:lnTo>
                    <a:pt x="641" y="518"/>
                  </a:lnTo>
                  <a:lnTo>
                    <a:pt x="649" y="529"/>
                  </a:lnTo>
                  <a:lnTo>
                    <a:pt x="654" y="543"/>
                  </a:lnTo>
                  <a:lnTo>
                    <a:pt x="654" y="558"/>
                  </a:lnTo>
                  <a:lnTo>
                    <a:pt x="649" y="572"/>
                  </a:lnTo>
                  <a:lnTo>
                    <a:pt x="641" y="583"/>
                  </a:lnTo>
                  <a:lnTo>
                    <a:pt x="583" y="641"/>
                  </a:lnTo>
                  <a:lnTo>
                    <a:pt x="571" y="649"/>
                  </a:lnTo>
                  <a:lnTo>
                    <a:pt x="557" y="654"/>
                  </a:lnTo>
                  <a:lnTo>
                    <a:pt x="543" y="654"/>
                  </a:lnTo>
                  <a:lnTo>
                    <a:pt x="530" y="649"/>
                  </a:lnTo>
                  <a:lnTo>
                    <a:pt x="517" y="641"/>
                  </a:lnTo>
                  <a:lnTo>
                    <a:pt x="289" y="412"/>
                  </a:lnTo>
                  <a:lnTo>
                    <a:pt x="262" y="510"/>
                  </a:lnTo>
                  <a:lnTo>
                    <a:pt x="256" y="524"/>
                  </a:lnTo>
                  <a:lnTo>
                    <a:pt x="246" y="534"/>
                  </a:lnTo>
                  <a:lnTo>
                    <a:pt x="234" y="541"/>
                  </a:lnTo>
                  <a:lnTo>
                    <a:pt x="220" y="544"/>
                  </a:lnTo>
                  <a:lnTo>
                    <a:pt x="205" y="543"/>
                  </a:lnTo>
                  <a:lnTo>
                    <a:pt x="192" y="536"/>
                  </a:lnTo>
                  <a:lnTo>
                    <a:pt x="181" y="527"/>
                  </a:lnTo>
                  <a:lnTo>
                    <a:pt x="174" y="515"/>
                  </a:lnTo>
                  <a:lnTo>
                    <a:pt x="3" y="62"/>
                  </a:lnTo>
                  <a:lnTo>
                    <a:pt x="0" y="50"/>
                  </a:lnTo>
                  <a:lnTo>
                    <a:pt x="0" y="36"/>
                  </a:lnTo>
                  <a:lnTo>
                    <a:pt x="5" y="24"/>
                  </a:lnTo>
                  <a:lnTo>
                    <a:pt x="14" y="13"/>
                  </a:lnTo>
                  <a:lnTo>
                    <a:pt x="24" y="5"/>
                  </a:lnTo>
                  <a:lnTo>
                    <a:pt x="37" y="1"/>
                  </a:lnTo>
                  <a:lnTo>
                    <a:pt x="4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85" name="Freeform 11"/>
          <p:cNvSpPr>
            <a:spLocks noEditPoints="1"/>
          </p:cNvSpPr>
          <p:nvPr/>
        </p:nvSpPr>
        <p:spPr bwMode="auto">
          <a:xfrm>
            <a:off x="6312875" y="3023245"/>
            <a:ext cx="245832" cy="301813"/>
          </a:xfrm>
          <a:custGeom>
            <a:avLst/>
            <a:gdLst>
              <a:gd name="T0" fmla="*/ 1930 w 2831"/>
              <a:gd name="T1" fmla="*/ 2787 h 3472"/>
              <a:gd name="T2" fmla="*/ 1791 w 2831"/>
              <a:gd name="T3" fmla="*/ 2855 h 3472"/>
              <a:gd name="T4" fmla="*/ 2114 w 2831"/>
              <a:gd name="T5" fmla="*/ 3172 h 3472"/>
              <a:gd name="T6" fmla="*/ 2628 w 2831"/>
              <a:gd name="T7" fmla="*/ 2656 h 3472"/>
              <a:gd name="T8" fmla="*/ 2538 w 2831"/>
              <a:gd name="T9" fmla="*/ 2529 h 3472"/>
              <a:gd name="T10" fmla="*/ 1440 w 2831"/>
              <a:gd name="T11" fmla="*/ 2529 h 3472"/>
              <a:gd name="T12" fmla="*/ 914 w 2831"/>
              <a:gd name="T13" fmla="*/ 2569 h 3472"/>
              <a:gd name="T14" fmla="*/ 928 w 2831"/>
              <a:gd name="T15" fmla="*/ 2433 h 3472"/>
              <a:gd name="T16" fmla="*/ 807 w 2831"/>
              <a:gd name="T17" fmla="*/ 2382 h 3472"/>
              <a:gd name="T18" fmla="*/ 439 w 2831"/>
              <a:gd name="T19" fmla="*/ 2514 h 3472"/>
              <a:gd name="T20" fmla="*/ 470 w 2831"/>
              <a:gd name="T21" fmla="*/ 2433 h 3472"/>
              <a:gd name="T22" fmla="*/ 2186 w 2831"/>
              <a:gd name="T23" fmla="*/ 2182 h 3472"/>
              <a:gd name="T24" fmla="*/ 2642 w 2831"/>
              <a:gd name="T25" fmla="*/ 2371 h 3472"/>
              <a:gd name="T26" fmla="*/ 2831 w 2831"/>
              <a:gd name="T27" fmla="*/ 2827 h 3472"/>
              <a:gd name="T28" fmla="*/ 2642 w 2831"/>
              <a:gd name="T29" fmla="*/ 3283 h 3472"/>
              <a:gd name="T30" fmla="*/ 2186 w 2831"/>
              <a:gd name="T31" fmla="*/ 3472 h 3472"/>
              <a:gd name="T32" fmla="*/ 1729 w 2831"/>
              <a:gd name="T33" fmla="*/ 3283 h 3472"/>
              <a:gd name="T34" fmla="*/ 1540 w 2831"/>
              <a:gd name="T35" fmla="*/ 2827 h 3472"/>
              <a:gd name="T36" fmla="*/ 1729 w 2831"/>
              <a:gd name="T37" fmla="*/ 2371 h 3472"/>
              <a:gd name="T38" fmla="*/ 2186 w 2831"/>
              <a:gd name="T39" fmla="*/ 2182 h 3472"/>
              <a:gd name="T40" fmla="*/ 1540 w 2831"/>
              <a:gd name="T41" fmla="*/ 2083 h 3472"/>
              <a:gd name="T42" fmla="*/ 914 w 2831"/>
              <a:gd name="T43" fmla="*/ 2123 h 3472"/>
              <a:gd name="T44" fmla="*/ 928 w 2831"/>
              <a:gd name="T45" fmla="*/ 1986 h 3472"/>
              <a:gd name="T46" fmla="*/ 807 w 2831"/>
              <a:gd name="T47" fmla="*/ 1957 h 3472"/>
              <a:gd name="T48" fmla="*/ 439 w 2831"/>
              <a:gd name="T49" fmla="*/ 2088 h 3472"/>
              <a:gd name="T50" fmla="*/ 470 w 2831"/>
              <a:gd name="T51" fmla="*/ 2007 h 3472"/>
              <a:gd name="T52" fmla="*/ 944 w 2831"/>
              <a:gd name="T53" fmla="*/ 1588 h 3472"/>
              <a:gd name="T54" fmla="*/ 1786 w 2831"/>
              <a:gd name="T55" fmla="*/ 1702 h 3472"/>
              <a:gd name="T56" fmla="*/ 904 w 2831"/>
              <a:gd name="T57" fmla="*/ 1716 h 3472"/>
              <a:gd name="T58" fmla="*/ 944 w 2831"/>
              <a:gd name="T59" fmla="*/ 1588 h 3472"/>
              <a:gd name="T60" fmla="*/ 800 w 2831"/>
              <a:gd name="T61" fmla="*/ 1548 h 3472"/>
              <a:gd name="T62" fmla="*/ 430 w 2831"/>
              <a:gd name="T63" fmla="*/ 1656 h 3472"/>
              <a:gd name="T64" fmla="*/ 484 w 2831"/>
              <a:gd name="T65" fmla="*/ 1589 h 3472"/>
              <a:gd name="T66" fmla="*/ 1738 w 2831"/>
              <a:gd name="T67" fmla="*/ 1140 h 3472"/>
              <a:gd name="T68" fmla="*/ 1778 w 2831"/>
              <a:gd name="T69" fmla="*/ 1269 h 3472"/>
              <a:gd name="T70" fmla="*/ 896 w 2831"/>
              <a:gd name="T71" fmla="*/ 1255 h 3472"/>
              <a:gd name="T72" fmla="*/ 769 w 2831"/>
              <a:gd name="T73" fmla="*/ 1030 h 3472"/>
              <a:gd name="T74" fmla="*/ 616 w 2831"/>
              <a:gd name="T75" fmla="*/ 1312 h 3472"/>
              <a:gd name="T76" fmla="*/ 423 w 2831"/>
              <a:gd name="T77" fmla="*/ 1202 h 3472"/>
              <a:gd name="T78" fmla="*/ 496 w 2831"/>
              <a:gd name="T79" fmla="*/ 1154 h 3472"/>
              <a:gd name="T80" fmla="*/ 548 w 2831"/>
              <a:gd name="T81" fmla="*/ 372 h 3472"/>
              <a:gd name="T82" fmla="*/ 681 w 2831"/>
              <a:gd name="T83" fmla="*/ 618 h 3472"/>
              <a:gd name="T84" fmla="*/ 1588 w 2831"/>
              <a:gd name="T85" fmla="*/ 597 h 3472"/>
              <a:gd name="T86" fmla="*/ 1683 w 2831"/>
              <a:gd name="T87" fmla="*/ 347 h 3472"/>
              <a:gd name="T88" fmla="*/ 2201 w 2831"/>
              <a:gd name="T89" fmla="*/ 438 h 3472"/>
              <a:gd name="T90" fmla="*/ 2118 w 2831"/>
              <a:gd name="T91" fmla="*/ 2037 h 3472"/>
              <a:gd name="T92" fmla="*/ 1412 w 2831"/>
              <a:gd name="T93" fmla="*/ 3005 h 3472"/>
              <a:gd name="T94" fmla="*/ 47 w 2831"/>
              <a:gd name="T95" fmla="*/ 3054 h 3472"/>
              <a:gd name="T96" fmla="*/ 21 w 2831"/>
              <a:gd name="T97" fmla="*/ 455 h 3472"/>
              <a:gd name="T98" fmla="*/ 1118 w 2831"/>
              <a:gd name="T99" fmla="*/ 99 h 3472"/>
              <a:gd name="T100" fmla="*/ 1053 w 2831"/>
              <a:gd name="T101" fmla="*/ 211 h 3472"/>
              <a:gd name="T102" fmla="*/ 1182 w 2831"/>
              <a:gd name="T103" fmla="*/ 211 h 3472"/>
              <a:gd name="T104" fmla="*/ 1118 w 2831"/>
              <a:gd name="T105" fmla="*/ 99 h 3472"/>
              <a:gd name="T106" fmla="*/ 1268 w 2831"/>
              <a:gd name="T107" fmla="*/ 85 h 3472"/>
              <a:gd name="T108" fmla="*/ 1328 w 2831"/>
              <a:gd name="T109" fmla="*/ 238 h 3472"/>
              <a:gd name="T110" fmla="*/ 1564 w 2831"/>
              <a:gd name="T111" fmla="*/ 312 h 3472"/>
              <a:gd name="T112" fmla="*/ 1547 w 2831"/>
              <a:gd name="T113" fmla="*/ 503 h 3472"/>
              <a:gd name="T114" fmla="*/ 711 w 2831"/>
              <a:gd name="T115" fmla="*/ 521 h 3472"/>
              <a:gd name="T116" fmla="*/ 657 w 2831"/>
              <a:gd name="T117" fmla="*/ 338 h 3472"/>
              <a:gd name="T118" fmla="*/ 889 w 2831"/>
              <a:gd name="T119" fmla="*/ 245 h 3472"/>
              <a:gd name="T120" fmla="*/ 954 w 2831"/>
              <a:gd name="T121" fmla="*/ 112 h 34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831" h="3472">
                <a:moveTo>
                  <a:pt x="2538" y="2529"/>
                </a:moveTo>
                <a:lnTo>
                  <a:pt x="2517" y="2531"/>
                </a:lnTo>
                <a:lnTo>
                  <a:pt x="2496" y="2537"/>
                </a:lnTo>
                <a:lnTo>
                  <a:pt x="2476" y="2547"/>
                </a:lnTo>
                <a:lnTo>
                  <a:pt x="2459" y="2563"/>
                </a:lnTo>
                <a:lnTo>
                  <a:pt x="2124" y="2939"/>
                </a:lnTo>
                <a:lnTo>
                  <a:pt x="1950" y="2800"/>
                </a:lnTo>
                <a:lnTo>
                  <a:pt x="1930" y="2787"/>
                </a:lnTo>
                <a:lnTo>
                  <a:pt x="1909" y="2780"/>
                </a:lnTo>
                <a:lnTo>
                  <a:pt x="1888" y="2778"/>
                </a:lnTo>
                <a:lnTo>
                  <a:pt x="1866" y="2780"/>
                </a:lnTo>
                <a:lnTo>
                  <a:pt x="1845" y="2787"/>
                </a:lnTo>
                <a:lnTo>
                  <a:pt x="1826" y="2799"/>
                </a:lnTo>
                <a:lnTo>
                  <a:pt x="1810" y="2814"/>
                </a:lnTo>
                <a:lnTo>
                  <a:pt x="1797" y="2834"/>
                </a:lnTo>
                <a:lnTo>
                  <a:pt x="1791" y="2855"/>
                </a:lnTo>
                <a:lnTo>
                  <a:pt x="1788" y="2876"/>
                </a:lnTo>
                <a:lnTo>
                  <a:pt x="1791" y="2899"/>
                </a:lnTo>
                <a:lnTo>
                  <a:pt x="1797" y="2920"/>
                </a:lnTo>
                <a:lnTo>
                  <a:pt x="1809" y="2938"/>
                </a:lnTo>
                <a:lnTo>
                  <a:pt x="1826" y="2954"/>
                </a:lnTo>
                <a:lnTo>
                  <a:pt x="2073" y="3152"/>
                </a:lnTo>
                <a:lnTo>
                  <a:pt x="2093" y="3165"/>
                </a:lnTo>
                <a:lnTo>
                  <a:pt x="2114" y="3172"/>
                </a:lnTo>
                <a:lnTo>
                  <a:pt x="2135" y="3174"/>
                </a:lnTo>
                <a:lnTo>
                  <a:pt x="2156" y="3172"/>
                </a:lnTo>
                <a:lnTo>
                  <a:pt x="2175" y="3166"/>
                </a:lnTo>
                <a:lnTo>
                  <a:pt x="2194" y="3155"/>
                </a:lnTo>
                <a:lnTo>
                  <a:pt x="2210" y="3142"/>
                </a:lnTo>
                <a:lnTo>
                  <a:pt x="2607" y="2694"/>
                </a:lnTo>
                <a:lnTo>
                  <a:pt x="2620" y="2676"/>
                </a:lnTo>
                <a:lnTo>
                  <a:pt x="2628" y="2656"/>
                </a:lnTo>
                <a:lnTo>
                  <a:pt x="2633" y="2633"/>
                </a:lnTo>
                <a:lnTo>
                  <a:pt x="2631" y="2612"/>
                </a:lnTo>
                <a:lnTo>
                  <a:pt x="2625" y="2591"/>
                </a:lnTo>
                <a:lnTo>
                  <a:pt x="2615" y="2571"/>
                </a:lnTo>
                <a:lnTo>
                  <a:pt x="2599" y="2555"/>
                </a:lnTo>
                <a:lnTo>
                  <a:pt x="2580" y="2542"/>
                </a:lnTo>
                <a:lnTo>
                  <a:pt x="2560" y="2534"/>
                </a:lnTo>
                <a:lnTo>
                  <a:pt x="2538" y="2529"/>
                </a:lnTo>
                <a:close/>
                <a:moveTo>
                  <a:pt x="944" y="2430"/>
                </a:moveTo>
                <a:lnTo>
                  <a:pt x="1391" y="2430"/>
                </a:lnTo>
                <a:lnTo>
                  <a:pt x="1406" y="2433"/>
                </a:lnTo>
                <a:lnTo>
                  <a:pt x="1420" y="2440"/>
                </a:lnTo>
                <a:lnTo>
                  <a:pt x="1431" y="2450"/>
                </a:lnTo>
                <a:lnTo>
                  <a:pt x="1438" y="2464"/>
                </a:lnTo>
                <a:lnTo>
                  <a:pt x="1440" y="2480"/>
                </a:lnTo>
                <a:lnTo>
                  <a:pt x="1440" y="2529"/>
                </a:lnTo>
                <a:lnTo>
                  <a:pt x="1438" y="2545"/>
                </a:lnTo>
                <a:lnTo>
                  <a:pt x="1431" y="2559"/>
                </a:lnTo>
                <a:lnTo>
                  <a:pt x="1420" y="2569"/>
                </a:lnTo>
                <a:lnTo>
                  <a:pt x="1406" y="2577"/>
                </a:lnTo>
                <a:lnTo>
                  <a:pt x="1391" y="2579"/>
                </a:lnTo>
                <a:lnTo>
                  <a:pt x="944" y="2579"/>
                </a:lnTo>
                <a:lnTo>
                  <a:pt x="928" y="2577"/>
                </a:lnTo>
                <a:lnTo>
                  <a:pt x="914" y="2569"/>
                </a:lnTo>
                <a:lnTo>
                  <a:pt x="904" y="2559"/>
                </a:lnTo>
                <a:lnTo>
                  <a:pt x="896" y="2545"/>
                </a:lnTo>
                <a:lnTo>
                  <a:pt x="894" y="2529"/>
                </a:lnTo>
                <a:lnTo>
                  <a:pt x="894" y="2480"/>
                </a:lnTo>
                <a:lnTo>
                  <a:pt x="896" y="2464"/>
                </a:lnTo>
                <a:lnTo>
                  <a:pt x="904" y="2450"/>
                </a:lnTo>
                <a:lnTo>
                  <a:pt x="914" y="2440"/>
                </a:lnTo>
                <a:lnTo>
                  <a:pt x="928" y="2433"/>
                </a:lnTo>
                <a:lnTo>
                  <a:pt x="944" y="2430"/>
                </a:lnTo>
                <a:close/>
                <a:moveTo>
                  <a:pt x="769" y="2319"/>
                </a:moveTo>
                <a:lnTo>
                  <a:pt x="783" y="2322"/>
                </a:lnTo>
                <a:lnTo>
                  <a:pt x="795" y="2330"/>
                </a:lnTo>
                <a:lnTo>
                  <a:pt x="805" y="2341"/>
                </a:lnTo>
                <a:lnTo>
                  <a:pt x="810" y="2355"/>
                </a:lnTo>
                <a:lnTo>
                  <a:pt x="810" y="2368"/>
                </a:lnTo>
                <a:lnTo>
                  <a:pt x="807" y="2382"/>
                </a:lnTo>
                <a:lnTo>
                  <a:pt x="800" y="2395"/>
                </a:lnTo>
                <a:lnTo>
                  <a:pt x="616" y="2600"/>
                </a:lnTo>
                <a:lnTo>
                  <a:pt x="606" y="2608"/>
                </a:lnTo>
                <a:lnTo>
                  <a:pt x="594" y="2613"/>
                </a:lnTo>
                <a:lnTo>
                  <a:pt x="581" y="2616"/>
                </a:lnTo>
                <a:lnTo>
                  <a:pt x="567" y="2612"/>
                </a:lnTo>
                <a:lnTo>
                  <a:pt x="553" y="2605"/>
                </a:lnTo>
                <a:lnTo>
                  <a:pt x="439" y="2514"/>
                </a:lnTo>
                <a:lnTo>
                  <a:pt x="430" y="2503"/>
                </a:lnTo>
                <a:lnTo>
                  <a:pt x="423" y="2490"/>
                </a:lnTo>
                <a:lnTo>
                  <a:pt x="422" y="2477"/>
                </a:lnTo>
                <a:lnTo>
                  <a:pt x="425" y="2463"/>
                </a:lnTo>
                <a:lnTo>
                  <a:pt x="432" y="2449"/>
                </a:lnTo>
                <a:lnTo>
                  <a:pt x="442" y="2440"/>
                </a:lnTo>
                <a:lnTo>
                  <a:pt x="456" y="2435"/>
                </a:lnTo>
                <a:lnTo>
                  <a:pt x="470" y="2433"/>
                </a:lnTo>
                <a:lnTo>
                  <a:pt x="484" y="2436"/>
                </a:lnTo>
                <a:lnTo>
                  <a:pt x="496" y="2443"/>
                </a:lnTo>
                <a:lnTo>
                  <a:pt x="576" y="2507"/>
                </a:lnTo>
                <a:lnTo>
                  <a:pt x="731" y="2334"/>
                </a:lnTo>
                <a:lnTo>
                  <a:pt x="742" y="2324"/>
                </a:lnTo>
                <a:lnTo>
                  <a:pt x="755" y="2320"/>
                </a:lnTo>
                <a:lnTo>
                  <a:pt x="769" y="2319"/>
                </a:lnTo>
                <a:close/>
                <a:moveTo>
                  <a:pt x="2186" y="2182"/>
                </a:moveTo>
                <a:lnTo>
                  <a:pt x="2251" y="2185"/>
                </a:lnTo>
                <a:lnTo>
                  <a:pt x="2316" y="2196"/>
                </a:lnTo>
                <a:lnTo>
                  <a:pt x="2378" y="2212"/>
                </a:lnTo>
                <a:lnTo>
                  <a:pt x="2437" y="2233"/>
                </a:lnTo>
                <a:lnTo>
                  <a:pt x="2494" y="2260"/>
                </a:lnTo>
                <a:lnTo>
                  <a:pt x="2546" y="2293"/>
                </a:lnTo>
                <a:lnTo>
                  <a:pt x="2596" y="2329"/>
                </a:lnTo>
                <a:lnTo>
                  <a:pt x="2642" y="2371"/>
                </a:lnTo>
                <a:lnTo>
                  <a:pt x="2683" y="2417"/>
                </a:lnTo>
                <a:lnTo>
                  <a:pt x="2721" y="2466"/>
                </a:lnTo>
                <a:lnTo>
                  <a:pt x="2753" y="2520"/>
                </a:lnTo>
                <a:lnTo>
                  <a:pt x="2780" y="2577"/>
                </a:lnTo>
                <a:lnTo>
                  <a:pt x="2802" y="2636"/>
                </a:lnTo>
                <a:lnTo>
                  <a:pt x="2818" y="2698"/>
                </a:lnTo>
                <a:lnTo>
                  <a:pt x="2828" y="2761"/>
                </a:lnTo>
                <a:lnTo>
                  <a:pt x="2831" y="2827"/>
                </a:lnTo>
                <a:lnTo>
                  <a:pt x="2828" y="2893"/>
                </a:lnTo>
                <a:lnTo>
                  <a:pt x="2818" y="2958"/>
                </a:lnTo>
                <a:lnTo>
                  <a:pt x="2802" y="3019"/>
                </a:lnTo>
                <a:lnTo>
                  <a:pt x="2780" y="3079"/>
                </a:lnTo>
                <a:lnTo>
                  <a:pt x="2753" y="3134"/>
                </a:lnTo>
                <a:lnTo>
                  <a:pt x="2721" y="3188"/>
                </a:lnTo>
                <a:lnTo>
                  <a:pt x="2683" y="3237"/>
                </a:lnTo>
                <a:lnTo>
                  <a:pt x="2642" y="3283"/>
                </a:lnTo>
                <a:lnTo>
                  <a:pt x="2596" y="3325"/>
                </a:lnTo>
                <a:lnTo>
                  <a:pt x="2546" y="3362"/>
                </a:lnTo>
                <a:lnTo>
                  <a:pt x="2494" y="3394"/>
                </a:lnTo>
                <a:lnTo>
                  <a:pt x="2437" y="3421"/>
                </a:lnTo>
                <a:lnTo>
                  <a:pt x="2378" y="3443"/>
                </a:lnTo>
                <a:lnTo>
                  <a:pt x="2316" y="3459"/>
                </a:lnTo>
                <a:lnTo>
                  <a:pt x="2251" y="3469"/>
                </a:lnTo>
                <a:lnTo>
                  <a:pt x="2186" y="3472"/>
                </a:lnTo>
                <a:lnTo>
                  <a:pt x="2120" y="3469"/>
                </a:lnTo>
                <a:lnTo>
                  <a:pt x="2055" y="3459"/>
                </a:lnTo>
                <a:lnTo>
                  <a:pt x="1993" y="3443"/>
                </a:lnTo>
                <a:lnTo>
                  <a:pt x="1934" y="3421"/>
                </a:lnTo>
                <a:lnTo>
                  <a:pt x="1877" y="3394"/>
                </a:lnTo>
                <a:lnTo>
                  <a:pt x="1825" y="3362"/>
                </a:lnTo>
                <a:lnTo>
                  <a:pt x="1775" y="3325"/>
                </a:lnTo>
                <a:lnTo>
                  <a:pt x="1729" y="3283"/>
                </a:lnTo>
                <a:lnTo>
                  <a:pt x="1688" y="3237"/>
                </a:lnTo>
                <a:lnTo>
                  <a:pt x="1650" y="3188"/>
                </a:lnTo>
                <a:lnTo>
                  <a:pt x="1618" y="3134"/>
                </a:lnTo>
                <a:lnTo>
                  <a:pt x="1591" y="3079"/>
                </a:lnTo>
                <a:lnTo>
                  <a:pt x="1569" y="3019"/>
                </a:lnTo>
                <a:lnTo>
                  <a:pt x="1553" y="2958"/>
                </a:lnTo>
                <a:lnTo>
                  <a:pt x="1543" y="2893"/>
                </a:lnTo>
                <a:lnTo>
                  <a:pt x="1540" y="2827"/>
                </a:lnTo>
                <a:lnTo>
                  <a:pt x="1543" y="2761"/>
                </a:lnTo>
                <a:lnTo>
                  <a:pt x="1553" y="2698"/>
                </a:lnTo>
                <a:lnTo>
                  <a:pt x="1569" y="2636"/>
                </a:lnTo>
                <a:lnTo>
                  <a:pt x="1591" y="2577"/>
                </a:lnTo>
                <a:lnTo>
                  <a:pt x="1618" y="2520"/>
                </a:lnTo>
                <a:lnTo>
                  <a:pt x="1650" y="2466"/>
                </a:lnTo>
                <a:lnTo>
                  <a:pt x="1688" y="2417"/>
                </a:lnTo>
                <a:lnTo>
                  <a:pt x="1729" y="2371"/>
                </a:lnTo>
                <a:lnTo>
                  <a:pt x="1775" y="2329"/>
                </a:lnTo>
                <a:lnTo>
                  <a:pt x="1825" y="2293"/>
                </a:lnTo>
                <a:lnTo>
                  <a:pt x="1877" y="2260"/>
                </a:lnTo>
                <a:lnTo>
                  <a:pt x="1934" y="2233"/>
                </a:lnTo>
                <a:lnTo>
                  <a:pt x="1993" y="2212"/>
                </a:lnTo>
                <a:lnTo>
                  <a:pt x="2055" y="2196"/>
                </a:lnTo>
                <a:lnTo>
                  <a:pt x="2120" y="2185"/>
                </a:lnTo>
                <a:lnTo>
                  <a:pt x="2186" y="2182"/>
                </a:lnTo>
                <a:close/>
                <a:moveTo>
                  <a:pt x="944" y="1984"/>
                </a:moveTo>
                <a:lnTo>
                  <a:pt x="1491" y="1984"/>
                </a:lnTo>
                <a:lnTo>
                  <a:pt x="1505" y="1986"/>
                </a:lnTo>
                <a:lnTo>
                  <a:pt x="1519" y="1994"/>
                </a:lnTo>
                <a:lnTo>
                  <a:pt x="1531" y="2004"/>
                </a:lnTo>
                <a:lnTo>
                  <a:pt x="1537" y="2018"/>
                </a:lnTo>
                <a:lnTo>
                  <a:pt x="1540" y="2034"/>
                </a:lnTo>
                <a:lnTo>
                  <a:pt x="1540" y="2083"/>
                </a:lnTo>
                <a:lnTo>
                  <a:pt x="1537" y="2099"/>
                </a:lnTo>
                <a:lnTo>
                  <a:pt x="1531" y="2113"/>
                </a:lnTo>
                <a:lnTo>
                  <a:pt x="1519" y="2123"/>
                </a:lnTo>
                <a:lnTo>
                  <a:pt x="1505" y="2131"/>
                </a:lnTo>
                <a:lnTo>
                  <a:pt x="1491" y="2133"/>
                </a:lnTo>
                <a:lnTo>
                  <a:pt x="944" y="2133"/>
                </a:lnTo>
                <a:lnTo>
                  <a:pt x="928" y="2131"/>
                </a:lnTo>
                <a:lnTo>
                  <a:pt x="914" y="2123"/>
                </a:lnTo>
                <a:lnTo>
                  <a:pt x="904" y="2113"/>
                </a:lnTo>
                <a:lnTo>
                  <a:pt x="896" y="2099"/>
                </a:lnTo>
                <a:lnTo>
                  <a:pt x="894" y="2083"/>
                </a:lnTo>
                <a:lnTo>
                  <a:pt x="894" y="2034"/>
                </a:lnTo>
                <a:lnTo>
                  <a:pt x="896" y="2018"/>
                </a:lnTo>
                <a:lnTo>
                  <a:pt x="904" y="2004"/>
                </a:lnTo>
                <a:lnTo>
                  <a:pt x="914" y="1994"/>
                </a:lnTo>
                <a:lnTo>
                  <a:pt x="928" y="1986"/>
                </a:lnTo>
                <a:lnTo>
                  <a:pt x="944" y="1984"/>
                </a:lnTo>
                <a:close/>
                <a:moveTo>
                  <a:pt x="769" y="1894"/>
                </a:moveTo>
                <a:lnTo>
                  <a:pt x="783" y="1897"/>
                </a:lnTo>
                <a:lnTo>
                  <a:pt x="795" y="1905"/>
                </a:lnTo>
                <a:lnTo>
                  <a:pt x="805" y="1916"/>
                </a:lnTo>
                <a:lnTo>
                  <a:pt x="810" y="1930"/>
                </a:lnTo>
                <a:lnTo>
                  <a:pt x="810" y="1943"/>
                </a:lnTo>
                <a:lnTo>
                  <a:pt x="807" y="1957"/>
                </a:lnTo>
                <a:lnTo>
                  <a:pt x="800" y="1970"/>
                </a:lnTo>
                <a:lnTo>
                  <a:pt x="616" y="2175"/>
                </a:lnTo>
                <a:lnTo>
                  <a:pt x="606" y="2183"/>
                </a:lnTo>
                <a:lnTo>
                  <a:pt x="594" y="2188"/>
                </a:lnTo>
                <a:lnTo>
                  <a:pt x="581" y="2191"/>
                </a:lnTo>
                <a:lnTo>
                  <a:pt x="567" y="2187"/>
                </a:lnTo>
                <a:lnTo>
                  <a:pt x="553" y="2180"/>
                </a:lnTo>
                <a:lnTo>
                  <a:pt x="439" y="2088"/>
                </a:lnTo>
                <a:lnTo>
                  <a:pt x="430" y="2078"/>
                </a:lnTo>
                <a:lnTo>
                  <a:pt x="423" y="2065"/>
                </a:lnTo>
                <a:lnTo>
                  <a:pt x="422" y="2052"/>
                </a:lnTo>
                <a:lnTo>
                  <a:pt x="425" y="2038"/>
                </a:lnTo>
                <a:lnTo>
                  <a:pt x="432" y="2024"/>
                </a:lnTo>
                <a:lnTo>
                  <a:pt x="442" y="2015"/>
                </a:lnTo>
                <a:lnTo>
                  <a:pt x="456" y="2010"/>
                </a:lnTo>
                <a:lnTo>
                  <a:pt x="470" y="2007"/>
                </a:lnTo>
                <a:lnTo>
                  <a:pt x="484" y="2011"/>
                </a:lnTo>
                <a:lnTo>
                  <a:pt x="496" y="2018"/>
                </a:lnTo>
                <a:lnTo>
                  <a:pt x="576" y="2082"/>
                </a:lnTo>
                <a:lnTo>
                  <a:pt x="731" y="1909"/>
                </a:lnTo>
                <a:lnTo>
                  <a:pt x="742" y="1899"/>
                </a:lnTo>
                <a:lnTo>
                  <a:pt x="755" y="1895"/>
                </a:lnTo>
                <a:lnTo>
                  <a:pt x="769" y="1894"/>
                </a:lnTo>
                <a:close/>
                <a:moveTo>
                  <a:pt x="944" y="1588"/>
                </a:moveTo>
                <a:lnTo>
                  <a:pt x="1738" y="1588"/>
                </a:lnTo>
                <a:lnTo>
                  <a:pt x="1754" y="1590"/>
                </a:lnTo>
                <a:lnTo>
                  <a:pt x="1768" y="1597"/>
                </a:lnTo>
                <a:lnTo>
                  <a:pt x="1778" y="1608"/>
                </a:lnTo>
                <a:lnTo>
                  <a:pt x="1786" y="1621"/>
                </a:lnTo>
                <a:lnTo>
                  <a:pt x="1788" y="1637"/>
                </a:lnTo>
                <a:lnTo>
                  <a:pt x="1788" y="1687"/>
                </a:lnTo>
                <a:lnTo>
                  <a:pt x="1786" y="1702"/>
                </a:lnTo>
                <a:lnTo>
                  <a:pt x="1778" y="1716"/>
                </a:lnTo>
                <a:lnTo>
                  <a:pt x="1768" y="1727"/>
                </a:lnTo>
                <a:lnTo>
                  <a:pt x="1754" y="1734"/>
                </a:lnTo>
                <a:lnTo>
                  <a:pt x="1738" y="1736"/>
                </a:lnTo>
                <a:lnTo>
                  <a:pt x="944" y="1736"/>
                </a:lnTo>
                <a:lnTo>
                  <a:pt x="928" y="1734"/>
                </a:lnTo>
                <a:lnTo>
                  <a:pt x="914" y="1727"/>
                </a:lnTo>
                <a:lnTo>
                  <a:pt x="904" y="1716"/>
                </a:lnTo>
                <a:lnTo>
                  <a:pt x="896" y="1702"/>
                </a:lnTo>
                <a:lnTo>
                  <a:pt x="894" y="1687"/>
                </a:lnTo>
                <a:lnTo>
                  <a:pt x="894" y="1637"/>
                </a:lnTo>
                <a:lnTo>
                  <a:pt x="896" y="1621"/>
                </a:lnTo>
                <a:lnTo>
                  <a:pt x="904" y="1608"/>
                </a:lnTo>
                <a:lnTo>
                  <a:pt x="914" y="1597"/>
                </a:lnTo>
                <a:lnTo>
                  <a:pt x="928" y="1590"/>
                </a:lnTo>
                <a:lnTo>
                  <a:pt x="944" y="1588"/>
                </a:lnTo>
                <a:close/>
                <a:moveTo>
                  <a:pt x="769" y="1472"/>
                </a:moveTo>
                <a:lnTo>
                  <a:pt x="783" y="1475"/>
                </a:lnTo>
                <a:lnTo>
                  <a:pt x="795" y="1483"/>
                </a:lnTo>
                <a:lnTo>
                  <a:pt x="805" y="1494"/>
                </a:lnTo>
                <a:lnTo>
                  <a:pt x="810" y="1508"/>
                </a:lnTo>
                <a:lnTo>
                  <a:pt x="810" y="1521"/>
                </a:lnTo>
                <a:lnTo>
                  <a:pt x="807" y="1535"/>
                </a:lnTo>
                <a:lnTo>
                  <a:pt x="800" y="1548"/>
                </a:lnTo>
                <a:lnTo>
                  <a:pt x="616" y="1753"/>
                </a:lnTo>
                <a:lnTo>
                  <a:pt x="606" y="1761"/>
                </a:lnTo>
                <a:lnTo>
                  <a:pt x="594" y="1767"/>
                </a:lnTo>
                <a:lnTo>
                  <a:pt x="581" y="1769"/>
                </a:lnTo>
                <a:lnTo>
                  <a:pt x="567" y="1765"/>
                </a:lnTo>
                <a:lnTo>
                  <a:pt x="553" y="1758"/>
                </a:lnTo>
                <a:lnTo>
                  <a:pt x="439" y="1667"/>
                </a:lnTo>
                <a:lnTo>
                  <a:pt x="430" y="1656"/>
                </a:lnTo>
                <a:lnTo>
                  <a:pt x="423" y="1643"/>
                </a:lnTo>
                <a:lnTo>
                  <a:pt x="422" y="1630"/>
                </a:lnTo>
                <a:lnTo>
                  <a:pt x="425" y="1615"/>
                </a:lnTo>
                <a:lnTo>
                  <a:pt x="432" y="1602"/>
                </a:lnTo>
                <a:lnTo>
                  <a:pt x="442" y="1593"/>
                </a:lnTo>
                <a:lnTo>
                  <a:pt x="456" y="1588"/>
                </a:lnTo>
                <a:lnTo>
                  <a:pt x="470" y="1586"/>
                </a:lnTo>
                <a:lnTo>
                  <a:pt x="484" y="1589"/>
                </a:lnTo>
                <a:lnTo>
                  <a:pt x="496" y="1596"/>
                </a:lnTo>
                <a:lnTo>
                  <a:pt x="576" y="1660"/>
                </a:lnTo>
                <a:lnTo>
                  <a:pt x="731" y="1487"/>
                </a:lnTo>
                <a:lnTo>
                  <a:pt x="742" y="1477"/>
                </a:lnTo>
                <a:lnTo>
                  <a:pt x="755" y="1473"/>
                </a:lnTo>
                <a:lnTo>
                  <a:pt x="769" y="1472"/>
                </a:lnTo>
                <a:close/>
                <a:moveTo>
                  <a:pt x="944" y="1140"/>
                </a:moveTo>
                <a:lnTo>
                  <a:pt x="1738" y="1140"/>
                </a:lnTo>
                <a:lnTo>
                  <a:pt x="1754" y="1144"/>
                </a:lnTo>
                <a:lnTo>
                  <a:pt x="1768" y="1150"/>
                </a:lnTo>
                <a:lnTo>
                  <a:pt x="1778" y="1162"/>
                </a:lnTo>
                <a:lnTo>
                  <a:pt x="1786" y="1175"/>
                </a:lnTo>
                <a:lnTo>
                  <a:pt x="1788" y="1190"/>
                </a:lnTo>
                <a:lnTo>
                  <a:pt x="1788" y="1240"/>
                </a:lnTo>
                <a:lnTo>
                  <a:pt x="1786" y="1255"/>
                </a:lnTo>
                <a:lnTo>
                  <a:pt x="1778" y="1269"/>
                </a:lnTo>
                <a:lnTo>
                  <a:pt x="1768" y="1280"/>
                </a:lnTo>
                <a:lnTo>
                  <a:pt x="1754" y="1287"/>
                </a:lnTo>
                <a:lnTo>
                  <a:pt x="1738" y="1290"/>
                </a:lnTo>
                <a:lnTo>
                  <a:pt x="944" y="1290"/>
                </a:lnTo>
                <a:lnTo>
                  <a:pt x="928" y="1287"/>
                </a:lnTo>
                <a:lnTo>
                  <a:pt x="914" y="1280"/>
                </a:lnTo>
                <a:lnTo>
                  <a:pt x="904" y="1269"/>
                </a:lnTo>
                <a:lnTo>
                  <a:pt x="896" y="1255"/>
                </a:lnTo>
                <a:lnTo>
                  <a:pt x="894" y="1240"/>
                </a:lnTo>
                <a:lnTo>
                  <a:pt x="894" y="1190"/>
                </a:lnTo>
                <a:lnTo>
                  <a:pt x="896" y="1175"/>
                </a:lnTo>
                <a:lnTo>
                  <a:pt x="904" y="1162"/>
                </a:lnTo>
                <a:lnTo>
                  <a:pt x="914" y="1150"/>
                </a:lnTo>
                <a:lnTo>
                  <a:pt x="928" y="1144"/>
                </a:lnTo>
                <a:lnTo>
                  <a:pt x="944" y="1140"/>
                </a:lnTo>
                <a:close/>
                <a:moveTo>
                  <a:pt x="769" y="1030"/>
                </a:moveTo>
                <a:lnTo>
                  <a:pt x="783" y="1034"/>
                </a:lnTo>
                <a:lnTo>
                  <a:pt x="795" y="1042"/>
                </a:lnTo>
                <a:lnTo>
                  <a:pt x="805" y="1053"/>
                </a:lnTo>
                <a:lnTo>
                  <a:pt x="810" y="1066"/>
                </a:lnTo>
                <a:lnTo>
                  <a:pt x="810" y="1081"/>
                </a:lnTo>
                <a:lnTo>
                  <a:pt x="807" y="1094"/>
                </a:lnTo>
                <a:lnTo>
                  <a:pt x="800" y="1106"/>
                </a:lnTo>
                <a:lnTo>
                  <a:pt x="616" y="1312"/>
                </a:lnTo>
                <a:lnTo>
                  <a:pt x="606" y="1320"/>
                </a:lnTo>
                <a:lnTo>
                  <a:pt x="594" y="1326"/>
                </a:lnTo>
                <a:lnTo>
                  <a:pt x="581" y="1327"/>
                </a:lnTo>
                <a:lnTo>
                  <a:pt x="567" y="1325"/>
                </a:lnTo>
                <a:lnTo>
                  <a:pt x="553" y="1317"/>
                </a:lnTo>
                <a:lnTo>
                  <a:pt x="439" y="1226"/>
                </a:lnTo>
                <a:lnTo>
                  <a:pt x="430" y="1215"/>
                </a:lnTo>
                <a:lnTo>
                  <a:pt x="423" y="1202"/>
                </a:lnTo>
                <a:lnTo>
                  <a:pt x="422" y="1188"/>
                </a:lnTo>
                <a:lnTo>
                  <a:pt x="425" y="1174"/>
                </a:lnTo>
                <a:lnTo>
                  <a:pt x="432" y="1162"/>
                </a:lnTo>
                <a:lnTo>
                  <a:pt x="442" y="1152"/>
                </a:lnTo>
                <a:lnTo>
                  <a:pt x="456" y="1146"/>
                </a:lnTo>
                <a:lnTo>
                  <a:pt x="470" y="1145"/>
                </a:lnTo>
                <a:lnTo>
                  <a:pt x="484" y="1147"/>
                </a:lnTo>
                <a:lnTo>
                  <a:pt x="496" y="1154"/>
                </a:lnTo>
                <a:lnTo>
                  <a:pt x="576" y="1218"/>
                </a:lnTo>
                <a:lnTo>
                  <a:pt x="731" y="1046"/>
                </a:lnTo>
                <a:lnTo>
                  <a:pt x="742" y="1036"/>
                </a:lnTo>
                <a:lnTo>
                  <a:pt x="755" y="1031"/>
                </a:lnTo>
                <a:lnTo>
                  <a:pt x="769" y="1030"/>
                </a:lnTo>
                <a:close/>
                <a:moveTo>
                  <a:pt x="150" y="347"/>
                </a:moveTo>
                <a:lnTo>
                  <a:pt x="552" y="347"/>
                </a:lnTo>
                <a:lnTo>
                  <a:pt x="548" y="372"/>
                </a:lnTo>
                <a:lnTo>
                  <a:pt x="547" y="399"/>
                </a:lnTo>
                <a:lnTo>
                  <a:pt x="550" y="439"/>
                </a:lnTo>
                <a:lnTo>
                  <a:pt x="559" y="477"/>
                </a:lnTo>
                <a:lnTo>
                  <a:pt x="574" y="511"/>
                </a:lnTo>
                <a:lnTo>
                  <a:pt x="594" y="544"/>
                </a:lnTo>
                <a:lnTo>
                  <a:pt x="618" y="572"/>
                </a:lnTo>
                <a:lnTo>
                  <a:pt x="648" y="598"/>
                </a:lnTo>
                <a:lnTo>
                  <a:pt x="681" y="618"/>
                </a:lnTo>
                <a:lnTo>
                  <a:pt x="715" y="632"/>
                </a:lnTo>
                <a:lnTo>
                  <a:pt x="753" y="642"/>
                </a:lnTo>
                <a:lnTo>
                  <a:pt x="793" y="645"/>
                </a:lnTo>
                <a:lnTo>
                  <a:pt x="1442" y="645"/>
                </a:lnTo>
                <a:lnTo>
                  <a:pt x="1482" y="642"/>
                </a:lnTo>
                <a:lnTo>
                  <a:pt x="1520" y="632"/>
                </a:lnTo>
                <a:lnTo>
                  <a:pt x="1555" y="618"/>
                </a:lnTo>
                <a:lnTo>
                  <a:pt x="1588" y="597"/>
                </a:lnTo>
                <a:lnTo>
                  <a:pt x="1616" y="572"/>
                </a:lnTo>
                <a:lnTo>
                  <a:pt x="1641" y="543"/>
                </a:lnTo>
                <a:lnTo>
                  <a:pt x="1661" y="510"/>
                </a:lnTo>
                <a:lnTo>
                  <a:pt x="1676" y="475"/>
                </a:lnTo>
                <a:lnTo>
                  <a:pt x="1686" y="436"/>
                </a:lnTo>
                <a:lnTo>
                  <a:pt x="1689" y="396"/>
                </a:lnTo>
                <a:lnTo>
                  <a:pt x="1688" y="371"/>
                </a:lnTo>
                <a:lnTo>
                  <a:pt x="1683" y="347"/>
                </a:lnTo>
                <a:lnTo>
                  <a:pt x="1987" y="347"/>
                </a:lnTo>
                <a:lnTo>
                  <a:pt x="2029" y="349"/>
                </a:lnTo>
                <a:lnTo>
                  <a:pt x="2067" y="356"/>
                </a:lnTo>
                <a:lnTo>
                  <a:pt x="2101" y="366"/>
                </a:lnTo>
                <a:lnTo>
                  <a:pt x="2132" y="379"/>
                </a:lnTo>
                <a:lnTo>
                  <a:pt x="2159" y="396"/>
                </a:lnTo>
                <a:lnTo>
                  <a:pt x="2182" y="416"/>
                </a:lnTo>
                <a:lnTo>
                  <a:pt x="2201" y="438"/>
                </a:lnTo>
                <a:lnTo>
                  <a:pt x="2215" y="462"/>
                </a:lnTo>
                <a:lnTo>
                  <a:pt x="2226" y="488"/>
                </a:lnTo>
                <a:lnTo>
                  <a:pt x="2233" y="517"/>
                </a:lnTo>
                <a:lnTo>
                  <a:pt x="2235" y="546"/>
                </a:lnTo>
                <a:lnTo>
                  <a:pt x="2235" y="2036"/>
                </a:lnTo>
                <a:lnTo>
                  <a:pt x="2210" y="2035"/>
                </a:lnTo>
                <a:lnTo>
                  <a:pt x="2186" y="2034"/>
                </a:lnTo>
                <a:lnTo>
                  <a:pt x="2118" y="2037"/>
                </a:lnTo>
                <a:lnTo>
                  <a:pt x="2051" y="2045"/>
                </a:lnTo>
                <a:lnTo>
                  <a:pt x="1987" y="2060"/>
                </a:lnTo>
                <a:lnTo>
                  <a:pt x="1987" y="893"/>
                </a:lnTo>
                <a:lnTo>
                  <a:pt x="249" y="893"/>
                </a:lnTo>
                <a:lnTo>
                  <a:pt x="249" y="2876"/>
                </a:lnTo>
                <a:lnTo>
                  <a:pt x="1394" y="2876"/>
                </a:lnTo>
                <a:lnTo>
                  <a:pt x="1400" y="2942"/>
                </a:lnTo>
                <a:lnTo>
                  <a:pt x="1412" y="3005"/>
                </a:lnTo>
                <a:lnTo>
                  <a:pt x="1429" y="3066"/>
                </a:lnTo>
                <a:lnTo>
                  <a:pt x="1450" y="3125"/>
                </a:lnTo>
                <a:lnTo>
                  <a:pt x="199" y="3125"/>
                </a:lnTo>
                <a:lnTo>
                  <a:pt x="163" y="3122"/>
                </a:lnTo>
                <a:lnTo>
                  <a:pt x="130" y="3112"/>
                </a:lnTo>
                <a:lnTo>
                  <a:pt x="99" y="3097"/>
                </a:lnTo>
                <a:lnTo>
                  <a:pt x="71" y="3079"/>
                </a:lnTo>
                <a:lnTo>
                  <a:pt x="47" y="3054"/>
                </a:lnTo>
                <a:lnTo>
                  <a:pt x="27" y="3027"/>
                </a:lnTo>
                <a:lnTo>
                  <a:pt x="13" y="2995"/>
                </a:lnTo>
                <a:lnTo>
                  <a:pt x="3" y="2962"/>
                </a:lnTo>
                <a:lnTo>
                  <a:pt x="0" y="2926"/>
                </a:lnTo>
                <a:lnTo>
                  <a:pt x="0" y="546"/>
                </a:lnTo>
                <a:lnTo>
                  <a:pt x="3" y="513"/>
                </a:lnTo>
                <a:lnTo>
                  <a:pt x="9" y="483"/>
                </a:lnTo>
                <a:lnTo>
                  <a:pt x="21" y="455"/>
                </a:lnTo>
                <a:lnTo>
                  <a:pt x="36" y="428"/>
                </a:lnTo>
                <a:lnTo>
                  <a:pt x="53" y="405"/>
                </a:lnTo>
                <a:lnTo>
                  <a:pt x="71" y="385"/>
                </a:lnTo>
                <a:lnTo>
                  <a:pt x="91" y="369"/>
                </a:lnTo>
                <a:lnTo>
                  <a:pt x="111" y="358"/>
                </a:lnTo>
                <a:lnTo>
                  <a:pt x="131" y="349"/>
                </a:lnTo>
                <a:lnTo>
                  <a:pt x="150" y="347"/>
                </a:lnTo>
                <a:close/>
                <a:moveTo>
                  <a:pt x="1118" y="99"/>
                </a:moveTo>
                <a:lnTo>
                  <a:pt x="1098" y="102"/>
                </a:lnTo>
                <a:lnTo>
                  <a:pt x="1080" y="109"/>
                </a:lnTo>
                <a:lnTo>
                  <a:pt x="1065" y="121"/>
                </a:lnTo>
                <a:lnTo>
                  <a:pt x="1053" y="136"/>
                </a:lnTo>
                <a:lnTo>
                  <a:pt x="1046" y="154"/>
                </a:lnTo>
                <a:lnTo>
                  <a:pt x="1043" y="174"/>
                </a:lnTo>
                <a:lnTo>
                  <a:pt x="1046" y="194"/>
                </a:lnTo>
                <a:lnTo>
                  <a:pt x="1053" y="211"/>
                </a:lnTo>
                <a:lnTo>
                  <a:pt x="1065" y="226"/>
                </a:lnTo>
                <a:lnTo>
                  <a:pt x="1080" y="238"/>
                </a:lnTo>
                <a:lnTo>
                  <a:pt x="1098" y="245"/>
                </a:lnTo>
                <a:lnTo>
                  <a:pt x="1118" y="248"/>
                </a:lnTo>
                <a:lnTo>
                  <a:pt x="1138" y="245"/>
                </a:lnTo>
                <a:lnTo>
                  <a:pt x="1156" y="238"/>
                </a:lnTo>
                <a:lnTo>
                  <a:pt x="1170" y="226"/>
                </a:lnTo>
                <a:lnTo>
                  <a:pt x="1182" y="211"/>
                </a:lnTo>
                <a:lnTo>
                  <a:pt x="1189" y="194"/>
                </a:lnTo>
                <a:lnTo>
                  <a:pt x="1193" y="174"/>
                </a:lnTo>
                <a:lnTo>
                  <a:pt x="1189" y="154"/>
                </a:lnTo>
                <a:lnTo>
                  <a:pt x="1182" y="136"/>
                </a:lnTo>
                <a:lnTo>
                  <a:pt x="1170" y="121"/>
                </a:lnTo>
                <a:lnTo>
                  <a:pt x="1156" y="109"/>
                </a:lnTo>
                <a:lnTo>
                  <a:pt x="1138" y="102"/>
                </a:lnTo>
                <a:lnTo>
                  <a:pt x="1118" y="99"/>
                </a:lnTo>
                <a:close/>
                <a:moveTo>
                  <a:pt x="1116" y="0"/>
                </a:moveTo>
                <a:lnTo>
                  <a:pt x="1120" y="0"/>
                </a:lnTo>
                <a:lnTo>
                  <a:pt x="1150" y="3"/>
                </a:lnTo>
                <a:lnTo>
                  <a:pt x="1180" y="11"/>
                </a:lnTo>
                <a:lnTo>
                  <a:pt x="1206" y="23"/>
                </a:lnTo>
                <a:lnTo>
                  <a:pt x="1230" y="40"/>
                </a:lnTo>
                <a:lnTo>
                  <a:pt x="1252" y="61"/>
                </a:lnTo>
                <a:lnTo>
                  <a:pt x="1268" y="85"/>
                </a:lnTo>
                <a:lnTo>
                  <a:pt x="1281" y="112"/>
                </a:lnTo>
                <a:lnTo>
                  <a:pt x="1288" y="141"/>
                </a:lnTo>
                <a:lnTo>
                  <a:pt x="1292" y="171"/>
                </a:lnTo>
                <a:lnTo>
                  <a:pt x="1292" y="174"/>
                </a:lnTo>
                <a:lnTo>
                  <a:pt x="1294" y="194"/>
                </a:lnTo>
                <a:lnTo>
                  <a:pt x="1302" y="211"/>
                </a:lnTo>
                <a:lnTo>
                  <a:pt x="1314" y="226"/>
                </a:lnTo>
                <a:lnTo>
                  <a:pt x="1328" y="238"/>
                </a:lnTo>
                <a:lnTo>
                  <a:pt x="1345" y="245"/>
                </a:lnTo>
                <a:lnTo>
                  <a:pt x="1365" y="248"/>
                </a:lnTo>
                <a:lnTo>
                  <a:pt x="1442" y="248"/>
                </a:lnTo>
                <a:lnTo>
                  <a:pt x="1472" y="251"/>
                </a:lnTo>
                <a:lnTo>
                  <a:pt x="1499" y="260"/>
                </a:lnTo>
                <a:lnTo>
                  <a:pt x="1524" y="274"/>
                </a:lnTo>
                <a:lnTo>
                  <a:pt x="1547" y="291"/>
                </a:lnTo>
                <a:lnTo>
                  <a:pt x="1564" y="312"/>
                </a:lnTo>
                <a:lnTo>
                  <a:pt x="1578" y="338"/>
                </a:lnTo>
                <a:lnTo>
                  <a:pt x="1587" y="366"/>
                </a:lnTo>
                <a:lnTo>
                  <a:pt x="1590" y="396"/>
                </a:lnTo>
                <a:lnTo>
                  <a:pt x="1590" y="399"/>
                </a:lnTo>
                <a:lnTo>
                  <a:pt x="1587" y="428"/>
                </a:lnTo>
                <a:lnTo>
                  <a:pt x="1578" y="456"/>
                </a:lnTo>
                <a:lnTo>
                  <a:pt x="1564" y="481"/>
                </a:lnTo>
                <a:lnTo>
                  <a:pt x="1547" y="503"/>
                </a:lnTo>
                <a:lnTo>
                  <a:pt x="1524" y="521"/>
                </a:lnTo>
                <a:lnTo>
                  <a:pt x="1499" y="534"/>
                </a:lnTo>
                <a:lnTo>
                  <a:pt x="1472" y="543"/>
                </a:lnTo>
                <a:lnTo>
                  <a:pt x="1442" y="546"/>
                </a:lnTo>
                <a:lnTo>
                  <a:pt x="793" y="546"/>
                </a:lnTo>
                <a:lnTo>
                  <a:pt x="764" y="543"/>
                </a:lnTo>
                <a:lnTo>
                  <a:pt x="736" y="534"/>
                </a:lnTo>
                <a:lnTo>
                  <a:pt x="711" y="521"/>
                </a:lnTo>
                <a:lnTo>
                  <a:pt x="689" y="503"/>
                </a:lnTo>
                <a:lnTo>
                  <a:pt x="671" y="481"/>
                </a:lnTo>
                <a:lnTo>
                  <a:pt x="657" y="456"/>
                </a:lnTo>
                <a:lnTo>
                  <a:pt x="649" y="428"/>
                </a:lnTo>
                <a:lnTo>
                  <a:pt x="646" y="399"/>
                </a:lnTo>
                <a:lnTo>
                  <a:pt x="646" y="396"/>
                </a:lnTo>
                <a:lnTo>
                  <a:pt x="649" y="366"/>
                </a:lnTo>
                <a:lnTo>
                  <a:pt x="657" y="338"/>
                </a:lnTo>
                <a:lnTo>
                  <a:pt x="671" y="312"/>
                </a:lnTo>
                <a:lnTo>
                  <a:pt x="689" y="291"/>
                </a:lnTo>
                <a:lnTo>
                  <a:pt x="711" y="274"/>
                </a:lnTo>
                <a:lnTo>
                  <a:pt x="736" y="260"/>
                </a:lnTo>
                <a:lnTo>
                  <a:pt x="764" y="251"/>
                </a:lnTo>
                <a:lnTo>
                  <a:pt x="793" y="248"/>
                </a:lnTo>
                <a:lnTo>
                  <a:pt x="870" y="248"/>
                </a:lnTo>
                <a:lnTo>
                  <a:pt x="889" y="245"/>
                </a:lnTo>
                <a:lnTo>
                  <a:pt x="907" y="238"/>
                </a:lnTo>
                <a:lnTo>
                  <a:pt x="922" y="226"/>
                </a:lnTo>
                <a:lnTo>
                  <a:pt x="933" y="211"/>
                </a:lnTo>
                <a:lnTo>
                  <a:pt x="941" y="194"/>
                </a:lnTo>
                <a:lnTo>
                  <a:pt x="944" y="174"/>
                </a:lnTo>
                <a:lnTo>
                  <a:pt x="944" y="171"/>
                </a:lnTo>
                <a:lnTo>
                  <a:pt x="947" y="141"/>
                </a:lnTo>
                <a:lnTo>
                  <a:pt x="954" y="112"/>
                </a:lnTo>
                <a:lnTo>
                  <a:pt x="967" y="85"/>
                </a:lnTo>
                <a:lnTo>
                  <a:pt x="984" y="61"/>
                </a:lnTo>
                <a:lnTo>
                  <a:pt x="1005" y="40"/>
                </a:lnTo>
                <a:lnTo>
                  <a:pt x="1029" y="23"/>
                </a:lnTo>
                <a:lnTo>
                  <a:pt x="1056" y="11"/>
                </a:lnTo>
                <a:lnTo>
                  <a:pt x="1085" y="3"/>
                </a:lnTo>
                <a:lnTo>
                  <a:pt x="1116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A6A7AC72-69F7-AFE6-7364-5542D94423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527" y="3116863"/>
            <a:ext cx="6087640" cy="2450643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8D579793-3112-B220-9456-0B941E8BB8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6896" y="3902417"/>
            <a:ext cx="5962875" cy="241415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096167" y="1342521"/>
            <a:ext cx="4722003" cy="206210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[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결제하기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]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버튼 클릭 시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  <a:b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각 </a:t>
            </a:r>
            <a:r>
              <a:rPr lang="ko-KR" altLang="en-US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입력칸과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주문 동의 </a:t>
            </a:r>
            <a:r>
              <a:rPr lang="ko-KR" altLang="en-US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체크사항에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/>
            </a:r>
            <a:b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유효성 검사 진행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buAutoNum type="arabicPeriod"/>
            </a:pP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입력이나 체크되지 않았을 경우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alert, </a:t>
            </a:r>
            <a:r>
              <a:rPr lang="ko-KR" altLang="en-US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강조표시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buAutoNum type="arabicPeriod"/>
            </a:pP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회원 정보와 동일 체크 시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/>
            </a:r>
            <a:b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저장된 회원 정보를 불러온다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ED5C7E9A-9A8B-05B7-4174-7216DF3DF6A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3230" t="1929" r="429" b="68617"/>
          <a:stretch/>
        </p:blipFill>
        <p:spPr>
          <a:xfrm>
            <a:off x="1042127" y="926151"/>
            <a:ext cx="2818014" cy="1579418"/>
          </a:xfrm>
          <a:prstGeom prst="rect">
            <a:avLst/>
          </a:prstGeom>
        </p:spPr>
      </p:pic>
      <p:grpSp>
        <p:nvGrpSpPr>
          <p:cNvPr id="29" name="그룹 28"/>
          <p:cNvGrpSpPr/>
          <p:nvPr/>
        </p:nvGrpSpPr>
        <p:grpSpPr>
          <a:xfrm>
            <a:off x="2922412" y="1661761"/>
            <a:ext cx="4003341" cy="1183107"/>
            <a:chOff x="1057317" y="1136144"/>
            <a:chExt cx="4003341" cy="1183107"/>
          </a:xfrm>
        </p:grpSpPr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7C285A51-3B12-9AB4-178B-AAAB67554FF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57318" y="1136144"/>
              <a:ext cx="3925743" cy="1120381"/>
            </a:xfrm>
            <a:prstGeom prst="rect">
              <a:avLst/>
            </a:prstGeom>
          </p:spPr>
        </p:pic>
        <p:sp>
          <p:nvSpPr>
            <p:cNvPr id="38" name="직사각형 37"/>
            <p:cNvSpPr/>
            <p:nvPr/>
          </p:nvSpPr>
          <p:spPr>
            <a:xfrm>
              <a:off x="1057317" y="1140459"/>
              <a:ext cx="4003341" cy="1178792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3" name="타원 32"/>
          <p:cNvSpPr/>
          <p:nvPr/>
        </p:nvSpPr>
        <p:spPr>
          <a:xfrm>
            <a:off x="1278910" y="1996956"/>
            <a:ext cx="440574" cy="361892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517565" flipV="1">
            <a:off x="1642953" y="2125161"/>
            <a:ext cx="260621" cy="260621"/>
          </a:xfrm>
          <a:prstGeom prst="rect">
            <a:avLst/>
          </a:prstGeom>
        </p:spPr>
      </p:pic>
      <p:cxnSp>
        <p:nvCxnSpPr>
          <p:cNvPr id="35" name="직선 화살표 연결선 34"/>
          <p:cNvCxnSpPr/>
          <p:nvPr/>
        </p:nvCxnSpPr>
        <p:spPr>
          <a:xfrm>
            <a:off x="2169622" y="2177902"/>
            <a:ext cx="658659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/>
          <p:cNvCxnSpPr/>
          <p:nvPr/>
        </p:nvCxnSpPr>
        <p:spPr>
          <a:xfrm flipH="1">
            <a:off x="3860141" y="2905268"/>
            <a:ext cx="284120" cy="72946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7103715" y="3880018"/>
            <a:ext cx="1374502" cy="281865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46130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55B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548795" y="94343"/>
            <a:ext cx="11480799" cy="6669314"/>
          </a:xfrm>
          <a:prstGeom prst="roundRect">
            <a:avLst>
              <a:gd name="adj" fmla="val 2541"/>
            </a:avLst>
          </a:prstGeom>
          <a:solidFill>
            <a:schemeClr val="bg1"/>
          </a:solidFill>
          <a:ln>
            <a:noFill/>
          </a:ln>
          <a:effectLst>
            <a:outerShdw dist="1016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204154" y="1034170"/>
            <a:ext cx="193117" cy="5222353"/>
            <a:chOff x="581527" y="787428"/>
            <a:chExt cx="193117" cy="5222353"/>
          </a:xfrm>
          <a:solidFill>
            <a:schemeClr val="bg1"/>
          </a:solidFill>
        </p:grpSpPr>
        <p:sp>
          <p:nvSpPr>
            <p:cNvPr id="5" name="Freeform 9"/>
            <p:cNvSpPr>
              <a:spLocks/>
            </p:cNvSpPr>
            <p:nvPr/>
          </p:nvSpPr>
          <p:spPr bwMode="auto">
            <a:xfrm>
              <a:off x="612262" y="1494240"/>
              <a:ext cx="131646" cy="17373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6" name="Group 12"/>
            <p:cNvGrpSpPr>
              <a:grpSpLocks noChangeAspect="1"/>
            </p:cNvGrpSpPr>
            <p:nvPr/>
          </p:nvGrpSpPr>
          <p:grpSpPr bwMode="auto">
            <a:xfrm>
              <a:off x="581527" y="787428"/>
              <a:ext cx="193117" cy="153620"/>
              <a:chOff x="6124" y="305"/>
              <a:chExt cx="841" cy="669"/>
            </a:xfrm>
            <a:grpFill/>
          </p:grpSpPr>
          <p:sp>
            <p:nvSpPr>
              <p:cNvPr id="23" name="Freeform 13"/>
              <p:cNvSpPr>
                <a:spLocks/>
              </p:cNvSpPr>
              <p:nvPr/>
            </p:nvSpPr>
            <p:spPr bwMode="auto">
              <a:xfrm>
                <a:off x="6244" y="440"/>
                <a:ext cx="601" cy="534"/>
              </a:xfrm>
              <a:custGeom>
                <a:avLst/>
                <a:gdLst>
                  <a:gd name="T0" fmla="*/ 902 w 1802"/>
                  <a:gd name="T1" fmla="*/ 0 h 1602"/>
                  <a:gd name="T2" fmla="*/ 2 w 1802"/>
                  <a:gd name="T3" fmla="*/ 742 h 1602"/>
                  <a:gd name="T4" fmla="*/ 2 w 1802"/>
                  <a:gd name="T5" fmla="*/ 743 h 1602"/>
                  <a:gd name="T6" fmla="*/ 2 w 1802"/>
                  <a:gd name="T7" fmla="*/ 746 h 1602"/>
                  <a:gd name="T8" fmla="*/ 0 w 1802"/>
                  <a:gd name="T9" fmla="*/ 749 h 1602"/>
                  <a:gd name="T10" fmla="*/ 0 w 1802"/>
                  <a:gd name="T11" fmla="*/ 751 h 1602"/>
                  <a:gd name="T12" fmla="*/ 0 w 1802"/>
                  <a:gd name="T13" fmla="*/ 1501 h 1602"/>
                  <a:gd name="T14" fmla="*/ 2 w 1802"/>
                  <a:gd name="T15" fmla="*/ 1521 h 1602"/>
                  <a:gd name="T16" fmla="*/ 16 w 1802"/>
                  <a:gd name="T17" fmla="*/ 1557 h 1602"/>
                  <a:gd name="T18" fmla="*/ 30 w 1802"/>
                  <a:gd name="T19" fmla="*/ 1572 h 1602"/>
                  <a:gd name="T20" fmla="*/ 45 w 1802"/>
                  <a:gd name="T21" fmla="*/ 1586 h 1602"/>
                  <a:gd name="T22" fmla="*/ 81 w 1802"/>
                  <a:gd name="T23" fmla="*/ 1601 h 1602"/>
                  <a:gd name="T24" fmla="*/ 100 w 1802"/>
                  <a:gd name="T25" fmla="*/ 1602 h 1602"/>
                  <a:gd name="T26" fmla="*/ 702 w 1802"/>
                  <a:gd name="T27" fmla="*/ 1602 h 1602"/>
                  <a:gd name="T28" fmla="*/ 702 w 1802"/>
                  <a:gd name="T29" fmla="*/ 1001 h 1602"/>
                  <a:gd name="T30" fmla="*/ 1102 w 1802"/>
                  <a:gd name="T31" fmla="*/ 1001 h 1602"/>
                  <a:gd name="T32" fmla="*/ 1102 w 1802"/>
                  <a:gd name="T33" fmla="*/ 1602 h 1602"/>
                  <a:gd name="T34" fmla="*/ 1703 w 1802"/>
                  <a:gd name="T35" fmla="*/ 1602 h 1602"/>
                  <a:gd name="T36" fmla="*/ 1723 w 1802"/>
                  <a:gd name="T37" fmla="*/ 1601 h 1602"/>
                  <a:gd name="T38" fmla="*/ 1758 w 1802"/>
                  <a:gd name="T39" fmla="*/ 1586 h 1602"/>
                  <a:gd name="T40" fmla="*/ 1773 w 1802"/>
                  <a:gd name="T41" fmla="*/ 1572 h 1602"/>
                  <a:gd name="T42" fmla="*/ 1786 w 1802"/>
                  <a:gd name="T43" fmla="*/ 1557 h 1602"/>
                  <a:gd name="T44" fmla="*/ 1802 w 1802"/>
                  <a:gd name="T45" fmla="*/ 1521 h 1602"/>
                  <a:gd name="T46" fmla="*/ 1802 w 1802"/>
                  <a:gd name="T47" fmla="*/ 1501 h 1602"/>
                  <a:gd name="T48" fmla="*/ 1802 w 1802"/>
                  <a:gd name="T49" fmla="*/ 751 h 1602"/>
                  <a:gd name="T50" fmla="*/ 1802 w 1802"/>
                  <a:gd name="T51" fmla="*/ 745 h 1602"/>
                  <a:gd name="T52" fmla="*/ 1801 w 1802"/>
                  <a:gd name="T53" fmla="*/ 742 h 1602"/>
                  <a:gd name="T54" fmla="*/ 902 w 1802"/>
                  <a:gd name="T55" fmla="*/ 0 h 16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802" h="1602">
                    <a:moveTo>
                      <a:pt x="902" y="0"/>
                    </a:moveTo>
                    <a:lnTo>
                      <a:pt x="2" y="742"/>
                    </a:lnTo>
                    <a:lnTo>
                      <a:pt x="2" y="743"/>
                    </a:lnTo>
                    <a:lnTo>
                      <a:pt x="2" y="746"/>
                    </a:lnTo>
                    <a:lnTo>
                      <a:pt x="0" y="749"/>
                    </a:lnTo>
                    <a:lnTo>
                      <a:pt x="0" y="751"/>
                    </a:lnTo>
                    <a:lnTo>
                      <a:pt x="0" y="1501"/>
                    </a:lnTo>
                    <a:lnTo>
                      <a:pt x="2" y="1521"/>
                    </a:lnTo>
                    <a:lnTo>
                      <a:pt x="16" y="1557"/>
                    </a:lnTo>
                    <a:lnTo>
                      <a:pt x="30" y="1572"/>
                    </a:lnTo>
                    <a:lnTo>
                      <a:pt x="45" y="1586"/>
                    </a:lnTo>
                    <a:lnTo>
                      <a:pt x="81" y="1601"/>
                    </a:lnTo>
                    <a:lnTo>
                      <a:pt x="100" y="1602"/>
                    </a:lnTo>
                    <a:lnTo>
                      <a:pt x="702" y="1602"/>
                    </a:lnTo>
                    <a:lnTo>
                      <a:pt x="702" y="1001"/>
                    </a:lnTo>
                    <a:lnTo>
                      <a:pt x="1102" y="1001"/>
                    </a:lnTo>
                    <a:lnTo>
                      <a:pt x="1102" y="1602"/>
                    </a:lnTo>
                    <a:lnTo>
                      <a:pt x="1703" y="1602"/>
                    </a:lnTo>
                    <a:lnTo>
                      <a:pt x="1723" y="1601"/>
                    </a:lnTo>
                    <a:lnTo>
                      <a:pt x="1758" y="1586"/>
                    </a:lnTo>
                    <a:lnTo>
                      <a:pt x="1773" y="1572"/>
                    </a:lnTo>
                    <a:lnTo>
                      <a:pt x="1786" y="1557"/>
                    </a:lnTo>
                    <a:lnTo>
                      <a:pt x="1802" y="1521"/>
                    </a:lnTo>
                    <a:lnTo>
                      <a:pt x="1802" y="1501"/>
                    </a:lnTo>
                    <a:lnTo>
                      <a:pt x="1802" y="751"/>
                    </a:lnTo>
                    <a:lnTo>
                      <a:pt x="1802" y="745"/>
                    </a:lnTo>
                    <a:lnTo>
                      <a:pt x="1801" y="742"/>
                    </a:lnTo>
                    <a:lnTo>
                      <a:pt x="90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14"/>
              <p:cNvSpPr>
                <a:spLocks/>
              </p:cNvSpPr>
              <p:nvPr/>
            </p:nvSpPr>
            <p:spPr bwMode="auto">
              <a:xfrm>
                <a:off x="6124" y="305"/>
                <a:ext cx="841" cy="394"/>
              </a:xfrm>
              <a:custGeom>
                <a:avLst/>
                <a:gdLst>
                  <a:gd name="T0" fmla="*/ 2505 w 2522"/>
                  <a:gd name="T1" fmla="*/ 978 h 1181"/>
                  <a:gd name="T2" fmla="*/ 2162 w 2522"/>
                  <a:gd name="T3" fmla="*/ 694 h 1181"/>
                  <a:gd name="T4" fmla="*/ 2162 w 2522"/>
                  <a:gd name="T5" fmla="*/ 54 h 1181"/>
                  <a:gd name="T6" fmla="*/ 2162 w 2522"/>
                  <a:gd name="T7" fmla="*/ 44 h 1181"/>
                  <a:gd name="T8" fmla="*/ 2155 w 2522"/>
                  <a:gd name="T9" fmla="*/ 26 h 1181"/>
                  <a:gd name="T10" fmla="*/ 2149 w 2522"/>
                  <a:gd name="T11" fmla="*/ 18 h 1181"/>
                  <a:gd name="T12" fmla="*/ 2141 w 2522"/>
                  <a:gd name="T13" fmla="*/ 13 h 1181"/>
                  <a:gd name="T14" fmla="*/ 2123 w 2522"/>
                  <a:gd name="T15" fmla="*/ 5 h 1181"/>
                  <a:gd name="T16" fmla="*/ 2113 w 2522"/>
                  <a:gd name="T17" fmla="*/ 5 h 1181"/>
                  <a:gd name="T18" fmla="*/ 1812 w 2522"/>
                  <a:gd name="T19" fmla="*/ 5 h 1181"/>
                  <a:gd name="T20" fmla="*/ 1802 w 2522"/>
                  <a:gd name="T21" fmla="*/ 5 h 1181"/>
                  <a:gd name="T22" fmla="*/ 1783 w 2522"/>
                  <a:gd name="T23" fmla="*/ 13 h 1181"/>
                  <a:gd name="T24" fmla="*/ 1776 w 2522"/>
                  <a:gd name="T25" fmla="*/ 18 h 1181"/>
                  <a:gd name="T26" fmla="*/ 1770 w 2522"/>
                  <a:gd name="T27" fmla="*/ 26 h 1181"/>
                  <a:gd name="T28" fmla="*/ 1763 w 2522"/>
                  <a:gd name="T29" fmla="*/ 44 h 1181"/>
                  <a:gd name="T30" fmla="*/ 1762 w 2522"/>
                  <a:gd name="T31" fmla="*/ 54 h 1181"/>
                  <a:gd name="T32" fmla="*/ 1762 w 2522"/>
                  <a:gd name="T33" fmla="*/ 360 h 1181"/>
                  <a:gd name="T34" fmla="*/ 1380 w 2522"/>
                  <a:gd name="T35" fmla="*/ 41 h 1181"/>
                  <a:gd name="T36" fmla="*/ 1354 w 2522"/>
                  <a:gd name="T37" fmla="*/ 23 h 1181"/>
                  <a:gd name="T38" fmla="*/ 1295 w 2522"/>
                  <a:gd name="T39" fmla="*/ 1 h 1181"/>
                  <a:gd name="T40" fmla="*/ 1262 w 2522"/>
                  <a:gd name="T41" fmla="*/ 0 h 1181"/>
                  <a:gd name="T42" fmla="*/ 1227 w 2522"/>
                  <a:gd name="T43" fmla="*/ 1 h 1181"/>
                  <a:gd name="T44" fmla="*/ 1168 w 2522"/>
                  <a:gd name="T45" fmla="*/ 23 h 1181"/>
                  <a:gd name="T46" fmla="*/ 1142 w 2522"/>
                  <a:gd name="T47" fmla="*/ 41 h 1181"/>
                  <a:gd name="T48" fmla="*/ 17 w 2522"/>
                  <a:gd name="T49" fmla="*/ 978 h 1181"/>
                  <a:gd name="T50" fmla="*/ 10 w 2522"/>
                  <a:gd name="T51" fmla="*/ 985 h 1181"/>
                  <a:gd name="T52" fmla="*/ 1 w 2522"/>
                  <a:gd name="T53" fmla="*/ 1001 h 1181"/>
                  <a:gd name="T54" fmla="*/ 0 w 2522"/>
                  <a:gd name="T55" fmla="*/ 1012 h 1181"/>
                  <a:gd name="T56" fmla="*/ 0 w 2522"/>
                  <a:gd name="T57" fmla="*/ 1023 h 1181"/>
                  <a:gd name="T58" fmla="*/ 6 w 2522"/>
                  <a:gd name="T59" fmla="*/ 1040 h 1181"/>
                  <a:gd name="T60" fmla="*/ 12 w 2522"/>
                  <a:gd name="T61" fmla="*/ 1048 h 1181"/>
                  <a:gd name="T62" fmla="*/ 108 w 2522"/>
                  <a:gd name="T63" fmla="*/ 1164 h 1181"/>
                  <a:gd name="T64" fmla="*/ 122 w 2522"/>
                  <a:gd name="T65" fmla="*/ 1177 h 1181"/>
                  <a:gd name="T66" fmla="*/ 141 w 2522"/>
                  <a:gd name="T67" fmla="*/ 1181 h 1181"/>
                  <a:gd name="T68" fmla="*/ 160 w 2522"/>
                  <a:gd name="T69" fmla="*/ 1181 h 1181"/>
                  <a:gd name="T70" fmla="*/ 179 w 2522"/>
                  <a:gd name="T71" fmla="*/ 1171 h 1181"/>
                  <a:gd name="T72" fmla="*/ 1262 w 2522"/>
                  <a:gd name="T73" fmla="*/ 268 h 1181"/>
                  <a:gd name="T74" fmla="*/ 2344 w 2522"/>
                  <a:gd name="T75" fmla="*/ 1171 h 1181"/>
                  <a:gd name="T76" fmla="*/ 2358 w 2522"/>
                  <a:gd name="T77" fmla="*/ 1180 h 1181"/>
                  <a:gd name="T78" fmla="*/ 2377 w 2522"/>
                  <a:gd name="T79" fmla="*/ 1181 h 1181"/>
                  <a:gd name="T80" fmla="*/ 2383 w 2522"/>
                  <a:gd name="T81" fmla="*/ 1181 h 1181"/>
                  <a:gd name="T82" fmla="*/ 2401 w 2522"/>
                  <a:gd name="T83" fmla="*/ 1177 h 1181"/>
                  <a:gd name="T84" fmla="*/ 2414 w 2522"/>
                  <a:gd name="T85" fmla="*/ 1164 h 1181"/>
                  <a:gd name="T86" fmla="*/ 2512 w 2522"/>
                  <a:gd name="T87" fmla="*/ 1048 h 1181"/>
                  <a:gd name="T88" fmla="*/ 2518 w 2522"/>
                  <a:gd name="T89" fmla="*/ 1040 h 1181"/>
                  <a:gd name="T90" fmla="*/ 2522 w 2522"/>
                  <a:gd name="T91" fmla="*/ 1023 h 1181"/>
                  <a:gd name="T92" fmla="*/ 2522 w 2522"/>
                  <a:gd name="T93" fmla="*/ 1012 h 1181"/>
                  <a:gd name="T94" fmla="*/ 2521 w 2522"/>
                  <a:gd name="T95" fmla="*/ 1001 h 1181"/>
                  <a:gd name="T96" fmla="*/ 2512 w 2522"/>
                  <a:gd name="T97" fmla="*/ 985 h 1181"/>
                  <a:gd name="T98" fmla="*/ 2505 w 2522"/>
                  <a:gd name="T99" fmla="*/ 978 h 1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522" h="1181">
                    <a:moveTo>
                      <a:pt x="2505" y="978"/>
                    </a:moveTo>
                    <a:lnTo>
                      <a:pt x="2162" y="694"/>
                    </a:lnTo>
                    <a:lnTo>
                      <a:pt x="2162" y="54"/>
                    </a:lnTo>
                    <a:lnTo>
                      <a:pt x="2162" y="44"/>
                    </a:lnTo>
                    <a:lnTo>
                      <a:pt x="2155" y="26"/>
                    </a:lnTo>
                    <a:lnTo>
                      <a:pt x="2149" y="18"/>
                    </a:lnTo>
                    <a:lnTo>
                      <a:pt x="2141" y="13"/>
                    </a:lnTo>
                    <a:lnTo>
                      <a:pt x="2123" y="5"/>
                    </a:lnTo>
                    <a:lnTo>
                      <a:pt x="2113" y="5"/>
                    </a:lnTo>
                    <a:lnTo>
                      <a:pt x="1812" y="5"/>
                    </a:lnTo>
                    <a:lnTo>
                      <a:pt x="1802" y="5"/>
                    </a:lnTo>
                    <a:lnTo>
                      <a:pt x="1783" y="13"/>
                    </a:lnTo>
                    <a:lnTo>
                      <a:pt x="1776" y="18"/>
                    </a:lnTo>
                    <a:lnTo>
                      <a:pt x="1770" y="26"/>
                    </a:lnTo>
                    <a:lnTo>
                      <a:pt x="1763" y="44"/>
                    </a:lnTo>
                    <a:lnTo>
                      <a:pt x="1762" y="54"/>
                    </a:lnTo>
                    <a:lnTo>
                      <a:pt x="1762" y="360"/>
                    </a:lnTo>
                    <a:lnTo>
                      <a:pt x="1380" y="41"/>
                    </a:lnTo>
                    <a:lnTo>
                      <a:pt x="1354" y="23"/>
                    </a:lnTo>
                    <a:lnTo>
                      <a:pt x="1295" y="1"/>
                    </a:lnTo>
                    <a:lnTo>
                      <a:pt x="1262" y="0"/>
                    </a:lnTo>
                    <a:lnTo>
                      <a:pt x="1227" y="1"/>
                    </a:lnTo>
                    <a:lnTo>
                      <a:pt x="1168" y="23"/>
                    </a:lnTo>
                    <a:lnTo>
                      <a:pt x="1142" y="41"/>
                    </a:lnTo>
                    <a:lnTo>
                      <a:pt x="17" y="978"/>
                    </a:lnTo>
                    <a:lnTo>
                      <a:pt x="10" y="985"/>
                    </a:lnTo>
                    <a:lnTo>
                      <a:pt x="1" y="1001"/>
                    </a:lnTo>
                    <a:lnTo>
                      <a:pt x="0" y="1012"/>
                    </a:lnTo>
                    <a:lnTo>
                      <a:pt x="0" y="1023"/>
                    </a:lnTo>
                    <a:lnTo>
                      <a:pt x="6" y="1040"/>
                    </a:lnTo>
                    <a:lnTo>
                      <a:pt x="12" y="1048"/>
                    </a:lnTo>
                    <a:lnTo>
                      <a:pt x="108" y="1164"/>
                    </a:lnTo>
                    <a:lnTo>
                      <a:pt x="122" y="1177"/>
                    </a:lnTo>
                    <a:lnTo>
                      <a:pt x="141" y="1181"/>
                    </a:lnTo>
                    <a:lnTo>
                      <a:pt x="160" y="1181"/>
                    </a:lnTo>
                    <a:lnTo>
                      <a:pt x="179" y="1171"/>
                    </a:lnTo>
                    <a:lnTo>
                      <a:pt x="1262" y="268"/>
                    </a:lnTo>
                    <a:lnTo>
                      <a:pt x="2344" y="1171"/>
                    </a:lnTo>
                    <a:lnTo>
                      <a:pt x="2358" y="1180"/>
                    </a:lnTo>
                    <a:lnTo>
                      <a:pt x="2377" y="1181"/>
                    </a:lnTo>
                    <a:lnTo>
                      <a:pt x="2383" y="1181"/>
                    </a:lnTo>
                    <a:lnTo>
                      <a:pt x="2401" y="1177"/>
                    </a:lnTo>
                    <a:lnTo>
                      <a:pt x="2414" y="1164"/>
                    </a:lnTo>
                    <a:lnTo>
                      <a:pt x="2512" y="1048"/>
                    </a:lnTo>
                    <a:lnTo>
                      <a:pt x="2518" y="1040"/>
                    </a:lnTo>
                    <a:lnTo>
                      <a:pt x="2522" y="1023"/>
                    </a:lnTo>
                    <a:lnTo>
                      <a:pt x="2522" y="1012"/>
                    </a:lnTo>
                    <a:lnTo>
                      <a:pt x="2521" y="1001"/>
                    </a:lnTo>
                    <a:lnTo>
                      <a:pt x="2512" y="985"/>
                    </a:lnTo>
                    <a:lnTo>
                      <a:pt x="2505" y="97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7" name="Freeform 36"/>
            <p:cNvSpPr>
              <a:spLocks noEditPoints="1"/>
            </p:cNvSpPr>
            <p:nvPr/>
          </p:nvSpPr>
          <p:spPr bwMode="auto">
            <a:xfrm>
              <a:off x="625397" y="4336406"/>
              <a:ext cx="105376" cy="177233"/>
            </a:xfrm>
            <a:custGeom>
              <a:avLst/>
              <a:gdLst>
                <a:gd name="T0" fmla="*/ 937 w 1926"/>
                <a:gd name="T1" fmla="*/ 3639 h 4045"/>
                <a:gd name="T2" fmla="*/ 893 w 1926"/>
                <a:gd name="T3" fmla="*/ 3665 h 4045"/>
                <a:gd name="T4" fmla="*/ 863 w 1926"/>
                <a:gd name="T5" fmla="*/ 3712 h 4045"/>
                <a:gd name="T6" fmla="*/ 851 w 1926"/>
                <a:gd name="T7" fmla="*/ 3772 h 4045"/>
                <a:gd name="T8" fmla="*/ 863 w 1926"/>
                <a:gd name="T9" fmla="*/ 3832 h 4045"/>
                <a:gd name="T10" fmla="*/ 893 w 1926"/>
                <a:gd name="T11" fmla="*/ 3878 h 4045"/>
                <a:gd name="T12" fmla="*/ 937 w 1926"/>
                <a:gd name="T13" fmla="*/ 3905 h 4045"/>
                <a:gd name="T14" fmla="*/ 988 w 1926"/>
                <a:gd name="T15" fmla="*/ 3905 h 4045"/>
                <a:gd name="T16" fmla="*/ 1033 w 1926"/>
                <a:gd name="T17" fmla="*/ 3878 h 4045"/>
                <a:gd name="T18" fmla="*/ 1064 w 1926"/>
                <a:gd name="T19" fmla="*/ 3832 h 4045"/>
                <a:gd name="T20" fmla="*/ 1075 w 1926"/>
                <a:gd name="T21" fmla="*/ 3772 h 4045"/>
                <a:gd name="T22" fmla="*/ 1064 w 1926"/>
                <a:gd name="T23" fmla="*/ 3712 h 4045"/>
                <a:gd name="T24" fmla="*/ 1033 w 1926"/>
                <a:gd name="T25" fmla="*/ 3665 h 4045"/>
                <a:gd name="T26" fmla="*/ 988 w 1926"/>
                <a:gd name="T27" fmla="*/ 3639 h 4045"/>
                <a:gd name="T28" fmla="*/ 156 w 1926"/>
                <a:gd name="T29" fmla="*/ 434 h 4045"/>
                <a:gd name="T30" fmla="*/ 1770 w 1926"/>
                <a:gd name="T31" fmla="*/ 3540 h 4045"/>
                <a:gd name="T32" fmla="*/ 156 w 1926"/>
                <a:gd name="T33" fmla="*/ 434 h 4045"/>
                <a:gd name="T34" fmla="*/ 716 w 1926"/>
                <a:gd name="T35" fmla="*/ 200 h 4045"/>
                <a:gd name="T36" fmla="*/ 701 w 1926"/>
                <a:gd name="T37" fmla="*/ 217 h 4045"/>
                <a:gd name="T38" fmla="*/ 701 w 1926"/>
                <a:gd name="T39" fmla="*/ 243 h 4045"/>
                <a:gd name="T40" fmla="*/ 716 w 1926"/>
                <a:gd name="T41" fmla="*/ 260 h 4045"/>
                <a:gd name="T42" fmla="*/ 1199 w 1926"/>
                <a:gd name="T43" fmla="*/ 262 h 4045"/>
                <a:gd name="T44" fmla="*/ 1218 w 1926"/>
                <a:gd name="T45" fmla="*/ 254 h 4045"/>
                <a:gd name="T46" fmla="*/ 1226 w 1926"/>
                <a:gd name="T47" fmla="*/ 230 h 4045"/>
                <a:gd name="T48" fmla="*/ 1218 w 1926"/>
                <a:gd name="T49" fmla="*/ 207 h 4045"/>
                <a:gd name="T50" fmla="*/ 1199 w 1926"/>
                <a:gd name="T51" fmla="*/ 197 h 4045"/>
                <a:gd name="T52" fmla="*/ 224 w 1926"/>
                <a:gd name="T53" fmla="*/ 0 h 4045"/>
                <a:gd name="T54" fmla="*/ 1738 w 1926"/>
                <a:gd name="T55" fmla="*/ 4 h 4045"/>
                <a:gd name="T56" fmla="*/ 1805 w 1926"/>
                <a:gd name="T57" fmla="*/ 31 h 4045"/>
                <a:gd name="T58" fmla="*/ 1860 w 1926"/>
                <a:gd name="T59" fmla="*/ 81 h 4045"/>
                <a:gd name="T60" fmla="*/ 1900 w 1926"/>
                <a:gd name="T61" fmla="*/ 148 h 4045"/>
                <a:gd name="T62" fmla="*/ 1923 w 1926"/>
                <a:gd name="T63" fmla="*/ 229 h 4045"/>
                <a:gd name="T64" fmla="*/ 1926 w 1926"/>
                <a:gd name="T65" fmla="*/ 3772 h 4045"/>
                <a:gd name="T66" fmla="*/ 1915 w 1926"/>
                <a:gd name="T67" fmla="*/ 3857 h 4045"/>
                <a:gd name="T68" fmla="*/ 1882 w 1926"/>
                <a:gd name="T69" fmla="*/ 3932 h 4045"/>
                <a:gd name="T70" fmla="*/ 1834 w 1926"/>
                <a:gd name="T71" fmla="*/ 3992 h 4045"/>
                <a:gd name="T72" fmla="*/ 1773 w 1926"/>
                <a:gd name="T73" fmla="*/ 4032 h 4045"/>
                <a:gd name="T74" fmla="*/ 1702 w 1926"/>
                <a:gd name="T75" fmla="*/ 4045 h 4045"/>
                <a:gd name="T76" fmla="*/ 188 w 1926"/>
                <a:gd name="T77" fmla="*/ 4041 h 4045"/>
                <a:gd name="T78" fmla="*/ 122 w 1926"/>
                <a:gd name="T79" fmla="*/ 4014 h 4045"/>
                <a:gd name="T80" fmla="*/ 66 w 1926"/>
                <a:gd name="T81" fmla="*/ 3964 h 4045"/>
                <a:gd name="T82" fmla="*/ 25 w 1926"/>
                <a:gd name="T83" fmla="*/ 3897 h 4045"/>
                <a:gd name="T84" fmla="*/ 3 w 1926"/>
                <a:gd name="T85" fmla="*/ 3816 h 4045"/>
                <a:gd name="T86" fmla="*/ 0 w 1926"/>
                <a:gd name="T87" fmla="*/ 273 h 4045"/>
                <a:gd name="T88" fmla="*/ 12 w 1926"/>
                <a:gd name="T89" fmla="*/ 188 h 4045"/>
                <a:gd name="T90" fmla="*/ 43 w 1926"/>
                <a:gd name="T91" fmla="*/ 113 h 4045"/>
                <a:gd name="T92" fmla="*/ 92 w 1926"/>
                <a:gd name="T93" fmla="*/ 53 h 4045"/>
                <a:gd name="T94" fmla="*/ 154 w 1926"/>
                <a:gd name="T95" fmla="*/ 13 h 4045"/>
                <a:gd name="T96" fmla="*/ 224 w 1926"/>
                <a:gd name="T97" fmla="*/ 0 h 4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26" h="4045">
                  <a:moveTo>
                    <a:pt x="963" y="3636"/>
                  </a:moveTo>
                  <a:lnTo>
                    <a:pt x="937" y="3639"/>
                  </a:lnTo>
                  <a:lnTo>
                    <a:pt x="914" y="3649"/>
                  </a:lnTo>
                  <a:lnTo>
                    <a:pt x="893" y="3665"/>
                  </a:lnTo>
                  <a:lnTo>
                    <a:pt x="876" y="3686"/>
                  </a:lnTo>
                  <a:lnTo>
                    <a:pt x="863" y="3712"/>
                  </a:lnTo>
                  <a:lnTo>
                    <a:pt x="854" y="3741"/>
                  </a:lnTo>
                  <a:lnTo>
                    <a:pt x="851" y="3772"/>
                  </a:lnTo>
                  <a:lnTo>
                    <a:pt x="854" y="3804"/>
                  </a:lnTo>
                  <a:lnTo>
                    <a:pt x="863" y="3832"/>
                  </a:lnTo>
                  <a:lnTo>
                    <a:pt x="876" y="3857"/>
                  </a:lnTo>
                  <a:lnTo>
                    <a:pt x="893" y="3878"/>
                  </a:lnTo>
                  <a:lnTo>
                    <a:pt x="914" y="3894"/>
                  </a:lnTo>
                  <a:lnTo>
                    <a:pt x="937" y="3905"/>
                  </a:lnTo>
                  <a:lnTo>
                    <a:pt x="963" y="3909"/>
                  </a:lnTo>
                  <a:lnTo>
                    <a:pt x="988" y="3905"/>
                  </a:lnTo>
                  <a:lnTo>
                    <a:pt x="1013" y="3894"/>
                  </a:lnTo>
                  <a:lnTo>
                    <a:pt x="1033" y="3878"/>
                  </a:lnTo>
                  <a:lnTo>
                    <a:pt x="1051" y="3857"/>
                  </a:lnTo>
                  <a:lnTo>
                    <a:pt x="1064" y="3832"/>
                  </a:lnTo>
                  <a:lnTo>
                    <a:pt x="1072" y="3804"/>
                  </a:lnTo>
                  <a:lnTo>
                    <a:pt x="1075" y="3772"/>
                  </a:lnTo>
                  <a:lnTo>
                    <a:pt x="1072" y="3741"/>
                  </a:lnTo>
                  <a:lnTo>
                    <a:pt x="1064" y="3712"/>
                  </a:lnTo>
                  <a:lnTo>
                    <a:pt x="1051" y="3686"/>
                  </a:lnTo>
                  <a:lnTo>
                    <a:pt x="1033" y="3665"/>
                  </a:lnTo>
                  <a:lnTo>
                    <a:pt x="1013" y="3649"/>
                  </a:lnTo>
                  <a:lnTo>
                    <a:pt x="988" y="3639"/>
                  </a:lnTo>
                  <a:lnTo>
                    <a:pt x="963" y="3636"/>
                  </a:lnTo>
                  <a:close/>
                  <a:moveTo>
                    <a:pt x="156" y="434"/>
                  </a:moveTo>
                  <a:lnTo>
                    <a:pt x="156" y="3540"/>
                  </a:lnTo>
                  <a:lnTo>
                    <a:pt x="1770" y="3540"/>
                  </a:lnTo>
                  <a:lnTo>
                    <a:pt x="1770" y="434"/>
                  </a:lnTo>
                  <a:lnTo>
                    <a:pt x="156" y="434"/>
                  </a:lnTo>
                  <a:close/>
                  <a:moveTo>
                    <a:pt x="727" y="197"/>
                  </a:moveTo>
                  <a:lnTo>
                    <a:pt x="716" y="200"/>
                  </a:lnTo>
                  <a:lnTo>
                    <a:pt x="707" y="207"/>
                  </a:lnTo>
                  <a:lnTo>
                    <a:pt x="701" y="217"/>
                  </a:lnTo>
                  <a:lnTo>
                    <a:pt x="699" y="230"/>
                  </a:lnTo>
                  <a:lnTo>
                    <a:pt x="701" y="243"/>
                  </a:lnTo>
                  <a:lnTo>
                    <a:pt x="707" y="254"/>
                  </a:lnTo>
                  <a:lnTo>
                    <a:pt x="716" y="260"/>
                  </a:lnTo>
                  <a:lnTo>
                    <a:pt x="727" y="262"/>
                  </a:lnTo>
                  <a:lnTo>
                    <a:pt x="1199" y="262"/>
                  </a:lnTo>
                  <a:lnTo>
                    <a:pt x="1210" y="260"/>
                  </a:lnTo>
                  <a:lnTo>
                    <a:pt x="1218" y="254"/>
                  </a:lnTo>
                  <a:lnTo>
                    <a:pt x="1224" y="243"/>
                  </a:lnTo>
                  <a:lnTo>
                    <a:pt x="1226" y="230"/>
                  </a:lnTo>
                  <a:lnTo>
                    <a:pt x="1224" y="217"/>
                  </a:lnTo>
                  <a:lnTo>
                    <a:pt x="1218" y="207"/>
                  </a:lnTo>
                  <a:lnTo>
                    <a:pt x="1210" y="200"/>
                  </a:lnTo>
                  <a:lnTo>
                    <a:pt x="1199" y="197"/>
                  </a:lnTo>
                  <a:lnTo>
                    <a:pt x="727" y="197"/>
                  </a:lnTo>
                  <a:close/>
                  <a:moveTo>
                    <a:pt x="224" y="0"/>
                  </a:moveTo>
                  <a:lnTo>
                    <a:pt x="1702" y="0"/>
                  </a:lnTo>
                  <a:lnTo>
                    <a:pt x="1738" y="4"/>
                  </a:lnTo>
                  <a:lnTo>
                    <a:pt x="1773" y="13"/>
                  </a:lnTo>
                  <a:lnTo>
                    <a:pt x="1805" y="31"/>
                  </a:lnTo>
                  <a:lnTo>
                    <a:pt x="1834" y="53"/>
                  </a:lnTo>
                  <a:lnTo>
                    <a:pt x="1860" y="81"/>
                  </a:lnTo>
                  <a:lnTo>
                    <a:pt x="1882" y="113"/>
                  </a:lnTo>
                  <a:lnTo>
                    <a:pt x="1900" y="148"/>
                  </a:lnTo>
                  <a:lnTo>
                    <a:pt x="1915" y="188"/>
                  </a:lnTo>
                  <a:lnTo>
                    <a:pt x="1923" y="229"/>
                  </a:lnTo>
                  <a:lnTo>
                    <a:pt x="1926" y="273"/>
                  </a:lnTo>
                  <a:lnTo>
                    <a:pt x="1926" y="3772"/>
                  </a:lnTo>
                  <a:lnTo>
                    <a:pt x="1923" y="3816"/>
                  </a:lnTo>
                  <a:lnTo>
                    <a:pt x="1915" y="3857"/>
                  </a:lnTo>
                  <a:lnTo>
                    <a:pt x="1900" y="3897"/>
                  </a:lnTo>
                  <a:lnTo>
                    <a:pt x="1882" y="3932"/>
                  </a:lnTo>
                  <a:lnTo>
                    <a:pt x="1860" y="3964"/>
                  </a:lnTo>
                  <a:lnTo>
                    <a:pt x="1834" y="3992"/>
                  </a:lnTo>
                  <a:lnTo>
                    <a:pt x="1805" y="4014"/>
                  </a:lnTo>
                  <a:lnTo>
                    <a:pt x="1773" y="4032"/>
                  </a:lnTo>
                  <a:lnTo>
                    <a:pt x="1738" y="4041"/>
                  </a:lnTo>
                  <a:lnTo>
                    <a:pt x="1702" y="4045"/>
                  </a:lnTo>
                  <a:lnTo>
                    <a:pt x="224" y="4045"/>
                  </a:lnTo>
                  <a:lnTo>
                    <a:pt x="188" y="4041"/>
                  </a:lnTo>
                  <a:lnTo>
                    <a:pt x="154" y="4032"/>
                  </a:lnTo>
                  <a:lnTo>
                    <a:pt x="122" y="4014"/>
                  </a:lnTo>
                  <a:lnTo>
                    <a:pt x="92" y="3992"/>
                  </a:lnTo>
                  <a:lnTo>
                    <a:pt x="66" y="3964"/>
                  </a:lnTo>
                  <a:lnTo>
                    <a:pt x="43" y="3932"/>
                  </a:lnTo>
                  <a:lnTo>
                    <a:pt x="25" y="3897"/>
                  </a:lnTo>
                  <a:lnTo>
                    <a:pt x="12" y="3857"/>
                  </a:lnTo>
                  <a:lnTo>
                    <a:pt x="3" y="3816"/>
                  </a:lnTo>
                  <a:lnTo>
                    <a:pt x="0" y="3772"/>
                  </a:lnTo>
                  <a:lnTo>
                    <a:pt x="0" y="273"/>
                  </a:lnTo>
                  <a:lnTo>
                    <a:pt x="3" y="229"/>
                  </a:lnTo>
                  <a:lnTo>
                    <a:pt x="12" y="188"/>
                  </a:lnTo>
                  <a:lnTo>
                    <a:pt x="25" y="148"/>
                  </a:lnTo>
                  <a:lnTo>
                    <a:pt x="43" y="113"/>
                  </a:lnTo>
                  <a:lnTo>
                    <a:pt x="66" y="81"/>
                  </a:lnTo>
                  <a:lnTo>
                    <a:pt x="92" y="53"/>
                  </a:lnTo>
                  <a:lnTo>
                    <a:pt x="122" y="31"/>
                  </a:lnTo>
                  <a:lnTo>
                    <a:pt x="154" y="13"/>
                  </a:lnTo>
                  <a:lnTo>
                    <a:pt x="188" y="4"/>
                  </a:lnTo>
                  <a:lnTo>
                    <a:pt x="22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" name="자유형 7"/>
            <p:cNvSpPr>
              <a:spLocks/>
            </p:cNvSpPr>
            <p:nvPr/>
          </p:nvSpPr>
          <p:spPr bwMode="auto">
            <a:xfrm>
              <a:off x="598771" y="3644382"/>
              <a:ext cx="158629" cy="138832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" name="Freeform 6"/>
            <p:cNvSpPr>
              <a:spLocks/>
            </p:cNvSpPr>
            <p:nvPr/>
          </p:nvSpPr>
          <p:spPr bwMode="auto">
            <a:xfrm rot="10800000" flipH="1" flipV="1">
              <a:off x="597941" y="2949079"/>
              <a:ext cx="160288" cy="142111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10" name="Group 20"/>
            <p:cNvGrpSpPr>
              <a:grpSpLocks noChangeAspect="1"/>
            </p:cNvGrpSpPr>
            <p:nvPr/>
          </p:nvGrpSpPr>
          <p:grpSpPr bwMode="auto">
            <a:xfrm>
              <a:off x="614039" y="2221163"/>
              <a:ext cx="128093" cy="174724"/>
              <a:chOff x="2597" y="4163"/>
              <a:chExt cx="217" cy="296"/>
            </a:xfrm>
            <a:grpFill/>
          </p:grpSpPr>
          <p:sp>
            <p:nvSpPr>
              <p:cNvPr id="19" name="Freeform 22"/>
              <p:cNvSpPr>
                <a:spLocks noEditPoints="1"/>
              </p:cNvSpPr>
              <p:nvPr/>
            </p:nvSpPr>
            <p:spPr bwMode="auto">
              <a:xfrm>
                <a:off x="2630" y="4163"/>
                <a:ext cx="151" cy="176"/>
              </a:xfrm>
              <a:custGeom>
                <a:avLst/>
                <a:gdLst>
                  <a:gd name="T0" fmla="*/ 410 w 1662"/>
                  <a:gd name="T1" fmla="*/ 645 h 1942"/>
                  <a:gd name="T2" fmla="*/ 309 w 1662"/>
                  <a:gd name="T3" fmla="*/ 847 h 1942"/>
                  <a:gd name="T4" fmla="*/ 255 w 1662"/>
                  <a:gd name="T5" fmla="*/ 1023 h 1942"/>
                  <a:gd name="T6" fmla="*/ 263 w 1662"/>
                  <a:gd name="T7" fmla="*/ 1206 h 1942"/>
                  <a:gd name="T8" fmla="*/ 347 w 1662"/>
                  <a:gd name="T9" fmla="*/ 1429 h 1942"/>
                  <a:gd name="T10" fmla="*/ 476 w 1662"/>
                  <a:gd name="T11" fmla="*/ 1620 h 1942"/>
                  <a:gd name="T12" fmla="*/ 638 w 1662"/>
                  <a:gd name="T13" fmla="*/ 1753 h 1942"/>
                  <a:gd name="T14" fmla="*/ 825 w 1662"/>
                  <a:gd name="T15" fmla="*/ 1803 h 1942"/>
                  <a:gd name="T16" fmla="*/ 1013 w 1662"/>
                  <a:gd name="T17" fmla="*/ 1753 h 1942"/>
                  <a:gd name="T18" fmla="*/ 1176 w 1662"/>
                  <a:gd name="T19" fmla="*/ 1619 h 1942"/>
                  <a:gd name="T20" fmla="*/ 1305 w 1662"/>
                  <a:gd name="T21" fmla="*/ 1428 h 1942"/>
                  <a:gd name="T22" fmla="*/ 1388 w 1662"/>
                  <a:gd name="T23" fmla="*/ 1205 h 1942"/>
                  <a:gd name="T24" fmla="*/ 1418 w 1662"/>
                  <a:gd name="T25" fmla="*/ 974 h 1942"/>
                  <a:gd name="T26" fmla="*/ 1266 w 1662"/>
                  <a:gd name="T27" fmla="*/ 836 h 1942"/>
                  <a:gd name="T28" fmla="*/ 1012 w 1662"/>
                  <a:gd name="T29" fmla="*/ 794 h 1942"/>
                  <a:gd name="T30" fmla="*/ 806 w 1662"/>
                  <a:gd name="T31" fmla="*/ 713 h 1942"/>
                  <a:gd name="T32" fmla="*/ 646 w 1662"/>
                  <a:gd name="T33" fmla="*/ 610 h 1942"/>
                  <a:gd name="T34" fmla="*/ 526 w 1662"/>
                  <a:gd name="T35" fmla="*/ 499 h 1942"/>
                  <a:gd name="T36" fmla="*/ 944 w 1662"/>
                  <a:gd name="T37" fmla="*/ 23 h 1942"/>
                  <a:gd name="T38" fmla="*/ 1152 w 1662"/>
                  <a:gd name="T39" fmla="*/ 118 h 1942"/>
                  <a:gd name="T40" fmla="*/ 1271 w 1662"/>
                  <a:gd name="T41" fmla="*/ 205 h 1942"/>
                  <a:gd name="T42" fmla="*/ 1388 w 1662"/>
                  <a:gd name="T43" fmla="*/ 323 h 1942"/>
                  <a:gd name="T44" fmla="*/ 1455 w 1662"/>
                  <a:gd name="T45" fmla="*/ 429 h 1942"/>
                  <a:gd name="T46" fmla="*/ 1524 w 1662"/>
                  <a:gd name="T47" fmla="*/ 626 h 1942"/>
                  <a:gd name="T48" fmla="*/ 1555 w 1662"/>
                  <a:gd name="T49" fmla="*/ 892 h 1942"/>
                  <a:gd name="T50" fmla="*/ 1619 w 1662"/>
                  <a:gd name="T51" fmla="*/ 939 h 1942"/>
                  <a:gd name="T52" fmla="*/ 1657 w 1662"/>
                  <a:gd name="T53" fmla="*/ 1032 h 1942"/>
                  <a:gd name="T54" fmla="*/ 1655 w 1662"/>
                  <a:gd name="T55" fmla="*/ 1183 h 1942"/>
                  <a:gd name="T56" fmla="*/ 1611 w 1662"/>
                  <a:gd name="T57" fmla="*/ 1304 h 1942"/>
                  <a:gd name="T58" fmla="*/ 1537 w 1662"/>
                  <a:gd name="T59" fmla="*/ 1372 h 1942"/>
                  <a:gd name="T60" fmla="*/ 1445 w 1662"/>
                  <a:gd name="T61" fmla="*/ 1454 h 1942"/>
                  <a:gd name="T62" fmla="*/ 1313 w 1662"/>
                  <a:gd name="T63" fmla="*/ 1670 h 1942"/>
                  <a:gd name="T64" fmla="*/ 1141 w 1662"/>
                  <a:gd name="T65" fmla="*/ 1836 h 1942"/>
                  <a:gd name="T66" fmla="*/ 937 w 1662"/>
                  <a:gd name="T67" fmla="*/ 1930 h 1942"/>
                  <a:gd name="T68" fmla="*/ 714 w 1662"/>
                  <a:gd name="T69" fmla="*/ 1930 h 1942"/>
                  <a:gd name="T70" fmla="*/ 510 w 1662"/>
                  <a:gd name="T71" fmla="*/ 1836 h 1942"/>
                  <a:gd name="T72" fmla="*/ 337 w 1662"/>
                  <a:gd name="T73" fmla="*/ 1669 h 1942"/>
                  <a:gd name="T74" fmla="*/ 205 w 1662"/>
                  <a:gd name="T75" fmla="*/ 1452 h 1942"/>
                  <a:gd name="T76" fmla="*/ 111 w 1662"/>
                  <a:gd name="T77" fmla="*/ 1364 h 1942"/>
                  <a:gd name="T78" fmla="*/ 39 w 1662"/>
                  <a:gd name="T79" fmla="*/ 1284 h 1942"/>
                  <a:gd name="T80" fmla="*/ 2 w 1662"/>
                  <a:gd name="T81" fmla="*/ 1143 h 1942"/>
                  <a:gd name="T82" fmla="*/ 9 w 1662"/>
                  <a:gd name="T83" fmla="*/ 1009 h 1942"/>
                  <a:gd name="T84" fmla="*/ 50 w 1662"/>
                  <a:gd name="T85" fmla="*/ 930 h 1942"/>
                  <a:gd name="T86" fmla="*/ 98 w 1662"/>
                  <a:gd name="T87" fmla="*/ 851 h 1942"/>
                  <a:gd name="T88" fmla="*/ 85 w 1662"/>
                  <a:gd name="T89" fmla="*/ 643 h 1942"/>
                  <a:gd name="T90" fmla="*/ 120 w 1662"/>
                  <a:gd name="T91" fmla="*/ 487 h 1942"/>
                  <a:gd name="T92" fmla="*/ 183 w 1662"/>
                  <a:gd name="T93" fmla="*/ 377 h 1942"/>
                  <a:gd name="T94" fmla="*/ 257 w 1662"/>
                  <a:gd name="T95" fmla="*/ 305 h 1942"/>
                  <a:gd name="T96" fmla="*/ 319 w 1662"/>
                  <a:gd name="T97" fmla="*/ 266 h 1942"/>
                  <a:gd name="T98" fmla="*/ 352 w 1662"/>
                  <a:gd name="T99" fmla="*/ 246 h 1942"/>
                  <a:gd name="T100" fmla="*/ 390 w 1662"/>
                  <a:gd name="T101" fmla="*/ 196 h 1942"/>
                  <a:gd name="T102" fmla="*/ 459 w 1662"/>
                  <a:gd name="T103" fmla="*/ 127 h 1942"/>
                  <a:gd name="T104" fmla="*/ 559 w 1662"/>
                  <a:gd name="T105" fmla="*/ 57 h 1942"/>
                  <a:gd name="T106" fmla="*/ 690 w 1662"/>
                  <a:gd name="T107" fmla="*/ 10 h 19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662" h="1942">
                    <a:moveTo>
                      <a:pt x="526" y="499"/>
                    </a:moveTo>
                    <a:lnTo>
                      <a:pt x="484" y="546"/>
                    </a:lnTo>
                    <a:lnTo>
                      <a:pt x="445" y="595"/>
                    </a:lnTo>
                    <a:lnTo>
                      <a:pt x="410" y="645"/>
                    </a:lnTo>
                    <a:lnTo>
                      <a:pt x="379" y="696"/>
                    </a:lnTo>
                    <a:lnTo>
                      <a:pt x="352" y="747"/>
                    </a:lnTo>
                    <a:lnTo>
                      <a:pt x="329" y="797"/>
                    </a:lnTo>
                    <a:lnTo>
                      <a:pt x="309" y="847"/>
                    </a:lnTo>
                    <a:lnTo>
                      <a:pt x="291" y="895"/>
                    </a:lnTo>
                    <a:lnTo>
                      <a:pt x="277" y="941"/>
                    </a:lnTo>
                    <a:lnTo>
                      <a:pt x="264" y="984"/>
                    </a:lnTo>
                    <a:lnTo>
                      <a:pt x="255" y="1023"/>
                    </a:lnTo>
                    <a:lnTo>
                      <a:pt x="247" y="1059"/>
                    </a:lnTo>
                    <a:lnTo>
                      <a:pt x="241" y="1091"/>
                    </a:lnTo>
                    <a:lnTo>
                      <a:pt x="250" y="1148"/>
                    </a:lnTo>
                    <a:lnTo>
                      <a:pt x="263" y="1206"/>
                    </a:lnTo>
                    <a:lnTo>
                      <a:pt x="280" y="1263"/>
                    </a:lnTo>
                    <a:lnTo>
                      <a:pt x="299" y="1320"/>
                    </a:lnTo>
                    <a:lnTo>
                      <a:pt x="322" y="1375"/>
                    </a:lnTo>
                    <a:lnTo>
                      <a:pt x="347" y="1429"/>
                    </a:lnTo>
                    <a:lnTo>
                      <a:pt x="375" y="1480"/>
                    </a:lnTo>
                    <a:lnTo>
                      <a:pt x="406" y="1530"/>
                    </a:lnTo>
                    <a:lnTo>
                      <a:pt x="440" y="1576"/>
                    </a:lnTo>
                    <a:lnTo>
                      <a:pt x="476" y="1620"/>
                    </a:lnTo>
                    <a:lnTo>
                      <a:pt x="513" y="1659"/>
                    </a:lnTo>
                    <a:lnTo>
                      <a:pt x="553" y="1695"/>
                    </a:lnTo>
                    <a:lnTo>
                      <a:pt x="594" y="1726"/>
                    </a:lnTo>
                    <a:lnTo>
                      <a:pt x="638" y="1753"/>
                    </a:lnTo>
                    <a:lnTo>
                      <a:pt x="683" y="1774"/>
                    </a:lnTo>
                    <a:lnTo>
                      <a:pt x="729" y="1789"/>
                    </a:lnTo>
                    <a:lnTo>
                      <a:pt x="777" y="1800"/>
                    </a:lnTo>
                    <a:lnTo>
                      <a:pt x="825" y="1803"/>
                    </a:lnTo>
                    <a:lnTo>
                      <a:pt x="875" y="1800"/>
                    </a:lnTo>
                    <a:lnTo>
                      <a:pt x="922" y="1789"/>
                    </a:lnTo>
                    <a:lnTo>
                      <a:pt x="968" y="1774"/>
                    </a:lnTo>
                    <a:lnTo>
                      <a:pt x="1013" y="1753"/>
                    </a:lnTo>
                    <a:lnTo>
                      <a:pt x="1056" y="1726"/>
                    </a:lnTo>
                    <a:lnTo>
                      <a:pt x="1099" y="1695"/>
                    </a:lnTo>
                    <a:lnTo>
                      <a:pt x="1139" y="1659"/>
                    </a:lnTo>
                    <a:lnTo>
                      <a:pt x="1176" y="1619"/>
                    </a:lnTo>
                    <a:lnTo>
                      <a:pt x="1212" y="1576"/>
                    </a:lnTo>
                    <a:lnTo>
                      <a:pt x="1245" y="1529"/>
                    </a:lnTo>
                    <a:lnTo>
                      <a:pt x="1276" y="1480"/>
                    </a:lnTo>
                    <a:lnTo>
                      <a:pt x="1305" y="1428"/>
                    </a:lnTo>
                    <a:lnTo>
                      <a:pt x="1330" y="1374"/>
                    </a:lnTo>
                    <a:lnTo>
                      <a:pt x="1353" y="1319"/>
                    </a:lnTo>
                    <a:lnTo>
                      <a:pt x="1372" y="1262"/>
                    </a:lnTo>
                    <a:lnTo>
                      <a:pt x="1388" y="1205"/>
                    </a:lnTo>
                    <a:lnTo>
                      <a:pt x="1401" y="1147"/>
                    </a:lnTo>
                    <a:lnTo>
                      <a:pt x="1411" y="1089"/>
                    </a:lnTo>
                    <a:lnTo>
                      <a:pt x="1416" y="1032"/>
                    </a:lnTo>
                    <a:lnTo>
                      <a:pt x="1418" y="974"/>
                    </a:lnTo>
                    <a:lnTo>
                      <a:pt x="1417" y="904"/>
                    </a:lnTo>
                    <a:lnTo>
                      <a:pt x="1414" y="838"/>
                    </a:lnTo>
                    <a:lnTo>
                      <a:pt x="1339" y="839"/>
                    </a:lnTo>
                    <a:lnTo>
                      <a:pt x="1266" y="836"/>
                    </a:lnTo>
                    <a:lnTo>
                      <a:pt x="1198" y="830"/>
                    </a:lnTo>
                    <a:lnTo>
                      <a:pt x="1133" y="820"/>
                    </a:lnTo>
                    <a:lnTo>
                      <a:pt x="1070" y="808"/>
                    </a:lnTo>
                    <a:lnTo>
                      <a:pt x="1012" y="794"/>
                    </a:lnTo>
                    <a:lnTo>
                      <a:pt x="956" y="777"/>
                    </a:lnTo>
                    <a:lnTo>
                      <a:pt x="903" y="757"/>
                    </a:lnTo>
                    <a:lnTo>
                      <a:pt x="853" y="737"/>
                    </a:lnTo>
                    <a:lnTo>
                      <a:pt x="806" y="713"/>
                    </a:lnTo>
                    <a:lnTo>
                      <a:pt x="762" y="690"/>
                    </a:lnTo>
                    <a:lnTo>
                      <a:pt x="721" y="664"/>
                    </a:lnTo>
                    <a:lnTo>
                      <a:pt x="682" y="638"/>
                    </a:lnTo>
                    <a:lnTo>
                      <a:pt x="646" y="610"/>
                    </a:lnTo>
                    <a:lnTo>
                      <a:pt x="612" y="583"/>
                    </a:lnTo>
                    <a:lnTo>
                      <a:pt x="581" y="555"/>
                    </a:lnTo>
                    <a:lnTo>
                      <a:pt x="552" y="527"/>
                    </a:lnTo>
                    <a:lnTo>
                      <a:pt x="526" y="499"/>
                    </a:lnTo>
                    <a:close/>
                    <a:moveTo>
                      <a:pt x="808" y="0"/>
                    </a:moveTo>
                    <a:lnTo>
                      <a:pt x="851" y="3"/>
                    </a:lnTo>
                    <a:lnTo>
                      <a:pt x="897" y="11"/>
                    </a:lnTo>
                    <a:lnTo>
                      <a:pt x="944" y="23"/>
                    </a:lnTo>
                    <a:lnTo>
                      <a:pt x="993" y="39"/>
                    </a:lnTo>
                    <a:lnTo>
                      <a:pt x="1044" y="60"/>
                    </a:lnTo>
                    <a:lnTo>
                      <a:pt x="1097" y="86"/>
                    </a:lnTo>
                    <a:lnTo>
                      <a:pt x="1152" y="118"/>
                    </a:lnTo>
                    <a:lnTo>
                      <a:pt x="1179" y="135"/>
                    </a:lnTo>
                    <a:lnTo>
                      <a:pt x="1208" y="155"/>
                    </a:lnTo>
                    <a:lnTo>
                      <a:pt x="1239" y="179"/>
                    </a:lnTo>
                    <a:lnTo>
                      <a:pt x="1271" y="205"/>
                    </a:lnTo>
                    <a:lnTo>
                      <a:pt x="1304" y="233"/>
                    </a:lnTo>
                    <a:lnTo>
                      <a:pt x="1334" y="261"/>
                    </a:lnTo>
                    <a:lnTo>
                      <a:pt x="1363" y="292"/>
                    </a:lnTo>
                    <a:lnTo>
                      <a:pt x="1388" y="323"/>
                    </a:lnTo>
                    <a:lnTo>
                      <a:pt x="1409" y="353"/>
                    </a:lnTo>
                    <a:lnTo>
                      <a:pt x="1409" y="353"/>
                    </a:lnTo>
                    <a:lnTo>
                      <a:pt x="1433" y="389"/>
                    </a:lnTo>
                    <a:lnTo>
                      <a:pt x="1455" y="429"/>
                    </a:lnTo>
                    <a:lnTo>
                      <a:pt x="1475" y="472"/>
                    </a:lnTo>
                    <a:lnTo>
                      <a:pt x="1493" y="519"/>
                    </a:lnTo>
                    <a:lnTo>
                      <a:pt x="1509" y="570"/>
                    </a:lnTo>
                    <a:lnTo>
                      <a:pt x="1524" y="626"/>
                    </a:lnTo>
                    <a:lnTo>
                      <a:pt x="1535" y="685"/>
                    </a:lnTo>
                    <a:lnTo>
                      <a:pt x="1545" y="749"/>
                    </a:lnTo>
                    <a:lnTo>
                      <a:pt x="1551" y="817"/>
                    </a:lnTo>
                    <a:lnTo>
                      <a:pt x="1555" y="892"/>
                    </a:lnTo>
                    <a:lnTo>
                      <a:pt x="1573" y="900"/>
                    </a:lnTo>
                    <a:lnTo>
                      <a:pt x="1590" y="910"/>
                    </a:lnTo>
                    <a:lnTo>
                      <a:pt x="1605" y="922"/>
                    </a:lnTo>
                    <a:lnTo>
                      <a:pt x="1619" y="939"/>
                    </a:lnTo>
                    <a:lnTo>
                      <a:pt x="1632" y="957"/>
                    </a:lnTo>
                    <a:lnTo>
                      <a:pt x="1642" y="979"/>
                    </a:lnTo>
                    <a:lnTo>
                      <a:pt x="1651" y="1003"/>
                    </a:lnTo>
                    <a:lnTo>
                      <a:pt x="1657" y="1032"/>
                    </a:lnTo>
                    <a:lnTo>
                      <a:pt x="1661" y="1064"/>
                    </a:lnTo>
                    <a:lnTo>
                      <a:pt x="1662" y="1102"/>
                    </a:lnTo>
                    <a:lnTo>
                      <a:pt x="1660" y="1143"/>
                    </a:lnTo>
                    <a:lnTo>
                      <a:pt x="1655" y="1183"/>
                    </a:lnTo>
                    <a:lnTo>
                      <a:pt x="1648" y="1218"/>
                    </a:lnTo>
                    <a:lnTo>
                      <a:pt x="1638" y="1250"/>
                    </a:lnTo>
                    <a:lnTo>
                      <a:pt x="1625" y="1278"/>
                    </a:lnTo>
                    <a:lnTo>
                      <a:pt x="1611" y="1304"/>
                    </a:lnTo>
                    <a:lnTo>
                      <a:pt x="1595" y="1325"/>
                    </a:lnTo>
                    <a:lnTo>
                      <a:pt x="1577" y="1344"/>
                    </a:lnTo>
                    <a:lnTo>
                      <a:pt x="1558" y="1360"/>
                    </a:lnTo>
                    <a:lnTo>
                      <a:pt x="1537" y="1372"/>
                    </a:lnTo>
                    <a:lnTo>
                      <a:pt x="1515" y="1382"/>
                    </a:lnTo>
                    <a:lnTo>
                      <a:pt x="1493" y="1390"/>
                    </a:lnTo>
                    <a:lnTo>
                      <a:pt x="1471" y="1395"/>
                    </a:lnTo>
                    <a:lnTo>
                      <a:pt x="1445" y="1454"/>
                    </a:lnTo>
                    <a:lnTo>
                      <a:pt x="1416" y="1512"/>
                    </a:lnTo>
                    <a:lnTo>
                      <a:pt x="1385" y="1567"/>
                    </a:lnTo>
                    <a:lnTo>
                      <a:pt x="1350" y="1620"/>
                    </a:lnTo>
                    <a:lnTo>
                      <a:pt x="1313" y="1670"/>
                    </a:lnTo>
                    <a:lnTo>
                      <a:pt x="1273" y="1717"/>
                    </a:lnTo>
                    <a:lnTo>
                      <a:pt x="1231" y="1761"/>
                    </a:lnTo>
                    <a:lnTo>
                      <a:pt x="1187" y="1801"/>
                    </a:lnTo>
                    <a:lnTo>
                      <a:pt x="1141" y="1836"/>
                    </a:lnTo>
                    <a:lnTo>
                      <a:pt x="1092" y="1868"/>
                    </a:lnTo>
                    <a:lnTo>
                      <a:pt x="1042" y="1893"/>
                    </a:lnTo>
                    <a:lnTo>
                      <a:pt x="990" y="1915"/>
                    </a:lnTo>
                    <a:lnTo>
                      <a:pt x="937" y="1930"/>
                    </a:lnTo>
                    <a:lnTo>
                      <a:pt x="882" y="1939"/>
                    </a:lnTo>
                    <a:lnTo>
                      <a:pt x="825" y="1942"/>
                    </a:lnTo>
                    <a:lnTo>
                      <a:pt x="769" y="1939"/>
                    </a:lnTo>
                    <a:lnTo>
                      <a:pt x="714" y="1930"/>
                    </a:lnTo>
                    <a:lnTo>
                      <a:pt x="661" y="1915"/>
                    </a:lnTo>
                    <a:lnTo>
                      <a:pt x="608" y="1893"/>
                    </a:lnTo>
                    <a:lnTo>
                      <a:pt x="558" y="1867"/>
                    </a:lnTo>
                    <a:lnTo>
                      <a:pt x="510" y="1836"/>
                    </a:lnTo>
                    <a:lnTo>
                      <a:pt x="464" y="1800"/>
                    </a:lnTo>
                    <a:lnTo>
                      <a:pt x="419" y="1760"/>
                    </a:lnTo>
                    <a:lnTo>
                      <a:pt x="377" y="1716"/>
                    </a:lnTo>
                    <a:lnTo>
                      <a:pt x="337" y="1669"/>
                    </a:lnTo>
                    <a:lnTo>
                      <a:pt x="300" y="1618"/>
                    </a:lnTo>
                    <a:lnTo>
                      <a:pt x="266" y="1565"/>
                    </a:lnTo>
                    <a:lnTo>
                      <a:pt x="234" y="1510"/>
                    </a:lnTo>
                    <a:lnTo>
                      <a:pt x="205" y="1452"/>
                    </a:lnTo>
                    <a:lnTo>
                      <a:pt x="179" y="1392"/>
                    </a:lnTo>
                    <a:lnTo>
                      <a:pt x="156" y="1386"/>
                    </a:lnTo>
                    <a:lnTo>
                      <a:pt x="133" y="1376"/>
                    </a:lnTo>
                    <a:lnTo>
                      <a:pt x="111" y="1364"/>
                    </a:lnTo>
                    <a:lnTo>
                      <a:pt x="91" y="1349"/>
                    </a:lnTo>
                    <a:lnTo>
                      <a:pt x="72" y="1330"/>
                    </a:lnTo>
                    <a:lnTo>
                      <a:pt x="55" y="1309"/>
                    </a:lnTo>
                    <a:lnTo>
                      <a:pt x="39" y="1284"/>
                    </a:lnTo>
                    <a:lnTo>
                      <a:pt x="26" y="1254"/>
                    </a:lnTo>
                    <a:lnTo>
                      <a:pt x="15" y="1221"/>
                    </a:lnTo>
                    <a:lnTo>
                      <a:pt x="7" y="1184"/>
                    </a:lnTo>
                    <a:lnTo>
                      <a:pt x="2" y="1143"/>
                    </a:lnTo>
                    <a:lnTo>
                      <a:pt x="0" y="1104"/>
                    </a:lnTo>
                    <a:lnTo>
                      <a:pt x="1" y="1068"/>
                    </a:lnTo>
                    <a:lnTo>
                      <a:pt x="4" y="1038"/>
                    </a:lnTo>
                    <a:lnTo>
                      <a:pt x="9" y="1009"/>
                    </a:lnTo>
                    <a:lnTo>
                      <a:pt x="17" y="985"/>
                    </a:lnTo>
                    <a:lnTo>
                      <a:pt x="27" y="964"/>
                    </a:lnTo>
                    <a:lnTo>
                      <a:pt x="38" y="946"/>
                    </a:lnTo>
                    <a:lnTo>
                      <a:pt x="50" y="930"/>
                    </a:lnTo>
                    <a:lnTo>
                      <a:pt x="65" y="916"/>
                    </a:lnTo>
                    <a:lnTo>
                      <a:pt x="80" y="906"/>
                    </a:lnTo>
                    <a:lnTo>
                      <a:pt x="96" y="897"/>
                    </a:lnTo>
                    <a:lnTo>
                      <a:pt x="98" y="851"/>
                    </a:lnTo>
                    <a:lnTo>
                      <a:pt x="89" y="794"/>
                    </a:lnTo>
                    <a:lnTo>
                      <a:pt x="85" y="740"/>
                    </a:lnTo>
                    <a:lnTo>
                      <a:pt x="83" y="690"/>
                    </a:lnTo>
                    <a:lnTo>
                      <a:pt x="85" y="643"/>
                    </a:lnTo>
                    <a:lnTo>
                      <a:pt x="90" y="599"/>
                    </a:lnTo>
                    <a:lnTo>
                      <a:pt x="98" y="559"/>
                    </a:lnTo>
                    <a:lnTo>
                      <a:pt x="108" y="522"/>
                    </a:lnTo>
                    <a:lnTo>
                      <a:pt x="120" y="487"/>
                    </a:lnTo>
                    <a:lnTo>
                      <a:pt x="134" y="455"/>
                    </a:lnTo>
                    <a:lnTo>
                      <a:pt x="149" y="427"/>
                    </a:lnTo>
                    <a:lnTo>
                      <a:pt x="166" y="400"/>
                    </a:lnTo>
                    <a:lnTo>
                      <a:pt x="183" y="377"/>
                    </a:lnTo>
                    <a:lnTo>
                      <a:pt x="202" y="355"/>
                    </a:lnTo>
                    <a:lnTo>
                      <a:pt x="220" y="337"/>
                    </a:lnTo>
                    <a:lnTo>
                      <a:pt x="239" y="320"/>
                    </a:lnTo>
                    <a:lnTo>
                      <a:pt x="257" y="305"/>
                    </a:lnTo>
                    <a:lnTo>
                      <a:pt x="274" y="293"/>
                    </a:lnTo>
                    <a:lnTo>
                      <a:pt x="290" y="282"/>
                    </a:lnTo>
                    <a:lnTo>
                      <a:pt x="305" y="273"/>
                    </a:lnTo>
                    <a:lnTo>
                      <a:pt x="319" y="266"/>
                    </a:lnTo>
                    <a:lnTo>
                      <a:pt x="331" y="260"/>
                    </a:lnTo>
                    <a:lnTo>
                      <a:pt x="341" y="255"/>
                    </a:lnTo>
                    <a:lnTo>
                      <a:pt x="348" y="253"/>
                    </a:lnTo>
                    <a:lnTo>
                      <a:pt x="352" y="246"/>
                    </a:lnTo>
                    <a:lnTo>
                      <a:pt x="359" y="237"/>
                    </a:lnTo>
                    <a:lnTo>
                      <a:pt x="367" y="225"/>
                    </a:lnTo>
                    <a:lnTo>
                      <a:pt x="377" y="212"/>
                    </a:lnTo>
                    <a:lnTo>
                      <a:pt x="390" y="196"/>
                    </a:lnTo>
                    <a:lnTo>
                      <a:pt x="404" y="180"/>
                    </a:lnTo>
                    <a:lnTo>
                      <a:pt x="421" y="163"/>
                    </a:lnTo>
                    <a:lnTo>
                      <a:pt x="439" y="145"/>
                    </a:lnTo>
                    <a:lnTo>
                      <a:pt x="459" y="127"/>
                    </a:lnTo>
                    <a:lnTo>
                      <a:pt x="481" y="108"/>
                    </a:lnTo>
                    <a:lnTo>
                      <a:pt x="505" y="91"/>
                    </a:lnTo>
                    <a:lnTo>
                      <a:pt x="531" y="74"/>
                    </a:lnTo>
                    <a:lnTo>
                      <a:pt x="559" y="57"/>
                    </a:lnTo>
                    <a:lnTo>
                      <a:pt x="589" y="43"/>
                    </a:lnTo>
                    <a:lnTo>
                      <a:pt x="620" y="30"/>
                    </a:lnTo>
                    <a:lnTo>
                      <a:pt x="655" y="19"/>
                    </a:lnTo>
                    <a:lnTo>
                      <a:pt x="690" y="10"/>
                    </a:lnTo>
                    <a:lnTo>
                      <a:pt x="728" y="3"/>
                    </a:lnTo>
                    <a:lnTo>
                      <a:pt x="767" y="0"/>
                    </a:lnTo>
                    <a:lnTo>
                      <a:pt x="80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20" name="Freeform 23"/>
              <p:cNvSpPr>
                <a:spLocks noEditPoints="1"/>
              </p:cNvSpPr>
              <p:nvPr/>
            </p:nvSpPr>
            <p:spPr bwMode="auto">
              <a:xfrm>
                <a:off x="2664" y="4250"/>
                <a:ext cx="83" cy="27"/>
              </a:xfrm>
              <a:custGeom>
                <a:avLst/>
                <a:gdLst>
                  <a:gd name="T0" fmla="*/ 613 w 916"/>
                  <a:gd name="T1" fmla="*/ 78 h 300"/>
                  <a:gd name="T2" fmla="*/ 561 w 916"/>
                  <a:gd name="T3" fmla="*/ 109 h 300"/>
                  <a:gd name="T4" fmla="*/ 554 w 916"/>
                  <a:gd name="T5" fmla="*/ 165 h 300"/>
                  <a:gd name="T6" fmla="*/ 579 w 916"/>
                  <a:gd name="T7" fmla="*/ 210 h 300"/>
                  <a:gd name="T8" fmla="*/ 665 w 916"/>
                  <a:gd name="T9" fmla="*/ 229 h 300"/>
                  <a:gd name="T10" fmla="*/ 787 w 916"/>
                  <a:gd name="T11" fmla="*/ 223 h 300"/>
                  <a:gd name="T12" fmla="*/ 839 w 916"/>
                  <a:gd name="T13" fmla="*/ 191 h 300"/>
                  <a:gd name="T14" fmla="*/ 846 w 916"/>
                  <a:gd name="T15" fmla="*/ 135 h 300"/>
                  <a:gd name="T16" fmla="*/ 820 w 916"/>
                  <a:gd name="T17" fmla="*/ 90 h 300"/>
                  <a:gd name="T18" fmla="*/ 734 w 916"/>
                  <a:gd name="T19" fmla="*/ 72 h 300"/>
                  <a:gd name="T20" fmla="*/ 153 w 916"/>
                  <a:gd name="T21" fmla="*/ 74 h 300"/>
                  <a:gd name="T22" fmla="*/ 85 w 916"/>
                  <a:gd name="T23" fmla="*/ 99 h 300"/>
                  <a:gd name="T24" fmla="*/ 70 w 916"/>
                  <a:gd name="T25" fmla="*/ 150 h 300"/>
                  <a:gd name="T26" fmla="*/ 85 w 916"/>
                  <a:gd name="T27" fmla="*/ 201 h 300"/>
                  <a:gd name="T28" fmla="*/ 153 w 916"/>
                  <a:gd name="T29" fmla="*/ 227 h 300"/>
                  <a:gd name="T30" fmla="*/ 280 w 916"/>
                  <a:gd name="T31" fmla="*/ 227 h 300"/>
                  <a:gd name="T32" fmla="*/ 348 w 916"/>
                  <a:gd name="T33" fmla="*/ 201 h 300"/>
                  <a:gd name="T34" fmla="*/ 363 w 916"/>
                  <a:gd name="T35" fmla="*/ 150 h 300"/>
                  <a:gd name="T36" fmla="*/ 348 w 916"/>
                  <a:gd name="T37" fmla="*/ 99 h 300"/>
                  <a:gd name="T38" fmla="*/ 280 w 916"/>
                  <a:gd name="T39" fmla="*/ 74 h 300"/>
                  <a:gd name="T40" fmla="*/ 234 w 916"/>
                  <a:gd name="T41" fmla="*/ 0 h 300"/>
                  <a:gd name="T42" fmla="*/ 321 w 916"/>
                  <a:gd name="T43" fmla="*/ 9 h 300"/>
                  <a:gd name="T44" fmla="*/ 400 w 916"/>
                  <a:gd name="T45" fmla="*/ 53 h 300"/>
                  <a:gd name="T46" fmla="*/ 574 w 916"/>
                  <a:gd name="T47" fmla="*/ 17 h 300"/>
                  <a:gd name="T48" fmla="*/ 662 w 916"/>
                  <a:gd name="T49" fmla="*/ 1 h 300"/>
                  <a:gd name="T50" fmla="*/ 732 w 916"/>
                  <a:gd name="T51" fmla="*/ 0 h 300"/>
                  <a:gd name="T52" fmla="*/ 806 w 916"/>
                  <a:gd name="T53" fmla="*/ 10 h 300"/>
                  <a:gd name="T54" fmla="*/ 875 w 916"/>
                  <a:gd name="T55" fmla="*/ 45 h 300"/>
                  <a:gd name="T56" fmla="*/ 914 w 916"/>
                  <a:gd name="T57" fmla="*/ 123 h 300"/>
                  <a:gd name="T58" fmla="*/ 900 w 916"/>
                  <a:gd name="T59" fmla="*/ 223 h 300"/>
                  <a:gd name="T60" fmla="*/ 843 w 916"/>
                  <a:gd name="T61" fmla="*/ 277 h 300"/>
                  <a:gd name="T62" fmla="*/ 768 w 916"/>
                  <a:gd name="T63" fmla="*/ 297 h 300"/>
                  <a:gd name="T64" fmla="*/ 699 w 916"/>
                  <a:gd name="T65" fmla="*/ 300 h 300"/>
                  <a:gd name="T66" fmla="*/ 632 w 916"/>
                  <a:gd name="T67" fmla="*/ 297 h 300"/>
                  <a:gd name="T68" fmla="*/ 557 w 916"/>
                  <a:gd name="T69" fmla="*/ 277 h 300"/>
                  <a:gd name="T70" fmla="*/ 500 w 916"/>
                  <a:gd name="T71" fmla="*/ 224 h 300"/>
                  <a:gd name="T72" fmla="*/ 485 w 916"/>
                  <a:gd name="T73" fmla="*/ 137 h 300"/>
                  <a:gd name="T74" fmla="*/ 432 w 916"/>
                  <a:gd name="T75" fmla="*/ 150 h 300"/>
                  <a:gd name="T76" fmla="*/ 405 w 916"/>
                  <a:gd name="T77" fmla="*/ 241 h 300"/>
                  <a:gd name="T78" fmla="*/ 342 w 916"/>
                  <a:gd name="T79" fmla="*/ 284 h 300"/>
                  <a:gd name="T80" fmla="*/ 266 w 916"/>
                  <a:gd name="T81" fmla="*/ 298 h 300"/>
                  <a:gd name="T82" fmla="*/ 201 w 916"/>
                  <a:gd name="T83" fmla="*/ 299 h 300"/>
                  <a:gd name="T84" fmla="*/ 129 w 916"/>
                  <a:gd name="T85" fmla="*/ 294 h 300"/>
                  <a:gd name="T86" fmla="*/ 57 w 916"/>
                  <a:gd name="T87" fmla="*/ 267 h 300"/>
                  <a:gd name="T88" fmla="*/ 7 w 916"/>
                  <a:gd name="T89" fmla="*/ 202 h 300"/>
                  <a:gd name="T90" fmla="*/ 7 w 916"/>
                  <a:gd name="T91" fmla="*/ 98 h 300"/>
                  <a:gd name="T92" fmla="*/ 57 w 916"/>
                  <a:gd name="T93" fmla="*/ 33 h 300"/>
                  <a:gd name="T94" fmla="*/ 129 w 916"/>
                  <a:gd name="T95" fmla="*/ 6 h 300"/>
                  <a:gd name="T96" fmla="*/ 201 w 916"/>
                  <a:gd name="T97" fmla="*/ 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16" h="300">
                    <a:moveTo>
                      <a:pt x="699" y="71"/>
                    </a:moveTo>
                    <a:lnTo>
                      <a:pt x="665" y="72"/>
                    </a:lnTo>
                    <a:lnTo>
                      <a:pt x="636" y="74"/>
                    </a:lnTo>
                    <a:lnTo>
                      <a:pt x="613" y="78"/>
                    </a:lnTo>
                    <a:lnTo>
                      <a:pt x="594" y="83"/>
                    </a:lnTo>
                    <a:lnTo>
                      <a:pt x="579" y="90"/>
                    </a:lnTo>
                    <a:lnTo>
                      <a:pt x="569" y="99"/>
                    </a:lnTo>
                    <a:lnTo>
                      <a:pt x="561" y="109"/>
                    </a:lnTo>
                    <a:lnTo>
                      <a:pt x="556" y="122"/>
                    </a:lnTo>
                    <a:lnTo>
                      <a:pt x="554" y="135"/>
                    </a:lnTo>
                    <a:lnTo>
                      <a:pt x="553" y="150"/>
                    </a:lnTo>
                    <a:lnTo>
                      <a:pt x="554" y="165"/>
                    </a:lnTo>
                    <a:lnTo>
                      <a:pt x="556" y="179"/>
                    </a:lnTo>
                    <a:lnTo>
                      <a:pt x="561" y="191"/>
                    </a:lnTo>
                    <a:lnTo>
                      <a:pt x="569" y="201"/>
                    </a:lnTo>
                    <a:lnTo>
                      <a:pt x="579" y="210"/>
                    </a:lnTo>
                    <a:lnTo>
                      <a:pt x="594" y="216"/>
                    </a:lnTo>
                    <a:lnTo>
                      <a:pt x="613" y="223"/>
                    </a:lnTo>
                    <a:lnTo>
                      <a:pt x="636" y="227"/>
                    </a:lnTo>
                    <a:lnTo>
                      <a:pt x="665" y="229"/>
                    </a:lnTo>
                    <a:lnTo>
                      <a:pt x="699" y="230"/>
                    </a:lnTo>
                    <a:lnTo>
                      <a:pt x="734" y="229"/>
                    </a:lnTo>
                    <a:lnTo>
                      <a:pt x="763" y="227"/>
                    </a:lnTo>
                    <a:lnTo>
                      <a:pt x="787" y="223"/>
                    </a:lnTo>
                    <a:lnTo>
                      <a:pt x="805" y="216"/>
                    </a:lnTo>
                    <a:lnTo>
                      <a:pt x="820" y="210"/>
                    </a:lnTo>
                    <a:lnTo>
                      <a:pt x="831" y="201"/>
                    </a:lnTo>
                    <a:lnTo>
                      <a:pt x="839" y="191"/>
                    </a:lnTo>
                    <a:lnTo>
                      <a:pt x="843" y="179"/>
                    </a:lnTo>
                    <a:lnTo>
                      <a:pt x="846" y="165"/>
                    </a:lnTo>
                    <a:lnTo>
                      <a:pt x="847" y="150"/>
                    </a:lnTo>
                    <a:lnTo>
                      <a:pt x="846" y="135"/>
                    </a:lnTo>
                    <a:lnTo>
                      <a:pt x="843" y="122"/>
                    </a:lnTo>
                    <a:lnTo>
                      <a:pt x="839" y="109"/>
                    </a:lnTo>
                    <a:lnTo>
                      <a:pt x="831" y="99"/>
                    </a:lnTo>
                    <a:lnTo>
                      <a:pt x="820" y="90"/>
                    </a:lnTo>
                    <a:lnTo>
                      <a:pt x="805" y="83"/>
                    </a:lnTo>
                    <a:lnTo>
                      <a:pt x="787" y="78"/>
                    </a:lnTo>
                    <a:lnTo>
                      <a:pt x="763" y="74"/>
                    </a:lnTo>
                    <a:lnTo>
                      <a:pt x="734" y="72"/>
                    </a:lnTo>
                    <a:lnTo>
                      <a:pt x="699" y="71"/>
                    </a:lnTo>
                    <a:close/>
                    <a:moveTo>
                      <a:pt x="216" y="71"/>
                    </a:moveTo>
                    <a:lnTo>
                      <a:pt x="182" y="72"/>
                    </a:lnTo>
                    <a:lnTo>
                      <a:pt x="153" y="74"/>
                    </a:lnTo>
                    <a:lnTo>
                      <a:pt x="130" y="78"/>
                    </a:lnTo>
                    <a:lnTo>
                      <a:pt x="111" y="83"/>
                    </a:lnTo>
                    <a:lnTo>
                      <a:pt x="96" y="90"/>
                    </a:lnTo>
                    <a:lnTo>
                      <a:pt x="85" y="99"/>
                    </a:lnTo>
                    <a:lnTo>
                      <a:pt x="78" y="109"/>
                    </a:lnTo>
                    <a:lnTo>
                      <a:pt x="73" y="122"/>
                    </a:lnTo>
                    <a:lnTo>
                      <a:pt x="70" y="135"/>
                    </a:lnTo>
                    <a:lnTo>
                      <a:pt x="70" y="150"/>
                    </a:lnTo>
                    <a:lnTo>
                      <a:pt x="70" y="165"/>
                    </a:lnTo>
                    <a:lnTo>
                      <a:pt x="73" y="179"/>
                    </a:lnTo>
                    <a:lnTo>
                      <a:pt x="78" y="191"/>
                    </a:lnTo>
                    <a:lnTo>
                      <a:pt x="85" y="201"/>
                    </a:lnTo>
                    <a:lnTo>
                      <a:pt x="96" y="210"/>
                    </a:lnTo>
                    <a:lnTo>
                      <a:pt x="111" y="216"/>
                    </a:lnTo>
                    <a:lnTo>
                      <a:pt x="130" y="223"/>
                    </a:lnTo>
                    <a:lnTo>
                      <a:pt x="153" y="227"/>
                    </a:lnTo>
                    <a:lnTo>
                      <a:pt x="182" y="229"/>
                    </a:lnTo>
                    <a:lnTo>
                      <a:pt x="216" y="230"/>
                    </a:lnTo>
                    <a:lnTo>
                      <a:pt x="250" y="229"/>
                    </a:lnTo>
                    <a:lnTo>
                      <a:pt x="280" y="227"/>
                    </a:lnTo>
                    <a:lnTo>
                      <a:pt x="304" y="223"/>
                    </a:lnTo>
                    <a:lnTo>
                      <a:pt x="322" y="216"/>
                    </a:lnTo>
                    <a:lnTo>
                      <a:pt x="337" y="210"/>
                    </a:lnTo>
                    <a:lnTo>
                      <a:pt x="348" y="201"/>
                    </a:lnTo>
                    <a:lnTo>
                      <a:pt x="355" y="191"/>
                    </a:lnTo>
                    <a:lnTo>
                      <a:pt x="360" y="179"/>
                    </a:lnTo>
                    <a:lnTo>
                      <a:pt x="363" y="165"/>
                    </a:lnTo>
                    <a:lnTo>
                      <a:pt x="363" y="150"/>
                    </a:lnTo>
                    <a:lnTo>
                      <a:pt x="363" y="135"/>
                    </a:lnTo>
                    <a:lnTo>
                      <a:pt x="360" y="122"/>
                    </a:lnTo>
                    <a:lnTo>
                      <a:pt x="355" y="109"/>
                    </a:lnTo>
                    <a:lnTo>
                      <a:pt x="348" y="99"/>
                    </a:lnTo>
                    <a:lnTo>
                      <a:pt x="337" y="90"/>
                    </a:lnTo>
                    <a:lnTo>
                      <a:pt x="322" y="83"/>
                    </a:lnTo>
                    <a:lnTo>
                      <a:pt x="304" y="78"/>
                    </a:lnTo>
                    <a:lnTo>
                      <a:pt x="280" y="74"/>
                    </a:lnTo>
                    <a:lnTo>
                      <a:pt x="250" y="72"/>
                    </a:lnTo>
                    <a:lnTo>
                      <a:pt x="216" y="71"/>
                    </a:lnTo>
                    <a:close/>
                    <a:moveTo>
                      <a:pt x="216" y="0"/>
                    </a:moveTo>
                    <a:lnTo>
                      <a:pt x="234" y="0"/>
                    </a:lnTo>
                    <a:lnTo>
                      <a:pt x="254" y="1"/>
                    </a:lnTo>
                    <a:lnTo>
                      <a:pt x="276" y="2"/>
                    </a:lnTo>
                    <a:lnTo>
                      <a:pt x="298" y="5"/>
                    </a:lnTo>
                    <a:lnTo>
                      <a:pt x="321" y="9"/>
                    </a:lnTo>
                    <a:lnTo>
                      <a:pt x="343" y="17"/>
                    </a:lnTo>
                    <a:lnTo>
                      <a:pt x="364" y="26"/>
                    </a:lnTo>
                    <a:lnTo>
                      <a:pt x="383" y="37"/>
                    </a:lnTo>
                    <a:lnTo>
                      <a:pt x="400" y="53"/>
                    </a:lnTo>
                    <a:lnTo>
                      <a:pt x="516" y="53"/>
                    </a:lnTo>
                    <a:lnTo>
                      <a:pt x="533" y="37"/>
                    </a:lnTo>
                    <a:lnTo>
                      <a:pt x="553" y="26"/>
                    </a:lnTo>
                    <a:lnTo>
                      <a:pt x="574" y="17"/>
                    </a:lnTo>
                    <a:lnTo>
                      <a:pt x="596" y="9"/>
                    </a:lnTo>
                    <a:lnTo>
                      <a:pt x="618" y="5"/>
                    </a:lnTo>
                    <a:lnTo>
                      <a:pt x="640" y="2"/>
                    </a:lnTo>
                    <a:lnTo>
                      <a:pt x="662" y="1"/>
                    </a:lnTo>
                    <a:lnTo>
                      <a:pt x="682" y="0"/>
                    </a:lnTo>
                    <a:lnTo>
                      <a:pt x="699" y="0"/>
                    </a:lnTo>
                    <a:lnTo>
                      <a:pt x="715" y="0"/>
                    </a:lnTo>
                    <a:lnTo>
                      <a:pt x="732" y="0"/>
                    </a:lnTo>
                    <a:lnTo>
                      <a:pt x="749" y="1"/>
                    </a:lnTo>
                    <a:lnTo>
                      <a:pt x="768" y="3"/>
                    </a:lnTo>
                    <a:lnTo>
                      <a:pt x="787" y="6"/>
                    </a:lnTo>
                    <a:lnTo>
                      <a:pt x="806" y="10"/>
                    </a:lnTo>
                    <a:lnTo>
                      <a:pt x="825" y="16"/>
                    </a:lnTo>
                    <a:lnTo>
                      <a:pt x="843" y="24"/>
                    </a:lnTo>
                    <a:lnTo>
                      <a:pt x="860" y="33"/>
                    </a:lnTo>
                    <a:lnTo>
                      <a:pt x="875" y="45"/>
                    </a:lnTo>
                    <a:lnTo>
                      <a:pt x="889" y="59"/>
                    </a:lnTo>
                    <a:lnTo>
                      <a:pt x="900" y="77"/>
                    </a:lnTo>
                    <a:lnTo>
                      <a:pt x="908" y="98"/>
                    </a:lnTo>
                    <a:lnTo>
                      <a:pt x="914" y="123"/>
                    </a:lnTo>
                    <a:lnTo>
                      <a:pt x="916" y="150"/>
                    </a:lnTo>
                    <a:lnTo>
                      <a:pt x="914" y="178"/>
                    </a:lnTo>
                    <a:lnTo>
                      <a:pt x="908" y="202"/>
                    </a:lnTo>
                    <a:lnTo>
                      <a:pt x="900" y="223"/>
                    </a:lnTo>
                    <a:lnTo>
                      <a:pt x="889" y="241"/>
                    </a:lnTo>
                    <a:lnTo>
                      <a:pt x="875" y="255"/>
                    </a:lnTo>
                    <a:lnTo>
                      <a:pt x="860" y="267"/>
                    </a:lnTo>
                    <a:lnTo>
                      <a:pt x="843" y="277"/>
                    </a:lnTo>
                    <a:lnTo>
                      <a:pt x="825" y="285"/>
                    </a:lnTo>
                    <a:lnTo>
                      <a:pt x="806" y="290"/>
                    </a:lnTo>
                    <a:lnTo>
                      <a:pt x="787" y="294"/>
                    </a:lnTo>
                    <a:lnTo>
                      <a:pt x="768" y="297"/>
                    </a:lnTo>
                    <a:lnTo>
                      <a:pt x="749" y="298"/>
                    </a:lnTo>
                    <a:lnTo>
                      <a:pt x="732" y="299"/>
                    </a:lnTo>
                    <a:lnTo>
                      <a:pt x="715" y="299"/>
                    </a:lnTo>
                    <a:lnTo>
                      <a:pt x="699" y="300"/>
                    </a:lnTo>
                    <a:lnTo>
                      <a:pt x="685" y="299"/>
                    </a:lnTo>
                    <a:lnTo>
                      <a:pt x="668" y="299"/>
                    </a:lnTo>
                    <a:lnTo>
                      <a:pt x="650" y="298"/>
                    </a:lnTo>
                    <a:lnTo>
                      <a:pt x="632" y="297"/>
                    </a:lnTo>
                    <a:lnTo>
                      <a:pt x="613" y="294"/>
                    </a:lnTo>
                    <a:lnTo>
                      <a:pt x="593" y="290"/>
                    </a:lnTo>
                    <a:lnTo>
                      <a:pt x="575" y="285"/>
                    </a:lnTo>
                    <a:lnTo>
                      <a:pt x="557" y="277"/>
                    </a:lnTo>
                    <a:lnTo>
                      <a:pt x="540" y="267"/>
                    </a:lnTo>
                    <a:lnTo>
                      <a:pt x="524" y="255"/>
                    </a:lnTo>
                    <a:lnTo>
                      <a:pt x="511" y="241"/>
                    </a:lnTo>
                    <a:lnTo>
                      <a:pt x="500" y="224"/>
                    </a:lnTo>
                    <a:lnTo>
                      <a:pt x="491" y="202"/>
                    </a:lnTo>
                    <a:lnTo>
                      <a:pt x="486" y="179"/>
                    </a:lnTo>
                    <a:lnTo>
                      <a:pt x="484" y="150"/>
                    </a:lnTo>
                    <a:lnTo>
                      <a:pt x="485" y="137"/>
                    </a:lnTo>
                    <a:lnTo>
                      <a:pt x="486" y="125"/>
                    </a:lnTo>
                    <a:lnTo>
                      <a:pt x="430" y="125"/>
                    </a:lnTo>
                    <a:lnTo>
                      <a:pt x="432" y="137"/>
                    </a:lnTo>
                    <a:lnTo>
                      <a:pt x="432" y="150"/>
                    </a:lnTo>
                    <a:lnTo>
                      <a:pt x="430" y="179"/>
                    </a:lnTo>
                    <a:lnTo>
                      <a:pt x="425" y="202"/>
                    </a:lnTo>
                    <a:lnTo>
                      <a:pt x="416" y="224"/>
                    </a:lnTo>
                    <a:lnTo>
                      <a:pt x="405" y="241"/>
                    </a:lnTo>
                    <a:lnTo>
                      <a:pt x="392" y="255"/>
                    </a:lnTo>
                    <a:lnTo>
                      <a:pt x="377" y="267"/>
                    </a:lnTo>
                    <a:lnTo>
                      <a:pt x="360" y="277"/>
                    </a:lnTo>
                    <a:lnTo>
                      <a:pt x="342" y="284"/>
                    </a:lnTo>
                    <a:lnTo>
                      <a:pt x="323" y="290"/>
                    </a:lnTo>
                    <a:lnTo>
                      <a:pt x="304" y="294"/>
                    </a:lnTo>
                    <a:lnTo>
                      <a:pt x="285" y="296"/>
                    </a:lnTo>
                    <a:lnTo>
                      <a:pt x="266" y="298"/>
                    </a:lnTo>
                    <a:lnTo>
                      <a:pt x="248" y="299"/>
                    </a:lnTo>
                    <a:lnTo>
                      <a:pt x="231" y="299"/>
                    </a:lnTo>
                    <a:lnTo>
                      <a:pt x="216" y="299"/>
                    </a:lnTo>
                    <a:lnTo>
                      <a:pt x="201" y="299"/>
                    </a:lnTo>
                    <a:lnTo>
                      <a:pt x="185" y="299"/>
                    </a:lnTo>
                    <a:lnTo>
                      <a:pt x="167" y="298"/>
                    </a:lnTo>
                    <a:lnTo>
                      <a:pt x="148" y="296"/>
                    </a:lnTo>
                    <a:lnTo>
                      <a:pt x="129" y="294"/>
                    </a:lnTo>
                    <a:lnTo>
                      <a:pt x="110" y="290"/>
                    </a:lnTo>
                    <a:lnTo>
                      <a:pt x="91" y="284"/>
                    </a:lnTo>
                    <a:lnTo>
                      <a:pt x="73" y="277"/>
                    </a:lnTo>
                    <a:lnTo>
                      <a:pt x="57" y="267"/>
                    </a:lnTo>
                    <a:lnTo>
                      <a:pt x="41" y="255"/>
                    </a:lnTo>
                    <a:lnTo>
                      <a:pt x="27" y="240"/>
                    </a:lnTo>
                    <a:lnTo>
                      <a:pt x="16" y="223"/>
                    </a:lnTo>
                    <a:lnTo>
                      <a:pt x="7" y="202"/>
                    </a:lnTo>
                    <a:lnTo>
                      <a:pt x="2" y="178"/>
                    </a:lnTo>
                    <a:lnTo>
                      <a:pt x="0" y="150"/>
                    </a:lnTo>
                    <a:lnTo>
                      <a:pt x="2" y="122"/>
                    </a:lnTo>
                    <a:lnTo>
                      <a:pt x="7" y="98"/>
                    </a:lnTo>
                    <a:lnTo>
                      <a:pt x="16" y="77"/>
                    </a:lnTo>
                    <a:lnTo>
                      <a:pt x="27" y="59"/>
                    </a:lnTo>
                    <a:lnTo>
                      <a:pt x="41" y="45"/>
                    </a:lnTo>
                    <a:lnTo>
                      <a:pt x="57" y="33"/>
                    </a:lnTo>
                    <a:lnTo>
                      <a:pt x="73" y="23"/>
                    </a:lnTo>
                    <a:lnTo>
                      <a:pt x="91" y="16"/>
                    </a:lnTo>
                    <a:lnTo>
                      <a:pt x="110" y="10"/>
                    </a:lnTo>
                    <a:lnTo>
                      <a:pt x="129" y="6"/>
                    </a:lnTo>
                    <a:lnTo>
                      <a:pt x="148" y="3"/>
                    </a:lnTo>
                    <a:lnTo>
                      <a:pt x="167" y="1"/>
                    </a:lnTo>
                    <a:lnTo>
                      <a:pt x="185" y="0"/>
                    </a:lnTo>
                    <a:lnTo>
                      <a:pt x="201" y="0"/>
                    </a:lnTo>
                    <a:lnTo>
                      <a:pt x="2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21" name="Freeform 24"/>
              <p:cNvSpPr>
                <a:spLocks noEditPoints="1"/>
              </p:cNvSpPr>
              <p:nvPr/>
            </p:nvSpPr>
            <p:spPr bwMode="auto">
              <a:xfrm>
                <a:off x="2597" y="4335"/>
                <a:ext cx="217" cy="124"/>
              </a:xfrm>
              <a:custGeom>
                <a:avLst/>
                <a:gdLst>
                  <a:gd name="T0" fmla="*/ 1796 w 2393"/>
                  <a:gd name="T1" fmla="*/ 704 h 1360"/>
                  <a:gd name="T2" fmla="*/ 1761 w 2393"/>
                  <a:gd name="T3" fmla="*/ 720 h 1360"/>
                  <a:gd name="T4" fmla="*/ 1590 w 2393"/>
                  <a:gd name="T5" fmla="*/ 904 h 1360"/>
                  <a:gd name="T6" fmla="*/ 1882 w 2393"/>
                  <a:gd name="T7" fmla="*/ 733 h 1360"/>
                  <a:gd name="T8" fmla="*/ 1851 w 2393"/>
                  <a:gd name="T9" fmla="*/ 709 h 1360"/>
                  <a:gd name="T10" fmla="*/ 1814 w 2393"/>
                  <a:gd name="T11" fmla="*/ 702 h 1360"/>
                  <a:gd name="T12" fmla="*/ 1831 w 2393"/>
                  <a:gd name="T13" fmla="*/ 20 h 1360"/>
                  <a:gd name="T14" fmla="*/ 1950 w 2393"/>
                  <a:gd name="T15" fmla="*/ 61 h 1360"/>
                  <a:gd name="T16" fmla="*/ 2057 w 2393"/>
                  <a:gd name="T17" fmla="*/ 121 h 1360"/>
                  <a:gd name="T18" fmla="*/ 2154 w 2393"/>
                  <a:gd name="T19" fmla="*/ 196 h 1360"/>
                  <a:gd name="T20" fmla="*/ 2235 w 2393"/>
                  <a:gd name="T21" fmla="*/ 286 h 1360"/>
                  <a:gd name="T22" fmla="*/ 2301 w 2393"/>
                  <a:gd name="T23" fmla="*/ 388 h 1360"/>
                  <a:gd name="T24" fmla="*/ 2352 w 2393"/>
                  <a:gd name="T25" fmla="*/ 501 h 1360"/>
                  <a:gd name="T26" fmla="*/ 2382 w 2393"/>
                  <a:gd name="T27" fmla="*/ 622 h 1360"/>
                  <a:gd name="T28" fmla="*/ 2393 w 2393"/>
                  <a:gd name="T29" fmla="*/ 748 h 1360"/>
                  <a:gd name="T30" fmla="*/ 2390 w 2393"/>
                  <a:gd name="T31" fmla="*/ 1230 h 1360"/>
                  <a:gd name="T32" fmla="*/ 2370 w 2393"/>
                  <a:gd name="T33" fmla="*/ 1282 h 1360"/>
                  <a:gd name="T34" fmla="*/ 2335 w 2393"/>
                  <a:gd name="T35" fmla="*/ 1324 h 1360"/>
                  <a:gd name="T36" fmla="*/ 2286 w 2393"/>
                  <a:gd name="T37" fmla="*/ 1351 h 1360"/>
                  <a:gd name="T38" fmla="*/ 2230 w 2393"/>
                  <a:gd name="T39" fmla="*/ 1360 h 1360"/>
                  <a:gd name="T40" fmla="*/ 129 w 2393"/>
                  <a:gd name="T41" fmla="*/ 1358 h 1360"/>
                  <a:gd name="T42" fmla="*/ 77 w 2393"/>
                  <a:gd name="T43" fmla="*/ 1339 h 1360"/>
                  <a:gd name="T44" fmla="*/ 36 w 2393"/>
                  <a:gd name="T45" fmla="*/ 1304 h 1360"/>
                  <a:gd name="T46" fmla="*/ 10 w 2393"/>
                  <a:gd name="T47" fmla="*/ 1256 h 1360"/>
                  <a:gd name="T48" fmla="*/ 0 w 2393"/>
                  <a:gd name="T49" fmla="*/ 1200 h 1360"/>
                  <a:gd name="T50" fmla="*/ 3 w 2393"/>
                  <a:gd name="T51" fmla="*/ 684 h 1360"/>
                  <a:gd name="T52" fmla="*/ 23 w 2393"/>
                  <a:gd name="T53" fmla="*/ 561 h 1360"/>
                  <a:gd name="T54" fmla="*/ 63 w 2393"/>
                  <a:gd name="T55" fmla="*/ 443 h 1360"/>
                  <a:gd name="T56" fmla="*/ 122 w 2393"/>
                  <a:gd name="T57" fmla="*/ 336 h 1360"/>
                  <a:gd name="T58" fmla="*/ 195 w 2393"/>
                  <a:gd name="T59" fmla="*/ 240 h 1360"/>
                  <a:gd name="T60" fmla="*/ 283 w 2393"/>
                  <a:gd name="T61" fmla="*/ 157 h 1360"/>
                  <a:gd name="T62" fmla="*/ 385 w 2393"/>
                  <a:gd name="T63" fmla="*/ 89 h 1360"/>
                  <a:gd name="T64" fmla="*/ 498 w 2393"/>
                  <a:gd name="T65" fmla="*/ 38 h 1360"/>
                  <a:gd name="T66" fmla="*/ 640 w 2393"/>
                  <a:gd name="T67" fmla="*/ 0 h 1360"/>
                  <a:gd name="T68" fmla="*/ 1748 w 2393"/>
                  <a:gd name="T69" fmla="*/ 0 h 1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393" h="1360">
                    <a:moveTo>
                      <a:pt x="1814" y="702"/>
                    </a:moveTo>
                    <a:lnTo>
                      <a:pt x="1796" y="704"/>
                    </a:lnTo>
                    <a:lnTo>
                      <a:pt x="1778" y="709"/>
                    </a:lnTo>
                    <a:lnTo>
                      <a:pt x="1761" y="720"/>
                    </a:lnTo>
                    <a:lnTo>
                      <a:pt x="1746" y="733"/>
                    </a:lnTo>
                    <a:lnTo>
                      <a:pt x="1590" y="904"/>
                    </a:lnTo>
                    <a:lnTo>
                      <a:pt x="2038" y="904"/>
                    </a:lnTo>
                    <a:lnTo>
                      <a:pt x="1882" y="733"/>
                    </a:lnTo>
                    <a:lnTo>
                      <a:pt x="1867" y="719"/>
                    </a:lnTo>
                    <a:lnTo>
                      <a:pt x="1851" y="709"/>
                    </a:lnTo>
                    <a:lnTo>
                      <a:pt x="1833" y="703"/>
                    </a:lnTo>
                    <a:lnTo>
                      <a:pt x="1814" y="702"/>
                    </a:lnTo>
                    <a:close/>
                    <a:moveTo>
                      <a:pt x="1748" y="0"/>
                    </a:moveTo>
                    <a:lnTo>
                      <a:pt x="1831" y="20"/>
                    </a:lnTo>
                    <a:lnTo>
                      <a:pt x="1892" y="38"/>
                    </a:lnTo>
                    <a:lnTo>
                      <a:pt x="1950" y="61"/>
                    </a:lnTo>
                    <a:lnTo>
                      <a:pt x="2005" y="88"/>
                    </a:lnTo>
                    <a:lnTo>
                      <a:pt x="2057" y="121"/>
                    </a:lnTo>
                    <a:lnTo>
                      <a:pt x="2107" y="157"/>
                    </a:lnTo>
                    <a:lnTo>
                      <a:pt x="2154" y="196"/>
                    </a:lnTo>
                    <a:lnTo>
                      <a:pt x="2196" y="239"/>
                    </a:lnTo>
                    <a:lnTo>
                      <a:pt x="2235" y="286"/>
                    </a:lnTo>
                    <a:lnTo>
                      <a:pt x="2270" y="336"/>
                    </a:lnTo>
                    <a:lnTo>
                      <a:pt x="2301" y="388"/>
                    </a:lnTo>
                    <a:lnTo>
                      <a:pt x="2328" y="443"/>
                    </a:lnTo>
                    <a:lnTo>
                      <a:pt x="2352" y="501"/>
                    </a:lnTo>
                    <a:lnTo>
                      <a:pt x="2369" y="561"/>
                    </a:lnTo>
                    <a:lnTo>
                      <a:pt x="2382" y="622"/>
                    </a:lnTo>
                    <a:lnTo>
                      <a:pt x="2390" y="684"/>
                    </a:lnTo>
                    <a:lnTo>
                      <a:pt x="2393" y="748"/>
                    </a:lnTo>
                    <a:lnTo>
                      <a:pt x="2393" y="1200"/>
                    </a:lnTo>
                    <a:lnTo>
                      <a:pt x="2390" y="1230"/>
                    </a:lnTo>
                    <a:lnTo>
                      <a:pt x="2383" y="1256"/>
                    </a:lnTo>
                    <a:lnTo>
                      <a:pt x="2370" y="1282"/>
                    </a:lnTo>
                    <a:lnTo>
                      <a:pt x="2354" y="1304"/>
                    </a:lnTo>
                    <a:lnTo>
                      <a:pt x="2335" y="1324"/>
                    </a:lnTo>
                    <a:lnTo>
                      <a:pt x="2311" y="1339"/>
                    </a:lnTo>
                    <a:lnTo>
                      <a:pt x="2286" y="1351"/>
                    </a:lnTo>
                    <a:lnTo>
                      <a:pt x="2259" y="1358"/>
                    </a:lnTo>
                    <a:lnTo>
                      <a:pt x="2230" y="1360"/>
                    </a:lnTo>
                    <a:lnTo>
                      <a:pt x="157" y="1360"/>
                    </a:lnTo>
                    <a:lnTo>
                      <a:pt x="129" y="1358"/>
                    </a:lnTo>
                    <a:lnTo>
                      <a:pt x="101" y="1351"/>
                    </a:lnTo>
                    <a:lnTo>
                      <a:pt x="77" y="1339"/>
                    </a:lnTo>
                    <a:lnTo>
                      <a:pt x="55" y="1324"/>
                    </a:lnTo>
                    <a:lnTo>
                      <a:pt x="36" y="1304"/>
                    </a:lnTo>
                    <a:lnTo>
                      <a:pt x="21" y="1282"/>
                    </a:lnTo>
                    <a:lnTo>
                      <a:pt x="10" y="1256"/>
                    </a:lnTo>
                    <a:lnTo>
                      <a:pt x="3" y="1230"/>
                    </a:lnTo>
                    <a:lnTo>
                      <a:pt x="0" y="1200"/>
                    </a:lnTo>
                    <a:lnTo>
                      <a:pt x="0" y="748"/>
                    </a:lnTo>
                    <a:lnTo>
                      <a:pt x="3" y="684"/>
                    </a:lnTo>
                    <a:lnTo>
                      <a:pt x="11" y="622"/>
                    </a:lnTo>
                    <a:lnTo>
                      <a:pt x="23" y="561"/>
                    </a:lnTo>
                    <a:lnTo>
                      <a:pt x="41" y="501"/>
                    </a:lnTo>
                    <a:lnTo>
                      <a:pt x="63" y="443"/>
                    </a:lnTo>
                    <a:lnTo>
                      <a:pt x="90" y="389"/>
                    </a:lnTo>
                    <a:lnTo>
                      <a:pt x="122" y="336"/>
                    </a:lnTo>
                    <a:lnTo>
                      <a:pt x="156" y="286"/>
                    </a:lnTo>
                    <a:lnTo>
                      <a:pt x="195" y="240"/>
                    </a:lnTo>
                    <a:lnTo>
                      <a:pt x="237" y="196"/>
                    </a:lnTo>
                    <a:lnTo>
                      <a:pt x="283" y="157"/>
                    </a:lnTo>
                    <a:lnTo>
                      <a:pt x="332" y="121"/>
                    </a:lnTo>
                    <a:lnTo>
                      <a:pt x="385" y="89"/>
                    </a:lnTo>
                    <a:lnTo>
                      <a:pt x="440" y="62"/>
                    </a:lnTo>
                    <a:lnTo>
                      <a:pt x="498" y="38"/>
                    </a:lnTo>
                    <a:lnTo>
                      <a:pt x="559" y="20"/>
                    </a:lnTo>
                    <a:lnTo>
                      <a:pt x="640" y="0"/>
                    </a:lnTo>
                    <a:lnTo>
                      <a:pt x="1193" y="1280"/>
                    </a:lnTo>
                    <a:lnTo>
                      <a:pt x="174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22" name="Freeform 25"/>
              <p:cNvSpPr>
                <a:spLocks/>
              </p:cNvSpPr>
              <p:nvPr/>
            </p:nvSpPr>
            <p:spPr bwMode="auto">
              <a:xfrm>
                <a:off x="2689" y="4347"/>
                <a:ext cx="34" cy="83"/>
              </a:xfrm>
              <a:custGeom>
                <a:avLst/>
                <a:gdLst>
                  <a:gd name="T0" fmla="*/ 135 w 373"/>
                  <a:gd name="T1" fmla="*/ 0 h 915"/>
                  <a:gd name="T2" fmla="*/ 237 w 373"/>
                  <a:gd name="T3" fmla="*/ 0 h 915"/>
                  <a:gd name="T4" fmla="*/ 258 w 373"/>
                  <a:gd name="T5" fmla="*/ 2 h 915"/>
                  <a:gd name="T6" fmla="*/ 278 w 373"/>
                  <a:gd name="T7" fmla="*/ 9 h 915"/>
                  <a:gd name="T8" fmla="*/ 295 w 373"/>
                  <a:gd name="T9" fmla="*/ 21 h 915"/>
                  <a:gd name="T10" fmla="*/ 310 w 373"/>
                  <a:gd name="T11" fmla="*/ 36 h 915"/>
                  <a:gd name="T12" fmla="*/ 321 w 373"/>
                  <a:gd name="T13" fmla="*/ 53 h 915"/>
                  <a:gd name="T14" fmla="*/ 328 w 373"/>
                  <a:gd name="T15" fmla="*/ 74 h 915"/>
                  <a:gd name="T16" fmla="*/ 366 w 373"/>
                  <a:gd name="T17" fmla="*/ 234 h 915"/>
                  <a:gd name="T18" fmla="*/ 368 w 373"/>
                  <a:gd name="T19" fmla="*/ 257 h 915"/>
                  <a:gd name="T20" fmla="*/ 365 w 373"/>
                  <a:gd name="T21" fmla="*/ 281 h 915"/>
                  <a:gd name="T22" fmla="*/ 357 w 373"/>
                  <a:gd name="T23" fmla="*/ 301 h 915"/>
                  <a:gd name="T24" fmla="*/ 345 w 373"/>
                  <a:gd name="T25" fmla="*/ 319 h 915"/>
                  <a:gd name="T26" fmla="*/ 329 w 373"/>
                  <a:gd name="T27" fmla="*/ 334 h 915"/>
                  <a:gd name="T28" fmla="*/ 309 w 373"/>
                  <a:gd name="T29" fmla="*/ 345 h 915"/>
                  <a:gd name="T30" fmla="*/ 287 w 373"/>
                  <a:gd name="T31" fmla="*/ 351 h 915"/>
                  <a:gd name="T32" fmla="*/ 373 w 373"/>
                  <a:gd name="T33" fmla="*/ 438 h 915"/>
                  <a:gd name="T34" fmla="*/ 187 w 373"/>
                  <a:gd name="T35" fmla="*/ 915 h 915"/>
                  <a:gd name="T36" fmla="*/ 0 w 373"/>
                  <a:gd name="T37" fmla="*/ 438 h 915"/>
                  <a:gd name="T38" fmla="*/ 85 w 373"/>
                  <a:gd name="T39" fmla="*/ 351 h 915"/>
                  <a:gd name="T40" fmla="*/ 63 w 373"/>
                  <a:gd name="T41" fmla="*/ 345 h 915"/>
                  <a:gd name="T42" fmla="*/ 44 w 373"/>
                  <a:gd name="T43" fmla="*/ 334 h 915"/>
                  <a:gd name="T44" fmla="*/ 27 w 373"/>
                  <a:gd name="T45" fmla="*/ 319 h 915"/>
                  <a:gd name="T46" fmla="*/ 15 w 373"/>
                  <a:gd name="T47" fmla="*/ 301 h 915"/>
                  <a:gd name="T48" fmla="*/ 7 w 373"/>
                  <a:gd name="T49" fmla="*/ 281 h 915"/>
                  <a:gd name="T50" fmla="*/ 4 w 373"/>
                  <a:gd name="T51" fmla="*/ 257 h 915"/>
                  <a:gd name="T52" fmla="*/ 6 w 373"/>
                  <a:gd name="T53" fmla="*/ 234 h 915"/>
                  <a:gd name="T54" fmla="*/ 44 w 373"/>
                  <a:gd name="T55" fmla="*/ 74 h 915"/>
                  <a:gd name="T56" fmla="*/ 52 w 373"/>
                  <a:gd name="T57" fmla="*/ 53 h 915"/>
                  <a:gd name="T58" fmla="*/ 63 w 373"/>
                  <a:gd name="T59" fmla="*/ 36 h 915"/>
                  <a:gd name="T60" fmla="*/ 77 w 373"/>
                  <a:gd name="T61" fmla="*/ 21 h 915"/>
                  <a:gd name="T62" fmla="*/ 95 w 373"/>
                  <a:gd name="T63" fmla="*/ 9 h 915"/>
                  <a:gd name="T64" fmla="*/ 114 w 373"/>
                  <a:gd name="T65" fmla="*/ 2 h 915"/>
                  <a:gd name="T66" fmla="*/ 135 w 373"/>
                  <a:gd name="T67" fmla="*/ 0 h 9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73" h="915">
                    <a:moveTo>
                      <a:pt x="135" y="0"/>
                    </a:moveTo>
                    <a:lnTo>
                      <a:pt x="237" y="0"/>
                    </a:lnTo>
                    <a:lnTo>
                      <a:pt x="258" y="2"/>
                    </a:lnTo>
                    <a:lnTo>
                      <a:pt x="278" y="9"/>
                    </a:lnTo>
                    <a:lnTo>
                      <a:pt x="295" y="21"/>
                    </a:lnTo>
                    <a:lnTo>
                      <a:pt x="310" y="36"/>
                    </a:lnTo>
                    <a:lnTo>
                      <a:pt x="321" y="53"/>
                    </a:lnTo>
                    <a:lnTo>
                      <a:pt x="328" y="74"/>
                    </a:lnTo>
                    <a:lnTo>
                      <a:pt x="366" y="234"/>
                    </a:lnTo>
                    <a:lnTo>
                      <a:pt x="368" y="257"/>
                    </a:lnTo>
                    <a:lnTo>
                      <a:pt x="365" y="281"/>
                    </a:lnTo>
                    <a:lnTo>
                      <a:pt x="357" y="301"/>
                    </a:lnTo>
                    <a:lnTo>
                      <a:pt x="345" y="319"/>
                    </a:lnTo>
                    <a:lnTo>
                      <a:pt x="329" y="334"/>
                    </a:lnTo>
                    <a:lnTo>
                      <a:pt x="309" y="345"/>
                    </a:lnTo>
                    <a:lnTo>
                      <a:pt x="287" y="351"/>
                    </a:lnTo>
                    <a:lnTo>
                      <a:pt x="373" y="438"/>
                    </a:lnTo>
                    <a:lnTo>
                      <a:pt x="187" y="915"/>
                    </a:lnTo>
                    <a:lnTo>
                      <a:pt x="0" y="438"/>
                    </a:lnTo>
                    <a:lnTo>
                      <a:pt x="85" y="351"/>
                    </a:lnTo>
                    <a:lnTo>
                      <a:pt x="63" y="345"/>
                    </a:lnTo>
                    <a:lnTo>
                      <a:pt x="44" y="334"/>
                    </a:lnTo>
                    <a:lnTo>
                      <a:pt x="27" y="319"/>
                    </a:lnTo>
                    <a:lnTo>
                      <a:pt x="15" y="301"/>
                    </a:lnTo>
                    <a:lnTo>
                      <a:pt x="7" y="281"/>
                    </a:lnTo>
                    <a:lnTo>
                      <a:pt x="4" y="257"/>
                    </a:lnTo>
                    <a:lnTo>
                      <a:pt x="6" y="234"/>
                    </a:lnTo>
                    <a:lnTo>
                      <a:pt x="44" y="74"/>
                    </a:lnTo>
                    <a:lnTo>
                      <a:pt x="52" y="53"/>
                    </a:lnTo>
                    <a:lnTo>
                      <a:pt x="63" y="36"/>
                    </a:lnTo>
                    <a:lnTo>
                      <a:pt x="77" y="21"/>
                    </a:lnTo>
                    <a:lnTo>
                      <a:pt x="95" y="9"/>
                    </a:lnTo>
                    <a:lnTo>
                      <a:pt x="114" y="2"/>
                    </a:lnTo>
                    <a:lnTo>
                      <a:pt x="13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1" name="Group 16"/>
            <p:cNvGrpSpPr>
              <a:grpSpLocks noChangeAspect="1"/>
            </p:cNvGrpSpPr>
            <p:nvPr/>
          </p:nvGrpSpPr>
          <p:grpSpPr bwMode="auto">
            <a:xfrm>
              <a:off x="596845" y="5823027"/>
              <a:ext cx="162480" cy="186754"/>
              <a:chOff x="1039" y="1681"/>
              <a:chExt cx="1071" cy="1231"/>
            </a:xfrm>
            <a:grpFill/>
          </p:grpSpPr>
          <p:sp>
            <p:nvSpPr>
              <p:cNvPr id="15" name="Freeform 17"/>
              <p:cNvSpPr>
                <a:spLocks noEditPoints="1"/>
              </p:cNvSpPr>
              <p:nvPr/>
            </p:nvSpPr>
            <p:spPr bwMode="auto">
              <a:xfrm>
                <a:off x="1039" y="1681"/>
                <a:ext cx="1071" cy="1099"/>
              </a:xfrm>
              <a:custGeom>
                <a:avLst/>
                <a:gdLst>
                  <a:gd name="T0" fmla="*/ 3169 w 3212"/>
                  <a:gd name="T1" fmla="*/ 566 h 3298"/>
                  <a:gd name="T2" fmla="*/ 3035 w 3212"/>
                  <a:gd name="T3" fmla="*/ 475 h 3298"/>
                  <a:gd name="T4" fmla="*/ 2711 w 3212"/>
                  <a:gd name="T5" fmla="*/ 199 h 3298"/>
                  <a:gd name="T6" fmla="*/ 2384 w 3212"/>
                  <a:gd name="T7" fmla="*/ 19 h 3298"/>
                  <a:gd name="T8" fmla="*/ 2347 w 3212"/>
                  <a:gd name="T9" fmla="*/ 4 h 3298"/>
                  <a:gd name="T10" fmla="*/ 2278 w 3212"/>
                  <a:gd name="T11" fmla="*/ 47 h 3298"/>
                  <a:gd name="T12" fmla="*/ 2171 w 3212"/>
                  <a:gd name="T13" fmla="*/ 190 h 3298"/>
                  <a:gd name="T14" fmla="*/ 1698 w 3212"/>
                  <a:gd name="T15" fmla="*/ 610 h 3298"/>
                  <a:gd name="T16" fmla="*/ 716 w 3212"/>
                  <a:gd name="T17" fmla="*/ 1337 h 3298"/>
                  <a:gd name="T18" fmla="*/ 296 w 3212"/>
                  <a:gd name="T19" fmla="*/ 1713 h 3298"/>
                  <a:gd name="T20" fmla="*/ 59 w 3212"/>
                  <a:gd name="T21" fmla="*/ 2061 h 3298"/>
                  <a:gd name="T22" fmla="*/ 0 w 3212"/>
                  <a:gd name="T23" fmla="*/ 2479 h 3298"/>
                  <a:gd name="T24" fmla="*/ 29 w 3212"/>
                  <a:gd name="T25" fmla="*/ 2758 h 3298"/>
                  <a:gd name="T26" fmla="*/ 183 w 3212"/>
                  <a:gd name="T27" fmla="*/ 2915 h 3298"/>
                  <a:gd name="T28" fmla="*/ 615 w 3212"/>
                  <a:gd name="T29" fmla="*/ 3255 h 3298"/>
                  <a:gd name="T30" fmla="*/ 886 w 3212"/>
                  <a:gd name="T31" fmla="*/ 3291 h 3298"/>
                  <a:gd name="T32" fmla="*/ 1138 w 3212"/>
                  <a:gd name="T33" fmla="*/ 3171 h 3298"/>
                  <a:gd name="T34" fmla="*/ 1808 w 3212"/>
                  <a:gd name="T35" fmla="*/ 2600 h 3298"/>
                  <a:gd name="T36" fmla="*/ 2812 w 3212"/>
                  <a:gd name="T37" fmla="*/ 1724 h 3298"/>
                  <a:gd name="T38" fmla="*/ 3103 w 3212"/>
                  <a:gd name="T39" fmla="*/ 1438 h 3298"/>
                  <a:gd name="T40" fmla="*/ 3146 w 3212"/>
                  <a:gd name="T41" fmla="*/ 1401 h 3298"/>
                  <a:gd name="T42" fmla="*/ 3193 w 3212"/>
                  <a:gd name="T43" fmla="*/ 1183 h 3298"/>
                  <a:gd name="T44" fmla="*/ 3208 w 3212"/>
                  <a:gd name="T45" fmla="*/ 620 h 3298"/>
                  <a:gd name="T46" fmla="*/ 1001 w 3212"/>
                  <a:gd name="T47" fmla="*/ 3114 h 3298"/>
                  <a:gd name="T48" fmla="*/ 881 w 3212"/>
                  <a:gd name="T49" fmla="*/ 3066 h 3298"/>
                  <a:gd name="T50" fmla="*/ 844 w 3212"/>
                  <a:gd name="T51" fmla="*/ 2610 h 3298"/>
                  <a:gd name="T52" fmla="*/ 840 w 3212"/>
                  <a:gd name="T53" fmla="*/ 2398 h 3298"/>
                  <a:gd name="T54" fmla="*/ 401 w 3212"/>
                  <a:gd name="T55" fmla="*/ 2082 h 3298"/>
                  <a:gd name="T56" fmla="*/ 241 w 3212"/>
                  <a:gd name="T57" fmla="*/ 1969 h 3298"/>
                  <a:gd name="T58" fmla="*/ 752 w 3212"/>
                  <a:gd name="T59" fmla="*/ 2141 h 3298"/>
                  <a:gd name="T60" fmla="*/ 1034 w 3212"/>
                  <a:gd name="T61" fmla="*/ 2354 h 3298"/>
                  <a:gd name="T62" fmla="*/ 1418 w 3212"/>
                  <a:gd name="T63" fmla="*/ 2074 h 3298"/>
                  <a:gd name="T64" fmla="*/ 1624 w 3212"/>
                  <a:gd name="T65" fmla="*/ 1847 h 3298"/>
                  <a:gd name="T66" fmla="*/ 1420 w 3212"/>
                  <a:gd name="T67" fmla="*/ 1596 h 3298"/>
                  <a:gd name="T68" fmla="*/ 1082 w 3212"/>
                  <a:gd name="T69" fmla="*/ 1248 h 3298"/>
                  <a:gd name="T70" fmla="*/ 1614 w 3212"/>
                  <a:gd name="T71" fmla="*/ 825 h 3298"/>
                  <a:gd name="T72" fmla="*/ 2194 w 3212"/>
                  <a:gd name="T73" fmla="*/ 338 h 3298"/>
                  <a:gd name="T74" fmla="*/ 2374 w 3212"/>
                  <a:gd name="T75" fmla="*/ 118 h 3298"/>
                  <a:gd name="T76" fmla="*/ 2661 w 3212"/>
                  <a:gd name="T77" fmla="*/ 304 h 3298"/>
                  <a:gd name="T78" fmla="*/ 2993 w 3212"/>
                  <a:gd name="T79" fmla="*/ 603 h 3298"/>
                  <a:gd name="T80" fmla="*/ 2474 w 3212"/>
                  <a:gd name="T81" fmla="*/ 1257 h 3298"/>
                  <a:gd name="T82" fmla="*/ 1732 w 3212"/>
                  <a:gd name="T83" fmla="*/ 1951 h 3298"/>
                  <a:gd name="T84" fmla="*/ 1047 w 3212"/>
                  <a:gd name="T85" fmla="*/ 2462 h 3298"/>
                  <a:gd name="T86" fmla="*/ 1012 w 3212"/>
                  <a:gd name="T87" fmla="*/ 2472 h 3298"/>
                  <a:gd name="T88" fmla="*/ 3078 w 3212"/>
                  <a:gd name="T89" fmla="*/ 1147 h 3298"/>
                  <a:gd name="T90" fmla="*/ 3067 w 3212"/>
                  <a:gd name="T91" fmla="*/ 1301 h 3298"/>
                  <a:gd name="T92" fmla="*/ 3051 w 3212"/>
                  <a:gd name="T93" fmla="*/ 1343 h 3298"/>
                  <a:gd name="T94" fmla="*/ 3018 w 3212"/>
                  <a:gd name="T95" fmla="*/ 1366 h 3298"/>
                  <a:gd name="T96" fmla="*/ 2890 w 3212"/>
                  <a:gd name="T97" fmla="*/ 1493 h 3298"/>
                  <a:gd name="T98" fmla="*/ 1823 w 3212"/>
                  <a:gd name="T99" fmla="*/ 2434 h 3298"/>
                  <a:gd name="T100" fmla="*/ 1765 w 3212"/>
                  <a:gd name="T101" fmla="*/ 2231 h 3298"/>
                  <a:gd name="T102" fmla="*/ 1749 w 3212"/>
                  <a:gd name="T103" fmla="*/ 2105 h 3298"/>
                  <a:gd name="T104" fmla="*/ 2236 w 3212"/>
                  <a:gd name="T105" fmla="*/ 1651 h 3298"/>
                  <a:gd name="T106" fmla="*/ 3095 w 3212"/>
                  <a:gd name="T107" fmla="*/ 770 h 3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212" h="3298">
                    <a:moveTo>
                      <a:pt x="3208" y="620"/>
                    </a:moveTo>
                    <a:lnTo>
                      <a:pt x="3206" y="606"/>
                    </a:lnTo>
                    <a:lnTo>
                      <a:pt x="3192" y="581"/>
                    </a:lnTo>
                    <a:lnTo>
                      <a:pt x="3169" y="566"/>
                    </a:lnTo>
                    <a:lnTo>
                      <a:pt x="3143" y="561"/>
                    </a:lnTo>
                    <a:lnTo>
                      <a:pt x="3130" y="564"/>
                    </a:lnTo>
                    <a:lnTo>
                      <a:pt x="3101" y="533"/>
                    </a:lnTo>
                    <a:lnTo>
                      <a:pt x="3035" y="475"/>
                    </a:lnTo>
                    <a:lnTo>
                      <a:pt x="3003" y="448"/>
                    </a:lnTo>
                    <a:lnTo>
                      <a:pt x="2931" y="383"/>
                    </a:lnTo>
                    <a:lnTo>
                      <a:pt x="2786" y="258"/>
                    </a:lnTo>
                    <a:lnTo>
                      <a:pt x="2711" y="199"/>
                    </a:lnTo>
                    <a:lnTo>
                      <a:pt x="2651" y="148"/>
                    </a:lnTo>
                    <a:lnTo>
                      <a:pt x="2507" y="53"/>
                    </a:lnTo>
                    <a:lnTo>
                      <a:pt x="2432" y="24"/>
                    </a:lnTo>
                    <a:lnTo>
                      <a:pt x="2384" y="19"/>
                    </a:lnTo>
                    <a:lnTo>
                      <a:pt x="2363" y="20"/>
                    </a:lnTo>
                    <a:lnTo>
                      <a:pt x="2361" y="17"/>
                    </a:lnTo>
                    <a:lnTo>
                      <a:pt x="2358" y="14"/>
                    </a:lnTo>
                    <a:lnTo>
                      <a:pt x="2347" y="4"/>
                    </a:lnTo>
                    <a:lnTo>
                      <a:pt x="2320" y="0"/>
                    </a:lnTo>
                    <a:lnTo>
                      <a:pt x="2294" y="10"/>
                    </a:lnTo>
                    <a:lnTo>
                      <a:pt x="2278" y="32"/>
                    </a:lnTo>
                    <a:lnTo>
                      <a:pt x="2278" y="47"/>
                    </a:lnTo>
                    <a:lnTo>
                      <a:pt x="2276" y="62"/>
                    </a:lnTo>
                    <a:lnTo>
                      <a:pt x="2253" y="102"/>
                    </a:lnTo>
                    <a:lnTo>
                      <a:pt x="2199" y="163"/>
                    </a:lnTo>
                    <a:lnTo>
                      <a:pt x="2171" y="190"/>
                    </a:lnTo>
                    <a:lnTo>
                      <a:pt x="2102" y="260"/>
                    </a:lnTo>
                    <a:lnTo>
                      <a:pt x="1952" y="394"/>
                    </a:lnTo>
                    <a:lnTo>
                      <a:pt x="1878" y="459"/>
                    </a:lnTo>
                    <a:lnTo>
                      <a:pt x="1698" y="610"/>
                    </a:lnTo>
                    <a:lnTo>
                      <a:pt x="1326" y="897"/>
                    </a:lnTo>
                    <a:lnTo>
                      <a:pt x="1138" y="1036"/>
                    </a:lnTo>
                    <a:lnTo>
                      <a:pt x="969" y="1157"/>
                    </a:lnTo>
                    <a:lnTo>
                      <a:pt x="716" y="1337"/>
                    </a:lnTo>
                    <a:lnTo>
                      <a:pt x="553" y="1467"/>
                    </a:lnTo>
                    <a:lnTo>
                      <a:pt x="475" y="1536"/>
                    </a:lnTo>
                    <a:lnTo>
                      <a:pt x="415" y="1592"/>
                    </a:lnTo>
                    <a:lnTo>
                      <a:pt x="296" y="1713"/>
                    </a:lnTo>
                    <a:lnTo>
                      <a:pt x="186" y="1845"/>
                    </a:lnTo>
                    <a:lnTo>
                      <a:pt x="117" y="1951"/>
                    </a:lnTo>
                    <a:lnTo>
                      <a:pt x="77" y="2024"/>
                    </a:lnTo>
                    <a:lnTo>
                      <a:pt x="59" y="2061"/>
                    </a:lnTo>
                    <a:lnTo>
                      <a:pt x="44" y="2100"/>
                    </a:lnTo>
                    <a:lnTo>
                      <a:pt x="21" y="2181"/>
                    </a:lnTo>
                    <a:lnTo>
                      <a:pt x="2" y="2306"/>
                    </a:lnTo>
                    <a:lnTo>
                      <a:pt x="0" y="2479"/>
                    </a:lnTo>
                    <a:lnTo>
                      <a:pt x="12" y="2650"/>
                    </a:lnTo>
                    <a:lnTo>
                      <a:pt x="18" y="2732"/>
                    </a:lnTo>
                    <a:lnTo>
                      <a:pt x="19" y="2742"/>
                    </a:lnTo>
                    <a:lnTo>
                      <a:pt x="29" y="2758"/>
                    </a:lnTo>
                    <a:lnTo>
                      <a:pt x="49" y="2771"/>
                    </a:lnTo>
                    <a:lnTo>
                      <a:pt x="67" y="2770"/>
                    </a:lnTo>
                    <a:lnTo>
                      <a:pt x="101" y="2817"/>
                    </a:lnTo>
                    <a:lnTo>
                      <a:pt x="183" y="2915"/>
                    </a:lnTo>
                    <a:lnTo>
                      <a:pt x="278" y="3016"/>
                    </a:lnTo>
                    <a:lnTo>
                      <a:pt x="383" y="3109"/>
                    </a:lnTo>
                    <a:lnTo>
                      <a:pt x="497" y="3193"/>
                    </a:lnTo>
                    <a:lnTo>
                      <a:pt x="615" y="3255"/>
                    </a:lnTo>
                    <a:lnTo>
                      <a:pt x="704" y="3285"/>
                    </a:lnTo>
                    <a:lnTo>
                      <a:pt x="765" y="3297"/>
                    </a:lnTo>
                    <a:lnTo>
                      <a:pt x="825" y="3298"/>
                    </a:lnTo>
                    <a:lnTo>
                      <a:pt x="886" y="3291"/>
                    </a:lnTo>
                    <a:lnTo>
                      <a:pt x="916" y="3282"/>
                    </a:lnTo>
                    <a:lnTo>
                      <a:pt x="955" y="3271"/>
                    </a:lnTo>
                    <a:lnTo>
                      <a:pt x="1030" y="3236"/>
                    </a:lnTo>
                    <a:lnTo>
                      <a:pt x="1138" y="3171"/>
                    </a:lnTo>
                    <a:lnTo>
                      <a:pt x="1342" y="3009"/>
                    </a:lnTo>
                    <a:lnTo>
                      <a:pt x="1463" y="2899"/>
                    </a:lnTo>
                    <a:lnTo>
                      <a:pt x="1634" y="2748"/>
                    </a:lnTo>
                    <a:lnTo>
                      <a:pt x="1808" y="2600"/>
                    </a:lnTo>
                    <a:lnTo>
                      <a:pt x="2017" y="2424"/>
                    </a:lnTo>
                    <a:lnTo>
                      <a:pt x="2429" y="2066"/>
                    </a:lnTo>
                    <a:lnTo>
                      <a:pt x="2633" y="1884"/>
                    </a:lnTo>
                    <a:lnTo>
                      <a:pt x="2812" y="1724"/>
                    </a:lnTo>
                    <a:lnTo>
                      <a:pt x="2987" y="1560"/>
                    </a:lnTo>
                    <a:lnTo>
                      <a:pt x="3021" y="1530"/>
                    </a:lnTo>
                    <a:lnTo>
                      <a:pt x="3075" y="1478"/>
                    </a:lnTo>
                    <a:lnTo>
                      <a:pt x="3103" y="1438"/>
                    </a:lnTo>
                    <a:lnTo>
                      <a:pt x="3111" y="1416"/>
                    </a:lnTo>
                    <a:lnTo>
                      <a:pt x="3124" y="1415"/>
                    </a:lnTo>
                    <a:lnTo>
                      <a:pt x="3134" y="1409"/>
                    </a:lnTo>
                    <a:lnTo>
                      <a:pt x="3146" y="1401"/>
                    </a:lnTo>
                    <a:lnTo>
                      <a:pt x="3163" y="1378"/>
                    </a:lnTo>
                    <a:lnTo>
                      <a:pt x="3180" y="1337"/>
                    </a:lnTo>
                    <a:lnTo>
                      <a:pt x="3192" y="1241"/>
                    </a:lnTo>
                    <a:lnTo>
                      <a:pt x="3193" y="1183"/>
                    </a:lnTo>
                    <a:lnTo>
                      <a:pt x="3202" y="1042"/>
                    </a:lnTo>
                    <a:lnTo>
                      <a:pt x="3212" y="832"/>
                    </a:lnTo>
                    <a:lnTo>
                      <a:pt x="3212" y="691"/>
                    </a:lnTo>
                    <a:lnTo>
                      <a:pt x="3208" y="620"/>
                    </a:lnTo>
                    <a:close/>
                    <a:moveTo>
                      <a:pt x="1004" y="2495"/>
                    </a:moveTo>
                    <a:lnTo>
                      <a:pt x="998" y="2649"/>
                    </a:lnTo>
                    <a:lnTo>
                      <a:pt x="999" y="2958"/>
                    </a:lnTo>
                    <a:lnTo>
                      <a:pt x="1001" y="3114"/>
                    </a:lnTo>
                    <a:lnTo>
                      <a:pt x="942" y="3145"/>
                    </a:lnTo>
                    <a:lnTo>
                      <a:pt x="880" y="3170"/>
                    </a:lnTo>
                    <a:lnTo>
                      <a:pt x="884" y="3137"/>
                    </a:lnTo>
                    <a:lnTo>
                      <a:pt x="881" y="3066"/>
                    </a:lnTo>
                    <a:lnTo>
                      <a:pt x="868" y="2961"/>
                    </a:lnTo>
                    <a:lnTo>
                      <a:pt x="860" y="2895"/>
                    </a:lnTo>
                    <a:lnTo>
                      <a:pt x="850" y="2780"/>
                    </a:lnTo>
                    <a:lnTo>
                      <a:pt x="844" y="2610"/>
                    </a:lnTo>
                    <a:lnTo>
                      <a:pt x="850" y="2495"/>
                    </a:lnTo>
                    <a:lnTo>
                      <a:pt x="857" y="2439"/>
                    </a:lnTo>
                    <a:lnTo>
                      <a:pt x="856" y="2424"/>
                    </a:lnTo>
                    <a:lnTo>
                      <a:pt x="840" y="2398"/>
                    </a:lnTo>
                    <a:lnTo>
                      <a:pt x="828" y="2390"/>
                    </a:lnTo>
                    <a:lnTo>
                      <a:pt x="717" y="2318"/>
                    </a:lnTo>
                    <a:lnTo>
                      <a:pt x="506" y="2162"/>
                    </a:lnTo>
                    <a:lnTo>
                      <a:pt x="401" y="2082"/>
                    </a:lnTo>
                    <a:lnTo>
                      <a:pt x="382" y="2064"/>
                    </a:lnTo>
                    <a:lnTo>
                      <a:pt x="314" y="2010"/>
                    </a:lnTo>
                    <a:lnTo>
                      <a:pt x="264" y="1978"/>
                    </a:lnTo>
                    <a:lnTo>
                      <a:pt x="241" y="1969"/>
                    </a:lnTo>
                    <a:lnTo>
                      <a:pt x="294" y="1899"/>
                    </a:lnTo>
                    <a:lnTo>
                      <a:pt x="350" y="1830"/>
                    </a:lnTo>
                    <a:lnTo>
                      <a:pt x="510" y="1955"/>
                    </a:lnTo>
                    <a:lnTo>
                      <a:pt x="752" y="2141"/>
                    </a:lnTo>
                    <a:lnTo>
                      <a:pt x="909" y="2270"/>
                    </a:lnTo>
                    <a:lnTo>
                      <a:pt x="985" y="2338"/>
                    </a:lnTo>
                    <a:lnTo>
                      <a:pt x="999" y="2349"/>
                    </a:lnTo>
                    <a:lnTo>
                      <a:pt x="1034" y="2354"/>
                    </a:lnTo>
                    <a:lnTo>
                      <a:pt x="1053" y="2346"/>
                    </a:lnTo>
                    <a:lnTo>
                      <a:pt x="1132" y="2302"/>
                    </a:lnTo>
                    <a:lnTo>
                      <a:pt x="1280" y="2195"/>
                    </a:lnTo>
                    <a:lnTo>
                      <a:pt x="1418" y="2074"/>
                    </a:lnTo>
                    <a:lnTo>
                      <a:pt x="1548" y="1943"/>
                    </a:lnTo>
                    <a:lnTo>
                      <a:pt x="1610" y="1877"/>
                    </a:lnTo>
                    <a:lnTo>
                      <a:pt x="1617" y="1868"/>
                    </a:lnTo>
                    <a:lnTo>
                      <a:pt x="1624" y="1847"/>
                    </a:lnTo>
                    <a:lnTo>
                      <a:pt x="1626" y="1827"/>
                    </a:lnTo>
                    <a:lnTo>
                      <a:pt x="1617" y="1807"/>
                    </a:lnTo>
                    <a:lnTo>
                      <a:pt x="1610" y="1796"/>
                    </a:lnTo>
                    <a:lnTo>
                      <a:pt x="1420" y="1596"/>
                    </a:lnTo>
                    <a:lnTo>
                      <a:pt x="1231" y="1395"/>
                    </a:lnTo>
                    <a:lnTo>
                      <a:pt x="1201" y="1360"/>
                    </a:lnTo>
                    <a:lnTo>
                      <a:pt x="1132" y="1288"/>
                    </a:lnTo>
                    <a:lnTo>
                      <a:pt x="1082" y="1248"/>
                    </a:lnTo>
                    <a:lnTo>
                      <a:pt x="1056" y="1235"/>
                    </a:lnTo>
                    <a:lnTo>
                      <a:pt x="1244" y="1103"/>
                    </a:lnTo>
                    <a:lnTo>
                      <a:pt x="1430" y="964"/>
                    </a:lnTo>
                    <a:lnTo>
                      <a:pt x="1614" y="825"/>
                    </a:lnTo>
                    <a:lnTo>
                      <a:pt x="1885" y="607"/>
                    </a:lnTo>
                    <a:lnTo>
                      <a:pt x="2060" y="458"/>
                    </a:lnTo>
                    <a:lnTo>
                      <a:pt x="2145" y="380"/>
                    </a:lnTo>
                    <a:lnTo>
                      <a:pt x="2194" y="338"/>
                    </a:lnTo>
                    <a:lnTo>
                      <a:pt x="2299" y="235"/>
                    </a:lnTo>
                    <a:lnTo>
                      <a:pt x="2344" y="177"/>
                    </a:lnTo>
                    <a:lnTo>
                      <a:pt x="2367" y="138"/>
                    </a:lnTo>
                    <a:lnTo>
                      <a:pt x="2374" y="118"/>
                    </a:lnTo>
                    <a:lnTo>
                      <a:pt x="2422" y="140"/>
                    </a:lnTo>
                    <a:lnTo>
                      <a:pt x="2466" y="163"/>
                    </a:lnTo>
                    <a:lnTo>
                      <a:pt x="2534" y="206"/>
                    </a:lnTo>
                    <a:lnTo>
                      <a:pt x="2661" y="304"/>
                    </a:lnTo>
                    <a:lnTo>
                      <a:pt x="2721" y="354"/>
                    </a:lnTo>
                    <a:lnTo>
                      <a:pt x="2833" y="453"/>
                    </a:lnTo>
                    <a:lnTo>
                      <a:pt x="2944" y="554"/>
                    </a:lnTo>
                    <a:lnTo>
                      <a:pt x="2993" y="603"/>
                    </a:lnTo>
                    <a:lnTo>
                      <a:pt x="3048" y="646"/>
                    </a:lnTo>
                    <a:lnTo>
                      <a:pt x="2937" y="771"/>
                    </a:lnTo>
                    <a:lnTo>
                      <a:pt x="2708" y="1016"/>
                    </a:lnTo>
                    <a:lnTo>
                      <a:pt x="2474" y="1257"/>
                    </a:lnTo>
                    <a:lnTo>
                      <a:pt x="2233" y="1490"/>
                    </a:lnTo>
                    <a:lnTo>
                      <a:pt x="2112" y="1605"/>
                    </a:lnTo>
                    <a:lnTo>
                      <a:pt x="1987" y="1720"/>
                    </a:lnTo>
                    <a:lnTo>
                      <a:pt x="1732" y="1951"/>
                    </a:lnTo>
                    <a:lnTo>
                      <a:pt x="1467" y="2169"/>
                    </a:lnTo>
                    <a:lnTo>
                      <a:pt x="1261" y="2322"/>
                    </a:lnTo>
                    <a:lnTo>
                      <a:pt x="1120" y="2417"/>
                    </a:lnTo>
                    <a:lnTo>
                      <a:pt x="1047" y="2462"/>
                    </a:lnTo>
                    <a:lnTo>
                      <a:pt x="1047" y="2462"/>
                    </a:lnTo>
                    <a:lnTo>
                      <a:pt x="1047" y="2463"/>
                    </a:lnTo>
                    <a:lnTo>
                      <a:pt x="1033" y="2460"/>
                    </a:lnTo>
                    <a:lnTo>
                      <a:pt x="1012" y="2472"/>
                    </a:lnTo>
                    <a:lnTo>
                      <a:pt x="1005" y="2485"/>
                    </a:lnTo>
                    <a:lnTo>
                      <a:pt x="1004" y="2495"/>
                    </a:lnTo>
                    <a:close/>
                    <a:moveTo>
                      <a:pt x="3082" y="1081"/>
                    </a:moveTo>
                    <a:lnTo>
                      <a:pt x="3078" y="1147"/>
                    </a:lnTo>
                    <a:lnTo>
                      <a:pt x="3074" y="1213"/>
                    </a:lnTo>
                    <a:lnTo>
                      <a:pt x="3072" y="1247"/>
                    </a:lnTo>
                    <a:lnTo>
                      <a:pt x="3069" y="1280"/>
                    </a:lnTo>
                    <a:lnTo>
                      <a:pt x="3067" y="1301"/>
                    </a:lnTo>
                    <a:lnTo>
                      <a:pt x="3065" y="1316"/>
                    </a:lnTo>
                    <a:lnTo>
                      <a:pt x="3059" y="1320"/>
                    </a:lnTo>
                    <a:lnTo>
                      <a:pt x="3052" y="1334"/>
                    </a:lnTo>
                    <a:lnTo>
                      <a:pt x="3051" y="1343"/>
                    </a:lnTo>
                    <a:lnTo>
                      <a:pt x="3038" y="1349"/>
                    </a:lnTo>
                    <a:lnTo>
                      <a:pt x="3018" y="1372"/>
                    </a:lnTo>
                    <a:lnTo>
                      <a:pt x="3016" y="1389"/>
                    </a:lnTo>
                    <a:lnTo>
                      <a:pt x="3018" y="1366"/>
                    </a:lnTo>
                    <a:lnTo>
                      <a:pt x="3010" y="1369"/>
                    </a:lnTo>
                    <a:lnTo>
                      <a:pt x="2990" y="1393"/>
                    </a:lnTo>
                    <a:lnTo>
                      <a:pt x="2941" y="1444"/>
                    </a:lnTo>
                    <a:lnTo>
                      <a:pt x="2890" y="1493"/>
                    </a:lnTo>
                    <a:lnTo>
                      <a:pt x="2734" y="1637"/>
                    </a:lnTo>
                    <a:lnTo>
                      <a:pt x="2574" y="1779"/>
                    </a:lnTo>
                    <a:lnTo>
                      <a:pt x="2201" y="2110"/>
                    </a:lnTo>
                    <a:lnTo>
                      <a:pt x="1823" y="2434"/>
                    </a:lnTo>
                    <a:lnTo>
                      <a:pt x="1804" y="2451"/>
                    </a:lnTo>
                    <a:lnTo>
                      <a:pt x="1785" y="2467"/>
                    </a:lnTo>
                    <a:lnTo>
                      <a:pt x="1778" y="2349"/>
                    </a:lnTo>
                    <a:lnTo>
                      <a:pt x="1765" y="2231"/>
                    </a:lnTo>
                    <a:lnTo>
                      <a:pt x="1764" y="2181"/>
                    </a:lnTo>
                    <a:lnTo>
                      <a:pt x="1765" y="2130"/>
                    </a:lnTo>
                    <a:lnTo>
                      <a:pt x="1764" y="2118"/>
                    </a:lnTo>
                    <a:lnTo>
                      <a:pt x="1749" y="2105"/>
                    </a:lnTo>
                    <a:lnTo>
                      <a:pt x="1739" y="2103"/>
                    </a:lnTo>
                    <a:lnTo>
                      <a:pt x="1927" y="1936"/>
                    </a:lnTo>
                    <a:lnTo>
                      <a:pt x="2106" y="1769"/>
                    </a:lnTo>
                    <a:lnTo>
                      <a:pt x="2236" y="1651"/>
                    </a:lnTo>
                    <a:lnTo>
                      <a:pt x="2489" y="1406"/>
                    </a:lnTo>
                    <a:lnTo>
                      <a:pt x="2737" y="1157"/>
                    </a:lnTo>
                    <a:lnTo>
                      <a:pt x="2977" y="901"/>
                    </a:lnTo>
                    <a:lnTo>
                      <a:pt x="3095" y="770"/>
                    </a:lnTo>
                    <a:lnTo>
                      <a:pt x="3093" y="926"/>
                    </a:lnTo>
                    <a:lnTo>
                      <a:pt x="3082" y="10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8"/>
              <p:cNvSpPr>
                <a:spLocks/>
              </p:cNvSpPr>
              <p:nvPr/>
            </p:nvSpPr>
            <p:spPr bwMode="auto">
              <a:xfrm>
                <a:off x="1398" y="2746"/>
                <a:ext cx="212" cy="132"/>
              </a:xfrm>
              <a:custGeom>
                <a:avLst/>
                <a:gdLst>
                  <a:gd name="T0" fmla="*/ 544 w 635"/>
                  <a:gd name="T1" fmla="*/ 0 h 398"/>
                  <a:gd name="T2" fmla="*/ 504 w 635"/>
                  <a:gd name="T3" fmla="*/ 18 h 398"/>
                  <a:gd name="T4" fmla="*/ 496 w 635"/>
                  <a:gd name="T5" fmla="*/ 52 h 398"/>
                  <a:gd name="T6" fmla="*/ 530 w 635"/>
                  <a:gd name="T7" fmla="*/ 177 h 398"/>
                  <a:gd name="T8" fmla="*/ 515 w 635"/>
                  <a:gd name="T9" fmla="*/ 226 h 398"/>
                  <a:gd name="T10" fmla="*/ 478 w 635"/>
                  <a:gd name="T11" fmla="*/ 262 h 398"/>
                  <a:gd name="T12" fmla="*/ 403 w 635"/>
                  <a:gd name="T13" fmla="*/ 291 h 398"/>
                  <a:gd name="T14" fmla="*/ 352 w 635"/>
                  <a:gd name="T15" fmla="*/ 272 h 398"/>
                  <a:gd name="T16" fmla="*/ 332 w 635"/>
                  <a:gd name="T17" fmla="*/ 226 h 398"/>
                  <a:gd name="T18" fmla="*/ 331 w 635"/>
                  <a:gd name="T19" fmla="*/ 198 h 398"/>
                  <a:gd name="T20" fmla="*/ 303 w 635"/>
                  <a:gd name="T21" fmla="*/ 164 h 398"/>
                  <a:gd name="T22" fmla="*/ 246 w 635"/>
                  <a:gd name="T23" fmla="*/ 180 h 398"/>
                  <a:gd name="T24" fmla="*/ 236 w 635"/>
                  <a:gd name="T25" fmla="*/ 209 h 398"/>
                  <a:gd name="T26" fmla="*/ 220 w 635"/>
                  <a:gd name="T27" fmla="*/ 268 h 398"/>
                  <a:gd name="T28" fmla="*/ 160 w 635"/>
                  <a:gd name="T29" fmla="*/ 310 h 398"/>
                  <a:gd name="T30" fmla="*/ 122 w 635"/>
                  <a:gd name="T31" fmla="*/ 304 h 398"/>
                  <a:gd name="T32" fmla="*/ 83 w 635"/>
                  <a:gd name="T33" fmla="*/ 270 h 398"/>
                  <a:gd name="T34" fmla="*/ 83 w 635"/>
                  <a:gd name="T35" fmla="*/ 182 h 398"/>
                  <a:gd name="T36" fmla="*/ 90 w 635"/>
                  <a:gd name="T37" fmla="*/ 149 h 398"/>
                  <a:gd name="T38" fmla="*/ 62 w 635"/>
                  <a:gd name="T39" fmla="*/ 126 h 398"/>
                  <a:gd name="T40" fmla="*/ 34 w 635"/>
                  <a:gd name="T41" fmla="*/ 139 h 398"/>
                  <a:gd name="T42" fmla="*/ 7 w 635"/>
                  <a:gd name="T43" fmla="*/ 193 h 398"/>
                  <a:gd name="T44" fmla="*/ 3 w 635"/>
                  <a:gd name="T45" fmla="*/ 268 h 398"/>
                  <a:gd name="T46" fmla="*/ 31 w 635"/>
                  <a:gd name="T47" fmla="*/ 336 h 398"/>
                  <a:gd name="T48" fmla="*/ 93 w 635"/>
                  <a:gd name="T49" fmla="*/ 383 h 398"/>
                  <a:gd name="T50" fmla="*/ 139 w 635"/>
                  <a:gd name="T51" fmla="*/ 398 h 398"/>
                  <a:gd name="T52" fmla="*/ 229 w 635"/>
                  <a:gd name="T53" fmla="*/ 383 h 398"/>
                  <a:gd name="T54" fmla="*/ 279 w 635"/>
                  <a:gd name="T55" fmla="*/ 339 h 398"/>
                  <a:gd name="T56" fmla="*/ 350 w 635"/>
                  <a:gd name="T57" fmla="*/ 379 h 398"/>
                  <a:gd name="T58" fmla="*/ 470 w 635"/>
                  <a:gd name="T59" fmla="*/ 375 h 398"/>
                  <a:gd name="T60" fmla="*/ 527 w 635"/>
                  <a:gd name="T61" fmla="*/ 350 h 398"/>
                  <a:gd name="T62" fmla="*/ 600 w 635"/>
                  <a:gd name="T63" fmla="*/ 271 h 398"/>
                  <a:gd name="T64" fmla="*/ 635 w 635"/>
                  <a:gd name="T65" fmla="*/ 166 h 398"/>
                  <a:gd name="T66" fmla="*/ 614 w 635"/>
                  <a:gd name="T67" fmla="*/ 64 h 398"/>
                  <a:gd name="T68" fmla="*/ 555 w 635"/>
                  <a:gd name="T69" fmla="*/ 6 h 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635" h="398">
                    <a:moveTo>
                      <a:pt x="555" y="6"/>
                    </a:moveTo>
                    <a:lnTo>
                      <a:pt x="544" y="0"/>
                    </a:lnTo>
                    <a:lnTo>
                      <a:pt x="521" y="3"/>
                    </a:lnTo>
                    <a:lnTo>
                      <a:pt x="504" y="18"/>
                    </a:lnTo>
                    <a:lnTo>
                      <a:pt x="495" y="39"/>
                    </a:lnTo>
                    <a:lnTo>
                      <a:pt x="496" y="52"/>
                    </a:lnTo>
                    <a:lnTo>
                      <a:pt x="514" y="113"/>
                    </a:lnTo>
                    <a:lnTo>
                      <a:pt x="530" y="177"/>
                    </a:lnTo>
                    <a:lnTo>
                      <a:pt x="527" y="202"/>
                    </a:lnTo>
                    <a:lnTo>
                      <a:pt x="515" y="226"/>
                    </a:lnTo>
                    <a:lnTo>
                      <a:pt x="494" y="251"/>
                    </a:lnTo>
                    <a:lnTo>
                      <a:pt x="478" y="262"/>
                    </a:lnTo>
                    <a:lnTo>
                      <a:pt x="453" y="278"/>
                    </a:lnTo>
                    <a:lnTo>
                      <a:pt x="403" y="291"/>
                    </a:lnTo>
                    <a:lnTo>
                      <a:pt x="370" y="284"/>
                    </a:lnTo>
                    <a:lnTo>
                      <a:pt x="352" y="272"/>
                    </a:lnTo>
                    <a:lnTo>
                      <a:pt x="339" y="252"/>
                    </a:lnTo>
                    <a:lnTo>
                      <a:pt x="332" y="226"/>
                    </a:lnTo>
                    <a:lnTo>
                      <a:pt x="332" y="209"/>
                    </a:lnTo>
                    <a:lnTo>
                      <a:pt x="331" y="198"/>
                    </a:lnTo>
                    <a:lnTo>
                      <a:pt x="324" y="180"/>
                    </a:lnTo>
                    <a:lnTo>
                      <a:pt x="303" y="164"/>
                    </a:lnTo>
                    <a:lnTo>
                      <a:pt x="268" y="164"/>
                    </a:lnTo>
                    <a:lnTo>
                      <a:pt x="246" y="180"/>
                    </a:lnTo>
                    <a:lnTo>
                      <a:pt x="237" y="198"/>
                    </a:lnTo>
                    <a:lnTo>
                      <a:pt x="236" y="209"/>
                    </a:lnTo>
                    <a:lnTo>
                      <a:pt x="233" y="231"/>
                    </a:lnTo>
                    <a:lnTo>
                      <a:pt x="220" y="268"/>
                    </a:lnTo>
                    <a:lnTo>
                      <a:pt x="196" y="297"/>
                    </a:lnTo>
                    <a:lnTo>
                      <a:pt x="160" y="310"/>
                    </a:lnTo>
                    <a:lnTo>
                      <a:pt x="137" y="307"/>
                    </a:lnTo>
                    <a:lnTo>
                      <a:pt x="122" y="304"/>
                    </a:lnTo>
                    <a:lnTo>
                      <a:pt x="102" y="294"/>
                    </a:lnTo>
                    <a:lnTo>
                      <a:pt x="83" y="270"/>
                    </a:lnTo>
                    <a:lnTo>
                      <a:pt x="76" y="228"/>
                    </a:lnTo>
                    <a:lnTo>
                      <a:pt x="83" y="182"/>
                    </a:lnTo>
                    <a:lnTo>
                      <a:pt x="88" y="162"/>
                    </a:lnTo>
                    <a:lnTo>
                      <a:pt x="90" y="149"/>
                    </a:lnTo>
                    <a:lnTo>
                      <a:pt x="80" y="131"/>
                    </a:lnTo>
                    <a:lnTo>
                      <a:pt x="62" y="126"/>
                    </a:lnTo>
                    <a:lnTo>
                      <a:pt x="43" y="130"/>
                    </a:lnTo>
                    <a:lnTo>
                      <a:pt x="34" y="139"/>
                    </a:lnTo>
                    <a:lnTo>
                      <a:pt x="23" y="157"/>
                    </a:lnTo>
                    <a:lnTo>
                      <a:pt x="7" y="193"/>
                    </a:lnTo>
                    <a:lnTo>
                      <a:pt x="0" y="232"/>
                    </a:lnTo>
                    <a:lnTo>
                      <a:pt x="3" y="268"/>
                    </a:lnTo>
                    <a:lnTo>
                      <a:pt x="13" y="304"/>
                    </a:lnTo>
                    <a:lnTo>
                      <a:pt x="31" y="336"/>
                    </a:lnTo>
                    <a:lnTo>
                      <a:pt x="59" y="362"/>
                    </a:lnTo>
                    <a:lnTo>
                      <a:pt x="93" y="383"/>
                    </a:lnTo>
                    <a:lnTo>
                      <a:pt x="113" y="390"/>
                    </a:lnTo>
                    <a:lnTo>
                      <a:pt x="139" y="398"/>
                    </a:lnTo>
                    <a:lnTo>
                      <a:pt x="187" y="398"/>
                    </a:lnTo>
                    <a:lnTo>
                      <a:pt x="229" y="383"/>
                    </a:lnTo>
                    <a:lnTo>
                      <a:pt x="265" y="356"/>
                    </a:lnTo>
                    <a:lnTo>
                      <a:pt x="279" y="339"/>
                    </a:lnTo>
                    <a:lnTo>
                      <a:pt x="299" y="356"/>
                    </a:lnTo>
                    <a:lnTo>
                      <a:pt x="350" y="379"/>
                    </a:lnTo>
                    <a:lnTo>
                      <a:pt x="409" y="386"/>
                    </a:lnTo>
                    <a:lnTo>
                      <a:pt x="470" y="375"/>
                    </a:lnTo>
                    <a:lnTo>
                      <a:pt x="502" y="362"/>
                    </a:lnTo>
                    <a:lnTo>
                      <a:pt x="527" y="350"/>
                    </a:lnTo>
                    <a:lnTo>
                      <a:pt x="567" y="316"/>
                    </a:lnTo>
                    <a:lnTo>
                      <a:pt x="600" y="271"/>
                    </a:lnTo>
                    <a:lnTo>
                      <a:pt x="623" y="221"/>
                    </a:lnTo>
                    <a:lnTo>
                      <a:pt x="635" y="166"/>
                    </a:lnTo>
                    <a:lnTo>
                      <a:pt x="632" y="113"/>
                    </a:lnTo>
                    <a:lnTo>
                      <a:pt x="614" y="64"/>
                    </a:lnTo>
                    <a:lnTo>
                      <a:pt x="581" y="23"/>
                    </a:lnTo>
                    <a:lnTo>
                      <a:pt x="555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9"/>
              <p:cNvSpPr>
                <a:spLocks/>
              </p:cNvSpPr>
              <p:nvPr/>
            </p:nvSpPr>
            <p:spPr bwMode="auto">
              <a:xfrm>
                <a:off x="1655" y="2515"/>
                <a:ext cx="176" cy="179"/>
              </a:xfrm>
              <a:custGeom>
                <a:avLst/>
                <a:gdLst>
                  <a:gd name="T0" fmla="*/ 301 w 528"/>
                  <a:gd name="T1" fmla="*/ 1 h 538"/>
                  <a:gd name="T2" fmla="*/ 268 w 528"/>
                  <a:gd name="T3" fmla="*/ 27 h 538"/>
                  <a:gd name="T4" fmla="*/ 273 w 528"/>
                  <a:gd name="T5" fmla="*/ 82 h 538"/>
                  <a:gd name="T6" fmla="*/ 298 w 528"/>
                  <a:gd name="T7" fmla="*/ 95 h 538"/>
                  <a:gd name="T8" fmla="*/ 373 w 528"/>
                  <a:gd name="T9" fmla="*/ 112 h 538"/>
                  <a:gd name="T10" fmla="*/ 419 w 528"/>
                  <a:gd name="T11" fmla="*/ 145 h 538"/>
                  <a:gd name="T12" fmla="*/ 423 w 528"/>
                  <a:gd name="T13" fmla="*/ 191 h 538"/>
                  <a:gd name="T14" fmla="*/ 409 w 528"/>
                  <a:gd name="T15" fmla="*/ 220 h 538"/>
                  <a:gd name="T16" fmla="*/ 357 w 528"/>
                  <a:gd name="T17" fmla="*/ 265 h 538"/>
                  <a:gd name="T18" fmla="*/ 245 w 528"/>
                  <a:gd name="T19" fmla="*/ 269 h 538"/>
                  <a:gd name="T20" fmla="*/ 207 w 528"/>
                  <a:gd name="T21" fmla="*/ 256 h 538"/>
                  <a:gd name="T22" fmla="*/ 188 w 528"/>
                  <a:gd name="T23" fmla="*/ 250 h 538"/>
                  <a:gd name="T24" fmla="*/ 150 w 528"/>
                  <a:gd name="T25" fmla="*/ 268 h 538"/>
                  <a:gd name="T26" fmla="*/ 141 w 528"/>
                  <a:gd name="T27" fmla="*/ 324 h 538"/>
                  <a:gd name="T28" fmla="*/ 161 w 528"/>
                  <a:gd name="T29" fmla="*/ 341 h 538"/>
                  <a:gd name="T30" fmla="*/ 173 w 528"/>
                  <a:gd name="T31" fmla="*/ 347 h 538"/>
                  <a:gd name="T32" fmla="*/ 178 w 528"/>
                  <a:gd name="T33" fmla="*/ 348 h 538"/>
                  <a:gd name="T34" fmla="*/ 184 w 528"/>
                  <a:gd name="T35" fmla="*/ 351 h 538"/>
                  <a:gd name="T36" fmla="*/ 220 w 528"/>
                  <a:gd name="T37" fmla="*/ 367 h 538"/>
                  <a:gd name="T38" fmla="*/ 243 w 528"/>
                  <a:gd name="T39" fmla="*/ 399 h 538"/>
                  <a:gd name="T40" fmla="*/ 180 w 528"/>
                  <a:gd name="T41" fmla="*/ 443 h 538"/>
                  <a:gd name="T42" fmla="*/ 131 w 528"/>
                  <a:gd name="T43" fmla="*/ 456 h 538"/>
                  <a:gd name="T44" fmla="*/ 62 w 528"/>
                  <a:gd name="T45" fmla="*/ 456 h 538"/>
                  <a:gd name="T46" fmla="*/ 50 w 528"/>
                  <a:gd name="T47" fmla="*/ 443 h 538"/>
                  <a:gd name="T48" fmla="*/ 10 w 528"/>
                  <a:gd name="T49" fmla="*/ 446 h 538"/>
                  <a:gd name="T50" fmla="*/ 3 w 528"/>
                  <a:gd name="T51" fmla="*/ 475 h 538"/>
                  <a:gd name="T52" fmla="*/ 45 w 528"/>
                  <a:gd name="T53" fmla="*/ 525 h 538"/>
                  <a:gd name="T54" fmla="*/ 134 w 528"/>
                  <a:gd name="T55" fmla="*/ 538 h 538"/>
                  <a:gd name="T56" fmla="*/ 190 w 528"/>
                  <a:gd name="T57" fmla="*/ 528 h 538"/>
                  <a:gd name="T58" fmla="*/ 302 w 528"/>
                  <a:gd name="T59" fmla="*/ 465 h 538"/>
                  <a:gd name="T60" fmla="*/ 355 w 528"/>
                  <a:gd name="T61" fmla="*/ 383 h 538"/>
                  <a:gd name="T62" fmla="*/ 357 w 528"/>
                  <a:gd name="T63" fmla="*/ 366 h 538"/>
                  <a:gd name="T64" fmla="*/ 425 w 528"/>
                  <a:gd name="T65" fmla="*/ 341 h 538"/>
                  <a:gd name="T66" fmla="*/ 497 w 528"/>
                  <a:gd name="T67" fmla="*/ 271 h 538"/>
                  <a:gd name="T68" fmla="*/ 520 w 528"/>
                  <a:gd name="T69" fmla="*/ 220 h 538"/>
                  <a:gd name="T70" fmla="*/ 520 w 528"/>
                  <a:gd name="T71" fmla="*/ 127 h 538"/>
                  <a:gd name="T72" fmla="*/ 469 w 528"/>
                  <a:gd name="T73" fmla="*/ 53 h 538"/>
                  <a:gd name="T74" fmla="*/ 384 w 528"/>
                  <a:gd name="T75" fmla="*/ 9 h 538"/>
                  <a:gd name="T76" fmla="*/ 311 w 528"/>
                  <a:gd name="T77" fmla="*/ 0 h 5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28" h="538">
                    <a:moveTo>
                      <a:pt x="311" y="0"/>
                    </a:moveTo>
                    <a:lnTo>
                      <a:pt x="301" y="1"/>
                    </a:lnTo>
                    <a:lnTo>
                      <a:pt x="285" y="9"/>
                    </a:lnTo>
                    <a:lnTo>
                      <a:pt x="268" y="27"/>
                    </a:lnTo>
                    <a:lnTo>
                      <a:pt x="263" y="60"/>
                    </a:lnTo>
                    <a:lnTo>
                      <a:pt x="273" y="82"/>
                    </a:lnTo>
                    <a:lnTo>
                      <a:pt x="288" y="92"/>
                    </a:lnTo>
                    <a:lnTo>
                      <a:pt x="298" y="95"/>
                    </a:lnTo>
                    <a:lnTo>
                      <a:pt x="321" y="99"/>
                    </a:lnTo>
                    <a:lnTo>
                      <a:pt x="373" y="112"/>
                    </a:lnTo>
                    <a:lnTo>
                      <a:pt x="404" y="129"/>
                    </a:lnTo>
                    <a:lnTo>
                      <a:pt x="419" y="145"/>
                    </a:lnTo>
                    <a:lnTo>
                      <a:pt x="426" y="165"/>
                    </a:lnTo>
                    <a:lnTo>
                      <a:pt x="423" y="191"/>
                    </a:lnTo>
                    <a:lnTo>
                      <a:pt x="416" y="206"/>
                    </a:lnTo>
                    <a:lnTo>
                      <a:pt x="409" y="220"/>
                    </a:lnTo>
                    <a:lnTo>
                      <a:pt x="391" y="242"/>
                    </a:lnTo>
                    <a:lnTo>
                      <a:pt x="357" y="265"/>
                    </a:lnTo>
                    <a:lnTo>
                      <a:pt x="302" y="276"/>
                    </a:lnTo>
                    <a:lnTo>
                      <a:pt x="245" y="269"/>
                    </a:lnTo>
                    <a:lnTo>
                      <a:pt x="217" y="260"/>
                    </a:lnTo>
                    <a:lnTo>
                      <a:pt x="207" y="256"/>
                    </a:lnTo>
                    <a:lnTo>
                      <a:pt x="199" y="253"/>
                    </a:lnTo>
                    <a:lnTo>
                      <a:pt x="188" y="250"/>
                    </a:lnTo>
                    <a:lnTo>
                      <a:pt x="171" y="253"/>
                    </a:lnTo>
                    <a:lnTo>
                      <a:pt x="150" y="268"/>
                    </a:lnTo>
                    <a:lnTo>
                      <a:pt x="135" y="299"/>
                    </a:lnTo>
                    <a:lnTo>
                      <a:pt x="141" y="324"/>
                    </a:lnTo>
                    <a:lnTo>
                      <a:pt x="151" y="337"/>
                    </a:lnTo>
                    <a:lnTo>
                      <a:pt x="161" y="341"/>
                    </a:lnTo>
                    <a:lnTo>
                      <a:pt x="167" y="344"/>
                    </a:lnTo>
                    <a:lnTo>
                      <a:pt x="173" y="347"/>
                    </a:lnTo>
                    <a:lnTo>
                      <a:pt x="173" y="347"/>
                    </a:lnTo>
                    <a:lnTo>
                      <a:pt x="178" y="348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220" y="367"/>
                    </a:lnTo>
                    <a:lnTo>
                      <a:pt x="252" y="386"/>
                    </a:lnTo>
                    <a:lnTo>
                      <a:pt x="243" y="399"/>
                    </a:lnTo>
                    <a:lnTo>
                      <a:pt x="220" y="420"/>
                    </a:lnTo>
                    <a:lnTo>
                      <a:pt x="180" y="443"/>
                    </a:lnTo>
                    <a:lnTo>
                      <a:pt x="150" y="452"/>
                    </a:lnTo>
                    <a:lnTo>
                      <a:pt x="131" y="456"/>
                    </a:lnTo>
                    <a:lnTo>
                      <a:pt x="85" y="459"/>
                    </a:lnTo>
                    <a:lnTo>
                      <a:pt x="62" y="456"/>
                    </a:lnTo>
                    <a:lnTo>
                      <a:pt x="57" y="453"/>
                    </a:lnTo>
                    <a:lnTo>
                      <a:pt x="50" y="443"/>
                    </a:lnTo>
                    <a:lnTo>
                      <a:pt x="30" y="438"/>
                    </a:lnTo>
                    <a:lnTo>
                      <a:pt x="10" y="446"/>
                    </a:lnTo>
                    <a:lnTo>
                      <a:pt x="0" y="463"/>
                    </a:lnTo>
                    <a:lnTo>
                      <a:pt x="3" y="475"/>
                    </a:lnTo>
                    <a:lnTo>
                      <a:pt x="13" y="498"/>
                    </a:lnTo>
                    <a:lnTo>
                      <a:pt x="45" y="525"/>
                    </a:lnTo>
                    <a:lnTo>
                      <a:pt x="88" y="537"/>
                    </a:lnTo>
                    <a:lnTo>
                      <a:pt x="134" y="538"/>
                    </a:lnTo>
                    <a:lnTo>
                      <a:pt x="155" y="534"/>
                    </a:lnTo>
                    <a:lnTo>
                      <a:pt x="190" y="528"/>
                    </a:lnTo>
                    <a:lnTo>
                      <a:pt x="250" y="504"/>
                    </a:lnTo>
                    <a:lnTo>
                      <a:pt x="302" y="465"/>
                    </a:lnTo>
                    <a:lnTo>
                      <a:pt x="341" y="414"/>
                    </a:lnTo>
                    <a:lnTo>
                      <a:pt x="355" y="383"/>
                    </a:lnTo>
                    <a:lnTo>
                      <a:pt x="358" y="374"/>
                    </a:lnTo>
                    <a:lnTo>
                      <a:pt x="357" y="366"/>
                    </a:lnTo>
                    <a:lnTo>
                      <a:pt x="381" y="360"/>
                    </a:lnTo>
                    <a:lnTo>
                      <a:pt x="425" y="341"/>
                    </a:lnTo>
                    <a:lnTo>
                      <a:pt x="463" y="311"/>
                    </a:lnTo>
                    <a:lnTo>
                      <a:pt x="497" y="271"/>
                    </a:lnTo>
                    <a:lnTo>
                      <a:pt x="509" y="246"/>
                    </a:lnTo>
                    <a:lnTo>
                      <a:pt x="520" y="220"/>
                    </a:lnTo>
                    <a:lnTo>
                      <a:pt x="528" y="171"/>
                    </a:lnTo>
                    <a:lnTo>
                      <a:pt x="520" y="127"/>
                    </a:lnTo>
                    <a:lnTo>
                      <a:pt x="499" y="86"/>
                    </a:lnTo>
                    <a:lnTo>
                      <a:pt x="469" y="53"/>
                    </a:lnTo>
                    <a:lnTo>
                      <a:pt x="430" y="26"/>
                    </a:lnTo>
                    <a:lnTo>
                      <a:pt x="384" y="9"/>
                    </a:lnTo>
                    <a:lnTo>
                      <a:pt x="337" y="0"/>
                    </a:lnTo>
                    <a:lnTo>
                      <a:pt x="31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20"/>
              <p:cNvSpPr>
                <a:spLocks/>
              </p:cNvSpPr>
              <p:nvPr/>
            </p:nvSpPr>
            <p:spPr bwMode="auto">
              <a:xfrm>
                <a:off x="1665" y="2702"/>
                <a:ext cx="205" cy="210"/>
              </a:xfrm>
              <a:custGeom>
                <a:avLst/>
                <a:gdLst>
                  <a:gd name="T0" fmla="*/ 388 w 613"/>
                  <a:gd name="T1" fmla="*/ 3 h 630"/>
                  <a:gd name="T2" fmla="*/ 357 w 613"/>
                  <a:gd name="T3" fmla="*/ 52 h 630"/>
                  <a:gd name="T4" fmla="*/ 381 w 613"/>
                  <a:gd name="T5" fmla="*/ 89 h 630"/>
                  <a:gd name="T6" fmla="*/ 466 w 613"/>
                  <a:gd name="T7" fmla="*/ 128 h 630"/>
                  <a:gd name="T8" fmla="*/ 511 w 613"/>
                  <a:gd name="T9" fmla="*/ 174 h 630"/>
                  <a:gd name="T10" fmla="*/ 506 w 613"/>
                  <a:gd name="T11" fmla="*/ 230 h 630"/>
                  <a:gd name="T12" fmla="*/ 486 w 613"/>
                  <a:gd name="T13" fmla="*/ 265 h 630"/>
                  <a:gd name="T14" fmla="*/ 431 w 613"/>
                  <a:gd name="T15" fmla="*/ 307 h 630"/>
                  <a:gd name="T16" fmla="*/ 349 w 613"/>
                  <a:gd name="T17" fmla="*/ 312 h 630"/>
                  <a:gd name="T18" fmla="*/ 257 w 613"/>
                  <a:gd name="T19" fmla="*/ 265 h 630"/>
                  <a:gd name="T20" fmla="*/ 253 w 613"/>
                  <a:gd name="T21" fmla="*/ 260 h 630"/>
                  <a:gd name="T22" fmla="*/ 239 w 613"/>
                  <a:gd name="T23" fmla="*/ 252 h 630"/>
                  <a:gd name="T24" fmla="*/ 198 w 613"/>
                  <a:gd name="T25" fmla="*/ 256 h 630"/>
                  <a:gd name="T26" fmla="*/ 175 w 613"/>
                  <a:gd name="T27" fmla="*/ 311 h 630"/>
                  <a:gd name="T28" fmla="*/ 188 w 613"/>
                  <a:gd name="T29" fmla="*/ 334 h 630"/>
                  <a:gd name="T30" fmla="*/ 214 w 613"/>
                  <a:gd name="T31" fmla="*/ 354 h 630"/>
                  <a:gd name="T32" fmla="*/ 256 w 613"/>
                  <a:gd name="T33" fmla="*/ 422 h 630"/>
                  <a:gd name="T34" fmla="*/ 224 w 613"/>
                  <a:gd name="T35" fmla="*/ 512 h 630"/>
                  <a:gd name="T36" fmla="*/ 180 w 613"/>
                  <a:gd name="T37" fmla="*/ 543 h 630"/>
                  <a:gd name="T38" fmla="*/ 119 w 613"/>
                  <a:gd name="T39" fmla="*/ 547 h 630"/>
                  <a:gd name="T40" fmla="*/ 72 w 613"/>
                  <a:gd name="T41" fmla="*/ 495 h 630"/>
                  <a:gd name="T42" fmla="*/ 51 w 613"/>
                  <a:gd name="T43" fmla="*/ 397 h 630"/>
                  <a:gd name="T44" fmla="*/ 37 w 613"/>
                  <a:gd name="T45" fmla="*/ 374 h 630"/>
                  <a:gd name="T46" fmla="*/ 5 w 613"/>
                  <a:gd name="T47" fmla="*/ 387 h 630"/>
                  <a:gd name="T48" fmla="*/ 0 w 613"/>
                  <a:gd name="T49" fmla="*/ 425 h 630"/>
                  <a:gd name="T50" fmla="*/ 13 w 613"/>
                  <a:gd name="T51" fmla="*/ 540 h 630"/>
                  <a:gd name="T52" fmla="*/ 66 w 613"/>
                  <a:gd name="T53" fmla="*/ 607 h 630"/>
                  <a:gd name="T54" fmla="*/ 131 w 613"/>
                  <a:gd name="T55" fmla="*/ 630 h 630"/>
                  <a:gd name="T56" fmla="*/ 220 w 613"/>
                  <a:gd name="T57" fmla="*/ 615 h 630"/>
                  <a:gd name="T58" fmla="*/ 263 w 613"/>
                  <a:gd name="T59" fmla="*/ 594 h 630"/>
                  <a:gd name="T60" fmla="*/ 329 w 613"/>
                  <a:gd name="T61" fmla="*/ 522 h 630"/>
                  <a:gd name="T62" fmla="*/ 352 w 613"/>
                  <a:gd name="T63" fmla="*/ 452 h 630"/>
                  <a:gd name="T64" fmla="*/ 352 w 613"/>
                  <a:gd name="T65" fmla="*/ 410 h 630"/>
                  <a:gd name="T66" fmla="*/ 446 w 613"/>
                  <a:gd name="T67" fmla="*/ 404 h 630"/>
                  <a:gd name="T68" fmla="*/ 555 w 613"/>
                  <a:gd name="T69" fmla="*/ 338 h 630"/>
                  <a:gd name="T70" fmla="*/ 594 w 613"/>
                  <a:gd name="T71" fmla="*/ 283 h 630"/>
                  <a:gd name="T72" fmla="*/ 613 w 613"/>
                  <a:gd name="T73" fmla="*/ 177 h 630"/>
                  <a:gd name="T74" fmla="*/ 574 w 613"/>
                  <a:gd name="T75" fmla="*/ 82 h 630"/>
                  <a:gd name="T76" fmla="*/ 489 w 613"/>
                  <a:gd name="T77" fmla="*/ 17 h 630"/>
                  <a:gd name="T78" fmla="*/ 404 w 613"/>
                  <a:gd name="T79" fmla="*/ 0 h 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13" h="630">
                    <a:moveTo>
                      <a:pt x="404" y="0"/>
                    </a:moveTo>
                    <a:lnTo>
                      <a:pt x="388" y="3"/>
                    </a:lnTo>
                    <a:lnTo>
                      <a:pt x="365" y="21"/>
                    </a:lnTo>
                    <a:lnTo>
                      <a:pt x="357" y="52"/>
                    </a:lnTo>
                    <a:lnTo>
                      <a:pt x="367" y="79"/>
                    </a:lnTo>
                    <a:lnTo>
                      <a:pt x="381" y="89"/>
                    </a:lnTo>
                    <a:lnTo>
                      <a:pt x="410" y="101"/>
                    </a:lnTo>
                    <a:lnTo>
                      <a:pt x="466" y="128"/>
                    </a:lnTo>
                    <a:lnTo>
                      <a:pt x="498" y="152"/>
                    </a:lnTo>
                    <a:lnTo>
                      <a:pt x="511" y="174"/>
                    </a:lnTo>
                    <a:lnTo>
                      <a:pt x="515" y="200"/>
                    </a:lnTo>
                    <a:lnTo>
                      <a:pt x="506" y="230"/>
                    </a:lnTo>
                    <a:lnTo>
                      <a:pt x="498" y="249"/>
                    </a:lnTo>
                    <a:lnTo>
                      <a:pt x="486" y="265"/>
                    </a:lnTo>
                    <a:lnTo>
                      <a:pt x="462" y="291"/>
                    </a:lnTo>
                    <a:lnTo>
                      <a:pt x="431" y="307"/>
                    </a:lnTo>
                    <a:lnTo>
                      <a:pt x="400" y="314"/>
                    </a:lnTo>
                    <a:lnTo>
                      <a:pt x="349" y="312"/>
                    </a:lnTo>
                    <a:lnTo>
                      <a:pt x="285" y="286"/>
                    </a:lnTo>
                    <a:lnTo>
                      <a:pt x="257" y="265"/>
                    </a:lnTo>
                    <a:lnTo>
                      <a:pt x="257" y="265"/>
                    </a:lnTo>
                    <a:lnTo>
                      <a:pt x="253" y="260"/>
                    </a:lnTo>
                    <a:lnTo>
                      <a:pt x="247" y="258"/>
                    </a:lnTo>
                    <a:lnTo>
                      <a:pt x="239" y="252"/>
                    </a:lnTo>
                    <a:lnTo>
                      <a:pt x="223" y="249"/>
                    </a:lnTo>
                    <a:lnTo>
                      <a:pt x="198" y="256"/>
                    </a:lnTo>
                    <a:lnTo>
                      <a:pt x="177" y="285"/>
                    </a:lnTo>
                    <a:lnTo>
                      <a:pt x="175" y="311"/>
                    </a:lnTo>
                    <a:lnTo>
                      <a:pt x="181" y="327"/>
                    </a:lnTo>
                    <a:lnTo>
                      <a:pt x="188" y="334"/>
                    </a:lnTo>
                    <a:lnTo>
                      <a:pt x="201" y="344"/>
                    </a:lnTo>
                    <a:lnTo>
                      <a:pt x="214" y="354"/>
                    </a:lnTo>
                    <a:lnTo>
                      <a:pt x="234" y="376"/>
                    </a:lnTo>
                    <a:lnTo>
                      <a:pt x="256" y="422"/>
                    </a:lnTo>
                    <a:lnTo>
                      <a:pt x="253" y="469"/>
                    </a:lnTo>
                    <a:lnTo>
                      <a:pt x="224" y="512"/>
                    </a:lnTo>
                    <a:lnTo>
                      <a:pt x="198" y="531"/>
                    </a:lnTo>
                    <a:lnTo>
                      <a:pt x="180" y="543"/>
                    </a:lnTo>
                    <a:lnTo>
                      <a:pt x="146" y="551"/>
                    </a:lnTo>
                    <a:lnTo>
                      <a:pt x="119" y="547"/>
                    </a:lnTo>
                    <a:lnTo>
                      <a:pt x="96" y="533"/>
                    </a:lnTo>
                    <a:lnTo>
                      <a:pt x="72" y="495"/>
                    </a:lnTo>
                    <a:lnTo>
                      <a:pt x="54" y="430"/>
                    </a:lnTo>
                    <a:lnTo>
                      <a:pt x="51" y="397"/>
                    </a:lnTo>
                    <a:lnTo>
                      <a:pt x="50" y="386"/>
                    </a:lnTo>
                    <a:lnTo>
                      <a:pt x="37" y="374"/>
                    </a:lnTo>
                    <a:lnTo>
                      <a:pt x="20" y="374"/>
                    </a:lnTo>
                    <a:lnTo>
                      <a:pt x="5" y="387"/>
                    </a:lnTo>
                    <a:lnTo>
                      <a:pt x="2" y="397"/>
                    </a:lnTo>
                    <a:lnTo>
                      <a:pt x="0" y="425"/>
                    </a:lnTo>
                    <a:lnTo>
                      <a:pt x="1" y="484"/>
                    </a:lnTo>
                    <a:lnTo>
                      <a:pt x="13" y="540"/>
                    </a:lnTo>
                    <a:lnTo>
                      <a:pt x="43" y="589"/>
                    </a:lnTo>
                    <a:lnTo>
                      <a:pt x="66" y="607"/>
                    </a:lnTo>
                    <a:lnTo>
                      <a:pt x="87" y="619"/>
                    </a:lnTo>
                    <a:lnTo>
                      <a:pt x="131" y="630"/>
                    </a:lnTo>
                    <a:lnTo>
                      <a:pt x="175" y="628"/>
                    </a:lnTo>
                    <a:lnTo>
                      <a:pt x="220" y="615"/>
                    </a:lnTo>
                    <a:lnTo>
                      <a:pt x="241" y="606"/>
                    </a:lnTo>
                    <a:lnTo>
                      <a:pt x="263" y="594"/>
                    </a:lnTo>
                    <a:lnTo>
                      <a:pt x="300" y="561"/>
                    </a:lnTo>
                    <a:lnTo>
                      <a:pt x="329" y="522"/>
                    </a:lnTo>
                    <a:lnTo>
                      <a:pt x="348" y="476"/>
                    </a:lnTo>
                    <a:lnTo>
                      <a:pt x="352" y="452"/>
                    </a:lnTo>
                    <a:lnTo>
                      <a:pt x="355" y="430"/>
                    </a:lnTo>
                    <a:lnTo>
                      <a:pt x="352" y="410"/>
                    </a:lnTo>
                    <a:lnTo>
                      <a:pt x="384" y="413"/>
                    </a:lnTo>
                    <a:lnTo>
                      <a:pt x="446" y="404"/>
                    </a:lnTo>
                    <a:lnTo>
                      <a:pt x="505" y="380"/>
                    </a:lnTo>
                    <a:lnTo>
                      <a:pt x="555" y="338"/>
                    </a:lnTo>
                    <a:lnTo>
                      <a:pt x="577" y="309"/>
                    </a:lnTo>
                    <a:lnTo>
                      <a:pt x="594" y="283"/>
                    </a:lnTo>
                    <a:lnTo>
                      <a:pt x="611" y="230"/>
                    </a:lnTo>
                    <a:lnTo>
                      <a:pt x="613" y="177"/>
                    </a:lnTo>
                    <a:lnTo>
                      <a:pt x="600" y="127"/>
                    </a:lnTo>
                    <a:lnTo>
                      <a:pt x="574" y="82"/>
                    </a:lnTo>
                    <a:lnTo>
                      <a:pt x="537" y="44"/>
                    </a:lnTo>
                    <a:lnTo>
                      <a:pt x="489" y="17"/>
                    </a:lnTo>
                    <a:lnTo>
                      <a:pt x="434" y="1"/>
                    </a:lnTo>
                    <a:lnTo>
                      <a:pt x="40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2" name="Group 31"/>
            <p:cNvGrpSpPr>
              <a:grpSpLocks noChangeAspect="1"/>
            </p:cNvGrpSpPr>
            <p:nvPr/>
          </p:nvGrpSpPr>
          <p:grpSpPr bwMode="auto">
            <a:xfrm>
              <a:off x="594443" y="5066831"/>
              <a:ext cx="167284" cy="203007"/>
              <a:chOff x="2647" y="1727"/>
              <a:chExt cx="192" cy="233"/>
            </a:xfrm>
            <a:grpFill/>
          </p:grpSpPr>
          <p:sp>
            <p:nvSpPr>
              <p:cNvPr id="13" name="Freeform 32"/>
              <p:cNvSpPr>
                <a:spLocks/>
              </p:cNvSpPr>
              <p:nvPr/>
            </p:nvSpPr>
            <p:spPr bwMode="auto">
              <a:xfrm>
                <a:off x="2699" y="1727"/>
                <a:ext cx="140" cy="152"/>
              </a:xfrm>
              <a:custGeom>
                <a:avLst/>
                <a:gdLst>
                  <a:gd name="T0" fmla="*/ 94 w 421"/>
                  <a:gd name="T1" fmla="*/ 455 h 455"/>
                  <a:gd name="T2" fmla="*/ 0 w 421"/>
                  <a:gd name="T3" fmla="*/ 362 h 455"/>
                  <a:gd name="T4" fmla="*/ 172 w 421"/>
                  <a:gd name="T5" fmla="*/ 191 h 455"/>
                  <a:gd name="T6" fmla="*/ 371 w 421"/>
                  <a:gd name="T7" fmla="*/ 1 h 455"/>
                  <a:gd name="T8" fmla="*/ 377 w 421"/>
                  <a:gd name="T9" fmla="*/ 0 h 455"/>
                  <a:gd name="T10" fmla="*/ 404 w 421"/>
                  <a:gd name="T11" fmla="*/ 4 h 455"/>
                  <a:gd name="T12" fmla="*/ 419 w 421"/>
                  <a:gd name="T13" fmla="*/ 21 h 455"/>
                  <a:gd name="T14" fmla="*/ 421 w 421"/>
                  <a:gd name="T15" fmla="*/ 37 h 455"/>
                  <a:gd name="T16" fmla="*/ 364 w 421"/>
                  <a:gd name="T17" fmla="*/ 120 h 455"/>
                  <a:gd name="T18" fmla="*/ 130 w 421"/>
                  <a:gd name="T19" fmla="*/ 410 h 455"/>
                  <a:gd name="T20" fmla="*/ 94 w 421"/>
                  <a:gd name="T21" fmla="*/ 455 h 4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21" h="455">
                    <a:moveTo>
                      <a:pt x="94" y="455"/>
                    </a:moveTo>
                    <a:lnTo>
                      <a:pt x="0" y="362"/>
                    </a:lnTo>
                    <a:lnTo>
                      <a:pt x="172" y="191"/>
                    </a:lnTo>
                    <a:lnTo>
                      <a:pt x="371" y="1"/>
                    </a:lnTo>
                    <a:lnTo>
                      <a:pt x="377" y="0"/>
                    </a:lnTo>
                    <a:lnTo>
                      <a:pt x="404" y="4"/>
                    </a:lnTo>
                    <a:lnTo>
                      <a:pt x="419" y="21"/>
                    </a:lnTo>
                    <a:lnTo>
                      <a:pt x="421" y="37"/>
                    </a:lnTo>
                    <a:lnTo>
                      <a:pt x="364" y="120"/>
                    </a:lnTo>
                    <a:lnTo>
                      <a:pt x="130" y="410"/>
                    </a:lnTo>
                    <a:lnTo>
                      <a:pt x="94" y="45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" name="Freeform 33"/>
              <p:cNvSpPr>
                <a:spLocks/>
              </p:cNvSpPr>
              <p:nvPr/>
            </p:nvSpPr>
            <p:spPr bwMode="auto">
              <a:xfrm>
                <a:off x="2647" y="1856"/>
                <a:ext cx="76" cy="104"/>
              </a:xfrm>
              <a:custGeom>
                <a:avLst/>
                <a:gdLst>
                  <a:gd name="T0" fmla="*/ 22 w 226"/>
                  <a:gd name="T1" fmla="*/ 314 h 314"/>
                  <a:gd name="T2" fmla="*/ 21 w 226"/>
                  <a:gd name="T3" fmla="*/ 301 h 314"/>
                  <a:gd name="T4" fmla="*/ 37 w 226"/>
                  <a:gd name="T5" fmla="*/ 242 h 314"/>
                  <a:gd name="T6" fmla="*/ 63 w 226"/>
                  <a:gd name="T7" fmla="*/ 219 h 314"/>
                  <a:gd name="T8" fmla="*/ 90 w 226"/>
                  <a:gd name="T9" fmla="*/ 211 h 314"/>
                  <a:gd name="T10" fmla="*/ 107 w 226"/>
                  <a:gd name="T11" fmla="*/ 209 h 314"/>
                  <a:gd name="T12" fmla="*/ 125 w 226"/>
                  <a:gd name="T13" fmla="*/ 208 h 314"/>
                  <a:gd name="T14" fmla="*/ 153 w 226"/>
                  <a:gd name="T15" fmla="*/ 199 h 314"/>
                  <a:gd name="T16" fmla="*/ 188 w 226"/>
                  <a:gd name="T17" fmla="*/ 173 h 314"/>
                  <a:gd name="T18" fmla="*/ 223 w 226"/>
                  <a:gd name="T19" fmla="*/ 107 h 314"/>
                  <a:gd name="T20" fmla="*/ 226 w 226"/>
                  <a:gd name="T21" fmla="*/ 91 h 314"/>
                  <a:gd name="T22" fmla="*/ 132 w 226"/>
                  <a:gd name="T23" fmla="*/ 0 h 314"/>
                  <a:gd name="T24" fmla="*/ 96 w 226"/>
                  <a:gd name="T25" fmla="*/ 17 h 314"/>
                  <a:gd name="T26" fmla="*/ 44 w 226"/>
                  <a:gd name="T27" fmla="*/ 61 h 314"/>
                  <a:gd name="T28" fmla="*/ 13 w 226"/>
                  <a:gd name="T29" fmla="*/ 113 h 314"/>
                  <a:gd name="T30" fmla="*/ 0 w 226"/>
                  <a:gd name="T31" fmla="*/ 165 h 314"/>
                  <a:gd name="T32" fmla="*/ 2 w 226"/>
                  <a:gd name="T33" fmla="*/ 239 h 314"/>
                  <a:gd name="T34" fmla="*/ 19 w 226"/>
                  <a:gd name="T35" fmla="*/ 307 h 314"/>
                  <a:gd name="T36" fmla="*/ 22 w 226"/>
                  <a:gd name="T37" fmla="*/ 314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26" h="314">
                    <a:moveTo>
                      <a:pt x="22" y="314"/>
                    </a:moveTo>
                    <a:lnTo>
                      <a:pt x="21" y="301"/>
                    </a:lnTo>
                    <a:lnTo>
                      <a:pt x="37" y="242"/>
                    </a:lnTo>
                    <a:lnTo>
                      <a:pt x="63" y="219"/>
                    </a:lnTo>
                    <a:lnTo>
                      <a:pt x="90" y="211"/>
                    </a:lnTo>
                    <a:lnTo>
                      <a:pt x="107" y="209"/>
                    </a:lnTo>
                    <a:lnTo>
                      <a:pt x="125" y="208"/>
                    </a:lnTo>
                    <a:lnTo>
                      <a:pt x="153" y="199"/>
                    </a:lnTo>
                    <a:lnTo>
                      <a:pt x="188" y="173"/>
                    </a:lnTo>
                    <a:lnTo>
                      <a:pt x="223" y="107"/>
                    </a:lnTo>
                    <a:lnTo>
                      <a:pt x="226" y="91"/>
                    </a:lnTo>
                    <a:lnTo>
                      <a:pt x="132" y="0"/>
                    </a:lnTo>
                    <a:lnTo>
                      <a:pt x="96" y="17"/>
                    </a:lnTo>
                    <a:lnTo>
                      <a:pt x="44" y="61"/>
                    </a:lnTo>
                    <a:lnTo>
                      <a:pt x="13" y="113"/>
                    </a:lnTo>
                    <a:lnTo>
                      <a:pt x="0" y="165"/>
                    </a:lnTo>
                    <a:lnTo>
                      <a:pt x="2" y="239"/>
                    </a:lnTo>
                    <a:lnTo>
                      <a:pt x="19" y="307"/>
                    </a:lnTo>
                    <a:lnTo>
                      <a:pt x="22" y="3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25" name="모서리가 둥근 직사각형 24"/>
          <p:cNvSpPr/>
          <p:nvPr/>
        </p:nvSpPr>
        <p:spPr>
          <a:xfrm>
            <a:off x="752612" y="225445"/>
            <a:ext cx="11207159" cy="650762"/>
          </a:xfrm>
          <a:prstGeom prst="roundRect">
            <a:avLst/>
          </a:prstGeom>
          <a:solidFill>
            <a:srgbClr val="F4F4FE"/>
          </a:solidFill>
          <a:ln>
            <a:noFill/>
          </a:ln>
          <a:effectLst>
            <a:outerShdw blurRad="190500" dist="101600" dir="2700000" algn="tl" rotWithShape="0">
              <a:srgbClr val="5955B3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2400" kern="0" dirty="0">
                <a:solidFill>
                  <a:srgbClr val="5955B3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개발환경</a:t>
            </a:r>
            <a:endParaRPr lang="en-US" altLang="ko-KR" sz="2400" kern="0" dirty="0">
              <a:solidFill>
                <a:srgbClr val="5955B3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11658599" y="598713"/>
            <a:ext cx="217715" cy="217715"/>
          </a:xfrm>
          <a:prstGeom prst="ellipse">
            <a:avLst/>
          </a:prstGeom>
          <a:solidFill>
            <a:srgbClr val="5955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prstClr val="white"/>
                </a:solidFill>
              </a:rPr>
              <a:t>+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156851" y="354496"/>
            <a:ext cx="298491" cy="298491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27" name="그룹 26"/>
          <p:cNvGrpSpPr/>
          <p:nvPr/>
        </p:nvGrpSpPr>
        <p:grpSpPr>
          <a:xfrm>
            <a:off x="752612" y="1355087"/>
            <a:ext cx="8929718" cy="5072074"/>
            <a:chOff x="71374" y="1500174"/>
            <a:chExt cx="8929718" cy="5072074"/>
          </a:xfrm>
        </p:grpSpPr>
        <p:pic>
          <p:nvPicPr>
            <p:cNvPr id="29" name="그림 28" descr="토마토2.png"/>
            <p:cNvPicPr>
              <a:picLocks noChangeAspect="1"/>
            </p:cNvPicPr>
            <p:nvPr/>
          </p:nvPicPr>
          <p:blipFill>
            <a:blip r:embed="rId3" cstate="email">
              <a:lum contrast="-20000"/>
            </a:blip>
            <a:stretch>
              <a:fillRect/>
            </a:stretch>
          </p:blipFill>
          <p:spPr>
            <a:xfrm>
              <a:off x="7715208" y="5524498"/>
              <a:ext cx="990600" cy="1047750"/>
            </a:xfrm>
            <a:prstGeom prst="rect">
              <a:avLst/>
            </a:prstGeom>
          </p:spPr>
        </p:pic>
        <p:pic>
          <p:nvPicPr>
            <p:cNvPr id="30" name="Picture 13" descr="C:\Users\Administrator\Desktop\새 폴더\개발환경\java.JP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101152" y="2643206"/>
              <a:ext cx="3685426" cy="2071678"/>
            </a:xfrm>
            <a:prstGeom prst="rect">
              <a:avLst/>
            </a:prstGeom>
            <a:noFill/>
          </p:spPr>
        </p:pic>
        <p:pic>
          <p:nvPicPr>
            <p:cNvPr id="31" name="Picture 14" descr="C:\Users\Administrator\Desktop\새 폴더\개발환경\캡처.JPG"/>
            <p:cNvPicPr>
              <a:picLocks noChangeAspect="1" noChangeArrowheads="1"/>
            </p:cNvPicPr>
            <p:nvPr/>
          </p:nvPicPr>
          <p:blipFill>
            <a:blip r:embed="rId5" cstate="print"/>
            <a:srcRect b="45161"/>
            <a:stretch>
              <a:fillRect/>
            </a:stretch>
          </p:blipFill>
          <p:spPr bwMode="auto">
            <a:xfrm>
              <a:off x="142876" y="1500174"/>
              <a:ext cx="4071934" cy="1500198"/>
            </a:xfrm>
            <a:prstGeom prst="rect">
              <a:avLst/>
            </a:prstGeom>
            <a:noFill/>
          </p:spPr>
        </p:pic>
        <p:pic>
          <p:nvPicPr>
            <p:cNvPr id="32" name="Picture 7" descr="C:\Users\Administrator\Desktop\새 폴더\개발환경\jquery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4572000" y="1571612"/>
              <a:ext cx="4214810" cy="1214446"/>
            </a:xfrm>
            <a:prstGeom prst="rect">
              <a:avLst/>
            </a:prstGeom>
            <a:noFill/>
          </p:spPr>
        </p:pic>
        <p:pic>
          <p:nvPicPr>
            <p:cNvPr id="33" name="Picture 3" descr="C:\Users\Administrator\Desktop\새 폴더\개발환경\Ajax.PNG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3071770" y="4829234"/>
              <a:ext cx="3448015" cy="1743014"/>
            </a:xfrm>
            <a:prstGeom prst="rect">
              <a:avLst/>
            </a:prstGeom>
            <a:noFill/>
          </p:spPr>
        </p:pic>
        <p:pic>
          <p:nvPicPr>
            <p:cNvPr id="34" name="Picture 6" descr="C:\Users\Administrator\Desktop\새 폴더\개발환경\javaScript.PNG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7072330" y="2786058"/>
              <a:ext cx="1500166" cy="1993582"/>
            </a:xfrm>
            <a:prstGeom prst="rect">
              <a:avLst/>
            </a:prstGeom>
            <a:noFill/>
          </p:spPr>
        </p:pic>
        <p:pic>
          <p:nvPicPr>
            <p:cNvPr id="35" name="Picture 10" descr="C:\Users\Administrator\Desktop\새 폴더\개발환경\Tomcat.PNG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71374" y="4786322"/>
              <a:ext cx="3214678" cy="1785926"/>
            </a:xfrm>
            <a:prstGeom prst="rect">
              <a:avLst/>
            </a:prstGeom>
            <a:noFill/>
          </p:spPr>
        </p:pic>
        <p:pic>
          <p:nvPicPr>
            <p:cNvPr id="36" name="Picture 4" descr="C:\Users\Administrator\Desktop\새 폴더\개발환경\CSS.PNG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6429356" y="4929198"/>
              <a:ext cx="1376353" cy="1643050"/>
            </a:xfrm>
            <a:prstGeom prst="rect">
              <a:avLst/>
            </a:prstGeom>
            <a:noFill/>
          </p:spPr>
        </p:pic>
        <p:pic>
          <p:nvPicPr>
            <p:cNvPr id="37" name="Picture 5" descr="C:\Users\Administrator\Desktop\새 폴더\개발환경\Html.PNG"/>
            <p:cNvPicPr>
              <a:picLocks noChangeAspect="1" noChangeArrowheads="1"/>
            </p:cNvPicPr>
            <p:nvPr/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7786678" y="4929174"/>
              <a:ext cx="1214414" cy="1643074"/>
            </a:xfrm>
            <a:prstGeom prst="rect">
              <a:avLst/>
            </a:prstGeom>
            <a:noFill/>
          </p:spPr>
        </p:pic>
        <p:pic>
          <p:nvPicPr>
            <p:cNvPr id="38" name="Picture 15" descr="C:\Users\Administrator\Desktop\새 폴더\개발환경\2.JPG"/>
            <p:cNvPicPr>
              <a:picLocks noChangeAspect="1" noChangeArrowheads="1"/>
            </p:cNvPicPr>
            <p:nvPr/>
          </p:nvPicPr>
          <p:blipFill>
            <a:blip r:embed="rId12" cstate="print"/>
            <a:srcRect/>
            <a:stretch>
              <a:fillRect/>
            </a:stretch>
          </p:blipFill>
          <p:spPr bwMode="auto">
            <a:xfrm>
              <a:off x="714316" y="3286124"/>
              <a:ext cx="2581275" cy="1085850"/>
            </a:xfrm>
            <a:prstGeom prst="rect">
              <a:avLst/>
            </a:prstGeom>
            <a:noFill/>
          </p:spPr>
        </p:pic>
      </p:grpSp>
      <p:pic>
        <p:nvPicPr>
          <p:cNvPr id="39" name="그림 38">
            <a:extLst>
              <a:ext uri="{FF2B5EF4-FFF2-40B4-BE49-F238E27FC236}">
                <a16:creationId xmlns:a16="http://schemas.microsoft.com/office/drawing/2014/main" id="{8BD73265-FAF0-73F6-A3ED-03334BC0376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1761" y="3306869"/>
            <a:ext cx="2628500" cy="1477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27110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55B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624114" y="116116"/>
            <a:ext cx="11480799" cy="6669314"/>
          </a:xfrm>
          <a:prstGeom prst="roundRect">
            <a:avLst>
              <a:gd name="adj" fmla="val 2541"/>
            </a:avLst>
          </a:prstGeom>
          <a:solidFill>
            <a:schemeClr val="bg1"/>
          </a:solidFill>
          <a:ln>
            <a:noFill/>
          </a:ln>
          <a:effectLst>
            <a:outerShdw dist="1016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204154" y="1034170"/>
            <a:ext cx="193117" cy="5222353"/>
            <a:chOff x="581527" y="787428"/>
            <a:chExt cx="193117" cy="5222353"/>
          </a:xfrm>
          <a:solidFill>
            <a:schemeClr val="bg1"/>
          </a:solidFill>
        </p:grpSpPr>
        <p:sp>
          <p:nvSpPr>
            <p:cNvPr id="5" name="Freeform 9"/>
            <p:cNvSpPr>
              <a:spLocks/>
            </p:cNvSpPr>
            <p:nvPr/>
          </p:nvSpPr>
          <p:spPr bwMode="auto">
            <a:xfrm>
              <a:off x="612262" y="1494240"/>
              <a:ext cx="131646" cy="17373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6" name="Group 12"/>
            <p:cNvGrpSpPr>
              <a:grpSpLocks noChangeAspect="1"/>
            </p:cNvGrpSpPr>
            <p:nvPr/>
          </p:nvGrpSpPr>
          <p:grpSpPr bwMode="auto">
            <a:xfrm>
              <a:off x="581527" y="787428"/>
              <a:ext cx="193117" cy="153620"/>
              <a:chOff x="6124" y="305"/>
              <a:chExt cx="841" cy="669"/>
            </a:xfrm>
            <a:grpFill/>
          </p:grpSpPr>
          <p:sp>
            <p:nvSpPr>
              <p:cNvPr id="23" name="Freeform 13"/>
              <p:cNvSpPr>
                <a:spLocks/>
              </p:cNvSpPr>
              <p:nvPr/>
            </p:nvSpPr>
            <p:spPr bwMode="auto">
              <a:xfrm>
                <a:off x="6244" y="440"/>
                <a:ext cx="601" cy="534"/>
              </a:xfrm>
              <a:custGeom>
                <a:avLst/>
                <a:gdLst>
                  <a:gd name="T0" fmla="*/ 902 w 1802"/>
                  <a:gd name="T1" fmla="*/ 0 h 1602"/>
                  <a:gd name="T2" fmla="*/ 2 w 1802"/>
                  <a:gd name="T3" fmla="*/ 742 h 1602"/>
                  <a:gd name="T4" fmla="*/ 2 w 1802"/>
                  <a:gd name="T5" fmla="*/ 743 h 1602"/>
                  <a:gd name="T6" fmla="*/ 2 w 1802"/>
                  <a:gd name="T7" fmla="*/ 746 h 1602"/>
                  <a:gd name="T8" fmla="*/ 0 w 1802"/>
                  <a:gd name="T9" fmla="*/ 749 h 1602"/>
                  <a:gd name="T10" fmla="*/ 0 w 1802"/>
                  <a:gd name="T11" fmla="*/ 751 h 1602"/>
                  <a:gd name="T12" fmla="*/ 0 w 1802"/>
                  <a:gd name="T13" fmla="*/ 1501 h 1602"/>
                  <a:gd name="T14" fmla="*/ 2 w 1802"/>
                  <a:gd name="T15" fmla="*/ 1521 h 1602"/>
                  <a:gd name="T16" fmla="*/ 16 w 1802"/>
                  <a:gd name="T17" fmla="*/ 1557 h 1602"/>
                  <a:gd name="T18" fmla="*/ 30 w 1802"/>
                  <a:gd name="T19" fmla="*/ 1572 h 1602"/>
                  <a:gd name="T20" fmla="*/ 45 w 1802"/>
                  <a:gd name="T21" fmla="*/ 1586 h 1602"/>
                  <a:gd name="T22" fmla="*/ 81 w 1802"/>
                  <a:gd name="T23" fmla="*/ 1601 h 1602"/>
                  <a:gd name="T24" fmla="*/ 100 w 1802"/>
                  <a:gd name="T25" fmla="*/ 1602 h 1602"/>
                  <a:gd name="T26" fmla="*/ 702 w 1802"/>
                  <a:gd name="T27" fmla="*/ 1602 h 1602"/>
                  <a:gd name="T28" fmla="*/ 702 w 1802"/>
                  <a:gd name="T29" fmla="*/ 1001 h 1602"/>
                  <a:gd name="T30" fmla="*/ 1102 w 1802"/>
                  <a:gd name="T31" fmla="*/ 1001 h 1602"/>
                  <a:gd name="T32" fmla="*/ 1102 w 1802"/>
                  <a:gd name="T33" fmla="*/ 1602 h 1602"/>
                  <a:gd name="T34" fmla="*/ 1703 w 1802"/>
                  <a:gd name="T35" fmla="*/ 1602 h 1602"/>
                  <a:gd name="T36" fmla="*/ 1723 w 1802"/>
                  <a:gd name="T37" fmla="*/ 1601 h 1602"/>
                  <a:gd name="T38" fmla="*/ 1758 w 1802"/>
                  <a:gd name="T39" fmla="*/ 1586 h 1602"/>
                  <a:gd name="T40" fmla="*/ 1773 w 1802"/>
                  <a:gd name="T41" fmla="*/ 1572 h 1602"/>
                  <a:gd name="T42" fmla="*/ 1786 w 1802"/>
                  <a:gd name="T43" fmla="*/ 1557 h 1602"/>
                  <a:gd name="T44" fmla="*/ 1802 w 1802"/>
                  <a:gd name="T45" fmla="*/ 1521 h 1602"/>
                  <a:gd name="T46" fmla="*/ 1802 w 1802"/>
                  <a:gd name="T47" fmla="*/ 1501 h 1602"/>
                  <a:gd name="T48" fmla="*/ 1802 w 1802"/>
                  <a:gd name="T49" fmla="*/ 751 h 1602"/>
                  <a:gd name="T50" fmla="*/ 1802 w 1802"/>
                  <a:gd name="T51" fmla="*/ 745 h 1602"/>
                  <a:gd name="T52" fmla="*/ 1801 w 1802"/>
                  <a:gd name="T53" fmla="*/ 742 h 1602"/>
                  <a:gd name="T54" fmla="*/ 902 w 1802"/>
                  <a:gd name="T55" fmla="*/ 0 h 16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802" h="1602">
                    <a:moveTo>
                      <a:pt x="902" y="0"/>
                    </a:moveTo>
                    <a:lnTo>
                      <a:pt x="2" y="742"/>
                    </a:lnTo>
                    <a:lnTo>
                      <a:pt x="2" y="743"/>
                    </a:lnTo>
                    <a:lnTo>
                      <a:pt x="2" y="746"/>
                    </a:lnTo>
                    <a:lnTo>
                      <a:pt x="0" y="749"/>
                    </a:lnTo>
                    <a:lnTo>
                      <a:pt x="0" y="751"/>
                    </a:lnTo>
                    <a:lnTo>
                      <a:pt x="0" y="1501"/>
                    </a:lnTo>
                    <a:lnTo>
                      <a:pt x="2" y="1521"/>
                    </a:lnTo>
                    <a:lnTo>
                      <a:pt x="16" y="1557"/>
                    </a:lnTo>
                    <a:lnTo>
                      <a:pt x="30" y="1572"/>
                    </a:lnTo>
                    <a:lnTo>
                      <a:pt x="45" y="1586"/>
                    </a:lnTo>
                    <a:lnTo>
                      <a:pt x="81" y="1601"/>
                    </a:lnTo>
                    <a:lnTo>
                      <a:pt x="100" y="1602"/>
                    </a:lnTo>
                    <a:lnTo>
                      <a:pt x="702" y="1602"/>
                    </a:lnTo>
                    <a:lnTo>
                      <a:pt x="702" y="1001"/>
                    </a:lnTo>
                    <a:lnTo>
                      <a:pt x="1102" y="1001"/>
                    </a:lnTo>
                    <a:lnTo>
                      <a:pt x="1102" y="1602"/>
                    </a:lnTo>
                    <a:lnTo>
                      <a:pt x="1703" y="1602"/>
                    </a:lnTo>
                    <a:lnTo>
                      <a:pt x="1723" y="1601"/>
                    </a:lnTo>
                    <a:lnTo>
                      <a:pt x="1758" y="1586"/>
                    </a:lnTo>
                    <a:lnTo>
                      <a:pt x="1773" y="1572"/>
                    </a:lnTo>
                    <a:lnTo>
                      <a:pt x="1786" y="1557"/>
                    </a:lnTo>
                    <a:lnTo>
                      <a:pt x="1802" y="1521"/>
                    </a:lnTo>
                    <a:lnTo>
                      <a:pt x="1802" y="1501"/>
                    </a:lnTo>
                    <a:lnTo>
                      <a:pt x="1802" y="751"/>
                    </a:lnTo>
                    <a:lnTo>
                      <a:pt x="1802" y="745"/>
                    </a:lnTo>
                    <a:lnTo>
                      <a:pt x="1801" y="742"/>
                    </a:lnTo>
                    <a:lnTo>
                      <a:pt x="90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14"/>
              <p:cNvSpPr>
                <a:spLocks/>
              </p:cNvSpPr>
              <p:nvPr/>
            </p:nvSpPr>
            <p:spPr bwMode="auto">
              <a:xfrm>
                <a:off x="6124" y="305"/>
                <a:ext cx="841" cy="394"/>
              </a:xfrm>
              <a:custGeom>
                <a:avLst/>
                <a:gdLst>
                  <a:gd name="T0" fmla="*/ 2505 w 2522"/>
                  <a:gd name="T1" fmla="*/ 978 h 1181"/>
                  <a:gd name="T2" fmla="*/ 2162 w 2522"/>
                  <a:gd name="T3" fmla="*/ 694 h 1181"/>
                  <a:gd name="T4" fmla="*/ 2162 w 2522"/>
                  <a:gd name="T5" fmla="*/ 54 h 1181"/>
                  <a:gd name="T6" fmla="*/ 2162 w 2522"/>
                  <a:gd name="T7" fmla="*/ 44 h 1181"/>
                  <a:gd name="T8" fmla="*/ 2155 w 2522"/>
                  <a:gd name="T9" fmla="*/ 26 h 1181"/>
                  <a:gd name="T10" fmla="*/ 2149 w 2522"/>
                  <a:gd name="T11" fmla="*/ 18 h 1181"/>
                  <a:gd name="T12" fmla="*/ 2141 w 2522"/>
                  <a:gd name="T13" fmla="*/ 13 h 1181"/>
                  <a:gd name="T14" fmla="*/ 2123 w 2522"/>
                  <a:gd name="T15" fmla="*/ 5 h 1181"/>
                  <a:gd name="T16" fmla="*/ 2113 w 2522"/>
                  <a:gd name="T17" fmla="*/ 5 h 1181"/>
                  <a:gd name="T18" fmla="*/ 1812 w 2522"/>
                  <a:gd name="T19" fmla="*/ 5 h 1181"/>
                  <a:gd name="T20" fmla="*/ 1802 w 2522"/>
                  <a:gd name="T21" fmla="*/ 5 h 1181"/>
                  <a:gd name="T22" fmla="*/ 1783 w 2522"/>
                  <a:gd name="T23" fmla="*/ 13 h 1181"/>
                  <a:gd name="T24" fmla="*/ 1776 w 2522"/>
                  <a:gd name="T25" fmla="*/ 18 h 1181"/>
                  <a:gd name="T26" fmla="*/ 1770 w 2522"/>
                  <a:gd name="T27" fmla="*/ 26 h 1181"/>
                  <a:gd name="T28" fmla="*/ 1763 w 2522"/>
                  <a:gd name="T29" fmla="*/ 44 h 1181"/>
                  <a:gd name="T30" fmla="*/ 1762 w 2522"/>
                  <a:gd name="T31" fmla="*/ 54 h 1181"/>
                  <a:gd name="T32" fmla="*/ 1762 w 2522"/>
                  <a:gd name="T33" fmla="*/ 360 h 1181"/>
                  <a:gd name="T34" fmla="*/ 1380 w 2522"/>
                  <a:gd name="T35" fmla="*/ 41 h 1181"/>
                  <a:gd name="T36" fmla="*/ 1354 w 2522"/>
                  <a:gd name="T37" fmla="*/ 23 h 1181"/>
                  <a:gd name="T38" fmla="*/ 1295 w 2522"/>
                  <a:gd name="T39" fmla="*/ 1 h 1181"/>
                  <a:gd name="T40" fmla="*/ 1262 w 2522"/>
                  <a:gd name="T41" fmla="*/ 0 h 1181"/>
                  <a:gd name="T42" fmla="*/ 1227 w 2522"/>
                  <a:gd name="T43" fmla="*/ 1 h 1181"/>
                  <a:gd name="T44" fmla="*/ 1168 w 2522"/>
                  <a:gd name="T45" fmla="*/ 23 h 1181"/>
                  <a:gd name="T46" fmla="*/ 1142 w 2522"/>
                  <a:gd name="T47" fmla="*/ 41 h 1181"/>
                  <a:gd name="T48" fmla="*/ 17 w 2522"/>
                  <a:gd name="T49" fmla="*/ 978 h 1181"/>
                  <a:gd name="T50" fmla="*/ 10 w 2522"/>
                  <a:gd name="T51" fmla="*/ 985 h 1181"/>
                  <a:gd name="T52" fmla="*/ 1 w 2522"/>
                  <a:gd name="T53" fmla="*/ 1001 h 1181"/>
                  <a:gd name="T54" fmla="*/ 0 w 2522"/>
                  <a:gd name="T55" fmla="*/ 1012 h 1181"/>
                  <a:gd name="T56" fmla="*/ 0 w 2522"/>
                  <a:gd name="T57" fmla="*/ 1023 h 1181"/>
                  <a:gd name="T58" fmla="*/ 6 w 2522"/>
                  <a:gd name="T59" fmla="*/ 1040 h 1181"/>
                  <a:gd name="T60" fmla="*/ 12 w 2522"/>
                  <a:gd name="T61" fmla="*/ 1048 h 1181"/>
                  <a:gd name="T62" fmla="*/ 108 w 2522"/>
                  <a:gd name="T63" fmla="*/ 1164 h 1181"/>
                  <a:gd name="T64" fmla="*/ 122 w 2522"/>
                  <a:gd name="T65" fmla="*/ 1177 h 1181"/>
                  <a:gd name="T66" fmla="*/ 141 w 2522"/>
                  <a:gd name="T67" fmla="*/ 1181 h 1181"/>
                  <a:gd name="T68" fmla="*/ 160 w 2522"/>
                  <a:gd name="T69" fmla="*/ 1181 h 1181"/>
                  <a:gd name="T70" fmla="*/ 179 w 2522"/>
                  <a:gd name="T71" fmla="*/ 1171 h 1181"/>
                  <a:gd name="T72" fmla="*/ 1262 w 2522"/>
                  <a:gd name="T73" fmla="*/ 268 h 1181"/>
                  <a:gd name="T74" fmla="*/ 2344 w 2522"/>
                  <a:gd name="T75" fmla="*/ 1171 h 1181"/>
                  <a:gd name="T76" fmla="*/ 2358 w 2522"/>
                  <a:gd name="T77" fmla="*/ 1180 h 1181"/>
                  <a:gd name="T78" fmla="*/ 2377 w 2522"/>
                  <a:gd name="T79" fmla="*/ 1181 h 1181"/>
                  <a:gd name="T80" fmla="*/ 2383 w 2522"/>
                  <a:gd name="T81" fmla="*/ 1181 h 1181"/>
                  <a:gd name="T82" fmla="*/ 2401 w 2522"/>
                  <a:gd name="T83" fmla="*/ 1177 h 1181"/>
                  <a:gd name="T84" fmla="*/ 2414 w 2522"/>
                  <a:gd name="T85" fmla="*/ 1164 h 1181"/>
                  <a:gd name="T86" fmla="*/ 2512 w 2522"/>
                  <a:gd name="T87" fmla="*/ 1048 h 1181"/>
                  <a:gd name="T88" fmla="*/ 2518 w 2522"/>
                  <a:gd name="T89" fmla="*/ 1040 h 1181"/>
                  <a:gd name="T90" fmla="*/ 2522 w 2522"/>
                  <a:gd name="T91" fmla="*/ 1023 h 1181"/>
                  <a:gd name="T92" fmla="*/ 2522 w 2522"/>
                  <a:gd name="T93" fmla="*/ 1012 h 1181"/>
                  <a:gd name="T94" fmla="*/ 2521 w 2522"/>
                  <a:gd name="T95" fmla="*/ 1001 h 1181"/>
                  <a:gd name="T96" fmla="*/ 2512 w 2522"/>
                  <a:gd name="T97" fmla="*/ 985 h 1181"/>
                  <a:gd name="T98" fmla="*/ 2505 w 2522"/>
                  <a:gd name="T99" fmla="*/ 978 h 1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522" h="1181">
                    <a:moveTo>
                      <a:pt x="2505" y="978"/>
                    </a:moveTo>
                    <a:lnTo>
                      <a:pt x="2162" y="694"/>
                    </a:lnTo>
                    <a:lnTo>
                      <a:pt x="2162" y="54"/>
                    </a:lnTo>
                    <a:lnTo>
                      <a:pt x="2162" y="44"/>
                    </a:lnTo>
                    <a:lnTo>
                      <a:pt x="2155" y="26"/>
                    </a:lnTo>
                    <a:lnTo>
                      <a:pt x="2149" y="18"/>
                    </a:lnTo>
                    <a:lnTo>
                      <a:pt x="2141" y="13"/>
                    </a:lnTo>
                    <a:lnTo>
                      <a:pt x="2123" y="5"/>
                    </a:lnTo>
                    <a:lnTo>
                      <a:pt x="2113" y="5"/>
                    </a:lnTo>
                    <a:lnTo>
                      <a:pt x="1812" y="5"/>
                    </a:lnTo>
                    <a:lnTo>
                      <a:pt x="1802" y="5"/>
                    </a:lnTo>
                    <a:lnTo>
                      <a:pt x="1783" y="13"/>
                    </a:lnTo>
                    <a:lnTo>
                      <a:pt x="1776" y="18"/>
                    </a:lnTo>
                    <a:lnTo>
                      <a:pt x="1770" y="26"/>
                    </a:lnTo>
                    <a:lnTo>
                      <a:pt x="1763" y="44"/>
                    </a:lnTo>
                    <a:lnTo>
                      <a:pt x="1762" y="54"/>
                    </a:lnTo>
                    <a:lnTo>
                      <a:pt x="1762" y="360"/>
                    </a:lnTo>
                    <a:lnTo>
                      <a:pt x="1380" y="41"/>
                    </a:lnTo>
                    <a:lnTo>
                      <a:pt x="1354" y="23"/>
                    </a:lnTo>
                    <a:lnTo>
                      <a:pt x="1295" y="1"/>
                    </a:lnTo>
                    <a:lnTo>
                      <a:pt x="1262" y="0"/>
                    </a:lnTo>
                    <a:lnTo>
                      <a:pt x="1227" y="1"/>
                    </a:lnTo>
                    <a:lnTo>
                      <a:pt x="1168" y="23"/>
                    </a:lnTo>
                    <a:lnTo>
                      <a:pt x="1142" y="41"/>
                    </a:lnTo>
                    <a:lnTo>
                      <a:pt x="17" y="978"/>
                    </a:lnTo>
                    <a:lnTo>
                      <a:pt x="10" y="985"/>
                    </a:lnTo>
                    <a:lnTo>
                      <a:pt x="1" y="1001"/>
                    </a:lnTo>
                    <a:lnTo>
                      <a:pt x="0" y="1012"/>
                    </a:lnTo>
                    <a:lnTo>
                      <a:pt x="0" y="1023"/>
                    </a:lnTo>
                    <a:lnTo>
                      <a:pt x="6" y="1040"/>
                    </a:lnTo>
                    <a:lnTo>
                      <a:pt x="12" y="1048"/>
                    </a:lnTo>
                    <a:lnTo>
                      <a:pt x="108" y="1164"/>
                    </a:lnTo>
                    <a:lnTo>
                      <a:pt x="122" y="1177"/>
                    </a:lnTo>
                    <a:lnTo>
                      <a:pt x="141" y="1181"/>
                    </a:lnTo>
                    <a:lnTo>
                      <a:pt x="160" y="1181"/>
                    </a:lnTo>
                    <a:lnTo>
                      <a:pt x="179" y="1171"/>
                    </a:lnTo>
                    <a:lnTo>
                      <a:pt x="1262" y="268"/>
                    </a:lnTo>
                    <a:lnTo>
                      <a:pt x="2344" y="1171"/>
                    </a:lnTo>
                    <a:lnTo>
                      <a:pt x="2358" y="1180"/>
                    </a:lnTo>
                    <a:lnTo>
                      <a:pt x="2377" y="1181"/>
                    </a:lnTo>
                    <a:lnTo>
                      <a:pt x="2383" y="1181"/>
                    </a:lnTo>
                    <a:lnTo>
                      <a:pt x="2401" y="1177"/>
                    </a:lnTo>
                    <a:lnTo>
                      <a:pt x="2414" y="1164"/>
                    </a:lnTo>
                    <a:lnTo>
                      <a:pt x="2512" y="1048"/>
                    </a:lnTo>
                    <a:lnTo>
                      <a:pt x="2518" y="1040"/>
                    </a:lnTo>
                    <a:lnTo>
                      <a:pt x="2522" y="1023"/>
                    </a:lnTo>
                    <a:lnTo>
                      <a:pt x="2522" y="1012"/>
                    </a:lnTo>
                    <a:lnTo>
                      <a:pt x="2521" y="1001"/>
                    </a:lnTo>
                    <a:lnTo>
                      <a:pt x="2512" y="985"/>
                    </a:lnTo>
                    <a:lnTo>
                      <a:pt x="2505" y="97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7" name="Freeform 36"/>
            <p:cNvSpPr>
              <a:spLocks noEditPoints="1"/>
            </p:cNvSpPr>
            <p:nvPr/>
          </p:nvSpPr>
          <p:spPr bwMode="auto">
            <a:xfrm>
              <a:off x="625397" y="4336406"/>
              <a:ext cx="105376" cy="177233"/>
            </a:xfrm>
            <a:custGeom>
              <a:avLst/>
              <a:gdLst>
                <a:gd name="T0" fmla="*/ 937 w 1926"/>
                <a:gd name="T1" fmla="*/ 3639 h 4045"/>
                <a:gd name="T2" fmla="*/ 893 w 1926"/>
                <a:gd name="T3" fmla="*/ 3665 h 4045"/>
                <a:gd name="T4" fmla="*/ 863 w 1926"/>
                <a:gd name="T5" fmla="*/ 3712 h 4045"/>
                <a:gd name="T6" fmla="*/ 851 w 1926"/>
                <a:gd name="T7" fmla="*/ 3772 h 4045"/>
                <a:gd name="T8" fmla="*/ 863 w 1926"/>
                <a:gd name="T9" fmla="*/ 3832 h 4045"/>
                <a:gd name="T10" fmla="*/ 893 w 1926"/>
                <a:gd name="T11" fmla="*/ 3878 h 4045"/>
                <a:gd name="T12" fmla="*/ 937 w 1926"/>
                <a:gd name="T13" fmla="*/ 3905 h 4045"/>
                <a:gd name="T14" fmla="*/ 988 w 1926"/>
                <a:gd name="T15" fmla="*/ 3905 h 4045"/>
                <a:gd name="T16" fmla="*/ 1033 w 1926"/>
                <a:gd name="T17" fmla="*/ 3878 h 4045"/>
                <a:gd name="T18" fmla="*/ 1064 w 1926"/>
                <a:gd name="T19" fmla="*/ 3832 h 4045"/>
                <a:gd name="T20" fmla="*/ 1075 w 1926"/>
                <a:gd name="T21" fmla="*/ 3772 h 4045"/>
                <a:gd name="T22" fmla="*/ 1064 w 1926"/>
                <a:gd name="T23" fmla="*/ 3712 h 4045"/>
                <a:gd name="T24" fmla="*/ 1033 w 1926"/>
                <a:gd name="T25" fmla="*/ 3665 h 4045"/>
                <a:gd name="T26" fmla="*/ 988 w 1926"/>
                <a:gd name="T27" fmla="*/ 3639 h 4045"/>
                <a:gd name="T28" fmla="*/ 156 w 1926"/>
                <a:gd name="T29" fmla="*/ 434 h 4045"/>
                <a:gd name="T30" fmla="*/ 1770 w 1926"/>
                <a:gd name="T31" fmla="*/ 3540 h 4045"/>
                <a:gd name="T32" fmla="*/ 156 w 1926"/>
                <a:gd name="T33" fmla="*/ 434 h 4045"/>
                <a:gd name="T34" fmla="*/ 716 w 1926"/>
                <a:gd name="T35" fmla="*/ 200 h 4045"/>
                <a:gd name="T36" fmla="*/ 701 w 1926"/>
                <a:gd name="T37" fmla="*/ 217 h 4045"/>
                <a:gd name="T38" fmla="*/ 701 w 1926"/>
                <a:gd name="T39" fmla="*/ 243 h 4045"/>
                <a:gd name="T40" fmla="*/ 716 w 1926"/>
                <a:gd name="T41" fmla="*/ 260 h 4045"/>
                <a:gd name="T42" fmla="*/ 1199 w 1926"/>
                <a:gd name="T43" fmla="*/ 262 h 4045"/>
                <a:gd name="T44" fmla="*/ 1218 w 1926"/>
                <a:gd name="T45" fmla="*/ 254 h 4045"/>
                <a:gd name="T46" fmla="*/ 1226 w 1926"/>
                <a:gd name="T47" fmla="*/ 230 h 4045"/>
                <a:gd name="T48" fmla="*/ 1218 w 1926"/>
                <a:gd name="T49" fmla="*/ 207 h 4045"/>
                <a:gd name="T50" fmla="*/ 1199 w 1926"/>
                <a:gd name="T51" fmla="*/ 197 h 4045"/>
                <a:gd name="T52" fmla="*/ 224 w 1926"/>
                <a:gd name="T53" fmla="*/ 0 h 4045"/>
                <a:gd name="T54" fmla="*/ 1738 w 1926"/>
                <a:gd name="T55" fmla="*/ 4 h 4045"/>
                <a:gd name="T56" fmla="*/ 1805 w 1926"/>
                <a:gd name="T57" fmla="*/ 31 h 4045"/>
                <a:gd name="T58" fmla="*/ 1860 w 1926"/>
                <a:gd name="T59" fmla="*/ 81 h 4045"/>
                <a:gd name="T60" fmla="*/ 1900 w 1926"/>
                <a:gd name="T61" fmla="*/ 148 h 4045"/>
                <a:gd name="T62" fmla="*/ 1923 w 1926"/>
                <a:gd name="T63" fmla="*/ 229 h 4045"/>
                <a:gd name="T64" fmla="*/ 1926 w 1926"/>
                <a:gd name="T65" fmla="*/ 3772 h 4045"/>
                <a:gd name="T66" fmla="*/ 1915 w 1926"/>
                <a:gd name="T67" fmla="*/ 3857 h 4045"/>
                <a:gd name="T68" fmla="*/ 1882 w 1926"/>
                <a:gd name="T69" fmla="*/ 3932 h 4045"/>
                <a:gd name="T70" fmla="*/ 1834 w 1926"/>
                <a:gd name="T71" fmla="*/ 3992 h 4045"/>
                <a:gd name="T72" fmla="*/ 1773 w 1926"/>
                <a:gd name="T73" fmla="*/ 4032 h 4045"/>
                <a:gd name="T74" fmla="*/ 1702 w 1926"/>
                <a:gd name="T75" fmla="*/ 4045 h 4045"/>
                <a:gd name="T76" fmla="*/ 188 w 1926"/>
                <a:gd name="T77" fmla="*/ 4041 h 4045"/>
                <a:gd name="T78" fmla="*/ 122 w 1926"/>
                <a:gd name="T79" fmla="*/ 4014 h 4045"/>
                <a:gd name="T80" fmla="*/ 66 w 1926"/>
                <a:gd name="T81" fmla="*/ 3964 h 4045"/>
                <a:gd name="T82" fmla="*/ 25 w 1926"/>
                <a:gd name="T83" fmla="*/ 3897 h 4045"/>
                <a:gd name="T84" fmla="*/ 3 w 1926"/>
                <a:gd name="T85" fmla="*/ 3816 h 4045"/>
                <a:gd name="T86" fmla="*/ 0 w 1926"/>
                <a:gd name="T87" fmla="*/ 273 h 4045"/>
                <a:gd name="T88" fmla="*/ 12 w 1926"/>
                <a:gd name="T89" fmla="*/ 188 h 4045"/>
                <a:gd name="T90" fmla="*/ 43 w 1926"/>
                <a:gd name="T91" fmla="*/ 113 h 4045"/>
                <a:gd name="T92" fmla="*/ 92 w 1926"/>
                <a:gd name="T93" fmla="*/ 53 h 4045"/>
                <a:gd name="T94" fmla="*/ 154 w 1926"/>
                <a:gd name="T95" fmla="*/ 13 h 4045"/>
                <a:gd name="T96" fmla="*/ 224 w 1926"/>
                <a:gd name="T97" fmla="*/ 0 h 4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26" h="4045">
                  <a:moveTo>
                    <a:pt x="963" y="3636"/>
                  </a:moveTo>
                  <a:lnTo>
                    <a:pt x="937" y="3639"/>
                  </a:lnTo>
                  <a:lnTo>
                    <a:pt x="914" y="3649"/>
                  </a:lnTo>
                  <a:lnTo>
                    <a:pt x="893" y="3665"/>
                  </a:lnTo>
                  <a:lnTo>
                    <a:pt x="876" y="3686"/>
                  </a:lnTo>
                  <a:lnTo>
                    <a:pt x="863" y="3712"/>
                  </a:lnTo>
                  <a:lnTo>
                    <a:pt x="854" y="3741"/>
                  </a:lnTo>
                  <a:lnTo>
                    <a:pt x="851" y="3772"/>
                  </a:lnTo>
                  <a:lnTo>
                    <a:pt x="854" y="3804"/>
                  </a:lnTo>
                  <a:lnTo>
                    <a:pt x="863" y="3832"/>
                  </a:lnTo>
                  <a:lnTo>
                    <a:pt x="876" y="3857"/>
                  </a:lnTo>
                  <a:lnTo>
                    <a:pt x="893" y="3878"/>
                  </a:lnTo>
                  <a:lnTo>
                    <a:pt x="914" y="3894"/>
                  </a:lnTo>
                  <a:lnTo>
                    <a:pt x="937" y="3905"/>
                  </a:lnTo>
                  <a:lnTo>
                    <a:pt x="963" y="3909"/>
                  </a:lnTo>
                  <a:lnTo>
                    <a:pt x="988" y="3905"/>
                  </a:lnTo>
                  <a:lnTo>
                    <a:pt x="1013" y="3894"/>
                  </a:lnTo>
                  <a:lnTo>
                    <a:pt x="1033" y="3878"/>
                  </a:lnTo>
                  <a:lnTo>
                    <a:pt x="1051" y="3857"/>
                  </a:lnTo>
                  <a:lnTo>
                    <a:pt x="1064" y="3832"/>
                  </a:lnTo>
                  <a:lnTo>
                    <a:pt x="1072" y="3804"/>
                  </a:lnTo>
                  <a:lnTo>
                    <a:pt x="1075" y="3772"/>
                  </a:lnTo>
                  <a:lnTo>
                    <a:pt x="1072" y="3741"/>
                  </a:lnTo>
                  <a:lnTo>
                    <a:pt x="1064" y="3712"/>
                  </a:lnTo>
                  <a:lnTo>
                    <a:pt x="1051" y="3686"/>
                  </a:lnTo>
                  <a:lnTo>
                    <a:pt x="1033" y="3665"/>
                  </a:lnTo>
                  <a:lnTo>
                    <a:pt x="1013" y="3649"/>
                  </a:lnTo>
                  <a:lnTo>
                    <a:pt x="988" y="3639"/>
                  </a:lnTo>
                  <a:lnTo>
                    <a:pt x="963" y="3636"/>
                  </a:lnTo>
                  <a:close/>
                  <a:moveTo>
                    <a:pt x="156" y="434"/>
                  </a:moveTo>
                  <a:lnTo>
                    <a:pt x="156" y="3540"/>
                  </a:lnTo>
                  <a:lnTo>
                    <a:pt x="1770" y="3540"/>
                  </a:lnTo>
                  <a:lnTo>
                    <a:pt x="1770" y="434"/>
                  </a:lnTo>
                  <a:lnTo>
                    <a:pt x="156" y="434"/>
                  </a:lnTo>
                  <a:close/>
                  <a:moveTo>
                    <a:pt x="727" y="197"/>
                  </a:moveTo>
                  <a:lnTo>
                    <a:pt x="716" y="200"/>
                  </a:lnTo>
                  <a:lnTo>
                    <a:pt x="707" y="207"/>
                  </a:lnTo>
                  <a:lnTo>
                    <a:pt x="701" y="217"/>
                  </a:lnTo>
                  <a:lnTo>
                    <a:pt x="699" y="230"/>
                  </a:lnTo>
                  <a:lnTo>
                    <a:pt x="701" y="243"/>
                  </a:lnTo>
                  <a:lnTo>
                    <a:pt x="707" y="254"/>
                  </a:lnTo>
                  <a:lnTo>
                    <a:pt x="716" y="260"/>
                  </a:lnTo>
                  <a:lnTo>
                    <a:pt x="727" y="262"/>
                  </a:lnTo>
                  <a:lnTo>
                    <a:pt x="1199" y="262"/>
                  </a:lnTo>
                  <a:lnTo>
                    <a:pt x="1210" y="260"/>
                  </a:lnTo>
                  <a:lnTo>
                    <a:pt x="1218" y="254"/>
                  </a:lnTo>
                  <a:lnTo>
                    <a:pt x="1224" y="243"/>
                  </a:lnTo>
                  <a:lnTo>
                    <a:pt x="1226" y="230"/>
                  </a:lnTo>
                  <a:lnTo>
                    <a:pt x="1224" y="217"/>
                  </a:lnTo>
                  <a:lnTo>
                    <a:pt x="1218" y="207"/>
                  </a:lnTo>
                  <a:lnTo>
                    <a:pt x="1210" y="200"/>
                  </a:lnTo>
                  <a:lnTo>
                    <a:pt x="1199" y="197"/>
                  </a:lnTo>
                  <a:lnTo>
                    <a:pt x="727" y="197"/>
                  </a:lnTo>
                  <a:close/>
                  <a:moveTo>
                    <a:pt x="224" y="0"/>
                  </a:moveTo>
                  <a:lnTo>
                    <a:pt x="1702" y="0"/>
                  </a:lnTo>
                  <a:lnTo>
                    <a:pt x="1738" y="4"/>
                  </a:lnTo>
                  <a:lnTo>
                    <a:pt x="1773" y="13"/>
                  </a:lnTo>
                  <a:lnTo>
                    <a:pt x="1805" y="31"/>
                  </a:lnTo>
                  <a:lnTo>
                    <a:pt x="1834" y="53"/>
                  </a:lnTo>
                  <a:lnTo>
                    <a:pt x="1860" y="81"/>
                  </a:lnTo>
                  <a:lnTo>
                    <a:pt x="1882" y="113"/>
                  </a:lnTo>
                  <a:lnTo>
                    <a:pt x="1900" y="148"/>
                  </a:lnTo>
                  <a:lnTo>
                    <a:pt x="1915" y="188"/>
                  </a:lnTo>
                  <a:lnTo>
                    <a:pt x="1923" y="229"/>
                  </a:lnTo>
                  <a:lnTo>
                    <a:pt x="1926" y="273"/>
                  </a:lnTo>
                  <a:lnTo>
                    <a:pt x="1926" y="3772"/>
                  </a:lnTo>
                  <a:lnTo>
                    <a:pt x="1923" y="3816"/>
                  </a:lnTo>
                  <a:lnTo>
                    <a:pt x="1915" y="3857"/>
                  </a:lnTo>
                  <a:lnTo>
                    <a:pt x="1900" y="3897"/>
                  </a:lnTo>
                  <a:lnTo>
                    <a:pt x="1882" y="3932"/>
                  </a:lnTo>
                  <a:lnTo>
                    <a:pt x="1860" y="3964"/>
                  </a:lnTo>
                  <a:lnTo>
                    <a:pt x="1834" y="3992"/>
                  </a:lnTo>
                  <a:lnTo>
                    <a:pt x="1805" y="4014"/>
                  </a:lnTo>
                  <a:lnTo>
                    <a:pt x="1773" y="4032"/>
                  </a:lnTo>
                  <a:lnTo>
                    <a:pt x="1738" y="4041"/>
                  </a:lnTo>
                  <a:lnTo>
                    <a:pt x="1702" y="4045"/>
                  </a:lnTo>
                  <a:lnTo>
                    <a:pt x="224" y="4045"/>
                  </a:lnTo>
                  <a:lnTo>
                    <a:pt x="188" y="4041"/>
                  </a:lnTo>
                  <a:lnTo>
                    <a:pt x="154" y="4032"/>
                  </a:lnTo>
                  <a:lnTo>
                    <a:pt x="122" y="4014"/>
                  </a:lnTo>
                  <a:lnTo>
                    <a:pt x="92" y="3992"/>
                  </a:lnTo>
                  <a:lnTo>
                    <a:pt x="66" y="3964"/>
                  </a:lnTo>
                  <a:lnTo>
                    <a:pt x="43" y="3932"/>
                  </a:lnTo>
                  <a:lnTo>
                    <a:pt x="25" y="3897"/>
                  </a:lnTo>
                  <a:lnTo>
                    <a:pt x="12" y="3857"/>
                  </a:lnTo>
                  <a:lnTo>
                    <a:pt x="3" y="3816"/>
                  </a:lnTo>
                  <a:lnTo>
                    <a:pt x="0" y="3772"/>
                  </a:lnTo>
                  <a:lnTo>
                    <a:pt x="0" y="273"/>
                  </a:lnTo>
                  <a:lnTo>
                    <a:pt x="3" y="229"/>
                  </a:lnTo>
                  <a:lnTo>
                    <a:pt x="12" y="188"/>
                  </a:lnTo>
                  <a:lnTo>
                    <a:pt x="25" y="148"/>
                  </a:lnTo>
                  <a:lnTo>
                    <a:pt x="43" y="113"/>
                  </a:lnTo>
                  <a:lnTo>
                    <a:pt x="66" y="81"/>
                  </a:lnTo>
                  <a:lnTo>
                    <a:pt x="92" y="53"/>
                  </a:lnTo>
                  <a:lnTo>
                    <a:pt x="122" y="31"/>
                  </a:lnTo>
                  <a:lnTo>
                    <a:pt x="154" y="13"/>
                  </a:lnTo>
                  <a:lnTo>
                    <a:pt x="188" y="4"/>
                  </a:lnTo>
                  <a:lnTo>
                    <a:pt x="22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" name="자유형 7"/>
            <p:cNvSpPr>
              <a:spLocks/>
            </p:cNvSpPr>
            <p:nvPr/>
          </p:nvSpPr>
          <p:spPr bwMode="auto">
            <a:xfrm>
              <a:off x="598771" y="3644382"/>
              <a:ext cx="158629" cy="138832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" name="Freeform 6"/>
            <p:cNvSpPr>
              <a:spLocks/>
            </p:cNvSpPr>
            <p:nvPr/>
          </p:nvSpPr>
          <p:spPr bwMode="auto">
            <a:xfrm rot="10800000" flipH="1" flipV="1">
              <a:off x="597941" y="2949079"/>
              <a:ext cx="160288" cy="142111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10" name="Group 20"/>
            <p:cNvGrpSpPr>
              <a:grpSpLocks noChangeAspect="1"/>
            </p:cNvGrpSpPr>
            <p:nvPr/>
          </p:nvGrpSpPr>
          <p:grpSpPr bwMode="auto">
            <a:xfrm>
              <a:off x="614039" y="2221163"/>
              <a:ext cx="128093" cy="174724"/>
              <a:chOff x="2597" y="4163"/>
              <a:chExt cx="217" cy="296"/>
            </a:xfrm>
            <a:grpFill/>
          </p:grpSpPr>
          <p:sp>
            <p:nvSpPr>
              <p:cNvPr id="19" name="Freeform 22"/>
              <p:cNvSpPr>
                <a:spLocks noEditPoints="1"/>
              </p:cNvSpPr>
              <p:nvPr/>
            </p:nvSpPr>
            <p:spPr bwMode="auto">
              <a:xfrm>
                <a:off x="2630" y="4163"/>
                <a:ext cx="151" cy="176"/>
              </a:xfrm>
              <a:custGeom>
                <a:avLst/>
                <a:gdLst>
                  <a:gd name="T0" fmla="*/ 410 w 1662"/>
                  <a:gd name="T1" fmla="*/ 645 h 1942"/>
                  <a:gd name="T2" fmla="*/ 309 w 1662"/>
                  <a:gd name="T3" fmla="*/ 847 h 1942"/>
                  <a:gd name="T4" fmla="*/ 255 w 1662"/>
                  <a:gd name="T5" fmla="*/ 1023 h 1942"/>
                  <a:gd name="T6" fmla="*/ 263 w 1662"/>
                  <a:gd name="T7" fmla="*/ 1206 h 1942"/>
                  <a:gd name="T8" fmla="*/ 347 w 1662"/>
                  <a:gd name="T9" fmla="*/ 1429 h 1942"/>
                  <a:gd name="T10" fmla="*/ 476 w 1662"/>
                  <a:gd name="T11" fmla="*/ 1620 h 1942"/>
                  <a:gd name="T12" fmla="*/ 638 w 1662"/>
                  <a:gd name="T13" fmla="*/ 1753 h 1942"/>
                  <a:gd name="T14" fmla="*/ 825 w 1662"/>
                  <a:gd name="T15" fmla="*/ 1803 h 1942"/>
                  <a:gd name="T16" fmla="*/ 1013 w 1662"/>
                  <a:gd name="T17" fmla="*/ 1753 h 1942"/>
                  <a:gd name="T18" fmla="*/ 1176 w 1662"/>
                  <a:gd name="T19" fmla="*/ 1619 h 1942"/>
                  <a:gd name="T20" fmla="*/ 1305 w 1662"/>
                  <a:gd name="T21" fmla="*/ 1428 h 1942"/>
                  <a:gd name="T22" fmla="*/ 1388 w 1662"/>
                  <a:gd name="T23" fmla="*/ 1205 h 1942"/>
                  <a:gd name="T24" fmla="*/ 1418 w 1662"/>
                  <a:gd name="T25" fmla="*/ 974 h 1942"/>
                  <a:gd name="T26" fmla="*/ 1266 w 1662"/>
                  <a:gd name="T27" fmla="*/ 836 h 1942"/>
                  <a:gd name="T28" fmla="*/ 1012 w 1662"/>
                  <a:gd name="T29" fmla="*/ 794 h 1942"/>
                  <a:gd name="T30" fmla="*/ 806 w 1662"/>
                  <a:gd name="T31" fmla="*/ 713 h 1942"/>
                  <a:gd name="T32" fmla="*/ 646 w 1662"/>
                  <a:gd name="T33" fmla="*/ 610 h 1942"/>
                  <a:gd name="T34" fmla="*/ 526 w 1662"/>
                  <a:gd name="T35" fmla="*/ 499 h 1942"/>
                  <a:gd name="T36" fmla="*/ 944 w 1662"/>
                  <a:gd name="T37" fmla="*/ 23 h 1942"/>
                  <a:gd name="T38" fmla="*/ 1152 w 1662"/>
                  <a:gd name="T39" fmla="*/ 118 h 1942"/>
                  <a:gd name="T40" fmla="*/ 1271 w 1662"/>
                  <a:gd name="T41" fmla="*/ 205 h 1942"/>
                  <a:gd name="T42" fmla="*/ 1388 w 1662"/>
                  <a:gd name="T43" fmla="*/ 323 h 1942"/>
                  <a:gd name="T44" fmla="*/ 1455 w 1662"/>
                  <a:gd name="T45" fmla="*/ 429 h 1942"/>
                  <a:gd name="T46" fmla="*/ 1524 w 1662"/>
                  <a:gd name="T47" fmla="*/ 626 h 1942"/>
                  <a:gd name="T48" fmla="*/ 1555 w 1662"/>
                  <a:gd name="T49" fmla="*/ 892 h 1942"/>
                  <a:gd name="T50" fmla="*/ 1619 w 1662"/>
                  <a:gd name="T51" fmla="*/ 939 h 1942"/>
                  <a:gd name="T52" fmla="*/ 1657 w 1662"/>
                  <a:gd name="T53" fmla="*/ 1032 h 1942"/>
                  <a:gd name="T54" fmla="*/ 1655 w 1662"/>
                  <a:gd name="T55" fmla="*/ 1183 h 1942"/>
                  <a:gd name="T56" fmla="*/ 1611 w 1662"/>
                  <a:gd name="T57" fmla="*/ 1304 h 1942"/>
                  <a:gd name="T58" fmla="*/ 1537 w 1662"/>
                  <a:gd name="T59" fmla="*/ 1372 h 1942"/>
                  <a:gd name="T60" fmla="*/ 1445 w 1662"/>
                  <a:gd name="T61" fmla="*/ 1454 h 1942"/>
                  <a:gd name="T62" fmla="*/ 1313 w 1662"/>
                  <a:gd name="T63" fmla="*/ 1670 h 1942"/>
                  <a:gd name="T64" fmla="*/ 1141 w 1662"/>
                  <a:gd name="T65" fmla="*/ 1836 h 1942"/>
                  <a:gd name="T66" fmla="*/ 937 w 1662"/>
                  <a:gd name="T67" fmla="*/ 1930 h 1942"/>
                  <a:gd name="T68" fmla="*/ 714 w 1662"/>
                  <a:gd name="T69" fmla="*/ 1930 h 1942"/>
                  <a:gd name="T70" fmla="*/ 510 w 1662"/>
                  <a:gd name="T71" fmla="*/ 1836 h 1942"/>
                  <a:gd name="T72" fmla="*/ 337 w 1662"/>
                  <a:gd name="T73" fmla="*/ 1669 h 1942"/>
                  <a:gd name="T74" fmla="*/ 205 w 1662"/>
                  <a:gd name="T75" fmla="*/ 1452 h 1942"/>
                  <a:gd name="T76" fmla="*/ 111 w 1662"/>
                  <a:gd name="T77" fmla="*/ 1364 h 1942"/>
                  <a:gd name="T78" fmla="*/ 39 w 1662"/>
                  <a:gd name="T79" fmla="*/ 1284 h 1942"/>
                  <a:gd name="T80" fmla="*/ 2 w 1662"/>
                  <a:gd name="T81" fmla="*/ 1143 h 1942"/>
                  <a:gd name="T82" fmla="*/ 9 w 1662"/>
                  <a:gd name="T83" fmla="*/ 1009 h 1942"/>
                  <a:gd name="T84" fmla="*/ 50 w 1662"/>
                  <a:gd name="T85" fmla="*/ 930 h 1942"/>
                  <a:gd name="T86" fmla="*/ 98 w 1662"/>
                  <a:gd name="T87" fmla="*/ 851 h 1942"/>
                  <a:gd name="T88" fmla="*/ 85 w 1662"/>
                  <a:gd name="T89" fmla="*/ 643 h 1942"/>
                  <a:gd name="T90" fmla="*/ 120 w 1662"/>
                  <a:gd name="T91" fmla="*/ 487 h 1942"/>
                  <a:gd name="T92" fmla="*/ 183 w 1662"/>
                  <a:gd name="T93" fmla="*/ 377 h 1942"/>
                  <a:gd name="T94" fmla="*/ 257 w 1662"/>
                  <a:gd name="T95" fmla="*/ 305 h 1942"/>
                  <a:gd name="T96" fmla="*/ 319 w 1662"/>
                  <a:gd name="T97" fmla="*/ 266 h 1942"/>
                  <a:gd name="T98" fmla="*/ 352 w 1662"/>
                  <a:gd name="T99" fmla="*/ 246 h 1942"/>
                  <a:gd name="T100" fmla="*/ 390 w 1662"/>
                  <a:gd name="T101" fmla="*/ 196 h 1942"/>
                  <a:gd name="T102" fmla="*/ 459 w 1662"/>
                  <a:gd name="T103" fmla="*/ 127 h 1942"/>
                  <a:gd name="T104" fmla="*/ 559 w 1662"/>
                  <a:gd name="T105" fmla="*/ 57 h 1942"/>
                  <a:gd name="T106" fmla="*/ 690 w 1662"/>
                  <a:gd name="T107" fmla="*/ 10 h 19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662" h="1942">
                    <a:moveTo>
                      <a:pt x="526" y="499"/>
                    </a:moveTo>
                    <a:lnTo>
                      <a:pt x="484" y="546"/>
                    </a:lnTo>
                    <a:lnTo>
                      <a:pt x="445" y="595"/>
                    </a:lnTo>
                    <a:lnTo>
                      <a:pt x="410" y="645"/>
                    </a:lnTo>
                    <a:lnTo>
                      <a:pt x="379" y="696"/>
                    </a:lnTo>
                    <a:lnTo>
                      <a:pt x="352" y="747"/>
                    </a:lnTo>
                    <a:lnTo>
                      <a:pt x="329" y="797"/>
                    </a:lnTo>
                    <a:lnTo>
                      <a:pt x="309" y="847"/>
                    </a:lnTo>
                    <a:lnTo>
                      <a:pt x="291" y="895"/>
                    </a:lnTo>
                    <a:lnTo>
                      <a:pt x="277" y="941"/>
                    </a:lnTo>
                    <a:lnTo>
                      <a:pt x="264" y="984"/>
                    </a:lnTo>
                    <a:lnTo>
                      <a:pt x="255" y="1023"/>
                    </a:lnTo>
                    <a:lnTo>
                      <a:pt x="247" y="1059"/>
                    </a:lnTo>
                    <a:lnTo>
                      <a:pt x="241" y="1091"/>
                    </a:lnTo>
                    <a:lnTo>
                      <a:pt x="250" y="1148"/>
                    </a:lnTo>
                    <a:lnTo>
                      <a:pt x="263" y="1206"/>
                    </a:lnTo>
                    <a:lnTo>
                      <a:pt x="280" y="1263"/>
                    </a:lnTo>
                    <a:lnTo>
                      <a:pt x="299" y="1320"/>
                    </a:lnTo>
                    <a:lnTo>
                      <a:pt x="322" y="1375"/>
                    </a:lnTo>
                    <a:lnTo>
                      <a:pt x="347" y="1429"/>
                    </a:lnTo>
                    <a:lnTo>
                      <a:pt x="375" y="1480"/>
                    </a:lnTo>
                    <a:lnTo>
                      <a:pt x="406" y="1530"/>
                    </a:lnTo>
                    <a:lnTo>
                      <a:pt x="440" y="1576"/>
                    </a:lnTo>
                    <a:lnTo>
                      <a:pt x="476" y="1620"/>
                    </a:lnTo>
                    <a:lnTo>
                      <a:pt x="513" y="1659"/>
                    </a:lnTo>
                    <a:lnTo>
                      <a:pt x="553" y="1695"/>
                    </a:lnTo>
                    <a:lnTo>
                      <a:pt x="594" y="1726"/>
                    </a:lnTo>
                    <a:lnTo>
                      <a:pt x="638" y="1753"/>
                    </a:lnTo>
                    <a:lnTo>
                      <a:pt x="683" y="1774"/>
                    </a:lnTo>
                    <a:lnTo>
                      <a:pt x="729" y="1789"/>
                    </a:lnTo>
                    <a:lnTo>
                      <a:pt x="777" y="1800"/>
                    </a:lnTo>
                    <a:lnTo>
                      <a:pt x="825" y="1803"/>
                    </a:lnTo>
                    <a:lnTo>
                      <a:pt x="875" y="1800"/>
                    </a:lnTo>
                    <a:lnTo>
                      <a:pt x="922" y="1789"/>
                    </a:lnTo>
                    <a:lnTo>
                      <a:pt x="968" y="1774"/>
                    </a:lnTo>
                    <a:lnTo>
                      <a:pt x="1013" y="1753"/>
                    </a:lnTo>
                    <a:lnTo>
                      <a:pt x="1056" y="1726"/>
                    </a:lnTo>
                    <a:lnTo>
                      <a:pt x="1099" y="1695"/>
                    </a:lnTo>
                    <a:lnTo>
                      <a:pt x="1139" y="1659"/>
                    </a:lnTo>
                    <a:lnTo>
                      <a:pt x="1176" y="1619"/>
                    </a:lnTo>
                    <a:lnTo>
                      <a:pt x="1212" y="1576"/>
                    </a:lnTo>
                    <a:lnTo>
                      <a:pt x="1245" y="1529"/>
                    </a:lnTo>
                    <a:lnTo>
                      <a:pt x="1276" y="1480"/>
                    </a:lnTo>
                    <a:lnTo>
                      <a:pt x="1305" y="1428"/>
                    </a:lnTo>
                    <a:lnTo>
                      <a:pt x="1330" y="1374"/>
                    </a:lnTo>
                    <a:lnTo>
                      <a:pt x="1353" y="1319"/>
                    </a:lnTo>
                    <a:lnTo>
                      <a:pt x="1372" y="1262"/>
                    </a:lnTo>
                    <a:lnTo>
                      <a:pt x="1388" y="1205"/>
                    </a:lnTo>
                    <a:lnTo>
                      <a:pt x="1401" y="1147"/>
                    </a:lnTo>
                    <a:lnTo>
                      <a:pt x="1411" y="1089"/>
                    </a:lnTo>
                    <a:lnTo>
                      <a:pt x="1416" y="1032"/>
                    </a:lnTo>
                    <a:lnTo>
                      <a:pt x="1418" y="974"/>
                    </a:lnTo>
                    <a:lnTo>
                      <a:pt x="1417" y="904"/>
                    </a:lnTo>
                    <a:lnTo>
                      <a:pt x="1414" y="838"/>
                    </a:lnTo>
                    <a:lnTo>
                      <a:pt x="1339" y="839"/>
                    </a:lnTo>
                    <a:lnTo>
                      <a:pt x="1266" y="836"/>
                    </a:lnTo>
                    <a:lnTo>
                      <a:pt x="1198" y="830"/>
                    </a:lnTo>
                    <a:lnTo>
                      <a:pt x="1133" y="820"/>
                    </a:lnTo>
                    <a:lnTo>
                      <a:pt x="1070" y="808"/>
                    </a:lnTo>
                    <a:lnTo>
                      <a:pt x="1012" y="794"/>
                    </a:lnTo>
                    <a:lnTo>
                      <a:pt x="956" y="777"/>
                    </a:lnTo>
                    <a:lnTo>
                      <a:pt x="903" y="757"/>
                    </a:lnTo>
                    <a:lnTo>
                      <a:pt x="853" y="737"/>
                    </a:lnTo>
                    <a:lnTo>
                      <a:pt x="806" y="713"/>
                    </a:lnTo>
                    <a:lnTo>
                      <a:pt x="762" y="690"/>
                    </a:lnTo>
                    <a:lnTo>
                      <a:pt x="721" y="664"/>
                    </a:lnTo>
                    <a:lnTo>
                      <a:pt x="682" y="638"/>
                    </a:lnTo>
                    <a:lnTo>
                      <a:pt x="646" y="610"/>
                    </a:lnTo>
                    <a:lnTo>
                      <a:pt x="612" y="583"/>
                    </a:lnTo>
                    <a:lnTo>
                      <a:pt x="581" y="555"/>
                    </a:lnTo>
                    <a:lnTo>
                      <a:pt x="552" y="527"/>
                    </a:lnTo>
                    <a:lnTo>
                      <a:pt x="526" y="499"/>
                    </a:lnTo>
                    <a:close/>
                    <a:moveTo>
                      <a:pt x="808" y="0"/>
                    </a:moveTo>
                    <a:lnTo>
                      <a:pt x="851" y="3"/>
                    </a:lnTo>
                    <a:lnTo>
                      <a:pt x="897" y="11"/>
                    </a:lnTo>
                    <a:lnTo>
                      <a:pt x="944" y="23"/>
                    </a:lnTo>
                    <a:lnTo>
                      <a:pt x="993" y="39"/>
                    </a:lnTo>
                    <a:lnTo>
                      <a:pt x="1044" y="60"/>
                    </a:lnTo>
                    <a:lnTo>
                      <a:pt x="1097" y="86"/>
                    </a:lnTo>
                    <a:lnTo>
                      <a:pt x="1152" y="118"/>
                    </a:lnTo>
                    <a:lnTo>
                      <a:pt x="1179" y="135"/>
                    </a:lnTo>
                    <a:lnTo>
                      <a:pt x="1208" y="155"/>
                    </a:lnTo>
                    <a:lnTo>
                      <a:pt x="1239" y="179"/>
                    </a:lnTo>
                    <a:lnTo>
                      <a:pt x="1271" y="205"/>
                    </a:lnTo>
                    <a:lnTo>
                      <a:pt x="1304" y="233"/>
                    </a:lnTo>
                    <a:lnTo>
                      <a:pt x="1334" y="261"/>
                    </a:lnTo>
                    <a:lnTo>
                      <a:pt x="1363" y="292"/>
                    </a:lnTo>
                    <a:lnTo>
                      <a:pt x="1388" y="323"/>
                    </a:lnTo>
                    <a:lnTo>
                      <a:pt x="1409" y="353"/>
                    </a:lnTo>
                    <a:lnTo>
                      <a:pt x="1409" y="353"/>
                    </a:lnTo>
                    <a:lnTo>
                      <a:pt x="1433" y="389"/>
                    </a:lnTo>
                    <a:lnTo>
                      <a:pt x="1455" y="429"/>
                    </a:lnTo>
                    <a:lnTo>
                      <a:pt x="1475" y="472"/>
                    </a:lnTo>
                    <a:lnTo>
                      <a:pt x="1493" y="519"/>
                    </a:lnTo>
                    <a:lnTo>
                      <a:pt x="1509" y="570"/>
                    </a:lnTo>
                    <a:lnTo>
                      <a:pt x="1524" y="626"/>
                    </a:lnTo>
                    <a:lnTo>
                      <a:pt x="1535" y="685"/>
                    </a:lnTo>
                    <a:lnTo>
                      <a:pt x="1545" y="749"/>
                    </a:lnTo>
                    <a:lnTo>
                      <a:pt x="1551" y="817"/>
                    </a:lnTo>
                    <a:lnTo>
                      <a:pt x="1555" y="892"/>
                    </a:lnTo>
                    <a:lnTo>
                      <a:pt x="1573" y="900"/>
                    </a:lnTo>
                    <a:lnTo>
                      <a:pt x="1590" y="910"/>
                    </a:lnTo>
                    <a:lnTo>
                      <a:pt x="1605" y="922"/>
                    </a:lnTo>
                    <a:lnTo>
                      <a:pt x="1619" y="939"/>
                    </a:lnTo>
                    <a:lnTo>
                      <a:pt x="1632" y="957"/>
                    </a:lnTo>
                    <a:lnTo>
                      <a:pt x="1642" y="979"/>
                    </a:lnTo>
                    <a:lnTo>
                      <a:pt x="1651" y="1003"/>
                    </a:lnTo>
                    <a:lnTo>
                      <a:pt x="1657" y="1032"/>
                    </a:lnTo>
                    <a:lnTo>
                      <a:pt x="1661" y="1064"/>
                    </a:lnTo>
                    <a:lnTo>
                      <a:pt x="1662" y="1102"/>
                    </a:lnTo>
                    <a:lnTo>
                      <a:pt x="1660" y="1143"/>
                    </a:lnTo>
                    <a:lnTo>
                      <a:pt x="1655" y="1183"/>
                    </a:lnTo>
                    <a:lnTo>
                      <a:pt x="1648" y="1218"/>
                    </a:lnTo>
                    <a:lnTo>
                      <a:pt x="1638" y="1250"/>
                    </a:lnTo>
                    <a:lnTo>
                      <a:pt x="1625" y="1278"/>
                    </a:lnTo>
                    <a:lnTo>
                      <a:pt x="1611" y="1304"/>
                    </a:lnTo>
                    <a:lnTo>
                      <a:pt x="1595" y="1325"/>
                    </a:lnTo>
                    <a:lnTo>
                      <a:pt x="1577" y="1344"/>
                    </a:lnTo>
                    <a:lnTo>
                      <a:pt x="1558" y="1360"/>
                    </a:lnTo>
                    <a:lnTo>
                      <a:pt x="1537" y="1372"/>
                    </a:lnTo>
                    <a:lnTo>
                      <a:pt x="1515" y="1382"/>
                    </a:lnTo>
                    <a:lnTo>
                      <a:pt x="1493" y="1390"/>
                    </a:lnTo>
                    <a:lnTo>
                      <a:pt x="1471" y="1395"/>
                    </a:lnTo>
                    <a:lnTo>
                      <a:pt x="1445" y="1454"/>
                    </a:lnTo>
                    <a:lnTo>
                      <a:pt x="1416" y="1512"/>
                    </a:lnTo>
                    <a:lnTo>
                      <a:pt x="1385" y="1567"/>
                    </a:lnTo>
                    <a:lnTo>
                      <a:pt x="1350" y="1620"/>
                    </a:lnTo>
                    <a:lnTo>
                      <a:pt x="1313" y="1670"/>
                    </a:lnTo>
                    <a:lnTo>
                      <a:pt x="1273" y="1717"/>
                    </a:lnTo>
                    <a:lnTo>
                      <a:pt x="1231" y="1761"/>
                    </a:lnTo>
                    <a:lnTo>
                      <a:pt x="1187" y="1801"/>
                    </a:lnTo>
                    <a:lnTo>
                      <a:pt x="1141" y="1836"/>
                    </a:lnTo>
                    <a:lnTo>
                      <a:pt x="1092" y="1868"/>
                    </a:lnTo>
                    <a:lnTo>
                      <a:pt x="1042" y="1893"/>
                    </a:lnTo>
                    <a:lnTo>
                      <a:pt x="990" y="1915"/>
                    </a:lnTo>
                    <a:lnTo>
                      <a:pt x="937" y="1930"/>
                    </a:lnTo>
                    <a:lnTo>
                      <a:pt x="882" y="1939"/>
                    </a:lnTo>
                    <a:lnTo>
                      <a:pt x="825" y="1942"/>
                    </a:lnTo>
                    <a:lnTo>
                      <a:pt x="769" y="1939"/>
                    </a:lnTo>
                    <a:lnTo>
                      <a:pt x="714" y="1930"/>
                    </a:lnTo>
                    <a:lnTo>
                      <a:pt x="661" y="1915"/>
                    </a:lnTo>
                    <a:lnTo>
                      <a:pt x="608" y="1893"/>
                    </a:lnTo>
                    <a:lnTo>
                      <a:pt x="558" y="1867"/>
                    </a:lnTo>
                    <a:lnTo>
                      <a:pt x="510" y="1836"/>
                    </a:lnTo>
                    <a:lnTo>
                      <a:pt x="464" y="1800"/>
                    </a:lnTo>
                    <a:lnTo>
                      <a:pt x="419" y="1760"/>
                    </a:lnTo>
                    <a:lnTo>
                      <a:pt x="377" y="1716"/>
                    </a:lnTo>
                    <a:lnTo>
                      <a:pt x="337" y="1669"/>
                    </a:lnTo>
                    <a:lnTo>
                      <a:pt x="300" y="1618"/>
                    </a:lnTo>
                    <a:lnTo>
                      <a:pt x="266" y="1565"/>
                    </a:lnTo>
                    <a:lnTo>
                      <a:pt x="234" y="1510"/>
                    </a:lnTo>
                    <a:lnTo>
                      <a:pt x="205" y="1452"/>
                    </a:lnTo>
                    <a:lnTo>
                      <a:pt x="179" y="1392"/>
                    </a:lnTo>
                    <a:lnTo>
                      <a:pt x="156" y="1386"/>
                    </a:lnTo>
                    <a:lnTo>
                      <a:pt x="133" y="1376"/>
                    </a:lnTo>
                    <a:lnTo>
                      <a:pt x="111" y="1364"/>
                    </a:lnTo>
                    <a:lnTo>
                      <a:pt x="91" y="1349"/>
                    </a:lnTo>
                    <a:lnTo>
                      <a:pt x="72" y="1330"/>
                    </a:lnTo>
                    <a:lnTo>
                      <a:pt x="55" y="1309"/>
                    </a:lnTo>
                    <a:lnTo>
                      <a:pt x="39" y="1284"/>
                    </a:lnTo>
                    <a:lnTo>
                      <a:pt x="26" y="1254"/>
                    </a:lnTo>
                    <a:lnTo>
                      <a:pt x="15" y="1221"/>
                    </a:lnTo>
                    <a:lnTo>
                      <a:pt x="7" y="1184"/>
                    </a:lnTo>
                    <a:lnTo>
                      <a:pt x="2" y="1143"/>
                    </a:lnTo>
                    <a:lnTo>
                      <a:pt x="0" y="1104"/>
                    </a:lnTo>
                    <a:lnTo>
                      <a:pt x="1" y="1068"/>
                    </a:lnTo>
                    <a:lnTo>
                      <a:pt x="4" y="1038"/>
                    </a:lnTo>
                    <a:lnTo>
                      <a:pt x="9" y="1009"/>
                    </a:lnTo>
                    <a:lnTo>
                      <a:pt x="17" y="985"/>
                    </a:lnTo>
                    <a:lnTo>
                      <a:pt x="27" y="964"/>
                    </a:lnTo>
                    <a:lnTo>
                      <a:pt x="38" y="946"/>
                    </a:lnTo>
                    <a:lnTo>
                      <a:pt x="50" y="930"/>
                    </a:lnTo>
                    <a:lnTo>
                      <a:pt x="65" y="916"/>
                    </a:lnTo>
                    <a:lnTo>
                      <a:pt x="80" y="906"/>
                    </a:lnTo>
                    <a:lnTo>
                      <a:pt x="96" y="897"/>
                    </a:lnTo>
                    <a:lnTo>
                      <a:pt x="98" y="851"/>
                    </a:lnTo>
                    <a:lnTo>
                      <a:pt x="89" y="794"/>
                    </a:lnTo>
                    <a:lnTo>
                      <a:pt x="85" y="740"/>
                    </a:lnTo>
                    <a:lnTo>
                      <a:pt x="83" y="690"/>
                    </a:lnTo>
                    <a:lnTo>
                      <a:pt x="85" y="643"/>
                    </a:lnTo>
                    <a:lnTo>
                      <a:pt x="90" y="599"/>
                    </a:lnTo>
                    <a:lnTo>
                      <a:pt x="98" y="559"/>
                    </a:lnTo>
                    <a:lnTo>
                      <a:pt x="108" y="522"/>
                    </a:lnTo>
                    <a:lnTo>
                      <a:pt x="120" y="487"/>
                    </a:lnTo>
                    <a:lnTo>
                      <a:pt x="134" y="455"/>
                    </a:lnTo>
                    <a:lnTo>
                      <a:pt x="149" y="427"/>
                    </a:lnTo>
                    <a:lnTo>
                      <a:pt x="166" y="400"/>
                    </a:lnTo>
                    <a:lnTo>
                      <a:pt x="183" y="377"/>
                    </a:lnTo>
                    <a:lnTo>
                      <a:pt x="202" y="355"/>
                    </a:lnTo>
                    <a:lnTo>
                      <a:pt x="220" y="337"/>
                    </a:lnTo>
                    <a:lnTo>
                      <a:pt x="239" y="320"/>
                    </a:lnTo>
                    <a:lnTo>
                      <a:pt x="257" y="305"/>
                    </a:lnTo>
                    <a:lnTo>
                      <a:pt x="274" y="293"/>
                    </a:lnTo>
                    <a:lnTo>
                      <a:pt x="290" y="282"/>
                    </a:lnTo>
                    <a:lnTo>
                      <a:pt x="305" y="273"/>
                    </a:lnTo>
                    <a:lnTo>
                      <a:pt x="319" y="266"/>
                    </a:lnTo>
                    <a:lnTo>
                      <a:pt x="331" y="260"/>
                    </a:lnTo>
                    <a:lnTo>
                      <a:pt x="341" y="255"/>
                    </a:lnTo>
                    <a:lnTo>
                      <a:pt x="348" y="253"/>
                    </a:lnTo>
                    <a:lnTo>
                      <a:pt x="352" y="246"/>
                    </a:lnTo>
                    <a:lnTo>
                      <a:pt x="359" y="237"/>
                    </a:lnTo>
                    <a:lnTo>
                      <a:pt x="367" y="225"/>
                    </a:lnTo>
                    <a:lnTo>
                      <a:pt x="377" y="212"/>
                    </a:lnTo>
                    <a:lnTo>
                      <a:pt x="390" y="196"/>
                    </a:lnTo>
                    <a:lnTo>
                      <a:pt x="404" y="180"/>
                    </a:lnTo>
                    <a:lnTo>
                      <a:pt x="421" y="163"/>
                    </a:lnTo>
                    <a:lnTo>
                      <a:pt x="439" y="145"/>
                    </a:lnTo>
                    <a:lnTo>
                      <a:pt x="459" y="127"/>
                    </a:lnTo>
                    <a:lnTo>
                      <a:pt x="481" y="108"/>
                    </a:lnTo>
                    <a:lnTo>
                      <a:pt x="505" y="91"/>
                    </a:lnTo>
                    <a:lnTo>
                      <a:pt x="531" y="74"/>
                    </a:lnTo>
                    <a:lnTo>
                      <a:pt x="559" y="57"/>
                    </a:lnTo>
                    <a:lnTo>
                      <a:pt x="589" y="43"/>
                    </a:lnTo>
                    <a:lnTo>
                      <a:pt x="620" y="30"/>
                    </a:lnTo>
                    <a:lnTo>
                      <a:pt x="655" y="19"/>
                    </a:lnTo>
                    <a:lnTo>
                      <a:pt x="690" y="10"/>
                    </a:lnTo>
                    <a:lnTo>
                      <a:pt x="728" y="3"/>
                    </a:lnTo>
                    <a:lnTo>
                      <a:pt x="767" y="0"/>
                    </a:lnTo>
                    <a:lnTo>
                      <a:pt x="80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20" name="Freeform 23"/>
              <p:cNvSpPr>
                <a:spLocks noEditPoints="1"/>
              </p:cNvSpPr>
              <p:nvPr/>
            </p:nvSpPr>
            <p:spPr bwMode="auto">
              <a:xfrm>
                <a:off x="2664" y="4250"/>
                <a:ext cx="83" cy="27"/>
              </a:xfrm>
              <a:custGeom>
                <a:avLst/>
                <a:gdLst>
                  <a:gd name="T0" fmla="*/ 613 w 916"/>
                  <a:gd name="T1" fmla="*/ 78 h 300"/>
                  <a:gd name="T2" fmla="*/ 561 w 916"/>
                  <a:gd name="T3" fmla="*/ 109 h 300"/>
                  <a:gd name="T4" fmla="*/ 554 w 916"/>
                  <a:gd name="T5" fmla="*/ 165 h 300"/>
                  <a:gd name="T6" fmla="*/ 579 w 916"/>
                  <a:gd name="T7" fmla="*/ 210 h 300"/>
                  <a:gd name="T8" fmla="*/ 665 w 916"/>
                  <a:gd name="T9" fmla="*/ 229 h 300"/>
                  <a:gd name="T10" fmla="*/ 787 w 916"/>
                  <a:gd name="T11" fmla="*/ 223 h 300"/>
                  <a:gd name="T12" fmla="*/ 839 w 916"/>
                  <a:gd name="T13" fmla="*/ 191 h 300"/>
                  <a:gd name="T14" fmla="*/ 846 w 916"/>
                  <a:gd name="T15" fmla="*/ 135 h 300"/>
                  <a:gd name="T16" fmla="*/ 820 w 916"/>
                  <a:gd name="T17" fmla="*/ 90 h 300"/>
                  <a:gd name="T18" fmla="*/ 734 w 916"/>
                  <a:gd name="T19" fmla="*/ 72 h 300"/>
                  <a:gd name="T20" fmla="*/ 153 w 916"/>
                  <a:gd name="T21" fmla="*/ 74 h 300"/>
                  <a:gd name="T22" fmla="*/ 85 w 916"/>
                  <a:gd name="T23" fmla="*/ 99 h 300"/>
                  <a:gd name="T24" fmla="*/ 70 w 916"/>
                  <a:gd name="T25" fmla="*/ 150 h 300"/>
                  <a:gd name="T26" fmla="*/ 85 w 916"/>
                  <a:gd name="T27" fmla="*/ 201 h 300"/>
                  <a:gd name="T28" fmla="*/ 153 w 916"/>
                  <a:gd name="T29" fmla="*/ 227 h 300"/>
                  <a:gd name="T30" fmla="*/ 280 w 916"/>
                  <a:gd name="T31" fmla="*/ 227 h 300"/>
                  <a:gd name="T32" fmla="*/ 348 w 916"/>
                  <a:gd name="T33" fmla="*/ 201 h 300"/>
                  <a:gd name="T34" fmla="*/ 363 w 916"/>
                  <a:gd name="T35" fmla="*/ 150 h 300"/>
                  <a:gd name="T36" fmla="*/ 348 w 916"/>
                  <a:gd name="T37" fmla="*/ 99 h 300"/>
                  <a:gd name="T38" fmla="*/ 280 w 916"/>
                  <a:gd name="T39" fmla="*/ 74 h 300"/>
                  <a:gd name="T40" fmla="*/ 234 w 916"/>
                  <a:gd name="T41" fmla="*/ 0 h 300"/>
                  <a:gd name="T42" fmla="*/ 321 w 916"/>
                  <a:gd name="T43" fmla="*/ 9 h 300"/>
                  <a:gd name="T44" fmla="*/ 400 w 916"/>
                  <a:gd name="T45" fmla="*/ 53 h 300"/>
                  <a:gd name="T46" fmla="*/ 574 w 916"/>
                  <a:gd name="T47" fmla="*/ 17 h 300"/>
                  <a:gd name="T48" fmla="*/ 662 w 916"/>
                  <a:gd name="T49" fmla="*/ 1 h 300"/>
                  <a:gd name="T50" fmla="*/ 732 w 916"/>
                  <a:gd name="T51" fmla="*/ 0 h 300"/>
                  <a:gd name="T52" fmla="*/ 806 w 916"/>
                  <a:gd name="T53" fmla="*/ 10 h 300"/>
                  <a:gd name="T54" fmla="*/ 875 w 916"/>
                  <a:gd name="T55" fmla="*/ 45 h 300"/>
                  <a:gd name="T56" fmla="*/ 914 w 916"/>
                  <a:gd name="T57" fmla="*/ 123 h 300"/>
                  <a:gd name="T58" fmla="*/ 900 w 916"/>
                  <a:gd name="T59" fmla="*/ 223 h 300"/>
                  <a:gd name="T60" fmla="*/ 843 w 916"/>
                  <a:gd name="T61" fmla="*/ 277 h 300"/>
                  <a:gd name="T62" fmla="*/ 768 w 916"/>
                  <a:gd name="T63" fmla="*/ 297 h 300"/>
                  <a:gd name="T64" fmla="*/ 699 w 916"/>
                  <a:gd name="T65" fmla="*/ 300 h 300"/>
                  <a:gd name="T66" fmla="*/ 632 w 916"/>
                  <a:gd name="T67" fmla="*/ 297 h 300"/>
                  <a:gd name="T68" fmla="*/ 557 w 916"/>
                  <a:gd name="T69" fmla="*/ 277 h 300"/>
                  <a:gd name="T70" fmla="*/ 500 w 916"/>
                  <a:gd name="T71" fmla="*/ 224 h 300"/>
                  <a:gd name="T72" fmla="*/ 485 w 916"/>
                  <a:gd name="T73" fmla="*/ 137 h 300"/>
                  <a:gd name="T74" fmla="*/ 432 w 916"/>
                  <a:gd name="T75" fmla="*/ 150 h 300"/>
                  <a:gd name="T76" fmla="*/ 405 w 916"/>
                  <a:gd name="T77" fmla="*/ 241 h 300"/>
                  <a:gd name="T78" fmla="*/ 342 w 916"/>
                  <a:gd name="T79" fmla="*/ 284 h 300"/>
                  <a:gd name="T80" fmla="*/ 266 w 916"/>
                  <a:gd name="T81" fmla="*/ 298 h 300"/>
                  <a:gd name="T82" fmla="*/ 201 w 916"/>
                  <a:gd name="T83" fmla="*/ 299 h 300"/>
                  <a:gd name="T84" fmla="*/ 129 w 916"/>
                  <a:gd name="T85" fmla="*/ 294 h 300"/>
                  <a:gd name="T86" fmla="*/ 57 w 916"/>
                  <a:gd name="T87" fmla="*/ 267 h 300"/>
                  <a:gd name="T88" fmla="*/ 7 w 916"/>
                  <a:gd name="T89" fmla="*/ 202 h 300"/>
                  <a:gd name="T90" fmla="*/ 7 w 916"/>
                  <a:gd name="T91" fmla="*/ 98 h 300"/>
                  <a:gd name="T92" fmla="*/ 57 w 916"/>
                  <a:gd name="T93" fmla="*/ 33 h 300"/>
                  <a:gd name="T94" fmla="*/ 129 w 916"/>
                  <a:gd name="T95" fmla="*/ 6 h 300"/>
                  <a:gd name="T96" fmla="*/ 201 w 916"/>
                  <a:gd name="T97" fmla="*/ 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16" h="300">
                    <a:moveTo>
                      <a:pt x="699" y="71"/>
                    </a:moveTo>
                    <a:lnTo>
                      <a:pt x="665" y="72"/>
                    </a:lnTo>
                    <a:lnTo>
                      <a:pt x="636" y="74"/>
                    </a:lnTo>
                    <a:lnTo>
                      <a:pt x="613" y="78"/>
                    </a:lnTo>
                    <a:lnTo>
                      <a:pt x="594" y="83"/>
                    </a:lnTo>
                    <a:lnTo>
                      <a:pt x="579" y="90"/>
                    </a:lnTo>
                    <a:lnTo>
                      <a:pt x="569" y="99"/>
                    </a:lnTo>
                    <a:lnTo>
                      <a:pt x="561" y="109"/>
                    </a:lnTo>
                    <a:lnTo>
                      <a:pt x="556" y="122"/>
                    </a:lnTo>
                    <a:lnTo>
                      <a:pt x="554" y="135"/>
                    </a:lnTo>
                    <a:lnTo>
                      <a:pt x="553" y="150"/>
                    </a:lnTo>
                    <a:lnTo>
                      <a:pt x="554" y="165"/>
                    </a:lnTo>
                    <a:lnTo>
                      <a:pt x="556" y="179"/>
                    </a:lnTo>
                    <a:lnTo>
                      <a:pt x="561" y="191"/>
                    </a:lnTo>
                    <a:lnTo>
                      <a:pt x="569" y="201"/>
                    </a:lnTo>
                    <a:lnTo>
                      <a:pt x="579" y="210"/>
                    </a:lnTo>
                    <a:lnTo>
                      <a:pt x="594" y="216"/>
                    </a:lnTo>
                    <a:lnTo>
                      <a:pt x="613" y="223"/>
                    </a:lnTo>
                    <a:lnTo>
                      <a:pt x="636" y="227"/>
                    </a:lnTo>
                    <a:lnTo>
                      <a:pt x="665" y="229"/>
                    </a:lnTo>
                    <a:lnTo>
                      <a:pt x="699" y="230"/>
                    </a:lnTo>
                    <a:lnTo>
                      <a:pt x="734" y="229"/>
                    </a:lnTo>
                    <a:lnTo>
                      <a:pt x="763" y="227"/>
                    </a:lnTo>
                    <a:lnTo>
                      <a:pt x="787" y="223"/>
                    </a:lnTo>
                    <a:lnTo>
                      <a:pt x="805" y="216"/>
                    </a:lnTo>
                    <a:lnTo>
                      <a:pt x="820" y="210"/>
                    </a:lnTo>
                    <a:lnTo>
                      <a:pt x="831" y="201"/>
                    </a:lnTo>
                    <a:lnTo>
                      <a:pt x="839" y="191"/>
                    </a:lnTo>
                    <a:lnTo>
                      <a:pt x="843" y="179"/>
                    </a:lnTo>
                    <a:lnTo>
                      <a:pt x="846" y="165"/>
                    </a:lnTo>
                    <a:lnTo>
                      <a:pt x="847" y="150"/>
                    </a:lnTo>
                    <a:lnTo>
                      <a:pt x="846" y="135"/>
                    </a:lnTo>
                    <a:lnTo>
                      <a:pt x="843" y="122"/>
                    </a:lnTo>
                    <a:lnTo>
                      <a:pt x="839" y="109"/>
                    </a:lnTo>
                    <a:lnTo>
                      <a:pt x="831" y="99"/>
                    </a:lnTo>
                    <a:lnTo>
                      <a:pt x="820" y="90"/>
                    </a:lnTo>
                    <a:lnTo>
                      <a:pt x="805" y="83"/>
                    </a:lnTo>
                    <a:lnTo>
                      <a:pt x="787" y="78"/>
                    </a:lnTo>
                    <a:lnTo>
                      <a:pt x="763" y="74"/>
                    </a:lnTo>
                    <a:lnTo>
                      <a:pt x="734" y="72"/>
                    </a:lnTo>
                    <a:lnTo>
                      <a:pt x="699" y="71"/>
                    </a:lnTo>
                    <a:close/>
                    <a:moveTo>
                      <a:pt x="216" y="71"/>
                    </a:moveTo>
                    <a:lnTo>
                      <a:pt x="182" y="72"/>
                    </a:lnTo>
                    <a:lnTo>
                      <a:pt x="153" y="74"/>
                    </a:lnTo>
                    <a:lnTo>
                      <a:pt x="130" y="78"/>
                    </a:lnTo>
                    <a:lnTo>
                      <a:pt x="111" y="83"/>
                    </a:lnTo>
                    <a:lnTo>
                      <a:pt x="96" y="90"/>
                    </a:lnTo>
                    <a:lnTo>
                      <a:pt x="85" y="99"/>
                    </a:lnTo>
                    <a:lnTo>
                      <a:pt x="78" y="109"/>
                    </a:lnTo>
                    <a:lnTo>
                      <a:pt x="73" y="122"/>
                    </a:lnTo>
                    <a:lnTo>
                      <a:pt x="70" y="135"/>
                    </a:lnTo>
                    <a:lnTo>
                      <a:pt x="70" y="150"/>
                    </a:lnTo>
                    <a:lnTo>
                      <a:pt x="70" y="165"/>
                    </a:lnTo>
                    <a:lnTo>
                      <a:pt x="73" y="179"/>
                    </a:lnTo>
                    <a:lnTo>
                      <a:pt x="78" y="191"/>
                    </a:lnTo>
                    <a:lnTo>
                      <a:pt x="85" y="201"/>
                    </a:lnTo>
                    <a:lnTo>
                      <a:pt x="96" y="210"/>
                    </a:lnTo>
                    <a:lnTo>
                      <a:pt x="111" y="216"/>
                    </a:lnTo>
                    <a:lnTo>
                      <a:pt x="130" y="223"/>
                    </a:lnTo>
                    <a:lnTo>
                      <a:pt x="153" y="227"/>
                    </a:lnTo>
                    <a:lnTo>
                      <a:pt x="182" y="229"/>
                    </a:lnTo>
                    <a:lnTo>
                      <a:pt x="216" y="230"/>
                    </a:lnTo>
                    <a:lnTo>
                      <a:pt x="250" y="229"/>
                    </a:lnTo>
                    <a:lnTo>
                      <a:pt x="280" y="227"/>
                    </a:lnTo>
                    <a:lnTo>
                      <a:pt x="304" y="223"/>
                    </a:lnTo>
                    <a:lnTo>
                      <a:pt x="322" y="216"/>
                    </a:lnTo>
                    <a:lnTo>
                      <a:pt x="337" y="210"/>
                    </a:lnTo>
                    <a:lnTo>
                      <a:pt x="348" y="201"/>
                    </a:lnTo>
                    <a:lnTo>
                      <a:pt x="355" y="191"/>
                    </a:lnTo>
                    <a:lnTo>
                      <a:pt x="360" y="179"/>
                    </a:lnTo>
                    <a:lnTo>
                      <a:pt x="363" y="165"/>
                    </a:lnTo>
                    <a:lnTo>
                      <a:pt x="363" y="150"/>
                    </a:lnTo>
                    <a:lnTo>
                      <a:pt x="363" y="135"/>
                    </a:lnTo>
                    <a:lnTo>
                      <a:pt x="360" y="122"/>
                    </a:lnTo>
                    <a:lnTo>
                      <a:pt x="355" y="109"/>
                    </a:lnTo>
                    <a:lnTo>
                      <a:pt x="348" y="99"/>
                    </a:lnTo>
                    <a:lnTo>
                      <a:pt x="337" y="90"/>
                    </a:lnTo>
                    <a:lnTo>
                      <a:pt x="322" y="83"/>
                    </a:lnTo>
                    <a:lnTo>
                      <a:pt x="304" y="78"/>
                    </a:lnTo>
                    <a:lnTo>
                      <a:pt x="280" y="74"/>
                    </a:lnTo>
                    <a:lnTo>
                      <a:pt x="250" y="72"/>
                    </a:lnTo>
                    <a:lnTo>
                      <a:pt x="216" y="71"/>
                    </a:lnTo>
                    <a:close/>
                    <a:moveTo>
                      <a:pt x="216" y="0"/>
                    </a:moveTo>
                    <a:lnTo>
                      <a:pt x="234" y="0"/>
                    </a:lnTo>
                    <a:lnTo>
                      <a:pt x="254" y="1"/>
                    </a:lnTo>
                    <a:lnTo>
                      <a:pt x="276" y="2"/>
                    </a:lnTo>
                    <a:lnTo>
                      <a:pt x="298" y="5"/>
                    </a:lnTo>
                    <a:lnTo>
                      <a:pt x="321" y="9"/>
                    </a:lnTo>
                    <a:lnTo>
                      <a:pt x="343" y="17"/>
                    </a:lnTo>
                    <a:lnTo>
                      <a:pt x="364" y="26"/>
                    </a:lnTo>
                    <a:lnTo>
                      <a:pt x="383" y="37"/>
                    </a:lnTo>
                    <a:lnTo>
                      <a:pt x="400" y="53"/>
                    </a:lnTo>
                    <a:lnTo>
                      <a:pt x="516" y="53"/>
                    </a:lnTo>
                    <a:lnTo>
                      <a:pt x="533" y="37"/>
                    </a:lnTo>
                    <a:lnTo>
                      <a:pt x="553" y="26"/>
                    </a:lnTo>
                    <a:lnTo>
                      <a:pt x="574" y="17"/>
                    </a:lnTo>
                    <a:lnTo>
                      <a:pt x="596" y="9"/>
                    </a:lnTo>
                    <a:lnTo>
                      <a:pt x="618" y="5"/>
                    </a:lnTo>
                    <a:lnTo>
                      <a:pt x="640" y="2"/>
                    </a:lnTo>
                    <a:lnTo>
                      <a:pt x="662" y="1"/>
                    </a:lnTo>
                    <a:lnTo>
                      <a:pt x="682" y="0"/>
                    </a:lnTo>
                    <a:lnTo>
                      <a:pt x="699" y="0"/>
                    </a:lnTo>
                    <a:lnTo>
                      <a:pt x="715" y="0"/>
                    </a:lnTo>
                    <a:lnTo>
                      <a:pt x="732" y="0"/>
                    </a:lnTo>
                    <a:lnTo>
                      <a:pt x="749" y="1"/>
                    </a:lnTo>
                    <a:lnTo>
                      <a:pt x="768" y="3"/>
                    </a:lnTo>
                    <a:lnTo>
                      <a:pt x="787" y="6"/>
                    </a:lnTo>
                    <a:lnTo>
                      <a:pt x="806" y="10"/>
                    </a:lnTo>
                    <a:lnTo>
                      <a:pt x="825" y="16"/>
                    </a:lnTo>
                    <a:lnTo>
                      <a:pt x="843" y="24"/>
                    </a:lnTo>
                    <a:lnTo>
                      <a:pt x="860" y="33"/>
                    </a:lnTo>
                    <a:lnTo>
                      <a:pt x="875" y="45"/>
                    </a:lnTo>
                    <a:lnTo>
                      <a:pt x="889" y="59"/>
                    </a:lnTo>
                    <a:lnTo>
                      <a:pt x="900" y="77"/>
                    </a:lnTo>
                    <a:lnTo>
                      <a:pt x="908" y="98"/>
                    </a:lnTo>
                    <a:lnTo>
                      <a:pt x="914" y="123"/>
                    </a:lnTo>
                    <a:lnTo>
                      <a:pt x="916" y="150"/>
                    </a:lnTo>
                    <a:lnTo>
                      <a:pt x="914" y="178"/>
                    </a:lnTo>
                    <a:lnTo>
                      <a:pt x="908" y="202"/>
                    </a:lnTo>
                    <a:lnTo>
                      <a:pt x="900" y="223"/>
                    </a:lnTo>
                    <a:lnTo>
                      <a:pt x="889" y="241"/>
                    </a:lnTo>
                    <a:lnTo>
                      <a:pt x="875" y="255"/>
                    </a:lnTo>
                    <a:lnTo>
                      <a:pt x="860" y="267"/>
                    </a:lnTo>
                    <a:lnTo>
                      <a:pt x="843" y="277"/>
                    </a:lnTo>
                    <a:lnTo>
                      <a:pt x="825" y="285"/>
                    </a:lnTo>
                    <a:lnTo>
                      <a:pt x="806" y="290"/>
                    </a:lnTo>
                    <a:lnTo>
                      <a:pt x="787" y="294"/>
                    </a:lnTo>
                    <a:lnTo>
                      <a:pt x="768" y="297"/>
                    </a:lnTo>
                    <a:lnTo>
                      <a:pt x="749" y="298"/>
                    </a:lnTo>
                    <a:lnTo>
                      <a:pt x="732" y="299"/>
                    </a:lnTo>
                    <a:lnTo>
                      <a:pt x="715" y="299"/>
                    </a:lnTo>
                    <a:lnTo>
                      <a:pt x="699" y="300"/>
                    </a:lnTo>
                    <a:lnTo>
                      <a:pt x="685" y="299"/>
                    </a:lnTo>
                    <a:lnTo>
                      <a:pt x="668" y="299"/>
                    </a:lnTo>
                    <a:lnTo>
                      <a:pt x="650" y="298"/>
                    </a:lnTo>
                    <a:lnTo>
                      <a:pt x="632" y="297"/>
                    </a:lnTo>
                    <a:lnTo>
                      <a:pt x="613" y="294"/>
                    </a:lnTo>
                    <a:lnTo>
                      <a:pt x="593" y="290"/>
                    </a:lnTo>
                    <a:lnTo>
                      <a:pt x="575" y="285"/>
                    </a:lnTo>
                    <a:lnTo>
                      <a:pt x="557" y="277"/>
                    </a:lnTo>
                    <a:lnTo>
                      <a:pt x="540" y="267"/>
                    </a:lnTo>
                    <a:lnTo>
                      <a:pt x="524" y="255"/>
                    </a:lnTo>
                    <a:lnTo>
                      <a:pt x="511" y="241"/>
                    </a:lnTo>
                    <a:lnTo>
                      <a:pt x="500" y="224"/>
                    </a:lnTo>
                    <a:lnTo>
                      <a:pt x="491" y="202"/>
                    </a:lnTo>
                    <a:lnTo>
                      <a:pt x="486" y="179"/>
                    </a:lnTo>
                    <a:lnTo>
                      <a:pt x="484" y="150"/>
                    </a:lnTo>
                    <a:lnTo>
                      <a:pt x="485" y="137"/>
                    </a:lnTo>
                    <a:lnTo>
                      <a:pt x="486" y="125"/>
                    </a:lnTo>
                    <a:lnTo>
                      <a:pt x="430" y="125"/>
                    </a:lnTo>
                    <a:lnTo>
                      <a:pt x="432" y="137"/>
                    </a:lnTo>
                    <a:lnTo>
                      <a:pt x="432" y="150"/>
                    </a:lnTo>
                    <a:lnTo>
                      <a:pt x="430" y="179"/>
                    </a:lnTo>
                    <a:lnTo>
                      <a:pt x="425" y="202"/>
                    </a:lnTo>
                    <a:lnTo>
                      <a:pt x="416" y="224"/>
                    </a:lnTo>
                    <a:lnTo>
                      <a:pt x="405" y="241"/>
                    </a:lnTo>
                    <a:lnTo>
                      <a:pt x="392" y="255"/>
                    </a:lnTo>
                    <a:lnTo>
                      <a:pt x="377" y="267"/>
                    </a:lnTo>
                    <a:lnTo>
                      <a:pt x="360" y="277"/>
                    </a:lnTo>
                    <a:lnTo>
                      <a:pt x="342" y="284"/>
                    </a:lnTo>
                    <a:lnTo>
                      <a:pt x="323" y="290"/>
                    </a:lnTo>
                    <a:lnTo>
                      <a:pt x="304" y="294"/>
                    </a:lnTo>
                    <a:lnTo>
                      <a:pt x="285" y="296"/>
                    </a:lnTo>
                    <a:lnTo>
                      <a:pt x="266" y="298"/>
                    </a:lnTo>
                    <a:lnTo>
                      <a:pt x="248" y="299"/>
                    </a:lnTo>
                    <a:lnTo>
                      <a:pt x="231" y="299"/>
                    </a:lnTo>
                    <a:lnTo>
                      <a:pt x="216" y="299"/>
                    </a:lnTo>
                    <a:lnTo>
                      <a:pt x="201" y="299"/>
                    </a:lnTo>
                    <a:lnTo>
                      <a:pt x="185" y="299"/>
                    </a:lnTo>
                    <a:lnTo>
                      <a:pt x="167" y="298"/>
                    </a:lnTo>
                    <a:lnTo>
                      <a:pt x="148" y="296"/>
                    </a:lnTo>
                    <a:lnTo>
                      <a:pt x="129" y="294"/>
                    </a:lnTo>
                    <a:lnTo>
                      <a:pt x="110" y="290"/>
                    </a:lnTo>
                    <a:lnTo>
                      <a:pt x="91" y="284"/>
                    </a:lnTo>
                    <a:lnTo>
                      <a:pt x="73" y="277"/>
                    </a:lnTo>
                    <a:lnTo>
                      <a:pt x="57" y="267"/>
                    </a:lnTo>
                    <a:lnTo>
                      <a:pt x="41" y="255"/>
                    </a:lnTo>
                    <a:lnTo>
                      <a:pt x="27" y="240"/>
                    </a:lnTo>
                    <a:lnTo>
                      <a:pt x="16" y="223"/>
                    </a:lnTo>
                    <a:lnTo>
                      <a:pt x="7" y="202"/>
                    </a:lnTo>
                    <a:lnTo>
                      <a:pt x="2" y="178"/>
                    </a:lnTo>
                    <a:lnTo>
                      <a:pt x="0" y="150"/>
                    </a:lnTo>
                    <a:lnTo>
                      <a:pt x="2" y="122"/>
                    </a:lnTo>
                    <a:lnTo>
                      <a:pt x="7" y="98"/>
                    </a:lnTo>
                    <a:lnTo>
                      <a:pt x="16" y="77"/>
                    </a:lnTo>
                    <a:lnTo>
                      <a:pt x="27" y="59"/>
                    </a:lnTo>
                    <a:lnTo>
                      <a:pt x="41" y="45"/>
                    </a:lnTo>
                    <a:lnTo>
                      <a:pt x="57" y="33"/>
                    </a:lnTo>
                    <a:lnTo>
                      <a:pt x="73" y="23"/>
                    </a:lnTo>
                    <a:lnTo>
                      <a:pt x="91" y="16"/>
                    </a:lnTo>
                    <a:lnTo>
                      <a:pt x="110" y="10"/>
                    </a:lnTo>
                    <a:lnTo>
                      <a:pt x="129" y="6"/>
                    </a:lnTo>
                    <a:lnTo>
                      <a:pt x="148" y="3"/>
                    </a:lnTo>
                    <a:lnTo>
                      <a:pt x="167" y="1"/>
                    </a:lnTo>
                    <a:lnTo>
                      <a:pt x="185" y="0"/>
                    </a:lnTo>
                    <a:lnTo>
                      <a:pt x="201" y="0"/>
                    </a:lnTo>
                    <a:lnTo>
                      <a:pt x="2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21" name="Freeform 24"/>
              <p:cNvSpPr>
                <a:spLocks noEditPoints="1"/>
              </p:cNvSpPr>
              <p:nvPr/>
            </p:nvSpPr>
            <p:spPr bwMode="auto">
              <a:xfrm>
                <a:off x="2597" y="4335"/>
                <a:ext cx="217" cy="124"/>
              </a:xfrm>
              <a:custGeom>
                <a:avLst/>
                <a:gdLst>
                  <a:gd name="T0" fmla="*/ 1796 w 2393"/>
                  <a:gd name="T1" fmla="*/ 704 h 1360"/>
                  <a:gd name="T2" fmla="*/ 1761 w 2393"/>
                  <a:gd name="T3" fmla="*/ 720 h 1360"/>
                  <a:gd name="T4" fmla="*/ 1590 w 2393"/>
                  <a:gd name="T5" fmla="*/ 904 h 1360"/>
                  <a:gd name="T6" fmla="*/ 1882 w 2393"/>
                  <a:gd name="T7" fmla="*/ 733 h 1360"/>
                  <a:gd name="T8" fmla="*/ 1851 w 2393"/>
                  <a:gd name="T9" fmla="*/ 709 h 1360"/>
                  <a:gd name="T10" fmla="*/ 1814 w 2393"/>
                  <a:gd name="T11" fmla="*/ 702 h 1360"/>
                  <a:gd name="T12" fmla="*/ 1831 w 2393"/>
                  <a:gd name="T13" fmla="*/ 20 h 1360"/>
                  <a:gd name="T14" fmla="*/ 1950 w 2393"/>
                  <a:gd name="T15" fmla="*/ 61 h 1360"/>
                  <a:gd name="T16" fmla="*/ 2057 w 2393"/>
                  <a:gd name="T17" fmla="*/ 121 h 1360"/>
                  <a:gd name="T18" fmla="*/ 2154 w 2393"/>
                  <a:gd name="T19" fmla="*/ 196 h 1360"/>
                  <a:gd name="T20" fmla="*/ 2235 w 2393"/>
                  <a:gd name="T21" fmla="*/ 286 h 1360"/>
                  <a:gd name="T22" fmla="*/ 2301 w 2393"/>
                  <a:gd name="T23" fmla="*/ 388 h 1360"/>
                  <a:gd name="T24" fmla="*/ 2352 w 2393"/>
                  <a:gd name="T25" fmla="*/ 501 h 1360"/>
                  <a:gd name="T26" fmla="*/ 2382 w 2393"/>
                  <a:gd name="T27" fmla="*/ 622 h 1360"/>
                  <a:gd name="T28" fmla="*/ 2393 w 2393"/>
                  <a:gd name="T29" fmla="*/ 748 h 1360"/>
                  <a:gd name="T30" fmla="*/ 2390 w 2393"/>
                  <a:gd name="T31" fmla="*/ 1230 h 1360"/>
                  <a:gd name="T32" fmla="*/ 2370 w 2393"/>
                  <a:gd name="T33" fmla="*/ 1282 h 1360"/>
                  <a:gd name="T34" fmla="*/ 2335 w 2393"/>
                  <a:gd name="T35" fmla="*/ 1324 h 1360"/>
                  <a:gd name="T36" fmla="*/ 2286 w 2393"/>
                  <a:gd name="T37" fmla="*/ 1351 h 1360"/>
                  <a:gd name="T38" fmla="*/ 2230 w 2393"/>
                  <a:gd name="T39" fmla="*/ 1360 h 1360"/>
                  <a:gd name="T40" fmla="*/ 129 w 2393"/>
                  <a:gd name="T41" fmla="*/ 1358 h 1360"/>
                  <a:gd name="T42" fmla="*/ 77 w 2393"/>
                  <a:gd name="T43" fmla="*/ 1339 h 1360"/>
                  <a:gd name="T44" fmla="*/ 36 w 2393"/>
                  <a:gd name="T45" fmla="*/ 1304 h 1360"/>
                  <a:gd name="T46" fmla="*/ 10 w 2393"/>
                  <a:gd name="T47" fmla="*/ 1256 h 1360"/>
                  <a:gd name="T48" fmla="*/ 0 w 2393"/>
                  <a:gd name="T49" fmla="*/ 1200 h 1360"/>
                  <a:gd name="T50" fmla="*/ 3 w 2393"/>
                  <a:gd name="T51" fmla="*/ 684 h 1360"/>
                  <a:gd name="T52" fmla="*/ 23 w 2393"/>
                  <a:gd name="T53" fmla="*/ 561 h 1360"/>
                  <a:gd name="T54" fmla="*/ 63 w 2393"/>
                  <a:gd name="T55" fmla="*/ 443 h 1360"/>
                  <a:gd name="T56" fmla="*/ 122 w 2393"/>
                  <a:gd name="T57" fmla="*/ 336 h 1360"/>
                  <a:gd name="T58" fmla="*/ 195 w 2393"/>
                  <a:gd name="T59" fmla="*/ 240 h 1360"/>
                  <a:gd name="T60" fmla="*/ 283 w 2393"/>
                  <a:gd name="T61" fmla="*/ 157 h 1360"/>
                  <a:gd name="T62" fmla="*/ 385 w 2393"/>
                  <a:gd name="T63" fmla="*/ 89 h 1360"/>
                  <a:gd name="T64" fmla="*/ 498 w 2393"/>
                  <a:gd name="T65" fmla="*/ 38 h 1360"/>
                  <a:gd name="T66" fmla="*/ 640 w 2393"/>
                  <a:gd name="T67" fmla="*/ 0 h 1360"/>
                  <a:gd name="T68" fmla="*/ 1748 w 2393"/>
                  <a:gd name="T69" fmla="*/ 0 h 1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393" h="1360">
                    <a:moveTo>
                      <a:pt x="1814" y="702"/>
                    </a:moveTo>
                    <a:lnTo>
                      <a:pt x="1796" y="704"/>
                    </a:lnTo>
                    <a:lnTo>
                      <a:pt x="1778" y="709"/>
                    </a:lnTo>
                    <a:lnTo>
                      <a:pt x="1761" y="720"/>
                    </a:lnTo>
                    <a:lnTo>
                      <a:pt x="1746" y="733"/>
                    </a:lnTo>
                    <a:lnTo>
                      <a:pt x="1590" y="904"/>
                    </a:lnTo>
                    <a:lnTo>
                      <a:pt x="2038" y="904"/>
                    </a:lnTo>
                    <a:lnTo>
                      <a:pt x="1882" y="733"/>
                    </a:lnTo>
                    <a:lnTo>
                      <a:pt x="1867" y="719"/>
                    </a:lnTo>
                    <a:lnTo>
                      <a:pt x="1851" y="709"/>
                    </a:lnTo>
                    <a:lnTo>
                      <a:pt x="1833" y="703"/>
                    </a:lnTo>
                    <a:lnTo>
                      <a:pt x="1814" y="702"/>
                    </a:lnTo>
                    <a:close/>
                    <a:moveTo>
                      <a:pt x="1748" y="0"/>
                    </a:moveTo>
                    <a:lnTo>
                      <a:pt x="1831" y="20"/>
                    </a:lnTo>
                    <a:lnTo>
                      <a:pt x="1892" y="38"/>
                    </a:lnTo>
                    <a:lnTo>
                      <a:pt x="1950" y="61"/>
                    </a:lnTo>
                    <a:lnTo>
                      <a:pt x="2005" y="88"/>
                    </a:lnTo>
                    <a:lnTo>
                      <a:pt x="2057" y="121"/>
                    </a:lnTo>
                    <a:lnTo>
                      <a:pt x="2107" y="157"/>
                    </a:lnTo>
                    <a:lnTo>
                      <a:pt x="2154" y="196"/>
                    </a:lnTo>
                    <a:lnTo>
                      <a:pt x="2196" y="239"/>
                    </a:lnTo>
                    <a:lnTo>
                      <a:pt x="2235" y="286"/>
                    </a:lnTo>
                    <a:lnTo>
                      <a:pt x="2270" y="336"/>
                    </a:lnTo>
                    <a:lnTo>
                      <a:pt x="2301" y="388"/>
                    </a:lnTo>
                    <a:lnTo>
                      <a:pt x="2328" y="443"/>
                    </a:lnTo>
                    <a:lnTo>
                      <a:pt x="2352" y="501"/>
                    </a:lnTo>
                    <a:lnTo>
                      <a:pt x="2369" y="561"/>
                    </a:lnTo>
                    <a:lnTo>
                      <a:pt x="2382" y="622"/>
                    </a:lnTo>
                    <a:lnTo>
                      <a:pt x="2390" y="684"/>
                    </a:lnTo>
                    <a:lnTo>
                      <a:pt x="2393" y="748"/>
                    </a:lnTo>
                    <a:lnTo>
                      <a:pt x="2393" y="1200"/>
                    </a:lnTo>
                    <a:lnTo>
                      <a:pt x="2390" y="1230"/>
                    </a:lnTo>
                    <a:lnTo>
                      <a:pt x="2383" y="1256"/>
                    </a:lnTo>
                    <a:lnTo>
                      <a:pt x="2370" y="1282"/>
                    </a:lnTo>
                    <a:lnTo>
                      <a:pt x="2354" y="1304"/>
                    </a:lnTo>
                    <a:lnTo>
                      <a:pt x="2335" y="1324"/>
                    </a:lnTo>
                    <a:lnTo>
                      <a:pt x="2311" y="1339"/>
                    </a:lnTo>
                    <a:lnTo>
                      <a:pt x="2286" y="1351"/>
                    </a:lnTo>
                    <a:lnTo>
                      <a:pt x="2259" y="1358"/>
                    </a:lnTo>
                    <a:lnTo>
                      <a:pt x="2230" y="1360"/>
                    </a:lnTo>
                    <a:lnTo>
                      <a:pt x="157" y="1360"/>
                    </a:lnTo>
                    <a:lnTo>
                      <a:pt x="129" y="1358"/>
                    </a:lnTo>
                    <a:lnTo>
                      <a:pt x="101" y="1351"/>
                    </a:lnTo>
                    <a:lnTo>
                      <a:pt x="77" y="1339"/>
                    </a:lnTo>
                    <a:lnTo>
                      <a:pt x="55" y="1324"/>
                    </a:lnTo>
                    <a:lnTo>
                      <a:pt x="36" y="1304"/>
                    </a:lnTo>
                    <a:lnTo>
                      <a:pt x="21" y="1282"/>
                    </a:lnTo>
                    <a:lnTo>
                      <a:pt x="10" y="1256"/>
                    </a:lnTo>
                    <a:lnTo>
                      <a:pt x="3" y="1230"/>
                    </a:lnTo>
                    <a:lnTo>
                      <a:pt x="0" y="1200"/>
                    </a:lnTo>
                    <a:lnTo>
                      <a:pt x="0" y="748"/>
                    </a:lnTo>
                    <a:lnTo>
                      <a:pt x="3" y="684"/>
                    </a:lnTo>
                    <a:lnTo>
                      <a:pt x="11" y="622"/>
                    </a:lnTo>
                    <a:lnTo>
                      <a:pt x="23" y="561"/>
                    </a:lnTo>
                    <a:lnTo>
                      <a:pt x="41" y="501"/>
                    </a:lnTo>
                    <a:lnTo>
                      <a:pt x="63" y="443"/>
                    </a:lnTo>
                    <a:lnTo>
                      <a:pt x="90" y="389"/>
                    </a:lnTo>
                    <a:lnTo>
                      <a:pt x="122" y="336"/>
                    </a:lnTo>
                    <a:lnTo>
                      <a:pt x="156" y="286"/>
                    </a:lnTo>
                    <a:lnTo>
                      <a:pt x="195" y="240"/>
                    </a:lnTo>
                    <a:lnTo>
                      <a:pt x="237" y="196"/>
                    </a:lnTo>
                    <a:lnTo>
                      <a:pt x="283" y="157"/>
                    </a:lnTo>
                    <a:lnTo>
                      <a:pt x="332" y="121"/>
                    </a:lnTo>
                    <a:lnTo>
                      <a:pt x="385" y="89"/>
                    </a:lnTo>
                    <a:lnTo>
                      <a:pt x="440" y="62"/>
                    </a:lnTo>
                    <a:lnTo>
                      <a:pt x="498" y="38"/>
                    </a:lnTo>
                    <a:lnTo>
                      <a:pt x="559" y="20"/>
                    </a:lnTo>
                    <a:lnTo>
                      <a:pt x="640" y="0"/>
                    </a:lnTo>
                    <a:lnTo>
                      <a:pt x="1193" y="1280"/>
                    </a:lnTo>
                    <a:lnTo>
                      <a:pt x="174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22" name="Freeform 25"/>
              <p:cNvSpPr>
                <a:spLocks/>
              </p:cNvSpPr>
              <p:nvPr/>
            </p:nvSpPr>
            <p:spPr bwMode="auto">
              <a:xfrm>
                <a:off x="2689" y="4347"/>
                <a:ext cx="34" cy="83"/>
              </a:xfrm>
              <a:custGeom>
                <a:avLst/>
                <a:gdLst>
                  <a:gd name="T0" fmla="*/ 135 w 373"/>
                  <a:gd name="T1" fmla="*/ 0 h 915"/>
                  <a:gd name="T2" fmla="*/ 237 w 373"/>
                  <a:gd name="T3" fmla="*/ 0 h 915"/>
                  <a:gd name="T4" fmla="*/ 258 w 373"/>
                  <a:gd name="T5" fmla="*/ 2 h 915"/>
                  <a:gd name="T6" fmla="*/ 278 w 373"/>
                  <a:gd name="T7" fmla="*/ 9 h 915"/>
                  <a:gd name="T8" fmla="*/ 295 w 373"/>
                  <a:gd name="T9" fmla="*/ 21 h 915"/>
                  <a:gd name="T10" fmla="*/ 310 w 373"/>
                  <a:gd name="T11" fmla="*/ 36 h 915"/>
                  <a:gd name="T12" fmla="*/ 321 w 373"/>
                  <a:gd name="T13" fmla="*/ 53 h 915"/>
                  <a:gd name="T14" fmla="*/ 328 w 373"/>
                  <a:gd name="T15" fmla="*/ 74 h 915"/>
                  <a:gd name="T16" fmla="*/ 366 w 373"/>
                  <a:gd name="T17" fmla="*/ 234 h 915"/>
                  <a:gd name="T18" fmla="*/ 368 w 373"/>
                  <a:gd name="T19" fmla="*/ 257 h 915"/>
                  <a:gd name="T20" fmla="*/ 365 w 373"/>
                  <a:gd name="T21" fmla="*/ 281 h 915"/>
                  <a:gd name="T22" fmla="*/ 357 w 373"/>
                  <a:gd name="T23" fmla="*/ 301 h 915"/>
                  <a:gd name="T24" fmla="*/ 345 w 373"/>
                  <a:gd name="T25" fmla="*/ 319 h 915"/>
                  <a:gd name="T26" fmla="*/ 329 w 373"/>
                  <a:gd name="T27" fmla="*/ 334 h 915"/>
                  <a:gd name="T28" fmla="*/ 309 w 373"/>
                  <a:gd name="T29" fmla="*/ 345 h 915"/>
                  <a:gd name="T30" fmla="*/ 287 w 373"/>
                  <a:gd name="T31" fmla="*/ 351 h 915"/>
                  <a:gd name="T32" fmla="*/ 373 w 373"/>
                  <a:gd name="T33" fmla="*/ 438 h 915"/>
                  <a:gd name="T34" fmla="*/ 187 w 373"/>
                  <a:gd name="T35" fmla="*/ 915 h 915"/>
                  <a:gd name="T36" fmla="*/ 0 w 373"/>
                  <a:gd name="T37" fmla="*/ 438 h 915"/>
                  <a:gd name="T38" fmla="*/ 85 w 373"/>
                  <a:gd name="T39" fmla="*/ 351 h 915"/>
                  <a:gd name="T40" fmla="*/ 63 w 373"/>
                  <a:gd name="T41" fmla="*/ 345 h 915"/>
                  <a:gd name="T42" fmla="*/ 44 w 373"/>
                  <a:gd name="T43" fmla="*/ 334 h 915"/>
                  <a:gd name="T44" fmla="*/ 27 w 373"/>
                  <a:gd name="T45" fmla="*/ 319 h 915"/>
                  <a:gd name="T46" fmla="*/ 15 w 373"/>
                  <a:gd name="T47" fmla="*/ 301 h 915"/>
                  <a:gd name="T48" fmla="*/ 7 w 373"/>
                  <a:gd name="T49" fmla="*/ 281 h 915"/>
                  <a:gd name="T50" fmla="*/ 4 w 373"/>
                  <a:gd name="T51" fmla="*/ 257 h 915"/>
                  <a:gd name="T52" fmla="*/ 6 w 373"/>
                  <a:gd name="T53" fmla="*/ 234 h 915"/>
                  <a:gd name="T54" fmla="*/ 44 w 373"/>
                  <a:gd name="T55" fmla="*/ 74 h 915"/>
                  <a:gd name="T56" fmla="*/ 52 w 373"/>
                  <a:gd name="T57" fmla="*/ 53 h 915"/>
                  <a:gd name="T58" fmla="*/ 63 w 373"/>
                  <a:gd name="T59" fmla="*/ 36 h 915"/>
                  <a:gd name="T60" fmla="*/ 77 w 373"/>
                  <a:gd name="T61" fmla="*/ 21 h 915"/>
                  <a:gd name="T62" fmla="*/ 95 w 373"/>
                  <a:gd name="T63" fmla="*/ 9 h 915"/>
                  <a:gd name="T64" fmla="*/ 114 w 373"/>
                  <a:gd name="T65" fmla="*/ 2 h 915"/>
                  <a:gd name="T66" fmla="*/ 135 w 373"/>
                  <a:gd name="T67" fmla="*/ 0 h 9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73" h="915">
                    <a:moveTo>
                      <a:pt x="135" y="0"/>
                    </a:moveTo>
                    <a:lnTo>
                      <a:pt x="237" y="0"/>
                    </a:lnTo>
                    <a:lnTo>
                      <a:pt x="258" y="2"/>
                    </a:lnTo>
                    <a:lnTo>
                      <a:pt x="278" y="9"/>
                    </a:lnTo>
                    <a:lnTo>
                      <a:pt x="295" y="21"/>
                    </a:lnTo>
                    <a:lnTo>
                      <a:pt x="310" y="36"/>
                    </a:lnTo>
                    <a:lnTo>
                      <a:pt x="321" y="53"/>
                    </a:lnTo>
                    <a:lnTo>
                      <a:pt x="328" y="74"/>
                    </a:lnTo>
                    <a:lnTo>
                      <a:pt x="366" y="234"/>
                    </a:lnTo>
                    <a:lnTo>
                      <a:pt x="368" y="257"/>
                    </a:lnTo>
                    <a:lnTo>
                      <a:pt x="365" y="281"/>
                    </a:lnTo>
                    <a:lnTo>
                      <a:pt x="357" y="301"/>
                    </a:lnTo>
                    <a:lnTo>
                      <a:pt x="345" y="319"/>
                    </a:lnTo>
                    <a:lnTo>
                      <a:pt x="329" y="334"/>
                    </a:lnTo>
                    <a:lnTo>
                      <a:pt x="309" y="345"/>
                    </a:lnTo>
                    <a:lnTo>
                      <a:pt x="287" y="351"/>
                    </a:lnTo>
                    <a:lnTo>
                      <a:pt x="373" y="438"/>
                    </a:lnTo>
                    <a:lnTo>
                      <a:pt x="187" y="915"/>
                    </a:lnTo>
                    <a:lnTo>
                      <a:pt x="0" y="438"/>
                    </a:lnTo>
                    <a:lnTo>
                      <a:pt x="85" y="351"/>
                    </a:lnTo>
                    <a:lnTo>
                      <a:pt x="63" y="345"/>
                    </a:lnTo>
                    <a:lnTo>
                      <a:pt x="44" y="334"/>
                    </a:lnTo>
                    <a:lnTo>
                      <a:pt x="27" y="319"/>
                    </a:lnTo>
                    <a:lnTo>
                      <a:pt x="15" y="301"/>
                    </a:lnTo>
                    <a:lnTo>
                      <a:pt x="7" y="281"/>
                    </a:lnTo>
                    <a:lnTo>
                      <a:pt x="4" y="257"/>
                    </a:lnTo>
                    <a:lnTo>
                      <a:pt x="6" y="234"/>
                    </a:lnTo>
                    <a:lnTo>
                      <a:pt x="44" y="74"/>
                    </a:lnTo>
                    <a:lnTo>
                      <a:pt x="52" y="53"/>
                    </a:lnTo>
                    <a:lnTo>
                      <a:pt x="63" y="36"/>
                    </a:lnTo>
                    <a:lnTo>
                      <a:pt x="77" y="21"/>
                    </a:lnTo>
                    <a:lnTo>
                      <a:pt x="95" y="9"/>
                    </a:lnTo>
                    <a:lnTo>
                      <a:pt x="114" y="2"/>
                    </a:lnTo>
                    <a:lnTo>
                      <a:pt x="13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1" name="Group 16"/>
            <p:cNvGrpSpPr>
              <a:grpSpLocks noChangeAspect="1"/>
            </p:cNvGrpSpPr>
            <p:nvPr/>
          </p:nvGrpSpPr>
          <p:grpSpPr bwMode="auto">
            <a:xfrm>
              <a:off x="596845" y="5823027"/>
              <a:ext cx="162480" cy="186754"/>
              <a:chOff x="1039" y="1681"/>
              <a:chExt cx="1071" cy="1231"/>
            </a:xfrm>
            <a:grpFill/>
          </p:grpSpPr>
          <p:sp>
            <p:nvSpPr>
              <p:cNvPr id="15" name="Freeform 17"/>
              <p:cNvSpPr>
                <a:spLocks noEditPoints="1"/>
              </p:cNvSpPr>
              <p:nvPr/>
            </p:nvSpPr>
            <p:spPr bwMode="auto">
              <a:xfrm>
                <a:off x="1039" y="1681"/>
                <a:ext cx="1071" cy="1099"/>
              </a:xfrm>
              <a:custGeom>
                <a:avLst/>
                <a:gdLst>
                  <a:gd name="T0" fmla="*/ 3169 w 3212"/>
                  <a:gd name="T1" fmla="*/ 566 h 3298"/>
                  <a:gd name="T2" fmla="*/ 3035 w 3212"/>
                  <a:gd name="T3" fmla="*/ 475 h 3298"/>
                  <a:gd name="T4" fmla="*/ 2711 w 3212"/>
                  <a:gd name="T5" fmla="*/ 199 h 3298"/>
                  <a:gd name="T6" fmla="*/ 2384 w 3212"/>
                  <a:gd name="T7" fmla="*/ 19 h 3298"/>
                  <a:gd name="T8" fmla="*/ 2347 w 3212"/>
                  <a:gd name="T9" fmla="*/ 4 h 3298"/>
                  <a:gd name="T10" fmla="*/ 2278 w 3212"/>
                  <a:gd name="T11" fmla="*/ 47 h 3298"/>
                  <a:gd name="T12" fmla="*/ 2171 w 3212"/>
                  <a:gd name="T13" fmla="*/ 190 h 3298"/>
                  <a:gd name="T14" fmla="*/ 1698 w 3212"/>
                  <a:gd name="T15" fmla="*/ 610 h 3298"/>
                  <a:gd name="T16" fmla="*/ 716 w 3212"/>
                  <a:gd name="T17" fmla="*/ 1337 h 3298"/>
                  <a:gd name="T18" fmla="*/ 296 w 3212"/>
                  <a:gd name="T19" fmla="*/ 1713 h 3298"/>
                  <a:gd name="T20" fmla="*/ 59 w 3212"/>
                  <a:gd name="T21" fmla="*/ 2061 h 3298"/>
                  <a:gd name="T22" fmla="*/ 0 w 3212"/>
                  <a:gd name="T23" fmla="*/ 2479 h 3298"/>
                  <a:gd name="T24" fmla="*/ 29 w 3212"/>
                  <a:gd name="T25" fmla="*/ 2758 h 3298"/>
                  <a:gd name="T26" fmla="*/ 183 w 3212"/>
                  <a:gd name="T27" fmla="*/ 2915 h 3298"/>
                  <a:gd name="T28" fmla="*/ 615 w 3212"/>
                  <a:gd name="T29" fmla="*/ 3255 h 3298"/>
                  <a:gd name="T30" fmla="*/ 886 w 3212"/>
                  <a:gd name="T31" fmla="*/ 3291 h 3298"/>
                  <a:gd name="T32" fmla="*/ 1138 w 3212"/>
                  <a:gd name="T33" fmla="*/ 3171 h 3298"/>
                  <a:gd name="T34" fmla="*/ 1808 w 3212"/>
                  <a:gd name="T35" fmla="*/ 2600 h 3298"/>
                  <a:gd name="T36" fmla="*/ 2812 w 3212"/>
                  <a:gd name="T37" fmla="*/ 1724 h 3298"/>
                  <a:gd name="T38" fmla="*/ 3103 w 3212"/>
                  <a:gd name="T39" fmla="*/ 1438 h 3298"/>
                  <a:gd name="T40" fmla="*/ 3146 w 3212"/>
                  <a:gd name="T41" fmla="*/ 1401 h 3298"/>
                  <a:gd name="T42" fmla="*/ 3193 w 3212"/>
                  <a:gd name="T43" fmla="*/ 1183 h 3298"/>
                  <a:gd name="T44" fmla="*/ 3208 w 3212"/>
                  <a:gd name="T45" fmla="*/ 620 h 3298"/>
                  <a:gd name="T46" fmla="*/ 1001 w 3212"/>
                  <a:gd name="T47" fmla="*/ 3114 h 3298"/>
                  <a:gd name="T48" fmla="*/ 881 w 3212"/>
                  <a:gd name="T49" fmla="*/ 3066 h 3298"/>
                  <a:gd name="T50" fmla="*/ 844 w 3212"/>
                  <a:gd name="T51" fmla="*/ 2610 h 3298"/>
                  <a:gd name="T52" fmla="*/ 840 w 3212"/>
                  <a:gd name="T53" fmla="*/ 2398 h 3298"/>
                  <a:gd name="T54" fmla="*/ 401 w 3212"/>
                  <a:gd name="T55" fmla="*/ 2082 h 3298"/>
                  <a:gd name="T56" fmla="*/ 241 w 3212"/>
                  <a:gd name="T57" fmla="*/ 1969 h 3298"/>
                  <a:gd name="T58" fmla="*/ 752 w 3212"/>
                  <a:gd name="T59" fmla="*/ 2141 h 3298"/>
                  <a:gd name="T60" fmla="*/ 1034 w 3212"/>
                  <a:gd name="T61" fmla="*/ 2354 h 3298"/>
                  <a:gd name="T62" fmla="*/ 1418 w 3212"/>
                  <a:gd name="T63" fmla="*/ 2074 h 3298"/>
                  <a:gd name="T64" fmla="*/ 1624 w 3212"/>
                  <a:gd name="T65" fmla="*/ 1847 h 3298"/>
                  <a:gd name="T66" fmla="*/ 1420 w 3212"/>
                  <a:gd name="T67" fmla="*/ 1596 h 3298"/>
                  <a:gd name="T68" fmla="*/ 1082 w 3212"/>
                  <a:gd name="T69" fmla="*/ 1248 h 3298"/>
                  <a:gd name="T70" fmla="*/ 1614 w 3212"/>
                  <a:gd name="T71" fmla="*/ 825 h 3298"/>
                  <a:gd name="T72" fmla="*/ 2194 w 3212"/>
                  <a:gd name="T73" fmla="*/ 338 h 3298"/>
                  <a:gd name="T74" fmla="*/ 2374 w 3212"/>
                  <a:gd name="T75" fmla="*/ 118 h 3298"/>
                  <a:gd name="T76" fmla="*/ 2661 w 3212"/>
                  <a:gd name="T77" fmla="*/ 304 h 3298"/>
                  <a:gd name="T78" fmla="*/ 2993 w 3212"/>
                  <a:gd name="T79" fmla="*/ 603 h 3298"/>
                  <a:gd name="T80" fmla="*/ 2474 w 3212"/>
                  <a:gd name="T81" fmla="*/ 1257 h 3298"/>
                  <a:gd name="T82" fmla="*/ 1732 w 3212"/>
                  <a:gd name="T83" fmla="*/ 1951 h 3298"/>
                  <a:gd name="T84" fmla="*/ 1047 w 3212"/>
                  <a:gd name="T85" fmla="*/ 2462 h 3298"/>
                  <a:gd name="T86" fmla="*/ 1012 w 3212"/>
                  <a:gd name="T87" fmla="*/ 2472 h 3298"/>
                  <a:gd name="T88" fmla="*/ 3078 w 3212"/>
                  <a:gd name="T89" fmla="*/ 1147 h 3298"/>
                  <a:gd name="T90" fmla="*/ 3067 w 3212"/>
                  <a:gd name="T91" fmla="*/ 1301 h 3298"/>
                  <a:gd name="T92" fmla="*/ 3051 w 3212"/>
                  <a:gd name="T93" fmla="*/ 1343 h 3298"/>
                  <a:gd name="T94" fmla="*/ 3018 w 3212"/>
                  <a:gd name="T95" fmla="*/ 1366 h 3298"/>
                  <a:gd name="T96" fmla="*/ 2890 w 3212"/>
                  <a:gd name="T97" fmla="*/ 1493 h 3298"/>
                  <a:gd name="T98" fmla="*/ 1823 w 3212"/>
                  <a:gd name="T99" fmla="*/ 2434 h 3298"/>
                  <a:gd name="T100" fmla="*/ 1765 w 3212"/>
                  <a:gd name="T101" fmla="*/ 2231 h 3298"/>
                  <a:gd name="T102" fmla="*/ 1749 w 3212"/>
                  <a:gd name="T103" fmla="*/ 2105 h 3298"/>
                  <a:gd name="T104" fmla="*/ 2236 w 3212"/>
                  <a:gd name="T105" fmla="*/ 1651 h 3298"/>
                  <a:gd name="T106" fmla="*/ 3095 w 3212"/>
                  <a:gd name="T107" fmla="*/ 770 h 3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212" h="3298">
                    <a:moveTo>
                      <a:pt x="3208" y="620"/>
                    </a:moveTo>
                    <a:lnTo>
                      <a:pt x="3206" y="606"/>
                    </a:lnTo>
                    <a:lnTo>
                      <a:pt x="3192" y="581"/>
                    </a:lnTo>
                    <a:lnTo>
                      <a:pt x="3169" y="566"/>
                    </a:lnTo>
                    <a:lnTo>
                      <a:pt x="3143" y="561"/>
                    </a:lnTo>
                    <a:lnTo>
                      <a:pt x="3130" y="564"/>
                    </a:lnTo>
                    <a:lnTo>
                      <a:pt x="3101" y="533"/>
                    </a:lnTo>
                    <a:lnTo>
                      <a:pt x="3035" y="475"/>
                    </a:lnTo>
                    <a:lnTo>
                      <a:pt x="3003" y="448"/>
                    </a:lnTo>
                    <a:lnTo>
                      <a:pt x="2931" y="383"/>
                    </a:lnTo>
                    <a:lnTo>
                      <a:pt x="2786" y="258"/>
                    </a:lnTo>
                    <a:lnTo>
                      <a:pt x="2711" y="199"/>
                    </a:lnTo>
                    <a:lnTo>
                      <a:pt x="2651" y="148"/>
                    </a:lnTo>
                    <a:lnTo>
                      <a:pt x="2507" y="53"/>
                    </a:lnTo>
                    <a:lnTo>
                      <a:pt x="2432" y="24"/>
                    </a:lnTo>
                    <a:lnTo>
                      <a:pt x="2384" y="19"/>
                    </a:lnTo>
                    <a:lnTo>
                      <a:pt x="2363" y="20"/>
                    </a:lnTo>
                    <a:lnTo>
                      <a:pt x="2361" y="17"/>
                    </a:lnTo>
                    <a:lnTo>
                      <a:pt x="2358" y="14"/>
                    </a:lnTo>
                    <a:lnTo>
                      <a:pt x="2347" y="4"/>
                    </a:lnTo>
                    <a:lnTo>
                      <a:pt x="2320" y="0"/>
                    </a:lnTo>
                    <a:lnTo>
                      <a:pt x="2294" y="10"/>
                    </a:lnTo>
                    <a:lnTo>
                      <a:pt x="2278" y="32"/>
                    </a:lnTo>
                    <a:lnTo>
                      <a:pt x="2278" y="47"/>
                    </a:lnTo>
                    <a:lnTo>
                      <a:pt x="2276" y="62"/>
                    </a:lnTo>
                    <a:lnTo>
                      <a:pt x="2253" y="102"/>
                    </a:lnTo>
                    <a:lnTo>
                      <a:pt x="2199" y="163"/>
                    </a:lnTo>
                    <a:lnTo>
                      <a:pt x="2171" y="190"/>
                    </a:lnTo>
                    <a:lnTo>
                      <a:pt x="2102" y="260"/>
                    </a:lnTo>
                    <a:lnTo>
                      <a:pt x="1952" y="394"/>
                    </a:lnTo>
                    <a:lnTo>
                      <a:pt x="1878" y="459"/>
                    </a:lnTo>
                    <a:lnTo>
                      <a:pt x="1698" y="610"/>
                    </a:lnTo>
                    <a:lnTo>
                      <a:pt x="1326" y="897"/>
                    </a:lnTo>
                    <a:lnTo>
                      <a:pt x="1138" y="1036"/>
                    </a:lnTo>
                    <a:lnTo>
                      <a:pt x="969" y="1157"/>
                    </a:lnTo>
                    <a:lnTo>
                      <a:pt x="716" y="1337"/>
                    </a:lnTo>
                    <a:lnTo>
                      <a:pt x="553" y="1467"/>
                    </a:lnTo>
                    <a:lnTo>
                      <a:pt x="475" y="1536"/>
                    </a:lnTo>
                    <a:lnTo>
                      <a:pt x="415" y="1592"/>
                    </a:lnTo>
                    <a:lnTo>
                      <a:pt x="296" y="1713"/>
                    </a:lnTo>
                    <a:lnTo>
                      <a:pt x="186" y="1845"/>
                    </a:lnTo>
                    <a:lnTo>
                      <a:pt x="117" y="1951"/>
                    </a:lnTo>
                    <a:lnTo>
                      <a:pt x="77" y="2024"/>
                    </a:lnTo>
                    <a:lnTo>
                      <a:pt x="59" y="2061"/>
                    </a:lnTo>
                    <a:lnTo>
                      <a:pt x="44" y="2100"/>
                    </a:lnTo>
                    <a:lnTo>
                      <a:pt x="21" y="2181"/>
                    </a:lnTo>
                    <a:lnTo>
                      <a:pt x="2" y="2306"/>
                    </a:lnTo>
                    <a:lnTo>
                      <a:pt x="0" y="2479"/>
                    </a:lnTo>
                    <a:lnTo>
                      <a:pt x="12" y="2650"/>
                    </a:lnTo>
                    <a:lnTo>
                      <a:pt x="18" y="2732"/>
                    </a:lnTo>
                    <a:lnTo>
                      <a:pt x="19" y="2742"/>
                    </a:lnTo>
                    <a:lnTo>
                      <a:pt x="29" y="2758"/>
                    </a:lnTo>
                    <a:lnTo>
                      <a:pt x="49" y="2771"/>
                    </a:lnTo>
                    <a:lnTo>
                      <a:pt x="67" y="2770"/>
                    </a:lnTo>
                    <a:lnTo>
                      <a:pt x="101" y="2817"/>
                    </a:lnTo>
                    <a:lnTo>
                      <a:pt x="183" y="2915"/>
                    </a:lnTo>
                    <a:lnTo>
                      <a:pt x="278" y="3016"/>
                    </a:lnTo>
                    <a:lnTo>
                      <a:pt x="383" y="3109"/>
                    </a:lnTo>
                    <a:lnTo>
                      <a:pt x="497" y="3193"/>
                    </a:lnTo>
                    <a:lnTo>
                      <a:pt x="615" y="3255"/>
                    </a:lnTo>
                    <a:lnTo>
                      <a:pt x="704" y="3285"/>
                    </a:lnTo>
                    <a:lnTo>
                      <a:pt x="765" y="3297"/>
                    </a:lnTo>
                    <a:lnTo>
                      <a:pt x="825" y="3298"/>
                    </a:lnTo>
                    <a:lnTo>
                      <a:pt x="886" y="3291"/>
                    </a:lnTo>
                    <a:lnTo>
                      <a:pt x="916" y="3282"/>
                    </a:lnTo>
                    <a:lnTo>
                      <a:pt x="955" y="3271"/>
                    </a:lnTo>
                    <a:lnTo>
                      <a:pt x="1030" y="3236"/>
                    </a:lnTo>
                    <a:lnTo>
                      <a:pt x="1138" y="3171"/>
                    </a:lnTo>
                    <a:lnTo>
                      <a:pt x="1342" y="3009"/>
                    </a:lnTo>
                    <a:lnTo>
                      <a:pt x="1463" y="2899"/>
                    </a:lnTo>
                    <a:lnTo>
                      <a:pt x="1634" y="2748"/>
                    </a:lnTo>
                    <a:lnTo>
                      <a:pt x="1808" y="2600"/>
                    </a:lnTo>
                    <a:lnTo>
                      <a:pt x="2017" y="2424"/>
                    </a:lnTo>
                    <a:lnTo>
                      <a:pt x="2429" y="2066"/>
                    </a:lnTo>
                    <a:lnTo>
                      <a:pt x="2633" y="1884"/>
                    </a:lnTo>
                    <a:lnTo>
                      <a:pt x="2812" y="1724"/>
                    </a:lnTo>
                    <a:lnTo>
                      <a:pt x="2987" y="1560"/>
                    </a:lnTo>
                    <a:lnTo>
                      <a:pt x="3021" y="1530"/>
                    </a:lnTo>
                    <a:lnTo>
                      <a:pt x="3075" y="1478"/>
                    </a:lnTo>
                    <a:lnTo>
                      <a:pt x="3103" y="1438"/>
                    </a:lnTo>
                    <a:lnTo>
                      <a:pt x="3111" y="1416"/>
                    </a:lnTo>
                    <a:lnTo>
                      <a:pt x="3124" y="1415"/>
                    </a:lnTo>
                    <a:lnTo>
                      <a:pt x="3134" y="1409"/>
                    </a:lnTo>
                    <a:lnTo>
                      <a:pt x="3146" y="1401"/>
                    </a:lnTo>
                    <a:lnTo>
                      <a:pt x="3163" y="1378"/>
                    </a:lnTo>
                    <a:lnTo>
                      <a:pt x="3180" y="1337"/>
                    </a:lnTo>
                    <a:lnTo>
                      <a:pt x="3192" y="1241"/>
                    </a:lnTo>
                    <a:lnTo>
                      <a:pt x="3193" y="1183"/>
                    </a:lnTo>
                    <a:lnTo>
                      <a:pt x="3202" y="1042"/>
                    </a:lnTo>
                    <a:lnTo>
                      <a:pt x="3212" y="832"/>
                    </a:lnTo>
                    <a:lnTo>
                      <a:pt x="3212" y="691"/>
                    </a:lnTo>
                    <a:lnTo>
                      <a:pt x="3208" y="620"/>
                    </a:lnTo>
                    <a:close/>
                    <a:moveTo>
                      <a:pt x="1004" y="2495"/>
                    </a:moveTo>
                    <a:lnTo>
                      <a:pt x="998" y="2649"/>
                    </a:lnTo>
                    <a:lnTo>
                      <a:pt x="999" y="2958"/>
                    </a:lnTo>
                    <a:lnTo>
                      <a:pt x="1001" y="3114"/>
                    </a:lnTo>
                    <a:lnTo>
                      <a:pt x="942" y="3145"/>
                    </a:lnTo>
                    <a:lnTo>
                      <a:pt x="880" y="3170"/>
                    </a:lnTo>
                    <a:lnTo>
                      <a:pt x="884" y="3137"/>
                    </a:lnTo>
                    <a:lnTo>
                      <a:pt x="881" y="3066"/>
                    </a:lnTo>
                    <a:lnTo>
                      <a:pt x="868" y="2961"/>
                    </a:lnTo>
                    <a:lnTo>
                      <a:pt x="860" y="2895"/>
                    </a:lnTo>
                    <a:lnTo>
                      <a:pt x="850" y="2780"/>
                    </a:lnTo>
                    <a:lnTo>
                      <a:pt x="844" y="2610"/>
                    </a:lnTo>
                    <a:lnTo>
                      <a:pt x="850" y="2495"/>
                    </a:lnTo>
                    <a:lnTo>
                      <a:pt x="857" y="2439"/>
                    </a:lnTo>
                    <a:lnTo>
                      <a:pt x="856" y="2424"/>
                    </a:lnTo>
                    <a:lnTo>
                      <a:pt x="840" y="2398"/>
                    </a:lnTo>
                    <a:lnTo>
                      <a:pt x="828" y="2390"/>
                    </a:lnTo>
                    <a:lnTo>
                      <a:pt x="717" y="2318"/>
                    </a:lnTo>
                    <a:lnTo>
                      <a:pt x="506" y="2162"/>
                    </a:lnTo>
                    <a:lnTo>
                      <a:pt x="401" y="2082"/>
                    </a:lnTo>
                    <a:lnTo>
                      <a:pt x="382" y="2064"/>
                    </a:lnTo>
                    <a:lnTo>
                      <a:pt x="314" y="2010"/>
                    </a:lnTo>
                    <a:lnTo>
                      <a:pt x="264" y="1978"/>
                    </a:lnTo>
                    <a:lnTo>
                      <a:pt x="241" y="1969"/>
                    </a:lnTo>
                    <a:lnTo>
                      <a:pt x="294" y="1899"/>
                    </a:lnTo>
                    <a:lnTo>
                      <a:pt x="350" y="1830"/>
                    </a:lnTo>
                    <a:lnTo>
                      <a:pt x="510" y="1955"/>
                    </a:lnTo>
                    <a:lnTo>
                      <a:pt x="752" y="2141"/>
                    </a:lnTo>
                    <a:lnTo>
                      <a:pt x="909" y="2270"/>
                    </a:lnTo>
                    <a:lnTo>
                      <a:pt x="985" y="2338"/>
                    </a:lnTo>
                    <a:lnTo>
                      <a:pt x="999" y="2349"/>
                    </a:lnTo>
                    <a:lnTo>
                      <a:pt x="1034" y="2354"/>
                    </a:lnTo>
                    <a:lnTo>
                      <a:pt x="1053" y="2346"/>
                    </a:lnTo>
                    <a:lnTo>
                      <a:pt x="1132" y="2302"/>
                    </a:lnTo>
                    <a:lnTo>
                      <a:pt x="1280" y="2195"/>
                    </a:lnTo>
                    <a:lnTo>
                      <a:pt x="1418" y="2074"/>
                    </a:lnTo>
                    <a:lnTo>
                      <a:pt x="1548" y="1943"/>
                    </a:lnTo>
                    <a:lnTo>
                      <a:pt x="1610" y="1877"/>
                    </a:lnTo>
                    <a:lnTo>
                      <a:pt x="1617" y="1868"/>
                    </a:lnTo>
                    <a:lnTo>
                      <a:pt x="1624" y="1847"/>
                    </a:lnTo>
                    <a:lnTo>
                      <a:pt x="1626" y="1827"/>
                    </a:lnTo>
                    <a:lnTo>
                      <a:pt x="1617" y="1807"/>
                    </a:lnTo>
                    <a:lnTo>
                      <a:pt x="1610" y="1796"/>
                    </a:lnTo>
                    <a:lnTo>
                      <a:pt x="1420" y="1596"/>
                    </a:lnTo>
                    <a:lnTo>
                      <a:pt x="1231" y="1395"/>
                    </a:lnTo>
                    <a:lnTo>
                      <a:pt x="1201" y="1360"/>
                    </a:lnTo>
                    <a:lnTo>
                      <a:pt x="1132" y="1288"/>
                    </a:lnTo>
                    <a:lnTo>
                      <a:pt x="1082" y="1248"/>
                    </a:lnTo>
                    <a:lnTo>
                      <a:pt x="1056" y="1235"/>
                    </a:lnTo>
                    <a:lnTo>
                      <a:pt x="1244" y="1103"/>
                    </a:lnTo>
                    <a:lnTo>
                      <a:pt x="1430" y="964"/>
                    </a:lnTo>
                    <a:lnTo>
                      <a:pt x="1614" y="825"/>
                    </a:lnTo>
                    <a:lnTo>
                      <a:pt x="1885" y="607"/>
                    </a:lnTo>
                    <a:lnTo>
                      <a:pt x="2060" y="458"/>
                    </a:lnTo>
                    <a:lnTo>
                      <a:pt x="2145" y="380"/>
                    </a:lnTo>
                    <a:lnTo>
                      <a:pt x="2194" y="338"/>
                    </a:lnTo>
                    <a:lnTo>
                      <a:pt x="2299" y="235"/>
                    </a:lnTo>
                    <a:lnTo>
                      <a:pt x="2344" y="177"/>
                    </a:lnTo>
                    <a:lnTo>
                      <a:pt x="2367" y="138"/>
                    </a:lnTo>
                    <a:lnTo>
                      <a:pt x="2374" y="118"/>
                    </a:lnTo>
                    <a:lnTo>
                      <a:pt x="2422" y="140"/>
                    </a:lnTo>
                    <a:lnTo>
                      <a:pt x="2466" y="163"/>
                    </a:lnTo>
                    <a:lnTo>
                      <a:pt x="2534" y="206"/>
                    </a:lnTo>
                    <a:lnTo>
                      <a:pt x="2661" y="304"/>
                    </a:lnTo>
                    <a:lnTo>
                      <a:pt x="2721" y="354"/>
                    </a:lnTo>
                    <a:lnTo>
                      <a:pt x="2833" y="453"/>
                    </a:lnTo>
                    <a:lnTo>
                      <a:pt x="2944" y="554"/>
                    </a:lnTo>
                    <a:lnTo>
                      <a:pt x="2993" y="603"/>
                    </a:lnTo>
                    <a:lnTo>
                      <a:pt x="3048" y="646"/>
                    </a:lnTo>
                    <a:lnTo>
                      <a:pt x="2937" y="771"/>
                    </a:lnTo>
                    <a:lnTo>
                      <a:pt x="2708" y="1016"/>
                    </a:lnTo>
                    <a:lnTo>
                      <a:pt x="2474" y="1257"/>
                    </a:lnTo>
                    <a:lnTo>
                      <a:pt x="2233" y="1490"/>
                    </a:lnTo>
                    <a:lnTo>
                      <a:pt x="2112" y="1605"/>
                    </a:lnTo>
                    <a:lnTo>
                      <a:pt x="1987" y="1720"/>
                    </a:lnTo>
                    <a:lnTo>
                      <a:pt x="1732" y="1951"/>
                    </a:lnTo>
                    <a:lnTo>
                      <a:pt x="1467" y="2169"/>
                    </a:lnTo>
                    <a:lnTo>
                      <a:pt x="1261" y="2322"/>
                    </a:lnTo>
                    <a:lnTo>
                      <a:pt x="1120" y="2417"/>
                    </a:lnTo>
                    <a:lnTo>
                      <a:pt x="1047" y="2462"/>
                    </a:lnTo>
                    <a:lnTo>
                      <a:pt x="1047" y="2462"/>
                    </a:lnTo>
                    <a:lnTo>
                      <a:pt x="1047" y="2463"/>
                    </a:lnTo>
                    <a:lnTo>
                      <a:pt x="1033" y="2460"/>
                    </a:lnTo>
                    <a:lnTo>
                      <a:pt x="1012" y="2472"/>
                    </a:lnTo>
                    <a:lnTo>
                      <a:pt x="1005" y="2485"/>
                    </a:lnTo>
                    <a:lnTo>
                      <a:pt x="1004" y="2495"/>
                    </a:lnTo>
                    <a:close/>
                    <a:moveTo>
                      <a:pt x="3082" y="1081"/>
                    </a:moveTo>
                    <a:lnTo>
                      <a:pt x="3078" y="1147"/>
                    </a:lnTo>
                    <a:lnTo>
                      <a:pt x="3074" y="1213"/>
                    </a:lnTo>
                    <a:lnTo>
                      <a:pt x="3072" y="1247"/>
                    </a:lnTo>
                    <a:lnTo>
                      <a:pt x="3069" y="1280"/>
                    </a:lnTo>
                    <a:lnTo>
                      <a:pt x="3067" y="1301"/>
                    </a:lnTo>
                    <a:lnTo>
                      <a:pt x="3065" y="1316"/>
                    </a:lnTo>
                    <a:lnTo>
                      <a:pt x="3059" y="1320"/>
                    </a:lnTo>
                    <a:lnTo>
                      <a:pt x="3052" y="1334"/>
                    </a:lnTo>
                    <a:lnTo>
                      <a:pt x="3051" y="1343"/>
                    </a:lnTo>
                    <a:lnTo>
                      <a:pt x="3038" y="1349"/>
                    </a:lnTo>
                    <a:lnTo>
                      <a:pt x="3018" y="1372"/>
                    </a:lnTo>
                    <a:lnTo>
                      <a:pt x="3016" y="1389"/>
                    </a:lnTo>
                    <a:lnTo>
                      <a:pt x="3018" y="1366"/>
                    </a:lnTo>
                    <a:lnTo>
                      <a:pt x="3010" y="1369"/>
                    </a:lnTo>
                    <a:lnTo>
                      <a:pt x="2990" y="1393"/>
                    </a:lnTo>
                    <a:lnTo>
                      <a:pt x="2941" y="1444"/>
                    </a:lnTo>
                    <a:lnTo>
                      <a:pt x="2890" y="1493"/>
                    </a:lnTo>
                    <a:lnTo>
                      <a:pt x="2734" y="1637"/>
                    </a:lnTo>
                    <a:lnTo>
                      <a:pt x="2574" y="1779"/>
                    </a:lnTo>
                    <a:lnTo>
                      <a:pt x="2201" y="2110"/>
                    </a:lnTo>
                    <a:lnTo>
                      <a:pt x="1823" y="2434"/>
                    </a:lnTo>
                    <a:lnTo>
                      <a:pt x="1804" y="2451"/>
                    </a:lnTo>
                    <a:lnTo>
                      <a:pt x="1785" y="2467"/>
                    </a:lnTo>
                    <a:lnTo>
                      <a:pt x="1778" y="2349"/>
                    </a:lnTo>
                    <a:lnTo>
                      <a:pt x="1765" y="2231"/>
                    </a:lnTo>
                    <a:lnTo>
                      <a:pt x="1764" y="2181"/>
                    </a:lnTo>
                    <a:lnTo>
                      <a:pt x="1765" y="2130"/>
                    </a:lnTo>
                    <a:lnTo>
                      <a:pt x="1764" y="2118"/>
                    </a:lnTo>
                    <a:lnTo>
                      <a:pt x="1749" y="2105"/>
                    </a:lnTo>
                    <a:lnTo>
                      <a:pt x="1739" y="2103"/>
                    </a:lnTo>
                    <a:lnTo>
                      <a:pt x="1927" y="1936"/>
                    </a:lnTo>
                    <a:lnTo>
                      <a:pt x="2106" y="1769"/>
                    </a:lnTo>
                    <a:lnTo>
                      <a:pt x="2236" y="1651"/>
                    </a:lnTo>
                    <a:lnTo>
                      <a:pt x="2489" y="1406"/>
                    </a:lnTo>
                    <a:lnTo>
                      <a:pt x="2737" y="1157"/>
                    </a:lnTo>
                    <a:lnTo>
                      <a:pt x="2977" y="901"/>
                    </a:lnTo>
                    <a:lnTo>
                      <a:pt x="3095" y="770"/>
                    </a:lnTo>
                    <a:lnTo>
                      <a:pt x="3093" y="926"/>
                    </a:lnTo>
                    <a:lnTo>
                      <a:pt x="3082" y="10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8"/>
              <p:cNvSpPr>
                <a:spLocks/>
              </p:cNvSpPr>
              <p:nvPr/>
            </p:nvSpPr>
            <p:spPr bwMode="auto">
              <a:xfrm>
                <a:off x="1398" y="2746"/>
                <a:ext cx="212" cy="132"/>
              </a:xfrm>
              <a:custGeom>
                <a:avLst/>
                <a:gdLst>
                  <a:gd name="T0" fmla="*/ 544 w 635"/>
                  <a:gd name="T1" fmla="*/ 0 h 398"/>
                  <a:gd name="T2" fmla="*/ 504 w 635"/>
                  <a:gd name="T3" fmla="*/ 18 h 398"/>
                  <a:gd name="T4" fmla="*/ 496 w 635"/>
                  <a:gd name="T5" fmla="*/ 52 h 398"/>
                  <a:gd name="T6" fmla="*/ 530 w 635"/>
                  <a:gd name="T7" fmla="*/ 177 h 398"/>
                  <a:gd name="T8" fmla="*/ 515 w 635"/>
                  <a:gd name="T9" fmla="*/ 226 h 398"/>
                  <a:gd name="T10" fmla="*/ 478 w 635"/>
                  <a:gd name="T11" fmla="*/ 262 h 398"/>
                  <a:gd name="T12" fmla="*/ 403 w 635"/>
                  <a:gd name="T13" fmla="*/ 291 h 398"/>
                  <a:gd name="T14" fmla="*/ 352 w 635"/>
                  <a:gd name="T15" fmla="*/ 272 h 398"/>
                  <a:gd name="T16" fmla="*/ 332 w 635"/>
                  <a:gd name="T17" fmla="*/ 226 h 398"/>
                  <a:gd name="T18" fmla="*/ 331 w 635"/>
                  <a:gd name="T19" fmla="*/ 198 h 398"/>
                  <a:gd name="T20" fmla="*/ 303 w 635"/>
                  <a:gd name="T21" fmla="*/ 164 h 398"/>
                  <a:gd name="T22" fmla="*/ 246 w 635"/>
                  <a:gd name="T23" fmla="*/ 180 h 398"/>
                  <a:gd name="T24" fmla="*/ 236 w 635"/>
                  <a:gd name="T25" fmla="*/ 209 h 398"/>
                  <a:gd name="T26" fmla="*/ 220 w 635"/>
                  <a:gd name="T27" fmla="*/ 268 h 398"/>
                  <a:gd name="T28" fmla="*/ 160 w 635"/>
                  <a:gd name="T29" fmla="*/ 310 h 398"/>
                  <a:gd name="T30" fmla="*/ 122 w 635"/>
                  <a:gd name="T31" fmla="*/ 304 h 398"/>
                  <a:gd name="T32" fmla="*/ 83 w 635"/>
                  <a:gd name="T33" fmla="*/ 270 h 398"/>
                  <a:gd name="T34" fmla="*/ 83 w 635"/>
                  <a:gd name="T35" fmla="*/ 182 h 398"/>
                  <a:gd name="T36" fmla="*/ 90 w 635"/>
                  <a:gd name="T37" fmla="*/ 149 h 398"/>
                  <a:gd name="T38" fmla="*/ 62 w 635"/>
                  <a:gd name="T39" fmla="*/ 126 h 398"/>
                  <a:gd name="T40" fmla="*/ 34 w 635"/>
                  <a:gd name="T41" fmla="*/ 139 h 398"/>
                  <a:gd name="T42" fmla="*/ 7 w 635"/>
                  <a:gd name="T43" fmla="*/ 193 h 398"/>
                  <a:gd name="T44" fmla="*/ 3 w 635"/>
                  <a:gd name="T45" fmla="*/ 268 h 398"/>
                  <a:gd name="T46" fmla="*/ 31 w 635"/>
                  <a:gd name="T47" fmla="*/ 336 h 398"/>
                  <a:gd name="T48" fmla="*/ 93 w 635"/>
                  <a:gd name="T49" fmla="*/ 383 h 398"/>
                  <a:gd name="T50" fmla="*/ 139 w 635"/>
                  <a:gd name="T51" fmla="*/ 398 h 398"/>
                  <a:gd name="T52" fmla="*/ 229 w 635"/>
                  <a:gd name="T53" fmla="*/ 383 h 398"/>
                  <a:gd name="T54" fmla="*/ 279 w 635"/>
                  <a:gd name="T55" fmla="*/ 339 h 398"/>
                  <a:gd name="T56" fmla="*/ 350 w 635"/>
                  <a:gd name="T57" fmla="*/ 379 h 398"/>
                  <a:gd name="T58" fmla="*/ 470 w 635"/>
                  <a:gd name="T59" fmla="*/ 375 h 398"/>
                  <a:gd name="T60" fmla="*/ 527 w 635"/>
                  <a:gd name="T61" fmla="*/ 350 h 398"/>
                  <a:gd name="T62" fmla="*/ 600 w 635"/>
                  <a:gd name="T63" fmla="*/ 271 h 398"/>
                  <a:gd name="T64" fmla="*/ 635 w 635"/>
                  <a:gd name="T65" fmla="*/ 166 h 398"/>
                  <a:gd name="T66" fmla="*/ 614 w 635"/>
                  <a:gd name="T67" fmla="*/ 64 h 398"/>
                  <a:gd name="T68" fmla="*/ 555 w 635"/>
                  <a:gd name="T69" fmla="*/ 6 h 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635" h="398">
                    <a:moveTo>
                      <a:pt x="555" y="6"/>
                    </a:moveTo>
                    <a:lnTo>
                      <a:pt x="544" y="0"/>
                    </a:lnTo>
                    <a:lnTo>
                      <a:pt x="521" y="3"/>
                    </a:lnTo>
                    <a:lnTo>
                      <a:pt x="504" y="18"/>
                    </a:lnTo>
                    <a:lnTo>
                      <a:pt x="495" y="39"/>
                    </a:lnTo>
                    <a:lnTo>
                      <a:pt x="496" y="52"/>
                    </a:lnTo>
                    <a:lnTo>
                      <a:pt x="514" y="113"/>
                    </a:lnTo>
                    <a:lnTo>
                      <a:pt x="530" y="177"/>
                    </a:lnTo>
                    <a:lnTo>
                      <a:pt x="527" y="202"/>
                    </a:lnTo>
                    <a:lnTo>
                      <a:pt x="515" y="226"/>
                    </a:lnTo>
                    <a:lnTo>
                      <a:pt x="494" y="251"/>
                    </a:lnTo>
                    <a:lnTo>
                      <a:pt x="478" y="262"/>
                    </a:lnTo>
                    <a:lnTo>
                      <a:pt x="453" y="278"/>
                    </a:lnTo>
                    <a:lnTo>
                      <a:pt x="403" y="291"/>
                    </a:lnTo>
                    <a:lnTo>
                      <a:pt x="370" y="284"/>
                    </a:lnTo>
                    <a:lnTo>
                      <a:pt x="352" y="272"/>
                    </a:lnTo>
                    <a:lnTo>
                      <a:pt x="339" y="252"/>
                    </a:lnTo>
                    <a:lnTo>
                      <a:pt x="332" y="226"/>
                    </a:lnTo>
                    <a:lnTo>
                      <a:pt x="332" y="209"/>
                    </a:lnTo>
                    <a:lnTo>
                      <a:pt x="331" y="198"/>
                    </a:lnTo>
                    <a:lnTo>
                      <a:pt x="324" y="180"/>
                    </a:lnTo>
                    <a:lnTo>
                      <a:pt x="303" y="164"/>
                    </a:lnTo>
                    <a:lnTo>
                      <a:pt x="268" y="164"/>
                    </a:lnTo>
                    <a:lnTo>
                      <a:pt x="246" y="180"/>
                    </a:lnTo>
                    <a:lnTo>
                      <a:pt x="237" y="198"/>
                    </a:lnTo>
                    <a:lnTo>
                      <a:pt x="236" y="209"/>
                    </a:lnTo>
                    <a:lnTo>
                      <a:pt x="233" y="231"/>
                    </a:lnTo>
                    <a:lnTo>
                      <a:pt x="220" y="268"/>
                    </a:lnTo>
                    <a:lnTo>
                      <a:pt x="196" y="297"/>
                    </a:lnTo>
                    <a:lnTo>
                      <a:pt x="160" y="310"/>
                    </a:lnTo>
                    <a:lnTo>
                      <a:pt x="137" y="307"/>
                    </a:lnTo>
                    <a:lnTo>
                      <a:pt x="122" y="304"/>
                    </a:lnTo>
                    <a:lnTo>
                      <a:pt x="102" y="294"/>
                    </a:lnTo>
                    <a:lnTo>
                      <a:pt x="83" y="270"/>
                    </a:lnTo>
                    <a:lnTo>
                      <a:pt x="76" y="228"/>
                    </a:lnTo>
                    <a:lnTo>
                      <a:pt x="83" y="182"/>
                    </a:lnTo>
                    <a:lnTo>
                      <a:pt x="88" y="162"/>
                    </a:lnTo>
                    <a:lnTo>
                      <a:pt x="90" y="149"/>
                    </a:lnTo>
                    <a:lnTo>
                      <a:pt x="80" y="131"/>
                    </a:lnTo>
                    <a:lnTo>
                      <a:pt x="62" y="126"/>
                    </a:lnTo>
                    <a:lnTo>
                      <a:pt x="43" y="130"/>
                    </a:lnTo>
                    <a:lnTo>
                      <a:pt x="34" y="139"/>
                    </a:lnTo>
                    <a:lnTo>
                      <a:pt x="23" y="157"/>
                    </a:lnTo>
                    <a:lnTo>
                      <a:pt x="7" y="193"/>
                    </a:lnTo>
                    <a:lnTo>
                      <a:pt x="0" y="232"/>
                    </a:lnTo>
                    <a:lnTo>
                      <a:pt x="3" y="268"/>
                    </a:lnTo>
                    <a:lnTo>
                      <a:pt x="13" y="304"/>
                    </a:lnTo>
                    <a:lnTo>
                      <a:pt x="31" y="336"/>
                    </a:lnTo>
                    <a:lnTo>
                      <a:pt x="59" y="362"/>
                    </a:lnTo>
                    <a:lnTo>
                      <a:pt x="93" y="383"/>
                    </a:lnTo>
                    <a:lnTo>
                      <a:pt x="113" y="390"/>
                    </a:lnTo>
                    <a:lnTo>
                      <a:pt x="139" y="398"/>
                    </a:lnTo>
                    <a:lnTo>
                      <a:pt x="187" y="398"/>
                    </a:lnTo>
                    <a:lnTo>
                      <a:pt x="229" y="383"/>
                    </a:lnTo>
                    <a:lnTo>
                      <a:pt x="265" y="356"/>
                    </a:lnTo>
                    <a:lnTo>
                      <a:pt x="279" y="339"/>
                    </a:lnTo>
                    <a:lnTo>
                      <a:pt x="299" y="356"/>
                    </a:lnTo>
                    <a:lnTo>
                      <a:pt x="350" y="379"/>
                    </a:lnTo>
                    <a:lnTo>
                      <a:pt x="409" y="386"/>
                    </a:lnTo>
                    <a:lnTo>
                      <a:pt x="470" y="375"/>
                    </a:lnTo>
                    <a:lnTo>
                      <a:pt x="502" y="362"/>
                    </a:lnTo>
                    <a:lnTo>
                      <a:pt x="527" y="350"/>
                    </a:lnTo>
                    <a:lnTo>
                      <a:pt x="567" y="316"/>
                    </a:lnTo>
                    <a:lnTo>
                      <a:pt x="600" y="271"/>
                    </a:lnTo>
                    <a:lnTo>
                      <a:pt x="623" y="221"/>
                    </a:lnTo>
                    <a:lnTo>
                      <a:pt x="635" y="166"/>
                    </a:lnTo>
                    <a:lnTo>
                      <a:pt x="632" y="113"/>
                    </a:lnTo>
                    <a:lnTo>
                      <a:pt x="614" y="64"/>
                    </a:lnTo>
                    <a:lnTo>
                      <a:pt x="581" y="23"/>
                    </a:lnTo>
                    <a:lnTo>
                      <a:pt x="555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9"/>
              <p:cNvSpPr>
                <a:spLocks/>
              </p:cNvSpPr>
              <p:nvPr/>
            </p:nvSpPr>
            <p:spPr bwMode="auto">
              <a:xfrm>
                <a:off x="1655" y="2515"/>
                <a:ext cx="176" cy="179"/>
              </a:xfrm>
              <a:custGeom>
                <a:avLst/>
                <a:gdLst>
                  <a:gd name="T0" fmla="*/ 301 w 528"/>
                  <a:gd name="T1" fmla="*/ 1 h 538"/>
                  <a:gd name="T2" fmla="*/ 268 w 528"/>
                  <a:gd name="T3" fmla="*/ 27 h 538"/>
                  <a:gd name="T4" fmla="*/ 273 w 528"/>
                  <a:gd name="T5" fmla="*/ 82 h 538"/>
                  <a:gd name="T6" fmla="*/ 298 w 528"/>
                  <a:gd name="T7" fmla="*/ 95 h 538"/>
                  <a:gd name="T8" fmla="*/ 373 w 528"/>
                  <a:gd name="T9" fmla="*/ 112 h 538"/>
                  <a:gd name="T10" fmla="*/ 419 w 528"/>
                  <a:gd name="T11" fmla="*/ 145 h 538"/>
                  <a:gd name="T12" fmla="*/ 423 w 528"/>
                  <a:gd name="T13" fmla="*/ 191 h 538"/>
                  <a:gd name="T14" fmla="*/ 409 w 528"/>
                  <a:gd name="T15" fmla="*/ 220 h 538"/>
                  <a:gd name="T16" fmla="*/ 357 w 528"/>
                  <a:gd name="T17" fmla="*/ 265 h 538"/>
                  <a:gd name="T18" fmla="*/ 245 w 528"/>
                  <a:gd name="T19" fmla="*/ 269 h 538"/>
                  <a:gd name="T20" fmla="*/ 207 w 528"/>
                  <a:gd name="T21" fmla="*/ 256 h 538"/>
                  <a:gd name="T22" fmla="*/ 188 w 528"/>
                  <a:gd name="T23" fmla="*/ 250 h 538"/>
                  <a:gd name="T24" fmla="*/ 150 w 528"/>
                  <a:gd name="T25" fmla="*/ 268 h 538"/>
                  <a:gd name="T26" fmla="*/ 141 w 528"/>
                  <a:gd name="T27" fmla="*/ 324 h 538"/>
                  <a:gd name="T28" fmla="*/ 161 w 528"/>
                  <a:gd name="T29" fmla="*/ 341 h 538"/>
                  <a:gd name="T30" fmla="*/ 173 w 528"/>
                  <a:gd name="T31" fmla="*/ 347 h 538"/>
                  <a:gd name="T32" fmla="*/ 178 w 528"/>
                  <a:gd name="T33" fmla="*/ 348 h 538"/>
                  <a:gd name="T34" fmla="*/ 184 w 528"/>
                  <a:gd name="T35" fmla="*/ 351 h 538"/>
                  <a:gd name="T36" fmla="*/ 220 w 528"/>
                  <a:gd name="T37" fmla="*/ 367 h 538"/>
                  <a:gd name="T38" fmla="*/ 243 w 528"/>
                  <a:gd name="T39" fmla="*/ 399 h 538"/>
                  <a:gd name="T40" fmla="*/ 180 w 528"/>
                  <a:gd name="T41" fmla="*/ 443 h 538"/>
                  <a:gd name="T42" fmla="*/ 131 w 528"/>
                  <a:gd name="T43" fmla="*/ 456 h 538"/>
                  <a:gd name="T44" fmla="*/ 62 w 528"/>
                  <a:gd name="T45" fmla="*/ 456 h 538"/>
                  <a:gd name="T46" fmla="*/ 50 w 528"/>
                  <a:gd name="T47" fmla="*/ 443 h 538"/>
                  <a:gd name="T48" fmla="*/ 10 w 528"/>
                  <a:gd name="T49" fmla="*/ 446 h 538"/>
                  <a:gd name="T50" fmla="*/ 3 w 528"/>
                  <a:gd name="T51" fmla="*/ 475 h 538"/>
                  <a:gd name="T52" fmla="*/ 45 w 528"/>
                  <a:gd name="T53" fmla="*/ 525 h 538"/>
                  <a:gd name="T54" fmla="*/ 134 w 528"/>
                  <a:gd name="T55" fmla="*/ 538 h 538"/>
                  <a:gd name="T56" fmla="*/ 190 w 528"/>
                  <a:gd name="T57" fmla="*/ 528 h 538"/>
                  <a:gd name="T58" fmla="*/ 302 w 528"/>
                  <a:gd name="T59" fmla="*/ 465 h 538"/>
                  <a:gd name="T60" fmla="*/ 355 w 528"/>
                  <a:gd name="T61" fmla="*/ 383 h 538"/>
                  <a:gd name="T62" fmla="*/ 357 w 528"/>
                  <a:gd name="T63" fmla="*/ 366 h 538"/>
                  <a:gd name="T64" fmla="*/ 425 w 528"/>
                  <a:gd name="T65" fmla="*/ 341 h 538"/>
                  <a:gd name="T66" fmla="*/ 497 w 528"/>
                  <a:gd name="T67" fmla="*/ 271 h 538"/>
                  <a:gd name="T68" fmla="*/ 520 w 528"/>
                  <a:gd name="T69" fmla="*/ 220 h 538"/>
                  <a:gd name="T70" fmla="*/ 520 w 528"/>
                  <a:gd name="T71" fmla="*/ 127 h 538"/>
                  <a:gd name="T72" fmla="*/ 469 w 528"/>
                  <a:gd name="T73" fmla="*/ 53 h 538"/>
                  <a:gd name="T74" fmla="*/ 384 w 528"/>
                  <a:gd name="T75" fmla="*/ 9 h 538"/>
                  <a:gd name="T76" fmla="*/ 311 w 528"/>
                  <a:gd name="T77" fmla="*/ 0 h 5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28" h="538">
                    <a:moveTo>
                      <a:pt x="311" y="0"/>
                    </a:moveTo>
                    <a:lnTo>
                      <a:pt x="301" y="1"/>
                    </a:lnTo>
                    <a:lnTo>
                      <a:pt x="285" y="9"/>
                    </a:lnTo>
                    <a:lnTo>
                      <a:pt x="268" y="27"/>
                    </a:lnTo>
                    <a:lnTo>
                      <a:pt x="263" y="60"/>
                    </a:lnTo>
                    <a:lnTo>
                      <a:pt x="273" y="82"/>
                    </a:lnTo>
                    <a:lnTo>
                      <a:pt x="288" y="92"/>
                    </a:lnTo>
                    <a:lnTo>
                      <a:pt x="298" y="95"/>
                    </a:lnTo>
                    <a:lnTo>
                      <a:pt x="321" y="99"/>
                    </a:lnTo>
                    <a:lnTo>
                      <a:pt x="373" y="112"/>
                    </a:lnTo>
                    <a:lnTo>
                      <a:pt x="404" y="129"/>
                    </a:lnTo>
                    <a:lnTo>
                      <a:pt x="419" y="145"/>
                    </a:lnTo>
                    <a:lnTo>
                      <a:pt x="426" y="165"/>
                    </a:lnTo>
                    <a:lnTo>
                      <a:pt x="423" y="191"/>
                    </a:lnTo>
                    <a:lnTo>
                      <a:pt x="416" y="206"/>
                    </a:lnTo>
                    <a:lnTo>
                      <a:pt x="409" y="220"/>
                    </a:lnTo>
                    <a:lnTo>
                      <a:pt x="391" y="242"/>
                    </a:lnTo>
                    <a:lnTo>
                      <a:pt x="357" y="265"/>
                    </a:lnTo>
                    <a:lnTo>
                      <a:pt x="302" y="276"/>
                    </a:lnTo>
                    <a:lnTo>
                      <a:pt x="245" y="269"/>
                    </a:lnTo>
                    <a:lnTo>
                      <a:pt x="217" y="260"/>
                    </a:lnTo>
                    <a:lnTo>
                      <a:pt x="207" y="256"/>
                    </a:lnTo>
                    <a:lnTo>
                      <a:pt x="199" y="253"/>
                    </a:lnTo>
                    <a:lnTo>
                      <a:pt x="188" y="250"/>
                    </a:lnTo>
                    <a:lnTo>
                      <a:pt x="171" y="253"/>
                    </a:lnTo>
                    <a:lnTo>
                      <a:pt x="150" y="268"/>
                    </a:lnTo>
                    <a:lnTo>
                      <a:pt x="135" y="299"/>
                    </a:lnTo>
                    <a:lnTo>
                      <a:pt x="141" y="324"/>
                    </a:lnTo>
                    <a:lnTo>
                      <a:pt x="151" y="337"/>
                    </a:lnTo>
                    <a:lnTo>
                      <a:pt x="161" y="341"/>
                    </a:lnTo>
                    <a:lnTo>
                      <a:pt x="167" y="344"/>
                    </a:lnTo>
                    <a:lnTo>
                      <a:pt x="173" y="347"/>
                    </a:lnTo>
                    <a:lnTo>
                      <a:pt x="173" y="347"/>
                    </a:lnTo>
                    <a:lnTo>
                      <a:pt x="178" y="348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220" y="367"/>
                    </a:lnTo>
                    <a:lnTo>
                      <a:pt x="252" y="386"/>
                    </a:lnTo>
                    <a:lnTo>
                      <a:pt x="243" y="399"/>
                    </a:lnTo>
                    <a:lnTo>
                      <a:pt x="220" y="420"/>
                    </a:lnTo>
                    <a:lnTo>
                      <a:pt x="180" y="443"/>
                    </a:lnTo>
                    <a:lnTo>
                      <a:pt x="150" y="452"/>
                    </a:lnTo>
                    <a:lnTo>
                      <a:pt x="131" y="456"/>
                    </a:lnTo>
                    <a:lnTo>
                      <a:pt x="85" y="459"/>
                    </a:lnTo>
                    <a:lnTo>
                      <a:pt x="62" y="456"/>
                    </a:lnTo>
                    <a:lnTo>
                      <a:pt x="57" y="453"/>
                    </a:lnTo>
                    <a:lnTo>
                      <a:pt x="50" y="443"/>
                    </a:lnTo>
                    <a:lnTo>
                      <a:pt x="30" y="438"/>
                    </a:lnTo>
                    <a:lnTo>
                      <a:pt x="10" y="446"/>
                    </a:lnTo>
                    <a:lnTo>
                      <a:pt x="0" y="463"/>
                    </a:lnTo>
                    <a:lnTo>
                      <a:pt x="3" y="475"/>
                    </a:lnTo>
                    <a:lnTo>
                      <a:pt x="13" y="498"/>
                    </a:lnTo>
                    <a:lnTo>
                      <a:pt x="45" y="525"/>
                    </a:lnTo>
                    <a:lnTo>
                      <a:pt x="88" y="537"/>
                    </a:lnTo>
                    <a:lnTo>
                      <a:pt x="134" y="538"/>
                    </a:lnTo>
                    <a:lnTo>
                      <a:pt x="155" y="534"/>
                    </a:lnTo>
                    <a:lnTo>
                      <a:pt x="190" y="528"/>
                    </a:lnTo>
                    <a:lnTo>
                      <a:pt x="250" y="504"/>
                    </a:lnTo>
                    <a:lnTo>
                      <a:pt x="302" y="465"/>
                    </a:lnTo>
                    <a:lnTo>
                      <a:pt x="341" y="414"/>
                    </a:lnTo>
                    <a:lnTo>
                      <a:pt x="355" y="383"/>
                    </a:lnTo>
                    <a:lnTo>
                      <a:pt x="358" y="374"/>
                    </a:lnTo>
                    <a:lnTo>
                      <a:pt x="357" y="366"/>
                    </a:lnTo>
                    <a:lnTo>
                      <a:pt x="381" y="360"/>
                    </a:lnTo>
                    <a:lnTo>
                      <a:pt x="425" y="341"/>
                    </a:lnTo>
                    <a:lnTo>
                      <a:pt x="463" y="311"/>
                    </a:lnTo>
                    <a:lnTo>
                      <a:pt x="497" y="271"/>
                    </a:lnTo>
                    <a:lnTo>
                      <a:pt x="509" y="246"/>
                    </a:lnTo>
                    <a:lnTo>
                      <a:pt x="520" y="220"/>
                    </a:lnTo>
                    <a:lnTo>
                      <a:pt x="528" y="171"/>
                    </a:lnTo>
                    <a:lnTo>
                      <a:pt x="520" y="127"/>
                    </a:lnTo>
                    <a:lnTo>
                      <a:pt x="499" y="86"/>
                    </a:lnTo>
                    <a:lnTo>
                      <a:pt x="469" y="53"/>
                    </a:lnTo>
                    <a:lnTo>
                      <a:pt x="430" y="26"/>
                    </a:lnTo>
                    <a:lnTo>
                      <a:pt x="384" y="9"/>
                    </a:lnTo>
                    <a:lnTo>
                      <a:pt x="337" y="0"/>
                    </a:lnTo>
                    <a:lnTo>
                      <a:pt x="31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20"/>
              <p:cNvSpPr>
                <a:spLocks/>
              </p:cNvSpPr>
              <p:nvPr/>
            </p:nvSpPr>
            <p:spPr bwMode="auto">
              <a:xfrm>
                <a:off x="1665" y="2702"/>
                <a:ext cx="205" cy="210"/>
              </a:xfrm>
              <a:custGeom>
                <a:avLst/>
                <a:gdLst>
                  <a:gd name="T0" fmla="*/ 388 w 613"/>
                  <a:gd name="T1" fmla="*/ 3 h 630"/>
                  <a:gd name="T2" fmla="*/ 357 w 613"/>
                  <a:gd name="T3" fmla="*/ 52 h 630"/>
                  <a:gd name="T4" fmla="*/ 381 w 613"/>
                  <a:gd name="T5" fmla="*/ 89 h 630"/>
                  <a:gd name="T6" fmla="*/ 466 w 613"/>
                  <a:gd name="T7" fmla="*/ 128 h 630"/>
                  <a:gd name="T8" fmla="*/ 511 w 613"/>
                  <a:gd name="T9" fmla="*/ 174 h 630"/>
                  <a:gd name="T10" fmla="*/ 506 w 613"/>
                  <a:gd name="T11" fmla="*/ 230 h 630"/>
                  <a:gd name="T12" fmla="*/ 486 w 613"/>
                  <a:gd name="T13" fmla="*/ 265 h 630"/>
                  <a:gd name="T14" fmla="*/ 431 w 613"/>
                  <a:gd name="T15" fmla="*/ 307 h 630"/>
                  <a:gd name="T16" fmla="*/ 349 w 613"/>
                  <a:gd name="T17" fmla="*/ 312 h 630"/>
                  <a:gd name="T18" fmla="*/ 257 w 613"/>
                  <a:gd name="T19" fmla="*/ 265 h 630"/>
                  <a:gd name="T20" fmla="*/ 253 w 613"/>
                  <a:gd name="T21" fmla="*/ 260 h 630"/>
                  <a:gd name="T22" fmla="*/ 239 w 613"/>
                  <a:gd name="T23" fmla="*/ 252 h 630"/>
                  <a:gd name="T24" fmla="*/ 198 w 613"/>
                  <a:gd name="T25" fmla="*/ 256 h 630"/>
                  <a:gd name="T26" fmla="*/ 175 w 613"/>
                  <a:gd name="T27" fmla="*/ 311 h 630"/>
                  <a:gd name="T28" fmla="*/ 188 w 613"/>
                  <a:gd name="T29" fmla="*/ 334 h 630"/>
                  <a:gd name="T30" fmla="*/ 214 w 613"/>
                  <a:gd name="T31" fmla="*/ 354 h 630"/>
                  <a:gd name="T32" fmla="*/ 256 w 613"/>
                  <a:gd name="T33" fmla="*/ 422 h 630"/>
                  <a:gd name="T34" fmla="*/ 224 w 613"/>
                  <a:gd name="T35" fmla="*/ 512 h 630"/>
                  <a:gd name="T36" fmla="*/ 180 w 613"/>
                  <a:gd name="T37" fmla="*/ 543 h 630"/>
                  <a:gd name="T38" fmla="*/ 119 w 613"/>
                  <a:gd name="T39" fmla="*/ 547 h 630"/>
                  <a:gd name="T40" fmla="*/ 72 w 613"/>
                  <a:gd name="T41" fmla="*/ 495 h 630"/>
                  <a:gd name="T42" fmla="*/ 51 w 613"/>
                  <a:gd name="T43" fmla="*/ 397 h 630"/>
                  <a:gd name="T44" fmla="*/ 37 w 613"/>
                  <a:gd name="T45" fmla="*/ 374 h 630"/>
                  <a:gd name="T46" fmla="*/ 5 w 613"/>
                  <a:gd name="T47" fmla="*/ 387 h 630"/>
                  <a:gd name="T48" fmla="*/ 0 w 613"/>
                  <a:gd name="T49" fmla="*/ 425 h 630"/>
                  <a:gd name="T50" fmla="*/ 13 w 613"/>
                  <a:gd name="T51" fmla="*/ 540 h 630"/>
                  <a:gd name="T52" fmla="*/ 66 w 613"/>
                  <a:gd name="T53" fmla="*/ 607 h 630"/>
                  <a:gd name="T54" fmla="*/ 131 w 613"/>
                  <a:gd name="T55" fmla="*/ 630 h 630"/>
                  <a:gd name="T56" fmla="*/ 220 w 613"/>
                  <a:gd name="T57" fmla="*/ 615 h 630"/>
                  <a:gd name="T58" fmla="*/ 263 w 613"/>
                  <a:gd name="T59" fmla="*/ 594 h 630"/>
                  <a:gd name="T60" fmla="*/ 329 w 613"/>
                  <a:gd name="T61" fmla="*/ 522 h 630"/>
                  <a:gd name="T62" fmla="*/ 352 w 613"/>
                  <a:gd name="T63" fmla="*/ 452 h 630"/>
                  <a:gd name="T64" fmla="*/ 352 w 613"/>
                  <a:gd name="T65" fmla="*/ 410 h 630"/>
                  <a:gd name="T66" fmla="*/ 446 w 613"/>
                  <a:gd name="T67" fmla="*/ 404 h 630"/>
                  <a:gd name="T68" fmla="*/ 555 w 613"/>
                  <a:gd name="T69" fmla="*/ 338 h 630"/>
                  <a:gd name="T70" fmla="*/ 594 w 613"/>
                  <a:gd name="T71" fmla="*/ 283 h 630"/>
                  <a:gd name="T72" fmla="*/ 613 w 613"/>
                  <a:gd name="T73" fmla="*/ 177 h 630"/>
                  <a:gd name="T74" fmla="*/ 574 w 613"/>
                  <a:gd name="T75" fmla="*/ 82 h 630"/>
                  <a:gd name="T76" fmla="*/ 489 w 613"/>
                  <a:gd name="T77" fmla="*/ 17 h 630"/>
                  <a:gd name="T78" fmla="*/ 404 w 613"/>
                  <a:gd name="T79" fmla="*/ 0 h 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13" h="630">
                    <a:moveTo>
                      <a:pt x="404" y="0"/>
                    </a:moveTo>
                    <a:lnTo>
                      <a:pt x="388" y="3"/>
                    </a:lnTo>
                    <a:lnTo>
                      <a:pt x="365" y="21"/>
                    </a:lnTo>
                    <a:lnTo>
                      <a:pt x="357" y="52"/>
                    </a:lnTo>
                    <a:lnTo>
                      <a:pt x="367" y="79"/>
                    </a:lnTo>
                    <a:lnTo>
                      <a:pt x="381" y="89"/>
                    </a:lnTo>
                    <a:lnTo>
                      <a:pt x="410" y="101"/>
                    </a:lnTo>
                    <a:lnTo>
                      <a:pt x="466" y="128"/>
                    </a:lnTo>
                    <a:lnTo>
                      <a:pt x="498" y="152"/>
                    </a:lnTo>
                    <a:lnTo>
                      <a:pt x="511" y="174"/>
                    </a:lnTo>
                    <a:lnTo>
                      <a:pt x="515" y="200"/>
                    </a:lnTo>
                    <a:lnTo>
                      <a:pt x="506" y="230"/>
                    </a:lnTo>
                    <a:lnTo>
                      <a:pt x="498" y="249"/>
                    </a:lnTo>
                    <a:lnTo>
                      <a:pt x="486" y="265"/>
                    </a:lnTo>
                    <a:lnTo>
                      <a:pt x="462" y="291"/>
                    </a:lnTo>
                    <a:lnTo>
                      <a:pt x="431" y="307"/>
                    </a:lnTo>
                    <a:lnTo>
                      <a:pt x="400" y="314"/>
                    </a:lnTo>
                    <a:lnTo>
                      <a:pt x="349" y="312"/>
                    </a:lnTo>
                    <a:lnTo>
                      <a:pt x="285" y="286"/>
                    </a:lnTo>
                    <a:lnTo>
                      <a:pt x="257" y="265"/>
                    </a:lnTo>
                    <a:lnTo>
                      <a:pt x="257" y="265"/>
                    </a:lnTo>
                    <a:lnTo>
                      <a:pt x="253" y="260"/>
                    </a:lnTo>
                    <a:lnTo>
                      <a:pt x="247" y="258"/>
                    </a:lnTo>
                    <a:lnTo>
                      <a:pt x="239" y="252"/>
                    </a:lnTo>
                    <a:lnTo>
                      <a:pt x="223" y="249"/>
                    </a:lnTo>
                    <a:lnTo>
                      <a:pt x="198" y="256"/>
                    </a:lnTo>
                    <a:lnTo>
                      <a:pt x="177" y="285"/>
                    </a:lnTo>
                    <a:lnTo>
                      <a:pt x="175" y="311"/>
                    </a:lnTo>
                    <a:lnTo>
                      <a:pt x="181" y="327"/>
                    </a:lnTo>
                    <a:lnTo>
                      <a:pt x="188" y="334"/>
                    </a:lnTo>
                    <a:lnTo>
                      <a:pt x="201" y="344"/>
                    </a:lnTo>
                    <a:lnTo>
                      <a:pt x="214" y="354"/>
                    </a:lnTo>
                    <a:lnTo>
                      <a:pt x="234" y="376"/>
                    </a:lnTo>
                    <a:lnTo>
                      <a:pt x="256" y="422"/>
                    </a:lnTo>
                    <a:lnTo>
                      <a:pt x="253" y="469"/>
                    </a:lnTo>
                    <a:lnTo>
                      <a:pt x="224" y="512"/>
                    </a:lnTo>
                    <a:lnTo>
                      <a:pt x="198" y="531"/>
                    </a:lnTo>
                    <a:lnTo>
                      <a:pt x="180" y="543"/>
                    </a:lnTo>
                    <a:lnTo>
                      <a:pt x="146" y="551"/>
                    </a:lnTo>
                    <a:lnTo>
                      <a:pt x="119" y="547"/>
                    </a:lnTo>
                    <a:lnTo>
                      <a:pt x="96" y="533"/>
                    </a:lnTo>
                    <a:lnTo>
                      <a:pt x="72" y="495"/>
                    </a:lnTo>
                    <a:lnTo>
                      <a:pt x="54" y="430"/>
                    </a:lnTo>
                    <a:lnTo>
                      <a:pt x="51" y="397"/>
                    </a:lnTo>
                    <a:lnTo>
                      <a:pt x="50" y="386"/>
                    </a:lnTo>
                    <a:lnTo>
                      <a:pt x="37" y="374"/>
                    </a:lnTo>
                    <a:lnTo>
                      <a:pt x="20" y="374"/>
                    </a:lnTo>
                    <a:lnTo>
                      <a:pt x="5" y="387"/>
                    </a:lnTo>
                    <a:lnTo>
                      <a:pt x="2" y="397"/>
                    </a:lnTo>
                    <a:lnTo>
                      <a:pt x="0" y="425"/>
                    </a:lnTo>
                    <a:lnTo>
                      <a:pt x="1" y="484"/>
                    </a:lnTo>
                    <a:lnTo>
                      <a:pt x="13" y="540"/>
                    </a:lnTo>
                    <a:lnTo>
                      <a:pt x="43" y="589"/>
                    </a:lnTo>
                    <a:lnTo>
                      <a:pt x="66" y="607"/>
                    </a:lnTo>
                    <a:lnTo>
                      <a:pt x="87" y="619"/>
                    </a:lnTo>
                    <a:lnTo>
                      <a:pt x="131" y="630"/>
                    </a:lnTo>
                    <a:lnTo>
                      <a:pt x="175" y="628"/>
                    </a:lnTo>
                    <a:lnTo>
                      <a:pt x="220" y="615"/>
                    </a:lnTo>
                    <a:lnTo>
                      <a:pt x="241" y="606"/>
                    </a:lnTo>
                    <a:lnTo>
                      <a:pt x="263" y="594"/>
                    </a:lnTo>
                    <a:lnTo>
                      <a:pt x="300" y="561"/>
                    </a:lnTo>
                    <a:lnTo>
                      <a:pt x="329" y="522"/>
                    </a:lnTo>
                    <a:lnTo>
                      <a:pt x="348" y="476"/>
                    </a:lnTo>
                    <a:lnTo>
                      <a:pt x="352" y="452"/>
                    </a:lnTo>
                    <a:lnTo>
                      <a:pt x="355" y="430"/>
                    </a:lnTo>
                    <a:lnTo>
                      <a:pt x="352" y="410"/>
                    </a:lnTo>
                    <a:lnTo>
                      <a:pt x="384" y="413"/>
                    </a:lnTo>
                    <a:lnTo>
                      <a:pt x="446" y="404"/>
                    </a:lnTo>
                    <a:lnTo>
                      <a:pt x="505" y="380"/>
                    </a:lnTo>
                    <a:lnTo>
                      <a:pt x="555" y="338"/>
                    </a:lnTo>
                    <a:lnTo>
                      <a:pt x="577" y="309"/>
                    </a:lnTo>
                    <a:lnTo>
                      <a:pt x="594" y="283"/>
                    </a:lnTo>
                    <a:lnTo>
                      <a:pt x="611" y="230"/>
                    </a:lnTo>
                    <a:lnTo>
                      <a:pt x="613" y="177"/>
                    </a:lnTo>
                    <a:lnTo>
                      <a:pt x="600" y="127"/>
                    </a:lnTo>
                    <a:lnTo>
                      <a:pt x="574" y="82"/>
                    </a:lnTo>
                    <a:lnTo>
                      <a:pt x="537" y="44"/>
                    </a:lnTo>
                    <a:lnTo>
                      <a:pt x="489" y="17"/>
                    </a:lnTo>
                    <a:lnTo>
                      <a:pt x="434" y="1"/>
                    </a:lnTo>
                    <a:lnTo>
                      <a:pt x="40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2" name="Group 31"/>
            <p:cNvGrpSpPr>
              <a:grpSpLocks noChangeAspect="1"/>
            </p:cNvGrpSpPr>
            <p:nvPr/>
          </p:nvGrpSpPr>
          <p:grpSpPr bwMode="auto">
            <a:xfrm>
              <a:off x="594443" y="5066831"/>
              <a:ext cx="167284" cy="203007"/>
              <a:chOff x="2647" y="1727"/>
              <a:chExt cx="192" cy="233"/>
            </a:xfrm>
            <a:grpFill/>
          </p:grpSpPr>
          <p:sp>
            <p:nvSpPr>
              <p:cNvPr id="13" name="Freeform 32"/>
              <p:cNvSpPr>
                <a:spLocks/>
              </p:cNvSpPr>
              <p:nvPr/>
            </p:nvSpPr>
            <p:spPr bwMode="auto">
              <a:xfrm>
                <a:off x="2699" y="1727"/>
                <a:ext cx="140" cy="152"/>
              </a:xfrm>
              <a:custGeom>
                <a:avLst/>
                <a:gdLst>
                  <a:gd name="T0" fmla="*/ 94 w 421"/>
                  <a:gd name="T1" fmla="*/ 455 h 455"/>
                  <a:gd name="T2" fmla="*/ 0 w 421"/>
                  <a:gd name="T3" fmla="*/ 362 h 455"/>
                  <a:gd name="T4" fmla="*/ 172 w 421"/>
                  <a:gd name="T5" fmla="*/ 191 h 455"/>
                  <a:gd name="T6" fmla="*/ 371 w 421"/>
                  <a:gd name="T7" fmla="*/ 1 h 455"/>
                  <a:gd name="T8" fmla="*/ 377 w 421"/>
                  <a:gd name="T9" fmla="*/ 0 h 455"/>
                  <a:gd name="T10" fmla="*/ 404 w 421"/>
                  <a:gd name="T11" fmla="*/ 4 h 455"/>
                  <a:gd name="T12" fmla="*/ 419 w 421"/>
                  <a:gd name="T13" fmla="*/ 21 h 455"/>
                  <a:gd name="T14" fmla="*/ 421 w 421"/>
                  <a:gd name="T15" fmla="*/ 37 h 455"/>
                  <a:gd name="T16" fmla="*/ 364 w 421"/>
                  <a:gd name="T17" fmla="*/ 120 h 455"/>
                  <a:gd name="T18" fmla="*/ 130 w 421"/>
                  <a:gd name="T19" fmla="*/ 410 h 455"/>
                  <a:gd name="T20" fmla="*/ 94 w 421"/>
                  <a:gd name="T21" fmla="*/ 455 h 4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21" h="455">
                    <a:moveTo>
                      <a:pt x="94" y="455"/>
                    </a:moveTo>
                    <a:lnTo>
                      <a:pt x="0" y="362"/>
                    </a:lnTo>
                    <a:lnTo>
                      <a:pt x="172" y="191"/>
                    </a:lnTo>
                    <a:lnTo>
                      <a:pt x="371" y="1"/>
                    </a:lnTo>
                    <a:lnTo>
                      <a:pt x="377" y="0"/>
                    </a:lnTo>
                    <a:lnTo>
                      <a:pt x="404" y="4"/>
                    </a:lnTo>
                    <a:lnTo>
                      <a:pt x="419" y="21"/>
                    </a:lnTo>
                    <a:lnTo>
                      <a:pt x="421" y="37"/>
                    </a:lnTo>
                    <a:lnTo>
                      <a:pt x="364" y="120"/>
                    </a:lnTo>
                    <a:lnTo>
                      <a:pt x="130" y="410"/>
                    </a:lnTo>
                    <a:lnTo>
                      <a:pt x="94" y="45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" name="Freeform 33"/>
              <p:cNvSpPr>
                <a:spLocks/>
              </p:cNvSpPr>
              <p:nvPr/>
            </p:nvSpPr>
            <p:spPr bwMode="auto">
              <a:xfrm>
                <a:off x="2647" y="1856"/>
                <a:ext cx="76" cy="104"/>
              </a:xfrm>
              <a:custGeom>
                <a:avLst/>
                <a:gdLst>
                  <a:gd name="T0" fmla="*/ 22 w 226"/>
                  <a:gd name="T1" fmla="*/ 314 h 314"/>
                  <a:gd name="T2" fmla="*/ 21 w 226"/>
                  <a:gd name="T3" fmla="*/ 301 h 314"/>
                  <a:gd name="T4" fmla="*/ 37 w 226"/>
                  <a:gd name="T5" fmla="*/ 242 h 314"/>
                  <a:gd name="T6" fmla="*/ 63 w 226"/>
                  <a:gd name="T7" fmla="*/ 219 h 314"/>
                  <a:gd name="T8" fmla="*/ 90 w 226"/>
                  <a:gd name="T9" fmla="*/ 211 h 314"/>
                  <a:gd name="T10" fmla="*/ 107 w 226"/>
                  <a:gd name="T11" fmla="*/ 209 h 314"/>
                  <a:gd name="T12" fmla="*/ 125 w 226"/>
                  <a:gd name="T13" fmla="*/ 208 h 314"/>
                  <a:gd name="T14" fmla="*/ 153 w 226"/>
                  <a:gd name="T15" fmla="*/ 199 h 314"/>
                  <a:gd name="T16" fmla="*/ 188 w 226"/>
                  <a:gd name="T17" fmla="*/ 173 h 314"/>
                  <a:gd name="T18" fmla="*/ 223 w 226"/>
                  <a:gd name="T19" fmla="*/ 107 h 314"/>
                  <a:gd name="T20" fmla="*/ 226 w 226"/>
                  <a:gd name="T21" fmla="*/ 91 h 314"/>
                  <a:gd name="T22" fmla="*/ 132 w 226"/>
                  <a:gd name="T23" fmla="*/ 0 h 314"/>
                  <a:gd name="T24" fmla="*/ 96 w 226"/>
                  <a:gd name="T25" fmla="*/ 17 h 314"/>
                  <a:gd name="T26" fmla="*/ 44 w 226"/>
                  <a:gd name="T27" fmla="*/ 61 h 314"/>
                  <a:gd name="T28" fmla="*/ 13 w 226"/>
                  <a:gd name="T29" fmla="*/ 113 h 314"/>
                  <a:gd name="T30" fmla="*/ 0 w 226"/>
                  <a:gd name="T31" fmla="*/ 165 h 314"/>
                  <a:gd name="T32" fmla="*/ 2 w 226"/>
                  <a:gd name="T33" fmla="*/ 239 h 314"/>
                  <a:gd name="T34" fmla="*/ 19 w 226"/>
                  <a:gd name="T35" fmla="*/ 307 h 314"/>
                  <a:gd name="T36" fmla="*/ 22 w 226"/>
                  <a:gd name="T37" fmla="*/ 314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26" h="314">
                    <a:moveTo>
                      <a:pt x="22" y="314"/>
                    </a:moveTo>
                    <a:lnTo>
                      <a:pt x="21" y="301"/>
                    </a:lnTo>
                    <a:lnTo>
                      <a:pt x="37" y="242"/>
                    </a:lnTo>
                    <a:lnTo>
                      <a:pt x="63" y="219"/>
                    </a:lnTo>
                    <a:lnTo>
                      <a:pt x="90" y="211"/>
                    </a:lnTo>
                    <a:lnTo>
                      <a:pt x="107" y="209"/>
                    </a:lnTo>
                    <a:lnTo>
                      <a:pt x="125" y="208"/>
                    </a:lnTo>
                    <a:lnTo>
                      <a:pt x="153" y="199"/>
                    </a:lnTo>
                    <a:lnTo>
                      <a:pt x="188" y="173"/>
                    </a:lnTo>
                    <a:lnTo>
                      <a:pt x="223" y="107"/>
                    </a:lnTo>
                    <a:lnTo>
                      <a:pt x="226" y="91"/>
                    </a:lnTo>
                    <a:lnTo>
                      <a:pt x="132" y="0"/>
                    </a:lnTo>
                    <a:lnTo>
                      <a:pt x="96" y="17"/>
                    </a:lnTo>
                    <a:lnTo>
                      <a:pt x="44" y="61"/>
                    </a:lnTo>
                    <a:lnTo>
                      <a:pt x="13" y="113"/>
                    </a:lnTo>
                    <a:lnTo>
                      <a:pt x="0" y="165"/>
                    </a:lnTo>
                    <a:lnTo>
                      <a:pt x="2" y="239"/>
                    </a:lnTo>
                    <a:lnTo>
                      <a:pt x="19" y="307"/>
                    </a:lnTo>
                    <a:lnTo>
                      <a:pt x="22" y="3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25" name="모서리가 둥근 직사각형 24"/>
          <p:cNvSpPr/>
          <p:nvPr/>
        </p:nvSpPr>
        <p:spPr>
          <a:xfrm>
            <a:off x="752612" y="225445"/>
            <a:ext cx="11207159" cy="650762"/>
          </a:xfrm>
          <a:prstGeom prst="roundRect">
            <a:avLst/>
          </a:prstGeom>
          <a:solidFill>
            <a:srgbClr val="F4F4FE"/>
          </a:solidFill>
          <a:ln>
            <a:noFill/>
          </a:ln>
          <a:effectLst>
            <a:outerShdw blurRad="190500" dist="101600" dir="2700000" algn="tl" rotWithShape="0">
              <a:srgbClr val="5955B3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2400" kern="0" dirty="0" err="1">
                <a:solidFill>
                  <a:srgbClr val="5955B3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주문정보</a:t>
            </a:r>
            <a:endParaRPr lang="en-US" altLang="ko-KR" sz="1000" kern="0" dirty="0">
              <a:solidFill>
                <a:srgbClr val="5955B3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11658599" y="598713"/>
            <a:ext cx="217715" cy="217715"/>
          </a:xfrm>
          <a:prstGeom prst="ellipse">
            <a:avLst/>
          </a:prstGeom>
          <a:solidFill>
            <a:srgbClr val="5955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prstClr val="white"/>
                </a:solidFill>
              </a:rPr>
              <a:t>+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156851" y="354496"/>
            <a:ext cx="298491" cy="298491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52" name="Group 28"/>
          <p:cNvGrpSpPr>
            <a:grpSpLocks noChangeAspect="1"/>
          </p:cNvGrpSpPr>
          <p:nvPr/>
        </p:nvGrpSpPr>
        <p:grpSpPr bwMode="auto">
          <a:xfrm>
            <a:off x="2726630" y="3026669"/>
            <a:ext cx="305908" cy="267729"/>
            <a:chOff x="496" y="4251"/>
            <a:chExt cx="641" cy="561"/>
          </a:xfrm>
          <a:solidFill>
            <a:schemeClr val="bg1"/>
          </a:solidFill>
        </p:grpSpPr>
        <p:sp>
          <p:nvSpPr>
            <p:cNvPr id="53" name="Freeform 30"/>
            <p:cNvSpPr>
              <a:spLocks/>
            </p:cNvSpPr>
            <p:nvPr/>
          </p:nvSpPr>
          <p:spPr bwMode="auto">
            <a:xfrm>
              <a:off x="709" y="4720"/>
              <a:ext cx="88" cy="92"/>
            </a:xfrm>
            <a:custGeom>
              <a:avLst/>
              <a:gdLst>
                <a:gd name="T0" fmla="*/ 0 w 526"/>
                <a:gd name="T1" fmla="*/ 0 h 553"/>
                <a:gd name="T2" fmla="*/ 526 w 526"/>
                <a:gd name="T3" fmla="*/ 250 h 553"/>
                <a:gd name="T4" fmla="*/ 97 w 526"/>
                <a:gd name="T5" fmla="*/ 542 h 553"/>
                <a:gd name="T6" fmla="*/ 81 w 526"/>
                <a:gd name="T7" fmla="*/ 549 h 553"/>
                <a:gd name="T8" fmla="*/ 65 w 526"/>
                <a:gd name="T9" fmla="*/ 553 h 553"/>
                <a:gd name="T10" fmla="*/ 49 w 526"/>
                <a:gd name="T11" fmla="*/ 552 h 553"/>
                <a:gd name="T12" fmla="*/ 34 w 526"/>
                <a:gd name="T13" fmla="*/ 546 h 553"/>
                <a:gd name="T14" fmla="*/ 20 w 526"/>
                <a:gd name="T15" fmla="*/ 535 h 553"/>
                <a:gd name="T16" fmla="*/ 9 w 526"/>
                <a:gd name="T17" fmla="*/ 522 h 553"/>
                <a:gd name="T18" fmla="*/ 2 w 526"/>
                <a:gd name="T19" fmla="*/ 507 h 553"/>
                <a:gd name="T20" fmla="*/ 0 w 526"/>
                <a:gd name="T21" fmla="*/ 490 h 553"/>
                <a:gd name="T22" fmla="*/ 0 w 526"/>
                <a:gd name="T23" fmla="*/ 0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26" h="553">
                  <a:moveTo>
                    <a:pt x="0" y="0"/>
                  </a:moveTo>
                  <a:lnTo>
                    <a:pt x="526" y="250"/>
                  </a:lnTo>
                  <a:lnTo>
                    <a:pt x="97" y="542"/>
                  </a:lnTo>
                  <a:lnTo>
                    <a:pt x="81" y="549"/>
                  </a:lnTo>
                  <a:lnTo>
                    <a:pt x="65" y="553"/>
                  </a:lnTo>
                  <a:lnTo>
                    <a:pt x="49" y="552"/>
                  </a:lnTo>
                  <a:lnTo>
                    <a:pt x="34" y="546"/>
                  </a:lnTo>
                  <a:lnTo>
                    <a:pt x="20" y="535"/>
                  </a:lnTo>
                  <a:lnTo>
                    <a:pt x="9" y="522"/>
                  </a:lnTo>
                  <a:lnTo>
                    <a:pt x="2" y="507"/>
                  </a:lnTo>
                  <a:lnTo>
                    <a:pt x="0" y="4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4" name="Freeform 31"/>
            <p:cNvSpPr>
              <a:spLocks/>
            </p:cNvSpPr>
            <p:nvPr/>
          </p:nvSpPr>
          <p:spPr bwMode="auto">
            <a:xfrm>
              <a:off x="496" y="4251"/>
              <a:ext cx="641" cy="530"/>
            </a:xfrm>
            <a:custGeom>
              <a:avLst/>
              <a:gdLst>
                <a:gd name="T0" fmla="*/ 3785 w 3847"/>
                <a:gd name="T1" fmla="*/ 0 h 3180"/>
                <a:gd name="T2" fmla="*/ 3800 w 3847"/>
                <a:gd name="T3" fmla="*/ 2 h 3180"/>
                <a:gd name="T4" fmla="*/ 3814 w 3847"/>
                <a:gd name="T5" fmla="*/ 7 h 3180"/>
                <a:gd name="T6" fmla="*/ 3827 w 3847"/>
                <a:gd name="T7" fmla="*/ 16 h 3180"/>
                <a:gd name="T8" fmla="*/ 3839 w 3847"/>
                <a:gd name="T9" fmla="*/ 31 h 3180"/>
                <a:gd name="T10" fmla="*/ 3846 w 3847"/>
                <a:gd name="T11" fmla="*/ 49 h 3180"/>
                <a:gd name="T12" fmla="*/ 3847 w 3847"/>
                <a:gd name="T13" fmla="*/ 66 h 3180"/>
                <a:gd name="T14" fmla="*/ 3842 w 3847"/>
                <a:gd name="T15" fmla="*/ 85 h 3180"/>
                <a:gd name="T16" fmla="*/ 2642 w 3847"/>
                <a:gd name="T17" fmla="*/ 3110 h 3180"/>
                <a:gd name="T18" fmla="*/ 2631 w 3847"/>
                <a:gd name="T19" fmla="*/ 3130 h 3180"/>
                <a:gd name="T20" fmla="*/ 2617 w 3847"/>
                <a:gd name="T21" fmla="*/ 3147 h 3180"/>
                <a:gd name="T22" fmla="*/ 2600 w 3847"/>
                <a:gd name="T23" fmla="*/ 3161 h 3180"/>
                <a:gd name="T24" fmla="*/ 2579 w 3847"/>
                <a:gd name="T25" fmla="*/ 3172 h 3180"/>
                <a:gd name="T26" fmla="*/ 2559 w 3847"/>
                <a:gd name="T27" fmla="*/ 3178 h 3180"/>
                <a:gd name="T28" fmla="*/ 2539 w 3847"/>
                <a:gd name="T29" fmla="*/ 3180 h 3180"/>
                <a:gd name="T30" fmla="*/ 2514 w 3847"/>
                <a:gd name="T31" fmla="*/ 3177 h 3180"/>
                <a:gd name="T32" fmla="*/ 2491 w 3847"/>
                <a:gd name="T33" fmla="*/ 3168 h 3180"/>
                <a:gd name="T34" fmla="*/ 1278 w 3847"/>
                <a:gd name="T35" fmla="*/ 2591 h 3180"/>
                <a:gd name="T36" fmla="*/ 2984 w 3847"/>
                <a:gd name="T37" fmla="*/ 878 h 3180"/>
                <a:gd name="T38" fmla="*/ 1036 w 3847"/>
                <a:gd name="T39" fmla="*/ 2477 h 3180"/>
                <a:gd name="T40" fmla="*/ 63 w 3847"/>
                <a:gd name="T41" fmla="*/ 2014 h 3180"/>
                <a:gd name="T42" fmla="*/ 42 w 3847"/>
                <a:gd name="T43" fmla="*/ 2000 h 3180"/>
                <a:gd name="T44" fmla="*/ 24 w 3847"/>
                <a:gd name="T45" fmla="*/ 1983 h 3180"/>
                <a:gd name="T46" fmla="*/ 11 w 3847"/>
                <a:gd name="T47" fmla="*/ 1963 h 3180"/>
                <a:gd name="T48" fmla="*/ 3 w 3847"/>
                <a:gd name="T49" fmla="*/ 1940 h 3180"/>
                <a:gd name="T50" fmla="*/ 0 w 3847"/>
                <a:gd name="T51" fmla="*/ 1915 h 3180"/>
                <a:gd name="T52" fmla="*/ 2 w 3847"/>
                <a:gd name="T53" fmla="*/ 1891 h 3180"/>
                <a:gd name="T54" fmla="*/ 10 w 3847"/>
                <a:gd name="T55" fmla="*/ 1867 h 3180"/>
                <a:gd name="T56" fmla="*/ 23 w 3847"/>
                <a:gd name="T57" fmla="*/ 1846 h 3180"/>
                <a:gd name="T58" fmla="*/ 41 w 3847"/>
                <a:gd name="T59" fmla="*/ 1829 h 3180"/>
                <a:gd name="T60" fmla="*/ 62 w 3847"/>
                <a:gd name="T61" fmla="*/ 1816 h 3180"/>
                <a:gd name="T62" fmla="*/ 3757 w 3847"/>
                <a:gd name="T63" fmla="*/ 5 h 3180"/>
                <a:gd name="T64" fmla="*/ 3771 w 3847"/>
                <a:gd name="T65" fmla="*/ 1 h 3180"/>
                <a:gd name="T66" fmla="*/ 3785 w 3847"/>
                <a:gd name="T67" fmla="*/ 0 h 3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847" h="3180">
                  <a:moveTo>
                    <a:pt x="3785" y="0"/>
                  </a:moveTo>
                  <a:lnTo>
                    <a:pt x="3800" y="2"/>
                  </a:lnTo>
                  <a:lnTo>
                    <a:pt x="3814" y="7"/>
                  </a:lnTo>
                  <a:lnTo>
                    <a:pt x="3827" y="16"/>
                  </a:lnTo>
                  <a:lnTo>
                    <a:pt x="3839" y="31"/>
                  </a:lnTo>
                  <a:lnTo>
                    <a:pt x="3846" y="49"/>
                  </a:lnTo>
                  <a:lnTo>
                    <a:pt x="3847" y="66"/>
                  </a:lnTo>
                  <a:lnTo>
                    <a:pt x="3842" y="85"/>
                  </a:lnTo>
                  <a:lnTo>
                    <a:pt x="2642" y="3110"/>
                  </a:lnTo>
                  <a:lnTo>
                    <a:pt x="2631" y="3130"/>
                  </a:lnTo>
                  <a:lnTo>
                    <a:pt x="2617" y="3147"/>
                  </a:lnTo>
                  <a:lnTo>
                    <a:pt x="2600" y="3161"/>
                  </a:lnTo>
                  <a:lnTo>
                    <a:pt x="2579" y="3172"/>
                  </a:lnTo>
                  <a:lnTo>
                    <a:pt x="2559" y="3178"/>
                  </a:lnTo>
                  <a:lnTo>
                    <a:pt x="2539" y="3180"/>
                  </a:lnTo>
                  <a:lnTo>
                    <a:pt x="2514" y="3177"/>
                  </a:lnTo>
                  <a:lnTo>
                    <a:pt x="2491" y="3168"/>
                  </a:lnTo>
                  <a:lnTo>
                    <a:pt x="1278" y="2591"/>
                  </a:lnTo>
                  <a:lnTo>
                    <a:pt x="2984" y="878"/>
                  </a:lnTo>
                  <a:lnTo>
                    <a:pt x="1036" y="2477"/>
                  </a:lnTo>
                  <a:lnTo>
                    <a:pt x="63" y="2014"/>
                  </a:lnTo>
                  <a:lnTo>
                    <a:pt x="42" y="2000"/>
                  </a:lnTo>
                  <a:lnTo>
                    <a:pt x="24" y="1983"/>
                  </a:lnTo>
                  <a:lnTo>
                    <a:pt x="11" y="1963"/>
                  </a:lnTo>
                  <a:lnTo>
                    <a:pt x="3" y="1940"/>
                  </a:lnTo>
                  <a:lnTo>
                    <a:pt x="0" y="1915"/>
                  </a:lnTo>
                  <a:lnTo>
                    <a:pt x="2" y="1891"/>
                  </a:lnTo>
                  <a:lnTo>
                    <a:pt x="10" y="1867"/>
                  </a:lnTo>
                  <a:lnTo>
                    <a:pt x="23" y="1846"/>
                  </a:lnTo>
                  <a:lnTo>
                    <a:pt x="41" y="1829"/>
                  </a:lnTo>
                  <a:lnTo>
                    <a:pt x="62" y="1816"/>
                  </a:lnTo>
                  <a:lnTo>
                    <a:pt x="3757" y="5"/>
                  </a:lnTo>
                  <a:lnTo>
                    <a:pt x="3771" y="1"/>
                  </a:lnTo>
                  <a:lnTo>
                    <a:pt x="378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82" name="Group 14"/>
          <p:cNvGrpSpPr>
            <a:grpSpLocks noChangeAspect="1"/>
          </p:cNvGrpSpPr>
          <p:nvPr/>
        </p:nvGrpSpPr>
        <p:grpSpPr bwMode="auto">
          <a:xfrm>
            <a:off x="9860267" y="3075814"/>
            <a:ext cx="282952" cy="240012"/>
            <a:chOff x="3669" y="3943"/>
            <a:chExt cx="626" cy="531"/>
          </a:xfrm>
          <a:solidFill>
            <a:schemeClr val="bg1"/>
          </a:solidFill>
        </p:grpSpPr>
        <p:sp>
          <p:nvSpPr>
            <p:cNvPr id="83" name="Freeform 16"/>
            <p:cNvSpPr>
              <a:spLocks noEditPoints="1"/>
            </p:cNvSpPr>
            <p:nvPr/>
          </p:nvSpPr>
          <p:spPr bwMode="auto">
            <a:xfrm>
              <a:off x="3669" y="3943"/>
              <a:ext cx="626" cy="531"/>
            </a:xfrm>
            <a:custGeom>
              <a:avLst/>
              <a:gdLst>
                <a:gd name="T0" fmla="*/ 1532 w 3756"/>
                <a:gd name="T1" fmla="*/ 2536 h 3186"/>
                <a:gd name="T2" fmla="*/ 1516 w 3756"/>
                <a:gd name="T3" fmla="*/ 2550 h 3186"/>
                <a:gd name="T4" fmla="*/ 1450 w 3756"/>
                <a:gd name="T5" fmla="*/ 2904 h 3186"/>
                <a:gd name="T6" fmla="*/ 1457 w 3756"/>
                <a:gd name="T7" fmla="*/ 2929 h 3186"/>
                <a:gd name="T8" fmla="*/ 1481 w 3756"/>
                <a:gd name="T9" fmla="*/ 2941 h 3186"/>
                <a:gd name="T10" fmla="*/ 2288 w 3756"/>
                <a:gd name="T11" fmla="*/ 2937 h 3186"/>
                <a:gd name="T12" fmla="*/ 2304 w 3756"/>
                <a:gd name="T13" fmla="*/ 2921 h 3186"/>
                <a:gd name="T14" fmla="*/ 2306 w 3756"/>
                <a:gd name="T15" fmla="*/ 2905 h 3186"/>
                <a:gd name="T16" fmla="*/ 2243 w 3756"/>
                <a:gd name="T17" fmla="*/ 2560 h 3186"/>
                <a:gd name="T18" fmla="*/ 2233 w 3756"/>
                <a:gd name="T19" fmla="*/ 2542 h 3186"/>
                <a:gd name="T20" fmla="*/ 2214 w 3756"/>
                <a:gd name="T21" fmla="*/ 2534 h 3186"/>
                <a:gd name="T22" fmla="*/ 585 w 3756"/>
                <a:gd name="T23" fmla="*/ 305 h 3186"/>
                <a:gd name="T24" fmla="*/ 560 w 3756"/>
                <a:gd name="T25" fmla="*/ 314 h 3186"/>
                <a:gd name="T26" fmla="*/ 544 w 3756"/>
                <a:gd name="T27" fmla="*/ 336 h 3186"/>
                <a:gd name="T28" fmla="*/ 542 w 3756"/>
                <a:gd name="T29" fmla="*/ 1890 h 3186"/>
                <a:gd name="T30" fmla="*/ 553 w 3756"/>
                <a:gd name="T31" fmla="*/ 1921 h 3186"/>
                <a:gd name="T32" fmla="*/ 3188 w 3756"/>
                <a:gd name="T33" fmla="*/ 1930 h 3186"/>
                <a:gd name="T34" fmla="*/ 3211 w 3756"/>
                <a:gd name="T35" fmla="*/ 1906 h 3186"/>
                <a:gd name="T36" fmla="*/ 3214 w 3756"/>
                <a:gd name="T37" fmla="*/ 350 h 3186"/>
                <a:gd name="T38" fmla="*/ 3206 w 3756"/>
                <a:gd name="T39" fmla="*/ 324 h 3186"/>
                <a:gd name="T40" fmla="*/ 3185 w 3756"/>
                <a:gd name="T41" fmla="*/ 308 h 3186"/>
                <a:gd name="T42" fmla="*/ 585 w 3756"/>
                <a:gd name="T43" fmla="*/ 305 h 3186"/>
                <a:gd name="T44" fmla="*/ 3170 w 3756"/>
                <a:gd name="T45" fmla="*/ 0 h 3186"/>
                <a:gd name="T46" fmla="*/ 3263 w 3756"/>
                <a:gd name="T47" fmla="*/ 13 h 3186"/>
                <a:gd name="T48" fmla="*/ 3346 w 3756"/>
                <a:gd name="T49" fmla="*/ 48 h 3186"/>
                <a:gd name="T50" fmla="*/ 3418 w 3756"/>
                <a:gd name="T51" fmla="*/ 103 h 3186"/>
                <a:gd name="T52" fmla="*/ 3473 w 3756"/>
                <a:gd name="T53" fmla="*/ 173 h 3186"/>
                <a:gd name="T54" fmla="*/ 3508 w 3756"/>
                <a:gd name="T55" fmla="*/ 256 h 3186"/>
                <a:gd name="T56" fmla="*/ 3520 w 3756"/>
                <a:gd name="T57" fmla="*/ 350 h 3186"/>
                <a:gd name="T58" fmla="*/ 3518 w 3756"/>
                <a:gd name="T59" fmla="*/ 1931 h 3186"/>
                <a:gd name="T60" fmla="*/ 3500 w 3756"/>
                <a:gd name="T61" fmla="*/ 2009 h 3186"/>
                <a:gd name="T62" fmla="*/ 3516 w 3756"/>
                <a:gd name="T63" fmla="*/ 2049 h 3186"/>
                <a:gd name="T64" fmla="*/ 3754 w 3756"/>
                <a:gd name="T65" fmla="*/ 3006 h 3186"/>
                <a:gd name="T66" fmla="*/ 3753 w 3756"/>
                <a:gd name="T67" fmla="*/ 3060 h 3186"/>
                <a:gd name="T68" fmla="*/ 3729 w 3756"/>
                <a:gd name="T69" fmla="*/ 3116 h 3186"/>
                <a:gd name="T70" fmla="*/ 3687 w 3756"/>
                <a:gd name="T71" fmla="*/ 3158 h 3186"/>
                <a:gd name="T72" fmla="*/ 3631 w 3756"/>
                <a:gd name="T73" fmla="*/ 3182 h 3186"/>
                <a:gd name="T74" fmla="*/ 157 w 3756"/>
                <a:gd name="T75" fmla="*/ 3186 h 3186"/>
                <a:gd name="T76" fmla="*/ 101 w 3756"/>
                <a:gd name="T77" fmla="*/ 3175 h 3186"/>
                <a:gd name="T78" fmla="*/ 52 w 3756"/>
                <a:gd name="T79" fmla="*/ 3146 h 3186"/>
                <a:gd name="T80" fmla="*/ 18 w 3756"/>
                <a:gd name="T81" fmla="*/ 3101 h 3186"/>
                <a:gd name="T82" fmla="*/ 1 w 3756"/>
                <a:gd name="T83" fmla="*/ 3047 h 3186"/>
                <a:gd name="T84" fmla="*/ 5 w 3756"/>
                <a:gd name="T85" fmla="*/ 2991 h 3186"/>
                <a:gd name="T86" fmla="*/ 247 w 3756"/>
                <a:gd name="T87" fmla="*/ 2028 h 3186"/>
                <a:gd name="T88" fmla="*/ 245 w 3756"/>
                <a:gd name="T89" fmla="*/ 1970 h 3186"/>
                <a:gd name="T90" fmla="*/ 236 w 3756"/>
                <a:gd name="T91" fmla="*/ 1890 h 3186"/>
                <a:gd name="T92" fmla="*/ 239 w 3756"/>
                <a:gd name="T93" fmla="*/ 302 h 3186"/>
                <a:gd name="T94" fmla="*/ 263 w 3756"/>
                <a:gd name="T95" fmla="*/ 214 h 3186"/>
                <a:gd name="T96" fmla="*/ 308 w 3756"/>
                <a:gd name="T97" fmla="*/ 136 h 3186"/>
                <a:gd name="T98" fmla="*/ 372 w 3756"/>
                <a:gd name="T99" fmla="*/ 73 h 3186"/>
                <a:gd name="T100" fmla="*/ 450 w 3756"/>
                <a:gd name="T101" fmla="*/ 27 h 3186"/>
                <a:gd name="T102" fmla="*/ 538 w 3756"/>
                <a:gd name="T103" fmla="*/ 3 h 3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756" h="3186">
                  <a:moveTo>
                    <a:pt x="1542" y="2534"/>
                  </a:moveTo>
                  <a:lnTo>
                    <a:pt x="1532" y="2536"/>
                  </a:lnTo>
                  <a:lnTo>
                    <a:pt x="1523" y="2542"/>
                  </a:lnTo>
                  <a:lnTo>
                    <a:pt x="1516" y="2550"/>
                  </a:lnTo>
                  <a:lnTo>
                    <a:pt x="1513" y="2560"/>
                  </a:lnTo>
                  <a:lnTo>
                    <a:pt x="1450" y="2904"/>
                  </a:lnTo>
                  <a:lnTo>
                    <a:pt x="1451" y="2917"/>
                  </a:lnTo>
                  <a:lnTo>
                    <a:pt x="1457" y="2929"/>
                  </a:lnTo>
                  <a:lnTo>
                    <a:pt x="1467" y="2937"/>
                  </a:lnTo>
                  <a:lnTo>
                    <a:pt x="1481" y="2941"/>
                  </a:lnTo>
                  <a:lnTo>
                    <a:pt x="2275" y="2941"/>
                  </a:lnTo>
                  <a:lnTo>
                    <a:pt x="2288" y="2937"/>
                  </a:lnTo>
                  <a:lnTo>
                    <a:pt x="2297" y="2932"/>
                  </a:lnTo>
                  <a:lnTo>
                    <a:pt x="2304" y="2921"/>
                  </a:lnTo>
                  <a:lnTo>
                    <a:pt x="2306" y="2909"/>
                  </a:lnTo>
                  <a:lnTo>
                    <a:pt x="2306" y="2905"/>
                  </a:lnTo>
                  <a:lnTo>
                    <a:pt x="2305" y="2901"/>
                  </a:lnTo>
                  <a:lnTo>
                    <a:pt x="2243" y="2560"/>
                  </a:lnTo>
                  <a:lnTo>
                    <a:pt x="2240" y="2550"/>
                  </a:lnTo>
                  <a:lnTo>
                    <a:pt x="2233" y="2542"/>
                  </a:lnTo>
                  <a:lnTo>
                    <a:pt x="2224" y="2536"/>
                  </a:lnTo>
                  <a:lnTo>
                    <a:pt x="2214" y="2534"/>
                  </a:lnTo>
                  <a:lnTo>
                    <a:pt x="1542" y="2534"/>
                  </a:lnTo>
                  <a:close/>
                  <a:moveTo>
                    <a:pt x="585" y="305"/>
                  </a:moveTo>
                  <a:lnTo>
                    <a:pt x="571" y="308"/>
                  </a:lnTo>
                  <a:lnTo>
                    <a:pt x="560" y="314"/>
                  </a:lnTo>
                  <a:lnTo>
                    <a:pt x="550" y="324"/>
                  </a:lnTo>
                  <a:lnTo>
                    <a:pt x="544" y="336"/>
                  </a:lnTo>
                  <a:lnTo>
                    <a:pt x="542" y="350"/>
                  </a:lnTo>
                  <a:lnTo>
                    <a:pt x="542" y="1890"/>
                  </a:lnTo>
                  <a:lnTo>
                    <a:pt x="544" y="1906"/>
                  </a:lnTo>
                  <a:lnTo>
                    <a:pt x="553" y="1921"/>
                  </a:lnTo>
                  <a:lnTo>
                    <a:pt x="567" y="1930"/>
                  </a:lnTo>
                  <a:lnTo>
                    <a:pt x="3188" y="1930"/>
                  </a:lnTo>
                  <a:lnTo>
                    <a:pt x="3202" y="1921"/>
                  </a:lnTo>
                  <a:lnTo>
                    <a:pt x="3211" y="1906"/>
                  </a:lnTo>
                  <a:lnTo>
                    <a:pt x="3214" y="1890"/>
                  </a:lnTo>
                  <a:lnTo>
                    <a:pt x="3214" y="350"/>
                  </a:lnTo>
                  <a:lnTo>
                    <a:pt x="3212" y="336"/>
                  </a:lnTo>
                  <a:lnTo>
                    <a:pt x="3206" y="324"/>
                  </a:lnTo>
                  <a:lnTo>
                    <a:pt x="3196" y="314"/>
                  </a:lnTo>
                  <a:lnTo>
                    <a:pt x="3185" y="308"/>
                  </a:lnTo>
                  <a:lnTo>
                    <a:pt x="3170" y="305"/>
                  </a:lnTo>
                  <a:lnTo>
                    <a:pt x="585" y="305"/>
                  </a:lnTo>
                  <a:close/>
                  <a:moveTo>
                    <a:pt x="585" y="0"/>
                  </a:moveTo>
                  <a:lnTo>
                    <a:pt x="3170" y="0"/>
                  </a:lnTo>
                  <a:lnTo>
                    <a:pt x="3218" y="3"/>
                  </a:lnTo>
                  <a:lnTo>
                    <a:pt x="3263" y="13"/>
                  </a:lnTo>
                  <a:lnTo>
                    <a:pt x="3306" y="27"/>
                  </a:lnTo>
                  <a:lnTo>
                    <a:pt x="3346" y="48"/>
                  </a:lnTo>
                  <a:lnTo>
                    <a:pt x="3384" y="73"/>
                  </a:lnTo>
                  <a:lnTo>
                    <a:pt x="3418" y="103"/>
                  </a:lnTo>
                  <a:lnTo>
                    <a:pt x="3448" y="136"/>
                  </a:lnTo>
                  <a:lnTo>
                    <a:pt x="3473" y="173"/>
                  </a:lnTo>
                  <a:lnTo>
                    <a:pt x="3493" y="214"/>
                  </a:lnTo>
                  <a:lnTo>
                    <a:pt x="3508" y="256"/>
                  </a:lnTo>
                  <a:lnTo>
                    <a:pt x="3517" y="302"/>
                  </a:lnTo>
                  <a:lnTo>
                    <a:pt x="3520" y="350"/>
                  </a:lnTo>
                  <a:lnTo>
                    <a:pt x="3520" y="1890"/>
                  </a:lnTo>
                  <a:lnTo>
                    <a:pt x="3518" y="1931"/>
                  </a:lnTo>
                  <a:lnTo>
                    <a:pt x="3510" y="1970"/>
                  </a:lnTo>
                  <a:lnTo>
                    <a:pt x="3500" y="2009"/>
                  </a:lnTo>
                  <a:lnTo>
                    <a:pt x="3509" y="2028"/>
                  </a:lnTo>
                  <a:lnTo>
                    <a:pt x="3516" y="2049"/>
                  </a:lnTo>
                  <a:lnTo>
                    <a:pt x="3749" y="2983"/>
                  </a:lnTo>
                  <a:lnTo>
                    <a:pt x="3754" y="3006"/>
                  </a:lnTo>
                  <a:lnTo>
                    <a:pt x="3756" y="3029"/>
                  </a:lnTo>
                  <a:lnTo>
                    <a:pt x="3753" y="3060"/>
                  </a:lnTo>
                  <a:lnTo>
                    <a:pt x="3743" y="3090"/>
                  </a:lnTo>
                  <a:lnTo>
                    <a:pt x="3729" y="3116"/>
                  </a:lnTo>
                  <a:lnTo>
                    <a:pt x="3710" y="3140"/>
                  </a:lnTo>
                  <a:lnTo>
                    <a:pt x="3687" y="3158"/>
                  </a:lnTo>
                  <a:lnTo>
                    <a:pt x="3660" y="3173"/>
                  </a:lnTo>
                  <a:lnTo>
                    <a:pt x="3631" y="3182"/>
                  </a:lnTo>
                  <a:lnTo>
                    <a:pt x="3599" y="3186"/>
                  </a:lnTo>
                  <a:lnTo>
                    <a:pt x="157" y="3186"/>
                  </a:lnTo>
                  <a:lnTo>
                    <a:pt x="129" y="3183"/>
                  </a:lnTo>
                  <a:lnTo>
                    <a:pt x="101" y="3175"/>
                  </a:lnTo>
                  <a:lnTo>
                    <a:pt x="75" y="3163"/>
                  </a:lnTo>
                  <a:lnTo>
                    <a:pt x="52" y="3146"/>
                  </a:lnTo>
                  <a:lnTo>
                    <a:pt x="33" y="3125"/>
                  </a:lnTo>
                  <a:lnTo>
                    <a:pt x="18" y="3101"/>
                  </a:lnTo>
                  <a:lnTo>
                    <a:pt x="7" y="3075"/>
                  </a:lnTo>
                  <a:lnTo>
                    <a:pt x="1" y="3047"/>
                  </a:lnTo>
                  <a:lnTo>
                    <a:pt x="0" y="3019"/>
                  </a:lnTo>
                  <a:lnTo>
                    <a:pt x="5" y="2991"/>
                  </a:lnTo>
                  <a:lnTo>
                    <a:pt x="240" y="2049"/>
                  </a:lnTo>
                  <a:lnTo>
                    <a:pt x="247" y="2028"/>
                  </a:lnTo>
                  <a:lnTo>
                    <a:pt x="256" y="2009"/>
                  </a:lnTo>
                  <a:lnTo>
                    <a:pt x="245" y="1970"/>
                  </a:lnTo>
                  <a:lnTo>
                    <a:pt x="238" y="1931"/>
                  </a:lnTo>
                  <a:lnTo>
                    <a:pt x="236" y="1890"/>
                  </a:lnTo>
                  <a:lnTo>
                    <a:pt x="236" y="350"/>
                  </a:lnTo>
                  <a:lnTo>
                    <a:pt x="239" y="302"/>
                  </a:lnTo>
                  <a:lnTo>
                    <a:pt x="248" y="256"/>
                  </a:lnTo>
                  <a:lnTo>
                    <a:pt x="263" y="214"/>
                  </a:lnTo>
                  <a:lnTo>
                    <a:pt x="283" y="173"/>
                  </a:lnTo>
                  <a:lnTo>
                    <a:pt x="308" y="136"/>
                  </a:lnTo>
                  <a:lnTo>
                    <a:pt x="338" y="103"/>
                  </a:lnTo>
                  <a:lnTo>
                    <a:pt x="372" y="73"/>
                  </a:lnTo>
                  <a:lnTo>
                    <a:pt x="409" y="48"/>
                  </a:lnTo>
                  <a:lnTo>
                    <a:pt x="450" y="27"/>
                  </a:lnTo>
                  <a:lnTo>
                    <a:pt x="493" y="13"/>
                  </a:lnTo>
                  <a:lnTo>
                    <a:pt x="538" y="3"/>
                  </a:lnTo>
                  <a:lnTo>
                    <a:pt x="58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4" name="Freeform 17"/>
            <p:cNvSpPr>
              <a:spLocks/>
            </p:cNvSpPr>
            <p:nvPr/>
          </p:nvSpPr>
          <p:spPr bwMode="auto">
            <a:xfrm>
              <a:off x="3928" y="4071"/>
              <a:ext cx="108" cy="109"/>
            </a:xfrm>
            <a:custGeom>
              <a:avLst/>
              <a:gdLst>
                <a:gd name="T0" fmla="*/ 49 w 654"/>
                <a:gd name="T1" fmla="*/ 0 h 654"/>
                <a:gd name="T2" fmla="*/ 63 w 654"/>
                <a:gd name="T3" fmla="*/ 2 h 654"/>
                <a:gd name="T4" fmla="*/ 515 w 654"/>
                <a:gd name="T5" fmla="*/ 174 h 654"/>
                <a:gd name="T6" fmla="*/ 527 w 654"/>
                <a:gd name="T7" fmla="*/ 181 h 654"/>
                <a:gd name="T8" fmla="*/ 536 w 654"/>
                <a:gd name="T9" fmla="*/ 192 h 654"/>
                <a:gd name="T10" fmla="*/ 542 w 654"/>
                <a:gd name="T11" fmla="*/ 205 h 654"/>
                <a:gd name="T12" fmla="*/ 544 w 654"/>
                <a:gd name="T13" fmla="*/ 220 h 654"/>
                <a:gd name="T14" fmla="*/ 541 w 654"/>
                <a:gd name="T15" fmla="*/ 234 h 654"/>
                <a:gd name="T16" fmla="*/ 534 w 654"/>
                <a:gd name="T17" fmla="*/ 247 h 654"/>
                <a:gd name="T18" fmla="*/ 524 w 654"/>
                <a:gd name="T19" fmla="*/ 256 h 654"/>
                <a:gd name="T20" fmla="*/ 510 w 654"/>
                <a:gd name="T21" fmla="*/ 262 h 654"/>
                <a:gd name="T22" fmla="*/ 412 w 654"/>
                <a:gd name="T23" fmla="*/ 289 h 654"/>
                <a:gd name="T24" fmla="*/ 641 w 654"/>
                <a:gd name="T25" fmla="*/ 518 h 654"/>
                <a:gd name="T26" fmla="*/ 649 w 654"/>
                <a:gd name="T27" fmla="*/ 529 h 654"/>
                <a:gd name="T28" fmla="*/ 654 w 654"/>
                <a:gd name="T29" fmla="*/ 543 h 654"/>
                <a:gd name="T30" fmla="*/ 654 w 654"/>
                <a:gd name="T31" fmla="*/ 558 h 654"/>
                <a:gd name="T32" fmla="*/ 649 w 654"/>
                <a:gd name="T33" fmla="*/ 572 h 654"/>
                <a:gd name="T34" fmla="*/ 641 w 654"/>
                <a:gd name="T35" fmla="*/ 583 h 654"/>
                <a:gd name="T36" fmla="*/ 583 w 654"/>
                <a:gd name="T37" fmla="*/ 641 h 654"/>
                <a:gd name="T38" fmla="*/ 571 w 654"/>
                <a:gd name="T39" fmla="*/ 649 h 654"/>
                <a:gd name="T40" fmla="*/ 557 w 654"/>
                <a:gd name="T41" fmla="*/ 654 h 654"/>
                <a:gd name="T42" fmla="*/ 543 w 654"/>
                <a:gd name="T43" fmla="*/ 654 h 654"/>
                <a:gd name="T44" fmla="*/ 530 w 654"/>
                <a:gd name="T45" fmla="*/ 649 h 654"/>
                <a:gd name="T46" fmla="*/ 517 w 654"/>
                <a:gd name="T47" fmla="*/ 641 h 654"/>
                <a:gd name="T48" fmla="*/ 289 w 654"/>
                <a:gd name="T49" fmla="*/ 412 h 654"/>
                <a:gd name="T50" fmla="*/ 262 w 654"/>
                <a:gd name="T51" fmla="*/ 510 h 654"/>
                <a:gd name="T52" fmla="*/ 256 w 654"/>
                <a:gd name="T53" fmla="*/ 524 h 654"/>
                <a:gd name="T54" fmla="*/ 246 w 654"/>
                <a:gd name="T55" fmla="*/ 534 h 654"/>
                <a:gd name="T56" fmla="*/ 234 w 654"/>
                <a:gd name="T57" fmla="*/ 541 h 654"/>
                <a:gd name="T58" fmla="*/ 220 w 654"/>
                <a:gd name="T59" fmla="*/ 544 h 654"/>
                <a:gd name="T60" fmla="*/ 205 w 654"/>
                <a:gd name="T61" fmla="*/ 543 h 654"/>
                <a:gd name="T62" fmla="*/ 192 w 654"/>
                <a:gd name="T63" fmla="*/ 536 h 654"/>
                <a:gd name="T64" fmla="*/ 181 w 654"/>
                <a:gd name="T65" fmla="*/ 527 h 654"/>
                <a:gd name="T66" fmla="*/ 174 w 654"/>
                <a:gd name="T67" fmla="*/ 515 h 654"/>
                <a:gd name="T68" fmla="*/ 3 w 654"/>
                <a:gd name="T69" fmla="*/ 62 h 654"/>
                <a:gd name="T70" fmla="*/ 0 w 654"/>
                <a:gd name="T71" fmla="*/ 50 h 654"/>
                <a:gd name="T72" fmla="*/ 0 w 654"/>
                <a:gd name="T73" fmla="*/ 36 h 654"/>
                <a:gd name="T74" fmla="*/ 5 w 654"/>
                <a:gd name="T75" fmla="*/ 24 h 654"/>
                <a:gd name="T76" fmla="*/ 14 w 654"/>
                <a:gd name="T77" fmla="*/ 13 h 654"/>
                <a:gd name="T78" fmla="*/ 24 w 654"/>
                <a:gd name="T79" fmla="*/ 5 h 654"/>
                <a:gd name="T80" fmla="*/ 37 w 654"/>
                <a:gd name="T81" fmla="*/ 1 h 654"/>
                <a:gd name="T82" fmla="*/ 49 w 654"/>
                <a:gd name="T83" fmla="*/ 0 h 6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654" h="654">
                  <a:moveTo>
                    <a:pt x="49" y="0"/>
                  </a:moveTo>
                  <a:lnTo>
                    <a:pt x="63" y="2"/>
                  </a:lnTo>
                  <a:lnTo>
                    <a:pt x="515" y="174"/>
                  </a:lnTo>
                  <a:lnTo>
                    <a:pt x="527" y="181"/>
                  </a:lnTo>
                  <a:lnTo>
                    <a:pt x="536" y="192"/>
                  </a:lnTo>
                  <a:lnTo>
                    <a:pt x="542" y="205"/>
                  </a:lnTo>
                  <a:lnTo>
                    <a:pt x="544" y="220"/>
                  </a:lnTo>
                  <a:lnTo>
                    <a:pt x="541" y="234"/>
                  </a:lnTo>
                  <a:lnTo>
                    <a:pt x="534" y="247"/>
                  </a:lnTo>
                  <a:lnTo>
                    <a:pt x="524" y="256"/>
                  </a:lnTo>
                  <a:lnTo>
                    <a:pt x="510" y="262"/>
                  </a:lnTo>
                  <a:lnTo>
                    <a:pt x="412" y="289"/>
                  </a:lnTo>
                  <a:lnTo>
                    <a:pt x="641" y="518"/>
                  </a:lnTo>
                  <a:lnTo>
                    <a:pt x="649" y="529"/>
                  </a:lnTo>
                  <a:lnTo>
                    <a:pt x="654" y="543"/>
                  </a:lnTo>
                  <a:lnTo>
                    <a:pt x="654" y="558"/>
                  </a:lnTo>
                  <a:lnTo>
                    <a:pt x="649" y="572"/>
                  </a:lnTo>
                  <a:lnTo>
                    <a:pt x="641" y="583"/>
                  </a:lnTo>
                  <a:lnTo>
                    <a:pt x="583" y="641"/>
                  </a:lnTo>
                  <a:lnTo>
                    <a:pt x="571" y="649"/>
                  </a:lnTo>
                  <a:lnTo>
                    <a:pt x="557" y="654"/>
                  </a:lnTo>
                  <a:lnTo>
                    <a:pt x="543" y="654"/>
                  </a:lnTo>
                  <a:lnTo>
                    <a:pt x="530" y="649"/>
                  </a:lnTo>
                  <a:lnTo>
                    <a:pt x="517" y="641"/>
                  </a:lnTo>
                  <a:lnTo>
                    <a:pt x="289" y="412"/>
                  </a:lnTo>
                  <a:lnTo>
                    <a:pt x="262" y="510"/>
                  </a:lnTo>
                  <a:lnTo>
                    <a:pt x="256" y="524"/>
                  </a:lnTo>
                  <a:lnTo>
                    <a:pt x="246" y="534"/>
                  </a:lnTo>
                  <a:lnTo>
                    <a:pt x="234" y="541"/>
                  </a:lnTo>
                  <a:lnTo>
                    <a:pt x="220" y="544"/>
                  </a:lnTo>
                  <a:lnTo>
                    <a:pt x="205" y="543"/>
                  </a:lnTo>
                  <a:lnTo>
                    <a:pt x="192" y="536"/>
                  </a:lnTo>
                  <a:lnTo>
                    <a:pt x="181" y="527"/>
                  </a:lnTo>
                  <a:lnTo>
                    <a:pt x="174" y="515"/>
                  </a:lnTo>
                  <a:lnTo>
                    <a:pt x="3" y="62"/>
                  </a:lnTo>
                  <a:lnTo>
                    <a:pt x="0" y="50"/>
                  </a:lnTo>
                  <a:lnTo>
                    <a:pt x="0" y="36"/>
                  </a:lnTo>
                  <a:lnTo>
                    <a:pt x="5" y="24"/>
                  </a:lnTo>
                  <a:lnTo>
                    <a:pt x="14" y="13"/>
                  </a:lnTo>
                  <a:lnTo>
                    <a:pt x="24" y="5"/>
                  </a:lnTo>
                  <a:lnTo>
                    <a:pt x="37" y="1"/>
                  </a:lnTo>
                  <a:lnTo>
                    <a:pt x="4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85" name="Freeform 11"/>
          <p:cNvSpPr>
            <a:spLocks noEditPoints="1"/>
          </p:cNvSpPr>
          <p:nvPr/>
        </p:nvSpPr>
        <p:spPr bwMode="auto">
          <a:xfrm>
            <a:off x="6312875" y="3023245"/>
            <a:ext cx="245832" cy="301813"/>
          </a:xfrm>
          <a:custGeom>
            <a:avLst/>
            <a:gdLst>
              <a:gd name="T0" fmla="*/ 1930 w 2831"/>
              <a:gd name="T1" fmla="*/ 2787 h 3472"/>
              <a:gd name="T2" fmla="*/ 1791 w 2831"/>
              <a:gd name="T3" fmla="*/ 2855 h 3472"/>
              <a:gd name="T4" fmla="*/ 2114 w 2831"/>
              <a:gd name="T5" fmla="*/ 3172 h 3472"/>
              <a:gd name="T6" fmla="*/ 2628 w 2831"/>
              <a:gd name="T7" fmla="*/ 2656 h 3472"/>
              <a:gd name="T8" fmla="*/ 2538 w 2831"/>
              <a:gd name="T9" fmla="*/ 2529 h 3472"/>
              <a:gd name="T10" fmla="*/ 1440 w 2831"/>
              <a:gd name="T11" fmla="*/ 2529 h 3472"/>
              <a:gd name="T12" fmla="*/ 914 w 2831"/>
              <a:gd name="T13" fmla="*/ 2569 h 3472"/>
              <a:gd name="T14" fmla="*/ 928 w 2831"/>
              <a:gd name="T15" fmla="*/ 2433 h 3472"/>
              <a:gd name="T16" fmla="*/ 807 w 2831"/>
              <a:gd name="T17" fmla="*/ 2382 h 3472"/>
              <a:gd name="T18" fmla="*/ 439 w 2831"/>
              <a:gd name="T19" fmla="*/ 2514 h 3472"/>
              <a:gd name="T20" fmla="*/ 470 w 2831"/>
              <a:gd name="T21" fmla="*/ 2433 h 3472"/>
              <a:gd name="T22" fmla="*/ 2186 w 2831"/>
              <a:gd name="T23" fmla="*/ 2182 h 3472"/>
              <a:gd name="T24" fmla="*/ 2642 w 2831"/>
              <a:gd name="T25" fmla="*/ 2371 h 3472"/>
              <a:gd name="T26" fmla="*/ 2831 w 2831"/>
              <a:gd name="T27" fmla="*/ 2827 h 3472"/>
              <a:gd name="T28" fmla="*/ 2642 w 2831"/>
              <a:gd name="T29" fmla="*/ 3283 h 3472"/>
              <a:gd name="T30" fmla="*/ 2186 w 2831"/>
              <a:gd name="T31" fmla="*/ 3472 h 3472"/>
              <a:gd name="T32" fmla="*/ 1729 w 2831"/>
              <a:gd name="T33" fmla="*/ 3283 h 3472"/>
              <a:gd name="T34" fmla="*/ 1540 w 2831"/>
              <a:gd name="T35" fmla="*/ 2827 h 3472"/>
              <a:gd name="T36" fmla="*/ 1729 w 2831"/>
              <a:gd name="T37" fmla="*/ 2371 h 3472"/>
              <a:gd name="T38" fmla="*/ 2186 w 2831"/>
              <a:gd name="T39" fmla="*/ 2182 h 3472"/>
              <a:gd name="T40" fmla="*/ 1540 w 2831"/>
              <a:gd name="T41" fmla="*/ 2083 h 3472"/>
              <a:gd name="T42" fmla="*/ 914 w 2831"/>
              <a:gd name="T43" fmla="*/ 2123 h 3472"/>
              <a:gd name="T44" fmla="*/ 928 w 2831"/>
              <a:gd name="T45" fmla="*/ 1986 h 3472"/>
              <a:gd name="T46" fmla="*/ 807 w 2831"/>
              <a:gd name="T47" fmla="*/ 1957 h 3472"/>
              <a:gd name="T48" fmla="*/ 439 w 2831"/>
              <a:gd name="T49" fmla="*/ 2088 h 3472"/>
              <a:gd name="T50" fmla="*/ 470 w 2831"/>
              <a:gd name="T51" fmla="*/ 2007 h 3472"/>
              <a:gd name="T52" fmla="*/ 944 w 2831"/>
              <a:gd name="T53" fmla="*/ 1588 h 3472"/>
              <a:gd name="T54" fmla="*/ 1786 w 2831"/>
              <a:gd name="T55" fmla="*/ 1702 h 3472"/>
              <a:gd name="T56" fmla="*/ 904 w 2831"/>
              <a:gd name="T57" fmla="*/ 1716 h 3472"/>
              <a:gd name="T58" fmla="*/ 944 w 2831"/>
              <a:gd name="T59" fmla="*/ 1588 h 3472"/>
              <a:gd name="T60" fmla="*/ 800 w 2831"/>
              <a:gd name="T61" fmla="*/ 1548 h 3472"/>
              <a:gd name="T62" fmla="*/ 430 w 2831"/>
              <a:gd name="T63" fmla="*/ 1656 h 3472"/>
              <a:gd name="T64" fmla="*/ 484 w 2831"/>
              <a:gd name="T65" fmla="*/ 1589 h 3472"/>
              <a:gd name="T66" fmla="*/ 1738 w 2831"/>
              <a:gd name="T67" fmla="*/ 1140 h 3472"/>
              <a:gd name="T68" fmla="*/ 1778 w 2831"/>
              <a:gd name="T69" fmla="*/ 1269 h 3472"/>
              <a:gd name="T70" fmla="*/ 896 w 2831"/>
              <a:gd name="T71" fmla="*/ 1255 h 3472"/>
              <a:gd name="T72" fmla="*/ 769 w 2831"/>
              <a:gd name="T73" fmla="*/ 1030 h 3472"/>
              <a:gd name="T74" fmla="*/ 616 w 2831"/>
              <a:gd name="T75" fmla="*/ 1312 h 3472"/>
              <a:gd name="T76" fmla="*/ 423 w 2831"/>
              <a:gd name="T77" fmla="*/ 1202 h 3472"/>
              <a:gd name="T78" fmla="*/ 496 w 2831"/>
              <a:gd name="T79" fmla="*/ 1154 h 3472"/>
              <a:gd name="T80" fmla="*/ 548 w 2831"/>
              <a:gd name="T81" fmla="*/ 372 h 3472"/>
              <a:gd name="T82" fmla="*/ 681 w 2831"/>
              <a:gd name="T83" fmla="*/ 618 h 3472"/>
              <a:gd name="T84" fmla="*/ 1588 w 2831"/>
              <a:gd name="T85" fmla="*/ 597 h 3472"/>
              <a:gd name="T86" fmla="*/ 1683 w 2831"/>
              <a:gd name="T87" fmla="*/ 347 h 3472"/>
              <a:gd name="T88" fmla="*/ 2201 w 2831"/>
              <a:gd name="T89" fmla="*/ 438 h 3472"/>
              <a:gd name="T90" fmla="*/ 2118 w 2831"/>
              <a:gd name="T91" fmla="*/ 2037 h 3472"/>
              <a:gd name="T92" fmla="*/ 1412 w 2831"/>
              <a:gd name="T93" fmla="*/ 3005 h 3472"/>
              <a:gd name="T94" fmla="*/ 47 w 2831"/>
              <a:gd name="T95" fmla="*/ 3054 h 3472"/>
              <a:gd name="T96" fmla="*/ 21 w 2831"/>
              <a:gd name="T97" fmla="*/ 455 h 3472"/>
              <a:gd name="T98" fmla="*/ 1118 w 2831"/>
              <a:gd name="T99" fmla="*/ 99 h 3472"/>
              <a:gd name="T100" fmla="*/ 1053 w 2831"/>
              <a:gd name="T101" fmla="*/ 211 h 3472"/>
              <a:gd name="T102" fmla="*/ 1182 w 2831"/>
              <a:gd name="T103" fmla="*/ 211 h 3472"/>
              <a:gd name="T104" fmla="*/ 1118 w 2831"/>
              <a:gd name="T105" fmla="*/ 99 h 3472"/>
              <a:gd name="T106" fmla="*/ 1268 w 2831"/>
              <a:gd name="T107" fmla="*/ 85 h 3472"/>
              <a:gd name="T108" fmla="*/ 1328 w 2831"/>
              <a:gd name="T109" fmla="*/ 238 h 3472"/>
              <a:gd name="T110" fmla="*/ 1564 w 2831"/>
              <a:gd name="T111" fmla="*/ 312 h 3472"/>
              <a:gd name="T112" fmla="*/ 1547 w 2831"/>
              <a:gd name="T113" fmla="*/ 503 h 3472"/>
              <a:gd name="T114" fmla="*/ 711 w 2831"/>
              <a:gd name="T115" fmla="*/ 521 h 3472"/>
              <a:gd name="T116" fmla="*/ 657 w 2831"/>
              <a:gd name="T117" fmla="*/ 338 h 3472"/>
              <a:gd name="T118" fmla="*/ 889 w 2831"/>
              <a:gd name="T119" fmla="*/ 245 h 3472"/>
              <a:gd name="T120" fmla="*/ 954 w 2831"/>
              <a:gd name="T121" fmla="*/ 112 h 34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831" h="3472">
                <a:moveTo>
                  <a:pt x="2538" y="2529"/>
                </a:moveTo>
                <a:lnTo>
                  <a:pt x="2517" y="2531"/>
                </a:lnTo>
                <a:lnTo>
                  <a:pt x="2496" y="2537"/>
                </a:lnTo>
                <a:lnTo>
                  <a:pt x="2476" y="2547"/>
                </a:lnTo>
                <a:lnTo>
                  <a:pt x="2459" y="2563"/>
                </a:lnTo>
                <a:lnTo>
                  <a:pt x="2124" y="2939"/>
                </a:lnTo>
                <a:lnTo>
                  <a:pt x="1950" y="2800"/>
                </a:lnTo>
                <a:lnTo>
                  <a:pt x="1930" y="2787"/>
                </a:lnTo>
                <a:lnTo>
                  <a:pt x="1909" y="2780"/>
                </a:lnTo>
                <a:lnTo>
                  <a:pt x="1888" y="2778"/>
                </a:lnTo>
                <a:lnTo>
                  <a:pt x="1866" y="2780"/>
                </a:lnTo>
                <a:lnTo>
                  <a:pt x="1845" y="2787"/>
                </a:lnTo>
                <a:lnTo>
                  <a:pt x="1826" y="2799"/>
                </a:lnTo>
                <a:lnTo>
                  <a:pt x="1810" y="2814"/>
                </a:lnTo>
                <a:lnTo>
                  <a:pt x="1797" y="2834"/>
                </a:lnTo>
                <a:lnTo>
                  <a:pt x="1791" y="2855"/>
                </a:lnTo>
                <a:lnTo>
                  <a:pt x="1788" y="2876"/>
                </a:lnTo>
                <a:lnTo>
                  <a:pt x="1791" y="2899"/>
                </a:lnTo>
                <a:lnTo>
                  <a:pt x="1797" y="2920"/>
                </a:lnTo>
                <a:lnTo>
                  <a:pt x="1809" y="2938"/>
                </a:lnTo>
                <a:lnTo>
                  <a:pt x="1826" y="2954"/>
                </a:lnTo>
                <a:lnTo>
                  <a:pt x="2073" y="3152"/>
                </a:lnTo>
                <a:lnTo>
                  <a:pt x="2093" y="3165"/>
                </a:lnTo>
                <a:lnTo>
                  <a:pt x="2114" y="3172"/>
                </a:lnTo>
                <a:lnTo>
                  <a:pt x="2135" y="3174"/>
                </a:lnTo>
                <a:lnTo>
                  <a:pt x="2156" y="3172"/>
                </a:lnTo>
                <a:lnTo>
                  <a:pt x="2175" y="3166"/>
                </a:lnTo>
                <a:lnTo>
                  <a:pt x="2194" y="3155"/>
                </a:lnTo>
                <a:lnTo>
                  <a:pt x="2210" y="3142"/>
                </a:lnTo>
                <a:lnTo>
                  <a:pt x="2607" y="2694"/>
                </a:lnTo>
                <a:lnTo>
                  <a:pt x="2620" y="2676"/>
                </a:lnTo>
                <a:lnTo>
                  <a:pt x="2628" y="2656"/>
                </a:lnTo>
                <a:lnTo>
                  <a:pt x="2633" y="2633"/>
                </a:lnTo>
                <a:lnTo>
                  <a:pt x="2631" y="2612"/>
                </a:lnTo>
                <a:lnTo>
                  <a:pt x="2625" y="2591"/>
                </a:lnTo>
                <a:lnTo>
                  <a:pt x="2615" y="2571"/>
                </a:lnTo>
                <a:lnTo>
                  <a:pt x="2599" y="2555"/>
                </a:lnTo>
                <a:lnTo>
                  <a:pt x="2580" y="2542"/>
                </a:lnTo>
                <a:lnTo>
                  <a:pt x="2560" y="2534"/>
                </a:lnTo>
                <a:lnTo>
                  <a:pt x="2538" y="2529"/>
                </a:lnTo>
                <a:close/>
                <a:moveTo>
                  <a:pt x="944" y="2430"/>
                </a:moveTo>
                <a:lnTo>
                  <a:pt x="1391" y="2430"/>
                </a:lnTo>
                <a:lnTo>
                  <a:pt x="1406" y="2433"/>
                </a:lnTo>
                <a:lnTo>
                  <a:pt x="1420" y="2440"/>
                </a:lnTo>
                <a:lnTo>
                  <a:pt x="1431" y="2450"/>
                </a:lnTo>
                <a:lnTo>
                  <a:pt x="1438" y="2464"/>
                </a:lnTo>
                <a:lnTo>
                  <a:pt x="1440" y="2480"/>
                </a:lnTo>
                <a:lnTo>
                  <a:pt x="1440" y="2529"/>
                </a:lnTo>
                <a:lnTo>
                  <a:pt x="1438" y="2545"/>
                </a:lnTo>
                <a:lnTo>
                  <a:pt x="1431" y="2559"/>
                </a:lnTo>
                <a:lnTo>
                  <a:pt x="1420" y="2569"/>
                </a:lnTo>
                <a:lnTo>
                  <a:pt x="1406" y="2577"/>
                </a:lnTo>
                <a:lnTo>
                  <a:pt x="1391" y="2579"/>
                </a:lnTo>
                <a:lnTo>
                  <a:pt x="944" y="2579"/>
                </a:lnTo>
                <a:lnTo>
                  <a:pt x="928" y="2577"/>
                </a:lnTo>
                <a:lnTo>
                  <a:pt x="914" y="2569"/>
                </a:lnTo>
                <a:lnTo>
                  <a:pt x="904" y="2559"/>
                </a:lnTo>
                <a:lnTo>
                  <a:pt x="896" y="2545"/>
                </a:lnTo>
                <a:lnTo>
                  <a:pt x="894" y="2529"/>
                </a:lnTo>
                <a:lnTo>
                  <a:pt x="894" y="2480"/>
                </a:lnTo>
                <a:lnTo>
                  <a:pt x="896" y="2464"/>
                </a:lnTo>
                <a:lnTo>
                  <a:pt x="904" y="2450"/>
                </a:lnTo>
                <a:lnTo>
                  <a:pt x="914" y="2440"/>
                </a:lnTo>
                <a:lnTo>
                  <a:pt x="928" y="2433"/>
                </a:lnTo>
                <a:lnTo>
                  <a:pt x="944" y="2430"/>
                </a:lnTo>
                <a:close/>
                <a:moveTo>
                  <a:pt x="769" y="2319"/>
                </a:moveTo>
                <a:lnTo>
                  <a:pt x="783" y="2322"/>
                </a:lnTo>
                <a:lnTo>
                  <a:pt x="795" y="2330"/>
                </a:lnTo>
                <a:lnTo>
                  <a:pt x="805" y="2341"/>
                </a:lnTo>
                <a:lnTo>
                  <a:pt x="810" y="2355"/>
                </a:lnTo>
                <a:lnTo>
                  <a:pt x="810" y="2368"/>
                </a:lnTo>
                <a:lnTo>
                  <a:pt x="807" y="2382"/>
                </a:lnTo>
                <a:lnTo>
                  <a:pt x="800" y="2395"/>
                </a:lnTo>
                <a:lnTo>
                  <a:pt x="616" y="2600"/>
                </a:lnTo>
                <a:lnTo>
                  <a:pt x="606" y="2608"/>
                </a:lnTo>
                <a:lnTo>
                  <a:pt x="594" y="2613"/>
                </a:lnTo>
                <a:lnTo>
                  <a:pt x="581" y="2616"/>
                </a:lnTo>
                <a:lnTo>
                  <a:pt x="567" y="2612"/>
                </a:lnTo>
                <a:lnTo>
                  <a:pt x="553" y="2605"/>
                </a:lnTo>
                <a:lnTo>
                  <a:pt x="439" y="2514"/>
                </a:lnTo>
                <a:lnTo>
                  <a:pt x="430" y="2503"/>
                </a:lnTo>
                <a:lnTo>
                  <a:pt x="423" y="2490"/>
                </a:lnTo>
                <a:lnTo>
                  <a:pt x="422" y="2477"/>
                </a:lnTo>
                <a:lnTo>
                  <a:pt x="425" y="2463"/>
                </a:lnTo>
                <a:lnTo>
                  <a:pt x="432" y="2449"/>
                </a:lnTo>
                <a:lnTo>
                  <a:pt x="442" y="2440"/>
                </a:lnTo>
                <a:lnTo>
                  <a:pt x="456" y="2435"/>
                </a:lnTo>
                <a:lnTo>
                  <a:pt x="470" y="2433"/>
                </a:lnTo>
                <a:lnTo>
                  <a:pt x="484" y="2436"/>
                </a:lnTo>
                <a:lnTo>
                  <a:pt x="496" y="2443"/>
                </a:lnTo>
                <a:lnTo>
                  <a:pt x="576" y="2507"/>
                </a:lnTo>
                <a:lnTo>
                  <a:pt x="731" y="2334"/>
                </a:lnTo>
                <a:lnTo>
                  <a:pt x="742" y="2324"/>
                </a:lnTo>
                <a:lnTo>
                  <a:pt x="755" y="2320"/>
                </a:lnTo>
                <a:lnTo>
                  <a:pt x="769" y="2319"/>
                </a:lnTo>
                <a:close/>
                <a:moveTo>
                  <a:pt x="2186" y="2182"/>
                </a:moveTo>
                <a:lnTo>
                  <a:pt x="2251" y="2185"/>
                </a:lnTo>
                <a:lnTo>
                  <a:pt x="2316" y="2196"/>
                </a:lnTo>
                <a:lnTo>
                  <a:pt x="2378" y="2212"/>
                </a:lnTo>
                <a:lnTo>
                  <a:pt x="2437" y="2233"/>
                </a:lnTo>
                <a:lnTo>
                  <a:pt x="2494" y="2260"/>
                </a:lnTo>
                <a:lnTo>
                  <a:pt x="2546" y="2293"/>
                </a:lnTo>
                <a:lnTo>
                  <a:pt x="2596" y="2329"/>
                </a:lnTo>
                <a:lnTo>
                  <a:pt x="2642" y="2371"/>
                </a:lnTo>
                <a:lnTo>
                  <a:pt x="2683" y="2417"/>
                </a:lnTo>
                <a:lnTo>
                  <a:pt x="2721" y="2466"/>
                </a:lnTo>
                <a:lnTo>
                  <a:pt x="2753" y="2520"/>
                </a:lnTo>
                <a:lnTo>
                  <a:pt x="2780" y="2577"/>
                </a:lnTo>
                <a:lnTo>
                  <a:pt x="2802" y="2636"/>
                </a:lnTo>
                <a:lnTo>
                  <a:pt x="2818" y="2698"/>
                </a:lnTo>
                <a:lnTo>
                  <a:pt x="2828" y="2761"/>
                </a:lnTo>
                <a:lnTo>
                  <a:pt x="2831" y="2827"/>
                </a:lnTo>
                <a:lnTo>
                  <a:pt x="2828" y="2893"/>
                </a:lnTo>
                <a:lnTo>
                  <a:pt x="2818" y="2958"/>
                </a:lnTo>
                <a:lnTo>
                  <a:pt x="2802" y="3019"/>
                </a:lnTo>
                <a:lnTo>
                  <a:pt x="2780" y="3079"/>
                </a:lnTo>
                <a:lnTo>
                  <a:pt x="2753" y="3134"/>
                </a:lnTo>
                <a:lnTo>
                  <a:pt x="2721" y="3188"/>
                </a:lnTo>
                <a:lnTo>
                  <a:pt x="2683" y="3237"/>
                </a:lnTo>
                <a:lnTo>
                  <a:pt x="2642" y="3283"/>
                </a:lnTo>
                <a:lnTo>
                  <a:pt x="2596" y="3325"/>
                </a:lnTo>
                <a:lnTo>
                  <a:pt x="2546" y="3362"/>
                </a:lnTo>
                <a:lnTo>
                  <a:pt x="2494" y="3394"/>
                </a:lnTo>
                <a:lnTo>
                  <a:pt x="2437" y="3421"/>
                </a:lnTo>
                <a:lnTo>
                  <a:pt x="2378" y="3443"/>
                </a:lnTo>
                <a:lnTo>
                  <a:pt x="2316" y="3459"/>
                </a:lnTo>
                <a:lnTo>
                  <a:pt x="2251" y="3469"/>
                </a:lnTo>
                <a:lnTo>
                  <a:pt x="2186" y="3472"/>
                </a:lnTo>
                <a:lnTo>
                  <a:pt x="2120" y="3469"/>
                </a:lnTo>
                <a:lnTo>
                  <a:pt x="2055" y="3459"/>
                </a:lnTo>
                <a:lnTo>
                  <a:pt x="1993" y="3443"/>
                </a:lnTo>
                <a:lnTo>
                  <a:pt x="1934" y="3421"/>
                </a:lnTo>
                <a:lnTo>
                  <a:pt x="1877" y="3394"/>
                </a:lnTo>
                <a:lnTo>
                  <a:pt x="1825" y="3362"/>
                </a:lnTo>
                <a:lnTo>
                  <a:pt x="1775" y="3325"/>
                </a:lnTo>
                <a:lnTo>
                  <a:pt x="1729" y="3283"/>
                </a:lnTo>
                <a:lnTo>
                  <a:pt x="1688" y="3237"/>
                </a:lnTo>
                <a:lnTo>
                  <a:pt x="1650" y="3188"/>
                </a:lnTo>
                <a:lnTo>
                  <a:pt x="1618" y="3134"/>
                </a:lnTo>
                <a:lnTo>
                  <a:pt x="1591" y="3079"/>
                </a:lnTo>
                <a:lnTo>
                  <a:pt x="1569" y="3019"/>
                </a:lnTo>
                <a:lnTo>
                  <a:pt x="1553" y="2958"/>
                </a:lnTo>
                <a:lnTo>
                  <a:pt x="1543" y="2893"/>
                </a:lnTo>
                <a:lnTo>
                  <a:pt x="1540" y="2827"/>
                </a:lnTo>
                <a:lnTo>
                  <a:pt x="1543" y="2761"/>
                </a:lnTo>
                <a:lnTo>
                  <a:pt x="1553" y="2698"/>
                </a:lnTo>
                <a:lnTo>
                  <a:pt x="1569" y="2636"/>
                </a:lnTo>
                <a:lnTo>
                  <a:pt x="1591" y="2577"/>
                </a:lnTo>
                <a:lnTo>
                  <a:pt x="1618" y="2520"/>
                </a:lnTo>
                <a:lnTo>
                  <a:pt x="1650" y="2466"/>
                </a:lnTo>
                <a:lnTo>
                  <a:pt x="1688" y="2417"/>
                </a:lnTo>
                <a:lnTo>
                  <a:pt x="1729" y="2371"/>
                </a:lnTo>
                <a:lnTo>
                  <a:pt x="1775" y="2329"/>
                </a:lnTo>
                <a:lnTo>
                  <a:pt x="1825" y="2293"/>
                </a:lnTo>
                <a:lnTo>
                  <a:pt x="1877" y="2260"/>
                </a:lnTo>
                <a:lnTo>
                  <a:pt x="1934" y="2233"/>
                </a:lnTo>
                <a:lnTo>
                  <a:pt x="1993" y="2212"/>
                </a:lnTo>
                <a:lnTo>
                  <a:pt x="2055" y="2196"/>
                </a:lnTo>
                <a:lnTo>
                  <a:pt x="2120" y="2185"/>
                </a:lnTo>
                <a:lnTo>
                  <a:pt x="2186" y="2182"/>
                </a:lnTo>
                <a:close/>
                <a:moveTo>
                  <a:pt x="944" y="1984"/>
                </a:moveTo>
                <a:lnTo>
                  <a:pt x="1491" y="1984"/>
                </a:lnTo>
                <a:lnTo>
                  <a:pt x="1505" y="1986"/>
                </a:lnTo>
                <a:lnTo>
                  <a:pt x="1519" y="1994"/>
                </a:lnTo>
                <a:lnTo>
                  <a:pt x="1531" y="2004"/>
                </a:lnTo>
                <a:lnTo>
                  <a:pt x="1537" y="2018"/>
                </a:lnTo>
                <a:lnTo>
                  <a:pt x="1540" y="2034"/>
                </a:lnTo>
                <a:lnTo>
                  <a:pt x="1540" y="2083"/>
                </a:lnTo>
                <a:lnTo>
                  <a:pt x="1537" y="2099"/>
                </a:lnTo>
                <a:lnTo>
                  <a:pt x="1531" y="2113"/>
                </a:lnTo>
                <a:lnTo>
                  <a:pt x="1519" y="2123"/>
                </a:lnTo>
                <a:lnTo>
                  <a:pt x="1505" y="2131"/>
                </a:lnTo>
                <a:lnTo>
                  <a:pt x="1491" y="2133"/>
                </a:lnTo>
                <a:lnTo>
                  <a:pt x="944" y="2133"/>
                </a:lnTo>
                <a:lnTo>
                  <a:pt x="928" y="2131"/>
                </a:lnTo>
                <a:lnTo>
                  <a:pt x="914" y="2123"/>
                </a:lnTo>
                <a:lnTo>
                  <a:pt x="904" y="2113"/>
                </a:lnTo>
                <a:lnTo>
                  <a:pt x="896" y="2099"/>
                </a:lnTo>
                <a:lnTo>
                  <a:pt x="894" y="2083"/>
                </a:lnTo>
                <a:lnTo>
                  <a:pt x="894" y="2034"/>
                </a:lnTo>
                <a:lnTo>
                  <a:pt x="896" y="2018"/>
                </a:lnTo>
                <a:lnTo>
                  <a:pt x="904" y="2004"/>
                </a:lnTo>
                <a:lnTo>
                  <a:pt x="914" y="1994"/>
                </a:lnTo>
                <a:lnTo>
                  <a:pt x="928" y="1986"/>
                </a:lnTo>
                <a:lnTo>
                  <a:pt x="944" y="1984"/>
                </a:lnTo>
                <a:close/>
                <a:moveTo>
                  <a:pt x="769" y="1894"/>
                </a:moveTo>
                <a:lnTo>
                  <a:pt x="783" y="1897"/>
                </a:lnTo>
                <a:lnTo>
                  <a:pt x="795" y="1905"/>
                </a:lnTo>
                <a:lnTo>
                  <a:pt x="805" y="1916"/>
                </a:lnTo>
                <a:lnTo>
                  <a:pt x="810" y="1930"/>
                </a:lnTo>
                <a:lnTo>
                  <a:pt x="810" y="1943"/>
                </a:lnTo>
                <a:lnTo>
                  <a:pt x="807" y="1957"/>
                </a:lnTo>
                <a:lnTo>
                  <a:pt x="800" y="1970"/>
                </a:lnTo>
                <a:lnTo>
                  <a:pt x="616" y="2175"/>
                </a:lnTo>
                <a:lnTo>
                  <a:pt x="606" y="2183"/>
                </a:lnTo>
                <a:lnTo>
                  <a:pt x="594" y="2188"/>
                </a:lnTo>
                <a:lnTo>
                  <a:pt x="581" y="2191"/>
                </a:lnTo>
                <a:lnTo>
                  <a:pt x="567" y="2187"/>
                </a:lnTo>
                <a:lnTo>
                  <a:pt x="553" y="2180"/>
                </a:lnTo>
                <a:lnTo>
                  <a:pt x="439" y="2088"/>
                </a:lnTo>
                <a:lnTo>
                  <a:pt x="430" y="2078"/>
                </a:lnTo>
                <a:lnTo>
                  <a:pt x="423" y="2065"/>
                </a:lnTo>
                <a:lnTo>
                  <a:pt x="422" y="2052"/>
                </a:lnTo>
                <a:lnTo>
                  <a:pt x="425" y="2038"/>
                </a:lnTo>
                <a:lnTo>
                  <a:pt x="432" y="2024"/>
                </a:lnTo>
                <a:lnTo>
                  <a:pt x="442" y="2015"/>
                </a:lnTo>
                <a:lnTo>
                  <a:pt x="456" y="2010"/>
                </a:lnTo>
                <a:lnTo>
                  <a:pt x="470" y="2007"/>
                </a:lnTo>
                <a:lnTo>
                  <a:pt x="484" y="2011"/>
                </a:lnTo>
                <a:lnTo>
                  <a:pt x="496" y="2018"/>
                </a:lnTo>
                <a:lnTo>
                  <a:pt x="576" y="2082"/>
                </a:lnTo>
                <a:lnTo>
                  <a:pt x="731" y="1909"/>
                </a:lnTo>
                <a:lnTo>
                  <a:pt x="742" y="1899"/>
                </a:lnTo>
                <a:lnTo>
                  <a:pt x="755" y="1895"/>
                </a:lnTo>
                <a:lnTo>
                  <a:pt x="769" y="1894"/>
                </a:lnTo>
                <a:close/>
                <a:moveTo>
                  <a:pt x="944" y="1588"/>
                </a:moveTo>
                <a:lnTo>
                  <a:pt x="1738" y="1588"/>
                </a:lnTo>
                <a:lnTo>
                  <a:pt x="1754" y="1590"/>
                </a:lnTo>
                <a:lnTo>
                  <a:pt x="1768" y="1597"/>
                </a:lnTo>
                <a:lnTo>
                  <a:pt x="1778" y="1608"/>
                </a:lnTo>
                <a:lnTo>
                  <a:pt x="1786" y="1621"/>
                </a:lnTo>
                <a:lnTo>
                  <a:pt x="1788" y="1637"/>
                </a:lnTo>
                <a:lnTo>
                  <a:pt x="1788" y="1687"/>
                </a:lnTo>
                <a:lnTo>
                  <a:pt x="1786" y="1702"/>
                </a:lnTo>
                <a:lnTo>
                  <a:pt x="1778" y="1716"/>
                </a:lnTo>
                <a:lnTo>
                  <a:pt x="1768" y="1727"/>
                </a:lnTo>
                <a:lnTo>
                  <a:pt x="1754" y="1734"/>
                </a:lnTo>
                <a:lnTo>
                  <a:pt x="1738" y="1736"/>
                </a:lnTo>
                <a:lnTo>
                  <a:pt x="944" y="1736"/>
                </a:lnTo>
                <a:lnTo>
                  <a:pt x="928" y="1734"/>
                </a:lnTo>
                <a:lnTo>
                  <a:pt x="914" y="1727"/>
                </a:lnTo>
                <a:lnTo>
                  <a:pt x="904" y="1716"/>
                </a:lnTo>
                <a:lnTo>
                  <a:pt x="896" y="1702"/>
                </a:lnTo>
                <a:lnTo>
                  <a:pt x="894" y="1687"/>
                </a:lnTo>
                <a:lnTo>
                  <a:pt x="894" y="1637"/>
                </a:lnTo>
                <a:lnTo>
                  <a:pt x="896" y="1621"/>
                </a:lnTo>
                <a:lnTo>
                  <a:pt x="904" y="1608"/>
                </a:lnTo>
                <a:lnTo>
                  <a:pt x="914" y="1597"/>
                </a:lnTo>
                <a:lnTo>
                  <a:pt x="928" y="1590"/>
                </a:lnTo>
                <a:lnTo>
                  <a:pt x="944" y="1588"/>
                </a:lnTo>
                <a:close/>
                <a:moveTo>
                  <a:pt x="769" y="1472"/>
                </a:moveTo>
                <a:lnTo>
                  <a:pt x="783" y="1475"/>
                </a:lnTo>
                <a:lnTo>
                  <a:pt x="795" y="1483"/>
                </a:lnTo>
                <a:lnTo>
                  <a:pt x="805" y="1494"/>
                </a:lnTo>
                <a:lnTo>
                  <a:pt x="810" y="1508"/>
                </a:lnTo>
                <a:lnTo>
                  <a:pt x="810" y="1521"/>
                </a:lnTo>
                <a:lnTo>
                  <a:pt x="807" y="1535"/>
                </a:lnTo>
                <a:lnTo>
                  <a:pt x="800" y="1548"/>
                </a:lnTo>
                <a:lnTo>
                  <a:pt x="616" y="1753"/>
                </a:lnTo>
                <a:lnTo>
                  <a:pt x="606" y="1761"/>
                </a:lnTo>
                <a:lnTo>
                  <a:pt x="594" y="1767"/>
                </a:lnTo>
                <a:lnTo>
                  <a:pt x="581" y="1769"/>
                </a:lnTo>
                <a:lnTo>
                  <a:pt x="567" y="1765"/>
                </a:lnTo>
                <a:lnTo>
                  <a:pt x="553" y="1758"/>
                </a:lnTo>
                <a:lnTo>
                  <a:pt x="439" y="1667"/>
                </a:lnTo>
                <a:lnTo>
                  <a:pt x="430" y="1656"/>
                </a:lnTo>
                <a:lnTo>
                  <a:pt x="423" y="1643"/>
                </a:lnTo>
                <a:lnTo>
                  <a:pt x="422" y="1630"/>
                </a:lnTo>
                <a:lnTo>
                  <a:pt x="425" y="1615"/>
                </a:lnTo>
                <a:lnTo>
                  <a:pt x="432" y="1602"/>
                </a:lnTo>
                <a:lnTo>
                  <a:pt x="442" y="1593"/>
                </a:lnTo>
                <a:lnTo>
                  <a:pt x="456" y="1588"/>
                </a:lnTo>
                <a:lnTo>
                  <a:pt x="470" y="1586"/>
                </a:lnTo>
                <a:lnTo>
                  <a:pt x="484" y="1589"/>
                </a:lnTo>
                <a:lnTo>
                  <a:pt x="496" y="1596"/>
                </a:lnTo>
                <a:lnTo>
                  <a:pt x="576" y="1660"/>
                </a:lnTo>
                <a:lnTo>
                  <a:pt x="731" y="1487"/>
                </a:lnTo>
                <a:lnTo>
                  <a:pt x="742" y="1477"/>
                </a:lnTo>
                <a:lnTo>
                  <a:pt x="755" y="1473"/>
                </a:lnTo>
                <a:lnTo>
                  <a:pt x="769" y="1472"/>
                </a:lnTo>
                <a:close/>
                <a:moveTo>
                  <a:pt x="944" y="1140"/>
                </a:moveTo>
                <a:lnTo>
                  <a:pt x="1738" y="1140"/>
                </a:lnTo>
                <a:lnTo>
                  <a:pt x="1754" y="1144"/>
                </a:lnTo>
                <a:lnTo>
                  <a:pt x="1768" y="1150"/>
                </a:lnTo>
                <a:lnTo>
                  <a:pt x="1778" y="1162"/>
                </a:lnTo>
                <a:lnTo>
                  <a:pt x="1786" y="1175"/>
                </a:lnTo>
                <a:lnTo>
                  <a:pt x="1788" y="1190"/>
                </a:lnTo>
                <a:lnTo>
                  <a:pt x="1788" y="1240"/>
                </a:lnTo>
                <a:lnTo>
                  <a:pt x="1786" y="1255"/>
                </a:lnTo>
                <a:lnTo>
                  <a:pt x="1778" y="1269"/>
                </a:lnTo>
                <a:lnTo>
                  <a:pt x="1768" y="1280"/>
                </a:lnTo>
                <a:lnTo>
                  <a:pt x="1754" y="1287"/>
                </a:lnTo>
                <a:lnTo>
                  <a:pt x="1738" y="1290"/>
                </a:lnTo>
                <a:lnTo>
                  <a:pt x="944" y="1290"/>
                </a:lnTo>
                <a:lnTo>
                  <a:pt x="928" y="1287"/>
                </a:lnTo>
                <a:lnTo>
                  <a:pt x="914" y="1280"/>
                </a:lnTo>
                <a:lnTo>
                  <a:pt x="904" y="1269"/>
                </a:lnTo>
                <a:lnTo>
                  <a:pt x="896" y="1255"/>
                </a:lnTo>
                <a:lnTo>
                  <a:pt x="894" y="1240"/>
                </a:lnTo>
                <a:lnTo>
                  <a:pt x="894" y="1190"/>
                </a:lnTo>
                <a:lnTo>
                  <a:pt x="896" y="1175"/>
                </a:lnTo>
                <a:lnTo>
                  <a:pt x="904" y="1162"/>
                </a:lnTo>
                <a:lnTo>
                  <a:pt x="914" y="1150"/>
                </a:lnTo>
                <a:lnTo>
                  <a:pt x="928" y="1144"/>
                </a:lnTo>
                <a:lnTo>
                  <a:pt x="944" y="1140"/>
                </a:lnTo>
                <a:close/>
                <a:moveTo>
                  <a:pt x="769" y="1030"/>
                </a:moveTo>
                <a:lnTo>
                  <a:pt x="783" y="1034"/>
                </a:lnTo>
                <a:lnTo>
                  <a:pt x="795" y="1042"/>
                </a:lnTo>
                <a:lnTo>
                  <a:pt x="805" y="1053"/>
                </a:lnTo>
                <a:lnTo>
                  <a:pt x="810" y="1066"/>
                </a:lnTo>
                <a:lnTo>
                  <a:pt x="810" y="1081"/>
                </a:lnTo>
                <a:lnTo>
                  <a:pt x="807" y="1094"/>
                </a:lnTo>
                <a:lnTo>
                  <a:pt x="800" y="1106"/>
                </a:lnTo>
                <a:lnTo>
                  <a:pt x="616" y="1312"/>
                </a:lnTo>
                <a:lnTo>
                  <a:pt x="606" y="1320"/>
                </a:lnTo>
                <a:lnTo>
                  <a:pt x="594" y="1326"/>
                </a:lnTo>
                <a:lnTo>
                  <a:pt x="581" y="1327"/>
                </a:lnTo>
                <a:lnTo>
                  <a:pt x="567" y="1325"/>
                </a:lnTo>
                <a:lnTo>
                  <a:pt x="553" y="1317"/>
                </a:lnTo>
                <a:lnTo>
                  <a:pt x="439" y="1226"/>
                </a:lnTo>
                <a:lnTo>
                  <a:pt x="430" y="1215"/>
                </a:lnTo>
                <a:lnTo>
                  <a:pt x="423" y="1202"/>
                </a:lnTo>
                <a:lnTo>
                  <a:pt x="422" y="1188"/>
                </a:lnTo>
                <a:lnTo>
                  <a:pt x="425" y="1174"/>
                </a:lnTo>
                <a:lnTo>
                  <a:pt x="432" y="1162"/>
                </a:lnTo>
                <a:lnTo>
                  <a:pt x="442" y="1152"/>
                </a:lnTo>
                <a:lnTo>
                  <a:pt x="456" y="1146"/>
                </a:lnTo>
                <a:lnTo>
                  <a:pt x="470" y="1145"/>
                </a:lnTo>
                <a:lnTo>
                  <a:pt x="484" y="1147"/>
                </a:lnTo>
                <a:lnTo>
                  <a:pt x="496" y="1154"/>
                </a:lnTo>
                <a:lnTo>
                  <a:pt x="576" y="1218"/>
                </a:lnTo>
                <a:lnTo>
                  <a:pt x="731" y="1046"/>
                </a:lnTo>
                <a:lnTo>
                  <a:pt x="742" y="1036"/>
                </a:lnTo>
                <a:lnTo>
                  <a:pt x="755" y="1031"/>
                </a:lnTo>
                <a:lnTo>
                  <a:pt x="769" y="1030"/>
                </a:lnTo>
                <a:close/>
                <a:moveTo>
                  <a:pt x="150" y="347"/>
                </a:moveTo>
                <a:lnTo>
                  <a:pt x="552" y="347"/>
                </a:lnTo>
                <a:lnTo>
                  <a:pt x="548" y="372"/>
                </a:lnTo>
                <a:lnTo>
                  <a:pt x="547" y="399"/>
                </a:lnTo>
                <a:lnTo>
                  <a:pt x="550" y="439"/>
                </a:lnTo>
                <a:lnTo>
                  <a:pt x="559" y="477"/>
                </a:lnTo>
                <a:lnTo>
                  <a:pt x="574" y="511"/>
                </a:lnTo>
                <a:lnTo>
                  <a:pt x="594" y="544"/>
                </a:lnTo>
                <a:lnTo>
                  <a:pt x="618" y="572"/>
                </a:lnTo>
                <a:lnTo>
                  <a:pt x="648" y="598"/>
                </a:lnTo>
                <a:lnTo>
                  <a:pt x="681" y="618"/>
                </a:lnTo>
                <a:lnTo>
                  <a:pt x="715" y="632"/>
                </a:lnTo>
                <a:lnTo>
                  <a:pt x="753" y="642"/>
                </a:lnTo>
                <a:lnTo>
                  <a:pt x="793" y="645"/>
                </a:lnTo>
                <a:lnTo>
                  <a:pt x="1442" y="645"/>
                </a:lnTo>
                <a:lnTo>
                  <a:pt x="1482" y="642"/>
                </a:lnTo>
                <a:lnTo>
                  <a:pt x="1520" y="632"/>
                </a:lnTo>
                <a:lnTo>
                  <a:pt x="1555" y="618"/>
                </a:lnTo>
                <a:lnTo>
                  <a:pt x="1588" y="597"/>
                </a:lnTo>
                <a:lnTo>
                  <a:pt x="1616" y="572"/>
                </a:lnTo>
                <a:lnTo>
                  <a:pt x="1641" y="543"/>
                </a:lnTo>
                <a:lnTo>
                  <a:pt x="1661" y="510"/>
                </a:lnTo>
                <a:lnTo>
                  <a:pt x="1676" y="475"/>
                </a:lnTo>
                <a:lnTo>
                  <a:pt x="1686" y="436"/>
                </a:lnTo>
                <a:lnTo>
                  <a:pt x="1689" y="396"/>
                </a:lnTo>
                <a:lnTo>
                  <a:pt x="1688" y="371"/>
                </a:lnTo>
                <a:lnTo>
                  <a:pt x="1683" y="347"/>
                </a:lnTo>
                <a:lnTo>
                  <a:pt x="1987" y="347"/>
                </a:lnTo>
                <a:lnTo>
                  <a:pt x="2029" y="349"/>
                </a:lnTo>
                <a:lnTo>
                  <a:pt x="2067" y="356"/>
                </a:lnTo>
                <a:lnTo>
                  <a:pt x="2101" y="366"/>
                </a:lnTo>
                <a:lnTo>
                  <a:pt x="2132" y="379"/>
                </a:lnTo>
                <a:lnTo>
                  <a:pt x="2159" y="396"/>
                </a:lnTo>
                <a:lnTo>
                  <a:pt x="2182" y="416"/>
                </a:lnTo>
                <a:lnTo>
                  <a:pt x="2201" y="438"/>
                </a:lnTo>
                <a:lnTo>
                  <a:pt x="2215" y="462"/>
                </a:lnTo>
                <a:lnTo>
                  <a:pt x="2226" y="488"/>
                </a:lnTo>
                <a:lnTo>
                  <a:pt x="2233" y="517"/>
                </a:lnTo>
                <a:lnTo>
                  <a:pt x="2235" y="546"/>
                </a:lnTo>
                <a:lnTo>
                  <a:pt x="2235" y="2036"/>
                </a:lnTo>
                <a:lnTo>
                  <a:pt x="2210" y="2035"/>
                </a:lnTo>
                <a:lnTo>
                  <a:pt x="2186" y="2034"/>
                </a:lnTo>
                <a:lnTo>
                  <a:pt x="2118" y="2037"/>
                </a:lnTo>
                <a:lnTo>
                  <a:pt x="2051" y="2045"/>
                </a:lnTo>
                <a:lnTo>
                  <a:pt x="1987" y="2060"/>
                </a:lnTo>
                <a:lnTo>
                  <a:pt x="1987" y="893"/>
                </a:lnTo>
                <a:lnTo>
                  <a:pt x="249" y="893"/>
                </a:lnTo>
                <a:lnTo>
                  <a:pt x="249" y="2876"/>
                </a:lnTo>
                <a:lnTo>
                  <a:pt x="1394" y="2876"/>
                </a:lnTo>
                <a:lnTo>
                  <a:pt x="1400" y="2942"/>
                </a:lnTo>
                <a:lnTo>
                  <a:pt x="1412" y="3005"/>
                </a:lnTo>
                <a:lnTo>
                  <a:pt x="1429" y="3066"/>
                </a:lnTo>
                <a:lnTo>
                  <a:pt x="1450" y="3125"/>
                </a:lnTo>
                <a:lnTo>
                  <a:pt x="199" y="3125"/>
                </a:lnTo>
                <a:lnTo>
                  <a:pt x="163" y="3122"/>
                </a:lnTo>
                <a:lnTo>
                  <a:pt x="130" y="3112"/>
                </a:lnTo>
                <a:lnTo>
                  <a:pt x="99" y="3097"/>
                </a:lnTo>
                <a:lnTo>
                  <a:pt x="71" y="3079"/>
                </a:lnTo>
                <a:lnTo>
                  <a:pt x="47" y="3054"/>
                </a:lnTo>
                <a:lnTo>
                  <a:pt x="27" y="3027"/>
                </a:lnTo>
                <a:lnTo>
                  <a:pt x="13" y="2995"/>
                </a:lnTo>
                <a:lnTo>
                  <a:pt x="3" y="2962"/>
                </a:lnTo>
                <a:lnTo>
                  <a:pt x="0" y="2926"/>
                </a:lnTo>
                <a:lnTo>
                  <a:pt x="0" y="546"/>
                </a:lnTo>
                <a:lnTo>
                  <a:pt x="3" y="513"/>
                </a:lnTo>
                <a:lnTo>
                  <a:pt x="9" y="483"/>
                </a:lnTo>
                <a:lnTo>
                  <a:pt x="21" y="455"/>
                </a:lnTo>
                <a:lnTo>
                  <a:pt x="36" y="428"/>
                </a:lnTo>
                <a:lnTo>
                  <a:pt x="53" y="405"/>
                </a:lnTo>
                <a:lnTo>
                  <a:pt x="71" y="385"/>
                </a:lnTo>
                <a:lnTo>
                  <a:pt x="91" y="369"/>
                </a:lnTo>
                <a:lnTo>
                  <a:pt x="111" y="358"/>
                </a:lnTo>
                <a:lnTo>
                  <a:pt x="131" y="349"/>
                </a:lnTo>
                <a:lnTo>
                  <a:pt x="150" y="347"/>
                </a:lnTo>
                <a:close/>
                <a:moveTo>
                  <a:pt x="1118" y="99"/>
                </a:moveTo>
                <a:lnTo>
                  <a:pt x="1098" y="102"/>
                </a:lnTo>
                <a:lnTo>
                  <a:pt x="1080" y="109"/>
                </a:lnTo>
                <a:lnTo>
                  <a:pt x="1065" y="121"/>
                </a:lnTo>
                <a:lnTo>
                  <a:pt x="1053" y="136"/>
                </a:lnTo>
                <a:lnTo>
                  <a:pt x="1046" y="154"/>
                </a:lnTo>
                <a:lnTo>
                  <a:pt x="1043" y="174"/>
                </a:lnTo>
                <a:lnTo>
                  <a:pt x="1046" y="194"/>
                </a:lnTo>
                <a:lnTo>
                  <a:pt x="1053" y="211"/>
                </a:lnTo>
                <a:lnTo>
                  <a:pt x="1065" y="226"/>
                </a:lnTo>
                <a:lnTo>
                  <a:pt x="1080" y="238"/>
                </a:lnTo>
                <a:lnTo>
                  <a:pt x="1098" y="245"/>
                </a:lnTo>
                <a:lnTo>
                  <a:pt x="1118" y="248"/>
                </a:lnTo>
                <a:lnTo>
                  <a:pt x="1138" y="245"/>
                </a:lnTo>
                <a:lnTo>
                  <a:pt x="1156" y="238"/>
                </a:lnTo>
                <a:lnTo>
                  <a:pt x="1170" y="226"/>
                </a:lnTo>
                <a:lnTo>
                  <a:pt x="1182" y="211"/>
                </a:lnTo>
                <a:lnTo>
                  <a:pt x="1189" y="194"/>
                </a:lnTo>
                <a:lnTo>
                  <a:pt x="1193" y="174"/>
                </a:lnTo>
                <a:lnTo>
                  <a:pt x="1189" y="154"/>
                </a:lnTo>
                <a:lnTo>
                  <a:pt x="1182" y="136"/>
                </a:lnTo>
                <a:lnTo>
                  <a:pt x="1170" y="121"/>
                </a:lnTo>
                <a:lnTo>
                  <a:pt x="1156" y="109"/>
                </a:lnTo>
                <a:lnTo>
                  <a:pt x="1138" y="102"/>
                </a:lnTo>
                <a:lnTo>
                  <a:pt x="1118" y="99"/>
                </a:lnTo>
                <a:close/>
                <a:moveTo>
                  <a:pt x="1116" y="0"/>
                </a:moveTo>
                <a:lnTo>
                  <a:pt x="1120" y="0"/>
                </a:lnTo>
                <a:lnTo>
                  <a:pt x="1150" y="3"/>
                </a:lnTo>
                <a:lnTo>
                  <a:pt x="1180" y="11"/>
                </a:lnTo>
                <a:lnTo>
                  <a:pt x="1206" y="23"/>
                </a:lnTo>
                <a:lnTo>
                  <a:pt x="1230" y="40"/>
                </a:lnTo>
                <a:lnTo>
                  <a:pt x="1252" y="61"/>
                </a:lnTo>
                <a:lnTo>
                  <a:pt x="1268" y="85"/>
                </a:lnTo>
                <a:lnTo>
                  <a:pt x="1281" y="112"/>
                </a:lnTo>
                <a:lnTo>
                  <a:pt x="1288" y="141"/>
                </a:lnTo>
                <a:lnTo>
                  <a:pt x="1292" y="171"/>
                </a:lnTo>
                <a:lnTo>
                  <a:pt x="1292" y="174"/>
                </a:lnTo>
                <a:lnTo>
                  <a:pt x="1294" y="194"/>
                </a:lnTo>
                <a:lnTo>
                  <a:pt x="1302" y="211"/>
                </a:lnTo>
                <a:lnTo>
                  <a:pt x="1314" y="226"/>
                </a:lnTo>
                <a:lnTo>
                  <a:pt x="1328" y="238"/>
                </a:lnTo>
                <a:lnTo>
                  <a:pt x="1345" y="245"/>
                </a:lnTo>
                <a:lnTo>
                  <a:pt x="1365" y="248"/>
                </a:lnTo>
                <a:lnTo>
                  <a:pt x="1442" y="248"/>
                </a:lnTo>
                <a:lnTo>
                  <a:pt x="1472" y="251"/>
                </a:lnTo>
                <a:lnTo>
                  <a:pt x="1499" y="260"/>
                </a:lnTo>
                <a:lnTo>
                  <a:pt x="1524" y="274"/>
                </a:lnTo>
                <a:lnTo>
                  <a:pt x="1547" y="291"/>
                </a:lnTo>
                <a:lnTo>
                  <a:pt x="1564" y="312"/>
                </a:lnTo>
                <a:lnTo>
                  <a:pt x="1578" y="338"/>
                </a:lnTo>
                <a:lnTo>
                  <a:pt x="1587" y="366"/>
                </a:lnTo>
                <a:lnTo>
                  <a:pt x="1590" y="396"/>
                </a:lnTo>
                <a:lnTo>
                  <a:pt x="1590" y="399"/>
                </a:lnTo>
                <a:lnTo>
                  <a:pt x="1587" y="428"/>
                </a:lnTo>
                <a:lnTo>
                  <a:pt x="1578" y="456"/>
                </a:lnTo>
                <a:lnTo>
                  <a:pt x="1564" y="481"/>
                </a:lnTo>
                <a:lnTo>
                  <a:pt x="1547" y="503"/>
                </a:lnTo>
                <a:lnTo>
                  <a:pt x="1524" y="521"/>
                </a:lnTo>
                <a:lnTo>
                  <a:pt x="1499" y="534"/>
                </a:lnTo>
                <a:lnTo>
                  <a:pt x="1472" y="543"/>
                </a:lnTo>
                <a:lnTo>
                  <a:pt x="1442" y="546"/>
                </a:lnTo>
                <a:lnTo>
                  <a:pt x="793" y="546"/>
                </a:lnTo>
                <a:lnTo>
                  <a:pt x="764" y="543"/>
                </a:lnTo>
                <a:lnTo>
                  <a:pt x="736" y="534"/>
                </a:lnTo>
                <a:lnTo>
                  <a:pt x="711" y="521"/>
                </a:lnTo>
                <a:lnTo>
                  <a:pt x="689" y="503"/>
                </a:lnTo>
                <a:lnTo>
                  <a:pt x="671" y="481"/>
                </a:lnTo>
                <a:lnTo>
                  <a:pt x="657" y="456"/>
                </a:lnTo>
                <a:lnTo>
                  <a:pt x="649" y="428"/>
                </a:lnTo>
                <a:lnTo>
                  <a:pt x="646" y="399"/>
                </a:lnTo>
                <a:lnTo>
                  <a:pt x="646" y="396"/>
                </a:lnTo>
                <a:lnTo>
                  <a:pt x="649" y="366"/>
                </a:lnTo>
                <a:lnTo>
                  <a:pt x="657" y="338"/>
                </a:lnTo>
                <a:lnTo>
                  <a:pt x="671" y="312"/>
                </a:lnTo>
                <a:lnTo>
                  <a:pt x="689" y="291"/>
                </a:lnTo>
                <a:lnTo>
                  <a:pt x="711" y="274"/>
                </a:lnTo>
                <a:lnTo>
                  <a:pt x="736" y="260"/>
                </a:lnTo>
                <a:lnTo>
                  <a:pt x="764" y="251"/>
                </a:lnTo>
                <a:lnTo>
                  <a:pt x="793" y="248"/>
                </a:lnTo>
                <a:lnTo>
                  <a:pt x="870" y="248"/>
                </a:lnTo>
                <a:lnTo>
                  <a:pt x="889" y="245"/>
                </a:lnTo>
                <a:lnTo>
                  <a:pt x="907" y="238"/>
                </a:lnTo>
                <a:lnTo>
                  <a:pt x="922" y="226"/>
                </a:lnTo>
                <a:lnTo>
                  <a:pt x="933" y="211"/>
                </a:lnTo>
                <a:lnTo>
                  <a:pt x="941" y="194"/>
                </a:lnTo>
                <a:lnTo>
                  <a:pt x="944" y="174"/>
                </a:lnTo>
                <a:lnTo>
                  <a:pt x="944" y="171"/>
                </a:lnTo>
                <a:lnTo>
                  <a:pt x="947" y="141"/>
                </a:lnTo>
                <a:lnTo>
                  <a:pt x="954" y="112"/>
                </a:lnTo>
                <a:lnTo>
                  <a:pt x="967" y="85"/>
                </a:lnTo>
                <a:lnTo>
                  <a:pt x="984" y="61"/>
                </a:lnTo>
                <a:lnTo>
                  <a:pt x="1005" y="40"/>
                </a:lnTo>
                <a:lnTo>
                  <a:pt x="1029" y="23"/>
                </a:lnTo>
                <a:lnTo>
                  <a:pt x="1056" y="11"/>
                </a:lnTo>
                <a:lnTo>
                  <a:pt x="1085" y="3"/>
                </a:lnTo>
                <a:lnTo>
                  <a:pt x="1116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33A51045-04FC-947C-145C-177FCA1282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388" y="1048993"/>
            <a:ext cx="4420610" cy="3055048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8D2D12B4-0E77-7841-33DC-4AAADE46B6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1618" y="1272927"/>
            <a:ext cx="2552062" cy="283111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886004" y="1581777"/>
            <a:ext cx="4963886" cy="20313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배송지 선택 옵션에 따라 신규 작성을 하거나 회원 정보를 불러올 수 있다</a:t>
            </a: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주소는 우편번호 찾기 </a:t>
            </a: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API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를 통해 </a:t>
            </a: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/>
            </a:r>
            <a:b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등록할 수 있다</a:t>
            </a: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특정 옵션 선택에 따라 </a:t>
            </a: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text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박스를 활성화 가능</a:t>
            </a: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361DEDAC-D169-14AB-31E8-D51A5FC9DBE3}"/>
              </a:ext>
            </a:extLst>
          </p:cNvPr>
          <p:cNvGrpSpPr/>
          <p:nvPr/>
        </p:nvGrpSpPr>
        <p:grpSpPr>
          <a:xfrm>
            <a:off x="1087338" y="4166895"/>
            <a:ext cx="5534025" cy="2180770"/>
            <a:chOff x="1339007" y="1326474"/>
            <a:chExt cx="5534025" cy="2180770"/>
          </a:xfrm>
        </p:grpSpPr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A2F0AD36-82CB-BA2F-65C1-072B26E0350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39007" y="1326474"/>
              <a:ext cx="5219700" cy="1076325"/>
            </a:xfrm>
            <a:prstGeom prst="rect">
              <a:avLst/>
            </a:prstGeom>
          </p:spPr>
        </p:pic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83B52F92-D786-3D40-CCAD-E3EF59A6F0E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339007" y="2421394"/>
              <a:ext cx="5534025" cy="10858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409709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55B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624114" y="116116"/>
            <a:ext cx="11480799" cy="6669314"/>
          </a:xfrm>
          <a:prstGeom prst="roundRect">
            <a:avLst>
              <a:gd name="adj" fmla="val 2541"/>
            </a:avLst>
          </a:prstGeom>
          <a:solidFill>
            <a:schemeClr val="bg1"/>
          </a:solidFill>
          <a:ln>
            <a:noFill/>
          </a:ln>
          <a:effectLst>
            <a:outerShdw dist="1016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204154" y="1034170"/>
            <a:ext cx="193117" cy="5222353"/>
            <a:chOff x="581527" y="787428"/>
            <a:chExt cx="193117" cy="5222353"/>
          </a:xfrm>
          <a:solidFill>
            <a:schemeClr val="bg1"/>
          </a:solidFill>
        </p:grpSpPr>
        <p:sp>
          <p:nvSpPr>
            <p:cNvPr id="5" name="Freeform 9"/>
            <p:cNvSpPr>
              <a:spLocks/>
            </p:cNvSpPr>
            <p:nvPr/>
          </p:nvSpPr>
          <p:spPr bwMode="auto">
            <a:xfrm>
              <a:off x="612262" y="1494240"/>
              <a:ext cx="131646" cy="17373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6" name="Group 12"/>
            <p:cNvGrpSpPr>
              <a:grpSpLocks noChangeAspect="1"/>
            </p:cNvGrpSpPr>
            <p:nvPr/>
          </p:nvGrpSpPr>
          <p:grpSpPr bwMode="auto">
            <a:xfrm>
              <a:off x="581527" y="787428"/>
              <a:ext cx="193117" cy="153620"/>
              <a:chOff x="6124" y="305"/>
              <a:chExt cx="841" cy="669"/>
            </a:xfrm>
            <a:grpFill/>
          </p:grpSpPr>
          <p:sp>
            <p:nvSpPr>
              <p:cNvPr id="23" name="Freeform 13"/>
              <p:cNvSpPr>
                <a:spLocks/>
              </p:cNvSpPr>
              <p:nvPr/>
            </p:nvSpPr>
            <p:spPr bwMode="auto">
              <a:xfrm>
                <a:off x="6244" y="440"/>
                <a:ext cx="601" cy="534"/>
              </a:xfrm>
              <a:custGeom>
                <a:avLst/>
                <a:gdLst>
                  <a:gd name="T0" fmla="*/ 902 w 1802"/>
                  <a:gd name="T1" fmla="*/ 0 h 1602"/>
                  <a:gd name="T2" fmla="*/ 2 w 1802"/>
                  <a:gd name="T3" fmla="*/ 742 h 1602"/>
                  <a:gd name="T4" fmla="*/ 2 w 1802"/>
                  <a:gd name="T5" fmla="*/ 743 h 1602"/>
                  <a:gd name="T6" fmla="*/ 2 w 1802"/>
                  <a:gd name="T7" fmla="*/ 746 h 1602"/>
                  <a:gd name="T8" fmla="*/ 0 w 1802"/>
                  <a:gd name="T9" fmla="*/ 749 h 1602"/>
                  <a:gd name="T10" fmla="*/ 0 w 1802"/>
                  <a:gd name="T11" fmla="*/ 751 h 1602"/>
                  <a:gd name="T12" fmla="*/ 0 w 1802"/>
                  <a:gd name="T13" fmla="*/ 1501 h 1602"/>
                  <a:gd name="T14" fmla="*/ 2 w 1802"/>
                  <a:gd name="T15" fmla="*/ 1521 h 1602"/>
                  <a:gd name="T16" fmla="*/ 16 w 1802"/>
                  <a:gd name="T17" fmla="*/ 1557 h 1602"/>
                  <a:gd name="T18" fmla="*/ 30 w 1802"/>
                  <a:gd name="T19" fmla="*/ 1572 h 1602"/>
                  <a:gd name="T20" fmla="*/ 45 w 1802"/>
                  <a:gd name="T21" fmla="*/ 1586 h 1602"/>
                  <a:gd name="T22" fmla="*/ 81 w 1802"/>
                  <a:gd name="T23" fmla="*/ 1601 h 1602"/>
                  <a:gd name="T24" fmla="*/ 100 w 1802"/>
                  <a:gd name="T25" fmla="*/ 1602 h 1602"/>
                  <a:gd name="T26" fmla="*/ 702 w 1802"/>
                  <a:gd name="T27" fmla="*/ 1602 h 1602"/>
                  <a:gd name="T28" fmla="*/ 702 w 1802"/>
                  <a:gd name="T29" fmla="*/ 1001 h 1602"/>
                  <a:gd name="T30" fmla="*/ 1102 w 1802"/>
                  <a:gd name="T31" fmla="*/ 1001 h 1602"/>
                  <a:gd name="T32" fmla="*/ 1102 w 1802"/>
                  <a:gd name="T33" fmla="*/ 1602 h 1602"/>
                  <a:gd name="T34" fmla="*/ 1703 w 1802"/>
                  <a:gd name="T35" fmla="*/ 1602 h 1602"/>
                  <a:gd name="T36" fmla="*/ 1723 w 1802"/>
                  <a:gd name="T37" fmla="*/ 1601 h 1602"/>
                  <a:gd name="T38" fmla="*/ 1758 w 1802"/>
                  <a:gd name="T39" fmla="*/ 1586 h 1602"/>
                  <a:gd name="T40" fmla="*/ 1773 w 1802"/>
                  <a:gd name="T41" fmla="*/ 1572 h 1602"/>
                  <a:gd name="T42" fmla="*/ 1786 w 1802"/>
                  <a:gd name="T43" fmla="*/ 1557 h 1602"/>
                  <a:gd name="T44" fmla="*/ 1802 w 1802"/>
                  <a:gd name="T45" fmla="*/ 1521 h 1602"/>
                  <a:gd name="T46" fmla="*/ 1802 w 1802"/>
                  <a:gd name="T47" fmla="*/ 1501 h 1602"/>
                  <a:gd name="T48" fmla="*/ 1802 w 1802"/>
                  <a:gd name="T49" fmla="*/ 751 h 1602"/>
                  <a:gd name="T50" fmla="*/ 1802 w 1802"/>
                  <a:gd name="T51" fmla="*/ 745 h 1602"/>
                  <a:gd name="T52" fmla="*/ 1801 w 1802"/>
                  <a:gd name="T53" fmla="*/ 742 h 1602"/>
                  <a:gd name="T54" fmla="*/ 902 w 1802"/>
                  <a:gd name="T55" fmla="*/ 0 h 16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802" h="1602">
                    <a:moveTo>
                      <a:pt x="902" y="0"/>
                    </a:moveTo>
                    <a:lnTo>
                      <a:pt x="2" y="742"/>
                    </a:lnTo>
                    <a:lnTo>
                      <a:pt x="2" y="743"/>
                    </a:lnTo>
                    <a:lnTo>
                      <a:pt x="2" y="746"/>
                    </a:lnTo>
                    <a:lnTo>
                      <a:pt x="0" y="749"/>
                    </a:lnTo>
                    <a:lnTo>
                      <a:pt x="0" y="751"/>
                    </a:lnTo>
                    <a:lnTo>
                      <a:pt x="0" y="1501"/>
                    </a:lnTo>
                    <a:lnTo>
                      <a:pt x="2" y="1521"/>
                    </a:lnTo>
                    <a:lnTo>
                      <a:pt x="16" y="1557"/>
                    </a:lnTo>
                    <a:lnTo>
                      <a:pt x="30" y="1572"/>
                    </a:lnTo>
                    <a:lnTo>
                      <a:pt x="45" y="1586"/>
                    </a:lnTo>
                    <a:lnTo>
                      <a:pt x="81" y="1601"/>
                    </a:lnTo>
                    <a:lnTo>
                      <a:pt x="100" y="1602"/>
                    </a:lnTo>
                    <a:lnTo>
                      <a:pt x="702" y="1602"/>
                    </a:lnTo>
                    <a:lnTo>
                      <a:pt x="702" y="1001"/>
                    </a:lnTo>
                    <a:lnTo>
                      <a:pt x="1102" y="1001"/>
                    </a:lnTo>
                    <a:lnTo>
                      <a:pt x="1102" y="1602"/>
                    </a:lnTo>
                    <a:lnTo>
                      <a:pt x="1703" y="1602"/>
                    </a:lnTo>
                    <a:lnTo>
                      <a:pt x="1723" y="1601"/>
                    </a:lnTo>
                    <a:lnTo>
                      <a:pt x="1758" y="1586"/>
                    </a:lnTo>
                    <a:lnTo>
                      <a:pt x="1773" y="1572"/>
                    </a:lnTo>
                    <a:lnTo>
                      <a:pt x="1786" y="1557"/>
                    </a:lnTo>
                    <a:lnTo>
                      <a:pt x="1802" y="1521"/>
                    </a:lnTo>
                    <a:lnTo>
                      <a:pt x="1802" y="1501"/>
                    </a:lnTo>
                    <a:lnTo>
                      <a:pt x="1802" y="751"/>
                    </a:lnTo>
                    <a:lnTo>
                      <a:pt x="1802" y="745"/>
                    </a:lnTo>
                    <a:lnTo>
                      <a:pt x="1801" y="742"/>
                    </a:lnTo>
                    <a:lnTo>
                      <a:pt x="90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14"/>
              <p:cNvSpPr>
                <a:spLocks/>
              </p:cNvSpPr>
              <p:nvPr/>
            </p:nvSpPr>
            <p:spPr bwMode="auto">
              <a:xfrm>
                <a:off x="6124" y="305"/>
                <a:ext cx="841" cy="394"/>
              </a:xfrm>
              <a:custGeom>
                <a:avLst/>
                <a:gdLst>
                  <a:gd name="T0" fmla="*/ 2505 w 2522"/>
                  <a:gd name="T1" fmla="*/ 978 h 1181"/>
                  <a:gd name="T2" fmla="*/ 2162 w 2522"/>
                  <a:gd name="T3" fmla="*/ 694 h 1181"/>
                  <a:gd name="T4" fmla="*/ 2162 w 2522"/>
                  <a:gd name="T5" fmla="*/ 54 h 1181"/>
                  <a:gd name="T6" fmla="*/ 2162 w 2522"/>
                  <a:gd name="T7" fmla="*/ 44 h 1181"/>
                  <a:gd name="T8" fmla="*/ 2155 w 2522"/>
                  <a:gd name="T9" fmla="*/ 26 h 1181"/>
                  <a:gd name="T10" fmla="*/ 2149 w 2522"/>
                  <a:gd name="T11" fmla="*/ 18 h 1181"/>
                  <a:gd name="T12" fmla="*/ 2141 w 2522"/>
                  <a:gd name="T13" fmla="*/ 13 h 1181"/>
                  <a:gd name="T14" fmla="*/ 2123 w 2522"/>
                  <a:gd name="T15" fmla="*/ 5 h 1181"/>
                  <a:gd name="T16" fmla="*/ 2113 w 2522"/>
                  <a:gd name="T17" fmla="*/ 5 h 1181"/>
                  <a:gd name="T18" fmla="*/ 1812 w 2522"/>
                  <a:gd name="T19" fmla="*/ 5 h 1181"/>
                  <a:gd name="T20" fmla="*/ 1802 w 2522"/>
                  <a:gd name="T21" fmla="*/ 5 h 1181"/>
                  <a:gd name="T22" fmla="*/ 1783 w 2522"/>
                  <a:gd name="T23" fmla="*/ 13 h 1181"/>
                  <a:gd name="T24" fmla="*/ 1776 w 2522"/>
                  <a:gd name="T25" fmla="*/ 18 h 1181"/>
                  <a:gd name="T26" fmla="*/ 1770 w 2522"/>
                  <a:gd name="T27" fmla="*/ 26 h 1181"/>
                  <a:gd name="T28" fmla="*/ 1763 w 2522"/>
                  <a:gd name="T29" fmla="*/ 44 h 1181"/>
                  <a:gd name="T30" fmla="*/ 1762 w 2522"/>
                  <a:gd name="T31" fmla="*/ 54 h 1181"/>
                  <a:gd name="T32" fmla="*/ 1762 w 2522"/>
                  <a:gd name="T33" fmla="*/ 360 h 1181"/>
                  <a:gd name="T34" fmla="*/ 1380 w 2522"/>
                  <a:gd name="T35" fmla="*/ 41 h 1181"/>
                  <a:gd name="T36" fmla="*/ 1354 w 2522"/>
                  <a:gd name="T37" fmla="*/ 23 h 1181"/>
                  <a:gd name="T38" fmla="*/ 1295 w 2522"/>
                  <a:gd name="T39" fmla="*/ 1 h 1181"/>
                  <a:gd name="T40" fmla="*/ 1262 w 2522"/>
                  <a:gd name="T41" fmla="*/ 0 h 1181"/>
                  <a:gd name="T42" fmla="*/ 1227 w 2522"/>
                  <a:gd name="T43" fmla="*/ 1 h 1181"/>
                  <a:gd name="T44" fmla="*/ 1168 w 2522"/>
                  <a:gd name="T45" fmla="*/ 23 h 1181"/>
                  <a:gd name="T46" fmla="*/ 1142 w 2522"/>
                  <a:gd name="T47" fmla="*/ 41 h 1181"/>
                  <a:gd name="T48" fmla="*/ 17 w 2522"/>
                  <a:gd name="T49" fmla="*/ 978 h 1181"/>
                  <a:gd name="T50" fmla="*/ 10 w 2522"/>
                  <a:gd name="T51" fmla="*/ 985 h 1181"/>
                  <a:gd name="T52" fmla="*/ 1 w 2522"/>
                  <a:gd name="T53" fmla="*/ 1001 h 1181"/>
                  <a:gd name="T54" fmla="*/ 0 w 2522"/>
                  <a:gd name="T55" fmla="*/ 1012 h 1181"/>
                  <a:gd name="T56" fmla="*/ 0 w 2522"/>
                  <a:gd name="T57" fmla="*/ 1023 h 1181"/>
                  <a:gd name="T58" fmla="*/ 6 w 2522"/>
                  <a:gd name="T59" fmla="*/ 1040 h 1181"/>
                  <a:gd name="T60" fmla="*/ 12 w 2522"/>
                  <a:gd name="T61" fmla="*/ 1048 h 1181"/>
                  <a:gd name="T62" fmla="*/ 108 w 2522"/>
                  <a:gd name="T63" fmla="*/ 1164 h 1181"/>
                  <a:gd name="T64" fmla="*/ 122 w 2522"/>
                  <a:gd name="T65" fmla="*/ 1177 h 1181"/>
                  <a:gd name="T66" fmla="*/ 141 w 2522"/>
                  <a:gd name="T67" fmla="*/ 1181 h 1181"/>
                  <a:gd name="T68" fmla="*/ 160 w 2522"/>
                  <a:gd name="T69" fmla="*/ 1181 h 1181"/>
                  <a:gd name="T70" fmla="*/ 179 w 2522"/>
                  <a:gd name="T71" fmla="*/ 1171 h 1181"/>
                  <a:gd name="T72" fmla="*/ 1262 w 2522"/>
                  <a:gd name="T73" fmla="*/ 268 h 1181"/>
                  <a:gd name="T74" fmla="*/ 2344 w 2522"/>
                  <a:gd name="T75" fmla="*/ 1171 h 1181"/>
                  <a:gd name="T76" fmla="*/ 2358 w 2522"/>
                  <a:gd name="T77" fmla="*/ 1180 h 1181"/>
                  <a:gd name="T78" fmla="*/ 2377 w 2522"/>
                  <a:gd name="T79" fmla="*/ 1181 h 1181"/>
                  <a:gd name="T80" fmla="*/ 2383 w 2522"/>
                  <a:gd name="T81" fmla="*/ 1181 h 1181"/>
                  <a:gd name="T82" fmla="*/ 2401 w 2522"/>
                  <a:gd name="T83" fmla="*/ 1177 h 1181"/>
                  <a:gd name="T84" fmla="*/ 2414 w 2522"/>
                  <a:gd name="T85" fmla="*/ 1164 h 1181"/>
                  <a:gd name="T86" fmla="*/ 2512 w 2522"/>
                  <a:gd name="T87" fmla="*/ 1048 h 1181"/>
                  <a:gd name="T88" fmla="*/ 2518 w 2522"/>
                  <a:gd name="T89" fmla="*/ 1040 h 1181"/>
                  <a:gd name="T90" fmla="*/ 2522 w 2522"/>
                  <a:gd name="T91" fmla="*/ 1023 h 1181"/>
                  <a:gd name="T92" fmla="*/ 2522 w 2522"/>
                  <a:gd name="T93" fmla="*/ 1012 h 1181"/>
                  <a:gd name="T94" fmla="*/ 2521 w 2522"/>
                  <a:gd name="T95" fmla="*/ 1001 h 1181"/>
                  <a:gd name="T96" fmla="*/ 2512 w 2522"/>
                  <a:gd name="T97" fmla="*/ 985 h 1181"/>
                  <a:gd name="T98" fmla="*/ 2505 w 2522"/>
                  <a:gd name="T99" fmla="*/ 978 h 1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522" h="1181">
                    <a:moveTo>
                      <a:pt x="2505" y="978"/>
                    </a:moveTo>
                    <a:lnTo>
                      <a:pt x="2162" y="694"/>
                    </a:lnTo>
                    <a:lnTo>
                      <a:pt x="2162" y="54"/>
                    </a:lnTo>
                    <a:lnTo>
                      <a:pt x="2162" y="44"/>
                    </a:lnTo>
                    <a:lnTo>
                      <a:pt x="2155" y="26"/>
                    </a:lnTo>
                    <a:lnTo>
                      <a:pt x="2149" y="18"/>
                    </a:lnTo>
                    <a:lnTo>
                      <a:pt x="2141" y="13"/>
                    </a:lnTo>
                    <a:lnTo>
                      <a:pt x="2123" y="5"/>
                    </a:lnTo>
                    <a:lnTo>
                      <a:pt x="2113" y="5"/>
                    </a:lnTo>
                    <a:lnTo>
                      <a:pt x="1812" y="5"/>
                    </a:lnTo>
                    <a:lnTo>
                      <a:pt x="1802" y="5"/>
                    </a:lnTo>
                    <a:lnTo>
                      <a:pt x="1783" y="13"/>
                    </a:lnTo>
                    <a:lnTo>
                      <a:pt x="1776" y="18"/>
                    </a:lnTo>
                    <a:lnTo>
                      <a:pt x="1770" y="26"/>
                    </a:lnTo>
                    <a:lnTo>
                      <a:pt x="1763" y="44"/>
                    </a:lnTo>
                    <a:lnTo>
                      <a:pt x="1762" y="54"/>
                    </a:lnTo>
                    <a:lnTo>
                      <a:pt x="1762" y="360"/>
                    </a:lnTo>
                    <a:lnTo>
                      <a:pt x="1380" y="41"/>
                    </a:lnTo>
                    <a:lnTo>
                      <a:pt x="1354" y="23"/>
                    </a:lnTo>
                    <a:lnTo>
                      <a:pt x="1295" y="1"/>
                    </a:lnTo>
                    <a:lnTo>
                      <a:pt x="1262" y="0"/>
                    </a:lnTo>
                    <a:lnTo>
                      <a:pt x="1227" y="1"/>
                    </a:lnTo>
                    <a:lnTo>
                      <a:pt x="1168" y="23"/>
                    </a:lnTo>
                    <a:lnTo>
                      <a:pt x="1142" y="41"/>
                    </a:lnTo>
                    <a:lnTo>
                      <a:pt x="17" y="978"/>
                    </a:lnTo>
                    <a:lnTo>
                      <a:pt x="10" y="985"/>
                    </a:lnTo>
                    <a:lnTo>
                      <a:pt x="1" y="1001"/>
                    </a:lnTo>
                    <a:lnTo>
                      <a:pt x="0" y="1012"/>
                    </a:lnTo>
                    <a:lnTo>
                      <a:pt x="0" y="1023"/>
                    </a:lnTo>
                    <a:lnTo>
                      <a:pt x="6" y="1040"/>
                    </a:lnTo>
                    <a:lnTo>
                      <a:pt x="12" y="1048"/>
                    </a:lnTo>
                    <a:lnTo>
                      <a:pt x="108" y="1164"/>
                    </a:lnTo>
                    <a:lnTo>
                      <a:pt x="122" y="1177"/>
                    </a:lnTo>
                    <a:lnTo>
                      <a:pt x="141" y="1181"/>
                    </a:lnTo>
                    <a:lnTo>
                      <a:pt x="160" y="1181"/>
                    </a:lnTo>
                    <a:lnTo>
                      <a:pt x="179" y="1171"/>
                    </a:lnTo>
                    <a:lnTo>
                      <a:pt x="1262" y="268"/>
                    </a:lnTo>
                    <a:lnTo>
                      <a:pt x="2344" y="1171"/>
                    </a:lnTo>
                    <a:lnTo>
                      <a:pt x="2358" y="1180"/>
                    </a:lnTo>
                    <a:lnTo>
                      <a:pt x="2377" y="1181"/>
                    </a:lnTo>
                    <a:lnTo>
                      <a:pt x="2383" y="1181"/>
                    </a:lnTo>
                    <a:lnTo>
                      <a:pt x="2401" y="1177"/>
                    </a:lnTo>
                    <a:lnTo>
                      <a:pt x="2414" y="1164"/>
                    </a:lnTo>
                    <a:lnTo>
                      <a:pt x="2512" y="1048"/>
                    </a:lnTo>
                    <a:lnTo>
                      <a:pt x="2518" y="1040"/>
                    </a:lnTo>
                    <a:lnTo>
                      <a:pt x="2522" y="1023"/>
                    </a:lnTo>
                    <a:lnTo>
                      <a:pt x="2522" y="1012"/>
                    </a:lnTo>
                    <a:lnTo>
                      <a:pt x="2521" y="1001"/>
                    </a:lnTo>
                    <a:lnTo>
                      <a:pt x="2512" y="985"/>
                    </a:lnTo>
                    <a:lnTo>
                      <a:pt x="2505" y="97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7" name="Freeform 36"/>
            <p:cNvSpPr>
              <a:spLocks noEditPoints="1"/>
            </p:cNvSpPr>
            <p:nvPr/>
          </p:nvSpPr>
          <p:spPr bwMode="auto">
            <a:xfrm>
              <a:off x="625397" y="4336406"/>
              <a:ext cx="105376" cy="177233"/>
            </a:xfrm>
            <a:custGeom>
              <a:avLst/>
              <a:gdLst>
                <a:gd name="T0" fmla="*/ 937 w 1926"/>
                <a:gd name="T1" fmla="*/ 3639 h 4045"/>
                <a:gd name="T2" fmla="*/ 893 w 1926"/>
                <a:gd name="T3" fmla="*/ 3665 h 4045"/>
                <a:gd name="T4" fmla="*/ 863 w 1926"/>
                <a:gd name="T5" fmla="*/ 3712 h 4045"/>
                <a:gd name="T6" fmla="*/ 851 w 1926"/>
                <a:gd name="T7" fmla="*/ 3772 h 4045"/>
                <a:gd name="T8" fmla="*/ 863 w 1926"/>
                <a:gd name="T9" fmla="*/ 3832 h 4045"/>
                <a:gd name="T10" fmla="*/ 893 w 1926"/>
                <a:gd name="T11" fmla="*/ 3878 h 4045"/>
                <a:gd name="T12" fmla="*/ 937 w 1926"/>
                <a:gd name="T13" fmla="*/ 3905 h 4045"/>
                <a:gd name="T14" fmla="*/ 988 w 1926"/>
                <a:gd name="T15" fmla="*/ 3905 h 4045"/>
                <a:gd name="T16" fmla="*/ 1033 w 1926"/>
                <a:gd name="T17" fmla="*/ 3878 h 4045"/>
                <a:gd name="T18" fmla="*/ 1064 w 1926"/>
                <a:gd name="T19" fmla="*/ 3832 h 4045"/>
                <a:gd name="T20" fmla="*/ 1075 w 1926"/>
                <a:gd name="T21" fmla="*/ 3772 h 4045"/>
                <a:gd name="T22" fmla="*/ 1064 w 1926"/>
                <a:gd name="T23" fmla="*/ 3712 h 4045"/>
                <a:gd name="T24" fmla="*/ 1033 w 1926"/>
                <a:gd name="T25" fmla="*/ 3665 h 4045"/>
                <a:gd name="T26" fmla="*/ 988 w 1926"/>
                <a:gd name="T27" fmla="*/ 3639 h 4045"/>
                <a:gd name="T28" fmla="*/ 156 w 1926"/>
                <a:gd name="T29" fmla="*/ 434 h 4045"/>
                <a:gd name="T30" fmla="*/ 1770 w 1926"/>
                <a:gd name="T31" fmla="*/ 3540 h 4045"/>
                <a:gd name="T32" fmla="*/ 156 w 1926"/>
                <a:gd name="T33" fmla="*/ 434 h 4045"/>
                <a:gd name="T34" fmla="*/ 716 w 1926"/>
                <a:gd name="T35" fmla="*/ 200 h 4045"/>
                <a:gd name="T36" fmla="*/ 701 w 1926"/>
                <a:gd name="T37" fmla="*/ 217 h 4045"/>
                <a:gd name="T38" fmla="*/ 701 w 1926"/>
                <a:gd name="T39" fmla="*/ 243 h 4045"/>
                <a:gd name="T40" fmla="*/ 716 w 1926"/>
                <a:gd name="T41" fmla="*/ 260 h 4045"/>
                <a:gd name="T42" fmla="*/ 1199 w 1926"/>
                <a:gd name="T43" fmla="*/ 262 h 4045"/>
                <a:gd name="T44" fmla="*/ 1218 w 1926"/>
                <a:gd name="T45" fmla="*/ 254 h 4045"/>
                <a:gd name="T46" fmla="*/ 1226 w 1926"/>
                <a:gd name="T47" fmla="*/ 230 h 4045"/>
                <a:gd name="T48" fmla="*/ 1218 w 1926"/>
                <a:gd name="T49" fmla="*/ 207 h 4045"/>
                <a:gd name="T50" fmla="*/ 1199 w 1926"/>
                <a:gd name="T51" fmla="*/ 197 h 4045"/>
                <a:gd name="T52" fmla="*/ 224 w 1926"/>
                <a:gd name="T53" fmla="*/ 0 h 4045"/>
                <a:gd name="T54" fmla="*/ 1738 w 1926"/>
                <a:gd name="T55" fmla="*/ 4 h 4045"/>
                <a:gd name="T56" fmla="*/ 1805 w 1926"/>
                <a:gd name="T57" fmla="*/ 31 h 4045"/>
                <a:gd name="T58" fmla="*/ 1860 w 1926"/>
                <a:gd name="T59" fmla="*/ 81 h 4045"/>
                <a:gd name="T60" fmla="*/ 1900 w 1926"/>
                <a:gd name="T61" fmla="*/ 148 h 4045"/>
                <a:gd name="T62" fmla="*/ 1923 w 1926"/>
                <a:gd name="T63" fmla="*/ 229 h 4045"/>
                <a:gd name="T64" fmla="*/ 1926 w 1926"/>
                <a:gd name="T65" fmla="*/ 3772 h 4045"/>
                <a:gd name="T66" fmla="*/ 1915 w 1926"/>
                <a:gd name="T67" fmla="*/ 3857 h 4045"/>
                <a:gd name="T68" fmla="*/ 1882 w 1926"/>
                <a:gd name="T69" fmla="*/ 3932 h 4045"/>
                <a:gd name="T70" fmla="*/ 1834 w 1926"/>
                <a:gd name="T71" fmla="*/ 3992 h 4045"/>
                <a:gd name="T72" fmla="*/ 1773 w 1926"/>
                <a:gd name="T73" fmla="*/ 4032 h 4045"/>
                <a:gd name="T74" fmla="*/ 1702 w 1926"/>
                <a:gd name="T75" fmla="*/ 4045 h 4045"/>
                <a:gd name="T76" fmla="*/ 188 w 1926"/>
                <a:gd name="T77" fmla="*/ 4041 h 4045"/>
                <a:gd name="T78" fmla="*/ 122 w 1926"/>
                <a:gd name="T79" fmla="*/ 4014 h 4045"/>
                <a:gd name="T80" fmla="*/ 66 w 1926"/>
                <a:gd name="T81" fmla="*/ 3964 h 4045"/>
                <a:gd name="T82" fmla="*/ 25 w 1926"/>
                <a:gd name="T83" fmla="*/ 3897 h 4045"/>
                <a:gd name="T84" fmla="*/ 3 w 1926"/>
                <a:gd name="T85" fmla="*/ 3816 h 4045"/>
                <a:gd name="T86" fmla="*/ 0 w 1926"/>
                <a:gd name="T87" fmla="*/ 273 h 4045"/>
                <a:gd name="T88" fmla="*/ 12 w 1926"/>
                <a:gd name="T89" fmla="*/ 188 h 4045"/>
                <a:gd name="T90" fmla="*/ 43 w 1926"/>
                <a:gd name="T91" fmla="*/ 113 h 4045"/>
                <a:gd name="T92" fmla="*/ 92 w 1926"/>
                <a:gd name="T93" fmla="*/ 53 h 4045"/>
                <a:gd name="T94" fmla="*/ 154 w 1926"/>
                <a:gd name="T95" fmla="*/ 13 h 4045"/>
                <a:gd name="T96" fmla="*/ 224 w 1926"/>
                <a:gd name="T97" fmla="*/ 0 h 4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26" h="4045">
                  <a:moveTo>
                    <a:pt x="963" y="3636"/>
                  </a:moveTo>
                  <a:lnTo>
                    <a:pt x="937" y="3639"/>
                  </a:lnTo>
                  <a:lnTo>
                    <a:pt x="914" y="3649"/>
                  </a:lnTo>
                  <a:lnTo>
                    <a:pt x="893" y="3665"/>
                  </a:lnTo>
                  <a:lnTo>
                    <a:pt x="876" y="3686"/>
                  </a:lnTo>
                  <a:lnTo>
                    <a:pt x="863" y="3712"/>
                  </a:lnTo>
                  <a:lnTo>
                    <a:pt x="854" y="3741"/>
                  </a:lnTo>
                  <a:lnTo>
                    <a:pt x="851" y="3772"/>
                  </a:lnTo>
                  <a:lnTo>
                    <a:pt x="854" y="3804"/>
                  </a:lnTo>
                  <a:lnTo>
                    <a:pt x="863" y="3832"/>
                  </a:lnTo>
                  <a:lnTo>
                    <a:pt x="876" y="3857"/>
                  </a:lnTo>
                  <a:lnTo>
                    <a:pt x="893" y="3878"/>
                  </a:lnTo>
                  <a:lnTo>
                    <a:pt x="914" y="3894"/>
                  </a:lnTo>
                  <a:lnTo>
                    <a:pt x="937" y="3905"/>
                  </a:lnTo>
                  <a:lnTo>
                    <a:pt x="963" y="3909"/>
                  </a:lnTo>
                  <a:lnTo>
                    <a:pt x="988" y="3905"/>
                  </a:lnTo>
                  <a:lnTo>
                    <a:pt x="1013" y="3894"/>
                  </a:lnTo>
                  <a:lnTo>
                    <a:pt x="1033" y="3878"/>
                  </a:lnTo>
                  <a:lnTo>
                    <a:pt x="1051" y="3857"/>
                  </a:lnTo>
                  <a:lnTo>
                    <a:pt x="1064" y="3832"/>
                  </a:lnTo>
                  <a:lnTo>
                    <a:pt x="1072" y="3804"/>
                  </a:lnTo>
                  <a:lnTo>
                    <a:pt x="1075" y="3772"/>
                  </a:lnTo>
                  <a:lnTo>
                    <a:pt x="1072" y="3741"/>
                  </a:lnTo>
                  <a:lnTo>
                    <a:pt x="1064" y="3712"/>
                  </a:lnTo>
                  <a:lnTo>
                    <a:pt x="1051" y="3686"/>
                  </a:lnTo>
                  <a:lnTo>
                    <a:pt x="1033" y="3665"/>
                  </a:lnTo>
                  <a:lnTo>
                    <a:pt x="1013" y="3649"/>
                  </a:lnTo>
                  <a:lnTo>
                    <a:pt x="988" y="3639"/>
                  </a:lnTo>
                  <a:lnTo>
                    <a:pt x="963" y="3636"/>
                  </a:lnTo>
                  <a:close/>
                  <a:moveTo>
                    <a:pt x="156" y="434"/>
                  </a:moveTo>
                  <a:lnTo>
                    <a:pt x="156" y="3540"/>
                  </a:lnTo>
                  <a:lnTo>
                    <a:pt x="1770" y="3540"/>
                  </a:lnTo>
                  <a:lnTo>
                    <a:pt x="1770" y="434"/>
                  </a:lnTo>
                  <a:lnTo>
                    <a:pt x="156" y="434"/>
                  </a:lnTo>
                  <a:close/>
                  <a:moveTo>
                    <a:pt x="727" y="197"/>
                  </a:moveTo>
                  <a:lnTo>
                    <a:pt x="716" y="200"/>
                  </a:lnTo>
                  <a:lnTo>
                    <a:pt x="707" y="207"/>
                  </a:lnTo>
                  <a:lnTo>
                    <a:pt x="701" y="217"/>
                  </a:lnTo>
                  <a:lnTo>
                    <a:pt x="699" y="230"/>
                  </a:lnTo>
                  <a:lnTo>
                    <a:pt x="701" y="243"/>
                  </a:lnTo>
                  <a:lnTo>
                    <a:pt x="707" y="254"/>
                  </a:lnTo>
                  <a:lnTo>
                    <a:pt x="716" y="260"/>
                  </a:lnTo>
                  <a:lnTo>
                    <a:pt x="727" y="262"/>
                  </a:lnTo>
                  <a:lnTo>
                    <a:pt x="1199" y="262"/>
                  </a:lnTo>
                  <a:lnTo>
                    <a:pt x="1210" y="260"/>
                  </a:lnTo>
                  <a:lnTo>
                    <a:pt x="1218" y="254"/>
                  </a:lnTo>
                  <a:lnTo>
                    <a:pt x="1224" y="243"/>
                  </a:lnTo>
                  <a:lnTo>
                    <a:pt x="1226" y="230"/>
                  </a:lnTo>
                  <a:lnTo>
                    <a:pt x="1224" y="217"/>
                  </a:lnTo>
                  <a:lnTo>
                    <a:pt x="1218" y="207"/>
                  </a:lnTo>
                  <a:lnTo>
                    <a:pt x="1210" y="200"/>
                  </a:lnTo>
                  <a:lnTo>
                    <a:pt x="1199" y="197"/>
                  </a:lnTo>
                  <a:lnTo>
                    <a:pt x="727" y="197"/>
                  </a:lnTo>
                  <a:close/>
                  <a:moveTo>
                    <a:pt x="224" y="0"/>
                  </a:moveTo>
                  <a:lnTo>
                    <a:pt x="1702" y="0"/>
                  </a:lnTo>
                  <a:lnTo>
                    <a:pt x="1738" y="4"/>
                  </a:lnTo>
                  <a:lnTo>
                    <a:pt x="1773" y="13"/>
                  </a:lnTo>
                  <a:lnTo>
                    <a:pt x="1805" y="31"/>
                  </a:lnTo>
                  <a:lnTo>
                    <a:pt x="1834" y="53"/>
                  </a:lnTo>
                  <a:lnTo>
                    <a:pt x="1860" y="81"/>
                  </a:lnTo>
                  <a:lnTo>
                    <a:pt x="1882" y="113"/>
                  </a:lnTo>
                  <a:lnTo>
                    <a:pt x="1900" y="148"/>
                  </a:lnTo>
                  <a:lnTo>
                    <a:pt x="1915" y="188"/>
                  </a:lnTo>
                  <a:lnTo>
                    <a:pt x="1923" y="229"/>
                  </a:lnTo>
                  <a:lnTo>
                    <a:pt x="1926" y="273"/>
                  </a:lnTo>
                  <a:lnTo>
                    <a:pt x="1926" y="3772"/>
                  </a:lnTo>
                  <a:lnTo>
                    <a:pt x="1923" y="3816"/>
                  </a:lnTo>
                  <a:lnTo>
                    <a:pt x="1915" y="3857"/>
                  </a:lnTo>
                  <a:lnTo>
                    <a:pt x="1900" y="3897"/>
                  </a:lnTo>
                  <a:lnTo>
                    <a:pt x="1882" y="3932"/>
                  </a:lnTo>
                  <a:lnTo>
                    <a:pt x="1860" y="3964"/>
                  </a:lnTo>
                  <a:lnTo>
                    <a:pt x="1834" y="3992"/>
                  </a:lnTo>
                  <a:lnTo>
                    <a:pt x="1805" y="4014"/>
                  </a:lnTo>
                  <a:lnTo>
                    <a:pt x="1773" y="4032"/>
                  </a:lnTo>
                  <a:lnTo>
                    <a:pt x="1738" y="4041"/>
                  </a:lnTo>
                  <a:lnTo>
                    <a:pt x="1702" y="4045"/>
                  </a:lnTo>
                  <a:lnTo>
                    <a:pt x="224" y="4045"/>
                  </a:lnTo>
                  <a:lnTo>
                    <a:pt x="188" y="4041"/>
                  </a:lnTo>
                  <a:lnTo>
                    <a:pt x="154" y="4032"/>
                  </a:lnTo>
                  <a:lnTo>
                    <a:pt x="122" y="4014"/>
                  </a:lnTo>
                  <a:lnTo>
                    <a:pt x="92" y="3992"/>
                  </a:lnTo>
                  <a:lnTo>
                    <a:pt x="66" y="3964"/>
                  </a:lnTo>
                  <a:lnTo>
                    <a:pt x="43" y="3932"/>
                  </a:lnTo>
                  <a:lnTo>
                    <a:pt x="25" y="3897"/>
                  </a:lnTo>
                  <a:lnTo>
                    <a:pt x="12" y="3857"/>
                  </a:lnTo>
                  <a:lnTo>
                    <a:pt x="3" y="3816"/>
                  </a:lnTo>
                  <a:lnTo>
                    <a:pt x="0" y="3772"/>
                  </a:lnTo>
                  <a:lnTo>
                    <a:pt x="0" y="273"/>
                  </a:lnTo>
                  <a:lnTo>
                    <a:pt x="3" y="229"/>
                  </a:lnTo>
                  <a:lnTo>
                    <a:pt x="12" y="188"/>
                  </a:lnTo>
                  <a:lnTo>
                    <a:pt x="25" y="148"/>
                  </a:lnTo>
                  <a:lnTo>
                    <a:pt x="43" y="113"/>
                  </a:lnTo>
                  <a:lnTo>
                    <a:pt x="66" y="81"/>
                  </a:lnTo>
                  <a:lnTo>
                    <a:pt x="92" y="53"/>
                  </a:lnTo>
                  <a:lnTo>
                    <a:pt x="122" y="31"/>
                  </a:lnTo>
                  <a:lnTo>
                    <a:pt x="154" y="13"/>
                  </a:lnTo>
                  <a:lnTo>
                    <a:pt x="188" y="4"/>
                  </a:lnTo>
                  <a:lnTo>
                    <a:pt x="22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" name="자유형 7"/>
            <p:cNvSpPr>
              <a:spLocks/>
            </p:cNvSpPr>
            <p:nvPr/>
          </p:nvSpPr>
          <p:spPr bwMode="auto">
            <a:xfrm>
              <a:off x="598771" y="3644382"/>
              <a:ext cx="158629" cy="138832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" name="Freeform 6"/>
            <p:cNvSpPr>
              <a:spLocks/>
            </p:cNvSpPr>
            <p:nvPr/>
          </p:nvSpPr>
          <p:spPr bwMode="auto">
            <a:xfrm rot="10800000" flipH="1" flipV="1">
              <a:off x="597941" y="2949079"/>
              <a:ext cx="160288" cy="142111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10" name="Group 20"/>
            <p:cNvGrpSpPr>
              <a:grpSpLocks noChangeAspect="1"/>
            </p:cNvGrpSpPr>
            <p:nvPr/>
          </p:nvGrpSpPr>
          <p:grpSpPr bwMode="auto">
            <a:xfrm>
              <a:off x="614039" y="2221163"/>
              <a:ext cx="128093" cy="174724"/>
              <a:chOff x="2597" y="4163"/>
              <a:chExt cx="217" cy="296"/>
            </a:xfrm>
            <a:grpFill/>
          </p:grpSpPr>
          <p:sp>
            <p:nvSpPr>
              <p:cNvPr id="19" name="Freeform 22"/>
              <p:cNvSpPr>
                <a:spLocks noEditPoints="1"/>
              </p:cNvSpPr>
              <p:nvPr/>
            </p:nvSpPr>
            <p:spPr bwMode="auto">
              <a:xfrm>
                <a:off x="2630" y="4163"/>
                <a:ext cx="151" cy="176"/>
              </a:xfrm>
              <a:custGeom>
                <a:avLst/>
                <a:gdLst>
                  <a:gd name="T0" fmla="*/ 410 w 1662"/>
                  <a:gd name="T1" fmla="*/ 645 h 1942"/>
                  <a:gd name="T2" fmla="*/ 309 w 1662"/>
                  <a:gd name="T3" fmla="*/ 847 h 1942"/>
                  <a:gd name="T4" fmla="*/ 255 w 1662"/>
                  <a:gd name="T5" fmla="*/ 1023 h 1942"/>
                  <a:gd name="T6" fmla="*/ 263 w 1662"/>
                  <a:gd name="T7" fmla="*/ 1206 h 1942"/>
                  <a:gd name="T8" fmla="*/ 347 w 1662"/>
                  <a:gd name="T9" fmla="*/ 1429 h 1942"/>
                  <a:gd name="T10" fmla="*/ 476 w 1662"/>
                  <a:gd name="T11" fmla="*/ 1620 h 1942"/>
                  <a:gd name="T12" fmla="*/ 638 w 1662"/>
                  <a:gd name="T13" fmla="*/ 1753 h 1942"/>
                  <a:gd name="T14" fmla="*/ 825 w 1662"/>
                  <a:gd name="T15" fmla="*/ 1803 h 1942"/>
                  <a:gd name="T16" fmla="*/ 1013 w 1662"/>
                  <a:gd name="T17" fmla="*/ 1753 h 1942"/>
                  <a:gd name="T18" fmla="*/ 1176 w 1662"/>
                  <a:gd name="T19" fmla="*/ 1619 h 1942"/>
                  <a:gd name="T20" fmla="*/ 1305 w 1662"/>
                  <a:gd name="T21" fmla="*/ 1428 h 1942"/>
                  <a:gd name="T22" fmla="*/ 1388 w 1662"/>
                  <a:gd name="T23" fmla="*/ 1205 h 1942"/>
                  <a:gd name="T24" fmla="*/ 1418 w 1662"/>
                  <a:gd name="T25" fmla="*/ 974 h 1942"/>
                  <a:gd name="T26" fmla="*/ 1266 w 1662"/>
                  <a:gd name="T27" fmla="*/ 836 h 1942"/>
                  <a:gd name="T28" fmla="*/ 1012 w 1662"/>
                  <a:gd name="T29" fmla="*/ 794 h 1942"/>
                  <a:gd name="T30" fmla="*/ 806 w 1662"/>
                  <a:gd name="T31" fmla="*/ 713 h 1942"/>
                  <a:gd name="T32" fmla="*/ 646 w 1662"/>
                  <a:gd name="T33" fmla="*/ 610 h 1942"/>
                  <a:gd name="T34" fmla="*/ 526 w 1662"/>
                  <a:gd name="T35" fmla="*/ 499 h 1942"/>
                  <a:gd name="T36" fmla="*/ 944 w 1662"/>
                  <a:gd name="T37" fmla="*/ 23 h 1942"/>
                  <a:gd name="T38" fmla="*/ 1152 w 1662"/>
                  <a:gd name="T39" fmla="*/ 118 h 1942"/>
                  <a:gd name="T40" fmla="*/ 1271 w 1662"/>
                  <a:gd name="T41" fmla="*/ 205 h 1942"/>
                  <a:gd name="T42" fmla="*/ 1388 w 1662"/>
                  <a:gd name="T43" fmla="*/ 323 h 1942"/>
                  <a:gd name="T44" fmla="*/ 1455 w 1662"/>
                  <a:gd name="T45" fmla="*/ 429 h 1942"/>
                  <a:gd name="T46" fmla="*/ 1524 w 1662"/>
                  <a:gd name="T47" fmla="*/ 626 h 1942"/>
                  <a:gd name="T48" fmla="*/ 1555 w 1662"/>
                  <a:gd name="T49" fmla="*/ 892 h 1942"/>
                  <a:gd name="T50" fmla="*/ 1619 w 1662"/>
                  <a:gd name="T51" fmla="*/ 939 h 1942"/>
                  <a:gd name="T52" fmla="*/ 1657 w 1662"/>
                  <a:gd name="T53" fmla="*/ 1032 h 1942"/>
                  <a:gd name="T54" fmla="*/ 1655 w 1662"/>
                  <a:gd name="T55" fmla="*/ 1183 h 1942"/>
                  <a:gd name="T56" fmla="*/ 1611 w 1662"/>
                  <a:gd name="T57" fmla="*/ 1304 h 1942"/>
                  <a:gd name="T58" fmla="*/ 1537 w 1662"/>
                  <a:gd name="T59" fmla="*/ 1372 h 1942"/>
                  <a:gd name="T60" fmla="*/ 1445 w 1662"/>
                  <a:gd name="T61" fmla="*/ 1454 h 1942"/>
                  <a:gd name="T62" fmla="*/ 1313 w 1662"/>
                  <a:gd name="T63" fmla="*/ 1670 h 1942"/>
                  <a:gd name="T64" fmla="*/ 1141 w 1662"/>
                  <a:gd name="T65" fmla="*/ 1836 h 1942"/>
                  <a:gd name="T66" fmla="*/ 937 w 1662"/>
                  <a:gd name="T67" fmla="*/ 1930 h 1942"/>
                  <a:gd name="T68" fmla="*/ 714 w 1662"/>
                  <a:gd name="T69" fmla="*/ 1930 h 1942"/>
                  <a:gd name="T70" fmla="*/ 510 w 1662"/>
                  <a:gd name="T71" fmla="*/ 1836 h 1942"/>
                  <a:gd name="T72" fmla="*/ 337 w 1662"/>
                  <a:gd name="T73" fmla="*/ 1669 h 1942"/>
                  <a:gd name="T74" fmla="*/ 205 w 1662"/>
                  <a:gd name="T75" fmla="*/ 1452 h 1942"/>
                  <a:gd name="T76" fmla="*/ 111 w 1662"/>
                  <a:gd name="T77" fmla="*/ 1364 h 1942"/>
                  <a:gd name="T78" fmla="*/ 39 w 1662"/>
                  <a:gd name="T79" fmla="*/ 1284 h 1942"/>
                  <a:gd name="T80" fmla="*/ 2 w 1662"/>
                  <a:gd name="T81" fmla="*/ 1143 h 1942"/>
                  <a:gd name="T82" fmla="*/ 9 w 1662"/>
                  <a:gd name="T83" fmla="*/ 1009 h 1942"/>
                  <a:gd name="T84" fmla="*/ 50 w 1662"/>
                  <a:gd name="T85" fmla="*/ 930 h 1942"/>
                  <a:gd name="T86" fmla="*/ 98 w 1662"/>
                  <a:gd name="T87" fmla="*/ 851 h 1942"/>
                  <a:gd name="T88" fmla="*/ 85 w 1662"/>
                  <a:gd name="T89" fmla="*/ 643 h 1942"/>
                  <a:gd name="T90" fmla="*/ 120 w 1662"/>
                  <a:gd name="T91" fmla="*/ 487 h 1942"/>
                  <a:gd name="T92" fmla="*/ 183 w 1662"/>
                  <a:gd name="T93" fmla="*/ 377 h 1942"/>
                  <a:gd name="T94" fmla="*/ 257 w 1662"/>
                  <a:gd name="T95" fmla="*/ 305 h 1942"/>
                  <a:gd name="T96" fmla="*/ 319 w 1662"/>
                  <a:gd name="T97" fmla="*/ 266 h 1942"/>
                  <a:gd name="T98" fmla="*/ 352 w 1662"/>
                  <a:gd name="T99" fmla="*/ 246 h 1942"/>
                  <a:gd name="T100" fmla="*/ 390 w 1662"/>
                  <a:gd name="T101" fmla="*/ 196 h 1942"/>
                  <a:gd name="T102" fmla="*/ 459 w 1662"/>
                  <a:gd name="T103" fmla="*/ 127 h 1942"/>
                  <a:gd name="T104" fmla="*/ 559 w 1662"/>
                  <a:gd name="T105" fmla="*/ 57 h 1942"/>
                  <a:gd name="T106" fmla="*/ 690 w 1662"/>
                  <a:gd name="T107" fmla="*/ 10 h 19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662" h="1942">
                    <a:moveTo>
                      <a:pt x="526" y="499"/>
                    </a:moveTo>
                    <a:lnTo>
                      <a:pt x="484" y="546"/>
                    </a:lnTo>
                    <a:lnTo>
                      <a:pt x="445" y="595"/>
                    </a:lnTo>
                    <a:lnTo>
                      <a:pt x="410" y="645"/>
                    </a:lnTo>
                    <a:lnTo>
                      <a:pt x="379" y="696"/>
                    </a:lnTo>
                    <a:lnTo>
                      <a:pt x="352" y="747"/>
                    </a:lnTo>
                    <a:lnTo>
                      <a:pt x="329" y="797"/>
                    </a:lnTo>
                    <a:lnTo>
                      <a:pt x="309" y="847"/>
                    </a:lnTo>
                    <a:lnTo>
                      <a:pt x="291" y="895"/>
                    </a:lnTo>
                    <a:lnTo>
                      <a:pt x="277" y="941"/>
                    </a:lnTo>
                    <a:lnTo>
                      <a:pt x="264" y="984"/>
                    </a:lnTo>
                    <a:lnTo>
                      <a:pt x="255" y="1023"/>
                    </a:lnTo>
                    <a:lnTo>
                      <a:pt x="247" y="1059"/>
                    </a:lnTo>
                    <a:lnTo>
                      <a:pt x="241" y="1091"/>
                    </a:lnTo>
                    <a:lnTo>
                      <a:pt x="250" y="1148"/>
                    </a:lnTo>
                    <a:lnTo>
                      <a:pt x="263" y="1206"/>
                    </a:lnTo>
                    <a:lnTo>
                      <a:pt x="280" y="1263"/>
                    </a:lnTo>
                    <a:lnTo>
                      <a:pt x="299" y="1320"/>
                    </a:lnTo>
                    <a:lnTo>
                      <a:pt x="322" y="1375"/>
                    </a:lnTo>
                    <a:lnTo>
                      <a:pt x="347" y="1429"/>
                    </a:lnTo>
                    <a:lnTo>
                      <a:pt x="375" y="1480"/>
                    </a:lnTo>
                    <a:lnTo>
                      <a:pt x="406" y="1530"/>
                    </a:lnTo>
                    <a:lnTo>
                      <a:pt x="440" y="1576"/>
                    </a:lnTo>
                    <a:lnTo>
                      <a:pt x="476" y="1620"/>
                    </a:lnTo>
                    <a:lnTo>
                      <a:pt x="513" y="1659"/>
                    </a:lnTo>
                    <a:lnTo>
                      <a:pt x="553" y="1695"/>
                    </a:lnTo>
                    <a:lnTo>
                      <a:pt x="594" y="1726"/>
                    </a:lnTo>
                    <a:lnTo>
                      <a:pt x="638" y="1753"/>
                    </a:lnTo>
                    <a:lnTo>
                      <a:pt x="683" y="1774"/>
                    </a:lnTo>
                    <a:lnTo>
                      <a:pt x="729" y="1789"/>
                    </a:lnTo>
                    <a:lnTo>
                      <a:pt x="777" y="1800"/>
                    </a:lnTo>
                    <a:lnTo>
                      <a:pt x="825" y="1803"/>
                    </a:lnTo>
                    <a:lnTo>
                      <a:pt x="875" y="1800"/>
                    </a:lnTo>
                    <a:lnTo>
                      <a:pt x="922" y="1789"/>
                    </a:lnTo>
                    <a:lnTo>
                      <a:pt x="968" y="1774"/>
                    </a:lnTo>
                    <a:lnTo>
                      <a:pt x="1013" y="1753"/>
                    </a:lnTo>
                    <a:lnTo>
                      <a:pt x="1056" y="1726"/>
                    </a:lnTo>
                    <a:lnTo>
                      <a:pt x="1099" y="1695"/>
                    </a:lnTo>
                    <a:lnTo>
                      <a:pt x="1139" y="1659"/>
                    </a:lnTo>
                    <a:lnTo>
                      <a:pt x="1176" y="1619"/>
                    </a:lnTo>
                    <a:lnTo>
                      <a:pt x="1212" y="1576"/>
                    </a:lnTo>
                    <a:lnTo>
                      <a:pt x="1245" y="1529"/>
                    </a:lnTo>
                    <a:lnTo>
                      <a:pt x="1276" y="1480"/>
                    </a:lnTo>
                    <a:lnTo>
                      <a:pt x="1305" y="1428"/>
                    </a:lnTo>
                    <a:lnTo>
                      <a:pt x="1330" y="1374"/>
                    </a:lnTo>
                    <a:lnTo>
                      <a:pt x="1353" y="1319"/>
                    </a:lnTo>
                    <a:lnTo>
                      <a:pt x="1372" y="1262"/>
                    </a:lnTo>
                    <a:lnTo>
                      <a:pt x="1388" y="1205"/>
                    </a:lnTo>
                    <a:lnTo>
                      <a:pt x="1401" y="1147"/>
                    </a:lnTo>
                    <a:lnTo>
                      <a:pt x="1411" y="1089"/>
                    </a:lnTo>
                    <a:lnTo>
                      <a:pt x="1416" y="1032"/>
                    </a:lnTo>
                    <a:lnTo>
                      <a:pt x="1418" y="974"/>
                    </a:lnTo>
                    <a:lnTo>
                      <a:pt x="1417" y="904"/>
                    </a:lnTo>
                    <a:lnTo>
                      <a:pt x="1414" y="838"/>
                    </a:lnTo>
                    <a:lnTo>
                      <a:pt x="1339" y="839"/>
                    </a:lnTo>
                    <a:lnTo>
                      <a:pt x="1266" y="836"/>
                    </a:lnTo>
                    <a:lnTo>
                      <a:pt x="1198" y="830"/>
                    </a:lnTo>
                    <a:lnTo>
                      <a:pt x="1133" y="820"/>
                    </a:lnTo>
                    <a:lnTo>
                      <a:pt x="1070" y="808"/>
                    </a:lnTo>
                    <a:lnTo>
                      <a:pt x="1012" y="794"/>
                    </a:lnTo>
                    <a:lnTo>
                      <a:pt x="956" y="777"/>
                    </a:lnTo>
                    <a:lnTo>
                      <a:pt x="903" y="757"/>
                    </a:lnTo>
                    <a:lnTo>
                      <a:pt x="853" y="737"/>
                    </a:lnTo>
                    <a:lnTo>
                      <a:pt x="806" y="713"/>
                    </a:lnTo>
                    <a:lnTo>
                      <a:pt x="762" y="690"/>
                    </a:lnTo>
                    <a:lnTo>
                      <a:pt x="721" y="664"/>
                    </a:lnTo>
                    <a:lnTo>
                      <a:pt x="682" y="638"/>
                    </a:lnTo>
                    <a:lnTo>
                      <a:pt x="646" y="610"/>
                    </a:lnTo>
                    <a:lnTo>
                      <a:pt x="612" y="583"/>
                    </a:lnTo>
                    <a:lnTo>
                      <a:pt x="581" y="555"/>
                    </a:lnTo>
                    <a:lnTo>
                      <a:pt x="552" y="527"/>
                    </a:lnTo>
                    <a:lnTo>
                      <a:pt x="526" y="499"/>
                    </a:lnTo>
                    <a:close/>
                    <a:moveTo>
                      <a:pt x="808" y="0"/>
                    </a:moveTo>
                    <a:lnTo>
                      <a:pt x="851" y="3"/>
                    </a:lnTo>
                    <a:lnTo>
                      <a:pt x="897" y="11"/>
                    </a:lnTo>
                    <a:lnTo>
                      <a:pt x="944" y="23"/>
                    </a:lnTo>
                    <a:lnTo>
                      <a:pt x="993" y="39"/>
                    </a:lnTo>
                    <a:lnTo>
                      <a:pt x="1044" y="60"/>
                    </a:lnTo>
                    <a:lnTo>
                      <a:pt x="1097" y="86"/>
                    </a:lnTo>
                    <a:lnTo>
                      <a:pt x="1152" y="118"/>
                    </a:lnTo>
                    <a:lnTo>
                      <a:pt x="1179" y="135"/>
                    </a:lnTo>
                    <a:lnTo>
                      <a:pt x="1208" y="155"/>
                    </a:lnTo>
                    <a:lnTo>
                      <a:pt x="1239" y="179"/>
                    </a:lnTo>
                    <a:lnTo>
                      <a:pt x="1271" y="205"/>
                    </a:lnTo>
                    <a:lnTo>
                      <a:pt x="1304" y="233"/>
                    </a:lnTo>
                    <a:lnTo>
                      <a:pt x="1334" y="261"/>
                    </a:lnTo>
                    <a:lnTo>
                      <a:pt x="1363" y="292"/>
                    </a:lnTo>
                    <a:lnTo>
                      <a:pt x="1388" y="323"/>
                    </a:lnTo>
                    <a:lnTo>
                      <a:pt x="1409" y="353"/>
                    </a:lnTo>
                    <a:lnTo>
                      <a:pt x="1409" y="353"/>
                    </a:lnTo>
                    <a:lnTo>
                      <a:pt x="1433" y="389"/>
                    </a:lnTo>
                    <a:lnTo>
                      <a:pt x="1455" y="429"/>
                    </a:lnTo>
                    <a:lnTo>
                      <a:pt x="1475" y="472"/>
                    </a:lnTo>
                    <a:lnTo>
                      <a:pt x="1493" y="519"/>
                    </a:lnTo>
                    <a:lnTo>
                      <a:pt x="1509" y="570"/>
                    </a:lnTo>
                    <a:lnTo>
                      <a:pt x="1524" y="626"/>
                    </a:lnTo>
                    <a:lnTo>
                      <a:pt x="1535" y="685"/>
                    </a:lnTo>
                    <a:lnTo>
                      <a:pt x="1545" y="749"/>
                    </a:lnTo>
                    <a:lnTo>
                      <a:pt x="1551" y="817"/>
                    </a:lnTo>
                    <a:lnTo>
                      <a:pt x="1555" y="892"/>
                    </a:lnTo>
                    <a:lnTo>
                      <a:pt x="1573" y="900"/>
                    </a:lnTo>
                    <a:lnTo>
                      <a:pt x="1590" y="910"/>
                    </a:lnTo>
                    <a:lnTo>
                      <a:pt x="1605" y="922"/>
                    </a:lnTo>
                    <a:lnTo>
                      <a:pt x="1619" y="939"/>
                    </a:lnTo>
                    <a:lnTo>
                      <a:pt x="1632" y="957"/>
                    </a:lnTo>
                    <a:lnTo>
                      <a:pt x="1642" y="979"/>
                    </a:lnTo>
                    <a:lnTo>
                      <a:pt x="1651" y="1003"/>
                    </a:lnTo>
                    <a:lnTo>
                      <a:pt x="1657" y="1032"/>
                    </a:lnTo>
                    <a:lnTo>
                      <a:pt x="1661" y="1064"/>
                    </a:lnTo>
                    <a:lnTo>
                      <a:pt x="1662" y="1102"/>
                    </a:lnTo>
                    <a:lnTo>
                      <a:pt x="1660" y="1143"/>
                    </a:lnTo>
                    <a:lnTo>
                      <a:pt x="1655" y="1183"/>
                    </a:lnTo>
                    <a:lnTo>
                      <a:pt x="1648" y="1218"/>
                    </a:lnTo>
                    <a:lnTo>
                      <a:pt x="1638" y="1250"/>
                    </a:lnTo>
                    <a:lnTo>
                      <a:pt x="1625" y="1278"/>
                    </a:lnTo>
                    <a:lnTo>
                      <a:pt x="1611" y="1304"/>
                    </a:lnTo>
                    <a:lnTo>
                      <a:pt x="1595" y="1325"/>
                    </a:lnTo>
                    <a:lnTo>
                      <a:pt x="1577" y="1344"/>
                    </a:lnTo>
                    <a:lnTo>
                      <a:pt x="1558" y="1360"/>
                    </a:lnTo>
                    <a:lnTo>
                      <a:pt x="1537" y="1372"/>
                    </a:lnTo>
                    <a:lnTo>
                      <a:pt x="1515" y="1382"/>
                    </a:lnTo>
                    <a:lnTo>
                      <a:pt x="1493" y="1390"/>
                    </a:lnTo>
                    <a:lnTo>
                      <a:pt x="1471" y="1395"/>
                    </a:lnTo>
                    <a:lnTo>
                      <a:pt x="1445" y="1454"/>
                    </a:lnTo>
                    <a:lnTo>
                      <a:pt x="1416" y="1512"/>
                    </a:lnTo>
                    <a:lnTo>
                      <a:pt x="1385" y="1567"/>
                    </a:lnTo>
                    <a:lnTo>
                      <a:pt x="1350" y="1620"/>
                    </a:lnTo>
                    <a:lnTo>
                      <a:pt x="1313" y="1670"/>
                    </a:lnTo>
                    <a:lnTo>
                      <a:pt x="1273" y="1717"/>
                    </a:lnTo>
                    <a:lnTo>
                      <a:pt x="1231" y="1761"/>
                    </a:lnTo>
                    <a:lnTo>
                      <a:pt x="1187" y="1801"/>
                    </a:lnTo>
                    <a:lnTo>
                      <a:pt x="1141" y="1836"/>
                    </a:lnTo>
                    <a:lnTo>
                      <a:pt x="1092" y="1868"/>
                    </a:lnTo>
                    <a:lnTo>
                      <a:pt x="1042" y="1893"/>
                    </a:lnTo>
                    <a:lnTo>
                      <a:pt x="990" y="1915"/>
                    </a:lnTo>
                    <a:lnTo>
                      <a:pt x="937" y="1930"/>
                    </a:lnTo>
                    <a:lnTo>
                      <a:pt x="882" y="1939"/>
                    </a:lnTo>
                    <a:lnTo>
                      <a:pt x="825" y="1942"/>
                    </a:lnTo>
                    <a:lnTo>
                      <a:pt x="769" y="1939"/>
                    </a:lnTo>
                    <a:lnTo>
                      <a:pt x="714" y="1930"/>
                    </a:lnTo>
                    <a:lnTo>
                      <a:pt x="661" y="1915"/>
                    </a:lnTo>
                    <a:lnTo>
                      <a:pt x="608" y="1893"/>
                    </a:lnTo>
                    <a:lnTo>
                      <a:pt x="558" y="1867"/>
                    </a:lnTo>
                    <a:lnTo>
                      <a:pt x="510" y="1836"/>
                    </a:lnTo>
                    <a:lnTo>
                      <a:pt x="464" y="1800"/>
                    </a:lnTo>
                    <a:lnTo>
                      <a:pt x="419" y="1760"/>
                    </a:lnTo>
                    <a:lnTo>
                      <a:pt x="377" y="1716"/>
                    </a:lnTo>
                    <a:lnTo>
                      <a:pt x="337" y="1669"/>
                    </a:lnTo>
                    <a:lnTo>
                      <a:pt x="300" y="1618"/>
                    </a:lnTo>
                    <a:lnTo>
                      <a:pt x="266" y="1565"/>
                    </a:lnTo>
                    <a:lnTo>
                      <a:pt x="234" y="1510"/>
                    </a:lnTo>
                    <a:lnTo>
                      <a:pt x="205" y="1452"/>
                    </a:lnTo>
                    <a:lnTo>
                      <a:pt x="179" y="1392"/>
                    </a:lnTo>
                    <a:lnTo>
                      <a:pt x="156" y="1386"/>
                    </a:lnTo>
                    <a:lnTo>
                      <a:pt x="133" y="1376"/>
                    </a:lnTo>
                    <a:lnTo>
                      <a:pt x="111" y="1364"/>
                    </a:lnTo>
                    <a:lnTo>
                      <a:pt x="91" y="1349"/>
                    </a:lnTo>
                    <a:lnTo>
                      <a:pt x="72" y="1330"/>
                    </a:lnTo>
                    <a:lnTo>
                      <a:pt x="55" y="1309"/>
                    </a:lnTo>
                    <a:lnTo>
                      <a:pt x="39" y="1284"/>
                    </a:lnTo>
                    <a:lnTo>
                      <a:pt x="26" y="1254"/>
                    </a:lnTo>
                    <a:lnTo>
                      <a:pt x="15" y="1221"/>
                    </a:lnTo>
                    <a:lnTo>
                      <a:pt x="7" y="1184"/>
                    </a:lnTo>
                    <a:lnTo>
                      <a:pt x="2" y="1143"/>
                    </a:lnTo>
                    <a:lnTo>
                      <a:pt x="0" y="1104"/>
                    </a:lnTo>
                    <a:lnTo>
                      <a:pt x="1" y="1068"/>
                    </a:lnTo>
                    <a:lnTo>
                      <a:pt x="4" y="1038"/>
                    </a:lnTo>
                    <a:lnTo>
                      <a:pt x="9" y="1009"/>
                    </a:lnTo>
                    <a:lnTo>
                      <a:pt x="17" y="985"/>
                    </a:lnTo>
                    <a:lnTo>
                      <a:pt x="27" y="964"/>
                    </a:lnTo>
                    <a:lnTo>
                      <a:pt x="38" y="946"/>
                    </a:lnTo>
                    <a:lnTo>
                      <a:pt x="50" y="930"/>
                    </a:lnTo>
                    <a:lnTo>
                      <a:pt x="65" y="916"/>
                    </a:lnTo>
                    <a:lnTo>
                      <a:pt x="80" y="906"/>
                    </a:lnTo>
                    <a:lnTo>
                      <a:pt x="96" y="897"/>
                    </a:lnTo>
                    <a:lnTo>
                      <a:pt x="98" y="851"/>
                    </a:lnTo>
                    <a:lnTo>
                      <a:pt x="89" y="794"/>
                    </a:lnTo>
                    <a:lnTo>
                      <a:pt x="85" y="740"/>
                    </a:lnTo>
                    <a:lnTo>
                      <a:pt x="83" y="690"/>
                    </a:lnTo>
                    <a:lnTo>
                      <a:pt x="85" y="643"/>
                    </a:lnTo>
                    <a:lnTo>
                      <a:pt x="90" y="599"/>
                    </a:lnTo>
                    <a:lnTo>
                      <a:pt x="98" y="559"/>
                    </a:lnTo>
                    <a:lnTo>
                      <a:pt x="108" y="522"/>
                    </a:lnTo>
                    <a:lnTo>
                      <a:pt x="120" y="487"/>
                    </a:lnTo>
                    <a:lnTo>
                      <a:pt x="134" y="455"/>
                    </a:lnTo>
                    <a:lnTo>
                      <a:pt x="149" y="427"/>
                    </a:lnTo>
                    <a:lnTo>
                      <a:pt x="166" y="400"/>
                    </a:lnTo>
                    <a:lnTo>
                      <a:pt x="183" y="377"/>
                    </a:lnTo>
                    <a:lnTo>
                      <a:pt x="202" y="355"/>
                    </a:lnTo>
                    <a:lnTo>
                      <a:pt x="220" y="337"/>
                    </a:lnTo>
                    <a:lnTo>
                      <a:pt x="239" y="320"/>
                    </a:lnTo>
                    <a:lnTo>
                      <a:pt x="257" y="305"/>
                    </a:lnTo>
                    <a:lnTo>
                      <a:pt x="274" y="293"/>
                    </a:lnTo>
                    <a:lnTo>
                      <a:pt x="290" y="282"/>
                    </a:lnTo>
                    <a:lnTo>
                      <a:pt x="305" y="273"/>
                    </a:lnTo>
                    <a:lnTo>
                      <a:pt x="319" y="266"/>
                    </a:lnTo>
                    <a:lnTo>
                      <a:pt x="331" y="260"/>
                    </a:lnTo>
                    <a:lnTo>
                      <a:pt x="341" y="255"/>
                    </a:lnTo>
                    <a:lnTo>
                      <a:pt x="348" y="253"/>
                    </a:lnTo>
                    <a:lnTo>
                      <a:pt x="352" y="246"/>
                    </a:lnTo>
                    <a:lnTo>
                      <a:pt x="359" y="237"/>
                    </a:lnTo>
                    <a:lnTo>
                      <a:pt x="367" y="225"/>
                    </a:lnTo>
                    <a:lnTo>
                      <a:pt x="377" y="212"/>
                    </a:lnTo>
                    <a:lnTo>
                      <a:pt x="390" y="196"/>
                    </a:lnTo>
                    <a:lnTo>
                      <a:pt x="404" y="180"/>
                    </a:lnTo>
                    <a:lnTo>
                      <a:pt x="421" y="163"/>
                    </a:lnTo>
                    <a:lnTo>
                      <a:pt x="439" y="145"/>
                    </a:lnTo>
                    <a:lnTo>
                      <a:pt x="459" y="127"/>
                    </a:lnTo>
                    <a:lnTo>
                      <a:pt x="481" y="108"/>
                    </a:lnTo>
                    <a:lnTo>
                      <a:pt x="505" y="91"/>
                    </a:lnTo>
                    <a:lnTo>
                      <a:pt x="531" y="74"/>
                    </a:lnTo>
                    <a:lnTo>
                      <a:pt x="559" y="57"/>
                    </a:lnTo>
                    <a:lnTo>
                      <a:pt x="589" y="43"/>
                    </a:lnTo>
                    <a:lnTo>
                      <a:pt x="620" y="30"/>
                    </a:lnTo>
                    <a:lnTo>
                      <a:pt x="655" y="19"/>
                    </a:lnTo>
                    <a:lnTo>
                      <a:pt x="690" y="10"/>
                    </a:lnTo>
                    <a:lnTo>
                      <a:pt x="728" y="3"/>
                    </a:lnTo>
                    <a:lnTo>
                      <a:pt x="767" y="0"/>
                    </a:lnTo>
                    <a:lnTo>
                      <a:pt x="80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20" name="Freeform 23"/>
              <p:cNvSpPr>
                <a:spLocks noEditPoints="1"/>
              </p:cNvSpPr>
              <p:nvPr/>
            </p:nvSpPr>
            <p:spPr bwMode="auto">
              <a:xfrm>
                <a:off x="2664" y="4250"/>
                <a:ext cx="83" cy="27"/>
              </a:xfrm>
              <a:custGeom>
                <a:avLst/>
                <a:gdLst>
                  <a:gd name="T0" fmla="*/ 613 w 916"/>
                  <a:gd name="T1" fmla="*/ 78 h 300"/>
                  <a:gd name="T2" fmla="*/ 561 w 916"/>
                  <a:gd name="T3" fmla="*/ 109 h 300"/>
                  <a:gd name="T4" fmla="*/ 554 w 916"/>
                  <a:gd name="T5" fmla="*/ 165 h 300"/>
                  <a:gd name="T6" fmla="*/ 579 w 916"/>
                  <a:gd name="T7" fmla="*/ 210 h 300"/>
                  <a:gd name="T8" fmla="*/ 665 w 916"/>
                  <a:gd name="T9" fmla="*/ 229 h 300"/>
                  <a:gd name="T10" fmla="*/ 787 w 916"/>
                  <a:gd name="T11" fmla="*/ 223 h 300"/>
                  <a:gd name="T12" fmla="*/ 839 w 916"/>
                  <a:gd name="T13" fmla="*/ 191 h 300"/>
                  <a:gd name="T14" fmla="*/ 846 w 916"/>
                  <a:gd name="T15" fmla="*/ 135 h 300"/>
                  <a:gd name="T16" fmla="*/ 820 w 916"/>
                  <a:gd name="T17" fmla="*/ 90 h 300"/>
                  <a:gd name="T18" fmla="*/ 734 w 916"/>
                  <a:gd name="T19" fmla="*/ 72 h 300"/>
                  <a:gd name="T20" fmla="*/ 153 w 916"/>
                  <a:gd name="T21" fmla="*/ 74 h 300"/>
                  <a:gd name="T22" fmla="*/ 85 w 916"/>
                  <a:gd name="T23" fmla="*/ 99 h 300"/>
                  <a:gd name="T24" fmla="*/ 70 w 916"/>
                  <a:gd name="T25" fmla="*/ 150 h 300"/>
                  <a:gd name="T26" fmla="*/ 85 w 916"/>
                  <a:gd name="T27" fmla="*/ 201 h 300"/>
                  <a:gd name="T28" fmla="*/ 153 w 916"/>
                  <a:gd name="T29" fmla="*/ 227 h 300"/>
                  <a:gd name="T30" fmla="*/ 280 w 916"/>
                  <a:gd name="T31" fmla="*/ 227 h 300"/>
                  <a:gd name="T32" fmla="*/ 348 w 916"/>
                  <a:gd name="T33" fmla="*/ 201 h 300"/>
                  <a:gd name="T34" fmla="*/ 363 w 916"/>
                  <a:gd name="T35" fmla="*/ 150 h 300"/>
                  <a:gd name="T36" fmla="*/ 348 w 916"/>
                  <a:gd name="T37" fmla="*/ 99 h 300"/>
                  <a:gd name="T38" fmla="*/ 280 w 916"/>
                  <a:gd name="T39" fmla="*/ 74 h 300"/>
                  <a:gd name="T40" fmla="*/ 234 w 916"/>
                  <a:gd name="T41" fmla="*/ 0 h 300"/>
                  <a:gd name="T42" fmla="*/ 321 w 916"/>
                  <a:gd name="T43" fmla="*/ 9 h 300"/>
                  <a:gd name="T44" fmla="*/ 400 w 916"/>
                  <a:gd name="T45" fmla="*/ 53 h 300"/>
                  <a:gd name="T46" fmla="*/ 574 w 916"/>
                  <a:gd name="T47" fmla="*/ 17 h 300"/>
                  <a:gd name="T48" fmla="*/ 662 w 916"/>
                  <a:gd name="T49" fmla="*/ 1 h 300"/>
                  <a:gd name="T50" fmla="*/ 732 w 916"/>
                  <a:gd name="T51" fmla="*/ 0 h 300"/>
                  <a:gd name="T52" fmla="*/ 806 w 916"/>
                  <a:gd name="T53" fmla="*/ 10 h 300"/>
                  <a:gd name="T54" fmla="*/ 875 w 916"/>
                  <a:gd name="T55" fmla="*/ 45 h 300"/>
                  <a:gd name="T56" fmla="*/ 914 w 916"/>
                  <a:gd name="T57" fmla="*/ 123 h 300"/>
                  <a:gd name="T58" fmla="*/ 900 w 916"/>
                  <a:gd name="T59" fmla="*/ 223 h 300"/>
                  <a:gd name="T60" fmla="*/ 843 w 916"/>
                  <a:gd name="T61" fmla="*/ 277 h 300"/>
                  <a:gd name="T62" fmla="*/ 768 w 916"/>
                  <a:gd name="T63" fmla="*/ 297 h 300"/>
                  <a:gd name="T64" fmla="*/ 699 w 916"/>
                  <a:gd name="T65" fmla="*/ 300 h 300"/>
                  <a:gd name="T66" fmla="*/ 632 w 916"/>
                  <a:gd name="T67" fmla="*/ 297 h 300"/>
                  <a:gd name="T68" fmla="*/ 557 w 916"/>
                  <a:gd name="T69" fmla="*/ 277 h 300"/>
                  <a:gd name="T70" fmla="*/ 500 w 916"/>
                  <a:gd name="T71" fmla="*/ 224 h 300"/>
                  <a:gd name="T72" fmla="*/ 485 w 916"/>
                  <a:gd name="T73" fmla="*/ 137 h 300"/>
                  <a:gd name="T74" fmla="*/ 432 w 916"/>
                  <a:gd name="T75" fmla="*/ 150 h 300"/>
                  <a:gd name="T76" fmla="*/ 405 w 916"/>
                  <a:gd name="T77" fmla="*/ 241 h 300"/>
                  <a:gd name="T78" fmla="*/ 342 w 916"/>
                  <a:gd name="T79" fmla="*/ 284 h 300"/>
                  <a:gd name="T80" fmla="*/ 266 w 916"/>
                  <a:gd name="T81" fmla="*/ 298 h 300"/>
                  <a:gd name="T82" fmla="*/ 201 w 916"/>
                  <a:gd name="T83" fmla="*/ 299 h 300"/>
                  <a:gd name="T84" fmla="*/ 129 w 916"/>
                  <a:gd name="T85" fmla="*/ 294 h 300"/>
                  <a:gd name="T86" fmla="*/ 57 w 916"/>
                  <a:gd name="T87" fmla="*/ 267 h 300"/>
                  <a:gd name="T88" fmla="*/ 7 w 916"/>
                  <a:gd name="T89" fmla="*/ 202 h 300"/>
                  <a:gd name="T90" fmla="*/ 7 w 916"/>
                  <a:gd name="T91" fmla="*/ 98 h 300"/>
                  <a:gd name="T92" fmla="*/ 57 w 916"/>
                  <a:gd name="T93" fmla="*/ 33 h 300"/>
                  <a:gd name="T94" fmla="*/ 129 w 916"/>
                  <a:gd name="T95" fmla="*/ 6 h 300"/>
                  <a:gd name="T96" fmla="*/ 201 w 916"/>
                  <a:gd name="T97" fmla="*/ 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16" h="300">
                    <a:moveTo>
                      <a:pt x="699" y="71"/>
                    </a:moveTo>
                    <a:lnTo>
                      <a:pt x="665" y="72"/>
                    </a:lnTo>
                    <a:lnTo>
                      <a:pt x="636" y="74"/>
                    </a:lnTo>
                    <a:lnTo>
                      <a:pt x="613" y="78"/>
                    </a:lnTo>
                    <a:lnTo>
                      <a:pt x="594" y="83"/>
                    </a:lnTo>
                    <a:lnTo>
                      <a:pt x="579" y="90"/>
                    </a:lnTo>
                    <a:lnTo>
                      <a:pt x="569" y="99"/>
                    </a:lnTo>
                    <a:lnTo>
                      <a:pt x="561" y="109"/>
                    </a:lnTo>
                    <a:lnTo>
                      <a:pt x="556" y="122"/>
                    </a:lnTo>
                    <a:lnTo>
                      <a:pt x="554" y="135"/>
                    </a:lnTo>
                    <a:lnTo>
                      <a:pt x="553" y="150"/>
                    </a:lnTo>
                    <a:lnTo>
                      <a:pt x="554" y="165"/>
                    </a:lnTo>
                    <a:lnTo>
                      <a:pt x="556" y="179"/>
                    </a:lnTo>
                    <a:lnTo>
                      <a:pt x="561" y="191"/>
                    </a:lnTo>
                    <a:lnTo>
                      <a:pt x="569" y="201"/>
                    </a:lnTo>
                    <a:lnTo>
                      <a:pt x="579" y="210"/>
                    </a:lnTo>
                    <a:lnTo>
                      <a:pt x="594" y="216"/>
                    </a:lnTo>
                    <a:lnTo>
                      <a:pt x="613" y="223"/>
                    </a:lnTo>
                    <a:lnTo>
                      <a:pt x="636" y="227"/>
                    </a:lnTo>
                    <a:lnTo>
                      <a:pt x="665" y="229"/>
                    </a:lnTo>
                    <a:lnTo>
                      <a:pt x="699" y="230"/>
                    </a:lnTo>
                    <a:lnTo>
                      <a:pt x="734" y="229"/>
                    </a:lnTo>
                    <a:lnTo>
                      <a:pt x="763" y="227"/>
                    </a:lnTo>
                    <a:lnTo>
                      <a:pt x="787" y="223"/>
                    </a:lnTo>
                    <a:lnTo>
                      <a:pt x="805" y="216"/>
                    </a:lnTo>
                    <a:lnTo>
                      <a:pt x="820" y="210"/>
                    </a:lnTo>
                    <a:lnTo>
                      <a:pt x="831" y="201"/>
                    </a:lnTo>
                    <a:lnTo>
                      <a:pt x="839" y="191"/>
                    </a:lnTo>
                    <a:lnTo>
                      <a:pt x="843" y="179"/>
                    </a:lnTo>
                    <a:lnTo>
                      <a:pt x="846" y="165"/>
                    </a:lnTo>
                    <a:lnTo>
                      <a:pt x="847" y="150"/>
                    </a:lnTo>
                    <a:lnTo>
                      <a:pt x="846" y="135"/>
                    </a:lnTo>
                    <a:lnTo>
                      <a:pt x="843" y="122"/>
                    </a:lnTo>
                    <a:lnTo>
                      <a:pt x="839" y="109"/>
                    </a:lnTo>
                    <a:lnTo>
                      <a:pt x="831" y="99"/>
                    </a:lnTo>
                    <a:lnTo>
                      <a:pt x="820" y="90"/>
                    </a:lnTo>
                    <a:lnTo>
                      <a:pt x="805" y="83"/>
                    </a:lnTo>
                    <a:lnTo>
                      <a:pt x="787" y="78"/>
                    </a:lnTo>
                    <a:lnTo>
                      <a:pt x="763" y="74"/>
                    </a:lnTo>
                    <a:lnTo>
                      <a:pt x="734" y="72"/>
                    </a:lnTo>
                    <a:lnTo>
                      <a:pt x="699" y="71"/>
                    </a:lnTo>
                    <a:close/>
                    <a:moveTo>
                      <a:pt x="216" y="71"/>
                    </a:moveTo>
                    <a:lnTo>
                      <a:pt x="182" y="72"/>
                    </a:lnTo>
                    <a:lnTo>
                      <a:pt x="153" y="74"/>
                    </a:lnTo>
                    <a:lnTo>
                      <a:pt x="130" y="78"/>
                    </a:lnTo>
                    <a:lnTo>
                      <a:pt x="111" y="83"/>
                    </a:lnTo>
                    <a:lnTo>
                      <a:pt x="96" y="90"/>
                    </a:lnTo>
                    <a:lnTo>
                      <a:pt x="85" y="99"/>
                    </a:lnTo>
                    <a:lnTo>
                      <a:pt x="78" y="109"/>
                    </a:lnTo>
                    <a:lnTo>
                      <a:pt x="73" y="122"/>
                    </a:lnTo>
                    <a:lnTo>
                      <a:pt x="70" y="135"/>
                    </a:lnTo>
                    <a:lnTo>
                      <a:pt x="70" y="150"/>
                    </a:lnTo>
                    <a:lnTo>
                      <a:pt x="70" y="165"/>
                    </a:lnTo>
                    <a:lnTo>
                      <a:pt x="73" y="179"/>
                    </a:lnTo>
                    <a:lnTo>
                      <a:pt x="78" y="191"/>
                    </a:lnTo>
                    <a:lnTo>
                      <a:pt x="85" y="201"/>
                    </a:lnTo>
                    <a:lnTo>
                      <a:pt x="96" y="210"/>
                    </a:lnTo>
                    <a:lnTo>
                      <a:pt x="111" y="216"/>
                    </a:lnTo>
                    <a:lnTo>
                      <a:pt x="130" y="223"/>
                    </a:lnTo>
                    <a:lnTo>
                      <a:pt x="153" y="227"/>
                    </a:lnTo>
                    <a:lnTo>
                      <a:pt x="182" y="229"/>
                    </a:lnTo>
                    <a:lnTo>
                      <a:pt x="216" y="230"/>
                    </a:lnTo>
                    <a:lnTo>
                      <a:pt x="250" y="229"/>
                    </a:lnTo>
                    <a:lnTo>
                      <a:pt x="280" y="227"/>
                    </a:lnTo>
                    <a:lnTo>
                      <a:pt x="304" y="223"/>
                    </a:lnTo>
                    <a:lnTo>
                      <a:pt x="322" y="216"/>
                    </a:lnTo>
                    <a:lnTo>
                      <a:pt x="337" y="210"/>
                    </a:lnTo>
                    <a:lnTo>
                      <a:pt x="348" y="201"/>
                    </a:lnTo>
                    <a:lnTo>
                      <a:pt x="355" y="191"/>
                    </a:lnTo>
                    <a:lnTo>
                      <a:pt x="360" y="179"/>
                    </a:lnTo>
                    <a:lnTo>
                      <a:pt x="363" y="165"/>
                    </a:lnTo>
                    <a:lnTo>
                      <a:pt x="363" y="150"/>
                    </a:lnTo>
                    <a:lnTo>
                      <a:pt x="363" y="135"/>
                    </a:lnTo>
                    <a:lnTo>
                      <a:pt x="360" y="122"/>
                    </a:lnTo>
                    <a:lnTo>
                      <a:pt x="355" y="109"/>
                    </a:lnTo>
                    <a:lnTo>
                      <a:pt x="348" y="99"/>
                    </a:lnTo>
                    <a:lnTo>
                      <a:pt x="337" y="90"/>
                    </a:lnTo>
                    <a:lnTo>
                      <a:pt x="322" y="83"/>
                    </a:lnTo>
                    <a:lnTo>
                      <a:pt x="304" y="78"/>
                    </a:lnTo>
                    <a:lnTo>
                      <a:pt x="280" y="74"/>
                    </a:lnTo>
                    <a:lnTo>
                      <a:pt x="250" y="72"/>
                    </a:lnTo>
                    <a:lnTo>
                      <a:pt x="216" y="71"/>
                    </a:lnTo>
                    <a:close/>
                    <a:moveTo>
                      <a:pt x="216" y="0"/>
                    </a:moveTo>
                    <a:lnTo>
                      <a:pt x="234" y="0"/>
                    </a:lnTo>
                    <a:lnTo>
                      <a:pt x="254" y="1"/>
                    </a:lnTo>
                    <a:lnTo>
                      <a:pt x="276" y="2"/>
                    </a:lnTo>
                    <a:lnTo>
                      <a:pt x="298" y="5"/>
                    </a:lnTo>
                    <a:lnTo>
                      <a:pt x="321" y="9"/>
                    </a:lnTo>
                    <a:lnTo>
                      <a:pt x="343" y="17"/>
                    </a:lnTo>
                    <a:lnTo>
                      <a:pt x="364" y="26"/>
                    </a:lnTo>
                    <a:lnTo>
                      <a:pt x="383" y="37"/>
                    </a:lnTo>
                    <a:lnTo>
                      <a:pt x="400" y="53"/>
                    </a:lnTo>
                    <a:lnTo>
                      <a:pt x="516" y="53"/>
                    </a:lnTo>
                    <a:lnTo>
                      <a:pt x="533" y="37"/>
                    </a:lnTo>
                    <a:lnTo>
                      <a:pt x="553" y="26"/>
                    </a:lnTo>
                    <a:lnTo>
                      <a:pt x="574" y="17"/>
                    </a:lnTo>
                    <a:lnTo>
                      <a:pt x="596" y="9"/>
                    </a:lnTo>
                    <a:lnTo>
                      <a:pt x="618" y="5"/>
                    </a:lnTo>
                    <a:lnTo>
                      <a:pt x="640" y="2"/>
                    </a:lnTo>
                    <a:lnTo>
                      <a:pt x="662" y="1"/>
                    </a:lnTo>
                    <a:lnTo>
                      <a:pt x="682" y="0"/>
                    </a:lnTo>
                    <a:lnTo>
                      <a:pt x="699" y="0"/>
                    </a:lnTo>
                    <a:lnTo>
                      <a:pt x="715" y="0"/>
                    </a:lnTo>
                    <a:lnTo>
                      <a:pt x="732" y="0"/>
                    </a:lnTo>
                    <a:lnTo>
                      <a:pt x="749" y="1"/>
                    </a:lnTo>
                    <a:lnTo>
                      <a:pt x="768" y="3"/>
                    </a:lnTo>
                    <a:lnTo>
                      <a:pt x="787" y="6"/>
                    </a:lnTo>
                    <a:lnTo>
                      <a:pt x="806" y="10"/>
                    </a:lnTo>
                    <a:lnTo>
                      <a:pt x="825" y="16"/>
                    </a:lnTo>
                    <a:lnTo>
                      <a:pt x="843" y="24"/>
                    </a:lnTo>
                    <a:lnTo>
                      <a:pt x="860" y="33"/>
                    </a:lnTo>
                    <a:lnTo>
                      <a:pt x="875" y="45"/>
                    </a:lnTo>
                    <a:lnTo>
                      <a:pt x="889" y="59"/>
                    </a:lnTo>
                    <a:lnTo>
                      <a:pt x="900" y="77"/>
                    </a:lnTo>
                    <a:lnTo>
                      <a:pt x="908" y="98"/>
                    </a:lnTo>
                    <a:lnTo>
                      <a:pt x="914" y="123"/>
                    </a:lnTo>
                    <a:lnTo>
                      <a:pt x="916" y="150"/>
                    </a:lnTo>
                    <a:lnTo>
                      <a:pt x="914" y="178"/>
                    </a:lnTo>
                    <a:lnTo>
                      <a:pt x="908" y="202"/>
                    </a:lnTo>
                    <a:lnTo>
                      <a:pt x="900" y="223"/>
                    </a:lnTo>
                    <a:lnTo>
                      <a:pt x="889" y="241"/>
                    </a:lnTo>
                    <a:lnTo>
                      <a:pt x="875" y="255"/>
                    </a:lnTo>
                    <a:lnTo>
                      <a:pt x="860" y="267"/>
                    </a:lnTo>
                    <a:lnTo>
                      <a:pt x="843" y="277"/>
                    </a:lnTo>
                    <a:lnTo>
                      <a:pt x="825" y="285"/>
                    </a:lnTo>
                    <a:lnTo>
                      <a:pt x="806" y="290"/>
                    </a:lnTo>
                    <a:lnTo>
                      <a:pt x="787" y="294"/>
                    </a:lnTo>
                    <a:lnTo>
                      <a:pt x="768" y="297"/>
                    </a:lnTo>
                    <a:lnTo>
                      <a:pt x="749" y="298"/>
                    </a:lnTo>
                    <a:lnTo>
                      <a:pt x="732" y="299"/>
                    </a:lnTo>
                    <a:lnTo>
                      <a:pt x="715" y="299"/>
                    </a:lnTo>
                    <a:lnTo>
                      <a:pt x="699" y="300"/>
                    </a:lnTo>
                    <a:lnTo>
                      <a:pt x="685" y="299"/>
                    </a:lnTo>
                    <a:lnTo>
                      <a:pt x="668" y="299"/>
                    </a:lnTo>
                    <a:lnTo>
                      <a:pt x="650" y="298"/>
                    </a:lnTo>
                    <a:lnTo>
                      <a:pt x="632" y="297"/>
                    </a:lnTo>
                    <a:lnTo>
                      <a:pt x="613" y="294"/>
                    </a:lnTo>
                    <a:lnTo>
                      <a:pt x="593" y="290"/>
                    </a:lnTo>
                    <a:lnTo>
                      <a:pt x="575" y="285"/>
                    </a:lnTo>
                    <a:lnTo>
                      <a:pt x="557" y="277"/>
                    </a:lnTo>
                    <a:lnTo>
                      <a:pt x="540" y="267"/>
                    </a:lnTo>
                    <a:lnTo>
                      <a:pt x="524" y="255"/>
                    </a:lnTo>
                    <a:lnTo>
                      <a:pt x="511" y="241"/>
                    </a:lnTo>
                    <a:lnTo>
                      <a:pt x="500" y="224"/>
                    </a:lnTo>
                    <a:lnTo>
                      <a:pt x="491" y="202"/>
                    </a:lnTo>
                    <a:lnTo>
                      <a:pt x="486" y="179"/>
                    </a:lnTo>
                    <a:lnTo>
                      <a:pt x="484" y="150"/>
                    </a:lnTo>
                    <a:lnTo>
                      <a:pt x="485" y="137"/>
                    </a:lnTo>
                    <a:lnTo>
                      <a:pt x="486" y="125"/>
                    </a:lnTo>
                    <a:lnTo>
                      <a:pt x="430" y="125"/>
                    </a:lnTo>
                    <a:lnTo>
                      <a:pt x="432" y="137"/>
                    </a:lnTo>
                    <a:lnTo>
                      <a:pt x="432" y="150"/>
                    </a:lnTo>
                    <a:lnTo>
                      <a:pt x="430" y="179"/>
                    </a:lnTo>
                    <a:lnTo>
                      <a:pt x="425" y="202"/>
                    </a:lnTo>
                    <a:lnTo>
                      <a:pt x="416" y="224"/>
                    </a:lnTo>
                    <a:lnTo>
                      <a:pt x="405" y="241"/>
                    </a:lnTo>
                    <a:lnTo>
                      <a:pt x="392" y="255"/>
                    </a:lnTo>
                    <a:lnTo>
                      <a:pt x="377" y="267"/>
                    </a:lnTo>
                    <a:lnTo>
                      <a:pt x="360" y="277"/>
                    </a:lnTo>
                    <a:lnTo>
                      <a:pt x="342" y="284"/>
                    </a:lnTo>
                    <a:lnTo>
                      <a:pt x="323" y="290"/>
                    </a:lnTo>
                    <a:lnTo>
                      <a:pt x="304" y="294"/>
                    </a:lnTo>
                    <a:lnTo>
                      <a:pt x="285" y="296"/>
                    </a:lnTo>
                    <a:lnTo>
                      <a:pt x="266" y="298"/>
                    </a:lnTo>
                    <a:lnTo>
                      <a:pt x="248" y="299"/>
                    </a:lnTo>
                    <a:lnTo>
                      <a:pt x="231" y="299"/>
                    </a:lnTo>
                    <a:lnTo>
                      <a:pt x="216" y="299"/>
                    </a:lnTo>
                    <a:lnTo>
                      <a:pt x="201" y="299"/>
                    </a:lnTo>
                    <a:lnTo>
                      <a:pt x="185" y="299"/>
                    </a:lnTo>
                    <a:lnTo>
                      <a:pt x="167" y="298"/>
                    </a:lnTo>
                    <a:lnTo>
                      <a:pt x="148" y="296"/>
                    </a:lnTo>
                    <a:lnTo>
                      <a:pt x="129" y="294"/>
                    </a:lnTo>
                    <a:lnTo>
                      <a:pt x="110" y="290"/>
                    </a:lnTo>
                    <a:lnTo>
                      <a:pt x="91" y="284"/>
                    </a:lnTo>
                    <a:lnTo>
                      <a:pt x="73" y="277"/>
                    </a:lnTo>
                    <a:lnTo>
                      <a:pt x="57" y="267"/>
                    </a:lnTo>
                    <a:lnTo>
                      <a:pt x="41" y="255"/>
                    </a:lnTo>
                    <a:lnTo>
                      <a:pt x="27" y="240"/>
                    </a:lnTo>
                    <a:lnTo>
                      <a:pt x="16" y="223"/>
                    </a:lnTo>
                    <a:lnTo>
                      <a:pt x="7" y="202"/>
                    </a:lnTo>
                    <a:lnTo>
                      <a:pt x="2" y="178"/>
                    </a:lnTo>
                    <a:lnTo>
                      <a:pt x="0" y="150"/>
                    </a:lnTo>
                    <a:lnTo>
                      <a:pt x="2" y="122"/>
                    </a:lnTo>
                    <a:lnTo>
                      <a:pt x="7" y="98"/>
                    </a:lnTo>
                    <a:lnTo>
                      <a:pt x="16" y="77"/>
                    </a:lnTo>
                    <a:lnTo>
                      <a:pt x="27" y="59"/>
                    </a:lnTo>
                    <a:lnTo>
                      <a:pt x="41" y="45"/>
                    </a:lnTo>
                    <a:lnTo>
                      <a:pt x="57" y="33"/>
                    </a:lnTo>
                    <a:lnTo>
                      <a:pt x="73" y="23"/>
                    </a:lnTo>
                    <a:lnTo>
                      <a:pt x="91" y="16"/>
                    </a:lnTo>
                    <a:lnTo>
                      <a:pt x="110" y="10"/>
                    </a:lnTo>
                    <a:lnTo>
                      <a:pt x="129" y="6"/>
                    </a:lnTo>
                    <a:lnTo>
                      <a:pt x="148" y="3"/>
                    </a:lnTo>
                    <a:lnTo>
                      <a:pt x="167" y="1"/>
                    </a:lnTo>
                    <a:lnTo>
                      <a:pt x="185" y="0"/>
                    </a:lnTo>
                    <a:lnTo>
                      <a:pt x="201" y="0"/>
                    </a:lnTo>
                    <a:lnTo>
                      <a:pt x="2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21" name="Freeform 24"/>
              <p:cNvSpPr>
                <a:spLocks noEditPoints="1"/>
              </p:cNvSpPr>
              <p:nvPr/>
            </p:nvSpPr>
            <p:spPr bwMode="auto">
              <a:xfrm>
                <a:off x="2597" y="4335"/>
                <a:ext cx="217" cy="124"/>
              </a:xfrm>
              <a:custGeom>
                <a:avLst/>
                <a:gdLst>
                  <a:gd name="T0" fmla="*/ 1796 w 2393"/>
                  <a:gd name="T1" fmla="*/ 704 h 1360"/>
                  <a:gd name="T2" fmla="*/ 1761 w 2393"/>
                  <a:gd name="T3" fmla="*/ 720 h 1360"/>
                  <a:gd name="T4" fmla="*/ 1590 w 2393"/>
                  <a:gd name="T5" fmla="*/ 904 h 1360"/>
                  <a:gd name="T6" fmla="*/ 1882 w 2393"/>
                  <a:gd name="T7" fmla="*/ 733 h 1360"/>
                  <a:gd name="T8" fmla="*/ 1851 w 2393"/>
                  <a:gd name="T9" fmla="*/ 709 h 1360"/>
                  <a:gd name="T10" fmla="*/ 1814 w 2393"/>
                  <a:gd name="T11" fmla="*/ 702 h 1360"/>
                  <a:gd name="T12" fmla="*/ 1831 w 2393"/>
                  <a:gd name="T13" fmla="*/ 20 h 1360"/>
                  <a:gd name="T14" fmla="*/ 1950 w 2393"/>
                  <a:gd name="T15" fmla="*/ 61 h 1360"/>
                  <a:gd name="T16" fmla="*/ 2057 w 2393"/>
                  <a:gd name="T17" fmla="*/ 121 h 1360"/>
                  <a:gd name="T18" fmla="*/ 2154 w 2393"/>
                  <a:gd name="T19" fmla="*/ 196 h 1360"/>
                  <a:gd name="T20" fmla="*/ 2235 w 2393"/>
                  <a:gd name="T21" fmla="*/ 286 h 1360"/>
                  <a:gd name="T22" fmla="*/ 2301 w 2393"/>
                  <a:gd name="T23" fmla="*/ 388 h 1360"/>
                  <a:gd name="T24" fmla="*/ 2352 w 2393"/>
                  <a:gd name="T25" fmla="*/ 501 h 1360"/>
                  <a:gd name="T26" fmla="*/ 2382 w 2393"/>
                  <a:gd name="T27" fmla="*/ 622 h 1360"/>
                  <a:gd name="T28" fmla="*/ 2393 w 2393"/>
                  <a:gd name="T29" fmla="*/ 748 h 1360"/>
                  <a:gd name="T30" fmla="*/ 2390 w 2393"/>
                  <a:gd name="T31" fmla="*/ 1230 h 1360"/>
                  <a:gd name="T32" fmla="*/ 2370 w 2393"/>
                  <a:gd name="T33" fmla="*/ 1282 h 1360"/>
                  <a:gd name="T34" fmla="*/ 2335 w 2393"/>
                  <a:gd name="T35" fmla="*/ 1324 h 1360"/>
                  <a:gd name="T36" fmla="*/ 2286 w 2393"/>
                  <a:gd name="T37" fmla="*/ 1351 h 1360"/>
                  <a:gd name="T38" fmla="*/ 2230 w 2393"/>
                  <a:gd name="T39" fmla="*/ 1360 h 1360"/>
                  <a:gd name="T40" fmla="*/ 129 w 2393"/>
                  <a:gd name="T41" fmla="*/ 1358 h 1360"/>
                  <a:gd name="T42" fmla="*/ 77 w 2393"/>
                  <a:gd name="T43" fmla="*/ 1339 h 1360"/>
                  <a:gd name="T44" fmla="*/ 36 w 2393"/>
                  <a:gd name="T45" fmla="*/ 1304 h 1360"/>
                  <a:gd name="T46" fmla="*/ 10 w 2393"/>
                  <a:gd name="T47" fmla="*/ 1256 h 1360"/>
                  <a:gd name="T48" fmla="*/ 0 w 2393"/>
                  <a:gd name="T49" fmla="*/ 1200 h 1360"/>
                  <a:gd name="T50" fmla="*/ 3 w 2393"/>
                  <a:gd name="T51" fmla="*/ 684 h 1360"/>
                  <a:gd name="T52" fmla="*/ 23 w 2393"/>
                  <a:gd name="T53" fmla="*/ 561 h 1360"/>
                  <a:gd name="T54" fmla="*/ 63 w 2393"/>
                  <a:gd name="T55" fmla="*/ 443 h 1360"/>
                  <a:gd name="T56" fmla="*/ 122 w 2393"/>
                  <a:gd name="T57" fmla="*/ 336 h 1360"/>
                  <a:gd name="T58" fmla="*/ 195 w 2393"/>
                  <a:gd name="T59" fmla="*/ 240 h 1360"/>
                  <a:gd name="T60" fmla="*/ 283 w 2393"/>
                  <a:gd name="T61" fmla="*/ 157 h 1360"/>
                  <a:gd name="T62" fmla="*/ 385 w 2393"/>
                  <a:gd name="T63" fmla="*/ 89 h 1360"/>
                  <a:gd name="T64" fmla="*/ 498 w 2393"/>
                  <a:gd name="T65" fmla="*/ 38 h 1360"/>
                  <a:gd name="T66" fmla="*/ 640 w 2393"/>
                  <a:gd name="T67" fmla="*/ 0 h 1360"/>
                  <a:gd name="T68" fmla="*/ 1748 w 2393"/>
                  <a:gd name="T69" fmla="*/ 0 h 1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393" h="1360">
                    <a:moveTo>
                      <a:pt x="1814" y="702"/>
                    </a:moveTo>
                    <a:lnTo>
                      <a:pt x="1796" y="704"/>
                    </a:lnTo>
                    <a:lnTo>
                      <a:pt x="1778" y="709"/>
                    </a:lnTo>
                    <a:lnTo>
                      <a:pt x="1761" y="720"/>
                    </a:lnTo>
                    <a:lnTo>
                      <a:pt x="1746" y="733"/>
                    </a:lnTo>
                    <a:lnTo>
                      <a:pt x="1590" y="904"/>
                    </a:lnTo>
                    <a:lnTo>
                      <a:pt x="2038" y="904"/>
                    </a:lnTo>
                    <a:lnTo>
                      <a:pt x="1882" y="733"/>
                    </a:lnTo>
                    <a:lnTo>
                      <a:pt x="1867" y="719"/>
                    </a:lnTo>
                    <a:lnTo>
                      <a:pt x="1851" y="709"/>
                    </a:lnTo>
                    <a:lnTo>
                      <a:pt x="1833" y="703"/>
                    </a:lnTo>
                    <a:lnTo>
                      <a:pt x="1814" y="702"/>
                    </a:lnTo>
                    <a:close/>
                    <a:moveTo>
                      <a:pt x="1748" y="0"/>
                    </a:moveTo>
                    <a:lnTo>
                      <a:pt x="1831" y="20"/>
                    </a:lnTo>
                    <a:lnTo>
                      <a:pt x="1892" y="38"/>
                    </a:lnTo>
                    <a:lnTo>
                      <a:pt x="1950" y="61"/>
                    </a:lnTo>
                    <a:lnTo>
                      <a:pt x="2005" y="88"/>
                    </a:lnTo>
                    <a:lnTo>
                      <a:pt x="2057" y="121"/>
                    </a:lnTo>
                    <a:lnTo>
                      <a:pt x="2107" y="157"/>
                    </a:lnTo>
                    <a:lnTo>
                      <a:pt x="2154" y="196"/>
                    </a:lnTo>
                    <a:lnTo>
                      <a:pt x="2196" y="239"/>
                    </a:lnTo>
                    <a:lnTo>
                      <a:pt x="2235" y="286"/>
                    </a:lnTo>
                    <a:lnTo>
                      <a:pt x="2270" y="336"/>
                    </a:lnTo>
                    <a:lnTo>
                      <a:pt x="2301" y="388"/>
                    </a:lnTo>
                    <a:lnTo>
                      <a:pt x="2328" y="443"/>
                    </a:lnTo>
                    <a:lnTo>
                      <a:pt x="2352" y="501"/>
                    </a:lnTo>
                    <a:lnTo>
                      <a:pt x="2369" y="561"/>
                    </a:lnTo>
                    <a:lnTo>
                      <a:pt x="2382" y="622"/>
                    </a:lnTo>
                    <a:lnTo>
                      <a:pt x="2390" y="684"/>
                    </a:lnTo>
                    <a:lnTo>
                      <a:pt x="2393" y="748"/>
                    </a:lnTo>
                    <a:lnTo>
                      <a:pt x="2393" y="1200"/>
                    </a:lnTo>
                    <a:lnTo>
                      <a:pt x="2390" y="1230"/>
                    </a:lnTo>
                    <a:lnTo>
                      <a:pt x="2383" y="1256"/>
                    </a:lnTo>
                    <a:lnTo>
                      <a:pt x="2370" y="1282"/>
                    </a:lnTo>
                    <a:lnTo>
                      <a:pt x="2354" y="1304"/>
                    </a:lnTo>
                    <a:lnTo>
                      <a:pt x="2335" y="1324"/>
                    </a:lnTo>
                    <a:lnTo>
                      <a:pt x="2311" y="1339"/>
                    </a:lnTo>
                    <a:lnTo>
                      <a:pt x="2286" y="1351"/>
                    </a:lnTo>
                    <a:lnTo>
                      <a:pt x="2259" y="1358"/>
                    </a:lnTo>
                    <a:lnTo>
                      <a:pt x="2230" y="1360"/>
                    </a:lnTo>
                    <a:lnTo>
                      <a:pt x="157" y="1360"/>
                    </a:lnTo>
                    <a:lnTo>
                      <a:pt x="129" y="1358"/>
                    </a:lnTo>
                    <a:lnTo>
                      <a:pt x="101" y="1351"/>
                    </a:lnTo>
                    <a:lnTo>
                      <a:pt x="77" y="1339"/>
                    </a:lnTo>
                    <a:lnTo>
                      <a:pt x="55" y="1324"/>
                    </a:lnTo>
                    <a:lnTo>
                      <a:pt x="36" y="1304"/>
                    </a:lnTo>
                    <a:lnTo>
                      <a:pt x="21" y="1282"/>
                    </a:lnTo>
                    <a:lnTo>
                      <a:pt x="10" y="1256"/>
                    </a:lnTo>
                    <a:lnTo>
                      <a:pt x="3" y="1230"/>
                    </a:lnTo>
                    <a:lnTo>
                      <a:pt x="0" y="1200"/>
                    </a:lnTo>
                    <a:lnTo>
                      <a:pt x="0" y="748"/>
                    </a:lnTo>
                    <a:lnTo>
                      <a:pt x="3" y="684"/>
                    </a:lnTo>
                    <a:lnTo>
                      <a:pt x="11" y="622"/>
                    </a:lnTo>
                    <a:lnTo>
                      <a:pt x="23" y="561"/>
                    </a:lnTo>
                    <a:lnTo>
                      <a:pt x="41" y="501"/>
                    </a:lnTo>
                    <a:lnTo>
                      <a:pt x="63" y="443"/>
                    </a:lnTo>
                    <a:lnTo>
                      <a:pt x="90" y="389"/>
                    </a:lnTo>
                    <a:lnTo>
                      <a:pt x="122" y="336"/>
                    </a:lnTo>
                    <a:lnTo>
                      <a:pt x="156" y="286"/>
                    </a:lnTo>
                    <a:lnTo>
                      <a:pt x="195" y="240"/>
                    </a:lnTo>
                    <a:lnTo>
                      <a:pt x="237" y="196"/>
                    </a:lnTo>
                    <a:lnTo>
                      <a:pt x="283" y="157"/>
                    </a:lnTo>
                    <a:lnTo>
                      <a:pt x="332" y="121"/>
                    </a:lnTo>
                    <a:lnTo>
                      <a:pt x="385" y="89"/>
                    </a:lnTo>
                    <a:lnTo>
                      <a:pt x="440" y="62"/>
                    </a:lnTo>
                    <a:lnTo>
                      <a:pt x="498" y="38"/>
                    </a:lnTo>
                    <a:lnTo>
                      <a:pt x="559" y="20"/>
                    </a:lnTo>
                    <a:lnTo>
                      <a:pt x="640" y="0"/>
                    </a:lnTo>
                    <a:lnTo>
                      <a:pt x="1193" y="1280"/>
                    </a:lnTo>
                    <a:lnTo>
                      <a:pt x="174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22" name="Freeform 25"/>
              <p:cNvSpPr>
                <a:spLocks/>
              </p:cNvSpPr>
              <p:nvPr/>
            </p:nvSpPr>
            <p:spPr bwMode="auto">
              <a:xfrm>
                <a:off x="2689" y="4347"/>
                <a:ext cx="34" cy="83"/>
              </a:xfrm>
              <a:custGeom>
                <a:avLst/>
                <a:gdLst>
                  <a:gd name="T0" fmla="*/ 135 w 373"/>
                  <a:gd name="T1" fmla="*/ 0 h 915"/>
                  <a:gd name="T2" fmla="*/ 237 w 373"/>
                  <a:gd name="T3" fmla="*/ 0 h 915"/>
                  <a:gd name="T4" fmla="*/ 258 w 373"/>
                  <a:gd name="T5" fmla="*/ 2 h 915"/>
                  <a:gd name="T6" fmla="*/ 278 w 373"/>
                  <a:gd name="T7" fmla="*/ 9 h 915"/>
                  <a:gd name="T8" fmla="*/ 295 w 373"/>
                  <a:gd name="T9" fmla="*/ 21 h 915"/>
                  <a:gd name="T10" fmla="*/ 310 w 373"/>
                  <a:gd name="T11" fmla="*/ 36 h 915"/>
                  <a:gd name="T12" fmla="*/ 321 w 373"/>
                  <a:gd name="T13" fmla="*/ 53 h 915"/>
                  <a:gd name="T14" fmla="*/ 328 w 373"/>
                  <a:gd name="T15" fmla="*/ 74 h 915"/>
                  <a:gd name="T16" fmla="*/ 366 w 373"/>
                  <a:gd name="T17" fmla="*/ 234 h 915"/>
                  <a:gd name="T18" fmla="*/ 368 w 373"/>
                  <a:gd name="T19" fmla="*/ 257 h 915"/>
                  <a:gd name="T20" fmla="*/ 365 w 373"/>
                  <a:gd name="T21" fmla="*/ 281 h 915"/>
                  <a:gd name="T22" fmla="*/ 357 w 373"/>
                  <a:gd name="T23" fmla="*/ 301 h 915"/>
                  <a:gd name="T24" fmla="*/ 345 w 373"/>
                  <a:gd name="T25" fmla="*/ 319 h 915"/>
                  <a:gd name="T26" fmla="*/ 329 w 373"/>
                  <a:gd name="T27" fmla="*/ 334 h 915"/>
                  <a:gd name="T28" fmla="*/ 309 w 373"/>
                  <a:gd name="T29" fmla="*/ 345 h 915"/>
                  <a:gd name="T30" fmla="*/ 287 w 373"/>
                  <a:gd name="T31" fmla="*/ 351 h 915"/>
                  <a:gd name="T32" fmla="*/ 373 w 373"/>
                  <a:gd name="T33" fmla="*/ 438 h 915"/>
                  <a:gd name="T34" fmla="*/ 187 w 373"/>
                  <a:gd name="T35" fmla="*/ 915 h 915"/>
                  <a:gd name="T36" fmla="*/ 0 w 373"/>
                  <a:gd name="T37" fmla="*/ 438 h 915"/>
                  <a:gd name="T38" fmla="*/ 85 w 373"/>
                  <a:gd name="T39" fmla="*/ 351 h 915"/>
                  <a:gd name="T40" fmla="*/ 63 w 373"/>
                  <a:gd name="T41" fmla="*/ 345 h 915"/>
                  <a:gd name="T42" fmla="*/ 44 w 373"/>
                  <a:gd name="T43" fmla="*/ 334 h 915"/>
                  <a:gd name="T44" fmla="*/ 27 w 373"/>
                  <a:gd name="T45" fmla="*/ 319 h 915"/>
                  <a:gd name="T46" fmla="*/ 15 w 373"/>
                  <a:gd name="T47" fmla="*/ 301 h 915"/>
                  <a:gd name="T48" fmla="*/ 7 w 373"/>
                  <a:gd name="T49" fmla="*/ 281 h 915"/>
                  <a:gd name="T50" fmla="*/ 4 w 373"/>
                  <a:gd name="T51" fmla="*/ 257 h 915"/>
                  <a:gd name="T52" fmla="*/ 6 w 373"/>
                  <a:gd name="T53" fmla="*/ 234 h 915"/>
                  <a:gd name="T54" fmla="*/ 44 w 373"/>
                  <a:gd name="T55" fmla="*/ 74 h 915"/>
                  <a:gd name="T56" fmla="*/ 52 w 373"/>
                  <a:gd name="T57" fmla="*/ 53 h 915"/>
                  <a:gd name="T58" fmla="*/ 63 w 373"/>
                  <a:gd name="T59" fmla="*/ 36 h 915"/>
                  <a:gd name="T60" fmla="*/ 77 w 373"/>
                  <a:gd name="T61" fmla="*/ 21 h 915"/>
                  <a:gd name="T62" fmla="*/ 95 w 373"/>
                  <a:gd name="T63" fmla="*/ 9 h 915"/>
                  <a:gd name="T64" fmla="*/ 114 w 373"/>
                  <a:gd name="T65" fmla="*/ 2 h 915"/>
                  <a:gd name="T66" fmla="*/ 135 w 373"/>
                  <a:gd name="T67" fmla="*/ 0 h 9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73" h="915">
                    <a:moveTo>
                      <a:pt x="135" y="0"/>
                    </a:moveTo>
                    <a:lnTo>
                      <a:pt x="237" y="0"/>
                    </a:lnTo>
                    <a:lnTo>
                      <a:pt x="258" y="2"/>
                    </a:lnTo>
                    <a:lnTo>
                      <a:pt x="278" y="9"/>
                    </a:lnTo>
                    <a:lnTo>
                      <a:pt x="295" y="21"/>
                    </a:lnTo>
                    <a:lnTo>
                      <a:pt x="310" y="36"/>
                    </a:lnTo>
                    <a:lnTo>
                      <a:pt x="321" y="53"/>
                    </a:lnTo>
                    <a:lnTo>
                      <a:pt x="328" y="74"/>
                    </a:lnTo>
                    <a:lnTo>
                      <a:pt x="366" y="234"/>
                    </a:lnTo>
                    <a:lnTo>
                      <a:pt x="368" y="257"/>
                    </a:lnTo>
                    <a:lnTo>
                      <a:pt x="365" y="281"/>
                    </a:lnTo>
                    <a:lnTo>
                      <a:pt x="357" y="301"/>
                    </a:lnTo>
                    <a:lnTo>
                      <a:pt x="345" y="319"/>
                    </a:lnTo>
                    <a:lnTo>
                      <a:pt x="329" y="334"/>
                    </a:lnTo>
                    <a:lnTo>
                      <a:pt x="309" y="345"/>
                    </a:lnTo>
                    <a:lnTo>
                      <a:pt x="287" y="351"/>
                    </a:lnTo>
                    <a:lnTo>
                      <a:pt x="373" y="438"/>
                    </a:lnTo>
                    <a:lnTo>
                      <a:pt x="187" y="915"/>
                    </a:lnTo>
                    <a:lnTo>
                      <a:pt x="0" y="438"/>
                    </a:lnTo>
                    <a:lnTo>
                      <a:pt x="85" y="351"/>
                    </a:lnTo>
                    <a:lnTo>
                      <a:pt x="63" y="345"/>
                    </a:lnTo>
                    <a:lnTo>
                      <a:pt x="44" y="334"/>
                    </a:lnTo>
                    <a:lnTo>
                      <a:pt x="27" y="319"/>
                    </a:lnTo>
                    <a:lnTo>
                      <a:pt x="15" y="301"/>
                    </a:lnTo>
                    <a:lnTo>
                      <a:pt x="7" y="281"/>
                    </a:lnTo>
                    <a:lnTo>
                      <a:pt x="4" y="257"/>
                    </a:lnTo>
                    <a:lnTo>
                      <a:pt x="6" y="234"/>
                    </a:lnTo>
                    <a:lnTo>
                      <a:pt x="44" y="74"/>
                    </a:lnTo>
                    <a:lnTo>
                      <a:pt x="52" y="53"/>
                    </a:lnTo>
                    <a:lnTo>
                      <a:pt x="63" y="36"/>
                    </a:lnTo>
                    <a:lnTo>
                      <a:pt x="77" y="21"/>
                    </a:lnTo>
                    <a:lnTo>
                      <a:pt x="95" y="9"/>
                    </a:lnTo>
                    <a:lnTo>
                      <a:pt x="114" y="2"/>
                    </a:lnTo>
                    <a:lnTo>
                      <a:pt x="13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1" name="Group 16"/>
            <p:cNvGrpSpPr>
              <a:grpSpLocks noChangeAspect="1"/>
            </p:cNvGrpSpPr>
            <p:nvPr/>
          </p:nvGrpSpPr>
          <p:grpSpPr bwMode="auto">
            <a:xfrm>
              <a:off x="596845" y="5823027"/>
              <a:ext cx="162480" cy="186754"/>
              <a:chOff x="1039" y="1681"/>
              <a:chExt cx="1071" cy="1231"/>
            </a:xfrm>
            <a:grpFill/>
          </p:grpSpPr>
          <p:sp>
            <p:nvSpPr>
              <p:cNvPr id="15" name="Freeform 17"/>
              <p:cNvSpPr>
                <a:spLocks noEditPoints="1"/>
              </p:cNvSpPr>
              <p:nvPr/>
            </p:nvSpPr>
            <p:spPr bwMode="auto">
              <a:xfrm>
                <a:off x="1039" y="1681"/>
                <a:ext cx="1071" cy="1099"/>
              </a:xfrm>
              <a:custGeom>
                <a:avLst/>
                <a:gdLst>
                  <a:gd name="T0" fmla="*/ 3169 w 3212"/>
                  <a:gd name="T1" fmla="*/ 566 h 3298"/>
                  <a:gd name="T2" fmla="*/ 3035 w 3212"/>
                  <a:gd name="T3" fmla="*/ 475 h 3298"/>
                  <a:gd name="T4" fmla="*/ 2711 w 3212"/>
                  <a:gd name="T5" fmla="*/ 199 h 3298"/>
                  <a:gd name="T6" fmla="*/ 2384 w 3212"/>
                  <a:gd name="T7" fmla="*/ 19 h 3298"/>
                  <a:gd name="T8" fmla="*/ 2347 w 3212"/>
                  <a:gd name="T9" fmla="*/ 4 h 3298"/>
                  <a:gd name="T10" fmla="*/ 2278 w 3212"/>
                  <a:gd name="T11" fmla="*/ 47 h 3298"/>
                  <a:gd name="T12" fmla="*/ 2171 w 3212"/>
                  <a:gd name="T13" fmla="*/ 190 h 3298"/>
                  <a:gd name="T14" fmla="*/ 1698 w 3212"/>
                  <a:gd name="T15" fmla="*/ 610 h 3298"/>
                  <a:gd name="T16" fmla="*/ 716 w 3212"/>
                  <a:gd name="T17" fmla="*/ 1337 h 3298"/>
                  <a:gd name="T18" fmla="*/ 296 w 3212"/>
                  <a:gd name="T19" fmla="*/ 1713 h 3298"/>
                  <a:gd name="T20" fmla="*/ 59 w 3212"/>
                  <a:gd name="T21" fmla="*/ 2061 h 3298"/>
                  <a:gd name="T22" fmla="*/ 0 w 3212"/>
                  <a:gd name="T23" fmla="*/ 2479 h 3298"/>
                  <a:gd name="T24" fmla="*/ 29 w 3212"/>
                  <a:gd name="T25" fmla="*/ 2758 h 3298"/>
                  <a:gd name="T26" fmla="*/ 183 w 3212"/>
                  <a:gd name="T27" fmla="*/ 2915 h 3298"/>
                  <a:gd name="T28" fmla="*/ 615 w 3212"/>
                  <a:gd name="T29" fmla="*/ 3255 h 3298"/>
                  <a:gd name="T30" fmla="*/ 886 w 3212"/>
                  <a:gd name="T31" fmla="*/ 3291 h 3298"/>
                  <a:gd name="T32" fmla="*/ 1138 w 3212"/>
                  <a:gd name="T33" fmla="*/ 3171 h 3298"/>
                  <a:gd name="T34" fmla="*/ 1808 w 3212"/>
                  <a:gd name="T35" fmla="*/ 2600 h 3298"/>
                  <a:gd name="T36" fmla="*/ 2812 w 3212"/>
                  <a:gd name="T37" fmla="*/ 1724 h 3298"/>
                  <a:gd name="T38" fmla="*/ 3103 w 3212"/>
                  <a:gd name="T39" fmla="*/ 1438 h 3298"/>
                  <a:gd name="T40" fmla="*/ 3146 w 3212"/>
                  <a:gd name="T41" fmla="*/ 1401 h 3298"/>
                  <a:gd name="T42" fmla="*/ 3193 w 3212"/>
                  <a:gd name="T43" fmla="*/ 1183 h 3298"/>
                  <a:gd name="T44" fmla="*/ 3208 w 3212"/>
                  <a:gd name="T45" fmla="*/ 620 h 3298"/>
                  <a:gd name="T46" fmla="*/ 1001 w 3212"/>
                  <a:gd name="T47" fmla="*/ 3114 h 3298"/>
                  <a:gd name="T48" fmla="*/ 881 w 3212"/>
                  <a:gd name="T49" fmla="*/ 3066 h 3298"/>
                  <a:gd name="T50" fmla="*/ 844 w 3212"/>
                  <a:gd name="T51" fmla="*/ 2610 h 3298"/>
                  <a:gd name="T52" fmla="*/ 840 w 3212"/>
                  <a:gd name="T53" fmla="*/ 2398 h 3298"/>
                  <a:gd name="T54" fmla="*/ 401 w 3212"/>
                  <a:gd name="T55" fmla="*/ 2082 h 3298"/>
                  <a:gd name="T56" fmla="*/ 241 w 3212"/>
                  <a:gd name="T57" fmla="*/ 1969 h 3298"/>
                  <a:gd name="T58" fmla="*/ 752 w 3212"/>
                  <a:gd name="T59" fmla="*/ 2141 h 3298"/>
                  <a:gd name="T60" fmla="*/ 1034 w 3212"/>
                  <a:gd name="T61" fmla="*/ 2354 h 3298"/>
                  <a:gd name="T62" fmla="*/ 1418 w 3212"/>
                  <a:gd name="T63" fmla="*/ 2074 h 3298"/>
                  <a:gd name="T64" fmla="*/ 1624 w 3212"/>
                  <a:gd name="T65" fmla="*/ 1847 h 3298"/>
                  <a:gd name="T66" fmla="*/ 1420 w 3212"/>
                  <a:gd name="T67" fmla="*/ 1596 h 3298"/>
                  <a:gd name="T68" fmla="*/ 1082 w 3212"/>
                  <a:gd name="T69" fmla="*/ 1248 h 3298"/>
                  <a:gd name="T70" fmla="*/ 1614 w 3212"/>
                  <a:gd name="T71" fmla="*/ 825 h 3298"/>
                  <a:gd name="T72" fmla="*/ 2194 w 3212"/>
                  <a:gd name="T73" fmla="*/ 338 h 3298"/>
                  <a:gd name="T74" fmla="*/ 2374 w 3212"/>
                  <a:gd name="T75" fmla="*/ 118 h 3298"/>
                  <a:gd name="T76" fmla="*/ 2661 w 3212"/>
                  <a:gd name="T77" fmla="*/ 304 h 3298"/>
                  <a:gd name="T78" fmla="*/ 2993 w 3212"/>
                  <a:gd name="T79" fmla="*/ 603 h 3298"/>
                  <a:gd name="T80" fmla="*/ 2474 w 3212"/>
                  <a:gd name="T81" fmla="*/ 1257 h 3298"/>
                  <a:gd name="T82" fmla="*/ 1732 w 3212"/>
                  <a:gd name="T83" fmla="*/ 1951 h 3298"/>
                  <a:gd name="T84" fmla="*/ 1047 w 3212"/>
                  <a:gd name="T85" fmla="*/ 2462 h 3298"/>
                  <a:gd name="T86" fmla="*/ 1012 w 3212"/>
                  <a:gd name="T87" fmla="*/ 2472 h 3298"/>
                  <a:gd name="T88" fmla="*/ 3078 w 3212"/>
                  <a:gd name="T89" fmla="*/ 1147 h 3298"/>
                  <a:gd name="T90" fmla="*/ 3067 w 3212"/>
                  <a:gd name="T91" fmla="*/ 1301 h 3298"/>
                  <a:gd name="T92" fmla="*/ 3051 w 3212"/>
                  <a:gd name="T93" fmla="*/ 1343 h 3298"/>
                  <a:gd name="T94" fmla="*/ 3018 w 3212"/>
                  <a:gd name="T95" fmla="*/ 1366 h 3298"/>
                  <a:gd name="T96" fmla="*/ 2890 w 3212"/>
                  <a:gd name="T97" fmla="*/ 1493 h 3298"/>
                  <a:gd name="T98" fmla="*/ 1823 w 3212"/>
                  <a:gd name="T99" fmla="*/ 2434 h 3298"/>
                  <a:gd name="T100" fmla="*/ 1765 w 3212"/>
                  <a:gd name="T101" fmla="*/ 2231 h 3298"/>
                  <a:gd name="T102" fmla="*/ 1749 w 3212"/>
                  <a:gd name="T103" fmla="*/ 2105 h 3298"/>
                  <a:gd name="T104" fmla="*/ 2236 w 3212"/>
                  <a:gd name="T105" fmla="*/ 1651 h 3298"/>
                  <a:gd name="T106" fmla="*/ 3095 w 3212"/>
                  <a:gd name="T107" fmla="*/ 770 h 3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212" h="3298">
                    <a:moveTo>
                      <a:pt x="3208" y="620"/>
                    </a:moveTo>
                    <a:lnTo>
                      <a:pt x="3206" y="606"/>
                    </a:lnTo>
                    <a:lnTo>
                      <a:pt x="3192" y="581"/>
                    </a:lnTo>
                    <a:lnTo>
                      <a:pt x="3169" y="566"/>
                    </a:lnTo>
                    <a:lnTo>
                      <a:pt x="3143" y="561"/>
                    </a:lnTo>
                    <a:lnTo>
                      <a:pt x="3130" y="564"/>
                    </a:lnTo>
                    <a:lnTo>
                      <a:pt x="3101" y="533"/>
                    </a:lnTo>
                    <a:lnTo>
                      <a:pt x="3035" y="475"/>
                    </a:lnTo>
                    <a:lnTo>
                      <a:pt x="3003" y="448"/>
                    </a:lnTo>
                    <a:lnTo>
                      <a:pt x="2931" y="383"/>
                    </a:lnTo>
                    <a:lnTo>
                      <a:pt x="2786" y="258"/>
                    </a:lnTo>
                    <a:lnTo>
                      <a:pt x="2711" y="199"/>
                    </a:lnTo>
                    <a:lnTo>
                      <a:pt x="2651" y="148"/>
                    </a:lnTo>
                    <a:lnTo>
                      <a:pt x="2507" y="53"/>
                    </a:lnTo>
                    <a:lnTo>
                      <a:pt x="2432" y="24"/>
                    </a:lnTo>
                    <a:lnTo>
                      <a:pt x="2384" y="19"/>
                    </a:lnTo>
                    <a:lnTo>
                      <a:pt x="2363" y="20"/>
                    </a:lnTo>
                    <a:lnTo>
                      <a:pt x="2361" y="17"/>
                    </a:lnTo>
                    <a:lnTo>
                      <a:pt x="2358" y="14"/>
                    </a:lnTo>
                    <a:lnTo>
                      <a:pt x="2347" y="4"/>
                    </a:lnTo>
                    <a:lnTo>
                      <a:pt x="2320" y="0"/>
                    </a:lnTo>
                    <a:lnTo>
                      <a:pt x="2294" y="10"/>
                    </a:lnTo>
                    <a:lnTo>
                      <a:pt x="2278" y="32"/>
                    </a:lnTo>
                    <a:lnTo>
                      <a:pt x="2278" y="47"/>
                    </a:lnTo>
                    <a:lnTo>
                      <a:pt x="2276" y="62"/>
                    </a:lnTo>
                    <a:lnTo>
                      <a:pt x="2253" y="102"/>
                    </a:lnTo>
                    <a:lnTo>
                      <a:pt x="2199" y="163"/>
                    </a:lnTo>
                    <a:lnTo>
                      <a:pt x="2171" y="190"/>
                    </a:lnTo>
                    <a:lnTo>
                      <a:pt x="2102" y="260"/>
                    </a:lnTo>
                    <a:lnTo>
                      <a:pt x="1952" y="394"/>
                    </a:lnTo>
                    <a:lnTo>
                      <a:pt x="1878" y="459"/>
                    </a:lnTo>
                    <a:lnTo>
                      <a:pt x="1698" y="610"/>
                    </a:lnTo>
                    <a:lnTo>
                      <a:pt x="1326" y="897"/>
                    </a:lnTo>
                    <a:lnTo>
                      <a:pt x="1138" y="1036"/>
                    </a:lnTo>
                    <a:lnTo>
                      <a:pt x="969" y="1157"/>
                    </a:lnTo>
                    <a:lnTo>
                      <a:pt x="716" y="1337"/>
                    </a:lnTo>
                    <a:lnTo>
                      <a:pt x="553" y="1467"/>
                    </a:lnTo>
                    <a:lnTo>
                      <a:pt x="475" y="1536"/>
                    </a:lnTo>
                    <a:lnTo>
                      <a:pt x="415" y="1592"/>
                    </a:lnTo>
                    <a:lnTo>
                      <a:pt x="296" y="1713"/>
                    </a:lnTo>
                    <a:lnTo>
                      <a:pt x="186" y="1845"/>
                    </a:lnTo>
                    <a:lnTo>
                      <a:pt x="117" y="1951"/>
                    </a:lnTo>
                    <a:lnTo>
                      <a:pt x="77" y="2024"/>
                    </a:lnTo>
                    <a:lnTo>
                      <a:pt x="59" y="2061"/>
                    </a:lnTo>
                    <a:lnTo>
                      <a:pt x="44" y="2100"/>
                    </a:lnTo>
                    <a:lnTo>
                      <a:pt x="21" y="2181"/>
                    </a:lnTo>
                    <a:lnTo>
                      <a:pt x="2" y="2306"/>
                    </a:lnTo>
                    <a:lnTo>
                      <a:pt x="0" y="2479"/>
                    </a:lnTo>
                    <a:lnTo>
                      <a:pt x="12" y="2650"/>
                    </a:lnTo>
                    <a:lnTo>
                      <a:pt x="18" y="2732"/>
                    </a:lnTo>
                    <a:lnTo>
                      <a:pt x="19" y="2742"/>
                    </a:lnTo>
                    <a:lnTo>
                      <a:pt x="29" y="2758"/>
                    </a:lnTo>
                    <a:lnTo>
                      <a:pt x="49" y="2771"/>
                    </a:lnTo>
                    <a:lnTo>
                      <a:pt x="67" y="2770"/>
                    </a:lnTo>
                    <a:lnTo>
                      <a:pt x="101" y="2817"/>
                    </a:lnTo>
                    <a:lnTo>
                      <a:pt x="183" y="2915"/>
                    </a:lnTo>
                    <a:lnTo>
                      <a:pt x="278" y="3016"/>
                    </a:lnTo>
                    <a:lnTo>
                      <a:pt x="383" y="3109"/>
                    </a:lnTo>
                    <a:lnTo>
                      <a:pt x="497" y="3193"/>
                    </a:lnTo>
                    <a:lnTo>
                      <a:pt x="615" y="3255"/>
                    </a:lnTo>
                    <a:lnTo>
                      <a:pt x="704" y="3285"/>
                    </a:lnTo>
                    <a:lnTo>
                      <a:pt x="765" y="3297"/>
                    </a:lnTo>
                    <a:lnTo>
                      <a:pt x="825" y="3298"/>
                    </a:lnTo>
                    <a:lnTo>
                      <a:pt x="886" y="3291"/>
                    </a:lnTo>
                    <a:lnTo>
                      <a:pt x="916" y="3282"/>
                    </a:lnTo>
                    <a:lnTo>
                      <a:pt x="955" y="3271"/>
                    </a:lnTo>
                    <a:lnTo>
                      <a:pt x="1030" y="3236"/>
                    </a:lnTo>
                    <a:lnTo>
                      <a:pt x="1138" y="3171"/>
                    </a:lnTo>
                    <a:lnTo>
                      <a:pt x="1342" y="3009"/>
                    </a:lnTo>
                    <a:lnTo>
                      <a:pt x="1463" y="2899"/>
                    </a:lnTo>
                    <a:lnTo>
                      <a:pt x="1634" y="2748"/>
                    </a:lnTo>
                    <a:lnTo>
                      <a:pt x="1808" y="2600"/>
                    </a:lnTo>
                    <a:lnTo>
                      <a:pt x="2017" y="2424"/>
                    </a:lnTo>
                    <a:lnTo>
                      <a:pt x="2429" y="2066"/>
                    </a:lnTo>
                    <a:lnTo>
                      <a:pt x="2633" y="1884"/>
                    </a:lnTo>
                    <a:lnTo>
                      <a:pt x="2812" y="1724"/>
                    </a:lnTo>
                    <a:lnTo>
                      <a:pt x="2987" y="1560"/>
                    </a:lnTo>
                    <a:lnTo>
                      <a:pt x="3021" y="1530"/>
                    </a:lnTo>
                    <a:lnTo>
                      <a:pt x="3075" y="1478"/>
                    </a:lnTo>
                    <a:lnTo>
                      <a:pt x="3103" y="1438"/>
                    </a:lnTo>
                    <a:lnTo>
                      <a:pt x="3111" y="1416"/>
                    </a:lnTo>
                    <a:lnTo>
                      <a:pt x="3124" y="1415"/>
                    </a:lnTo>
                    <a:lnTo>
                      <a:pt x="3134" y="1409"/>
                    </a:lnTo>
                    <a:lnTo>
                      <a:pt x="3146" y="1401"/>
                    </a:lnTo>
                    <a:lnTo>
                      <a:pt x="3163" y="1378"/>
                    </a:lnTo>
                    <a:lnTo>
                      <a:pt x="3180" y="1337"/>
                    </a:lnTo>
                    <a:lnTo>
                      <a:pt x="3192" y="1241"/>
                    </a:lnTo>
                    <a:lnTo>
                      <a:pt x="3193" y="1183"/>
                    </a:lnTo>
                    <a:lnTo>
                      <a:pt x="3202" y="1042"/>
                    </a:lnTo>
                    <a:lnTo>
                      <a:pt x="3212" y="832"/>
                    </a:lnTo>
                    <a:lnTo>
                      <a:pt x="3212" y="691"/>
                    </a:lnTo>
                    <a:lnTo>
                      <a:pt x="3208" y="620"/>
                    </a:lnTo>
                    <a:close/>
                    <a:moveTo>
                      <a:pt x="1004" y="2495"/>
                    </a:moveTo>
                    <a:lnTo>
                      <a:pt x="998" y="2649"/>
                    </a:lnTo>
                    <a:lnTo>
                      <a:pt x="999" y="2958"/>
                    </a:lnTo>
                    <a:lnTo>
                      <a:pt x="1001" y="3114"/>
                    </a:lnTo>
                    <a:lnTo>
                      <a:pt x="942" y="3145"/>
                    </a:lnTo>
                    <a:lnTo>
                      <a:pt x="880" y="3170"/>
                    </a:lnTo>
                    <a:lnTo>
                      <a:pt x="884" y="3137"/>
                    </a:lnTo>
                    <a:lnTo>
                      <a:pt x="881" y="3066"/>
                    </a:lnTo>
                    <a:lnTo>
                      <a:pt x="868" y="2961"/>
                    </a:lnTo>
                    <a:lnTo>
                      <a:pt x="860" y="2895"/>
                    </a:lnTo>
                    <a:lnTo>
                      <a:pt x="850" y="2780"/>
                    </a:lnTo>
                    <a:lnTo>
                      <a:pt x="844" y="2610"/>
                    </a:lnTo>
                    <a:lnTo>
                      <a:pt x="850" y="2495"/>
                    </a:lnTo>
                    <a:lnTo>
                      <a:pt x="857" y="2439"/>
                    </a:lnTo>
                    <a:lnTo>
                      <a:pt x="856" y="2424"/>
                    </a:lnTo>
                    <a:lnTo>
                      <a:pt x="840" y="2398"/>
                    </a:lnTo>
                    <a:lnTo>
                      <a:pt x="828" y="2390"/>
                    </a:lnTo>
                    <a:lnTo>
                      <a:pt x="717" y="2318"/>
                    </a:lnTo>
                    <a:lnTo>
                      <a:pt x="506" y="2162"/>
                    </a:lnTo>
                    <a:lnTo>
                      <a:pt x="401" y="2082"/>
                    </a:lnTo>
                    <a:lnTo>
                      <a:pt x="382" y="2064"/>
                    </a:lnTo>
                    <a:lnTo>
                      <a:pt x="314" y="2010"/>
                    </a:lnTo>
                    <a:lnTo>
                      <a:pt x="264" y="1978"/>
                    </a:lnTo>
                    <a:lnTo>
                      <a:pt x="241" y="1969"/>
                    </a:lnTo>
                    <a:lnTo>
                      <a:pt x="294" y="1899"/>
                    </a:lnTo>
                    <a:lnTo>
                      <a:pt x="350" y="1830"/>
                    </a:lnTo>
                    <a:lnTo>
                      <a:pt x="510" y="1955"/>
                    </a:lnTo>
                    <a:lnTo>
                      <a:pt x="752" y="2141"/>
                    </a:lnTo>
                    <a:lnTo>
                      <a:pt x="909" y="2270"/>
                    </a:lnTo>
                    <a:lnTo>
                      <a:pt x="985" y="2338"/>
                    </a:lnTo>
                    <a:lnTo>
                      <a:pt x="999" y="2349"/>
                    </a:lnTo>
                    <a:lnTo>
                      <a:pt x="1034" y="2354"/>
                    </a:lnTo>
                    <a:lnTo>
                      <a:pt x="1053" y="2346"/>
                    </a:lnTo>
                    <a:lnTo>
                      <a:pt x="1132" y="2302"/>
                    </a:lnTo>
                    <a:lnTo>
                      <a:pt x="1280" y="2195"/>
                    </a:lnTo>
                    <a:lnTo>
                      <a:pt x="1418" y="2074"/>
                    </a:lnTo>
                    <a:lnTo>
                      <a:pt x="1548" y="1943"/>
                    </a:lnTo>
                    <a:lnTo>
                      <a:pt x="1610" y="1877"/>
                    </a:lnTo>
                    <a:lnTo>
                      <a:pt x="1617" y="1868"/>
                    </a:lnTo>
                    <a:lnTo>
                      <a:pt x="1624" y="1847"/>
                    </a:lnTo>
                    <a:lnTo>
                      <a:pt x="1626" y="1827"/>
                    </a:lnTo>
                    <a:lnTo>
                      <a:pt x="1617" y="1807"/>
                    </a:lnTo>
                    <a:lnTo>
                      <a:pt x="1610" y="1796"/>
                    </a:lnTo>
                    <a:lnTo>
                      <a:pt x="1420" y="1596"/>
                    </a:lnTo>
                    <a:lnTo>
                      <a:pt x="1231" y="1395"/>
                    </a:lnTo>
                    <a:lnTo>
                      <a:pt x="1201" y="1360"/>
                    </a:lnTo>
                    <a:lnTo>
                      <a:pt x="1132" y="1288"/>
                    </a:lnTo>
                    <a:lnTo>
                      <a:pt x="1082" y="1248"/>
                    </a:lnTo>
                    <a:lnTo>
                      <a:pt x="1056" y="1235"/>
                    </a:lnTo>
                    <a:lnTo>
                      <a:pt x="1244" y="1103"/>
                    </a:lnTo>
                    <a:lnTo>
                      <a:pt x="1430" y="964"/>
                    </a:lnTo>
                    <a:lnTo>
                      <a:pt x="1614" y="825"/>
                    </a:lnTo>
                    <a:lnTo>
                      <a:pt x="1885" y="607"/>
                    </a:lnTo>
                    <a:lnTo>
                      <a:pt x="2060" y="458"/>
                    </a:lnTo>
                    <a:lnTo>
                      <a:pt x="2145" y="380"/>
                    </a:lnTo>
                    <a:lnTo>
                      <a:pt x="2194" y="338"/>
                    </a:lnTo>
                    <a:lnTo>
                      <a:pt x="2299" y="235"/>
                    </a:lnTo>
                    <a:lnTo>
                      <a:pt x="2344" y="177"/>
                    </a:lnTo>
                    <a:lnTo>
                      <a:pt x="2367" y="138"/>
                    </a:lnTo>
                    <a:lnTo>
                      <a:pt x="2374" y="118"/>
                    </a:lnTo>
                    <a:lnTo>
                      <a:pt x="2422" y="140"/>
                    </a:lnTo>
                    <a:lnTo>
                      <a:pt x="2466" y="163"/>
                    </a:lnTo>
                    <a:lnTo>
                      <a:pt x="2534" y="206"/>
                    </a:lnTo>
                    <a:lnTo>
                      <a:pt x="2661" y="304"/>
                    </a:lnTo>
                    <a:lnTo>
                      <a:pt x="2721" y="354"/>
                    </a:lnTo>
                    <a:lnTo>
                      <a:pt x="2833" y="453"/>
                    </a:lnTo>
                    <a:lnTo>
                      <a:pt x="2944" y="554"/>
                    </a:lnTo>
                    <a:lnTo>
                      <a:pt x="2993" y="603"/>
                    </a:lnTo>
                    <a:lnTo>
                      <a:pt x="3048" y="646"/>
                    </a:lnTo>
                    <a:lnTo>
                      <a:pt x="2937" y="771"/>
                    </a:lnTo>
                    <a:lnTo>
                      <a:pt x="2708" y="1016"/>
                    </a:lnTo>
                    <a:lnTo>
                      <a:pt x="2474" y="1257"/>
                    </a:lnTo>
                    <a:lnTo>
                      <a:pt x="2233" y="1490"/>
                    </a:lnTo>
                    <a:lnTo>
                      <a:pt x="2112" y="1605"/>
                    </a:lnTo>
                    <a:lnTo>
                      <a:pt x="1987" y="1720"/>
                    </a:lnTo>
                    <a:lnTo>
                      <a:pt x="1732" y="1951"/>
                    </a:lnTo>
                    <a:lnTo>
                      <a:pt x="1467" y="2169"/>
                    </a:lnTo>
                    <a:lnTo>
                      <a:pt x="1261" y="2322"/>
                    </a:lnTo>
                    <a:lnTo>
                      <a:pt x="1120" y="2417"/>
                    </a:lnTo>
                    <a:lnTo>
                      <a:pt x="1047" y="2462"/>
                    </a:lnTo>
                    <a:lnTo>
                      <a:pt x="1047" y="2462"/>
                    </a:lnTo>
                    <a:lnTo>
                      <a:pt x="1047" y="2463"/>
                    </a:lnTo>
                    <a:lnTo>
                      <a:pt x="1033" y="2460"/>
                    </a:lnTo>
                    <a:lnTo>
                      <a:pt x="1012" y="2472"/>
                    </a:lnTo>
                    <a:lnTo>
                      <a:pt x="1005" y="2485"/>
                    </a:lnTo>
                    <a:lnTo>
                      <a:pt x="1004" y="2495"/>
                    </a:lnTo>
                    <a:close/>
                    <a:moveTo>
                      <a:pt x="3082" y="1081"/>
                    </a:moveTo>
                    <a:lnTo>
                      <a:pt x="3078" y="1147"/>
                    </a:lnTo>
                    <a:lnTo>
                      <a:pt x="3074" y="1213"/>
                    </a:lnTo>
                    <a:lnTo>
                      <a:pt x="3072" y="1247"/>
                    </a:lnTo>
                    <a:lnTo>
                      <a:pt x="3069" y="1280"/>
                    </a:lnTo>
                    <a:lnTo>
                      <a:pt x="3067" y="1301"/>
                    </a:lnTo>
                    <a:lnTo>
                      <a:pt x="3065" y="1316"/>
                    </a:lnTo>
                    <a:lnTo>
                      <a:pt x="3059" y="1320"/>
                    </a:lnTo>
                    <a:lnTo>
                      <a:pt x="3052" y="1334"/>
                    </a:lnTo>
                    <a:lnTo>
                      <a:pt x="3051" y="1343"/>
                    </a:lnTo>
                    <a:lnTo>
                      <a:pt x="3038" y="1349"/>
                    </a:lnTo>
                    <a:lnTo>
                      <a:pt x="3018" y="1372"/>
                    </a:lnTo>
                    <a:lnTo>
                      <a:pt x="3016" y="1389"/>
                    </a:lnTo>
                    <a:lnTo>
                      <a:pt x="3018" y="1366"/>
                    </a:lnTo>
                    <a:lnTo>
                      <a:pt x="3010" y="1369"/>
                    </a:lnTo>
                    <a:lnTo>
                      <a:pt x="2990" y="1393"/>
                    </a:lnTo>
                    <a:lnTo>
                      <a:pt x="2941" y="1444"/>
                    </a:lnTo>
                    <a:lnTo>
                      <a:pt x="2890" y="1493"/>
                    </a:lnTo>
                    <a:lnTo>
                      <a:pt x="2734" y="1637"/>
                    </a:lnTo>
                    <a:lnTo>
                      <a:pt x="2574" y="1779"/>
                    </a:lnTo>
                    <a:lnTo>
                      <a:pt x="2201" y="2110"/>
                    </a:lnTo>
                    <a:lnTo>
                      <a:pt x="1823" y="2434"/>
                    </a:lnTo>
                    <a:lnTo>
                      <a:pt x="1804" y="2451"/>
                    </a:lnTo>
                    <a:lnTo>
                      <a:pt x="1785" y="2467"/>
                    </a:lnTo>
                    <a:lnTo>
                      <a:pt x="1778" y="2349"/>
                    </a:lnTo>
                    <a:lnTo>
                      <a:pt x="1765" y="2231"/>
                    </a:lnTo>
                    <a:lnTo>
                      <a:pt x="1764" y="2181"/>
                    </a:lnTo>
                    <a:lnTo>
                      <a:pt x="1765" y="2130"/>
                    </a:lnTo>
                    <a:lnTo>
                      <a:pt x="1764" y="2118"/>
                    </a:lnTo>
                    <a:lnTo>
                      <a:pt x="1749" y="2105"/>
                    </a:lnTo>
                    <a:lnTo>
                      <a:pt x="1739" y="2103"/>
                    </a:lnTo>
                    <a:lnTo>
                      <a:pt x="1927" y="1936"/>
                    </a:lnTo>
                    <a:lnTo>
                      <a:pt x="2106" y="1769"/>
                    </a:lnTo>
                    <a:lnTo>
                      <a:pt x="2236" y="1651"/>
                    </a:lnTo>
                    <a:lnTo>
                      <a:pt x="2489" y="1406"/>
                    </a:lnTo>
                    <a:lnTo>
                      <a:pt x="2737" y="1157"/>
                    </a:lnTo>
                    <a:lnTo>
                      <a:pt x="2977" y="901"/>
                    </a:lnTo>
                    <a:lnTo>
                      <a:pt x="3095" y="770"/>
                    </a:lnTo>
                    <a:lnTo>
                      <a:pt x="3093" y="926"/>
                    </a:lnTo>
                    <a:lnTo>
                      <a:pt x="3082" y="10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8"/>
              <p:cNvSpPr>
                <a:spLocks/>
              </p:cNvSpPr>
              <p:nvPr/>
            </p:nvSpPr>
            <p:spPr bwMode="auto">
              <a:xfrm>
                <a:off x="1398" y="2746"/>
                <a:ext cx="212" cy="132"/>
              </a:xfrm>
              <a:custGeom>
                <a:avLst/>
                <a:gdLst>
                  <a:gd name="T0" fmla="*/ 544 w 635"/>
                  <a:gd name="T1" fmla="*/ 0 h 398"/>
                  <a:gd name="T2" fmla="*/ 504 w 635"/>
                  <a:gd name="T3" fmla="*/ 18 h 398"/>
                  <a:gd name="T4" fmla="*/ 496 w 635"/>
                  <a:gd name="T5" fmla="*/ 52 h 398"/>
                  <a:gd name="T6" fmla="*/ 530 w 635"/>
                  <a:gd name="T7" fmla="*/ 177 h 398"/>
                  <a:gd name="T8" fmla="*/ 515 w 635"/>
                  <a:gd name="T9" fmla="*/ 226 h 398"/>
                  <a:gd name="T10" fmla="*/ 478 w 635"/>
                  <a:gd name="T11" fmla="*/ 262 h 398"/>
                  <a:gd name="T12" fmla="*/ 403 w 635"/>
                  <a:gd name="T13" fmla="*/ 291 h 398"/>
                  <a:gd name="T14" fmla="*/ 352 w 635"/>
                  <a:gd name="T15" fmla="*/ 272 h 398"/>
                  <a:gd name="T16" fmla="*/ 332 w 635"/>
                  <a:gd name="T17" fmla="*/ 226 h 398"/>
                  <a:gd name="T18" fmla="*/ 331 w 635"/>
                  <a:gd name="T19" fmla="*/ 198 h 398"/>
                  <a:gd name="T20" fmla="*/ 303 w 635"/>
                  <a:gd name="T21" fmla="*/ 164 h 398"/>
                  <a:gd name="T22" fmla="*/ 246 w 635"/>
                  <a:gd name="T23" fmla="*/ 180 h 398"/>
                  <a:gd name="T24" fmla="*/ 236 w 635"/>
                  <a:gd name="T25" fmla="*/ 209 h 398"/>
                  <a:gd name="T26" fmla="*/ 220 w 635"/>
                  <a:gd name="T27" fmla="*/ 268 h 398"/>
                  <a:gd name="T28" fmla="*/ 160 w 635"/>
                  <a:gd name="T29" fmla="*/ 310 h 398"/>
                  <a:gd name="T30" fmla="*/ 122 w 635"/>
                  <a:gd name="T31" fmla="*/ 304 h 398"/>
                  <a:gd name="T32" fmla="*/ 83 w 635"/>
                  <a:gd name="T33" fmla="*/ 270 h 398"/>
                  <a:gd name="T34" fmla="*/ 83 w 635"/>
                  <a:gd name="T35" fmla="*/ 182 h 398"/>
                  <a:gd name="T36" fmla="*/ 90 w 635"/>
                  <a:gd name="T37" fmla="*/ 149 h 398"/>
                  <a:gd name="T38" fmla="*/ 62 w 635"/>
                  <a:gd name="T39" fmla="*/ 126 h 398"/>
                  <a:gd name="T40" fmla="*/ 34 w 635"/>
                  <a:gd name="T41" fmla="*/ 139 h 398"/>
                  <a:gd name="T42" fmla="*/ 7 w 635"/>
                  <a:gd name="T43" fmla="*/ 193 h 398"/>
                  <a:gd name="T44" fmla="*/ 3 w 635"/>
                  <a:gd name="T45" fmla="*/ 268 h 398"/>
                  <a:gd name="T46" fmla="*/ 31 w 635"/>
                  <a:gd name="T47" fmla="*/ 336 h 398"/>
                  <a:gd name="T48" fmla="*/ 93 w 635"/>
                  <a:gd name="T49" fmla="*/ 383 h 398"/>
                  <a:gd name="T50" fmla="*/ 139 w 635"/>
                  <a:gd name="T51" fmla="*/ 398 h 398"/>
                  <a:gd name="T52" fmla="*/ 229 w 635"/>
                  <a:gd name="T53" fmla="*/ 383 h 398"/>
                  <a:gd name="T54" fmla="*/ 279 w 635"/>
                  <a:gd name="T55" fmla="*/ 339 h 398"/>
                  <a:gd name="T56" fmla="*/ 350 w 635"/>
                  <a:gd name="T57" fmla="*/ 379 h 398"/>
                  <a:gd name="T58" fmla="*/ 470 w 635"/>
                  <a:gd name="T59" fmla="*/ 375 h 398"/>
                  <a:gd name="T60" fmla="*/ 527 w 635"/>
                  <a:gd name="T61" fmla="*/ 350 h 398"/>
                  <a:gd name="T62" fmla="*/ 600 w 635"/>
                  <a:gd name="T63" fmla="*/ 271 h 398"/>
                  <a:gd name="T64" fmla="*/ 635 w 635"/>
                  <a:gd name="T65" fmla="*/ 166 h 398"/>
                  <a:gd name="T66" fmla="*/ 614 w 635"/>
                  <a:gd name="T67" fmla="*/ 64 h 398"/>
                  <a:gd name="T68" fmla="*/ 555 w 635"/>
                  <a:gd name="T69" fmla="*/ 6 h 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635" h="398">
                    <a:moveTo>
                      <a:pt x="555" y="6"/>
                    </a:moveTo>
                    <a:lnTo>
                      <a:pt x="544" y="0"/>
                    </a:lnTo>
                    <a:lnTo>
                      <a:pt x="521" y="3"/>
                    </a:lnTo>
                    <a:lnTo>
                      <a:pt x="504" y="18"/>
                    </a:lnTo>
                    <a:lnTo>
                      <a:pt x="495" y="39"/>
                    </a:lnTo>
                    <a:lnTo>
                      <a:pt x="496" y="52"/>
                    </a:lnTo>
                    <a:lnTo>
                      <a:pt x="514" y="113"/>
                    </a:lnTo>
                    <a:lnTo>
                      <a:pt x="530" y="177"/>
                    </a:lnTo>
                    <a:lnTo>
                      <a:pt x="527" y="202"/>
                    </a:lnTo>
                    <a:lnTo>
                      <a:pt x="515" y="226"/>
                    </a:lnTo>
                    <a:lnTo>
                      <a:pt x="494" y="251"/>
                    </a:lnTo>
                    <a:lnTo>
                      <a:pt x="478" y="262"/>
                    </a:lnTo>
                    <a:lnTo>
                      <a:pt x="453" y="278"/>
                    </a:lnTo>
                    <a:lnTo>
                      <a:pt x="403" y="291"/>
                    </a:lnTo>
                    <a:lnTo>
                      <a:pt x="370" y="284"/>
                    </a:lnTo>
                    <a:lnTo>
                      <a:pt x="352" y="272"/>
                    </a:lnTo>
                    <a:lnTo>
                      <a:pt x="339" y="252"/>
                    </a:lnTo>
                    <a:lnTo>
                      <a:pt x="332" y="226"/>
                    </a:lnTo>
                    <a:lnTo>
                      <a:pt x="332" y="209"/>
                    </a:lnTo>
                    <a:lnTo>
                      <a:pt x="331" y="198"/>
                    </a:lnTo>
                    <a:lnTo>
                      <a:pt x="324" y="180"/>
                    </a:lnTo>
                    <a:lnTo>
                      <a:pt x="303" y="164"/>
                    </a:lnTo>
                    <a:lnTo>
                      <a:pt x="268" y="164"/>
                    </a:lnTo>
                    <a:lnTo>
                      <a:pt x="246" y="180"/>
                    </a:lnTo>
                    <a:lnTo>
                      <a:pt x="237" y="198"/>
                    </a:lnTo>
                    <a:lnTo>
                      <a:pt x="236" y="209"/>
                    </a:lnTo>
                    <a:lnTo>
                      <a:pt x="233" y="231"/>
                    </a:lnTo>
                    <a:lnTo>
                      <a:pt x="220" y="268"/>
                    </a:lnTo>
                    <a:lnTo>
                      <a:pt x="196" y="297"/>
                    </a:lnTo>
                    <a:lnTo>
                      <a:pt x="160" y="310"/>
                    </a:lnTo>
                    <a:lnTo>
                      <a:pt x="137" y="307"/>
                    </a:lnTo>
                    <a:lnTo>
                      <a:pt x="122" y="304"/>
                    </a:lnTo>
                    <a:lnTo>
                      <a:pt x="102" y="294"/>
                    </a:lnTo>
                    <a:lnTo>
                      <a:pt x="83" y="270"/>
                    </a:lnTo>
                    <a:lnTo>
                      <a:pt x="76" y="228"/>
                    </a:lnTo>
                    <a:lnTo>
                      <a:pt x="83" y="182"/>
                    </a:lnTo>
                    <a:lnTo>
                      <a:pt x="88" y="162"/>
                    </a:lnTo>
                    <a:lnTo>
                      <a:pt x="90" y="149"/>
                    </a:lnTo>
                    <a:lnTo>
                      <a:pt x="80" y="131"/>
                    </a:lnTo>
                    <a:lnTo>
                      <a:pt x="62" y="126"/>
                    </a:lnTo>
                    <a:lnTo>
                      <a:pt x="43" y="130"/>
                    </a:lnTo>
                    <a:lnTo>
                      <a:pt x="34" y="139"/>
                    </a:lnTo>
                    <a:lnTo>
                      <a:pt x="23" y="157"/>
                    </a:lnTo>
                    <a:lnTo>
                      <a:pt x="7" y="193"/>
                    </a:lnTo>
                    <a:lnTo>
                      <a:pt x="0" y="232"/>
                    </a:lnTo>
                    <a:lnTo>
                      <a:pt x="3" y="268"/>
                    </a:lnTo>
                    <a:lnTo>
                      <a:pt x="13" y="304"/>
                    </a:lnTo>
                    <a:lnTo>
                      <a:pt x="31" y="336"/>
                    </a:lnTo>
                    <a:lnTo>
                      <a:pt x="59" y="362"/>
                    </a:lnTo>
                    <a:lnTo>
                      <a:pt x="93" y="383"/>
                    </a:lnTo>
                    <a:lnTo>
                      <a:pt x="113" y="390"/>
                    </a:lnTo>
                    <a:lnTo>
                      <a:pt x="139" y="398"/>
                    </a:lnTo>
                    <a:lnTo>
                      <a:pt x="187" y="398"/>
                    </a:lnTo>
                    <a:lnTo>
                      <a:pt x="229" y="383"/>
                    </a:lnTo>
                    <a:lnTo>
                      <a:pt x="265" y="356"/>
                    </a:lnTo>
                    <a:lnTo>
                      <a:pt x="279" y="339"/>
                    </a:lnTo>
                    <a:lnTo>
                      <a:pt x="299" y="356"/>
                    </a:lnTo>
                    <a:lnTo>
                      <a:pt x="350" y="379"/>
                    </a:lnTo>
                    <a:lnTo>
                      <a:pt x="409" y="386"/>
                    </a:lnTo>
                    <a:lnTo>
                      <a:pt x="470" y="375"/>
                    </a:lnTo>
                    <a:lnTo>
                      <a:pt x="502" y="362"/>
                    </a:lnTo>
                    <a:lnTo>
                      <a:pt x="527" y="350"/>
                    </a:lnTo>
                    <a:lnTo>
                      <a:pt x="567" y="316"/>
                    </a:lnTo>
                    <a:lnTo>
                      <a:pt x="600" y="271"/>
                    </a:lnTo>
                    <a:lnTo>
                      <a:pt x="623" y="221"/>
                    </a:lnTo>
                    <a:lnTo>
                      <a:pt x="635" y="166"/>
                    </a:lnTo>
                    <a:lnTo>
                      <a:pt x="632" y="113"/>
                    </a:lnTo>
                    <a:lnTo>
                      <a:pt x="614" y="64"/>
                    </a:lnTo>
                    <a:lnTo>
                      <a:pt x="581" y="23"/>
                    </a:lnTo>
                    <a:lnTo>
                      <a:pt x="555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9"/>
              <p:cNvSpPr>
                <a:spLocks/>
              </p:cNvSpPr>
              <p:nvPr/>
            </p:nvSpPr>
            <p:spPr bwMode="auto">
              <a:xfrm>
                <a:off x="1655" y="2515"/>
                <a:ext cx="176" cy="179"/>
              </a:xfrm>
              <a:custGeom>
                <a:avLst/>
                <a:gdLst>
                  <a:gd name="T0" fmla="*/ 301 w 528"/>
                  <a:gd name="T1" fmla="*/ 1 h 538"/>
                  <a:gd name="T2" fmla="*/ 268 w 528"/>
                  <a:gd name="T3" fmla="*/ 27 h 538"/>
                  <a:gd name="T4" fmla="*/ 273 w 528"/>
                  <a:gd name="T5" fmla="*/ 82 h 538"/>
                  <a:gd name="T6" fmla="*/ 298 w 528"/>
                  <a:gd name="T7" fmla="*/ 95 h 538"/>
                  <a:gd name="T8" fmla="*/ 373 w 528"/>
                  <a:gd name="T9" fmla="*/ 112 h 538"/>
                  <a:gd name="T10" fmla="*/ 419 w 528"/>
                  <a:gd name="T11" fmla="*/ 145 h 538"/>
                  <a:gd name="T12" fmla="*/ 423 w 528"/>
                  <a:gd name="T13" fmla="*/ 191 h 538"/>
                  <a:gd name="T14" fmla="*/ 409 w 528"/>
                  <a:gd name="T15" fmla="*/ 220 h 538"/>
                  <a:gd name="T16" fmla="*/ 357 w 528"/>
                  <a:gd name="T17" fmla="*/ 265 h 538"/>
                  <a:gd name="T18" fmla="*/ 245 w 528"/>
                  <a:gd name="T19" fmla="*/ 269 h 538"/>
                  <a:gd name="T20" fmla="*/ 207 w 528"/>
                  <a:gd name="T21" fmla="*/ 256 h 538"/>
                  <a:gd name="T22" fmla="*/ 188 w 528"/>
                  <a:gd name="T23" fmla="*/ 250 h 538"/>
                  <a:gd name="T24" fmla="*/ 150 w 528"/>
                  <a:gd name="T25" fmla="*/ 268 h 538"/>
                  <a:gd name="T26" fmla="*/ 141 w 528"/>
                  <a:gd name="T27" fmla="*/ 324 h 538"/>
                  <a:gd name="T28" fmla="*/ 161 w 528"/>
                  <a:gd name="T29" fmla="*/ 341 h 538"/>
                  <a:gd name="T30" fmla="*/ 173 w 528"/>
                  <a:gd name="T31" fmla="*/ 347 h 538"/>
                  <a:gd name="T32" fmla="*/ 178 w 528"/>
                  <a:gd name="T33" fmla="*/ 348 h 538"/>
                  <a:gd name="T34" fmla="*/ 184 w 528"/>
                  <a:gd name="T35" fmla="*/ 351 h 538"/>
                  <a:gd name="T36" fmla="*/ 220 w 528"/>
                  <a:gd name="T37" fmla="*/ 367 h 538"/>
                  <a:gd name="T38" fmla="*/ 243 w 528"/>
                  <a:gd name="T39" fmla="*/ 399 h 538"/>
                  <a:gd name="T40" fmla="*/ 180 w 528"/>
                  <a:gd name="T41" fmla="*/ 443 h 538"/>
                  <a:gd name="T42" fmla="*/ 131 w 528"/>
                  <a:gd name="T43" fmla="*/ 456 h 538"/>
                  <a:gd name="T44" fmla="*/ 62 w 528"/>
                  <a:gd name="T45" fmla="*/ 456 h 538"/>
                  <a:gd name="T46" fmla="*/ 50 w 528"/>
                  <a:gd name="T47" fmla="*/ 443 h 538"/>
                  <a:gd name="T48" fmla="*/ 10 w 528"/>
                  <a:gd name="T49" fmla="*/ 446 h 538"/>
                  <a:gd name="T50" fmla="*/ 3 w 528"/>
                  <a:gd name="T51" fmla="*/ 475 h 538"/>
                  <a:gd name="T52" fmla="*/ 45 w 528"/>
                  <a:gd name="T53" fmla="*/ 525 h 538"/>
                  <a:gd name="T54" fmla="*/ 134 w 528"/>
                  <a:gd name="T55" fmla="*/ 538 h 538"/>
                  <a:gd name="T56" fmla="*/ 190 w 528"/>
                  <a:gd name="T57" fmla="*/ 528 h 538"/>
                  <a:gd name="T58" fmla="*/ 302 w 528"/>
                  <a:gd name="T59" fmla="*/ 465 h 538"/>
                  <a:gd name="T60" fmla="*/ 355 w 528"/>
                  <a:gd name="T61" fmla="*/ 383 h 538"/>
                  <a:gd name="T62" fmla="*/ 357 w 528"/>
                  <a:gd name="T63" fmla="*/ 366 h 538"/>
                  <a:gd name="T64" fmla="*/ 425 w 528"/>
                  <a:gd name="T65" fmla="*/ 341 h 538"/>
                  <a:gd name="T66" fmla="*/ 497 w 528"/>
                  <a:gd name="T67" fmla="*/ 271 h 538"/>
                  <a:gd name="T68" fmla="*/ 520 w 528"/>
                  <a:gd name="T69" fmla="*/ 220 h 538"/>
                  <a:gd name="T70" fmla="*/ 520 w 528"/>
                  <a:gd name="T71" fmla="*/ 127 h 538"/>
                  <a:gd name="T72" fmla="*/ 469 w 528"/>
                  <a:gd name="T73" fmla="*/ 53 h 538"/>
                  <a:gd name="T74" fmla="*/ 384 w 528"/>
                  <a:gd name="T75" fmla="*/ 9 h 538"/>
                  <a:gd name="T76" fmla="*/ 311 w 528"/>
                  <a:gd name="T77" fmla="*/ 0 h 5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28" h="538">
                    <a:moveTo>
                      <a:pt x="311" y="0"/>
                    </a:moveTo>
                    <a:lnTo>
                      <a:pt x="301" y="1"/>
                    </a:lnTo>
                    <a:lnTo>
                      <a:pt x="285" y="9"/>
                    </a:lnTo>
                    <a:lnTo>
                      <a:pt x="268" y="27"/>
                    </a:lnTo>
                    <a:lnTo>
                      <a:pt x="263" y="60"/>
                    </a:lnTo>
                    <a:lnTo>
                      <a:pt x="273" y="82"/>
                    </a:lnTo>
                    <a:lnTo>
                      <a:pt x="288" y="92"/>
                    </a:lnTo>
                    <a:lnTo>
                      <a:pt x="298" y="95"/>
                    </a:lnTo>
                    <a:lnTo>
                      <a:pt x="321" y="99"/>
                    </a:lnTo>
                    <a:lnTo>
                      <a:pt x="373" y="112"/>
                    </a:lnTo>
                    <a:lnTo>
                      <a:pt x="404" y="129"/>
                    </a:lnTo>
                    <a:lnTo>
                      <a:pt x="419" y="145"/>
                    </a:lnTo>
                    <a:lnTo>
                      <a:pt x="426" y="165"/>
                    </a:lnTo>
                    <a:lnTo>
                      <a:pt x="423" y="191"/>
                    </a:lnTo>
                    <a:lnTo>
                      <a:pt x="416" y="206"/>
                    </a:lnTo>
                    <a:lnTo>
                      <a:pt x="409" y="220"/>
                    </a:lnTo>
                    <a:lnTo>
                      <a:pt x="391" y="242"/>
                    </a:lnTo>
                    <a:lnTo>
                      <a:pt x="357" y="265"/>
                    </a:lnTo>
                    <a:lnTo>
                      <a:pt x="302" y="276"/>
                    </a:lnTo>
                    <a:lnTo>
                      <a:pt x="245" y="269"/>
                    </a:lnTo>
                    <a:lnTo>
                      <a:pt x="217" y="260"/>
                    </a:lnTo>
                    <a:lnTo>
                      <a:pt x="207" y="256"/>
                    </a:lnTo>
                    <a:lnTo>
                      <a:pt x="199" y="253"/>
                    </a:lnTo>
                    <a:lnTo>
                      <a:pt x="188" y="250"/>
                    </a:lnTo>
                    <a:lnTo>
                      <a:pt x="171" y="253"/>
                    </a:lnTo>
                    <a:lnTo>
                      <a:pt x="150" y="268"/>
                    </a:lnTo>
                    <a:lnTo>
                      <a:pt x="135" y="299"/>
                    </a:lnTo>
                    <a:lnTo>
                      <a:pt x="141" y="324"/>
                    </a:lnTo>
                    <a:lnTo>
                      <a:pt x="151" y="337"/>
                    </a:lnTo>
                    <a:lnTo>
                      <a:pt x="161" y="341"/>
                    </a:lnTo>
                    <a:lnTo>
                      <a:pt x="167" y="344"/>
                    </a:lnTo>
                    <a:lnTo>
                      <a:pt x="173" y="347"/>
                    </a:lnTo>
                    <a:lnTo>
                      <a:pt x="173" y="347"/>
                    </a:lnTo>
                    <a:lnTo>
                      <a:pt x="178" y="348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220" y="367"/>
                    </a:lnTo>
                    <a:lnTo>
                      <a:pt x="252" y="386"/>
                    </a:lnTo>
                    <a:lnTo>
                      <a:pt x="243" y="399"/>
                    </a:lnTo>
                    <a:lnTo>
                      <a:pt x="220" y="420"/>
                    </a:lnTo>
                    <a:lnTo>
                      <a:pt x="180" y="443"/>
                    </a:lnTo>
                    <a:lnTo>
                      <a:pt x="150" y="452"/>
                    </a:lnTo>
                    <a:lnTo>
                      <a:pt x="131" y="456"/>
                    </a:lnTo>
                    <a:lnTo>
                      <a:pt x="85" y="459"/>
                    </a:lnTo>
                    <a:lnTo>
                      <a:pt x="62" y="456"/>
                    </a:lnTo>
                    <a:lnTo>
                      <a:pt x="57" y="453"/>
                    </a:lnTo>
                    <a:lnTo>
                      <a:pt x="50" y="443"/>
                    </a:lnTo>
                    <a:lnTo>
                      <a:pt x="30" y="438"/>
                    </a:lnTo>
                    <a:lnTo>
                      <a:pt x="10" y="446"/>
                    </a:lnTo>
                    <a:lnTo>
                      <a:pt x="0" y="463"/>
                    </a:lnTo>
                    <a:lnTo>
                      <a:pt x="3" y="475"/>
                    </a:lnTo>
                    <a:lnTo>
                      <a:pt x="13" y="498"/>
                    </a:lnTo>
                    <a:lnTo>
                      <a:pt x="45" y="525"/>
                    </a:lnTo>
                    <a:lnTo>
                      <a:pt x="88" y="537"/>
                    </a:lnTo>
                    <a:lnTo>
                      <a:pt x="134" y="538"/>
                    </a:lnTo>
                    <a:lnTo>
                      <a:pt x="155" y="534"/>
                    </a:lnTo>
                    <a:lnTo>
                      <a:pt x="190" y="528"/>
                    </a:lnTo>
                    <a:lnTo>
                      <a:pt x="250" y="504"/>
                    </a:lnTo>
                    <a:lnTo>
                      <a:pt x="302" y="465"/>
                    </a:lnTo>
                    <a:lnTo>
                      <a:pt x="341" y="414"/>
                    </a:lnTo>
                    <a:lnTo>
                      <a:pt x="355" y="383"/>
                    </a:lnTo>
                    <a:lnTo>
                      <a:pt x="358" y="374"/>
                    </a:lnTo>
                    <a:lnTo>
                      <a:pt x="357" y="366"/>
                    </a:lnTo>
                    <a:lnTo>
                      <a:pt x="381" y="360"/>
                    </a:lnTo>
                    <a:lnTo>
                      <a:pt x="425" y="341"/>
                    </a:lnTo>
                    <a:lnTo>
                      <a:pt x="463" y="311"/>
                    </a:lnTo>
                    <a:lnTo>
                      <a:pt x="497" y="271"/>
                    </a:lnTo>
                    <a:lnTo>
                      <a:pt x="509" y="246"/>
                    </a:lnTo>
                    <a:lnTo>
                      <a:pt x="520" y="220"/>
                    </a:lnTo>
                    <a:lnTo>
                      <a:pt x="528" y="171"/>
                    </a:lnTo>
                    <a:lnTo>
                      <a:pt x="520" y="127"/>
                    </a:lnTo>
                    <a:lnTo>
                      <a:pt x="499" y="86"/>
                    </a:lnTo>
                    <a:lnTo>
                      <a:pt x="469" y="53"/>
                    </a:lnTo>
                    <a:lnTo>
                      <a:pt x="430" y="26"/>
                    </a:lnTo>
                    <a:lnTo>
                      <a:pt x="384" y="9"/>
                    </a:lnTo>
                    <a:lnTo>
                      <a:pt x="337" y="0"/>
                    </a:lnTo>
                    <a:lnTo>
                      <a:pt x="31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20"/>
              <p:cNvSpPr>
                <a:spLocks/>
              </p:cNvSpPr>
              <p:nvPr/>
            </p:nvSpPr>
            <p:spPr bwMode="auto">
              <a:xfrm>
                <a:off x="1665" y="2702"/>
                <a:ext cx="205" cy="210"/>
              </a:xfrm>
              <a:custGeom>
                <a:avLst/>
                <a:gdLst>
                  <a:gd name="T0" fmla="*/ 388 w 613"/>
                  <a:gd name="T1" fmla="*/ 3 h 630"/>
                  <a:gd name="T2" fmla="*/ 357 w 613"/>
                  <a:gd name="T3" fmla="*/ 52 h 630"/>
                  <a:gd name="T4" fmla="*/ 381 w 613"/>
                  <a:gd name="T5" fmla="*/ 89 h 630"/>
                  <a:gd name="T6" fmla="*/ 466 w 613"/>
                  <a:gd name="T7" fmla="*/ 128 h 630"/>
                  <a:gd name="T8" fmla="*/ 511 w 613"/>
                  <a:gd name="T9" fmla="*/ 174 h 630"/>
                  <a:gd name="T10" fmla="*/ 506 w 613"/>
                  <a:gd name="T11" fmla="*/ 230 h 630"/>
                  <a:gd name="T12" fmla="*/ 486 w 613"/>
                  <a:gd name="T13" fmla="*/ 265 h 630"/>
                  <a:gd name="T14" fmla="*/ 431 w 613"/>
                  <a:gd name="T15" fmla="*/ 307 h 630"/>
                  <a:gd name="T16" fmla="*/ 349 w 613"/>
                  <a:gd name="T17" fmla="*/ 312 h 630"/>
                  <a:gd name="T18" fmla="*/ 257 w 613"/>
                  <a:gd name="T19" fmla="*/ 265 h 630"/>
                  <a:gd name="T20" fmla="*/ 253 w 613"/>
                  <a:gd name="T21" fmla="*/ 260 h 630"/>
                  <a:gd name="T22" fmla="*/ 239 w 613"/>
                  <a:gd name="T23" fmla="*/ 252 h 630"/>
                  <a:gd name="T24" fmla="*/ 198 w 613"/>
                  <a:gd name="T25" fmla="*/ 256 h 630"/>
                  <a:gd name="T26" fmla="*/ 175 w 613"/>
                  <a:gd name="T27" fmla="*/ 311 h 630"/>
                  <a:gd name="T28" fmla="*/ 188 w 613"/>
                  <a:gd name="T29" fmla="*/ 334 h 630"/>
                  <a:gd name="T30" fmla="*/ 214 w 613"/>
                  <a:gd name="T31" fmla="*/ 354 h 630"/>
                  <a:gd name="T32" fmla="*/ 256 w 613"/>
                  <a:gd name="T33" fmla="*/ 422 h 630"/>
                  <a:gd name="T34" fmla="*/ 224 w 613"/>
                  <a:gd name="T35" fmla="*/ 512 h 630"/>
                  <a:gd name="T36" fmla="*/ 180 w 613"/>
                  <a:gd name="T37" fmla="*/ 543 h 630"/>
                  <a:gd name="T38" fmla="*/ 119 w 613"/>
                  <a:gd name="T39" fmla="*/ 547 h 630"/>
                  <a:gd name="T40" fmla="*/ 72 w 613"/>
                  <a:gd name="T41" fmla="*/ 495 h 630"/>
                  <a:gd name="T42" fmla="*/ 51 w 613"/>
                  <a:gd name="T43" fmla="*/ 397 h 630"/>
                  <a:gd name="T44" fmla="*/ 37 w 613"/>
                  <a:gd name="T45" fmla="*/ 374 h 630"/>
                  <a:gd name="T46" fmla="*/ 5 w 613"/>
                  <a:gd name="T47" fmla="*/ 387 h 630"/>
                  <a:gd name="T48" fmla="*/ 0 w 613"/>
                  <a:gd name="T49" fmla="*/ 425 h 630"/>
                  <a:gd name="T50" fmla="*/ 13 w 613"/>
                  <a:gd name="T51" fmla="*/ 540 h 630"/>
                  <a:gd name="T52" fmla="*/ 66 w 613"/>
                  <a:gd name="T53" fmla="*/ 607 h 630"/>
                  <a:gd name="T54" fmla="*/ 131 w 613"/>
                  <a:gd name="T55" fmla="*/ 630 h 630"/>
                  <a:gd name="T56" fmla="*/ 220 w 613"/>
                  <a:gd name="T57" fmla="*/ 615 h 630"/>
                  <a:gd name="T58" fmla="*/ 263 w 613"/>
                  <a:gd name="T59" fmla="*/ 594 h 630"/>
                  <a:gd name="T60" fmla="*/ 329 w 613"/>
                  <a:gd name="T61" fmla="*/ 522 h 630"/>
                  <a:gd name="T62" fmla="*/ 352 w 613"/>
                  <a:gd name="T63" fmla="*/ 452 h 630"/>
                  <a:gd name="T64" fmla="*/ 352 w 613"/>
                  <a:gd name="T65" fmla="*/ 410 h 630"/>
                  <a:gd name="T66" fmla="*/ 446 w 613"/>
                  <a:gd name="T67" fmla="*/ 404 h 630"/>
                  <a:gd name="T68" fmla="*/ 555 w 613"/>
                  <a:gd name="T69" fmla="*/ 338 h 630"/>
                  <a:gd name="T70" fmla="*/ 594 w 613"/>
                  <a:gd name="T71" fmla="*/ 283 h 630"/>
                  <a:gd name="T72" fmla="*/ 613 w 613"/>
                  <a:gd name="T73" fmla="*/ 177 h 630"/>
                  <a:gd name="T74" fmla="*/ 574 w 613"/>
                  <a:gd name="T75" fmla="*/ 82 h 630"/>
                  <a:gd name="T76" fmla="*/ 489 w 613"/>
                  <a:gd name="T77" fmla="*/ 17 h 630"/>
                  <a:gd name="T78" fmla="*/ 404 w 613"/>
                  <a:gd name="T79" fmla="*/ 0 h 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13" h="630">
                    <a:moveTo>
                      <a:pt x="404" y="0"/>
                    </a:moveTo>
                    <a:lnTo>
                      <a:pt x="388" y="3"/>
                    </a:lnTo>
                    <a:lnTo>
                      <a:pt x="365" y="21"/>
                    </a:lnTo>
                    <a:lnTo>
                      <a:pt x="357" y="52"/>
                    </a:lnTo>
                    <a:lnTo>
                      <a:pt x="367" y="79"/>
                    </a:lnTo>
                    <a:lnTo>
                      <a:pt x="381" y="89"/>
                    </a:lnTo>
                    <a:lnTo>
                      <a:pt x="410" y="101"/>
                    </a:lnTo>
                    <a:lnTo>
                      <a:pt x="466" y="128"/>
                    </a:lnTo>
                    <a:lnTo>
                      <a:pt x="498" y="152"/>
                    </a:lnTo>
                    <a:lnTo>
                      <a:pt x="511" y="174"/>
                    </a:lnTo>
                    <a:lnTo>
                      <a:pt x="515" y="200"/>
                    </a:lnTo>
                    <a:lnTo>
                      <a:pt x="506" y="230"/>
                    </a:lnTo>
                    <a:lnTo>
                      <a:pt x="498" y="249"/>
                    </a:lnTo>
                    <a:lnTo>
                      <a:pt x="486" y="265"/>
                    </a:lnTo>
                    <a:lnTo>
                      <a:pt x="462" y="291"/>
                    </a:lnTo>
                    <a:lnTo>
                      <a:pt x="431" y="307"/>
                    </a:lnTo>
                    <a:lnTo>
                      <a:pt x="400" y="314"/>
                    </a:lnTo>
                    <a:lnTo>
                      <a:pt x="349" y="312"/>
                    </a:lnTo>
                    <a:lnTo>
                      <a:pt x="285" y="286"/>
                    </a:lnTo>
                    <a:lnTo>
                      <a:pt x="257" y="265"/>
                    </a:lnTo>
                    <a:lnTo>
                      <a:pt x="257" y="265"/>
                    </a:lnTo>
                    <a:lnTo>
                      <a:pt x="253" y="260"/>
                    </a:lnTo>
                    <a:lnTo>
                      <a:pt x="247" y="258"/>
                    </a:lnTo>
                    <a:lnTo>
                      <a:pt x="239" y="252"/>
                    </a:lnTo>
                    <a:lnTo>
                      <a:pt x="223" y="249"/>
                    </a:lnTo>
                    <a:lnTo>
                      <a:pt x="198" y="256"/>
                    </a:lnTo>
                    <a:lnTo>
                      <a:pt x="177" y="285"/>
                    </a:lnTo>
                    <a:lnTo>
                      <a:pt x="175" y="311"/>
                    </a:lnTo>
                    <a:lnTo>
                      <a:pt x="181" y="327"/>
                    </a:lnTo>
                    <a:lnTo>
                      <a:pt x="188" y="334"/>
                    </a:lnTo>
                    <a:lnTo>
                      <a:pt x="201" y="344"/>
                    </a:lnTo>
                    <a:lnTo>
                      <a:pt x="214" y="354"/>
                    </a:lnTo>
                    <a:lnTo>
                      <a:pt x="234" y="376"/>
                    </a:lnTo>
                    <a:lnTo>
                      <a:pt x="256" y="422"/>
                    </a:lnTo>
                    <a:lnTo>
                      <a:pt x="253" y="469"/>
                    </a:lnTo>
                    <a:lnTo>
                      <a:pt x="224" y="512"/>
                    </a:lnTo>
                    <a:lnTo>
                      <a:pt x="198" y="531"/>
                    </a:lnTo>
                    <a:lnTo>
                      <a:pt x="180" y="543"/>
                    </a:lnTo>
                    <a:lnTo>
                      <a:pt x="146" y="551"/>
                    </a:lnTo>
                    <a:lnTo>
                      <a:pt x="119" y="547"/>
                    </a:lnTo>
                    <a:lnTo>
                      <a:pt x="96" y="533"/>
                    </a:lnTo>
                    <a:lnTo>
                      <a:pt x="72" y="495"/>
                    </a:lnTo>
                    <a:lnTo>
                      <a:pt x="54" y="430"/>
                    </a:lnTo>
                    <a:lnTo>
                      <a:pt x="51" y="397"/>
                    </a:lnTo>
                    <a:lnTo>
                      <a:pt x="50" y="386"/>
                    </a:lnTo>
                    <a:lnTo>
                      <a:pt x="37" y="374"/>
                    </a:lnTo>
                    <a:lnTo>
                      <a:pt x="20" y="374"/>
                    </a:lnTo>
                    <a:lnTo>
                      <a:pt x="5" y="387"/>
                    </a:lnTo>
                    <a:lnTo>
                      <a:pt x="2" y="397"/>
                    </a:lnTo>
                    <a:lnTo>
                      <a:pt x="0" y="425"/>
                    </a:lnTo>
                    <a:lnTo>
                      <a:pt x="1" y="484"/>
                    </a:lnTo>
                    <a:lnTo>
                      <a:pt x="13" y="540"/>
                    </a:lnTo>
                    <a:lnTo>
                      <a:pt x="43" y="589"/>
                    </a:lnTo>
                    <a:lnTo>
                      <a:pt x="66" y="607"/>
                    </a:lnTo>
                    <a:lnTo>
                      <a:pt x="87" y="619"/>
                    </a:lnTo>
                    <a:lnTo>
                      <a:pt x="131" y="630"/>
                    </a:lnTo>
                    <a:lnTo>
                      <a:pt x="175" y="628"/>
                    </a:lnTo>
                    <a:lnTo>
                      <a:pt x="220" y="615"/>
                    </a:lnTo>
                    <a:lnTo>
                      <a:pt x="241" y="606"/>
                    </a:lnTo>
                    <a:lnTo>
                      <a:pt x="263" y="594"/>
                    </a:lnTo>
                    <a:lnTo>
                      <a:pt x="300" y="561"/>
                    </a:lnTo>
                    <a:lnTo>
                      <a:pt x="329" y="522"/>
                    </a:lnTo>
                    <a:lnTo>
                      <a:pt x="348" y="476"/>
                    </a:lnTo>
                    <a:lnTo>
                      <a:pt x="352" y="452"/>
                    </a:lnTo>
                    <a:lnTo>
                      <a:pt x="355" y="430"/>
                    </a:lnTo>
                    <a:lnTo>
                      <a:pt x="352" y="410"/>
                    </a:lnTo>
                    <a:lnTo>
                      <a:pt x="384" y="413"/>
                    </a:lnTo>
                    <a:lnTo>
                      <a:pt x="446" y="404"/>
                    </a:lnTo>
                    <a:lnTo>
                      <a:pt x="505" y="380"/>
                    </a:lnTo>
                    <a:lnTo>
                      <a:pt x="555" y="338"/>
                    </a:lnTo>
                    <a:lnTo>
                      <a:pt x="577" y="309"/>
                    </a:lnTo>
                    <a:lnTo>
                      <a:pt x="594" y="283"/>
                    </a:lnTo>
                    <a:lnTo>
                      <a:pt x="611" y="230"/>
                    </a:lnTo>
                    <a:lnTo>
                      <a:pt x="613" y="177"/>
                    </a:lnTo>
                    <a:lnTo>
                      <a:pt x="600" y="127"/>
                    </a:lnTo>
                    <a:lnTo>
                      <a:pt x="574" y="82"/>
                    </a:lnTo>
                    <a:lnTo>
                      <a:pt x="537" y="44"/>
                    </a:lnTo>
                    <a:lnTo>
                      <a:pt x="489" y="17"/>
                    </a:lnTo>
                    <a:lnTo>
                      <a:pt x="434" y="1"/>
                    </a:lnTo>
                    <a:lnTo>
                      <a:pt x="40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2" name="Group 31"/>
            <p:cNvGrpSpPr>
              <a:grpSpLocks noChangeAspect="1"/>
            </p:cNvGrpSpPr>
            <p:nvPr/>
          </p:nvGrpSpPr>
          <p:grpSpPr bwMode="auto">
            <a:xfrm>
              <a:off x="594443" y="5066831"/>
              <a:ext cx="167284" cy="203007"/>
              <a:chOff x="2647" y="1727"/>
              <a:chExt cx="192" cy="233"/>
            </a:xfrm>
            <a:grpFill/>
          </p:grpSpPr>
          <p:sp>
            <p:nvSpPr>
              <p:cNvPr id="13" name="Freeform 32"/>
              <p:cNvSpPr>
                <a:spLocks/>
              </p:cNvSpPr>
              <p:nvPr/>
            </p:nvSpPr>
            <p:spPr bwMode="auto">
              <a:xfrm>
                <a:off x="2699" y="1727"/>
                <a:ext cx="140" cy="152"/>
              </a:xfrm>
              <a:custGeom>
                <a:avLst/>
                <a:gdLst>
                  <a:gd name="T0" fmla="*/ 94 w 421"/>
                  <a:gd name="T1" fmla="*/ 455 h 455"/>
                  <a:gd name="T2" fmla="*/ 0 w 421"/>
                  <a:gd name="T3" fmla="*/ 362 h 455"/>
                  <a:gd name="T4" fmla="*/ 172 w 421"/>
                  <a:gd name="T5" fmla="*/ 191 h 455"/>
                  <a:gd name="T6" fmla="*/ 371 w 421"/>
                  <a:gd name="T7" fmla="*/ 1 h 455"/>
                  <a:gd name="T8" fmla="*/ 377 w 421"/>
                  <a:gd name="T9" fmla="*/ 0 h 455"/>
                  <a:gd name="T10" fmla="*/ 404 w 421"/>
                  <a:gd name="T11" fmla="*/ 4 h 455"/>
                  <a:gd name="T12" fmla="*/ 419 w 421"/>
                  <a:gd name="T13" fmla="*/ 21 h 455"/>
                  <a:gd name="T14" fmla="*/ 421 w 421"/>
                  <a:gd name="T15" fmla="*/ 37 h 455"/>
                  <a:gd name="T16" fmla="*/ 364 w 421"/>
                  <a:gd name="T17" fmla="*/ 120 h 455"/>
                  <a:gd name="T18" fmla="*/ 130 w 421"/>
                  <a:gd name="T19" fmla="*/ 410 h 455"/>
                  <a:gd name="T20" fmla="*/ 94 w 421"/>
                  <a:gd name="T21" fmla="*/ 455 h 4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21" h="455">
                    <a:moveTo>
                      <a:pt x="94" y="455"/>
                    </a:moveTo>
                    <a:lnTo>
                      <a:pt x="0" y="362"/>
                    </a:lnTo>
                    <a:lnTo>
                      <a:pt x="172" y="191"/>
                    </a:lnTo>
                    <a:lnTo>
                      <a:pt x="371" y="1"/>
                    </a:lnTo>
                    <a:lnTo>
                      <a:pt x="377" y="0"/>
                    </a:lnTo>
                    <a:lnTo>
                      <a:pt x="404" y="4"/>
                    </a:lnTo>
                    <a:lnTo>
                      <a:pt x="419" y="21"/>
                    </a:lnTo>
                    <a:lnTo>
                      <a:pt x="421" y="37"/>
                    </a:lnTo>
                    <a:lnTo>
                      <a:pt x="364" y="120"/>
                    </a:lnTo>
                    <a:lnTo>
                      <a:pt x="130" y="410"/>
                    </a:lnTo>
                    <a:lnTo>
                      <a:pt x="94" y="45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" name="Freeform 33"/>
              <p:cNvSpPr>
                <a:spLocks/>
              </p:cNvSpPr>
              <p:nvPr/>
            </p:nvSpPr>
            <p:spPr bwMode="auto">
              <a:xfrm>
                <a:off x="2647" y="1856"/>
                <a:ext cx="76" cy="104"/>
              </a:xfrm>
              <a:custGeom>
                <a:avLst/>
                <a:gdLst>
                  <a:gd name="T0" fmla="*/ 22 w 226"/>
                  <a:gd name="T1" fmla="*/ 314 h 314"/>
                  <a:gd name="T2" fmla="*/ 21 w 226"/>
                  <a:gd name="T3" fmla="*/ 301 h 314"/>
                  <a:gd name="T4" fmla="*/ 37 w 226"/>
                  <a:gd name="T5" fmla="*/ 242 h 314"/>
                  <a:gd name="T6" fmla="*/ 63 w 226"/>
                  <a:gd name="T7" fmla="*/ 219 h 314"/>
                  <a:gd name="T8" fmla="*/ 90 w 226"/>
                  <a:gd name="T9" fmla="*/ 211 h 314"/>
                  <a:gd name="T10" fmla="*/ 107 w 226"/>
                  <a:gd name="T11" fmla="*/ 209 h 314"/>
                  <a:gd name="T12" fmla="*/ 125 w 226"/>
                  <a:gd name="T13" fmla="*/ 208 h 314"/>
                  <a:gd name="T14" fmla="*/ 153 w 226"/>
                  <a:gd name="T15" fmla="*/ 199 h 314"/>
                  <a:gd name="T16" fmla="*/ 188 w 226"/>
                  <a:gd name="T17" fmla="*/ 173 h 314"/>
                  <a:gd name="T18" fmla="*/ 223 w 226"/>
                  <a:gd name="T19" fmla="*/ 107 h 314"/>
                  <a:gd name="T20" fmla="*/ 226 w 226"/>
                  <a:gd name="T21" fmla="*/ 91 h 314"/>
                  <a:gd name="T22" fmla="*/ 132 w 226"/>
                  <a:gd name="T23" fmla="*/ 0 h 314"/>
                  <a:gd name="T24" fmla="*/ 96 w 226"/>
                  <a:gd name="T25" fmla="*/ 17 h 314"/>
                  <a:gd name="T26" fmla="*/ 44 w 226"/>
                  <a:gd name="T27" fmla="*/ 61 h 314"/>
                  <a:gd name="T28" fmla="*/ 13 w 226"/>
                  <a:gd name="T29" fmla="*/ 113 h 314"/>
                  <a:gd name="T30" fmla="*/ 0 w 226"/>
                  <a:gd name="T31" fmla="*/ 165 h 314"/>
                  <a:gd name="T32" fmla="*/ 2 w 226"/>
                  <a:gd name="T33" fmla="*/ 239 h 314"/>
                  <a:gd name="T34" fmla="*/ 19 w 226"/>
                  <a:gd name="T35" fmla="*/ 307 h 314"/>
                  <a:gd name="T36" fmla="*/ 22 w 226"/>
                  <a:gd name="T37" fmla="*/ 314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26" h="314">
                    <a:moveTo>
                      <a:pt x="22" y="314"/>
                    </a:moveTo>
                    <a:lnTo>
                      <a:pt x="21" y="301"/>
                    </a:lnTo>
                    <a:lnTo>
                      <a:pt x="37" y="242"/>
                    </a:lnTo>
                    <a:lnTo>
                      <a:pt x="63" y="219"/>
                    </a:lnTo>
                    <a:lnTo>
                      <a:pt x="90" y="211"/>
                    </a:lnTo>
                    <a:lnTo>
                      <a:pt x="107" y="209"/>
                    </a:lnTo>
                    <a:lnTo>
                      <a:pt x="125" y="208"/>
                    </a:lnTo>
                    <a:lnTo>
                      <a:pt x="153" y="199"/>
                    </a:lnTo>
                    <a:lnTo>
                      <a:pt x="188" y="173"/>
                    </a:lnTo>
                    <a:lnTo>
                      <a:pt x="223" y="107"/>
                    </a:lnTo>
                    <a:lnTo>
                      <a:pt x="226" y="91"/>
                    </a:lnTo>
                    <a:lnTo>
                      <a:pt x="132" y="0"/>
                    </a:lnTo>
                    <a:lnTo>
                      <a:pt x="96" y="17"/>
                    </a:lnTo>
                    <a:lnTo>
                      <a:pt x="44" y="61"/>
                    </a:lnTo>
                    <a:lnTo>
                      <a:pt x="13" y="113"/>
                    </a:lnTo>
                    <a:lnTo>
                      <a:pt x="0" y="165"/>
                    </a:lnTo>
                    <a:lnTo>
                      <a:pt x="2" y="239"/>
                    </a:lnTo>
                    <a:lnTo>
                      <a:pt x="19" y="307"/>
                    </a:lnTo>
                    <a:lnTo>
                      <a:pt x="22" y="3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25" name="모서리가 둥근 직사각형 24"/>
          <p:cNvSpPr/>
          <p:nvPr/>
        </p:nvSpPr>
        <p:spPr>
          <a:xfrm>
            <a:off x="752612" y="225445"/>
            <a:ext cx="11207159" cy="650762"/>
          </a:xfrm>
          <a:prstGeom prst="roundRect">
            <a:avLst/>
          </a:prstGeom>
          <a:solidFill>
            <a:srgbClr val="F4F4FE"/>
          </a:solidFill>
          <a:ln>
            <a:noFill/>
          </a:ln>
          <a:effectLst>
            <a:outerShdw blurRad="190500" dist="101600" dir="2700000" algn="tl" rotWithShape="0">
              <a:srgbClr val="5955B3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2400" kern="0" dirty="0">
                <a:solidFill>
                  <a:srgbClr val="5955B3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주문 완료</a:t>
            </a:r>
            <a:endParaRPr lang="en-US" altLang="ko-KR" sz="1000" kern="0" dirty="0">
              <a:solidFill>
                <a:srgbClr val="5955B3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11658599" y="598713"/>
            <a:ext cx="217715" cy="217715"/>
          </a:xfrm>
          <a:prstGeom prst="ellipse">
            <a:avLst/>
          </a:prstGeom>
          <a:solidFill>
            <a:srgbClr val="5955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prstClr val="white"/>
                </a:solidFill>
              </a:rPr>
              <a:t>+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156851" y="354496"/>
            <a:ext cx="298491" cy="298491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52" name="Group 28"/>
          <p:cNvGrpSpPr>
            <a:grpSpLocks noChangeAspect="1"/>
          </p:cNvGrpSpPr>
          <p:nvPr/>
        </p:nvGrpSpPr>
        <p:grpSpPr bwMode="auto">
          <a:xfrm>
            <a:off x="2726630" y="3026669"/>
            <a:ext cx="305908" cy="267729"/>
            <a:chOff x="496" y="4251"/>
            <a:chExt cx="641" cy="561"/>
          </a:xfrm>
          <a:solidFill>
            <a:schemeClr val="bg1"/>
          </a:solidFill>
        </p:grpSpPr>
        <p:sp>
          <p:nvSpPr>
            <p:cNvPr id="53" name="Freeform 30"/>
            <p:cNvSpPr>
              <a:spLocks/>
            </p:cNvSpPr>
            <p:nvPr/>
          </p:nvSpPr>
          <p:spPr bwMode="auto">
            <a:xfrm>
              <a:off x="709" y="4720"/>
              <a:ext cx="88" cy="92"/>
            </a:xfrm>
            <a:custGeom>
              <a:avLst/>
              <a:gdLst>
                <a:gd name="T0" fmla="*/ 0 w 526"/>
                <a:gd name="T1" fmla="*/ 0 h 553"/>
                <a:gd name="T2" fmla="*/ 526 w 526"/>
                <a:gd name="T3" fmla="*/ 250 h 553"/>
                <a:gd name="T4" fmla="*/ 97 w 526"/>
                <a:gd name="T5" fmla="*/ 542 h 553"/>
                <a:gd name="T6" fmla="*/ 81 w 526"/>
                <a:gd name="T7" fmla="*/ 549 h 553"/>
                <a:gd name="T8" fmla="*/ 65 w 526"/>
                <a:gd name="T9" fmla="*/ 553 h 553"/>
                <a:gd name="T10" fmla="*/ 49 w 526"/>
                <a:gd name="T11" fmla="*/ 552 h 553"/>
                <a:gd name="T12" fmla="*/ 34 w 526"/>
                <a:gd name="T13" fmla="*/ 546 h 553"/>
                <a:gd name="T14" fmla="*/ 20 w 526"/>
                <a:gd name="T15" fmla="*/ 535 h 553"/>
                <a:gd name="T16" fmla="*/ 9 w 526"/>
                <a:gd name="T17" fmla="*/ 522 h 553"/>
                <a:gd name="T18" fmla="*/ 2 w 526"/>
                <a:gd name="T19" fmla="*/ 507 h 553"/>
                <a:gd name="T20" fmla="*/ 0 w 526"/>
                <a:gd name="T21" fmla="*/ 490 h 553"/>
                <a:gd name="T22" fmla="*/ 0 w 526"/>
                <a:gd name="T23" fmla="*/ 0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26" h="553">
                  <a:moveTo>
                    <a:pt x="0" y="0"/>
                  </a:moveTo>
                  <a:lnTo>
                    <a:pt x="526" y="250"/>
                  </a:lnTo>
                  <a:lnTo>
                    <a:pt x="97" y="542"/>
                  </a:lnTo>
                  <a:lnTo>
                    <a:pt x="81" y="549"/>
                  </a:lnTo>
                  <a:lnTo>
                    <a:pt x="65" y="553"/>
                  </a:lnTo>
                  <a:lnTo>
                    <a:pt x="49" y="552"/>
                  </a:lnTo>
                  <a:lnTo>
                    <a:pt x="34" y="546"/>
                  </a:lnTo>
                  <a:lnTo>
                    <a:pt x="20" y="535"/>
                  </a:lnTo>
                  <a:lnTo>
                    <a:pt x="9" y="522"/>
                  </a:lnTo>
                  <a:lnTo>
                    <a:pt x="2" y="507"/>
                  </a:lnTo>
                  <a:lnTo>
                    <a:pt x="0" y="4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4" name="Freeform 31"/>
            <p:cNvSpPr>
              <a:spLocks/>
            </p:cNvSpPr>
            <p:nvPr/>
          </p:nvSpPr>
          <p:spPr bwMode="auto">
            <a:xfrm>
              <a:off x="496" y="4251"/>
              <a:ext cx="641" cy="530"/>
            </a:xfrm>
            <a:custGeom>
              <a:avLst/>
              <a:gdLst>
                <a:gd name="T0" fmla="*/ 3785 w 3847"/>
                <a:gd name="T1" fmla="*/ 0 h 3180"/>
                <a:gd name="T2" fmla="*/ 3800 w 3847"/>
                <a:gd name="T3" fmla="*/ 2 h 3180"/>
                <a:gd name="T4" fmla="*/ 3814 w 3847"/>
                <a:gd name="T5" fmla="*/ 7 h 3180"/>
                <a:gd name="T6" fmla="*/ 3827 w 3847"/>
                <a:gd name="T7" fmla="*/ 16 h 3180"/>
                <a:gd name="T8" fmla="*/ 3839 w 3847"/>
                <a:gd name="T9" fmla="*/ 31 h 3180"/>
                <a:gd name="T10" fmla="*/ 3846 w 3847"/>
                <a:gd name="T11" fmla="*/ 49 h 3180"/>
                <a:gd name="T12" fmla="*/ 3847 w 3847"/>
                <a:gd name="T13" fmla="*/ 66 h 3180"/>
                <a:gd name="T14" fmla="*/ 3842 w 3847"/>
                <a:gd name="T15" fmla="*/ 85 h 3180"/>
                <a:gd name="T16" fmla="*/ 2642 w 3847"/>
                <a:gd name="T17" fmla="*/ 3110 h 3180"/>
                <a:gd name="T18" fmla="*/ 2631 w 3847"/>
                <a:gd name="T19" fmla="*/ 3130 h 3180"/>
                <a:gd name="T20" fmla="*/ 2617 w 3847"/>
                <a:gd name="T21" fmla="*/ 3147 h 3180"/>
                <a:gd name="T22" fmla="*/ 2600 w 3847"/>
                <a:gd name="T23" fmla="*/ 3161 h 3180"/>
                <a:gd name="T24" fmla="*/ 2579 w 3847"/>
                <a:gd name="T25" fmla="*/ 3172 h 3180"/>
                <a:gd name="T26" fmla="*/ 2559 w 3847"/>
                <a:gd name="T27" fmla="*/ 3178 h 3180"/>
                <a:gd name="T28" fmla="*/ 2539 w 3847"/>
                <a:gd name="T29" fmla="*/ 3180 h 3180"/>
                <a:gd name="T30" fmla="*/ 2514 w 3847"/>
                <a:gd name="T31" fmla="*/ 3177 h 3180"/>
                <a:gd name="T32" fmla="*/ 2491 w 3847"/>
                <a:gd name="T33" fmla="*/ 3168 h 3180"/>
                <a:gd name="T34" fmla="*/ 1278 w 3847"/>
                <a:gd name="T35" fmla="*/ 2591 h 3180"/>
                <a:gd name="T36" fmla="*/ 2984 w 3847"/>
                <a:gd name="T37" fmla="*/ 878 h 3180"/>
                <a:gd name="T38" fmla="*/ 1036 w 3847"/>
                <a:gd name="T39" fmla="*/ 2477 h 3180"/>
                <a:gd name="T40" fmla="*/ 63 w 3847"/>
                <a:gd name="T41" fmla="*/ 2014 h 3180"/>
                <a:gd name="T42" fmla="*/ 42 w 3847"/>
                <a:gd name="T43" fmla="*/ 2000 h 3180"/>
                <a:gd name="T44" fmla="*/ 24 w 3847"/>
                <a:gd name="T45" fmla="*/ 1983 h 3180"/>
                <a:gd name="T46" fmla="*/ 11 w 3847"/>
                <a:gd name="T47" fmla="*/ 1963 h 3180"/>
                <a:gd name="T48" fmla="*/ 3 w 3847"/>
                <a:gd name="T49" fmla="*/ 1940 h 3180"/>
                <a:gd name="T50" fmla="*/ 0 w 3847"/>
                <a:gd name="T51" fmla="*/ 1915 h 3180"/>
                <a:gd name="T52" fmla="*/ 2 w 3847"/>
                <a:gd name="T53" fmla="*/ 1891 h 3180"/>
                <a:gd name="T54" fmla="*/ 10 w 3847"/>
                <a:gd name="T55" fmla="*/ 1867 h 3180"/>
                <a:gd name="T56" fmla="*/ 23 w 3847"/>
                <a:gd name="T57" fmla="*/ 1846 h 3180"/>
                <a:gd name="T58" fmla="*/ 41 w 3847"/>
                <a:gd name="T59" fmla="*/ 1829 h 3180"/>
                <a:gd name="T60" fmla="*/ 62 w 3847"/>
                <a:gd name="T61" fmla="*/ 1816 h 3180"/>
                <a:gd name="T62" fmla="*/ 3757 w 3847"/>
                <a:gd name="T63" fmla="*/ 5 h 3180"/>
                <a:gd name="T64" fmla="*/ 3771 w 3847"/>
                <a:gd name="T65" fmla="*/ 1 h 3180"/>
                <a:gd name="T66" fmla="*/ 3785 w 3847"/>
                <a:gd name="T67" fmla="*/ 0 h 3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847" h="3180">
                  <a:moveTo>
                    <a:pt x="3785" y="0"/>
                  </a:moveTo>
                  <a:lnTo>
                    <a:pt x="3800" y="2"/>
                  </a:lnTo>
                  <a:lnTo>
                    <a:pt x="3814" y="7"/>
                  </a:lnTo>
                  <a:lnTo>
                    <a:pt x="3827" y="16"/>
                  </a:lnTo>
                  <a:lnTo>
                    <a:pt x="3839" y="31"/>
                  </a:lnTo>
                  <a:lnTo>
                    <a:pt x="3846" y="49"/>
                  </a:lnTo>
                  <a:lnTo>
                    <a:pt x="3847" y="66"/>
                  </a:lnTo>
                  <a:lnTo>
                    <a:pt x="3842" y="85"/>
                  </a:lnTo>
                  <a:lnTo>
                    <a:pt x="2642" y="3110"/>
                  </a:lnTo>
                  <a:lnTo>
                    <a:pt x="2631" y="3130"/>
                  </a:lnTo>
                  <a:lnTo>
                    <a:pt x="2617" y="3147"/>
                  </a:lnTo>
                  <a:lnTo>
                    <a:pt x="2600" y="3161"/>
                  </a:lnTo>
                  <a:lnTo>
                    <a:pt x="2579" y="3172"/>
                  </a:lnTo>
                  <a:lnTo>
                    <a:pt x="2559" y="3178"/>
                  </a:lnTo>
                  <a:lnTo>
                    <a:pt x="2539" y="3180"/>
                  </a:lnTo>
                  <a:lnTo>
                    <a:pt x="2514" y="3177"/>
                  </a:lnTo>
                  <a:lnTo>
                    <a:pt x="2491" y="3168"/>
                  </a:lnTo>
                  <a:lnTo>
                    <a:pt x="1278" y="2591"/>
                  </a:lnTo>
                  <a:lnTo>
                    <a:pt x="2984" y="878"/>
                  </a:lnTo>
                  <a:lnTo>
                    <a:pt x="1036" y="2477"/>
                  </a:lnTo>
                  <a:lnTo>
                    <a:pt x="63" y="2014"/>
                  </a:lnTo>
                  <a:lnTo>
                    <a:pt x="42" y="2000"/>
                  </a:lnTo>
                  <a:lnTo>
                    <a:pt x="24" y="1983"/>
                  </a:lnTo>
                  <a:lnTo>
                    <a:pt x="11" y="1963"/>
                  </a:lnTo>
                  <a:lnTo>
                    <a:pt x="3" y="1940"/>
                  </a:lnTo>
                  <a:lnTo>
                    <a:pt x="0" y="1915"/>
                  </a:lnTo>
                  <a:lnTo>
                    <a:pt x="2" y="1891"/>
                  </a:lnTo>
                  <a:lnTo>
                    <a:pt x="10" y="1867"/>
                  </a:lnTo>
                  <a:lnTo>
                    <a:pt x="23" y="1846"/>
                  </a:lnTo>
                  <a:lnTo>
                    <a:pt x="41" y="1829"/>
                  </a:lnTo>
                  <a:lnTo>
                    <a:pt x="62" y="1816"/>
                  </a:lnTo>
                  <a:lnTo>
                    <a:pt x="3757" y="5"/>
                  </a:lnTo>
                  <a:lnTo>
                    <a:pt x="3771" y="1"/>
                  </a:lnTo>
                  <a:lnTo>
                    <a:pt x="378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82" name="Group 14"/>
          <p:cNvGrpSpPr>
            <a:grpSpLocks noChangeAspect="1"/>
          </p:cNvGrpSpPr>
          <p:nvPr/>
        </p:nvGrpSpPr>
        <p:grpSpPr bwMode="auto">
          <a:xfrm>
            <a:off x="9860267" y="3075814"/>
            <a:ext cx="282952" cy="240012"/>
            <a:chOff x="3669" y="3943"/>
            <a:chExt cx="626" cy="531"/>
          </a:xfrm>
          <a:solidFill>
            <a:schemeClr val="bg1"/>
          </a:solidFill>
        </p:grpSpPr>
        <p:sp>
          <p:nvSpPr>
            <p:cNvPr id="83" name="Freeform 16"/>
            <p:cNvSpPr>
              <a:spLocks noEditPoints="1"/>
            </p:cNvSpPr>
            <p:nvPr/>
          </p:nvSpPr>
          <p:spPr bwMode="auto">
            <a:xfrm>
              <a:off x="3669" y="3943"/>
              <a:ext cx="626" cy="531"/>
            </a:xfrm>
            <a:custGeom>
              <a:avLst/>
              <a:gdLst>
                <a:gd name="T0" fmla="*/ 1532 w 3756"/>
                <a:gd name="T1" fmla="*/ 2536 h 3186"/>
                <a:gd name="T2" fmla="*/ 1516 w 3756"/>
                <a:gd name="T3" fmla="*/ 2550 h 3186"/>
                <a:gd name="T4" fmla="*/ 1450 w 3756"/>
                <a:gd name="T5" fmla="*/ 2904 h 3186"/>
                <a:gd name="T6" fmla="*/ 1457 w 3756"/>
                <a:gd name="T7" fmla="*/ 2929 h 3186"/>
                <a:gd name="T8" fmla="*/ 1481 w 3756"/>
                <a:gd name="T9" fmla="*/ 2941 h 3186"/>
                <a:gd name="T10" fmla="*/ 2288 w 3756"/>
                <a:gd name="T11" fmla="*/ 2937 h 3186"/>
                <a:gd name="T12" fmla="*/ 2304 w 3756"/>
                <a:gd name="T13" fmla="*/ 2921 h 3186"/>
                <a:gd name="T14" fmla="*/ 2306 w 3756"/>
                <a:gd name="T15" fmla="*/ 2905 h 3186"/>
                <a:gd name="T16" fmla="*/ 2243 w 3756"/>
                <a:gd name="T17" fmla="*/ 2560 h 3186"/>
                <a:gd name="T18" fmla="*/ 2233 w 3756"/>
                <a:gd name="T19" fmla="*/ 2542 h 3186"/>
                <a:gd name="T20" fmla="*/ 2214 w 3756"/>
                <a:gd name="T21" fmla="*/ 2534 h 3186"/>
                <a:gd name="T22" fmla="*/ 585 w 3756"/>
                <a:gd name="T23" fmla="*/ 305 h 3186"/>
                <a:gd name="T24" fmla="*/ 560 w 3756"/>
                <a:gd name="T25" fmla="*/ 314 h 3186"/>
                <a:gd name="T26" fmla="*/ 544 w 3756"/>
                <a:gd name="T27" fmla="*/ 336 h 3186"/>
                <a:gd name="T28" fmla="*/ 542 w 3756"/>
                <a:gd name="T29" fmla="*/ 1890 h 3186"/>
                <a:gd name="T30" fmla="*/ 553 w 3756"/>
                <a:gd name="T31" fmla="*/ 1921 h 3186"/>
                <a:gd name="T32" fmla="*/ 3188 w 3756"/>
                <a:gd name="T33" fmla="*/ 1930 h 3186"/>
                <a:gd name="T34" fmla="*/ 3211 w 3756"/>
                <a:gd name="T35" fmla="*/ 1906 h 3186"/>
                <a:gd name="T36" fmla="*/ 3214 w 3756"/>
                <a:gd name="T37" fmla="*/ 350 h 3186"/>
                <a:gd name="T38" fmla="*/ 3206 w 3756"/>
                <a:gd name="T39" fmla="*/ 324 h 3186"/>
                <a:gd name="T40" fmla="*/ 3185 w 3756"/>
                <a:gd name="T41" fmla="*/ 308 h 3186"/>
                <a:gd name="T42" fmla="*/ 585 w 3756"/>
                <a:gd name="T43" fmla="*/ 305 h 3186"/>
                <a:gd name="T44" fmla="*/ 3170 w 3756"/>
                <a:gd name="T45" fmla="*/ 0 h 3186"/>
                <a:gd name="T46" fmla="*/ 3263 w 3756"/>
                <a:gd name="T47" fmla="*/ 13 h 3186"/>
                <a:gd name="T48" fmla="*/ 3346 w 3756"/>
                <a:gd name="T49" fmla="*/ 48 h 3186"/>
                <a:gd name="T50" fmla="*/ 3418 w 3756"/>
                <a:gd name="T51" fmla="*/ 103 h 3186"/>
                <a:gd name="T52" fmla="*/ 3473 w 3756"/>
                <a:gd name="T53" fmla="*/ 173 h 3186"/>
                <a:gd name="T54" fmla="*/ 3508 w 3756"/>
                <a:gd name="T55" fmla="*/ 256 h 3186"/>
                <a:gd name="T56" fmla="*/ 3520 w 3756"/>
                <a:gd name="T57" fmla="*/ 350 h 3186"/>
                <a:gd name="T58" fmla="*/ 3518 w 3756"/>
                <a:gd name="T59" fmla="*/ 1931 h 3186"/>
                <a:gd name="T60" fmla="*/ 3500 w 3756"/>
                <a:gd name="T61" fmla="*/ 2009 h 3186"/>
                <a:gd name="T62" fmla="*/ 3516 w 3756"/>
                <a:gd name="T63" fmla="*/ 2049 h 3186"/>
                <a:gd name="T64" fmla="*/ 3754 w 3756"/>
                <a:gd name="T65" fmla="*/ 3006 h 3186"/>
                <a:gd name="T66" fmla="*/ 3753 w 3756"/>
                <a:gd name="T67" fmla="*/ 3060 h 3186"/>
                <a:gd name="T68" fmla="*/ 3729 w 3756"/>
                <a:gd name="T69" fmla="*/ 3116 h 3186"/>
                <a:gd name="T70" fmla="*/ 3687 w 3756"/>
                <a:gd name="T71" fmla="*/ 3158 h 3186"/>
                <a:gd name="T72" fmla="*/ 3631 w 3756"/>
                <a:gd name="T73" fmla="*/ 3182 h 3186"/>
                <a:gd name="T74" fmla="*/ 157 w 3756"/>
                <a:gd name="T75" fmla="*/ 3186 h 3186"/>
                <a:gd name="T76" fmla="*/ 101 w 3756"/>
                <a:gd name="T77" fmla="*/ 3175 h 3186"/>
                <a:gd name="T78" fmla="*/ 52 w 3756"/>
                <a:gd name="T79" fmla="*/ 3146 h 3186"/>
                <a:gd name="T80" fmla="*/ 18 w 3756"/>
                <a:gd name="T81" fmla="*/ 3101 h 3186"/>
                <a:gd name="T82" fmla="*/ 1 w 3756"/>
                <a:gd name="T83" fmla="*/ 3047 h 3186"/>
                <a:gd name="T84" fmla="*/ 5 w 3756"/>
                <a:gd name="T85" fmla="*/ 2991 h 3186"/>
                <a:gd name="T86" fmla="*/ 247 w 3756"/>
                <a:gd name="T87" fmla="*/ 2028 h 3186"/>
                <a:gd name="T88" fmla="*/ 245 w 3756"/>
                <a:gd name="T89" fmla="*/ 1970 h 3186"/>
                <a:gd name="T90" fmla="*/ 236 w 3756"/>
                <a:gd name="T91" fmla="*/ 1890 h 3186"/>
                <a:gd name="T92" fmla="*/ 239 w 3756"/>
                <a:gd name="T93" fmla="*/ 302 h 3186"/>
                <a:gd name="T94" fmla="*/ 263 w 3756"/>
                <a:gd name="T95" fmla="*/ 214 h 3186"/>
                <a:gd name="T96" fmla="*/ 308 w 3756"/>
                <a:gd name="T97" fmla="*/ 136 h 3186"/>
                <a:gd name="T98" fmla="*/ 372 w 3756"/>
                <a:gd name="T99" fmla="*/ 73 h 3186"/>
                <a:gd name="T100" fmla="*/ 450 w 3756"/>
                <a:gd name="T101" fmla="*/ 27 h 3186"/>
                <a:gd name="T102" fmla="*/ 538 w 3756"/>
                <a:gd name="T103" fmla="*/ 3 h 3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756" h="3186">
                  <a:moveTo>
                    <a:pt x="1542" y="2534"/>
                  </a:moveTo>
                  <a:lnTo>
                    <a:pt x="1532" y="2536"/>
                  </a:lnTo>
                  <a:lnTo>
                    <a:pt x="1523" y="2542"/>
                  </a:lnTo>
                  <a:lnTo>
                    <a:pt x="1516" y="2550"/>
                  </a:lnTo>
                  <a:lnTo>
                    <a:pt x="1513" y="2560"/>
                  </a:lnTo>
                  <a:lnTo>
                    <a:pt x="1450" y="2904"/>
                  </a:lnTo>
                  <a:lnTo>
                    <a:pt x="1451" y="2917"/>
                  </a:lnTo>
                  <a:lnTo>
                    <a:pt x="1457" y="2929"/>
                  </a:lnTo>
                  <a:lnTo>
                    <a:pt x="1467" y="2937"/>
                  </a:lnTo>
                  <a:lnTo>
                    <a:pt x="1481" y="2941"/>
                  </a:lnTo>
                  <a:lnTo>
                    <a:pt x="2275" y="2941"/>
                  </a:lnTo>
                  <a:lnTo>
                    <a:pt x="2288" y="2937"/>
                  </a:lnTo>
                  <a:lnTo>
                    <a:pt x="2297" y="2932"/>
                  </a:lnTo>
                  <a:lnTo>
                    <a:pt x="2304" y="2921"/>
                  </a:lnTo>
                  <a:lnTo>
                    <a:pt x="2306" y="2909"/>
                  </a:lnTo>
                  <a:lnTo>
                    <a:pt x="2306" y="2905"/>
                  </a:lnTo>
                  <a:lnTo>
                    <a:pt x="2305" y="2901"/>
                  </a:lnTo>
                  <a:lnTo>
                    <a:pt x="2243" y="2560"/>
                  </a:lnTo>
                  <a:lnTo>
                    <a:pt x="2240" y="2550"/>
                  </a:lnTo>
                  <a:lnTo>
                    <a:pt x="2233" y="2542"/>
                  </a:lnTo>
                  <a:lnTo>
                    <a:pt x="2224" y="2536"/>
                  </a:lnTo>
                  <a:lnTo>
                    <a:pt x="2214" y="2534"/>
                  </a:lnTo>
                  <a:lnTo>
                    <a:pt x="1542" y="2534"/>
                  </a:lnTo>
                  <a:close/>
                  <a:moveTo>
                    <a:pt x="585" y="305"/>
                  </a:moveTo>
                  <a:lnTo>
                    <a:pt x="571" y="308"/>
                  </a:lnTo>
                  <a:lnTo>
                    <a:pt x="560" y="314"/>
                  </a:lnTo>
                  <a:lnTo>
                    <a:pt x="550" y="324"/>
                  </a:lnTo>
                  <a:lnTo>
                    <a:pt x="544" y="336"/>
                  </a:lnTo>
                  <a:lnTo>
                    <a:pt x="542" y="350"/>
                  </a:lnTo>
                  <a:lnTo>
                    <a:pt x="542" y="1890"/>
                  </a:lnTo>
                  <a:lnTo>
                    <a:pt x="544" y="1906"/>
                  </a:lnTo>
                  <a:lnTo>
                    <a:pt x="553" y="1921"/>
                  </a:lnTo>
                  <a:lnTo>
                    <a:pt x="567" y="1930"/>
                  </a:lnTo>
                  <a:lnTo>
                    <a:pt x="3188" y="1930"/>
                  </a:lnTo>
                  <a:lnTo>
                    <a:pt x="3202" y="1921"/>
                  </a:lnTo>
                  <a:lnTo>
                    <a:pt x="3211" y="1906"/>
                  </a:lnTo>
                  <a:lnTo>
                    <a:pt x="3214" y="1890"/>
                  </a:lnTo>
                  <a:lnTo>
                    <a:pt x="3214" y="350"/>
                  </a:lnTo>
                  <a:lnTo>
                    <a:pt x="3212" y="336"/>
                  </a:lnTo>
                  <a:lnTo>
                    <a:pt x="3206" y="324"/>
                  </a:lnTo>
                  <a:lnTo>
                    <a:pt x="3196" y="314"/>
                  </a:lnTo>
                  <a:lnTo>
                    <a:pt x="3185" y="308"/>
                  </a:lnTo>
                  <a:lnTo>
                    <a:pt x="3170" y="305"/>
                  </a:lnTo>
                  <a:lnTo>
                    <a:pt x="585" y="305"/>
                  </a:lnTo>
                  <a:close/>
                  <a:moveTo>
                    <a:pt x="585" y="0"/>
                  </a:moveTo>
                  <a:lnTo>
                    <a:pt x="3170" y="0"/>
                  </a:lnTo>
                  <a:lnTo>
                    <a:pt x="3218" y="3"/>
                  </a:lnTo>
                  <a:lnTo>
                    <a:pt x="3263" y="13"/>
                  </a:lnTo>
                  <a:lnTo>
                    <a:pt x="3306" y="27"/>
                  </a:lnTo>
                  <a:lnTo>
                    <a:pt x="3346" y="48"/>
                  </a:lnTo>
                  <a:lnTo>
                    <a:pt x="3384" y="73"/>
                  </a:lnTo>
                  <a:lnTo>
                    <a:pt x="3418" y="103"/>
                  </a:lnTo>
                  <a:lnTo>
                    <a:pt x="3448" y="136"/>
                  </a:lnTo>
                  <a:lnTo>
                    <a:pt x="3473" y="173"/>
                  </a:lnTo>
                  <a:lnTo>
                    <a:pt x="3493" y="214"/>
                  </a:lnTo>
                  <a:lnTo>
                    <a:pt x="3508" y="256"/>
                  </a:lnTo>
                  <a:lnTo>
                    <a:pt x="3517" y="302"/>
                  </a:lnTo>
                  <a:lnTo>
                    <a:pt x="3520" y="350"/>
                  </a:lnTo>
                  <a:lnTo>
                    <a:pt x="3520" y="1890"/>
                  </a:lnTo>
                  <a:lnTo>
                    <a:pt x="3518" y="1931"/>
                  </a:lnTo>
                  <a:lnTo>
                    <a:pt x="3510" y="1970"/>
                  </a:lnTo>
                  <a:lnTo>
                    <a:pt x="3500" y="2009"/>
                  </a:lnTo>
                  <a:lnTo>
                    <a:pt x="3509" y="2028"/>
                  </a:lnTo>
                  <a:lnTo>
                    <a:pt x="3516" y="2049"/>
                  </a:lnTo>
                  <a:lnTo>
                    <a:pt x="3749" y="2983"/>
                  </a:lnTo>
                  <a:lnTo>
                    <a:pt x="3754" y="3006"/>
                  </a:lnTo>
                  <a:lnTo>
                    <a:pt x="3756" y="3029"/>
                  </a:lnTo>
                  <a:lnTo>
                    <a:pt x="3753" y="3060"/>
                  </a:lnTo>
                  <a:lnTo>
                    <a:pt x="3743" y="3090"/>
                  </a:lnTo>
                  <a:lnTo>
                    <a:pt x="3729" y="3116"/>
                  </a:lnTo>
                  <a:lnTo>
                    <a:pt x="3710" y="3140"/>
                  </a:lnTo>
                  <a:lnTo>
                    <a:pt x="3687" y="3158"/>
                  </a:lnTo>
                  <a:lnTo>
                    <a:pt x="3660" y="3173"/>
                  </a:lnTo>
                  <a:lnTo>
                    <a:pt x="3631" y="3182"/>
                  </a:lnTo>
                  <a:lnTo>
                    <a:pt x="3599" y="3186"/>
                  </a:lnTo>
                  <a:lnTo>
                    <a:pt x="157" y="3186"/>
                  </a:lnTo>
                  <a:lnTo>
                    <a:pt x="129" y="3183"/>
                  </a:lnTo>
                  <a:lnTo>
                    <a:pt x="101" y="3175"/>
                  </a:lnTo>
                  <a:lnTo>
                    <a:pt x="75" y="3163"/>
                  </a:lnTo>
                  <a:lnTo>
                    <a:pt x="52" y="3146"/>
                  </a:lnTo>
                  <a:lnTo>
                    <a:pt x="33" y="3125"/>
                  </a:lnTo>
                  <a:lnTo>
                    <a:pt x="18" y="3101"/>
                  </a:lnTo>
                  <a:lnTo>
                    <a:pt x="7" y="3075"/>
                  </a:lnTo>
                  <a:lnTo>
                    <a:pt x="1" y="3047"/>
                  </a:lnTo>
                  <a:lnTo>
                    <a:pt x="0" y="3019"/>
                  </a:lnTo>
                  <a:lnTo>
                    <a:pt x="5" y="2991"/>
                  </a:lnTo>
                  <a:lnTo>
                    <a:pt x="240" y="2049"/>
                  </a:lnTo>
                  <a:lnTo>
                    <a:pt x="247" y="2028"/>
                  </a:lnTo>
                  <a:lnTo>
                    <a:pt x="256" y="2009"/>
                  </a:lnTo>
                  <a:lnTo>
                    <a:pt x="245" y="1970"/>
                  </a:lnTo>
                  <a:lnTo>
                    <a:pt x="238" y="1931"/>
                  </a:lnTo>
                  <a:lnTo>
                    <a:pt x="236" y="1890"/>
                  </a:lnTo>
                  <a:lnTo>
                    <a:pt x="236" y="350"/>
                  </a:lnTo>
                  <a:lnTo>
                    <a:pt x="239" y="302"/>
                  </a:lnTo>
                  <a:lnTo>
                    <a:pt x="248" y="256"/>
                  </a:lnTo>
                  <a:lnTo>
                    <a:pt x="263" y="214"/>
                  </a:lnTo>
                  <a:lnTo>
                    <a:pt x="283" y="173"/>
                  </a:lnTo>
                  <a:lnTo>
                    <a:pt x="308" y="136"/>
                  </a:lnTo>
                  <a:lnTo>
                    <a:pt x="338" y="103"/>
                  </a:lnTo>
                  <a:lnTo>
                    <a:pt x="372" y="73"/>
                  </a:lnTo>
                  <a:lnTo>
                    <a:pt x="409" y="48"/>
                  </a:lnTo>
                  <a:lnTo>
                    <a:pt x="450" y="27"/>
                  </a:lnTo>
                  <a:lnTo>
                    <a:pt x="493" y="13"/>
                  </a:lnTo>
                  <a:lnTo>
                    <a:pt x="538" y="3"/>
                  </a:lnTo>
                  <a:lnTo>
                    <a:pt x="58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4" name="Freeform 17"/>
            <p:cNvSpPr>
              <a:spLocks/>
            </p:cNvSpPr>
            <p:nvPr/>
          </p:nvSpPr>
          <p:spPr bwMode="auto">
            <a:xfrm>
              <a:off x="3928" y="4071"/>
              <a:ext cx="108" cy="109"/>
            </a:xfrm>
            <a:custGeom>
              <a:avLst/>
              <a:gdLst>
                <a:gd name="T0" fmla="*/ 49 w 654"/>
                <a:gd name="T1" fmla="*/ 0 h 654"/>
                <a:gd name="T2" fmla="*/ 63 w 654"/>
                <a:gd name="T3" fmla="*/ 2 h 654"/>
                <a:gd name="T4" fmla="*/ 515 w 654"/>
                <a:gd name="T5" fmla="*/ 174 h 654"/>
                <a:gd name="T6" fmla="*/ 527 w 654"/>
                <a:gd name="T7" fmla="*/ 181 h 654"/>
                <a:gd name="T8" fmla="*/ 536 w 654"/>
                <a:gd name="T9" fmla="*/ 192 h 654"/>
                <a:gd name="T10" fmla="*/ 542 w 654"/>
                <a:gd name="T11" fmla="*/ 205 h 654"/>
                <a:gd name="T12" fmla="*/ 544 w 654"/>
                <a:gd name="T13" fmla="*/ 220 h 654"/>
                <a:gd name="T14" fmla="*/ 541 w 654"/>
                <a:gd name="T15" fmla="*/ 234 h 654"/>
                <a:gd name="T16" fmla="*/ 534 w 654"/>
                <a:gd name="T17" fmla="*/ 247 h 654"/>
                <a:gd name="T18" fmla="*/ 524 w 654"/>
                <a:gd name="T19" fmla="*/ 256 h 654"/>
                <a:gd name="T20" fmla="*/ 510 w 654"/>
                <a:gd name="T21" fmla="*/ 262 h 654"/>
                <a:gd name="T22" fmla="*/ 412 w 654"/>
                <a:gd name="T23" fmla="*/ 289 h 654"/>
                <a:gd name="T24" fmla="*/ 641 w 654"/>
                <a:gd name="T25" fmla="*/ 518 h 654"/>
                <a:gd name="T26" fmla="*/ 649 w 654"/>
                <a:gd name="T27" fmla="*/ 529 h 654"/>
                <a:gd name="T28" fmla="*/ 654 w 654"/>
                <a:gd name="T29" fmla="*/ 543 h 654"/>
                <a:gd name="T30" fmla="*/ 654 w 654"/>
                <a:gd name="T31" fmla="*/ 558 h 654"/>
                <a:gd name="T32" fmla="*/ 649 w 654"/>
                <a:gd name="T33" fmla="*/ 572 h 654"/>
                <a:gd name="T34" fmla="*/ 641 w 654"/>
                <a:gd name="T35" fmla="*/ 583 h 654"/>
                <a:gd name="T36" fmla="*/ 583 w 654"/>
                <a:gd name="T37" fmla="*/ 641 h 654"/>
                <a:gd name="T38" fmla="*/ 571 w 654"/>
                <a:gd name="T39" fmla="*/ 649 h 654"/>
                <a:gd name="T40" fmla="*/ 557 w 654"/>
                <a:gd name="T41" fmla="*/ 654 h 654"/>
                <a:gd name="T42" fmla="*/ 543 w 654"/>
                <a:gd name="T43" fmla="*/ 654 h 654"/>
                <a:gd name="T44" fmla="*/ 530 w 654"/>
                <a:gd name="T45" fmla="*/ 649 h 654"/>
                <a:gd name="T46" fmla="*/ 517 w 654"/>
                <a:gd name="T47" fmla="*/ 641 h 654"/>
                <a:gd name="T48" fmla="*/ 289 w 654"/>
                <a:gd name="T49" fmla="*/ 412 h 654"/>
                <a:gd name="T50" fmla="*/ 262 w 654"/>
                <a:gd name="T51" fmla="*/ 510 h 654"/>
                <a:gd name="T52" fmla="*/ 256 w 654"/>
                <a:gd name="T53" fmla="*/ 524 h 654"/>
                <a:gd name="T54" fmla="*/ 246 w 654"/>
                <a:gd name="T55" fmla="*/ 534 h 654"/>
                <a:gd name="T56" fmla="*/ 234 w 654"/>
                <a:gd name="T57" fmla="*/ 541 h 654"/>
                <a:gd name="T58" fmla="*/ 220 w 654"/>
                <a:gd name="T59" fmla="*/ 544 h 654"/>
                <a:gd name="T60" fmla="*/ 205 w 654"/>
                <a:gd name="T61" fmla="*/ 543 h 654"/>
                <a:gd name="T62" fmla="*/ 192 w 654"/>
                <a:gd name="T63" fmla="*/ 536 h 654"/>
                <a:gd name="T64" fmla="*/ 181 w 654"/>
                <a:gd name="T65" fmla="*/ 527 h 654"/>
                <a:gd name="T66" fmla="*/ 174 w 654"/>
                <a:gd name="T67" fmla="*/ 515 h 654"/>
                <a:gd name="T68" fmla="*/ 3 w 654"/>
                <a:gd name="T69" fmla="*/ 62 h 654"/>
                <a:gd name="T70" fmla="*/ 0 w 654"/>
                <a:gd name="T71" fmla="*/ 50 h 654"/>
                <a:gd name="T72" fmla="*/ 0 w 654"/>
                <a:gd name="T73" fmla="*/ 36 h 654"/>
                <a:gd name="T74" fmla="*/ 5 w 654"/>
                <a:gd name="T75" fmla="*/ 24 h 654"/>
                <a:gd name="T76" fmla="*/ 14 w 654"/>
                <a:gd name="T77" fmla="*/ 13 h 654"/>
                <a:gd name="T78" fmla="*/ 24 w 654"/>
                <a:gd name="T79" fmla="*/ 5 h 654"/>
                <a:gd name="T80" fmla="*/ 37 w 654"/>
                <a:gd name="T81" fmla="*/ 1 h 654"/>
                <a:gd name="T82" fmla="*/ 49 w 654"/>
                <a:gd name="T83" fmla="*/ 0 h 6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654" h="654">
                  <a:moveTo>
                    <a:pt x="49" y="0"/>
                  </a:moveTo>
                  <a:lnTo>
                    <a:pt x="63" y="2"/>
                  </a:lnTo>
                  <a:lnTo>
                    <a:pt x="515" y="174"/>
                  </a:lnTo>
                  <a:lnTo>
                    <a:pt x="527" y="181"/>
                  </a:lnTo>
                  <a:lnTo>
                    <a:pt x="536" y="192"/>
                  </a:lnTo>
                  <a:lnTo>
                    <a:pt x="542" y="205"/>
                  </a:lnTo>
                  <a:lnTo>
                    <a:pt x="544" y="220"/>
                  </a:lnTo>
                  <a:lnTo>
                    <a:pt x="541" y="234"/>
                  </a:lnTo>
                  <a:lnTo>
                    <a:pt x="534" y="247"/>
                  </a:lnTo>
                  <a:lnTo>
                    <a:pt x="524" y="256"/>
                  </a:lnTo>
                  <a:lnTo>
                    <a:pt x="510" y="262"/>
                  </a:lnTo>
                  <a:lnTo>
                    <a:pt x="412" y="289"/>
                  </a:lnTo>
                  <a:lnTo>
                    <a:pt x="641" y="518"/>
                  </a:lnTo>
                  <a:lnTo>
                    <a:pt x="649" y="529"/>
                  </a:lnTo>
                  <a:lnTo>
                    <a:pt x="654" y="543"/>
                  </a:lnTo>
                  <a:lnTo>
                    <a:pt x="654" y="558"/>
                  </a:lnTo>
                  <a:lnTo>
                    <a:pt x="649" y="572"/>
                  </a:lnTo>
                  <a:lnTo>
                    <a:pt x="641" y="583"/>
                  </a:lnTo>
                  <a:lnTo>
                    <a:pt x="583" y="641"/>
                  </a:lnTo>
                  <a:lnTo>
                    <a:pt x="571" y="649"/>
                  </a:lnTo>
                  <a:lnTo>
                    <a:pt x="557" y="654"/>
                  </a:lnTo>
                  <a:lnTo>
                    <a:pt x="543" y="654"/>
                  </a:lnTo>
                  <a:lnTo>
                    <a:pt x="530" y="649"/>
                  </a:lnTo>
                  <a:lnTo>
                    <a:pt x="517" y="641"/>
                  </a:lnTo>
                  <a:lnTo>
                    <a:pt x="289" y="412"/>
                  </a:lnTo>
                  <a:lnTo>
                    <a:pt x="262" y="510"/>
                  </a:lnTo>
                  <a:lnTo>
                    <a:pt x="256" y="524"/>
                  </a:lnTo>
                  <a:lnTo>
                    <a:pt x="246" y="534"/>
                  </a:lnTo>
                  <a:lnTo>
                    <a:pt x="234" y="541"/>
                  </a:lnTo>
                  <a:lnTo>
                    <a:pt x="220" y="544"/>
                  </a:lnTo>
                  <a:lnTo>
                    <a:pt x="205" y="543"/>
                  </a:lnTo>
                  <a:lnTo>
                    <a:pt x="192" y="536"/>
                  </a:lnTo>
                  <a:lnTo>
                    <a:pt x="181" y="527"/>
                  </a:lnTo>
                  <a:lnTo>
                    <a:pt x="174" y="515"/>
                  </a:lnTo>
                  <a:lnTo>
                    <a:pt x="3" y="62"/>
                  </a:lnTo>
                  <a:lnTo>
                    <a:pt x="0" y="50"/>
                  </a:lnTo>
                  <a:lnTo>
                    <a:pt x="0" y="36"/>
                  </a:lnTo>
                  <a:lnTo>
                    <a:pt x="5" y="24"/>
                  </a:lnTo>
                  <a:lnTo>
                    <a:pt x="14" y="13"/>
                  </a:lnTo>
                  <a:lnTo>
                    <a:pt x="24" y="5"/>
                  </a:lnTo>
                  <a:lnTo>
                    <a:pt x="37" y="1"/>
                  </a:lnTo>
                  <a:lnTo>
                    <a:pt x="4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85" name="Freeform 11"/>
          <p:cNvSpPr>
            <a:spLocks noEditPoints="1"/>
          </p:cNvSpPr>
          <p:nvPr/>
        </p:nvSpPr>
        <p:spPr bwMode="auto">
          <a:xfrm>
            <a:off x="6312875" y="3023245"/>
            <a:ext cx="245832" cy="301813"/>
          </a:xfrm>
          <a:custGeom>
            <a:avLst/>
            <a:gdLst>
              <a:gd name="T0" fmla="*/ 1930 w 2831"/>
              <a:gd name="T1" fmla="*/ 2787 h 3472"/>
              <a:gd name="T2" fmla="*/ 1791 w 2831"/>
              <a:gd name="T3" fmla="*/ 2855 h 3472"/>
              <a:gd name="T4" fmla="*/ 2114 w 2831"/>
              <a:gd name="T5" fmla="*/ 3172 h 3472"/>
              <a:gd name="T6" fmla="*/ 2628 w 2831"/>
              <a:gd name="T7" fmla="*/ 2656 h 3472"/>
              <a:gd name="T8" fmla="*/ 2538 w 2831"/>
              <a:gd name="T9" fmla="*/ 2529 h 3472"/>
              <a:gd name="T10" fmla="*/ 1440 w 2831"/>
              <a:gd name="T11" fmla="*/ 2529 h 3472"/>
              <a:gd name="T12" fmla="*/ 914 w 2831"/>
              <a:gd name="T13" fmla="*/ 2569 h 3472"/>
              <a:gd name="T14" fmla="*/ 928 w 2831"/>
              <a:gd name="T15" fmla="*/ 2433 h 3472"/>
              <a:gd name="T16" fmla="*/ 807 w 2831"/>
              <a:gd name="T17" fmla="*/ 2382 h 3472"/>
              <a:gd name="T18" fmla="*/ 439 w 2831"/>
              <a:gd name="T19" fmla="*/ 2514 h 3472"/>
              <a:gd name="T20" fmla="*/ 470 w 2831"/>
              <a:gd name="T21" fmla="*/ 2433 h 3472"/>
              <a:gd name="T22" fmla="*/ 2186 w 2831"/>
              <a:gd name="T23" fmla="*/ 2182 h 3472"/>
              <a:gd name="T24" fmla="*/ 2642 w 2831"/>
              <a:gd name="T25" fmla="*/ 2371 h 3472"/>
              <a:gd name="T26" fmla="*/ 2831 w 2831"/>
              <a:gd name="T27" fmla="*/ 2827 h 3472"/>
              <a:gd name="T28" fmla="*/ 2642 w 2831"/>
              <a:gd name="T29" fmla="*/ 3283 h 3472"/>
              <a:gd name="T30" fmla="*/ 2186 w 2831"/>
              <a:gd name="T31" fmla="*/ 3472 h 3472"/>
              <a:gd name="T32" fmla="*/ 1729 w 2831"/>
              <a:gd name="T33" fmla="*/ 3283 h 3472"/>
              <a:gd name="T34" fmla="*/ 1540 w 2831"/>
              <a:gd name="T35" fmla="*/ 2827 h 3472"/>
              <a:gd name="T36" fmla="*/ 1729 w 2831"/>
              <a:gd name="T37" fmla="*/ 2371 h 3472"/>
              <a:gd name="T38" fmla="*/ 2186 w 2831"/>
              <a:gd name="T39" fmla="*/ 2182 h 3472"/>
              <a:gd name="T40" fmla="*/ 1540 w 2831"/>
              <a:gd name="T41" fmla="*/ 2083 h 3472"/>
              <a:gd name="T42" fmla="*/ 914 w 2831"/>
              <a:gd name="T43" fmla="*/ 2123 h 3472"/>
              <a:gd name="T44" fmla="*/ 928 w 2831"/>
              <a:gd name="T45" fmla="*/ 1986 h 3472"/>
              <a:gd name="T46" fmla="*/ 807 w 2831"/>
              <a:gd name="T47" fmla="*/ 1957 h 3472"/>
              <a:gd name="T48" fmla="*/ 439 w 2831"/>
              <a:gd name="T49" fmla="*/ 2088 h 3472"/>
              <a:gd name="T50" fmla="*/ 470 w 2831"/>
              <a:gd name="T51" fmla="*/ 2007 h 3472"/>
              <a:gd name="T52" fmla="*/ 944 w 2831"/>
              <a:gd name="T53" fmla="*/ 1588 h 3472"/>
              <a:gd name="T54" fmla="*/ 1786 w 2831"/>
              <a:gd name="T55" fmla="*/ 1702 h 3472"/>
              <a:gd name="T56" fmla="*/ 904 w 2831"/>
              <a:gd name="T57" fmla="*/ 1716 h 3472"/>
              <a:gd name="T58" fmla="*/ 944 w 2831"/>
              <a:gd name="T59" fmla="*/ 1588 h 3472"/>
              <a:gd name="T60" fmla="*/ 800 w 2831"/>
              <a:gd name="T61" fmla="*/ 1548 h 3472"/>
              <a:gd name="T62" fmla="*/ 430 w 2831"/>
              <a:gd name="T63" fmla="*/ 1656 h 3472"/>
              <a:gd name="T64" fmla="*/ 484 w 2831"/>
              <a:gd name="T65" fmla="*/ 1589 h 3472"/>
              <a:gd name="T66" fmla="*/ 1738 w 2831"/>
              <a:gd name="T67" fmla="*/ 1140 h 3472"/>
              <a:gd name="T68" fmla="*/ 1778 w 2831"/>
              <a:gd name="T69" fmla="*/ 1269 h 3472"/>
              <a:gd name="T70" fmla="*/ 896 w 2831"/>
              <a:gd name="T71" fmla="*/ 1255 h 3472"/>
              <a:gd name="T72" fmla="*/ 769 w 2831"/>
              <a:gd name="T73" fmla="*/ 1030 h 3472"/>
              <a:gd name="T74" fmla="*/ 616 w 2831"/>
              <a:gd name="T75" fmla="*/ 1312 h 3472"/>
              <a:gd name="T76" fmla="*/ 423 w 2831"/>
              <a:gd name="T77" fmla="*/ 1202 h 3472"/>
              <a:gd name="T78" fmla="*/ 496 w 2831"/>
              <a:gd name="T79" fmla="*/ 1154 h 3472"/>
              <a:gd name="T80" fmla="*/ 548 w 2831"/>
              <a:gd name="T81" fmla="*/ 372 h 3472"/>
              <a:gd name="T82" fmla="*/ 681 w 2831"/>
              <a:gd name="T83" fmla="*/ 618 h 3472"/>
              <a:gd name="T84" fmla="*/ 1588 w 2831"/>
              <a:gd name="T85" fmla="*/ 597 h 3472"/>
              <a:gd name="T86" fmla="*/ 1683 w 2831"/>
              <a:gd name="T87" fmla="*/ 347 h 3472"/>
              <a:gd name="T88" fmla="*/ 2201 w 2831"/>
              <a:gd name="T89" fmla="*/ 438 h 3472"/>
              <a:gd name="T90" fmla="*/ 2118 w 2831"/>
              <a:gd name="T91" fmla="*/ 2037 h 3472"/>
              <a:gd name="T92" fmla="*/ 1412 w 2831"/>
              <a:gd name="T93" fmla="*/ 3005 h 3472"/>
              <a:gd name="T94" fmla="*/ 47 w 2831"/>
              <a:gd name="T95" fmla="*/ 3054 h 3472"/>
              <a:gd name="T96" fmla="*/ 21 w 2831"/>
              <a:gd name="T97" fmla="*/ 455 h 3472"/>
              <a:gd name="T98" fmla="*/ 1118 w 2831"/>
              <a:gd name="T99" fmla="*/ 99 h 3472"/>
              <a:gd name="T100" fmla="*/ 1053 w 2831"/>
              <a:gd name="T101" fmla="*/ 211 h 3472"/>
              <a:gd name="T102" fmla="*/ 1182 w 2831"/>
              <a:gd name="T103" fmla="*/ 211 h 3472"/>
              <a:gd name="T104" fmla="*/ 1118 w 2831"/>
              <a:gd name="T105" fmla="*/ 99 h 3472"/>
              <a:gd name="T106" fmla="*/ 1268 w 2831"/>
              <a:gd name="T107" fmla="*/ 85 h 3472"/>
              <a:gd name="T108" fmla="*/ 1328 w 2831"/>
              <a:gd name="T109" fmla="*/ 238 h 3472"/>
              <a:gd name="T110" fmla="*/ 1564 w 2831"/>
              <a:gd name="T111" fmla="*/ 312 h 3472"/>
              <a:gd name="T112" fmla="*/ 1547 w 2831"/>
              <a:gd name="T113" fmla="*/ 503 h 3472"/>
              <a:gd name="T114" fmla="*/ 711 w 2831"/>
              <a:gd name="T115" fmla="*/ 521 h 3472"/>
              <a:gd name="T116" fmla="*/ 657 w 2831"/>
              <a:gd name="T117" fmla="*/ 338 h 3472"/>
              <a:gd name="T118" fmla="*/ 889 w 2831"/>
              <a:gd name="T119" fmla="*/ 245 h 3472"/>
              <a:gd name="T120" fmla="*/ 954 w 2831"/>
              <a:gd name="T121" fmla="*/ 112 h 34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831" h="3472">
                <a:moveTo>
                  <a:pt x="2538" y="2529"/>
                </a:moveTo>
                <a:lnTo>
                  <a:pt x="2517" y="2531"/>
                </a:lnTo>
                <a:lnTo>
                  <a:pt x="2496" y="2537"/>
                </a:lnTo>
                <a:lnTo>
                  <a:pt x="2476" y="2547"/>
                </a:lnTo>
                <a:lnTo>
                  <a:pt x="2459" y="2563"/>
                </a:lnTo>
                <a:lnTo>
                  <a:pt x="2124" y="2939"/>
                </a:lnTo>
                <a:lnTo>
                  <a:pt x="1950" y="2800"/>
                </a:lnTo>
                <a:lnTo>
                  <a:pt x="1930" y="2787"/>
                </a:lnTo>
                <a:lnTo>
                  <a:pt x="1909" y="2780"/>
                </a:lnTo>
                <a:lnTo>
                  <a:pt x="1888" y="2778"/>
                </a:lnTo>
                <a:lnTo>
                  <a:pt x="1866" y="2780"/>
                </a:lnTo>
                <a:lnTo>
                  <a:pt x="1845" y="2787"/>
                </a:lnTo>
                <a:lnTo>
                  <a:pt x="1826" y="2799"/>
                </a:lnTo>
                <a:lnTo>
                  <a:pt x="1810" y="2814"/>
                </a:lnTo>
                <a:lnTo>
                  <a:pt x="1797" y="2834"/>
                </a:lnTo>
                <a:lnTo>
                  <a:pt x="1791" y="2855"/>
                </a:lnTo>
                <a:lnTo>
                  <a:pt x="1788" y="2876"/>
                </a:lnTo>
                <a:lnTo>
                  <a:pt x="1791" y="2899"/>
                </a:lnTo>
                <a:lnTo>
                  <a:pt x="1797" y="2920"/>
                </a:lnTo>
                <a:lnTo>
                  <a:pt x="1809" y="2938"/>
                </a:lnTo>
                <a:lnTo>
                  <a:pt x="1826" y="2954"/>
                </a:lnTo>
                <a:lnTo>
                  <a:pt x="2073" y="3152"/>
                </a:lnTo>
                <a:lnTo>
                  <a:pt x="2093" y="3165"/>
                </a:lnTo>
                <a:lnTo>
                  <a:pt x="2114" y="3172"/>
                </a:lnTo>
                <a:lnTo>
                  <a:pt x="2135" y="3174"/>
                </a:lnTo>
                <a:lnTo>
                  <a:pt x="2156" y="3172"/>
                </a:lnTo>
                <a:lnTo>
                  <a:pt x="2175" y="3166"/>
                </a:lnTo>
                <a:lnTo>
                  <a:pt x="2194" y="3155"/>
                </a:lnTo>
                <a:lnTo>
                  <a:pt x="2210" y="3142"/>
                </a:lnTo>
                <a:lnTo>
                  <a:pt x="2607" y="2694"/>
                </a:lnTo>
                <a:lnTo>
                  <a:pt x="2620" y="2676"/>
                </a:lnTo>
                <a:lnTo>
                  <a:pt x="2628" y="2656"/>
                </a:lnTo>
                <a:lnTo>
                  <a:pt x="2633" y="2633"/>
                </a:lnTo>
                <a:lnTo>
                  <a:pt x="2631" y="2612"/>
                </a:lnTo>
                <a:lnTo>
                  <a:pt x="2625" y="2591"/>
                </a:lnTo>
                <a:lnTo>
                  <a:pt x="2615" y="2571"/>
                </a:lnTo>
                <a:lnTo>
                  <a:pt x="2599" y="2555"/>
                </a:lnTo>
                <a:lnTo>
                  <a:pt x="2580" y="2542"/>
                </a:lnTo>
                <a:lnTo>
                  <a:pt x="2560" y="2534"/>
                </a:lnTo>
                <a:lnTo>
                  <a:pt x="2538" y="2529"/>
                </a:lnTo>
                <a:close/>
                <a:moveTo>
                  <a:pt x="944" y="2430"/>
                </a:moveTo>
                <a:lnTo>
                  <a:pt x="1391" y="2430"/>
                </a:lnTo>
                <a:lnTo>
                  <a:pt x="1406" y="2433"/>
                </a:lnTo>
                <a:lnTo>
                  <a:pt x="1420" y="2440"/>
                </a:lnTo>
                <a:lnTo>
                  <a:pt x="1431" y="2450"/>
                </a:lnTo>
                <a:lnTo>
                  <a:pt x="1438" y="2464"/>
                </a:lnTo>
                <a:lnTo>
                  <a:pt x="1440" y="2480"/>
                </a:lnTo>
                <a:lnTo>
                  <a:pt x="1440" y="2529"/>
                </a:lnTo>
                <a:lnTo>
                  <a:pt x="1438" y="2545"/>
                </a:lnTo>
                <a:lnTo>
                  <a:pt x="1431" y="2559"/>
                </a:lnTo>
                <a:lnTo>
                  <a:pt x="1420" y="2569"/>
                </a:lnTo>
                <a:lnTo>
                  <a:pt x="1406" y="2577"/>
                </a:lnTo>
                <a:lnTo>
                  <a:pt x="1391" y="2579"/>
                </a:lnTo>
                <a:lnTo>
                  <a:pt x="944" y="2579"/>
                </a:lnTo>
                <a:lnTo>
                  <a:pt x="928" y="2577"/>
                </a:lnTo>
                <a:lnTo>
                  <a:pt x="914" y="2569"/>
                </a:lnTo>
                <a:lnTo>
                  <a:pt x="904" y="2559"/>
                </a:lnTo>
                <a:lnTo>
                  <a:pt x="896" y="2545"/>
                </a:lnTo>
                <a:lnTo>
                  <a:pt x="894" y="2529"/>
                </a:lnTo>
                <a:lnTo>
                  <a:pt x="894" y="2480"/>
                </a:lnTo>
                <a:lnTo>
                  <a:pt x="896" y="2464"/>
                </a:lnTo>
                <a:lnTo>
                  <a:pt x="904" y="2450"/>
                </a:lnTo>
                <a:lnTo>
                  <a:pt x="914" y="2440"/>
                </a:lnTo>
                <a:lnTo>
                  <a:pt x="928" y="2433"/>
                </a:lnTo>
                <a:lnTo>
                  <a:pt x="944" y="2430"/>
                </a:lnTo>
                <a:close/>
                <a:moveTo>
                  <a:pt x="769" y="2319"/>
                </a:moveTo>
                <a:lnTo>
                  <a:pt x="783" y="2322"/>
                </a:lnTo>
                <a:lnTo>
                  <a:pt x="795" y="2330"/>
                </a:lnTo>
                <a:lnTo>
                  <a:pt x="805" y="2341"/>
                </a:lnTo>
                <a:lnTo>
                  <a:pt x="810" y="2355"/>
                </a:lnTo>
                <a:lnTo>
                  <a:pt x="810" y="2368"/>
                </a:lnTo>
                <a:lnTo>
                  <a:pt x="807" y="2382"/>
                </a:lnTo>
                <a:lnTo>
                  <a:pt x="800" y="2395"/>
                </a:lnTo>
                <a:lnTo>
                  <a:pt x="616" y="2600"/>
                </a:lnTo>
                <a:lnTo>
                  <a:pt x="606" y="2608"/>
                </a:lnTo>
                <a:lnTo>
                  <a:pt x="594" y="2613"/>
                </a:lnTo>
                <a:lnTo>
                  <a:pt x="581" y="2616"/>
                </a:lnTo>
                <a:lnTo>
                  <a:pt x="567" y="2612"/>
                </a:lnTo>
                <a:lnTo>
                  <a:pt x="553" y="2605"/>
                </a:lnTo>
                <a:lnTo>
                  <a:pt x="439" y="2514"/>
                </a:lnTo>
                <a:lnTo>
                  <a:pt x="430" y="2503"/>
                </a:lnTo>
                <a:lnTo>
                  <a:pt x="423" y="2490"/>
                </a:lnTo>
                <a:lnTo>
                  <a:pt x="422" y="2477"/>
                </a:lnTo>
                <a:lnTo>
                  <a:pt x="425" y="2463"/>
                </a:lnTo>
                <a:lnTo>
                  <a:pt x="432" y="2449"/>
                </a:lnTo>
                <a:lnTo>
                  <a:pt x="442" y="2440"/>
                </a:lnTo>
                <a:lnTo>
                  <a:pt x="456" y="2435"/>
                </a:lnTo>
                <a:lnTo>
                  <a:pt x="470" y="2433"/>
                </a:lnTo>
                <a:lnTo>
                  <a:pt x="484" y="2436"/>
                </a:lnTo>
                <a:lnTo>
                  <a:pt x="496" y="2443"/>
                </a:lnTo>
                <a:lnTo>
                  <a:pt x="576" y="2507"/>
                </a:lnTo>
                <a:lnTo>
                  <a:pt x="731" y="2334"/>
                </a:lnTo>
                <a:lnTo>
                  <a:pt x="742" y="2324"/>
                </a:lnTo>
                <a:lnTo>
                  <a:pt x="755" y="2320"/>
                </a:lnTo>
                <a:lnTo>
                  <a:pt x="769" y="2319"/>
                </a:lnTo>
                <a:close/>
                <a:moveTo>
                  <a:pt x="2186" y="2182"/>
                </a:moveTo>
                <a:lnTo>
                  <a:pt x="2251" y="2185"/>
                </a:lnTo>
                <a:lnTo>
                  <a:pt x="2316" y="2196"/>
                </a:lnTo>
                <a:lnTo>
                  <a:pt x="2378" y="2212"/>
                </a:lnTo>
                <a:lnTo>
                  <a:pt x="2437" y="2233"/>
                </a:lnTo>
                <a:lnTo>
                  <a:pt x="2494" y="2260"/>
                </a:lnTo>
                <a:lnTo>
                  <a:pt x="2546" y="2293"/>
                </a:lnTo>
                <a:lnTo>
                  <a:pt x="2596" y="2329"/>
                </a:lnTo>
                <a:lnTo>
                  <a:pt x="2642" y="2371"/>
                </a:lnTo>
                <a:lnTo>
                  <a:pt x="2683" y="2417"/>
                </a:lnTo>
                <a:lnTo>
                  <a:pt x="2721" y="2466"/>
                </a:lnTo>
                <a:lnTo>
                  <a:pt x="2753" y="2520"/>
                </a:lnTo>
                <a:lnTo>
                  <a:pt x="2780" y="2577"/>
                </a:lnTo>
                <a:lnTo>
                  <a:pt x="2802" y="2636"/>
                </a:lnTo>
                <a:lnTo>
                  <a:pt x="2818" y="2698"/>
                </a:lnTo>
                <a:lnTo>
                  <a:pt x="2828" y="2761"/>
                </a:lnTo>
                <a:lnTo>
                  <a:pt x="2831" y="2827"/>
                </a:lnTo>
                <a:lnTo>
                  <a:pt x="2828" y="2893"/>
                </a:lnTo>
                <a:lnTo>
                  <a:pt x="2818" y="2958"/>
                </a:lnTo>
                <a:lnTo>
                  <a:pt x="2802" y="3019"/>
                </a:lnTo>
                <a:lnTo>
                  <a:pt x="2780" y="3079"/>
                </a:lnTo>
                <a:lnTo>
                  <a:pt x="2753" y="3134"/>
                </a:lnTo>
                <a:lnTo>
                  <a:pt x="2721" y="3188"/>
                </a:lnTo>
                <a:lnTo>
                  <a:pt x="2683" y="3237"/>
                </a:lnTo>
                <a:lnTo>
                  <a:pt x="2642" y="3283"/>
                </a:lnTo>
                <a:lnTo>
                  <a:pt x="2596" y="3325"/>
                </a:lnTo>
                <a:lnTo>
                  <a:pt x="2546" y="3362"/>
                </a:lnTo>
                <a:lnTo>
                  <a:pt x="2494" y="3394"/>
                </a:lnTo>
                <a:lnTo>
                  <a:pt x="2437" y="3421"/>
                </a:lnTo>
                <a:lnTo>
                  <a:pt x="2378" y="3443"/>
                </a:lnTo>
                <a:lnTo>
                  <a:pt x="2316" y="3459"/>
                </a:lnTo>
                <a:lnTo>
                  <a:pt x="2251" y="3469"/>
                </a:lnTo>
                <a:lnTo>
                  <a:pt x="2186" y="3472"/>
                </a:lnTo>
                <a:lnTo>
                  <a:pt x="2120" y="3469"/>
                </a:lnTo>
                <a:lnTo>
                  <a:pt x="2055" y="3459"/>
                </a:lnTo>
                <a:lnTo>
                  <a:pt x="1993" y="3443"/>
                </a:lnTo>
                <a:lnTo>
                  <a:pt x="1934" y="3421"/>
                </a:lnTo>
                <a:lnTo>
                  <a:pt x="1877" y="3394"/>
                </a:lnTo>
                <a:lnTo>
                  <a:pt x="1825" y="3362"/>
                </a:lnTo>
                <a:lnTo>
                  <a:pt x="1775" y="3325"/>
                </a:lnTo>
                <a:lnTo>
                  <a:pt x="1729" y="3283"/>
                </a:lnTo>
                <a:lnTo>
                  <a:pt x="1688" y="3237"/>
                </a:lnTo>
                <a:lnTo>
                  <a:pt x="1650" y="3188"/>
                </a:lnTo>
                <a:lnTo>
                  <a:pt x="1618" y="3134"/>
                </a:lnTo>
                <a:lnTo>
                  <a:pt x="1591" y="3079"/>
                </a:lnTo>
                <a:lnTo>
                  <a:pt x="1569" y="3019"/>
                </a:lnTo>
                <a:lnTo>
                  <a:pt x="1553" y="2958"/>
                </a:lnTo>
                <a:lnTo>
                  <a:pt x="1543" y="2893"/>
                </a:lnTo>
                <a:lnTo>
                  <a:pt x="1540" y="2827"/>
                </a:lnTo>
                <a:lnTo>
                  <a:pt x="1543" y="2761"/>
                </a:lnTo>
                <a:lnTo>
                  <a:pt x="1553" y="2698"/>
                </a:lnTo>
                <a:lnTo>
                  <a:pt x="1569" y="2636"/>
                </a:lnTo>
                <a:lnTo>
                  <a:pt x="1591" y="2577"/>
                </a:lnTo>
                <a:lnTo>
                  <a:pt x="1618" y="2520"/>
                </a:lnTo>
                <a:lnTo>
                  <a:pt x="1650" y="2466"/>
                </a:lnTo>
                <a:lnTo>
                  <a:pt x="1688" y="2417"/>
                </a:lnTo>
                <a:lnTo>
                  <a:pt x="1729" y="2371"/>
                </a:lnTo>
                <a:lnTo>
                  <a:pt x="1775" y="2329"/>
                </a:lnTo>
                <a:lnTo>
                  <a:pt x="1825" y="2293"/>
                </a:lnTo>
                <a:lnTo>
                  <a:pt x="1877" y="2260"/>
                </a:lnTo>
                <a:lnTo>
                  <a:pt x="1934" y="2233"/>
                </a:lnTo>
                <a:lnTo>
                  <a:pt x="1993" y="2212"/>
                </a:lnTo>
                <a:lnTo>
                  <a:pt x="2055" y="2196"/>
                </a:lnTo>
                <a:lnTo>
                  <a:pt x="2120" y="2185"/>
                </a:lnTo>
                <a:lnTo>
                  <a:pt x="2186" y="2182"/>
                </a:lnTo>
                <a:close/>
                <a:moveTo>
                  <a:pt x="944" y="1984"/>
                </a:moveTo>
                <a:lnTo>
                  <a:pt x="1491" y="1984"/>
                </a:lnTo>
                <a:lnTo>
                  <a:pt x="1505" y="1986"/>
                </a:lnTo>
                <a:lnTo>
                  <a:pt x="1519" y="1994"/>
                </a:lnTo>
                <a:lnTo>
                  <a:pt x="1531" y="2004"/>
                </a:lnTo>
                <a:lnTo>
                  <a:pt x="1537" y="2018"/>
                </a:lnTo>
                <a:lnTo>
                  <a:pt x="1540" y="2034"/>
                </a:lnTo>
                <a:lnTo>
                  <a:pt x="1540" y="2083"/>
                </a:lnTo>
                <a:lnTo>
                  <a:pt x="1537" y="2099"/>
                </a:lnTo>
                <a:lnTo>
                  <a:pt x="1531" y="2113"/>
                </a:lnTo>
                <a:lnTo>
                  <a:pt x="1519" y="2123"/>
                </a:lnTo>
                <a:lnTo>
                  <a:pt x="1505" y="2131"/>
                </a:lnTo>
                <a:lnTo>
                  <a:pt x="1491" y="2133"/>
                </a:lnTo>
                <a:lnTo>
                  <a:pt x="944" y="2133"/>
                </a:lnTo>
                <a:lnTo>
                  <a:pt x="928" y="2131"/>
                </a:lnTo>
                <a:lnTo>
                  <a:pt x="914" y="2123"/>
                </a:lnTo>
                <a:lnTo>
                  <a:pt x="904" y="2113"/>
                </a:lnTo>
                <a:lnTo>
                  <a:pt x="896" y="2099"/>
                </a:lnTo>
                <a:lnTo>
                  <a:pt x="894" y="2083"/>
                </a:lnTo>
                <a:lnTo>
                  <a:pt x="894" y="2034"/>
                </a:lnTo>
                <a:lnTo>
                  <a:pt x="896" y="2018"/>
                </a:lnTo>
                <a:lnTo>
                  <a:pt x="904" y="2004"/>
                </a:lnTo>
                <a:lnTo>
                  <a:pt x="914" y="1994"/>
                </a:lnTo>
                <a:lnTo>
                  <a:pt x="928" y="1986"/>
                </a:lnTo>
                <a:lnTo>
                  <a:pt x="944" y="1984"/>
                </a:lnTo>
                <a:close/>
                <a:moveTo>
                  <a:pt x="769" y="1894"/>
                </a:moveTo>
                <a:lnTo>
                  <a:pt x="783" y="1897"/>
                </a:lnTo>
                <a:lnTo>
                  <a:pt x="795" y="1905"/>
                </a:lnTo>
                <a:lnTo>
                  <a:pt x="805" y="1916"/>
                </a:lnTo>
                <a:lnTo>
                  <a:pt x="810" y="1930"/>
                </a:lnTo>
                <a:lnTo>
                  <a:pt x="810" y="1943"/>
                </a:lnTo>
                <a:lnTo>
                  <a:pt x="807" y="1957"/>
                </a:lnTo>
                <a:lnTo>
                  <a:pt x="800" y="1970"/>
                </a:lnTo>
                <a:lnTo>
                  <a:pt x="616" y="2175"/>
                </a:lnTo>
                <a:lnTo>
                  <a:pt x="606" y="2183"/>
                </a:lnTo>
                <a:lnTo>
                  <a:pt x="594" y="2188"/>
                </a:lnTo>
                <a:lnTo>
                  <a:pt x="581" y="2191"/>
                </a:lnTo>
                <a:lnTo>
                  <a:pt x="567" y="2187"/>
                </a:lnTo>
                <a:lnTo>
                  <a:pt x="553" y="2180"/>
                </a:lnTo>
                <a:lnTo>
                  <a:pt x="439" y="2088"/>
                </a:lnTo>
                <a:lnTo>
                  <a:pt x="430" y="2078"/>
                </a:lnTo>
                <a:lnTo>
                  <a:pt x="423" y="2065"/>
                </a:lnTo>
                <a:lnTo>
                  <a:pt x="422" y="2052"/>
                </a:lnTo>
                <a:lnTo>
                  <a:pt x="425" y="2038"/>
                </a:lnTo>
                <a:lnTo>
                  <a:pt x="432" y="2024"/>
                </a:lnTo>
                <a:lnTo>
                  <a:pt x="442" y="2015"/>
                </a:lnTo>
                <a:lnTo>
                  <a:pt x="456" y="2010"/>
                </a:lnTo>
                <a:lnTo>
                  <a:pt x="470" y="2007"/>
                </a:lnTo>
                <a:lnTo>
                  <a:pt x="484" y="2011"/>
                </a:lnTo>
                <a:lnTo>
                  <a:pt x="496" y="2018"/>
                </a:lnTo>
                <a:lnTo>
                  <a:pt x="576" y="2082"/>
                </a:lnTo>
                <a:lnTo>
                  <a:pt x="731" y="1909"/>
                </a:lnTo>
                <a:lnTo>
                  <a:pt x="742" y="1899"/>
                </a:lnTo>
                <a:lnTo>
                  <a:pt x="755" y="1895"/>
                </a:lnTo>
                <a:lnTo>
                  <a:pt x="769" y="1894"/>
                </a:lnTo>
                <a:close/>
                <a:moveTo>
                  <a:pt x="944" y="1588"/>
                </a:moveTo>
                <a:lnTo>
                  <a:pt x="1738" y="1588"/>
                </a:lnTo>
                <a:lnTo>
                  <a:pt x="1754" y="1590"/>
                </a:lnTo>
                <a:lnTo>
                  <a:pt x="1768" y="1597"/>
                </a:lnTo>
                <a:lnTo>
                  <a:pt x="1778" y="1608"/>
                </a:lnTo>
                <a:lnTo>
                  <a:pt x="1786" y="1621"/>
                </a:lnTo>
                <a:lnTo>
                  <a:pt x="1788" y="1637"/>
                </a:lnTo>
                <a:lnTo>
                  <a:pt x="1788" y="1687"/>
                </a:lnTo>
                <a:lnTo>
                  <a:pt x="1786" y="1702"/>
                </a:lnTo>
                <a:lnTo>
                  <a:pt x="1778" y="1716"/>
                </a:lnTo>
                <a:lnTo>
                  <a:pt x="1768" y="1727"/>
                </a:lnTo>
                <a:lnTo>
                  <a:pt x="1754" y="1734"/>
                </a:lnTo>
                <a:lnTo>
                  <a:pt x="1738" y="1736"/>
                </a:lnTo>
                <a:lnTo>
                  <a:pt x="944" y="1736"/>
                </a:lnTo>
                <a:lnTo>
                  <a:pt x="928" y="1734"/>
                </a:lnTo>
                <a:lnTo>
                  <a:pt x="914" y="1727"/>
                </a:lnTo>
                <a:lnTo>
                  <a:pt x="904" y="1716"/>
                </a:lnTo>
                <a:lnTo>
                  <a:pt x="896" y="1702"/>
                </a:lnTo>
                <a:lnTo>
                  <a:pt x="894" y="1687"/>
                </a:lnTo>
                <a:lnTo>
                  <a:pt x="894" y="1637"/>
                </a:lnTo>
                <a:lnTo>
                  <a:pt x="896" y="1621"/>
                </a:lnTo>
                <a:lnTo>
                  <a:pt x="904" y="1608"/>
                </a:lnTo>
                <a:lnTo>
                  <a:pt x="914" y="1597"/>
                </a:lnTo>
                <a:lnTo>
                  <a:pt x="928" y="1590"/>
                </a:lnTo>
                <a:lnTo>
                  <a:pt x="944" y="1588"/>
                </a:lnTo>
                <a:close/>
                <a:moveTo>
                  <a:pt x="769" y="1472"/>
                </a:moveTo>
                <a:lnTo>
                  <a:pt x="783" y="1475"/>
                </a:lnTo>
                <a:lnTo>
                  <a:pt x="795" y="1483"/>
                </a:lnTo>
                <a:lnTo>
                  <a:pt x="805" y="1494"/>
                </a:lnTo>
                <a:lnTo>
                  <a:pt x="810" y="1508"/>
                </a:lnTo>
                <a:lnTo>
                  <a:pt x="810" y="1521"/>
                </a:lnTo>
                <a:lnTo>
                  <a:pt x="807" y="1535"/>
                </a:lnTo>
                <a:lnTo>
                  <a:pt x="800" y="1548"/>
                </a:lnTo>
                <a:lnTo>
                  <a:pt x="616" y="1753"/>
                </a:lnTo>
                <a:lnTo>
                  <a:pt x="606" y="1761"/>
                </a:lnTo>
                <a:lnTo>
                  <a:pt x="594" y="1767"/>
                </a:lnTo>
                <a:lnTo>
                  <a:pt x="581" y="1769"/>
                </a:lnTo>
                <a:lnTo>
                  <a:pt x="567" y="1765"/>
                </a:lnTo>
                <a:lnTo>
                  <a:pt x="553" y="1758"/>
                </a:lnTo>
                <a:lnTo>
                  <a:pt x="439" y="1667"/>
                </a:lnTo>
                <a:lnTo>
                  <a:pt x="430" y="1656"/>
                </a:lnTo>
                <a:lnTo>
                  <a:pt x="423" y="1643"/>
                </a:lnTo>
                <a:lnTo>
                  <a:pt x="422" y="1630"/>
                </a:lnTo>
                <a:lnTo>
                  <a:pt x="425" y="1615"/>
                </a:lnTo>
                <a:lnTo>
                  <a:pt x="432" y="1602"/>
                </a:lnTo>
                <a:lnTo>
                  <a:pt x="442" y="1593"/>
                </a:lnTo>
                <a:lnTo>
                  <a:pt x="456" y="1588"/>
                </a:lnTo>
                <a:lnTo>
                  <a:pt x="470" y="1586"/>
                </a:lnTo>
                <a:lnTo>
                  <a:pt x="484" y="1589"/>
                </a:lnTo>
                <a:lnTo>
                  <a:pt x="496" y="1596"/>
                </a:lnTo>
                <a:lnTo>
                  <a:pt x="576" y="1660"/>
                </a:lnTo>
                <a:lnTo>
                  <a:pt x="731" y="1487"/>
                </a:lnTo>
                <a:lnTo>
                  <a:pt x="742" y="1477"/>
                </a:lnTo>
                <a:lnTo>
                  <a:pt x="755" y="1473"/>
                </a:lnTo>
                <a:lnTo>
                  <a:pt x="769" y="1472"/>
                </a:lnTo>
                <a:close/>
                <a:moveTo>
                  <a:pt x="944" y="1140"/>
                </a:moveTo>
                <a:lnTo>
                  <a:pt x="1738" y="1140"/>
                </a:lnTo>
                <a:lnTo>
                  <a:pt x="1754" y="1144"/>
                </a:lnTo>
                <a:lnTo>
                  <a:pt x="1768" y="1150"/>
                </a:lnTo>
                <a:lnTo>
                  <a:pt x="1778" y="1162"/>
                </a:lnTo>
                <a:lnTo>
                  <a:pt x="1786" y="1175"/>
                </a:lnTo>
                <a:lnTo>
                  <a:pt x="1788" y="1190"/>
                </a:lnTo>
                <a:lnTo>
                  <a:pt x="1788" y="1240"/>
                </a:lnTo>
                <a:lnTo>
                  <a:pt x="1786" y="1255"/>
                </a:lnTo>
                <a:lnTo>
                  <a:pt x="1778" y="1269"/>
                </a:lnTo>
                <a:lnTo>
                  <a:pt x="1768" y="1280"/>
                </a:lnTo>
                <a:lnTo>
                  <a:pt x="1754" y="1287"/>
                </a:lnTo>
                <a:lnTo>
                  <a:pt x="1738" y="1290"/>
                </a:lnTo>
                <a:lnTo>
                  <a:pt x="944" y="1290"/>
                </a:lnTo>
                <a:lnTo>
                  <a:pt x="928" y="1287"/>
                </a:lnTo>
                <a:lnTo>
                  <a:pt x="914" y="1280"/>
                </a:lnTo>
                <a:lnTo>
                  <a:pt x="904" y="1269"/>
                </a:lnTo>
                <a:lnTo>
                  <a:pt x="896" y="1255"/>
                </a:lnTo>
                <a:lnTo>
                  <a:pt x="894" y="1240"/>
                </a:lnTo>
                <a:lnTo>
                  <a:pt x="894" y="1190"/>
                </a:lnTo>
                <a:lnTo>
                  <a:pt x="896" y="1175"/>
                </a:lnTo>
                <a:lnTo>
                  <a:pt x="904" y="1162"/>
                </a:lnTo>
                <a:lnTo>
                  <a:pt x="914" y="1150"/>
                </a:lnTo>
                <a:lnTo>
                  <a:pt x="928" y="1144"/>
                </a:lnTo>
                <a:lnTo>
                  <a:pt x="944" y="1140"/>
                </a:lnTo>
                <a:close/>
                <a:moveTo>
                  <a:pt x="769" y="1030"/>
                </a:moveTo>
                <a:lnTo>
                  <a:pt x="783" y="1034"/>
                </a:lnTo>
                <a:lnTo>
                  <a:pt x="795" y="1042"/>
                </a:lnTo>
                <a:lnTo>
                  <a:pt x="805" y="1053"/>
                </a:lnTo>
                <a:lnTo>
                  <a:pt x="810" y="1066"/>
                </a:lnTo>
                <a:lnTo>
                  <a:pt x="810" y="1081"/>
                </a:lnTo>
                <a:lnTo>
                  <a:pt x="807" y="1094"/>
                </a:lnTo>
                <a:lnTo>
                  <a:pt x="800" y="1106"/>
                </a:lnTo>
                <a:lnTo>
                  <a:pt x="616" y="1312"/>
                </a:lnTo>
                <a:lnTo>
                  <a:pt x="606" y="1320"/>
                </a:lnTo>
                <a:lnTo>
                  <a:pt x="594" y="1326"/>
                </a:lnTo>
                <a:lnTo>
                  <a:pt x="581" y="1327"/>
                </a:lnTo>
                <a:lnTo>
                  <a:pt x="567" y="1325"/>
                </a:lnTo>
                <a:lnTo>
                  <a:pt x="553" y="1317"/>
                </a:lnTo>
                <a:lnTo>
                  <a:pt x="439" y="1226"/>
                </a:lnTo>
                <a:lnTo>
                  <a:pt x="430" y="1215"/>
                </a:lnTo>
                <a:lnTo>
                  <a:pt x="423" y="1202"/>
                </a:lnTo>
                <a:lnTo>
                  <a:pt x="422" y="1188"/>
                </a:lnTo>
                <a:lnTo>
                  <a:pt x="425" y="1174"/>
                </a:lnTo>
                <a:lnTo>
                  <a:pt x="432" y="1162"/>
                </a:lnTo>
                <a:lnTo>
                  <a:pt x="442" y="1152"/>
                </a:lnTo>
                <a:lnTo>
                  <a:pt x="456" y="1146"/>
                </a:lnTo>
                <a:lnTo>
                  <a:pt x="470" y="1145"/>
                </a:lnTo>
                <a:lnTo>
                  <a:pt x="484" y="1147"/>
                </a:lnTo>
                <a:lnTo>
                  <a:pt x="496" y="1154"/>
                </a:lnTo>
                <a:lnTo>
                  <a:pt x="576" y="1218"/>
                </a:lnTo>
                <a:lnTo>
                  <a:pt x="731" y="1046"/>
                </a:lnTo>
                <a:lnTo>
                  <a:pt x="742" y="1036"/>
                </a:lnTo>
                <a:lnTo>
                  <a:pt x="755" y="1031"/>
                </a:lnTo>
                <a:lnTo>
                  <a:pt x="769" y="1030"/>
                </a:lnTo>
                <a:close/>
                <a:moveTo>
                  <a:pt x="150" y="347"/>
                </a:moveTo>
                <a:lnTo>
                  <a:pt x="552" y="347"/>
                </a:lnTo>
                <a:lnTo>
                  <a:pt x="548" y="372"/>
                </a:lnTo>
                <a:lnTo>
                  <a:pt x="547" y="399"/>
                </a:lnTo>
                <a:lnTo>
                  <a:pt x="550" y="439"/>
                </a:lnTo>
                <a:lnTo>
                  <a:pt x="559" y="477"/>
                </a:lnTo>
                <a:lnTo>
                  <a:pt x="574" y="511"/>
                </a:lnTo>
                <a:lnTo>
                  <a:pt x="594" y="544"/>
                </a:lnTo>
                <a:lnTo>
                  <a:pt x="618" y="572"/>
                </a:lnTo>
                <a:lnTo>
                  <a:pt x="648" y="598"/>
                </a:lnTo>
                <a:lnTo>
                  <a:pt x="681" y="618"/>
                </a:lnTo>
                <a:lnTo>
                  <a:pt x="715" y="632"/>
                </a:lnTo>
                <a:lnTo>
                  <a:pt x="753" y="642"/>
                </a:lnTo>
                <a:lnTo>
                  <a:pt x="793" y="645"/>
                </a:lnTo>
                <a:lnTo>
                  <a:pt x="1442" y="645"/>
                </a:lnTo>
                <a:lnTo>
                  <a:pt x="1482" y="642"/>
                </a:lnTo>
                <a:lnTo>
                  <a:pt x="1520" y="632"/>
                </a:lnTo>
                <a:lnTo>
                  <a:pt x="1555" y="618"/>
                </a:lnTo>
                <a:lnTo>
                  <a:pt x="1588" y="597"/>
                </a:lnTo>
                <a:lnTo>
                  <a:pt x="1616" y="572"/>
                </a:lnTo>
                <a:lnTo>
                  <a:pt x="1641" y="543"/>
                </a:lnTo>
                <a:lnTo>
                  <a:pt x="1661" y="510"/>
                </a:lnTo>
                <a:lnTo>
                  <a:pt x="1676" y="475"/>
                </a:lnTo>
                <a:lnTo>
                  <a:pt x="1686" y="436"/>
                </a:lnTo>
                <a:lnTo>
                  <a:pt x="1689" y="396"/>
                </a:lnTo>
                <a:lnTo>
                  <a:pt x="1688" y="371"/>
                </a:lnTo>
                <a:lnTo>
                  <a:pt x="1683" y="347"/>
                </a:lnTo>
                <a:lnTo>
                  <a:pt x="1987" y="347"/>
                </a:lnTo>
                <a:lnTo>
                  <a:pt x="2029" y="349"/>
                </a:lnTo>
                <a:lnTo>
                  <a:pt x="2067" y="356"/>
                </a:lnTo>
                <a:lnTo>
                  <a:pt x="2101" y="366"/>
                </a:lnTo>
                <a:lnTo>
                  <a:pt x="2132" y="379"/>
                </a:lnTo>
                <a:lnTo>
                  <a:pt x="2159" y="396"/>
                </a:lnTo>
                <a:lnTo>
                  <a:pt x="2182" y="416"/>
                </a:lnTo>
                <a:lnTo>
                  <a:pt x="2201" y="438"/>
                </a:lnTo>
                <a:lnTo>
                  <a:pt x="2215" y="462"/>
                </a:lnTo>
                <a:lnTo>
                  <a:pt x="2226" y="488"/>
                </a:lnTo>
                <a:lnTo>
                  <a:pt x="2233" y="517"/>
                </a:lnTo>
                <a:lnTo>
                  <a:pt x="2235" y="546"/>
                </a:lnTo>
                <a:lnTo>
                  <a:pt x="2235" y="2036"/>
                </a:lnTo>
                <a:lnTo>
                  <a:pt x="2210" y="2035"/>
                </a:lnTo>
                <a:lnTo>
                  <a:pt x="2186" y="2034"/>
                </a:lnTo>
                <a:lnTo>
                  <a:pt x="2118" y="2037"/>
                </a:lnTo>
                <a:lnTo>
                  <a:pt x="2051" y="2045"/>
                </a:lnTo>
                <a:lnTo>
                  <a:pt x="1987" y="2060"/>
                </a:lnTo>
                <a:lnTo>
                  <a:pt x="1987" y="893"/>
                </a:lnTo>
                <a:lnTo>
                  <a:pt x="249" y="893"/>
                </a:lnTo>
                <a:lnTo>
                  <a:pt x="249" y="2876"/>
                </a:lnTo>
                <a:lnTo>
                  <a:pt x="1394" y="2876"/>
                </a:lnTo>
                <a:lnTo>
                  <a:pt x="1400" y="2942"/>
                </a:lnTo>
                <a:lnTo>
                  <a:pt x="1412" y="3005"/>
                </a:lnTo>
                <a:lnTo>
                  <a:pt x="1429" y="3066"/>
                </a:lnTo>
                <a:lnTo>
                  <a:pt x="1450" y="3125"/>
                </a:lnTo>
                <a:lnTo>
                  <a:pt x="199" y="3125"/>
                </a:lnTo>
                <a:lnTo>
                  <a:pt x="163" y="3122"/>
                </a:lnTo>
                <a:lnTo>
                  <a:pt x="130" y="3112"/>
                </a:lnTo>
                <a:lnTo>
                  <a:pt x="99" y="3097"/>
                </a:lnTo>
                <a:lnTo>
                  <a:pt x="71" y="3079"/>
                </a:lnTo>
                <a:lnTo>
                  <a:pt x="47" y="3054"/>
                </a:lnTo>
                <a:lnTo>
                  <a:pt x="27" y="3027"/>
                </a:lnTo>
                <a:lnTo>
                  <a:pt x="13" y="2995"/>
                </a:lnTo>
                <a:lnTo>
                  <a:pt x="3" y="2962"/>
                </a:lnTo>
                <a:lnTo>
                  <a:pt x="0" y="2926"/>
                </a:lnTo>
                <a:lnTo>
                  <a:pt x="0" y="546"/>
                </a:lnTo>
                <a:lnTo>
                  <a:pt x="3" y="513"/>
                </a:lnTo>
                <a:lnTo>
                  <a:pt x="9" y="483"/>
                </a:lnTo>
                <a:lnTo>
                  <a:pt x="21" y="455"/>
                </a:lnTo>
                <a:lnTo>
                  <a:pt x="36" y="428"/>
                </a:lnTo>
                <a:lnTo>
                  <a:pt x="53" y="405"/>
                </a:lnTo>
                <a:lnTo>
                  <a:pt x="71" y="385"/>
                </a:lnTo>
                <a:lnTo>
                  <a:pt x="91" y="369"/>
                </a:lnTo>
                <a:lnTo>
                  <a:pt x="111" y="358"/>
                </a:lnTo>
                <a:lnTo>
                  <a:pt x="131" y="349"/>
                </a:lnTo>
                <a:lnTo>
                  <a:pt x="150" y="347"/>
                </a:lnTo>
                <a:close/>
                <a:moveTo>
                  <a:pt x="1118" y="99"/>
                </a:moveTo>
                <a:lnTo>
                  <a:pt x="1098" y="102"/>
                </a:lnTo>
                <a:lnTo>
                  <a:pt x="1080" y="109"/>
                </a:lnTo>
                <a:lnTo>
                  <a:pt x="1065" y="121"/>
                </a:lnTo>
                <a:lnTo>
                  <a:pt x="1053" y="136"/>
                </a:lnTo>
                <a:lnTo>
                  <a:pt x="1046" y="154"/>
                </a:lnTo>
                <a:lnTo>
                  <a:pt x="1043" y="174"/>
                </a:lnTo>
                <a:lnTo>
                  <a:pt x="1046" y="194"/>
                </a:lnTo>
                <a:lnTo>
                  <a:pt x="1053" y="211"/>
                </a:lnTo>
                <a:lnTo>
                  <a:pt x="1065" y="226"/>
                </a:lnTo>
                <a:lnTo>
                  <a:pt x="1080" y="238"/>
                </a:lnTo>
                <a:lnTo>
                  <a:pt x="1098" y="245"/>
                </a:lnTo>
                <a:lnTo>
                  <a:pt x="1118" y="248"/>
                </a:lnTo>
                <a:lnTo>
                  <a:pt x="1138" y="245"/>
                </a:lnTo>
                <a:lnTo>
                  <a:pt x="1156" y="238"/>
                </a:lnTo>
                <a:lnTo>
                  <a:pt x="1170" y="226"/>
                </a:lnTo>
                <a:lnTo>
                  <a:pt x="1182" y="211"/>
                </a:lnTo>
                <a:lnTo>
                  <a:pt x="1189" y="194"/>
                </a:lnTo>
                <a:lnTo>
                  <a:pt x="1193" y="174"/>
                </a:lnTo>
                <a:lnTo>
                  <a:pt x="1189" y="154"/>
                </a:lnTo>
                <a:lnTo>
                  <a:pt x="1182" y="136"/>
                </a:lnTo>
                <a:lnTo>
                  <a:pt x="1170" y="121"/>
                </a:lnTo>
                <a:lnTo>
                  <a:pt x="1156" y="109"/>
                </a:lnTo>
                <a:lnTo>
                  <a:pt x="1138" y="102"/>
                </a:lnTo>
                <a:lnTo>
                  <a:pt x="1118" y="99"/>
                </a:lnTo>
                <a:close/>
                <a:moveTo>
                  <a:pt x="1116" y="0"/>
                </a:moveTo>
                <a:lnTo>
                  <a:pt x="1120" y="0"/>
                </a:lnTo>
                <a:lnTo>
                  <a:pt x="1150" y="3"/>
                </a:lnTo>
                <a:lnTo>
                  <a:pt x="1180" y="11"/>
                </a:lnTo>
                <a:lnTo>
                  <a:pt x="1206" y="23"/>
                </a:lnTo>
                <a:lnTo>
                  <a:pt x="1230" y="40"/>
                </a:lnTo>
                <a:lnTo>
                  <a:pt x="1252" y="61"/>
                </a:lnTo>
                <a:lnTo>
                  <a:pt x="1268" y="85"/>
                </a:lnTo>
                <a:lnTo>
                  <a:pt x="1281" y="112"/>
                </a:lnTo>
                <a:lnTo>
                  <a:pt x="1288" y="141"/>
                </a:lnTo>
                <a:lnTo>
                  <a:pt x="1292" y="171"/>
                </a:lnTo>
                <a:lnTo>
                  <a:pt x="1292" y="174"/>
                </a:lnTo>
                <a:lnTo>
                  <a:pt x="1294" y="194"/>
                </a:lnTo>
                <a:lnTo>
                  <a:pt x="1302" y="211"/>
                </a:lnTo>
                <a:lnTo>
                  <a:pt x="1314" y="226"/>
                </a:lnTo>
                <a:lnTo>
                  <a:pt x="1328" y="238"/>
                </a:lnTo>
                <a:lnTo>
                  <a:pt x="1345" y="245"/>
                </a:lnTo>
                <a:lnTo>
                  <a:pt x="1365" y="248"/>
                </a:lnTo>
                <a:lnTo>
                  <a:pt x="1442" y="248"/>
                </a:lnTo>
                <a:lnTo>
                  <a:pt x="1472" y="251"/>
                </a:lnTo>
                <a:lnTo>
                  <a:pt x="1499" y="260"/>
                </a:lnTo>
                <a:lnTo>
                  <a:pt x="1524" y="274"/>
                </a:lnTo>
                <a:lnTo>
                  <a:pt x="1547" y="291"/>
                </a:lnTo>
                <a:lnTo>
                  <a:pt x="1564" y="312"/>
                </a:lnTo>
                <a:lnTo>
                  <a:pt x="1578" y="338"/>
                </a:lnTo>
                <a:lnTo>
                  <a:pt x="1587" y="366"/>
                </a:lnTo>
                <a:lnTo>
                  <a:pt x="1590" y="396"/>
                </a:lnTo>
                <a:lnTo>
                  <a:pt x="1590" y="399"/>
                </a:lnTo>
                <a:lnTo>
                  <a:pt x="1587" y="428"/>
                </a:lnTo>
                <a:lnTo>
                  <a:pt x="1578" y="456"/>
                </a:lnTo>
                <a:lnTo>
                  <a:pt x="1564" y="481"/>
                </a:lnTo>
                <a:lnTo>
                  <a:pt x="1547" y="503"/>
                </a:lnTo>
                <a:lnTo>
                  <a:pt x="1524" y="521"/>
                </a:lnTo>
                <a:lnTo>
                  <a:pt x="1499" y="534"/>
                </a:lnTo>
                <a:lnTo>
                  <a:pt x="1472" y="543"/>
                </a:lnTo>
                <a:lnTo>
                  <a:pt x="1442" y="546"/>
                </a:lnTo>
                <a:lnTo>
                  <a:pt x="793" y="546"/>
                </a:lnTo>
                <a:lnTo>
                  <a:pt x="764" y="543"/>
                </a:lnTo>
                <a:lnTo>
                  <a:pt x="736" y="534"/>
                </a:lnTo>
                <a:lnTo>
                  <a:pt x="711" y="521"/>
                </a:lnTo>
                <a:lnTo>
                  <a:pt x="689" y="503"/>
                </a:lnTo>
                <a:lnTo>
                  <a:pt x="671" y="481"/>
                </a:lnTo>
                <a:lnTo>
                  <a:pt x="657" y="456"/>
                </a:lnTo>
                <a:lnTo>
                  <a:pt x="649" y="428"/>
                </a:lnTo>
                <a:lnTo>
                  <a:pt x="646" y="399"/>
                </a:lnTo>
                <a:lnTo>
                  <a:pt x="646" y="396"/>
                </a:lnTo>
                <a:lnTo>
                  <a:pt x="649" y="366"/>
                </a:lnTo>
                <a:lnTo>
                  <a:pt x="657" y="338"/>
                </a:lnTo>
                <a:lnTo>
                  <a:pt x="671" y="312"/>
                </a:lnTo>
                <a:lnTo>
                  <a:pt x="689" y="291"/>
                </a:lnTo>
                <a:lnTo>
                  <a:pt x="711" y="274"/>
                </a:lnTo>
                <a:lnTo>
                  <a:pt x="736" y="260"/>
                </a:lnTo>
                <a:lnTo>
                  <a:pt x="764" y="251"/>
                </a:lnTo>
                <a:lnTo>
                  <a:pt x="793" y="248"/>
                </a:lnTo>
                <a:lnTo>
                  <a:pt x="870" y="248"/>
                </a:lnTo>
                <a:lnTo>
                  <a:pt x="889" y="245"/>
                </a:lnTo>
                <a:lnTo>
                  <a:pt x="907" y="238"/>
                </a:lnTo>
                <a:lnTo>
                  <a:pt x="922" y="226"/>
                </a:lnTo>
                <a:lnTo>
                  <a:pt x="933" y="211"/>
                </a:lnTo>
                <a:lnTo>
                  <a:pt x="941" y="194"/>
                </a:lnTo>
                <a:lnTo>
                  <a:pt x="944" y="174"/>
                </a:lnTo>
                <a:lnTo>
                  <a:pt x="944" y="171"/>
                </a:lnTo>
                <a:lnTo>
                  <a:pt x="947" y="141"/>
                </a:lnTo>
                <a:lnTo>
                  <a:pt x="954" y="112"/>
                </a:lnTo>
                <a:lnTo>
                  <a:pt x="967" y="85"/>
                </a:lnTo>
                <a:lnTo>
                  <a:pt x="984" y="61"/>
                </a:lnTo>
                <a:lnTo>
                  <a:pt x="1005" y="40"/>
                </a:lnTo>
                <a:lnTo>
                  <a:pt x="1029" y="23"/>
                </a:lnTo>
                <a:lnTo>
                  <a:pt x="1056" y="11"/>
                </a:lnTo>
                <a:lnTo>
                  <a:pt x="1085" y="3"/>
                </a:lnTo>
                <a:lnTo>
                  <a:pt x="1116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CF183645-2E5D-00D2-8AFE-9EED70AE4C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2478" y="1187790"/>
            <a:ext cx="7677441" cy="3095427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02D19EAB-B292-4FE1-7564-938A8C9E00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9885" y="4306465"/>
            <a:ext cx="3764816" cy="2082142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3BF49273-67BB-E295-311C-6EE37EE827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03907" y="4175703"/>
            <a:ext cx="3764816" cy="2275740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113F3B35-34D7-FEEE-1E84-575636FA70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0269" y="1022038"/>
            <a:ext cx="2983694" cy="2158709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511005A3-FDDD-35BE-3A2F-18D260F807A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6180" y="3349349"/>
            <a:ext cx="3189687" cy="8776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560325" y="2095721"/>
            <a:ext cx="4415221" cy="15696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결제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API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통해 결제 후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alert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창이 뜨며 확인을 누를 시 주문 완료 페이지로 이동 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buAutoNum type="arabicPeriod"/>
            </a:pP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[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계속 쇼핑하기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]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버튼을 클릭하면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브랜드 카테고리 페이지로 이동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buAutoNum type="arabicPeriod"/>
            </a:pP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[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구매내역 확인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]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버튼을 클릭하면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  <a:b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ko-KR" altLang="en-US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마이페이지의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주문 현황 조회로 이동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826610" y="3293180"/>
            <a:ext cx="3199257" cy="93386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아래쪽 화살표 28"/>
          <p:cNvSpPr/>
          <p:nvPr/>
        </p:nvSpPr>
        <p:spPr>
          <a:xfrm>
            <a:off x="2568633" y="3023245"/>
            <a:ext cx="259648" cy="443162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아래쪽 화살표 41"/>
          <p:cNvSpPr/>
          <p:nvPr/>
        </p:nvSpPr>
        <p:spPr>
          <a:xfrm rot="14330344">
            <a:off x="3987947" y="2976553"/>
            <a:ext cx="259648" cy="625415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4829695" y="3466407"/>
            <a:ext cx="1064029" cy="424717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/>
          <p:cNvSpPr/>
          <p:nvPr/>
        </p:nvSpPr>
        <p:spPr>
          <a:xfrm>
            <a:off x="5921180" y="3466407"/>
            <a:ext cx="1064029" cy="424717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6" name="직선 화살표 연결선 35"/>
          <p:cNvCxnSpPr/>
          <p:nvPr/>
        </p:nvCxnSpPr>
        <p:spPr>
          <a:xfrm flipH="1">
            <a:off x="5295207" y="3891124"/>
            <a:ext cx="216131" cy="48137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/>
          <p:nvPr/>
        </p:nvCxnSpPr>
        <p:spPr>
          <a:xfrm>
            <a:off x="6985209" y="3891124"/>
            <a:ext cx="318698" cy="33592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612803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55B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548795" y="94343"/>
            <a:ext cx="11480799" cy="6669314"/>
          </a:xfrm>
          <a:prstGeom prst="roundRect">
            <a:avLst>
              <a:gd name="adj" fmla="val 2541"/>
            </a:avLst>
          </a:prstGeom>
          <a:solidFill>
            <a:schemeClr val="bg1"/>
          </a:solidFill>
          <a:ln>
            <a:noFill/>
          </a:ln>
          <a:effectLst>
            <a:outerShdw dist="1016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20000000000000000000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204154" y="1034170"/>
            <a:ext cx="193117" cy="5222353"/>
            <a:chOff x="581527" y="787428"/>
            <a:chExt cx="193117" cy="5222353"/>
          </a:xfrm>
          <a:solidFill>
            <a:schemeClr val="bg1"/>
          </a:solidFill>
        </p:grpSpPr>
        <p:sp>
          <p:nvSpPr>
            <p:cNvPr id="5" name="Freeform 9"/>
            <p:cNvSpPr/>
            <p:nvPr/>
          </p:nvSpPr>
          <p:spPr>
            <a:xfrm>
              <a:off x="612262" y="1494240"/>
              <a:ext cx="131646" cy="17373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6" name="Group 12"/>
            <p:cNvGrpSpPr>
              <a:grpSpLocks noChangeAspect="1"/>
            </p:cNvGrpSpPr>
            <p:nvPr/>
          </p:nvGrpSpPr>
          <p:grpSpPr>
            <a:xfrm>
              <a:off x="581527" y="787428"/>
              <a:ext cx="193117" cy="153620"/>
              <a:chOff x="6124" y="305"/>
              <a:chExt cx="841" cy="669"/>
            </a:xfrm>
            <a:grpFill/>
          </p:grpSpPr>
          <p:sp>
            <p:nvSpPr>
              <p:cNvPr id="23" name="Freeform 13"/>
              <p:cNvSpPr/>
              <p:nvPr/>
            </p:nvSpPr>
            <p:spPr>
              <a:xfrm>
                <a:off x="6244" y="440"/>
                <a:ext cx="601" cy="534"/>
              </a:xfrm>
              <a:custGeom>
                <a:avLst/>
                <a:gdLst>
                  <a:gd name="T0" fmla="*/ 902 w 1802"/>
                  <a:gd name="T1" fmla="*/ 0 h 1602"/>
                  <a:gd name="T2" fmla="*/ 2 w 1802"/>
                  <a:gd name="T3" fmla="*/ 742 h 1602"/>
                  <a:gd name="T4" fmla="*/ 2 w 1802"/>
                  <a:gd name="T5" fmla="*/ 743 h 1602"/>
                  <a:gd name="T6" fmla="*/ 2 w 1802"/>
                  <a:gd name="T7" fmla="*/ 746 h 1602"/>
                  <a:gd name="T8" fmla="*/ 0 w 1802"/>
                  <a:gd name="T9" fmla="*/ 749 h 1602"/>
                  <a:gd name="T10" fmla="*/ 0 w 1802"/>
                  <a:gd name="T11" fmla="*/ 751 h 1602"/>
                  <a:gd name="T12" fmla="*/ 0 w 1802"/>
                  <a:gd name="T13" fmla="*/ 1501 h 1602"/>
                  <a:gd name="T14" fmla="*/ 2 w 1802"/>
                  <a:gd name="T15" fmla="*/ 1521 h 1602"/>
                  <a:gd name="T16" fmla="*/ 16 w 1802"/>
                  <a:gd name="T17" fmla="*/ 1557 h 1602"/>
                  <a:gd name="T18" fmla="*/ 30 w 1802"/>
                  <a:gd name="T19" fmla="*/ 1572 h 1602"/>
                  <a:gd name="T20" fmla="*/ 45 w 1802"/>
                  <a:gd name="T21" fmla="*/ 1586 h 1602"/>
                  <a:gd name="T22" fmla="*/ 81 w 1802"/>
                  <a:gd name="T23" fmla="*/ 1601 h 1602"/>
                  <a:gd name="T24" fmla="*/ 100 w 1802"/>
                  <a:gd name="T25" fmla="*/ 1602 h 1602"/>
                  <a:gd name="T26" fmla="*/ 702 w 1802"/>
                  <a:gd name="T27" fmla="*/ 1602 h 1602"/>
                  <a:gd name="T28" fmla="*/ 702 w 1802"/>
                  <a:gd name="T29" fmla="*/ 1001 h 1602"/>
                  <a:gd name="T30" fmla="*/ 1102 w 1802"/>
                  <a:gd name="T31" fmla="*/ 1001 h 1602"/>
                  <a:gd name="T32" fmla="*/ 1102 w 1802"/>
                  <a:gd name="T33" fmla="*/ 1602 h 1602"/>
                  <a:gd name="T34" fmla="*/ 1703 w 1802"/>
                  <a:gd name="T35" fmla="*/ 1602 h 1602"/>
                  <a:gd name="T36" fmla="*/ 1723 w 1802"/>
                  <a:gd name="T37" fmla="*/ 1601 h 1602"/>
                  <a:gd name="T38" fmla="*/ 1758 w 1802"/>
                  <a:gd name="T39" fmla="*/ 1586 h 1602"/>
                  <a:gd name="T40" fmla="*/ 1773 w 1802"/>
                  <a:gd name="T41" fmla="*/ 1572 h 1602"/>
                  <a:gd name="T42" fmla="*/ 1786 w 1802"/>
                  <a:gd name="T43" fmla="*/ 1557 h 1602"/>
                  <a:gd name="T44" fmla="*/ 1802 w 1802"/>
                  <a:gd name="T45" fmla="*/ 1521 h 1602"/>
                  <a:gd name="T46" fmla="*/ 1802 w 1802"/>
                  <a:gd name="T47" fmla="*/ 1501 h 1602"/>
                  <a:gd name="T48" fmla="*/ 1802 w 1802"/>
                  <a:gd name="T49" fmla="*/ 751 h 1602"/>
                  <a:gd name="T50" fmla="*/ 1802 w 1802"/>
                  <a:gd name="T51" fmla="*/ 745 h 1602"/>
                  <a:gd name="T52" fmla="*/ 1801 w 1802"/>
                  <a:gd name="T53" fmla="*/ 742 h 1602"/>
                  <a:gd name="T54" fmla="*/ 902 w 1802"/>
                  <a:gd name="T55" fmla="*/ 0 h 16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802" h="1602">
                    <a:moveTo>
                      <a:pt x="902" y="0"/>
                    </a:moveTo>
                    <a:lnTo>
                      <a:pt x="2" y="742"/>
                    </a:lnTo>
                    <a:lnTo>
                      <a:pt x="2" y="743"/>
                    </a:lnTo>
                    <a:lnTo>
                      <a:pt x="2" y="746"/>
                    </a:lnTo>
                    <a:lnTo>
                      <a:pt x="0" y="749"/>
                    </a:lnTo>
                    <a:lnTo>
                      <a:pt x="0" y="751"/>
                    </a:lnTo>
                    <a:lnTo>
                      <a:pt x="0" y="1501"/>
                    </a:lnTo>
                    <a:lnTo>
                      <a:pt x="2" y="1521"/>
                    </a:lnTo>
                    <a:lnTo>
                      <a:pt x="16" y="1557"/>
                    </a:lnTo>
                    <a:lnTo>
                      <a:pt x="30" y="1572"/>
                    </a:lnTo>
                    <a:lnTo>
                      <a:pt x="45" y="1586"/>
                    </a:lnTo>
                    <a:lnTo>
                      <a:pt x="81" y="1601"/>
                    </a:lnTo>
                    <a:lnTo>
                      <a:pt x="100" y="1602"/>
                    </a:lnTo>
                    <a:lnTo>
                      <a:pt x="702" y="1602"/>
                    </a:lnTo>
                    <a:lnTo>
                      <a:pt x="702" y="1001"/>
                    </a:lnTo>
                    <a:lnTo>
                      <a:pt x="1102" y="1001"/>
                    </a:lnTo>
                    <a:lnTo>
                      <a:pt x="1102" y="1602"/>
                    </a:lnTo>
                    <a:lnTo>
                      <a:pt x="1703" y="1602"/>
                    </a:lnTo>
                    <a:lnTo>
                      <a:pt x="1723" y="1601"/>
                    </a:lnTo>
                    <a:lnTo>
                      <a:pt x="1758" y="1586"/>
                    </a:lnTo>
                    <a:lnTo>
                      <a:pt x="1773" y="1572"/>
                    </a:lnTo>
                    <a:lnTo>
                      <a:pt x="1786" y="1557"/>
                    </a:lnTo>
                    <a:lnTo>
                      <a:pt x="1802" y="1521"/>
                    </a:lnTo>
                    <a:lnTo>
                      <a:pt x="1802" y="1501"/>
                    </a:lnTo>
                    <a:lnTo>
                      <a:pt x="1802" y="751"/>
                    </a:lnTo>
                    <a:lnTo>
                      <a:pt x="1802" y="745"/>
                    </a:lnTo>
                    <a:lnTo>
                      <a:pt x="1801" y="742"/>
                    </a:lnTo>
                    <a:lnTo>
                      <a:pt x="90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20000000000000000000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4" name="Freeform 14"/>
              <p:cNvSpPr/>
              <p:nvPr/>
            </p:nvSpPr>
            <p:spPr>
              <a:xfrm>
                <a:off x="6124" y="305"/>
                <a:ext cx="841" cy="394"/>
              </a:xfrm>
              <a:custGeom>
                <a:avLst/>
                <a:gdLst>
                  <a:gd name="T0" fmla="*/ 2505 w 2522"/>
                  <a:gd name="T1" fmla="*/ 978 h 1181"/>
                  <a:gd name="T2" fmla="*/ 2162 w 2522"/>
                  <a:gd name="T3" fmla="*/ 694 h 1181"/>
                  <a:gd name="T4" fmla="*/ 2162 w 2522"/>
                  <a:gd name="T5" fmla="*/ 54 h 1181"/>
                  <a:gd name="T6" fmla="*/ 2162 w 2522"/>
                  <a:gd name="T7" fmla="*/ 44 h 1181"/>
                  <a:gd name="T8" fmla="*/ 2155 w 2522"/>
                  <a:gd name="T9" fmla="*/ 26 h 1181"/>
                  <a:gd name="T10" fmla="*/ 2149 w 2522"/>
                  <a:gd name="T11" fmla="*/ 18 h 1181"/>
                  <a:gd name="T12" fmla="*/ 2141 w 2522"/>
                  <a:gd name="T13" fmla="*/ 13 h 1181"/>
                  <a:gd name="T14" fmla="*/ 2123 w 2522"/>
                  <a:gd name="T15" fmla="*/ 5 h 1181"/>
                  <a:gd name="T16" fmla="*/ 2113 w 2522"/>
                  <a:gd name="T17" fmla="*/ 5 h 1181"/>
                  <a:gd name="T18" fmla="*/ 1812 w 2522"/>
                  <a:gd name="T19" fmla="*/ 5 h 1181"/>
                  <a:gd name="T20" fmla="*/ 1802 w 2522"/>
                  <a:gd name="T21" fmla="*/ 5 h 1181"/>
                  <a:gd name="T22" fmla="*/ 1783 w 2522"/>
                  <a:gd name="T23" fmla="*/ 13 h 1181"/>
                  <a:gd name="T24" fmla="*/ 1776 w 2522"/>
                  <a:gd name="T25" fmla="*/ 18 h 1181"/>
                  <a:gd name="T26" fmla="*/ 1770 w 2522"/>
                  <a:gd name="T27" fmla="*/ 26 h 1181"/>
                  <a:gd name="T28" fmla="*/ 1763 w 2522"/>
                  <a:gd name="T29" fmla="*/ 44 h 1181"/>
                  <a:gd name="T30" fmla="*/ 1762 w 2522"/>
                  <a:gd name="T31" fmla="*/ 54 h 1181"/>
                  <a:gd name="T32" fmla="*/ 1762 w 2522"/>
                  <a:gd name="T33" fmla="*/ 360 h 1181"/>
                  <a:gd name="T34" fmla="*/ 1380 w 2522"/>
                  <a:gd name="T35" fmla="*/ 41 h 1181"/>
                  <a:gd name="T36" fmla="*/ 1354 w 2522"/>
                  <a:gd name="T37" fmla="*/ 23 h 1181"/>
                  <a:gd name="T38" fmla="*/ 1295 w 2522"/>
                  <a:gd name="T39" fmla="*/ 1 h 1181"/>
                  <a:gd name="T40" fmla="*/ 1262 w 2522"/>
                  <a:gd name="T41" fmla="*/ 0 h 1181"/>
                  <a:gd name="T42" fmla="*/ 1227 w 2522"/>
                  <a:gd name="T43" fmla="*/ 1 h 1181"/>
                  <a:gd name="T44" fmla="*/ 1168 w 2522"/>
                  <a:gd name="T45" fmla="*/ 23 h 1181"/>
                  <a:gd name="T46" fmla="*/ 1142 w 2522"/>
                  <a:gd name="T47" fmla="*/ 41 h 1181"/>
                  <a:gd name="T48" fmla="*/ 17 w 2522"/>
                  <a:gd name="T49" fmla="*/ 978 h 1181"/>
                  <a:gd name="T50" fmla="*/ 10 w 2522"/>
                  <a:gd name="T51" fmla="*/ 985 h 1181"/>
                  <a:gd name="T52" fmla="*/ 1 w 2522"/>
                  <a:gd name="T53" fmla="*/ 1001 h 1181"/>
                  <a:gd name="T54" fmla="*/ 0 w 2522"/>
                  <a:gd name="T55" fmla="*/ 1012 h 1181"/>
                  <a:gd name="T56" fmla="*/ 0 w 2522"/>
                  <a:gd name="T57" fmla="*/ 1023 h 1181"/>
                  <a:gd name="T58" fmla="*/ 6 w 2522"/>
                  <a:gd name="T59" fmla="*/ 1040 h 1181"/>
                  <a:gd name="T60" fmla="*/ 12 w 2522"/>
                  <a:gd name="T61" fmla="*/ 1048 h 1181"/>
                  <a:gd name="T62" fmla="*/ 108 w 2522"/>
                  <a:gd name="T63" fmla="*/ 1164 h 1181"/>
                  <a:gd name="T64" fmla="*/ 122 w 2522"/>
                  <a:gd name="T65" fmla="*/ 1177 h 1181"/>
                  <a:gd name="T66" fmla="*/ 141 w 2522"/>
                  <a:gd name="T67" fmla="*/ 1181 h 1181"/>
                  <a:gd name="T68" fmla="*/ 160 w 2522"/>
                  <a:gd name="T69" fmla="*/ 1181 h 1181"/>
                  <a:gd name="T70" fmla="*/ 179 w 2522"/>
                  <a:gd name="T71" fmla="*/ 1171 h 1181"/>
                  <a:gd name="T72" fmla="*/ 1262 w 2522"/>
                  <a:gd name="T73" fmla="*/ 268 h 1181"/>
                  <a:gd name="T74" fmla="*/ 2344 w 2522"/>
                  <a:gd name="T75" fmla="*/ 1171 h 1181"/>
                  <a:gd name="T76" fmla="*/ 2358 w 2522"/>
                  <a:gd name="T77" fmla="*/ 1180 h 1181"/>
                  <a:gd name="T78" fmla="*/ 2377 w 2522"/>
                  <a:gd name="T79" fmla="*/ 1181 h 1181"/>
                  <a:gd name="T80" fmla="*/ 2383 w 2522"/>
                  <a:gd name="T81" fmla="*/ 1181 h 1181"/>
                  <a:gd name="T82" fmla="*/ 2401 w 2522"/>
                  <a:gd name="T83" fmla="*/ 1177 h 1181"/>
                  <a:gd name="T84" fmla="*/ 2414 w 2522"/>
                  <a:gd name="T85" fmla="*/ 1164 h 1181"/>
                  <a:gd name="T86" fmla="*/ 2512 w 2522"/>
                  <a:gd name="T87" fmla="*/ 1048 h 1181"/>
                  <a:gd name="T88" fmla="*/ 2518 w 2522"/>
                  <a:gd name="T89" fmla="*/ 1040 h 1181"/>
                  <a:gd name="T90" fmla="*/ 2522 w 2522"/>
                  <a:gd name="T91" fmla="*/ 1023 h 1181"/>
                  <a:gd name="T92" fmla="*/ 2522 w 2522"/>
                  <a:gd name="T93" fmla="*/ 1012 h 1181"/>
                  <a:gd name="T94" fmla="*/ 2521 w 2522"/>
                  <a:gd name="T95" fmla="*/ 1001 h 1181"/>
                  <a:gd name="T96" fmla="*/ 2512 w 2522"/>
                  <a:gd name="T97" fmla="*/ 985 h 1181"/>
                  <a:gd name="T98" fmla="*/ 2505 w 2522"/>
                  <a:gd name="T99" fmla="*/ 978 h 1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522" h="1181">
                    <a:moveTo>
                      <a:pt x="2505" y="978"/>
                    </a:moveTo>
                    <a:lnTo>
                      <a:pt x="2162" y="694"/>
                    </a:lnTo>
                    <a:lnTo>
                      <a:pt x="2162" y="54"/>
                    </a:lnTo>
                    <a:lnTo>
                      <a:pt x="2162" y="44"/>
                    </a:lnTo>
                    <a:lnTo>
                      <a:pt x="2155" y="26"/>
                    </a:lnTo>
                    <a:lnTo>
                      <a:pt x="2149" y="18"/>
                    </a:lnTo>
                    <a:lnTo>
                      <a:pt x="2141" y="13"/>
                    </a:lnTo>
                    <a:lnTo>
                      <a:pt x="2123" y="5"/>
                    </a:lnTo>
                    <a:lnTo>
                      <a:pt x="2113" y="5"/>
                    </a:lnTo>
                    <a:lnTo>
                      <a:pt x="1812" y="5"/>
                    </a:lnTo>
                    <a:lnTo>
                      <a:pt x="1802" y="5"/>
                    </a:lnTo>
                    <a:lnTo>
                      <a:pt x="1783" y="13"/>
                    </a:lnTo>
                    <a:lnTo>
                      <a:pt x="1776" y="18"/>
                    </a:lnTo>
                    <a:lnTo>
                      <a:pt x="1770" y="26"/>
                    </a:lnTo>
                    <a:lnTo>
                      <a:pt x="1763" y="44"/>
                    </a:lnTo>
                    <a:lnTo>
                      <a:pt x="1762" y="54"/>
                    </a:lnTo>
                    <a:lnTo>
                      <a:pt x="1762" y="360"/>
                    </a:lnTo>
                    <a:lnTo>
                      <a:pt x="1380" y="41"/>
                    </a:lnTo>
                    <a:lnTo>
                      <a:pt x="1354" y="23"/>
                    </a:lnTo>
                    <a:lnTo>
                      <a:pt x="1295" y="1"/>
                    </a:lnTo>
                    <a:lnTo>
                      <a:pt x="1262" y="0"/>
                    </a:lnTo>
                    <a:lnTo>
                      <a:pt x="1227" y="1"/>
                    </a:lnTo>
                    <a:lnTo>
                      <a:pt x="1168" y="23"/>
                    </a:lnTo>
                    <a:lnTo>
                      <a:pt x="1142" y="41"/>
                    </a:lnTo>
                    <a:lnTo>
                      <a:pt x="17" y="978"/>
                    </a:lnTo>
                    <a:lnTo>
                      <a:pt x="10" y="985"/>
                    </a:lnTo>
                    <a:lnTo>
                      <a:pt x="1" y="1001"/>
                    </a:lnTo>
                    <a:lnTo>
                      <a:pt x="0" y="1012"/>
                    </a:lnTo>
                    <a:lnTo>
                      <a:pt x="0" y="1023"/>
                    </a:lnTo>
                    <a:lnTo>
                      <a:pt x="6" y="1040"/>
                    </a:lnTo>
                    <a:lnTo>
                      <a:pt x="12" y="1048"/>
                    </a:lnTo>
                    <a:lnTo>
                      <a:pt x="108" y="1164"/>
                    </a:lnTo>
                    <a:lnTo>
                      <a:pt x="122" y="1177"/>
                    </a:lnTo>
                    <a:lnTo>
                      <a:pt x="141" y="1181"/>
                    </a:lnTo>
                    <a:lnTo>
                      <a:pt x="160" y="1181"/>
                    </a:lnTo>
                    <a:lnTo>
                      <a:pt x="179" y="1171"/>
                    </a:lnTo>
                    <a:lnTo>
                      <a:pt x="1262" y="268"/>
                    </a:lnTo>
                    <a:lnTo>
                      <a:pt x="2344" y="1171"/>
                    </a:lnTo>
                    <a:lnTo>
                      <a:pt x="2358" y="1180"/>
                    </a:lnTo>
                    <a:lnTo>
                      <a:pt x="2377" y="1181"/>
                    </a:lnTo>
                    <a:lnTo>
                      <a:pt x="2383" y="1181"/>
                    </a:lnTo>
                    <a:lnTo>
                      <a:pt x="2401" y="1177"/>
                    </a:lnTo>
                    <a:lnTo>
                      <a:pt x="2414" y="1164"/>
                    </a:lnTo>
                    <a:lnTo>
                      <a:pt x="2512" y="1048"/>
                    </a:lnTo>
                    <a:lnTo>
                      <a:pt x="2518" y="1040"/>
                    </a:lnTo>
                    <a:lnTo>
                      <a:pt x="2522" y="1023"/>
                    </a:lnTo>
                    <a:lnTo>
                      <a:pt x="2522" y="1012"/>
                    </a:lnTo>
                    <a:lnTo>
                      <a:pt x="2521" y="1001"/>
                    </a:lnTo>
                    <a:lnTo>
                      <a:pt x="2512" y="985"/>
                    </a:lnTo>
                    <a:lnTo>
                      <a:pt x="2505" y="97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20000000000000000000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sp>
          <p:nvSpPr>
            <p:cNvPr id="7" name="Freeform 36"/>
            <p:cNvSpPr>
              <a:spLocks noEditPoints="1"/>
            </p:cNvSpPr>
            <p:nvPr/>
          </p:nvSpPr>
          <p:spPr>
            <a:xfrm>
              <a:off x="625397" y="4336406"/>
              <a:ext cx="105376" cy="177233"/>
            </a:xfrm>
            <a:custGeom>
              <a:avLst/>
              <a:gdLst>
                <a:gd name="T0" fmla="*/ 937 w 1926"/>
                <a:gd name="T1" fmla="*/ 3639 h 4045"/>
                <a:gd name="T2" fmla="*/ 893 w 1926"/>
                <a:gd name="T3" fmla="*/ 3665 h 4045"/>
                <a:gd name="T4" fmla="*/ 863 w 1926"/>
                <a:gd name="T5" fmla="*/ 3712 h 4045"/>
                <a:gd name="T6" fmla="*/ 851 w 1926"/>
                <a:gd name="T7" fmla="*/ 3772 h 4045"/>
                <a:gd name="T8" fmla="*/ 863 w 1926"/>
                <a:gd name="T9" fmla="*/ 3832 h 4045"/>
                <a:gd name="T10" fmla="*/ 893 w 1926"/>
                <a:gd name="T11" fmla="*/ 3878 h 4045"/>
                <a:gd name="T12" fmla="*/ 937 w 1926"/>
                <a:gd name="T13" fmla="*/ 3905 h 4045"/>
                <a:gd name="T14" fmla="*/ 988 w 1926"/>
                <a:gd name="T15" fmla="*/ 3905 h 4045"/>
                <a:gd name="T16" fmla="*/ 1033 w 1926"/>
                <a:gd name="T17" fmla="*/ 3878 h 4045"/>
                <a:gd name="T18" fmla="*/ 1064 w 1926"/>
                <a:gd name="T19" fmla="*/ 3832 h 4045"/>
                <a:gd name="T20" fmla="*/ 1075 w 1926"/>
                <a:gd name="T21" fmla="*/ 3772 h 4045"/>
                <a:gd name="T22" fmla="*/ 1064 w 1926"/>
                <a:gd name="T23" fmla="*/ 3712 h 4045"/>
                <a:gd name="T24" fmla="*/ 1033 w 1926"/>
                <a:gd name="T25" fmla="*/ 3665 h 4045"/>
                <a:gd name="T26" fmla="*/ 988 w 1926"/>
                <a:gd name="T27" fmla="*/ 3639 h 4045"/>
                <a:gd name="T28" fmla="*/ 156 w 1926"/>
                <a:gd name="T29" fmla="*/ 434 h 4045"/>
                <a:gd name="T30" fmla="*/ 1770 w 1926"/>
                <a:gd name="T31" fmla="*/ 3540 h 4045"/>
                <a:gd name="T32" fmla="*/ 156 w 1926"/>
                <a:gd name="T33" fmla="*/ 434 h 4045"/>
                <a:gd name="T34" fmla="*/ 716 w 1926"/>
                <a:gd name="T35" fmla="*/ 200 h 4045"/>
                <a:gd name="T36" fmla="*/ 701 w 1926"/>
                <a:gd name="T37" fmla="*/ 217 h 4045"/>
                <a:gd name="T38" fmla="*/ 701 w 1926"/>
                <a:gd name="T39" fmla="*/ 243 h 4045"/>
                <a:gd name="T40" fmla="*/ 716 w 1926"/>
                <a:gd name="T41" fmla="*/ 260 h 4045"/>
                <a:gd name="T42" fmla="*/ 1199 w 1926"/>
                <a:gd name="T43" fmla="*/ 262 h 4045"/>
                <a:gd name="T44" fmla="*/ 1218 w 1926"/>
                <a:gd name="T45" fmla="*/ 254 h 4045"/>
                <a:gd name="T46" fmla="*/ 1226 w 1926"/>
                <a:gd name="T47" fmla="*/ 230 h 4045"/>
                <a:gd name="T48" fmla="*/ 1218 w 1926"/>
                <a:gd name="T49" fmla="*/ 207 h 4045"/>
                <a:gd name="T50" fmla="*/ 1199 w 1926"/>
                <a:gd name="T51" fmla="*/ 197 h 4045"/>
                <a:gd name="T52" fmla="*/ 224 w 1926"/>
                <a:gd name="T53" fmla="*/ 0 h 4045"/>
                <a:gd name="T54" fmla="*/ 1738 w 1926"/>
                <a:gd name="T55" fmla="*/ 4 h 4045"/>
                <a:gd name="T56" fmla="*/ 1805 w 1926"/>
                <a:gd name="T57" fmla="*/ 31 h 4045"/>
                <a:gd name="T58" fmla="*/ 1860 w 1926"/>
                <a:gd name="T59" fmla="*/ 81 h 4045"/>
                <a:gd name="T60" fmla="*/ 1900 w 1926"/>
                <a:gd name="T61" fmla="*/ 148 h 4045"/>
                <a:gd name="T62" fmla="*/ 1923 w 1926"/>
                <a:gd name="T63" fmla="*/ 229 h 4045"/>
                <a:gd name="T64" fmla="*/ 1926 w 1926"/>
                <a:gd name="T65" fmla="*/ 3772 h 4045"/>
                <a:gd name="T66" fmla="*/ 1915 w 1926"/>
                <a:gd name="T67" fmla="*/ 3857 h 4045"/>
                <a:gd name="T68" fmla="*/ 1882 w 1926"/>
                <a:gd name="T69" fmla="*/ 3932 h 4045"/>
                <a:gd name="T70" fmla="*/ 1834 w 1926"/>
                <a:gd name="T71" fmla="*/ 3992 h 4045"/>
                <a:gd name="T72" fmla="*/ 1773 w 1926"/>
                <a:gd name="T73" fmla="*/ 4032 h 4045"/>
                <a:gd name="T74" fmla="*/ 1702 w 1926"/>
                <a:gd name="T75" fmla="*/ 4045 h 4045"/>
                <a:gd name="T76" fmla="*/ 188 w 1926"/>
                <a:gd name="T77" fmla="*/ 4041 h 4045"/>
                <a:gd name="T78" fmla="*/ 122 w 1926"/>
                <a:gd name="T79" fmla="*/ 4014 h 4045"/>
                <a:gd name="T80" fmla="*/ 66 w 1926"/>
                <a:gd name="T81" fmla="*/ 3964 h 4045"/>
                <a:gd name="T82" fmla="*/ 25 w 1926"/>
                <a:gd name="T83" fmla="*/ 3897 h 4045"/>
                <a:gd name="T84" fmla="*/ 3 w 1926"/>
                <a:gd name="T85" fmla="*/ 3816 h 4045"/>
                <a:gd name="T86" fmla="*/ 0 w 1926"/>
                <a:gd name="T87" fmla="*/ 273 h 4045"/>
                <a:gd name="T88" fmla="*/ 12 w 1926"/>
                <a:gd name="T89" fmla="*/ 188 h 4045"/>
                <a:gd name="T90" fmla="*/ 43 w 1926"/>
                <a:gd name="T91" fmla="*/ 113 h 4045"/>
                <a:gd name="T92" fmla="*/ 92 w 1926"/>
                <a:gd name="T93" fmla="*/ 53 h 4045"/>
                <a:gd name="T94" fmla="*/ 154 w 1926"/>
                <a:gd name="T95" fmla="*/ 13 h 4045"/>
                <a:gd name="T96" fmla="*/ 224 w 1926"/>
                <a:gd name="T97" fmla="*/ 0 h 4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26" h="4045">
                  <a:moveTo>
                    <a:pt x="963" y="3636"/>
                  </a:moveTo>
                  <a:lnTo>
                    <a:pt x="937" y="3639"/>
                  </a:lnTo>
                  <a:lnTo>
                    <a:pt x="914" y="3649"/>
                  </a:lnTo>
                  <a:lnTo>
                    <a:pt x="893" y="3665"/>
                  </a:lnTo>
                  <a:lnTo>
                    <a:pt x="876" y="3686"/>
                  </a:lnTo>
                  <a:lnTo>
                    <a:pt x="863" y="3712"/>
                  </a:lnTo>
                  <a:lnTo>
                    <a:pt x="854" y="3741"/>
                  </a:lnTo>
                  <a:lnTo>
                    <a:pt x="851" y="3772"/>
                  </a:lnTo>
                  <a:lnTo>
                    <a:pt x="854" y="3804"/>
                  </a:lnTo>
                  <a:lnTo>
                    <a:pt x="863" y="3832"/>
                  </a:lnTo>
                  <a:lnTo>
                    <a:pt x="876" y="3857"/>
                  </a:lnTo>
                  <a:lnTo>
                    <a:pt x="893" y="3878"/>
                  </a:lnTo>
                  <a:lnTo>
                    <a:pt x="914" y="3894"/>
                  </a:lnTo>
                  <a:lnTo>
                    <a:pt x="937" y="3905"/>
                  </a:lnTo>
                  <a:lnTo>
                    <a:pt x="963" y="3909"/>
                  </a:lnTo>
                  <a:lnTo>
                    <a:pt x="988" y="3905"/>
                  </a:lnTo>
                  <a:lnTo>
                    <a:pt x="1013" y="3894"/>
                  </a:lnTo>
                  <a:lnTo>
                    <a:pt x="1033" y="3878"/>
                  </a:lnTo>
                  <a:lnTo>
                    <a:pt x="1051" y="3857"/>
                  </a:lnTo>
                  <a:lnTo>
                    <a:pt x="1064" y="3832"/>
                  </a:lnTo>
                  <a:lnTo>
                    <a:pt x="1072" y="3804"/>
                  </a:lnTo>
                  <a:lnTo>
                    <a:pt x="1075" y="3772"/>
                  </a:lnTo>
                  <a:lnTo>
                    <a:pt x="1072" y="3741"/>
                  </a:lnTo>
                  <a:lnTo>
                    <a:pt x="1064" y="3712"/>
                  </a:lnTo>
                  <a:lnTo>
                    <a:pt x="1051" y="3686"/>
                  </a:lnTo>
                  <a:lnTo>
                    <a:pt x="1033" y="3665"/>
                  </a:lnTo>
                  <a:lnTo>
                    <a:pt x="1013" y="3649"/>
                  </a:lnTo>
                  <a:lnTo>
                    <a:pt x="988" y="3639"/>
                  </a:lnTo>
                  <a:lnTo>
                    <a:pt x="963" y="3636"/>
                  </a:lnTo>
                  <a:close/>
                  <a:moveTo>
                    <a:pt x="156" y="434"/>
                  </a:moveTo>
                  <a:lnTo>
                    <a:pt x="156" y="3540"/>
                  </a:lnTo>
                  <a:lnTo>
                    <a:pt x="1770" y="3540"/>
                  </a:lnTo>
                  <a:lnTo>
                    <a:pt x="1770" y="434"/>
                  </a:lnTo>
                  <a:lnTo>
                    <a:pt x="156" y="434"/>
                  </a:lnTo>
                  <a:close/>
                  <a:moveTo>
                    <a:pt x="727" y="197"/>
                  </a:moveTo>
                  <a:lnTo>
                    <a:pt x="716" y="200"/>
                  </a:lnTo>
                  <a:lnTo>
                    <a:pt x="707" y="207"/>
                  </a:lnTo>
                  <a:lnTo>
                    <a:pt x="701" y="217"/>
                  </a:lnTo>
                  <a:lnTo>
                    <a:pt x="699" y="230"/>
                  </a:lnTo>
                  <a:lnTo>
                    <a:pt x="701" y="243"/>
                  </a:lnTo>
                  <a:lnTo>
                    <a:pt x="707" y="254"/>
                  </a:lnTo>
                  <a:lnTo>
                    <a:pt x="716" y="260"/>
                  </a:lnTo>
                  <a:lnTo>
                    <a:pt x="727" y="262"/>
                  </a:lnTo>
                  <a:lnTo>
                    <a:pt x="1199" y="262"/>
                  </a:lnTo>
                  <a:lnTo>
                    <a:pt x="1210" y="260"/>
                  </a:lnTo>
                  <a:lnTo>
                    <a:pt x="1218" y="254"/>
                  </a:lnTo>
                  <a:lnTo>
                    <a:pt x="1224" y="243"/>
                  </a:lnTo>
                  <a:lnTo>
                    <a:pt x="1226" y="230"/>
                  </a:lnTo>
                  <a:lnTo>
                    <a:pt x="1224" y="217"/>
                  </a:lnTo>
                  <a:lnTo>
                    <a:pt x="1218" y="207"/>
                  </a:lnTo>
                  <a:lnTo>
                    <a:pt x="1210" y="200"/>
                  </a:lnTo>
                  <a:lnTo>
                    <a:pt x="1199" y="197"/>
                  </a:lnTo>
                  <a:lnTo>
                    <a:pt x="727" y="197"/>
                  </a:lnTo>
                  <a:close/>
                  <a:moveTo>
                    <a:pt x="224" y="0"/>
                  </a:moveTo>
                  <a:lnTo>
                    <a:pt x="1702" y="0"/>
                  </a:lnTo>
                  <a:lnTo>
                    <a:pt x="1738" y="4"/>
                  </a:lnTo>
                  <a:lnTo>
                    <a:pt x="1773" y="13"/>
                  </a:lnTo>
                  <a:lnTo>
                    <a:pt x="1805" y="31"/>
                  </a:lnTo>
                  <a:lnTo>
                    <a:pt x="1834" y="53"/>
                  </a:lnTo>
                  <a:lnTo>
                    <a:pt x="1860" y="81"/>
                  </a:lnTo>
                  <a:lnTo>
                    <a:pt x="1882" y="113"/>
                  </a:lnTo>
                  <a:lnTo>
                    <a:pt x="1900" y="148"/>
                  </a:lnTo>
                  <a:lnTo>
                    <a:pt x="1915" y="188"/>
                  </a:lnTo>
                  <a:lnTo>
                    <a:pt x="1923" y="229"/>
                  </a:lnTo>
                  <a:lnTo>
                    <a:pt x="1926" y="273"/>
                  </a:lnTo>
                  <a:lnTo>
                    <a:pt x="1926" y="3772"/>
                  </a:lnTo>
                  <a:lnTo>
                    <a:pt x="1923" y="3816"/>
                  </a:lnTo>
                  <a:lnTo>
                    <a:pt x="1915" y="3857"/>
                  </a:lnTo>
                  <a:lnTo>
                    <a:pt x="1900" y="3897"/>
                  </a:lnTo>
                  <a:lnTo>
                    <a:pt x="1882" y="3932"/>
                  </a:lnTo>
                  <a:lnTo>
                    <a:pt x="1860" y="3964"/>
                  </a:lnTo>
                  <a:lnTo>
                    <a:pt x="1834" y="3992"/>
                  </a:lnTo>
                  <a:lnTo>
                    <a:pt x="1805" y="4014"/>
                  </a:lnTo>
                  <a:lnTo>
                    <a:pt x="1773" y="4032"/>
                  </a:lnTo>
                  <a:lnTo>
                    <a:pt x="1738" y="4041"/>
                  </a:lnTo>
                  <a:lnTo>
                    <a:pt x="1702" y="4045"/>
                  </a:lnTo>
                  <a:lnTo>
                    <a:pt x="224" y="4045"/>
                  </a:lnTo>
                  <a:lnTo>
                    <a:pt x="188" y="4041"/>
                  </a:lnTo>
                  <a:lnTo>
                    <a:pt x="154" y="4032"/>
                  </a:lnTo>
                  <a:lnTo>
                    <a:pt x="122" y="4014"/>
                  </a:lnTo>
                  <a:lnTo>
                    <a:pt x="92" y="3992"/>
                  </a:lnTo>
                  <a:lnTo>
                    <a:pt x="66" y="3964"/>
                  </a:lnTo>
                  <a:lnTo>
                    <a:pt x="43" y="3932"/>
                  </a:lnTo>
                  <a:lnTo>
                    <a:pt x="25" y="3897"/>
                  </a:lnTo>
                  <a:lnTo>
                    <a:pt x="12" y="3857"/>
                  </a:lnTo>
                  <a:lnTo>
                    <a:pt x="3" y="3816"/>
                  </a:lnTo>
                  <a:lnTo>
                    <a:pt x="0" y="3772"/>
                  </a:lnTo>
                  <a:lnTo>
                    <a:pt x="0" y="273"/>
                  </a:lnTo>
                  <a:lnTo>
                    <a:pt x="3" y="229"/>
                  </a:lnTo>
                  <a:lnTo>
                    <a:pt x="12" y="188"/>
                  </a:lnTo>
                  <a:lnTo>
                    <a:pt x="25" y="148"/>
                  </a:lnTo>
                  <a:lnTo>
                    <a:pt x="43" y="113"/>
                  </a:lnTo>
                  <a:lnTo>
                    <a:pt x="66" y="81"/>
                  </a:lnTo>
                  <a:lnTo>
                    <a:pt x="92" y="53"/>
                  </a:lnTo>
                  <a:lnTo>
                    <a:pt x="122" y="31"/>
                  </a:lnTo>
                  <a:lnTo>
                    <a:pt x="154" y="13"/>
                  </a:lnTo>
                  <a:lnTo>
                    <a:pt x="188" y="4"/>
                  </a:lnTo>
                  <a:lnTo>
                    <a:pt x="22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" name="자유형 7"/>
            <p:cNvSpPr/>
            <p:nvPr/>
          </p:nvSpPr>
          <p:spPr>
            <a:xfrm>
              <a:off x="598771" y="3644382"/>
              <a:ext cx="158629" cy="138832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" name="Freeform 6"/>
            <p:cNvSpPr/>
            <p:nvPr/>
          </p:nvSpPr>
          <p:spPr>
            <a:xfrm rot="10800000" flipH="1" flipV="1">
              <a:off x="597941" y="2949079"/>
              <a:ext cx="160288" cy="142111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10" name="Group 20"/>
            <p:cNvGrpSpPr>
              <a:grpSpLocks noChangeAspect="1"/>
            </p:cNvGrpSpPr>
            <p:nvPr/>
          </p:nvGrpSpPr>
          <p:grpSpPr>
            <a:xfrm>
              <a:off x="614039" y="2221163"/>
              <a:ext cx="128093" cy="174724"/>
              <a:chOff x="2597" y="4163"/>
              <a:chExt cx="217" cy="296"/>
            </a:xfrm>
            <a:grpFill/>
          </p:grpSpPr>
          <p:sp>
            <p:nvSpPr>
              <p:cNvPr id="19" name="Freeform 22"/>
              <p:cNvSpPr>
                <a:spLocks noEditPoints="1"/>
              </p:cNvSpPr>
              <p:nvPr/>
            </p:nvSpPr>
            <p:spPr>
              <a:xfrm>
                <a:off x="2630" y="4163"/>
                <a:ext cx="151" cy="176"/>
              </a:xfrm>
              <a:custGeom>
                <a:avLst/>
                <a:gdLst>
                  <a:gd name="T0" fmla="*/ 410 w 1662"/>
                  <a:gd name="T1" fmla="*/ 645 h 1942"/>
                  <a:gd name="T2" fmla="*/ 309 w 1662"/>
                  <a:gd name="T3" fmla="*/ 847 h 1942"/>
                  <a:gd name="T4" fmla="*/ 255 w 1662"/>
                  <a:gd name="T5" fmla="*/ 1023 h 1942"/>
                  <a:gd name="T6" fmla="*/ 263 w 1662"/>
                  <a:gd name="T7" fmla="*/ 1206 h 1942"/>
                  <a:gd name="T8" fmla="*/ 347 w 1662"/>
                  <a:gd name="T9" fmla="*/ 1429 h 1942"/>
                  <a:gd name="T10" fmla="*/ 476 w 1662"/>
                  <a:gd name="T11" fmla="*/ 1620 h 1942"/>
                  <a:gd name="T12" fmla="*/ 638 w 1662"/>
                  <a:gd name="T13" fmla="*/ 1753 h 1942"/>
                  <a:gd name="T14" fmla="*/ 825 w 1662"/>
                  <a:gd name="T15" fmla="*/ 1803 h 1942"/>
                  <a:gd name="T16" fmla="*/ 1013 w 1662"/>
                  <a:gd name="T17" fmla="*/ 1753 h 1942"/>
                  <a:gd name="T18" fmla="*/ 1176 w 1662"/>
                  <a:gd name="T19" fmla="*/ 1619 h 1942"/>
                  <a:gd name="T20" fmla="*/ 1305 w 1662"/>
                  <a:gd name="T21" fmla="*/ 1428 h 1942"/>
                  <a:gd name="T22" fmla="*/ 1388 w 1662"/>
                  <a:gd name="T23" fmla="*/ 1205 h 1942"/>
                  <a:gd name="T24" fmla="*/ 1418 w 1662"/>
                  <a:gd name="T25" fmla="*/ 974 h 1942"/>
                  <a:gd name="T26" fmla="*/ 1266 w 1662"/>
                  <a:gd name="T27" fmla="*/ 836 h 1942"/>
                  <a:gd name="T28" fmla="*/ 1012 w 1662"/>
                  <a:gd name="T29" fmla="*/ 794 h 1942"/>
                  <a:gd name="T30" fmla="*/ 806 w 1662"/>
                  <a:gd name="T31" fmla="*/ 713 h 1942"/>
                  <a:gd name="T32" fmla="*/ 646 w 1662"/>
                  <a:gd name="T33" fmla="*/ 610 h 1942"/>
                  <a:gd name="T34" fmla="*/ 526 w 1662"/>
                  <a:gd name="T35" fmla="*/ 499 h 1942"/>
                  <a:gd name="T36" fmla="*/ 944 w 1662"/>
                  <a:gd name="T37" fmla="*/ 23 h 1942"/>
                  <a:gd name="T38" fmla="*/ 1152 w 1662"/>
                  <a:gd name="T39" fmla="*/ 118 h 1942"/>
                  <a:gd name="T40" fmla="*/ 1271 w 1662"/>
                  <a:gd name="T41" fmla="*/ 205 h 1942"/>
                  <a:gd name="T42" fmla="*/ 1388 w 1662"/>
                  <a:gd name="T43" fmla="*/ 323 h 1942"/>
                  <a:gd name="T44" fmla="*/ 1455 w 1662"/>
                  <a:gd name="T45" fmla="*/ 429 h 1942"/>
                  <a:gd name="T46" fmla="*/ 1524 w 1662"/>
                  <a:gd name="T47" fmla="*/ 626 h 1942"/>
                  <a:gd name="T48" fmla="*/ 1555 w 1662"/>
                  <a:gd name="T49" fmla="*/ 892 h 1942"/>
                  <a:gd name="T50" fmla="*/ 1619 w 1662"/>
                  <a:gd name="T51" fmla="*/ 939 h 1942"/>
                  <a:gd name="T52" fmla="*/ 1657 w 1662"/>
                  <a:gd name="T53" fmla="*/ 1032 h 1942"/>
                  <a:gd name="T54" fmla="*/ 1655 w 1662"/>
                  <a:gd name="T55" fmla="*/ 1183 h 1942"/>
                  <a:gd name="T56" fmla="*/ 1611 w 1662"/>
                  <a:gd name="T57" fmla="*/ 1304 h 1942"/>
                  <a:gd name="T58" fmla="*/ 1537 w 1662"/>
                  <a:gd name="T59" fmla="*/ 1372 h 1942"/>
                  <a:gd name="T60" fmla="*/ 1445 w 1662"/>
                  <a:gd name="T61" fmla="*/ 1454 h 1942"/>
                  <a:gd name="T62" fmla="*/ 1313 w 1662"/>
                  <a:gd name="T63" fmla="*/ 1670 h 1942"/>
                  <a:gd name="T64" fmla="*/ 1141 w 1662"/>
                  <a:gd name="T65" fmla="*/ 1836 h 1942"/>
                  <a:gd name="T66" fmla="*/ 937 w 1662"/>
                  <a:gd name="T67" fmla="*/ 1930 h 1942"/>
                  <a:gd name="T68" fmla="*/ 714 w 1662"/>
                  <a:gd name="T69" fmla="*/ 1930 h 1942"/>
                  <a:gd name="T70" fmla="*/ 510 w 1662"/>
                  <a:gd name="T71" fmla="*/ 1836 h 1942"/>
                  <a:gd name="T72" fmla="*/ 337 w 1662"/>
                  <a:gd name="T73" fmla="*/ 1669 h 1942"/>
                  <a:gd name="T74" fmla="*/ 205 w 1662"/>
                  <a:gd name="T75" fmla="*/ 1452 h 1942"/>
                  <a:gd name="T76" fmla="*/ 111 w 1662"/>
                  <a:gd name="T77" fmla="*/ 1364 h 1942"/>
                  <a:gd name="T78" fmla="*/ 39 w 1662"/>
                  <a:gd name="T79" fmla="*/ 1284 h 1942"/>
                  <a:gd name="T80" fmla="*/ 2 w 1662"/>
                  <a:gd name="T81" fmla="*/ 1143 h 1942"/>
                  <a:gd name="T82" fmla="*/ 9 w 1662"/>
                  <a:gd name="T83" fmla="*/ 1009 h 1942"/>
                  <a:gd name="T84" fmla="*/ 50 w 1662"/>
                  <a:gd name="T85" fmla="*/ 930 h 1942"/>
                  <a:gd name="T86" fmla="*/ 98 w 1662"/>
                  <a:gd name="T87" fmla="*/ 851 h 1942"/>
                  <a:gd name="T88" fmla="*/ 85 w 1662"/>
                  <a:gd name="T89" fmla="*/ 643 h 1942"/>
                  <a:gd name="T90" fmla="*/ 120 w 1662"/>
                  <a:gd name="T91" fmla="*/ 487 h 1942"/>
                  <a:gd name="T92" fmla="*/ 183 w 1662"/>
                  <a:gd name="T93" fmla="*/ 377 h 1942"/>
                  <a:gd name="T94" fmla="*/ 257 w 1662"/>
                  <a:gd name="T95" fmla="*/ 305 h 1942"/>
                  <a:gd name="T96" fmla="*/ 319 w 1662"/>
                  <a:gd name="T97" fmla="*/ 266 h 1942"/>
                  <a:gd name="T98" fmla="*/ 352 w 1662"/>
                  <a:gd name="T99" fmla="*/ 246 h 1942"/>
                  <a:gd name="T100" fmla="*/ 390 w 1662"/>
                  <a:gd name="T101" fmla="*/ 196 h 1942"/>
                  <a:gd name="T102" fmla="*/ 459 w 1662"/>
                  <a:gd name="T103" fmla="*/ 127 h 1942"/>
                  <a:gd name="T104" fmla="*/ 559 w 1662"/>
                  <a:gd name="T105" fmla="*/ 57 h 1942"/>
                  <a:gd name="T106" fmla="*/ 690 w 1662"/>
                  <a:gd name="T107" fmla="*/ 10 h 19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662" h="1942">
                    <a:moveTo>
                      <a:pt x="526" y="499"/>
                    </a:moveTo>
                    <a:lnTo>
                      <a:pt x="484" y="546"/>
                    </a:lnTo>
                    <a:lnTo>
                      <a:pt x="445" y="595"/>
                    </a:lnTo>
                    <a:lnTo>
                      <a:pt x="410" y="645"/>
                    </a:lnTo>
                    <a:lnTo>
                      <a:pt x="379" y="696"/>
                    </a:lnTo>
                    <a:lnTo>
                      <a:pt x="352" y="747"/>
                    </a:lnTo>
                    <a:lnTo>
                      <a:pt x="329" y="797"/>
                    </a:lnTo>
                    <a:lnTo>
                      <a:pt x="309" y="847"/>
                    </a:lnTo>
                    <a:lnTo>
                      <a:pt x="291" y="895"/>
                    </a:lnTo>
                    <a:lnTo>
                      <a:pt x="277" y="941"/>
                    </a:lnTo>
                    <a:lnTo>
                      <a:pt x="264" y="984"/>
                    </a:lnTo>
                    <a:lnTo>
                      <a:pt x="255" y="1023"/>
                    </a:lnTo>
                    <a:lnTo>
                      <a:pt x="247" y="1059"/>
                    </a:lnTo>
                    <a:lnTo>
                      <a:pt x="241" y="1091"/>
                    </a:lnTo>
                    <a:lnTo>
                      <a:pt x="250" y="1148"/>
                    </a:lnTo>
                    <a:lnTo>
                      <a:pt x="263" y="1206"/>
                    </a:lnTo>
                    <a:lnTo>
                      <a:pt x="280" y="1263"/>
                    </a:lnTo>
                    <a:lnTo>
                      <a:pt x="299" y="1320"/>
                    </a:lnTo>
                    <a:lnTo>
                      <a:pt x="322" y="1375"/>
                    </a:lnTo>
                    <a:lnTo>
                      <a:pt x="347" y="1429"/>
                    </a:lnTo>
                    <a:lnTo>
                      <a:pt x="375" y="1480"/>
                    </a:lnTo>
                    <a:lnTo>
                      <a:pt x="406" y="1530"/>
                    </a:lnTo>
                    <a:lnTo>
                      <a:pt x="440" y="1576"/>
                    </a:lnTo>
                    <a:lnTo>
                      <a:pt x="476" y="1620"/>
                    </a:lnTo>
                    <a:lnTo>
                      <a:pt x="513" y="1659"/>
                    </a:lnTo>
                    <a:lnTo>
                      <a:pt x="553" y="1695"/>
                    </a:lnTo>
                    <a:lnTo>
                      <a:pt x="594" y="1726"/>
                    </a:lnTo>
                    <a:lnTo>
                      <a:pt x="638" y="1753"/>
                    </a:lnTo>
                    <a:lnTo>
                      <a:pt x="683" y="1774"/>
                    </a:lnTo>
                    <a:lnTo>
                      <a:pt x="729" y="1789"/>
                    </a:lnTo>
                    <a:lnTo>
                      <a:pt x="777" y="1800"/>
                    </a:lnTo>
                    <a:lnTo>
                      <a:pt x="825" y="1803"/>
                    </a:lnTo>
                    <a:lnTo>
                      <a:pt x="875" y="1800"/>
                    </a:lnTo>
                    <a:lnTo>
                      <a:pt x="922" y="1789"/>
                    </a:lnTo>
                    <a:lnTo>
                      <a:pt x="968" y="1774"/>
                    </a:lnTo>
                    <a:lnTo>
                      <a:pt x="1013" y="1753"/>
                    </a:lnTo>
                    <a:lnTo>
                      <a:pt x="1056" y="1726"/>
                    </a:lnTo>
                    <a:lnTo>
                      <a:pt x="1099" y="1695"/>
                    </a:lnTo>
                    <a:lnTo>
                      <a:pt x="1139" y="1659"/>
                    </a:lnTo>
                    <a:lnTo>
                      <a:pt x="1176" y="1619"/>
                    </a:lnTo>
                    <a:lnTo>
                      <a:pt x="1212" y="1576"/>
                    </a:lnTo>
                    <a:lnTo>
                      <a:pt x="1245" y="1529"/>
                    </a:lnTo>
                    <a:lnTo>
                      <a:pt x="1276" y="1480"/>
                    </a:lnTo>
                    <a:lnTo>
                      <a:pt x="1305" y="1428"/>
                    </a:lnTo>
                    <a:lnTo>
                      <a:pt x="1330" y="1374"/>
                    </a:lnTo>
                    <a:lnTo>
                      <a:pt x="1353" y="1319"/>
                    </a:lnTo>
                    <a:lnTo>
                      <a:pt x="1372" y="1262"/>
                    </a:lnTo>
                    <a:lnTo>
                      <a:pt x="1388" y="1205"/>
                    </a:lnTo>
                    <a:lnTo>
                      <a:pt x="1401" y="1147"/>
                    </a:lnTo>
                    <a:lnTo>
                      <a:pt x="1411" y="1089"/>
                    </a:lnTo>
                    <a:lnTo>
                      <a:pt x="1416" y="1032"/>
                    </a:lnTo>
                    <a:lnTo>
                      <a:pt x="1418" y="974"/>
                    </a:lnTo>
                    <a:lnTo>
                      <a:pt x="1417" y="904"/>
                    </a:lnTo>
                    <a:lnTo>
                      <a:pt x="1414" y="838"/>
                    </a:lnTo>
                    <a:lnTo>
                      <a:pt x="1339" y="839"/>
                    </a:lnTo>
                    <a:lnTo>
                      <a:pt x="1266" y="836"/>
                    </a:lnTo>
                    <a:lnTo>
                      <a:pt x="1198" y="830"/>
                    </a:lnTo>
                    <a:lnTo>
                      <a:pt x="1133" y="820"/>
                    </a:lnTo>
                    <a:lnTo>
                      <a:pt x="1070" y="808"/>
                    </a:lnTo>
                    <a:lnTo>
                      <a:pt x="1012" y="794"/>
                    </a:lnTo>
                    <a:lnTo>
                      <a:pt x="956" y="777"/>
                    </a:lnTo>
                    <a:lnTo>
                      <a:pt x="903" y="757"/>
                    </a:lnTo>
                    <a:lnTo>
                      <a:pt x="853" y="737"/>
                    </a:lnTo>
                    <a:lnTo>
                      <a:pt x="806" y="713"/>
                    </a:lnTo>
                    <a:lnTo>
                      <a:pt x="762" y="690"/>
                    </a:lnTo>
                    <a:lnTo>
                      <a:pt x="721" y="664"/>
                    </a:lnTo>
                    <a:lnTo>
                      <a:pt x="682" y="638"/>
                    </a:lnTo>
                    <a:lnTo>
                      <a:pt x="646" y="610"/>
                    </a:lnTo>
                    <a:lnTo>
                      <a:pt x="612" y="583"/>
                    </a:lnTo>
                    <a:lnTo>
                      <a:pt x="581" y="555"/>
                    </a:lnTo>
                    <a:lnTo>
                      <a:pt x="552" y="527"/>
                    </a:lnTo>
                    <a:lnTo>
                      <a:pt x="526" y="499"/>
                    </a:lnTo>
                    <a:close/>
                    <a:moveTo>
                      <a:pt x="808" y="0"/>
                    </a:moveTo>
                    <a:lnTo>
                      <a:pt x="851" y="3"/>
                    </a:lnTo>
                    <a:lnTo>
                      <a:pt x="897" y="11"/>
                    </a:lnTo>
                    <a:lnTo>
                      <a:pt x="944" y="23"/>
                    </a:lnTo>
                    <a:lnTo>
                      <a:pt x="993" y="39"/>
                    </a:lnTo>
                    <a:lnTo>
                      <a:pt x="1044" y="60"/>
                    </a:lnTo>
                    <a:lnTo>
                      <a:pt x="1097" y="86"/>
                    </a:lnTo>
                    <a:lnTo>
                      <a:pt x="1152" y="118"/>
                    </a:lnTo>
                    <a:lnTo>
                      <a:pt x="1179" y="135"/>
                    </a:lnTo>
                    <a:lnTo>
                      <a:pt x="1208" y="155"/>
                    </a:lnTo>
                    <a:lnTo>
                      <a:pt x="1239" y="179"/>
                    </a:lnTo>
                    <a:lnTo>
                      <a:pt x="1271" y="205"/>
                    </a:lnTo>
                    <a:lnTo>
                      <a:pt x="1304" y="233"/>
                    </a:lnTo>
                    <a:lnTo>
                      <a:pt x="1334" y="261"/>
                    </a:lnTo>
                    <a:lnTo>
                      <a:pt x="1363" y="292"/>
                    </a:lnTo>
                    <a:lnTo>
                      <a:pt x="1388" y="323"/>
                    </a:lnTo>
                    <a:lnTo>
                      <a:pt x="1409" y="353"/>
                    </a:lnTo>
                    <a:lnTo>
                      <a:pt x="1409" y="353"/>
                    </a:lnTo>
                    <a:lnTo>
                      <a:pt x="1433" y="389"/>
                    </a:lnTo>
                    <a:lnTo>
                      <a:pt x="1455" y="429"/>
                    </a:lnTo>
                    <a:lnTo>
                      <a:pt x="1475" y="472"/>
                    </a:lnTo>
                    <a:lnTo>
                      <a:pt x="1493" y="519"/>
                    </a:lnTo>
                    <a:lnTo>
                      <a:pt x="1509" y="570"/>
                    </a:lnTo>
                    <a:lnTo>
                      <a:pt x="1524" y="626"/>
                    </a:lnTo>
                    <a:lnTo>
                      <a:pt x="1535" y="685"/>
                    </a:lnTo>
                    <a:lnTo>
                      <a:pt x="1545" y="749"/>
                    </a:lnTo>
                    <a:lnTo>
                      <a:pt x="1551" y="817"/>
                    </a:lnTo>
                    <a:lnTo>
                      <a:pt x="1555" y="892"/>
                    </a:lnTo>
                    <a:lnTo>
                      <a:pt x="1573" y="900"/>
                    </a:lnTo>
                    <a:lnTo>
                      <a:pt x="1590" y="910"/>
                    </a:lnTo>
                    <a:lnTo>
                      <a:pt x="1605" y="922"/>
                    </a:lnTo>
                    <a:lnTo>
                      <a:pt x="1619" y="939"/>
                    </a:lnTo>
                    <a:lnTo>
                      <a:pt x="1632" y="957"/>
                    </a:lnTo>
                    <a:lnTo>
                      <a:pt x="1642" y="979"/>
                    </a:lnTo>
                    <a:lnTo>
                      <a:pt x="1651" y="1003"/>
                    </a:lnTo>
                    <a:lnTo>
                      <a:pt x="1657" y="1032"/>
                    </a:lnTo>
                    <a:lnTo>
                      <a:pt x="1661" y="1064"/>
                    </a:lnTo>
                    <a:lnTo>
                      <a:pt x="1662" y="1102"/>
                    </a:lnTo>
                    <a:lnTo>
                      <a:pt x="1660" y="1143"/>
                    </a:lnTo>
                    <a:lnTo>
                      <a:pt x="1655" y="1183"/>
                    </a:lnTo>
                    <a:lnTo>
                      <a:pt x="1648" y="1218"/>
                    </a:lnTo>
                    <a:lnTo>
                      <a:pt x="1638" y="1250"/>
                    </a:lnTo>
                    <a:lnTo>
                      <a:pt x="1625" y="1278"/>
                    </a:lnTo>
                    <a:lnTo>
                      <a:pt x="1611" y="1304"/>
                    </a:lnTo>
                    <a:lnTo>
                      <a:pt x="1595" y="1325"/>
                    </a:lnTo>
                    <a:lnTo>
                      <a:pt x="1577" y="1344"/>
                    </a:lnTo>
                    <a:lnTo>
                      <a:pt x="1558" y="1360"/>
                    </a:lnTo>
                    <a:lnTo>
                      <a:pt x="1537" y="1372"/>
                    </a:lnTo>
                    <a:lnTo>
                      <a:pt x="1515" y="1382"/>
                    </a:lnTo>
                    <a:lnTo>
                      <a:pt x="1493" y="1390"/>
                    </a:lnTo>
                    <a:lnTo>
                      <a:pt x="1471" y="1395"/>
                    </a:lnTo>
                    <a:lnTo>
                      <a:pt x="1445" y="1454"/>
                    </a:lnTo>
                    <a:lnTo>
                      <a:pt x="1416" y="1512"/>
                    </a:lnTo>
                    <a:lnTo>
                      <a:pt x="1385" y="1567"/>
                    </a:lnTo>
                    <a:lnTo>
                      <a:pt x="1350" y="1620"/>
                    </a:lnTo>
                    <a:lnTo>
                      <a:pt x="1313" y="1670"/>
                    </a:lnTo>
                    <a:lnTo>
                      <a:pt x="1273" y="1717"/>
                    </a:lnTo>
                    <a:lnTo>
                      <a:pt x="1231" y="1761"/>
                    </a:lnTo>
                    <a:lnTo>
                      <a:pt x="1187" y="1801"/>
                    </a:lnTo>
                    <a:lnTo>
                      <a:pt x="1141" y="1836"/>
                    </a:lnTo>
                    <a:lnTo>
                      <a:pt x="1092" y="1868"/>
                    </a:lnTo>
                    <a:lnTo>
                      <a:pt x="1042" y="1893"/>
                    </a:lnTo>
                    <a:lnTo>
                      <a:pt x="990" y="1915"/>
                    </a:lnTo>
                    <a:lnTo>
                      <a:pt x="937" y="1930"/>
                    </a:lnTo>
                    <a:lnTo>
                      <a:pt x="882" y="1939"/>
                    </a:lnTo>
                    <a:lnTo>
                      <a:pt x="825" y="1942"/>
                    </a:lnTo>
                    <a:lnTo>
                      <a:pt x="769" y="1939"/>
                    </a:lnTo>
                    <a:lnTo>
                      <a:pt x="714" y="1930"/>
                    </a:lnTo>
                    <a:lnTo>
                      <a:pt x="661" y="1915"/>
                    </a:lnTo>
                    <a:lnTo>
                      <a:pt x="608" y="1893"/>
                    </a:lnTo>
                    <a:lnTo>
                      <a:pt x="558" y="1867"/>
                    </a:lnTo>
                    <a:lnTo>
                      <a:pt x="510" y="1836"/>
                    </a:lnTo>
                    <a:lnTo>
                      <a:pt x="464" y="1800"/>
                    </a:lnTo>
                    <a:lnTo>
                      <a:pt x="419" y="1760"/>
                    </a:lnTo>
                    <a:lnTo>
                      <a:pt x="377" y="1716"/>
                    </a:lnTo>
                    <a:lnTo>
                      <a:pt x="337" y="1669"/>
                    </a:lnTo>
                    <a:lnTo>
                      <a:pt x="300" y="1618"/>
                    </a:lnTo>
                    <a:lnTo>
                      <a:pt x="266" y="1565"/>
                    </a:lnTo>
                    <a:lnTo>
                      <a:pt x="234" y="1510"/>
                    </a:lnTo>
                    <a:lnTo>
                      <a:pt x="205" y="1452"/>
                    </a:lnTo>
                    <a:lnTo>
                      <a:pt x="179" y="1392"/>
                    </a:lnTo>
                    <a:lnTo>
                      <a:pt x="156" y="1386"/>
                    </a:lnTo>
                    <a:lnTo>
                      <a:pt x="133" y="1376"/>
                    </a:lnTo>
                    <a:lnTo>
                      <a:pt x="111" y="1364"/>
                    </a:lnTo>
                    <a:lnTo>
                      <a:pt x="91" y="1349"/>
                    </a:lnTo>
                    <a:lnTo>
                      <a:pt x="72" y="1330"/>
                    </a:lnTo>
                    <a:lnTo>
                      <a:pt x="55" y="1309"/>
                    </a:lnTo>
                    <a:lnTo>
                      <a:pt x="39" y="1284"/>
                    </a:lnTo>
                    <a:lnTo>
                      <a:pt x="26" y="1254"/>
                    </a:lnTo>
                    <a:lnTo>
                      <a:pt x="15" y="1221"/>
                    </a:lnTo>
                    <a:lnTo>
                      <a:pt x="7" y="1184"/>
                    </a:lnTo>
                    <a:lnTo>
                      <a:pt x="2" y="1143"/>
                    </a:lnTo>
                    <a:lnTo>
                      <a:pt x="0" y="1104"/>
                    </a:lnTo>
                    <a:lnTo>
                      <a:pt x="1" y="1068"/>
                    </a:lnTo>
                    <a:lnTo>
                      <a:pt x="4" y="1038"/>
                    </a:lnTo>
                    <a:lnTo>
                      <a:pt x="9" y="1009"/>
                    </a:lnTo>
                    <a:lnTo>
                      <a:pt x="17" y="985"/>
                    </a:lnTo>
                    <a:lnTo>
                      <a:pt x="27" y="964"/>
                    </a:lnTo>
                    <a:lnTo>
                      <a:pt x="38" y="946"/>
                    </a:lnTo>
                    <a:lnTo>
                      <a:pt x="50" y="930"/>
                    </a:lnTo>
                    <a:lnTo>
                      <a:pt x="65" y="916"/>
                    </a:lnTo>
                    <a:lnTo>
                      <a:pt x="80" y="906"/>
                    </a:lnTo>
                    <a:lnTo>
                      <a:pt x="96" y="897"/>
                    </a:lnTo>
                    <a:lnTo>
                      <a:pt x="98" y="851"/>
                    </a:lnTo>
                    <a:lnTo>
                      <a:pt x="89" y="794"/>
                    </a:lnTo>
                    <a:lnTo>
                      <a:pt x="85" y="740"/>
                    </a:lnTo>
                    <a:lnTo>
                      <a:pt x="83" y="690"/>
                    </a:lnTo>
                    <a:lnTo>
                      <a:pt x="85" y="643"/>
                    </a:lnTo>
                    <a:lnTo>
                      <a:pt x="90" y="599"/>
                    </a:lnTo>
                    <a:lnTo>
                      <a:pt x="98" y="559"/>
                    </a:lnTo>
                    <a:lnTo>
                      <a:pt x="108" y="522"/>
                    </a:lnTo>
                    <a:lnTo>
                      <a:pt x="120" y="487"/>
                    </a:lnTo>
                    <a:lnTo>
                      <a:pt x="134" y="455"/>
                    </a:lnTo>
                    <a:lnTo>
                      <a:pt x="149" y="427"/>
                    </a:lnTo>
                    <a:lnTo>
                      <a:pt x="166" y="400"/>
                    </a:lnTo>
                    <a:lnTo>
                      <a:pt x="183" y="377"/>
                    </a:lnTo>
                    <a:lnTo>
                      <a:pt x="202" y="355"/>
                    </a:lnTo>
                    <a:lnTo>
                      <a:pt x="220" y="337"/>
                    </a:lnTo>
                    <a:lnTo>
                      <a:pt x="239" y="320"/>
                    </a:lnTo>
                    <a:lnTo>
                      <a:pt x="257" y="305"/>
                    </a:lnTo>
                    <a:lnTo>
                      <a:pt x="274" y="293"/>
                    </a:lnTo>
                    <a:lnTo>
                      <a:pt x="290" y="282"/>
                    </a:lnTo>
                    <a:lnTo>
                      <a:pt x="305" y="273"/>
                    </a:lnTo>
                    <a:lnTo>
                      <a:pt x="319" y="266"/>
                    </a:lnTo>
                    <a:lnTo>
                      <a:pt x="331" y="260"/>
                    </a:lnTo>
                    <a:lnTo>
                      <a:pt x="341" y="255"/>
                    </a:lnTo>
                    <a:lnTo>
                      <a:pt x="348" y="253"/>
                    </a:lnTo>
                    <a:lnTo>
                      <a:pt x="352" y="246"/>
                    </a:lnTo>
                    <a:lnTo>
                      <a:pt x="359" y="237"/>
                    </a:lnTo>
                    <a:lnTo>
                      <a:pt x="367" y="225"/>
                    </a:lnTo>
                    <a:lnTo>
                      <a:pt x="377" y="212"/>
                    </a:lnTo>
                    <a:lnTo>
                      <a:pt x="390" y="196"/>
                    </a:lnTo>
                    <a:lnTo>
                      <a:pt x="404" y="180"/>
                    </a:lnTo>
                    <a:lnTo>
                      <a:pt x="421" y="163"/>
                    </a:lnTo>
                    <a:lnTo>
                      <a:pt x="439" y="145"/>
                    </a:lnTo>
                    <a:lnTo>
                      <a:pt x="459" y="127"/>
                    </a:lnTo>
                    <a:lnTo>
                      <a:pt x="481" y="108"/>
                    </a:lnTo>
                    <a:lnTo>
                      <a:pt x="505" y="91"/>
                    </a:lnTo>
                    <a:lnTo>
                      <a:pt x="531" y="74"/>
                    </a:lnTo>
                    <a:lnTo>
                      <a:pt x="559" y="57"/>
                    </a:lnTo>
                    <a:lnTo>
                      <a:pt x="589" y="43"/>
                    </a:lnTo>
                    <a:lnTo>
                      <a:pt x="620" y="30"/>
                    </a:lnTo>
                    <a:lnTo>
                      <a:pt x="655" y="19"/>
                    </a:lnTo>
                    <a:lnTo>
                      <a:pt x="690" y="10"/>
                    </a:lnTo>
                    <a:lnTo>
                      <a:pt x="728" y="3"/>
                    </a:lnTo>
                    <a:lnTo>
                      <a:pt x="767" y="0"/>
                    </a:lnTo>
                    <a:lnTo>
                      <a:pt x="80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20000000000000000000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0" name="Freeform 23"/>
              <p:cNvSpPr>
                <a:spLocks noEditPoints="1"/>
              </p:cNvSpPr>
              <p:nvPr/>
            </p:nvSpPr>
            <p:spPr>
              <a:xfrm>
                <a:off x="2664" y="4250"/>
                <a:ext cx="83" cy="27"/>
              </a:xfrm>
              <a:custGeom>
                <a:avLst/>
                <a:gdLst>
                  <a:gd name="T0" fmla="*/ 613 w 916"/>
                  <a:gd name="T1" fmla="*/ 78 h 300"/>
                  <a:gd name="T2" fmla="*/ 561 w 916"/>
                  <a:gd name="T3" fmla="*/ 109 h 300"/>
                  <a:gd name="T4" fmla="*/ 554 w 916"/>
                  <a:gd name="T5" fmla="*/ 165 h 300"/>
                  <a:gd name="T6" fmla="*/ 579 w 916"/>
                  <a:gd name="T7" fmla="*/ 210 h 300"/>
                  <a:gd name="T8" fmla="*/ 665 w 916"/>
                  <a:gd name="T9" fmla="*/ 229 h 300"/>
                  <a:gd name="T10" fmla="*/ 787 w 916"/>
                  <a:gd name="T11" fmla="*/ 223 h 300"/>
                  <a:gd name="T12" fmla="*/ 839 w 916"/>
                  <a:gd name="T13" fmla="*/ 191 h 300"/>
                  <a:gd name="T14" fmla="*/ 846 w 916"/>
                  <a:gd name="T15" fmla="*/ 135 h 300"/>
                  <a:gd name="T16" fmla="*/ 820 w 916"/>
                  <a:gd name="T17" fmla="*/ 90 h 300"/>
                  <a:gd name="T18" fmla="*/ 734 w 916"/>
                  <a:gd name="T19" fmla="*/ 72 h 300"/>
                  <a:gd name="T20" fmla="*/ 153 w 916"/>
                  <a:gd name="T21" fmla="*/ 74 h 300"/>
                  <a:gd name="T22" fmla="*/ 85 w 916"/>
                  <a:gd name="T23" fmla="*/ 99 h 300"/>
                  <a:gd name="T24" fmla="*/ 70 w 916"/>
                  <a:gd name="T25" fmla="*/ 150 h 300"/>
                  <a:gd name="T26" fmla="*/ 85 w 916"/>
                  <a:gd name="T27" fmla="*/ 201 h 300"/>
                  <a:gd name="T28" fmla="*/ 153 w 916"/>
                  <a:gd name="T29" fmla="*/ 227 h 300"/>
                  <a:gd name="T30" fmla="*/ 280 w 916"/>
                  <a:gd name="T31" fmla="*/ 227 h 300"/>
                  <a:gd name="T32" fmla="*/ 348 w 916"/>
                  <a:gd name="T33" fmla="*/ 201 h 300"/>
                  <a:gd name="T34" fmla="*/ 363 w 916"/>
                  <a:gd name="T35" fmla="*/ 150 h 300"/>
                  <a:gd name="T36" fmla="*/ 348 w 916"/>
                  <a:gd name="T37" fmla="*/ 99 h 300"/>
                  <a:gd name="T38" fmla="*/ 280 w 916"/>
                  <a:gd name="T39" fmla="*/ 74 h 300"/>
                  <a:gd name="T40" fmla="*/ 234 w 916"/>
                  <a:gd name="T41" fmla="*/ 0 h 300"/>
                  <a:gd name="T42" fmla="*/ 321 w 916"/>
                  <a:gd name="T43" fmla="*/ 9 h 300"/>
                  <a:gd name="T44" fmla="*/ 400 w 916"/>
                  <a:gd name="T45" fmla="*/ 53 h 300"/>
                  <a:gd name="T46" fmla="*/ 574 w 916"/>
                  <a:gd name="T47" fmla="*/ 17 h 300"/>
                  <a:gd name="T48" fmla="*/ 662 w 916"/>
                  <a:gd name="T49" fmla="*/ 1 h 300"/>
                  <a:gd name="T50" fmla="*/ 732 w 916"/>
                  <a:gd name="T51" fmla="*/ 0 h 300"/>
                  <a:gd name="T52" fmla="*/ 806 w 916"/>
                  <a:gd name="T53" fmla="*/ 10 h 300"/>
                  <a:gd name="T54" fmla="*/ 875 w 916"/>
                  <a:gd name="T55" fmla="*/ 45 h 300"/>
                  <a:gd name="T56" fmla="*/ 914 w 916"/>
                  <a:gd name="T57" fmla="*/ 123 h 300"/>
                  <a:gd name="T58" fmla="*/ 900 w 916"/>
                  <a:gd name="T59" fmla="*/ 223 h 300"/>
                  <a:gd name="T60" fmla="*/ 843 w 916"/>
                  <a:gd name="T61" fmla="*/ 277 h 300"/>
                  <a:gd name="T62" fmla="*/ 768 w 916"/>
                  <a:gd name="T63" fmla="*/ 297 h 300"/>
                  <a:gd name="T64" fmla="*/ 699 w 916"/>
                  <a:gd name="T65" fmla="*/ 300 h 300"/>
                  <a:gd name="T66" fmla="*/ 632 w 916"/>
                  <a:gd name="T67" fmla="*/ 297 h 300"/>
                  <a:gd name="T68" fmla="*/ 557 w 916"/>
                  <a:gd name="T69" fmla="*/ 277 h 300"/>
                  <a:gd name="T70" fmla="*/ 500 w 916"/>
                  <a:gd name="T71" fmla="*/ 224 h 300"/>
                  <a:gd name="T72" fmla="*/ 485 w 916"/>
                  <a:gd name="T73" fmla="*/ 137 h 300"/>
                  <a:gd name="T74" fmla="*/ 432 w 916"/>
                  <a:gd name="T75" fmla="*/ 150 h 300"/>
                  <a:gd name="T76" fmla="*/ 405 w 916"/>
                  <a:gd name="T77" fmla="*/ 241 h 300"/>
                  <a:gd name="T78" fmla="*/ 342 w 916"/>
                  <a:gd name="T79" fmla="*/ 284 h 300"/>
                  <a:gd name="T80" fmla="*/ 266 w 916"/>
                  <a:gd name="T81" fmla="*/ 298 h 300"/>
                  <a:gd name="T82" fmla="*/ 201 w 916"/>
                  <a:gd name="T83" fmla="*/ 299 h 300"/>
                  <a:gd name="T84" fmla="*/ 129 w 916"/>
                  <a:gd name="T85" fmla="*/ 294 h 300"/>
                  <a:gd name="T86" fmla="*/ 57 w 916"/>
                  <a:gd name="T87" fmla="*/ 267 h 300"/>
                  <a:gd name="T88" fmla="*/ 7 w 916"/>
                  <a:gd name="T89" fmla="*/ 202 h 300"/>
                  <a:gd name="T90" fmla="*/ 7 w 916"/>
                  <a:gd name="T91" fmla="*/ 98 h 300"/>
                  <a:gd name="T92" fmla="*/ 57 w 916"/>
                  <a:gd name="T93" fmla="*/ 33 h 300"/>
                  <a:gd name="T94" fmla="*/ 129 w 916"/>
                  <a:gd name="T95" fmla="*/ 6 h 300"/>
                  <a:gd name="T96" fmla="*/ 201 w 916"/>
                  <a:gd name="T97" fmla="*/ 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16" h="300">
                    <a:moveTo>
                      <a:pt x="699" y="71"/>
                    </a:moveTo>
                    <a:lnTo>
                      <a:pt x="665" y="72"/>
                    </a:lnTo>
                    <a:lnTo>
                      <a:pt x="636" y="74"/>
                    </a:lnTo>
                    <a:lnTo>
                      <a:pt x="613" y="78"/>
                    </a:lnTo>
                    <a:lnTo>
                      <a:pt x="594" y="83"/>
                    </a:lnTo>
                    <a:lnTo>
                      <a:pt x="579" y="90"/>
                    </a:lnTo>
                    <a:lnTo>
                      <a:pt x="569" y="99"/>
                    </a:lnTo>
                    <a:lnTo>
                      <a:pt x="561" y="109"/>
                    </a:lnTo>
                    <a:lnTo>
                      <a:pt x="556" y="122"/>
                    </a:lnTo>
                    <a:lnTo>
                      <a:pt x="554" y="135"/>
                    </a:lnTo>
                    <a:lnTo>
                      <a:pt x="553" y="150"/>
                    </a:lnTo>
                    <a:lnTo>
                      <a:pt x="554" y="165"/>
                    </a:lnTo>
                    <a:lnTo>
                      <a:pt x="556" y="179"/>
                    </a:lnTo>
                    <a:lnTo>
                      <a:pt x="561" y="191"/>
                    </a:lnTo>
                    <a:lnTo>
                      <a:pt x="569" y="201"/>
                    </a:lnTo>
                    <a:lnTo>
                      <a:pt x="579" y="210"/>
                    </a:lnTo>
                    <a:lnTo>
                      <a:pt x="594" y="216"/>
                    </a:lnTo>
                    <a:lnTo>
                      <a:pt x="613" y="223"/>
                    </a:lnTo>
                    <a:lnTo>
                      <a:pt x="636" y="227"/>
                    </a:lnTo>
                    <a:lnTo>
                      <a:pt x="665" y="229"/>
                    </a:lnTo>
                    <a:lnTo>
                      <a:pt x="699" y="230"/>
                    </a:lnTo>
                    <a:lnTo>
                      <a:pt x="734" y="229"/>
                    </a:lnTo>
                    <a:lnTo>
                      <a:pt x="763" y="227"/>
                    </a:lnTo>
                    <a:lnTo>
                      <a:pt x="787" y="223"/>
                    </a:lnTo>
                    <a:lnTo>
                      <a:pt x="805" y="216"/>
                    </a:lnTo>
                    <a:lnTo>
                      <a:pt x="820" y="210"/>
                    </a:lnTo>
                    <a:lnTo>
                      <a:pt x="831" y="201"/>
                    </a:lnTo>
                    <a:lnTo>
                      <a:pt x="839" y="191"/>
                    </a:lnTo>
                    <a:lnTo>
                      <a:pt x="843" y="179"/>
                    </a:lnTo>
                    <a:lnTo>
                      <a:pt x="846" y="165"/>
                    </a:lnTo>
                    <a:lnTo>
                      <a:pt x="847" y="150"/>
                    </a:lnTo>
                    <a:lnTo>
                      <a:pt x="846" y="135"/>
                    </a:lnTo>
                    <a:lnTo>
                      <a:pt x="843" y="122"/>
                    </a:lnTo>
                    <a:lnTo>
                      <a:pt x="839" y="109"/>
                    </a:lnTo>
                    <a:lnTo>
                      <a:pt x="831" y="99"/>
                    </a:lnTo>
                    <a:lnTo>
                      <a:pt x="820" y="90"/>
                    </a:lnTo>
                    <a:lnTo>
                      <a:pt x="805" y="83"/>
                    </a:lnTo>
                    <a:lnTo>
                      <a:pt x="787" y="78"/>
                    </a:lnTo>
                    <a:lnTo>
                      <a:pt x="763" y="74"/>
                    </a:lnTo>
                    <a:lnTo>
                      <a:pt x="734" y="72"/>
                    </a:lnTo>
                    <a:lnTo>
                      <a:pt x="699" y="71"/>
                    </a:lnTo>
                    <a:close/>
                    <a:moveTo>
                      <a:pt x="216" y="71"/>
                    </a:moveTo>
                    <a:lnTo>
                      <a:pt x="182" y="72"/>
                    </a:lnTo>
                    <a:lnTo>
                      <a:pt x="153" y="74"/>
                    </a:lnTo>
                    <a:lnTo>
                      <a:pt x="130" y="78"/>
                    </a:lnTo>
                    <a:lnTo>
                      <a:pt x="111" y="83"/>
                    </a:lnTo>
                    <a:lnTo>
                      <a:pt x="96" y="90"/>
                    </a:lnTo>
                    <a:lnTo>
                      <a:pt x="85" y="99"/>
                    </a:lnTo>
                    <a:lnTo>
                      <a:pt x="78" y="109"/>
                    </a:lnTo>
                    <a:lnTo>
                      <a:pt x="73" y="122"/>
                    </a:lnTo>
                    <a:lnTo>
                      <a:pt x="70" y="135"/>
                    </a:lnTo>
                    <a:lnTo>
                      <a:pt x="70" y="150"/>
                    </a:lnTo>
                    <a:lnTo>
                      <a:pt x="70" y="165"/>
                    </a:lnTo>
                    <a:lnTo>
                      <a:pt x="73" y="179"/>
                    </a:lnTo>
                    <a:lnTo>
                      <a:pt x="78" y="191"/>
                    </a:lnTo>
                    <a:lnTo>
                      <a:pt x="85" y="201"/>
                    </a:lnTo>
                    <a:lnTo>
                      <a:pt x="96" y="210"/>
                    </a:lnTo>
                    <a:lnTo>
                      <a:pt x="111" y="216"/>
                    </a:lnTo>
                    <a:lnTo>
                      <a:pt x="130" y="223"/>
                    </a:lnTo>
                    <a:lnTo>
                      <a:pt x="153" y="227"/>
                    </a:lnTo>
                    <a:lnTo>
                      <a:pt x="182" y="229"/>
                    </a:lnTo>
                    <a:lnTo>
                      <a:pt x="216" y="230"/>
                    </a:lnTo>
                    <a:lnTo>
                      <a:pt x="250" y="229"/>
                    </a:lnTo>
                    <a:lnTo>
                      <a:pt x="280" y="227"/>
                    </a:lnTo>
                    <a:lnTo>
                      <a:pt x="304" y="223"/>
                    </a:lnTo>
                    <a:lnTo>
                      <a:pt x="322" y="216"/>
                    </a:lnTo>
                    <a:lnTo>
                      <a:pt x="337" y="210"/>
                    </a:lnTo>
                    <a:lnTo>
                      <a:pt x="348" y="201"/>
                    </a:lnTo>
                    <a:lnTo>
                      <a:pt x="355" y="191"/>
                    </a:lnTo>
                    <a:lnTo>
                      <a:pt x="360" y="179"/>
                    </a:lnTo>
                    <a:lnTo>
                      <a:pt x="363" y="165"/>
                    </a:lnTo>
                    <a:lnTo>
                      <a:pt x="363" y="150"/>
                    </a:lnTo>
                    <a:lnTo>
                      <a:pt x="363" y="135"/>
                    </a:lnTo>
                    <a:lnTo>
                      <a:pt x="360" y="122"/>
                    </a:lnTo>
                    <a:lnTo>
                      <a:pt x="355" y="109"/>
                    </a:lnTo>
                    <a:lnTo>
                      <a:pt x="348" y="99"/>
                    </a:lnTo>
                    <a:lnTo>
                      <a:pt x="337" y="90"/>
                    </a:lnTo>
                    <a:lnTo>
                      <a:pt x="322" y="83"/>
                    </a:lnTo>
                    <a:lnTo>
                      <a:pt x="304" y="78"/>
                    </a:lnTo>
                    <a:lnTo>
                      <a:pt x="280" y="74"/>
                    </a:lnTo>
                    <a:lnTo>
                      <a:pt x="250" y="72"/>
                    </a:lnTo>
                    <a:lnTo>
                      <a:pt x="216" y="71"/>
                    </a:lnTo>
                    <a:close/>
                    <a:moveTo>
                      <a:pt x="216" y="0"/>
                    </a:moveTo>
                    <a:lnTo>
                      <a:pt x="234" y="0"/>
                    </a:lnTo>
                    <a:lnTo>
                      <a:pt x="254" y="1"/>
                    </a:lnTo>
                    <a:lnTo>
                      <a:pt x="276" y="2"/>
                    </a:lnTo>
                    <a:lnTo>
                      <a:pt x="298" y="5"/>
                    </a:lnTo>
                    <a:lnTo>
                      <a:pt x="321" y="9"/>
                    </a:lnTo>
                    <a:lnTo>
                      <a:pt x="343" y="17"/>
                    </a:lnTo>
                    <a:lnTo>
                      <a:pt x="364" y="26"/>
                    </a:lnTo>
                    <a:lnTo>
                      <a:pt x="383" y="37"/>
                    </a:lnTo>
                    <a:lnTo>
                      <a:pt x="400" y="53"/>
                    </a:lnTo>
                    <a:lnTo>
                      <a:pt x="516" y="53"/>
                    </a:lnTo>
                    <a:lnTo>
                      <a:pt x="533" y="37"/>
                    </a:lnTo>
                    <a:lnTo>
                      <a:pt x="553" y="26"/>
                    </a:lnTo>
                    <a:lnTo>
                      <a:pt x="574" y="17"/>
                    </a:lnTo>
                    <a:lnTo>
                      <a:pt x="596" y="9"/>
                    </a:lnTo>
                    <a:lnTo>
                      <a:pt x="618" y="5"/>
                    </a:lnTo>
                    <a:lnTo>
                      <a:pt x="640" y="2"/>
                    </a:lnTo>
                    <a:lnTo>
                      <a:pt x="662" y="1"/>
                    </a:lnTo>
                    <a:lnTo>
                      <a:pt x="682" y="0"/>
                    </a:lnTo>
                    <a:lnTo>
                      <a:pt x="699" y="0"/>
                    </a:lnTo>
                    <a:lnTo>
                      <a:pt x="715" y="0"/>
                    </a:lnTo>
                    <a:lnTo>
                      <a:pt x="732" y="0"/>
                    </a:lnTo>
                    <a:lnTo>
                      <a:pt x="749" y="1"/>
                    </a:lnTo>
                    <a:lnTo>
                      <a:pt x="768" y="3"/>
                    </a:lnTo>
                    <a:lnTo>
                      <a:pt x="787" y="6"/>
                    </a:lnTo>
                    <a:lnTo>
                      <a:pt x="806" y="10"/>
                    </a:lnTo>
                    <a:lnTo>
                      <a:pt x="825" y="16"/>
                    </a:lnTo>
                    <a:lnTo>
                      <a:pt x="843" y="24"/>
                    </a:lnTo>
                    <a:lnTo>
                      <a:pt x="860" y="33"/>
                    </a:lnTo>
                    <a:lnTo>
                      <a:pt x="875" y="45"/>
                    </a:lnTo>
                    <a:lnTo>
                      <a:pt x="889" y="59"/>
                    </a:lnTo>
                    <a:lnTo>
                      <a:pt x="900" y="77"/>
                    </a:lnTo>
                    <a:lnTo>
                      <a:pt x="908" y="98"/>
                    </a:lnTo>
                    <a:lnTo>
                      <a:pt x="914" y="123"/>
                    </a:lnTo>
                    <a:lnTo>
                      <a:pt x="916" y="150"/>
                    </a:lnTo>
                    <a:lnTo>
                      <a:pt x="914" y="178"/>
                    </a:lnTo>
                    <a:lnTo>
                      <a:pt x="908" y="202"/>
                    </a:lnTo>
                    <a:lnTo>
                      <a:pt x="900" y="223"/>
                    </a:lnTo>
                    <a:lnTo>
                      <a:pt x="889" y="241"/>
                    </a:lnTo>
                    <a:lnTo>
                      <a:pt x="875" y="255"/>
                    </a:lnTo>
                    <a:lnTo>
                      <a:pt x="860" y="267"/>
                    </a:lnTo>
                    <a:lnTo>
                      <a:pt x="843" y="277"/>
                    </a:lnTo>
                    <a:lnTo>
                      <a:pt x="825" y="285"/>
                    </a:lnTo>
                    <a:lnTo>
                      <a:pt x="806" y="290"/>
                    </a:lnTo>
                    <a:lnTo>
                      <a:pt x="787" y="294"/>
                    </a:lnTo>
                    <a:lnTo>
                      <a:pt x="768" y="297"/>
                    </a:lnTo>
                    <a:lnTo>
                      <a:pt x="749" y="298"/>
                    </a:lnTo>
                    <a:lnTo>
                      <a:pt x="732" y="299"/>
                    </a:lnTo>
                    <a:lnTo>
                      <a:pt x="715" y="299"/>
                    </a:lnTo>
                    <a:lnTo>
                      <a:pt x="699" y="300"/>
                    </a:lnTo>
                    <a:lnTo>
                      <a:pt x="685" y="299"/>
                    </a:lnTo>
                    <a:lnTo>
                      <a:pt x="668" y="299"/>
                    </a:lnTo>
                    <a:lnTo>
                      <a:pt x="650" y="298"/>
                    </a:lnTo>
                    <a:lnTo>
                      <a:pt x="632" y="297"/>
                    </a:lnTo>
                    <a:lnTo>
                      <a:pt x="613" y="294"/>
                    </a:lnTo>
                    <a:lnTo>
                      <a:pt x="593" y="290"/>
                    </a:lnTo>
                    <a:lnTo>
                      <a:pt x="575" y="285"/>
                    </a:lnTo>
                    <a:lnTo>
                      <a:pt x="557" y="277"/>
                    </a:lnTo>
                    <a:lnTo>
                      <a:pt x="540" y="267"/>
                    </a:lnTo>
                    <a:lnTo>
                      <a:pt x="524" y="255"/>
                    </a:lnTo>
                    <a:lnTo>
                      <a:pt x="511" y="241"/>
                    </a:lnTo>
                    <a:lnTo>
                      <a:pt x="500" y="224"/>
                    </a:lnTo>
                    <a:lnTo>
                      <a:pt x="491" y="202"/>
                    </a:lnTo>
                    <a:lnTo>
                      <a:pt x="486" y="179"/>
                    </a:lnTo>
                    <a:lnTo>
                      <a:pt x="484" y="150"/>
                    </a:lnTo>
                    <a:lnTo>
                      <a:pt x="485" y="137"/>
                    </a:lnTo>
                    <a:lnTo>
                      <a:pt x="486" y="125"/>
                    </a:lnTo>
                    <a:lnTo>
                      <a:pt x="430" y="125"/>
                    </a:lnTo>
                    <a:lnTo>
                      <a:pt x="432" y="137"/>
                    </a:lnTo>
                    <a:lnTo>
                      <a:pt x="432" y="150"/>
                    </a:lnTo>
                    <a:lnTo>
                      <a:pt x="430" y="179"/>
                    </a:lnTo>
                    <a:lnTo>
                      <a:pt x="425" y="202"/>
                    </a:lnTo>
                    <a:lnTo>
                      <a:pt x="416" y="224"/>
                    </a:lnTo>
                    <a:lnTo>
                      <a:pt x="405" y="241"/>
                    </a:lnTo>
                    <a:lnTo>
                      <a:pt x="392" y="255"/>
                    </a:lnTo>
                    <a:lnTo>
                      <a:pt x="377" y="267"/>
                    </a:lnTo>
                    <a:lnTo>
                      <a:pt x="360" y="277"/>
                    </a:lnTo>
                    <a:lnTo>
                      <a:pt x="342" y="284"/>
                    </a:lnTo>
                    <a:lnTo>
                      <a:pt x="323" y="290"/>
                    </a:lnTo>
                    <a:lnTo>
                      <a:pt x="304" y="294"/>
                    </a:lnTo>
                    <a:lnTo>
                      <a:pt x="285" y="296"/>
                    </a:lnTo>
                    <a:lnTo>
                      <a:pt x="266" y="298"/>
                    </a:lnTo>
                    <a:lnTo>
                      <a:pt x="248" y="299"/>
                    </a:lnTo>
                    <a:lnTo>
                      <a:pt x="231" y="299"/>
                    </a:lnTo>
                    <a:lnTo>
                      <a:pt x="216" y="299"/>
                    </a:lnTo>
                    <a:lnTo>
                      <a:pt x="201" y="299"/>
                    </a:lnTo>
                    <a:lnTo>
                      <a:pt x="185" y="299"/>
                    </a:lnTo>
                    <a:lnTo>
                      <a:pt x="167" y="298"/>
                    </a:lnTo>
                    <a:lnTo>
                      <a:pt x="148" y="296"/>
                    </a:lnTo>
                    <a:lnTo>
                      <a:pt x="129" y="294"/>
                    </a:lnTo>
                    <a:lnTo>
                      <a:pt x="110" y="290"/>
                    </a:lnTo>
                    <a:lnTo>
                      <a:pt x="91" y="284"/>
                    </a:lnTo>
                    <a:lnTo>
                      <a:pt x="73" y="277"/>
                    </a:lnTo>
                    <a:lnTo>
                      <a:pt x="57" y="267"/>
                    </a:lnTo>
                    <a:lnTo>
                      <a:pt x="41" y="255"/>
                    </a:lnTo>
                    <a:lnTo>
                      <a:pt x="27" y="240"/>
                    </a:lnTo>
                    <a:lnTo>
                      <a:pt x="16" y="223"/>
                    </a:lnTo>
                    <a:lnTo>
                      <a:pt x="7" y="202"/>
                    </a:lnTo>
                    <a:lnTo>
                      <a:pt x="2" y="178"/>
                    </a:lnTo>
                    <a:lnTo>
                      <a:pt x="0" y="150"/>
                    </a:lnTo>
                    <a:lnTo>
                      <a:pt x="2" y="122"/>
                    </a:lnTo>
                    <a:lnTo>
                      <a:pt x="7" y="98"/>
                    </a:lnTo>
                    <a:lnTo>
                      <a:pt x="16" y="77"/>
                    </a:lnTo>
                    <a:lnTo>
                      <a:pt x="27" y="59"/>
                    </a:lnTo>
                    <a:lnTo>
                      <a:pt x="41" y="45"/>
                    </a:lnTo>
                    <a:lnTo>
                      <a:pt x="57" y="33"/>
                    </a:lnTo>
                    <a:lnTo>
                      <a:pt x="73" y="23"/>
                    </a:lnTo>
                    <a:lnTo>
                      <a:pt x="91" y="16"/>
                    </a:lnTo>
                    <a:lnTo>
                      <a:pt x="110" y="10"/>
                    </a:lnTo>
                    <a:lnTo>
                      <a:pt x="129" y="6"/>
                    </a:lnTo>
                    <a:lnTo>
                      <a:pt x="148" y="3"/>
                    </a:lnTo>
                    <a:lnTo>
                      <a:pt x="167" y="1"/>
                    </a:lnTo>
                    <a:lnTo>
                      <a:pt x="185" y="0"/>
                    </a:lnTo>
                    <a:lnTo>
                      <a:pt x="201" y="0"/>
                    </a:lnTo>
                    <a:lnTo>
                      <a:pt x="2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20000000000000000000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1" name="Freeform 24"/>
              <p:cNvSpPr>
                <a:spLocks noEditPoints="1"/>
              </p:cNvSpPr>
              <p:nvPr/>
            </p:nvSpPr>
            <p:spPr>
              <a:xfrm>
                <a:off x="2597" y="4335"/>
                <a:ext cx="217" cy="124"/>
              </a:xfrm>
              <a:custGeom>
                <a:avLst/>
                <a:gdLst>
                  <a:gd name="T0" fmla="*/ 1796 w 2393"/>
                  <a:gd name="T1" fmla="*/ 704 h 1360"/>
                  <a:gd name="T2" fmla="*/ 1761 w 2393"/>
                  <a:gd name="T3" fmla="*/ 720 h 1360"/>
                  <a:gd name="T4" fmla="*/ 1590 w 2393"/>
                  <a:gd name="T5" fmla="*/ 904 h 1360"/>
                  <a:gd name="T6" fmla="*/ 1882 w 2393"/>
                  <a:gd name="T7" fmla="*/ 733 h 1360"/>
                  <a:gd name="T8" fmla="*/ 1851 w 2393"/>
                  <a:gd name="T9" fmla="*/ 709 h 1360"/>
                  <a:gd name="T10" fmla="*/ 1814 w 2393"/>
                  <a:gd name="T11" fmla="*/ 702 h 1360"/>
                  <a:gd name="T12" fmla="*/ 1831 w 2393"/>
                  <a:gd name="T13" fmla="*/ 20 h 1360"/>
                  <a:gd name="T14" fmla="*/ 1950 w 2393"/>
                  <a:gd name="T15" fmla="*/ 61 h 1360"/>
                  <a:gd name="T16" fmla="*/ 2057 w 2393"/>
                  <a:gd name="T17" fmla="*/ 121 h 1360"/>
                  <a:gd name="T18" fmla="*/ 2154 w 2393"/>
                  <a:gd name="T19" fmla="*/ 196 h 1360"/>
                  <a:gd name="T20" fmla="*/ 2235 w 2393"/>
                  <a:gd name="T21" fmla="*/ 286 h 1360"/>
                  <a:gd name="T22" fmla="*/ 2301 w 2393"/>
                  <a:gd name="T23" fmla="*/ 388 h 1360"/>
                  <a:gd name="T24" fmla="*/ 2352 w 2393"/>
                  <a:gd name="T25" fmla="*/ 501 h 1360"/>
                  <a:gd name="T26" fmla="*/ 2382 w 2393"/>
                  <a:gd name="T27" fmla="*/ 622 h 1360"/>
                  <a:gd name="T28" fmla="*/ 2393 w 2393"/>
                  <a:gd name="T29" fmla="*/ 748 h 1360"/>
                  <a:gd name="T30" fmla="*/ 2390 w 2393"/>
                  <a:gd name="T31" fmla="*/ 1230 h 1360"/>
                  <a:gd name="T32" fmla="*/ 2370 w 2393"/>
                  <a:gd name="T33" fmla="*/ 1282 h 1360"/>
                  <a:gd name="T34" fmla="*/ 2335 w 2393"/>
                  <a:gd name="T35" fmla="*/ 1324 h 1360"/>
                  <a:gd name="T36" fmla="*/ 2286 w 2393"/>
                  <a:gd name="T37" fmla="*/ 1351 h 1360"/>
                  <a:gd name="T38" fmla="*/ 2230 w 2393"/>
                  <a:gd name="T39" fmla="*/ 1360 h 1360"/>
                  <a:gd name="T40" fmla="*/ 129 w 2393"/>
                  <a:gd name="T41" fmla="*/ 1358 h 1360"/>
                  <a:gd name="T42" fmla="*/ 77 w 2393"/>
                  <a:gd name="T43" fmla="*/ 1339 h 1360"/>
                  <a:gd name="T44" fmla="*/ 36 w 2393"/>
                  <a:gd name="T45" fmla="*/ 1304 h 1360"/>
                  <a:gd name="T46" fmla="*/ 10 w 2393"/>
                  <a:gd name="T47" fmla="*/ 1256 h 1360"/>
                  <a:gd name="T48" fmla="*/ 0 w 2393"/>
                  <a:gd name="T49" fmla="*/ 1200 h 1360"/>
                  <a:gd name="T50" fmla="*/ 3 w 2393"/>
                  <a:gd name="T51" fmla="*/ 684 h 1360"/>
                  <a:gd name="T52" fmla="*/ 23 w 2393"/>
                  <a:gd name="T53" fmla="*/ 561 h 1360"/>
                  <a:gd name="T54" fmla="*/ 63 w 2393"/>
                  <a:gd name="T55" fmla="*/ 443 h 1360"/>
                  <a:gd name="T56" fmla="*/ 122 w 2393"/>
                  <a:gd name="T57" fmla="*/ 336 h 1360"/>
                  <a:gd name="T58" fmla="*/ 195 w 2393"/>
                  <a:gd name="T59" fmla="*/ 240 h 1360"/>
                  <a:gd name="T60" fmla="*/ 283 w 2393"/>
                  <a:gd name="T61" fmla="*/ 157 h 1360"/>
                  <a:gd name="T62" fmla="*/ 385 w 2393"/>
                  <a:gd name="T63" fmla="*/ 89 h 1360"/>
                  <a:gd name="T64" fmla="*/ 498 w 2393"/>
                  <a:gd name="T65" fmla="*/ 38 h 1360"/>
                  <a:gd name="T66" fmla="*/ 640 w 2393"/>
                  <a:gd name="T67" fmla="*/ 0 h 1360"/>
                  <a:gd name="T68" fmla="*/ 1748 w 2393"/>
                  <a:gd name="T69" fmla="*/ 0 h 1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393" h="1360">
                    <a:moveTo>
                      <a:pt x="1814" y="702"/>
                    </a:moveTo>
                    <a:lnTo>
                      <a:pt x="1796" y="704"/>
                    </a:lnTo>
                    <a:lnTo>
                      <a:pt x="1778" y="709"/>
                    </a:lnTo>
                    <a:lnTo>
                      <a:pt x="1761" y="720"/>
                    </a:lnTo>
                    <a:lnTo>
                      <a:pt x="1746" y="733"/>
                    </a:lnTo>
                    <a:lnTo>
                      <a:pt x="1590" y="904"/>
                    </a:lnTo>
                    <a:lnTo>
                      <a:pt x="2038" y="904"/>
                    </a:lnTo>
                    <a:lnTo>
                      <a:pt x="1882" y="733"/>
                    </a:lnTo>
                    <a:lnTo>
                      <a:pt x="1867" y="719"/>
                    </a:lnTo>
                    <a:lnTo>
                      <a:pt x="1851" y="709"/>
                    </a:lnTo>
                    <a:lnTo>
                      <a:pt x="1833" y="703"/>
                    </a:lnTo>
                    <a:lnTo>
                      <a:pt x="1814" y="702"/>
                    </a:lnTo>
                    <a:close/>
                    <a:moveTo>
                      <a:pt x="1748" y="0"/>
                    </a:moveTo>
                    <a:lnTo>
                      <a:pt x="1831" y="20"/>
                    </a:lnTo>
                    <a:lnTo>
                      <a:pt x="1892" y="38"/>
                    </a:lnTo>
                    <a:lnTo>
                      <a:pt x="1950" y="61"/>
                    </a:lnTo>
                    <a:lnTo>
                      <a:pt x="2005" y="88"/>
                    </a:lnTo>
                    <a:lnTo>
                      <a:pt x="2057" y="121"/>
                    </a:lnTo>
                    <a:lnTo>
                      <a:pt x="2107" y="157"/>
                    </a:lnTo>
                    <a:lnTo>
                      <a:pt x="2154" y="196"/>
                    </a:lnTo>
                    <a:lnTo>
                      <a:pt x="2196" y="239"/>
                    </a:lnTo>
                    <a:lnTo>
                      <a:pt x="2235" y="286"/>
                    </a:lnTo>
                    <a:lnTo>
                      <a:pt x="2270" y="336"/>
                    </a:lnTo>
                    <a:lnTo>
                      <a:pt x="2301" y="388"/>
                    </a:lnTo>
                    <a:lnTo>
                      <a:pt x="2328" y="443"/>
                    </a:lnTo>
                    <a:lnTo>
                      <a:pt x="2352" y="501"/>
                    </a:lnTo>
                    <a:lnTo>
                      <a:pt x="2369" y="561"/>
                    </a:lnTo>
                    <a:lnTo>
                      <a:pt x="2382" y="622"/>
                    </a:lnTo>
                    <a:lnTo>
                      <a:pt x="2390" y="684"/>
                    </a:lnTo>
                    <a:lnTo>
                      <a:pt x="2393" y="748"/>
                    </a:lnTo>
                    <a:lnTo>
                      <a:pt x="2393" y="1200"/>
                    </a:lnTo>
                    <a:lnTo>
                      <a:pt x="2390" y="1230"/>
                    </a:lnTo>
                    <a:lnTo>
                      <a:pt x="2383" y="1256"/>
                    </a:lnTo>
                    <a:lnTo>
                      <a:pt x="2370" y="1282"/>
                    </a:lnTo>
                    <a:lnTo>
                      <a:pt x="2354" y="1304"/>
                    </a:lnTo>
                    <a:lnTo>
                      <a:pt x="2335" y="1324"/>
                    </a:lnTo>
                    <a:lnTo>
                      <a:pt x="2311" y="1339"/>
                    </a:lnTo>
                    <a:lnTo>
                      <a:pt x="2286" y="1351"/>
                    </a:lnTo>
                    <a:lnTo>
                      <a:pt x="2259" y="1358"/>
                    </a:lnTo>
                    <a:lnTo>
                      <a:pt x="2230" y="1360"/>
                    </a:lnTo>
                    <a:lnTo>
                      <a:pt x="157" y="1360"/>
                    </a:lnTo>
                    <a:lnTo>
                      <a:pt x="129" y="1358"/>
                    </a:lnTo>
                    <a:lnTo>
                      <a:pt x="101" y="1351"/>
                    </a:lnTo>
                    <a:lnTo>
                      <a:pt x="77" y="1339"/>
                    </a:lnTo>
                    <a:lnTo>
                      <a:pt x="55" y="1324"/>
                    </a:lnTo>
                    <a:lnTo>
                      <a:pt x="36" y="1304"/>
                    </a:lnTo>
                    <a:lnTo>
                      <a:pt x="21" y="1282"/>
                    </a:lnTo>
                    <a:lnTo>
                      <a:pt x="10" y="1256"/>
                    </a:lnTo>
                    <a:lnTo>
                      <a:pt x="3" y="1230"/>
                    </a:lnTo>
                    <a:lnTo>
                      <a:pt x="0" y="1200"/>
                    </a:lnTo>
                    <a:lnTo>
                      <a:pt x="0" y="748"/>
                    </a:lnTo>
                    <a:lnTo>
                      <a:pt x="3" y="684"/>
                    </a:lnTo>
                    <a:lnTo>
                      <a:pt x="11" y="622"/>
                    </a:lnTo>
                    <a:lnTo>
                      <a:pt x="23" y="561"/>
                    </a:lnTo>
                    <a:lnTo>
                      <a:pt x="41" y="501"/>
                    </a:lnTo>
                    <a:lnTo>
                      <a:pt x="63" y="443"/>
                    </a:lnTo>
                    <a:lnTo>
                      <a:pt x="90" y="389"/>
                    </a:lnTo>
                    <a:lnTo>
                      <a:pt x="122" y="336"/>
                    </a:lnTo>
                    <a:lnTo>
                      <a:pt x="156" y="286"/>
                    </a:lnTo>
                    <a:lnTo>
                      <a:pt x="195" y="240"/>
                    </a:lnTo>
                    <a:lnTo>
                      <a:pt x="237" y="196"/>
                    </a:lnTo>
                    <a:lnTo>
                      <a:pt x="283" y="157"/>
                    </a:lnTo>
                    <a:lnTo>
                      <a:pt x="332" y="121"/>
                    </a:lnTo>
                    <a:lnTo>
                      <a:pt x="385" y="89"/>
                    </a:lnTo>
                    <a:lnTo>
                      <a:pt x="440" y="62"/>
                    </a:lnTo>
                    <a:lnTo>
                      <a:pt x="498" y="38"/>
                    </a:lnTo>
                    <a:lnTo>
                      <a:pt x="559" y="20"/>
                    </a:lnTo>
                    <a:lnTo>
                      <a:pt x="640" y="0"/>
                    </a:lnTo>
                    <a:lnTo>
                      <a:pt x="1193" y="1280"/>
                    </a:lnTo>
                    <a:lnTo>
                      <a:pt x="174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20000000000000000000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2" name="Freeform 25"/>
              <p:cNvSpPr/>
              <p:nvPr/>
            </p:nvSpPr>
            <p:spPr>
              <a:xfrm>
                <a:off x="2689" y="4347"/>
                <a:ext cx="34" cy="83"/>
              </a:xfrm>
              <a:custGeom>
                <a:avLst/>
                <a:gdLst>
                  <a:gd name="T0" fmla="*/ 135 w 373"/>
                  <a:gd name="T1" fmla="*/ 0 h 915"/>
                  <a:gd name="T2" fmla="*/ 237 w 373"/>
                  <a:gd name="T3" fmla="*/ 0 h 915"/>
                  <a:gd name="T4" fmla="*/ 258 w 373"/>
                  <a:gd name="T5" fmla="*/ 2 h 915"/>
                  <a:gd name="T6" fmla="*/ 278 w 373"/>
                  <a:gd name="T7" fmla="*/ 9 h 915"/>
                  <a:gd name="T8" fmla="*/ 295 w 373"/>
                  <a:gd name="T9" fmla="*/ 21 h 915"/>
                  <a:gd name="T10" fmla="*/ 310 w 373"/>
                  <a:gd name="T11" fmla="*/ 36 h 915"/>
                  <a:gd name="T12" fmla="*/ 321 w 373"/>
                  <a:gd name="T13" fmla="*/ 53 h 915"/>
                  <a:gd name="T14" fmla="*/ 328 w 373"/>
                  <a:gd name="T15" fmla="*/ 74 h 915"/>
                  <a:gd name="T16" fmla="*/ 366 w 373"/>
                  <a:gd name="T17" fmla="*/ 234 h 915"/>
                  <a:gd name="T18" fmla="*/ 368 w 373"/>
                  <a:gd name="T19" fmla="*/ 257 h 915"/>
                  <a:gd name="T20" fmla="*/ 365 w 373"/>
                  <a:gd name="T21" fmla="*/ 281 h 915"/>
                  <a:gd name="T22" fmla="*/ 357 w 373"/>
                  <a:gd name="T23" fmla="*/ 301 h 915"/>
                  <a:gd name="T24" fmla="*/ 345 w 373"/>
                  <a:gd name="T25" fmla="*/ 319 h 915"/>
                  <a:gd name="T26" fmla="*/ 329 w 373"/>
                  <a:gd name="T27" fmla="*/ 334 h 915"/>
                  <a:gd name="T28" fmla="*/ 309 w 373"/>
                  <a:gd name="T29" fmla="*/ 345 h 915"/>
                  <a:gd name="T30" fmla="*/ 287 w 373"/>
                  <a:gd name="T31" fmla="*/ 351 h 915"/>
                  <a:gd name="T32" fmla="*/ 373 w 373"/>
                  <a:gd name="T33" fmla="*/ 438 h 915"/>
                  <a:gd name="T34" fmla="*/ 187 w 373"/>
                  <a:gd name="T35" fmla="*/ 915 h 915"/>
                  <a:gd name="T36" fmla="*/ 0 w 373"/>
                  <a:gd name="T37" fmla="*/ 438 h 915"/>
                  <a:gd name="T38" fmla="*/ 85 w 373"/>
                  <a:gd name="T39" fmla="*/ 351 h 915"/>
                  <a:gd name="T40" fmla="*/ 63 w 373"/>
                  <a:gd name="T41" fmla="*/ 345 h 915"/>
                  <a:gd name="T42" fmla="*/ 44 w 373"/>
                  <a:gd name="T43" fmla="*/ 334 h 915"/>
                  <a:gd name="T44" fmla="*/ 27 w 373"/>
                  <a:gd name="T45" fmla="*/ 319 h 915"/>
                  <a:gd name="T46" fmla="*/ 15 w 373"/>
                  <a:gd name="T47" fmla="*/ 301 h 915"/>
                  <a:gd name="T48" fmla="*/ 7 w 373"/>
                  <a:gd name="T49" fmla="*/ 281 h 915"/>
                  <a:gd name="T50" fmla="*/ 4 w 373"/>
                  <a:gd name="T51" fmla="*/ 257 h 915"/>
                  <a:gd name="T52" fmla="*/ 6 w 373"/>
                  <a:gd name="T53" fmla="*/ 234 h 915"/>
                  <a:gd name="T54" fmla="*/ 44 w 373"/>
                  <a:gd name="T55" fmla="*/ 74 h 915"/>
                  <a:gd name="T56" fmla="*/ 52 w 373"/>
                  <a:gd name="T57" fmla="*/ 53 h 915"/>
                  <a:gd name="T58" fmla="*/ 63 w 373"/>
                  <a:gd name="T59" fmla="*/ 36 h 915"/>
                  <a:gd name="T60" fmla="*/ 77 w 373"/>
                  <a:gd name="T61" fmla="*/ 21 h 915"/>
                  <a:gd name="T62" fmla="*/ 95 w 373"/>
                  <a:gd name="T63" fmla="*/ 9 h 915"/>
                  <a:gd name="T64" fmla="*/ 114 w 373"/>
                  <a:gd name="T65" fmla="*/ 2 h 915"/>
                  <a:gd name="T66" fmla="*/ 135 w 373"/>
                  <a:gd name="T67" fmla="*/ 0 h 9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73" h="915">
                    <a:moveTo>
                      <a:pt x="135" y="0"/>
                    </a:moveTo>
                    <a:lnTo>
                      <a:pt x="237" y="0"/>
                    </a:lnTo>
                    <a:lnTo>
                      <a:pt x="258" y="2"/>
                    </a:lnTo>
                    <a:lnTo>
                      <a:pt x="278" y="9"/>
                    </a:lnTo>
                    <a:lnTo>
                      <a:pt x="295" y="21"/>
                    </a:lnTo>
                    <a:lnTo>
                      <a:pt x="310" y="36"/>
                    </a:lnTo>
                    <a:lnTo>
                      <a:pt x="321" y="53"/>
                    </a:lnTo>
                    <a:lnTo>
                      <a:pt x="328" y="74"/>
                    </a:lnTo>
                    <a:lnTo>
                      <a:pt x="366" y="234"/>
                    </a:lnTo>
                    <a:lnTo>
                      <a:pt x="368" y="257"/>
                    </a:lnTo>
                    <a:lnTo>
                      <a:pt x="365" y="281"/>
                    </a:lnTo>
                    <a:lnTo>
                      <a:pt x="357" y="301"/>
                    </a:lnTo>
                    <a:lnTo>
                      <a:pt x="345" y="319"/>
                    </a:lnTo>
                    <a:lnTo>
                      <a:pt x="329" y="334"/>
                    </a:lnTo>
                    <a:lnTo>
                      <a:pt x="309" y="345"/>
                    </a:lnTo>
                    <a:lnTo>
                      <a:pt x="287" y="351"/>
                    </a:lnTo>
                    <a:lnTo>
                      <a:pt x="373" y="438"/>
                    </a:lnTo>
                    <a:lnTo>
                      <a:pt x="187" y="915"/>
                    </a:lnTo>
                    <a:lnTo>
                      <a:pt x="0" y="438"/>
                    </a:lnTo>
                    <a:lnTo>
                      <a:pt x="85" y="351"/>
                    </a:lnTo>
                    <a:lnTo>
                      <a:pt x="63" y="345"/>
                    </a:lnTo>
                    <a:lnTo>
                      <a:pt x="44" y="334"/>
                    </a:lnTo>
                    <a:lnTo>
                      <a:pt x="27" y="319"/>
                    </a:lnTo>
                    <a:lnTo>
                      <a:pt x="15" y="301"/>
                    </a:lnTo>
                    <a:lnTo>
                      <a:pt x="7" y="281"/>
                    </a:lnTo>
                    <a:lnTo>
                      <a:pt x="4" y="257"/>
                    </a:lnTo>
                    <a:lnTo>
                      <a:pt x="6" y="234"/>
                    </a:lnTo>
                    <a:lnTo>
                      <a:pt x="44" y="74"/>
                    </a:lnTo>
                    <a:lnTo>
                      <a:pt x="52" y="53"/>
                    </a:lnTo>
                    <a:lnTo>
                      <a:pt x="63" y="36"/>
                    </a:lnTo>
                    <a:lnTo>
                      <a:pt x="77" y="21"/>
                    </a:lnTo>
                    <a:lnTo>
                      <a:pt x="95" y="9"/>
                    </a:lnTo>
                    <a:lnTo>
                      <a:pt x="114" y="2"/>
                    </a:lnTo>
                    <a:lnTo>
                      <a:pt x="13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20000000000000000000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11" name="Group 16"/>
            <p:cNvGrpSpPr>
              <a:grpSpLocks noChangeAspect="1"/>
            </p:cNvGrpSpPr>
            <p:nvPr/>
          </p:nvGrpSpPr>
          <p:grpSpPr>
            <a:xfrm>
              <a:off x="596845" y="5823027"/>
              <a:ext cx="162480" cy="186754"/>
              <a:chOff x="1039" y="1681"/>
              <a:chExt cx="1071" cy="1231"/>
            </a:xfrm>
            <a:grpFill/>
          </p:grpSpPr>
          <p:sp>
            <p:nvSpPr>
              <p:cNvPr id="15" name="Freeform 17"/>
              <p:cNvSpPr>
                <a:spLocks noEditPoints="1"/>
              </p:cNvSpPr>
              <p:nvPr/>
            </p:nvSpPr>
            <p:spPr>
              <a:xfrm>
                <a:off x="1039" y="1681"/>
                <a:ext cx="1071" cy="1099"/>
              </a:xfrm>
              <a:custGeom>
                <a:avLst/>
                <a:gdLst>
                  <a:gd name="T0" fmla="*/ 3169 w 3212"/>
                  <a:gd name="T1" fmla="*/ 566 h 3298"/>
                  <a:gd name="T2" fmla="*/ 3035 w 3212"/>
                  <a:gd name="T3" fmla="*/ 475 h 3298"/>
                  <a:gd name="T4" fmla="*/ 2711 w 3212"/>
                  <a:gd name="T5" fmla="*/ 199 h 3298"/>
                  <a:gd name="T6" fmla="*/ 2384 w 3212"/>
                  <a:gd name="T7" fmla="*/ 19 h 3298"/>
                  <a:gd name="T8" fmla="*/ 2347 w 3212"/>
                  <a:gd name="T9" fmla="*/ 4 h 3298"/>
                  <a:gd name="T10" fmla="*/ 2278 w 3212"/>
                  <a:gd name="T11" fmla="*/ 47 h 3298"/>
                  <a:gd name="T12" fmla="*/ 2171 w 3212"/>
                  <a:gd name="T13" fmla="*/ 190 h 3298"/>
                  <a:gd name="T14" fmla="*/ 1698 w 3212"/>
                  <a:gd name="T15" fmla="*/ 610 h 3298"/>
                  <a:gd name="T16" fmla="*/ 716 w 3212"/>
                  <a:gd name="T17" fmla="*/ 1337 h 3298"/>
                  <a:gd name="T18" fmla="*/ 296 w 3212"/>
                  <a:gd name="T19" fmla="*/ 1713 h 3298"/>
                  <a:gd name="T20" fmla="*/ 59 w 3212"/>
                  <a:gd name="T21" fmla="*/ 2061 h 3298"/>
                  <a:gd name="T22" fmla="*/ 0 w 3212"/>
                  <a:gd name="T23" fmla="*/ 2479 h 3298"/>
                  <a:gd name="T24" fmla="*/ 29 w 3212"/>
                  <a:gd name="T25" fmla="*/ 2758 h 3298"/>
                  <a:gd name="T26" fmla="*/ 183 w 3212"/>
                  <a:gd name="T27" fmla="*/ 2915 h 3298"/>
                  <a:gd name="T28" fmla="*/ 615 w 3212"/>
                  <a:gd name="T29" fmla="*/ 3255 h 3298"/>
                  <a:gd name="T30" fmla="*/ 886 w 3212"/>
                  <a:gd name="T31" fmla="*/ 3291 h 3298"/>
                  <a:gd name="T32" fmla="*/ 1138 w 3212"/>
                  <a:gd name="T33" fmla="*/ 3171 h 3298"/>
                  <a:gd name="T34" fmla="*/ 1808 w 3212"/>
                  <a:gd name="T35" fmla="*/ 2600 h 3298"/>
                  <a:gd name="T36" fmla="*/ 2812 w 3212"/>
                  <a:gd name="T37" fmla="*/ 1724 h 3298"/>
                  <a:gd name="T38" fmla="*/ 3103 w 3212"/>
                  <a:gd name="T39" fmla="*/ 1438 h 3298"/>
                  <a:gd name="T40" fmla="*/ 3146 w 3212"/>
                  <a:gd name="T41" fmla="*/ 1401 h 3298"/>
                  <a:gd name="T42" fmla="*/ 3193 w 3212"/>
                  <a:gd name="T43" fmla="*/ 1183 h 3298"/>
                  <a:gd name="T44" fmla="*/ 3208 w 3212"/>
                  <a:gd name="T45" fmla="*/ 620 h 3298"/>
                  <a:gd name="T46" fmla="*/ 1001 w 3212"/>
                  <a:gd name="T47" fmla="*/ 3114 h 3298"/>
                  <a:gd name="T48" fmla="*/ 881 w 3212"/>
                  <a:gd name="T49" fmla="*/ 3066 h 3298"/>
                  <a:gd name="T50" fmla="*/ 844 w 3212"/>
                  <a:gd name="T51" fmla="*/ 2610 h 3298"/>
                  <a:gd name="T52" fmla="*/ 840 w 3212"/>
                  <a:gd name="T53" fmla="*/ 2398 h 3298"/>
                  <a:gd name="T54" fmla="*/ 401 w 3212"/>
                  <a:gd name="T55" fmla="*/ 2082 h 3298"/>
                  <a:gd name="T56" fmla="*/ 241 w 3212"/>
                  <a:gd name="T57" fmla="*/ 1969 h 3298"/>
                  <a:gd name="T58" fmla="*/ 752 w 3212"/>
                  <a:gd name="T59" fmla="*/ 2141 h 3298"/>
                  <a:gd name="T60" fmla="*/ 1034 w 3212"/>
                  <a:gd name="T61" fmla="*/ 2354 h 3298"/>
                  <a:gd name="T62" fmla="*/ 1418 w 3212"/>
                  <a:gd name="T63" fmla="*/ 2074 h 3298"/>
                  <a:gd name="T64" fmla="*/ 1624 w 3212"/>
                  <a:gd name="T65" fmla="*/ 1847 h 3298"/>
                  <a:gd name="T66" fmla="*/ 1420 w 3212"/>
                  <a:gd name="T67" fmla="*/ 1596 h 3298"/>
                  <a:gd name="T68" fmla="*/ 1082 w 3212"/>
                  <a:gd name="T69" fmla="*/ 1248 h 3298"/>
                  <a:gd name="T70" fmla="*/ 1614 w 3212"/>
                  <a:gd name="T71" fmla="*/ 825 h 3298"/>
                  <a:gd name="T72" fmla="*/ 2194 w 3212"/>
                  <a:gd name="T73" fmla="*/ 338 h 3298"/>
                  <a:gd name="T74" fmla="*/ 2374 w 3212"/>
                  <a:gd name="T75" fmla="*/ 118 h 3298"/>
                  <a:gd name="T76" fmla="*/ 2661 w 3212"/>
                  <a:gd name="T77" fmla="*/ 304 h 3298"/>
                  <a:gd name="T78" fmla="*/ 2993 w 3212"/>
                  <a:gd name="T79" fmla="*/ 603 h 3298"/>
                  <a:gd name="T80" fmla="*/ 2474 w 3212"/>
                  <a:gd name="T81" fmla="*/ 1257 h 3298"/>
                  <a:gd name="T82" fmla="*/ 1732 w 3212"/>
                  <a:gd name="T83" fmla="*/ 1951 h 3298"/>
                  <a:gd name="T84" fmla="*/ 1047 w 3212"/>
                  <a:gd name="T85" fmla="*/ 2462 h 3298"/>
                  <a:gd name="T86" fmla="*/ 1012 w 3212"/>
                  <a:gd name="T87" fmla="*/ 2472 h 3298"/>
                  <a:gd name="T88" fmla="*/ 3078 w 3212"/>
                  <a:gd name="T89" fmla="*/ 1147 h 3298"/>
                  <a:gd name="T90" fmla="*/ 3067 w 3212"/>
                  <a:gd name="T91" fmla="*/ 1301 h 3298"/>
                  <a:gd name="T92" fmla="*/ 3051 w 3212"/>
                  <a:gd name="T93" fmla="*/ 1343 h 3298"/>
                  <a:gd name="T94" fmla="*/ 3018 w 3212"/>
                  <a:gd name="T95" fmla="*/ 1366 h 3298"/>
                  <a:gd name="T96" fmla="*/ 2890 w 3212"/>
                  <a:gd name="T97" fmla="*/ 1493 h 3298"/>
                  <a:gd name="T98" fmla="*/ 1823 w 3212"/>
                  <a:gd name="T99" fmla="*/ 2434 h 3298"/>
                  <a:gd name="T100" fmla="*/ 1765 w 3212"/>
                  <a:gd name="T101" fmla="*/ 2231 h 3298"/>
                  <a:gd name="T102" fmla="*/ 1749 w 3212"/>
                  <a:gd name="T103" fmla="*/ 2105 h 3298"/>
                  <a:gd name="T104" fmla="*/ 2236 w 3212"/>
                  <a:gd name="T105" fmla="*/ 1651 h 3298"/>
                  <a:gd name="T106" fmla="*/ 3095 w 3212"/>
                  <a:gd name="T107" fmla="*/ 770 h 3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212" h="3298">
                    <a:moveTo>
                      <a:pt x="3208" y="620"/>
                    </a:moveTo>
                    <a:lnTo>
                      <a:pt x="3206" y="606"/>
                    </a:lnTo>
                    <a:lnTo>
                      <a:pt x="3192" y="581"/>
                    </a:lnTo>
                    <a:lnTo>
                      <a:pt x="3169" y="566"/>
                    </a:lnTo>
                    <a:lnTo>
                      <a:pt x="3143" y="561"/>
                    </a:lnTo>
                    <a:lnTo>
                      <a:pt x="3130" y="564"/>
                    </a:lnTo>
                    <a:lnTo>
                      <a:pt x="3101" y="533"/>
                    </a:lnTo>
                    <a:lnTo>
                      <a:pt x="3035" y="475"/>
                    </a:lnTo>
                    <a:lnTo>
                      <a:pt x="3003" y="448"/>
                    </a:lnTo>
                    <a:lnTo>
                      <a:pt x="2931" y="383"/>
                    </a:lnTo>
                    <a:lnTo>
                      <a:pt x="2786" y="258"/>
                    </a:lnTo>
                    <a:lnTo>
                      <a:pt x="2711" y="199"/>
                    </a:lnTo>
                    <a:lnTo>
                      <a:pt x="2651" y="148"/>
                    </a:lnTo>
                    <a:lnTo>
                      <a:pt x="2507" y="53"/>
                    </a:lnTo>
                    <a:lnTo>
                      <a:pt x="2432" y="24"/>
                    </a:lnTo>
                    <a:lnTo>
                      <a:pt x="2384" y="19"/>
                    </a:lnTo>
                    <a:lnTo>
                      <a:pt x="2363" y="20"/>
                    </a:lnTo>
                    <a:lnTo>
                      <a:pt x="2361" y="17"/>
                    </a:lnTo>
                    <a:lnTo>
                      <a:pt x="2358" y="14"/>
                    </a:lnTo>
                    <a:lnTo>
                      <a:pt x="2347" y="4"/>
                    </a:lnTo>
                    <a:lnTo>
                      <a:pt x="2320" y="0"/>
                    </a:lnTo>
                    <a:lnTo>
                      <a:pt x="2294" y="10"/>
                    </a:lnTo>
                    <a:lnTo>
                      <a:pt x="2278" y="32"/>
                    </a:lnTo>
                    <a:lnTo>
                      <a:pt x="2278" y="47"/>
                    </a:lnTo>
                    <a:lnTo>
                      <a:pt x="2276" y="62"/>
                    </a:lnTo>
                    <a:lnTo>
                      <a:pt x="2253" y="102"/>
                    </a:lnTo>
                    <a:lnTo>
                      <a:pt x="2199" y="163"/>
                    </a:lnTo>
                    <a:lnTo>
                      <a:pt x="2171" y="190"/>
                    </a:lnTo>
                    <a:lnTo>
                      <a:pt x="2102" y="260"/>
                    </a:lnTo>
                    <a:lnTo>
                      <a:pt x="1952" y="394"/>
                    </a:lnTo>
                    <a:lnTo>
                      <a:pt x="1878" y="459"/>
                    </a:lnTo>
                    <a:lnTo>
                      <a:pt x="1698" y="610"/>
                    </a:lnTo>
                    <a:lnTo>
                      <a:pt x="1326" y="897"/>
                    </a:lnTo>
                    <a:lnTo>
                      <a:pt x="1138" y="1036"/>
                    </a:lnTo>
                    <a:lnTo>
                      <a:pt x="969" y="1157"/>
                    </a:lnTo>
                    <a:lnTo>
                      <a:pt x="716" y="1337"/>
                    </a:lnTo>
                    <a:lnTo>
                      <a:pt x="553" y="1467"/>
                    </a:lnTo>
                    <a:lnTo>
                      <a:pt x="475" y="1536"/>
                    </a:lnTo>
                    <a:lnTo>
                      <a:pt x="415" y="1592"/>
                    </a:lnTo>
                    <a:lnTo>
                      <a:pt x="296" y="1713"/>
                    </a:lnTo>
                    <a:lnTo>
                      <a:pt x="186" y="1845"/>
                    </a:lnTo>
                    <a:lnTo>
                      <a:pt x="117" y="1951"/>
                    </a:lnTo>
                    <a:lnTo>
                      <a:pt x="77" y="2024"/>
                    </a:lnTo>
                    <a:lnTo>
                      <a:pt x="59" y="2061"/>
                    </a:lnTo>
                    <a:lnTo>
                      <a:pt x="44" y="2100"/>
                    </a:lnTo>
                    <a:lnTo>
                      <a:pt x="21" y="2181"/>
                    </a:lnTo>
                    <a:lnTo>
                      <a:pt x="2" y="2306"/>
                    </a:lnTo>
                    <a:lnTo>
                      <a:pt x="0" y="2479"/>
                    </a:lnTo>
                    <a:lnTo>
                      <a:pt x="12" y="2650"/>
                    </a:lnTo>
                    <a:lnTo>
                      <a:pt x="18" y="2732"/>
                    </a:lnTo>
                    <a:lnTo>
                      <a:pt x="19" y="2742"/>
                    </a:lnTo>
                    <a:lnTo>
                      <a:pt x="29" y="2758"/>
                    </a:lnTo>
                    <a:lnTo>
                      <a:pt x="49" y="2771"/>
                    </a:lnTo>
                    <a:lnTo>
                      <a:pt x="67" y="2770"/>
                    </a:lnTo>
                    <a:lnTo>
                      <a:pt x="101" y="2817"/>
                    </a:lnTo>
                    <a:lnTo>
                      <a:pt x="183" y="2915"/>
                    </a:lnTo>
                    <a:lnTo>
                      <a:pt x="278" y="3016"/>
                    </a:lnTo>
                    <a:lnTo>
                      <a:pt x="383" y="3109"/>
                    </a:lnTo>
                    <a:lnTo>
                      <a:pt x="497" y="3193"/>
                    </a:lnTo>
                    <a:lnTo>
                      <a:pt x="615" y="3255"/>
                    </a:lnTo>
                    <a:lnTo>
                      <a:pt x="704" y="3285"/>
                    </a:lnTo>
                    <a:lnTo>
                      <a:pt x="765" y="3297"/>
                    </a:lnTo>
                    <a:lnTo>
                      <a:pt x="825" y="3298"/>
                    </a:lnTo>
                    <a:lnTo>
                      <a:pt x="886" y="3291"/>
                    </a:lnTo>
                    <a:lnTo>
                      <a:pt x="916" y="3282"/>
                    </a:lnTo>
                    <a:lnTo>
                      <a:pt x="955" y="3271"/>
                    </a:lnTo>
                    <a:lnTo>
                      <a:pt x="1030" y="3236"/>
                    </a:lnTo>
                    <a:lnTo>
                      <a:pt x="1138" y="3171"/>
                    </a:lnTo>
                    <a:lnTo>
                      <a:pt x="1342" y="3009"/>
                    </a:lnTo>
                    <a:lnTo>
                      <a:pt x="1463" y="2899"/>
                    </a:lnTo>
                    <a:lnTo>
                      <a:pt x="1634" y="2748"/>
                    </a:lnTo>
                    <a:lnTo>
                      <a:pt x="1808" y="2600"/>
                    </a:lnTo>
                    <a:lnTo>
                      <a:pt x="2017" y="2424"/>
                    </a:lnTo>
                    <a:lnTo>
                      <a:pt x="2429" y="2066"/>
                    </a:lnTo>
                    <a:lnTo>
                      <a:pt x="2633" y="1884"/>
                    </a:lnTo>
                    <a:lnTo>
                      <a:pt x="2812" y="1724"/>
                    </a:lnTo>
                    <a:lnTo>
                      <a:pt x="2987" y="1560"/>
                    </a:lnTo>
                    <a:lnTo>
                      <a:pt x="3021" y="1530"/>
                    </a:lnTo>
                    <a:lnTo>
                      <a:pt x="3075" y="1478"/>
                    </a:lnTo>
                    <a:lnTo>
                      <a:pt x="3103" y="1438"/>
                    </a:lnTo>
                    <a:lnTo>
                      <a:pt x="3111" y="1416"/>
                    </a:lnTo>
                    <a:lnTo>
                      <a:pt x="3124" y="1415"/>
                    </a:lnTo>
                    <a:lnTo>
                      <a:pt x="3134" y="1409"/>
                    </a:lnTo>
                    <a:lnTo>
                      <a:pt x="3146" y="1401"/>
                    </a:lnTo>
                    <a:lnTo>
                      <a:pt x="3163" y="1378"/>
                    </a:lnTo>
                    <a:lnTo>
                      <a:pt x="3180" y="1337"/>
                    </a:lnTo>
                    <a:lnTo>
                      <a:pt x="3192" y="1241"/>
                    </a:lnTo>
                    <a:lnTo>
                      <a:pt x="3193" y="1183"/>
                    </a:lnTo>
                    <a:lnTo>
                      <a:pt x="3202" y="1042"/>
                    </a:lnTo>
                    <a:lnTo>
                      <a:pt x="3212" y="832"/>
                    </a:lnTo>
                    <a:lnTo>
                      <a:pt x="3212" y="691"/>
                    </a:lnTo>
                    <a:lnTo>
                      <a:pt x="3208" y="620"/>
                    </a:lnTo>
                    <a:close/>
                    <a:moveTo>
                      <a:pt x="1004" y="2495"/>
                    </a:moveTo>
                    <a:lnTo>
                      <a:pt x="998" y="2649"/>
                    </a:lnTo>
                    <a:lnTo>
                      <a:pt x="999" y="2958"/>
                    </a:lnTo>
                    <a:lnTo>
                      <a:pt x="1001" y="3114"/>
                    </a:lnTo>
                    <a:lnTo>
                      <a:pt x="942" y="3145"/>
                    </a:lnTo>
                    <a:lnTo>
                      <a:pt x="880" y="3170"/>
                    </a:lnTo>
                    <a:lnTo>
                      <a:pt x="884" y="3137"/>
                    </a:lnTo>
                    <a:lnTo>
                      <a:pt x="881" y="3066"/>
                    </a:lnTo>
                    <a:lnTo>
                      <a:pt x="868" y="2961"/>
                    </a:lnTo>
                    <a:lnTo>
                      <a:pt x="860" y="2895"/>
                    </a:lnTo>
                    <a:lnTo>
                      <a:pt x="850" y="2780"/>
                    </a:lnTo>
                    <a:lnTo>
                      <a:pt x="844" y="2610"/>
                    </a:lnTo>
                    <a:lnTo>
                      <a:pt x="850" y="2495"/>
                    </a:lnTo>
                    <a:lnTo>
                      <a:pt x="857" y="2439"/>
                    </a:lnTo>
                    <a:lnTo>
                      <a:pt x="856" y="2424"/>
                    </a:lnTo>
                    <a:lnTo>
                      <a:pt x="840" y="2398"/>
                    </a:lnTo>
                    <a:lnTo>
                      <a:pt x="828" y="2390"/>
                    </a:lnTo>
                    <a:lnTo>
                      <a:pt x="717" y="2318"/>
                    </a:lnTo>
                    <a:lnTo>
                      <a:pt x="506" y="2162"/>
                    </a:lnTo>
                    <a:lnTo>
                      <a:pt x="401" y="2082"/>
                    </a:lnTo>
                    <a:lnTo>
                      <a:pt x="382" y="2064"/>
                    </a:lnTo>
                    <a:lnTo>
                      <a:pt x="314" y="2010"/>
                    </a:lnTo>
                    <a:lnTo>
                      <a:pt x="264" y="1978"/>
                    </a:lnTo>
                    <a:lnTo>
                      <a:pt x="241" y="1969"/>
                    </a:lnTo>
                    <a:lnTo>
                      <a:pt x="294" y="1899"/>
                    </a:lnTo>
                    <a:lnTo>
                      <a:pt x="350" y="1830"/>
                    </a:lnTo>
                    <a:lnTo>
                      <a:pt x="510" y="1955"/>
                    </a:lnTo>
                    <a:lnTo>
                      <a:pt x="752" y="2141"/>
                    </a:lnTo>
                    <a:lnTo>
                      <a:pt x="909" y="2270"/>
                    </a:lnTo>
                    <a:lnTo>
                      <a:pt x="985" y="2338"/>
                    </a:lnTo>
                    <a:lnTo>
                      <a:pt x="999" y="2349"/>
                    </a:lnTo>
                    <a:lnTo>
                      <a:pt x="1034" y="2354"/>
                    </a:lnTo>
                    <a:lnTo>
                      <a:pt x="1053" y="2346"/>
                    </a:lnTo>
                    <a:lnTo>
                      <a:pt x="1132" y="2302"/>
                    </a:lnTo>
                    <a:lnTo>
                      <a:pt x="1280" y="2195"/>
                    </a:lnTo>
                    <a:lnTo>
                      <a:pt x="1418" y="2074"/>
                    </a:lnTo>
                    <a:lnTo>
                      <a:pt x="1548" y="1943"/>
                    </a:lnTo>
                    <a:lnTo>
                      <a:pt x="1610" y="1877"/>
                    </a:lnTo>
                    <a:lnTo>
                      <a:pt x="1617" y="1868"/>
                    </a:lnTo>
                    <a:lnTo>
                      <a:pt x="1624" y="1847"/>
                    </a:lnTo>
                    <a:lnTo>
                      <a:pt x="1626" y="1827"/>
                    </a:lnTo>
                    <a:lnTo>
                      <a:pt x="1617" y="1807"/>
                    </a:lnTo>
                    <a:lnTo>
                      <a:pt x="1610" y="1796"/>
                    </a:lnTo>
                    <a:lnTo>
                      <a:pt x="1420" y="1596"/>
                    </a:lnTo>
                    <a:lnTo>
                      <a:pt x="1231" y="1395"/>
                    </a:lnTo>
                    <a:lnTo>
                      <a:pt x="1201" y="1360"/>
                    </a:lnTo>
                    <a:lnTo>
                      <a:pt x="1132" y="1288"/>
                    </a:lnTo>
                    <a:lnTo>
                      <a:pt x="1082" y="1248"/>
                    </a:lnTo>
                    <a:lnTo>
                      <a:pt x="1056" y="1235"/>
                    </a:lnTo>
                    <a:lnTo>
                      <a:pt x="1244" y="1103"/>
                    </a:lnTo>
                    <a:lnTo>
                      <a:pt x="1430" y="964"/>
                    </a:lnTo>
                    <a:lnTo>
                      <a:pt x="1614" y="825"/>
                    </a:lnTo>
                    <a:lnTo>
                      <a:pt x="1885" y="607"/>
                    </a:lnTo>
                    <a:lnTo>
                      <a:pt x="2060" y="458"/>
                    </a:lnTo>
                    <a:lnTo>
                      <a:pt x="2145" y="380"/>
                    </a:lnTo>
                    <a:lnTo>
                      <a:pt x="2194" y="338"/>
                    </a:lnTo>
                    <a:lnTo>
                      <a:pt x="2299" y="235"/>
                    </a:lnTo>
                    <a:lnTo>
                      <a:pt x="2344" y="177"/>
                    </a:lnTo>
                    <a:lnTo>
                      <a:pt x="2367" y="138"/>
                    </a:lnTo>
                    <a:lnTo>
                      <a:pt x="2374" y="118"/>
                    </a:lnTo>
                    <a:lnTo>
                      <a:pt x="2422" y="140"/>
                    </a:lnTo>
                    <a:lnTo>
                      <a:pt x="2466" y="163"/>
                    </a:lnTo>
                    <a:lnTo>
                      <a:pt x="2534" y="206"/>
                    </a:lnTo>
                    <a:lnTo>
                      <a:pt x="2661" y="304"/>
                    </a:lnTo>
                    <a:lnTo>
                      <a:pt x="2721" y="354"/>
                    </a:lnTo>
                    <a:lnTo>
                      <a:pt x="2833" y="453"/>
                    </a:lnTo>
                    <a:lnTo>
                      <a:pt x="2944" y="554"/>
                    </a:lnTo>
                    <a:lnTo>
                      <a:pt x="2993" y="603"/>
                    </a:lnTo>
                    <a:lnTo>
                      <a:pt x="3048" y="646"/>
                    </a:lnTo>
                    <a:lnTo>
                      <a:pt x="2937" y="771"/>
                    </a:lnTo>
                    <a:lnTo>
                      <a:pt x="2708" y="1016"/>
                    </a:lnTo>
                    <a:lnTo>
                      <a:pt x="2474" y="1257"/>
                    </a:lnTo>
                    <a:lnTo>
                      <a:pt x="2233" y="1490"/>
                    </a:lnTo>
                    <a:lnTo>
                      <a:pt x="2112" y="1605"/>
                    </a:lnTo>
                    <a:lnTo>
                      <a:pt x="1987" y="1720"/>
                    </a:lnTo>
                    <a:lnTo>
                      <a:pt x="1732" y="1951"/>
                    </a:lnTo>
                    <a:lnTo>
                      <a:pt x="1467" y="2169"/>
                    </a:lnTo>
                    <a:lnTo>
                      <a:pt x="1261" y="2322"/>
                    </a:lnTo>
                    <a:lnTo>
                      <a:pt x="1120" y="2417"/>
                    </a:lnTo>
                    <a:lnTo>
                      <a:pt x="1047" y="2462"/>
                    </a:lnTo>
                    <a:lnTo>
                      <a:pt x="1047" y="2462"/>
                    </a:lnTo>
                    <a:lnTo>
                      <a:pt x="1047" y="2463"/>
                    </a:lnTo>
                    <a:lnTo>
                      <a:pt x="1033" y="2460"/>
                    </a:lnTo>
                    <a:lnTo>
                      <a:pt x="1012" y="2472"/>
                    </a:lnTo>
                    <a:lnTo>
                      <a:pt x="1005" y="2485"/>
                    </a:lnTo>
                    <a:lnTo>
                      <a:pt x="1004" y="2495"/>
                    </a:lnTo>
                    <a:close/>
                    <a:moveTo>
                      <a:pt x="3082" y="1081"/>
                    </a:moveTo>
                    <a:lnTo>
                      <a:pt x="3078" y="1147"/>
                    </a:lnTo>
                    <a:lnTo>
                      <a:pt x="3074" y="1213"/>
                    </a:lnTo>
                    <a:lnTo>
                      <a:pt x="3072" y="1247"/>
                    </a:lnTo>
                    <a:lnTo>
                      <a:pt x="3069" y="1280"/>
                    </a:lnTo>
                    <a:lnTo>
                      <a:pt x="3067" y="1301"/>
                    </a:lnTo>
                    <a:lnTo>
                      <a:pt x="3065" y="1316"/>
                    </a:lnTo>
                    <a:lnTo>
                      <a:pt x="3059" y="1320"/>
                    </a:lnTo>
                    <a:lnTo>
                      <a:pt x="3052" y="1334"/>
                    </a:lnTo>
                    <a:lnTo>
                      <a:pt x="3051" y="1343"/>
                    </a:lnTo>
                    <a:lnTo>
                      <a:pt x="3038" y="1349"/>
                    </a:lnTo>
                    <a:lnTo>
                      <a:pt x="3018" y="1372"/>
                    </a:lnTo>
                    <a:lnTo>
                      <a:pt x="3016" y="1389"/>
                    </a:lnTo>
                    <a:lnTo>
                      <a:pt x="3018" y="1366"/>
                    </a:lnTo>
                    <a:lnTo>
                      <a:pt x="3010" y="1369"/>
                    </a:lnTo>
                    <a:lnTo>
                      <a:pt x="2990" y="1393"/>
                    </a:lnTo>
                    <a:lnTo>
                      <a:pt x="2941" y="1444"/>
                    </a:lnTo>
                    <a:lnTo>
                      <a:pt x="2890" y="1493"/>
                    </a:lnTo>
                    <a:lnTo>
                      <a:pt x="2734" y="1637"/>
                    </a:lnTo>
                    <a:lnTo>
                      <a:pt x="2574" y="1779"/>
                    </a:lnTo>
                    <a:lnTo>
                      <a:pt x="2201" y="2110"/>
                    </a:lnTo>
                    <a:lnTo>
                      <a:pt x="1823" y="2434"/>
                    </a:lnTo>
                    <a:lnTo>
                      <a:pt x="1804" y="2451"/>
                    </a:lnTo>
                    <a:lnTo>
                      <a:pt x="1785" y="2467"/>
                    </a:lnTo>
                    <a:lnTo>
                      <a:pt x="1778" y="2349"/>
                    </a:lnTo>
                    <a:lnTo>
                      <a:pt x="1765" y="2231"/>
                    </a:lnTo>
                    <a:lnTo>
                      <a:pt x="1764" y="2181"/>
                    </a:lnTo>
                    <a:lnTo>
                      <a:pt x="1765" y="2130"/>
                    </a:lnTo>
                    <a:lnTo>
                      <a:pt x="1764" y="2118"/>
                    </a:lnTo>
                    <a:lnTo>
                      <a:pt x="1749" y="2105"/>
                    </a:lnTo>
                    <a:lnTo>
                      <a:pt x="1739" y="2103"/>
                    </a:lnTo>
                    <a:lnTo>
                      <a:pt x="1927" y="1936"/>
                    </a:lnTo>
                    <a:lnTo>
                      <a:pt x="2106" y="1769"/>
                    </a:lnTo>
                    <a:lnTo>
                      <a:pt x="2236" y="1651"/>
                    </a:lnTo>
                    <a:lnTo>
                      <a:pt x="2489" y="1406"/>
                    </a:lnTo>
                    <a:lnTo>
                      <a:pt x="2737" y="1157"/>
                    </a:lnTo>
                    <a:lnTo>
                      <a:pt x="2977" y="901"/>
                    </a:lnTo>
                    <a:lnTo>
                      <a:pt x="3095" y="770"/>
                    </a:lnTo>
                    <a:lnTo>
                      <a:pt x="3093" y="926"/>
                    </a:lnTo>
                    <a:lnTo>
                      <a:pt x="3082" y="108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20000000000000000000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6" name="Freeform 18"/>
              <p:cNvSpPr/>
              <p:nvPr/>
            </p:nvSpPr>
            <p:spPr>
              <a:xfrm>
                <a:off x="1398" y="2746"/>
                <a:ext cx="212" cy="132"/>
              </a:xfrm>
              <a:custGeom>
                <a:avLst/>
                <a:gdLst>
                  <a:gd name="T0" fmla="*/ 544 w 635"/>
                  <a:gd name="T1" fmla="*/ 0 h 398"/>
                  <a:gd name="T2" fmla="*/ 504 w 635"/>
                  <a:gd name="T3" fmla="*/ 18 h 398"/>
                  <a:gd name="T4" fmla="*/ 496 w 635"/>
                  <a:gd name="T5" fmla="*/ 52 h 398"/>
                  <a:gd name="T6" fmla="*/ 530 w 635"/>
                  <a:gd name="T7" fmla="*/ 177 h 398"/>
                  <a:gd name="T8" fmla="*/ 515 w 635"/>
                  <a:gd name="T9" fmla="*/ 226 h 398"/>
                  <a:gd name="T10" fmla="*/ 478 w 635"/>
                  <a:gd name="T11" fmla="*/ 262 h 398"/>
                  <a:gd name="T12" fmla="*/ 403 w 635"/>
                  <a:gd name="T13" fmla="*/ 291 h 398"/>
                  <a:gd name="T14" fmla="*/ 352 w 635"/>
                  <a:gd name="T15" fmla="*/ 272 h 398"/>
                  <a:gd name="T16" fmla="*/ 332 w 635"/>
                  <a:gd name="T17" fmla="*/ 226 h 398"/>
                  <a:gd name="T18" fmla="*/ 331 w 635"/>
                  <a:gd name="T19" fmla="*/ 198 h 398"/>
                  <a:gd name="T20" fmla="*/ 303 w 635"/>
                  <a:gd name="T21" fmla="*/ 164 h 398"/>
                  <a:gd name="T22" fmla="*/ 246 w 635"/>
                  <a:gd name="T23" fmla="*/ 180 h 398"/>
                  <a:gd name="T24" fmla="*/ 236 w 635"/>
                  <a:gd name="T25" fmla="*/ 209 h 398"/>
                  <a:gd name="T26" fmla="*/ 220 w 635"/>
                  <a:gd name="T27" fmla="*/ 268 h 398"/>
                  <a:gd name="T28" fmla="*/ 160 w 635"/>
                  <a:gd name="T29" fmla="*/ 310 h 398"/>
                  <a:gd name="T30" fmla="*/ 122 w 635"/>
                  <a:gd name="T31" fmla="*/ 304 h 398"/>
                  <a:gd name="T32" fmla="*/ 83 w 635"/>
                  <a:gd name="T33" fmla="*/ 270 h 398"/>
                  <a:gd name="T34" fmla="*/ 83 w 635"/>
                  <a:gd name="T35" fmla="*/ 182 h 398"/>
                  <a:gd name="T36" fmla="*/ 90 w 635"/>
                  <a:gd name="T37" fmla="*/ 149 h 398"/>
                  <a:gd name="T38" fmla="*/ 62 w 635"/>
                  <a:gd name="T39" fmla="*/ 126 h 398"/>
                  <a:gd name="T40" fmla="*/ 34 w 635"/>
                  <a:gd name="T41" fmla="*/ 139 h 398"/>
                  <a:gd name="T42" fmla="*/ 7 w 635"/>
                  <a:gd name="T43" fmla="*/ 193 h 398"/>
                  <a:gd name="T44" fmla="*/ 3 w 635"/>
                  <a:gd name="T45" fmla="*/ 268 h 398"/>
                  <a:gd name="T46" fmla="*/ 31 w 635"/>
                  <a:gd name="T47" fmla="*/ 336 h 398"/>
                  <a:gd name="T48" fmla="*/ 93 w 635"/>
                  <a:gd name="T49" fmla="*/ 383 h 398"/>
                  <a:gd name="T50" fmla="*/ 139 w 635"/>
                  <a:gd name="T51" fmla="*/ 398 h 398"/>
                  <a:gd name="T52" fmla="*/ 229 w 635"/>
                  <a:gd name="T53" fmla="*/ 383 h 398"/>
                  <a:gd name="T54" fmla="*/ 279 w 635"/>
                  <a:gd name="T55" fmla="*/ 339 h 398"/>
                  <a:gd name="T56" fmla="*/ 350 w 635"/>
                  <a:gd name="T57" fmla="*/ 379 h 398"/>
                  <a:gd name="T58" fmla="*/ 470 w 635"/>
                  <a:gd name="T59" fmla="*/ 375 h 398"/>
                  <a:gd name="T60" fmla="*/ 527 w 635"/>
                  <a:gd name="T61" fmla="*/ 350 h 398"/>
                  <a:gd name="T62" fmla="*/ 600 w 635"/>
                  <a:gd name="T63" fmla="*/ 271 h 398"/>
                  <a:gd name="T64" fmla="*/ 635 w 635"/>
                  <a:gd name="T65" fmla="*/ 166 h 398"/>
                  <a:gd name="T66" fmla="*/ 614 w 635"/>
                  <a:gd name="T67" fmla="*/ 64 h 398"/>
                  <a:gd name="T68" fmla="*/ 555 w 635"/>
                  <a:gd name="T69" fmla="*/ 6 h 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635" h="398">
                    <a:moveTo>
                      <a:pt x="555" y="6"/>
                    </a:moveTo>
                    <a:lnTo>
                      <a:pt x="544" y="0"/>
                    </a:lnTo>
                    <a:lnTo>
                      <a:pt x="521" y="3"/>
                    </a:lnTo>
                    <a:lnTo>
                      <a:pt x="504" y="18"/>
                    </a:lnTo>
                    <a:lnTo>
                      <a:pt x="495" y="39"/>
                    </a:lnTo>
                    <a:lnTo>
                      <a:pt x="496" y="52"/>
                    </a:lnTo>
                    <a:lnTo>
                      <a:pt x="514" y="113"/>
                    </a:lnTo>
                    <a:lnTo>
                      <a:pt x="530" y="177"/>
                    </a:lnTo>
                    <a:lnTo>
                      <a:pt x="527" y="202"/>
                    </a:lnTo>
                    <a:lnTo>
                      <a:pt x="515" y="226"/>
                    </a:lnTo>
                    <a:lnTo>
                      <a:pt x="494" y="251"/>
                    </a:lnTo>
                    <a:lnTo>
                      <a:pt x="478" y="262"/>
                    </a:lnTo>
                    <a:lnTo>
                      <a:pt x="453" y="278"/>
                    </a:lnTo>
                    <a:lnTo>
                      <a:pt x="403" y="291"/>
                    </a:lnTo>
                    <a:lnTo>
                      <a:pt x="370" y="284"/>
                    </a:lnTo>
                    <a:lnTo>
                      <a:pt x="352" y="272"/>
                    </a:lnTo>
                    <a:lnTo>
                      <a:pt x="339" y="252"/>
                    </a:lnTo>
                    <a:lnTo>
                      <a:pt x="332" y="226"/>
                    </a:lnTo>
                    <a:lnTo>
                      <a:pt x="332" y="209"/>
                    </a:lnTo>
                    <a:lnTo>
                      <a:pt x="331" y="198"/>
                    </a:lnTo>
                    <a:lnTo>
                      <a:pt x="324" y="180"/>
                    </a:lnTo>
                    <a:lnTo>
                      <a:pt x="303" y="164"/>
                    </a:lnTo>
                    <a:lnTo>
                      <a:pt x="268" y="164"/>
                    </a:lnTo>
                    <a:lnTo>
                      <a:pt x="246" y="180"/>
                    </a:lnTo>
                    <a:lnTo>
                      <a:pt x="237" y="198"/>
                    </a:lnTo>
                    <a:lnTo>
                      <a:pt x="236" y="209"/>
                    </a:lnTo>
                    <a:lnTo>
                      <a:pt x="233" y="231"/>
                    </a:lnTo>
                    <a:lnTo>
                      <a:pt x="220" y="268"/>
                    </a:lnTo>
                    <a:lnTo>
                      <a:pt x="196" y="297"/>
                    </a:lnTo>
                    <a:lnTo>
                      <a:pt x="160" y="310"/>
                    </a:lnTo>
                    <a:lnTo>
                      <a:pt x="137" y="307"/>
                    </a:lnTo>
                    <a:lnTo>
                      <a:pt x="122" y="304"/>
                    </a:lnTo>
                    <a:lnTo>
                      <a:pt x="102" y="294"/>
                    </a:lnTo>
                    <a:lnTo>
                      <a:pt x="83" y="270"/>
                    </a:lnTo>
                    <a:lnTo>
                      <a:pt x="76" y="228"/>
                    </a:lnTo>
                    <a:lnTo>
                      <a:pt x="83" y="182"/>
                    </a:lnTo>
                    <a:lnTo>
                      <a:pt x="88" y="162"/>
                    </a:lnTo>
                    <a:lnTo>
                      <a:pt x="90" y="149"/>
                    </a:lnTo>
                    <a:lnTo>
                      <a:pt x="80" y="131"/>
                    </a:lnTo>
                    <a:lnTo>
                      <a:pt x="62" y="126"/>
                    </a:lnTo>
                    <a:lnTo>
                      <a:pt x="43" y="130"/>
                    </a:lnTo>
                    <a:lnTo>
                      <a:pt x="34" y="139"/>
                    </a:lnTo>
                    <a:lnTo>
                      <a:pt x="23" y="157"/>
                    </a:lnTo>
                    <a:lnTo>
                      <a:pt x="7" y="193"/>
                    </a:lnTo>
                    <a:lnTo>
                      <a:pt x="0" y="232"/>
                    </a:lnTo>
                    <a:lnTo>
                      <a:pt x="3" y="268"/>
                    </a:lnTo>
                    <a:lnTo>
                      <a:pt x="13" y="304"/>
                    </a:lnTo>
                    <a:lnTo>
                      <a:pt x="31" y="336"/>
                    </a:lnTo>
                    <a:lnTo>
                      <a:pt x="59" y="362"/>
                    </a:lnTo>
                    <a:lnTo>
                      <a:pt x="93" y="383"/>
                    </a:lnTo>
                    <a:lnTo>
                      <a:pt x="113" y="390"/>
                    </a:lnTo>
                    <a:lnTo>
                      <a:pt x="139" y="398"/>
                    </a:lnTo>
                    <a:lnTo>
                      <a:pt x="187" y="398"/>
                    </a:lnTo>
                    <a:lnTo>
                      <a:pt x="229" y="383"/>
                    </a:lnTo>
                    <a:lnTo>
                      <a:pt x="265" y="356"/>
                    </a:lnTo>
                    <a:lnTo>
                      <a:pt x="279" y="339"/>
                    </a:lnTo>
                    <a:lnTo>
                      <a:pt x="299" y="356"/>
                    </a:lnTo>
                    <a:lnTo>
                      <a:pt x="350" y="379"/>
                    </a:lnTo>
                    <a:lnTo>
                      <a:pt x="409" y="386"/>
                    </a:lnTo>
                    <a:lnTo>
                      <a:pt x="470" y="375"/>
                    </a:lnTo>
                    <a:lnTo>
                      <a:pt x="502" y="362"/>
                    </a:lnTo>
                    <a:lnTo>
                      <a:pt x="527" y="350"/>
                    </a:lnTo>
                    <a:lnTo>
                      <a:pt x="567" y="316"/>
                    </a:lnTo>
                    <a:lnTo>
                      <a:pt x="600" y="271"/>
                    </a:lnTo>
                    <a:lnTo>
                      <a:pt x="623" y="221"/>
                    </a:lnTo>
                    <a:lnTo>
                      <a:pt x="635" y="166"/>
                    </a:lnTo>
                    <a:lnTo>
                      <a:pt x="632" y="113"/>
                    </a:lnTo>
                    <a:lnTo>
                      <a:pt x="614" y="64"/>
                    </a:lnTo>
                    <a:lnTo>
                      <a:pt x="581" y="23"/>
                    </a:lnTo>
                    <a:lnTo>
                      <a:pt x="555" y="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20000000000000000000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7" name="Freeform 19"/>
              <p:cNvSpPr/>
              <p:nvPr/>
            </p:nvSpPr>
            <p:spPr>
              <a:xfrm>
                <a:off x="1655" y="2515"/>
                <a:ext cx="176" cy="179"/>
              </a:xfrm>
              <a:custGeom>
                <a:avLst/>
                <a:gdLst>
                  <a:gd name="T0" fmla="*/ 301 w 528"/>
                  <a:gd name="T1" fmla="*/ 1 h 538"/>
                  <a:gd name="T2" fmla="*/ 268 w 528"/>
                  <a:gd name="T3" fmla="*/ 27 h 538"/>
                  <a:gd name="T4" fmla="*/ 273 w 528"/>
                  <a:gd name="T5" fmla="*/ 82 h 538"/>
                  <a:gd name="T6" fmla="*/ 298 w 528"/>
                  <a:gd name="T7" fmla="*/ 95 h 538"/>
                  <a:gd name="T8" fmla="*/ 373 w 528"/>
                  <a:gd name="T9" fmla="*/ 112 h 538"/>
                  <a:gd name="T10" fmla="*/ 419 w 528"/>
                  <a:gd name="T11" fmla="*/ 145 h 538"/>
                  <a:gd name="T12" fmla="*/ 423 w 528"/>
                  <a:gd name="T13" fmla="*/ 191 h 538"/>
                  <a:gd name="T14" fmla="*/ 409 w 528"/>
                  <a:gd name="T15" fmla="*/ 220 h 538"/>
                  <a:gd name="T16" fmla="*/ 357 w 528"/>
                  <a:gd name="T17" fmla="*/ 265 h 538"/>
                  <a:gd name="T18" fmla="*/ 245 w 528"/>
                  <a:gd name="T19" fmla="*/ 269 h 538"/>
                  <a:gd name="T20" fmla="*/ 207 w 528"/>
                  <a:gd name="T21" fmla="*/ 256 h 538"/>
                  <a:gd name="T22" fmla="*/ 188 w 528"/>
                  <a:gd name="T23" fmla="*/ 250 h 538"/>
                  <a:gd name="T24" fmla="*/ 150 w 528"/>
                  <a:gd name="T25" fmla="*/ 268 h 538"/>
                  <a:gd name="T26" fmla="*/ 141 w 528"/>
                  <a:gd name="T27" fmla="*/ 324 h 538"/>
                  <a:gd name="T28" fmla="*/ 161 w 528"/>
                  <a:gd name="T29" fmla="*/ 341 h 538"/>
                  <a:gd name="T30" fmla="*/ 173 w 528"/>
                  <a:gd name="T31" fmla="*/ 347 h 538"/>
                  <a:gd name="T32" fmla="*/ 178 w 528"/>
                  <a:gd name="T33" fmla="*/ 348 h 538"/>
                  <a:gd name="T34" fmla="*/ 184 w 528"/>
                  <a:gd name="T35" fmla="*/ 351 h 538"/>
                  <a:gd name="T36" fmla="*/ 220 w 528"/>
                  <a:gd name="T37" fmla="*/ 367 h 538"/>
                  <a:gd name="T38" fmla="*/ 243 w 528"/>
                  <a:gd name="T39" fmla="*/ 399 h 538"/>
                  <a:gd name="T40" fmla="*/ 180 w 528"/>
                  <a:gd name="T41" fmla="*/ 443 h 538"/>
                  <a:gd name="T42" fmla="*/ 131 w 528"/>
                  <a:gd name="T43" fmla="*/ 456 h 538"/>
                  <a:gd name="T44" fmla="*/ 62 w 528"/>
                  <a:gd name="T45" fmla="*/ 456 h 538"/>
                  <a:gd name="T46" fmla="*/ 50 w 528"/>
                  <a:gd name="T47" fmla="*/ 443 h 538"/>
                  <a:gd name="T48" fmla="*/ 10 w 528"/>
                  <a:gd name="T49" fmla="*/ 446 h 538"/>
                  <a:gd name="T50" fmla="*/ 3 w 528"/>
                  <a:gd name="T51" fmla="*/ 475 h 538"/>
                  <a:gd name="T52" fmla="*/ 45 w 528"/>
                  <a:gd name="T53" fmla="*/ 525 h 538"/>
                  <a:gd name="T54" fmla="*/ 134 w 528"/>
                  <a:gd name="T55" fmla="*/ 538 h 538"/>
                  <a:gd name="T56" fmla="*/ 190 w 528"/>
                  <a:gd name="T57" fmla="*/ 528 h 538"/>
                  <a:gd name="T58" fmla="*/ 302 w 528"/>
                  <a:gd name="T59" fmla="*/ 465 h 538"/>
                  <a:gd name="T60" fmla="*/ 355 w 528"/>
                  <a:gd name="T61" fmla="*/ 383 h 538"/>
                  <a:gd name="T62" fmla="*/ 357 w 528"/>
                  <a:gd name="T63" fmla="*/ 366 h 538"/>
                  <a:gd name="T64" fmla="*/ 425 w 528"/>
                  <a:gd name="T65" fmla="*/ 341 h 538"/>
                  <a:gd name="T66" fmla="*/ 497 w 528"/>
                  <a:gd name="T67" fmla="*/ 271 h 538"/>
                  <a:gd name="T68" fmla="*/ 520 w 528"/>
                  <a:gd name="T69" fmla="*/ 220 h 538"/>
                  <a:gd name="T70" fmla="*/ 520 w 528"/>
                  <a:gd name="T71" fmla="*/ 127 h 538"/>
                  <a:gd name="T72" fmla="*/ 469 w 528"/>
                  <a:gd name="T73" fmla="*/ 53 h 538"/>
                  <a:gd name="T74" fmla="*/ 384 w 528"/>
                  <a:gd name="T75" fmla="*/ 9 h 538"/>
                  <a:gd name="T76" fmla="*/ 311 w 528"/>
                  <a:gd name="T77" fmla="*/ 0 h 5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28" h="538">
                    <a:moveTo>
                      <a:pt x="311" y="0"/>
                    </a:moveTo>
                    <a:lnTo>
                      <a:pt x="301" y="1"/>
                    </a:lnTo>
                    <a:lnTo>
                      <a:pt x="285" y="9"/>
                    </a:lnTo>
                    <a:lnTo>
                      <a:pt x="268" y="27"/>
                    </a:lnTo>
                    <a:lnTo>
                      <a:pt x="263" y="60"/>
                    </a:lnTo>
                    <a:lnTo>
                      <a:pt x="273" y="82"/>
                    </a:lnTo>
                    <a:lnTo>
                      <a:pt x="288" y="92"/>
                    </a:lnTo>
                    <a:lnTo>
                      <a:pt x="298" y="95"/>
                    </a:lnTo>
                    <a:lnTo>
                      <a:pt x="321" y="99"/>
                    </a:lnTo>
                    <a:lnTo>
                      <a:pt x="373" y="112"/>
                    </a:lnTo>
                    <a:lnTo>
                      <a:pt x="404" y="129"/>
                    </a:lnTo>
                    <a:lnTo>
                      <a:pt x="419" y="145"/>
                    </a:lnTo>
                    <a:lnTo>
                      <a:pt x="426" y="165"/>
                    </a:lnTo>
                    <a:lnTo>
                      <a:pt x="423" y="191"/>
                    </a:lnTo>
                    <a:lnTo>
                      <a:pt x="416" y="206"/>
                    </a:lnTo>
                    <a:lnTo>
                      <a:pt x="409" y="220"/>
                    </a:lnTo>
                    <a:lnTo>
                      <a:pt x="391" y="242"/>
                    </a:lnTo>
                    <a:lnTo>
                      <a:pt x="357" y="265"/>
                    </a:lnTo>
                    <a:lnTo>
                      <a:pt x="302" y="276"/>
                    </a:lnTo>
                    <a:lnTo>
                      <a:pt x="245" y="269"/>
                    </a:lnTo>
                    <a:lnTo>
                      <a:pt x="217" y="260"/>
                    </a:lnTo>
                    <a:lnTo>
                      <a:pt x="207" y="256"/>
                    </a:lnTo>
                    <a:lnTo>
                      <a:pt x="199" y="253"/>
                    </a:lnTo>
                    <a:lnTo>
                      <a:pt x="188" y="250"/>
                    </a:lnTo>
                    <a:lnTo>
                      <a:pt x="171" y="253"/>
                    </a:lnTo>
                    <a:lnTo>
                      <a:pt x="150" y="268"/>
                    </a:lnTo>
                    <a:lnTo>
                      <a:pt x="135" y="299"/>
                    </a:lnTo>
                    <a:lnTo>
                      <a:pt x="141" y="324"/>
                    </a:lnTo>
                    <a:lnTo>
                      <a:pt x="151" y="337"/>
                    </a:lnTo>
                    <a:lnTo>
                      <a:pt x="161" y="341"/>
                    </a:lnTo>
                    <a:lnTo>
                      <a:pt x="167" y="344"/>
                    </a:lnTo>
                    <a:lnTo>
                      <a:pt x="173" y="347"/>
                    </a:lnTo>
                    <a:lnTo>
                      <a:pt x="173" y="347"/>
                    </a:lnTo>
                    <a:lnTo>
                      <a:pt x="178" y="348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220" y="367"/>
                    </a:lnTo>
                    <a:lnTo>
                      <a:pt x="252" y="386"/>
                    </a:lnTo>
                    <a:lnTo>
                      <a:pt x="243" y="399"/>
                    </a:lnTo>
                    <a:lnTo>
                      <a:pt x="220" y="420"/>
                    </a:lnTo>
                    <a:lnTo>
                      <a:pt x="180" y="443"/>
                    </a:lnTo>
                    <a:lnTo>
                      <a:pt x="150" y="452"/>
                    </a:lnTo>
                    <a:lnTo>
                      <a:pt x="131" y="456"/>
                    </a:lnTo>
                    <a:lnTo>
                      <a:pt x="85" y="459"/>
                    </a:lnTo>
                    <a:lnTo>
                      <a:pt x="62" y="456"/>
                    </a:lnTo>
                    <a:lnTo>
                      <a:pt x="57" y="453"/>
                    </a:lnTo>
                    <a:lnTo>
                      <a:pt x="50" y="443"/>
                    </a:lnTo>
                    <a:lnTo>
                      <a:pt x="30" y="438"/>
                    </a:lnTo>
                    <a:lnTo>
                      <a:pt x="10" y="446"/>
                    </a:lnTo>
                    <a:lnTo>
                      <a:pt x="0" y="463"/>
                    </a:lnTo>
                    <a:lnTo>
                      <a:pt x="3" y="475"/>
                    </a:lnTo>
                    <a:lnTo>
                      <a:pt x="13" y="498"/>
                    </a:lnTo>
                    <a:lnTo>
                      <a:pt x="45" y="525"/>
                    </a:lnTo>
                    <a:lnTo>
                      <a:pt x="88" y="537"/>
                    </a:lnTo>
                    <a:lnTo>
                      <a:pt x="134" y="538"/>
                    </a:lnTo>
                    <a:lnTo>
                      <a:pt x="155" y="534"/>
                    </a:lnTo>
                    <a:lnTo>
                      <a:pt x="190" y="528"/>
                    </a:lnTo>
                    <a:lnTo>
                      <a:pt x="250" y="504"/>
                    </a:lnTo>
                    <a:lnTo>
                      <a:pt x="302" y="465"/>
                    </a:lnTo>
                    <a:lnTo>
                      <a:pt x="341" y="414"/>
                    </a:lnTo>
                    <a:lnTo>
                      <a:pt x="355" y="383"/>
                    </a:lnTo>
                    <a:lnTo>
                      <a:pt x="358" y="374"/>
                    </a:lnTo>
                    <a:lnTo>
                      <a:pt x="357" y="366"/>
                    </a:lnTo>
                    <a:lnTo>
                      <a:pt x="381" y="360"/>
                    </a:lnTo>
                    <a:lnTo>
                      <a:pt x="425" y="341"/>
                    </a:lnTo>
                    <a:lnTo>
                      <a:pt x="463" y="311"/>
                    </a:lnTo>
                    <a:lnTo>
                      <a:pt x="497" y="271"/>
                    </a:lnTo>
                    <a:lnTo>
                      <a:pt x="509" y="246"/>
                    </a:lnTo>
                    <a:lnTo>
                      <a:pt x="520" y="220"/>
                    </a:lnTo>
                    <a:lnTo>
                      <a:pt x="528" y="171"/>
                    </a:lnTo>
                    <a:lnTo>
                      <a:pt x="520" y="127"/>
                    </a:lnTo>
                    <a:lnTo>
                      <a:pt x="499" y="86"/>
                    </a:lnTo>
                    <a:lnTo>
                      <a:pt x="469" y="53"/>
                    </a:lnTo>
                    <a:lnTo>
                      <a:pt x="430" y="26"/>
                    </a:lnTo>
                    <a:lnTo>
                      <a:pt x="384" y="9"/>
                    </a:lnTo>
                    <a:lnTo>
                      <a:pt x="337" y="0"/>
                    </a:lnTo>
                    <a:lnTo>
                      <a:pt x="311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20000000000000000000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8" name="Freeform 20"/>
              <p:cNvSpPr/>
              <p:nvPr/>
            </p:nvSpPr>
            <p:spPr>
              <a:xfrm>
                <a:off x="1665" y="2702"/>
                <a:ext cx="205" cy="210"/>
              </a:xfrm>
              <a:custGeom>
                <a:avLst/>
                <a:gdLst>
                  <a:gd name="T0" fmla="*/ 388 w 613"/>
                  <a:gd name="T1" fmla="*/ 3 h 630"/>
                  <a:gd name="T2" fmla="*/ 357 w 613"/>
                  <a:gd name="T3" fmla="*/ 52 h 630"/>
                  <a:gd name="T4" fmla="*/ 381 w 613"/>
                  <a:gd name="T5" fmla="*/ 89 h 630"/>
                  <a:gd name="T6" fmla="*/ 466 w 613"/>
                  <a:gd name="T7" fmla="*/ 128 h 630"/>
                  <a:gd name="T8" fmla="*/ 511 w 613"/>
                  <a:gd name="T9" fmla="*/ 174 h 630"/>
                  <a:gd name="T10" fmla="*/ 506 w 613"/>
                  <a:gd name="T11" fmla="*/ 230 h 630"/>
                  <a:gd name="T12" fmla="*/ 486 w 613"/>
                  <a:gd name="T13" fmla="*/ 265 h 630"/>
                  <a:gd name="T14" fmla="*/ 431 w 613"/>
                  <a:gd name="T15" fmla="*/ 307 h 630"/>
                  <a:gd name="T16" fmla="*/ 349 w 613"/>
                  <a:gd name="T17" fmla="*/ 312 h 630"/>
                  <a:gd name="T18" fmla="*/ 257 w 613"/>
                  <a:gd name="T19" fmla="*/ 265 h 630"/>
                  <a:gd name="T20" fmla="*/ 253 w 613"/>
                  <a:gd name="T21" fmla="*/ 260 h 630"/>
                  <a:gd name="T22" fmla="*/ 239 w 613"/>
                  <a:gd name="T23" fmla="*/ 252 h 630"/>
                  <a:gd name="T24" fmla="*/ 198 w 613"/>
                  <a:gd name="T25" fmla="*/ 256 h 630"/>
                  <a:gd name="T26" fmla="*/ 175 w 613"/>
                  <a:gd name="T27" fmla="*/ 311 h 630"/>
                  <a:gd name="T28" fmla="*/ 188 w 613"/>
                  <a:gd name="T29" fmla="*/ 334 h 630"/>
                  <a:gd name="T30" fmla="*/ 214 w 613"/>
                  <a:gd name="T31" fmla="*/ 354 h 630"/>
                  <a:gd name="T32" fmla="*/ 256 w 613"/>
                  <a:gd name="T33" fmla="*/ 422 h 630"/>
                  <a:gd name="T34" fmla="*/ 224 w 613"/>
                  <a:gd name="T35" fmla="*/ 512 h 630"/>
                  <a:gd name="T36" fmla="*/ 180 w 613"/>
                  <a:gd name="T37" fmla="*/ 543 h 630"/>
                  <a:gd name="T38" fmla="*/ 119 w 613"/>
                  <a:gd name="T39" fmla="*/ 547 h 630"/>
                  <a:gd name="T40" fmla="*/ 72 w 613"/>
                  <a:gd name="T41" fmla="*/ 495 h 630"/>
                  <a:gd name="T42" fmla="*/ 51 w 613"/>
                  <a:gd name="T43" fmla="*/ 397 h 630"/>
                  <a:gd name="T44" fmla="*/ 37 w 613"/>
                  <a:gd name="T45" fmla="*/ 374 h 630"/>
                  <a:gd name="T46" fmla="*/ 5 w 613"/>
                  <a:gd name="T47" fmla="*/ 387 h 630"/>
                  <a:gd name="T48" fmla="*/ 0 w 613"/>
                  <a:gd name="T49" fmla="*/ 425 h 630"/>
                  <a:gd name="T50" fmla="*/ 13 w 613"/>
                  <a:gd name="T51" fmla="*/ 540 h 630"/>
                  <a:gd name="T52" fmla="*/ 66 w 613"/>
                  <a:gd name="T53" fmla="*/ 607 h 630"/>
                  <a:gd name="T54" fmla="*/ 131 w 613"/>
                  <a:gd name="T55" fmla="*/ 630 h 630"/>
                  <a:gd name="T56" fmla="*/ 220 w 613"/>
                  <a:gd name="T57" fmla="*/ 615 h 630"/>
                  <a:gd name="T58" fmla="*/ 263 w 613"/>
                  <a:gd name="T59" fmla="*/ 594 h 630"/>
                  <a:gd name="T60" fmla="*/ 329 w 613"/>
                  <a:gd name="T61" fmla="*/ 522 h 630"/>
                  <a:gd name="T62" fmla="*/ 352 w 613"/>
                  <a:gd name="T63" fmla="*/ 452 h 630"/>
                  <a:gd name="T64" fmla="*/ 352 w 613"/>
                  <a:gd name="T65" fmla="*/ 410 h 630"/>
                  <a:gd name="T66" fmla="*/ 446 w 613"/>
                  <a:gd name="T67" fmla="*/ 404 h 630"/>
                  <a:gd name="T68" fmla="*/ 555 w 613"/>
                  <a:gd name="T69" fmla="*/ 338 h 630"/>
                  <a:gd name="T70" fmla="*/ 594 w 613"/>
                  <a:gd name="T71" fmla="*/ 283 h 630"/>
                  <a:gd name="T72" fmla="*/ 613 w 613"/>
                  <a:gd name="T73" fmla="*/ 177 h 630"/>
                  <a:gd name="T74" fmla="*/ 574 w 613"/>
                  <a:gd name="T75" fmla="*/ 82 h 630"/>
                  <a:gd name="T76" fmla="*/ 489 w 613"/>
                  <a:gd name="T77" fmla="*/ 17 h 630"/>
                  <a:gd name="T78" fmla="*/ 404 w 613"/>
                  <a:gd name="T79" fmla="*/ 0 h 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13" h="630">
                    <a:moveTo>
                      <a:pt x="404" y="0"/>
                    </a:moveTo>
                    <a:lnTo>
                      <a:pt x="388" y="3"/>
                    </a:lnTo>
                    <a:lnTo>
                      <a:pt x="365" y="21"/>
                    </a:lnTo>
                    <a:lnTo>
                      <a:pt x="357" y="52"/>
                    </a:lnTo>
                    <a:lnTo>
                      <a:pt x="367" y="79"/>
                    </a:lnTo>
                    <a:lnTo>
                      <a:pt x="381" y="89"/>
                    </a:lnTo>
                    <a:lnTo>
                      <a:pt x="410" y="101"/>
                    </a:lnTo>
                    <a:lnTo>
                      <a:pt x="466" y="128"/>
                    </a:lnTo>
                    <a:lnTo>
                      <a:pt x="498" y="152"/>
                    </a:lnTo>
                    <a:lnTo>
                      <a:pt x="511" y="174"/>
                    </a:lnTo>
                    <a:lnTo>
                      <a:pt x="515" y="200"/>
                    </a:lnTo>
                    <a:lnTo>
                      <a:pt x="506" y="230"/>
                    </a:lnTo>
                    <a:lnTo>
                      <a:pt x="498" y="249"/>
                    </a:lnTo>
                    <a:lnTo>
                      <a:pt x="486" y="265"/>
                    </a:lnTo>
                    <a:lnTo>
                      <a:pt x="462" y="291"/>
                    </a:lnTo>
                    <a:lnTo>
                      <a:pt x="431" y="307"/>
                    </a:lnTo>
                    <a:lnTo>
                      <a:pt x="400" y="314"/>
                    </a:lnTo>
                    <a:lnTo>
                      <a:pt x="349" y="312"/>
                    </a:lnTo>
                    <a:lnTo>
                      <a:pt x="285" y="286"/>
                    </a:lnTo>
                    <a:lnTo>
                      <a:pt x="257" y="265"/>
                    </a:lnTo>
                    <a:lnTo>
                      <a:pt x="257" y="265"/>
                    </a:lnTo>
                    <a:lnTo>
                      <a:pt x="253" y="260"/>
                    </a:lnTo>
                    <a:lnTo>
                      <a:pt x="247" y="258"/>
                    </a:lnTo>
                    <a:lnTo>
                      <a:pt x="239" y="252"/>
                    </a:lnTo>
                    <a:lnTo>
                      <a:pt x="223" y="249"/>
                    </a:lnTo>
                    <a:lnTo>
                      <a:pt x="198" y="256"/>
                    </a:lnTo>
                    <a:lnTo>
                      <a:pt x="177" y="285"/>
                    </a:lnTo>
                    <a:lnTo>
                      <a:pt x="175" y="311"/>
                    </a:lnTo>
                    <a:lnTo>
                      <a:pt x="181" y="327"/>
                    </a:lnTo>
                    <a:lnTo>
                      <a:pt x="188" y="334"/>
                    </a:lnTo>
                    <a:lnTo>
                      <a:pt x="201" y="344"/>
                    </a:lnTo>
                    <a:lnTo>
                      <a:pt x="214" y="354"/>
                    </a:lnTo>
                    <a:lnTo>
                      <a:pt x="234" y="376"/>
                    </a:lnTo>
                    <a:lnTo>
                      <a:pt x="256" y="422"/>
                    </a:lnTo>
                    <a:lnTo>
                      <a:pt x="253" y="469"/>
                    </a:lnTo>
                    <a:lnTo>
                      <a:pt x="224" y="512"/>
                    </a:lnTo>
                    <a:lnTo>
                      <a:pt x="198" y="531"/>
                    </a:lnTo>
                    <a:lnTo>
                      <a:pt x="180" y="543"/>
                    </a:lnTo>
                    <a:lnTo>
                      <a:pt x="146" y="551"/>
                    </a:lnTo>
                    <a:lnTo>
                      <a:pt x="119" y="547"/>
                    </a:lnTo>
                    <a:lnTo>
                      <a:pt x="96" y="533"/>
                    </a:lnTo>
                    <a:lnTo>
                      <a:pt x="72" y="495"/>
                    </a:lnTo>
                    <a:lnTo>
                      <a:pt x="54" y="430"/>
                    </a:lnTo>
                    <a:lnTo>
                      <a:pt x="51" y="397"/>
                    </a:lnTo>
                    <a:lnTo>
                      <a:pt x="50" y="386"/>
                    </a:lnTo>
                    <a:lnTo>
                      <a:pt x="37" y="374"/>
                    </a:lnTo>
                    <a:lnTo>
                      <a:pt x="20" y="374"/>
                    </a:lnTo>
                    <a:lnTo>
                      <a:pt x="5" y="387"/>
                    </a:lnTo>
                    <a:lnTo>
                      <a:pt x="2" y="397"/>
                    </a:lnTo>
                    <a:lnTo>
                      <a:pt x="0" y="425"/>
                    </a:lnTo>
                    <a:lnTo>
                      <a:pt x="1" y="484"/>
                    </a:lnTo>
                    <a:lnTo>
                      <a:pt x="13" y="540"/>
                    </a:lnTo>
                    <a:lnTo>
                      <a:pt x="43" y="589"/>
                    </a:lnTo>
                    <a:lnTo>
                      <a:pt x="66" y="607"/>
                    </a:lnTo>
                    <a:lnTo>
                      <a:pt x="87" y="619"/>
                    </a:lnTo>
                    <a:lnTo>
                      <a:pt x="131" y="630"/>
                    </a:lnTo>
                    <a:lnTo>
                      <a:pt x="175" y="628"/>
                    </a:lnTo>
                    <a:lnTo>
                      <a:pt x="220" y="615"/>
                    </a:lnTo>
                    <a:lnTo>
                      <a:pt x="241" y="606"/>
                    </a:lnTo>
                    <a:lnTo>
                      <a:pt x="263" y="594"/>
                    </a:lnTo>
                    <a:lnTo>
                      <a:pt x="300" y="561"/>
                    </a:lnTo>
                    <a:lnTo>
                      <a:pt x="329" y="522"/>
                    </a:lnTo>
                    <a:lnTo>
                      <a:pt x="348" y="476"/>
                    </a:lnTo>
                    <a:lnTo>
                      <a:pt x="352" y="452"/>
                    </a:lnTo>
                    <a:lnTo>
                      <a:pt x="355" y="430"/>
                    </a:lnTo>
                    <a:lnTo>
                      <a:pt x="352" y="410"/>
                    </a:lnTo>
                    <a:lnTo>
                      <a:pt x="384" y="413"/>
                    </a:lnTo>
                    <a:lnTo>
                      <a:pt x="446" y="404"/>
                    </a:lnTo>
                    <a:lnTo>
                      <a:pt x="505" y="380"/>
                    </a:lnTo>
                    <a:lnTo>
                      <a:pt x="555" y="338"/>
                    </a:lnTo>
                    <a:lnTo>
                      <a:pt x="577" y="309"/>
                    </a:lnTo>
                    <a:lnTo>
                      <a:pt x="594" y="283"/>
                    </a:lnTo>
                    <a:lnTo>
                      <a:pt x="611" y="230"/>
                    </a:lnTo>
                    <a:lnTo>
                      <a:pt x="613" y="177"/>
                    </a:lnTo>
                    <a:lnTo>
                      <a:pt x="600" y="127"/>
                    </a:lnTo>
                    <a:lnTo>
                      <a:pt x="574" y="82"/>
                    </a:lnTo>
                    <a:lnTo>
                      <a:pt x="537" y="44"/>
                    </a:lnTo>
                    <a:lnTo>
                      <a:pt x="489" y="17"/>
                    </a:lnTo>
                    <a:lnTo>
                      <a:pt x="434" y="1"/>
                    </a:lnTo>
                    <a:lnTo>
                      <a:pt x="40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20000000000000000000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12" name="Group 31"/>
            <p:cNvGrpSpPr>
              <a:grpSpLocks noChangeAspect="1"/>
            </p:cNvGrpSpPr>
            <p:nvPr/>
          </p:nvGrpSpPr>
          <p:grpSpPr>
            <a:xfrm>
              <a:off x="594443" y="5066831"/>
              <a:ext cx="167284" cy="203007"/>
              <a:chOff x="2647" y="1727"/>
              <a:chExt cx="192" cy="233"/>
            </a:xfrm>
            <a:grpFill/>
          </p:grpSpPr>
          <p:sp>
            <p:nvSpPr>
              <p:cNvPr id="13" name="Freeform 32"/>
              <p:cNvSpPr/>
              <p:nvPr/>
            </p:nvSpPr>
            <p:spPr>
              <a:xfrm>
                <a:off x="2699" y="1727"/>
                <a:ext cx="140" cy="152"/>
              </a:xfrm>
              <a:custGeom>
                <a:avLst/>
                <a:gdLst>
                  <a:gd name="T0" fmla="*/ 94 w 421"/>
                  <a:gd name="T1" fmla="*/ 455 h 455"/>
                  <a:gd name="T2" fmla="*/ 0 w 421"/>
                  <a:gd name="T3" fmla="*/ 362 h 455"/>
                  <a:gd name="T4" fmla="*/ 172 w 421"/>
                  <a:gd name="T5" fmla="*/ 191 h 455"/>
                  <a:gd name="T6" fmla="*/ 371 w 421"/>
                  <a:gd name="T7" fmla="*/ 1 h 455"/>
                  <a:gd name="T8" fmla="*/ 377 w 421"/>
                  <a:gd name="T9" fmla="*/ 0 h 455"/>
                  <a:gd name="T10" fmla="*/ 404 w 421"/>
                  <a:gd name="T11" fmla="*/ 4 h 455"/>
                  <a:gd name="T12" fmla="*/ 419 w 421"/>
                  <a:gd name="T13" fmla="*/ 21 h 455"/>
                  <a:gd name="T14" fmla="*/ 421 w 421"/>
                  <a:gd name="T15" fmla="*/ 37 h 455"/>
                  <a:gd name="T16" fmla="*/ 364 w 421"/>
                  <a:gd name="T17" fmla="*/ 120 h 455"/>
                  <a:gd name="T18" fmla="*/ 130 w 421"/>
                  <a:gd name="T19" fmla="*/ 410 h 455"/>
                  <a:gd name="T20" fmla="*/ 94 w 421"/>
                  <a:gd name="T21" fmla="*/ 455 h 4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21" h="455">
                    <a:moveTo>
                      <a:pt x="94" y="455"/>
                    </a:moveTo>
                    <a:lnTo>
                      <a:pt x="0" y="362"/>
                    </a:lnTo>
                    <a:lnTo>
                      <a:pt x="172" y="191"/>
                    </a:lnTo>
                    <a:lnTo>
                      <a:pt x="371" y="1"/>
                    </a:lnTo>
                    <a:lnTo>
                      <a:pt x="377" y="0"/>
                    </a:lnTo>
                    <a:lnTo>
                      <a:pt x="404" y="4"/>
                    </a:lnTo>
                    <a:lnTo>
                      <a:pt x="419" y="21"/>
                    </a:lnTo>
                    <a:lnTo>
                      <a:pt x="421" y="37"/>
                    </a:lnTo>
                    <a:lnTo>
                      <a:pt x="364" y="120"/>
                    </a:lnTo>
                    <a:lnTo>
                      <a:pt x="130" y="410"/>
                    </a:lnTo>
                    <a:lnTo>
                      <a:pt x="94" y="45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20000000000000000000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4" name="Freeform 33"/>
              <p:cNvSpPr/>
              <p:nvPr/>
            </p:nvSpPr>
            <p:spPr>
              <a:xfrm>
                <a:off x="2647" y="1856"/>
                <a:ext cx="76" cy="104"/>
              </a:xfrm>
              <a:custGeom>
                <a:avLst/>
                <a:gdLst>
                  <a:gd name="T0" fmla="*/ 22 w 226"/>
                  <a:gd name="T1" fmla="*/ 314 h 314"/>
                  <a:gd name="T2" fmla="*/ 21 w 226"/>
                  <a:gd name="T3" fmla="*/ 301 h 314"/>
                  <a:gd name="T4" fmla="*/ 37 w 226"/>
                  <a:gd name="T5" fmla="*/ 242 h 314"/>
                  <a:gd name="T6" fmla="*/ 63 w 226"/>
                  <a:gd name="T7" fmla="*/ 219 h 314"/>
                  <a:gd name="T8" fmla="*/ 90 w 226"/>
                  <a:gd name="T9" fmla="*/ 211 h 314"/>
                  <a:gd name="T10" fmla="*/ 107 w 226"/>
                  <a:gd name="T11" fmla="*/ 209 h 314"/>
                  <a:gd name="T12" fmla="*/ 125 w 226"/>
                  <a:gd name="T13" fmla="*/ 208 h 314"/>
                  <a:gd name="T14" fmla="*/ 153 w 226"/>
                  <a:gd name="T15" fmla="*/ 199 h 314"/>
                  <a:gd name="T16" fmla="*/ 188 w 226"/>
                  <a:gd name="T17" fmla="*/ 173 h 314"/>
                  <a:gd name="T18" fmla="*/ 223 w 226"/>
                  <a:gd name="T19" fmla="*/ 107 h 314"/>
                  <a:gd name="T20" fmla="*/ 226 w 226"/>
                  <a:gd name="T21" fmla="*/ 91 h 314"/>
                  <a:gd name="T22" fmla="*/ 132 w 226"/>
                  <a:gd name="T23" fmla="*/ 0 h 314"/>
                  <a:gd name="T24" fmla="*/ 96 w 226"/>
                  <a:gd name="T25" fmla="*/ 17 h 314"/>
                  <a:gd name="T26" fmla="*/ 44 w 226"/>
                  <a:gd name="T27" fmla="*/ 61 h 314"/>
                  <a:gd name="T28" fmla="*/ 13 w 226"/>
                  <a:gd name="T29" fmla="*/ 113 h 314"/>
                  <a:gd name="T30" fmla="*/ 0 w 226"/>
                  <a:gd name="T31" fmla="*/ 165 h 314"/>
                  <a:gd name="T32" fmla="*/ 2 w 226"/>
                  <a:gd name="T33" fmla="*/ 239 h 314"/>
                  <a:gd name="T34" fmla="*/ 19 w 226"/>
                  <a:gd name="T35" fmla="*/ 307 h 314"/>
                  <a:gd name="T36" fmla="*/ 22 w 226"/>
                  <a:gd name="T37" fmla="*/ 314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26" h="314">
                    <a:moveTo>
                      <a:pt x="22" y="314"/>
                    </a:moveTo>
                    <a:lnTo>
                      <a:pt x="21" y="301"/>
                    </a:lnTo>
                    <a:lnTo>
                      <a:pt x="37" y="242"/>
                    </a:lnTo>
                    <a:lnTo>
                      <a:pt x="63" y="219"/>
                    </a:lnTo>
                    <a:lnTo>
                      <a:pt x="90" y="211"/>
                    </a:lnTo>
                    <a:lnTo>
                      <a:pt x="107" y="209"/>
                    </a:lnTo>
                    <a:lnTo>
                      <a:pt x="125" y="208"/>
                    </a:lnTo>
                    <a:lnTo>
                      <a:pt x="153" y="199"/>
                    </a:lnTo>
                    <a:lnTo>
                      <a:pt x="188" y="173"/>
                    </a:lnTo>
                    <a:lnTo>
                      <a:pt x="223" y="107"/>
                    </a:lnTo>
                    <a:lnTo>
                      <a:pt x="226" y="91"/>
                    </a:lnTo>
                    <a:lnTo>
                      <a:pt x="132" y="0"/>
                    </a:lnTo>
                    <a:lnTo>
                      <a:pt x="96" y="17"/>
                    </a:lnTo>
                    <a:lnTo>
                      <a:pt x="44" y="61"/>
                    </a:lnTo>
                    <a:lnTo>
                      <a:pt x="13" y="113"/>
                    </a:lnTo>
                    <a:lnTo>
                      <a:pt x="0" y="165"/>
                    </a:lnTo>
                    <a:lnTo>
                      <a:pt x="2" y="239"/>
                    </a:lnTo>
                    <a:lnTo>
                      <a:pt x="19" y="307"/>
                    </a:lnTo>
                    <a:lnTo>
                      <a:pt x="22" y="31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20000000000000000000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</p:grpSp>
      <p:sp>
        <p:nvSpPr>
          <p:cNvPr id="25" name="모서리가 둥근 직사각형 24"/>
          <p:cNvSpPr/>
          <p:nvPr/>
        </p:nvSpPr>
        <p:spPr>
          <a:xfrm>
            <a:off x="752612" y="225445"/>
            <a:ext cx="11207159" cy="650762"/>
          </a:xfrm>
          <a:prstGeom prst="roundRect">
            <a:avLst>
              <a:gd name="adj" fmla="val 16667"/>
            </a:avLst>
          </a:prstGeom>
          <a:solidFill>
            <a:srgbClr val="F4F4FE"/>
          </a:solidFill>
          <a:ln>
            <a:noFill/>
          </a:ln>
          <a:effectLst>
            <a:outerShdw blurRad="190500" dist="101600" dir="2700000" algn="tl" rotWithShape="0">
              <a:srgbClr val="5955B3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5955B3"/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상품 후기</a:t>
            </a:r>
          </a:p>
        </p:txBody>
      </p:sp>
      <p:sp>
        <p:nvSpPr>
          <p:cNvPr id="26" name="타원 25"/>
          <p:cNvSpPr/>
          <p:nvPr/>
        </p:nvSpPr>
        <p:spPr>
          <a:xfrm>
            <a:off x="11658599" y="598713"/>
            <a:ext cx="217715" cy="217715"/>
          </a:xfrm>
          <a:prstGeom prst="ellipse">
            <a:avLst/>
          </a:prstGeom>
          <a:solidFill>
            <a:srgbClr val="5955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+</a:t>
            </a:r>
            <a:endParaRPr kumimoji="0" lang="ko-KR" altLang="en-US" sz="1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2000000000000000000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156851" y="354496"/>
            <a:ext cx="298491" cy="298491"/>
          </a:xfrm>
          <a:prstGeom prst="ellipse">
            <a:avLst/>
          </a:prstGeom>
          <a:blipFill rotWithShape="1">
            <a:blip r:embed="rId2"/>
            <a:stretch>
              <a:fillRect/>
            </a:stretch>
          </a:blip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2000000000000000000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8309803" y="1546262"/>
            <a:ext cx="3319811" cy="39703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Microsoft GothicNeo" panose="020B0500000101010101" pitchFamily="50" charset="-127"/>
              </a:rPr>
              <a:t>상품 상세 정보 페이지의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Microsoft GothicNeo" panose="020B0500000101010101" pitchFamily="50" charset="-127"/>
              </a:rPr>
              <a:t/>
            </a:r>
            <a:b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Microsoft GothicNeo" panose="020B0500000101010101" pitchFamily="50" charset="-127"/>
              </a:rPr>
            </a:br>
            <a:r>
              <a:rPr lang="ko-KR" altLang="en-US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icrosoft GothicNeo" panose="020B0500000101010101" pitchFamily="50" charset="-127"/>
              </a:rPr>
              <a:t>상품 후기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Microsoft GothicNeo" panose="020B0500000101010101" pitchFamily="50" charset="-127"/>
              </a:rPr>
              <a:t> 탭을 클릭하여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Microsoft GothicNeo" panose="020B0500000101010101" pitchFamily="50" charset="-127"/>
              </a:rPr>
              <a:t/>
            </a:r>
            <a:b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Microsoft GothicNeo" panose="020B0500000101010101" pitchFamily="50" charset="-127"/>
              </a:rPr>
            </a:b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Microsoft GothicNeo" panose="020B0500000101010101" pitchFamily="50" charset="-127"/>
              </a:rPr>
              <a:t>해당 상품 리뷰 모아보기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Microsoft GothicNeo" panose="020B0500000101010101" pitchFamily="50" charset="-127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US" altLang="ko-KR" dirty="0">
              <a:solidFill>
                <a:prstClr val="black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Microsoft GothicNeo" panose="020B0500000101010101" pitchFamily="50" charset="-127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US" altLang="ko-KR" dirty="0">
              <a:solidFill>
                <a:prstClr val="black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Microsoft GothicNeo" panose="020B0500000101010101" pitchFamily="50" charset="-127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ko-KR" altLang="en-US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icrosoft GothicNeo" panose="020B0500000101010101" pitchFamily="50" charset="-127"/>
              </a:rPr>
              <a:t>리뷰 제목 클릭 시                  리뷰 상세 페이지 이동</a:t>
            </a:r>
            <a:endParaRPr lang="en-US" altLang="ko-KR" dirty="0">
              <a:solidFill>
                <a:prstClr val="black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Microsoft GothicNeo" panose="020B0500000101010101" pitchFamily="50" charset="-127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US" altLang="ko-KR" dirty="0">
              <a:solidFill>
                <a:prstClr val="black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Microsoft GothicNeo" panose="020B0500000101010101" pitchFamily="50" charset="-127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US" altLang="ko-KR" dirty="0">
              <a:solidFill>
                <a:prstClr val="black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Microsoft GothicNeo" panose="020B0500000101010101" pitchFamily="50" charset="-127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ko-KR" altLang="en-US" dirty="0" err="1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icrosoft GothicNeo" panose="020B0500000101010101" pitchFamily="50" charset="-127"/>
              </a:rPr>
              <a:t>페이징</a:t>
            </a:r>
            <a:r>
              <a:rPr lang="ko-KR" altLang="en-US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icrosoft GothicNeo" panose="020B0500000101010101" pitchFamily="50" charset="-127"/>
              </a:rPr>
              <a:t> 처리</a:t>
            </a:r>
            <a:endParaRPr lang="en-US" altLang="ko-KR" dirty="0">
              <a:solidFill>
                <a:prstClr val="black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Microsoft GothicNeo" panose="020B0500000101010101" pitchFamily="50" charset="-127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US" altLang="ko-KR" dirty="0">
              <a:solidFill>
                <a:prstClr val="black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Microsoft GothicNeo" panose="020B0500000101010101" pitchFamily="50" charset="-127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US" altLang="ko-KR" dirty="0">
              <a:solidFill>
                <a:prstClr val="black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Microsoft GothicNeo" panose="020B0500000101010101" pitchFamily="50" charset="-127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ko-KR" altLang="en-US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icrosoft GothicNeo" panose="020B0500000101010101" pitchFamily="50" charset="-127"/>
              </a:rPr>
              <a:t>상품 후기 작성 클릭 시</a:t>
            </a:r>
            <a:r>
              <a:rPr lang="en-US" altLang="ko-KR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icrosoft GothicNeo" panose="020B0500000101010101" pitchFamily="50" charset="-127"/>
              </a:rPr>
              <a:t> </a:t>
            </a:r>
            <a:br>
              <a:rPr lang="en-US" altLang="ko-KR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icrosoft GothicNeo" panose="020B0500000101010101" pitchFamily="50" charset="-127"/>
              </a:rPr>
            </a:br>
            <a:r>
              <a:rPr lang="ko-KR" altLang="en-US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icrosoft GothicNeo" panose="020B0500000101010101" pitchFamily="50" charset="-127"/>
              </a:rPr>
              <a:t>상품 후기 작성 가능</a:t>
            </a:r>
            <a:endParaRPr lang="en-US" altLang="ko-KR" dirty="0">
              <a:solidFill>
                <a:prstClr val="black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D2980C40-CBB2-D3F3-CFCA-107B1D2EEE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902" y="1062054"/>
            <a:ext cx="5833971" cy="5570501"/>
          </a:xfrm>
          <a:prstGeom prst="rect">
            <a:avLst/>
          </a:prstGeom>
        </p:spPr>
      </p:pic>
      <p:sp>
        <p:nvSpPr>
          <p:cNvPr id="48" name="직사각형 42"/>
          <p:cNvSpPr/>
          <p:nvPr/>
        </p:nvSpPr>
        <p:spPr>
          <a:xfrm>
            <a:off x="3056965" y="1290918"/>
            <a:ext cx="896470" cy="21400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2000000000000000000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4" name="직사각형 42">
            <a:extLst>
              <a:ext uri="{FF2B5EF4-FFF2-40B4-BE49-F238E27FC236}">
                <a16:creationId xmlns:a16="http://schemas.microsoft.com/office/drawing/2014/main" id="{DF425CC1-C004-BBD9-0D3F-97C833ED1387}"/>
              </a:ext>
            </a:extLst>
          </p:cNvPr>
          <p:cNvSpPr/>
          <p:nvPr/>
        </p:nvSpPr>
        <p:spPr>
          <a:xfrm>
            <a:off x="4045213" y="6096664"/>
            <a:ext cx="401280" cy="20006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2000000000000000000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5" name="직사각형 42">
            <a:extLst>
              <a:ext uri="{FF2B5EF4-FFF2-40B4-BE49-F238E27FC236}">
                <a16:creationId xmlns:a16="http://schemas.microsoft.com/office/drawing/2014/main" id="{6475BFE2-1DA3-BC84-03A6-3AB8B8528E94}"/>
              </a:ext>
            </a:extLst>
          </p:cNvPr>
          <p:cNvSpPr/>
          <p:nvPr/>
        </p:nvSpPr>
        <p:spPr>
          <a:xfrm>
            <a:off x="6088554" y="6269829"/>
            <a:ext cx="993890" cy="21274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2000000000000000000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6" name="직사각형 42">
            <a:extLst>
              <a:ext uri="{FF2B5EF4-FFF2-40B4-BE49-F238E27FC236}">
                <a16:creationId xmlns:a16="http://schemas.microsoft.com/office/drawing/2014/main" id="{23C42A74-5412-4F82-AF8E-1CBB2B2387A2}"/>
              </a:ext>
            </a:extLst>
          </p:cNvPr>
          <p:cNvSpPr/>
          <p:nvPr/>
        </p:nvSpPr>
        <p:spPr>
          <a:xfrm>
            <a:off x="2160495" y="3311287"/>
            <a:ext cx="896470" cy="21400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20000000000000000000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4937" y="1290918"/>
            <a:ext cx="656996" cy="656996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4135070" y="1548998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929081" y="3037854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4100884" y="5785564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6200539" y="5927392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36170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55B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548795" y="94343"/>
            <a:ext cx="11480799" cy="6669314"/>
          </a:xfrm>
          <a:prstGeom prst="roundRect">
            <a:avLst>
              <a:gd name="adj" fmla="val 2541"/>
            </a:avLst>
          </a:prstGeom>
          <a:solidFill>
            <a:schemeClr val="bg1"/>
          </a:solidFill>
          <a:ln>
            <a:noFill/>
          </a:ln>
          <a:effectLst>
            <a:outerShdw dist="1016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204154" y="1034170"/>
            <a:ext cx="193117" cy="5222353"/>
            <a:chOff x="581527" y="787428"/>
            <a:chExt cx="193117" cy="5222353"/>
          </a:xfrm>
          <a:solidFill>
            <a:schemeClr val="bg1"/>
          </a:solidFill>
        </p:grpSpPr>
        <p:sp>
          <p:nvSpPr>
            <p:cNvPr id="5" name="Freeform 9"/>
            <p:cNvSpPr/>
            <p:nvPr/>
          </p:nvSpPr>
          <p:spPr>
            <a:xfrm>
              <a:off x="612262" y="1494240"/>
              <a:ext cx="131646" cy="17373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  <p:grpSp>
          <p:nvGrpSpPr>
            <p:cNvPr id="6" name="Group 12"/>
            <p:cNvGrpSpPr>
              <a:grpSpLocks noChangeAspect="1"/>
            </p:cNvGrpSpPr>
            <p:nvPr/>
          </p:nvGrpSpPr>
          <p:grpSpPr>
            <a:xfrm>
              <a:off x="581527" y="787428"/>
              <a:ext cx="193117" cy="153620"/>
              <a:chOff x="6124" y="305"/>
              <a:chExt cx="841" cy="669"/>
            </a:xfrm>
            <a:grpFill/>
          </p:grpSpPr>
          <p:sp>
            <p:nvSpPr>
              <p:cNvPr id="23" name="Freeform 13"/>
              <p:cNvSpPr/>
              <p:nvPr/>
            </p:nvSpPr>
            <p:spPr>
              <a:xfrm>
                <a:off x="6244" y="440"/>
                <a:ext cx="601" cy="534"/>
              </a:xfrm>
              <a:custGeom>
                <a:avLst/>
                <a:gdLst>
                  <a:gd name="T0" fmla="*/ 902 w 1802"/>
                  <a:gd name="T1" fmla="*/ 0 h 1602"/>
                  <a:gd name="T2" fmla="*/ 2 w 1802"/>
                  <a:gd name="T3" fmla="*/ 742 h 1602"/>
                  <a:gd name="T4" fmla="*/ 2 w 1802"/>
                  <a:gd name="T5" fmla="*/ 743 h 1602"/>
                  <a:gd name="T6" fmla="*/ 2 w 1802"/>
                  <a:gd name="T7" fmla="*/ 746 h 1602"/>
                  <a:gd name="T8" fmla="*/ 0 w 1802"/>
                  <a:gd name="T9" fmla="*/ 749 h 1602"/>
                  <a:gd name="T10" fmla="*/ 0 w 1802"/>
                  <a:gd name="T11" fmla="*/ 751 h 1602"/>
                  <a:gd name="T12" fmla="*/ 0 w 1802"/>
                  <a:gd name="T13" fmla="*/ 1501 h 1602"/>
                  <a:gd name="T14" fmla="*/ 2 w 1802"/>
                  <a:gd name="T15" fmla="*/ 1521 h 1602"/>
                  <a:gd name="T16" fmla="*/ 16 w 1802"/>
                  <a:gd name="T17" fmla="*/ 1557 h 1602"/>
                  <a:gd name="T18" fmla="*/ 30 w 1802"/>
                  <a:gd name="T19" fmla="*/ 1572 h 1602"/>
                  <a:gd name="T20" fmla="*/ 45 w 1802"/>
                  <a:gd name="T21" fmla="*/ 1586 h 1602"/>
                  <a:gd name="T22" fmla="*/ 81 w 1802"/>
                  <a:gd name="T23" fmla="*/ 1601 h 1602"/>
                  <a:gd name="T24" fmla="*/ 100 w 1802"/>
                  <a:gd name="T25" fmla="*/ 1602 h 1602"/>
                  <a:gd name="T26" fmla="*/ 702 w 1802"/>
                  <a:gd name="T27" fmla="*/ 1602 h 1602"/>
                  <a:gd name="T28" fmla="*/ 702 w 1802"/>
                  <a:gd name="T29" fmla="*/ 1001 h 1602"/>
                  <a:gd name="T30" fmla="*/ 1102 w 1802"/>
                  <a:gd name="T31" fmla="*/ 1001 h 1602"/>
                  <a:gd name="T32" fmla="*/ 1102 w 1802"/>
                  <a:gd name="T33" fmla="*/ 1602 h 1602"/>
                  <a:gd name="T34" fmla="*/ 1703 w 1802"/>
                  <a:gd name="T35" fmla="*/ 1602 h 1602"/>
                  <a:gd name="T36" fmla="*/ 1723 w 1802"/>
                  <a:gd name="T37" fmla="*/ 1601 h 1602"/>
                  <a:gd name="T38" fmla="*/ 1758 w 1802"/>
                  <a:gd name="T39" fmla="*/ 1586 h 1602"/>
                  <a:gd name="T40" fmla="*/ 1773 w 1802"/>
                  <a:gd name="T41" fmla="*/ 1572 h 1602"/>
                  <a:gd name="T42" fmla="*/ 1786 w 1802"/>
                  <a:gd name="T43" fmla="*/ 1557 h 1602"/>
                  <a:gd name="T44" fmla="*/ 1802 w 1802"/>
                  <a:gd name="T45" fmla="*/ 1521 h 1602"/>
                  <a:gd name="T46" fmla="*/ 1802 w 1802"/>
                  <a:gd name="T47" fmla="*/ 1501 h 1602"/>
                  <a:gd name="T48" fmla="*/ 1802 w 1802"/>
                  <a:gd name="T49" fmla="*/ 751 h 1602"/>
                  <a:gd name="T50" fmla="*/ 1802 w 1802"/>
                  <a:gd name="T51" fmla="*/ 745 h 1602"/>
                  <a:gd name="T52" fmla="*/ 1801 w 1802"/>
                  <a:gd name="T53" fmla="*/ 742 h 1602"/>
                  <a:gd name="T54" fmla="*/ 902 w 1802"/>
                  <a:gd name="T55" fmla="*/ 0 h 16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802" h="1602">
                    <a:moveTo>
                      <a:pt x="902" y="0"/>
                    </a:moveTo>
                    <a:lnTo>
                      <a:pt x="2" y="742"/>
                    </a:lnTo>
                    <a:lnTo>
                      <a:pt x="2" y="743"/>
                    </a:lnTo>
                    <a:lnTo>
                      <a:pt x="2" y="746"/>
                    </a:lnTo>
                    <a:lnTo>
                      <a:pt x="0" y="749"/>
                    </a:lnTo>
                    <a:lnTo>
                      <a:pt x="0" y="751"/>
                    </a:lnTo>
                    <a:lnTo>
                      <a:pt x="0" y="1501"/>
                    </a:lnTo>
                    <a:lnTo>
                      <a:pt x="2" y="1521"/>
                    </a:lnTo>
                    <a:lnTo>
                      <a:pt x="16" y="1557"/>
                    </a:lnTo>
                    <a:lnTo>
                      <a:pt x="30" y="1572"/>
                    </a:lnTo>
                    <a:lnTo>
                      <a:pt x="45" y="1586"/>
                    </a:lnTo>
                    <a:lnTo>
                      <a:pt x="81" y="1601"/>
                    </a:lnTo>
                    <a:lnTo>
                      <a:pt x="100" y="1602"/>
                    </a:lnTo>
                    <a:lnTo>
                      <a:pt x="702" y="1602"/>
                    </a:lnTo>
                    <a:lnTo>
                      <a:pt x="702" y="1001"/>
                    </a:lnTo>
                    <a:lnTo>
                      <a:pt x="1102" y="1001"/>
                    </a:lnTo>
                    <a:lnTo>
                      <a:pt x="1102" y="1602"/>
                    </a:lnTo>
                    <a:lnTo>
                      <a:pt x="1703" y="1602"/>
                    </a:lnTo>
                    <a:lnTo>
                      <a:pt x="1723" y="1601"/>
                    </a:lnTo>
                    <a:lnTo>
                      <a:pt x="1758" y="1586"/>
                    </a:lnTo>
                    <a:lnTo>
                      <a:pt x="1773" y="1572"/>
                    </a:lnTo>
                    <a:lnTo>
                      <a:pt x="1786" y="1557"/>
                    </a:lnTo>
                    <a:lnTo>
                      <a:pt x="1802" y="1521"/>
                    </a:lnTo>
                    <a:lnTo>
                      <a:pt x="1802" y="1501"/>
                    </a:lnTo>
                    <a:lnTo>
                      <a:pt x="1802" y="751"/>
                    </a:lnTo>
                    <a:lnTo>
                      <a:pt x="1802" y="745"/>
                    </a:lnTo>
                    <a:lnTo>
                      <a:pt x="1801" y="742"/>
                    </a:lnTo>
                    <a:lnTo>
                      <a:pt x="90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endParaRPr>
              </a:p>
            </p:txBody>
          </p:sp>
          <p:sp>
            <p:nvSpPr>
              <p:cNvPr id="24" name="Freeform 14"/>
              <p:cNvSpPr/>
              <p:nvPr/>
            </p:nvSpPr>
            <p:spPr>
              <a:xfrm>
                <a:off x="6124" y="305"/>
                <a:ext cx="841" cy="394"/>
              </a:xfrm>
              <a:custGeom>
                <a:avLst/>
                <a:gdLst>
                  <a:gd name="T0" fmla="*/ 2505 w 2522"/>
                  <a:gd name="T1" fmla="*/ 978 h 1181"/>
                  <a:gd name="T2" fmla="*/ 2162 w 2522"/>
                  <a:gd name="T3" fmla="*/ 694 h 1181"/>
                  <a:gd name="T4" fmla="*/ 2162 w 2522"/>
                  <a:gd name="T5" fmla="*/ 54 h 1181"/>
                  <a:gd name="T6" fmla="*/ 2162 w 2522"/>
                  <a:gd name="T7" fmla="*/ 44 h 1181"/>
                  <a:gd name="T8" fmla="*/ 2155 w 2522"/>
                  <a:gd name="T9" fmla="*/ 26 h 1181"/>
                  <a:gd name="T10" fmla="*/ 2149 w 2522"/>
                  <a:gd name="T11" fmla="*/ 18 h 1181"/>
                  <a:gd name="T12" fmla="*/ 2141 w 2522"/>
                  <a:gd name="T13" fmla="*/ 13 h 1181"/>
                  <a:gd name="T14" fmla="*/ 2123 w 2522"/>
                  <a:gd name="T15" fmla="*/ 5 h 1181"/>
                  <a:gd name="T16" fmla="*/ 2113 w 2522"/>
                  <a:gd name="T17" fmla="*/ 5 h 1181"/>
                  <a:gd name="T18" fmla="*/ 1812 w 2522"/>
                  <a:gd name="T19" fmla="*/ 5 h 1181"/>
                  <a:gd name="T20" fmla="*/ 1802 w 2522"/>
                  <a:gd name="T21" fmla="*/ 5 h 1181"/>
                  <a:gd name="T22" fmla="*/ 1783 w 2522"/>
                  <a:gd name="T23" fmla="*/ 13 h 1181"/>
                  <a:gd name="T24" fmla="*/ 1776 w 2522"/>
                  <a:gd name="T25" fmla="*/ 18 h 1181"/>
                  <a:gd name="T26" fmla="*/ 1770 w 2522"/>
                  <a:gd name="T27" fmla="*/ 26 h 1181"/>
                  <a:gd name="T28" fmla="*/ 1763 w 2522"/>
                  <a:gd name="T29" fmla="*/ 44 h 1181"/>
                  <a:gd name="T30" fmla="*/ 1762 w 2522"/>
                  <a:gd name="T31" fmla="*/ 54 h 1181"/>
                  <a:gd name="T32" fmla="*/ 1762 w 2522"/>
                  <a:gd name="T33" fmla="*/ 360 h 1181"/>
                  <a:gd name="T34" fmla="*/ 1380 w 2522"/>
                  <a:gd name="T35" fmla="*/ 41 h 1181"/>
                  <a:gd name="T36" fmla="*/ 1354 w 2522"/>
                  <a:gd name="T37" fmla="*/ 23 h 1181"/>
                  <a:gd name="T38" fmla="*/ 1295 w 2522"/>
                  <a:gd name="T39" fmla="*/ 1 h 1181"/>
                  <a:gd name="T40" fmla="*/ 1262 w 2522"/>
                  <a:gd name="T41" fmla="*/ 0 h 1181"/>
                  <a:gd name="T42" fmla="*/ 1227 w 2522"/>
                  <a:gd name="T43" fmla="*/ 1 h 1181"/>
                  <a:gd name="T44" fmla="*/ 1168 w 2522"/>
                  <a:gd name="T45" fmla="*/ 23 h 1181"/>
                  <a:gd name="T46" fmla="*/ 1142 w 2522"/>
                  <a:gd name="T47" fmla="*/ 41 h 1181"/>
                  <a:gd name="T48" fmla="*/ 17 w 2522"/>
                  <a:gd name="T49" fmla="*/ 978 h 1181"/>
                  <a:gd name="T50" fmla="*/ 10 w 2522"/>
                  <a:gd name="T51" fmla="*/ 985 h 1181"/>
                  <a:gd name="T52" fmla="*/ 1 w 2522"/>
                  <a:gd name="T53" fmla="*/ 1001 h 1181"/>
                  <a:gd name="T54" fmla="*/ 0 w 2522"/>
                  <a:gd name="T55" fmla="*/ 1012 h 1181"/>
                  <a:gd name="T56" fmla="*/ 0 w 2522"/>
                  <a:gd name="T57" fmla="*/ 1023 h 1181"/>
                  <a:gd name="T58" fmla="*/ 6 w 2522"/>
                  <a:gd name="T59" fmla="*/ 1040 h 1181"/>
                  <a:gd name="T60" fmla="*/ 12 w 2522"/>
                  <a:gd name="T61" fmla="*/ 1048 h 1181"/>
                  <a:gd name="T62" fmla="*/ 108 w 2522"/>
                  <a:gd name="T63" fmla="*/ 1164 h 1181"/>
                  <a:gd name="T64" fmla="*/ 122 w 2522"/>
                  <a:gd name="T65" fmla="*/ 1177 h 1181"/>
                  <a:gd name="T66" fmla="*/ 141 w 2522"/>
                  <a:gd name="T67" fmla="*/ 1181 h 1181"/>
                  <a:gd name="T68" fmla="*/ 160 w 2522"/>
                  <a:gd name="T69" fmla="*/ 1181 h 1181"/>
                  <a:gd name="T70" fmla="*/ 179 w 2522"/>
                  <a:gd name="T71" fmla="*/ 1171 h 1181"/>
                  <a:gd name="T72" fmla="*/ 1262 w 2522"/>
                  <a:gd name="T73" fmla="*/ 268 h 1181"/>
                  <a:gd name="T74" fmla="*/ 2344 w 2522"/>
                  <a:gd name="T75" fmla="*/ 1171 h 1181"/>
                  <a:gd name="T76" fmla="*/ 2358 w 2522"/>
                  <a:gd name="T77" fmla="*/ 1180 h 1181"/>
                  <a:gd name="T78" fmla="*/ 2377 w 2522"/>
                  <a:gd name="T79" fmla="*/ 1181 h 1181"/>
                  <a:gd name="T80" fmla="*/ 2383 w 2522"/>
                  <a:gd name="T81" fmla="*/ 1181 h 1181"/>
                  <a:gd name="T82" fmla="*/ 2401 w 2522"/>
                  <a:gd name="T83" fmla="*/ 1177 h 1181"/>
                  <a:gd name="T84" fmla="*/ 2414 w 2522"/>
                  <a:gd name="T85" fmla="*/ 1164 h 1181"/>
                  <a:gd name="T86" fmla="*/ 2512 w 2522"/>
                  <a:gd name="T87" fmla="*/ 1048 h 1181"/>
                  <a:gd name="T88" fmla="*/ 2518 w 2522"/>
                  <a:gd name="T89" fmla="*/ 1040 h 1181"/>
                  <a:gd name="T90" fmla="*/ 2522 w 2522"/>
                  <a:gd name="T91" fmla="*/ 1023 h 1181"/>
                  <a:gd name="T92" fmla="*/ 2522 w 2522"/>
                  <a:gd name="T93" fmla="*/ 1012 h 1181"/>
                  <a:gd name="T94" fmla="*/ 2521 w 2522"/>
                  <a:gd name="T95" fmla="*/ 1001 h 1181"/>
                  <a:gd name="T96" fmla="*/ 2512 w 2522"/>
                  <a:gd name="T97" fmla="*/ 985 h 1181"/>
                  <a:gd name="T98" fmla="*/ 2505 w 2522"/>
                  <a:gd name="T99" fmla="*/ 978 h 1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522" h="1181">
                    <a:moveTo>
                      <a:pt x="2505" y="978"/>
                    </a:moveTo>
                    <a:lnTo>
                      <a:pt x="2162" y="694"/>
                    </a:lnTo>
                    <a:lnTo>
                      <a:pt x="2162" y="54"/>
                    </a:lnTo>
                    <a:lnTo>
                      <a:pt x="2162" y="44"/>
                    </a:lnTo>
                    <a:lnTo>
                      <a:pt x="2155" y="26"/>
                    </a:lnTo>
                    <a:lnTo>
                      <a:pt x="2149" y="18"/>
                    </a:lnTo>
                    <a:lnTo>
                      <a:pt x="2141" y="13"/>
                    </a:lnTo>
                    <a:lnTo>
                      <a:pt x="2123" y="5"/>
                    </a:lnTo>
                    <a:lnTo>
                      <a:pt x="2113" y="5"/>
                    </a:lnTo>
                    <a:lnTo>
                      <a:pt x="1812" y="5"/>
                    </a:lnTo>
                    <a:lnTo>
                      <a:pt x="1802" y="5"/>
                    </a:lnTo>
                    <a:lnTo>
                      <a:pt x="1783" y="13"/>
                    </a:lnTo>
                    <a:lnTo>
                      <a:pt x="1776" y="18"/>
                    </a:lnTo>
                    <a:lnTo>
                      <a:pt x="1770" y="26"/>
                    </a:lnTo>
                    <a:lnTo>
                      <a:pt x="1763" y="44"/>
                    </a:lnTo>
                    <a:lnTo>
                      <a:pt x="1762" y="54"/>
                    </a:lnTo>
                    <a:lnTo>
                      <a:pt x="1762" y="360"/>
                    </a:lnTo>
                    <a:lnTo>
                      <a:pt x="1380" y="41"/>
                    </a:lnTo>
                    <a:lnTo>
                      <a:pt x="1354" y="23"/>
                    </a:lnTo>
                    <a:lnTo>
                      <a:pt x="1295" y="1"/>
                    </a:lnTo>
                    <a:lnTo>
                      <a:pt x="1262" y="0"/>
                    </a:lnTo>
                    <a:lnTo>
                      <a:pt x="1227" y="1"/>
                    </a:lnTo>
                    <a:lnTo>
                      <a:pt x="1168" y="23"/>
                    </a:lnTo>
                    <a:lnTo>
                      <a:pt x="1142" y="41"/>
                    </a:lnTo>
                    <a:lnTo>
                      <a:pt x="17" y="978"/>
                    </a:lnTo>
                    <a:lnTo>
                      <a:pt x="10" y="985"/>
                    </a:lnTo>
                    <a:lnTo>
                      <a:pt x="1" y="1001"/>
                    </a:lnTo>
                    <a:lnTo>
                      <a:pt x="0" y="1012"/>
                    </a:lnTo>
                    <a:lnTo>
                      <a:pt x="0" y="1023"/>
                    </a:lnTo>
                    <a:lnTo>
                      <a:pt x="6" y="1040"/>
                    </a:lnTo>
                    <a:lnTo>
                      <a:pt x="12" y="1048"/>
                    </a:lnTo>
                    <a:lnTo>
                      <a:pt x="108" y="1164"/>
                    </a:lnTo>
                    <a:lnTo>
                      <a:pt x="122" y="1177"/>
                    </a:lnTo>
                    <a:lnTo>
                      <a:pt x="141" y="1181"/>
                    </a:lnTo>
                    <a:lnTo>
                      <a:pt x="160" y="1181"/>
                    </a:lnTo>
                    <a:lnTo>
                      <a:pt x="179" y="1171"/>
                    </a:lnTo>
                    <a:lnTo>
                      <a:pt x="1262" y="268"/>
                    </a:lnTo>
                    <a:lnTo>
                      <a:pt x="2344" y="1171"/>
                    </a:lnTo>
                    <a:lnTo>
                      <a:pt x="2358" y="1180"/>
                    </a:lnTo>
                    <a:lnTo>
                      <a:pt x="2377" y="1181"/>
                    </a:lnTo>
                    <a:lnTo>
                      <a:pt x="2383" y="1181"/>
                    </a:lnTo>
                    <a:lnTo>
                      <a:pt x="2401" y="1177"/>
                    </a:lnTo>
                    <a:lnTo>
                      <a:pt x="2414" y="1164"/>
                    </a:lnTo>
                    <a:lnTo>
                      <a:pt x="2512" y="1048"/>
                    </a:lnTo>
                    <a:lnTo>
                      <a:pt x="2518" y="1040"/>
                    </a:lnTo>
                    <a:lnTo>
                      <a:pt x="2522" y="1023"/>
                    </a:lnTo>
                    <a:lnTo>
                      <a:pt x="2522" y="1012"/>
                    </a:lnTo>
                    <a:lnTo>
                      <a:pt x="2521" y="1001"/>
                    </a:lnTo>
                    <a:lnTo>
                      <a:pt x="2512" y="985"/>
                    </a:lnTo>
                    <a:lnTo>
                      <a:pt x="2505" y="97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endParaRPr>
              </a:p>
            </p:txBody>
          </p:sp>
        </p:grpSp>
        <p:sp>
          <p:nvSpPr>
            <p:cNvPr id="7" name="Freeform 36"/>
            <p:cNvSpPr>
              <a:spLocks noEditPoints="1"/>
            </p:cNvSpPr>
            <p:nvPr/>
          </p:nvSpPr>
          <p:spPr>
            <a:xfrm>
              <a:off x="625397" y="4336406"/>
              <a:ext cx="105376" cy="177233"/>
            </a:xfrm>
            <a:custGeom>
              <a:avLst/>
              <a:gdLst>
                <a:gd name="T0" fmla="*/ 937 w 1926"/>
                <a:gd name="T1" fmla="*/ 3639 h 4045"/>
                <a:gd name="T2" fmla="*/ 893 w 1926"/>
                <a:gd name="T3" fmla="*/ 3665 h 4045"/>
                <a:gd name="T4" fmla="*/ 863 w 1926"/>
                <a:gd name="T5" fmla="*/ 3712 h 4045"/>
                <a:gd name="T6" fmla="*/ 851 w 1926"/>
                <a:gd name="T7" fmla="*/ 3772 h 4045"/>
                <a:gd name="T8" fmla="*/ 863 w 1926"/>
                <a:gd name="T9" fmla="*/ 3832 h 4045"/>
                <a:gd name="T10" fmla="*/ 893 w 1926"/>
                <a:gd name="T11" fmla="*/ 3878 h 4045"/>
                <a:gd name="T12" fmla="*/ 937 w 1926"/>
                <a:gd name="T13" fmla="*/ 3905 h 4045"/>
                <a:gd name="T14" fmla="*/ 988 w 1926"/>
                <a:gd name="T15" fmla="*/ 3905 h 4045"/>
                <a:gd name="T16" fmla="*/ 1033 w 1926"/>
                <a:gd name="T17" fmla="*/ 3878 h 4045"/>
                <a:gd name="T18" fmla="*/ 1064 w 1926"/>
                <a:gd name="T19" fmla="*/ 3832 h 4045"/>
                <a:gd name="T20" fmla="*/ 1075 w 1926"/>
                <a:gd name="T21" fmla="*/ 3772 h 4045"/>
                <a:gd name="T22" fmla="*/ 1064 w 1926"/>
                <a:gd name="T23" fmla="*/ 3712 h 4045"/>
                <a:gd name="T24" fmla="*/ 1033 w 1926"/>
                <a:gd name="T25" fmla="*/ 3665 h 4045"/>
                <a:gd name="T26" fmla="*/ 988 w 1926"/>
                <a:gd name="T27" fmla="*/ 3639 h 4045"/>
                <a:gd name="T28" fmla="*/ 156 w 1926"/>
                <a:gd name="T29" fmla="*/ 434 h 4045"/>
                <a:gd name="T30" fmla="*/ 1770 w 1926"/>
                <a:gd name="T31" fmla="*/ 3540 h 4045"/>
                <a:gd name="T32" fmla="*/ 156 w 1926"/>
                <a:gd name="T33" fmla="*/ 434 h 4045"/>
                <a:gd name="T34" fmla="*/ 716 w 1926"/>
                <a:gd name="T35" fmla="*/ 200 h 4045"/>
                <a:gd name="T36" fmla="*/ 701 w 1926"/>
                <a:gd name="T37" fmla="*/ 217 h 4045"/>
                <a:gd name="T38" fmla="*/ 701 w 1926"/>
                <a:gd name="T39" fmla="*/ 243 h 4045"/>
                <a:gd name="T40" fmla="*/ 716 w 1926"/>
                <a:gd name="T41" fmla="*/ 260 h 4045"/>
                <a:gd name="T42" fmla="*/ 1199 w 1926"/>
                <a:gd name="T43" fmla="*/ 262 h 4045"/>
                <a:gd name="T44" fmla="*/ 1218 w 1926"/>
                <a:gd name="T45" fmla="*/ 254 h 4045"/>
                <a:gd name="T46" fmla="*/ 1226 w 1926"/>
                <a:gd name="T47" fmla="*/ 230 h 4045"/>
                <a:gd name="T48" fmla="*/ 1218 w 1926"/>
                <a:gd name="T49" fmla="*/ 207 h 4045"/>
                <a:gd name="T50" fmla="*/ 1199 w 1926"/>
                <a:gd name="T51" fmla="*/ 197 h 4045"/>
                <a:gd name="T52" fmla="*/ 224 w 1926"/>
                <a:gd name="T53" fmla="*/ 0 h 4045"/>
                <a:gd name="T54" fmla="*/ 1738 w 1926"/>
                <a:gd name="T55" fmla="*/ 4 h 4045"/>
                <a:gd name="T56" fmla="*/ 1805 w 1926"/>
                <a:gd name="T57" fmla="*/ 31 h 4045"/>
                <a:gd name="T58" fmla="*/ 1860 w 1926"/>
                <a:gd name="T59" fmla="*/ 81 h 4045"/>
                <a:gd name="T60" fmla="*/ 1900 w 1926"/>
                <a:gd name="T61" fmla="*/ 148 h 4045"/>
                <a:gd name="T62" fmla="*/ 1923 w 1926"/>
                <a:gd name="T63" fmla="*/ 229 h 4045"/>
                <a:gd name="T64" fmla="*/ 1926 w 1926"/>
                <a:gd name="T65" fmla="*/ 3772 h 4045"/>
                <a:gd name="T66" fmla="*/ 1915 w 1926"/>
                <a:gd name="T67" fmla="*/ 3857 h 4045"/>
                <a:gd name="T68" fmla="*/ 1882 w 1926"/>
                <a:gd name="T69" fmla="*/ 3932 h 4045"/>
                <a:gd name="T70" fmla="*/ 1834 w 1926"/>
                <a:gd name="T71" fmla="*/ 3992 h 4045"/>
                <a:gd name="T72" fmla="*/ 1773 w 1926"/>
                <a:gd name="T73" fmla="*/ 4032 h 4045"/>
                <a:gd name="T74" fmla="*/ 1702 w 1926"/>
                <a:gd name="T75" fmla="*/ 4045 h 4045"/>
                <a:gd name="T76" fmla="*/ 188 w 1926"/>
                <a:gd name="T77" fmla="*/ 4041 h 4045"/>
                <a:gd name="T78" fmla="*/ 122 w 1926"/>
                <a:gd name="T79" fmla="*/ 4014 h 4045"/>
                <a:gd name="T80" fmla="*/ 66 w 1926"/>
                <a:gd name="T81" fmla="*/ 3964 h 4045"/>
                <a:gd name="T82" fmla="*/ 25 w 1926"/>
                <a:gd name="T83" fmla="*/ 3897 h 4045"/>
                <a:gd name="T84" fmla="*/ 3 w 1926"/>
                <a:gd name="T85" fmla="*/ 3816 h 4045"/>
                <a:gd name="T86" fmla="*/ 0 w 1926"/>
                <a:gd name="T87" fmla="*/ 273 h 4045"/>
                <a:gd name="T88" fmla="*/ 12 w 1926"/>
                <a:gd name="T89" fmla="*/ 188 h 4045"/>
                <a:gd name="T90" fmla="*/ 43 w 1926"/>
                <a:gd name="T91" fmla="*/ 113 h 4045"/>
                <a:gd name="T92" fmla="*/ 92 w 1926"/>
                <a:gd name="T93" fmla="*/ 53 h 4045"/>
                <a:gd name="T94" fmla="*/ 154 w 1926"/>
                <a:gd name="T95" fmla="*/ 13 h 4045"/>
                <a:gd name="T96" fmla="*/ 224 w 1926"/>
                <a:gd name="T97" fmla="*/ 0 h 4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26" h="4045">
                  <a:moveTo>
                    <a:pt x="963" y="3636"/>
                  </a:moveTo>
                  <a:lnTo>
                    <a:pt x="937" y="3639"/>
                  </a:lnTo>
                  <a:lnTo>
                    <a:pt x="914" y="3649"/>
                  </a:lnTo>
                  <a:lnTo>
                    <a:pt x="893" y="3665"/>
                  </a:lnTo>
                  <a:lnTo>
                    <a:pt x="876" y="3686"/>
                  </a:lnTo>
                  <a:lnTo>
                    <a:pt x="863" y="3712"/>
                  </a:lnTo>
                  <a:lnTo>
                    <a:pt x="854" y="3741"/>
                  </a:lnTo>
                  <a:lnTo>
                    <a:pt x="851" y="3772"/>
                  </a:lnTo>
                  <a:lnTo>
                    <a:pt x="854" y="3804"/>
                  </a:lnTo>
                  <a:lnTo>
                    <a:pt x="863" y="3832"/>
                  </a:lnTo>
                  <a:lnTo>
                    <a:pt x="876" y="3857"/>
                  </a:lnTo>
                  <a:lnTo>
                    <a:pt x="893" y="3878"/>
                  </a:lnTo>
                  <a:lnTo>
                    <a:pt x="914" y="3894"/>
                  </a:lnTo>
                  <a:lnTo>
                    <a:pt x="937" y="3905"/>
                  </a:lnTo>
                  <a:lnTo>
                    <a:pt x="963" y="3909"/>
                  </a:lnTo>
                  <a:lnTo>
                    <a:pt x="988" y="3905"/>
                  </a:lnTo>
                  <a:lnTo>
                    <a:pt x="1013" y="3894"/>
                  </a:lnTo>
                  <a:lnTo>
                    <a:pt x="1033" y="3878"/>
                  </a:lnTo>
                  <a:lnTo>
                    <a:pt x="1051" y="3857"/>
                  </a:lnTo>
                  <a:lnTo>
                    <a:pt x="1064" y="3832"/>
                  </a:lnTo>
                  <a:lnTo>
                    <a:pt x="1072" y="3804"/>
                  </a:lnTo>
                  <a:lnTo>
                    <a:pt x="1075" y="3772"/>
                  </a:lnTo>
                  <a:lnTo>
                    <a:pt x="1072" y="3741"/>
                  </a:lnTo>
                  <a:lnTo>
                    <a:pt x="1064" y="3712"/>
                  </a:lnTo>
                  <a:lnTo>
                    <a:pt x="1051" y="3686"/>
                  </a:lnTo>
                  <a:lnTo>
                    <a:pt x="1033" y="3665"/>
                  </a:lnTo>
                  <a:lnTo>
                    <a:pt x="1013" y="3649"/>
                  </a:lnTo>
                  <a:lnTo>
                    <a:pt x="988" y="3639"/>
                  </a:lnTo>
                  <a:lnTo>
                    <a:pt x="963" y="3636"/>
                  </a:lnTo>
                  <a:close/>
                  <a:moveTo>
                    <a:pt x="156" y="434"/>
                  </a:moveTo>
                  <a:lnTo>
                    <a:pt x="156" y="3540"/>
                  </a:lnTo>
                  <a:lnTo>
                    <a:pt x="1770" y="3540"/>
                  </a:lnTo>
                  <a:lnTo>
                    <a:pt x="1770" y="434"/>
                  </a:lnTo>
                  <a:lnTo>
                    <a:pt x="156" y="434"/>
                  </a:lnTo>
                  <a:close/>
                  <a:moveTo>
                    <a:pt x="727" y="197"/>
                  </a:moveTo>
                  <a:lnTo>
                    <a:pt x="716" y="200"/>
                  </a:lnTo>
                  <a:lnTo>
                    <a:pt x="707" y="207"/>
                  </a:lnTo>
                  <a:lnTo>
                    <a:pt x="701" y="217"/>
                  </a:lnTo>
                  <a:lnTo>
                    <a:pt x="699" y="230"/>
                  </a:lnTo>
                  <a:lnTo>
                    <a:pt x="701" y="243"/>
                  </a:lnTo>
                  <a:lnTo>
                    <a:pt x="707" y="254"/>
                  </a:lnTo>
                  <a:lnTo>
                    <a:pt x="716" y="260"/>
                  </a:lnTo>
                  <a:lnTo>
                    <a:pt x="727" y="262"/>
                  </a:lnTo>
                  <a:lnTo>
                    <a:pt x="1199" y="262"/>
                  </a:lnTo>
                  <a:lnTo>
                    <a:pt x="1210" y="260"/>
                  </a:lnTo>
                  <a:lnTo>
                    <a:pt x="1218" y="254"/>
                  </a:lnTo>
                  <a:lnTo>
                    <a:pt x="1224" y="243"/>
                  </a:lnTo>
                  <a:lnTo>
                    <a:pt x="1226" y="230"/>
                  </a:lnTo>
                  <a:lnTo>
                    <a:pt x="1224" y="217"/>
                  </a:lnTo>
                  <a:lnTo>
                    <a:pt x="1218" y="207"/>
                  </a:lnTo>
                  <a:lnTo>
                    <a:pt x="1210" y="200"/>
                  </a:lnTo>
                  <a:lnTo>
                    <a:pt x="1199" y="197"/>
                  </a:lnTo>
                  <a:lnTo>
                    <a:pt x="727" y="197"/>
                  </a:lnTo>
                  <a:close/>
                  <a:moveTo>
                    <a:pt x="224" y="0"/>
                  </a:moveTo>
                  <a:lnTo>
                    <a:pt x="1702" y="0"/>
                  </a:lnTo>
                  <a:lnTo>
                    <a:pt x="1738" y="4"/>
                  </a:lnTo>
                  <a:lnTo>
                    <a:pt x="1773" y="13"/>
                  </a:lnTo>
                  <a:lnTo>
                    <a:pt x="1805" y="31"/>
                  </a:lnTo>
                  <a:lnTo>
                    <a:pt x="1834" y="53"/>
                  </a:lnTo>
                  <a:lnTo>
                    <a:pt x="1860" y="81"/>
                  </a:lnTo>
                  <a:lnTo>
                    <a:pt x="1882" y="113"/>
                  </a:lnTo>
                  <a:lnTo>
                    <a:pt x="1900" y="148"/>
                  </a:lnTo>
                  <a:lnTo>
                    <a:pt x="1915" y="188"/>
                  </a:lnTo>
                  <a:lnTo>
                    <a:pt x="1923" y="229"/>
                  </a:lnTo>
                  <a:lnTo>
                    <a:pt x="1926" y="273"/>
                  </a:lnTo>
                  <a:lnTo>
                    <a:pt x="1926" y="3772"/>
                  </a:lnTo>
                  <a:lnTo>
                    <a:pt x="1923" y="3816"/>
                  </a:lnTo>
                  <a:lnTo>
                    <a:pt x="1915" y="3857"/>
                  </a:lnTo>
                  <a:lnTo>
                    <a:pt x="1900" y="3897"/>
                  </a:lnTo>
                  <a:lnTo>
                    <a:pt x="1882" y="3932"/>
                  </a:lnTo>
                  <a:lnTo>
                    <a:pt x="1860" y="3964"/>
                  </a:lnTo>
                  <a:lnTo>
                    <a:pt x="1834" y="3992"/>
                  </a:lnTo>
                  <a:lnTo>
                    <a:pt x="1805" y="4014"/>
                  </a:lnTo>
                  <a:lnTo>
                    <a:pt x="1773" y="4032"/>
                  </a:lnTo>
                  <a:lnTo>
                    <a:pt x="1738" y="4041"/>
                  </a:lnTo>
                  <a:lnTo>
                    <a:pt x="1702" y="4045"/>
                  </a:lnTo>
                  <a:lnTo>
                    <a:pt x="224" y="4045"/>
                  </a:lnTo>
                  <a:lnTo>
                    <a:pt x="188" y="4041"/>
                  </a:lnTo>
                  <a:lnTo>
                    <a:pt x="154" y="4032"/>
                  </a:lnTo>
                  <a:lnTo>
                    <a:pt x="122" y="4014"/>
                  </a:lnTo>
                  <a:lnTo>
                    <a:pt x="92" y="3992"/>
                  </a:lnTo>
                  <a:lnTo>
                    <a:pt x="66" y="3964"/>
                  </a:lnTo>
                  <a:lnTo>
                    <a:pt x="43" y="3932"/>
                  </a:lnTo>
                  <a:lnTo>
                    <a:pt x="25" y="3897"/>
                  </a:lnTo>
                  <a:lnTo>
                    <a:pt x="12" y="3857"/>
                  </a:lnTo>
                  <a:lnTo>
                    <a:pt x="3" y="3816"/>
                  </a:lnTo>
                  <a:lnTo>
                    <a:pt x="0" y="3772"/>
                  </a:lnTo>
                  <a:lnTo>
                    <a:pt x="0" y="273"/>
                  </a:lnTo>
                  <a:lnTo>
                    <a:pt x="3" y="229"/>
                  </a:lnTo>
                  <a:lnTo>
                    <a:pt x="12" y="188"/>
                  </a:lnTo>
                  <a:lnTo>
                    <a:pt x="25" y="148"/>
                  </a:lnTo>
                  <a:lnTo>
                    <a:pt x="43" y="113"/>
                  </a:lnTo>
                  <a:lnTo>
                    <a:pt x="66" y="81"/>
                  </a:lnTo>
                  <a:lnTo>
                    <a:pt x="92" y="53"/>
                  </a:lnTo>
                  <a:lnTo>
                    <a:pt x="122" y="31"/>
                  </a:lnTo>
                  <a:lnTo>
                    <a:pt x="154" y="13"/>
                  </a:lnTo>
                  <a:lnTo>
                    <a:pt x="188" y="4"/>
                  </a:lnTo>
                  <a:lnTo>
                    <a:pt x="22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  <p:sp>
          <p:nvSpPr>
            <p:cNvPr id="8" name="자유형 7"/>
            <p:cNvSpPr/>
            <p:nvPr/>
          </p:nvSpPr>
          <p:spPr>
            <a:xfrm>
              <a:off x="598771" y="3644382"/>
              <a:ext cx="158629" cy="138832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  <p:sp>
          <p:nvSpPr>
            <p:cNvPr id="9" name="Freeform 6"/>
            <p:cNvSpPr/>
            <p:nvPr/>
          </p:nvSpPr>
          <p:spPr>
            <a:xfrm rot="10800000" flipH="1" flipV="1">
              <a:off x="597941" y="2949079"/>
              <a:ext cx="160288" cy="142111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  <p:grpSp>
          <p:nvGrpSpPr>
            <p:cNvPr id="10" name="Group 20"/>
            <p:cNvGrpSpPr>
              <a:grpSpLocks noChangeAspect="1"/>
            </p:cNvGrpSpPr>
            <p:nvPr/>
          </p:nvGrpSpPr>
          <p:grpSpPr>
            <a:xfrm>
              <a:off x="614039" y="2221163"/>
              <a:ext cx="128093" cy="174724"/>
              <a:chOff x="2597" y="4163"/>
              <a:chExt cx="217" cy="296"/>
            </a:xfrm>
            <a:grpFill/>
          </p:grpSpPr>
          <p:sp>
            <p:nvSpPr>
              <p:cNvPr id="19" name="Freeform 22"/>
              <p:cNvSpPr>
                <a:spLocks noEditPoints="1"/>
              </p:cNvSpPr>
              <p:nvPr/>
            </p:nvSpPr>
            <p:spPr>
              <a:xfrm>
                <a:off x="2630" y="4163"/>
                <a:ext cx="151" cy="176"/>
              </a:xfrm>
              <a:custGeom>
                <a:avLst/>
                <a:gdLst>
                  <a:gd name="T0" fmla="*/ 410 w 1662"/>
                  <a:gd name="T1" fmla="*/ 645 h 1942"/>
                  <a:gd name="T2" fmla="*/ 309 w 1662"/>
                  <a:gd name="T3" fmla="*/ 847 h 1942"/>
                  <a:gd name="T4" fmla="*/ 255 w 1662"/>
                  <a:gd name="T5" fmla="*/ 1023 h 1942"/>
                  <a:gd name="T6" fmla="*/ 263 w 1662"/>
                  <a:gd name="T7" fmla="*/ 1206 h 1942"/>
                  <a:gd name="T8" fmla="*/ 347 w 1662"/>
                  <a:gd name="T9" fmla="*/ 1429 h 1942"/>
                  <a:gd name="T10" fmla="*/ 476 w 1662"/>
                  <a:gd name="T11" fmla="*/ 1620 h 1942"/>
                  <a:gd name="T12" fmla="*/ 638 w 1662"/>
                  <a:gd name="T13" fmla="*/ 1753 h 1942"/>
                  <a:gd name="T14" fmla="*/ 825 w 1662"/>
                  <a:gd name="T15" fmla="*/ 1803 h 1942"/>
                  <a:gd name="T16" fmla="*/ 1013 w 1662"/>
                  <a:gd name="T17" fmla="*/ 1753 h 1942"/>
                  <a:gd name="T18" fmla="*/ 1176 w 1662"/>
                  <a:gd name="T19" fmla="*/ 1619 h 1942"/>
                  <a:gd name="T20" fmla="*/ 1305 w 1662"/>
                  <a:gd name="T21" fmla="*/ 1428 h 1942"/>
                  <a:gd name="T22" fmla="*/ 1388 w 1662"/>
                  <a:gd name="T23" fmla="*/ 1205 h 1942"/>
                  <a:gd name="T24" fmla="*/ 1418 w 1662"/>
                  <a:gd name="T25" fmla="*/ 974 h 1942"/>
                  <a:gd name="T26" fmla="*/ 1266 w 1662"/>
                  <a:gd name="T27" fmla="*/ 836 h 1942"/>
                  <a:gd name="T28" fmla="*/ 1012 w 1662"/>
                  <a:gd name="T29" fmla="*/ 794 h 1942"/>
                  <a:gd name="T30" fmla="*/ 806 w 1662"/>
                  <a:gd name="T31" fmla="*/ 713 h 1942"/>
                  <a:gd name="T32" fmla="*/ 646 w 1662"/>
                  <a:gd name="T33" fmla="*/ 610 h 1942"/>
                  <a:gd name="T34" fmla="*/ 526 w 1662"/>
                  <a:gd name="T35" fmla="*/ 499 h 1942"/>
                  <a:gd name="T36" fmla="*/ 944 w 1662"/>
                  <a:gd name="T37" fmla="*/ 23 h 1942"/>
                  <a:gd name="T38" fmla="*/ 1152 w 1662"/>
                  <a:gd name="T39" fmla="*/ 118 h 1942"/>
                  <a:gd name="T40" fmla="*/ 1271 w 1662"/>
                  <a:gd name="T41" fmla="*/ 205 h 1942"/>
                  <a:gd name="T42" fmla="*/ 1388 w 1662"/>
                  <a:gd name="T43" fmla="*/ 323 h 1942"/>
                  <a:gd name="T44" fmla="*/ 1455 w 1662"/>
                  <a:gd name="T45" fmla="*/ 429 h 1942"/>
                  <a:gd name="T46" fmla="*/ 1524 w 1662"/>
                  <a:gd name="T47" fmla="*/ 626 h 1942"/>
                  <a:gd name="T48" fmla="*/ 1555 w 1662"/>
                  <a:gd name="T49" fmla="*/ 892 h 1942"/>
                  <a:gd name="T50" fmla="*/ 1619 w 1662"/>
                  <a:gd name="T51" fmla="*/ 939 h 1942"/>
                  <a:gd name="T52" fmla="*/ 1657 w 1662"/>
                  <a:gd name="T53" fmla="*/ 1032 h 1942"/>
                  <a:gd name="T54" fmla="*/ 1655 w 1662"/>
                  <a:gd name="T55" fmla="*/ 1183 h 1942"/>
                  <a:gd name="T56" fmla="*/ 1611 w 1662"/>
                  <a:gd name="T57" fmla="*/ 1304 h 1942"/>
                  <a:gd name="T58" fmla="*/ 1537 w 1662"/>
                  <a:gd name="T59" fmla="*/ 1372 h 1942"/>
                  <a:gd name="T60" fmla="*/ 1445 w 1662"/>
                  <a:gd name="T61" fmla="*/ 1454 h 1942"/>
                  <a:gd name="T62" fmla="*/ 1313 w 1662"/>
                  <a:gd name="T63" fmla="*/ 1670 h 1942"/>
                  <a:gd name="T64" fmla="*/ 1141 w 1662"/>
                  <a:gd name="T65" fmla="*/ 1836 h 1942"/>
                  <a:gd name="T66" fmla="*/ 937 w 1662"/>
                  <a:gd name="T67" fmla="*/ 1930 h 1942"/>
                  <a:gd name="T68" fmla="*/ 714 w 1662"/>
                  <a:gd name="T69" fmla="*/ 1930 h 1942"/>
                  <a:gd name="T70" fmla="*/ 510 w 1662"/>
                  <a:gd name="T71" fmla="*/ 1836 h 1942"/>
                  <a:gd name="T72" fmla="*/ 337 w 1662"/>
                  <a:gd name="T73" fmla="*/ 1669 h 1942"/>
                  <a:gd name="T74" fmla="*/ 205 w 1662"/>
                  <a:gd name="T75" fmla="*/ 1452 h 1942"/>
                  <a:gd name="T76" fmla="*/ 111 w 1662"/>
                  <a:gd name="T77" fmla="*/ 1364 h 1942"/>
                  <a:gd name="T78" fmla="*/ 39 w 1662"/>
                  <a:gd name="T79" fmla="*/ 1284 h 1942"/>
                  <a:gd name="T80" fmla="*/ 2 w 1662"/>
                  <a:gd name="T81" fmla="*/ 1143 h 1942"/>
                  <a:gd name="T82" fmla="*/ 9 w 1662"/>
                  <a:gd name="T83" fmla="*/ 1009 h 1942"/>
                  <a:gd name="T84" fmla="*/ 50 w 1662"/>
                  <a:gd name="T85" fmla="*/ 930 h 1942"/>
                  <a:gd name="T86" fmla="*/ 98 w 1662"/>
                  <a:gd name="T87" fmla="*/ 851 h 1942"/>
                  <a:gd name="T88" fmla="*/ 85 w 1662"/>
                  <a:gd name="T89" fmla="*/ 643 h 1942"/>
                  <a:gd name="T90" fmla="*/ 120 w 1662"/>
                  <a:gd name="T91" fmla="*/ 487 h 1942"/>
                  <a:gd name="T92" fmla="*/ 183 w 1662"/>
                  <a:gd name="T93" fmla="*/ 377 h 1942"/>
                  <a:gd name="T94" fmla="*/ 257 w 1662"/>
                  <a:gd name="T95" fmla="*/ 305 h 1942"/>
                  <a:gd name="T96" fmla="*/ 319 w 1662"/>
                  <a:gd name="T97" fmla="*/ 266 h 1942"/>
                  <a:gd name="T98" fmla="*/ 352 w 1662"/>
                  <a:gd name="T99" fmla="*/ 246 h 1942"/>
                  <a:gd name="T100" fmla="*/ 390 w 1662"/>
                  <a:gd name="T101" fmla="*/ 196 h 1942"/>
                  <a:gd name="T102" fmla="*/ 459 w 1662"/>
                  <a:gd name="T103" fmla="*/ 127 h 1942"/>
                  <a:gd name="T104" fmla="*/ 559 w 1662"/>
                  <a:gd name="T105" fmla="*/ 57 h 1942"/>
                  <a:gd name="T106" fmla="*/ 690 w 1662"/>
                  <a:gd name="T107" fmla="*/ 10 h 19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662" h="1942">
                    <a:moveTo>
                      <a:pt x="526" y="499"/>
                    </a:moveTo>
                    <a:lnTo>
                      <a:pt x="484" y="546"/>
                    </a:lnTo>
                    <a:lnTo>
                      <a:pt x="445" y="595"/>
                    </a:lnTo>
                    <a:lnTo>
                      <a:pt x="410" y="645"/>
                    </a:lnTo>
                    <a:lnTo>
                      <a:pt x="379" y="696"/>
                    </a:lnTo>
                    <a:lnTo>
                      <a:pt x="352" y="747"/>
                    </a:lnTo>
                    <a:lnTo>
                      <a:pt x="329" y="797"/>
                    </a:lnTo>
                    <a:lnTo>
                      <a:pt x="309" y="847"/>
                    </a:lnTo>
                    <a:lnTo>
                      <a:pt x="291" y="895"/>
                    </a:lnTo>
                    <a:lnTo>
                      <a:pt x="277" y="941"/>
                    </a:lnTo>
                    <a:lnTo>
                      <a:pt x="264" y="984"/>
                    </a:lnTo>
                    <a:lnTo>
                      <a:pt x="255" y="1023"/>
                    </a:lnTo>
                    <a:lnTo>
                      <a:pt x="247" y="1059"/>
                    </a:lnTo>
                    <a:lnTo>
                      <a:pt x="241" y="1091"/>
                    </a:lnTo>
                    <a:lnTo>
                      <a:pt x="250" y="1148"/>
                    </a:lnTo>
                    <a:lnTo>
                      <a:pt x="263" y="1206"/>
                    </a:lnTo>
                    <a:lnTo>
                      <a:pt x="280" y="1263"/>
                    </a:lnTo>
                    <a:lnTo>
                      <a:pt x="299" y="1320"/>
                    </a:lnTo>
                    <a:lnTo>
                      <a:pt x="322" y="1375"/>
                    </a:lnTo>
                    <a:lnTo>
                      <a:pt x="347" y="1429"/>
                    </a:lnTo>
                    <a:lnTo>
                      <a:pt x="375" y="1480"/>
                    </a:lnTo>
                    <a:lnTo>
                      <a:pt x="406" y="1530"/>
                    </a:lnTo>
                    <a:lnTo>
                      <a:pt x="440" y="1576"/>
                    </a:lnTo>
                    <a:lnTo>
                      <a:pt x="476" y="1620"/>
                    </a:lnTo>
                    <a:lnTo>
                      <a:pt x="513" y="1659"/>
                    </a:lnTo>
                    <a:lnTo>
                      <a:pt x="553" y="1695"/>
                    </a:lnTo>
                    <a:lnTo>
                      <a:pt x="594" y="1726"/>
                    </a:lnTo>
                    <a:lnTo>
                      <a:pt x="638" y="1753"/>
                    </a:lnTo>
                    <a:lnTo>
                      <a:pt x="683" y="1774"/>
                    </a:lnTo>
                    <a:lnTo>
                      <a:pt x="729" y="1789"/>
                    </a:lnTo>
                    <a:lnTo>
                      <a:pt x="777" y="1800"/>
                    </a:lnTo>
                    <a:lnTo>
                      <a:pt x="825" y="1803"/>
                    </a:lnTo>
                    <a:lnTo>
                      <a:pt x="875" y="1800"/>
                    </a:lnTo>
                    <a:lnTo>
                      <a:pt x="922" y="1789"/>
                    </a:lnTo>
                    <a:lnTo>
                      <a:pt x="968" y="1774"/>
                    </a:lnTo>
                    <a:lnTo>
                      <a:pt x="1013" y="1753"/>
                    </a:lnTo>
                    <a:lnTo>
                      <a:pt x="1056" y="1726"/>
                    </a:lnTo>
                    <a:lnTo>
                      <a:pt x="1099" y="1695"/>
                    </a:lnTo>
                    <a:lnTo>
                      <a:pt x="1139" y="1659"/>
                    </a:lnTo>
                    <a:lnTo>
                      <a:pt x="1176" y="1619"/>
                    </a:lnTo>
                    <a:lnTo>
                      <a:pt x="1212" y="1576"/>
                    </a:lnTo>
                    <a:lnTo>
                      <a:pt x="1245" y="1529"/>
                    </a:lnTo>
                    <a:lnTo>
                      <a:pt x="1276" y="1480"/>
                    </a:lnTo>
                    <a:lnTo>
                      <a:pt x="1305" y="1428"/>
                    </a:lnTo>
                    <a:lnTo>
                      <a:pt x="1330" y="1374"/>
                    </a:lnTo>
                    <a:lnTo>
                      <a:pt x="1353" y="1319"/>
                    </a:lnTo>
                    <a:lnTo>
                      <a:pt x="1372" y="1262"/>
                    </a:lnTo>
                    <a:lnTo>
                      <a:pt x="1388" y="1205"/>
                    </a:lnTo>
                    <a:lnTo>
                      <a:pt x="1401" y="1147"/>
                    </a:lnTo>
                    <a:lnTo>
                      <a:pt x="1411" y="1089"/>
                    </a:lnTo>
                    <a:lnTo>
                      <a:pt x="1416" y="1032"/>
                    </a:lnTo>
                    <a:lnTo>
                      <a:pt x="1418" y="974"/>
                    </a:lnTo>
                    <a:lnTo>
                      <a:pt x="1417" y="904"/>
                    </a:lnTo>
                    <a:lnTo>
                      <a:pt x="1414" y="838"/>
                    </a:lnTo>
                    <a:lnTo>
                      <a:pt x="1339" y="839"/>
                    </a:lnTo>
                    <a:lnTo>
                      <a:pt x="1266" y="836"/>
                    </a:lnTo>
                    <a:lnTo>
                      <a:pt x="1198" y="830"/>
                    </a:lnTo>
                    <a:lnTo>
                      <a:pt x="1133" y="820"/>
                    </a:lnTo>
                    <a:lnTo>
                      <a:pt x="1070" y="808"/>
                    </a:lnTo>
                    <a:lnTo>
                      <a:pt x="1012" y="794"/>
                    </a:lnTo>
                    <a:lnTo>
                      <a:pt x="956" y="777"/>
                    </a:lnTo>
                    <a:lnTo>
                      <a:pt x="903" y="757"/>
                    </a:lnTo>
                    <a:lnTo>
                      <a:pt x="853" y="737"/>
                    </a:lnTo>
                    <a:lnTo>
                      <a:pt x="806" y="713"/>
                    </a:lnTo>
                    <a:lnTo>
                      <a:pt x="762" y="690"/>
                    </a:lnTo>
                    <a:lnTo>
                      <a:pt x="721" y="664"/>
                    </a:lnTo>
                    <a:lnTo>
                      <a:pt x="682" y="638"/>
                    </a:lnTo>
                    <a:lnTo>
                      <a:pt x="646" y="610"/>
                    </a:lnTo>
                    <a:lnTo>
                      <a:pt x="612" y="583"/>
                    </a:lnTo>
                    <a:lnTo>
                      <a:pt x="581" y="555"/>
                    </a:lnTo>
                    <a:lnTo>
                      <a:pt x="552" y="527"/>
                    </a:lnTo>
                    <a:lnTo>
                      <a:pt x="526" y="499"/>
                    </a:lnTo>
                    <a:close/>
                    <a:moveTo>
                      <a:pt x="808" y="0"/>
                    </a:moveTo>
                    <a:lnTo>
                      <a:pt x="851" y="3"/>
                    </a:lnTo>
                    <a:lnTo>
                      <a:pt x="897" y="11"/>
                    </a:lnTo>
                    <a:lnTo>
                      <a:pt x="944" y="23"/>
                    </a:lnTo>
                    <a:lnTo>
                      <a:pt x="993" y="39"/>
                    </a:lnTo>
                    <a:lnTo>
                      <a:pt x="1044" y="60"/>
                    </a:lnTo>
                    <a:lnTo>
                      <a:pt x="1097" y="86"/>
                    </a:lnTo>
                    <a:lnTo>
                      <a:pt x="1152" y="118"/>
                    </a:lnTo>
                    <a:lnTo>
                      <a:pt x="1179" y="135"/>
                    </a:lnTo>
                    <a:lnTo>
                      <a:pt x="1208" y="155"/>
                    </a:lnTo>
                    <a:lnTo>
                      <a:pt x="1239" y="179"/>
                    </a:lnTo>
                    <a:lnTo>
                      <a:pt x="1271" y="205"/>
                    </a:lnTo>
                    <a:lnTo>
                      <a:pt x="1304" y="233"/>
                    </a:lnTo>
                    <a:lnTo>
                      <a:pt x="1334" y="261"/>
                    </a:lnTo>
                    <a:lnTo>
                      <a:pt x="1363" y="292"/>
                    </a:lnTo>
                    <a:lnTo>
                      <a:pt x="1388" y="323"/>
                    </a:lnTo>
                    <a:lnTo>
                      <a:pt x="1409" y="353"/>
                    </a:lnTo>
                    <a:lnTo>
                      <a:pt x="1409" y="353"/>
                    </a:lnTo>
                    <a:lnTo>
                      <a:pt x="1433" y="389"/>
                    </a:lnTo>
                    <a:lnTo>
                      <a:pt x="1455" y="429"/>
                    </a:lnTo>
                    <a:lnTo>
                      <a:pt x="1475" y="472"/>
                    </a:lnTo>
                    <a:lnTo>
                      <a:pt x="1493" y="519"/>
                    </a:lnTo>
                    <a:lnTo>
                      <a:pt x="1509" y="570"/>
                    </a:lnTo>
                    <a:lnTo>
                      <a:pt x="1524" y="626"/>
                    </a:lnTo>
                    <a:lnTo>
                      <a:pt x="1535" y="685"/>
                    </a:lnTo>
                    <a:lnTo>
                      <a:pt x="1545" y="749"/>
                    </a:lnTo>
                    <a:lnTo>
                      <a:pt x="1551" y="817"/>
                    </a:lnTo>
                    <a:lnTo>
                      <a:pt x="1555" y="892"/>
                    </a:lnTo>
                    <a:lnTo>
                      <a:pt x="1573" y="900"/>
                    </a:lnTo>
                    <a:lnTo>
                      <a:pt x="1590" y="910"/>
                    </a:lnTo>
                    <a:lnTo>
                      <a:pt x="1605" y="922"/>
                    </a:lnTo>
                    <a:lnTo>
                      <a:pt x="1619" y="939"/>
                    </a:lnTo>
                    <a:lnTo>
                      <a:pt x="1632" y="957"/>
                    </a:lnTo>
                    <a:lnTo>
                      <a:pt x="1642" y="979"/>
                    </a:lnTo>
                    <a:lnTo>
                      <a:pt x="1651" y="1003"/>
                    </a:lnTo>
                    <a:lnTo>
                      <a:pt x="1657" y="1032"/>
                    </a:lnTo>
                    <a:lnTo>
                      <a:pt x="1661" y="1064"/>
                    </a:lnTo>
                    <a:lnTo>
                      <a:pt x="1662" y="1102"/>
                    </a:lnTo>
                    <a:lnTo>
                      <a:pt x="1660" y="1143"/>
                    </a:lnTo>
                    <a:lnTo>
                      <a:pt x="1655" y="1183"/>
                    </a:lnTo>
                    <a:lnTo>
                      <a:pt x="1648" y="1218"/>
                    </a:lnTo>
                    <a:lnTo>
                      <a:pt x="1638" y="1250"/>
                    </a:lnTo>
                    <a:lnTo>
                      <a:pt x="1625" y="1278"/>
                    </a:lnTo>
                    <a:lnTo>
                      <a:pt x="1611" y="1304"/>
                    </a:lnTo>
                    <a:lnTo>
                      <a:pt x="1595" y="1325"/>
                    </a:lnTo>
                    <a:lnTo>
                      <a:pt x="1577" y="1344"/>
                    </a:lnTo>
                    <a:lnTo>
                      <a:pt x="1558" y="1360"/>
                    </a:lnTo>
                    <a:lnTo>
                      <a:pt x="1537" y="1372"/>
                    </a:lnTo>
                    <a:lnTo>
                      <a:pt x="1515" y="1382"/>
                    </a:lnTo>
                    <a:lnTo>
                      <a:pt x="1493" y="1390"/>
                    </a:lnTo>
                    <a:lnTo>
                      <a:pt x="1471" y="1395"/>
                    </a:lnTo>
                    <a:lnTo>
                      <a:pt x="1445" y="1454"/>
                    </a:lnTo>
                    <a:lnTo>
                      <a:pt x="1416" y="1512"/>
                    </a:lnTo>
                    <a:lnTo>
                      <a:pt x="1385" y="1567"/>
                    </a:lnTo>
                    <a:lnTo>
                      <a:pt x="1350" y="1620"/>
                    </a:lnTo>
                    <a:lnTo>
                      <a:pt x="1313" y="1670"/>
                    </a:lnTo>
                    <a:lnTo>
                      <a:pt x="1273" y="1717"/>
                    </a:lnTo>
                    <a:lnTo>
                      <a:pt x="1231" y="1761"/>
                    </a:lnTo>
                    <a:lnTo>
                      <a:pt x="1187" y="1801"/>
                    </a:lnTo>
                    <a:lnTo>
                      <a:pt x="1141" y="1836"/>
                    </a:lnTo>
                    <a:lnTo>
                      <a:pt x="1092" y="1868"/>
                    </a:lnTo>
                    <a:lnTo>
                      <a:pt x="1042" y="1893"/>
                    </a:lnTo>
                    <a:lnTo>
                      <a:pt x="990" y="1915"/>
                    </a:lnTo>
                    <a:lnTo>
                      <a:pt x="937" y="1930"/>
                    </a:lnTo>
                    <a:lnTo>
                      <a:pt x="882" y="1939"/>
                    </a:lnTo>
                    <a:lnTo>
                      <a:pt x="825" y="1942"/>
                    </a:lnTo>
                    <a:lnTo>
                      <a:pt x="769" y="1939"/>
                    </a:lnTo>
                    <a:lnTo>
                      <a:pt x="714" y="1930"/>
                    </a:lnTo>
                    <a:lnTo>
                      <a:pt x="661" y="1915"/>
                    </a:lnTo>
                    <a:lnTo>
                      <a:pt x="608" y="1893"/>
                    </a:lnTo>
                    <a:lnTo>
                      <a:pt x="558" y="1867"/>
                    </a:lnTo>
                    <a:lnTo>
                      <a:pt x="510" y="1836"/>
                    </a:lnTo>
                    <a:lnTo>
                      <a:pt x="464" y="1800"/>
                    </a:lnTo>
                    <a:lnTo>
                      <a:pt x="419" y="1760"/>
                    </a:lnTo>
                    <a:lnTo>
                      <a:pt x="377" y="1716"/>
                    </a:lnTo>
                    <a:lnTo>
                      <a:pt x="337" y="1669"/>
                    </a:lnTo>
                    <a:lnTo>
                      <a:pt x="300" y="1618"/>
                    </a:lnTo>
                    <a:lnTo>
                      <a:pt x="266" y="1565"/>
                    </a:lnTo>
                    <a:lnTo>
                      <a:pt x="234" y="1510"/>
                    </a:lnTo>
                    <a:lnTo>
                      <a:pt x="205" y="1452"/>
                    </a:lnTo>
                    <a:lnTo>
                      <a:pt x="179" y="1392"/>
                    </a:lnTo>
                    <a:lnTo>
                      <a:pt x="156" y="1386"/>
                    </a:lnTo>
                    <a:lnTo>
                      <a:pt x="133" y="1376"/>
                    </a:lnTo>
                    <a:lnTo>
                      <a:pt x="111" y="1364"/>
                    </a:lnTo>
                    <a:lnTo>
                      <a:pt x="91" y="1349"/>
                    </a:lnTo>
                    <a:lnTo>
                      <a:pt x="72" y="1330"/>
                    </a:lnTo>
                    <a:lnTo>
                      <a:pt x="55" y="1309"/>
                    </a:lnTo>
                    <a:lnTo>
                      <a:pt x="39" y="1284"/>
                    </a:lnTo>
                    <a:lnTo>
                      <a:pt x="26" y="1254"/>
                    </a:lnTo>
                    <a:lnTo>
                      <a:pt x="15" y="1221"/>
                    </a:lnTo>
                    <a:lnTo>
                      <a:pt x="7" y="1184"/>
                    </a:lnTo>
                    <a:lnTo>
                      <a:pt x="2" y="1143"/>
                    </a:lnTo>
                    <a:lnTo>
                      <a:pt x="0" y="1104"/>
                    </a:lnTo>
                    <a:lnTo>
                      <a:pt x="1" y="1068"/>
                    </a:lnTo>
                    <a:lnTo>
                      <a:pt x="4" y="1038"/>
                    </a:lnTo>
                    <a:lnTo>
                      <a:pt x="9" y="1009"/>
                    </a:lnTo>
                    <a:lnTo>
                      <a:pt x="17" y="985"/>
                    </a:lnTo>
                    <a:lnTo>
                      <a:pt x="27" y="964"/>
                    </a:lnTo>
                    <a:lnTo>
                      <a:pt x="38" y="946"/>
                    </a:lnTo>
                    <a:lnTo>
                      <a:pt x="50" y="930"/>
                    </a:lnTo>
                    <a:lnTo>
                      <a:pt x="65" y="916"/>
                    </a:lnTo>
                    <a:lnTo>
                      <a:pt x="80" y="906"/>
                    </a:lnTo>
                    <a:lnTo>
                      <a:pt x="96" y="897"/>
                    </a:lnTo>
                    <a:lnTo>
                      <a:pt x="98" y="851"/>
                    </a:lnTo>
                    <a:lnTo>
                      <a:pt x="89" y="794"/>
                    </a:lnTo>
                    <a:lnTo>
                      <a:pt x="85" y="740"/>
                    </a:lnTo>
                    <a:lnTo>
                      <a:pt x="83" y="690"/>
                    </a:lnTo>
                    <a:lnTo>
                      <a:pt x="85" y="643"/>
                    </a:lnTo>
                    <a:lnTo>
                      <a:pt x="90" y="599"/>
                    </a:lnTo>
                    <a:lnTo>
                      <a:pt x="98" y="559"/>
                    </a:lnTo>
                    <a:lnTo>
                      <a:pt x="108" y="522"/>
                    </a:lnTo>
                    <a:lnTo>
                      <a:pt x="120" y="487"/>
                    </a:lnTo>
                    <a:lnTo>
                      <a:pt x="134" y="455"/>
                    </a:lnTo>
                    <a:lnTo>
                      <a:pt x="149" y="427"/>
                    </a:lnTo>
                    <a:lnTo>
                      <a:pt x="166" y="400"/>
                    </a:lnTo>
                    <a:lnTo>
                      <a:pt x="183" y="377"/>
                    </a:lnTo>
                    <a:lnTo>
                      <a:pt x="202" y="355"/>
                    </a:lnTo>
                    <a:lnTo>
                      <a:pt x="220" y="337"/>
                    </a:lnTo>
                    <a:lnTo>
                      <a:pt x="239" y="320"/>
                    </a:lnTo>
                    <a:lnTo>
                      <a:pt x="257" y="305"/>
                    </a:lnTo>
                    <a:lnTo>
                      <a:pt x="274" y="293"/>
                    </a:lnTo>
                    <a:lnTo>
                      <a:pt x="290" y="282"/>
                    </a:lnTo>
                    <a:lnTo>
                      <a:pt x="305" y="273"/>
                    </a:lnTo>
                    <a:lnTo>
                      <a:pt x="319" y="266"/>
                    </a:lnTo>
                    <a:lnTo>
                      <a:pt x="331" y="260"/>
                    </a:lnTo>
                    <a:lnTo>
                      <a:pt x="341" y="255"/>
                    </a:lnTo>
                    <a:lnTo>
                      <a:pt x="348" y="253"/>
                    </a:lnTo>
                    <a:lnTo>
                      <a:pt x="352" y="246"/>
                    </a:lnTo>
                    <a:lnTo>
                      <a:pt x="359" y="237"/>
                    </a:lnTo>
                    <a:lnTo>
                      <a:pt x="367" y="225"/>
                    </a:lnTo>
                    <a:lnTo>
                      <a:pt x="377" y="212"/>
                    </a:lnTo>
                    <a:lnTo>
                      <a:pt x="390" y="196"/>
                    </a:lnTo>
                    <a:lnTo>
                      <a:pt x="404" y="180"/>
                    </a:lnTo>
                    <a:lnTo>
                      <a:pt x="421" y="163"/>
                    </a:lnTo>
                    <a:lnTo>
                      <a:pt x="439" y="145"/>
                    </a:lnTo>
                    <a:lnTo>
                      <a:pt x="459" y="127"/>
                    </a:lnTo>
                    <a:lnTo>
                      <a:pt x="481" y="108"/>
                    </a:lnTo>
                    <a:lnTo>
                      <a:pt x="505" y="91"/>
                    </a:lnTo>
                    <a:lnTo>
                      <a:pt x="531" y="74"/>
                    </a:lnTo>
                    <a:lnTo>
                      <a:pt x="559" y="57"/>
                    </a:lnTo>
                    <a:lnTo>
                      <a:pt x="589" y="43"/>
                    </a:lnTo>
                    <a:lnTo>
                      <a:pt x="620" y="30"/>
                    </a:lnTo>
                    <a:lnTo>
                      <a:pt x="655" y="19"/>
                    </a:lnTo>
                    <a:lnTo>
                      <a:pt x="690" y="10"/>
                    </a:lnTo>
                    <a:lnTo>
                      <a:pt x="728" y="3"/>
                    </a:lnTo>
                    <a:lnTo>
                      <a:pt x="767" y="0"/>
                    </a:lnTo>
                    <a:lnTo>
                      <a:pt x="80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endParaRPr kumimoji="0" lang="ko-KR" altLang="en-US" sz="1600" b="0" i="0" u="none" strike="noStrike" kern="1200" cap="none" spc="0" normalizeH="0" baseline="0"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endParaRPr>
              </a:p>
            </p:txBody>
          </p:sp>
          <p:sp>
            <p:nvSpPr>
              <p:cNvPr id="20" name="Freeform 23"/>
              <p:cNvSpPr>
                <a:spLocks noEditPoints="1"/>
              </p:cNvSpPr>
              <p:nvPr/>
            </p:nvSpPr>
            <p:spPr>
              <a:xfrm>
                <a:off x="2664" y="4250"/>
                <a:ext cx="83" cy="27"/>
              </a:xfrm>
              <a:custGeom>
                <a:avLst/>
                <a:gdLst>
                  <a:gd name="T0" fmla="*/ 613 w 916"/>
                  <a:gd name="T1" fmla="*/ 78 h 300"/>
                  <a:gd name="T2" fmla="*/ 561 w 916"/>
                  <a:gd name="T3" fmla="*/ 109 h 300"/>
                  <a:gd name="T4" fmla="*/ 554 w 916"/>
                  <a:gd name="T5" fmla="*/ 165 h 300"/>
                  <a:gd name="T6" fmla="*/ 579 w 916"/>
                  <a:gd name="T7" fmla="*/ 210 h 300"/>
                  <a:gd name="T8" fmla="*/ 665 w 916"/>
                  <a:gd name="T9" fmla="*/ 229 h 300"/>
                  <a:gd name="T10" fmla="*/ 787 w 916"/>
                  <a:gd name="T11" fmla="*/ 223 h 300"/>
                  <a:gd name="T12" fmla="*/ 839 w 916"/>
                  <a:gd name="T13" fmla="*/ 191 h 300"/>
                  <a:gd name="T14" fmla="*/ 846 w 916"/>
                  <a:gd name="T15" fmla="*/ 135 h 300"/>
                  <a:gd name="T16" fmla="*/ 820 w 916"/>
                  <a:gd name="T17" fmla="*/ 90 h 300"/>
                  <a:gd name="T18" fmla="*/ 734 w 916"/>
                  <a:gd name="T19" fmla="*/ 72 h 300"/>
                  <a:gd name="T20" fmla="*/ 153 w 916"/>
                  <a:gd name="T21" fmla="*/ 74 h 300"/>
                  <a:gd name="T22" fmla="*/ 85 w 916"/>
                  <a:gd name="T23" fmla="*/ 99 h 300"/>
                  <a:gd name="T24" fmla="*/ 70 w 916"/>
                  <a:gd name="T25" fmla="*/ 150 h 300"/>
                  <a:gd name="T26" fmla="*/ 85 w 916"/>
                  <a:gd name="T27" fmla="*/ 201 h 300"/>
                  <a:gd name="T28" fmla="*/ 153 w 916"/>
                  <a:gd name="T29" fmla="*/ 227 h 300"/>
                  <a:gd name="T30" fmla="*/ 280 w 916"/>
                  <a:gd name="T31" fmla="*/ 227 h 300"/>
                  <a:gd name="T32" fmla="*/ 348 w 916"/>
                  <a:gd name="T33" fmla="*/ 201 h 300"/>
                  <a:gd name="T34" fmla="*/ 363 w 916"/>
                  <a:gd name="T35" fmla="*/ 150 h 300"/>
                  <a:gd name="T36" fmla="*/ 348 w 916"/>
                  <a:gd name="T37" fmla="*/ 99 h 300"/>
                  <a:gd name="T38" fmla="*/ 280 w 916"/>
                  <a:gd name="T39" fmla="*/ 74 h 300"/>
                  <a:gd name="T40" fmla="*/ 234 w 916"/>
                  <a:gd name="T41" fmla="*/ 0 h 300"/>
                  <a:gd name="T42" fmla="*/ 321 w 916"/>
                  <a:gd name="T43" fmla="*/ 9 h 300"/>
                  <a:gd name="T44" fmla="*/ 400 w 916"/>
                  <a:gd name="T45" fmla="*/ 53 h 300"/>
                  <a:gd name="T46" fmla="*/ 574 w 916"/>
                  <a:gd name="T47" fmla="*/ 17 h 300"/>
                  <a:gd name="T48" fmla="*/ 662 w 916"/>
                  <a:gd name="T49" fmla="*/ 1 h 300"/>
                  <a:gd name="T50" fmla="*/ 732 w 916"/>
                  <a:gd name="T51" fmla="*/ 0 h 300"/>
                  <a:gd name="T52" fmla="*/ 806 w 916"/>
                  <a:gd name="T53" fmla="*/ 10 h 300"/>
                  <a:gd name="T54" fmla="*/ 875 w 916"/>
                  <a:gd name="T55" fmla="*/ 45 h 300"/>
                  <a:gd name="T56" fmla="*/ 914 w 916"/>
                  <a:gd name="T57" fmla="*/ 123 h 300"/>
                  <a:gd name="T58" fmla="*/ 900 w 916"/>
                  <a:gd name="T59" fmla="*/ 223 h 300"/>
                  <a:gd name="T60" fmla="*/ 843 w 916"/>
                  <a:gd name="T61" fmla="*/ 277 h 300"/>
                  <a:gd name="T62" fmla="*/ 768 w 916"/>
                  <a:gd name="T63" fmla="*/ 297 h 300"/>
                  <a:gd name="T64" fmla="*/ 699 w 916"/>
                  <a:gd name="T65" fmla="*/ 300 h 300"/>
                  <a:gd name="T66" fmla="*/ 632 w 916"/>
                  <a:gd name="T67" fmla="*/ 297 h 300"/>
                  <a:gd name="T68" fmla="*/ 557 w 916"/>
                  <a:gd name="T69" fmla="*/ 277 h 300"/>
                  <a:gd name="T70" fmla="*/ 500 w 916"/>
                  <a:gd name="T71" fmla="*/ 224 h 300"/>
                  <a:gd name="T72" fmla="*/ 485 w 916"/>
                  <a:gd name="T73" fmla="*/ 137 h 300"/>
                  <a:gd name="T74" fmla="*/ 432 w 916"/>
                  <a:gd name="T75" fmla="*/ 150 h 300"/>
                  <a:gd name="T76" fmla="*/ 405 w 916"/>
                  <a:gd name="T77" fmla="*/ 241 h 300"/>
                  <a:gd name="T78" fmla="*/ 342 w 916"/>
                  <a:gd name="T79" fmla="*/ 284 h 300"/>
                  <a:gd name="T80" fmla="*/ 266 w 916"/>
                  <a:gd name="T81" fmla="*/ 298 h 300"/>
                  <a:gd name="T82" fmla="*/ 201 w 916"/>
                  <a:gd name="T83" fmla="*/ 299 h 300"/>
                  <a:gd name="T84" fmla="*/ 129 w 916"/>
                  <a:gd name="T85" fmla="*/ 294 h 300"/>
                  <a:gd name="T86" fmla="*/ 57 w 916"/>
                  <a:gd name="T87" fmla="*/ 267 h 300"/>
                  <a:gd name="T88" fmla="*/ 7 w 916"/>
                  <a:gd name="T89" fmla="*/ 202 h 300"/>
                  <a:gd name="T90" fmla="*/ 7 w 916"/>
                  <a:gd name="T91" fmla="*/ 98 h 300"/>
                  <a:gd name="T92" fmla="*/ 57 w 916"/>
                  <a:gd name="T93" fmla="*/ 33 h 300"/>
                  <a:gd name="T94" fmla="*/ 129 w 916"/>
                  <a:gd name="T95" fmla="*/ 6 h 300"/>
                  <a:gd name="T96" fmla="*/ 201 w 916"/>
                  <a:gd name="T97" fmla="*/ 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16" h="300">
                    <a:moveTo>
                      <a:pt x="699" y="71"/>
                    </a:moveTo>
                    <a:lnTo>
                      <a:pt x="665" y="72"/>
                    </a:lnTo>
                    <a:lnTo>
                      <a:pt x="636" y="74"/>
                    </a:lnTo>
                    <a:lnTo>
                      <a:pt x="613" y="78"/>
                    </a:lnTo>
                    <a:lnTo>
                      <a:pt x="594" y="83"/>
                    </a:lnTo>
                    <a:lnTo>
                      <a:pt x="579" y="90"/>
                    </a:lnTo>
                    <a:lnTo>
                      <a:pt x="569" y="99"/>
                    </a:lnTo>
                    <a:lnTo>
                      <a:pt x="561" y="109"/>
                    </a:lnTo>
                    <a:lnTo>
                      <a:pt x="556" y="122"/>
                    </a:lnTo>
                    <a:lnTo>
                      <a:pt x="554" y="135"/>
                    </a:lnTo>
                    <a:lnTo>
                      <a:pt x="553" y="150"/>
                    </a:lnTo>
                    <a:lnTo>
                      <a:pt x="554" y="165"/>
                    </a:lnTo>
                    <a:lnTo>
                      <a:pt x="556" y="179"/>
                    </a:lnTo>
                    <a:lnTo>
                      <a:pt x="561" y="191"/>
                    </a:lnTo>
                    <a:lnTo>
                      <a:pt x="569" y="201"/>
                    </a:lnTo>
                    <a:lnTo>
                      <a:pt x="579" y="210"/>
                    </a:lnTo>
                    <a:lnTo>
                      <a:pt x="594" y="216"/>
                    </a:lnTo>
                    <a:lnTo>
                      <a:pt x="613" y="223"/>
                    </a:lnTo>
                    <a:lnTo>
                      <a:pt x="636" y="227"/>
                    </a:lnTo>
                    <a:lnTo>
                      <a:pt x="665" y="229"/>
                    </a:lnTo>
                    <a:lnTo>
                      <a:pt x="699" y="230"/>
                    </a:lnTo>
                    <a:lnTo>
                      <a:pt x="734" y="229"/>
                    </a:lnTo>
                    <a:lnTo>
                      <a:pt x="763" y="227"/>
                    </a:lnTo>
                    <a:lnTo>
                      <a:pt x="787" y="223"/>
                    </a:lnTo>
                    <a:lnTo>
                      <a:pt x="805" y="216"/>
                    </a:lnTo>
                    <a:lnTo>
                      <a:pt x="820" y="210"/>
                    </a:lnTo>
                    <a:lnTo>
                      <a:pt x="831" y="201"/>
                    </a:lnTo>
                    <a:lnTo>
                      <a:pt x="839" y="191"/>
                    </a:lnTo>
                    <a:lnTo>
                      <a:pt x="843" y="179"/>
                    </a:lnTo>
                    <a:lnTo>
                      <a:pt x="846" y="165"/>
                    </a:lnTo>
                    <a:lnTo>
                      <a:pt x="847" y="150"/>
                    </a:lnTo>
                    <a:lnTo>
                      <a:pt x="846" y="135"/>
                    </a:lnTo>
                    <a:lnTo>
                      <a:pt x="843" y="122"/>
                    </a:lnTo>
                    <a:lnTo>
                      <a:pt x="839" y="109"/>
                    </a:lnTo>
                    <a:lnTo>
                      <a:pt x="831" y="99"/>
                    </a:lnTo>
                    <a:lnTo>
                      <a:pt x="820" y="90"/>
                    </a:lnTo>
                    <a:lnTo>
                      <a:pt x="805" y="83"/>
                    </a:lnTo>
                    <a:lnTo>
                      <a:pt x="787" y="78"/>
                    </a:lnTo>
                    <a:lnTo>
                      <a:pt x="763" y="74"/>
                    </a:lnTo>
                    <a:lnTo>
                      <a:pt x="734" y="72"/>
                    </a:lnTo>
                    <a:lnTo>
                      <a:pt x="699" y="71"/>
                    </a:lnTo>
                    <a:close/>
                    <a:moveTo>
                      <a:pt x="216" y="71"/>
                    </a:moveTo>
                    <a:lnTo>
                      <a:pt x="182" y="72"/>
                    </a:lnTo>
                    <a:lnTo>
                      <a:pt x="153" y="74"/>
                    </a:lnTo>
                    <a:lnTo>
                      <a:pt x="130" y="78"/>
                    </a:lnTo>
                    <a:lnTo>
                      <a:pt x="111" y="83"/>
                    </a:lnTo>
                    <a:lnTo>
                      <a:pt x="96" y="90"/>
                    </a:lnTo>
                    <a:lnTo>
                      <a:pt x="85" y="99"/>
                    </a:lnTo>
                    <a:lnTo>
                      <a:pt x="78" y="109"/>
                    </a:lnTo>
                    <a:lnTo>
                      <a:pt x="73" y="122"/>
                    </a:lnTo>
                    <a:lnTo>
                      <a:pt x="70" y="135"/>
                    </a:lnTo>
                    <a:lnTo>
                      <a:pt x="70" y="150"/>
                    </a:lnTo>
                    <a:lnTo>
                      <a:pt x="70" y="165"/>
                    </a:lnTo>
                    <a:lnTo>
                      <a:pt x="73" y="179"/>
                    </a:lnTo>
                    <a:lnTo>
                      <a:pt x="78" y="191"/>
                    </a:lnTo>
                    <a:lnTo>
                      <a:pt x="85" y="201"/>
                    </a:lnTo>
                    <a:lnTo>
                      <a:pt x="96" y="210"/>
                    </a:lnTo>
                    <a:lnTo>
                      <a:pt x="111" y="216"/>
                    </a:lnTo>
                    <a:lnTo>
                      <a:pt x="130" y="223"/>
                    </a:lnTo>
                    <a:lnTo>
                      <a:pt x="153" y="227"/>
                    </a:lnTo>
                    <a:lnTo>
                      <a:pt x="182" y="229"/>
                    </a:lnTo>
                    <a:lnTo>
                      <a:pt x="216" y="230"/>
                    </a:lnTo>
                    <a:lnTo>
                      <a:pt x="250" y="229"/>
                    </a:lnTo>
                    <a:lnTo>
                      <a:pt x="280" y="227"/>
                    </a:lnTo>
                    <a:lnTo>
                      <a:pt x="304" y="223"/>
                    </a:lnTo>
                    <a:lnTo>
                      <a:pt x="322" y="216"/>
                    </a:lnTo>
                    <a:lnTo>
                      <a:pt x="337" y="210"/>
                    </a:lnTo>
                    <a:lnTo>
                      <a:pt x="348" y="201"/>
                    </a:lnTo>
                    <a:lnTo>
                      <a:pt x="355" y="191"/>
                    </a:lnTo>
                    <a:lnTo>
                      <a:pt x="360" y="179"/>
                    </a:lnTo>
                    <a:lnTo>
                      <a:pt x="363" y="165"/>
                    </a:lnTo>
                    <a:lnTo>
                      <a:pt x="363" y="150"/>
                    </a:lnTo>
                    <a:lnTo>
                      <a:pt x="363" y="135"/>
                    </a:lnTo>
                    <a:lnTo>
                      <a:pt x="360" y="122"/>
                    </a:lnTo>
                    <a:lnTo>
                      <a:pt x="355" y="109"/>
                    </a:lnTo>
                    <a:lnTo>
                      <a:pt x="348" y="99"/>
                    </a:lnTo>
                    <a:lnTo>
                      <a:pt x="337" y="90"/>
                    </a:lnTo>
                    <a:lnTo>
                      <a:pt x="322" y="83"/>
                    </a:lnTo>
                    <a:lnTo>
                      <a:pt x="304" y="78"/>
                    </a:lnTo>
                    <a:lnTo>
                      <a:pt x="280" y="74"/>
                    </a:lnTo>
                    <a:lnTo>
                      <a:pt x="250" y="72"/>
                    </a:lnTo>
                    <a:lnTo>
                      <a:pt x="216" y="71"/>
                    </a:lnTo>
                    <a:close/>
                    <a:moveTo>
                      <a:pt x="216" y="0"/>
                    </a:moveTo>
                    <a:lnTo>
                      <a:pt x="234" y="0"/>
                    </a:lnTo>
                    <a:lnTo>
                      <a:pt x="254" y="1"/>
                    </a:lnTo>
                    <a:lnTo>
                      <a:pt x="276" y="2"/>
                    </a:lnTo>
                    <a:lnTo>
                      <a:pt x="298" y="5"/>
                    </a:lnTo>
                    <a:lnTo>
                      <a:pt x="321" y="9"/>
                    </a:lnTo>
                    <a:lnTo>
                      <a:pt x="343" y="17"/>
                    </a:lnTo>
                    <a:lnTo>
                      <a:pt x="364" y="26"/>
                    </a:lnTo>
                    <a:lnTo>
                      <a:pt x="383" y="37"/>
                    </a:lnTo>
                    <a:lnTo>
                      <a:pt x="400" y="53"/>
                    </a:lnTo>
                    <a:lnTo>
                      <a:pt x="516" y="53"/>
                    </a:lnTo>
                    <a:lnTo>
                      <a:pt x="533" y="37"/>
                    </a:lnTo>
                    <a:lnTo>
                      <a:pt x="553" y="26"/>
                    </a:lnTo>
                    <a:lnTo>
                      <a:pt x="574" y="17"/>
                    </a:lnTo>
                    <a:lnTo>
                      <a:pt x="596" y="9"/>
                    </a:lnTo>
                    <a:lnTo>
                      <a:pt x="618" y="5"/>
                    </a:lnTo>
                    <a:lnTo>
                      <a:pt x="640" y="2"/>
                    </a:lnTo>
                    <a:lnTo>
                      <a:pt x="662" y="1"/>
                    </a:lnTo>
                    <a:lnTo>
                      <a:pt x="682" y="0"/>
                    </a:lnTo>
                    <a:lnTo>
                      <a:pt x="699" y="0"/>
                    </a:lnTo>
                    <a:lnTo>
                      <a:pt x="715" y="0"/>
                    </a:lnTo>
                    <a:lnTo>
                      <a:pt x="732" y="0"/>
                    </a:lnTo>
                    <a:lnTo>
                      <a:pt x="749" y="1"/>
                    </a:lnTo>
                    <a:lnTo>
                      <a:pt x="768" y="3"/>
                    </a:lnTo>
                    <a:lnTo>
                      <a:pt x="787" y="6"/>
                    </a:lnTo>
                    <a:lnTo>
                      <a:pt x="806" y="10"/>
                    </a:lnTo>
                    <a:lnTo>
                      <a:pt x="825" y="16"/>
                    </a:lnTo>
                    <a:lnTo>
                      <a:pt x="843" y="24"/>
                    </a:lnTo>
                    <a:lnTo>
                      <a:pt x="860" y="33"/>
                    </a:lnTo>
                    <a:lnTo>
                      <a:pt x="875" y="45"/>
                    </a:lnTo>
                    <a:lnTo>
                      <a:pt x="889" y="59"/>
                    </a:lnTo>
                    <a:lnTo>
                      <a:pt x="900" y="77"/>
                    </a:lnTo>
                    <a:lnTo>
                      <a:pt x="908" y="98"/>
                    </a:lnTo>
                    <a:lnTo>
                      <a:pt x="914" y="123"/>
                    </a:lnTo>
                    <a:lnTo>
                      <a:pt x="916" y="150"/>
                    </a:lnTo>
                    <a:lnTo>
                      <a:pt x="914" y="178"/>
                    </a:lnTo>
                    <a:lnTo>
                      <a:pt x="908" y="202"/>
                    </a:lnTo>
                    <a:lnTo>
                      <a:pt x="900" y="223"/>
                    </a:lnTo>
                    <a:lnTo>
                      <a:pt x="889" y="241"/>
                    </a:lnTo>
                    <a:lnTo>
                      <a:pt x="875" y="255"/>
                    </a:lnTo>
                    <a:lnTo>
                      <a:pt x="860" y="267"/>
                    </a:lnTo>
                    <a:lnTo>
                      <a:pt x="843" y="277"/>
                    </a:lnTo>
                    <a:lnTo>
                      <a:pt x="825" y="285"/>
                    </a:lnTo>
                    <a:lnTo>
                      <a:pt x="806" y="290"/>
                    </a:lnTo>
                    <a:lnTo>
                      <a:pt x="787" y="294"/>
                    </a:lnTo>
                    <a:lnTo>
                      <a:pt x="768" y="297"/>
                    </a:lnTo>
                    <a:lnTo>
                      <a:pt x="749" y="298"/>
                    </a:lnTo>
                    <a:lnTo>
                      <a:pt x="732" y="299"/>
                    </a:lnTo>
                    <a:lnTo>
                      <a:pt x="715" y="299"/>
                    </a:lnTo>
                    <a:lnTo>
                      <a:pt x="699" y="300"/>
                    </a:lnTo>
                    <a:lnTo>
                      <a:pt x="685" y="299"/>
                    </a:lnTo>
                    <a:lnTo>
                      <a:pt x="668" y="299"/>
                    </a:lnTo>
                    <a:lnTo>
                      <a:pt x="650" y="298"/>
                    </a:lnTo>
                    <a:lnTo>
                      <a:pt x="632" y="297"/>
                    </a:lnTo>
                    <a:lnTo>
                      <a:pt x="613" y="294"/>
                    </a:lnTo>
                    <a:lnTo>
                      <a:pt x="593" y="290"/>
                    </a:lnTo>
                    <a:lnTo>
                      <a:pt x="575" y="285"/>
                    </a:lnTo>
                    <a:lnTo>
                      <a:pt x="557" y="277"/>
                    </a:lnTo>
                    <a:lnTo>
                      <a:pt x="540" y="267"/>
                    </a:lnTo>
                    <a:lnTo>
                      <a:pt x="524" y="255"/>
                    </a:lnTo>
                    <a:lnTo>
                      <a:pt x="511" y="241"/>
                    </a:lnTo>
                    <a:lnTo>
                      <a:pt x="500" y="224"/>
                    </a:lnTo>
                    <a:lnTo>
                      <a:pt x="491" y="202"/>
                    </a:lnTo>
                    <a:lnTo>
                      <a:pt x="486" y="179"/>
                    </a:lnTo>
                    <a:lnTo>
                      <a:pt x="484" y="150"/>
                    </a:lnTo>
                    <a:lnTo>
                      <a:pt x="485" y="137"/>
                    </a:lnTo>
                    <a:lnTo>
                      <a:pt x="486" y="125"/>
                    </a:lnTo>
                    <a:lnTo>
                      <a:pt x="430" y="125"/>
                    </a:lnTo>
                    <a:lnTo>
                      <a:pt x="432" y="137"/>
                    </a:lnTo>
                    <a:lnTo>
                      <a:pt x="432" y="150"/>
                    </a:lnTo>
                    <a:lnTo>
                      <a:pt x="430" y="179"/>
                    </a:lnTo>
                    <a:lnTo>
                      <a:pt x="425" y="202"/>
                    </a:lnTo>
                    <a:lnTo>
                      <a:pt x="416" y="224"/>
                    </a:lnTo>
                    <a:lnTo>
                      <a:pt x="405" y="241"/>
                    </a:lnTo>
                    <a:lnTo>
                      <a:pt x="392" y="255"/>
                    </a:lnTo>
                    <a:lnTo>
                      <a:pt x="377" y="267"/>
                    </a:lnTo>
                    <a:lnTo>
                      <a:pt x="360" y="277"/>
                    </a:lnTo>
                    <a:lnTo>
                      <a:pt x="342" y="284"/>
                    </a:lnTo>
                    <a:lnTo>
                      <a:pt x="323" y="290"/>
                    </a:lnTo>
                    <a:lnTo>
                      <a:pt x="304" y="294"/>
                    </a:lnTo>
                    <a:lnTo>
                      <a:pt x="285" y="296"/>
                    </a:lnTo>
                    <a:lnTo>
                      <a:pt x="266" y="298"/>
                    </a:lnTo>
                    <a:lnTo>
                      <a:pt x="248" y="299"/>
                    </a:lnTo>
                    <a:lnTo>
                      <a:pt x="231" y="299"/>
                    </a:lnTo>
                    <a:lnTo>
                      <a:pt x="216" y="299"/>
                    </a:lnTo>
                    <a:lnTo>
                      <a:pt x="201" y="299"/>
                    </a:lnTo>
                    <a:lnTo>
                      <a:pt x="185" y="299"/>
                    </a:lnTo>
                    <a:lnTo>
                      <a:pt x="167" y="298"/>
                    </a:lnTo>
                    <a:lnTo>
                      <a:pt x="148" y="296"/>
                    </a:lnTo>
                    <a:lnTo>
                      <a:pt x="129" y="294"/>
                    </a:lnTo>
                    <a:lnTo>
                      <a:pt x="110" y="290"/>
                    </a:lnTo>
                    <a:lnTo>
                      <a:pt x="91" y="284"/>
                    </a:lnTo>
                    <a:lnTo>
                      <a:pt x="73" y="277"/>
                    </a:lnTo>
                    <a:lnTo>
                      <a:pt x="57" y="267"/>
                    </a:lnTo>
                    <a:lnTo>
                      <a:pt x="41" y="255"/>
                    </a:lnTo>
                    <a:lnTo>
                      <a:pt x="27" y="240"/>
                    </a:lnTo>
                    <a:lnTo>
                      <a:pt x="16" y="223"/>
                    </a:lnTo>
                    <a:lnTo>
                      <a:pt x="7" y="202"/>
                    </a:lnTo>
                    <a:lnTo>
                      <a:pt x="2" y="178"/>
                    </a:lnTo>
                    <a:lnTo>
                      <a:pt x="0" y="150"/>
                    </a:lnTo>
                    <a:lnTo>
                      <a:pt x="2" y="122"/>
                    </a:lnTo>
                    <a:lnTo>
                      <a:pt x="7" y="98"/>
                    </a:lnTo>
                    <a:lnTo>
                      <a:pt x="16" y="77"/>
                    </a:lnTo>
                    <a:lnTo>
                      <a:pt x="27" y="59"/>
                    </a:lnTo>
                    <a:lnTo>
                      <a:pt x="41" y="45"/>
                    </a:lnTo>
                    <a:lnTo>
                      <a:pt x="57" y="33"/>
                    </a:lnTo>
                    <a:lnTo>
                      <a:pt x="73" y="23"/>
                    </a:lnTo>
                    <a:lnTo>
                      <a:pt x="91" y="16"/>
                    </a:lnTo>
                    <a:lnTo>
                      <a:pt x="110" y="10"/>
                    </a:lnTo>
                    <a:lnTo>
                      <a:pt x="129" y="6"/>
                    </a:lnTo>
                    <a:lnTo>
                      <a:pt x="148" y="3"/>
                    </a:lnTo>
                    <a:lnTo>
                      <a:pt x="167" y="1"/>
                    </a:lnTo>
                    <a:lnTo>
                      <a:pt x="185" y="0"/>
                    </a:lnTo>
                    <a:lnTo>
                      <a:pt x="201" y="0"/>
                    </a:lnTo>
                    <a:lnTo>
                      <a:pt x="2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endParaRPr kumimoji="0" lang="ko-KR" altLang="en-US" sz="1600" b="0" i="0" u="none" strike="noStrike" kern="1200" cap="none" spc="0" normalizeH="0" baseline="0"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endParaRPr>
              </a:p>
            </p:txBody>
          </p:sp>
          <p:sp>
            <p:nvSpPr>
              <p:cNvPr id="21" name="Freeform 24"/>
              <p:cNvSpPr>
                <a:spLocks noEditPoints="1"/>
              </p:cNvSpPr>
              <p:nvPr/>
            </p:nvSpPr>
            <p:spPr>
              <a:xfrm>
                <a:off x="2597" y="4335"/>
                <a:ext cx="217" cy="124"/>
              </a:xfrm>
              <a:custGeom>
                <a:avLst/>
                <a:gdLst>
                  <a:gd name="T0" fmla="*/ 1796 w 2393"/>
                  <a:gd name="T1" fmla="*/ 704 h 1360"/>
                  <a:gd name="T2" fmla="*/ 1761 w 2393"/>
                  <a:gd name="T3" fmla="*/ 720 h 1360"/>
                  <a:gd name="T4" fmla="*/ 1590 w 2393"/>
                  <a:gd name="T5" fmla="*/ 904 h 1360"/>
                  <a:gd name="T6" fmla="*/ 1882 w 2393"/>
                  <a:gd name="T7" fmla="*/ 733 h 1360"/>
                  <a:gd name="T8" fmla="*/ 1851 w 2393"/>
                  <a:gd name="T9" fmla="*/ 709 h 1360"/>
                  <a:gd name="T10" fmla="*/ 1814 w 2393"/>
                  <a:gd name="T11" fmla="*/ 702 h 1360"/>
                  <a:gd name="T12" fmla="*/ 1831 w 2393"/>
                  <a:gd name="T13" fmla="*/ 20 h 1360"/>
                  <a:gd name="T14" fmla="*/ 1950 w 2393"/>
                  <a:gd name="T15" fmla="*/ 61 h 1360"/>
                  <a:gd name="T16" fmla="*/ 2057 w 2393"/>
                  <a:gd name="T17" fmla="*/ 121 h 1360"/>
                  <a:gd name="T18" fmla="*/ 2154 w 2393"/>
                  <a:gd name="T19" fmla="*/ 196 h 1360"/>
                  <a:gd name="T20" fmla="*/ 2235 w 2393"/>
                  <a:gd name="T21" fmla="*/ 286 h 1360"/>
                  <a:gd name="T22" fmla="*/ 2301 w 2393"/>
                  <a:gd name="T23" fmla="*/ 388 h 1360"/>
                  <a:gd name="T24" fmla="*/ 2352 w 2393"/>
                  <a:gd name="T25" fmla="*/ 501 h 1360"/>
                  <a:gd name="T26" fmla="*/ 2382 w 2393"/>
                  <a:gd name="T27" fmla="*/ 622 h 1360"/>
                  <a:gd name="T28" fmla="*/ 2393 w 2393"/>
                  <a:gd name="T29" fmla="*/ 748 h 1360"/>
                  <a:gd name="T30" fmla="*/ 2390 w 2393"/>
                  <a:gd name="T31" fmla="*/ 1230 h 1360"/>
                  <a:gd name="T32" fmla="*/ 2370 w 2393"/>
                  <a:gd name="T33" fmla="*/ 1282 h 1360"/>
                  <a:gd name="T34" fmla="*/ 2335 w 2393"/>
                  <a:gd name="T35" fmla="*/ 1324 h 1360"/>
                  <a:gd name="T36" fmla="*/ 2286 w 2393"/>
                  <a:gd name="T37" fmla="*/ 1351 h 1360"/>
                  <a:gd name="T38" fmla="*/ 2230 w 2393"/>
                  <a:gd name="T39" fmla="*/ 1360 h 1360"/>
                  <a:gd name="T40" fmla="*/ 129 w 2393"/>
                  <a:gd name="T41" fmla="*/ 1358 h 1360"/>
                  <a:gd name="T42" fmla="*/ 77 w 2393"/>
                  <a:gd name="T43" fmla="*/ 1339 h 1360"/>
                  <a:gd name="T44" fmla="*/ 36 w 2393"/>
                  <a:gd name="T45" fmla="*/ 1304 h 1360"/>
                  <a:gd name="T46" fmla="*/ 10 w 2393"/>
                  <a:gd name="T47" fmla="*/ 1256 h 1360"/>
                  <a:gd name="T48" fmla="*/ 0 w 2393"/>
                  <a:gd name="T49" fmla="*/ 1200 h 1360"/>
                  <a:gd name="T50" fmla="*/ 3 w 2393"/>
                  <a:gd name="T51" fmla="*/ 684 h 1360"/>
                  <a:gd name="T52" fmla="*/ 23 w 2393"/>
                  <a:gd name="T53" fmla="*/ 561 h 1360"/>
                  <a:gd name="T54" fmla="*/ 63 w 2393"/>
                  <a:gd name="T55" fmla="*/ 443 h 1360"/>
                  <a:gd name="T56" fmla="*/ 122 w 2393"/>
                  <a:gd name="T57" fmla="*/ 336 h 1360"/>
                  <a:gd name="T58" fmla="*/ 195 w 2393"/>
                  <a:gd name="T59" fmla="*/ 240 h 1360"/>
                  <a:gd name="T60" fmla="*/ 283 w 2393"/>
                  <a:gd name="T61" fmla="*/ 157 h 1360"/>
                  <a:gd name="T62" fmla="*/ 385 w 2393"/>
                  <a:gd name="T63" fmla="*/ 89 h 1360"/>
                  <a:gd name="T64" fmla="*/ 498 w 2393"/>
                  <a:gd name="T65" fmla="*/ 38 h 1360"/>
                  <a:gd name="T66" fmla="*/ 640 w 2393"/>
                  <a:gd name="T67" fmla="*/ 0 h 1360"/>
                  <a:gd name="T68" fmla="*/ 1748 w 2393"/>
                  <a:gd name="T69" fmla="*/ 0 h 1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393" h="1360">
                    <a:moveTo>
                      <a:pt x="1814" y="702"/>
                    </a:moveTo>
                    <a:lnTo>
                      <a:pt x="1796" y="704"/>
                    </a:lnTo>
                    <a:lnTo>
                      <a:pt x="1778" y="709"/>
                    </a:lnTo>
                    <a:lnTo>
                      <a:pt x="1761" y="720"/>
                    </a:lnTo>
                    <a:lnTo>
                      <a:pt x="1746" y="733"/>
                    </a:lnTo>
                    <a:lnTo>
                      <a:pt x="1590" y="904"/>
                    </a:lnTo>
                    <a:lnTo>
                      <a:pt x="2038" y="904"/>
                    </a:lnTo>
                    <a:lnTo>
                      <a:pt x="1882" y="733"/>
                    </a:lnTo>
                    <a:lnTo>
                      <a:pt x="1867" y="719"/>
                    </a:lnTo>
                    <a:lnTo>
                      <a:pt x="1851" y="709"/>
                    </a:lnTo>
                    <a:lnTo>
                      <a:pt x="1833" y="703"/>
                    </a:lnTo>
                    <a:lnTo>
                      <a:pt x="1814" y="702"/>
                    </a:lnTo>
                    <a:close/>
                    <a:moveTo>
                      <a:pt x="1748" y="0"/>
                    </a:moveTo>
                    <a:lnTo>
                      <a:pt x="1831" y="20"/>
                    </a:lnTo>
                    <a:lnTo>
                      <a:pt x="1892" y="38"/>
                    </a:lnTo>
                    <a:lnTo>
                      <a:pt x="1950" y="61"/>
                    </a:lnTo>
                    <a:lnTo>
                      <a:pt x="2005" y="88"/>
                    </a:lnTo>
                    <a:lnTo>
                      <a:pt x="2057" y="121"/>
                    </a:lnTo>
                    <a:lnTo>
                      <a:pt x="2107" y="157"/>
                    </a:lnTo>
                    <a:lnTo>
                      <a:pt x="2154" y="196"/>
                    </a:lnTo>
                    <a:lnTo>
                      <a:pt x="2196" y="239"/>
                    </a:lnTo>
                    <a:lnTo>
                      <a:pt x="2235" y="286"/>
                    </a:lnTo>
                    <a:lnTo>
                      <a:pt x="2270" y="336"/>
                    </a:lnTo>
                    <a:lnTo>
                      <a:pt x="2301" y="388"/>
                    </a:lnTo>
                    <a:lnTo>
                      <a:pt x="2328" y="443"/>
                    </a:lnTo>
                    <a:lnTo>
                      <a:pt x="2352" y="501"/>
                    </a:lnTo>
                    <a:lnTo>
                      <a:pt x="2369" y="561"/>
                    </a:lnTo>
                    <a:lnTo>
                      <a:pt x="2382" y="622"/>
                    </a:lnTo>
                    <a:lnTo>
                      <a:pt x="2390" y="684"/>
                    </a:lnTo>
                    <a:lnTo>
                      <a:pt x="2393" y="748"/>
                    </a:lnTo>
                    <a:lnTo>
                      <a:pt x="2393" y="1200"/>
                    </a:lnTo>
                    <a:lnTo>
                      <a:pt x="2390" y="1230"/>
                    </a:lnTo>
                    <a:lnTo>
                      <a:pt x="2383" y="1256"/>
                    </a:lnTo>
                    <a:lnTo>
                      <a:pt x="2370" y="1282"/>
                    </a:lnTo>
                    <a:lnTo>
                      <a:pt x="2354" y="1304"/>
                    </a:lnTo>
                    <a:lnTo>
                      <a:pt x="2335" y="1324"/>
                    </a:lnTo>
                    <a:lnTo>
                      <a:pt x="2311" y="1339"/>
                    </a:lnTo>
                    <a:lnTo>
                      <a:pt x="2286" y="1351"/>
                    </a:lnTo>
                    <a:lnTo>
                      <a:pt x="2259" y="1358"/>
                    </a:lnTo>
                    <a:lnTo>
                      <a:pt x="2230" y="1360"/>
                    </a:lnTo>
                    <a:lnTo>
                      <a:pt x="157" y="1360"/>
                    </a:lnTo>
                    <a:lnTo>
                      <a:pt x="129" y="1358"/>
                    </a:lnTo>
                    <a:lnTo>
                      <a:pt x="101" y="1351"/>
                    </a:lnTo>
                    <a:lnTo>
                      <a:pt x="77" y="1339"/>
                    </a:lnTo>
                    <a:lnTo>
                      <a:pt x="55" y="1324"/>
                    </a:lnTo>
                    <a:lnTo>
                      <a:pt x="36" y="1304"/>
                    </a:lnTo>
                    <a:lnTo>
                      <a:pt x="21" y="1282"/>
                    </a:lnTo>
                    <a:lnTo>
                      <a:pt x="10" y="1256"/>
                    </a:lnTo>
                    <a:lnTo>
                      <a:pt x="3" y="1230"/>
                    </a:lnTo>
                    <a:lnTo>
                      <a:pt x="0" y="1200"/>
                    </a:lnTo>
                    <a:lnTo>
                      <a:pt x="0" y="748"/>
                    </a:lnTo>
                    <a:lnTo>
                      <a:pt x="3" y="684"/>
                    </a:lnTo>
                    <a:lnTo>
                      <a:pt x="11" y="622"/>
                    </a:lnTo>
                    <a:lnTo>
                      <a:pt x="23" y="561"/>
                    </a:lnTo>
                    <a:lnTo>
                      <a:pt x="41" y="501"/>
                    </a:lnTo>
                    <a:lnTo>
                      <a:pt x="63" y="443"/>
                    </a:lnTo>
                    <a:lnTo>
                      <a:pt x="90" y="389"/>
                    </a:lnTo>
                    <a:lnTo>
                      <a:pt x="122" y="336"/>
                    </a:lnTo>
                    <a:lnTo>
                      <a:pt x="156" y="286"/>
                    </a:lnTo>
                    <a:lnTo>
                      <a:pt x="195" y="240"/>
                    </a:lnTo>
                    <a:lnTo>
                      <a:pt x="237" y="196"/>
                    </a:lnTo>
                    <a:lnTo>
                      <a:pt x="283" y="157"/>
                    </a:lnTo>
                    <a:lnTo>
                      <a:pt x="332" y="121"/>
                    </a:lnTo>
                    <a:lnTo>
                      <a:pt x="385" y="89"/>
                    </a:lnTo>
                    <a:lnTo>
                      <a:pt x="440" y="62"/>
                    </a:lnTo>
                    <a:lnTo>
                      <a:pt x="498" y="38"/>
                    </a:lnTo>
                    <a:lnTo>
                      <a:pt x="559" y="20"/>
                    </a:lnTo>
                    <a:lnTo>
                      <a:pt x="640" y="0"/>
                    </a:lnTo>
                    <a:lnTo>
                      <a:pt x="1193" y="1280"/>
                    </a:lnTo>
                    <a:lnTo>
                      <a:pt x="174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endParaRPr kumimoji="0" lang="ko-KR" altLang="en-US" sz="1600" b="0" i="0" u="none" strike="noStrike" kern="1200" cap="none" spc="0" normalizeH="0" baseline="0"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endParaRPr>
              </a:p>
            </p:txBody>
          </p:sp>
          <p:sp>
            <p:nvSpPr>
              <p:cNvPr id="22" name="Freeform 25"/>
              <p:cNvSpPr/>
              <p:nvPr/>
            </p:nvSpPr>
            <p:spPr>
              <a:xfrm>
                <a:off x="2689" y="4347"/>
                <a:ext cx="34" cy="83"/>
              </a:xfrm>
              <a:custGeom>
                <a:avLst/>
                <a:gdLst>
                  <a:gd name="T0" fmla="*/ 135 w 373"/>
                  <a:gd name="T1" fmla="*/ 0 h 915"/>
                  <a:gd name="T2" fmla="*/ 237 w 373"/>
                  <a:gd name="T3" fmla="*/ 0 h 915"/>
                  <a:gd name="T4" fmla="*/ 258 w 373"/>
                  <a:gd name="T5" fmla="*/ 2 h 915"/>
                  <a:gd name="T6" fmla="*/ 278 w 373"/>
                  <a:gd name="T7" fmla="*/ 9 h 915"/>
                  <a:gd name="T8" fmla="*/ 295 w 373"/>
                  <a:gd name="T9" fmla="*/ 21 h 915"/>
                  <a:gd name="T10" fmla="*/ 310 w 373"/>
                  <a:gd name="T11" fmla="*/ 36 h 915"/>
                  <a:gd name="T12" fmla="*/ 321 w 373"/>
                  <a:gd name="T13" fmla="*/ 53 h 915"/>
                  <a:gd name="T14" fmla="*/ 328 w 373"/>
                  <a:gd name="T15" fmla="*/ 74 h 915"/>
                  <a:gd name="T16" fmla="*/ 366 w 373"/>
                  <a:gd name="T17" fmla="*/ 234 h 915"/>
                  <a:gd name="T18" fmla="*/ 368 w 373"/>
                  <a:gd name="T19" fmla="*/ 257 h 915"/>
                  <a:gd name="T20" fmla="*/ 365 w 373"/>
                  <a:gd name="T21" fmla="*/ 281 h 915"/>
                  <a:gd name="T22" fmla="*/ 357 w 373"/>
                  <a:gd name="T23" fmla="*/ 301 h 915"/>
                  <a:gd name="T24" fmla="*/ 345 w 373"/>
                  <a:gd name="T25" fmla="*/ 319 h 915"/>
                  <a:gd name="T26" fmla="*/ 329 w 373"/>
                  <a:gd name="T27" fmla="*/ 334 h 915"/>
                  <a:gd name="T28" fmla="*/ 309 w 373"/>
                  <a:gd name="T29" fmla="*/ 345 h 915"/>
                  <a:gd name="T30" fmla="*/ 287 w 373"/>
                  <a:gd name="T31" fmla="*/ 351 h 915"/>
                  <a:gd name="T32" fmla="*/ 373 w 373"/>
                  <a:gd name="T33" fmla="*/ 438 h 915"/>
                  <a:gd name="T34" fmla="*/ 187 w 373"/>
                  <a:gd name="T35" fmla="*/ 915 h 915"/>
                  <a:gd name="T36" fmla="*/ 0 w 373"/>
                  <a:gd name="T37" fmla="*/ 438 h 915"/>
                  <a:gd name="T38" fmla="*/ 85 w 373"/>
                  <a:gd name="T39" fmla="*/ 351 h 915"/>
                  <a:gd name="T40" fmla="*/ 63 w 373"/>
                  <a:gd name="T41" fmla="*/ 345 h 915"/>
                  <a:gd name="T42" fmla="*/ 44 w 373"/>
                  <a:gd name="T43" fmla="*/ 334 h 915"/>
                  <a:gd name="T44" fmla="*/ 27 w 373"/>
                  <a:gd name="T45" fmla="*/ 319 h 915"/>
                  <a:gd name="T46" fmla="*/ 15 w 373"/>
                  <a:gd name="T47" fmla="*/ 301 h 915"/>
                  <a:gd name="T48" fmla="*/ 7 w 373"/>
                  <a:gd name="T49" fmla="*/ 281 h 915"/>
                  <a:gd name="T50" fmla="*/ 4 w 373"/>
                  <a:gd name="T51" fmla="*/ 257 h 915"/>
                  <a:gd name="T52" fmla="*/ 6 w 373"/>
                  <a:gd name="T53" fmla="*/ 234 h 915"/>
                  <a:gd name="T54" fmla="*/ 44 w 373"/>
                  <a:gd name="T55" fmla="*/ 74 h 915"/>
                  <a:gd name="T56" fmla="*/ 52 w 373"/>
                  <a:gd name="T57" fmla="*/ 53 h 915"/>
                  <a:gd name="T58" fmla="*/ 63 w 373"/>
                  <a:gd name="T59" fmla="*/ 36 h 915"/>
                  <a:gd name="T60" fmla="*/ 77 w 373"/>
                  <a:gd name="T61" fmla="*/ 21 h 915"/>
                  <a:gd name="T62" fmla="*/ 95 w 373"/>
                  <a:gd name="T63" fmla="*/ 9 h 915"/>
                  <a:gd name="T64" fmla="*/ 114 w 373"/>
                  <a:gd name="T65" fmla="*/ 2 h 915"/>
                  <a:gd name="T66" fmla="*/ 135 w 373"/>
                  <a:gd name="T67" fmla="*/ 0 h 9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73" h="915">
                    <a:moveTo>
                      <a:pt x="135" y="0"/>
                    </a:moveTo>
                    <a:lnTo>
                      <a:pt x="237" y="0"/>
                    </a:lnTo>
                    <a:lnTo>
                      <a:pt x="258" y="2"/>
                    </a:lnTo>
                    <a:lnTo>
                      <a:pt x="278" y="9"/>
                    </a:lnTo>
                    <a:lnTo>
                      <a:pt x="295" y="21"/>
                    </a:lnTo>
                    <a:lnTo>
                      <a:pt x="310" y="36"/>
                    </a:lnTo>
                    <a:lnTo>
                      <a:pt x="321" y="53"/>
                    </a:lnTo>
                    <a:lnTo>
                      <a:pt x="328" y="74"/>
                    </a:lnTo>
                    <a:lnTo>
                      <a:pt x="366" y="234"/>
                    </a:lnTo>
                    <a:lnTo>
                      <a:pt x="368" y="257"/>
                    </a:lnTo>
                    <a:lnTo>
                      <a:pt x="365" y="281"/>
                    </a:lnTo>
                    <a:lnTo>
                      <a:pt x="357" y="301"/>
                    </a:lnTo>
                    <a:lnTo>
                      <a:pt x="345" y="319"/>
                    </a:lnTo>
                    <a:lnTo>
                      <a:pt x="329" y="334"/>
                    </a:lnTo>
                    <a:lnTo>
                      <a:pt x="309" y="345"/>
                    </a:lnTo>
                    <a:lnTo>
                      <a:pt x="287" y="351"/>
                    </a:lnTo>
                    <a:lnTo>
                      <a:pt x="373" y="438"/>
                    </a:lnTo>
                    <a:lnTo>
                      <a:pt x="187" y="915"/>
                    </a:lnTo>
                    <a:lnTo>
                      <a:pt x="0" y="438"/>
                    </a:lnTo>
                    <a:lnTo>
                      <a:pt x="85" y="351"/>
                    </a:lnTo>
                    <a:lnTo>
                      <a:pt x="63" y="345"/>
                    </a:lnTo>
                    <a:lnTo>
                      <a:pt x="44" y="334"/>
                    </a:lnTo>
                    <a:lnTo>
                      <a:pt x="27" y="319"/>
                    </a:lnTo>
                    <a:lnTo>
                      <a:pt x="15" y="301"/>
                    </a:lnTo>
                    <a:lnTo>
                      <a:pt x="7" y="281"/>
                    </a:lnTo>
                    <a:lnTo>
                      <a:pt x="4" y="257"/>
                    </a:lnTo>
                    <a:lnTo>
                      <a:pt x="6" y="234"/>
                    </a:lnTo>
                    <a:lnTo>
                      <a:pt x="44" y="74"/>
                    </a:lnTo>
                    <a:lnTo>
                      <a:pt x="52" y="53"/>
                    </a:lnTo>
                    <a:lnTo>
                      <a:pt x="63" y="36"/>
                    </a:lnTo>
                    <a:lnTo>
                      <a:pt x="77" y="21"/>
                    </a:lnTo>
                    <a:lnTo>
                      <a:pt x="95" y="9"/>
                    </a:lnTo>
                    <a:lnTo>
                      <a:pt x="114" y="2"/>
                    </a:lnTo>
                    <a:lnTo>
                      <a:pt x="13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endParaRPr kumimoji="0" lang="ko-KR" altLang="en-US" sz="1600" b="0" i="0" u="none" strike="noStrike" kern="1200" cap="none" spc="0" normalizeH="0" baseline="0"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endParaRPr>
              </a:p>
            </p:txBody>
          </p:sp>
        </p:grpSp>
        <p:grpSp>
          <p:nvGrpSpPr>
            <p:cNvPr id="11" name="Group 16"/>
            <p:cNvGrpSpPr>
              <a:grpSpLocks noChangeAspect="1"/>
            </p:cNvGrpSpPr>
            <p:nvPr/>
          </p:nvGrpSpPr>
          <p:grpSpPr>
            <a:xfrm>
              <a:off x="596845" y="5823027"/>
              <a:ext cx="162480" cy="186754"/>
              <a:chOff x="1039" y="1681"/>
              <a:chExt cx="1071" cy="1231"/>
            </a:xfrm>
            <a:grpFill/>
          </p:grpSpPr>
          <p:sp>
            <p:nvSpPr>
              <p:cNvPr id="15" name="Freeform 17"/>
              <p:cNvSpPr>
                <a:spLocks noEditPoints="1"/>
              </p:cNvSpPr>
              <p:nvPr/>
            </p:nvSpPr>
            <p:spPr>
              <a:xfrm>
                <a:off x="1039" y="1681"/>
                <a:ext cx="1071" cy="1099"/>
              </a:xfrm>
              <a:custGeom>
                <a:avLst/>
                <a:gdLst>
                  <a:gd name="T0" fmla="*/ 3169 w 3212"/>
                  <a:gd name="T1" fmla="*/ 566 h 3298"/>
                  <a:gd name="T2" fmla="*/ 3035 w 3212"/>
                  <a:gd name="T3" fmla="*/ 475 h 3298"/>
                  <a:gd name="T4" fmla="*/ 2711 w 3212"/>
                  <a:gd name="T5" fmla="*/ 199 h 3298"/>
                  <a:gd name="T6" fmla="*/ 2384 w 3212"/>
                  <a:gd name="T7" fmla="*/ 19 h 3298"/>
                  <a:gd name="T8" fmla="*/ 2347 w 3212"/>
                  <a:gd name="T9" fmla="*/ 4 h 3298"/>
                  <a:gd name="T10" fmla="*/ 2278 w 3212"/>
                  <a:gd name="T11" fmla="*/ 47 h 3298"/>
                  <a:gd name="T12" fmla="*/ 2171 w 3212"/>
                  <a:gd name="T13" fmla="*/ 190 h 3298"/>
                  <a:gd name="T14" fmla="*/ 1698 w 3212"/>
                  <a:gd name="T15" fmla="*/ 610 h 3298"/>
                  <a:gd name="T16" fmla="*/ 716 w 3212"/>
                  <a:gd name="T17" fmla="*/ 1337 h 3298"/>
                  <a:gd name="T18" fmla="*/ 296 w 3212"/>
                  <a:gd name="T19" fmla="*/ 1713 h 3298"/>
                  <a:gd name="T20" fmla="*/ 59 w 3212"/>
                  <a:gd name="T21" fmla="*/ 2061 h 3298"/>
                  <a:gd name="T22" fmla="*/ 0 w 3212"/>
                  <a:gd name="T23" fmla="*/ 2479 h 3298"/>
                  <a:gd name="T24" fmla="*/ 29 w 3212"/>
                  <a:gd name="T25" fmla="*/ 2758 h 3298"/>
                  <a:gd name="T26" fmla="*/ 183 w 3212"/>
                  <a:gd name="T27" fmla="*/ 2915 h 3298"/>
                  <a:gd name="T28" fmla="*/ 615 w 3212"/>
                  <a:gd name="T29" fmla="*/ 3255 h 3298"/>
                  <a:gd name="T30" fmla="*/ 886 w 3212"/>
                  <a:gd name="T31" fmla="*/ 3291 h 3298"/>
                  <a:gd name="T32" fmla="*/ 1138 w 3212"/>
                  <a:gd name="T33" fmla="*/ 3171 h 3298"/>
                  <a:gd name="T34" fmla="*/ 1808 w 3212"/>
                  <a:gd name="T35" fmla="*/ 2600 h 3298"/>
                  <a:gd name="T36" fmla="*/ 2812 w 3212"/>
                  <a:gd name="T37" fmla="*/ 1724 h 3298"/>
                  <a:gd name="T38" fmla="*/ 3103 w 3212"/>
                  <a:gd name="T39" fmla="*/ 1438 h 3298"/>
                  <a:gd name="T40" fmla="*/ 3146 w 3212"/>
                  <a:gd name="T41" fmla="*/ 1401 h 3298"/>
                  <a:gd name="T42" fmla="*/ 3193 w 3212"/>
                  <a:gd name="T43" fmla="*/ 1183 h 3298"/>
                  <a:gd name="T44" fmla="*/ 3208 w 3212"/>
                  <a:gd name="T45" fmla="*/ 620 h 3298"/>
                  <a:gd name="T46" fmla="*/ 1001 w 3212"/>
                  <a:gd name="T47" fmla="*/ 3114 h 3298"/>
                  <a:gd name="T48" fmla="*/ 881 w 3212"/>
                  <a:gd name="T49" fmla="*/ 3066 h 3298"/>
                  <a:gd name="T50" fmla="*/ 844 w 3212"/>
                  <a:gd name="T51" fmla="*/ 2610 h 3298"/>
                  <a:gd name="T52" fmla="*/ 840 w 3212"/>
                  <a:gd name="T53" fmla="*/ 2398 h 3298"/>
                  <a:gd name="T54" fmla="*/ 401 w 3212"/>
                  <a:gd name="T55" fmla="*/ 2082 h 3298"/>
                  <a:gd name="T56" fmla="*/ 241 w 3212"/>
                  <a:gd name="T57" fmla="*/ 1969 h 3298"/>
                  <a:gd name="T58" fmla="*/ 752 w 3212"/>
                  <a:gd name="T59" fmla="*/ 2141 h 3298"/>
                  <a:gd name="T60" fmla="*/ 1034 w 3212"/>
                  <a:gd name="T61" fmla="*/ 2354 h 3298"/>
                  <a:gd name="T62" fmla="*/ 1418 w 3212"/>
                  <a:gd name="T63" fmla="*/ 2074 h 3298"/>
                  <a:gd name="T64" fmla="*/ 1624 w 3212"/>
                  <a:gd name="T65" fmla="*/ 1847 h 3298"/>
                  <a:gd name="T66" fmla="*/ 1420 w 3212"/>
                  <a:gd name="T67" fmla="*/ 1596 h 3298"/>
                  <a:gd name="T68" fmla="*/ 1082 w 3212"/>
                  <a:gd name="T69" fmla="*/ 1248 h 3298"/>
                  <a:gd name="T70" fmla="*/ 1614 w 3212"/>
                  <a:gd name="T71" fmla="*/ 825 h 3298"/>
                  <a:gd name="T72" fmla="*/ 2194 w 3212"/>
                  <a:gd name="T73" fmla="*/ 338 h 3298"/>
                  <a:gd name="T74" fmla="*/ 2374 w 3212"/>
                  <a:gd name="T75" fmla="*/ 118 h 3298"/>
                  <a:gd name="T76" fmla="*/ 2661 w 3212"/>
                  <a:gd name="T77" fmla="*/ 304 h 3298"/>
                  <a:gd name="T78" fmla="*/ 2993 w 3212"/>
                  <a:gd name="T79" fmla="*/ 603 h 3298"/>
                  <a:gd name="T80" fmla="*/ 2474 w 3212"/>
                  <a:gd name="T81" fmla="*/ 1257 h 3298"/>
                  <a:gd name="T82" fmla="*/ 1732 w 3212"/>
                  <a:gd name="T83" fmla="*/ 1951 h 3298"/>
                  <a:gd name="T84" fmla="*/ 1047 w 3212"/>
                  <a:gd name="T85" fmla="*/ 2462 h 3298"/>
                  <a:gd name="T86" fmla="*/ 1012 w 3212"/>
                  <a:gd name="T87" fmla="*/ 2472 h 3298"/>
                  <a:gd name="T88" fmla="*/ 3078 w 3212"/>
                  <a:gd name="T89" fmla="*/ 1147 h 3298"/>
                  <a:gd name="T90" fmla="*/ 3067 w 3212"/>
                  <a:gd name="T91" fmla="*/ 1301 h 3298"/>
                  <a:gd name="T92" fmla="*/ 3051 w 3212"/>
                  <a:gd name="T93" fmla="*/ 1343 h 3298"/>
                  <a:gd name="T94" fmla="*/ 3018 w 3212"/>
                  <a:gd name="T95" fmla="*/ 1366 h 3298"/>
                  <a:gd name="T96" fmla="*/ 2890 w 3212"/>
                  <a:gd name="T97" fmla="*/ 1493 h 3298"/>
                  <a:gd name="T98" fmla="*/ 1823 w 3212"/>
                  <a:gd name="T99" fmla="*/ 2434 h 3298"/>
                  <a:gd name="T100" fmla="*/ 1765 w 3212"/>
                  <a:gd name="T101" fmla="*/ 2231 h 3298"/>
                  <a:gd name="T102" fmla="*/ 1749 w 3212"/>
                  <a:gd name="T103" fmla="*/ 2105 h 3298"/>
                  <a:gd name="T104" fmla="*/ 2236 w 3212"/>
                  <a:gd name="T105" fmla="*/ 1651 h 3298"/>
                  <a:gd name="T106" fmla="*/ 3095 w 3212"/>
                  <a:gd name="T107" fmla="*/ 770 h 3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212" h="3298">
                    <a:moveTo>
                      <a:pt x="3208" y="620"/>
                    </a:moveTo>
                    <a:lnTo>
                      <a:pt x="3206" y="606"/>
                    </a:lnTo>
                    <a:lnTo>
                      <a:pt x="3192" y="581"/>
                    </a:lnTo>
                    <a:lnTo>
                      <a:pt x="3169" y="566"/>
                    </a:lnTo>
                    <a:lnTo>
                      <a:pt x="3143" y="561"/>
                    </a:lnTo>
                    <a:lnTo>
                      <a:pt x="3130" y="564"/>
                    </a:lnTo>
                    <a:lnTo>
                      <a:pt x="3101" y="533"/>
                    </a:lnTo>
                    <a:lnTo>
                      <a:pt x="3035" y="475"/>
                    </a:lnTo>
                    <a:lnTo>
                      <a:pt x="3003" y="448"/>
                    </a:lnTo>
                    <a:lnTo>
                      <a:pt x="2931" y="383"/>
                    </a:lnTo>
                    <a:lnTo>
                      <a:pt x="2786" y="258"/>
                    </a:lnTo>
                    <a:lnTo>
                      <a:pt x="2711" y="199"/>
                    </a:lnTo>
                    <a:lnTo>
                      <a:pt x="2651" y="148"/>
                    </a:lnTo>
                    <a:lnTo>
                      <a:pt x="2507" y="53"/>
                    </a:lnTo>
                    <a:lnTo>
                      <a:pt x="2432" y="24"/>
                    </a:lnTo>
                    <a:lnTo>
                      <a:pt x="2384" y="19"/>
                    </a:lnTo>
                    <a:lnTo>
                      <a:pt x="2363" y="20"/>
                    </a:lnTo>
                    <a:lnTo>
                      <a:pt x="2361" y="17"/>
                    </a:lnTo>
                    <a:lnTo>
                      <a:pt x="2358" y="14"/>
                    </a:lnTo>
                    <a:lnTo>
                      <a:pt x="2347" y="4"/>
                    </a:lnTo>
                    <a:lnTo>
                      <a:pt x="2320" y="0"/>
                    </a:lnTo>
                    <a:lnTo>
                      <a:pt x="2294" y="10"/>
                    </a:lnTo>
                    <a:lnTo>
                      <a:pt x="2278" y="32"/>
                    </a:lnTo>
                    <a:lnTo>
                      <a:pt x="2278" y="47"/>
                    </a:lnTo>
                    <a:lnTo>
                      <a:pt x="2276" y="62"/>
                    </a:lnTo>
                    <a:lnTo>
                      <a:pt x="2253" y="102"/>
                    </a:lnTo>
                    <a:lnTo>
                      <a:pt x="2199" y="163"/>
                    </a:lnTo>
                    <a:lnTo>
                      <a:pt x="2171" y="190"/>
                    </a:lnTo>
                    <a:lnTo>
                      <a:pt x="2102" y="260"/>
                    </a:lnTo>
                    <a:lnTo>
                      <a:pt x="1952" y="394"/>
                    </a:lnTo>
                    <a:lnTo>
                      <a:pt x="1878" y="459"/>
                    </a:lnTo>
                    <a:lnTo>
                      <a:pt x="1698" y="610"/>
                    </a:lnTo>
                    <a:lnTo>
                      <a:pt x="1326" y="897"/>
                    </a:lnTo>
                    <a:lnTo>
                      <a:pt x="1138" y="1036"/>
                    </a:lnTo>
                    <a:lnTo>
                      <a:pt x="969" y="1157"/>
                    </a:lnTo>
                    <a:lnTo>
                      <a:pt x="716" y="1337"/>
                    </a:lnTo>
                    <a:lnTo>
                      <a:pt x="553" y="1467"/>
                    </a:lnTo>
                    <a:lnTo>
                      <a:pt x="475" y="1536"/>
                    </a:lnTo>
                    <a:lnTo>
                      <a:pt x="415" y="1592"/>
                    </a:lnTo>
                    <a:lnTo>
                      <a:pt x="296" y="1713"/>
                    </a:lnTo>
                    <a:lnTo>
                      <a:pt x="186" y="1845"/>
                    </a:lnTo>
                    <a:lnTo>
                      <a:pt x="117" y="1951"/>
                    </a:lnTo>
                    <a:lnTo>
                      <a:pt x="77" y="2024"/>
                    </a:lnTo>
                    <a:lnTo>
                      <a:pt x="59" y="2061"/>
                    </a:lnTo>
                    <a:lnTo>
                      <a:pt x="44" y="2100"/>
                    </a:lnTo>
                    <a:lnTo>
                      <a:pt x="21" y="2181"/>
                    </a:lnTo>
                    <a:lnTo>
                      <a:pt x="2" y="2306"/>
                    </a:lnTo>
                    <a:lnTo>
                      <a:pt x="0" y="2479"/>
                    </a:lnTo>
                    <a:lnTo>
                      <a:pt x="12" y="2650"/>
                    </a:lnTo>
                    <a:lnTo>
                      <a:pt x="18" y="2732"/>
                    </a:lnTo>
                    <a:lnTo>
                      <a:pt x="19" y="2742"/>
                    </a:lnTo>
                    <a:lnTo>
                      <a:pt x="29" y="2758"/>
                    </a:lnTo>
                    <a:lnTo>
                      <a:pt x="49" y="2771"/>
                    </a:lnTo>
                    <a:lnTo>
                      <a:pt x="67" y="2770"/>
                    </a:lnTo>
                    <a:lnTo>
                      <a:pt x="101" y="2817"/>
                    </a:lnTo>
                    <a:lnTo>
                      <a:pt x="183" y="2915"/>
                    </a:lnTo>
                    <a:lnTo>
                      <a:pt x="278" y="3016"/>
                    </a:lnTo>
                    <a:lnTo>
                      <a:pt x="383" y="3109"/>
                    </a:lnTo>
                    <a:lnTo>
                      <a:pt x="497" y="3193"/>
                    </a:lnTo>
                    <a:lnTo>
                      <a:pt x="615" y="3255"/>
                    </a:lnTo>
                    <a:lnTo>
                      <a:pt x="704" y="3285"/>
                    </a:lnTo>
                    <a:lnTo>
                      <a:pt x="765" y="3297"/>
                    </a:lnTo>
                    <a:lnTo>
                      <a:pt x="825" y="3298"/>
                    </a:lnTo>
                    <a:lnTo>
                      <a:pt x="886" y="3291"/>
                    </a:lnTo>
                    <a:lnTo>
                      <a:pt x="916" y="3282"/>
                    </a:lnTo>
                    <a:lnTo>
                      <a:pt x="955" y="3271"/>
                    </a:lnTo>
                    <a:lnTo>
                      <a:pt x="1030" y="3236"/>
                    </a:lnTo>
                    <a:lnTo>
                      <a:pt x="1138" y="3171"/>
                    </a:lnTo>
                    <a:lnTo>
                      <a:pt x="1342" y="3009"/>
                    </a:lnTo>
                    <a:lnTo>
                      <a:pt x="1463" y="2899"/>
                    </a:lnTo>
                    <a:lnTo>
                      <a:pt x="1634" y="2748"/>
                    </a:lnTo>
                    <a:lnTo>
                      <a:pt x="1808" y="2600"/>
                    </a:lnTo>
                    <a:lnTo>
                      <a:pt x="2017" y="2424"/>
                    </a:lnTo>
                    <a:lnTo>
                      <a:pt x="2429" y="2066"/>
                    </a:lnTo>
                    <a:lnTo>
                      <a:pt x="2633" y="1884"/>
                    </a:lnTo>
                    <a:lnTo>
                      <a:pt x="2812" y="1724"/>
                    </a:lnTo>
                    <a:lnTo>
                      <a:pt x="2987" y="1560"/>
                    </a:lnTo>
                    <a:lnTo>
                      <a:pt x="3021" y="1530"/>
                    </a:lnTo>
                    <a:lnTo>
                      <a:pt x="3075" y="1478"/>
                    </a:lnTo>
                    <a:lnTo>
                      <a:pt x="3103" y="1438"/>
                    </a:lnTo>
                    <a:lnTo>
                      <a:pt x="3111" y="1416"/>
                    </a:lnTo>
                    <a:lnTo>
                      <a:pt x="3124" y="1415"/>
                    </a:lnTo>
                    <a:lnTo>
                      <a:pt x="3134" y="1409"/>
                    </a:lnTo>
                    <a:lnTo>
                      <a:pt x="3146" y="1401"/>
                    </a:lnTo>
                    <a:lnTo>
                      <a:pt x="3163" y="1378"/>
                    </a:lnTo>
                    <a:lnTo>
                      <a:pt x="3180" y="1337"/>
                    </a:lnTo>
                    <a:lnTo>
                      <a:pt x="3192" y="1241"/>
                    </a:lnTo>
                    <a:lnTo>
                      <a:pt x="3193" y="1183"/>
                    </a:lnTo>
                    <a:lnTo>
                      <a:pt x="3202" y="1042"/>
                    </a:lnTo>
                    <a:lnTo>
                      <a:pt x="3212" y="832"/>
                    </a:lnTo>
                    <a:lnTo>
                      <a:pt x="3212" y="691"/>
                    </a:lnTo>
                    <a:lnTo>
                      <a:pt x="3208" y="620"/>
                    </a:lnTo>
                    <a:close/>
                    <a:moveTo>
                      <a:pt x="1004" y="2495"/>
                    </a:moveTo>
                    <a:lnTo>
                      <a:pt x="998" y="2649"/>
                    </a:lnTo>
                    <a:lnTo>
                      <a:pt x="999" y="2958"/>
                    </a:lnTo>
                    <a:lnTo>
                      <a:pt x="1001" y="3114"/>
                    </a:lnTo>
                    <a:lnTo>
                      <a:pt x="942" y="3145"/>
                    </a:lnTo>
                    <a:lnTo>
                      <a:pt x="880" y="3170"/>
                    </a:lnTo>
                    <a:lnTo>
                      <a:pt x="884" y="3137"/>
                    </a:lnTo>
                    <a:lnTo>
                      <a:pt x="881" y="3066"/>
                    </a:lnTo>
                    <a:lnTo>
                      <a:pt x="868" y="2961"/>
                    </a:lnTo>
                    <a:lnTo>
                      <a:pt x="860" y="2895"/>
                    </a:lnTo>
                    <a:lnTo>
                      <a:pt x="850" y="2780"/>
                    </a:lnTo>
                    <a:lnTo>
                      <a:pt x="844" y="2610"/>
                    </a:lnTo>
                    <a:lnTo>
                      <a:pt x="850" y="2495"/>
                    </a:lnTo>
                    <a:lnTo>
                      <a:pt x="857" y="2439"/>
                    </a:lnTo>
                    <a:lnTo>
                      <a:pt x="856" y="2424"/>
                    </a:lnTo>
                    <a:lnTo>
                      <a:pt x="840" y="2398"/>
                    </a:lnTo>
                    <a:lnTo>
                      <a:pt x="828" y="2390"/>
                    </a:lnTo>
                    <a:lnTo>
                      <a:pt x="717" y="2318"/>
                    </a:lnTo>
                    <a:lnTo>
                      <a:pt x="506" y="2162"/>
                    </a:lnTo>
                    <a:lnTo>
                      <a:pt x="401" y="2082"/>
                    </a:lnTo>
                    <a:lnTo>
                      <a:pt x="382" y="2064"/>
                    </a:lnTo>
                    <a:lnTo>
                      <a:pt x="314" y="2010"/>
                    </a:lnTo>
                    <a:lnTo>
                      <a:pt x="264" y="1978"/>
                    </a:lnTo>
                    <a:lnTo>
                      <a:pt x="241" y="1969"/>
                    </a:lnTo>
                    <a:lnTo>
                      <a:pt x="294" y="1899"/>
                    </a:lnTo>
                    <a:lnTo>
                      <a:pt x="350" y="1830"/>
                    </a:lnTo>
                    <a:lnTo>
                      <a:pt x="510" y="1955"/>
                    </a:lnTo>
                    <a:lnTo>
                      <a:pt x="752" y="2141"/>
                    </a:lnTo>
                    <a:lnTo>
                      <a:pt x="909" y="2270"/>
                    </a:lnTo>
                    <a:lnTo>
                      <a:pt x="985" y="2338"/>
                    </a:lnTo>
                    <a:lnTo>
                      <a:pt x="999" y="2349"/>
                    </a:lnTo>
                    <a:lnTo>
                      <a:pt x="1034" y="2354"/>
                    </a:lnTo>
                    <a:lnTo>
                      <a:pt x="1053" y="2346"/>
                    </a:lnTo>
                    <a:lnTo>
                      <a:pt x="1132" y="2302"/>
                    </a:lnTo>
                    <a:lnTo>
                      <a:pt x="1280" y="2195"/>
                    </a:lnTo>
                    <a:lnTo>
                      <a:pt x="1418" y="2074"/>
                    </a:lnTo>
                    <a:lnTo>
                      <a:pt x="1548" y="1943"/>
                    </a:lnTo>
                    <a:lnTo>
                      <a:pt x="1610" y="1877"/>
                    </a:lnTo>
                    <a:lnTo>
                      <a:pt x="1617" y="1868"/>
                    </a:lnTo>
                    <a:lnTo>
                      <a:pt x="1624" y="1847"/>
                    </a:lnTo>
                    <a:lnTo>
                      <a:pt x="1626" y="1827"/>
                    </a:lnTo>
                    <a:lnTo>
                      <a:pt x="1617" y="1807"/>
                    </a:lnTo>
                    <a:lnTo>
                      <a:pt x="1610" y="1796"/>
                    </a:lnTo>
                    <a:lnTo>
                      <a:pt x="1420" y="1596"/>
                    </a:lnTo>
                    <a:lnTo>
                      <a:pt x="1231" y="1395"/>
                    </a:lnTo>
                    <a:lnTo>
                      <a:pt x="1201" y="1360"/>
                    </a:lnTo>
                    <a:lnTo>
                      <a:pt x="1132" y="1288"/>
                    </a:lnTo>
                    <a:lnTo>
                      <a:pt x="1082" y="1248"/>
                    </a:lnTo>
                    <a:lnTo>
                      <a:pt x="1056" y="1235"/>
                    </a:lnTo>
                    <a:lnTo>
                      <a:pt x="1244" y="1103"/>
                    </a:lnTo>
                    <a:lnTo>
                      <a:pt x="1430" y="964"/>
                    </a:lnTo>
                    <a:lnTo>
                      <a:pt x="1614" y="825"/>
                    </a:lnTo>
                    <a:lnTo>
                      <a:pt x="1885" y="607"/>
                    </a:lnTo>
                    <a:lnTo>
                      <a:pt x="2060" y="458"/>
                    </a:lnTo>
                    <a:lnTo>
                      <a:pt x="2145" y="380"/>
                    </a:lnTo>
                    <a:lnTo>
                      <a:pt x="2194" y="338"/>
                    </a:lnTo>
                    <a:lnTo>
                      <a:pt x="2299" y="235"/>
                    </a:lnTo>
                    <a:lnTo>
                      <a:pt x="2344" y="177"/>
                    </a:lnTo>
                    <a:lnTo>
                      <a:pt x="2367" y="138"/>
                    </a:lnTo>
                    <a:lnTo>
                      <a:pt x="2374" y="118"/>
                    </a:lnTo>
                    <a:lnTo>
                      <a:pt x="2422" y="140"/>
                    </a:lnTo>
                    <a:lnTo>
                      <a:pt x="2466" y="163"/>
                    </a:lnTo>
                    <a:lnTo>
                      <a:pt x="2534" y="206"/>
                    </a:lnTo>
                    <a:lnTo>
                      <a:pt x="2661" y="304"/>
                    </a:lnTo>
                    <a:lnTo>
                      <a:pt x="2721" y="354"/>
                    </a:lnTo>
                    <a:lnTo>
                      <a:pt x="2833" y="453"/>
                    </a:lnTo>
                    <a:lnTo>
                      <a:pt x="2944" y="554"/>
                    </a:lnTo>
                    <a:lnTo>
                      <a:pt x="2993" y="603"/>
                    </a:lnTo>
                    <a:lnTo>
                      <a:pt x="3048" y="646"/>
                    </a:lnTo>
                    <a:lnTo>
                      <a:pt x="2937" y="771"/>
                    </a:lnTo>
                    <a:lnTo>
                      <a:pt x="2708" y="1016"/>
                    </a:lnTo>
                    <a:lnTo>
                      <a:pt x="2474" y="1257"/>
                    </a:lnTo>
                    <a:lnTo>
                      <a:pt x="2233" y="1490"/>
                    </a:lnTo>
                    <a:lnTo>
                      <a:pt x="2112" y="1605"/>
                    </a:lnTo>
                    <a:lnTo>
                      <a:pt x="1987" y="1720"/>
                    </a:lnTo>
                    <a:lnTo>
                      <a:pt x="1732" y="1951"/>
                    </a:lnTo>
                    <a:lnTo>
                      <a:pt x="1467" y="2169"/>
                    </a:lnTo>
                    <a:lnTo>
                      <a:pt x="1261" y="2322"/>
                    </a:lnTo>
                    <a:lnTo>
                      <a:pt x="1120" y="2417"/>
                    </a:lnTo>
                    <a:lnTo>
                      <a:pt x="1047" y="2462"/>
                    </a:lnTo>
                    <a:lnTo>
                      <a:pt x="1047" y="2462"/>
                    </a:lnTo>
                    <a:lnTo>
                      <a:pt x="1047" y="2463"/>
                    </a:lnTo>
                    <a:lnTo>
                      <a:pt x="1033" y="2460"/>
                    </a:lnTo>
                    <a:lnTo>
                      <a:pt x="1012" y="2472"/>
                    </a:lnTo>
                    <a:lnTo>
                      <a:pt x="1005" y="2485"/>
                    </a:lnTo>
                    <a:lnTo>
                      <a:pt x="1004" y="2495"/>
                    </a:lnTo>
                    <a:close/>
                    <a:moveTo>
                      <a:pt x="3082" y="1081"/>
                    </a:moveTo>
                    <a:lnTo>
                      <a:pt x="3078" y="1147"/>
                    </a:lnTo>
                    <a:lnTo>
                      <a:pt x="3074" y="1213"/>
                    </a:lnTo>
                    <a:lnTo>
                      <a:pt x="3072" y="1247"/>
                    </a:lnTo>
                    <a:lnTo>
                      <a:pt x="3069" y="1280"/>
                    </a:lnTo>
                    <a:lnTo>
                      <a:pt x="3067" y="1301"/>
                    </a:lnTo>
                    <a:lnTo>
                      <a:pt x="3065" y="1316"/>
                    </a:lnTo>
                    <a:lnTo>
                      <a:pt x="3059" y="1320"/>
                    </a:lnTo>
                    <a:lnTo>
                      <a:pt x="3052" y="1334"/>
                    </a:lnTo>
                    <a:lnTo>
                      <a:pt x="3051" y="1343"/>
                    </a:lnTo>
                    <a:lnTo>
                      <a:pt x="3038" y="1349"/>
                    </a:lnTo>
                    <a:lnTo>
                      <a:pt x="3018" y="1372"/>
                    </a:lnTo>
                    <a:lnTo>
                      <a:pt x="3016" y="1389"/>
                    </a:lnTo>
                    <a:lnTo>
                      <a:pt x="3018" y="1366"/>
                    </a:lnTo>
                    <a:lnTo>
                      <a:pt x="3010" y="1369"/>
                    </a:lnTo>
                    <a:lnTo>
                      <a:pt x="2990" y="1393"/>
                    </a:lnTo>
                    <a:lnTo>
                      <a:pt x="2941" y="1444"/>
                    </a:lnTo>
                    <a:lnTo>
                      <a:pt x="2890" y="1493"/>
                    </a:lnTo>
                    <a:lnTo>
                      <a:pt x="2734" y="1637"/>
                    </a:lnTo>
                    <a:lnTo>
                      <a:pt x="2574" y="1779"/>
                    </a:lnTo>
                    <a:lnTo>
                      <a:pt x="2201" y="2110"/>
                    </a:lnTo>
                    <a:lnTo>
                      <a:pt x="1823" y="2434"/>
                    </a:lnTo>
                    <a:lnTo>
                      <a:pt x="1804" y="2451"/>
                    </a:lnTo>
                    <a:lnTo>
                      <a:pt x="1785" y="2467"/>
                    </a:lnTo>
                    <a:lnTo>
                      <a:pt x="1778" y="2349"/>
                    </a:lnTo>
                    <a:lnTo>
                      <a:pt x="1765" y="2231"/>
                    </a:lnTo>
                    <a:lnTo>
                      <a:pt x="1764" y="2181"/>
                    </a:lnTo>
                    <a:lnTo>
                      <a:pt x="1765" y="2130"/>
                    </a:lnTo>
                    <a:lnTo>
                      <a:pt x="1764" y="2118"/>
                    </a:lnTo>
                    <a:lnTo>
                      <a:pt x="1749" y="2105"/>
                    </a:lnTo>
                    <a:lnTo>
                      <a:pt x="1739" y="2103"/>
                    </a:lnTo>
                    <a:lnTo>
                      <a:pt x="1927" y="1936"/>
                    </a:lnTo>
                    <a:lnTo>
                      <a:pt x="2106" y="1769"/>
                    </a:lnTo>
                    <a:lnTo>
                      <a:pt x="2236" y="1651"/>
                    </a:lnTo>
                    <a:lnTo>
                      <a:pt x="2489" y="1406"/>
                    </a:lnTo>
                    <a:lnTo>
                      <a:pt x="2737" y="1157"/>
                    </a:lnTo>
                    <a:lnTo>
                      <a:pt x="2977" y="901"/>
                    </a:lnTo>
                    <a:lnTo>
                      <a:pt x="3095" y="770"/>
                    </a:lnTo>
                    <a:lnTo>
                      <a:pt x="3093" y="926"/>
                    </a:lnTo>
                    <a:lnTo>
                      <a:pt x="3082" y="108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endParaRPr>
              </a:p>
            </p:txBody>
          </p:sp>
          <p:sp>
            <p:nvSpPr>
              <p:cNvPr id="16" name="Freeform 18"/>
              <p:cNvSpPr/>
              <p:nvPr/>
            </p:nvSpPr>
            <p:spPr>
              <a:xfrm>
                <a:off x="1398" y="2746"/>
                <a:ext cx="212" cy="132"/>
              </a:xfrm>
              <a:custGeom>
                <a:avLst/>
                <a:gdLst>
                  <a:gd name="T0" fmla="*/ 544 w 635"/>
                  <a:gd name="T1" fmla="*/ 0 h 398"/>
                  <a:gd name="T2" fmla="*/ 504 w 635"/>
                  <a:gd name="T3" fmla="*/ 18 h 398"/>
                  <a:gd name="T4" fmla="*/ 496 w 635"/>
                  <a:gd name="T5" fmla="*/ 52 h 398"/>
                  <a:gd name="T6" fmla="*/ 530 w 635"/>
                  <a:gd name="T7" fmla="*/ 177 h 398"/>
                  <a:gd name="T8" fmla="*/ 515 w 635"/>
                  <a:gd name="T9" fmla="*/ 226 h 398"/>
                  <a:gd name="T10" fmla="*/ 478 w 635"/>
                  <a:gd name="T11" fmla="*/ 262 h 398"/>
                  <a:gd name="T12" fmla="*/ 403 w 635"/>
                  <a:gd name="T13" fmla="*/ 291 h 398"/>
                  <a:gd name="T14" fmla="*/ 352 w 635"/>
                  <a:gd name="T15" fmla="*/ 272 h 398"/>
                  <a:gd name="T16" fmla="*/ 332 w 635"/>
                  <a:gd name="T17" fmla="*/ 226 h 398"/>
                  <a:gd name="T18" fmla="*/ 331 w 635"/>
                  <a:gd name="T19" fmla="*/ 198 h 398"/>
                  <a:gd name="T20" fmla="*/ 303 w 635"/>
                  <a:gd name="T21" fmla="*/ 164 h 398"/>
                  <a:gd name="T22" fmla="*/ 246 w 635"/>
                  <a:gd name="T23" fmla="*/ 180 h 398"/>
                  <a:gd name="T24" fmla="*/ 236 w 635"/>
                  <a:gd name="T25" fmla="*/ 209 h 398"/>
                  <a:gd name="T26" fmla="*/ 220 w 635"/>
                  <a:gd name="T27" fmla="*/ 268 h 398"/>
                  <a:gd name="T28" fmla="*/ 160 w 635"/>
                  <a:gd name="T29" fmla="*/ 310 h 398"/>
                  <a:gd name="T30" fmla="*/ 122 w 635"/>
                  <a:gd name="T31" fmla="*/ 304 h 398"/>
                  <a:gd name="T32" fmla="*/ 83 w 635"/>
                  <a:gd name="T33" fmla="*/ 270 h 398"/>
                  <a:gd name="T34" fmla="*/ 83 w 635"/>
                  <a:gd name="T35" fmla="*/ 182 h 398"/>
                  <a:gd name="T36" fmla="*/ 90 w 635"/>
                  <a:gd name="T37" fmla="*/ 149 h 398"/>
                  <a:gd name="T38" fmla="*/ 62 w 635"/>
                  <a:gd name="T39" fmla="*/ 126 h 398"/>
                  <a:gd name="T40" fmla="*/ 34 w 635"/>
                  <a:gd name="T41" fmla="*/ 139 h 398"/>
                  <a:gd name="T42" fmla="*/ 7 w 635"/>
                  <a:gd name="T43" fmla="*/ 193 h 398"/>
                  <a:gd name="T44" fmla="*/ 3 w 635"/>
                  <a:gd name="T45" fmla="*/ 268 h 398"/>
                  <a:gd name="T46" fmla="*/ 31 w 635"/>
                  <a:gd name="T47" fmla="*/ 336 h 398"/>
                  <a:gd name="T48" fmla="*/ 93 w 635"/>
                  <a:gd name="T49" fmla="*/ 383 h 398"/>
                  <a:gd name="T50" fmla="*/ 139 w 635"/>
                  <a:gd name="T51" fmla="*/ 398 h 398"/>
                  <a:gd name="T52" fmla="*/ 229 w 635"/>
                  <a:gd name="T53" fmla="*/ 383 h 398"/>
                  <a:gd name="T54" fmla="*/ 279 w 635"/>
                  <a:gd name="T55" fmla="*/ 339 h 398"/>
                  <a:gd name="T56" fmla="*/ 350 w 635"/>
                  <a:gd name="T57" fmla="*/ 379 h 398"/>
                  <a:gd name="T58" fmla="*/ 470 w 635"/>
                  <a:gd name="T59" fmla="*/ 375 h 398"/>
                  <a:gd name="T60" fmla="*/ 527 w 635"/>
                  <a:gd name="T61" fmla="*/ 350 h 398"/>
                  <a:gd name="T62" fmla="*/ 600 w 635"/>
                  <a:gd name="T63" fmla="*/ 271 h 398"/>
                  <a:gd name="T64" fmla="*/ 635 w 635"/>
                  <a:gd name="T65" fmla="*/ 166 h 398"/>
                  <a:gd name="T66" fmla="*/ 614 w 635"/>
                  <a:gd name="T67" fmla="*/ 64 h 398"/>
                  <a:gd name="T68" fmla="*/ 555 w 635"/>
                  <a:gd name="T69" fmla="*/ 6 h 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635" h="398">
                    <a:moveTo>
                      <a:pt x="555" y="6"/>
                    </a:moveTo>
                    <a:lnTo>
                      <a:pt x="544" y="0"/>
                    </a:lnTo>
                    <a:lnTo>
                      <a:pt x="521" y="3"/>
                    </a:lnTo>
                    <a:lnTo>
                      <a:pt x="504" y="18"/>
                    </a:lnTo>
                    <a:lnTo>
                      <a:pt x="495" y="39"/>
                    </a:lnTo>
                    <a:lnTo>
                      <a:pt x="496" y="52"/>
                    </a:lnTo>
                    <a:lnTo>
                      <a:pt x="514" y="113"/>
                    </a:lnTo>
                    <a:lnTo>
                      <a:pt x="530" y="177"/>
                    </a:lnTo>
                    <a:lnTo>
                      <a:pt x="527" y="202"/>
                    </a:lnTo>
                    <a:lnTo>
                      <a:pt x="515" y="226"/>
                    </a:lnTo>
                    <a:lnTo>
                      <a:pt x="494" y="251"/>
                    </a:lnTo>
                    <a:lnTo>
                      <a:pt x="478" y="262"/>
                    </a:lnTo>
                    <a:lnTo>
                      <a:pt x="453" y="278"/>
                    </a:lnTo>
                    <a:lnTo>
                      <a:pt x="403" y="291"/>
                    </a:lnTo>
                    <a:lnTo>
                      <a:pt x="370" y="284"/>
                    </a:lnTo>
                    <a:lnTo>
                      <a:pt x="352" y="272"/>
                    </a:lnTo>
                    <a:lnTo>
                      <a:pt x="339" y="252"/>
                    </a:lnTo>
                    <a:lnTo>
                      <a:pt x="332" y="226"/>
                    </a:lnTo>
                    <a:lnTo>
                      <a:pt x="332" y="209"/>
                    </a:lnTo>
                    <a:lnTo>
                      <a:pt x="331" y="198"/>
                    </a:lnTo>
                    <a:lnTo>
                      <a:pt x="324" y="180"/>
                    </a:lnTo>
                    <a:lnTo>
                      <a:pt x="303" y="164"/>
                    </a:lnTo>
                    <a:lnTo>
                      <a:pt x="268" y="164"/>
                    </a:lnTo>
                    <a:lnTo>
                      <a:pt x="246" y="180"/>
                    </a:lnTo>
                    <a:lnTo>
                      <a:pt x="237" y="198"/>
                    </a:lnTo>
                    <a:lnTo>
                      <a:pt x="236" y="209"/>
                    </a:lnTo>
                    <a:lnTo>
                      <a:pt x="233" y="231"/>
                    </a:lnTo>
                    <a:lnTo>
                      <a:pt x="220" y="268"/>
                    </a:lnTo>
                    <a:lnTo>
                      <a:pt x="196" y="297"/>
                    </a:lnTo>
                    <a:lnTo>
                      <a:pt x="160" y="310"/>
                    </a:lnTo>
                    <a:lnTo>
                      <a:pt x="137" y="307"/>
                    </a:lnTo>
                    <a:lnTo>
                      <a:pt x="122" y="304"/>
                    </a:lnTo>
                    <a:lnTo>
                      <a:pt x="102" y="294"/>
                    </a:lnTo>
                    <a:lnTo>
                      <a:pt x="83" y="270"/>
                    </a:lnTo>
                    <a:lnTo>
                      <a:pt x="76" y="228"/>
                    </a:lnTo>
                    <a:lnTo>
                      <a:pt x="83" y="182"/>
                    </a:lnTo>
                    <a:lnTo>
                      <a:pt x="88" y="162"/>
                    </a:lnTo>
                    <a:lnTo>
                      <a:pt x="90" y="149"/>
                    </a:lnTo>
                    <a:lnTo>
                      <a:pt x="80" y="131"/>
                    </a:lnTo>
                    <a:lnTo>
                      <a:pt x="62" y="126"/>
                    </a:lnTo>
                    <a:lnTo>
                      <a:pt x="43" y="130"/>
                    </a:lnTo>
                    <a:lnTo>
                      <a:pt x="34" y="139"/>
                    </a:lnTo>
                    <a:lnTo>
                      <a:pt x="23" y="157"/>
                    </a:lnTo>
                    <a:lnTo>
                      <a:pt x="7" y="193"/>
                    </a:lnTo>
                    <a:lnTo>
                      <a:pt x="0" y="232"/>
                    </a:lnTo>
                    <a:lnTo>
                      <a:pt x="3" y="268"/>
                    </a:lnTo>
                    <a:lnTo>
                      <a:pt x="13" y="304"/>
                    </a:lnTo>
                    <a:lnTo>
                      <a:pt x="31" y="336"/>
                    </a:lnTo>
                    <a:lnTo>
                      <a:pt x="59" y="362"/>
                    </a:lnTo>
                    <a:lnTo>
                      <a:pt x="93" y="383"/>
                    </a:lnTo>
                    <a:lnTo>
                      <a:pt x="113" y="390"/>
                    </a:lnTo>
                    <a:lnTo>
                      <a:pt x="139" y="398"/>
                    </a:lnTo>
                    <a:lnTo>
                      <a:pt x="187" y="398"/>
                    </a:lnTo>
                    <a:lnTo>
                      <a:pt x="229" y="383"/>
                    </a:lnTo>
                    <a:lnTo>
                      <a:pt x="265" y="356"/>
                    </a:lnTo>
                    <a:lnTo>
                      <a:pt x="279" y="339"/>
                    </a:lnTo>
                    <a:lnTo>
                      <a:pt x="299" y="356"/>
                    </a:lnTo>
                    <a:lnTo>
                      <a:pt x="350" y="379"/>
                    </a:lnTo>
                    <a:lnTo>
                      <a:pt x="409" y="386"/>
                    </a:lnTo>
                    <a:lnTo>
                      <a:pt x="470" y="375"/>
                    </a:lnTo>
                    <a:lnTo>
                      <a:pt x="502" y="362"/>
                    </a:lnTo>
                    <a:lnTo>
                      <a:pt x="527" y="350"/>
                    </a:lnTo>
                    <a:lnTo>
                      <a:pt x="567" y="316"/>
                    </a:lnTo>
                    <a:lnTo>
                      <a:pt x="600" y="271"/>
                    </a:lnTo>
                    <a:lnTo>
                      <a:pt x="623" y="221"/>
                    </a:lnTo>
                    <a:lnTo>
                      <a:pt x="635" y="166"/>
                    </a:lnTo>
                    <a:lnTo>
                      <a:pt x="632" y="113"/>
                    </a:lnTo>
                    <a:lnTo>
                      <a:pt x="614" y="64"/>
                    </a:lnTo>
                    <a:lnTo>
                      <a:pt x="581" y="23"/>
                    </a:lnTo>
                    <a:lnTo>
                      <a:pt x="555" y="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endParaRPr>
              </a:p>
            </p:txBody>
          </p:sp>
          <p:sp>
            <p:nvSpPr>
              <p:cNvPr id="17" name="Freeform 19"/>
              <p:cNvSpPr/>
              <p:nvPr/>
            </p:nvSpPr>
            <p:spPr>
              <a:xfrm>
                <a:off x="1655" y="2515"/>
                <a:ext cx="176" cy="179"/>
              </a:xfrm>
              <a:custGeom>
                <a:avLst/>
                <a:gdLst>
                  <a:gd name="T0" fmla="*/ 301 w 528"/>
                  <a:gd name="T1" fmla="*/ 1 h 538"/>
                  <a:gd name="T2" fmla="*/ 268 w 528"/>
                  <a:gd name="T3" fmla="*/ 27 h 538"/>
                  <a:gd name="T4" fmla="*/ 273 w 528"/>
                  <a:gd name="T5" fmla="*/ 82 h 538"/>
                  <a:gd name="T6" fmla="*/ 298 w 528"/>
                  <a:gd name="T7" fmla="*/ 95 h 538"/>
                  <a:gd name="T8" fmla="*/ 373 w 528"/>
                  <a:gd name="T9" fmla="*/ 112 h 538"/>
                  <a:gd name="T10" fmla="*/ 419 w 528"/>
                  <a:gd name="T11" fmla="*/ 145 h 538"/>
                  <a:gd name="T12" fmla="*/ 423 w 528"/>
                  <a:gd name="T13" fmla="*/ 191 h 538"/>
                  <a:gd name="T14" fmla="*/ 409 w 528"/>
                  <a:gd name="T15" fmla="*/ 220 h 538"/>
                  <a:gd name="T16" fmla="*/ 357 w 528"/>
                  <a:gd name="T17" fmla="*/ 265 h 538"/>
                  <a:gd name="T18" fmla="*/ 245 w 528"/>
                  <a:gd name="T19" fmla="*/ 269 h 538"/>
                  <a:gd name="T20" fmla="*/ 207 w 528"/>
                  <a:gd name="T21" fmla="*/ 256 h 538"/>
                  <a:gd name="T22" fmla="*/ 188 w 528"/>
                  <a:gd name="T23" fmla="*/ 250 h 538"/>
                  <a:gd name="T24" fmla="*/ 150 w 528"/>
                  <a:gd name="T25" fmla="*/ 268 h 538"/>
                  <a:gd name="T26" fmla="*/ 141 w 528"/>
                  <a:gd name="T27" fmla="*/ 324 h 538"/>
                  <a:gd name="T28" fmla="*/ 161 w 528"/>
                  <a:gd name="T29" fmla="*/ 341 h 538"/>
                  <a:gd name="T30" fmla="*/ 173 w 528"/>
                  <a:gd name="T31" fmla="*/ 347 h 538"/>
                  <a:gd name="T32" fmla="*/ 178 w 528"/>
                  <a:gd name="T33" fmla="*/ 348 h 538"/>
                  <a:gd name="T34" fmla="*/ 184 w 528"/>
                  <a:gd name="T35" fmla="*/ 351 h 538"/>
                  <a:gd name="T36" fmla="*/ 220 w 528"/>
                  <a:gd name="T37" fmla="*/ 367 h 538"/>
                  <a:gd name="T38" fmla="*/ 243 w 528"/>
                  <a:gd name="T39" fmla="*/ 399 h 538"/>
                  <a:gd name="T40" fmla="*/ 180 w 528"/>
                  <a:gd name="T41" fmla="*/ 443 h 538"/>
                  <a:gd name="T42" fmla="*/ 131 w 528"/>
                  <a:gd name="T43" fmla="*/ 456 h 538"/>
                  <a:gd name="T44" fmla="*/ 62 w 528"/>
                  <a:gd name="T45" fmla="*/ 456 h 538"/>
                  <a:gd name="T46" fmla="*/ 50 w 528"/>
                  <a:gd name="T47" fmla="*/ 443 h 538"/>
                  <a:gd name="T48" fmla="*/ 10 w 528"/>
                  <a:gd name="T49" fmla="*/ 446 h 538"/>
                  <a:gd name="T50" fmla="*/ 3 w 528"/>
                  <a:gd name="T51" fmla="*/ 475 h 538"/>
                  <a:gd name="T52" fmla="*/ 45 w 528"/>
                  <a:gd name="T53" fmla="*/ 525 h 538"/>
                  <a:gd name="T54" fmla="*/ 134 w 528"/>
                  <a:gd name="T55" fmla="*/ 538 h 538"/>
                  <a:gd name="T56" fmla="*/ 190 w 528"/>
                  <a:gd name="T57" fmla="*/ 528 h 538"/>
                  <a:gd name="T58" fmla="*/ 302 w 528"/>
                  <a:gd name="T59" fmla="*/ 465 h 538"/>
                  <a:gd name="T60" fmla="*/ 355 w 528"/>
                  <a:gd name="T61" fmla="*/ 383 h 538"/>
                  <a:gd name="T62" fmla="*/ 357 w 528"/>
                  <a:gd name="T63" fmla="*/ 366 h 538"/>
                  <a:gd name="T64" fmla="*/ 425 w 528"/>
                  <a:gd name="T65" fmla="*/ 341 h 538"/>
                  <a:gd name="T66" fmla="*/ 497 w 528"/>
                  <a:gd name="T67" fmla="*/ 271 h 538"/>
                  <a:gd name="T68" fmla="*/ 520 w 528"/>
                  <a:gd name="T69" fmla="*/ 220 h 538"/>
                  <a:gd name="T70" fmla="*/ 520 w 528"/>
                  <a:gd name="T71" fmla="*/ 127 h 538"/>
                  <a:gd name="T72" fmla="*/ 469 w 528"/>
                  <a:gd name="T73" fmla="*/ 53 h 538"/>
                  <a:gd name="T74" fmla="*/ 384 w 528"/>
                  <a:gd name="T75" fmla="*/ 9 h 538"/>
                  <a:gd name="T76" fmla="*/ 311 w 528"/>
                  <a:gd name="T77" fmla="*/ 0 h 5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28" h="538">
                    <a:moveTo>
                      <a:pt x="311" y="0"/>
                    </a:moveTo>
                    <a:lnTo>
                      <a:pt x="301" y="1"/>
                    </a:lnTo>
                    <a:lnTo>
                      <a:pt x="285" y="9"/>
                    </a:lnTo>
                    <a:lnTo>
                      <a:pt x="268" y="27"/>
                    </a:lnTo>
                    <a:lnTo>
                      <a:pt x="263" y="60"/>
                    </a:lnTo>
                    <a:lnTo>
                      <a:pt x="273" y="82"/>
                    </a:lnTo>
                    <a:lnTo>
                      <a:pt x="288" y="92"/>
                    </a:lnTo>
                    <a:lnTo>
                      <a:pt x="298" y="95"/>
                    </a:lnTo>
                    <a:lnTo>
                      <a:pt x="321" y="99"/>
                    </a:lnTo>
                    <a:lnTo>
                      <a:pt x="373" y="112"/>
                    </a:lnTo>
                    <a:lnTo>
                      <a:pt x="404" y="129"/>
                    </a:lnTo>
                    <a:lnTo>
                      <a:pt x="419" y="145"/>
                    </a:lnTo>
                    <a:lnTo>
                      <a:pt x="426" y="165"/>
                    </a:lnTo>
                    <a:lnTo>
                      <a:pt x="423" y="191"/>
                    </a:lnTo>
                    <a:lnTo>
                      <a:pt x="416" y="206"/>
                    </a:lnTo>
                    <a:lnTo>
                      <a:pt x="409" y="220"/>
                    </a:lnTo>
                    <a:lnTo>
                      <a:pt x="391" y="242"/>
                    </a:lnTo>
                    <a:lnTo>
                      <a:pt x="357" y="265"/>
                    </a:lnTo>
                    <a:lnTo>
                      <a:pt x="302" y="276"/>
                    </a:lnTo>
                    <a:lnTo>
                      <a:pt x="245" y="269"/>
                    </a:lnTo>
                    <a:lnTo>
                      <a:pt x="217" y="260"/>
                    </a:lnTo>
                    <a:lnTo>
                      <a:pt x="207" y="256"/>
                    </a:lnTo>
                    <a:lnTo>
                      <a:pt x="199" y="253"/>
                    </a:lnTo>
                    <a:lnTo>
                      <a:pt x="188" y="250"/>
                    </a:lnTo>
                    <a:lnTo>
                      <a:pt x="171" y="253"/>
                    </a:lnTo>
                    <a:lnTo>
                      <a:pt x="150" y="268"/>
                    </a:lnTo>
                    <a:lnTo>
                      <a:pt x="135" y="299"/>
                    </a:lnTo>
                    <a:lnTo>
                      <a:pt x="141" y="324"/>
                    </a:lnTo>
                    <a:lnTo>
                      <a:pt x="151" y="337"/>
                    </a:lnTo>
                    <a:lnTo>
                      <a:pt x="161" y="341"/>
                    </a:lnTo>
                    <a:lnTo>
                      <a:pt x="167" y="344"/>
                    </a:lnTo>
                    <a:lnTo>
                      <a:pt x="173" y="347"/>
                    </a:lnTo>
                    <a:lnTo>
                      <a:pt x="173" y="347"/>
                    </a:lnTo>
                    <a:lnTo>
                      <a:pt x="178" y="348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220" y="367"/>
                    </a:lnTo>
                    <a:lnTo>
                      <a:pt x="252" y="386"/>
                    </a:lnTo>
                    <a:lnTo>
                      <a:pt x="243" y="399"/>
                    </a:lnTo>
                    <a:lnTo>
                      <a:pt x="220" y="420"/>
                    </a:lnTo>
                    <a:lnTo>
                      <a:pt x="180" y="443"/>
                    </a:lnTo>
                    <a:lnTo>
                      <a:pt x="150" y="452"/>
                    </a:lnTo>
                    <a:lnTo>
                      <a:pt x="131" y="456"/>
                    </a:lnTo>
                    <a:lnTo>
                      <a:pt x="85" y="459"/>
                    </a:lnTo>
                    <a:lnTo>
                      <a:pt x="62" y="456"/>
                    </a:lnTo>
                    <a:lnTo>
                      <a:pt x="57" y="453"/>
                    </a:lnTo>
                    <a:lnTo>
                      <a:pt x="50" y="443"/>
                    </a:lnTo>
                    <a:lnTo>
                      <a:pt x="30" y="438"/>
                    </a:lnTo>
                    <a:lnTo>
                      <a:pt x="10" y="446"/>
                    </a:lnTo>
                    <a:lnTo>
                      <a:pt x="0" y="463"/>
                    </a:lnTo>
                    <a:lnTo>
                      <a:pt x="3" y="475"/>
                    </a:lnTo>
                    <a:lnTo>
                      <a:pt x="13" y="498"/>
                    </a:lnTo>
                    <a:lnTo>
                      <a:pt x="45" y="525"/>
                    </a:lnTo>
                    <a:lnTo>
                      <a:pt x="88" y="537"/>
                    </a:lnTo>
                    <a:lnTo>
                      <a:pt x="134" y="538"/>
                    </a:lnTo>
                    <a:lnTo>
                      <a:pt x="155" y="534"/>
                    </a:lnTo>
                    <a:lnTo>
                      <a:pt x="190" y="528"/>
                    </a:lnTo>
                    <a:lnTo>
                      <a:pt x="250" y="504"/>
                    </a:lnTo>
                    <a:lnTo>
                      <a:pt x="302" y="465"/>
                    </a:lnTo>
                    <a:lnTo>
                      <a:pt x="341" y="414"/>
                    </a:lnTo>
                    <a:lnTo>
                      <a:pt x="355" y="383"/>
                    </a:lnTo>
                    <a:lnTo>
                      <a:pt x="358" y="374"/>
                    </a:lnTo>
                    <a:lnTo>
                      <a:pt x="357" y="366"/>
                    </a:lnTo>
                    <a:lnTo>
                      <a:pt x="381" y="360"/>
                    </a:lnTo>
                    <a:lnTo>
                      <a:pt x="425" y="341"/>
                    </a:lnTo>
                    <a:lnTo>
                      <a:pt x="463" y="311"/>
                    </a:lnTo>
                    <a:lnTo>
                      <a:pt x="497" y="271"/>
                    </a:lnTo>
                    <a:lnTo>
                      <a:pt x="509" y="246"/>
                    </a:lnTo>
                    <a:lnTo>
                      <a:pt x="520" y="220"/>
                    </a:lnTo>
                    <a:lnTo>
                      <a:pt x="528" y="171"/>
                    </a:lnTo>
                    <a:lnTo>
                      <a:pt x="520" y="127"/>
                    </a:lnTo>
                    <a:lnTo>
                      <a:pt x="499" y="86"/>
                    </a:lnTo>
                    <a:lnTo>
                      <a:pt x="469" y="53"/>
                    </a:lnTo>
                    <a:lnTo>
                      <a:pt x="430" y="26"/>
                    </a:lnTo>
                    <a:lnTo>
                      <a:pt x="384" y="9"/>
                    </a:lnTo>
                    <a:lnTo>
                      <a:pt x="337" y="0"/>
                    </a:lnTo>
                    <a:lnTo>
                      <a:pt x="311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endParaRPr>
              </a:p>
            </p:txBody>
          </p:sp>
          <p:sp>
            <p:nvSpPr>
              <p:cNvPr id="18" name="Freeform 20"/>
              <p:cNvSpPr/>
              <p:nvPr/>
            </p:nvSpPr>
            <p:spPr>
              <a:xfrm>
                <a:off x="1665" y="2702"/>
                <a:ext cx="205" cy="210"/>
              </a:xfrm>
              <a:custGeom>
                <a:avLst/>
                <a:gdLst>
                  <a:gd name="T0" fmla="*/ 388 w 613"/>
                  <a:gd name="T1" fmla="*/ 3 h 630"/>
                  <a:gd name="T2" fmla="*/ 357 w 613"/>
                  <a:gd name="T3" fmla="*/ 52 h 630"/>
                  <a:gd name="T4" fmla="*/ 381 w 613"/>
                  <a:gd name="T5" fmla="*/ 89 h 630"/>
                  <a:gd name="T6" fmla="*/ 466 w 613"/>
                  <a:gd name="T7" fmla="*/ 128 h 630"/>
                  <a:gd name="T8" fmla="*/ 511 w 613"/>
                  <a:gd name="T9" fmla="*/ 174 h 630"/>
                  <a:gd name="T10" fmla="*/ 506 w 613"/>
                  <a:gd name="T11" fmla="*/ 230 h 630"/>
                  <a:gd name="T12" fmla="*/ 486 w 613"/>
                  <a:gd name="T13" fmla="*/ 265 h 630"/>
                  <a:gd name="T14" fmla="*/ 431 w 613"/>
                  <a:gd name="T15" fmla="*/ 307 h 630"/>
                  <a:gd name="T16" fmla="*/ 349 w 613"/>
                  <a:gd name="T17" fmla="*/ 312 h 630"/>
                  <a:gd name="T18" fmla="*/ 257 w 613"/>
                  <a:gd name="T19" fmla="*/ 265 h 630"/>
                  <a:gd name="T20" fmla="*/ 253 w 613"/>
                  <a:gd name="T21" fmla="*/ 260 h 630"/>
                  <a:gd name="T22" fmla="*/ 239 w 613"/>
                  <a:gd name="T23" fmla="*/ 252 h 630"/>
                  <a:gd name="T24" fmla="*/ 198 w 613"/>
                  <a:gd name="T25" fmla="*/ 256 h 630"/>
                  <a:gd name="T26" fmla="*/ 175 w 613"/>
                  <a:gd name="T27" fmla="*/ 311 h 630"/>
                  <a:gd name="T28" fmla="*/ 188 w 613"/>
                  <a:gd name="T29" fmla="*/ 334 h 630"/>
                  <a:gd name="T30" fmla="*/ 214 w 613"/>
                  <a:gd name="T31" fmla="*/ 354 h 630"/>
                  <a:gd name="T32" fmla="*/ 256 w 613"/>
                  <a:gd name="T33" fmla="*/ 422 h 630"/>
                  <a:gd name="T34" fmla="*/ 224 w 613"/>
                  <a:gd name="T35" fmla="*/ 512 h 630"/>
                  <a:gd name="T36" fmla="*/ 180 w 613"/>
                  <a:gd name="T37" fmla="*/ 543 h 630"/>
                  <a:gd name="T38" fmla="*/ 119 w 613"/>
                  <a:gd name="T39" fmla="*/ 547 h 630"/>
                  <a:gd name="T40" fmla="*/ 72 w 613"/>
                  <a:gd name="T41" fmla="*/ 495 h 630"/>
                  <a:gd name="T42" fmla="*/ 51 w 613"/>
                  <a:gd name="T43" fmla="*/ 397 h 630"/>
                  <a:gd name="T44" fmla="*/ 37 w 613"/>
                  <a:gd name="T45" fmla="*/ 374 h 630"/>
                  <a:gd name="T46" fmla="*/ 5 w 613"/>
                  <a:gd name="T47" fmla="*/ 387 h 630"/>
                  <a:gd name="T48" fmla="*/ 0 w 613"/>
                  <a:gd name="T49" fmla="*/ 425 h 630"/>
                  <a:gd name="T50" fmla="*/ 13 w 613"/>
                  <a:gd name="T51" fmla="*/ 540 h 630"/>
                  <a:gd name="T52" fmla="*/ 66 w 613"/>
                  <a:gd name="T53" fmla="*/ 607 h 630"/>
                  <a:gd name="T54" fmla="*/ 131 w 613"/>
                  <a:gd name="T55" fmla="*/ 630 h 630"/>
                  <a:gd name="T56" fmla="*/ 220 w 613"/>
                  <a:gd name="T57" fmla="*/ 615 h 630"/>
                  <a:gd name="T58" fmla="*/ 263 w 613"/>
                  <a:gd name="T59" fmla="*/ 594 h 630"/>
                  <a:gd name="T60" fmla="*/ 329 w 613"/>
                  <a:gd name="T61" fmla="*/ 522 h 630"/>
                  <a:gd name="T62" fmla="*/ 352 w 613"/>
                  <a:gd name="T63" fmla="*/ 452 h 630"/>
                  <a:gd name="T64" fmla="*/ 352 w 613"/>
                  <a:gd name="T65" fmla="*/ 410 h 630"/>
                  <a:gd name="T66" fmla="*/ 446 w 613"/>
                  <a:gd name="T67" fmla="*/ 404 h 630"/>
                  <a:gd name="T68" fmla="*/ 555 w 613"/>
                  <a:gd name="T69" fmla="*/ 338 h 630"/>
                  <a:gd name="T70" fmla="*/ 594 w 613"/>
                  <a:gd name="T71" fmla="*/ 283 h 630"/>
                  <a:gd name="T72" fmla="*/ 613 w 613"/>
                  <a:gd name="T73" fmla="*/ 177 h 630"/>
                  <a:gd name="T74" fmla="*/ 574 w 613"/>
                  <a:gd name="T75" fmla="*/ 82 h 630"/>
                  <a:gd name="T76" fmla="*/ 489 w 613"/>
                  <a:gd name="T77" fmla="*/ 17 h 630"/>
                  <a:gd name="T78" fmla="*/ 404 w 613"/>
                  <a:gd name="T79" fmla="*/ 0 h 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13" h="630">
                    <a:moveTo>
                      <a:pt x="404" y="0"/>
                    </a:moveTo>
                    <a:lnTo>
                      <a:pt x="388" y="3"/>
                    </a:lnTo>
                    <a:lnTo>
                      <a:pt x="365" y="21"/>
                    </a:lnTo>
                    <a:lnTo>
                      <a:pt x="357" y="52"/>
                    </a:lnTo>
                    <a:lnTo>
                      <a:pt x="367" y="79"/>
                    </a:lnTo>
                    <a:lnTo>
                      <a:pt x="381" y="89"/>
                    </a:lnTo>
                    <a:lnTo>
                      <a:pt x="410" y="101"/>
                    </a:lnTo>
                    <a:lnTo>
                      <a:pt x="466" y="128"/>
                    </a:lnTo>
                    <a:lnTo>
                      <a:pt x="498" y="152"/>
                    </a:lnTo>
                    <a:lnTo>
                      <a:pt x="511" y="174"/>
                    </a:lnTo>
                    <a:lnTo>
                      <a:pt x="515" y="200"/>
                    </a:lnTo>
                    <a:lnTo>
                      <a:pt x="506" y="230"/>
                    </a:lnTo>
                    <a:lnTo>
                      <a:pt x="498" y="249"/>
                    </a:lnTo>
                    <a:lnTo>
                      <a:pt x="486" y="265"/>
                    </a:lnTo>
                    <a:lnTo>
                      <a:pt x="462" y="291"/>
                    </a:lnTo>
                    <a:lnTo>
                      <a:pt x="431" y="307"/>
                    </a:lnTo>
                    <a:lnTo>
                      <a:pt x="400" y="314"/>
                    </a:lnTo>
                    <a:lnTo>
                      <a:pt x="349" y="312"/>
                    </a:lnTo>
                    <a:lnTo>
                      <a:pt x="285" y="286"/>
                    </a:lnTo>
                    <a:lnTo>
                      <a:pt x="257" y="265"/>
                    </a:lnTo>
                    <a:lnTo>
                      <a:pt x="257" y="265"/>
                    </a:lnTo>
                    <a:lnTo>
                      <a:pt x="253" y="260"/>
                    </a:lnTo>
                    <a:lnTo>
                      <a:pt x="247" y="258"/>
                    </a:lnTo>
                    <a:lnTo>
                      <a:pt x="239" y="252"/>
                    </a:lnTo>
                    <a:lnTo>
                      <a:pt x="223" y="249"/>
                    </a:lnTo>
                    <a:lnTo>
                      <a:pt x="198" y="256"/>
                    </a:lnTo>
                    <a:lnTo>
                      <a:pt x="177" y="285"/>
                    </a:lnTo>
                    <a:lnTo>
                      <a:pt x="175" y="311"/>
                    </a:lnTo>
                    <a:lnTo>
                      <a:pt x="181" y="327"/>
                    </a:lnTo>
                    <a:lnTo>
                      <a:pt x="188" y="334"/>
                    </a:lnTo>
                    <a:lnTo>
                      <a:pt x="201" y="344"/>
                    </a:lnTo>
                    <a:lnTo>
                      <a:pt x="214" y="354"/>
                    </a:lnTo>
                    <a:lnTo>
                      <a:pt x="234" y="376"/>
                    </a:lnTo>
                    <a:lnTo>
                      <a:pt x="256" y="422"/>
                    </a:lnTo>
                    <a:lnTo>
                      <a:pt x="253" y="469"/>
                    </a:lnTo>
                    <a:lnTo>
                      <a:pt x="224" y="512"/>
                    </a:lnTo>
                    <a:lnTo>
                      <a:pt x="198" y="531"/>
                    </a:lnTo>
                    <a:lnTo>
                      <a:pt x="180" y="543"/>
                    </a:lnTo>
                    <a:lnTo>
                      <a:pt x="146" y="551"/>
                    </a:lnTo>
                    <a:lnTo>
                      <a:pt x="119" y="547"/>
                    </a:lnTo>
                    <a:lnTo>
                      <a:pt x="96" y="533"/>
                    </a:lnTo>
                    <a:lnTo>
                      <a:pt x="72" y="495"/>
                    </a:lnTo>
                    <a:lnTo>
                      <a:pt x="54" y="430"/>
                    </a:lnTo>
                    <a:lnTo>
                      <a:pt x="51" y="397"/>
                    </a:lnTo>
                    <a:lnTo>
                      <a:pt x="50" y="386"/>
                    </a:lnTo>
                    <a:lnTo>
                      <a:pt x="37" y="374"/>
                    </a:lnTo>
                    <a:lnTo>
                      <a:pt x="20" y="374"/>
                    </a:lnTo>
                    <a:lnTo>
                      <a:pt x="5" y="387"/>
                    </a:lnTo>
                    <a:lnTo>
                      <a:pt x="2" y="397"/>
                    </a:lnTo>
                    <a:lnTo>
                      <a:pt x="0" y="425"/>
                    </a:lnTo>
                    <a:lnTo>
                      <a:pt x="1" y="484"/>
                    </a:lnTo>
                    <a:lnTo>
                      <a:pt x="13" y="540"/>
                    </a:lnTo>
                    <a:lnTo>
                      <a:pt x="43" y="589"/>
                    </a:lnTo>
                    <a:lnTo>
                      <a:pt x="66" y="607"/>
                    </a:lnTo>
                    <a:lnTo>
                      <a:pt x="87" y="619"/>
                    </a:lnTo>
                    <a:lnTo>
                      <a:pt x="131" y="630"/>
                    </a:lnTo>
                    <a:lnTo>
                      <a:pt x="175" y="628"/>
                    </a:lnTo>
                    <a:lnTo>
                      <a:pt x="220" y="615"/>
                    </a:lnTo>
                    <a:lnTo>
                      <a:pt x="241" y="606"/>
                    </a:lnTo>
                    <a:lnTo>
                      <a:pt x="263" y="594"/>
                    </a:lnTo>
                    <a:lnTo>
                      <a:pt x="300" y="561"/>
                    </a:lnTo>
                    <a:lnTo>
                      <a:pt x="329" y="522"/>
                    </a:lnTo>
                    <a:lnTo>
                      <a:pt x="348" y="476"/>
                    </a:lnTo>
                    <a:lnTo>
                      <a:pt x="352" y="452"/>
                    </a:lnTo>
                    <a:lnTo>
                      <a:pt x="355" y="430"/>
                    </a:lnTo>
                    <a:lnTo>
                      <a:pt x="352" y="410"/>
                    </a:lnTo>
                    <a:lnTo>
                      <a:pt x="384" y="413"/>
                    </a:lnTo>
                    <a:lnTo>
                      <a:pt x="446" y="404"/>
                    </a:lnTo>
                    <a:lnTo>
                      <a:pt x="505" y="380"/>
                    </a:lnTo>
                    <a:lnTo>
                      <a:pt x="555" y="338"/>
                    </a:lnTo>
                    <a:lnTo>
                      <a:pt x="577" y="309"/>
                    </a:lnTo>
                    <a:lnTo>
                      <a:pt x="594" y="283"/>
                    </a:lnTo>
                    <a:lnTo>
                      <a:pt x="611" y="230"/>
                    </a:lnTo>
                    <a:lnTo>
                      <a:pt x="613" y="177"/>
                    </a:lnTo>
                    <a:lnTo>
                      <a:pt x="600" y="127"/>
                    </a:lnTo>
                    <a:lnTo>
                      <a:pt x="574" y="82"/>
                    </a:lnTo>
                    <a:lnTo>
                      <a:pt x="537" y="44"/>
                    </a:lnTo>
                    <a:lnTo>
                      <a:pt x="489" y="17"/>
                    </a:lnTo>
                    <a:lnTo>
                      <a:pt x="434" y="1"/>
                    </a:lnTo>
                    <a:lnTo>
                      <a:pt x="40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endParaRPr>
              </a:p>
            </p:txBody>
          </p:sp>
        </p:grpSp>
        <p:grpSp>
          <p:nvGrpSpPr>
            <p:cNvPr id="12" name="Group 31"/>
            <p:cNvGrpSpPr>
              <a:grpSpLocks noChangeAspect="1"/>
            </p:cNvGrpSpPr>
            <p:nvPr/>
          </p:nvGrpSpPr>
          <p:grpSpPr>
            <a:xfrm>
              <a:off x="594443" y="5066831"/>
              <a:ext cx="167284" cy="203007"/>
              <a:chOff x="2647" y="1727"/>
              <a:chExt cx="192" cy="233"/>
            </a:xfrm>
            <a:grpFill/>
          </p:grpSpPr>
          <p:sp>
            <p:nvSpPr>
              <p:cNvPr id="13" name="Freeform 32"/>
              <p:cNvSpPr/>
              <p:nvPr/>
            </p:nvSpPr>
            <p:spPr>
              <a:xfrm>
                <a:off x="2699" y="1727"/>
                <a:ext cx="140" cy="152"/>
              </a:xfrm>
              <a:custGeom>
                <a:avLst/>
                <a:gdLst>
                  <a:gd name="T0" fmla="*/ 94 w 421"/>
                  <a:gd name="T1" fmla="*/ 455 h 455"/>
                  <a:gd name="T2" fmla="*/ 0 w 421"/>
                  <a:gd name="T3" fmla="*/ 362 h 455"/>
                  <a:gd name="T4" fmla="*/ 172 w 421"/>
                  <a:gd name="T5" fmla="*/ 191 h 455"/>
                  <a:gd name="T6" fmla="*/ 371 w 421"/>
                  <a:gd name="T7" fmla="*/ 1 h 455"/>
                  <a:gd name="T8" fmla="*/ 377 w 421"/>
                  <a:gd name="T9" fmla="*/ 0 h 455"/>
                  <a:gd name="T10" fmla="*/ 404 w 421"/>
                  <a:gd name="T11" fmla="*/ 4 h 455"/>
                  <a:gd name="T12" fmla="*/ 419 w 421"/>
                  <a:gd name="T13" fmla="*/ 21 h 455"/>
                  <a:gd name="T14" fmla="*/ 421 w 421"/>
                  <a:gd name="T15" fmla="*/ 37 h 455"/>
                  <a:gd name="T16" fmla="*/ 364 w 421"/>
                  <a:gd name="T17" fmla="*/ 120 h 455"/>
                  <a:gd name="T18" fmla="*/ 130 w 421"/>
                  <a:gd name="T19" fmla="*/ 410 h 455"/>
                  <a:gd name="T20" fmla="*/ 94 w 421"/>
                  <a:gd name="T21" fmla="*/ 455 h 4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21" h="455">
                    <a:moveTo>
                      <a:pt x="94" y="455"/>
                    </a:moveTo>
                    <a:lnTo>
                      <a:pt x="0" y="362"/>
                    </a:lnTo>
                    <a:lnTo>
                      <a:pt x="172" y="191"/>
                    </a:lnTo>
                    <a:lnTo>
                      <a:pt x="371" y="1"/>
                    </a:lnTo>
                    <a:lnTo>
                      <a:pt x="377" y="0"/>
                    </a:lnTo>
                    <a:lnTo>
                      <a:pt x="404" y="4"/>
                    </a:lnTo>
                    <a:lnTo>
                      <a:pt x="419" y="21"/>
                    </a:lnTo>
                    <a:lnTo>
                      <a:pt x="421" y="37"/>
                    </a:lnTo>
                    <a:lnTo>
                      <a:pt x="364" y="120"/>
                    </a:lnTo>
                    <a:lnTo>
                      <a:pt x="130" y="410"/>
                    </a:lnTo>
                    <a:lnTo>
                      <a:pt x="94" y="45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endParaRPr>
              </a:p>
            </p:txBody>
          </p:sp>
          <p:sp>
            <p:nvSpPr>
              <p:cNvPr id="14" name="Freeform 33"/>
              <p:cNvSpPr/>
              <p:nvPr/>
            </p:nvSpPr>
            <p:spPr>
              <a:xfrm>
                <a:off x="2647" y="1856"/>
                <a:ext cx="76" cy="104"/>
              </a:xfrm>
              <a:custGeom>
                <a:avLst/>
                <a:gdLst>
                  <a:gd name="T0" fmla="*/ 22 w 226"/>
                  <a:gd name="T1" fmla="*/ 314 h 314"/>
                  <a:gd name="T2" fmla="*/ 21 w 226"/>
                  <a:gd name="T3" fmla="*/ 301 h 314"/>
                  <a:gd name="T4" fmla="*/ 37 w 226"/>
                  <a:gd name="T5" fmla="*/ 242 h 314"/>
                  <a:gd name="T6" fmla="*/ 63 w 226"/>
                  <a:gd name="T7" fmla="*/ 219 h 314"/>
                  <a:gd name="T8" fmla="*/ 90 w 226"/>
                  <a:gd name="T9" fmla="*/ 211 h 314"/>
                  <a:gd name="T10" fmla="*/ 107 w 226"/>
                  <a:gd name="T11" fmla="*/ 209 h 314"/>
                  <a:gd name="T12" fmla="*/ 125 w 226"/>
                  <a:gd name="T13" fmla="*/ 208 h 314"/>
                  <a:gd name="T14" fmla="*/ 153 w 226"/>
                  <a:gd name="T15" fmla="*/ 199 h 314"/>
                  <a:gd name="T16" fmla="*/ 188 w 226"/>
                  <a:gd name="T17" fmla="*/ 173 h 314"/>
                  <a:gd name="T18" fmla="*/ 223 w 226"/>
                  <a:gd name="T19" fmla="*/ 107 h 314"/>
                  <a:gd name="T20" fmla="*/ 226 w 226"/>
                  <a:gd name="T21" fmla="*/ 91 h 314"/>
                  <a:gd name="T22" fmla="*/ 132 w 226"/>
                  <a:gd name="T23" fmla="*/ 0 h 314"/>
                  <a:gd name="T24" fmla="*/ 96 w 226"/>
                  <a:gd name="T25" fmla="*/ 17 h 314"/>
                  <a:gd name="T26" fmla="*/ 44 w 226"/>
                  <a:gd name="T27" fmla="*/ 61 h 314"/>
                  <a:gd name="T28" fmla="*/ 13 w 226"/>
                  <a:gd name="T29" fmla="*/ 113 h 314"/>
                  <a:gd name="T30" fmla="*/ 0 w 226"/>
                  <a:gd name="T31" fmla="*/ 165 h 314"/>
                  <a:gd name="T32" fmla="*/ 2 w 226"/>
                  <a:gd name="T33" fmla="*/ 239 h 314"/>
                  <a:gd name="T34" fmla="*/ 19 w 226"/>
                  <a:gd name="T35" fmla="*/ 307 h 314"/>
                  <a:gd name="T36" fmla="*/ 22 w 226"/>
                  <a:gd name="T37" fmla="*/ 314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26" h="314">
                    <a:moveTo>
                      <a:pt x="22" y="314"/>
                    </a:moveTo>
                    <a:lnTo>
                      <a:pt x="21" y="301"/>
                    </a:lnTo>
                    <a:lnTo>
                      <a:pt x="37" y="242"/>
                    </a:lnTo>
                    <a:lnTo>
                      <a:pt x="63" y="219"/>
                    </a:lnTo>
                    <a:lnTo>
                      <a:pt x="90" y="211"/>
                    </a:lnTo>
                    <a:lnTo>
                      <a:pt x="107" y="209"/>
                    </a:lnTo>
                    <a:lnTo>
                      <a:pt x="125" y="208"/>
                    </a:lnTo>
                    <a:lnTo>
                      <a:pt x="153" y="199"/>
                    </a:lnTo>
                    <a:lnTo>
                      <a:pt x="188" y="173"/>
                    </a:lnTo>
                    <a:lnTo>
                      <a:pt x="223" y="107"/>
                    </a:lnTo>
                    <a:lnTo>
                      <a:pt x="226" y="91"/>
                    </a:lnTo>
                    <a:lnTo>
                      <a:pt x="132" y="0"/>
                    </a:lnTo>
                    <a:lnTo>
                      <a:pt x="96" y="17"/>
                    </a:lnTo>
                    <a:lnTo>
                      <a:pt x="44" y="61"/>
                    </a:lnTo>
                    <a:lnTo>
                      <a:pt x="13" y="113"/>
                    </a:lnTo>
                    <a:lnTo>
                      <a:pt x="0" y="165"/>
                    </a:lnTo>
                    <a:lnTo>
                      <a:pt x="2" y="239"/>
                    </a:lnTo>
                    <a:lnTo>
                      <a:pt x="19" y="307"/>
                    </a:lnTo>
                    <a:lnTo>
                      <a:pt x="22" y="31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endParaRPr>
              </a:p>
            </p:txBody>
          </p:sp>
        </p:grpSp>
      </p:grpSp>
      <p:sp>
        <p:nvSpPr>
          <p:cNvPr id="25" name="모서리가 둥근 직사각형 24"/>
          <p:cNvSpPr/>
          <p:nvPr/>
        </p:nvSpPr>
        <p:spPr>
          <a:xfrm>
            <a:off x="752612" y="225445"/>
            <a:ext cx="11207159" cy="650762"/>
          </a:xfrm>
          <a:prstGeom prst="roundRect">
            <a:avLst>
              <a:gd name="adj" fmla="val 16667"/>
            </a:avLst>
          </a:prstGeom>
          <a:solidFill>
            <a:srgbClr val="F4F4FE"/>
          </a:solidFill>
          <a:ln>
            <a:noFill/>
          </a:ln>
          <a:effectLst>
            <a:outerShdw blurRad="190500" dist="101600" dir="2700000" algn="tl" rotWithShape="0">
              <a:srgbClr val="5955B3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2400" b="0" i="0" u="none" strike="noStrike" kern="0" cap="none" spc="0" normalizeH="0" baseline="0" dirty="0">
                <a:solidFill>
                  <a:srgbClr val="5955B3"/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상품 후기</a:t>
            </a:r>
            <a:endParaRPr kumimoji="0" lang="ko-KR" altLang="en-US" sz="2400" b="0" i="0" u="none" strike="noStrike" kern="0" cap="none" spc="0" normalizeH="0" baseline="0" dirty="0">
              <a:solidFill>
                <a:srgbClr val="5955B3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11658599" y="598713"/>
            <a:ext cx="217715" cy="217715"/>
          </a:xfrm>
          <a:prstGeom prst="ellipse">
            <a:avLst/>
          </a:prstGeom>
          <a:solidFill>
            <a:srgbClr val="5955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800" b="1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+</a:t>
            </a:r>
            <a:endParaRPr kumimoji="0" lang="ko-KR" altLang="en-US" sz="1800" b="1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156851" y="354496"/>
            <a:ext cx="298491" cy="298491"/>
          </a:xfrm>
          <a:prstGeom prst="ellipse">
            <a:avLst/>
          </a:prstGeom>
          <a:blipFill rotWithShape="1">
            <a:blip r:embed="rId2"/>
            <a:stretch>
              <a:fillRect/>
            </a:stretch>
          </a:blip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8490952" y="1740981"/>
            <a:ext cx="3263243" cy="369331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342900" marR="0" lvl="0" indent="-34290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AutoNum type="arabicPeriod"/>
              <a:defRPr/>
            </a:pPr>
            <a:r>
              <a:rPr kumimoji="0" lang="ko-KR" altLang="en-US" sz="1800" b="0" i="0" u="none" strike="noStrike" kern="1200" cap="none" spc="0" normalizeH="0" baseline="0" dirty="0"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Microsoft GothicNeo"/>
              </a:rPr>
              <a:t>목록 클릭 시 상품 후기 </a:t>
            </a:r>
            <a:r>
              <a:rPr kumimoji="0" lang="en-US" altLang="ko-KR" sz="1800" b="0" i="0" u="none" strike="noStrike" kern="1200" cap="none" spc="0" normalizeH="0" baseline="0" dirty="0"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Microsoft GothicNeo"/>
              </a:rPr>
              <a:t/>
            </a:r>
            <a:br>
              <a:rPr kumimoji="0" lang="en-US" altLang="ko-KR" sz="1800" b="0" i="0" u="none" strike="noStrike" kern="1200" cap="none" spc="0" normalizeH="0" baseline="0" dirty="0"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Microsoft GothicNeo"/>
              </a:rPr>
            </a:br>
            <a:r>
              <a:rPr kumimoji="0" lang="ko-KR" altLang="en-US" sz="1800" b="0" i="0" u="none" strike="noStrike" kern="1200" cap="none" spc="0" normalizeH="0" baseline="0" dirty="0"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Microsoft GothicNeo"/>
              </a:rPr>
              <a:t>목록 페이지 이동</a:t>
            </a:r>
          </a:p>
          <a:p>
            <a:pPr marL="342900" marR="0" lvl="0" indent="-34290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AutoNum type="arabicPeriod"/>
              <a:defRPr/>
            </a:pPr>
            <a:endParaRPr lang="en-US" altLang="ko-KR" dirty="0">
              <a:solidFill>
                <a:prstClr val="black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Microsoft GothicNeo"/>
            </a:endParaRPr>
          </a:p>
          <a:p>
            <a:pPr marL="342900" marR="0" lvl="0" indent="-34290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AutoNum type="arabicPeriod"/>
              <a:defRPr/>
            </a:pPr>
            <a:endParaRPr lang="en-US" altLang="ko-KR" dirty="0">
              <a:solidFill>
                <a:prstClr val="black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Microsoft GothicNeo"/>
            </a:endParaRPr>
          </a:p>
          <a:p>
            <a:pPr marL="342900" marR="0" lvl="0" indent="-34290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AutoNum type="arabicPeriod"/>
              <a:defRPr/>
            </a:pPr>
            <a:r>
              <a:rPr kumimoji="0" lang="ko-KR" altLang="en-US" sz="1800" b="0" i="0" u="none" strike="noStrike" kern="1200" cap="none" spc="0" normalizeH="0" baseline="0" dirty="0"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Microsoft GothicNeo"/>
              </a:rPr>
              <a:t>삭제 클릭 시 </a:t>
            </a:r>
            <a:r>
              <a:rPr kumimoji="0" lang="en-US" altLang="ko-KR" sz="1800" b="0" i="0" u="none" strike="noStrike" kern="1200" cap="none" spc="0" normalizeH="0" baseline="0" dirty="0"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Microsoft GothicNeo"/>
              </a:rPr>
              <a:t/>
            </a:r>
            <a:br>
              <a:rPr kumimoji="0" lang="en-US" altLang="ko-KR" sz="1800" b="0" i="0" u="none" strike="noStrike" kern="1200" cap="none" spc="0" normalizeH="0" baseline="0" dirty="0"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Microsoft GothicNeo"/>
              </a:rPr>
            </a:br>
            <a:r>
              <a:rPr kumimoji="0" lang="ko-KR" altLang="en-US" sz="1800" b="0" i="0" u="none" strike="noStrike" kern="1200" cap="none" spc="0" normalizeH="0" baseline="0" dirty="0"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Microsoft GothicNeo"/>
              </a:rPr>
              <a:t>상품 삭제</a:t>
            </a:r>
            <a:r>
              <a:rPr kumimoji="0" lang="ko-KR" altLang="en-US" sz="1800" b="0" i="0" u="none" strike="noStrike" kern="1200" cap="none" spc="0" normalizeH="0" dirty="0"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Microsoft GothicNeo"/>
              </a:rPr>
              <a:t> </a:t>
            </a:r>
            <a:r>
              <a:rPr kumimoji="0" lang="ko-KR" altLang="en-US" sz="1800" b="0" i="0" u="none" strike="noStrike" kern="1200" cap="none" spc="0" normalizeH="0" baseline="0" dirty="0"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Microsoft GothicNeo"/>
              </a:rPr>
              <a:t>가능</a:t>
            </a:r>
          </a:p>
          <a:p>
            <a:pPr marL="342900" marR="0" lvl="0" indent="-34290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AutoNum type="arabicPeriod"/>
              <a:defRPr/>
            </a:pPr>
            <a:endParaRPr lang="en-US" altLang="ko-KR" dirty="0">
              <a:solidFill>
                <a:prstClr val="black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Microsoft GothicNeo"/>
            </a:endParaRPr>
          </a:p>
          <a:p>
            <a:pPr marL="342900" marR="0" lvl="0" indent="-34290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AutoNum type="arabicPeriod"/>
              <a:defRPr/>
            </a:pPr>
            <a:r>
              <a:rPr kumimoji="0" lang="ko-KR" altLang="en-US" sz="1800" b="0" i="0" u="none" strike="noStrike" kern="1200" cap="none" spc="0" normalizeH="0" baseline="0" dirty="0"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Microsoft GothicNeo"/>
              </a:rPr>
              <a:t>수정 클릭 시 </a:t>
            </a:r>
            <a:r>
              <a:rPr kumimoji="0" lang="en-US" altLang="ko-KR" sz="1800" b="0" i="0" u="none" strike="noStrike" kern="1200" cap="none" spc="0" normalizeH="0" baseline="0" dirty="0"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Microsoft GothicNeo"/>
              </a:rPr>
              <a:t/>
            </a:r>
            <a:br>
              <a:rPr kumimoji="0" lang="en-US" altLang="ko-KR" sz="1800" b="0" i="0" u="none" strike="noStrike" kern="1200" cap="none" spc="0" normalizeH="0" baseline="0" dirty="0"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Microsoft GothicNeo"/>
              </a:rPr>
            </a:br>
            <a:r>
              <a:rPr kumimoji="0" lang="ko-KR" altLang="en-US" sz="1800" b="0" i="0" u="none" strike="noStrike" kern="1200" cap="none" spc="0" normalizeH="0" baseline="0" dirty="0"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Microsoft GothicNeo"/>
              </a:rPr>
              <a:t>상품 리뷰</a:t>
            </a:r>
            <a:r>
              <a:rPr kumimoji="0" lang="ko-KR" altLang="en-US" sz="1800" b="0" i="0" u="none" strike="noStrike" kern="1200" cap="none" spc="0" normalizeH="0" dirty="0"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Microsoft GothicNeo"/>
              </a:rPr>
              <a:t> </a:t>
            </a:r>
            <a:r>
              <a:rPr kumimoji="0" lang="ko-KR" altLang="en-US" sz="1800" b="0" i="0" u="none" strike="noStrike" kern="1200" cap="none" spc="0" normalizeH="0" baseline="0" dirty="0"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Microsoft GothicNeo"/>
              </a:rPr>
              <a:t>수정 가능</a:t>
            </a:r>
            <a:endParaRPr kumimoji="0" lang="en-US" altLang="ko-KR" sz="1800" b="0" i="0" u="none" strike="noStrike" kern="1200" cap="none" spc="0" normalizeH="0" baseline="0" dirty="0"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Microsoft GothicNeo"/>
            </a:endParaRPr>
          </a:p>
          <a:p>
            <a:pPr marL="342900" marR="0" lvl="0" indent="-34290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AutoNum type="arabicPeriod"/>
              <a:defRPr/>
            </a:pPr>
            <a:endParaRPr lang="en-US" altLang="ko-KR" dirty="0">
              <a:solidFill>
                <a:prstClr val="black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Microsoft GothicNeo"/>
            </a:endParaRPr>
          </a:p>
          <a:p>
            <a:pPr marL="342900" marR="0" lvl="0" indent="-34290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AutoNum type="arabicPeriod"/>
              <a:defRPr/>
            </a:pPr>
            <a:r>
              <a:rPr lang="ko-KR" altLang="en-US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icrosoft GothicNeo"/>
              </a:rPr>
              <a:t>회원 정보를 체크하여</a:t>
            </a:r>
            <a:r>
              <a:rPr lang="en-US" altLang="ko-KR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icrosoft GothicNeo"/>
              </a:rPr>
              <a:t/>
            </a:r>
            <a:br>
              <a:rPr lang="en-US" altLang="ko-KR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icrosoft GothicNeo"/>
              </a:rPr>
            </a:br>
            <a:r>
              <a:rPr lang="ko-KR" altLang="en-US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icrosoft GothicNeo"/>
              </a:rPr>
              <a:t>본인이 작성하지 않은 후기는</a:t>
            </a:r>
            <a:r>
              <a:rPr lang="en-US" altLang="ko-KR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icrosoft GothicNeo"/>
              </a:rPr>
              <a:t/>
            </a:r>
            <a:br>
              <a:rPr lang="en-US" altLang="ko-KR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icrosoft GothicNeo"/>
              </a:rPr>
            </a:br>
            <a:r>
              <a:rPr lang="ko-KR" altLang="en-US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icrosoft GothicNeo"/>
              </a:rPr>
              <a:t>수정</a:t>
            </a:r>
            <a:r>
              <a:rPr lang="en-US" altLang="ko-KR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icrosoft GothicNeo"/>
              </a:rPr>
              <a:t>/</a:t>
            </a:r>
            <a:r>
              <a:rPr lang="ko-KR" altLang="en-US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icrosoft GothicNeo"/>
              </a:rPr>
              <a:t>삭제가 불가능</a:t>
            </a:r>
            <a:endParaRPr kumimoji="0" lang="ko-KR" altLang="en-US" sz="1800" b="0" i="0" u="none" strike="noStrike" kern="1200" cap="none" spc="0" normalizeH="0" baseline="0" dirty="0">
              <a:solidFill>
                <a:prstClr val="black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Microsoft GothicNeo"/>
            </a:endParaRPr>
          </a:p>
        </p:txBody>
      </p:sp>
      <p:grpSp>
        <p:nvGrpSpPr>
          <p:cNvPr id="33" name="그룹 32"/>
          <p:cNvGrpSpPr/>
          <p:nvPr/>
        </p:nvGrpSpPr>
        <p:grpSpPr>
          <a:xfrm>
            <a:off x="1180855" y="1187790"/>
            <a:ext cx="6808571" cy="2533189"/>
            <a:chOff x="1156446" y="1929226"/>
            <a:chExt cx="6808571" cy="2533189"/>
          </a:xfrm>
        </p:grpSpPr>
        <p:pic>
          <p:nvPicPr>
            <p:cNvPr id="27" name="그림 26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156446" y="1929226"/>
              <a:ext cx="6808571" cy="2533189"/>
            </a:xfrm>
            <a:prstGeom prst="rect">
              <a:avLst/>
            </a:prstGeom>
          </p:spPr>
        </p:pic>
        <p:sp>
          <p:nvSpPr>
            <p:cNvPr id="29" name="직사각형 42"/>
            <p:cNvSpPr/>
            <p:nvPr/>
          </p:nvSpPr>
          <p:spPr>
            <a:xfrm>
              <a:off x="5569432" y="4047886"/>
              <a:ext cx="687937" cy="30896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  <p:sp>
          <p:nvSpPr>
            <p:cNvPr id="31" name="직사각형 42"/>
            <p:cNvSpPr/>
            <p:nvPr/>
          </p:nvSpPr>
          <p:spPr>
            <a:xfrm>
              <a:off x="6408893" y="4047886"/>
              <a:ext cx="687937" cy="30896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  <p:sp>
          <p:nvSpPr>
            <p:cNvPr id="32" name="직사각형 42"/>
            <p:cNvSpPr/>
            <p:nvPr/>
          </p:nvSpPr>
          <p:spPr>
            <a:xfrm>
              <a:off x="7186955" y="4047886"/>
              <a:ext cx="687937" cy="30896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988" y="3901206"/>
            <a:ext cx="6885438" cy="2486573"/>
          </a:xfrm>
          <a:prstGeom prst="rect">
            <a:avLst/>
          </a:prstGeom>
        </p:spPr>
      </p:pic>
      <p:sp>
        <p:nvSpPr>
          <p:cNvPr id="34" name="직사각형 33"/>
          <p:cNvSpPr/>
          <p:nvPr/>
        </p:nvSpPr>
        <p:spPr>
          <a:xfrm>
            <a:off x="5593841" y="5952758"/>
            <a:ext cx="2305460" cy="389853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6158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55B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548795" y="94343"/>
            <a:ext cx="11480799" cy="6669314"/>
          </a:xfrm>
          <a:prstGeom prst="roundRect">
            <a:avLst>
              <a:gd name="adj" fmla="val 2541"/>
            </a:avLst>
          </a:prstGeom>
          <a:solidFill>
            <a:schemeClr val="bg1"/>
          </a:solidFill>
          <a:ln>
            <a:noFill/>
          </a:ln>
          <a:effectLst>
            <a:outerShdw dist="1016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20000000000000000000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204154" y="1034170"/>
            <a:ext cx="193117" cy="5222353"/>
            <a:chOff x="581527" y="787428"/>
            <a:chExt cx="193117" cy="5222353"/>
          </a:xfrm>
          <a:solidFill>
            <a:schemeClr val="bg1"/>
          </a:solidFill>
        </p:grpSpPr>
        <p:sp>
          <p:nvSpPr>
            <p:cNvPr id="5" name="Freeform 9"/>
            <p:cNvSpPr/>
            <p:nvPr/>
          </p:nvSpPr>
          <p:spPr>
            <a:xfrm>
              <a:off x="612262" y="1494240"/>
              <a:ext cx="131646" cy="17373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6" name="Group 12"/>
            <p:cNvGrpSpPr>
              <a:grpSpLocks noChangeAspect="1"/>
            </p:cNvGrpSpPr>
            <p:nvPr/>
          </p:nvGrpSpPr>
          <p:grpSpPr>
            <a:xfrm>
              <a:off x="581527" y="787428"/>
              <a:ext cx="193117" cy="153620"/>
              <a:chOff x="6124" y="305"/>
              <a:chExt cx="841" cy="669"/>
            </a:xfrm>
            <a:grpFill/>
          </p:grpSpPr>
          <p:sp>
            <p:nvSpPr>
              <p:cNvPr id="23" name="Freeform 13"/>
              <p:cNvSpPr/>
              <p:nvPr/>
            </p:nvSpPr>
            <p:spPr>
              <a:xfrm>
                <a:off x="6244" y="440"/>
                <a:ext cx="601" cy="534"/>
              </a:xfrm>
              <a:custGeom>
                <a:avLst/>
                <a:gdLst>
                  <a:gd name="T0" fmla="*/ 902 w 1802"/>
                  <a:gd name="T1" fmla="*/ 0 h 1602"/>
                  <a:gd name="T2" fmla="*/ 2 w 1802"/>
                  <a:gd name="T3" fmla="*/ 742 h 1602"/>
                  <a:gd name="T4" fmla="*/ 2 w 1802"/>
                  <a:gd name="T5" fmla="*/ 743 h 1602"/>
                  <a:gd name="T6" fmla="*/ 2 w 1802"/>
                  <a:gd name="T7" fmla="*/ 746 h 1602"/>
                  <a:gd name="T8" fmla="*/ 0 w 1802"/>
                  <a:gd name="T9" fmla="*/ 749 h 1602"/>
                  <a:gd name="T10" fmla="*/ 0 w 1802"/>
                  <a:gd name="T11" fmla="*/ 751 h 1602"/>
                  <a:gd name="T12" fmla="*/ 0 w 1802"/>
                  <a:gd name="T13" fmla="*/ 1501 h 1602"/>
                  <a:gd name="T14" fmla="*/ 2 w 1802"/>
                  <a:gd name="T15" fmla="*/ 1521 h 1602"/>
                  <a:gd name="T16" fmla="*/ 16 w 1802"/>
                  <a:gd name="T17" fmla="*/ 1557 h 1602"/>
                  <a:gd name="T18" fmla="*/ 30 w 1802"/>
                  <a:gd name="T19" fmla="*/ 1572 h 1602"/>
                  <a:gd name="T20" fmla="*/ 45 w 1802"/>
                  <a:gd name="T21" fmla="*/ 1586 h 1602"/>
                  <a:gd name="T22" fmla="*/ 81 w 1802"/>
                  <a:gd name="T23" fmla="*/ 1601 h 1602"/>
                  <a:gd name="T24" fmla="*/ 100 w 1802"/>
                  <a:gd name="T25" fmla="*/ 1602 h 1602"/>
                  <a:gd name="T26" fmla="*/ 702 w 1802"/>
                  <a:gd name="T27" fmla="*/ 1602 h 1602"/>
                  <a:gd name="T28" fmla="*/ 702 w 1802"/>
                  <a:gd name="T29" fmla="*/ 1001 h 1602"/>
                  <a:gd name="T30" fmla="*/ 1102 w 1802"/>
                  <a:gd name="T31" fmla="*/ 1001 h 1602"/>
                  <a:gd name="T32" fmla="*/ 1102 w 1802"/>
                  <a:gd name="T33" fmla="*/ 1602 h 1602"/>
                  <a:gd name="T34" fmla="*/ 1703 w 1802"/>
                  <a:gd name="T35" fmla="*/ 1602 h 1602"/>
                  <a:gd name="T36" fmla="*/ 1723 w 1802"/>
                  <a:gd name="T37" fmla="*/ 1601 h 1602"/>
                  <a:gd name="T38" fmla="*/ 1758 w 1802"/>
                  <a:gd name="T39" fmla="*/ 1586 h 1602"/>
                  <a:gd name="T40" fmla="*/ 1773 w 1802"/>
                  <a:gd name="T41" fmla="*/ 1572 h 1602"/>
                  <a:gd name="T42" fmla="*/ 1786 w 1802"/>
                  <a:gd name="T43" fmla="*/ 1557 h 1602"/>
                  <a:gd name="T44" fmla="*/ 1802 w 1802"/>
                  <a:gd name="T45" fmla="*/ 1521 h 1602"/>
                  <a:gd name="T46" fmla="*/ 1802 w 1802"/>
                  <a:gd name="T47" fmla="*/ 1501 h 1602"/>
                  <a:gd name="T48" fmla="*/ 1802 w 1802"/>
                  <a:gd name="T49" fmla="*/ 751 h 1602"/>
                  <a:gd name="T50" fmla="*/ 1802 w 1802"/>
                  <a:gd name="T51" fmla="*/ 745 h 1602"/>
                  <a:gd name="T52" fmla="*/ 1801 w 1802"/>
                  <a:gd name="T53" fmla="*/ 742 h 1602"/>
                  <a:gd name="T54" fmla="*/ 902 w 1802"/>
                  <a:gd name="T55" fmla="*/ 0 h 16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802" h="1602">
                    <a:moveTo>
                      <a:pt x="902" y="0"/>
                    </a:moveTo>
                    <a:lnTo>
                      <a:pt x="2" y="742"/>
                    </a:lnTo>
                    <a:lnTo>
                      <a:pt x="2" y="743"/>
                    </a:lnTo>
                    <a:lnTo>
                      <a:pt x="2" y="746"/>
                    </a:lnTo>
                    <a:lnTo>
                      <a:pt x="0" y="749"/>
                    </a:lnTo>
                    <a:lnTo>
                      <a:pt x="0" y="751"/>
                    </a:lnTo>
                    <a:lnTo>
                      <a:pt x="0" y="1501"/>
                    </a:lnTo>
                    <a:lnTo>
                      <a:pt x="2" y="1521"/>
                    </a:lnTo>
                    <a:lnTo>
                      <a:pt x="16" y="1557"/>
                    </a:lnTo>
                    <a:lnTo>
                      <a:pt x="30" y="1572"/>
                    </a:lnTo>
                    <a:lnTo>
                      <a:pt x="45" y="1586"/>
                    </a:lnTo>
                    <a:lnTo>
                      <a:pt x="81" y="1601"/>
                    </a:lnTo>
                    <a:lnTo>
                      <a:pt x="100" y="1602"/>
                    </a:lnTo>
                    <a:lnTo>
                      <a:pt x="702" y="1602"/>
                    </a:lnTo>
                    <a:lnTo>
                      <a:pt x="702" y="1001"/>
                    </a:lnTo>
                    <a:lnTo>
                      <a:pt x="1102" y="1001"/>
                    </a:lnTo>
                    <a:lnTo>
                      <a:pt x="1102" y="1602"/>
                    </a:lnTo>
                    <a:lnTo>
                      <a:pt x="1703" y="1602"/>
                    </a:lnTo>
                    <a:lnTo>
                      <a:pt x="1723" y="1601"/>
                    </a:lnTo>
                    <a:lnTo>
                      <a:pt x="1758" y="1586"/>
                    </a:lnTo>
                    <a:lnTo>
                      <a:pt x="1773" y="1572"/>
                    </a:lnTo>
                    <a:lnTo>
                      <a:pt x="1786" y="1557"/>
                    </a:lnTo>
                    <a:lnTo>
                      <a:pt x="1802" y="1521"/>
                    </a:lnTo>
                    <a:lnTo>
                      <a:pt x="1802" y="1501"/>
                    </a:lnTo>
                    <a:lnTo>
                      <a:pt x="1802" y="751"/>
                    </a:lnTo>
                    <a:lnTo>
                      <a:pt x="1802" y="745"/>
                    </a:lnTo>
                    <a:lnTo>
                      <a:pt x="1801" y="742"/>
                    </a:lnTo>
                    <a:lnTo>
                      <a:pt x="90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20000000000000000000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4" name="Freeform 14"/>
              <p:cNvSpPr/>
              <p:nvPr/>
            </p:nvSpPr>
            <p:spPr>
              <a:xfrm>
                <a:off x="6124" y="305"/>
                <a:ext cx="841" cy="394"/>
              </a:xfrm>
              <a:custGeom>
                <a:avLst/>
                <a:gdLst>
                  <a:gd name="T0" fmla="*/ 2505 w 2522"/>
                  <a:gd name="T1" fmla="*/ 978 h 1181"/>
                  <a:gd name="T2" fmla="*/ 2162 w 2522"/>
                  <a:gd name="T3" fmla="*/ 694 h 1181"/>
                  <a:gd name="T4" fmla="*/ 2162 w 2522"/>
                  <a:gd name="T5" fmla="*/ 54 h 1181"/>
                  <a:gd name="T6" fmla="*/ 2162 w 2522"/>
                  <a:gd name="T7" fmla="*/ 44 h 1181"/>
                  <a:gd name="T8" fmla="*/ 2155 w 2522"/>
                  <a:gd name="T9" fmla="*/ 26 h 1181"/>
                  <a:gd name="T10" fmla="*/ 2149 w 2522"/>
                  <a:gd name="T11" fmla="*/ 18 h 1181"/>
                  <a:gd name="T12" fmla="*/ 2141 w 2522"/>
                  <a:gd name="T13" fmla="*/ 13 h 1181"/>
                  <a:gd name="T14" fmla="*/ 2123 w 2522"/>
                  <a:gd name="T15" fmla="*/ 5 h 1181"/>
                  <a:gd name="T16" fmla="*/ 2113 w 2522"/>
                  <a:gd name="T17" fmla="*/ 5 h 1181"/>
                  <a:gd name="T18" fmla="*/ 1812 w 2522"/>
                  <a:gd name="T19" fmla="*/ 5 h 1181"/>
                  <a:gd name="T20" fmla="*/ 1802 w 2522"/>
                  <a:gd name="T21" fmla="*/ 5 h 1181"/>
                  <a:gd name="T22" fmla="*/ 1783 w 2522"/>
                  <a:gd name="T23" fmla="*/ 13 h 1181"/>
                  <a:gd name="T24" fmla="*/ 1776 w 2522"/>
                  <a:gd name="T25" fmla="*/ 18 h 1181"/>
                  <a:gd name="T26" fmla="*/ 1770 w 2522"/>
                  <a:gd name="T27" fmla="*/ 26 h 1181"/>
                  <a:gd name="T28" fmla="*/ 1763 w 2522"/>
                  <a:gd name="T29" fmla="*/ 44 h 1181"/>
                  <a:gd name="T30" fmla="*/ 1762 w 2522"/>
                  <a:gd name="T31" fmla="*/ 54 h 1181"/>
                  <a:gd name="T32" fmla="*/ 1762 w 2522"/>
                  <a:gd name="T33" fmla="*/ 360 h 1181"/>
                  <a:gd name="T34" fmla="*/ 1380 w 2522"/>
                  <a:gd name="T35" fmla="*/ 41 h 1181"/>
                  <a:gd name="T36" fmla="*/ 1354 w 2522"/>
                  <a:gd name="T37" fmla="*/ 23 h 1181"/>
                  <a:gd name="T38" fmla="*/ 1295 w 2522"/>
                  <a:gd name="T39" fmla="*/ 1 h 1181"/>
                  <a:gd name="T40" fmla="*/ 1262 w 2522"/>
                  <a:gd name="T41" fmla="*/ 0 h 1181"/>
                  <a:gd name="T42" fmla="*/ 1227 w 2522"/>
                  <a:gd name="T43" fmla="*/ 1 h 1181"/>
                  <a:gd name="T44" fmla="*/ 1168 w 2522"/>
                  <a:gd name="T45" fmla="*/ 23 h 1181"/>
                  <a:gd name="T46" fmla="*/ 1142 w 2522"/>
                  <a:gd name="T47" fmla="*/ 41 h 1181"/>
                  <a:gd name="T48" fmla="*/ 17 w 2522"/>
                  <a:gd name="T49" fmla="*/ 978 h 1181"/>
                  <a:gd name="T50" fmla="*/ 10 w 2522"/>
                  <a:gd name="T51" fmla="*/ 985 h 1181"/>
                  <a:gd name="T52" fmla="*/ 1 w 2522"/>
                  <a:gd name="T53" fmla="*/ 1001 h 1181"/>
                  <a:gd name="T54" fmla="*/ 0 w 2522"/>
                  <a:gd name="T55" fmla="*/ 1012 h 1181"/>
                  <a:gd name="T56" fmla="*/ 0 w 2522"/>
                  <a:gd name="T57" fmla="*/ 1023 h 1181"/>
                  <a:gd name="T58" fmla="*/ 6 w 2522"/>
                  <a:gd name="T59" fmla="*/ 1040 h 1181"/>
                  <a:gd name="T60" fmla="*/ 12 w 2522"/>
                  <a:gd name="T61" fmla="*/ 1048 h 1181"/>
                  <a:gd name="T62" fmla="*/ 108 w 2522"/>
                  <a:gd name="T63" fmla="*/ 1164 h 1181"/>
                  <a:gd name="T64" fmla="*/ 122 w 2522"/>
                  <a:gd name="T65" fmla="*/ 1177 h 1181"/>
                  <a:gd name="T66" fmla="*/ 141 w 2522"/>
                  <a:gd name="T67" fmla="*/ 1181 h 1181"/>
                  <a:gd name="T68" fmla="*/ 160 w 2522"/>
                  <a:gd name="T69" fmla="*/ 1181 h 1181"/>
                  <a:gd name="T70" fmla="*/ 179 w 2522"/>
                  <a:gd name="T71" fmla="*/ 1171 h 1181"/>
                  <a:gd name="T72" fmla="*/ 1262 w 2522"/>
                  <a:gd name="T73" fmla="*/ 268 h 1181"/>
                  <a:gd name="T74" fmla="*/ 2344 w 2522"/>
                  <a:gd name="T75" fmla="*/ 1171 h 1181"/>
                  <a:gd name="T76" fmla="*/ 2358 w 2522"/>
                  <a:gd name="T77" fmla="*/ 1180 h 1181"/>
                  <a:gd name="T78" fmla="*/ 2377 w 2522"/>
                  <a:gd name="T79" fmla="*/ 1181 h 1181"/>
                  <a:gd name="T80" fmla="*/ 2383 w 2522"/>
                  <a:gd name="T81" fmla="*/ 1181 h 1181"/>
                  <a:gd name="T82" fmla="*/ 2401 w 2522"/>
                  <a:gd name="T83" fmla="*/ 1177 h 1181"/>
                  <a:gd name="T84" fmla="*/ 2414 w 2522"/>
                  <a:gd name="T85" fmla="*/ 1164 h 1181"/>
                  <a:gd name="T86" fmla="*/ 2512 w 2522"/>
                  <a:gd name="T87" fmla="*/ 1048 h 1181"/>
                  <a:gd name="T88" fmla="*/ 2518 w 2522"/>
                  <a:gd name="T89" fmla="*/ 1040 h 1181"/>
                  <a:gd name="T90" fmla="*/ 2522 w 2522"/>
                  <a:gd name="T91" fmla="*/ 1023 h 1181"/>
                  <a:gd name="T92" fmla="*/ 2522 w 2522"/>
                  <a:gd name="T93" fmla="*/ 1012 h 1181"/>
                  <a:gd name="T94" fmla="*/ 2521 w 2522"/>
                  <a:gd name="T95" fmla="*/ 1001 h 1181"/>
                  <a:gd name="T96" fmla="*/ 2512 w 2522"/>
                  <a:gd name="T97" fmla="*/ 985 h 1181"/>
                  <a:gd name="T98" fmla="*/ 2505 w 2522"/>
                  <a:gd name="T99" fmla="*/ 978 h 1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522" h="1181">
                    <a:moveTo>
                      <a:pt x="2505" y="978"/>
                    </a:moveTo>
                    <a:lnTo>
                      <a:pt x="2162" y="694"/>
                    </a:lnTo>
                    <a:lnTo>
                      <a:pt x="2162" y="54"/>
                    </a:lnTo>
                    <a:lnTo>
                      <a:pt x="2162" y="44"/>
                    </a:lnTo>
                    <a:lnTo>
                      <a:pt x="2155" y="26"/>
                    </a:lnTo>
                    <a:lnTo>
                      <a:pt x="2149" y="18"/>
                    </a:lnTo>
                    <a:lnTo>
                      <a:pt x="2141" y="13"/>
                    </a:lnTo>
                    <a:lnTo>
                      <a:pt x="2123" y="5"/>
                    </a:lnTo>
                    <a:lnTo>
                      <a:pt x="2113" y="5"/>
                    </a:lnTo>
                    <a:lnTo>
                      <a:pt x="1812" y="5"/>
                    </a:lnTo>
                    <a:lnTo>
                      <a:pt x="1802" y="5"/>
                    </a:lnTo>
                    <a:lnTo>
                      <a:pt x="1783" y="13"/>
                    </a:lnTo>
                    <a:lnTo>
                      <a:pt x="1776" y="18"/>
                    </a:lnTo>
                    <a:lnTo>
                      <a:pt x="1770" y="26"/>
                    </a:lnTo>
                    <a:lnTo>
                      <a:pt x="1763" y="44"/>
                    </a:lnTo>
                    <a:lnTo>
                      <a:pt x="1762" y="54"/>
                    </a:lnTo>
                    <a:lnTo>
                      <a:pt x="1762" y="360"/>
                    </a:lnTo>
                    <a:lnTo>
                      <a:pt x="1380" y="41"/>
                    </a:lnTo>
                    <a:lnTo>
                      <a:pt x="1354" y="23"/>
                    </a:lnTo>
                    <a:lnTo>
                      <a:pt x="1295" y="1"/>
                    </a:lnTo>
                    <a:lnTo>
                      <a:pt x="1262" y="0"/>
                    </a:lnTo>
                    <a:lnTo>
                      <a:pt x="1227" y="1"/>
                    </a:lnTo>
                    <a:lnTo>
                      <a:pt x="1168" y="23"/>
                    </a:lnTo>
                    <a:lnTo>
                      <a:pt x="1142" y="41"/>
                    </a:lnTo>
                    <a:lnTo>
                      <a:pt x="17" y="978"/>
                    </a:lnTo>
                    <a:lnTo>
                      <a:pt x="10" y="985"/>
                    </a:lnTo>
                    <a:lnTo>
                      <a:pt x="1" y="1001"/>
                    </a:lnTo>
                    <a:lnTo>
                      <a:pt x="0" y="1012"/>
                    </a:lnTo>
                    <a:lnTo>
                      <a:pt x="0" y="1023"/>
                    </a:lnTo>
                    <a:lnTo>
                      <a:pt x="6" y="1040"/>
                    </a:lnTo>
                    <a:lnTo>
                      <a:pt x="12" y="1048"/>
                    </a:lnTo>
                    <a:lnTo>
                      <a:pt x="108" y="1164"/>
                    </a:lnTo>
                    <a:lnTo>
                      <a:pt x="122" y="1177"/>
                    </a:lnTo>
                    <a:lnTo>
                      <a:pt x="141" y="1181"/>
                    </a:lnTo>
                    <a:lnTo>
                      <a:pt x="160" y="1181"/>
                    </a:lnTo>
                    <a:lnTo>
                      <a:pt x="179" y="1171"/>
                    </a:lnTo>
                    <a:lnTo>
                      <a:pt x="1262" y="268"/>
                    </a:lnTo>
                    <a:lnTo>
                      <a:pt x="2344" y="1171"/>
                    </a:lnTo>
                    <a:lnTo>
                      <a:pt x="2358" y="1180"/>
                    </a:lnTo>
                    <a:lnTo>
                      <a:pt x="2377" y="1181"/>
                    </a:lnTo>
                    <a:lnTo>
                      <a:pt x="2383" y="1181"/>
                    </a:lnTo>
                    <a:lnTo>
                      <a:pt x="2401" y="1177"/>
                    </a:lnTo>
                    <a:lnTo>
                      <a:pt x="2414" y="1164"/>
                    </a:lnTo>
                    <a:lnTo>
                      <a:pt x="2512" y="1048"/>
                    </a:lnTo>
                    <a:lnTo>
                      <a:pt x="2518" y="1040"/>
                    </a:lnTo>
                    <a:lnTo>
                      <a:pt x="2522" y="1023"/>
                    </a:lnTo>
                    <a:lnTo>
                      <a:pt x="2522" y="1012"/>
                    </a:lnTo>
                    <a:lnTo>
                      <a:pt x="2521" y="1001"/>
                    </a:lnTo>
                    <a:lnTo>
                      <a:pt x="2512" y="985"/>
                    </a:lnTo>
                    <a:lnTo>
                      <a:pt x="2505" y="97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20000000000000000000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sp>
          <p:nvSpPr>
            <p:cNvPr id="7" name="Freeform 36"/>
            <p:cNvSpPr>
              <a:spLocks noEditPoints="1"/>
            </p:cNvSpPr>
            <p:nvPr/>
          </p:nvSpPr>
          <p:spPr>
            <a:xfrm>
              <a:off x="625397" y="4336406"/>
              <a:ext cx="105376" cy="177233"/>
            </a:xfrm>
            <a:custGeom>
              <a:avLst/>
              <a:gdLst>
                <a:gd name="T0" fmla="*/ 937 w 1926"/>
                <a:gd name="T1" fmla="*/ 3639 h 4045"/>
                <a:gd name="T2" fmla="*/ 893 w 1926"/>
                <a:gd name="T3" fmla="*/ 3665 h 4045"/>
                <a:gd name="T4" fmla="*/ 863 w 1926"/>
                <a:gd name="T5" fmla="*/ 3712 h 4045"/>
                <a:gd name="T6" fmla="*/ 851 w 1926"/>
                <a:gd name="T7" fmla="*/ 3772 h 4045"/>
                <a:gd name="T8" fmla="*/ 863 w 1926"/>
                <a:gd name="T9" fmla="*/ 3832 h 4045"/>
                <a:gd name="T10" fmla="*/ 893 w 1926"/>
                <a:gd name="T11" fmla="*/ 3878 h 4045"/>
                <a:gd name="T12" fmla="*/ 937 w 1926"/>
                <a:gd name="T13" fmla="*/ 3905 h 4045"/>
                <a:gd name="T14" fmla="*/ 988 w 1926"/>
                <a:gd name="T15" fmla="*/ 3905 h 4045"/>
                <a:gd name="T16" fmla="*/ 1033 w 1926"/>
                <a:gd name="T17" fmla="*/ 3878 h 4045"/>
                <a:gd name="T18" fmla="*/ 1064 w 1926"/>
                <a:gd name="T19" fmla="*/ 3832 h 4045"/>
                <a:gd name="T20" fmla="*/ 1075 w 1926"/>
                <a:gd name="T21" fmla="*/ 3772 h 4045"/>
                <a:gd name="T22" fmla="*/ 1064 w 1926"/>
                <a:gd name="T23" fmla="*/ 3712 h 4045"/>
                <a:gd name="T24" fmla="*/ 1033 w 1926"/>
                <a:gd name="T25" fmla="*/ 3665 h 4045"/>
                <a:gd name="T26" fmla="*/ 988 w 1926"/>
                <a:gd name="T27" fmla="*/ 3639 h 4045"/>
                <a:gd name="T28" fmla="*/ 156 w 1926"/>
                <a:gd name="T29" fmla="*/ 434 h 4045"/>
                <a:gd name="T30" fmla="*/ 1770 w 1926"/>
                <a:gd name="T31" fmla="*/ 3540 h 4045"/>
                <a:gd name="T32" fmla="*/ 156 w 1926"/>
                <a:gd name="T33" fmla="*/ 434 h 4045"/>
                <a:gd name="T34" fmla="*/ 716 w 1926"/>
                <a:gd name="T35" fmla="*/ 200 h 4045"/>
                <a:gd name="T36" fmla="*/ 701 w 1926"/>
                <a:gd name="T37" fmla="*/ 217 h 4045"/>
                <a:gd name="T38" fmla="*/ 701 w 1926"/>
                <a:gd name="T39" fmla="*/ 243 h 4045"/>
                <a:gd name="T40" fmla="*/ 716 w 1926"/>
                <a:gd name="T41" fmla="*/ 260 h 4045"/>
                <a:gd name="T42" fmla="*/ 1199 w 1926"/>
                <a:gd name="T43" fmla="*/ 262 h 4045"/>
                <a:gd name="T44" fmla="*/ 1218 w 1926"/>
                <a:gd name="T45" fmla="*/ 254 h 4045"/>
                <a:gd name="T46" fmla="*/ 1226 w 1926"/>
                <a:gd name="T47" fmla="*/ 230 h 4045"/>
                <a:gd name="T48" fmla="*/ 1218 w 1926"/>
                <a:gd name="T49" fmla="*/ 207 h 4045"/>
                <a:gd name="T50" fmla="*/ 1199 w 1926"/>
                <a:gd name="T51" fmla="*/ 197 h 4045"/>
                <a:gd name="T52" fmla="*/ 224 w 1926"/>
                <a:gd name="T53" fmla="*/ 0 h 4045"/>
                <a:gd name="T54" fmla="*/ 1738 w 1926"/>
                <a:gd name="T55" fmla="*/ 4 h 4045"/>
                <a:gd name="T56" fmla="*/ 1805 w 1926"/>
                <a:gd name="T57" fmla="*/ 31 h 4045"/>
                <a:gd name="T58" fmla="*/ 1860 w 1926"/>
                <a:gd name="T59" fmla="*/ 81 h 4045"/>
                <a:gd name="T60" fmla="*/ 1900 w 1926"/>
                <a:gd name="T61" fmla="*/ 148 h 4045"/>
                <a:gd name="T62" fmla="*/ 1923 w 1926"/>
                <a:gd name="T63" fmla="*/ 229 h 4045"/>
                <a:gd name="T64" fmla="*/ 1926 w 1926"/>
                <a:gd name="T65" fmla="*/ 3772 h 4045"/>
                <a:gd name="T66" fmla="*/ 1915 w 1926"/>
                <a:gd name="T67" fmla="*/ 3857 h 4045"/>
                <a:gd name="T68" fmla="*/ 1882 w 1926"/>
                <a:gd name="T69" fmla="*/ 3932 h 4045"/>
                <a:gd name="T70" fmla="*/ 1834 w 1926"/>
                <a:gd name="T71" fmla="*/ 3992 h 4045"/>
                <a:gd name="T72" fmla="*/ 1773 w 1926"/>
                <a:gd name="T73" fmla="*/ 4032 h 4045"/>
                <a:gd name="T74" fmla="*/ 1702 w 1926"/>
                <a:gd name="T75" fmla="*/ 4045 h 4045"/>
                <a:gd name="T76" fmla="*/ 188 w 1926"/>
                <a:gd name="T77" fmla="*/ 4041 h 4045"/>
                <a:gd name="T78" fmla="*/ 122 w 1926"/>
                <a:gd name="T79" fmla="*/ 4014 h 4045"/>
                <a:gd name="T80" fmla="*/ 66 w 1926"/>
                <a:gd name="T81" fmla="*/ 3964 h 4045"/>
                <a:gd name="T82" fmla="*/ 25 w 1926"/>
                <a:gd name="T83" fmla="*/ 3897 h 4045"/>
                <a:gd name="T84" fmla="*/ 3 w 1926"/>
                <a:gd name="T85" fmla="*/ 3816 h 4045"/>
                <a:gd name="T86" fmla="*/ 0 w 1926"/>
                <a:gd name="T87" fmla="*/ 273 h 4045"/>
                <a:gd name="T88" fmla="*/ 12 w 1926"/>
                <a:gd name="T89" fmla="*/ 188 h 4045"/>
                <a:gd name="T90" fmla="*/ 43 w 1926"/>
                <a:gd name="T91" fmla="*/ 113 h 4045"/>
                <a:gd name="T92" fmla="*/ 92 w 1926"/>
                <a:gd name="T93" fmla="*/ 53 h 4045"/>
                <a:gd name="T94" fmla="*/ 154 w 1926"/>
                <a:gd name="T95" fmla="*/ 13 h 4045"/>
                <a:gd name="T96" fmla="*/ 224 w 1926"/>
                <a:gd name="T97" fmla="*/ 0 h 4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26" h="4045">
                  <a:moveTo>
                    <a:pt x="963" y="3636"/>
                  </a:moveTo>
                  <a:lnTo>
                    <a:pt x="937" y="3639"/>
                  </a:lnTo>
                  <a:lnTo>
                    <a:pt x="914" y="3649"/>
                  </a:lnTo>
                  <a:lnTo>
                    <a:pt x="893" y="3665"/>
                  </a:lnTo>
                  <a:lnTo>
                    <a:pt x="876" y="3686"/>
                  </a:lnTo>
                  <a:lnTo>
                    <a:pt x="863" y="3712"/>
                  </a:lnTo>
                  <a:lnTo>
                    <a:pt x="854" y="3741"/>
                  </a:lnTo>
                  <a:lnTo>
                    <a:pt x="851" y="3772"/>
                  </a:lnTo>
                  <a:lnTo>
                    <a:pt x="854" y="3804"/>
                  </a:lnTo>
                  <a:lnTo>
                    <a:pt x="863" y="3832"/>
                  </a:lnTo>
                  <a:lnTo>
                    <a:pt x="876" y="3857"/>
                  </a:lnTo>
                  <a:lnTo>
                    <a:pt x="893" y="3878"/>
                  </a:lnTo>
                  <a:lnTo>
                    <a:pt x="914" y="3894"/>
                  </a:lnTo>
                  <a:lnTo>
                    <a:pt x="937" y="3905"/>
                  </a:lnTo>
                  <a:lnTo>
                    <a:pt x="963" y="3909"/>
                  </a:lnTo>
                  <a:lnTo>
                    <a:pt x="988" y="3905"/>
                  </a:lnTo>
                  <a:lnTo>
                    <a:pt x="1013" y="3894"/>
                  </a:lnTo>
                  <a:lnTo>
                    <a:pt x="1033" y="3878"/>
                  </a:lnTo>
                  <a:lnTo>
                    <a:pt x="1051" y="3857"/>
                  </a:lnTo>
                  <a:lnTo>
                    <a:pt x="1064" y="3832"/>
                  </a:lnTo>
                  <a:lnTo>
                    <a:pt x="1072" y="3804"/>
                  </a:lnTo>
                  <a:lnTo>
                    <a:pt x="1075" y="3772"/>
                  </a:lnTo>
                  <a:lnTo>
                    <a:pt x="1072" y="3741"/>
                  </a:lnTo>
                  <a:lnTo>
                    <a:pt x="1064" y="3712"/>
                  </a:lnTo>
                  <a:lnTo>
                    <a:pt x="1051" y="3686"/>
                  </a:lnTo>
                  <a:lnTo>
                    <a:pt x="1033" y="3665"/>
                  </a:lnTo>
                  <a:lnTo>
                    <a:pt x="1013" y="3649"/>
                  </a:lnTo>
                  <a:lnTo>
                    <a:pt x="988" y="3639"/>
                  </a:lnTo>
                  <a:lnTo>
                    <a:pt x="963" y="3636"/>
                  </a:lnTo>
                  <a:close/>
                  <a:moveTo>
                    <a:pt x="156" y="434"/>
                  </a:moveTo>
                  <a:lnTo>
                    <a:pt x="156" y="3540"/>
                  </a:lnTo>
                  <a:lnTo>
                    <a:pt x="1770" y="3540"/>
                  </a:lnTo>
                  <a:lnTo>
                    <a:pt x="1770" y="434"/>
                  </a:lnTo>
                  <a:lnTo>
                    <a:pt x="156" y="434"/>
                  </a:lnTo>
                  <a:close/>
                  <a:moveTo>
                    <a:pt x="727" y="197"/>
                  </a:moveTo>
                  <a:lnTo>
                    <a:pt x="716" y="200"/>
                  </a:lnTo>
                  <a:lnTo>
                    <a:pt x="707" y="207"/>
                  </a:lnTo>
                  <a:lnTo>
                    <a:pt x="701" y="217"/>
                  </a:lnTo>
                  <a:lnTo>
                    <a:pt x="699" y="230"/>
                  </a:lnTo>
                  <a:lnTo>
                    <a:pt x="701" y="243"/>
                  </a:lnTo>
                  <a:lnTo>
                    <a:pt x="707" y="254"/>
                  </a:lnTo>
                  <a:lnTo>
                    <a:pt x="716" y="260"/>
                  </a:lnTo>
                  <a:lnTo>
                    <a:pt x="727" y="262"/>
                  </a:lnTo>
                  <a:lnTo>
                    <a:pt x="1199" y="262"/>
                  </a:lnTo>
                  <a:lnTo>
                    <a:pt x="1210" y="260"/>
                  </a:lnTo>
                  <a:lnTo>
                    <a:pt x="1218" y="254"/>
                  </a:lnTo>
                  <a:lnTo>
                    <a:pt x="1224" y="243"/>
                  </a:lnTo>
                  <a:lnTo>
                    <a:pt x="1226" y="230"/>
                  </a:lnTo>
                  <a:lnTo>
                    <a:pt x="1224" y="217"/>
                  </a:lnTo>
                  <a:lnTo>
                    <a:pt x="1218" y="207"/>
                  </a:lnTo>
                  <a:lnTo>
                    <a:pt x="1210" y="200"/>
                  </a:lnTo>
                  <a:lnTo>
                    <a:pt x="1199" y="197"/>
                  </a:lnTo>
                  <a:lnTo>
                    <a:pt x="727" y="197"/>
                  </a:lnTo>
                  <a:close/>
                  <a:moveTo>
                    <a:pt x="224" y="0"/>
                  </a:moveTo>
                  <a:lnTo>
                    <a:pt x="1702" y="0"/>
                  </a:lnTo>
                  <a:lnTo>
                    <a:pt x="1738" y="4"/>
                  </a:lnTo>
                  <a:lnTo>
                    <a:pt x="1773" y="13"/>
                  </a:lnTo>
                  <a:lnTo>
                    <a:pt x="1805" y="31"/>
                  </a:lnTo>
                  <a:lnTo>
                    <a:pt x="1834" y="53"/>
                  </a:lnTo>
                  <a:lnTo>
                    <a:pt x="1860" y="81"/>
                  </a:lnTo>
                  <a:lnTo>
                    <a:pt x="1882" y="113"/>
                  </a:lnTo>
                  <a:lnTo>
                    <a:pt x="1900" y="148"/>
                  </a:lnTo>
                  <a:lnTo>
                    <a:pt x="1915" y="188"/>
                  </a:lnTo>
                  <a:lnTo>
                    <a:pt x="1923" y="229"/>
                  </a:lnTo>
                  <a:lnTo>
                    <a:pt x="1926" y="273"/>
                  </a:lnTo>
                  <a:lnTo>
                    <a:pt x="1926" y="3772"/>
                  </a:lnTo>
                  <a:lnTo>
                    <a:pt x="1923" y="3816"/>
                  </a:lnTo>
                  <a:lnTo>
                    <a:pt x="1915" y="3857"/>
                  </a:lnTo>
                  <a:lnTo>
                    <a:pt x="1900" y="3897"/>
                  </a:lnTo>
                  <a:lnTo>
                    <a:pt x="1882" y="3932"/>
                  </a:lnTo>
                  <a:lnTo>
                    <a:pt x="1860" y="3964"/>
                  </a:lnTo>
                  <a:lnTo>
                    <a:pt x="1834" y="3992"/>
                  </a:lnTo>
                  <a:lnTo>
                    <a:pt x="1805" y="4014"/>
                  </a:lnTo>
                  <a:lnTo>
                    <a:pt x="1773" y="4032"/>
                  </a:lnTo>
                  <a:lnTo>
                    <a:pt x="1738" y="4041"/>
                  </a:lnTo>
                  <a:lnTo>
                    <a:pt x="1702" y="4045"/>
                  </a:lnTo>
                  <a:lnTo>
                    <a:pt x="224" y="4045"/>
                  </a:lnTo>
                  <a:lnTo>
                    <a:pt x="188" y="4041"/>
                  </a:lnTo>
                  <a:lnTo>
                    <a:pt x="154" y="4032"/>
                  </a:lnTo>
                  <a:lnTo>
                    <a:pt x="122" y="4014"/>
                  </a:lnTo>
                  <a:lnTo>
                    <a:pt x="92" y="3992"/>
                  </a:lnTo>
                  <a:lnTo>
                    <a:pt x="66" y="3964"/>
                  </a:lnTo>
                  <a:lnTo>
                    <a:pt x="43" y="3932"/>
                  </a:lnTo>
                  <a:lnTo>
                    <a:pt x="25" y="3897"/>
                  </a:lnTo>
                  <a:lnTo>
                    <a:pt x="12" y="3857"/>
                  </a:lnTo>
                  <a:lnTo>
                    <a:pt x="3" y="3816"/>
                  </a:lnTo>
                  <a:lnTo>
                    <a:pt x="0" y="3772"/>
                  </a:lnTo>
                  <a:lnTo>
                    <a:pt x="0" y="273"/>
                  </a:lnTo>
                  <a:lnTo>
                    <a:pt x="3" y="229"/>
                  </a:lnTo>
                  <a:lnTo>
                    <a:pt x="12" y="188"/>
                  </a:lnTo>
                  <a:lnTo>
                    <a:pt x="25" y="148"/>
                  </a:lnTo>
                  <a:lnTo>
                    <a:pt x="43" y="113"/>
                  </a:lnTo>
                  <a:lnTo>
                    <a:pt x="66" y="81"/>
                  </a:lnTo>
                  <a:lnTo>
                    <a:pt x="92" y="53"/>
                  </a:lnTo>
                  <a:lnTo>
                    <a:pt x="122" y="31"/>
                  </a:lnTo>
                  <a:lnTo>
                    <a:pt x="154" y="13"/>
                  </a:lnTo>
                  <a:lnTo>
                    <a:pt x="188" y="4"/>
                  </a:lnTo>
                  <a:lnTo>
                    <a:pt x="22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" name="자유형 7"/>
            <p:cNvSpPr/>
            <p:nvPr/>
          </p:nvSpPr>
          <p:spPr>
            <a:xfrm>
              <a:off x="598771" y="3644382"/>
              <a:ext cx="158629" cy="138832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" name="Freeform 6"/>
            <p:cNvSpPr/>
            <p:nvPr/>
          </p:nvSpPr>
          <p:spPr>
            <a:xfrm rot="10800000" flipH="1" flipV="1">
              <a:off x="597941" y="2949079"/>
              <a:ext cx="160288" cy="142111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10" name="Group 20"/>
            <p:cNvGrpSpPr>
              <a:grpSpLocks noChangeAspect="1"/>
            </p:cNvGrpSpPr>
            <p:nvPr/>
          </p:nvGrpSpPr>
          <p:grpSpPr>
            <a:xfrm>
              <a:off x="614039" y="2221163"/>
              <a:ext cx="128093" cy="174724"/>
              <a:chOff x="2597" y="4163"/>
              <a:chExt cx="217" cy="296"/>
            </a:xfrm>
            <a:grpFill/>
          </p:grpSpPr>
          <p:sp>
            <p:nvSpPr>
              <p:cNvPr id="19" name="Freeform 22"/>
              <p:cNvSpPr>
                <a:spLocks noEditPoints="1"/>
              </p:cNvSpPr>
              <p:nvPr/>
            </p:nvSpPr>
            <p:spPr>
              <a:xfrm>
                <a:off x="2630" y="4163"/>
                <a:ext cx="151" cy="176"/>
              </a:xfrm>
              <a:custGeom>
                <a:avLst/>
                <a:gdLst>
                  <a:gd name="T0" fmla="*/ 410 w 1662"/>
                  <a:gd name="T1" fmla="*/ 645 h 1942"/>
                  <a:gd name="T2" fmla="*/ 309 w 1662"/>
                  <a:gd name="T3" fmla="*/ 847 h 1942"/>
                  <a:gd name="T4" fmla="*/ 255 w 1662"/>
                  <a:gd name="T5" fmla="*/ 1023 h 1942"/>
                  <a:gd name="T6" fmla="*/ 263 w 1662"/>
                  <a:gd name="T7" fmla="*/ 1206 h 1942"/>
                  <a:gd name="T8" fmla="*/ 347 w 1662"/>
                  <a:gd name="T9" fmla="*/ 1429 h 1942"/>
                  <a:gd name="T10" fmla="*/ 476 w 1662"/>
                  <a:gd name="T11" fmla="*/ 1620 h 1942"/>
                  <a:gd name="T12" fmla="*/ 638 w 1662"/>
                  <a:gd name="T13" fmla="*/ 1753 h 1942"/>
                  <a:gd name="T14" fmla="*/ 825 w 1662"/>
                  <a:gd name="T15" fmla="*/ 1803 h 1942"/>
                  <a:gd name="T16" fmla="*/ 1013 w 1662"/>
                  <a:gd name="T17" fmla="*/ 1753 h 1942"/>
                  <a:gd name="T18" fmla="*/ 1176 w 1662"/>
                  <a:gd name="T19" fmla="*/ 1619 h 1942"/>
                  <a:gd name="T20" fmla="*/ 1305 w 1662"/>
                  <a:gd name="T21" fmla="*/ 1428 h 1942"/>
                  <a:gd name="T22" fmla="*/ 1388 w 1662"/>
                  <a:gd name="T23" fmla="*/ 1205 h 1942"/>
                  <a:gd name="T24" fmla="*/ 1418 w 1662"/>
                  <a:gd name="T25" fmla="*/ 974 h 1942"/>
                  <a:gd name="T26" fmla="*/ 1266 w 1662"/>
                  <a:gd name="T27" fmla="*/ 836 h 1942"/>
                  <a:gd name="T28" fmla="*/ 1012 w 1662"/>
                  <a:gd name="T29" fmla="*/ 794 h 1942"/>
                  <a:gd name="T30" fmla="*/ 806 w 1662"/>
                  <a:gd name="T31" fmla="*/ 713 h 1942"/>
                  <a:gd name="T32" fmla="*/ 646 w 1662"/>
                  <a:gd name="T33" fmla="*/ 610 h 1942"/>
                  <a:gd name="T34" fmla="*/ 526 w 1662"/>
                  <a:gd name="T35" fmla="*/ 499 h 1942"/>
                  <a:gd name="T36" fmla="*/ 944 w 1662"/>
                  <a:gd name="T37" fmla="*/ 23 h 1942"/>
                  <a:gd name="T38" fmla="*/ 1152 w 1662"/>
                  <a:gd name="T39" fmla="*/ 118 h 1942"/>
                  <a:gd name="T40" fmla="*/ 1271 w 1662"/>
                  <a:gd name="T41" fmla="*/ 205 h 1942"/>
                  <a:gd name="T42" fmla="*/ 1388 w 1662"/>
                  <a:gd name="T43" fmla="*/ 323 h 1942"/>
                  <a:gd name="T44" fmla="*/ 1455 w 1662"/>
                  <a:gd name="T45" fmla="*/ 429 h 1942"/>
                  <a:gd name="T46" fmla="*/ 1524 w 1662"/>
                  <a:gd name="T47" fmla="*/ 626 h 1942"/>
                  <a:gd name="T48" fmla="*/ 1555 w 1662"/>
                  <a:gd name="T49" fmla="*/ 892 h 1942"/>
                  <a:gd name="T50" fmla="*/ 1619 w 1662"/>
                  <a:gd name="T51" fmla="*/ 939 h 1942"/>
                  <a:gd name="T52" fmla="*/ 1657 w 1662"/>
                  <a:gd name="T53" fmla="*/ 1032 h 1942"/>
                  <a:gd name="T54" fmla="*/ 1655 w 1662"/>
                  <a:gd name="T55" fmla="*/ 1183 h 1942"/>
                  <a:gd name="T56" fmla="*/ 1611 w 1662"/>
                  <a:gd name="T57" fmla="*/ 1304 h 1942"/>
                  <a:gd name="T58" fmla="*/ 1537 w 1662"/>
                  <a:gd name="T59" fmla="*/ 1372 h 1942"/>
                  <a:gd name="T60" fmla="*/ 1445 w 1662"/>
                  <a:gd name="T61" fmla="*/ 1454 h 1942"/>
                  <a:gd name="T62" fmla="*/ 1313 w 1662"/>
                  <a:gd name="T63" fmla="*/ 1670 h 1942"/>
                  <a:gd name="T64" fmla="*/ 1141 w 1662"/>
                  <a:gd name="T65" fmla="*/ 1836 h 1942"/>
                  <a:gd name="T66" fmla="*/ 937 w 1662"/>
                  <a:gd name="T67" fmla="*/ 1930 h 1942"/>
                  <a:gd name="T68" fmla="*/ 714 w 1662"/>
                  <a:gd name="T69" fmla="*/ 1930 h 1942"/>
                  <a:gd name="T70" fmla="*/ 510 w 1662"/>
                  <a:gd name="T71" fmla="*/ 1836 h 1942"/>
                  <a:gd name="T72" fmla="*/ 337 w 1662"/>
                  <a:gd name="T73" fmla="*/ 1669 h 1942"/>
                  <a:gd name="T74" fmla="*/ 205 w 1662"/>
                  <a:gd name="T75" fmla="*/ 1452 h 1942"/>
                  <a:gd name="T76" fmla="*/ 111 w 1662"/>
                  <a:gd name="T77" fmla="*/ 1364 h 1942"/>
                  <a:gd name="T78" fmla="*/ 39 w 1662"/>
                  <a:gd name="T79" fmla="*/ 1284 h 1942"/>
                  <a:gd name="T80" fmla="*/ 2 w 1662"/>
                  <a:gd name="T81" fmla="*/ 1143 h 1942"/>
                  <a:gd name="T82" fmla="*/ 9 w 1662"/>
                  <a:gd name="T83" fmla="*/ 1009 h 1942"/>
                  <a:gd name="T84" fmla="*/ 50 w 1662"/>
                  <a:gd name="T85" fmla="*/ 930 h 1942"/>
                  <a:gd name="T86" fmla="*/ 98 w 1662"/>
                  <a:gd name="T87" fmla="*/ 851 h 1942"/>
                  <a:gd name="T88" fmla="*/ 85 w 1662"/>
                  <a:gd name="T89" fmla="*/ 643 h 1942"/>
                  <a:gd name="T90" fmla="*/ 120 w 1662"/>
                  <a:gd name="T91" fmla="*/ 487 h 1942"/>
                  <a:gd name="T92" fmla="*/ 183 w 1662"/>
                  <a:gd name="T93" fmla="*/ 377 h 1942"/>
                  <a:gd name="T94" fmla="*/ 257 w 1662"/>
                  <a:gd name="T95" fmla="*/ 305 h 1942"/>
                  <a:gd name="T96" fmla="*/ 319 w 1662"/>
                  <a:gd name="T97" fmla="*/ 266 h 1942"/>
                  <a:gd name="T98" fmla="*/ 352 w 1662"/>
                  <a:gd name="T99" fmla="*/ 246 h 1942"/>
                  <a:gd name="T100" fmla="*/ 390 w 1662"/>
                  <a:gd name="T101" fmla="*/ 196 h 1942"/>
                  <a:gd name="T102" fmla="*/ 459 w 1662"/>
                  <a:gd name="T103" fmla="*/ 127 h 1942"/>
                  <a:gd name="T104" fmla="*/ 559 w 1662"/>
                  <a:gd name="T105" fmla="*/ 57 h 1942"/>
                  <a:gd name="T106" fmla="*/ 690 w 1662"/>
                  <a:gd name="T107" fmla="*/ 10 h 19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662" h="1942">
                    <a:moveTo>
                      <a:pt x="526" y="499"/>
                    </a:moveTo>
                    <a:lnTo>
                      <a:pt x="484" y="546"/>
                    </a:lnTo>
                    <a:lnTo>
                      <a:pt x="445" y="595"/>
                    </a:lnTo>
                    <a:lnTo>
                      <a:pt x="410" y="645"/>
                    </a:lnTo>
                    <a:lnTo>
                      <a:pt x="379" y="696"/>
                    </a:lnTo>
                    <a:lnTo>
                      <a:pt x="352" y="747"/>
                    </a:lnTo>
                    <a:lnTo>
                      <a:pt x="329" y="797"/>
                    </a:lnTo>
                    <a:lnTo>
                      <a:pt x="309" y="847"/>
                    </a:lnTo>
                    <a:lnTo>
                      <a:pt x="291" y="895"/>
                    </a:lnTo>
                    <a:lnTo>
                      <a:pt x="277" y="941"/>
                    </a:lnTo>
                    <a:lnTo>
                      <a:pt x="264" y="984"/>
                    </a:lnTo>
                    <a:lnTo>
                      <a:pt x="255" y="1023"/>
                    </a:lnTo>
                    <a:lnTo>
                      <a:pt x="247" y="1059"/>
                    </a:lnTo>
                    <a:lnTo>
                      <a:pt x="241" y="1091"/>
                    </a:lnTo>
                    <a:lnTo>
                      <a:pt x="250" y="1148"/>
                    </a:lnTo>
                    <a:lnTo>
                      <a:pt x="263" y="1206"/>
                    </a:lnTo>
                    <a:lnTo>
                      <a:pt x="280" y="1263"/>
                    </a:lnTo>
                    <a:lnTo>
                      <a:pt x="299" y="1320"/>
                    </a:lnTo>
                    <a:lnTo>
                      <a:pt x="322" y="1375"/>
                    </a:lnTo>
                    <a:lnTo>
                      <a:pt x="347" y="1429"/>
                    </a:lnTo>
                    <a:lnTo>
                      <a:pt x="375" y="1480"/>
                    </a:lnTo>
                    <a:lnTo>
                      <a:pt x="406" y="1530"/>
                    </a:lnTo>
                    <a:lnTo>
                      <a:pt x="440" y="1576"/>
                    </a:lnTo>
                    <a:lnTo>
                      <a:pt x="476" y="1620"/>
                    </a:lnTo>
                    <a:lnTo>
                      <a:pt x="513" y="1659"/>
                    </a:lnTo>
                    <a:lnTo>
                      <a:pt x="553" y="1695"/>
                    </a:lnTo>
                    <a:lnTo>
                      <a:pt x="594" y="1726"/>
                    </a:lnTo>
                    <a:lnTo>
                      <a:pt x="638" y="1753"/>
                    </a:lnTo>
                    <a:lnTo>
                      <a:pt x="683" y="1774"/>
                    </a:lnTo>
                    <a:lnTo>
                      <a:pt x="729" y="1789"/>
                    </a:lnTo>
                    <a:lnTo>
                      <a:pt x="777" y="1800"/>
                    </a:lnTo>
                    <a:lnTo>
                      <a:pt x="825" y="1803"/>
                    </a:lnTo>
                    <a:lnTo>
                      <a:pt x="875" y="1800"/>
                    </a:lnTo>
                    <a:lnTo>
                      <a:pt x="922" y="1789"/>
                    </a:lnTo>
                    <a:lnTo>
                      <a:pt x="968" y="1774"/>
                    </a:lnTo>
                    <a:lnTo>
                      <a:pt x="1013" y="1753"/>
                    </a:lnTo>
                    <a:lnTo>
                      <a:pt x="1056" y="1726"/>
                    </a:lnTo>
                    <a:lnTo>
                      <a:pt x="1099" y="1695"/>
                    </a:lnTo>
                    <a:lnTo>
                      <a:pt x="1139" y="1659"/>
                    </a:lnTo>
                    <a:lnTo>
                      <a:pt x="1176" y="1619"/>
                    </a:lnTo>
                    <a:lnTo>
                      <a:pt x="1212" y="1576"/>
                    </a:lnTo>
                    <a:lnTo>
                      <a:pt x="1245" y="1529"/>
                    </a:lnTo>
                    <a:lnTo>
                      <a:pt x="1276" y="1480"/>
                    </a:lnTo>
                    <a:lnTo>
                      <a:pt x="1305" y="1428"/>
                    </a:lnTo>
                    <a:lnTo>
                      <a:pt x="1330" y="1374"/>
                    </a:lnTo>
                    <a:lnTo>
                      <a:pt x="1353" y="1319"/>
                    </a:lnTo>
                    <a:lnTo>
                      <a:pt x="1372" y="1262"/>
                    </a:lnTo>
                    <a:lnTo>
                      <a:pt x="1388" y="1205"/>
                    </a:lnTo>
                    <a:lnTo>
                      <a:pt x="1401" y="1147"/>
                    </a:lnTo>
                    <a:lnTo>
                      <a:pt x="1411" y="1089"/>
                    </a:lnTo>
                    <a:lnTo>
                      <a:pt x="1416" y="1032"/>
                    </a:lnTo>
                    <a:lnTo>
                      <a:pt x="1418" y="974"/>
                    </a:lnTo>
                    <a:lnTo>
                      <a:pt x="1417" y="904"/>
                    </a:lnTo>
                    <a:lnTo>
                      <a:pt x="1414" y="838"/>
                    </a:lnTo>
                    <a:lnTo>
                      <a:pt x="1339" y="839"/>
                    </a:lnTo>
                    <a:lnTo>
                      <a:pt x="1266" y="836"/>
                    </a:lnTo>
                    <a:lnTo>
                      <a:pt x="1198" y="830"/>
                    </a:lnTo>
                    <a:lnTo>
                      <a:pt x="1133" y="820"/>
                    </a:lnTo>
                    <a:lnTo>
                      <a:pt x="1070" y="808"/>
                    </a:lnTo>
                    <a:lnTo>
                      <a:pt x="1012" y="794"/>
                    </a:lnTo>
                    <a:lnTo>
                      <a:pt x="956" y="777"/>
                    </a:lnTo>
                    <a:lnTo>
                      <a:pt x="903" y="757"/>
                    </a:lnTo>
                    <a:lnTo>
                      <a:pt x="853" y="737"/>
                    </a:lnTo>
                    <a:lnTo>
                      <a:pt x="806" y="713"/>
                    </a:lnTo>
                    <a:lnTo>
                      <a:pt x="762" y="690"/>
                    </a:lnTo>
                    <a:lnTo>
                      <a:pt x="721" y="664"/>
                    </a:lnTo>
                    <a:lnTo>
                      <a:pt x="682" y="638"/>
                    </a:lnTo>
                    <a:lnTo>
                      <a:pt x="646" y="610"/>
                    </a:lnTo>
                    <a:lnTo>
                      <a:pt x="612" y="583"/>
                    </a:lnTo>
                    <a:lnTo>
                      <a:pt x="581" y="555"/>
                    </a:lnTo>
                    <a:lnTo>
                      <a:pt x="552" y="527"/>
                    </a:lnTo>
                    <a:lnTo>
                      <a:pt x="526" y="499"/>
                    </a:lnTo>
                    <a:close/>
                    <a:moveTo>
                      <a:pt x="808" y="0"/>
                    </a:moveTo>
                    <a:lnTo>
                      <a:pt x="851" y="3"/>
                    </a:lnTo>
                    <a:lnTo>
                      <a:pt x="897" y="11"/>
                    </a:lnTo>
                    <a:lnTo>
                      <a:pt x="944" y="23"/>
                    </a:lnTo>
                    <a:lnTo>
                      <a:pt x="993" y="39"/>
                    </a:lnTo>
                    <a:lnTo>
                      <a:pt x="1044" y="60"/>
                    </a:lnTo>
                    <a:lnTo>
                      <a:pt x="1097" y="86"/>
                    </a:lnTo>
                    <a:lnTo>
                      <a:pt x="1152" y="118"/>
                    </a:lnTo>
                    <a:lnTo>
                      <a:pt x="1179" y="135"/>
                    </a:lnTo>
                    <a:lnTo>
                      <a:pt x="1208" y="155"/>
                    </a:lnTo>
                    <a:lnTo>
                      <a:pt x="1239" y="179"/>
                    </a:lnTo>
                    <a:lnTo>
                      <a:pt x="1271" y="205"/>
                    </a:lnTo>
                    <a:lnTo>
                      <a:pt x="1304" y="233"/>
                    </a:lnTo>
                    <a:lnTo>
                      <a:pt x="1334" y="261"/>
                    </a:lnTo>
                    <a:lnTo>
                      <a:pt x="1363" y="292"/>
                    </a:lnTo>
                    <a:lnTo>
                      <a:pt x="1388" y="323"/>
                    </a:lnTo>
                    <a:lnTo>
                      <a:pt x="1409" y="353"/>
                    </a:lnTo>
                    <a:lnTo>
                      <a:pt x="1409" y="353"/>
                    </a:lnTo>
                    <a:lnTo>
                      <a:pt x="1433" y="389"/>
                    </a:lnTo>
                    <a:lnTo>
                      <a:pt x="1455" y="429"/>
                    </a:lnTo>
                    <a:lnTo>
                      <a:pt x="1475" y="472"/>
                    </a:lnTo>
                    <a:lnTo>
                      <a:pt x="1493" y="519"/>
                    </a:lnTo>
                    <a:lnTo>
                      <a:pt x="1509" y="570"/>
                    </a:lnTo>
                    <a:lnTo>
                      <a:pt x="1524" y="626"/>
                    </a:lnTo>
                    <a:lnTo>
                      <a:pt x="1535" y="685"/>
                    </a:lnTo>
                    <a:lnTo>
                      <a:pt x="1545" y="749"/>
                    </a:lnTo>
                    <a:lnTo>
                      <a:pt x="1551" y="817"/>
                    </a:lnTo>
                    <a:lnTo>
                      <a:pt x="1555" y="892"/>
                    </a:lnTo>
                    <a:lnTo>
                      <a:pt x="1573" y="900"/>
                    </a:lnTo>
                    <a:lnTo>
                      <a:pt x="1590" y="910"/>
                    </a:lnTo>
                    <a:lnTo>
                      <a:pt x="1605" y="922"/>
                    </a:lnTo>
                    <a:lnTo>
                      <a:pt x="1619" y="939"/>
                    </a:lnTo>
                    <a:lnTo>
                      <a:pt x="1632" y="957"/>
                    </a:lnTo>
                    <a:lnTo>
                      <a:pt x="1642" y="979"/>
                    </a:lnTo>
                    <a:lnTo>
                      <a:pt x="1651" y="1003"/>
                    </a:lnTo>
                    <a:lnTo>
                      <a:pt x="1657" y="1032"/>
                    </a:lnTo>
                    <a:lnTo>
                      <a:pt x="1661" y="1064"/>
                    </a:lnTo>
                    <a:lnTo>
                      <a:pt x="1662" y="1102"/>
                    </a:lnTo>
                    <a:lnTo>
                      <a:pt x="1660" y="1143"/>
                    </a:lnTo>
                    <a:lnTo>
                      <a:pt x="1655" y="1183"/>
                    </a:lnTo>
                    <a:lnTo>
                      <a:pt x="1648" y="1218"/>
                    </a:lnTo>
                    <a:lnTo>
                      <a:pt x="1638" y="1250"/>
                    </a:lnTo>
                    <a:lnTo>
                      <a:pt x="1625" y="1278"/>
                    </a:lnTo>
                    <a:lnTo>
                      <a:pt x="1611" y="1304"/>
                    </a:lnTo>
                    <a:lnTo>
                      <a:pt x="1595" y="1325"/>
                    </a:lnTo>
                    <a:lnTo>
                      <a:pt x="1577" y="1344"/>
                    </a:lnTo>
                    <a:lnTo>
                      <a:pt x="1558" y="1360"/>
                    </a:lnTo>
                    <a:lnTo>
                      <a:pt x="1537" y="1372"/>
                    </a:lnTo>
                    <a:lnTo>
                      <a:pt x="1515" y="1382"/>
                    </a:lnTo>
                    <a:lnTo>
                      <a:pt x="1493" y="1390"/>
                    </a:lnTo>
                    <a:lnTo>
                      <a:pt x="1471" y="1395"/>
                    </a:lnTo>
                    <a:lnTo>
                      <a:pt x="1445" y="1454"/>
                    </a:lnTo>
                    <a:lnTo>
                      <a:pt x="1416" y="1512"/>
                    </a:lnTo>
                    <a:lnTo>
                      <a:pt x="1385" y="1567"/>
                    </a:lnTo>
                    <a:lnTo>
                      <a:pt x="1350" y="1620"/>
                    </a:lnTo>
                    <a:lnTo>
                      <a:pt x="1313" y="1670"/>
                    </a:lnTo>
                    <a:lnTo>
                      <a:pt x="1273" y="1717"/>
                    </a:lnTo>
                    <a:lnTo>
                      <a:pt x="1231" y="1761"/>
                    </a:lnTo>
                    <a:lnTo>
                      <a:pt x="1187" y="1801"/>
                    </a:lnTo>
                    <a:lnTo>
                      <a:pt x="1141" y="1836"/>
                    </a:lnTo>
                    <a:lnTo>
                      <a:pt x="1092" y="1868"/>
                    </a:lnTo>
                    <a:lnTo>
                      <a:pt x="1042" y="1893"/>
                    </a:lnTo>
                    <a:lnTo>
                      <a:pt x="990" y="1915"/>
                    </a:lnTo>
                    <a:lnTo>
                      <a:pt x="937" y="1930"/>
                    </a:lnTo>
                    <a:lnTo>
                      <a:pt x="882" y="1939"/>
                    </a:lnTo>
                    <a:lnTo>
                      <a:pt x="825" y="1942"/>
                    </a:lnTo>
                    <a:lnTo>
                      <a:pt x="769" y="1939"/>
                    </a:lnTo>
                    <a:lnTo>
                      <a:pt x="714" y="1930"/>
                    </a:lnTo>
                    <a:lnTo>
                      <a:pt x="661" y="1915"/>
                    </a:lnTo>
                    <a:lnTo>
                      <a:pt x="608" y="1893"/>
                    </a:lnTo>
                    <a:lnTo>
                      <a:pt x="558" y="1867"/>
                    </a:lnTo>
                    <a:lnTo>
                      <a:pt x="510" y="1836"/>
                    </a:lnTo>
                    <a:lnTo>
                      <a:pt x="464" y="1800"/>
                    </a:lnTo>
                    <a:lnTo>
                      <a:pt x="419" y="1760"/>
                    </a:lnTo>
                    <a:lnTo>
                      <a:pt x="377" y="1716"/>
                    </a:lnTo>
                    <a:lnTo>
                      <a:pt x="337" y="1669"/>
                    </a:lnTo>
                    <a:lnTo>
                      <a:pt x="300" y="1618"/>
                    </a:lnTo>
                    <a:lnTo>
                      <a:pt x="266" y="1565"/>
                    </a:lnTo>
                    <a:lnTo>
                      <a:pt x="234" y="1510"/>
                    </a:lnTo>
                    <a:lnTo>
                      <a:pt x="205" y="1452"/>
                    </a:lnTo>
                    <a:lnTo>
                      <a:pt x="179" y="1392"/>
                    </a:lnTo>
                    <a:lnTo>
                      <a:pt x="156" y="1386"/>
                    </a:lnTo>
                    <a:lnTo>
                      <a:pt x="133" y="1376"/>
                    </a:lnTo>
                    <a:lnTo>
                      <a:pt x="111" y="1364"/>
                    </a:lnTo>
                    <a:lnTo>
                      <a:pt x="91" y="1349"/>
                    </a:lnTo>
                    <a:lnTo>
                      <a:pt x="72" y="1330"/>
                    </a:lnTo>
                    <a:lnTo>
                      <a:pt x="55" y="1309"/>
                    </a:lnTo>
                    <a:lnTo>
                      <a:pt x="39" y="1284"/>
                    </a:lnTo>
                    <a:lnTo>
                      <a:pt x="26" y="1254"/>
                    </a:lnTo>
                    <a:lnTo>
                      <a:pt x="15" y="1221"/>
                    </a:lnTo>
                    <a:lnTo>
                      <a:pt x="7" y="1184"/>
                    </a:lnTo>
                    <a:lnTo>
                      <a:pt x="2" y="1143"/>
                    </a:lnTo>
                    <a:lnTo>
                      <a:pt x="0" y="1104"/>
                    </a:lnTo>
                    <a:lnTo>
                      <a:pt x="1" y="1068"/>
                    </a:lnTo>
                    <a:lnTo>
                      <a:pt x="4" y="1038"/>
                    </a:lnTo>
                    <a:lnTo>
                      <a:pt x="9" y="1009"/>
                    </a:lnTo>
                    <a:lnTo>
                      <a:pt x="17" y="985"/>
                    </a:lnTo>
                    <a:lnTo>
                      <a:pt x="27" y="964"/>
                    </a:lnTo>
                    <a:lnTo>
                      <a:pt x="38" y="946"/>
                    </a:lnTo>
                    <a:lnTo>
                      <a:pt x="50" y="930"/>
                    </a:lnTo>
                    <a:lnTo>
                      <a:pt x="65" y="916"/>
                    </a:lnTo>
                    <a:lnTo>
                      <a:pt x="80" y="906"/>
                    </a:lnTo>
                    <a:lnTo>
                      <a:pt x="96" y="897"/>
                    </a:lnTo>
                    <a:lnTo>
                      <a:pt x="98" y="851"/>
                    </a:lnTo>
                    <a:lnTo>
                      <a:pt x="89" y="794"/>
                    </a:lnTo>
                    <a:lnTo>
                      <a:pt x="85" y="740"/>
                    </a:lnTo>
                    <a:lnTo>
                      <a:pt x="83" y="690"/>
                    </a:lnTo>
                    <a:lnTo>
                      <a:pt x="85" y="643"/>
                    </a:lnTo>
                    <a:lnTo>
                      <a:pt x="90" y="599"/>
                    </a:lnTo>
                    <a:lnTo>
                      <a:pt x="98" y="559"/>
                    </a:lnTo>
                    <a:lnTo>
                      <a:pt x="108" y="522"/>
                    </a:lnTo>
                    <a:lnTo>
                      <a:pt x="120" y="487"/>
                    </a:lnTo>
                    <a:lnTo>
                      <a:pt x="134" y="455"/>
                    </a:lnTo>
                    <a:lnTo>
                      <a:pt x="149" y="427"/>
                    </a:lnTo>
                    <a:lnTo>
                      <a:pt x="166" y="400"/>
                    </a:lnTo>
                    <a:lnTo>
                      <a:pt x="183" y="377"/>
                    </a:lnTo>
                    <a:lnTo>
                      <a:pt x="202" y="355"/>
                    </a:lnTo>
                    <a:lnTo>
                      <a:pt x="220" y="337"/>
                    </a:lnTo>
                    <a:lnTo>
                      <a:pt x="239" y="320"/>
                    </a:lnTo>
                    <a:lnTo>
                      <a:pt x="257" y="305"/>
                    </a:lnTo>
                    <a:lnTo>
                      <a:pt x="274" y="293"/>
                    </a:lnTo>
                    <a:lnTo>
                      <a:pt x="290" y="282"/>
                    </a:lnTo>
                    <a:lnTo>
                      <a:pt x="305" y="273"/>
                    </a:lnTo>
                    <a:lnTo>
                      <a:pt x="319" y="266"/>
                    </a:lnTo>
                    <a:lnTo>
                      <a:pt x="331" y="260"/>
                    </a:lnTo>
                    <a:lnTo>
                      <a:pt x="341" y="255"/>
                    </a:lnTo>
                    <a:lnTo>
                      <a:pt x="348" y="253"/>
                    </a:lnTo>
                    <a:lnTo>
                      <a:pt x="352" y="246"/>
                    </a:lnTo>
                    <a:lnTo>
                      <a:pt x="359" y="237"/>
                    </a:lnTo>
                    <a:lnTo>
                      <a:pt x="367" y="225"/>
                    </a:lnTo>
                    <a:lnTo>
                      <a:pt x="377" y="212"/>
                    </a:lnTo>
                    <a:lnTo>
                      <a:pt x="390" y="196"/>
                    </a:lnTo>
                    <a:lnTo>
                      <a:pt x="404" y="180"/>
                    </a:lnTo>
                    <a:lnTo>
                      <a:pt x="421" y="163"/>
                    </a:lnTo>
                    <a:lnTo>
                      <a:pt x="439" y="145"/>
                    </a:lnTo>
                    <a:lnTo>
                      <a:pt x="459" y="127"/>
                    </a:lnTo>
                    <a:lnTo>
                      <a:pt x="481" y="108"/>
                    </a:lnTo>
                    <a:lnTo>
                      <a:pt x="505" y="91"/>
                    </a:lnTo>
                    <a:lnTo>
                      <a:pt x="531" y="74"/>
                    </a:lnTo>
                    <a:lnTo>
                      <a:pt x="559" y="57"/>
                    </a:lnTo>
                    <a:lnTo>
                      <a:pt x="589" y="43"/>
                    </a:lnTo>
                    <a:lnTo>
                      <a:pt x="620" y="30"/>
                    </a:lnTo>
                    <a:lnTo>
                      <a:pt x="655" y="19"/>
                    </a:lnTo>
                    <a:lnTo>
                      <a:pt x="690" y="10"/>
                    </a:lnTo>
                    <a:lnTo>
                      <a:pt x="728" y="3"/>
                    </a:lnTo>
                    <a:lnTo>
                      <a:pt x="767" y="0"/>
                    </a:lnTo>
                    <a:lnTo>
                      <a:pt x="80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20000000000000000000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0" name="Freeform 23"/>
              <p:cNvSpPr>
                <a:spLocks noEditPoints="1"/>
              </p:cNvSpPr>
              <p:nvPr/>
            </p:nvSpPr>
            <p:spPr>
              <a:xfrm>
                <a:off x="2664" y="4250"/>
                <a:ext cx="83" cy="27"/>
              </a:xfrm>
              <a:custGeom>
                <a:avLst/>
                <a:gdLst>
                  <a:gd name="T0" fmla="*/ 613 w 916"/>
                  <a:gd name="T1" fmla="*/ 78 h 300"/>
                  <a:gd name="T2" fmla="*/ 561 w 916"/>
                  <a:gd name="T3" fmla="*/ 109 h 300"/>
                  <a:gd name="T4" fmla="*/ 554 w 916"/>
                  <a:gd name="T5" fmla="*/ 165 h 300"/>
                  <a:gd name="T6" fmla="*/ 579 w 916"/>
                  <a:gd name="T7" fmla="*/ 210 h 300"/>
                  <a:gd name="T8" fmla="*/ 665 w 916"/>
                  <a:gd name="T9" fmla="*/ 229 h 300"/>
                  <a:gd name="T10" fmla="*/ 787 w 916"/>
                  <a:gd name="T11" fmla="*/ 223 h 300"/>
                  <a:gd name="T12" fmla="*/ 839 w 916"/>
                  <a:gd name="T13" fmla="*/ 191 h 300"/>
                  <a:gd name="T14" fmla="*/ 846 w 916"/>
                  <a:gd name="T15" fmla="*/ 135 h 300"/>
                  <a:gd name="T16" fmla="*/ 820 w 916"/>
                  <a:gd name="T17" fmla="*/ 90 h 300"/>
                  <a:gd name="T18" fmla="*/ 734 w 916"/>
                  <a:gd name="T19" fmla="*/ 72 h 300"/>
                  <a:gd name="T20" fmla="*/ 153 w 916"/>
                  <a:gd name="T21" fmla="*/ 74 h 300"/>
                  <a:gd name="T22" fmla="*/ 85 w 916"/>
                  <a:gd name="T23" fmla="*/ 99 h 300"/>
                  <a:gd name="T24" fmla="*/ 70 w 916"/>
                  <a:gd name="T25" fmla="*/ 150 h 300"/>
                  <a:gd name="T26" fmla="*/ 85 w 916"/>
                  <a:gd name="T27" fmla="*/ 201 h 300"/>
                  <a:gd name="T28" fmla="*/ 153 w 916"/>
                  <a:gd name="T29" fmla="*/ 227 h 300"/>
                  <a:gd name="T30" fmla="*/ 280 w 916"/>
                  <a:gd name="T31" fmla="*/ 227 h 300"/>
                  <a:gd name="T32" fmla="*/ 348 w 916"/>
                  <a:gd name="T33" fmla="*/ 201 h 300"/>
                  <a:gd name="T34" fmla="*/ 363 w 916"/>
                  <a:gd name="T35" fmla="*/ 150 h 300"/>
                  <a:gd name="T36" fmla="*/ 348 w 916"/>
                  <a:gd name="T37" fmla="*/ 99 h 300"/>
                  <a:gd name="T38" fmla="*/ 280 w 916"/>
                  <a:gd name="T39" fmla="*/ 74 h 300"/>
                  <a:gd name="T40" fmla="*/ 234 w 916"/>
                  <a:gd name="T41" fmla="*/ 0 h 300"/>
                  <a:gd name="T42" fmla="*/ 321 w 916"/>
                  <a:gd name="T43" fmla="*/ 9 h 300"/>
                  <a:gd name="T44" fmla="*/ 400 w 916"/>
                  <a:gd name="T45" fmla="*/ 53 h 300"/>
                  <a:gd name="T46" fmla="*/ 574 w 916"/>
                  <a:gd name="T47" fmla="*/ 17 h 300"/>
                  <a:gd name="T48" fmla="*/ 662 w 916"/>
                  <a:gd name="T49" fmla="*/ 1 h 300"/>
                  <a:gd name="T50" fmla="*/ 732 w 916"/>
                  <a:gd name="T51" fmla="*/ 0 h 300"/>
                  <a:gd name="T52" fmla="*/ 806 w 916"/>
                  <a:gd name="T53" fmla="*/ 10 h 300"/>
                  <a:gd name="T54" fmla="*/ 875 w 916"/>
                  <a:gd name="T55" fmla="*/ 45 h 300"/>
                  <a:gd name="T56" fmla="*/ 914 w 916"/>
                  <a:gd name="T57" fmla="*/ 123 h 300"/>
                  <a:gd name="T58" fmla="*/ 900 w 916"/>
                  <a:gd name="T59" fmla="*/ 223 h 300"/>
                  <a:gd name="T60" fmla="*/ 843 w 916"/>
                  <a:gd name="T61" fmla="*/ 277 h 300"/>
                  <a:gd name="T62" fmla="*/ 768 w 916"/>
                  <a:gd name="T63" fmla="*/ 297 h 300"/>
                  <a:gd name="T64" fmla="*/ 699 w 916"/>
                  <a:gd name="T65" fmla="*/ 300 h 300"/>
                  <a:gd name="T66" fmla="*/ 632 w 916"/>
                  <a:gd name="T67" fmla="*/ 297 h 300"/>
                  <a:gd name="T68" fmla="*/ 557 w 916"/>
                  <a:gd name="T69" fmla="*/ 277 h 300"/>
                  <a:gd name="T70" fmla="*/ 500 w 916"/>
                  <a:gd name="T71" fmla="*/ 224 h 300"/>
                  <a:gd name="T72" fmla="*/ 485 w 916"/>
                  <a:gd name="T73" fmla="*/ 137 h 300"/>
                  <a:gd name="T74" fmla="*/ 432 w 916"/>
                  <a:gd name="T75" fmla="*/ 150 h 300"/>
                  <a:gd name="T76" fmla="*/ 405 w 916"/>
                  <a:gd name="T77" fmla="*/ 241 h 300"/>
                  <a:gd name="T78" fmla="*/ 342 w 916"/>
                  <a:gd name="T79" fmla="*/ 284 h 300"/>
                  <a:gd name="T80" fmla="*/ 266 w 916"/>
                  <a:gd name="T81" fmla="*/ 298 h 300"/>
                  <a:gd name="T82" fmla="*/ 201 w 916"/>
                  <a:gd name="T83" fmla="*/ 299 h 300"/>
                  <a:gd name="T84" fmla="*/ 129 w 916"/>
                  <a:gd name="T85" fmla="*/ 294 h 300"/>
                  <a:gd name="T86" fmla="*/ 57 w 916"/>
                  <a:gd name="T87" fmla="*/ 267 h 300"/>
                  <a:gd name="T88" fmla="*/ 7 w 916"/>
                  <a:gd name="T89" fmla="*/ 202 h 300"/>
                  <a:gd name="T90" fmla="*/ 7 w 916"/>
                  <a:gd name="T91" fmla="*/ 98 h 300"/>
                  <a:gd name="T92" fmla="*/ 57 w 916"/>
                  <a:gd name="T93" fmla="*/ 33 h 300"/>
                  <a:gd name="T94" fmla="*/ 129 w 916"/>
                  <a:gd name="T95" fmla="*/ 6 h 300"/>
                  <a:gd name="T96" fmla="*/ 201 w 916"/>
                  <a:gd name="T97" fmla="*/ 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16" h="300">
                    <a:moveTo>
                      <a:pt x="699" y="71"/>
                    </a:moveTo>
                    <a:lnTo>
                      <a:pt x="665" y="72"/>
                    </a:lnTo>
                    <a:lnTo>
                      <a:pt x="636" y="74"/>
                    </a:lnTo>
                    <a:lnTo>
                      <a:pt x="613" y="78"/>
                    </a:lnTo>
                    <a:lnTo>
                      <a:pt x="594" y="83"/>
                    </a:lnTo>
                    <a:lnTo>
                      <a:pt x="579" y="90"/>
                    </a:lnTo>
                    <a:lnTo>
                      <a:pt x="569" y="99"/>
                    </a:lnTo>
                    <a:lnTo>
                      <a:pt x="561" y="109"/>
                    </a:lnTo>
                    <a:lnTo>
                      <a:pt x="556" y="122"/>
                    </a:lnTo>
                    <a:lnTo>
                      <a:pt x="554" y="135"/>
                    </a:lnTo>
                    <a:lnTo>
                      <a:pt x="553" y="150"/>
                    </a:lnTo>
                    <a:lnTo>
                      <a:pt x="554" y="165"/>
                    </a:lnTo>
                    <a:lnTo>
                      <a:pt x="556" y="179"/>
                    </a:lnTo>
                    <a:lnTo>
                      <a:pt x="561" y="191"/>
                    </a:lnTo>
                    <a:lnTo>
                      <a:pt x="569" y="201"/>
                    </a:lnTo>
                    <a:lnTo>
                      <a:pt x="579" y="210"/>
                    </a:lnTo>
                    <a:lnTo>
                      <a:pt x="594" y="216"/>
                    </a:lnTo>
                    <a:lnTo>
                      <a:pt x="613" y="223"/>
                    </a:lnTo>
                    <a:lnTo>
                      <a:pt x="636" y="227"/>
                    </a:lnTo>
                    <a:lnTo>
                      <a:pt x="665" y="229"/>
                    </a:lnTo>
                    <a:lnTo>
                      <a:pt x="699" y="230"/>
                    </a:lnTo>
                    <a:lnTo>
                      <a:pt x="734" y="229"/>
                    </a:lnTo>
                    <a:lnTo>
                      <a:pt x="763" y="227"/>
                    </a:lnTo>
                    <a:lnTo>
                      <a:pt x="787" y="223"/>
                    </a:lnTo>
                    <a:lnTo>
                      <a:pt x="805" y="216"/>
                    </a:lnTo>
                    <a:lnTo>
                      <a:pt x="820" y="210"/>
                    </a:lnTo>
                    <a:lnTo>
                      <a:pt x="831" y="201"/>
                    </a:lnTo>
                    <a:lnTo>
                      <a:pt x="839" y="191"/>
                    </a:lnTo>
                    <a:lnTo>
                      <a:pt x="843" y="179"/>
                    </a:lnTo>
                    <a:lnTo>
                      <a:pt x="846" y="165"/>
                    </a:lnTo>
                    <a:lnTo>
                      <a:pt x="847" y="150"/>
                    </a:lnTo>
                    <a:lnTo>
                      <a:pt x="846" y="135"/>
                    </a:lnTo>
                    <a:lnTo>
                      <a:pt x="843" y="122"/>
                    </a:lnTo>
                    <a:lnTo>
                      <a:pt x="839" y="109"/>
                    </a:lnTo>
                    <a:lnTo>
                      <a:pt x="831" y="99"/>
                    </a:lnTo>
                    <a:lnTo>
                      <a:pt x="820" y="90"/>
                    </a:lnTo>
                    <a:lnTo>
                      <a:pt x="805" y="83"/>
                    </a:lnTo>
                    <a:lnTo>
                      <a:pt x="787" y="78"/>
                    </a:lnTo>
                    <a:lnTo>
                      <a:pt x="763" y="74"/>
                    </a:lnTo>
                    <a:lnTo>
                      <a:pt x="734" y="72"/>
                    </a:lnTo>
                    <a:lnTo>
                      <a:pt x="699" y="71"/>
                    </a:lnTo>
                    <a:close/>
                    <a:moveTo>
                      <a:pt x="216" y="71"/>
                    </a:moveTo>
                    <a:lnTo>
                      <a:pt x="182" y="72"/>
                    </a:lnTo>
                    <a:lnTo>
                      <a:pt x="153" y="74"/>
                    </a:lnTo>
                    <a:lnTo>
                      <a:pt x="130" y="78"/>
                    </a:lnTo>
                    <a:lnTo>
                      <a:pt x="111" y="83"/>
                    </a:lnTo>
                    <a:lnTo>
                      <a:pt x="96" y="90"/>
                    </a:lnTo>
                    <a:lnTo>
                      <a:pt x="85" y="99"/>
                    </a:lnTo>
                    <a:lnTo>
                      <a:pt x="78" y="109"/>
                    </a:lnTo>
                    <a:lnTo>
                      <a:pt x="73" y="122"/>
                    </a:lnTo>
                    <a:lnTo>
                      <a:pt x="70" y="135"/>
                    </a:lnTo>
                    <a:lnTo>
                      <a:pt x="70" y="150"/>
                    </a:lnTo>
                    <a:lnTo>
                      <a:pt x="70" y="165"/>
                    </a:lnTo>
                    <a:lnTo>
                      <a:pt x="73" y="179"/>
                    </a:lnTo>
                    <a:lnTo>
                      <a:pt x="78" y="191"/>
                    </a:lnTo>
                    <a:lnTo>
                      <a:pt x="85" y="201"/>
                    </a:lnTo>
                    <a:lnTo>
                      <a:pt x="96" y="210"/>
                    </a:lnTo>
                    <a:lnTo>
                      <a:pt x="111" y="216"/>
                    </a:lnTo>
                    <a:lnTo>
                      <a:pt x="130" y="223"/>
                    </a:lnTo>
                    <a:lnTo>
                      <a:pt x="153" y="227"/>
                    </a:lnTo>
                    <a:lnTo>
                      <a:pt x="182" y="229"/>
                    </a:lnTo>
                    <a:lnTo>
                      <a:pt x="216" y="230"/>
                    </a:lnTo>
                    <a:lnTo>
                      <a:pt x="250" y="229"/>
                    </a:lnTo>
                    <a:lnTo>
                      <a:pt x="280" y="227"/>
                    </a:lnTo>
                    <a:lnTo>
                      <a:pt x="304" y="223"/>
                    </a:lnTo>
                    <a:lnTo>
                      <a:pt x="322" y="216"/>
                    </a:lnTo>
                    <a:lnTo>
                      <a:pt x="337" y="210"/>
                    </a:lnTo>
                    <a:lnTo>
                      <a:pt x="348" y="201"/>
                    </a:lnTo>
                    <a:lnTo>
                      <a:pt x="355" y="191"/>
                    </a:lnTo>
                    <a:lnTo>
                      <a:pt x="360" y="179"/>
                    </a:lnTo>
                    <a:lnTo>
                      <a:pt x="363" y="165"/>
                    </a:lnTo>
                    <a:lnTo>
                      <a:pt x="363" y="150"/>
                    </a:lnTo>
                    <a:lnTo>
                      <a:pt x="363" y="135"/>
                    </a:lnTo>
                    <a:lnTo>
                      <a:pt x="360" y="122"/>
                    </a:lnTo>
                    <a:lnTo>
                      <a:pt x="355" y="109"/>
                    </a:lnTo>
                    <a:lnTo>
                      <a:pt x="348" y="99"/>
                    </a:lnTo>
                    <a:lnTo>
                      <a:pt x="337" y="90"/>
                    </a:lnTo>
                    <a:lnTo>
                      <a:pt x="322" y="83"/>
                    </a:lnTo>
                    <a:lnTo>
                      <a:pt x="304" y="78"/>
                    </a:lnTo>
                    <a:lnTo>
                      <a:pt x="280" y="74"/>
                    </a:lnTo>
                    <a:lnTo>
                      <a:pt x="250" y="72"/>
                    </a:lnTo>
                    <a:lnTo>
                      <a:pt x="216" y="71"/>
                    </a:lnTo>
                    <a:close/>
                    <a:moveTo>
                      <a:pt x="216" y="0"/>
                    </a:moveTo>
                    <a:lnTo>
                      <a:pt x="234" y="0"/>
                    </a:lnTo>
                    <a:lnTo>
                      <a:pt x="254" y="1"/>
                    </a:lnTo>
                    <a:lnTo>
                      <a:pt x="276" y="2"/>
                    </a:lnTo>
                    <a:lnTo>
                      <a:pt x="298" y="5"/>
                    </a:lnTo>
                    <a:lnTo>
                      <a:pt x="321" y="9"/>
                    </a:lnTo>
                    <a:lnTo>
                      <a:pt x="343" y="17"/>
                    </a:lnTo>
                    <a:lnTo>
                      <a:pt x="364" y="26"/>
                    </a:lnTo>
                    <a:lnTo>
                      <a:pt x="383" y="37"/>
                    </a:lnTo>
                    <a:lnTo>
                      <a:pt x="400" y="53"/>
                    </a:lnTo>
                    <a:lnTo>
                      <a:pt x="516" y="53"/>
                    </a:lnTo>
                    <a:lnTo>
                      <a:pt x="533" y="37"/>
                    </a:lnTo>
                    <a:lnTo>
                      <a:pt x="553" y="26"/>
                    </a:lnTo>
                    <a:lnTo>
                      <a:pt x="574" y="17"/>
                    </a:lnTo>
                    <a:lnTo>
                      <a:pt x="596" y="9"/>
                    </a:lnTo>
                    <a:lnTo>
                      <a:pt x="618" y="5"/>
                    </a:lnTo>
                    <a:lnTo>
                      <a:pt x="640" y="2"/>
                    </a:lnTo>
                    <a:lnTo>
                      <a:pt x="662" y="1"/>
                    </a:lnTo>
                    <a:lnTo>
                      <a:pt x="682" y="0"/>
                    </a:lnTo>
                    <a:lnTo>
                      <a:pt x="699" y="0"/>
                    </a:lnTo>
                    <a:lnTo>
                      <a:pt x="715" y="0"/>
                    </a:lnTo>
                    <a:lnTo>
                      <a:pt x="732" y="0"/>
                    </a:lnTo>
                    <a:lnTo>
                      <a:pt x="749" y="1"/>
                    </a:lnTo>
                    <a:lnTo>
                      <a:pt x="768" y="3"/>
                    </a:lnTo>
                    <a:lnTo>
                      <a:pt x="787" y="6"/>
                    </a:lnTo>
                    <a:lnTo>
                      <a:pt x="806" y="10"/>
                    </a:lnTo>
                    <a:lnTo>
                      <a:pt x="825" y="16"/>
                    </a:lnTo>
                    <a:lnTo>
                      <a:pt x="843" y="24"/>
                    </a:lnTo>
                    <a:lnTo>
                      <a:pt x="860" y="33"/>
                    </a:lnTo>
                    <a:lnTo>
                      <a:pt x="875" y="45"/>
                    </a:lnTo>
                    <a:lnTo>
                      <a:pt x="889" y="59"/>
                    </a:lnTo>
                    <a:lnTo>
                      <a:pt x="900" y="77"/>
                    </a:lnTo>
                    <a:lnTo>
                      <a:pt x="908" y="98"/>
                    </a:lnTo>
                    <a:lnTo>
                      <a:pt x="914" y="123"/>
                    </a:lnTo>
                    <a:lnTo>
                      <a:pt x="916" y="150"/>
                    </a:lnTo>
                    <a:lnTo>
                      <a:pt x="914" y="178"/>
                    </a:lnTo>
                    <a:lnTo>
                      <a:pt x="908" y="202"/>
                    </a:lnTo>
                    <a:lnTo>
                      <a:pt x="900" y="223"/>
                    </a:lnTo>
                    <a:lnTo>
                      <a:pt x="889" y="241"/>
                    </a:lnTo>
                    <a:lnTo>
                      <a:pt x="875" y="255"/>
                    </a:lnTo>
                    <a:lnTo>
                      <a:pt x="860" y="267"/>
                    </a:lnTo>
                    <a:lnTo>
                      <a:pt x="843" y="277"/>
                    </a:lnTo>
                    <a:lnTo>
                      <a:pt x="825" y="285"/>
                    </a:lnTo>
                    <a:lnTo>
                      <a:pt x="806" y="290"/>
                    </a:lnTo>
                    <a:lnTo>
                      <a:pt x="787" y="294"/>
                    </a:lnTo>
                    <a:lnTo>
                      <a:pt x="768" y="297"/>
                    </a:lnTo>
                    <a:lnTo>
                      <a:pt x="749" y="298"/>
                    </a:lnTo>
                    <a:lnTo>
                      <a:pt x="732" y="299"/>
                    </a:lnTo>
                    <a:lnTo>
                      <a:pt x="715" y="299"/>
                    </a:lnTo>
                    <a:lnTo>
                      <a:pt x="699" y="300"/>
                    </a:lnTo>
                    <a:lnTo>
                      <a:pt x="685" y="299"/>
                    </a:lnTo>
                    <a:lnTo>
                      <a:pt x="668" y="299"/>
                    </a:lnTo>
                    <a:lnTo>
                      <a:pt x="650" y="298"/>
                    </a:lnTo>
                    <a:lnTo>
                      <a:pt x="632" y="297"/>
                    </a:lnTo>
                    <a:lnTo>
                      <a:pt x="613" y="294"/>
                    </a:lnTo>
                    <a:lnTo>
                      <a:pt x="593" y="290"/>
                    </a:lnTo>
                    <a:lnTo>
                      <a:pt x="575" y="285"/>
                    </a:lnTo>
                    <a:lnTo>
                      <a:pt x="557" y="277"/>
                    </a:lnTo>
                    <a:lnTo>
                      <a:pt x="540" y="267"/>
                    </a:lnTo>
                    <a:lnTo>
                      <a:pt x="524" y="255"/>
                    </a:lnTo>
                    <a:lnTo>
                      <a:pt x="511" y="241"/>
                    </a:lnTo>
                    <a:lnTo>
                      <a:pt x="500" y="224"/>
                    </a:lnTo>
                    <a:lnTo>
                      <a:pt x="491" y="202"/>
                    </a:lnTo>
                    <a:lnTo>
                      <a:pt x="486" y="179"/>
                    </a:lnTo>
                    <a:lnTo>
                      <a:pt x="484" y="150"/>
                    </a:lnTo>
                    <a:lnTo>
                      <a:pt x="485" y="137"/>
                    </a:lnTo>
                    <a:lnTo>
                      <a:pt x="486" y="125"/>
                    </a:lnTo>
                    <a:lnTo>
                      <a:pt x="430" y="125"/>
                    </a:lnTo>
                    <a:lnTo>
                      <a:pt x="432" y="137"/>
                    </a:lnTo>
                    <a:lnTo>
                      <a:pt x="432" y="150"/>
                    </a:lnTo>
                    <a:lnTo>
                      <a:pt x="430" y="179"/>
                    </a:lnTo>
                    <a:lnTo>
                      <a:pt x="425" y="202"/>
                    </a:lnTo>
                    <a:lnTo>
                      <a:pt x="416" y="224"/>
                    </a:lnTo>
                    <a:lnTo>
                      <a:pt x="405" y="241"/>
                    </a:lnTo>
                    <a:lnTo>
                      <a:pt x="392" y="255"/>
                    </a:lnTo>
                    <a:lnTo>
                      <a:pt x="377" y="267"/>
                    </a:lnTo>
                    <a:lnTo>
                      <a:pt x="360" y="277"/>
                    </a:lnTo>
                    <a:lnTo>
                      <a:pt x="342" y="284"/>
                    </a:lnTo>
                    <a:lnTo>
                      <a:pt x="323" y="290"/>
                    </a:lnTo>
                    <a:lnTo>
                      <a:pt x="304" y="294"/>
                    </a:lnTo>
                    <a:lnTo>
                      <a:pt x="285" y="296"/>
                    </a:lnTo>
                    <a:lnTo>
                      <a:pt x="266" y="298"/>
                    </a:lnTo>
                    <a:lnTo>
                      <a:pt x="248" y="299"/>
                    </a:lnTo>
                    <a:lnTo>
                      <a:pt x="231" y="299"/>
                    </a:lnTo>
                    <a:lnTo>
                      <a:pt x="216" y="299"/>
                    </a:lnTo>
                    <a:lnTo>
                      <a:pt x="201" y="299"/>
                    </a:lnTo>
                    <a:lnTo>
                      <a:pt x="185" y="299"/>
                    </a:lnTo>
                    <a:lnTo>
                      <a:pt x="167" y="298"/>
                    </a:lnTo>
                    <a:lnTo>
                      <a:pt x="148" y="296"/>
                    </a:lnTo>
                    <a:lnTo>
                      <a:pt x="129" y="294"/>
                    </a:lnTo>
                    <a:lnTo>
                      <a:pt x="110" y="290"/>
                    </a:lnTo>
                    <a:lnTo>
                      <a:pt x="91" y="284"/>
                    </a:lnTo>
                    <a:lnTo>
                      <a:pt x="73" y="277"/>
                    </a:lnTo>
                    <a:lnTo>
                      <a:pt x="57" y="267"/>
                    </a:lnTo>
                    <a:lnTo>
                      <a:pt x="41" y="255"/>
                    </a:lnTo>
                    <a:lnTo>
                      <a:pt x="27" y="240"/>
                    </a:lnTo>
                    <a:lnTo>
                      <a:pt x="16" y="223"/>
                    </a:lnTo>
                    <a:lnTo>
                      <a:pt x="7" y="202"/>
                    </a:lnTo>
                    <a:lnTo>
                      <a:pt x="2" y="178"/>
                    </a:lnTo>
                    <a:lnTo>
                      <a:pt x="0" y="150"/>
                    </a:lnTo>
                    <a:lnTo>
                      <a:pt x="2" y="122"/>
                    </a:lnTo>
                    <a:lnTo>
                      <a:pt x="7" y="98"/>
                    </a:lnTo>
                    <a:lnTo>
                      <a:pt x="16" y="77"/>
                    </a:lnTo>
                    <a:lnTo>
                      <a:pt x="27" y="59"/>
                    </a:lnTo>
                    <a:lnTo>
                      <a:pt x="41" y="45"/>
                    </a:lnTo>
                    <a:lnTo>
                      <a:pt x="57" y="33"/>
                    </a:lnTo>
                    <a:lnTo>
                      <a:pt x="73" y="23"/>
                    </a:lnTo>
                    <a:lnTo>
                      <a:pt x="91" y="16"/>
                    </a:lnTo>
                    <a:lnTo>
                      <a:pt x="110" y="10"/>
                    </a:lnTo>
                    <a:lnTo>
                      <a:pt x="129" y="6"/>
                    </a:lnTo>
                    <a:lnTo>
                      <a:pt x="148" y="3"/>
                    </a:lnTo>
                    <a:lnTo>
                      <a:pt x="167" y="1"/>
                    </a:lnTo>
                    <a:lnTo>
                      <a:pt x="185" y="0"/>
                    </a:lnTo>
                    <a:lnTo>
                      <a:pt x="201" y="0"/>
                    </a:lnTo>
                    <a:lnTo>
                      <a:pt x="2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20000000000000000000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1" name="Freeform 24"/>
              <p:cNvSpPr>
                <a:spLocks noEditPoints="1"/>
              </p:cNvSpPr>
              <p:nvPr/>
            </p:nvSpPr>
            <p:spPr>
              <a:xfrm>
                <a:off x="2597" y="4335"/>
                <a:ext cx="217" cy="124"/>
              </a:xfrm>
              <a:custGeom>
                <a:avLst/>
                <a:gdLst>
                  <a:gd name="T0" fmla="*/ 1796 w 2393"/>
                  <a:gd name="T1" fmla="*/ 704 h 1360"/>
                  <a:gd name="T2" fmla="*/ 1761 w 2393"/>
                  <a:gd name="T3" fmla="*/ 720 h 1360"/>
                  <a:gd name="T4" fmla="*/ 1590 w 2393"/>
                  <a:gd name="T5" fmla="*/ 904 h 1360"/>
                  <a:gd name="T6" fmla="*/ 1882 w 2393"/>
                  <a:gd name="T7" fmla="*/ 733 h 1360"/>
                  <a:gd name="T8" fmla="*/ 1851 w 2393"/>
                  <a:gd name="T9" fmla="*/ 709 h 1360"/>
                  <a:gd name="T10" fmla="*/ 1814 w 2393"/>
                  <a:gd name="T11" fmla="*/ 702 h 1360"/>
                  <a:gd name="T12" fmla="*/ 1831 w 2393"/>
                  <a:gd name="T13" fmla="*/ 20 h 1360"/>
                  <a:gd name="T14" fmla="*/ 1950 w 2393"/>
                  <a:gd name="T15" fmla="*/ 61 h 1360"/>
                  <a:gd name="T16" fmla="*/ 2057 w 2393"/>
                  <a:gd name="T17" fmla="*/ 121 h 1360"/>
                  <a:gd name="T18" fmla="*/ 2154 w 2393"/>
                  <a:gd name="T19" fmla="*/ 196 h 1360"/>
                  <a:gd name="T20" fmla="*/ 2235 w 2393"/>
                  <a:gd name="T21" fmla="*/ 286 h 1360"/>
                  <a:gd name="T22" fmla="*/ 2301 w 2393"/>
                  <a:gd name="T23" fmla="*/ 388 h 1360"/>
                  <a:gd name="T24" fmla="*/ 2352 w 2393"/>
                  <a:gd name="T25" fmla="*/ 501 h 1360"/>
                  <a:gd name="T26" fmla="*/ 2382 w 2393"/>
                  <a:gd name="T27" fmla="*/ 622 h 1360"/>
                  <a:gd name="T28" fmla="*/ 2393 w 2393"/>
                  <a:gd name="T29" fmla="*/ 748 h 1360"/>
                  <a:gd name="T30" fmla="*/ 2390 w 2393"/>
                  <a:gd name="T31" fmla="*/ 1230 h 1360"/>
                  <a:gd name="T32" fmla="*/ 2370 w 2393"/>
                  <a:gd name="T33" fmla="*/ 1282 h 1360"/>
                  <a:gd name="T34" fmla="*/ 2335 w 2393"/>
                  <a:gd name="T35" fmla="*/ 1324 h 1360"/>
                  <a:gd name="T36" fmla="*/ 2286 w 2393"/>
                  <a:gd name="T37" fmla="*/ 1351 h 1360"/>
                  <a:gd name="T38" fmla="*/ 2230 w 2393"/>
                  <a:gd name="T39" fmla="*/ 1360 h 1360"/>
                  <a:gd name="T40" fmla="*/ 129 w 2393"/>
                  <a:gd name="T41" fmla="*/ 1358 h 1360"/>
                  <a:gd name="T42" fmla="*/ 77 w 2393"/>
                  <a:gd name="T43" fmla="*/ 1339 h 1360"/>
                  <a:gd name="T44" fmla="*/ 36 w 2393"/>
                  <a:gd name="T45" fmla="*/ 1304 h 1360"/>
                  <a:gd name="T46" fmla="*/ 10 w 2393"/>
                  <a:gd name="T47" fmla="*/ 1256 h 1360"/>
                  <a:gd name="T48" fmla="*/ 0 w 2393"/>
                  <a:gd name="T49" fmla="*/ 1200 h 1360"/>
                  <a:gd name="T50" fmla="*/ 3 w 2393"/>
                  <a:gd name="T51" fmla="*/ 684 h 1360"/>
                  <a:gd name="T52" fmla="*/ 23 w 2393"/>
                  <a:gd name="T53" fmla="*/ 561 h 1360"/>
                  <a:gd name="T54" fmla="*/ 63 w 2393"/>
                  <a:gd name="T55" fmla="*/ 443 h 1360"/>
                  <a:gd name="T56" fmla="*/ 122 w 2393"/>
                  <a:gd name="T57" fmla="*/ 336 h 1360"/>
                  <a:gd name="T58" fmla="*/ 195 w 2393"/>
                  <a:gd name="T59" fmla="*/ 240 h 1360"/>
                  <a:gd name="T60" fmla="*/ 283 w 2393"/>
                  <a:gd name="T61" fmla="*/ 157 h 1360"/>
                  <a:gd name="T62" fmla="*/ 385 w 2393"/>
                  <a:gd name="T63" fmla="*/ 89 h 1360"/>
                  <a:gd name="T64" fmla="*/ 498 w 2393"/>
                  <a:gd name="T65" fmla="*/ 38 h 1360"/>
                  <a:gd name="T66" fmla="*/ 640 w 2393"/>
                  <a:gd name="T67" fmla="*/ 0 h 1360"/>
                  <a:gd name="T68" fmla="*/ 1748 w 2393"/>
                  <a:gd name="T69" fmla="*/ 0 h 1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393" h="1360">
                    <a:moveTo>
                      <a:pt x="1814" y="702"/>
                    </a:moveTo>
                    <a:lnTo>
                      <a:pt x="1796" y="704"/>
                    </a:lnTo>
                    <a:lnTo>
                      <a:pt x="1778" y="709"/>
                    </a:lnTo>
                    <a:lnTo>
                      <a:pt x="1761" y="720"/>
                    </a:lnTo>
                    <a:lnTo>
                      <a:pt x="1746" y="733"/>
                    </a:lnTo>
                    <a:lnTo>
                      <a:pt x="1590" y="904"/>
                    </a:lnTo>
                    <a:lnTo>
                      <a:pt x="2038" y="904"/>
                    </a:lnTo>
                    <a:lnTo>
                      <a:pt x="1882" y="733"/>
                    </a:lnTo>
                    <a:lnTo>
                      <a:pt x="1867" y="719"/>
                    </a:lnTo>
                    <a:lnTo>
                      <a:pt x="1851" y="709"/>
                    </a:lnTo>
                    <a:lnTo>
                      <a:pt x="1833" y="703"/>
                    </a:lnTo>
                    <a:lnTo>
                      <a:pt x="1814" y="702"/>
                    </a:lnTo>
                    <a:close/>
                    <a:moveTo>
                      <a:pt x="1748" y="0"/>
                    </a:moveTo>
                    <a:lnTo>
                      <a:pt x="1831" y="20"/>
                    </a:lnTo>
                    <a:lnTo>
                      <a:pt x="1892" y="38"/>
                    </a:lnTo>
                    <a:lnTo>
                      <a:pt x="1950" y="61"/>
                    </a:lnTo>
                    <a:lnTo>
                      <a:pt x="2005" y="88"/>
                    </a:lnTo>
                    <a:lnTo>
                      <a:pt x="2057" y="121"/>
                    </a:lnTo>
                    <a:lnTo>
                      <a:pt x="2107" y="157"/>
                    </a:lnTo>
                    <a:lnTo>
                      <a:pt x="2154" y="196"/>
                    </a:lnTo>
                    <a:lnTo>
                      <a:pt x="2196" y="239"/>
                    </a:lnTo>
                    <a:lnTo>
                      <a:pt x="2235" y="286"/>
                    </a:lnTo>
                    <a:lnTo>
                      <a:pt x="2270" y="336"/>
                    </a:lnTo>
                    <a:lnTo>
                      <a:pt x="2301" y="388"/>
                    </a:lnTo>
                    <a:lnTo>
                      <a:pt x="2328" y="443"/>
                    </a:lnTo>
                    <a:lnTo>
                      <a:pt x="2352" y="501"/>
                    </a:lnTo>
                    <a:lnTo>
                      <a:pt x="2369" y="561"/>
                    </a:lnTo>
                    <a:lnTo>
                      <a:pt x="2382" y="622"/>
                    </a:lnTo>
                    <a:lnTo>
                      <a:pt x="2390" y="684"/>
                    </a:lnTo>
                    <a:lnTo>
                      <a:pt x="2393" y="748"/>
                    </a:lnTo>
                    <a:lnTo>
                      <a:pt x="2393" y="1200"/>
                    </a:lnTo>
                    <a:lnTo>
                      <a:pt x="2390" y="1230"/>
                    </a:lnTo>
                    <a:lnTo>
                      <a:pt x="2383" y="1256"/>
                    </a:lnTo>
                    <a:lnTo>
                      <a:pt x="2370" y="1282"/>
                    </a:lnTo>
                    <a:lnTo>
                      <a:pt x="2354" y="1304"/>
                    </a:lnTo>
                    <a:lnTo>
                      <a:pt x="2335" y="1324"/>
                    </a:lnTo>
                    <a:lnTo>
                      <a:pt x="2311" y="1339"/>
                    </a:lnTo>
                    <a:lnTo>
                      <a:pt x="2286" y="1351"/>
                    </a:lnTo>
                    <a:lnTo>
                      <a:pt x="2259" y="1358"/>
                    </a:lnTo>
                    <a:lnTo>
                      <a:pt x="2230" y="1360"/>
                    </a:lnTo>
                    <a:lnTo>
                      <a:pt x="157" y="1360"/>
                    </a:lnTo>
                    <a:lnTo>
                      <a:pt x="129" y="1358"/>
                    </a:lnTo>
                    <a:lnTo>
                      <a:pt x="101" y="1351"/>
                    </a:lnTo>
                    <a:lnTo>
                      <a:pt x="77" y="1339"/>
                    </a:lnTo>
                    <a:lnTo>
                      <a:pt x="55" y="1324"/>
                    </a:lnTo>
                    <a:lnTo>
                      <a:pt x="36" y="1304"/>
                    </a:lnTo>
                    <a:lnTo>
                      <a:pt x="21" y="1282"/>
                    </a:lnTo>
                    <a:lnTo>
                      <a:pt x="10" y="1256"/>
                    </a:lnTo>
                    <a:lnTo>
                      <a:pt x="3" y="1230"/>
                    </a:lnTo>
                    <a:lnTo>
                      <a:pt x="0" y="1200"/>
                    </a:lnTo>
                    <a:lnTo>
                      <a:pt x="0" y="748"/>
                    </a:lnTo>
                    <a:lnTo>
                      <a:pt x="3" y="684"/>
                    </a:lnTo>
                    <a:lnTo>
                      <a:pt x="11" y="622"/>
                    </a:lnTo>
                    <a:lnTo>
                      <a:pt x="23" y="561"/>
                    </a:lnTo>
                    <a:lnTo>
                      <a:pt x="41" y="501"/>
                    </a:lnTo>
                    <a:lnTo>
                      <a:pt x="63" y="443"/>
                    </a:lnTo>
                    <a:lnTo>
                      <a:pt x="90" y="389"/>
                    </a:lnTo>
                    <a:lnTo>
                      <a:pt x="122" y="336"/>
                    </a:lnTo>
                    <a:lnTo>
                      <a:pt x="156" y="286"/>
                    </a:lnTo>
                    <a:lnTo>
                      <a:pt x="195" y="240"/>
                    </a:lnTo>
                    <a:lnTo>
                      <a:pt x="237" y="196"/>
                    </a:lnTo>
                    <a:lnTo>
                      <a:pt x="283" y="157"/>
                    </a:lnTo>
                    <a:lnTo>
                      <a:pt x="332" y="121"/>
                    </a:lnTo>
                    <a:lnTo>
                      <a:pt x="385" y="89"/>
                    </a:lnTo>
                    <a:lnTo>
                      <a:pt x="440" y="62"/>
                    </a:lnTo>
                    <a:lnTo>
                      <a:pt x="498" y="38"/>
                    </a:lnTo>
                    <a:lnTo>
                      <a:pt x="559" y="20"/>
                    </a:lnTo>
                    <a:lnTo>
                      <a:pt x="640" y="0"/>
                    </a:lnTo>
                    <a:lnTo>
                      <a:pt x="1193" y="1280"/>
                    </a:lnTo>
                    <a:lnTo>
                      <a:pt x="174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20000000000000000000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2" name="Freeform 25"/>
              <p:cNvSpPr/>
              <p:nvPr/>
            </p:nvSpPr>
            <p:spPr>
              <a:xfrm>
                <a:off x="2689" y="4347"/>
                <a:ext cx="34" cy="83"/>
              </a:xfrm>
              <a:custGeom>
                <a:avLst/>
                <a:gdLst>
                  <a:gd name="T0" fmla="*/ 135 w 373"/>
                  <a:gd name="T1" fmla="*/ 0 h 915"/>
                  <a:gd name="T2" fmla="*/ 237 w 373"/>
                  <a:gd name="T3" fmla="*/ 0 h 915"/>
                  <a:gd name="T4" fmla="*/ 258 w 373"/>
                  <a:gd name="T5" fmla="*/ 2 h 915"/>
                  <a:gd name="T6" fmla="*/ 278 w 373"/>
                  <a:gd name="T7" fmla="*/ 9 h 915"/>
                  <a:gd name="T8" fmla="*/ 295 w 373"/>
                  <a:gd name="T9" fmla="*/ 21 h 915"/>
                  <a:gd name="T10" fmla="*/ 310 w 373"/>
                  <a:gd name="T11" fmla="*/ 36 h 915"/>
                  <a:gd name="T12" fmla="*/ 321 w 373"/>
                  <a:gd name="T13" fmla="*/ 53 h 915"/>
                  <a:gd name="T14" fmla="*/ 328 w 373"/>
                  <a:gd name="T15" fmla="*/ 74 h 915"/>
                  <a:gd name="T16" fmla="*/ 366 w 373"/>
                  <a:gd name="T17" fmla="*/ 234 h 915"/>
                  <a:gd name="T18" fmla="*/ 368 w 373"/>
                  <a:gd name="T19" fmla="*/ 257 h 915"/>
                  <a:gd name="T20" fmla="*/ 365 w 373"/>
                  <a:gd name="T21" fmla="*/ 281 h 915"/>
                  <a:gd name="T22" fmla="*/ 357 w 373"/>
                  <a:gd name="T23" fmla="*/ 301 h 915"/>
                  <a:gd name="T24" fmla="*/ 345 w 373"/>
                  <a:gd name="T25" fmla="*/ 319 h 915"/>
                  <a:gd name="T26" fmla="*/ 329 w 373"/>
                  <a:gd name="T27" fmla="*/ 334 h 915"/>
                  <a:gd name="T28" fmla="*/ 309 w 373"/>
                  <a:gd name="T29" fmla="*/ 345 h 915"/>
                  <a:gd name="T30" fmla="*/ 287 w 373"/>
                  <a:gd name="T31" fmla="*/ 351 h 915"/>
                  <a:gd name="T32" fmla="*/ 373 w 373"/>
                  <a:gd name="T33" fmla="*/ 438 h 915"/>
                  <a:gd name="T34" fmla="*/ 187 w 373"/>
                  <a:gd name="T35" fmla="*/ 915 h 915"/>
                  <a:gd name="T36" fmla="*/ 0 w 373"/>
                  <a:gd name="T37" fmla="*/ 438 h 915"/>
                  <a:gd name="T38" fmla="*/ 85 w 373"/>
                  <a:gd name="T39" fmla="*/ 351 h 915"/>
                  <a:gd name="T40" fmla="*/ 63 w 373"/>
                  <a:gd name="T41" fmla="*/ 345 h 915"/>
                  <a:gd name="T42" fmla="*/ 44 w 373"/>
                  <a:gd name="T43" fmla="*/ 334 h 915"/>
                  <a:gd name="T44" fmla="*/ 27 w 373"/>
                  <a:gd name="T45" fmla="*/ 319 h 915"/>
                  <a:gd name="T46" fmla="*/ 15 w 373"/>
                  <a:gd name="T47" fmla="*/ 301 h 915"/>
                  <a:gd name="T48" fmla="*/ 7 w 373"/>
                  <a:gd name="T49" fmla="*/ 281 h 915"/>
                  <a:gd name="T50" fmla="*/ 4 w 373"/>
                  <a:gd name="T51" fmla="*/ 257 h 915"/>
                  <a:gd name="T52" fmla="*/ 6 w 373"/>
                  <a:gd name="T53" fmla="*/ 234 h 915"/>
                  <a:gd name="T54" fmla="*/ 44 w 373"/>
                  <a:gd name="T55" fmla="*/ 74 h 915"/>
                  <a:gd name="T56" fmla="*/ 52 w 373"/>
                  <a:gd name="T57" fmla="*/ 53 h 915"/>
                  <a:gd name="T58" fmla="*/ 63 w 373"/>
                  <a:gd name="T59" fmla="*/ 36 h 915"/>
                  <a:gd name="T60" fmla="*/ 77 w 373"/>
                  <a:gd name="T61" fmla="*/ 21 h 915"/>
                  <a:gd name="T62" fmla="*/ 95 w 373"/>
                  <a:gd name="T63" fmla="*/ 9 h 915"/>
                  <a:gd name="T64" fmla="*/ 114 w 373"/>
                  <a:gd name="T65" fmla="*/ 2 h 915"/>
                  <a:gd name="T66" fmla="*/ 135 w 373"/>
                  <a:gd name="T67" fmla="*/ 0 h 9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73" h="915">
                    <a:moveTo>
                      <a:pt x="135" y="0"/>
                    </a:moveTo>
                    <a:lnTo>
                      <a:pt x="237" y="0"/>
                    </a:lnTo>
                    <a:lnTo>
                      <a:pt x="258" y="2"/>
                    </a:lnTo>
                    <a:lnTo>
                      <a:pt x="278" y="9"/>
                    </a:lnTo>
                    <a:lnTo>
                      <a:pt x="295" y="21"/>
                    </a:lnTo>
                    <a:lnTo>
                      <a:pt x="310" y="36"/>
                    </a:lnTo>
                    <a:lnTo>
                      <a:pt x="321" y="53"/>
                    </a:lnTo>
                    <a:lnTo>
                      <a:pt x="328" y="74"/>
                    </a:lnTo>
                    <a:lnTo>
                      <a:pt x="366" y="234"/>
                    </a:lnTo>
                    <a:lnTo>
                      <a:pt x="368" y="257"/>
                    </a:lnTo>
                    <a:lnTo>
                      <a:pt x="365" y="281"/>
                    </a:lnTo>
                    <a:lnTo>
                      <a:pt x="357" y="301"/>
                    </a:lnTo>
                    <a:lnTo>
                      <a:pt x="345" y="319"/>
                    </a:lnTo>
                    <a:lnTo>
                      <a:pt x="329" y="334"/>
                    </a:lnTo>
                    <a:lnTo>
                      <a:pt x="309" y="345"/>
                    </a:lnTo>
                    <a:lnTo>
                      <a:pt x="287" y="351"/>
                    </a:lnTo>
                    <a:lnTo>
                      <a:pt x="373" y="438"/>
                    </a:lnTo>
                    <a:lnTo>
                      <a:pt x="187" y="915"/>
                    </a:lnTo>
                    <a:lnTo>
                      <a:pt x="0" y="438"/>
                    </a:lnTo>
                    <a:lnTo>
                      <a:pt x="85" y="351"/>
                    </a:lnTo>
                    <a:lnTo>
                      <a:pt x="63" y="345"/>
                    </a:lnTo>
                    <a:lnTo>
                      <a:pt x="44" y="334"/>
                    </a:lnTo>
                    <a:lnTo>
                      <a:pt x="27" y="319"/>
                    </a:lnTo>
                    <a:lnTo>
                      <a:pt x="15" y="301"/>
                    </a:lnTo>
                    <a:lnTo>
                      <a:pt x="7" y="281"/>
                    </a:lnTo>
                    <a:lnTo>
                      <a:pt x="4" y="257"/>
                    </a:lnTo>
                    <a:lnTo>
                      <a:pt x="6" y="234"/>
                    </a:lnTo>
                    <a:lnTo>
                      <a:pt x="44" y="74"/>
                    </a:lnTo>
                    <a:lnTo>
                      <a:pt x="52" y="53"/>
                    </a:lnTo>
                    <a:lnTo>
                      <a:pt x="63" y="36"/>
                    </a:lnTo>
                    <a:lnTo>
                      <a:pt x="77" y="21"/>
                    </a:lnTo>
                    <a:lnTo>
                      <a:pt x="95" y="9"/>
                    </a:lnTo>
                    <a:lnTo>
                      <a:pt x="114" y="2"/>
                    </a:lnTo>
                    <a:lnTo>
                      <a:pt x="13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20000000000000000000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11" name="Group 16"/>
            <p:cNvGrpSpPr>
              <a:grpSpLocks noChangeAspect="1"/>
            </p:cNvGrpSpPr>
            <p:nvPr/>
          </p:nvGrpSpPr>
          <p:grpSpPr>
            <a:xfrm>
              <a:off x="596845" y="5823027"/>
              <a:ext cx="162480" cy="186754"/>
              <a:chOff x="1039" y="1681"/>
              <a:chExt cx="1071" cy="1231"/>
            </a:xfrm>
            <a:grpFill/>
          </p:grpSpPr>
          <p:sp>
            <p:nvSpPr>
              <p:cNvPr id="15" name="Freeform 17"/>
              <p:cNvSpPr>
                <a:spLocks noEditPoints="1"/>
              </p:cNvSpPr>
              <p:nvPr/>
            </p:nvSpPr>
            <p:spPr>
              <a:xfrm>
                <a:off x="1039" y="1681"/>
                <a:ext cx="1071" cy="1099"/>
              </a:xfrm>
              <a:custGeom>
                <a:avLst/>
                <a:gdLst>
                  <a:gd name="T0" fmla="*/ 3169 w 3212"/>
                  <a:gd name="T1" fmla="*/ 566 h 3298"/>
                  <a:gd name="T2" fmla="*/ 3035 w 3212"/>
                  <a:gd name="T3" fmla="*/ 475 h 3298"/>
                  <a:gd name="T4" fmla="*/ 2711 w 3212"/>
                  <a:gd name="T5" fmla="*/ 199 h 3298"/>
                  <a:gd name="T6" fmla="*/ 2384 w 3212"/>
                  <a:gd name="T7" fmla="*/ 19 h 3298"/>
                  <a:gd name="T8" fmla="*/ 2347 w 3212"/>
                  <a:gd name="T9" fmla="*/ 4 h 3298"/>
                  <a:gd name="T10" fmla="*/ 2278 w 3212"/>
                  <a:gd name="T11" fmla="*/ 47 h 3298"/>
                  <a:gd name="T12" fmla="*/ 2171 w 3212"/>
                  <a:gd name="T13" fmla="*/ 190 h 3298"/>
                  <a:gd name="T14" fmla="*/ 1698 w 3212"/>
                  <a:gd name="T15" fmla="*/ 610 h 3298"/>
                  <a:gd name="T16" fmla="*/ 716 w 3212"/>
                  <a:gd name="T17" fmla="*/ 1337 h 3298"/>
                  <a:gd name="T18" fmla="*/ 296 w 3212"/>
                  <a:gd name="T19" fmla="*/ 1713 h 3298"/>
                  <a:gd name="T20" fmla="*/ 59 w 3212"/>
                  <a:gd name="T21" fmla="*/ 2061 h 3298"/>
                  <a:gd name="T22" fmla="*/ 0 w 3212"/>
                  <a:gd name="T23" fmla="*/ 2479 h 3298"/>
                  <a:gd name="T24" fmla="*/ 29 w 3212"/>
                  <a:gd name="T25" fmla="*/ 2758 h 3298"/>
                  <a:gd name="T26" fmla="*/ 183 w 3212"/>
                  <a:gd name="T27" fmla="*/ 2915 h 3298"/>
                  <a:gd name="T28" fmla="*/ 615 w 3212"/>
                  <a:gd name="T29" fmla="*/ 3255 h 3298"/>
                  <a:gd name="T30" fmla="*/ 886 w 3212"/>
                  <a:gd name="T31" fmla="*/ 3291 h 3298"/>
                  <a:gd name="T32" fmla="*/ 1138 w 3212"/>
                  <a:gd name="T33" fmla="*/ 3171 h 3298"/>
                  <a:gd name="T34" fmla="*/ 1808 w 3212"/>
                  <a:gd name="T35" fmla="*/ 2600 h 3298"/>
                  <a:gd name="T36" fmla="*/ 2812 w 3212"/>
                  <a:gd name="T37" fmla="*/ 1724 h 3298"/>
                  <a:gd name="T38" fmla="*/ 3103 w 3212"/>
                  <a:gd name="T39" fmla="*/ 1438 h 3298"/>
                  <a:gd name="T40" fmla="*/ 3146 w 3212"/>
                  <a:gd name="T41" fmla="*/ 1401 h 3298"/>
                  <a:gd name="T42" fmla="*/ 3193 w 3212"/>
                  <a:gd name="T43" fmla="*/ 1183 h 3298"/>
                  <a:gd name="T44" fmla="*/ 3208 w 3212"/>
                  <a:gd name="T45" fmla="*/ 620 h 3298"/>
                  <a:gd name="T46" fmla="*/ 1001 w 3212"/>
                  <a:gd name="T47" fmla="*/ 3114 h 3298"/>
                  <a:gd name="T48" fmla="*/ 881 w 3212"/>
                  <a:gd name="T49" fmla="*/ 3066 h 3298"/>
                  <a:gd name="T50" fmla="*/ 844 w 3212"/>
                  <a:gd name="T51" fmla="*/ 2610 h 3298"/>
                  <a:gd name="T52" fmla="*/ 840 w 3212"/>
                  <a:gd name="T53" fmla="*/ 2398 h 3298"/>
                  <a:gd name="T54" fmla="*/ 401 w 3212"/>
                  <a:gd name="T55" fmla="*/ 2082 h 3298"/>
                  <a:gd name="T56" fmla="*/ 241 w 3212"/>
                  <a:gd name="T57" fmla="*/ 1969 h 3298"/>
                  <a:gd name="T58" fmla="*/ 752 w 3212"/>
                  <a:gd name="T59" fmla="*/ 2141 h 3298"/>
                  <a:gd name="T60" fmla="*/ 1034 w 3212"/>
                  <a:gd name="T61" fmla="*/ 2354 h 3298"/>
                  <a:gd name="T62" fmla="*/ 1418 w 3212"/>
                  <a:gd name="T63" fmla="*/ 2074 h 3298"/>
                  <a:gd name="T64" fmla="*/ 1624 w 3212"/>
                  <a:gd name="T65" fmla="*/ 1847 h 3298"/>
                  <a:gd name="T66" fmla="*/ 1420 w 3212"/>
                  <a:gd name="T67" fmla="*/ 1596 h 3298"/>
                  <a:gd name="T68" fmla="*/ 1082 w 3212"/>
                  <a:gd name="T69" fmla="*/ 1248 h 3298"/>
                  <a:gd name="T70" fmla="*/ 1614 w 3212"/>
                  <a:gd name="T71" fmla="*/ 825 h 3298"/>
                  <a:gd name="T72" fmla="*/ 2194 w 3212"/>
                  <a:gd name="T73" fmla="*/ 338 h 3298"/>
                  <a:gd name="T74" fmla="*/ 2374 w 3212"/>
                  <a:gd name="T75" fmla="*/ 118 h 3298"/>
                  <a:gd name="T76" fmla="*/ 2661 w 3212"/>
                  <a:gd name="T77" fmla="*/ 304 h 3298"/>
                  <a:gd name="T78" fmla="*/ 2993 w 3212"/>
                  <a:gd name="T79" fmla="*/ 603 h 3298"/>
                  <a:gd name="T80" fmla="*/ 2474 w 3212"/>
                  <a:gd name="T81" fmla="*/ 1257 h 3298"/>
                  <a:gd name="T82" fmla="*/ 1732 w 3212"/>
                  <a:gd name="T83" fmla="*/ 1951 h 3298"/>
                  <a:gd name="T84" fmla="*/ 1047 w 3212"/>
                  <a:gd name="T85" fmla="*/ 2462 h 3298"/>
                  <a:gd name="T86" fmla="*/ 1012 w 3212"/>
                  <a:gd name="T87" fmla="*/ 2472 h 3298"/>
                  <a:gd name="T88" fmla="*/ 3078 w 3212"/>
                  <a:gd name="T89" fmla="*/ 1147 h 3298"/>
                  <a:gd name="T90" fmla="*/ 3067 w 3212"/>
                  <a:gd name="T91" fmla="*/ 1301 h 3298"/>
                  <a:gd name="T92" fmla="*/ 3051 w 3212"/>
                  <a:gd name="T93" fmla="*/ 1343 h 3298"/>
                  <a:gd name="T94" fmla="*/ 3018 w 3212"/>
                  <a:gd name="T95" fmla="*/ 1366 h 3298"/>
                  <a:gd name="T96" fmla="*/ 2890 w 3212"/>
                  <a:gd name="T97" fmla="*/ 1493 h 3298"/>
                  <a:gd name="T98" fmla="*/ 1823 w 3212"/>
                  <a:gd name="T99" fmla="*/ 2434 h 3298"/>
                  <a:gd name="T100" fmla="*/ 1765 w 3212"/>
                  <a:gd name="T101" fmla="*/ 2231 h 3298"/>
                  <a:gd name="T102" fmla="*/ 1749 w 3212"/>
                  <a:gd name="T103" fmla="*/ 2105 h 3298"/>
                  <a:gd name="T104" fmla="*/ 2236 w 3212"/>
                  <a:gd name="T105" fmla="*/ 1651 h 3298"/>
                  <a:gd name="T106" fmla="*/ 3095 w 3212"/>
                  <a:gd name="T107" fmla="*/ 770 h 3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212" h="3298">
                    <a:moveTo>
                      <a:pt x="3208" y="620"/>
                    </a:moveTo>
                    <a:lnTo>
                      <a:pt x="3206" y="606"/>
                    </a:lnTo>
                    <a:lnTo>
                      <a:pt x="3192" y="581"/>
                    </a:lnTo>
                    <a:lnTo>
                      <a:pt x="3169" y="566"/>
                    </a:lnTo>
                    <a:lnTo>
                      <a:pt x="3143" y="561"/>
                    </a:lnTo>
                    <a:lnTo>
                      <a:pt x="3130" y="564"/>
                    </a:lnTo>
                    <a:lnTo>
                      <a:pt x="3101" y="533"/>
                    </a:lnTo>
                    <a:lnTo>
                      <a:pt x="3035" y="475"/>
                    </a:lnTo>
                    <a:lnTo>
                      <a:pt x="3003" y="448"/>
                    </a:lnTo>
                    <a:lnTo>
                      <a:pt x="2931" y="383"/>
                    </a:lnTo>
                    <a:lnTo>
                      <a:pt x="2786" y="258"/>
                    </a:lnTo>
                    <a:lnTo>
                      <a:pt x="2711" y="199"/>
                    </a:lnTo>
                    <a:lnTo>
                      <a:pt x="2651" y="148"/>
                    </a:lnTo>
                    <a:lnTo>
                      <a:pt x="2507" y="53"/>
                    </a:lnTo>
                    <a:lnTo>
                      <a:pt x="2432" y="24"/>
                    </a:lnTo>
                    <a:lnTo>
                      <a:pt x="2384" y="19"/>
                    </a:lnTo>
                    <a:lnTo>
                      <a:pt x="2363" y="20"/>
                    </a:lnTo>
                    <a:lnTo>
                      <a:pt x="2361" y="17"/>
                    </a:lnTo>
                    <a:lnTo>
                      <a:pt x="2358" y="14"/>
                    </a:lnTo>
                    <a:lnTo>
                      <a:pt x="2347" y="4"/>
                    </a:lnTo>
                    <a:lnTo>
                      <a:pt x="2320" y="0"/>
                    </a:lnTo>
                    <a:lnTo>
                      <a:pt x="2294" y="10"/>
                    </a:lnTo>
                    <a:lnTo>
                      <a:pt x="2278" y="32"/>
                    </a:lnTo>
                    <a:lnTo>
                      <a:pt x="2278" y="47"/>
                    </a:lnTo>
                    <a:lnTo>
                      <a:pt x="2276" y="62"/>
                    </a:lnTo>
                    <a:lnTo>
                      <a:pt x="2253" y="102"/>
                    </a:lnTo>
                    <a:lnTo>
                      <a:pt x="2199" y="163"/>
                    </a:lnTo>
                    <a:lnTo>
                      <a:pt x="2171" y="190"/>
                    </a:lnTo>
                    <a:lnTo>
                      <a:pt x="2102" y="260"/>
                    </a:lnTo>
                    <a:lnTo>
                      <a:pt x="1952" y="394"/>
                    </a:lnTo>
                    <a:lnTo>
                      <a:pt x="1878" y="459"/>
                    </a:lnTo>
                    <a:lnTo>
                      <a:pt x="1698" y="610"/>
                    </a:lnTo>
                    <a:lnTo>
                      <a:pt x="1326" y="897"/>
                    </a:lnTo>
                    <a:lnTo>
                      <a:pt x="1138" y="1036"/>
                    </a:lnTo>
                    <a:lnTo>
                      <a:pt x="969" y="1157"/>
                    </a:lnTo>
                    <a:lnTo>
                      <a:pt x="716" y="1337"/>
                    </a:lnTo>
                    <a:lnTo>
                      <a:pt x="553" y="1467"/>
                    </a:lnTo>
                    <a:lnTo>
                      <a:pt x="475" y="1536"/>
                    </a:lnTo>
                    <a:lnTo>
                      <a:pt x="415" y="1592"/>
                    </a:lnTo>
                    <a:lnTo>
                      <a:pt x="296" y="1713"/>
                    </a:lnTo>
                    <a:lnTo>
                      <a:pt x="186" y="1845"/>
                    </a:lnTo>
                    <a:lnTo>
                      <a:pt x="117" y="1951"/>
                    </a:lnTo>
                    <a:lnTo>
                      <a:pt x="77" y="2024"/>
                    </a:lnTo>
                    <a:lnTo>
                      <a:pt x="59" y="2061"/>
                    </a:lnTo>
                    <a:lnTo>
                      <a:pt x="44" y="2100"/>
                    </a:lnTo>
                    <a:lnTo>
                      <a:pt x="21" y="2181"/>
                    </a:lnTo>
                    <a:lnTo>
                      <a:pt x="2" y="2306"/>
                    </a:lnTo>
                    <a:lnTo>
                      <a:pt x="0" y="2479"/>
                    </a:lnTo>
                    <a:lnTo>
                      <a:pt x="12" y="2650"/>
                    </a:lnTo>
                    <a:lnTo>
                      <a:pt x="18" y="2732"/>
                    </a:lnTo>
                    <a:lnTo>
                      <a:pt x="19" y="2742"/>
                    </a:lnTo>
                    <a:lnTo>
                      <a:pt x="29" y="2758"/>
                    </a:lnTo>
                    <a:lnTo>
                      <a:pt x="49" y="2771"/>
                    </a:lnTo>
                    <a:lnTo>
                      <a:pt x="67" y="2770"/>
                    </a:lnTo>
                    <a:lnTo>
                      <a:pt x="101" y="2817"/>
                    </a:lnTo>
                    <a:lnTo>
                      <a:pt x="183" y="2915"/>
                    </a:lnTo>
                    <a:lnTo>
                      <a:pt x="278" y="3016"/>
                    </a:lnTo>
                    <a:lnTo>
                      <a:pt x="383" y="3109"/>
                    </a:lnTo>
                    <a:lnTo>
                      <a:pt x="497" y="3193"/>
                    </a:lnTo>
                    <a:lnTo>
                      <a:pt x="615" y="3255"/>
                    </a:lnTo>
                    <a:lnTo>
                      <a:pt x="704" y="3285"/>
                    </a:lnTo>
                    <a:lnTo>
                      <a:pt x="765" y="3297"/>
                    </a:lnTo>
                    <a:lnTo>
                      <a:pt x="825" y="3298"/>
                    </a:lnTo>
                    <a:lnTo>
                      <a:pt x="886" y="3291"/>
                    </a:lnTo>
                    <a:lnTo>
                      <a:pt x="916" y="3282"/>
                    </a:lnTo>
                    <a:lnTo>
                      <a:pt x="955" y="3271"/>
                    </a:lnTo>
                    <a:lnTo>
                      <a:pt x="1030" y="3236"/>
                    </a:lnTo>
                    <a:lnTo>
                      <a:pt x="1138" y="3171"/>
                    </a:lnTo>
                    <a:lnTo>
                      <a:pt x="1342" y="3009"/>
                    </a:lnTo>
                    <a:lnTo>
                      <a:pt x="1463" y="2899"/>
                    </a:lnTo>
                    <a:lnTo>
                      <a:pt x="1634" y="2748"/>
                    </a:lnTo>
                    <a:lnTo>
                      <a:pt x="1808" y="2600"/>
                    </a:lnTo>
                    <a:lnTo>
                      <a:pt x="2017" y="2424"/>
                    </a:lnTo>
                    <a:lnTo>
                      <a:pt x="2429" y="2066"/>
                    </a:lnTo>
                    <a:lnTo>
                      <a:pt x="2633" y="1884"/>
                    </a:lnTo>
                    <a:lnTo>
                      <a:pt x="2812" y="1724"/>
                    </a:lnTo>
                    <a:lnTo>
                      <a:pt x="2987" y="1560"/>
                    </a:lnTo>
                    <a:lnTo>
                      <a:pt x="3021" y="1530"/>
                    </a:lnTo>
                    <a:lnTo>
                      <a:pt x="3075" y="1478"/>
                    </a:lnTo>
                    <a:lnTo>
                      <a:pt x="3103" y="1438"/>
                    </a:lnTo>
                    <a:lnTo>
                      <a:pt x="3111" y="1416"/>
                    </a:lnTo>
                    <a:lnTo>
                      <a:pt x="3124" y="1415"/>
                    </a:lnTo>
                    <a:lnTo>
                      <a:pt x="3134" y="1409"/>
                    </a:lnTo>
                    <a:lnTo>
                      <a:pt x="3146" y="1401"/>
                    </a:lnTo>
                    <a:lnTo>
                      <a:pt x="3163" y="1378"/>
                    </a:lnTo>
                    <a:lnTo>
                      <a:pt x="3180" y="1337"/>
                    </a:lnTo>
                    <a:lnTo>
                      <a:pt x="3192" y="1241"/>
                    </a:lnTo>
                    <a:lnTo>
                      <a:pt x="3193" y="1183"/>
                    </a:lnTo>
                    <a:lnTo>
                      <a:pt x="3202" y="1042"/>
                    </a:lnTo>
                    <a:lnTo>
                      <a:pt x="3212" y="832"/>
                    </a:lnTo>
                    <a:lnTo>
                      <a:pt x="3212" y="691"/>
                    </a:lnTo>
                    <a:lnTo>
                      <a:pt x="3208" y="620"/>
                    </a:lnTo>
                    <a:close/>
                    <a:moveTo>
                      <a:pt x="1004" y="2495"/>
                    </a:moveTo>
                    <a:lnTo>
                      <a:pt x="998" y="2649"/>
                    </a:lnTo>
                    <a:lnTo>
                      <a:pt x="999" y="2958"/>
                    </a:lnTo>
                    <a:lnTo>
                      <a:pt x="1001" y="3114"/>
                    </a:lnTo>
                    <a:lnTo>
                      <a:pt x="942" y="3145"/>
                    </a:lnTo>
                    <a:lnTo>
                      <a:pt x="880" y="3170"/>
                    </a:lnTo>
                    <a:lnTo>
                      <a:pt x="884" y="3137"/>
                    </a:lnTo>
                    <a:lnTo>
                      <a:pt x="881" y="3066"/>
                    </a:lnTo>
                    <a:lnTo>
                      <a:pt x="868" y="2961"/>
                    </a:lnTo>
                    <a:lnTo>
                      <a:pt x="860" y="2895"/>
                    </a:lnTo>
                    <a:lnTo>
                      <a:pt x="850" y="2780"/>
                    </a:lnTo>
                    <a:lnTo>
                      <a:pt x="844" y="2610"/>
                    </a:lnTo>
                    <a:lnTo>
                      <a:pt x="850" y="2495"/>
                    </a:lnTo>
                    <a:lnTo>
                      <a:pt x="857" y="2439"/>
                    </a:lnTo>
                    <a:lnTo>
                      <a:pt x="856" y="2424"/>
                    </a:lnTo>
                    <a:lnTo>
                      <a:pt x="840" y="2398"/>
                    </a:lnTo>
                    <a:lnTo>
                      <a:pt x="828" y="2390"/>
                    </a:lnTo>
                    <a:lnTo>
                      <a:pt x="717" y="2318"/>
                    </a:lnTo>
                    <a:lnTo>
                      <a:pt x="506" y="2162"/>
                    </a:lnTo>
                    <a:lnTo>
                      <a:pt x="401" y="2082"/>
                    </a:lnTo>
                    <a:lnTo>
                      <a:pt x="382" y="2064"/>
                    </a:lnTo>
                    <a:lnTo>
                      <a:pt x="314" y="2010"/>
                    </a:lnTo>
                    <a:lnTo>
                      <a:pt x="264" y="1978"/>
                    </a:lnTo>
                    <a:lnTo>
                      <a:pt x="241" y="1969"/>
                    </a:lnTo>
                    <a:lnTo>
                      <a:pt x="294" y="1899"/>
                    </a:lnTo>
                    <a:lnTo>
                      <a:pt x="350" y="1830"/>
                    </a:lnTo>
                    <a:lnTo>
                      <a:pt x="510" y="1955"/>
                    </a:lnTo>
                    <a:lnTo>
                      <a:pt x="752" y="2141"/>
                    </a:lnTo>
                    <a:lnTo>
                      <a:pt x="909" y="2270"/>
                    </a:lnTo>
                    <a:lnTo>
                      <a:pt x="985" y="2338"/>
                    </a:lnTo>
                    <a:lnTo>
                      <a:pt x="999" y="2349"/>
                    </a:lnTo>
                    <a:lnTo>
                      <a:pt x="1034" y="2354"/>
                    </a:lnTo>
                    <a:lnTo>
                      <a:pt x="1053" y="2346"/>
                    </a:lnTo>
                    <a:lnTo>
                      <a:pt x="1132" y="2302"/>
                    </a:lnTo>
                    <a:lnTo>
                      <a:pt x="1280" y="2195"/>
                    </a:lnTo>
                    <a:lnTo>
                      <a:pt x="1418" y="2074"/>
                    </a:lnTo>
                    <a:lnTo>
                      <a:pt x="1548" y="1943"/>
                    </a:lnTo>
                    <a:lnTo>
                      <a:pt x="1610" y="1877"/>
                    </a:lnTo>
                    <a:lnTo>
                      <a:pt x="1617" y="1868"/>
                    </a:lnTo>
                    <a:lnTo>
                      <a:pt x="1624" y="1847"/>
                    </a:lnTo>
                    <a:lnTo>
                      <a:pt x="1626" y="1827"/>
                    </a:lnTo>
                    <a:lnTo>
                      <a:pt x="1617" y="1807"/>
                    </a:lnTo>
                    <a:lnTo>
                      <a:pt x="1610" y="1796"/>
                    </a:lnTo>
                    <a:lnTo>
                      <a:pt x="1420" y="1596"/>
                    </a:lnTo>
                    <a:lnTo>
                      <a:pt x="1231" y="1395"/>
                    </a:lnTo>
                    <a:lnTo>
                      <a:pt x="1201" y="1360"/>
                    </a:lnTo>
                    <a:lnTo>
                      <a:pt x="1132" y="1288"/>
                    </a:lnTo>
                    <a:lnTo>
                      <a:pt x="1082" y="1248"/>
                    </a:lnTo>
                    <a:lnTo>
                      <a:pt x="1056" y="1235"/>
                    </a:lnTo>
                    <a:lnTo>
                      <a:pt x="1244" y="1103"/>
                    </a:lnTo>
                    <a:lnTo>
                      <a:pt x="1430" y="964"/>
                    </a:lnTo>
                    <a:lnTo>
                      <a:pt x="1614" y="825"/>
                    </a:lnTo>
                    <a:lnTo>
                      <a:pt x="1885" y="607"/>
                    </a:lnTo>
                    <a:lnTo>
                      <a:pt x="2060" y="458"/>
                    </a:lnTo>
                    <a:lnTo>
                      <a:pt x="2145" y="380"/>
                    </a:lnTo>
                    <a:lnTo>
                      <a:pt x="2194" y="338"/>
                    </a:lnTo>
                    <a:lnTo>
                      <a:pt x="2299" y="235"/>
                    </a:lnTo>
                    <a:lnTo>
                      <a:pt x="2344" y="177"/>
                    </a:lnTo>
                    <a:lnTo>
                      <a:pt x="2367" y="138"/>
                    </a:lnTo>
                    <a:lnTo>
                      <a:pt x="2374" y="118"/>
                    </a:lnTo>
                    <a:lnTo>
                      <a:pt x="2422" y="140"/>
                    </a:lnTo>
                    <a:lnTo>
                      <a:pt x="2466" y="163"/>
                    </a:lnTo>
                    <a:lnTo>
                      <a:pt x="2534" y="206"/>
                    </a:lnTo>
                    <a:lnTo>
                      <a:pt x="2661" y="304"/>
                    </a:lnTo>
                    <a:lnTo>
                      <a:pt x="2721" y="354"/>
                    </a:lnTo>
                    <a:lnTo>
                      <a:pt x="2833" y="453"/>
                    </a:lnTo>
                    <a:lnTo>
                      <a:pt x="2944" y="554"/>
                    </a:lnTo>
                    <a:lnTo>
                      <a:pt x="2993" y="603"/>
                    </a:lnTo>
                    <a:lnTo>
                      <a:pt x="3048" y="646"/>
                    </a:lnTo>
                    <a:lnTo>
                      <a:pt x="2937" y="771"/>
                    </a:lnTo>
                    <a:lnTo>
                      <a:pt x="2708" y="1016"/>
                    </a:lnTo>
                    <a:lnTo>
                      <a:pt x="2474" y="1257"/>
                    </a:lnTo>
                    <a:lnTo>
                      <a:pt x="2233" y="1490"/>
                    </a:lnTo>
                    <a:lnTo>
                      <a:pt x="2112" y="1605"/>
                    </a:lnTo>
                    <a:lnTo>
                      <a:pt x="1987" y="1720"/>
                    </a:lnTo>
                    <a:lnTo>
                      <a:pt x="1732" y="1951"/>
                    </a:lnTo>
                    <a:lnTo>
                      <a:pt x="1467" y="2169"/>
                    </a:lnTo>
                    <a:lnTo>
                      <a:pt x="1261" y="2322"/>
                    </a:lnTo>
                    <a:lnTo>
                      <a:pt x="1120" y="2417"/>
                    </a:lnTo>
                    <a:lnTo>
                      <a:pt x="1047" y="2462"/>
                    </a:lnTo>
                    <a:lnTo>
                      <a:pt x="1047" y="2462"/>
                    </a:lnTo>
                    <a:lnTo>
                      <a:pt x="1047" y="2463"/>
                    </a:lnTo>
                    <a:lnTo>
                      <a:pt x="1033" y="2460"/>
                    </a:lnTo>
                    <a:lnTo>
                      <a:pt x="1012" y="2472"/>
                    </a:lnTo>
                    <a:lnTo>
                      <a:pt x="1005" y="2485"/>
                    </a:lnTo>
                    <a:lnTo>
                      <a:pt x="1004" y="2495"/>
                    </a:lnTo>
                    <a:close/>
                    <a:moveTo>
                      <a:pt x="3082" y="1081"/>
                    </a:moveTo>
                    <a:lnTo>
                      <a:pt x="3078" y="1147"/>
                    </a:lnTo>
                    <a:lnTo>
                      <a:pt x="3074" y="1213"/>
                    </a:lnTo>
                    <a:lnTo>
                      <a:pt x="3072" y="1247"/>
                    </a:lnTo>
                    <a:lnTo>
                      <a:pt x="3069" y="1280"/>
                    </a:lnTo>
                    <a:lnTo>
                      <a:pt x="3067" y="1301"/>
                    </a:lnTo>
                    <a:lnTo>
                      <a:pt x="3065" y="1316"/>
                    </a:lnTo>
                    <a:lnTo>
                      <a:pt x="3059" y="1320"/>
                    </a:lnTo>
                    <a:lnTo>
                      <a:pt x="3052" y="1334"/>
                    </a:lnTo>
                    <a:lnTo>
                      <a:pt x="3051" y="1343"/>
                    </a:lnTo>
                    <a:lnTo>
                      <a:pt x="3038" y="1349"/>
                    </a:lnTo>
                    <a:lnTo>
                      <a:pt x="3018" y="1372"/>
                    </a:lnTo>
                    <a:lnTo>
                      <a:pt x="3016" y="1389"/>
                    </a:lnTo>
                    <a:lnTo>
                      <a:pt x="3018" y="1366"/>
                    </a:lnTo>
                    <a:lnTo>
                      <a:pt x="3010" y="1369"/>
                    </a:lnTo>
                    <a:lnTo>
                      <a:pt x="2990" y="1393"/>
                    </a:lnTo>
                    <a:lnTo>
                      <a:pt x="2941" y="1444"/>
                    </a:lnTo>
                    <a:lnTo>
                      <a:pt x="2890" y="1493"/>
                    </a:lnTo>
                    <a:lnTo>
                      <a:pt x="2734" y="1637"/>
                    </a:lnTo>
                    <a:lnTo>
                      <a:pt x="2574" y="1779"/>
                    </a:lnTo>
                    <a:lnTo>
                      <a:pt x="2201" y="2110"/>
                    </a:lnTo>
                    <a:lnTo>
                      <a:pt x="1823" y="2434"/>
                    </a:lnTo>
                    <a:lnTo>
                      <a:pt x="1804" y="2451"/>
                    </a:lnTo>
                    <a:lnTo>
                      <a:pt x="1785" y="2467"/>
                    </a:lnTo>
                    <a:lnTo>
                      <a:pt x="1778" y="2349"/>
                    </a:lnTo>
                    <a:lnTo>
                      <a:pt x="1765" y="2231"/>
                    </a:lnTo>
                    <a:lnTo>
                      <a:pt x="1764" y="2181"/>
                    </a:lnTo>
                    <a:lnTo>
                      <a:pt x="1765" y="2130"/>
                    </a:lnTo>
                    <a:lnTo>
                      <a:pt x="1764" y="2118"/>
                    </a:lnTo>
                    <a:lnTo>
                      <a:pt x="1749" y="2105"/>
                    </a:lnTo>
                    <a:lnTo>
                      <a:pt x="1739" y="2103"/>
                    </a:lnTo>
                    <a:lnTo>
                      <a:pt x="1927" y="1936"/>
                    </a:lnTo>
                    <a:lnTo>
                      <a:pt x="2106" y="1769"/>
                    </a:lnTo>
                    <a:lnTo>
                      <a:pt x="2236" y="1651"/>
                    </a:lnTo>
                    <a:lnTo>
                      <a:pt x="2489" y="1406"/>
                    </a:lnTo>
                    <a:lnTo>
                      <a:pt x="2737" y="1157"/>
                    </a:lnTo>
                    <a:lnTo>
                      <a:pt x="2977" y="901"/>
                    </a:lnTo>
                    <a:lnTo>
                      <a:pt x="3095" y="770"/>
                    </a:lnTo>
                    <a:lnTo>
                      <a:pt x="3093" y="926"/>
                    </a:lnTo>
                    <a:lnTo>
                      <a:pt x="3082" y="108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20000000000000000000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6" name="Freeform 18"/>
              <p:cNvSpPr/>
              <p:nvPr/>
            </p:nvSpPr>
            <p:spPr>
              <a:xfrm>
                <a:off x="1398" y="2746"/>
                <a:ext cx="212" cy="132"/>
              </a:xfrm>
              <a:custGeom>
                <a:avLst/>
                <a:gdLst>
                  <a:gd name="T0" fmla="*/ 544 w 635"/>
                  <a:gd name="T1" fmla="*/ 0 h 398"/>
                  <a:gd name="T2" fmla="*/ 504 w 635"/>
                  <a:gd name="T3" fmla="*/ 18 h 398"/>
                  <a:gd name="T4" fmla="*/ 496 w 635"/>
                  <a:gd name="T5" fmla="*/ 52 h 398"/>
                  <a:gd name="T6" fmla="*/ 530 w 635"/>
                  <a:gd name="T7" fmla="*/ 177 h 398"/>
                  <a:gd name="T8" fmla="*/ 515 w 635"/>
                  <a:gd name="T9" fmla="*/ 226 h 398"/>
                  <a:gd name="T10" fmla="*/ 478 w 635"/>
                  <a:gd name="T11" fmla="*/ 262 h 398"/>
                  <a:gd name="T12" fmla="*/ 403 w 635"/>
                  <a:gd name="T13" fmla="*/ 291 h 398"/>
                  <a:gd name="T14" fmla="*/ 352 w 635"/>
                  <a:gd name="T15" fmla="*/ 272 h 398"/>
                  <a:gd name="T16" fmla="*/ 332 w 635"/>
                  <a:gd name="T17" fmla="*/ 226 h 398"/>
                  <a:gd name="T18" fmla="*/ 331 w 635"/>
                  <a:gd name="T19" fmla="*/ 198 h 398"/>
                  <a:gd name="T20" fmla="*/ 303 w 635"/>
                  <a:gd name="T21" fmla="*/ 164 h 398"/>
                  <a:gd name="T22" fmla="*/ 246 w 635"/>
                  <a:gd name="T23" fmla="*/ 180 h 398"/>
                  <a:gd name="T24" fmla="*/ 236 w 635"/>
                  <a:gd name="T25" fmla="*/ 209 h 398"/>
                  <a:gd name="T26" fmla="*/ 220 w 635"/>
                  <a:gd name="T27" fmla="*/ 268 h 398"/>
                  <a:gd name="T28" fmla="*/ 160 w 635"/>
                  <a:gd name="T29" fmla="*/ 310 h 398"/>
                  <a:gd name="T30" fmla="*/ 122 w 635"/>
                  <a:gd name="T31" fmla="*/ 304 h 398"/>
                  <a:gd name="T32" fmla="*/ 83 w 635"/>
                  <a:gd name="T33" fmla="*/ 270 h 398"/>
                  <a:gd name="T34" fmla="*/ 83 w 635"/>
                  <a:gd name="T35" fmla="*/ 182 h 398"/>
                  <a:gd name="T36" fmla="*/ 90 w 635"/>
                  <a:gd name="T37" fmla="*/ 149 h 398"/>
                  <a:gd name="T38" fmla="*/ 62 w 635"/>
                  <a:gd name="T39" fmla="*/ 126 h 398"/>
                  <a:gd name="T40" fmla="*/ 34 w 635"/>
                  <a:gd name="T41" fmla="*/ 139 h 398"/>
                  <a:gd name="T42" fmla="*/ 7 w 635"/>
                  <a:gd name="T43" fmla="*/ 193 h 398"/>
                  <a:gd name="T44" fmla="*/ 3 w 635"/>
                  <a:gd name="T45" fmla="*/ 268 h 398"/>
                  <a:gd name="T46" fmla="*/ 31 w 635"/>
                  <a:gd name="T47" fmla="*/ 336 h 398"/>
                  <a:gd name="T48" fmla="*/ 93 w 635"/>
                  <a:gd name="T49" fmla="*/ 383 h 398"/>
                  <a:gd name="T50" fmla="*/ 139 w 635"/>
                  <a:gd name="T51" fmla="*/ 398 h 398"/>
                  <a:gd name="T52" fmla="*/ 229 w 635"/>
                  <a:gd name="T53" fmla="*/ 383 h 398"/>
                  <a:gd name="T54" fmla="*/ 279 w 635"/>
                  <a:gd name="T55" fmla="*/ 339 h 398"/>
                  <a:gd name="T56" fmla="*/ 350 w 635"/>
                  <a:gd name="T57" fmla="*/ 379 h 398"/>
                  <a:gd name="T58" fmla="*/ 470 w 635"/>
                  <a:gd name="T59" fmla="*/ 375 h 398"/>
                  <a:gd name="T60" fmla="*/ 527 w 635"/>
                  <a:gd name="T61" fmla="*/ 350 h 398"/>
                  <a:gd name="T62" fmla="*/ 600 w 635"/>
                  <a:gd name="T63" fmla="*/ 271 h 398"/>
                  <a:gd name="T64" fmla="*/ 635 w 635"/>
                  <a:gd name="T65" fmla="*/ 166 h 398"/>
                  <a:gd name="T66" fmla="*/ 614 w 635"/>
                  <a:gd name="T67" fmla="*/ 64 h 398"/>
                  <a:gd name="T68" fmla="*/ 555 w 635"/>
                  <a:gd name="T69" fmla="*/ 6 h 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635" h="398">
                    <a:moveTo>
                      <a:pt x="555" y="6"/>
                    </a:moveTo>
                    <a:lnTo>
                      <a:pt x="544" y="0"/>
                    </a:lnTo>
                    <a:lnTo>
                      <a:pt x="521" y="3"/>
                    </a:lnTo>
                    <a:lnTo>
                      <a:pt x="504" y="18"/>
                    </a:lnTo>
                    <a:lnTo>
                      <a:pt x="495" y="39"/>
                    </a:lnTo>
                    <a:lnTo>
                      <a:pt x="496" y="52"/>
                    </a:lnTo>
                    <a:lnTo>
                      <a:pt x="514" y="113"/>
                    </a:lnTo>
                    <a:lnTo>
                      <a:pt x="530" y="177"/>
                    </a:lnTo>
                    <a:lnTo>
                      <a:pt x="527" y="202"/>
                    </a:lnTo>
                    <a:lnTo>
                      <a:pt x="515" y="226"/>
                    </a:lnTo>
                    <a:lnTo>
                      <a:pt x="494" y="251"/>
                    </a:lnTo>
                    <a:lnTo>
                      <a:pt x="478" y="262"/>
                    </a:lnTo>
                    <a:lnTo>
                      <a:pt x="453" y="278"/>
                    </a:lnTo>
                    <a:lnTo>
                      <a:pt x="403" y="291"/>
                    </a:lnTo>
                    <a:lnTo>
                      <a:pt x="370" y="284"/>
                    </a:lnTo>
                    <a:lnTo>
                      <a:pt x="352" y="272"/>
                    </a:lnTo>
                    <a:lnTo>
                      <a:pt x="339" y="252"/>
                    </a:lnTo>
                    <a:lnTo>
                      <a:pt x="332" y="226"/>
                    </a:lnTo>
                    <a:lnTo>
                      <a:pt x="332" y="209"/>
                    </a:lnTo>
                    <a:lnTo>
                      <a:pt x="331" y="198"/>
                    </a:lnTo>
                    <a:lnTo>
                      <a:pt x="324" y="180"/>
                    </a:lnTo>
                    <a:lnTo>
                      <a:pt x="303" y="164"/>
                    </a:lnTo>
                    <a:lnTo>
                      <a:pt x="268" y="164"/>
                    </a:lnTo>
                    <a:lnTo>
                      <a:pt x="246" y="180"/>
                    </a:lnTo>
                    <a:lnTo>
                      <a:pt x="237" y="198"/>
                    </a:lnTo>
                    <a:lnTo>
                      <a:pt x="236" y="209"/>
                    </a:lnTo>
                    <a:lnTo>
                      <a:pt x="233" y="231"/>
                    </a:lnTo>
                    <a:lnTo>
                      <a:pt x="220" y="268"/>
                    </a:lnTo>
                    <a:lnTo>
                      <a:pt x="196" y="297"/>
                    </a:lnTo>
                    <a:lnTo>
                      <a:pt x="160" y="310"/>
                    </a:lnTo>
                    <a:lnTo>
                      <a:pt x="137" y="307"/>
                    </a:lnTo>
                    <a:lnTo>
                      <a:pt x="122" y="304"/>
                    </a:lnTo>
                    <a:lnTo>
                      <a:pt x="102" y="294"/>
                    </a:lnTo>
                    <a:lnTo>
                      <a:pt x="83" y="270"/>
                    </a:lnTo>
                    <a:lnTo>
                      <a:pt x="76" y="228"/>
                    </a:lnTo>
                    <a:lnTo>
                      <a:pt x="83" y="182"/>
                    </a:lnTo>
                    <a:lnTo>
                      <a:pt x="88" y="162"/>
                    </a:lnTo>
                    <a:lnTo>
                      <a:pt x="90" y="149"/>
                    </a:lnTo>
                    <a:lnTo>
                      <a:pt x="80" y="131"/>
                    </a:lnTo>
                    <a:lnTo>
                      <a:pt x="62" y="126"/>
                    </a:lnTo>
                    <a:lnTo>
                      <a:pt x="43" y="130"/>
                    </a:lnTo>
                    <a:lnTo>
                      <a:pt x="34" y="139"/>
                    </a:lnTo>
                    <a:lnTo>
                      <a:pt x="23" y="157"/>
                    </a:lnTo>
                    <a:lnTo>
                      <a:pt x="7" y="193"/>
                    </a:lnTo>
                    <a:lnTo>
                      <a:pt x="0" y="232"/>
                    </a:lnTo>
                    <a:lnTo>
                      <a:pt x="3" y="268"/>
                    </a:lnTo>
                    <a:lnTo>
                      <a:pt x="13" y="304"/>
                    </a:lnTo>
                    <a:lnTo>
                      <a:pt x="31" y="336"/>
                    </a:lnTo>
                    <a:lnTo>
                      <a:pt x="59" y="362"/>
                    </a:lnTo>
                    <a:lnTo>
                      <a:pt x="93" y="383"/>
                    </a:lnTo>
                    <a:lnTo>
                      <a:pt x="113" y="390"/>
                    </a:lnTo>
                    <a:lnTo>
                      <a:pt x="139" y="398"/>
                    </a:lnTo>
                    <a:lnTo>
                      <a:pt x="187" y="398"/>
                    </a:lnTo>
                    <a:lnTo>
                      <a:pt x="229" y="383"/>
                    </a:lnTo>
                    <a:lnTo>
                      <a:pt x="265" y="356"/>
                    </a:lnTo>
                    <a:lnTo>
                      <a:pt x="279" y="339"/>
                    </a:lnTo>
                    <a:lnTo>
                      <a:pt x="299" y="356"/>
                    </a:lnTo>
                    <a:lnTo>
                      <a:pt x="350" y="379"/>
                    </a:lnTo>
                    <a:lnTo>
                      <a:pt x="409" y="386"/>
                    </a:lnTo>
                    <a:lnTo>
                      <a:pt x="470" y="375"/>
                    </a:lnTo>
                    <a:lnTo>
                      <a:pt x="502" y="362"/>
                    </a:lnTo>
                    <a:lnTo>
                      <a:pt x="527" y="350"/>
                    </a:lnTo>
                    <a:lnTo>
                      <a:pt x="567" y="316"/>
                    </a:lnTo>
                    <a:lnTo>
                      <a:pt x="600" y="271"/>
                    </a:lnTo>
                    <a:lnTo>
                      <a:pt x="623" y="221"/>
                    </a:lnTo>
                    <a:lnTo>
                      <a:pt x="635" y="166"/>
                    </a:lnTo>
                    <a:lnTo>
                      <a:pt x="632" y="113"/>
                    </a:lnTo>
                    <a:lnTo>
                      <a:pt x="614" y="64"/>
                    </a:lnTo>
                    <a:lnTo>
                      <a:pt x="581" y="23"/>
                    </a:lnTo>
                    <a:lnTo>
                      <a:pt x="555" y="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20000000000000000000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7" name="Freeform 19"/>
              <p:cNvSpPr/>
              <p:nvPr/>
            </p:nvSpPr>
            <p:spPr>
              <a:xfrm>
                <a:off x="1655" y="2515"/>
                <a:ext cx="176" cy="179"/>
              </a:xfrm>
              <a:custGeom>
                <a:avLst/>
                <a:gdLst>
                  <a:gd name="T0" fmla="*/ 301 w 528"/>
                  <a:gd name="T1" fmla="*/ 1 h 538"/>
                  <a:gd name="T2" fmla="*/ 268 w 528"/>
                  <a:gd name="T3" fmla="*/ 27 h 538"/>
                  <a:gd name="T4" fmla="*/ 273 w 528"/>
                  <a:gd name="T5" fmla="*/ 82 h 538"/>
                  <a:gd name="T6" fmla="*/ 298 w 528"/>
                  <a:gd name="T7" fmla="*/ 95 h 538"/>
                  <a:gd name="T8" fmla="*/ 373 w 528"/>
                  <a:gd name="T9" fmla="*/ 112 h 538"/>
                  <a:gd name="T10" fmla="*/ 419 w 528"/>
                  <a:gd name="T11" fmla="*/ 145 h 538"/>
                  <a:gd name="T12" fmla="*/ 423 w 528"/>
                  <a:gd name="T13" fmla="*/ 191 h 538"/>
                  <a:gd name="T14" fmla="*/ 409 w 528"/>
                  <a:gd name="T15" fmla="*/ 220 h 538"/>
                  <a:gd name="T16" fmla="*/ 357 w 528"/>
                  <a:gd name="T17" fmla="*/ 265 h 538"/>
                  <a:gd name="T18" fmla="*/ 245 w 528"/>
                  <a:gd name="T19" fmla="*/ 269 h 538"/>
                  <a:gd name="T20" fmla="*/ 207 w 528"/>
                  <a:gd name="T21" fmla="*/ 256 h 538"/>
                  <a:gd name="T22" fmla="*/ 188 w 528"/>
                  <a:gd name="T23" fmla="*/ 250 h 538"/>
                  <a:gd name="T24" fmla="*/ 150 w 528"/>
                  <a:gd name="T25" fmla="*/ 268 h 538"/>
                  <a:gd name="T26" fmla="*/ 141 w 528"/>
                  <a:gd name="T27" fmla="*/ 324 h 538"/>
                  <a:gd name="T28" fmla="*/ 161 w 528"/>
                  <a:gd name="T29" fmla="*/ 341 h 538"/>
                  <a:gd name="T30" fmla="*/ 173 w 528"/>
                  <a:gd name="T31" fmla="*/ 347 h 538"/>
                  <a:gd name="T32" fmla="*/ 178 w 528"/>
                  <a:gd name="T33" fmla="*/ 348 h 538"/>
                  <a:gd name="T34" fmla="*/ 184 w 528"/>
                  <a:gd name="T35" fmla="*/ 351 h 538"/>
                  <a:gd name="T36" fmla="*/ 220 w 528"/>
                  <a:gd name="T37" fmla="*/ 367 h 538"/>
                  <a:gd name="T38" fmla="*/ 243 w 528"/>
                  <a:gd name="T39" fmla="*/ 399 h 538"/>
                  <a:gd name="T40" fmla="*/ 180 w 528"/>
                  <a:gd name="T41" fmla="*/ 443 h 538"/>
                  <a:gd name="T42" fmla="*/ 131 w 528"/>
                  <a:gd name="T43" fmla="*/ 456 h 538"/>
                  <a:gd name="T44" fmla="*/ 62 w 528"/>
                  <a:gd name="T45" fmla="*/ 456 h 538"/>
                  <a:gd name="T46" fmla="*/ 50 w 528"/>
                  <a:gd name="T47" fmla="*/ 443 h 538"/>
                  <a:gd name="T48" fmla="*/ 10 w 528"/>
                  <a:gd name="T49" fmla="*/ 446 h 538"/>
                  <a:gd name="T50" fmla="*/ 3 w 528"/>
                  <a:gd name="T51" fmla="*/ 475 h 538"/>
                  <a:gd name="T52" fmla="*/ 45 w 528"/>
                  <a:gd name="T53" fmla="*/ 525 h 538"/>
                  <a:gd name="T54" fmla="*/ 134 w 528"/>
                  <a:gd name="T55" fmla="*/ 538 h 538"/>
                  <a:gd name="T56" fmla="*/ 190 w 528"/>
                  <a:gd name="T57" fmla="*/ 528 h 538"/>
                  <a:gd name="T58" fmla="*/ 302 w 528"/>
                  <a:gd name="T59" fmla="*/ 465 h 538"/>
                  <a:gd name="T60" fmla="*/ 355 w 528"/>
                  <a:gd name="T61" fmla="*/ 383 h 538"/>
                  <a:gd name="T62" fmla="*/ 357 w 528"/>
                  <a:gd name="T63" fmla="*/ 366 h 538"/>
                  <a:gd name="T64" fmla="*/ 425 w 528"/>
                  <a:gd name="T65" fmla="*/ 341 h 538"/>
                  <a:gd name="T66" fmla="*/ 497 w 528"/>
                  <a:gd name="T67" fmla="*/ 271 h 538"/>
                  <a:gd name="T68" fmla="*/ 520 w 528"/>
                  <a:gd name="T69" fmla="*/ 220 h 538"/>
                  <a:gd name="T70" fmla="*/ 520 w 528"/>
                  <a:gd name="T71" fmla="*/ 127 h 538"/>
                  <a:gd name="T72" fmla="*/ 469 w 528"/>
                  <a:gd name="T73" fmla="*/ 53 h 538"/>
                  <a:gd name="T74" fmla="*/ 384 w 528"/>
                  <a:gd name="T75" fmla="*/ 9 h 538"/>
                  <a:gd name="T76" fmla="*/ 311 w 528"/>
                  <a:gd name="T77" fmla="*/ 0 h 5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28" h="538">
                    <a:moveTo>
                      <a:pt x="311" y="0"/>
                    </a:moveTo>
                    <a:lnTo>
                      <a:pt x="301" y="1"/>
                    </a:lnTo>
                    <a:lnTo>
                      <a:pt x="285" y="9"/>
                    </a:lnTo>
                    <a:lnTo>
                      <a:pt x="268" y="27"/>
                    </a:lnTo>
                    <a:lnTo>
                      <a:pt x="263" y="60"/>
                    </a:lnTo>
                    <a:lnTo>
                      <a:pt x="273" y="82"/>
                    </a:lnTo>
                    <a:lnTo>
                      <a:pt x="288" y="92"/>
                    </a:lnTo>
                    <a:lnTo>
                      <a:pt x="298" y="95"/>
                    </a:lnTo>
                    <a:lnTo>
                      <a:pt x="321" y="99"/>
                    </a:lnTo>
                    <a:lnTo>
                      <a:pt x="373" y="112"/>
                    </a:lnTo>
                    <a:lnTo>
                      <a:pt x="404" y="129"/>
                    </a:lnTo>
                    <a:lnTo>
                      <a:pt x="419" y="145"/>
                    </a:lnTo>
                    <a:lnTo>
                      <a:pt x="426" y="165"/>
                    </a:lnTo>
                    <a:lnTo>
                      <a:pt x="423" y="191"/>
                    </a:lnTo>
                    <a:lnTo>
                      <a:pt x="416" y="206"/>
                    </a:lnTo>
                    <a:lnTo>
                      <a:pt x="409" y="220"/>
                    </a:lnTo>
                    <a:lnTo>
                      <a:pt x="391" y="242"/>
                    </a:lnTo>
                    <a:lnTo>
                      <a:pt x="357" y="265"/>
                    </a:lnTo>
                    <a:lnTo>
                      <a:pt x="302" y="276"/>
                    </a:lnTo>
                    <a:lnTo>
                      <a:pt x="245" y="269"/>
                    </a:lnTo>
                    <a:lnTo>
                      <a:pt x="217" y="260"/>
                    </a:lnTo>
                    <a:lnTo>
                      <a:pt x="207" y="256"/>
                    </a:lnTo>
                    <a:lnTo>
                      <a:pt x="199" y="253"/>
                    </a:lnTo>
                    <a:lnTo>
                      <a:pt x="188" y="250"/>
                    </a:lnTo>
                    <a:lnTo>
                      <a:pt x="171" y="253"/>
                    </a:lnTo>
                    <a:lnTo>
                      <a:pt x="150" y="268"/>
                    </a:lnTo>
                    <a:lnTo>
                      <a:pt x="135" y="299"/>
                    </a:lnTo>
                    <a:lnTo>
                      <a:pt x="141" y="324"/>
                    </a:lnTo>
                    <a:lnTo>
                      <a:pt x="151" y="337"/>
                    </a:lnTo>
                    <a:lnTo>
                      <a:pt x="161" y="341"/>
                    </a:lnTo>
                    <a:lnTo>
                      <a:pt x="167" y="344"/>
                    </a:lnTo>
                    <a:lnTo>
                      <a:pt x="173" y="347"/>
                    </a:lnTo>
                    <a:lnTo>
                      <a:pt x="173" y="347"/>
                    </a:lnTo>
                    <a:lnTo>
                      <a:pt x="178" y="348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220" y="367"/>
                    </a:lnTo>
                    <a:lnTo>
                      <a:pt x="252" y="386"/>
                    </a:lnTo>
                    <a:lnTo>
                      <a:pt x="243" y="399"/>
                    </a:lnTo>
                    <a:lnTo>
                      <a:pt x="220" y="420"/>
                    </a:lnTo>
                    <a:lnTo>
                      <a:pt x="180" y="443"/>
                    </a:lnTo>
                    <a:lnTo>
                      <a:pt x="150" y="452"/>
                    </a:lnTo>
                    <a:lnTo>
                      <a:pt x="131" y="456"/>
                    </a:lnTo>
                    <a:lnTo>
                      <a:pt x="85" y="459"/>
                    </a:lnTo>
                    <a:lnTo>
                      <a:pt x="62" y="456"/>
                    </a:lnTo>
                    <a:lnTo>
                      <a:pt x="57" y="453"/>
                    </a:lnTo>
                    <a:lnTo>
                      <a:pt x="50" y="443"/>
                    </a:lnTo>
                    <a:lnTo>
                      <a:pt x="30" y="438"/>
                    </a:lnTo>
                    <a:lnTo>
                      <a:pt x="10" y="446"/>
                    </a:lnTo>
                    <a:lnTo>
                      <a:pt x="0" y="463"/>
                    </a:lnTo>
                    <a:lnTo>
                      <a:pt x="3" y="475"/>
                    </a:lnTo>
                    <a:lnTo>
                      <a:pt x="13" y="498"/>
                    </a:lnTo>
                    <a:lnTo>
                      <a:pt x="45" y="525"/>
                    </a:lnTo>
                    <a:lnTo>
                      <a:pt x="88" y="537"/>
                    </a:lnTo>
                    <a:lnTo>
                      <a:pt x="134" y="538"/>
                    </a:lnTo>
                    <a:lnTo>
                      <a:pt x="155" y="534"/>
                    </a:lnTo>
                    <a:lnTo>
                      <a:pt x="190" y="528"/>
                    </a:lnTo>
                    <a:lnTo>
                      <a:pt x="250" y="504"/>
                    </a:lnTo>
                    <a:lnTo>
                      <a:pt x="302" y="465"/>
                    </a:lnTo>
                    <a:lnTo>
                      <a:pt x="341" y="414"/>
                    </a:lnTo>
                    <a:lnTo>
                      <a:pt x="355" y="383"/>
                    </a:lnTo>
                    <a:lnTo>
                      <a:pt x="358" y="374"/>
                    </a:lnTo>
                    <a:lnTo>
                      <a:pt x="357" y="366"/>
                    </a:lnTo>
                    <a:lnTo>
                      <a:pt x="381" y="360"/>
                    </a:lnTo>
                    <a:lnTo>
                      <a:pt x="425" y="341"/>
                    </a:lnTo>
                    <a:lnTo>
                      <a:pt x="463" y="311"/>
                    </a:lnTo>
                    <a:lnTo>
                      <a:pt x="497" y="271"/>
                    </a:lnTo>
                    <a:lnTo>
                      <a:pt x="509" y="246"/>
                    </a:lnTo>
                    <a:lnTo>
                      <a:pt x="520" y="220"/>
                    </a:lnTo>
                    <a:lnTo>
                      <a:pt x="528" y="171"/>
                    </a:lnTo>
                    <a:lnTo>
                      <a:pt x="520" y="127"/>
                    </a:lnTo>
                    <a:lnTo>
                      <a:pt x="499" y="86"/>
                    </a:lnTo>
                    <a:lnTo>
                      <a:pt x="469" y="53"/>
                    </a:lnTo>
                    <a:lnTo>
                      <a:pt x="430" y="26"/>
                    </a:lnTo>
                    <a:lnTo>
                      <a:pt x="384" y="9"/>
                    </a:lnTo>
                    <a:lnTo>
                      <a:pt x="337" y="0"/>
                    </a:lnTo>
                    <a:lnTo>
                      <a:pt x="311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20000000000000000000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8" name="Freeform 20"/>
              <p:cNvSpPr/>
              <p:nvPr/>
            </p:nvSpPr>
            <p:spPr>
              <a:xfrm>
                <a:off x="1665" y="2702"/>
                <a:ext cx="205" cy="210"/>
              </a:xfrm>
              <a:custGeom>
                <a:avLst/>
                <a:gdLst>
                  <a:gd name="T0" fmla="*/ 388 w 613"/>
                  <a:gd name="T1" fmla="*/ 3 h 630"/>
                  <a:gd name="T2" fmla="*/ 357 w 613"/>
                  <a:gd name="T3" fmla="*/ 52 h 630"/>
                  <a:gd name="T4" fmla="*/ 381 w 613"/>
                  <a:gd name="T5" fmla="*/ 89 h 630"/>
                  <a:gd name="T6" fmla="*/ 466 w 613"/>
                  <a:gd name="T7" fmla="*/ 128 h 630"/>
                  <a:gd name="T8" fmla="*/ 511 w 613"/>
                  <a:gd name="T9" fmla="*/ 174 h 630"/>
                  <a:gd name="T10" fmla="*/ 506 w 613"/>
                  <a:gd name="T11" fmla="*/ 230 h 630"/>
                  <a:gd name="T12" fmla="*/ 486 w 613"/>
                  <a:gd name="T13" fmla="*/ 265 h 630"/>
                  <a:gd name="T14" fmla="*/ 431 w 613"/>
                  <a:gd name="T15" fmla="*/ 307 h 630"/>
                  <a:gd name="T16" fmla="*/ 349 w 613"/>
                  <a:gd name="T17" fmla="*/ 312 h 630"/>
                  <a:gd name="T18" fmla="*/ 257 w 613"/>
                  <a:gd name="T19" fmla="*/ 265 h 630"/>
                  <a:gd name="T20" fmla="*/ 253 w 613"/>
                  <a:gd name="T21" fmla="*/ 260 h 630"/>
                  <a:gd name="T22" fmla="*/ 239 w 613"/>
                  <a:gd name="T23" fmla="*/ 252 h 630"/>
                  <a:gd name="T24" fmla="*/ 198 w 613"/>
                  <a:gd name="T25" fmla="*/ 256 h 630"/>
                  <a:gd name="T26" fmla="*/ 175 w 613"/>
                  <a:gd name="T27" fmla="*/ 311 h 630"/>
                  <a:gd name="T28" fmla="*/ 188 w 613"/>
                  <a:gd name="T29" fmla="*/ 334 h 630"/>
                  <a:gd name="T30" fmla="*/ 214 w 613"/>
                  <a:gd name="T31" fmla="*/ 354 h 630"/>
                  <a:gd name="T32" fmla="*/ 256 w 613"/>
                  <a:gd name="T33" fmla="*/ 422 h 630"/>
                  <a:gd name="T34" fmla="*/ 224 w 613"/>
                  <a:gd name="T35" fmla="*/ 512 h 630"/>
                  <a:gd name="T36" fmla="*/ 180 w 613"/>
                  <a:gd name="T37" fmla="*/ 543 h 630"/>
                  <a:gd name="T38" fmla="*/ 119 w 613"/>
                  <a:gd name="T39" fmla="*/ 547 h 630"/>
                  <a:gd name="T40" fmla="*/ 72 w 613"/>
                  <a:gd name="T41" fmla="*/ 495 h 630"/>
                  <a:gd name="T42" fmla="*/ 51 w 613"/>
                  <a:gd name="T43" fmla="*/ 397 h 630"/>
                  <a:gd name="T44" fmla="*/ 37 w 613"/>
                  <a:gd name="T45" fmla="*/ 374 h 630"/>
                  <a:gd name="T46" fmla="*/ 5 w 613"/>
                  <a:gd name="T47" fmla="*/ 387 h 630"/>
                  <a:gd name="T48" fmla="*/ 0 w 613"/>
                  <a:gd name="T49" fmla="*/ 425 h 630"/>
                  <a:gd name="T50" fmla="*/ 13 w 613"/>
                  <a:gd name="T51" fmla="*/ 540 h 630"/>
                  <a:gd name="T52" fmla="*/ 66 w 613"/>
                  <a:gd name="T53" fmla="*/ 607 h 630"/>
                  <a:gd name="T54" fmla="*/ 131 w 613"/>
                  <a:gd name="T55" fmla="*/ 630 h 630"/>
                  <a:gd name="T56" fmla="*/ 220 w 613"/>
                  <a:gd name="T57" fmla="*/ 615 h 630"/>
                  <a:gd name="T58" fmla="*/ 263 w 613"/>
                  <a:gd name="T59" fmla="*/ 594 h 630"/>
                  <a:gd name="T60" fmla="*/ 329 w 613"/>
                  <a:gd name="T61" fmla="*/ 522 h 630"/>
                  <a:gd name="T62" fmla="*/ 352 w 613"/>
                  <a:gd name="T63" fmla="*/ 452 h 630"/>
                  <a:gd name="T64" fmla="*/ 352 w 613"/>
                  <a:gd name="T65" fmla="*/ 410 h 630"/>
                  <a:gd name="T66" fmla="*/ 446 w 613"/>
                  <a:gd name="T67" fmla="*/ 404 h 630"/>
                  <a:gd name="T68" fmla="*/ 555 w 613"/>
                  <a:gd name="T69" fmla="*/ 338 h 630"/>
                  <a:gd name="T70" fmla="*/ 594 w 613"/>
                  <a:gd name="T71" fmla="*/ 283 h 630"/>
                  <a:gd name="T72" fmla="*/ 613 w 613"/>
                  <a:gd name="T73" fmla="*/ 177 h 630"/>
                  <a:gd name="T74" fmla="*/ 574 w 613"/>
                  <a:gd name="T75" fmla="*/ 82 h 630"/>
                  <a:gd name="T76" fmla="*/ 489 w 613"/>
                  <a:gd name="T77" fmla="*/ 17 h 630"/>
                  <a:gd name="T78" fmla="*/ 404 w 613"/>
                  <a:gd name="T79" fmla="*/ 0 h 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13" h="630">
                    <a:moveTo>
                      <a:pt x="404" y="0"/>
                    </a:moveTo>
                    <a:lnTo>
                      <a:pt x="388" y="3"/>
                    </a:lnTo>
                    <a:lnTo>
                      <a:pt x="365" y="21"/>
                    </a:lnTo>
                    <a:lnTo>
                      <a:pt x="357" y="52"/>
                    </a:lnTo>
                    <a:lnTo>
                      <a:pt x="367" y="79"/>
                    </a:lnTo>
                    <a:lnTo>
                      <a:pt x="381" y="89"/>
                    </a:lnTo>
                    <a:lnTo>
                      <a:pt x="410" y="101"/>
                    </a:lnTo>
                    <a:lnTo>
                      <a:pt x="466" y="128"/>
                    </a:lnTo>
                    <a:lnTo>
                      <a:pt x="498" y="152"/>
                    </a:lnTo>
                    <a:lnTo>
                      <a:pt x="511" y="174"/>
                    </a:lnTo>
                    <a:lnTo>
                      <a:pt x="515" y="200"/>
                    </a:lnTo>
                    <a:lnTo>
                      <a:pt x="506" y="230"/>
                    </a:lnTo>
                    <a:lnTo>
                      <a:pt x="498" y="249"/>
                    </a:lnTo>
                    <a:lnTo>
                      <a:pt x="486" y="265"/>
                    </a:lnTo>
                    <a:lnTo>
                      <a:pt x="462" y="291"/>
                    </a:lnTo>
                    <a:lnTo>
                      <a:pt x="431" y="307"/>
                    </a:lnTo>
                    <a:lnTo>
                      <a:pt x="400" y="314"/>
                    </a:lnTo>
                    <a:lnTo>
                      <a:pt x="349" y="312"/>
                    </a:lnTo>
                    <a:lnTo>
                      <a:pt x="285" y="286"/>
                    </a:lnTo>
                    <a:lnTo>
                      <a:pt x="257" y="265"/>
                    </a:lnTo>
                    <a:lnTo>
                      <a:pt x="257" y="265"/>
                    </a:lnTo>
                    <a:lnTo>
                      <a:pt x="253" y="260"/>
                    </a:lnTo>
                    <a:lnTo>
                      <a:pt x="247" y="258"/>
                    </a:lnTo>
                    <a:lnTo>
                      <a:pt x="239" y="252"/>
                    </a:lnTo>
                    <a:lnTo>
                      <a:pt x="223" y="249"/>
                    </a:lnTo>
                    <a:lnTo>
                      <a:pt x="198" y="256"/>
                    </a:lnTo>
                    <a:lnTo>
                      <a:pt x="177" y="285"/>
                    </a:lnTo>
                    <a:lnTo>
                      <a:pt x="175" y="311"/>
                    </a:lnTo>
                    <a:lnTo>
                      <a:pt x="181" y="327"/>
                    </a:lnTo>
                    <a:lnTo>
                      <a:pt x="188" y="334"/>
                    </a:lnTo>
                    <a:lnTo>
                      <a:pt x="201" y="344"/>
                    </a:lnTo>
                    <a:lnTo>
                      <a:pt x="214" y="354"/>
                    </a:lnTo>
                    <a:lnTo>
                      <a:pt x="234" y="376"/>
                    </a:lnTo>
                    <a:lnTo>
                      <a:pt x="256" y="422"/>
                    </a:lnTo>
                    <a:lnTo>
                      <a:pt x="253" y="469"/>
                    </a:lnTo>
                    <a:lnTo>
                      <a:pt x="224" y="512"/>
                    </a:lnTo>
                    <a:lnTo>
                      <a:pt x="198" y="531"/>
                    </a:lnTo>
                    <a:lnTo>
                      <a:pt x="180" y="543"/>
                    </a:lnTo>
                    <a:lnTo>
                      <a:pt x="146" y="551"/>
                    </a:lnTo>
                    <a:lnTo>
                      <a:pt x="119" y="547"/>
                    </a:lnTo>
                    <a:lnTo>
                      <a:pt x="96" y="533"/>
                    </a:lnTo>
                    <a:lnTo>
                      <a:pt x="72" y="495"/>
                    </a:lnTo>
                    <a:lnTo>
                      <a:pt x="54" y="430"/>
                    </a:lnTo>
                    <a:lnTo>
                      <a:pt x="51" y="397"/>
                    </a:lnTo>
                    <a:lnTo>
                      <a:pt x="50" y="386"/>
                    </a:lnTo>
                    <a:lnTo>
                      <a:pt x="37" y="374"/>
                    </a:lnTo>
                    <a:lnTo>
                      <a:pt x="20" y="374"/>
                    </a:lnTo>
                    <a:lnTo>
                      <a:pt x="5" y="387"/>
                    </a:lnTo>
                    <a:lnTo>
                      <a:pt x="2" y="397"/>
                    </a:lnTo>
                    <a:lnTo>
                      <a:pt x="0" y="425"/>
                    </a:lnTo>
                    <a:lnTo>
                      <a:pt x="1" y="484"/>
                    </a:lnTo>
                    <a:lnTo>
                      <a:pt x="13" y="540"/>
                    </a:lnTo>
                    <a:lnTo>
                      <a:pt x="43" y="589"/>
                    </a:lnTo>
                    <a:lnTo>
                      <a:pt x="66" y="607"/>
                    </a:lnTo>
                    <a:lnTo>
                      <a:pt x="87" y="619"/>
                    </a:lnTo>
                    <a:lnTo>
                      <a:pt x="131" y="630"/>
                    </a:lnTo>
                    <a:lnTo>
                      <a:pt x="175" y="628"/>
                    </a:lnTo>
                    <a:lnTo>
                      <a:pt x="220" y="615"/>
                    </a:lnTo>
                    <a:lnTo>
                      <a:pt x="241" y="606"/>
                    </a:lnTo>
                    <a:lnTo>
                      <a:pt x="263" y="594"/>
                    </a:lnTo>
                    <a:lnTo>
                      <a:pt x="300" y="561"/>
                    </a:lnTo>
                    <a:lnTo>
                      <a:pt x="329" y="522"/>
                    </a:lnTo>
                    <a:lnTo>
                      <a:pt x="348" y="476"/>
                    </a:lnTo>
                    <a:lnTo>
                      <a:pt x="352" y="452"/>
                    </a:lnTo>
                    <a:lnTo>
                      <a:pt x="355" y="430"/>
                    </a:lnTo>
                    <a:lnTo>
                      <a:pt x="352" y="410"/>
                    </a:lnTo>
                    <a:lnTo>
                      <a:pt x="384" y="413"/>
                    </a:lnTo>
                    <a:lnTo>
                      <a:pt x="446" y="404"/>
                    </a:lnTo>
                    <a:lnTo>
                      <a:pt x="505" y="380"/>
                    </a:lnTo>
                    <a:lnTo>
                      <a:pt x="555" y="338"/>
                    </a:lnTo>
                    <a:lnTo>
                      <a:pt x="577" y="309"/>
                    </a:lnTo>
                    <a:lnTo>
                      <a:pt x="594" y="283"/>
                    </a:lnTo>
                    <a:lnTo>
                      <a:pt x="611" y="230"/>
                    </a:lnTo>
                    <a:lnTo>
                      <a:pt x="613" y="177"/>
                    </a:lnTo>
                    <a:lnTo>
                      <a:pt x="600" y="127"/>
                    </a:lnTo>
                    <a:lnTo>
                      <a:pt x="574" y="82"/>
                    </a:lnTo>
                    <a:lnTo>
                      <a:pt x="537" y="44"/>
                    </a:lnTo>
                    <a:lnTo>
                      <a:pt x="489" y="17"/>
                    </a:lnTo>
                    <a:lnTo>
                      <a:pt x="434" y="1"/>
                    </a:lnTo>
                    <a:lnTo>
                      <a:pt x="40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20000000000000000000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12" name="Group 31"/>
            <p:cNvGrpSpPr>
              <a:grpSpLocks noChangeAspect="1"/>
            </p:cNvGrpSpPr>
            <p:nvPr/>
          </p:nvGrpSpPr>
          <p:grpSpPr>
            <a:xfrm>
              <a:off x="594443" y="5066831"/>
              <a:ext cx="167284" cy="203007"/>
              <a:chOff x="2647" y="1727"/>
              <a:chExt cx="192" cy="233"/>
            </a:xfrm>
            <a:grpFill/>
          </p:grpSpPr>
          <p:sp>
            <p:nvSpPr>
              <p:cNvPr id="13" name="Freeform 32"/>
              <p:cNvSpPr/>
              <p:nvPr/>
            </p:nvSpPr>
            <p:spPr>
              <a:xfrm>
                <a:off x="2699" y="1727"/>
                <a:ext cx="140" cy="152"/>
              </a:xfrm>
              <a:custGeom>
                <a:avLst/>
                <a:gdLst>
                  <a:gd name="T0" fmla="*/ 94 w 421"/>
                  <a:gd name="T1" fmla="*/ 455 h 455"/>
                  <a:gd name="T2" fmla="*/ 0 w 421"/>
                  <a:gd name="T3" fmla="*/ 362 h 455"/>
                  <a:gd name="T4" fmla="*/ 172 w 421"/>
                  <a:gd name="T5" fmla="*/ 191 h 455"/>
                  <a:gd name="T6" fmla="*/ 371 w 421"/>
                  <a:gd name="T7" fmla="*/ 1 h 455"/>
                  <a:gd name="T8" fmla="*/ 377 w 421"/>
                  <a:gd name="T9" fmla="*/ 0 h 455"/>
                  <a:gd name="T10" fmla="*/ 404 w 421"/>
                  <a:gd name="T11" fmla="*/ 4 h 455"/>
                  <a:gd name="T12" fmla="*/ 419 w 421"/>
                  <a:gd name="T13" fmla="*/ 21 h 455"/>
                  <a:gd name="T14" fmla="*/ 421 w 421"/>
                  <a:gd name="T15" fmla="*/ 37 h 455"/>
                  <a:gd name="T16" fmla="*/ 364 w 421"/>
                  <a:gd name="T17" fmla="*/ 120 h 455"/>
                  <a:gd name="T18" fmla="*/ 130 w 421"/>
                  <a:gd name="T19" fmla="*/ 410 h 455"/>
                  <a:gd name="T20" fmla="*/ 94 w 421"/>
                  <a:gd name="T21" fmla="*/ 455 h 4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21" h="455">
                    <a:moveTo>
                      <a:pt x="94" y="455"/>
                    </a:moveTo>
                    <a:lnTo>
                      <a:pt x="0" y="362"/>
                    </a:lnTo>
                    <a:lnTo>
                      <a:pt x="172" y="191"/>
                    </a:lnTo>
                    <a:lnTo>
                      <a:pt x="371" y="1"/>
                    </a:lnTo>
                    <a:lnTo>
                      <a:pt x="377" y="0"/>
                    </a:lnTo>
                    <a:lnTo>
                      <a:pt x="404" y="4"/>
                    </a:lnTo>
                    <a:lnTo>
                      <a:pt x="419" y="21"/>
                    </a:lnTo>
                    <a:lnTo>
                      <a:pt x="421" y="37"/>
                    </a:lnTo>
                    <a:lnTo>
                      <a:pt x="364" y="120"/>
                    </a:lnTo>
                    <a:lnTo>
                      <a:pt x="130" y="410"/>
                    </a:lnTo>
                    <a:lnTo>
                      <a:pt x="94" y="45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20000000000000000000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4" name="Freeform 33"/>
              <p:cNvSpPr/>
              <p:nvPr/>
            </p:nvSpPr>
            <p:spPr>
              <a:xfrm>
                <a:off x="2647" y="1856"/>
                <a:ext cx="76" cy="104"/>
              </a:xfrm>
              <a:custGeom>
                <a:avLst/>
                <a:gdLst>
                  <a:gd name="T0" fmla="*/ 22 w 226"/>
                  <a:gd name="T1" fmla="*/ 314 h 314"/>
                  <a:gd name="T2" fmla="*/ 21 w 226"/>
                  <a:gd name="T3" fmla="*/ 301 h 314"/>
                  <a:gd name="T4" fmla="*/ 37 w 226"/>
                  <a:gd name="T5" fmla="*/ 242 h 314"/>
                  <a:gd name="T6" fmla="*/ 63 w 226"/>
                  <a:gd name="T7" fmla="*/ 219 h 314"/>
                  <a:gd name="T8" fmla="*/ 90 w 226"/>
                  <a:gd name="T9" fmla="*/ 211 h 314"/>
                  <a:gd name="T10" fmla="*/ 107 w 226"/>
                  <a:gd name="T11" fmla="*/ 209 h 314"/>
                  <a:gd name="T12" fmla="*/ 125 w 226"/>
                  <a:gd name="T13" fmla="*/ 208 h 314"/>
                  <a:gd name="T14" fmla="*/ 153 w 226"/>
                  <a:gd name="T15" fmla="*/ 199 h 314"/>
                  <a:gd name="T16" fmla="*/ 188 w 226"/>
                  <a:gd name="T17" fmla="*/ 173 h 314"/>
                  <a:gd name="T18" fmla="*/ 223 w 226"/>
                  <a:gd name="T19" fmla="*/ 107 h 314"/>
                  <a:gd name="T20" fmla="*/ 226 w 226"/>
                  <a:gd name="T21" fmla="*/ 91 h 314"/>
                  <a:gd name="T22" fmla="*/ 132 w 226"/>
                  <a:gd name="T23" fmla="*/ 0 h 314"/>
                  <a:gd name="T24" fmla="*/ 96 w 226"/>
                  <a:gd name="T25" fmla="*/ 17 h 314"/>
                  <a:gd name="T26" fmla="*/ 44 w 226"/>
                  <a:gd name="T27" fmla="*/ 61 h 314"/>
                  <a:gd name="T28" fmla="*/ 13 w 226"/>
                  <a:gd name="T29" fmla="*/ 113 h 314"/>
                  <a:gd name="T30" fmla="*/ 0 w 226"/>
                  <a:gd name="T31" fmla="*/ 165 h 314"/>
                  <a:gd name="T32" fmla="*/ 2 w 226"/>
                  <a:gd name="T33" fmla="*/ 239 h 314"/>
                  <a:gd name="T34" fmla="*/ 19 w 226"/>
                  <a:gd name="T35" fmla="*/ 307 h 314"/>
                  <a:gd name="T36" fmla="*/ 22 w 226"/>
                  <a:gd name="T37" fmla="*/ 314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26" h="314">
                    <a:moveTo>
                      <a:pt x="22" y="314"/>
                    </a:moveTo>
                    <a:lnTo>
                      <a:pt x="21" y="301"/>
                    </a:lnTo>
                    <a:lnTo>
                      <a:pt x="37" y="242"/>
                    </a:lnTo>
                    <a:lnTo>
                      <a:pt x="63" y="219"/>
                    </a:lnTo>
                    <a:lnTo>
                      <a:pt x="90" y="211"/>
                    </a:lnTo>
                    <a:lnTo>
                      <a:pt x="107" y="209"/>
                    </a:lnTo>
                    <a:lnTo>
                      <a:pt x="125" y="208"/>
                    </a:lnTo>
                    <a:lnTo>
                      <a:pt x="153" y="199"/>
                    </a:lnTo>
                    <a:lnTo>
                      <a:pt x="188" y="173"/>
                    </a:lnTo>
                    <a:lnTo>
                      <a:pt x="223" y="107"/>
                    </a:lnTo>
                    <a:lnTo>
                      <a:pt x="226" y="91"/>
                    </a:lnTo>
                    <a:lnTo>
                      <a:pt x="132" y="0"/>
                    </a:lnTo>
                    <a:lnTo>
                      <a:pt x="96" y="17"/>
                    </a:lnTo>
                    <a:lnTo>
                      <a:pt x="44" y="61"/>
                    </a:lnTo>
                    <a:lnTo>
                      <a:pt x="13" y="113"/>
                    </a:lnTo>
                    <a:lnTo>
                      <a:pt x="0" y="165"/>
                    </a:lnTo>
                    <a:lnTo>
                      <a:pt x="2" y="239"/>
                    </a:lnTo>
                    <a:lnTo>
                      <a:pt x="19" y="307"/>
                    </a:lnTo>
                    <a:lnTo>
                      <a:pt x="22" y="31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20000000000000000000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</p:grpSp>
      <p:sp>
        <p:nvSpPr>
          <p:cNvPr id="25" name="모서리가 둥근 직사각형 24"/>
          <p:cNvSpPr/>
          <p:nvPr/>
        </p:nvSpPr>
        <p:spPr>
          <a:xfrm>
            <a:off x="752612" y="225445"/>
            <a:ext cx="11207159" cy="650762"/>
          </a:xfrm>
          <a:prstGeom prst="roundRect">
            <a:avLst>
              <a:gd name="adj" fmla="val 16667"/>
            </a:avLst>
          </a:prstGeom>
          <a:solidFill>
            <a:srgbClr val="F4F4FE"/>
          </a:solidFill>
          <a:ln>
            <a:noFill/>
          </a:ln>
          <a:effectLst>
            <a:outerShdw blurRad="190500" dist="101600" dir="2700000" algn="tl" rotWithShape="0">
              <a:srgbClr val="5955B3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5955B3"/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상품 후기</a:t>
            </a:r>
          </a:p>
        </p:txBody>
      </p:sp>
      <p:sp>
        <p:nvSpPr>
          <p:cNvPr id="26" name="타원 25"/>
          <p:cNvSpPr/>
          <p:nvPr/>
        </p:nvSpPr>
        <p:spPr>
          <a:xfrm>
            <a:off x="11658599" y="598713"/>
            <a:ext cx="217715" cy="217715"/>
          </a:xfrm>
          <a:prstGeom prst="ellipse">
            <a:avLst/>
          </a:prstGeom>
          <a:solidFill>
            <a:srgbClr val="5955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+</a:t>
            </a:r>
            <a:endParaRPr kumimoji="0" lang="ko-KR" altLang="en-US" sz="1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2000000000000000000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156851" y="354496"/>
            <a:ext cx="298491" cy="298491"/>
          </a:xfrm>
          <a:prstGeom prst="ellipse">
            <a:avLst/>
          </a:prstGeom>
          <a:blipFill rotWithShape="1">
            <a:blip r:embed="rId2"/>
            <a:stretch>
              <a:fillRect/>
            </a:stretch>
          </a:blip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2000000000000000000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8649407" y="2475476"/>
            <a:ext cx="3037113" cy="175432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ko-KR" altLang="en-US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icrosoft GothicNeo" panose="020B0500000101010101" pitchFamily="50" charset="-127"/>
              </a:rPr>
              <a:t>상품 리뷰 삭제 원할 경우   삭제 입력 후 확인 클릭하면 삭제 완료</a:t>
            </a:r>
            <a:endParaRPr lang="en-US" altLang="ko-KR" dirty="0">
              <a:solidFill>
                <a:prstClr val="black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Microsoft GothicNeo" panose="020B0500000101010101" pitchFamily="50" charset="-127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Microsoft GothicNeo" panose="020B0500000101010101" pitchFamily="50" charset="-127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ko-KR" altLang="en-US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icrosoft GothicNeo" panose="020B0500000101010101" pitchFamily="50" charset="-127"/>
              </a:rPr>
              <a:t>취소 클릭 시 상품 후기     목록 페이지 이동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00B548E5-3ED6-82AD-1530-46AAC08968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00" y="1854203"/>
            <a:ext cx="7610983" cy="2221018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68FBCCBF-D99A-5586-DD07-43A92F2772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9043" y="4229802"/>
            <a:ext cx="5476875" cy="1685925"/>
          </a:xfrm>
          <a:prstGeom prst="rect">
            <a:avLst/>
          </a:prstGeom>
        </p:spPr>
      </p:pic>
      <p:sp>
        <p:nvSpPr>
          <p:cNvPr id="32" name="직사각형 42">
            <a:extLst>
              <a:ext uri="{FF2B5EF4-FFF2-40B4-BE49-F238E27FC236}">
                <a16:creationId xmlns:a16="http://schemas.microsoft.com/office/drawing/2014/main" id="{FC854E24-D7A8-15E7-968D-44C83C5AF2C6}"/>
              </a:ext>
            </a:extLst>
          </p:cNvPr>
          <p:cNvSpPr/>
          <p:nvPr/>
        </p:nvSpPr>
        <p:spPr>
          <a:xfrm>
            <a:off x="4401671" y="3711388"/>
            <a:ext cx="286870" cy="1797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2000000000000000000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3" name="직사각형 42">
            <a:extLst>
              <a:ext uri="{FF2B5EF4-FFF2-40B4-BE49-F238E27FC236}">
                <a16:creationId xmlns:a16="http://schemas.microsoft.com/office/drawing/2014/main" id="{6DEA1704-37A9-44DE-FCAE-A3155913E406}"/>
              </a:ext>
            </a:extLst>
          </p:cNvPr>
          <p:cNvSpPr/>
          <p:nvPr/>
        </p:nvSpPr>
        <p:spPr>
          <a:xfrm>
            <a:off x="4696630" y="3707776"/>
            <a:ext cx="286870" cy="1797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20000000000000000000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02983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55B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548795" y="94343"/>
            <a:ext cx="11480799" cy="6669314"/>
          </a:xfrm>
          <a:prstGeom prst="roundRect">
            <a:avLst>
              <a:gd name="adj" fmla="val 2541"/>
            </a:avLst>
          </a:prstGeom>
          <a:solidFill>
            <a:schemeClr val="bg1"/>
          </a:solidFill>
          <a:ln>
            <a:noFill/>
          </a:ln>
          <a:effectLst>
            <a:outerShdw dist="1016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20000000000000000000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204154" y="1034170"/>
            <a:ext cx="193117" cy="5222353"/>
            <a:chOff x="581527" y="787428"/>
            <a:chExt cx="193117" cy="5222353"/>
          </a:xfrm>
          <a:solidFill>
            <a:schemeClr val="bg1"/>
          </a:solidFill>
        </p:grpSpPr>
        <p:sp>
          <p:nvSpPr>
            <p:cNvPr id="5" name="Freeform 9"/>
            <p:cNvSpPr/>
            <p:nvPr/>
          </p:nvSpPr>
          <p:spPr>
            <a:xfrm>
              <a:off x="612262" y="1494240"/>
              <a:ext cx="131646" cy="17373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6" name="Group 12"/>
            <p:cNvGrpSpPr>
              <a:grpSpLocks noChangeAspect="1"/>
            </p:cNvGrpSpPr>
            <p:nvPr/>
          </p:nvGrpSpPr>
          <p:grpSpPr>
            <a:xfrm>
              <a:off x="581527" y="787428"/>
              <a:ext cx="193117" cy="153620"/>
              <a:chOff x="6124" y="305"/>
              <a:chExt cx="841" cy="669"/>
            </a:xfrm>
            <a:grpFill/>
          </p:grpSpPr>
          <p:sp>
            <p:nvSpPr>
              <p:cNvPr id="23" name="Freeform 13"/>
              <p:cNvSpPr/>
              <p:nvPr/>
            </p:nvSpPr>
            <p:spPr>
              <a:xfrm>
                <a:off x="6244" y="440"/>
                <a:ext cx="601" cy="534"/>
              </a:xfrm>
              <a:custGeom>
                <a:avLst/>
                <a:gdLst>
                  <a:gd name="T0" fmla="*/ 902 w 1802"/>
                  <a:gd name="T1" fmla="*/ 0 h 1602"/>
                  <a:gd name="T2" fmla="*/ 2 w 1802"/>
                  <a:gd name="T3" fmla="*/ 742 h 1602"/>
                  <a:gd name="T4" fmla="*/ 2 w 1802"/>
                  <a:gd name="T5" fmla="*/ 743 h 1602"/>
                  <a:gd name="T6" fmla="*/ 2 w 1802"/>
                  <a:gd name="T7" fmla="*/ 746 h 1602"/>
                  <a:gd name="T8" fmla="*/ 0 w 1802"/>
                  <a:gd name="T9" fmla="*/ 749 h 1602"/>
                  <a:gd name="T10" fmla="*/ 0 w 1802"/>
                  <a:gd name="T11" fmla="*/ 751 h 1602"/>
                  <a:gd name="T12" fmla="*/ 0 w 1802"/>
                  <a:gd name="T13" fmla="*/ 1501 h 1602"/>
                  <a:gd name="T14" fmla="*/ 2 w 1802"/>
                  <a:gd name="T15" fmla="*/ 1521 h 1602"/>
                  <a:gd name="T16" fmla="*/ 16 w 1802"/>
                  <a:gd name="T17" fmla="*/ 1557 h 1602"/>
                  <a:gd name="T18" fmla="*/ 30 w 1802"/>
                  <a:gd name="T19" fmla="*/ 1572 h 1602"/>
                  <a:gd name="T20" fmla="*/ 45 w 1802"/>
                  <a:gd name="T21" fmla="*/ 1586 h 1602"/>
                  <a:gd name="T22" fmla="*/ 81 w 1802"/>
                  <a:gd name="T23" fmla="*/ 1601 h 1602"/>
                  <a:gd name="T24" fmla="*/ 100 w 1802"/>
                  <a:gd name="T25" fmla="*/ 1602 h 1602"/>
                  <a:gd name="T26" fmla="*/ 702 w 1802"/>
                  <a:gd name="T27" fmla="*/ 1602 h 1602"/>
                  <a:gd name="T28" fmla="*/ 702 w 1802"/>
                  <a:gd name="T29" fmla="*/ 1001 h 1602"/>
                  <a:gd name="T30" fmla="*/ 1102 w 1802"/>
                  <a:gd name="T31" fmla="*/ 1001 h 1602"/>
                  <a:gd name="T32" fmla="*/ 1102 w 1802"/>
                  <a:gd name="T33" fmla="*/ 1602 h 1602"/>
                  <a:gd name="T34" fmla="*/ 1703 w 1802"/>
                  <a:gd name="T35" fmla="*/ 1602 h 1602"/>
                  <a:gd name="T36" fmla="*/ 1723 w 1802"/>
                  <a:gd name="T37" fmla="*/ 1601 h 1602"/>
                  <a:gd name="T38" fmla="*/ 1758 w 1802"/>
                  <a:gd name="T39" fmla="*/ 1586 h 1602"/>
                  <a:gd name="T40" fmla="*/ 1773 w 1802"/>
                  <a:gd name="T41" fmla="*/ 1572 h 1602"/>
                  <a:gd name="T42" fmla="*/ 1786 w 1802"/>
                  <a:gd name="T43" fmla="*/ 1557 h 1602"/>
                  <a:gd name="T44" fmla="*/ 1802 w 1802"/>
                  <a:gd name="T45" fmla="*/ 1521 h 1602"/>
                  <a:gd name="T46" fmla="*/ 1802 w 1802"/>
                  <a:gd name="T47" fmla="*/ 1501 h 1602"/>
                  <a:gd name="T48" fmla="*/ 1802 w 1802"/>
                  <a:gd name="T49" fmla="*/ 751 h 1602"/>
                  <a:gd name="T50" fmla="*/ 1802 w 1802"/>
                  <a:gd name="T51" fmla="*/ 745 h 1602"/>
                  <a:gd name="T52" fmla="*/ 1801 w 1802"/>
                  <a:gd name="T53" fmla="*/ 742 h 1602"/>
                  <a:gd name="T54" fmla="*/ 902 w 1802"/>
                  <a:gd name="T55" fmla="*/ 0 h 16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802" h="1602">
                    <a:moveTo>
                      <a:pt x="902" y="0"/>
                    </a:moveTo>
                    <a:lnTo>
                      <a:pt x="2" y="742"/>
                    </a:lnTo>
                    <a:lnTo>
                      <a:pt x="2" y="743"/>
                    </a:lnTo>
                    <a:lnTo>
                      <a:pt x="2" y="746"/>
                    </a:lnTo>
                    <a:lnTo>
                      <a:pt x="0" y="749"/>
                    </a:lnTo>
                    <a:lnTo>
                      <a:pt x="0" y="751"/>
                    </a:lnTo>
                    <a:lnTo>
                      <a:pt x="0" y="1501"/>
                    </a:lnTo>
                    <a:lnTo>
                      <a:pt x="2" y="1521"/>
                    </a:lnTo>
                    <a:lnTo>
                      <a:pt x="16" y="1557"/>
                    </a:lnTo>
                    <a:lnTo>
                      <a:pt x="30" y="1572"/>
                    </a:lnTo>
                    <a:lnTo>
                      <a:pt x="45" y="1586"/>
                    </a:lnTo>
                    <a:lnTo>
                      <a:pt x="81" y="1601"/>
                    </a:lnTo>
                    <a:lnTo>
                      <a:pt x="100" y="1602"/>
                    </a:lnTo>
                    <a:lnTo>
                      <a:pt x="702" y="1602"/>
                    </a:lnTo>
                    <a:lnTo>
                      <a:pt x="702" y="1001"/>
                    </a:lnTo>
                    <a:lnTo>
                      <a:pt x="1102" y="1001"/>
                    </a:lnTo>
                    <a:lnTo>
                      <a:pt x="1102" y="1602"/>
                    </a:lnTo>
                    <a:lnTo>
                      <a:pt x="1703" y="1602"/>
                    </a:lnTo>
                    <a:lnTo>
                      <a:pt x="1723" y="1601"/>
                    </a:lnTo>
                    <a:lnTo>
                      <a:pt x="1758" y="1586"/>
                    </a:lnTo>
                    <a:lnTo>
                      <a:pt x="1773" y="1572"/>
                    </a:lnTo>
                    <a:lnTo>
                      <a:pt x="1786" y="1557"/>
                    </a:lnTo>
                    <a:lnTo>
                      <a:pt x="1802" y="1521"/>
                    </a:lnTo>
                    <a:lnTo>
                      <a:pt x="1802" y="1501"/>
                    </a:lnTo>
                    <a:lnTo>
                      <a:pt x="1802" y="751"/>
                    </a:lnTo>
                    <a:lnTo>
                      <a:pt x="1802" y="745"/>
                    </a:lnTo>
                    <a:lnTo>
                      <a:pt x="1801" y="742"/>
                    </a:lnTo>
                    <a:lnTo>
                      <a:pt x="90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20000000000000000000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4" name="Freeform 14"/>
              <p:cNvSpPr/>
              <p:nvPr/>
            </p:nvSpPr>
            <p:spPr>
              <a:xfrm>
                <a:off x="6124" y="305"/>
                <a:ext cx="841" cy="394"/>
              </a:xfrm>
              <a:custGeom>
                <a:avLst/>
                <a:gdLst>
                  <a:gd name="T0" fmla="*/ 2505 w 2522"/>
                  <a:gd name="T1" fmla="*/ 978 h 1181"/>
                  <a:gd name="T2" fmla="*/ 2162 w 2522"/>
                  <a:gd name="T3" fmla="*/ 694 h 1181"/>
                  <a:gd name="T4" fmla="*/ 2162 w 2522"/>
                  <a:gd name="T5" fmla="*/ 54 h 1181"/>
                  <a:gd name="T6" fmla="*/ 2162 w 2522"/>
                  <a:gd name="T7" fmla="*/ 44 h 1181"/>
                  <a:gd name="T8" fmla="*/ 2155 w 2522"/>
                  <a:gd name="T9" fmla="*/ 26 h 1181"/>
                  <a:gd name="T10" fmla="*/ 2149 w 2522"/>
                  <a:gd name="T11" fmla="*/ 18 h 1181"/>
                  <a:gd name="T12" fmla="*/ 2141 w 2522"/>
                  <a:gd name="T13" fmla="*/ 13 h 1181"/>
                  <a:gd name="T14" fmla="*/ 2123 w 2522"/>
                  <a:gd name="T15" fmla="*/ 5 h 1181"/>
                  <a:gd name="T16" fmla="*/ 2113 w 2522"/>
                  <a:gd name="T17" fmla="*/ 5 h 1181"/>
                  <a:gd name="T18" fmla="*/ 1812 w 2522"/>
                  <a:gd name="T19" fmla="*/ 5 h 1181"/>
                  <a:gd name="T20" fmla="*/ 1802 w 2522"/>
                  <a:gd name="T21" fmla="*/ 5 h 1181"/>
                  <a:gd name="T22" fmla="*/ 1783 w 2522"/>
                  <a:gd name="T23" fmla="*/ 13 h 1181"/>
                  <a:gd name="T24" fmla="*/ 1776 w 2522"/>
                  <a:gd name="T25" fmla="*/ 18 h 1181"/>
                  <a:gd name="T26" fmla="*/ 1770 w 2522"/>
                  <a:gd name="T27" fmla="*/ 26 h 1181"/>
                  <a:gd name="T28" fmla="*/ 1763 w 2522"/>
                  <a:gd name="T29" fmla="*/ 44 h 1181"/>
                  <a:gd name="T30" fmla="*/ 1762 w 2522"/>
                  <a:gd name="T31" fmla="*/ 54 h 1181"/>
                  <a:gd name="T32" fmla="*/ 1762 w 2522"/>
                  <a:gd name="T33" fmla="*/ 360 h 1181"/>
                  <a:gd name="T34" fmla="*/ 1380 w 2522"/>
                  <a:gd name="T35" fmla="*/ 41 h 1181"/>
                  <a:gd name="T36" fmla="*/ 1354 w 2522"/>
                  <a:gd name="T37" fmla="*/ 23 h 1181"/>
                  <a:gd name="T38" fmla="*/ 1295 w 2522"/>
                  <a:gd name="T39" fmla="*/ 1 h 1181"/>
                  <a:gd name="T40" fmla="*/ 1262 w 2522"/>
                  <a:gd name="T41" fmla="*/ 0 h 1181"/>
                  <a:gd name="T42" fmla="*/ 1227 w 2522"/>
                  <a:gd name="T43" fmla="*/ 1 h 1181"/>
                  <a:gd name="T44" fmla="*/ 1168 w 2522"/>
                  <a:gd name="T45" fmla="*/ 23 h 1181"/>
                  <a:gd name="T46" fmla="*/ 1142 w 2522"/>
                  <a:gd name="T47" fmla="*/ 41 h 1181"/>
                  <a:gd name="T48" fmla="*/ 17 w 2522"/>
                  <a:gd name="T49" fmla="*/ 978 h 1181"/>
                  <a:gd name="T50" fmla="*/ 10 w 2522"/>
                  <a:gd name="T51" fmla="*/ 985 h 1181"/>
                  <a:gd name="T52" fmla="*/ 1 w 2522"/>
                  <a:gd name="T53" fmla="*/ 1001 h 1181"/>
                  <a:gd name="T54" fmla="*/ 0 w 2522"/>
                  <a:gd name="T55" fmla="*/ 1012 h 1181"/>
                  <a:gd name="T56" fmla="*/ 0 w 2522"/>
                  <a:gd name="T57" fmla="*/ 1023 h 1181"/>
                  <a:gd name="T58" fmla="*/ 6 w 2522"/>
                  <a:gd name="T59" fmla="*/ 1040 h 1181"/>
                  <a:gd name="T60" fmla="*/ 12 w 2522"/>
                  <a:gd name="T61" fmla="*/ 1048 h 1181"/>
                  <a:gd name="T62" fmla="*/ 108 w 2522"/>
                  <a:gd name="T63" fmla="*/ 1164 h 1181"/>
                  <a:gd name="T64" fmla="*/ 122 w 2522"/>
                  <a:gd name="T65" fmla="*/ 1177 h 1181"/>
                  <a:gd name="T66" fmla="*/ 141 w 2522"/>
                  <a:gd name="T67" fmla="*/ 1181 h 1181"/>
                  <a:gd name="T68" fmla="*/ 160 w 2522"/>
                  <a:gd name="T69" fmla="*/ 1181 h 1181"/>
                  <a:gd name="T70" fmla="*/ 179 w 2522"/>
                  <a:gd name="T71" fmla="*/ 1171 h 1181"/>
                  <a:gd name="T72" fmla="*/ 1262 w 2522"/>
                  <a:gd name="T73" fmla="*/ 268 h 1181"/>
                  <a:gd name="T74" fmla="*/ 2344 w 2522"/>
                  <a:gd name="T75" fmla="*/ 1171 h 1181"/>
                  <a:gd name="T76" fmla="*/ 2358 w 2522"/>
                  <a:gd name="T77" fmla="*/ 1180 h 1181"/>
                  <a:gd name="T78" fmla="*/ 2377 w 2522"/>
                  <a:gd name="T79" fmla="*/ 1181 h 1181"/>
                  <a:gd name="T80" fmla="*/ 2383 w 2522"/>
                  <a:gd name="T81" fmla="*/ 1181 h 1181"/>
                  <a:gd name="T82" fmla="*/ 2401 w 2522"/>
                  <a:gd name="T83" fmla="*/ 1177 h 1181"/>
                  <a:gd name="T84" fmla="*/ 2414 w 2522"/>
                  <a:gd name="T85" fmla="*/ 1164 h 1181"/>
                  <a:gd name="T86" fmla="*/ 2512 w 2522"/>
                  <a:gd name="T87" fmla="*/ 1048 h 1181"/>
                  <a:gd name="T88" fmla="*/ 2518 w 2522"/>
                  <a:gd name="T89" fmla="*/ 1040 h 1181"/>
                  <a:gd name="T90" fmla="*/ 2522 w 2522"/>
                  <a:gd name="T91" fmla="*/ 1023 h 1181"/>
                  <a:gd name="T92" fmla="*/ 2522 w 2522"/>
                  <a:gd name="T93" fmla="*/ 1012 h 1181"/>
                  <a:gd name="T94" fmla="*/ 2521 w 2522"/>
                  <a:gd name="T95" fmla="*/ 1001 h 1181"/>
                  <a:gd name="T96" fmla="*/ 2512 w 2522"/>
                  <a:gd name="T97" fmla="*/ 985 h 1181"/>
                  <a:gd name="T98" fmla="*/ 2505 w 2522"/>
                  <a:gd name="T99" fmla="*/ 978 h 1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522" h="1181">
                    <a:moveTo>
                      <a:pt x="2505" y="978"/>
                    </a:moveTo>
                    <a:lnTo>
                      <a:pt x="2162" y="694"/>
                    </a:lnTo>
                    <a:lnTo>
                      <a:pt x="2162" y="54"/>
                    </a:lnTo>
                    <a:lnTo>
                      <a:pt x="2162" y="44"/>
                    </a:lnTo>
                    <a:lnTo>
                      <a:pt x="2155" y="26"/>
                    </a:lnTo>
                    <a:lnTo>
                      <a:pt x="2149" y="18"/>
                    </a:lnTo>
                    <a:lnTo>
                      <a:pt x="2141" y="13"/>
                    </a:lnTo>
                    <a:lnTo>
                      <a:pt x="2123" y="5"/>
                    </a:lnTo>
                    <a:lnTo>
                      <a:pt x="2113" y="5"/>
                    </a:lnTo>
                    <a:lnTo>
                      <a:pt x="1812" y="5"/>
                    </a:lnTo>
                    <a:lnTo>
                      <a:pt x="1802" y="5"/>
                    </a:lnTo>
                    <a:lnTo>
                      <a:pt x="1783" y="13"/>
                    </a:lnTo>
                    <a:lnTo>
                      <a:pt x="1776" y="18"/>
                    </a:lnTo>
                    <a:lnTo>
                      <a:pt x="1770" y="26"/>
                    </a:lnTo>
                    <a:lnTo>
                      <a:pt x="1763" y="44"/>
                    </a:lnTo>
                    <a:lnTo>
                      <a:pt x="1762" y="54"/>
                    </a:lnTo>
                    <a:lnTo>
                      <a:pt x="1762" y="360"/>
                    </a:lnTo>
                    <a:lnTo>
                      <a:pt x="1380" y="41"/>
                    </a:lnTo>
                    <a:lnTo>
                      <a:pt x="1354" y="23"/>
                    </a:lnTo>
                    <a:lnTo>
                      <a:pt x="1295" y="1"/>
                    </a:lnTo>
                    <a:lnTo>
                      <a:pt x="1262" y="0"/>
                    </a:lnTo>
                    <a:lnTo>
                      <a:pt x="1227" y="1"/>
                    </a:lnTo>
                    <a:lnTo>
                      <a:pt x="1168" y="23"/>
                    </a:lnTo>
                    <a:lnTo>
                      <a:pt x="1142" y="41"/>
                    </a:lnTo>
                    <a:lnTo>
                      <a:pt x="17" y="978"/>
                    </a:lnTo>
                    <a:lnTo>
                      <a:pt x="10" y="985"/>
                    </a:lnTo>
                    <a:lnTo>
                      <a:pt x="1" y="1001"/>
                    </a:lnTo>
                    <a:lnTo>
                      <a:pt x="0" y="1012"/>
                    </a:lnTo>
                    <a:lnTo>
                      <a:pt x="0" y="1023"/>
                    </a:lnTo>
                    <a:lnTo>
                      <a:pt x="6" y="1040"/>
                    </a:lnTo>
                    <a:lnTo>
                      <a:pt x="12" y="1048"/>
                    </a:lnTo>
                    <a:lnTo>
                      <a:pt x="108" y="1164"/>
                    </a:lnTo>
                    <a:lnTo>
                      <a:pt x="122" y="1177"/>
                    </a:lnTo>
                    <a:lnTo>
                      <a:pt x="141" y="1181"/>
                    </a:lnTo>
                    <a:lnTo>
                      <a:pt x="160" y="1181"/>
                    </a:lnTo>
                    <a:lnTo>
                      <a:pt x="179" y="1171"/>
                    </a:lnTo>
                    <a:lnTo>
                      <a:pt x="1262" y="268"/>
                    </a:lnTo>
                    <a:lnTo>
                      <a:pt x="2344" y="1171"/>
                    </a:lnTo>
                    <a:lnTo>
                      <a:pt x="2358" y="1180"/>
                    </a:lnTo>
                    <a:lnTo>
                      <a:pt x="2377" y="1181"/>
                    </a:lnTo>
                    <a:lnTo>
                      <a:pt x="2383" y="1181"/>
                    </a:lnTo>
                    <a:lnTo>
                      <a:pt x="2401" y="1177"/>
                    </a:lnTo>
                    <a:lnTo>
                      <a:pt x="2414" y="1164"/>
                    </a:lnTo>
                    <a:lnTo>
                      <a:pt x="2512" y="1048"/>
                    </a:lnTo>
                    <a:lnTo>
                      <a:pt x="2518" y="1040"/>
                    </a:lnTo>
                    <a:lnTo>
                      <a:pt x="2522" y="1023"/>
                    </a:lnTo>
                    <a:lnTo>
                      <a:pt x="2522" y="1012"/>
                    </a:lnTo>
                    <a:lnTo>
                      <a:pt x="2521" y="1001"/>
                    </a:lnTo>
                    <a:lnTo>
                      <a:pt x="2512" y="985"/>
                    </a:lnTo>
                    <a:lnTo>
                      <a:pt x="2505" y="97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20000000000000000000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sp>
          <p:nvSpPr>
            <p:cNvPr id="7" name="Freeform 36"/>
            <p:cNvSpPr>
              <a:spLocks noEditPoints="1"/>
            </p:cNvSpPr>
            <p:nvPr/>
          </p:nvSpPr>
          <p:spPr>
            <a:xfrm>
              <a:off x="625397" y="4336406"/>
              <a:ext cx="105376" cy="177233"/>
            </a:xfrm>
            <a:custGeom>
              <a:avLst/>
              <a:gdLst>
                <a:gd name="T0" fmla="*/ 937 w 1926"/>
                <a:gd name="T1" fmla="*/ 3639 h 4045"/>
                <a:gd name="T2" fmla="*/ 893 w 1926"/>
                <a:gd name="T3" fmla="*/ 3665 h 4045"/>
                <a:gd name="T4" fmla="*/ 863 w 1926"/>
                <a:gd name="T5" fmla="*/ 3712 h 4045"/>
                <a:gd name="T6" fmla="*/ 851 w 1926"/>
                <a:gd name="T7" fmla="*/ 3772 h 4045"/>
                <a:gd name="T8" fmla="*/ 863 w 1926"/>
                <a:gd name="T9" fmla="*/ 3832 h 4045"/>
                <a:gd name="T10" fmla="*/ 893 w 1926"/>
                <a:gd name="T11" fmla="*/ 3878 h 4045"/>
                <a:gd name="T12" fmla="*/ 937 w 1926"/>
                <a:gd name="T13" fmla="*/ 3905 h 4045"/>
                <a:gd name="T14" fmla="*/ 988 w 1926"/>
                <a:gd name="T15" fmla="*/ 3905 h 4045"/>
                <a:gd name="T16" fmla="*/ 1033 w 1926"/>
                <a:gd name="T17" fmla="*/ 3878 h 4045"/>
                <a:gd name="T18" fmla="*/ 1064 w 1926"/>
                <a:gd name="T19" fmla="*/ 3832 h 4045"/>
                <a:gd name="T20" fmla="*/ 1075 w 1926"/>
                <a:gd name="T21" fmla="*/ 3772 h 4045"/>
                <a:gd name="T22" fmla="*/ 1064 w 1926"/>
                <a:gd name="T23" fmla="*/ 3712 h 4045"/>
                <a:gd name="T24" fmla="*/ 1033 w 1926"/>
                <a:gd name="T25" fmla="*/ 3665 h 4045"/>
                <a:gd name="T26" fmla="*/ 988 w 1926"/>
                <a:gd name="T27" fmla="*/ 3639 h 4045"/>
                <a:gd name="T28" fmla="*/ 156 w 1926"/>
                <a:gd name="T29" fmla="*/ 434 h 4045"/>
                <a:gd name="T30" fmla="*/ 1770 w 1926"/>
                <a:gd name="T31" fmla="*/ 3540 h 4045"/>
                <a:gd name="T32" fmla="*/ 156 w 1926"/>
                <a:gd name="T33" fmla="*/ 434 h 4045"/>
                <a:gd name="T34" fmla="*/ 716 w 1926"/>
                <a:gd name="T35" fmla="*/ 200 h 4045"/>
                <a:gd name="T36" fmla="*/ 701 w 1926"/>
                <a:gd name="T37" fmla="*/ 217 h 4045"/>
                <a:gd name="T38" fmla="*/ 701 w 1926"/>
                <a:gd name="T39" fmla="*/ 243 h 4045"/>
                <a:gd name="T40" fmla="*/ 716 w 1926"/>
                <a:gd name="T41" fmla="*/ 260 h 4045"/>
                <a:gd name="T42" fmla="*/ 1199 w 1926"/>
                <a:gd name="T43" fmla="*/ 262 h 4045"/>
                <a:gd name="T44" fmla="*/ 1218 w 1926"/>
                <a:gd name="T45" fmla="*/ 254 h 4045"/>
                <a:gd name="T46" fmla="*/ 1226 w 1926"/>
                <a:gd name="T47" fmla="*/ 230 h 4045"/>
                <a:gd name="T48" fmla="*/ 1218 w 1926"/>
                <a:gd name="T49" fmla="*/ 207 h 4045"/>
                <a:gd name="T50" fmla="*/ 1199 w 1926"/>
                <a:gd name="T51" fmla="*/ 197 h 4045"/>
                <a:gd name="T52" fmla="*/ 224 w 1926"/>
                <a:gd name="T53" fmla="*/ 0 h 4045"/>
                <a:gd name="T54" fmla="*/ 1738 w 1926"/>
                <a:gd name="T55" fmla="*/ 4 h 4045"/>
                <a:gd name="T56" fmla="*/ 1805 w 1926"/>
                <a:gd name="T57" fmla="*/ 31 h 4045"/>
                <a:gd name="T58" fmla="*/ 1860 w 1926"/>
                <a:gd name="T59" fmla="*/ 81 h 4045"/>
                <a:gd name="T60" fmla="*/ 1900 w 1926"/>
                <a:gd name="T61" fmla="*/ 148 h 4045"/>
                <a:gd name="T62" fmla="*/ 1923 w 1926"/>
                <a:gd name="T63" fmla="*/ 229 h 4045"/>
                <a:gd name="T64" fmla="*/ 1926 w 1926"/>
                <a:gd name="T65" fmla="*/ 3772 h 4045"/>
                <a:gd name="T66" fmla="*/ 1915 w 1926"/>
                <a:gd name="T67" fmla="*/ 3857 h 4045"/>
                <a:gd name="T68" fmla="*/ 1882 w 1926"/>
                <a:gd name="T69" fmla="*/ 3932 h 4045"/>
                <a:gd name="T70" fmla="*/ 1834 w 1926"/>
                <a:gd name="T71" fmla="*/ 3992 h 4045"/>
                <a:gd name="T72" fmla="*/ 1773 w 1926"/>
                <a:gd name="T73" fmla="*/ 4032 h 4045"/>
                <a:gd name="T74" fmla="*/ 1702 w 1926"/>
                <a:gd name="T75" fmla="*/ 4045 h 4045"/>
                <a:gd name="T76" fmla="*/ 188 w 1926"/>
                <a:gd name="T77" fmla="*/ 4041 h 4045"/>
                <a:gd name="T78" fmla="*/ 122 w 1926"/>
                <a:gd name="T79" fmla="*/ 4014 h 4045"/>
                <a:gd name="T80" fmla="*/ 66 w 1926"/>
                <a:gd name="T81" fmla="*/ 3964 h 4045"/>
                <a:gd name="T82" fmla="*/ 25 w 1926"/>
                <a:gd name="T83" fmla="*/ 3897 h 4045"/>
                <a:gd name="T84" fmla="*/ 3 w 1926"/>
                <a:gd name="T85" fmla="*/ 3816 h 4045"/>
                <a:gd name="T86" fmla="*/ 0 w 1926"/>
                <a:gd name="T87" fmla="*/ 273 h 4045"/>
                <a:gd name="T88" fmla="*/ 12 w 1926"/>
                <a:gd name="T89" fmla="*/ 188 h 4045"/>
                <a:gd name="T90" fmla="*/ 43 w 1926"/>
                <a:gd name="T91" fmla="*/ 113 h 4045"/>
                <a:gd name="T92" fmla="*/ 92 w 1926"/>
                <a:gd name="T93" fmla="*/ 53 h 4045"/>
                <a:gd name="T94" fmla="*/ 154 w 1926"/>
                <a:gd name="T95" fmla="*/ 13 h 4045"/>
                <a:gd name="T96" fmla="*/ 224 w 1926"/>
                <a:gd name="T97" fmla="*/ 0 h 4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26" h="4045">
                  <a:moveTo>
                    <a:pt x="963" y="3636"/>
                  </a:moveTo>
                  <a:lnTo>
                    <a:pt x="937" y="3639"/>
                  </a:lnTo>
                  <a:lnTo>
                    <a:pt x="914" y="3649"/>
                  </a:lnTo>
                  <a:lnTo>
                    <a:pt x="893" y="3665"/>
                  </a:lnTo>
                  <a:lnTo>
                    <a:pt x="876" y="3686"/>
                  </a:lnTo>
                  <a:lnTo>
                    <a:pt x="863" y="3712"/>
                  </a:lnTo>
                  <a:lnTo>
                    <a:pt x="854" y="3741"/>
                  </a:lnTo>
                  <a:lnTo>
                    <a:pt x="851" y="3772"/>
                  </a:lnTo>
                  <a:lnTo>
                    <a:pt x="854" y="3804"/>
                  </a:lnTo>
                  <a:lnTo>
                    <a:pt x="863" y="3832"/>
                  </a:lnTo>
                  <a:lnTo>
                    <a:pt x="876" y="3857"/>
                  </a:lnTo>
                  <a:lnTo>
                    <a:pt x="893" y="3878"/>
                  </a:lnTo>
                  <a:lnTo>
                    <a:pt x="914" y="3894"/>
                  </a:lnTo>
                  <a:lnTo>
                    <a:pt x="937" y="3905"/>
                  </a:lnTo>
                  <a:lnTo>
                    <a:pt x="963" y="3909"/>
                  </a:lnTo>
                  <a:lnTo>
                    <a:pt x="988" y="3905"/>
                  </a:lnTo>
                  <a:lnTo>
                    <a:pt x="1013" y="3894"/>
                  </a:lnTo>
                  <a:lnTo>
                    <a:pt x="1033" y="3878"/>
                  </a:lnTo>
                  <a:lnTo>
                    <a:pt x="1051" y="3857"/>
                  </a:lnTo>
                  <a:lnTo>
                    <a:pt x="1064" y="3832"/>
                  </a:lnTo>
                  <a:lnTo>
                    <a:pt x="1072" y="3804"/>
                  </a:lnTo>
                  <a:lnTo>
                    <a:pt x="1075" y="3772"/>
                  </a:lnTo>
                  <a:lnTo>
                    <a:pt x="1072" y="3741"/>
                  </a:lnTo>
                  <a:lnTo>
                    <a:pt x="1064" y="3712"/>
                  </a:lnTo>
                  <a:lnTo>
                    <a:pt x="1051" y="3686"/>
                  </a:lnTo>
                  <a:lnTo>
                    <a:pt x="1033" y="3665"/>
                  </a:lnTo>
                  <a:lnTo>
                    <a:pt x="1013" y="3649"/>
                  </a:lnTo>
                  <a:lnTo>
                    <a:pt x="988" y="3639"/>
                  </a:lnTo>
                  <a:lnTo>
                    <a:pt x="963" y="3636"/>
                  </a:lnTo>
                  <a:close/>
                  <a:moveTo>
                    <a:pt x="156" y="434"/>
                  </a:moveTo>
                  <a:lnTo>
                    <a:pt x="156" y="3540"/>
                  </a:lnTo>
                  <a:lnTo>
                    <a:pt x="1770" y="3540"/>
                  </a:lnTo>
                  <a:lnTo>
                    <a:pt x="1770" y="434"/>
                  </a:lnTo>
                  <a:lnTo>
                    <a:pt x="156" y="434"/>
                  </a:lnTo>
                  <a:close/>
                  <a:moveTo>
                    <a:pt x="727" y="197"/>
                  </a:moveTo>
                  <a:lnTo>
                    <a:pt x="716" y="200"/>
                  </a:lnTo>
                  <a:lnTo>
                    <a:pt x="707" y="207"/>
                  </a:lnTo>
                  <a:lnTo>
                    <a:pt x="701" y="217"/>
                  </a:lnTo>
                  <a:lnTo>
                    <a:pt x="699" y="230"/>
                  </a:lnTo>
                  <a:lnTo>
                    <a:pt x="701" y="243"/>
                  </a:lnTo>
                  <a:lnTo>
                    <a:pt x="707" y="254"/>
                  </a:lnTo>
                  <a:lnTo>
                    <a:pt x="716" y="260"/>
                  </a:lnTo>
                  <a:lnTo>
                    <a:pt x="727" y="262"/>
                  </a:lnTo>
                  <a:lnTo>
                    <a:pt x="1199" y="262"/>
                  </a:lnTo>
                  <a:lnTo>
                    <a:pt x="1210" y="260"/>
                  </a:lnTo>
                  <a:lnTo>
                    <a:pt x="1218" y="254"/>
                  </a:lnTo>
                  <a:lnTo>
                    <a:pt x="1224" y="243"/>
                  </a:lnTo>
                  <a:lnTo>
                    <a:pt x="1226" y="230"/>
                  </a:lnTo>
                  <a:lnTo>
                    <a:pt x="1224" y="217"/>
                  </a:lnTo>
                  <a:lnTo>
                    <a:pt x="1218" y="207"/>
                  </a:lnTo>
                  <a:lnTo>
                    <a:pt x="1210" y="200"/>
                  </a:lnTo>
                  <a:lnTo>
                    <a:pt x="1199" y="197"/>
                  </a:lnTo>
                  <a:lnTo>
                    <a:pt x="727" y="197"/>
                  </a:lnTo>
                  <a:close/>
                  <a:moveTo>
                    <a:pt x="224" y="0"/>
                  </a:moveTo>
                  <a:lnTo>
                    <a:pt x="1702" y="0"/>
                  </a:lnTo>
                  <a:lnTo>
                    <a:pt x="1738" y="4"/>
                  </a:lnTo>
                  <a:lnTo>
                    <a:pt x="1773" y="13"/>
                  </a:lnTo>
                  <a:lnTo>
                    <a:pt x="1805" y="31"/>
                  </a:lnTo>
                  <a:lnTo>
                    <a:pt x="1834" y="53"/>
                  </a:lnTo>
                  <a:lnTo>
                    <a:pt x="1860" y="81"/>
                  </a:lnTo>
                  <a:lnTo>
                    <a:pt x="1882" y="113"/>
                  </a:lnTo>
                  <a:lnTo>
                    <a:pt x="1900" y="148"/>
                  </a:lnTo>
                  <a:lnTo>
                    <a:pt x="1915" y="188"/>
                  </a:lnTo>
                  <a:lnTo>
                    <a:pt x="1923" y="229"/>
                  </a:lnTo>
                  <a:lnTo>
                    <a:pt x="1926" y="273"/>
                  </a:lnTo>
                  <a:lnTo>
                    <a:pt x="1926" y="3772"/>
                  </a:lnTo>
                  <a:lnTo>
                    <a:pt x="1923" y="3816"/>
                  </a:lnTo>
                  <a:lnTo>
                    <a:pt x="1915" y="3857"/>
                  </a:lnTo>
                  <a:lnTo>
                    <a:pt x="1900" y="3897"/>
                  </a:lnTo>
                  <a:lnTo>
                    <a:pt x="1882" y="3932"/>
                  </a:lnTo>
                  <a:lnTo>
                    <a:pt x="1860" y="3964"/>
                  </a:lnTo>
                  <a:lnTo>
                    <a:pt x="1834" y="3992"/>
                  </a:lnTo>
                  <a:lnTo>
                    <a:pt x="1805" y="4014"/>
                  </a:lnTo>
                  <a:lnTo>
                    <a:pt x="1773" y="4032"/>
                  </a:lnTo>
                  <a:lnTo>
                    <a:pt x="1738" y="4041"/>
                  </a:lnTo>
                  <a:lnTo>
                    <a:pt x="1702" y="4045"/>
                  </a:lnTo>
                  <a:lnTo>
                    <a:pt x="224" y="4045"/>
                  </a:lnTo>
                  <a:lnTo>
                    <a:pt x="188" y="4041"/>
                  </a:lnTo>
                  <a:lnTo>
                    <a:pt x="154" y="4032"/>
                  </a:lnTo>
                  <a:lnTo>
                    <a:pt x="122" y="4014"/>
                  </a:lnTo>
                  <a:lnTo>
                    <a:pt x="92" y="3992"/>
                  </a:lnTo>
                  <a:lnTo>
                    <a:pt x="66" y="3964"/>
                  </a:lnTo>
                  <a:lnTo>
                    <a:pt x="43" y="3932"/>
                  </a:lnTo>
                  <a:lnTo>
                    <a:pt x="25" y="3897"/>
                  </a:lnTo>
                  <a:lnTo>
                    <a:pt x="12" y="3857"/>
                  </a:lnTo>
                  <a:lnTo>
                    <a:pt x="3" y="3816"/>
                  </a:lnTo>
                  <a:lnTo>
                    <a:pt x="0" y="3772"/>
                  </a:lnTo>
                  <a:lnTo>
                    <a:pt x="0" y="273"/>
                  </a:lnTo>
                  <a:lnTo>
                    <a:pt x="3" y="229"/>
                  </a:lnTo>
                  <a:lnTo>
                    <a:pt x="12" y="188"/>
                  </a:lnTo>
                  <a:lnTo>
                    <a:pt x="25" y="148"/>
                  </a:lnTo>
                  <a:lnTo>
                    <a:pt x="43" y="113"/>
                  </a:lnTo>
                  <a:lnTo>
                    <a:pt x="66" y="81"/>
                  </a:lnTo>
                  <a:lnTo>
                    <a:pt x="92" y="53"/>
                  </a:lnTo>
                  <a:lnTo>
                    <a:pt x="122" y="31"/>
                  </a:lnTo>
                  <a:lnTo>
                    <a:pt x="154" y="13"/>
                  </a:lnTo>
                  <a:lnTo>
                    <a:pt x="188" y="4"/>
                  </a:lnTo>
                  <a:lnTo>
                    <a:pt x="22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" name="자유형 7"/>
            <p:cNvSpPr/>
            <p:nvPr/>
          </p:nvSpPr>
          <p:spPr>
            <a:xfrm>
              <a:off x="598771" y="3644382"/>
              <a:ext cx="158629" cy="138832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" name="Freeform 6"/>
            <p:cNvSpPr/>
            <p:nvPr/>
          </p:nvSpPr>
          <p:spPr>
            <a:xfrm rot="10800000" flipH="1" flipV="1">
              <a:off x="597941" y="2949079"/>
              <a:ext cx="160288" cy="142111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10" name="Group 20"/>
            <p:cNvGrpSpPr>
              <a:grpSpLocks noChangeAspect="1"/>
            </p:cNvGrpSpPr>
            <p:nvPr/>
          </p:nvGrpSpPr>
          <p:grpSpPr>
            <a:xfrm>
              <a:off x="614039" y="2221163"/>
              <a:ext cx="128093" cy="174724"/>
              <a:chOff x="2597" y="4163"/>
              <a:chExt cx="217" cy="296"/>
            </a:xfrm>
            <a:grpFill/>
          </p:grpSpPr>
          <p:sp>
            <p:nvSpPr>
              <p:cNvPr id="19" name="Freeform 22"/>
              <p:cNvSpPr>
                <a:spLocks noEditPoints="1"/>
              </p:cNvSpPr>
              <p:nvPr/>
            </p:nvSpPr>
            <p:spPr>
              <a:xfrm>
                <a:off x="2630" y="4163"/>
                <a:ext cx="151" cy="176"/>
              </a:xfrm>
              <a:custGeom>
                <a:avLst/>
                <a:gdLst>
                  <a:gd name="T0" fmla="*/ 410 w 1662"/>
                  <a:gd name="T1" fmla="*/ 645 h 1942"/>
                  <a:gd name="T2" fmla="*/ 309 w 1662"/>
                  <a:gd name="T3" fmla="*/ 847 h 1942"/>
                  <a:gd name="T4" fmla="*/ 255 w 1662"/>
                  <a:gd name="T5" fmla="*/ 1023 h 1942"/>
                  <a:gd name="T6" fmla="*/ 263 w 1662"/>
                  <a:gd name="T7" fmla="*/ 1206 h 1942"/>
                  <a:gd name="T8" fmla="*/ 347 w 1662"/>
                  <a:gd name="T9" fmla="*/ 1429 h 1942"/>
                  <a:gd name="T10" fmla="*/ 476 w 1662"/>
                  <a:gd name="T11" fmla="*/ 1620 h 1942"/>
                  <a:gd name="T12" fmla="*/ 638 w 1662"/>
                  <a:gd name="T13" fmla="*/ 1753 h 1942"/>
                  <a:gd name="T14" fmla="*/ 825 w 1662"/>
                  <a:gd name="T15" fmla="*/ 1803 h 1942"/>
                  <a:gd name="T16" fmla="*/ 1013 w 1662"/>
                  <a:gd name="T17" fmla="*/ 1753 h 1942"/>
                  <a:gd name="T18" fmla="*/ 1176 w 1662"/>
                  <a:gd name="T19" fmla="*/ 1619 h 1942"/>
                  <a:gd name="T20" fmla="*/ 1305 w 1662"/>
                  <a:gd name="T21" fmla="*/ 1428 h 1942"/>
                  <a:gd name="T22" fmla="*/ 1388 w 1662"/>
                  <a:gd name="T23" fmla="*/ 1205 h 1942"/>
                  <a:gd name="T24" fmla="*/ 1418 w 1662"/>
                  <a:gd name="T25" fmla="*/ 974 h 1942"/>
                  <a:gd name="T26" fmla="*/ 1266 w 1662"/>
                  <a:gd name="T27" fmla="*/ 836 h 1942"/>
                  <a:gd name="T28" fmla="*/ 1012 w 1662"/>
                  <a:gd name="T29" fmla="*/ 794 h 1942"/>
                  <a:gd name="T30" fmla="*/ 806 w 1662"/>
                  <a:gd name="T31" fmla="*/ 713 h 1942"/>
                  <a:gd name="T32" fmla="*/ 646 w 1662"/>
                  <a:gd name="T33" fmla="*/ 610 h 1942"/>
                  <a:gd name="T34" fmla="*/ 526 w 1662"/>
                  <a:gd name="T35" fmla="*/ 499 h 1942"/>
                  <a:gd name="T36" fmla="*/ 944 w 1662"/>
                  <a:gd name="T37" fmla="*/ 23 h 1942"/>
                  <a:gd name="T38" fmla="*/ 1152 w 1662"/>
                  <a:gd name="T39" fmla="*/ 118 h 1942"/>
                  <a:gd name="T40" fmla="*/ 1271 w 1662"/>
                  <a:gd name="T41" fmla="*/ 205 h 1942"/>
                  <a:gd name="T42" fmla="*/ 1388 w 1662"/>
                  <a:gd name="T43" fmla="*/ 323 h 1942"/>
                  <a:gd name="T44" fmla="*/ 1455 w 1662"/>
                  <a:gd name="T45" fmla="*/ 429 h 1942"/>
                  <a:gd name="T46" fmla="*/ 1524 w 1662"/>
                  <a:gd name="T47" fmla="*/ 626 h 1942"/>
                  <a:gd name="T48" fmla="*/ 1555 w 1662"/>
                  <a:gd name="T49" fmla="*/ 892 h 1942"/>
                  <a:gd name="T50" fmla="*/ 1619 w 1662"/>
                  <a:gd name="T51" fmla="*/ 939 h 1942"/>
                  <a:gd name="T52" fmla="*/ 1657 w 1662"/>
                  <a:gd name="T53" fmla="*/ 1032 h 1942"/>
                  <a:gd name="T54" fmla="*/ 1655 w 1662"/>
                  <a:gd name="T55" fmla="*/ 1183 h 1942"/>
                  <a:gd name="T56" fmla="*/ 1611 w 1662"/>
                  <a:gd name="T57" fmla="*/ 1304 h 1942"/>
                  <a:gd name="T58" fmla="*/ 1537 w 1662"/>
                  <a:gd name="T59" fmla="*/ 1372 h 1942"/>
                  <a:gd name="T60" fmla="*/ 1445 w 1662"/>
                  <a:gd name="T61" fmla="*/ 1454 h 1942"/>
                  <a:gd name="T62" fmla="*/ 1313 w 1662"/>
                  <a:gd name="T63" fmla="*/ 1670 h 1942"/>
                  <a:gd name="T64" fmla="*/ 1141 w 1662"/>
                  <a:gd name="T65" fmla="*/ 1836 h 1942"/>
                  <a:gd name="T66" fmla="*/ 937 w 1662"/>
                  <a:gd name="T67" fmla="*/ 1930 h 1942"/>
                  <a:gd name="T68" fmla="*/ 714 w 1662"/>
                  <a:gd name="T69" fmla="*/ 1930 h 1942"/>
                  <a:gd name="T70" fmla="*/ 510 w 1662"/>
                  <a:gd name="T71" fmla="*/ 1836 h 1942"/>
                  <a:gd name="T72" fmla="*/ 337 w 1662"/>
                  <a:gd name="T73" fmla="*/ 1669 h 1942"/>
                  <a:gd name="T74" fmla="*/ 205 w 1662"/>
                  <a:gd name="T75" fmla="*/ 1452 h 1942"/>
                  <a:gd name="T76" fmla="*/ 111 w 1662"/>
                  <a:gd name="T77" fmla="*/ 1364 h 1942"/>
                  <a:gd name="T78" fmla="*/ 39 w 1662"/>
                  <a:gd name="T79" fmla="*/ 1284 h 1942"/>
                  <a:gd name="T80" fmla="*/ 2 w 1662"/>
                  <a:gd name="T81" fmla="*/ 1143 h 1942"/>
                  <a:gd name="T82" fmla="*/ 9 w 1662"/>
                  <a:gd name="T83" fmla="*/ 1009 h 1942"/>
                  <a:gd name="T84" fmla="*/ 50 w 1662"/>
                  <a:gd name="T85" fmla="*/ 930 h 1942"/>
                  <a:gd name="T86" fmla="*/ 98 w 1662"/>
                  <a:gd name="T87" fmla="*/ 851 h 1942"/>
                  <a:gd name="T88" fmla="*/ 85 w 1662"/>
                  <a:gd name="T89" fmla="*/ 643 h 1942"/>
                  <a:gd name="T90" fmla="*/ 120 w 1662"/>
                  <a:gd name="T91" fmla="*/ 487 h 1942"/>
                  <a:gd name="T92" fmla="*/ 183 w 1662"/>
                  <a:gd name="T93" fmla="*/ 377 h 1942"/>
                  <a:gd name="T94" fmla="*/ 257 w 1662"/>
                  <a:gd name="T95" fmla="*/ 305 h 1942"/>
                  <a:gd name="T96" fmla="*/ 319 w 1662"/>
                  <a:gd name="T97" fmla="*/ 266 h 1942"/>
                  <a:gd name="T98" fmla="*/ 352 w 1662"/>
                  <a:gd name="T99" fmla="*/ 246 h 1942"/>
                  <a:gd name="T100" fmla="*/ 390 w 1662"/>
                  <a:gd name="T101" fmla="*/ 196 h 1942"/>
                  <a:gd name="T102" fmla="*/ 459 w 1662"/>
                  <a:gd name="T103" fmla="*/ 127 h 1942"/>
                  <a:gd name="T104" fmla="*/ 559 w 1662"/>
                  <a:gd name="T105" fmla="*/ 57 h 1942"/>
                  <a:gd name="T106" fmla="*/ 690 w 1662"/>
                  <a:gd name="T107" fmla="*/ 10 h 19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662" h="1942">
                    <a:moveTo>
                      <a:pt x="526" y="499"/>
                    </a:moveTo>
                    <a:lnTo>
                      <a:pt x="484" y="546"/>
                    </a:lnTo>
                    <a:lnTo>
                      <a:pt x="445" y="595"/>
                    </a:lnTo>
                    <a:lnTo>
                      <a:pt x="410" y="645"/>
                    </a:lnTo>
                    <a:lnTo>
                      <a:pt x="379" y="696"/>
                    </a:lnTo>
                    <a:lnTo>
                      <a:pt x="352" y="747"/>
                    </a:lnTo>
                    <a:lnTo>
                      <a:pt x="329" y="797"/>
                    </a:lnTo>
                    <a:lnTo>
                      <a:pt x="309" y="847"/>
                    </a:lnTo>
                    <a:lnTo>
                      <a:pt x="291" y="895"/>
                    </a:lnTo>
                    <a:lnTo>
                      <a:pt x="277" y="941"/>
                    </a:lnTo>
                    <a:lnTo>
                      <a:pt x="264" y="984"/>
                    </a:lnTo>
                    <a:lnTo>
                      <a:pt x="255" y="1023"/>
                    </a:lnTo>
                    <a:lnTo>
                      <a:pt x="247" y="1059"/>
                    </a:lnTo>
                    <a:lnTo>
                      <a:pt x="241" y="1091"/>
                    </a:lnTo>
                    <a:lnTo>
                      <a:pt x="250" y="1148"/>
                    </a:lnTo>
                    <a:lnTo>
                      <a:pt x="263" y="1206"/>
                    </a:lnTo>
                    <a:lnTo>
                      <a:pt x="280" y="1263"/>
                    </a:lnTo>
                    <a:lnTo>
                      <a:pt x="299" y="1320"/>
                    </a:lnTo>
                    <a:lnTo>
                      <a:pt x="322" y="1375"/>
                    </a:lnTo>
                    <a:lnTo>
                      <a:pt x="347" y="1429"/>
                    </a:lnTo>
                    <a:lnTo>
                      <a:pt x="375" y="1480"/>
                    </a:lnTo>
                    <a:lnTo>
                      <a:pt x="406" y="1530"/>
                    </a:lnTo>
                    <a:lnTo>
                      <a:pt x="440" y="1576"/>
                    </a:lnTo>
                    <a:lnTo>
                      <a:pt x="476" y="1620"/>
                    </a:lnTo>
                    <a:lnTo>
                      <a:pt x="513" y="1659"/>
                    </a:lnTo>
                    <a:lnTo>
                      <a:pt x="553" y="1695"/>
                    </a:lnTo>
                    <a:lnTo>
                      <a:pt x="594" y="1726"/>
                    </a:lnTo>
                    <a:lnTo>
                      <a:pt x="638" y="1753"/>
                    </a:lnTo>
                    <a:lnTo>
                      <a:pt x="683" y="1774"/>
                    </a:lnTo>
                    <a:lnTo>
                      <a:pt x="729" y="1789"/>
                    </a:lnTo>
                    <a:lnTo>
                      <a:pt x="777" y="1800"/>
                    </a:lnTo>
                    <a:lnTo>
                      <a:pt x="825" y="1803"/>
                    </a:lnTo>
                    <a:lnTo>
                      <a:pt x="875" y="1800"/>
                    </a:lnTo>
                    <a:lnTo>
                      <a:pt x="922" y="1789"/>
                    </a:lnTo>
                    <a:lnTo>
                      <a:pt x="968" y="1774"/>
                    </a:lnTo>
                    <a:lnTo>
                      <a:pt x="1013" y="1753"/>
                    </a:lnTo>
                    <a:lnTo>
                      <a:pt x="1056" y="1726"/>
                    </a:lnTo>
                    <a:lnTo>
                      <a:pt x="1099" y="1695"/>
                    </a:lnTo>
                    <a:lnTo>
                      <a:pt x="1139" y="1659"/>
                    </a:lnTo>
                    <a:lnTo>
                      <a:pt x="1176" y="1619"/>
                    </a:lnTo>
                    <a:lnTo>
                      <a:pt x="1212" y="1576"/>
                    </a:lnTo>
                    <a:lnTo>
                      <a:pt x="1245" y="1529"/>
                    </a:lnTo>
                    <a:lnTo>
                      <a:pt x="1276" y="1480"/>
                    </a:lnTo>
                    <a:lnTo>
                      <a:pt x="1305" y="1428"/>
                    </a:lnTo>
                    <a:lnTo>
                      <a:pt x="1330" y="1374"/>
                    </a:lnTo>
                    <a:lnTo>
                      <a:pt x="1353" y="1319"/>
                    </a:lnTo>
                    <a:lnTo>
                      <a:pt x="1372" y="1262"/>
                    </a:lnTo>
                    <a:lnTo>
                      <a:pt x="1388" y="1205"/>
                    </a:lnTo>
                    <a:lnTo>
                      <a:pt x="1401" y="1147"/>
                    </a:lnTo>
                    <a:lnTo>
                      <a:pt x="1411" y="1089"/>
                    </a:lnTo>
                    <a:lnTo>
                      <a:pt x="1416" y="1032"/>
                    </a:lnTo>
                    <a:lnTo>
                      <a:pt x="1418" y="974"/>
                    </a:lnTo>
                    <a:lnTo>
                      <a:pt x="1417" y="904"/>
                    </a:lnTo>
                    <a:lnTo>
                      <a:pt x="1414" y="838"/>
                    </a:lnTo>
                    <a:lnTo>
                      <a:pt x="1339" y="839"/>
                    </a:lnTo>
                    <a:lnTo>
                      <a:pt x="1266" y="836"/>
                    </a:lnTo>
                    <a:lnTo>
                      <a:pt x="1198" y="830"/>
                    </a:lnTo>
                    <a:lnTo>
                      <a:pt x="1133" y="820"/>
                    </a:lnTo>
                    <a:lnTo>
                      <a:pt x="1070" y="808"/>
                    </a:lnTo>
                    <a:lnTo>
                      <a:pt x="1012" y="794"/>
                    </a:lnTo>
                    <a:lnTo>
                      <a:pt x="956" y="777"/>
                    </a:lnTo>
                    <a:lnTo>
                      <a:pt x="903" y="757"/>
                    </a:lnTo>
                    <a:lnTo>
                      <a:pt x="853" y="737"/>
                    </a:lnTo>
                    <a:lnTo>
                      <a:pt x="806" y="713"/>
                    </a:lnTo>
                    <a:lnTo>
                      <a:pt x="762" y="690"/>
                    </a:lnTo>
                    <a:lnTo>
                      <a:pt x="721" y="664"/>
                    </a:lnTo>
                    <a:lnTo>
                      <a:pt x="682" y="638"/>
                    </a:lnTo>
                    <a:lnTo>
                      <a:pt x="646" y="610"/>
                    </a:lnTo>
                    <a:lnTo>
                      <a:pt x="612" y="583"/>
                    </a:lnTo>
                    <a:lnTo>
                      <a:pt x="581" y="555"/>
                    </a:lnTo>
                    <a:lnTo>
                      <a:pt x="552" y="527"/>
                    </a:lnTo>
                    <a:lnTo>
                      <a:pt x="526" y="499"/>
                    </a:lnTo>
                    <a:close/>
                    <a:moveTo>
                      <a:pt x="808" y="0"/>
                    </a:moveTo>
                    <a:lnTo>
                      <a:pt x="851" y="3"/>
                    </a:lnTo>
                    <a:lnTo>
                      <a:pt x="897" y="11"/>
                    </a:lnTo>
                    <a:lnTo>
                      <a:pt x="944" y="23"/>
                    </a:lnTo>
                    <a:lnTo>
                      <a:pt x="993" y="39"/>
                    </a:lnTo>
                    <a:lnTo>
                      <a:pt x="1044" y="60"/>
                    </a:lnTo>
                    <a:lnTo>
                      <a:pt x="1097" y="86"/>
                    </a:lnTo>
                    <a:lnTo>
                      <a:pt x="1152" y="118"/>
                    </a:lnTo>
                    <a:lnTo>
                      <a:pt x="1179" y="135"/>
                    </a:lnTo>
                    <a:lnTo>
                      <a:pt x="1208" y="155"/>
                    </a:lnTo>
                    <a:lnTo>
                      <a:pt x="1239" y="179"/>
                    </a:lnTo>
                    <a:lnTo>
                      <a:pt x="1271" y="205"/>
                    </a:lnTo>
                    <a:lnTo>
                      <a:pt x="1304" y="233"/>
                    </a:lnTo>
                    <a:lnTo>
                      <a:pt x="1334" y="261"/>
                    </a:lnTo>
                    <a:lnTo>
                      <a:pt x="1363" y="292"/>
                    </a:lnTo>
                    <a:lnTo>
                      <a:pt x="1388" y="323"/>
                    </a:lnTo>
                    <a:lnTo>
                      <a:pt x="1409" y="353"/>
                    </a:lnTo>
                    <a:lnTo>
                      <a:pt x="1409" y="353"/>
                    </a:lnTo>
                    <a:lnTo>
                      <a:pt x="1433" y="389"/>
                    </a:lnTo>
                    <a:lnTo>
                      <a:pt x="1455" y="429"/>
                    </a:lnTo>
                    <a:lnTo>
                      <a:pt x="1475" y="472"/>
                    </a:lnTo>
                    <a:lnTo>
                      <a:pt x="1493" y="519"/>
                    </a:lnTo>
                    <a:lnTo>
                      <a:pt x="1509" y="570"/>
                    </a:lnTo>
                    <a:lnTo>
                      <a:pt x="1524" y="626"/>
                    </a:lnTo>
                    <a:lnTo>
                      <a:pt x="1535" y="685"/>
                    </a:lnTo>
                    <a:lnTo>
                      <a:pt x="1545" y="749"/>
                    </a:lnTo>
                    <a:lnTo>
                      <a:pt x="1551" y="817"/>
                    </a:lnTo>
                    <a:lnTo>
                      <a:pt x="1555" y="892"/>
                    </a:lnTo>
                    <a:lnTo>
                      <a:pt x="1573" y="900"/>
                    </a:lnTo>
                    <a:lnTo>
                      <a:pt x="1590" y="910"/>
                    </a:lnTo>
                    <a:lnTo>
                      <a:pt x="1605" y="922"/>
                    </a:lnTo>
                    <a:lnTo>
                      <a:pt x="1619" y="939"/>
                    </a:lnTo>
                    <a:lnTo>
                      <a:pt x="1632" y="957"/>
                    </a:lnTo>
                    <a:lnTo>
                      <a:pt x="1642" y="979"/>
                    </a:lnTo>
                    <a:lnTo>
                      <a:pt x="1651" y="1003"/>
                    </a:lnTo>
                    <a:lnTo>
                      <a:pt x="1657" y="1032"/>
                    </a:lnTo>
                    <a:lnTo>
                      <a:pt x="1661" y="1064"/>
                    </a:lnTo>
                    <a:lnTo>
                      <a:pt x="1662" y="1102"/>
                    </a:lnTo>
                    <a:lnTo>
                      <a:pt x="1660" y="1143"/>
                    </a:lnTo>
                    <a:lnTo>
                      <a:pt x="1655" y="1183"/>
                    </a:lnTo>
                    <a:lnTo>
                      <a:pt x="1648" y="1218"/>
                    </a:lnTo>
                    <a:lnTo>
                      <a:pt x="1638" y="1250"/>
                    </a:lnTo>
                    <a:lnTo>
                      <a:pt x="1625" y="1278"/>
                    </a:lnTo>
                    <a:lnTo>
                      <a:pt x="1611" y="1304"/>
                    </a:lnTo>
                    <a:lnTo>
                      <a:pt x="1595" y="1325"/>
                    </a:lnTo>
                    <a:lnTo>
                      <a:pt x="1577" y="1344"/>
                    </a:lnTo>
                    <a:lnTo>
                      <a:pt x="1558" y="1360"/>
                    </a:lnTo>
                    <a:lnTo>
                      <a:pt x="1537" y="1372"/>
                    </a:lnTo>
                    <a:lnTo>
                      <a:pt x="1515" y="1382"/>
                    </a:lnTo>
                    <a:lnTo>
                      <a:pt x="1493" y="1390"/>
                    </a:lnTo>
                    <a:lnTo>
                      <a:pt x="1471" y="1395"/>
                    </a:lnTo>
                    <a:lnTo>
                      <a:pt x="1445" y="1454"/>
                    </a:lnTo>
                    <a:lnTo>
                      <a:pt x="1416" y="1512"/>
                    </a:lnTo>
                    <a:lnTo>
                      <a:pt x="1385" y="1567"/>
                    </a:lnTo>
                    <a:lnTo>
                      <a:pt x="1350" y="1620"/>
                    </a:lnTo>
                    <a:lnTo>
                      <a:pt x="1313" y="1670"/>
                    </a:lnTo>
                    <a:lnTo>
                      <a:pt x="1273" y="1717"/>
                    </a:lnTo>
                    <a:lnTo>
                      <a:pt x="1231" y="1761"/>
                    </a:lnTo>
                    <a:lnTo>
                      <a:pt x="1187" y="1801"/>
                    </a:lnTo>
                    <a:lnTo>
                      <a:pt x="1141" y="1836"/>
                    </a:lnTo>
                    <a:lnTo>
                      <a:pt x="1092" y="1868"/>
                    </a:lnTo>
                    <a:lnTo>
                      <a:pt x="1042" y="1893"/>
                    </a:lnTo>
                    <a:lnTo>
                      <a:pt x="990" y="1915"/>
                    </a:lnTo>
                    <a:lnTo>
                      <a:pt x="937" y="1930"/>
                    </a:lnTo>
                    <a:lnTo>
                      <a:pt x="882" y="1939"/>
                    </a:lnTo>
                    <a:lnTo>
                      <a:pt x="825" y="1942"/>
                    </a:lnTo>
                    <a:lnTo>
                      <a:pt x="769" y="1939"/>
                    </a:lnTo>
                    <a:lnTo>
                      <a:pt x="714" y="1930"/>
                    </a:lnTo>
                    <a:lnTo>
                      <a:pt x="661" y="1915"/>
                    </a:lnTo>
                    <a:lnTo>
                      <a:pt x="608" y="1893"/>
                    </a:lnTo>
                    <a:lnTo>
                      <a:pt x="558" y="1867"/>
                    </a:lnTo>
                    <a:lnTo>
                      <a:pt x="510" y="1836"/>
                    </a:lnTo>
                    <a:lnTo>
                      <a:pt x="464" y="1800"/>
                    </a:lnTo>
                    <a:lnTo>
                      <a:pt x="419" y="1760"/>
                    </a:lnTo>
                    <a:lnTo>
                      <a:pt x="377" y="1716"/>
                    </a:lnTo>
                    <a:lnTo>
                      <a:pt x="337" y="1669"/>
                    </a:lnTo>
                    <a:lnTo>
                      <a:pt x="300" y="1618"/>
                    </a:lnTo>
                    <a:lnTo>
                      <a:pt x="266" y="1565"/>
                    </a:lnTo>
                    <a:lnTo>
                      <a:pt x="234" y="1510"/>
                    </a:lnTo>
                    <a:lnTo>
                      <a:pt x="205" y="1452"/>
                    </a:lnTo>
                    <a:lnTo>
                      <a:pt x="179" y="1392"/>
                    </a:lnTo>
                    <a:lnTo>
                      <a:pt x="156" y="1386"/>
                    </a:lnTo>
                    <a:lnTo>
                      <a:pt x="133" y="1376"/>
                    </a:lnTo>
                    <a:lnTo>
                      <a:pt x="111" y="1364"/>
                    </a:lnTo>
                    <a:lnTo>
                      <a:pt x="91" y="1349"/>
                    </a:lnTo>
                    <a:lnTo>
                      <a:pt x="72" y="1330"/>
                    </a:lnTo>
                    <a:lnTo>
                      <a:pt x="55" y="1309"/>
                    </a:lnTo>
                    <a:lnTo>
                      <a:pt x="39" y="1284"/>
                    </a:lnTo>
                    <a:lnTo>
                      <a:pt x="26" y="1254"/>
                    </a:lnTo>
                    <a:lnTo>
                      <a:pt x="15" y="1221"/>
                    </a:lnTo>
                    <a:lnTo>
                      <a:pt x="7" y="1184"/>
                    </a:lnTo>
                    <a:lnTo>
                      <a:pt x="2" y="1143"/>
                    </a:lnTo>
                    <a:lnTo>
                      <a:pt x="0" y="1104"/>
                    </a:lnTo>
                    <a:lnTo>
                      <a:pt x="1" y="1068"/>
                    </a:lnTo>
                    <a:lnTo>
                      <a:pt x="4" y="1038"/>
                    </a:lnTo>
                    <a:lnTo>
                      <a:pt x="9" y="1009"/>
                    </a:lnTo>
                    <a:lnTo>
                      <a:pt x="17" y="985"/>
                    </a:lnTo>
                    <a:lnTo>
                      <a:pt x="27" y="964"/>
                    </a:lnTo>
                    <a:lnTo>
                      <a:pt x="38" y="946"/>
                    </a:lnTo>
                    <a:lnTo>
                      <a:pt x="50" y="930"/>
                    </a:lnTo>
                    <a:lnTo>
                      <a:pt x="65" y="916"/>
                    </a:lnTo>
                    <a:lnTo>
                      <a:pt x="80" y="906"/>
                    </a:lnTo>
                    <a:lnTo>
                      <a:pt x="96" y="897"/>
                    </a:lnTo>
                    <a:lnTo>
                      <a:pt x="98" y="851"/>
                    </a:lnTo>
                    <a:lnTo>
                      <a:pt x="89" y="794"/>
                    </a:lnTo>
                    <a:lnTo>
                      <a:pt x="85" y="740"/>
                    </a:lnTo>
                    <a:lnTo>
                      <a:pt x="83" y="690"/>
                    </a:lnTo>
                    <a:lnTo>
                      <a:pt x="85" y="643"/>
                    </a:lnTo>
                    <a:lnTo>
                      <a:pt x="90" y="599"/>
                    </a:lnTo>
                    <a:lnTo>
                      <a:pt x="98" y="559"/>
                    </a:lnTo>
                    <a:lnTo>
                      <a:pt x="108" y="522"/>
                    </a:lnTo>
                    <a:lnTo>
                      <a:pt x="120" y="487"/>
                    </a:lnTo>
                    <a:lnTo>
                      <a:pt x="134" y="455"/>
                    </a:lnTo>
                    <a:lnTo>
                      <a:pt x="149" y="427"/>
                    </a:lnTo>
                    <a:lnTo>
                      <a:pt x="166" y="400"/>
                    </a:lnTo>
                    <a:lnTo>
                      <a:pt x="183" y="377"/>
                    </a:lnTo>
                    <a:lnTo>
                      <a:pt x="202" y="355"/>
                    </a:lnTo>
                    <a:lnTo>
                      <a:pt x="220" y="337"/>
                    </a:lnTo>
                    <a:lnTo>
                      <a:pt x="239" y="320"/>
                    </a:lnTo>
                    <a:lnTo>
                      <a:pt x="257" y="305"/>
                    </a:lnTo>
                    <a:lnTo>
                      <a:pt x="274" y="293"/>
                    </a:lnTo>
                    <a:lnTo>
                      <a:pt x="290" y="282"/>
                    </a:lnTo>
                    <a:lnTo>
                      <a:pt x="305" y="273"/>
                    </a:lnTo>
                    <a:lnTo>
                      <a:pt x="319" y="266"/>
                    </a:lnTo>
                    <a:lnTo>
                      <a:pt x="331" y="260"/>
                    </a:lnTo>
                    <a:lnTo>
                      <a:pt x="341" y="255"/>
                    </a:lnTo>
                    <a:lnTo>
                      <a:pt x="348" y="253"/>
                    </a:lnTo>
                    <a:lnTo>
                      <a:pt x="352" y="246"/>
                    </a:lnTo>
                    <a:lnTo>
                      <a:pt x="359" y="237"/>
                    </a:lnTo>
                    <a:lnTo>
                      <a:pt x="367" y="225"/>
                    </a:lnTo>
                    <a:lnTo>
                      <a:pt x="377" y="212"/>
                    </a:lnTo>
                    <a:lnTo>
                      <a:pt x="390" y="196"/>
                    </a:lnTo>
                    <a:lnTo>
                      <a:pt x="404" y="180"/>
                    </a:lnTo>
                    <a:lnTo>
                      <a:pt x="421" y="163"/>
                    </a:lnTo>
                    <a:lnTo>
                      <a:pt x="439" y="145"/>
                    </a:lnTo>
                    <a:lnTo>
                      <a:pt x="459" y="127"/>
                    </a:lnTo>
                    <a:lnTo>
                      <a:pt x="481" y="108"/>
                    </a:lnTo>
                    <a:lnTo>
                      <a:pt x="505" y="91"/>
                    </a:lnTo>
                    <a:lnTo>
                      <a:pt x="531" y="74"/>
                    </a:lnTo>
                    <a:lnTo>
                      <a:pt x="559" y="57"/>
                    </a:lnTo>
                    <a:lnTo>
                      <a:pt x="589" y="43"/>
                    </a:lnTo>
                    <a:lnTo>
                      <a:pt x="620" y="30"/>
                    </a:lnTo>
                    <a:lnTo>
                      <a:pt x="655" y="19"/>
                    </a:lnTo>
                    <a:lnTo>
                      <a:pt x="690" y="10"/>
                    </a:lnTo>
                    <a:lnTo>
                      <a:pt x="728" y="3"/>
                    </a:lnTo>
                    <a:lnTo>
                      <a:pt x="767" y="0"/>
                    </a:lnTo>
                    <a:lnTo>
                      <a:pt x="80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20000000000000000000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0" name="Freeform 23"/>
              <p:cNvSpPr>
                <a:spLocks noEditPoints="1"/>
              </p:cNvSpPr>
              <p:nvPr/>
            </p:nvSpPr>
            <p:spPr>
              <a:xfrm>
                <a:off x="2664" y="4250"/>
                <a:ext cx="83" cy="27"/>
              </a:xfrm>
              <a:custGeom>
                <a:avLst/>
                <a:gdLst>
                  <a:gd name="T0" fmla="*/ 613 w 916"/>
                  <a:gd name="T1" fmla="*/ 78 h 300"/>
                  <a:gd name="T2" fmla="*/ 561 w 916"/>
                  <a:gd name="T3" fmla="*/ 109 h 300"/>
                  <a:gd name="T4" fmla="*/ 554 w 916"/>
                  <a:gd name="T5" fmla="*/ 165 h 300"/>
                  <a:gd name="T6" fmla="*/ 579 w 916"/>
                  <a:gd name="T7" fmla="*/ 210 h 300"/>
                  <a:gd name="T8" fmla="*/ 665 w 916"/>
                  <a:gd name="T9" fmla="*/ 229 h 300"/>
                  <a:gd name="T10" fmla="*/ 787 w 916"/>
                  <a:gd name="T11" fmla="*/ 223 h 300"/>
                  <a:gd name="T12" fmla="*/ 839 w 916"/>
                  <a:gd name="T13" fmla="*/ 191 h 300"/>
                  <a:gd name="T14" fmla="*/ 846 w 916"/>
                  <a:gd name="T15" fmla="*/ 135 h 300"/>
                  <a:gd name="T16" fmla="*/ 820 w 916"/>
                  <a:gd name="T17" fmla="*/ 90 h 300"/>
                  <a:gd name="T18" fmla="*/ 734 w 916"/>
                  <a:gd name="T19" fmla="*/ 72 h 300"/>
                  <a:gd name="T20" fmla="*/ 153 w 916"/>
                  <a:gd name="T21" fmla="*/ 74 h 300"/>
                  <a:gd name="T22" fmla="*/ 85 w 916"/>
                  <a:gd name="T23" fmla="*/ 99 h 300"/>
                  <a:gd name="T24" fmla="*/ 70 w 916"/>
                  <a:gd name="T25" fmla="*/ 150 h 300"/>
                  <a:gd name="T26" fmla="*/ 85 w 916"/>
                  <a:gd name="T27" fmla="*/ 201 h 300"/>
                  <a:gd name="T28" fmla="*/ 153 w 916"/>
                  <a:gd name="T29" fmla="*/ 227 h 300"/>
                  <a:gd name="T30" fmla="*/ 280 w 916"/>
                  <a:gd name="T31" fmla="*/ 227 h 300"/>
                  <a:gd name="T32" fmla="*/ 348 w 916"/>
                  <a:gd name="T33" fmla="*/ 201 h 300"/>
                  <a:gd name="T34" fmla="*/ 363 w 916"/>
                  <a:gd name="T35" fmla="*/ 150 h 300"/>
                  <a:gd name="T36" fmla="*/ 348 w 916"/>
                  <a:gd name="T37" fmla="*/ 99 h 300"/>
                  <a:gd name="T38" fmla="*/ 280 w 916"/>
                  <a:gd name="T39" fmla="*/ 74 h 300"/>
                  <a:gd name="T40" fmla="*/ 234 w 916"/>
                  <a:gd name="T41" fmla="*/ 0 h 300"/>
                  <a:gd name="T42" fmla="*/ 321 w 916"/>
                  <a:gd name="T43" fmla="*/ 9 h 300"/>
                  <a:gd name="T44" fmla="*/ 400 w 916"/>
                  <a:gd name="T45" fmla="*/ 53 h 300"/>
                  <a:gd name="T46" fmla="*/ 574 w 916"/>
                  <a:gd name="T47" fmla="*/ 17 h 300"/>
                  <a:gd name="T48" fmla="*/ 662 w 916"/>
                  <a:gd name="T49" fmla="*/ 1 h 300"/>
                  <a:gd name="T50" fmla="*/ 732 w 916"/>
                  <a:gd name="T51" fmla="*/ 0 h 300"/>
                  <a:gd name="T52" fmla="*/ 806 w 916"/>
                  <a:gd name="T53" fmla="*/ 10 h 300"/>
                  <a:gd name="T54" fmla="*/ 875 w 916"/>
                  <a:gd name="T55" fmla="*/ 45 h 300"/>
                  <a:gd name="T56" fmla="*/ 914 w 916"/>
                  <a:gd name="T57" fmla="*/ 123 h 300"/>
                  <a:gd name="T58" fmla="*/ 900 w 916"/>
                  <a:gd name="T59" fmla="*/ 223 h 300"/>
                  <a:gd name="T60" fmla="*/ 843 w 916"/>
                  <a:gd name="T61" fmla="*/ 277 h 300"/>
                  <a:gd name="T62" fmla="*/ 768 w 916"/>
                  <a:gd name="T63" fmla="*/ 297 h 300"/>
                  <a:gd name="T64" fmla="*/ 699 w 916"/>
                  <a:gd name="T65" fmla="*/ 300 h 300"/>
                  <a:gd name="T66" fmla="*/ 632 w 916"/>
                  <a:gd name="T67" fmla="*/ 297 h 300"/>
                  <a:gd name="T68" fmla="*/ 557 w 916"/>
                  <a:gd name="T69" fmla="*/ 277 h 300"/>
                  <a:gd name="T70" fmla="*/ 500 w 916"/>
                  <a:gd name="T71" fmla="*/ 224 h 300"/>
                  <a:gd name="T72" fmla="*/ 485 w 916"/>
                  <a:gd name="T73" fmla="*/ 137 h 300"/>
                  <a:gd name="T74" fmla="*/ 432 w 916"/>
                  <a:gd name="T75" fmla="*/ 150 h 300"/>
                  <a:gd name="T76" fmla="*/ 405 w 916"/>
                  <a:gd name="T77" fmla="*/ 241 h 300"/>
                  <a:gd name="T78" fmla="*/ 342 w 916"/>
                  <a:gd name="T79" fmla="*/ 284 h 300"/>
                  <a:gd name="T80" fmla="*/ 266 w 916"/>
                  <a:gd name="T81" fmla="*/ 298 h 300"/>
                  <a:gd name="T82" fmla="*/ 201 w 916"/>
                  <a:gd name="T83" fmla="*/ 299 h 300"/>
                  <a:gd name="T84" fmla="*/ 129 w 916"/>
                  <a:gd name="T85" fmla="*/ 294 h 300"/>
                  <a:gd name="T86" fmla="*/ 57 w 916"/>
                  <a:gd name="T87" fmla="*/ 267 h 300"/>
                  <a:gd name="T88" fmla="*/ 7 w 916"/>
                  <a:gd name="T89" fmla="*/ 202 h 300"/>
                  <a:gd name="T90" fmla="*/ 7 w 916"/>
                  <a:gd name="T91" fmla="*/ 98 h 300"/>
                  <a:gd name="T92" fmla="*/ 57 w 916"/>
                  <a:gd name="T93" fmla="*/ 33 h 300"/>
                  <a:gd name="T94" fmla="*/ 129 w 916"/>
                  <a:gd name="T95" fmla="*/ 6 h 300"/>
                  <a:gd name="T96" fmla="*/ 201 w 916"/>
                  <a:gd name="T97" fmla="*/ 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16" h="300">
                    <a:moveTo>
                      <a:pt x="699" y="71"/>
                    </a:moveTo>
                    <a:lnTo>
                      <a:pt x="665" y="72"/>
                    </a:lnTo>
                    <a:lnTo>
                      <a:pt x="636" y="74"/>
                    </a:lnTo>
                    <a:lnTo>
                      <a:pt x="613" y="78"/>
                    </a:lnTo>
                    <a:lnTo>
                      <a:pt x="594" y="83"/>
                    </a:lnTo>
                    <a:lnTo>
                      <a:pt x="579" y="90"/>
                    </a:lnTo>
                    <a:lnTo>
                      <a:pt x="569" y="99"/>
                    </a:lnTo>
                    <a:lnTo>
                      <a:pt x="561" y="109"/>
                    </a:lnTo>
                    <a:lnTo>
                      <a:pt x="556" y="122"/>
                    </a:lnTo>
                    <a:lnTo>
                      <a:pt x="554" y="135"/>
                    </a:lnTo>
                    <a:lnTo>
                      <a:pt x="553" y="150"/>
                    </a:lnTo>
                    <a:lnTo>
                      <a:pt x="554" y="165"/>
                    </a:lnTo>
                    <a:lnTo>
                      <a:pt x="556" y="179"/>
                    </a:lnTo>
                    <a:lnTo>
                      <a:pt x="561" y="191"/>
                    </a:lnTo>
                    <a:lnTo>
                      <a:pt x="569" y="201"/>
                    </a:lnTo>
                    <a:lnTo>
                      <a:pt x="579" y="210"/>
                    </a:lnTo>
                    <a:lnTo>
                      <a:pt x="594" y="216"/>
                    </a:lnTo>
                    <a:lnTo>
                      <a:pt x="613" y="223"/>
                    </a:lnTo>
                    <a:lnTo>
                      <a:pt x="636" y="227"/>
                    </a:lnTo>
                    <a:lnTo>
                      <a:pt x="665" y="229"/>
                    </a:lnTo>
                    <a:lnTo>
                      <a:pt x="699" y="230"/>
                    </a:lnTo>
                    <a:lnTo>
                      <a:pt x="734" y="229"/>
                    </a:lnTo>
                    <a:lnTo>
                      <a:pt x="763" y="227"/>
                    </a:lnTo>
                    <a:lnTo>
                      <a:pt x="787" y="223"/>
                    </a:lnTo>
                    <a:lnTo>
                      <a:pt x="805" y="216"/>
                    </a:lnTo>
                    <a:lnTo>
                      <a:pt x="820" y="210"/>
                    </a:lnTo>
                    <a:lnTo>
                      <a:pt x="831" y="201"/>
                    </a:lnTo>
                    <a:lnTo>
                      <a:pt x="839" y="191"/>
                    </a:lnTo>
                    <a:lnTo>
                      <a:pt x="843" y="179"/>
                    </a:lnTo>
                    <a:lnTo>
                      <a:pt x="846" y="165"/>
                    </a:lnTo>
                    <a:lnTo>
                      <a:pt x="847" y="150"/>
                    </a:lnTo>
                    <a:lnTo>
                      <a:pt x="846" y="135"/>
                    </a:lnTo>
                    <a:lnTo>
                      <a:pt x="843" y="122"/>
                    </a:lnTo>
                    <a:lnTo>
                      <a:pt x="839" y="109"/>
                    </a:lnTo>
                    <a:lnTo>
                      <a:pt x="831" y="99"/>
                    </a:lnTo>
                    <a:lnTo>
                      <a:pt x="820" y="90"/>
                    </a:lnTo>
                    <a:lnTo>
                      <a:pt x="805" y="83"/>
                    </a:lnTo>
                    <a:lnTo>
                      <a:pt x="787" y="78"/>
                    </a:lnTo>
                    <a:lnTo>
                      <a:pt x="763" y="74"/>
                    </a:lnTo>
                    <a:lnTo>
                      <a:pt x="734" y="72"/>
                    </a:lnTo>
                    <a:lnTo>
                      <a:pt x="699" y="71"/>
                    </a:lnTo>
                    <a:close/>
                    <a:moveTo>
                      <a:pt x="216" y="71"/>
                    </a:moveTo>
                    <a:lnTo>
                      <a:pt x="182" y="72"/>
                    </a:lnTo>
                    <a:lnTo>
                      <a:pt x="153" y="74"/>
                    </a:lnTo>
                    <a:lnTo>
                      <a:pt x="130" y="78"/>
                    </a:lnTo>
                    <a:lnTo>
                      <a:pt x="111" y="83"/>
                    </a:lnTo>
                    <a:lnTo>
                      <a:pt x="96" y="90"/>
                    </a:lnTo>
                    <a:lnTo>
                      <a:pt x="85" y="99"/>
                    </a:lnTo>
                    <a:lnTo>
                      <a:pt x="78" y="109"/>
                    </a:lnTo>
                    <a:lnTo>
                      <a:pt x="73" y="122"/>
                    </a:lnTo>
                    <a:lnTo>
                      <a:pt x="70" y="135"/>
                    </a:lnTo>
                    <a:lnTo>
                      <a:pt x="70" y="150"/>
                    </a:lnTo>
                    <a:lnTo>
                      <a:pt x="70" y="165"/>
                    </a:lnTo>
                    <a:lnTo>
                      <a:pt x="73" y="179"/>
                    </a:lnTo>
                    <a:lnTo>
                      <a:pt x="78" y="191"/>
                    </a:lnTo>
                    <a:lnTo>
                      <a:pt x="85" y="201"/>
                    </a:lnTo>
                    <a:lnTo>
                      <a:pt x="96" y="210"/>
                    </a:lnTo>
                    <a:lnTo>
                      <a:pt x="111" y="216"/>
                    </a:lnTo>
                    <a:lnTo>
                      <a:pt x="130" y="223"/>
                    </a:lnTo>
                    <a:lnTo>
                      <a:pt x="153" y="227"/>
                    </a:lnTo>
                    <a:lnTo>
                      <a:pt x="182" y="229"/>
                    </a:lnTo>
                    <a:lnTo>
                      <a:pt x="216" y="230"/>
                    </a:lnTo>
                    <a:lnTo>
                      <a:pt x="250" y="229"/>
                    </a:lnTo>
                    <a:lnTo>
                      <a:pt x="280" y="227"/>
                    </a:lnTo>
                    <a:lnTo>
                      <a:pt x="304" y="223"/>
                    </a:lnTo>
                    <a:lnTo>
                      <a:pt x="322" y="216"/>
                    </a:lnTo>
                    <a:lnTo>
                      <a:pt x="337" y="210"/>
                    </a:lnTo>
                    <a:lnTo>
                      <a:pt x="348" y="201"/>
                    </a:lnTo>
                    <a:lnTo>
                      <a:pt x="355" y="191"/>
                    </a:lnTo>
                    <a:lnTo>
                      <a:pt x="360" y="179"/>
                    </a:lnTo>
                    <a:lnTo>
                      <a:pt x="363" y="165"/>
                    </a:lnTo>
                    <a:lnTo>
                      <a:pt x="363" y="150"/>
                    </a:lnTo>
                    <a:lnTo>
                      <a:pt x="363" y="135"/>
                    </a:lnTo>
                    <a:lnTo>
                      <a:pt x="360" y="122"/>
                    </a:lnTo>
                    <a:lnTo>
                      <a:pt x="355" y="109"/>
                    </a:lnTo>
                    <a:lnTo>
                      <a:pt x="348" y="99"/>
                    </a:lnTo>
                    <a:lnTo>
                      <a:pt x="337" y="90"/>
                    </a:lnTo>
                    <a:lnTo>
                      <a:pt x="322" y="83"/>
                    </a:lnTo>
                    <a:lnTo>
                      <a:pt x="304" y="78"/>
                    </a:lnTo>
                    <a:lnTo>
                      <a:pt x="280" y="74"/>
                    </a:lnTo>
                    <a:lnTo>
                      <a:pt x="250" y="72"/>
                    </a:lnTo>
                    <a:lnTo>
                      <a:pt x="216" y="71"/>
                    </a:lnTo>
                    <a:close/>
                    <a:moveTo>
                      <a:pt x="216" y="0"/>
                    </a:moveTo>
                    <a:lnTo>
                      <a:pt x="234" y="0"/>
                    </a:lnTo>
                    <a:lnTo>
                      <a:pt x="254" y="1"/>
                    </a:lnTo>
                    <a:lnTo>
                      <a:pt x="276" y="2"/>
                    </a:lnTo>
                    <a:lnTo>
                      <a:pt x="298" y="5"/>
                    </a:lnTo>
                    <a:lnTo>
                      <a:pt x="321" y="9"/>
                    </a:lnTo>
                    <a:lnTo>
                      <a:pt x="343" y="17"/>
                    </a:lnTo>
                    <a:lnTo>
                      <a:pt x="364" y="26"/>
                    </a:lnTo>
                    <a:lnTo>
                      <a:pt x="383" y="37"/>
                    </a:lnTo>
                    <a:lnTo>
                      <a:pt x="400" y="53"/>
                    </a:lnTo>
                    <a:lnTo>
                      <a:pt x="516" y="53"/>
                    </a:lnTo>
                    <a:lnTo>
                      <a:pt x="533" y="37"/>
                    </a:lnTo>
                    <a:lnTo>
                      <a:pt x="553" y="26"/>
                    </a:lnTo>
                    <a:lnTo>
                      <a:pt x="574" y="17"/>
                    </a:lnTo>
                    <a:lnTo>
                      <a:pt x="596" y="9"/>
                    </a:lnTo>
                    <a:lnTo>
                      <a:pt x="618" y="5"/>
                    </a:lnTo>
                    <a:lnTo>
                      <a:pt x="640" y="2"/>
                    </a:lnTo>
                    <a:lnTo>
                      <a:pt x="662" y="1"/>
                    </a:lnTo>
                    <a:lnTo>
                      <a:pt x="682" y="0"/>
                    </a:lnTo>
                    <a:lnTo>
                      <a:pt x="699" y="0"/>
                    </a:lnTo>
                    <a:lnTo>
                      <a:pt x="715" y="0"/>
                    </a:lnTo>
                    <a:lnTo>
                      <a:pt x="732" y="0"/>
                    </a:lnTo>
                    <a:lnTo>
                      <a:pt x="749" y="1"/>
                    </a:lnTo>
                    <a:lnTo>
                      <a:pt x="768" y="3"/>
                    </a:lnTo>
                    <a:lnTo>
                      <a:pt x="787" y="6"/>
                    </a:lnTo>
                    <a:lnTo>
                      <a:pt x="806" y="10"/>
                    </a:lnTo>
                    <a:lnTo>
                      <a:pt x="825" y="16"/>
                    </a:lnTo>
                    <a:lnTo>
                      <a:pt x="843" y="24"/>
                    </a:lnTo>
                    <a:lnTo>
                      <a:pt x="860" y="33"/>
                    </a:lnTo>
                    <a:lnTo>
                      <a:pt x="875" y="45"/>
                    </a:lnTo>
                    <a:lnTo>
                      <a:pt x="889" y="59"/>
                    </a:lnTo>
                    <a:lnTo>
                      <a:pt x="900" y="77"/>
                    </a:lnTo>
                    <a:lnTo>
                      <a:pt x="908" y="98"/>
                    </a:lnTo>
                    <a:lnTo>
                      <a:pt x="914" y="123"/>
                    </a:lnTo>
                    <a:lnTo>
                      <a:pt x="916" y="150"/>
                    </a:lnTo>
                    <a:lnTo>
                      <a:pt x="914" y="178"/>
                    </a:lnTo>
                    <a:lnTo>
                      <a:pt x="908" y="202"/>
                    </a:lnTo>
                    <a:lnTo>
                      <a:pt x="900" y="223"/>
                    </a:lnTo>
                    <a:lnTo>
                      <a:pt x="889" y="241"/>
                    </a:lnTo>
                    <a:lnTo>
                      <a:pt x="875" y="255"/>
                    </a:lnTo>
                    <a:lnTo>
                      <a:pt x="860" y="267"/>
                    </a:lnTo>
                    <a:lnTo>
                      <a:pt x="843" y="277"/>
                    </a:lnTo>
                    <a:lnTo>
                      <a:pt x="825" y="285"/>
                    </a:lnTo>
                    <a:lnTo>
                      <a:pt x="806" y="290"/>
                    </a:lnTo>
                    <a:lnTo>
                      <a:pt x="787" y="294"/>
                    </a:lnTo>
                    <a:lnTo>
                      <a:pt x="768" y="297"/>
                    </a:lnTo>
                    <a:lnTo>
                      <a:pt x="749" y="298"/>
                    </a:lnTo>
                    <a:lnTo>
                      <a:pt x="732" y="299"/>
                    </a:lnTo>
                    <a:lnTo>
                      <a:pt x="715" y="299"/>
                    </a:lnTo>
                    <a:lnTo>
                      <a:pt x="699" y="300"/>
                    </a:lnTo>
                    <a:lnTo>
                      <a:pt x="685" y="299"/>
                    </a:lnTo>
                    <a:lnTo>
                      <a:pt x="668" y="299"/>
                    </a:lnTo>
                    <a:lnTo>
                      <a:pt x="650" y="298"/>
                    </a:lnTo>
                    <a:lnTo>
                      <a:pt x="632" y="297"/>
                    </a:lnTo>
                    <a:lnTo>
                      <a:pt x="613" y="294"/>
                    </a:lnTo>
                    <a:lnTo>
                      <a:pt x="593" y="290"/>
                    </a:lnTo>
                    <a:lnTo>
                      <a:pt x="575" y="285"/>
                    </a:lnTo>
                    <a:lnTo>
                      <a:pt x="557" y="277"/>
                    </a:lnTo>
                    <a:lnTo>
                      <a:pt x="540" y="267"/>
                    </a:lnTo>
                    <a:lnTo>
                      <a:pt x="524" y="255"/>
                    </a:lnTo>
                    <a:lnTo>
                      <a:pt x="511" y="241"/>
                    </a:lnTo>
                    <a:lnTo>
                      <a:pt x="500" y="224"/>
                    </a:lnTo>
                    <a:lnTo>
                      <a:pt x="491" y="202"/>
                    </a:lnTo>
                    <a:lnTo>
                      <a:pt x="486" y="179"/>
                    </a:lnTo>
                    <a:lnTo>
                      <a:pt x="484" y="150"/>
                    </a:lnTo>
                    <a:lnTo>
                      <a:pt x="485" y="137"/>
                    </a:lnTo>
                    <a:lnTo>
                      <a:pt x="486" y="125"/>
                    </a:lnTo>
                    <a:lnTo>
                      <a:pt x="430" y="125"/>
                    </a:lnTo>
                    <a:lnTo>
                      <a:pt x="432" y="137"/>
                    </a:lnTo>
                    <a:lnTo>
                      <a:pt x="432" y="150"/>
                    </a:lnTo>
                    <a:lnTo>
                      <a:pt x="430" y="179"/>
                    </a:lnTo>
                    <a:lnTo>
                      <a:pt x="425" y="202"/>
                    </a:lnTo>
                    <a:lnTo>
                      <a:pt x="416" y="224"/>
                    </a:lnTo>
                    <a:lnTo>
                      <a:pt x="405" y="241"/>
                    </a:lnTo>
                    <a:lnTo>
                      <a:pt x="392" y="255"/>
                    </a:lnTo>
                    <a:lnTo>
                      <a:pt x="377" y="267"/>
                    </a:lnTo>
                    <a:lnTo>
                      <a:pt x="360" y="277"/>
                    </a:lnTo>
                    <a:lnTo>
                      <a:pt x="342" y="284"/>
                    </a:lnTo>
                    <a:lnTo>
                      <a:pt x="323" y="290"/>
                    </a:lnTo>
                    <a:lnTo>
                      <a:pt x="304" y="294"/>
                    </a:lnTo>
                    <a:lnTo>
                      <a:pt x="285" y="296"/>
                    </a:lnTo>
                    <a:lnTo>
                      <a:pt x="266" y="298"/>
                    </a:lnTo>
                    <a:lnTo>
                      <a:pt x="248" y="299"/>
                    </a:lnTo>
                    <a:lnTo>
                      <a:pt x="231" y="299"/>
                    </a:lnTo>
                    <a:lnTo>
                      <a:pt x="216" y="299"/>
                    </a:lnTo>
                    <a:lnTo>
                      <a:pt x="201" y="299"/>
                    </a:lnTo>
                    <a:lnTo>
                      <a:pt x="185" y="299"/>
                    </a:lnTo>
                    <a:lnTo>
                      <a:pt x="167" y="298"/>
                    </a:lnTo>
                    <a:lnTo>
                      <a:pt x="148" y="296"/>
                    </a:lnTo>
                    <a:lnTo>
                      <a:pt x="129" y="294"/>
                    </a:lnTo>
                    <a:lnTo>
                      <a:pt x="110" y="290"/>
                    </a:lnTo>
                    <a:lnTo>
                      <a:pt x="91" y="284"/>
                    </a:lnTo>
                    <a:lnTo>
                      <a:pt x="73" y="277"/>
                    </a:lnTo>
                    <a:lnTo>
                      <a:pt x="57" y="267"/>
                    </a:lnTo>
                    <a:lnTo>
                      <a:pt x="41" y="255"/>
                    </a:lnTo>
                    <a:lnTo>
                      <a:pt x="27" y="240"/>
                    </a:lnTo>
                    <a:lnTo>
                      <a:pt x="16" y="223"/>
                    </a:lnTo>
                    <a:lnTo>
                      <a:pt x="7" y="202"/>
                    </a:lnTo>
                    <a:lnTo>
                      <a:pt x="2" y="178"/>
                    </a:lnTo>
                    <a:lnTo>
                      <a:pt x="0" y="150"/>
                    </a:lnTo>
                    <a:lnTo>
                      <a:pt x="2" y="122"/>
                    </a:lnTo>
                    <a:lnTo>
                      <a:pt x="7" y="98"/>
                    </a:lnTo>
                    <a:lnTo>
                      <a:pt x="16" y="77"/>
                    </a:lnTo>
                    <a:lnTo>
                      <a:pt x="27" y="59"/>
                    </a:lnTo>
                    <a:lnTo>
                      <a:pt x="41" y="45"/>
                    </a:lnTo>
                    <a:lnTo>
                      <a:pt x="57" y="33"/>
                    </a:lnTo>
                    <a:lnTo>
                      <a:pt x="73" y="23"/>
                    </a:lnTo>
                    <a:lnTo>
                      <a:pt x="91" y="16"/>
                    </a:lnTo>
                    <a:lnTo>
                      <a:pt x="110" y="10"/>
                    </a:lnTo>
                    <a:lnTo>
                      <a:pt x="129" y="6"/>
                    </a:lnTo>
                    <a:lnTo>
                      <a:pt x="148" y="3"/>
                    </a:lnTo>
                    <a:lnTo>
                      <a:pt x="167" y="1"/>
                    </a:lnTo>
                    <a:lnTo>
                      <a:pt x="185" y="0"/>
                    </a:lnTo>
                    <a:lnTo>
                      <a:pt x="201" y="0"/>
                    </a:lnTo>
                    <a:lnTo>
                      <a:pt x="2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20000000000000000000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1" name="Freeform 24"/>
              <p:cNvSpPr>
                <a:spLocks noEditPoints="1"/>
              </p:cNvSpPr>
              <p:nvPr/>
            </p:nvSpPr>
            <p:spPr>
              <a:xfrm>
                <a:off x="2597" y="4335"/>
                <a:ext cx="217" cy="124"/>
              </a:xfrm>
              <a:custGeom>
                <a:avLst/>
                <a:gdLst>
                  <a:gd name="T0" fmla="*/ 1796 w 2393"/>
                  <a:gd name="T1" fmla="*/ 704 h 1360"/>
                  <a:gd name="T2" fmla="*/ 1761 w 2393"/>
                  <a:gd name="T3" fmla="*/ 720 h 1360"/>
                  <a:gd name="T4" fmla="*/ 1590 w 2393"/>
                  <a:gd name="T5" fmla="*/ 904 h 1360"/>
                  <a:gd name="T6" fmla="*/ 1882 w 2393"/>
                  <a:gd name="T7" fmla="*/ 733 h 1360"/>
                  <a:gd name="T8" fmla="*/ 1851 w 2393"/>
                  <a:gd name="T9" fmla="*/ 709 h 1360"/>
                  <a:gd name="T10" fmla="*/ 1814 w 2393"/>
                  <a:gd name="T11" fmla="*/ 702 h 1360"/>
                  <a:gd name="T12" fmla="*/ 1831 w 2393"/>
                  <a:gd name="T13" fmla="*/ 20 h 1360"/>
                  <a:gd name="T14" fmla="*/ 1950 w 2393"/>
                  <a:gd name="T15" fmla="*/ 61 h 1360"/>
                  <a:gd name="T16" fmla="*/ 2057 w 2393"/>
                  <a:gd name="T17" fmla="*/ 121 h 1360"/>
                  <a:gd name="T18" fmla="*/ 2154 w 2393"/>
                  <a:gd name="T19" fmla="*/ 196 h 1360"/>
                  <a:gd name="T20" fmla="*/ 2235 w 2393"/>
                  <a:gd name="T21" fmla="*/ 286 h 1360"/>
                  <a:gd name="T22" fmla="*/ 2301 w 2393"/>
                  <a:gd name="T23" fmla="*/ 388 h 1360"/>
                  <a:gd name="T24" fmla="*/ 2352 w 2393"/>
                  <a:gd name="T25" fmla="*/ 501 h 1360"/>
                  <a:gd name="T26" fmla="*/ 2382 w 2393"/>
                  <a:gd name="T27" fmla="*/ 622 h 1360"/>
                  <a:gd name="T28" fmla="*/ 2393 w 2393"/>
                  <a:gd name="T29" fmla="*/ 748 h 1360"/>
                  <a:gd name="T30" fmla="*/ 2390 w 2393"/>
                  <a:gd name="T31" fmla="*/ 1230 h 1360"/>
                  <a:gd name="T32" fmla="*/ 2370 w 2393"/>
                  <a:gd name="T33" fmla="*/ 1282 h 1360"/>
                  <a:gd name="T34" fmla="*/ 2335 w 2393"/>
                  <a:gd name="T35" fmla="*/ 1324 h 1360"/>
                  <a:gd name="T36" fmla="*/ 2286 w 2393"/>
                  <a:gd name="T37" fmla="*/ 1351 h 1360"/>
                  <a:gd name="T38" fmla="*/ 2230 w 2393"/>
                  <a:gd name="T39" fmla="*/ 1360 h 1360"/>
                  <a:gd name="T40" fmla="*/ 129 w 2393"/>
                  <a:gd name="T41" fmla="*/ 1358 h 1360"/>
                  <a:gd name="T42" fmla="*/ 77 w 2393"/>
                  <a:gd name="T43" fmla="*/ 1339 h 1360"/>
                  <a:gd name="T44" fmla="*/ 36 w 2393"/>
                  <a:gd name="T45" fmla="*/ 1304 h 1360"/>
                  <a:gd name="T46" fmla="*/ 10 w 2393"/>
                  <a:gd name="T47" fmla="*/ 1256 h 1360"/>
                  <a:gd name="T48" fmla="*/ 0 w 2393"/>
                  <a:gd name="T49" fmla="*/ 1200 h 1360"/>
                  <a:gd name="T50" fmla="*/ 3 w 2393"/>
                  <a:gd name="T51" fmla="*/ 684 h 1360"/>
                  <a:gd name="T52" fmla="*/ 23 w 2393"/>
                  <a:gd name="T53" fmla="*/ 561 h 1360"/>
                  <a:gd name="T54" fmla="*/ 63 w 2393"/>
                  <a:gd name="T55" fmla="*/ 443 h 1360"/>
                  <a:gd name="T56" fmla="*/ 122 w 2393"/>
                  <a:gd name="T57" fmla="*/ 336 h 1360"/>
                  <a:gd name="T58" fmla="*/ 195 w 2393"/>
                  <a:gd name="T59" fmla="*/ 240 h 1360"/>
                  <a:gd name="T60" fmla="*/ 283 w 2393"/>
                  <a:gd name="T61" fmla="*/ 157 h 1360"/>
                  <a:gd name="T62" fmla="*/ 385 w 2393"/>
                  <a:gd name="T63" fmla="*/ 89 h 1360"/>
                  <a:gd name="T64" fmla="*/ 498 w 2393"/>
                  <a:gd name="T65" fmla="*/ 38 h 1360"/>
                  <a:gd name="T66" fmla="*/ 640 w 2393"/>
                  <a:gd name="T67" fmla="*/ 0 h 1360"/>
                  <a:gd name="T68" fmla="*/ 1748 w 2393"/>
                  <a:gd name="T69" fmla="*/ 0 h 1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393" h="1360">
                    <a:moveTo>
                      <a:pt x="1814" y="702"/>
                    </a:moveTo>
                    <a:lnTo>
                      <a:pt x="1796" y="704"/>
                    </a:lnTo>
                    <a:lnTo>
                      <a:pt x="1778" y="709"/>
                    </a:lnTo>
                    <a:lnTo>
                      <a:pt x="1761" y="720"/>
                    </a:lnTo>
                    <a:lnTo>
                      <a:pt x="1746" y="733"/>
                    </a:lnTo>
                    <a:lnTo>
                      <a:pt x="1590" y="904"/>
                    </a:lnTo>
                    <a:lnTo>
                      <a:pt x="2038" y="904"/>
                    </a:lnTo>
                    <a:lnTo>
                      <a:pt x="1882" y="733"/>
                    </a:lnTo>
                    <a:lnTo>
                      <a:pt x="1867" y="719"/>
                    </a:lnTo>
                    <a:lnTo>
                      <a:pt x="1851" y="709"/>
                    </a:lnTo>
                    <a:lnTo>
                      <a:pt x="1833" y="703"/>
                    </a:lnTo>
                    <a:lnTo>
                      <a:pt x="1814" y="702"/>
                    </a:lnTo>
                    <a:close/>
                    <a:moveTo>
                      <a:pt x="1748" y="0"/>
                    </a:moveTo>
                    <a:lnTo>
                      <a:pt x="1831" y="20"/>
                    </a:lnTo>
                    <a:lnTo>
                      <a:pt x="1892" y="38"/>
                    </a:lnTo>
                    <a:lnTo>
                      <a:pt x="1950" y="61"/>
                    </a:lnTo>
                    <a:lnTo>
                      <a:pt x="2005" y="88"/>
                    </a:lnTo>
                    <a:lnTo>
                      <a:pt x="2057" y="121"/>
                    </a:lnTo>
                    <a:lnTo>
                      <a:pt x="2107" y="157"/>
                    </a:lnTo>
                    <a:lnTo>
                      <a:pt x="2154" y="196"/>
                    </a:lnTo>
                    <a:lnTo>
                      <a:pt x="2196" y="239"/>
                    </a:lnTo>
                    <a:lnTo>
                      <a:pt x="2235" y="286"/>
                    </a:lnTo>
                    <a:lnTo>
                      <a:pt x="2270" y="336"/>
                    </a:lnTo>
                    <a:lnTo>
                      <a:pt x="2301" y="388"/>
                    </a:lnTo>
                    <a:lnTo>
                      <a:pt x="2328" y="443"/>
                    </a:lnTo>
                    <a:lnTo>
                      <a:pt x="2352" y="501"/>
                    </a:lnTo>
                    <a:lnTo>
                      <a:pt x="2369" y="561"/>
                    </a:lnTo>
                    <a:lnTo>
                      <a:pt x="2382" y="622"/>
                    </a:lnTo>
                    <a:lnTo>
                      <a:pt x="2390" y="684"/>
                    </a:lnTo>
                    <a:lnTo>
                      <a:pt x="2393" y="748"/>
                    </a:lnTo>
                    <a:lnTo>
                      <a:pt x="2393" y="1200"/>
                    </a:lnTo>
                    <a:lnTo>
                      <a:pt x="2390" y="1230"/>
                    </a:lnTo>
                    <a:lnTo>
                      <a:pt x="2383" y="1256"/>
                    </a:lnTo>
                    <a:lnTo>
                      <a:pt x="2370" y="1282"/>
                    </a:lnTo>
                    <a:lnTo>
                      <a:pt x="2354" y="1304"/>
                    </a:lnTo>
                    <a:lnTo>
                      <a:pt x="2335" y="1324"/>
                    </a:lnTo>
                    <a:lnTo>
                      <a:pt x="2311" y="1339"/>
                    </a:lnTo>
                    <a:lnTo>
                      <a:pt x="2286" y="1351"/>
                    </a:lnTo>
                    <a:lnTo>
                      <a:pt x="2259" y="1358"/>
                    </a:lnTo>
                    <a:lnTo>
                      <a:pt x="2230" y="1360"/>
                    </a:lnTo>
                    <a:lnTo>
                      <a:pt x="157" y="1360"/>
                    </a:lnTo>
                    <a:lnTo>
                      <a:pt x="129" y="1358"/>
                    </a:lnTo>
                    <a:lnTo>
                      <a:pt x="101" y="1351"/>
                    </a:lnTo>
                    <a:lnTo>
                      <a:pt x="77" y="1339"/>
                    </a:lnTo>
                    <a:lnTo>
                      <a:pt x="55" y="1324"/>
                    </a:lnTo>
                    <a:lnTo>
                      <a:pt x="36" y="1304"/>
                    </a:lnTo>
                    <a:lnTo>
                      <a:pt x="21" y="1282"/>
                    </a:lnTo>
                    <a:lnTo>
                      <a:pt x="10" y="1256"/>
                    </a:lnTo>
                    <a:lnTo>
                      <a:pt x="3" y="1230"/>
                    </a:lnTo>
                    <a:lnTo>
                      <a:pt x="0" y="1200"/>
                    </a:lnTo>
                    <a:lnTo>
                      <a:pt x="0" y="748"/>
                    </a:lnTo>
                    <a:lnTo>
                      <a:pt x="3" y="684"/>
                    </a:lnTo>
                    <a:lnTo>
                      <a:pt x="11" y="622"/>
                    </a:lnTo>
                    <a:lnTo>
                      <a:pt x="23" y="561"/>
                    </a:lnTo>
                    <a:lnTo>
                      <a:pt x="41" y="501"/>
                    </a:lnTo>
                    <a:lnTo>
                      <a:pt x="63" y="443"/>
                    </a:lnTo>
                    <a:lnTo>
                      <a:pt x="90" y="389"/>
                    </a:lnTo>
                    <a:lnTo>
                      <a:pt x="122" y="336"/>
                    </a:lnTo>
                    <a:lnTo>
                      <a:pt x="156" y="286"/>
                    </a:lnTo>
                    <a:lnTo>
                      <a:pt x="195" y="240"/>
                    </a:lnTo>
                    <a:lnTo>
                      <a:pt x="237" y="196"/>
                    </a:lnTo>
                    <a:lnTo>
                      <a:pt x="283" y="157"/>
                    </a:lnTo>
                    <a:lnTo>
                      <a:pt x="332" y="121"/>
                    </a:lnTo>
                    <a:lnTo>
                      <a:pt x="385" y="89"/>
                    </a:lnTo>
                    <a:lnTo>
                      <a:pt x="440" y="62"/>
                    </a:lnTo>
                    <a:lnTo>
                      <a:pt x="498" y="38"/>
                    </a:lnTo>
                    <a:lnTo>
                      <a:pt x="559" y="20"/>
                    </a:lnTo>
                    <a:lnTo>
                      <a:pt x="640" y="0"/>
                    </a:lnTo>
                    <a:lnTo>
                      <a:pt x="1193" y="1280"/>
                    </a:lnTo>
                    <a:lnTo>
                      <a:pt x="174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20000000000000000000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2" name="Freeform 25"/>
              <p:cNvSpPr/>
              <p:nvPr/>
            </p:nvSpPr>
            <p:spPr>
              <a:xfrm>
                <a:off x="2689" y="4347"/>
                <a:ext cx="34" cy="83"/>
              </a:xfrm>
              <a:custGeom>
                <a:avLst/>
                <a:gdLst>
                  <a:gd name="T0" fmla="*/ 135 w 373"/>
                  <a:gd name="T1" fmla="*/ 0 h 915"/>
                  <a:gd name="T2" fmla="*/ 237 w 373"/>
                  <a:gd name="T3" fmla="*/ 0 h 915"/>
                  <a:gd name="T4" fmla="*/ 258 w 373"/>
                  <a:gd name="T5" fmla="*/ 2 h 915"/>
                  <a:gd name="T6" fmla="*/ 278 w 373"/>
                  <a:gd name="T7" fmla="*/ 9 h 915"/>
                  <a:gd name="T8" fmla="*/ 295 w 373"/>
                  <a:gd name="T9" fmla="*/ 21 h 915"/>
                  <a:gd name="T10" fmla="*/ 310 w 373"/>
                  <a:gd name="T11" fmla="*/ 36 h 915"/>
                  <a:gd name="T12" fmla="*/ 321 w 373"/>
                  <a:gd name="T13" fmla="*/ 53 h 915"/>
                  <a:gd name="T14" fmla="*/ 328 w 373"/>
                  <a:gd name="T15" fmla="*/ 74 h 915"/>
                  <a:gd name="T16" fmla="*/ 366 w 373"/>
                  <a:gd name="T17" fmla="*/ 234 h 915"/>
                  <a:gd name="T18" fmla="*/ 368 w 373"/>
                  <a:gd name="T19" fmla="*/ 257 h 915"/>
                  <a:gd name="T20" fmla="*/ 365 w 373"/>
                  <a:gd name="T21" fmla="*/ 281 h 915"/>
                  <a:gd name="T22" fmla="*/ 357 w 373"/>
                  <a:gd name="T23" fmla="*/ 301 h 915"/>
                  <a:gd name="T24" fmla="*/ 345 w 373"/>
                  <a:gd name="T25" fmla="*/ 319 h 915"/>
                  <a:gd name="T26" fmla="*/ 329 w 373"/>
                  <a:gd name="T27" fmla="*/ 334 h 915"/>
                  <a:gd name="T28" fmla="*/ 309 w 373"/>
                  <a:gd name="T29" fmla="*/ 345 h 915"/>
                  <a:gd name="T30" fmla="*/ 287 w 373"/>
                  <a:gd name="T31" fmla="*/ 351 h 915"/>
                  <a:gd name="T32" fmla="*/ 373 w 373"/>
                  <a:gd name="T33" fmla="*/ 438 h 915"/>
                  <a:gd name="T34" fmla="*/ 187 w 373"/>
                  <a:gd name="T35" fmla="*/ 915 h 915"/>
                  <a:gd name="T36" fmla="*/ 0 w 373"/>
                  <a:gd name="T37" fmla="*/ 438 h 915"/>
                  <a:gd name="T38" fmla="*/ 85 w 373"/>
                  <a:gd name="T39" fmla="*/ 351 h 915"/>
                  <a:gd name="T40" fmla="*/ 63 w 373"/>
                  <a:gd name="T41" fmla="*/ 345 h 915"/>
                  <a:gd name="T42" fmla="*/ 44 w 373"/>
                  <a:gd name="T43" fmla="*/ 334 h 915"/>
                  <a:gd name="T44" fmla="*/ 27 w 373"/>
                  <a:gd name="T45" fmla="*/ 319 h 915"/>
                  <a:gd name="T46" fmla="*/ 15 w 373"/>
                  <a:gd name="T47" fmla="*/ 301 h 915"/>
                  <a:gd name="T48" fmla="*/ 7 w 373"/>
                  <a:gd name="T49" fmla="*/ 281 h 915"/>
                  <a:gd name="T50" fmla="*/ 4 w 373"/>
                  <a:gd name="T51" fmla="*/ 257 h 915"/>
                  <a:gd name="T52" fmla="*/ 6 w 373"/>
                  <a:gd name="T53" fmla="*/ 234 h 915"/>
                  <a:gd name="T54" fmla="*/ 44 w 373"/>
                  <a:gd name="T55" fmla="*/ 74 h 915"/>
                  <a:gd name="T56" fmla="*/ 52 w 373"/>
                  <a:gd name="T57" fmla="*/ 53 h 915"/>
                  <a:gd name="T58" fmla="*/ 63 w 373"/>
                  <a:gd name="T59" fmla="*/ 36 h 915"/>
                  <a:gd name="T60" fmla="*/ 77 w 373"/>
                  <a:gd name="T61" fmla="*/ 21 h 915"/>
                  <a:gd name="T62" fmla="*/ 95 w 373"/>
                  <a:gd name="T63" fmla="*/ 9 h 915"/>
                  <a:gd name="T64" fmla="*/ 114 w 373"/>
                  <a:gd name="T65" fmla="*/ 2 h 915"/>
                  <a:gd name="T66" fmla="*/ 135 w 373"/>
                  <a:gd name="T67" fmla="*/ 0 h 9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73" h="915">
                    <a:moveTo>
                      <a:pt x="135" y="0"/>
                    </a:moveTo>
                    <a:lnTo>
                      <a:pt x="237" y="0"/>
                    </a:lnTo>
                    <a:lnTo>
                      <a:pt x="258" y="2"/>
                    </a:lnTo>
                    <a:lnTo>
                      <a:pt x="278" y="9"/>
                    </a:lnTo>
                    <a:lnTo>
                      <a:pt x="295" y="21"/>
                    </a:lnTo>
                    <a:lnTo>
                      <a:pt x="310" y="36"/>
                    </a:lnTo>
                    <a:lnTo>
                      <a:pt x="321" y="53"/>
                    </a:lnTo>
                    <a:lnTo>
                      <a:pt x="328" y="74"/>
                    </a:lnTo>
                    <a:lnTo>
                      <a:pt x="366" y="234"/>
                    </a:lnTo>
                    <a:lnTo>
                      <a:pt x="368" y="257"/>
                    </a:lnTo>
                    <a:lnTo>
                      <a:pt x="365" y="281"/>
                    </a:lnTo>
                    <a:lnTo>
                      <a:pt x="357" y="301"/>
                    </a:lnTo>
                    <a:lnTo>
                      <a:pt x="345" y="319"/>
                    </a:lnTo>
                    <a:lnTo>
                      <a:pt x="329" y="334"/>
                    </a:lnTo>
                    <a:lnTo>
                      <a:pt x="309" y="345"/>
                    </a:lnTo>
                    <a:lnTo>
                      <a:pt x="287" y="351"/>
                    </a:lnTo>
                    <a:lnTo>
                      <a:pt x="373" y="438"/>
                    </a:lnTo>
                    <a:lnTo>
                      <a:pt x="187" y="915"/>
                    </a:lnTo>
                    <a:lnTo>
                      <a:pt x="0" y="438"/>
                    </a:lnTo>
                    <a:lnTo>
                      <a:pt x="85" y="351"/>
                    </a:lnTo>
                    <a:lnTo>
                      <a:pt x="63" y="345"/>
                    </a:lnTo>
                    <a:lnTo>
                      <a:pt x="44" y="334"/>
                    </a:lnTo>
                    <a:lnTo>
                      <a:pt x="27" y="319"/>
                    </a:lnTo>
                    <a:lnTo>
                      <a:pt x="15" y="301"/>
                    </a:lnTo>
                    <a:lnTo>
                      <a:pt x="7" y="281"/>
                    </a:lnTo>
                    <a:lnTo>
                      <a:pt x="4" y="257"/>
                    </a:lnTo>
                    <a:lnTo>
                      <a:pt x="6" y="234"/>
                    </a:lnTo>
                    <a:lnTo>
                      <a:pt x="44" y="74"/>
                    </a:lnTo>
                    <a:lnTo>
                      <a:pt x="52" y="53"/>
                    </a:lnTo>
                    <a:lnTo>
                      <a:pt x="63" y="36"/>
                    </a:lnTo>
                    <a:lnTo>
                      <a:pt x="77" y="21"/>
                    </a:lnTo>
                    <a:lnTo>
                      <a:pt x="95" y="9"/>
                    </a:lnTo>
                    <a:lnTo>
                      <a:pt x="114" y="2"/>
                    </a:lnTo>
                    <a:lnTo>
                      <a:pt x="13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20000000000000000000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11" name="Group 16"/>
            <p:cNvGrpSpPr>
              <a:grpSpLocks noChangeAspect="1"/>
            </p:cNvGrpSpPr>
            <p:nvPr/>
          </p:nvGrpSpPr>
          <p:grpSpPr>
            <a:xfrm>
              <a:off x="596845" y="5823027"/>
              <a:ext cx="162480" cy="186754"/>
              <a:chOff x="1039" y="1681"/>
              <a:chExt cx="1071" cy="1231"/>
            </a:xfrm>
            <a:grpFill/>
          </p:grpSpPr>
          <p:sp>
            <p:nvSpPr>
              <p:cNvPr id="15" name="Freeform 17"/>
              <p:cNvSpPr>
                <a:spLocks noEditPoints="1"/>
              </p:cNvSpPr>
              <p:nvPr/>
            </p:nvSpPr>
            <p:spPr>
              <a:xfrm>
                <a:off x="1039" y="1681"/>
                <a:ext cx="1071" cy="1099"/>
              </a:xfrm>
              <a:custGeom>
                <a:avLst/>
                <a:gdLst>
                  <a:gd name="T0" fmla="*/ 3169 w 3212"/>
                  <a:gd name="T1" fmla="*/ 566 h 3298"/>
                  <a:gd name="T2" fmla="*/ 3035 w 3212"/>
                  <a:gd name="T3" fmla="*/ 475 h 3298"/>
                  <a:gd name="T4" fmla="*/ 2711 w 3212"/>
                  <a:gd name="T5" fmla="*/ 199 h 3298"/>
                  <a:gd name="T6" fmla="*/ 2384 w 3212"/>
                  <a:gd name="T7" fmla="*/ 19 h 3298"/>
                  <a:gd name="T8" fmla="*/ 2347 w 3212"/>
                  <a:gd name="T9" fmla="*/ 4 h 3298"/>
                  <a:gd name="T10" fmla="*/ 2278 w 3212"/>
                  <a:gd name="T11" fmla="*/ 47 h 3298"/>
                  <a:gd name="T12" fmla="*/ 2171 w 3212"/>
                  <a:gd name="T13" fmla="*/ 190 h 3298"/>
                  <a:gd name="T14" fmla="*/ 1698 w 3212"/>
                  <a:gd name="T15" fmla="*/ 610 h 3298"/>
                  <a:gd name="T16" fmla="*/ 716 w 3212"/>
                  <a:gd name="T17" fmla="*/ 1337 h 3298"/>
                  <a:gd name="T18" fmla="*/ 296 w 3212"/>
                  <a:gd name="T19" fmla="*/ 1713 h 3298"/>
                  <a:gd name="T20" fmla="*/ 59 w 3212"/>
                  <a:gd name="T21" fmla="*/ 2061 h 3298"/>
                  <a:gd name="T22" fmla="*/ 0 w 3212"/>
                  <a:gd name="T23" fmla="*/ 2479 h 3298"/>
                  <a:gd name="T24" fmla="*/ 29 w 3212"/>
                  <a:gd name="T25" fmla="*/ 2758 h 3298"/>
                  <a:gd name="T26" fmla="*/ 183 w 3212"/>
                  <a:gd name="T27" fmla="*/ 2915 h 3298"/>
                  <a:gd name="T28" fmla="*/ 615 w 3212"/>
                  <a:gd name="T29" fmla="*/ 3255 h 3298"/>
                  <a:gd name="T30" fmla="*/ 886 w 3212"/>
                  <a:gd name="T31" fmla="*/ 3291 h 3298"/>
                  <a:gd name="T32" fmla="*/ 1138 w 3212"/>
                  <a:gd name="T33" fmla="*/ 3171 h 3298"/>
                  <a:gd name="T34" fmla="*/ 1808 w 3212"/>
                  <a:gd name="T35" fmla="*/ 2600 h 3298"/>
                  <a:gd name="T36" fmla="*/ 2812 w 3212"/>
                  <a:gd name="T37" fmla="*/ 1724 h 3298"/>
                  <a:gd name="T38" fmla="*/ 3103 w 3212"/>
                  <a:gd name="T39" fmla="*/ 1438 h 3298"/>
                  <a:gd name="T40" fmla="*/ 3146 w 3212"/>
                  <a:gd name="T41" fmla="*/ 1401 h 3298"/>
                  <a:gd name="T42" fmla="*/ 3193 w 3212"/>
                  <a:gd name="T43" fmla="*/ 1183 h 3298"/>
                  <a:gd name="T44" fmla="*/ 3208 w 3212"/>
                  <a:gd name="T45" fmla="*/ 620 h 3298"/>
                  <a:gd name="T46" fmla="*/ 1001 w 3212"/>
                  <a:gd name="T47" fmla="*/ 3114 h 3298"/>
                  <a:gd name="T48" fmla="*/ 881 w 3212"/>
                  <a:gd name="T49" fmla="*/ 3066 h 3298"/>
                  <a:gd name="T50" fmla="*/ 844 w 3212"/>
                  <a:gd name="T51" fmla="*/ 2610 h 3298"/>
                  <a:gd name="T52" fmla="*/ 840 w 3212"/>
                  <a:gd name="T53" fmla="*/ 2398 h 3298"/>
                  <a:gd name="T54" fmla="*/ 401 w 3212"/>
                  <a:gd name="T55" fmla="*/ 2082 h 3298"/>
                  <a:gd name="T56" fmla="*/ 241 w 3212"/>
                  <a:gd name="T57" fmla="*/ 1969 h 3298"/>
                  <a:gd name="T58" fmla="*/ 752 w 3212"/>
                  <a:gd name="T59" fmla="*/ 2141 h 3298"/>
                  <a:gd name="T60" fmla="*/ 1034 w 3212"/>
                  <a:gd name="T61" fmla="*/ 2354 h 3298"/>
                  <a:gd name="T62" fmla="*/ 1418 w 3212"/>
                  <a:gd name="T63" fmla="*/ 2074 h 3298"/>
                  <a:gd name="T64" fmla="*/ 1624 w 3212"/>
                  <a:gd name="T65" fmla="*/ 1847 h 3298"/>
                  <a:gd name="T66" fmla="*/ 1420 w 3212"/>
                  <a:gd name="T67" fmla="*/ 1596 h 3298"/>
                  <a:gd name="T68" fmla="*/ 1082 w 3212"/>
                  <a:gd name="T69" fmla="*/ 1248 h 3298"/>
                  <a:gd name="T70" fmla="*/ 1614 w 3212"/>
                  <a:gd name="T71" fmla="*/ 825 h 3298"/>
                  <a:gd name="T72" fmla="*/ 2194 w 3212"/>
                  <a:gd name="T73" fmla="*/ 338 h 3298"/>
                  <a:gd name="T74" fmla="*/ 2374 w 3212"/>
                  <a:gd name="T75" fmla="*/ 118 h 3298"/>
                  <a:gd name="T76" fmla="*/ 2661 w 3212"/>
                  <a:gd name="T77" fmla="*/ 304 h 3298"/>
                  <a:gd name="T78" fmla="*/ 2993 w 3212"/>
                  <a:gd name="T79" fmla="*/ 603 h 3298"/>
                  <a:gd name="T80" fmla="*/ 2474 w 3212"/>
                  <a:gd name="T81" fmla="*/ 1257 h 3298"/>
                  <a:gd name="T82" fmla="*/ 1732 w 3212"/>
                  <a:gd name="T83" fmla="*/ 1951 h 3298"/>
                  <a:gd name="T84" fmla="*/ 1047 w 3212"/>
                  <a:gd name="T85" fmla="*/ 2462 h 3298"/>
                  <a:gd name="T86" fmla="*/ 1012 w 3212"/>
                  <a:gd name="T87" fmla="*/ 2472 h 3298"/>
                  <a:gd name="T88" fmla="*/ 3078 w 3212"/>
                  <a:gd name="T89" fmla="*/ 1147 h 3298"/>
                  <a:gd name="T90" fmla="*/ 3067 w 3212"/>
                  <a:gd name="T91" fmla="*/ 1301 h 3298"/>
                  <a:gd name="T92" fmla="*/ 3051 w 3212"/>
                  <a:gd name="T93" fmla="*/ 1343 h 3298"/>
                  <a:gd name="T94" fmla="*/ 3018 w 3212"/>
                  <a:gd name="T95" fmla="*/ 1366 h 3298"/>
                  <a:gd name="T96" fmla="*/ 2890 w 3212"/>
                  <a:gd name="T97" fmla="*/ 1493 h 3298"/>
                  <a:gd name="T98" fmla="*/ 1823 w 3212"/>
                  <a:gd name="T99" fmla="*/ 2434 h 3298"/>
                  <a:gd name="T100" fmla="*/ 1765 w 3212"/>
                  <a:gd name="T101" fmla="*/ 2231 h 3298"/>
                  <a:gd name="T102" fmla="*/ 1749 w 3212"/>
                  <a:gd name="T103" fmla="*/ 2105 h 3298"/>
                  <a:gd name="T104" fmla="*/ 2236 w 3212"/>
                  <a:gd name="T105" fmla="*/ 1651 h 3298"/>
                  <a:gd name="T106" fmla="*/ 3095 w 3212"/>
                  <a:gd name="T107" fmla="*/ 770 h 3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212" h="3298">
                    <a:moveTo>
                      <a:pt x="3208" y="620"/>
                    </a:moveTo>
                    <a:lnTo>
                      <a:pt x="3206" y="606"/>
                    </a:lnTo>
                    <a:lnTo>
                      <a:pt x="3192" y="581"/>
                    </a:lnTo>
                    <a:lnTo>
                      <a:pt x="3169" y="566"/>
                    </a:lnTo>
                    <a:lnTo>
                      <a:pt x="3143" y="561"/>
                    </a:lnTo>
                    <a:lnTo>
                      <a:pt x="3130" y="564"/>
                    </a:lnTo>
                    <a:lnTo>
                      <a:pt x="3101" y="533"/>
                    </a:lnTo>
                    <a:lnTo>
                      <a:pt x="3035" y="475"/>
                    </a:lnTo>
                    <a:lnTo>
                      <a:pt x="3003" y="448"/>
                    </a:lnTo>
                    <a:lnTo>
                      <a:pt x="2931" y="383"/>
                    </a:lnTo>
                    <a:lnTo>
                      <a:pt x="2786" y="258"/>
                    </a:lnTo>
                    <a:lnTo>
                      <a:pt x="2711" y="199"/>
                    </a:lnTo>
                    <a:lnTo>
                      <a:pt x="2651" y="148"/>
                    </a:lnTo>
                    <a:lnTo>
                      <a:pt x="2507" y="53"/>
                    </a:lnTo>
                    <a:lnTo>
                      <a:pt x="2432" y="24"/>
                    </a:lnTo>
                    <a:lnTo>
                      <a:pt x="2384" y="19"/>
                    </a:lnTo>
                    <a:lnTo>
                      <a:pt x="2363" y="20"/>
                    </a:lnTo>
                    <a:lnTo>
                      <a:pt x="2361" y="17"/>
                    </a:lnTo>
                    <a:lnTo>
                      <a:pt x="2358" y="14"/>
                    </a:lnTo>
                    <a:lnTo>
                      <a:pt x="2347" y="4"/>
                    </a:lnTo>
                    <a:lnTo>
                      <a:pt x="2320" y="0"/>
                    </a:lnTo>
                    <a:lnTo>
                      <a:pt x="2294" y="10"/>
                    </a:lnTo>
                    <a:lnTo>
                      <a:pt x="2278" y="32"/>
                    </a:lnTo>
                    <a:lnTo>
                      <a:pt x="2278" y="47"/>
                    </a:lnTo>
                    <a:lnTo>
                      <a:pt x="2276" y="62"/>
                    </a:lnTo>
                    <a:lnTo>
                      <a:pt x="2253" y="102"/>
                    </a:lnTo>
                    <a:lnTo>
                      <a:pt x="2199" y="163"/>
                    </a:lnTo>
                    <a:lnTo>
                      <a:pt x="2171" y="190"/>
                    </a:lnTo>
                    <a:lnTo>
                      <a:pt x="2102" y="260"/>
                    </a:lnTo>
                    <a:lnTo>
                      <a:pt x="1952" y="394"/>
                    </a:lnTo>
                    <a:lnTo>
                      <a:pt x="1878" y="459"/>
                    </a:lnTo>
                    <a:lnTo>
                      <a:pt x="1698" y="610"/>
                    </a:lnTo>
                    <a:lnTo>
                      <a:pt x="1326" y="897"/>
                    </a:lnTo>
                    <a:lnTo>
                      <a:pt x="1138" y="1036"/>
                    </a:lnTo>
                    <a:lnTo>
                      <a:pt x="969" y="1157"/>
                    </a:lnTo>
                    <a:lnTo>
                      <a:pt x="716" y="1337"/>
                    </a:lnTo>
                    <a:lnTo>
                      <a:pt x="553" y="1467"/>
                    </a:lnTo>
                    <a:lnTo>
                      <a:pt x="475" y="1536"/>
                    </a:lnTo>
                    <a:lnTo>
                      <a:pt x="415" y="1592"/>
                    </a:lnTo>
                    <a:lnTo>
                      <a:pt x="296" y="1713"/>
                    </a:lnTo>
                    <a:lnTo>
                      <a:pt x="186" y="1845"/>
                    </a:lnTo>
                    <a:lnTo>
                      <a:pt x="117" y="1951"/>
                    </a:lnTo>
                    <a:lnTo>
                      <a:pt x="77" y="2024"/>
                    </a:lnTo>
                    <a:lnTo>
                      <a:pt x="59" y="2061"/>
                    </a:lnTo>
                    <a:lnTo>
                      <a:pt x="44" y="2100"/>
                    </a:lnTo>
                    <a:lnTo>
                      <a:pt x="21" y="2181"/>
                    </a:lnTo>
                    <a:lnTo>
                      <a:pt x="2" y="2306"/>
                    </a:lnTo>
                    <a:lnTo>
                      <a:pt x="0" y="2479"/>
                    </a:lnTo>
                    <a:lnTo>
                      <a:pt x="12" y="2650"/>
                    </a:lnTo>
                    <a:lnTo>
                      <a:pt x="18" y="2732"/>
                    </a:lnTo>
                    <a:lnTo>
                      <a:pt x="19" y="2742"/>
                    </a:lnTo>
                    <a:lnTo>
                      <a:pt x="29" y="2758"/>
                    </a:lnTo>
                    <a:lnTo>
                      <a:pt x="49" y="2771"/>
                    </a:lnTo>
                    <a:lnTo>
                      <a:pt x="67" y="2770"/>
                    </a:lnTo>
                    <a:lnTo>
                      <a:pt x="101" y="2817"/>
                    </a:lnTo>
                    <a:lnTo>
                      <a:pt x="183" y="2915"/>
                    </a:lnTo>
                    <a:lnTo>
                      <a:pt x="278" y="3016"/>
                    </a:lnTo>
                    <a:lnTo>
                      <a:pt x="383" y="3109"/>
                    </a:lnTo>
                    <a:lnTo>
                      <a:pt x="497" y="3193"/>
                    </a:lnTo>
                    <a:lnTo>
                      <a:pt x="615" y="3255"/>
                    </a:lnTo>
                    <a:lnTo>
                      <a:pt x="704" y="3285"/>
                    </a:lnTo>
                    <a:lnTo>
                      <a:pt x="765" y="3297"/>
                    </a:lnTo>
                    <a:lnTo>
                      <a:pt x="825" y="3298"/>
                    </a:lnTo>
                    <a:lnTo>
                      <a:pt x="886" y="3291"/>
                    </a:lnTo>
                    <a:lnTo>
                      <a:pt x="916" y="3282"/>
                    </a:lnTo>
                    <a:lnTo>
                      <a:pt x="955" y="3271"/>
                    </a:lnTo>
                    <a:lnTo>
                      <a:pt x="1030" y="3236"/>
                    </a:lnTo>
                    <a:lnTo>
                      <a:pt x="1138" y="3171"/>
                    </a:lnTo>
                    <a:lnTo>
                      <a:pt x="1342" y="3009"/>
                    </a:lnTo>
                    <a:lnTo>
                      <a:pt x="1463" y="2899"/>
                    </a:lnTo>
                    <a:lnTo>
                      <a:pt x="1634" y="2748"/>
                    </a:lnTo>
                    <a:lnTo>
                      <a:pt x="1808" y="2600"/>
                    </a:lnTo>
                    <a:lnTo>
                      <a:pt x="2017" y="2424"/>
                    </a:lnTo>
                    <a:lnTo>
                      <a:pt x="2429" y="2066"/>
                    </a:lnTo>
                    <a:lnTo>
                      <a:pt x="2633" y="1884"/>
                    </a:lnTo>
                    <a:lnTo>
                      <a:pt x="2812" y="1724"/>
                    </a:lnTo>
                    <a:lnTo>
                      <a:pt x="2987" y="1560"/>
                    </a:lnTo>
                    <a:lnTo>
                      <a:pt x="3021" y="1530"/>
                    </a:lnTo>
                    <a:lnTo>
                      <a:pt x="3075" y="1478"/>
                    </a:lnTo>
                    <a:lnTo>
                      <a:pt x="3103" y="1438"/>
                    </a:lnTo>
                    <a:lnTo>
                      <a:pt x="3111" y="1416"/>
                    </a:lnTo>
                    <a:lnTo>
                      <a:pt x="3124" y="1415"/>
                    </a:lnTo>
                    <a:lnTo>
                      <a:pt x="3134" y="1409"/>
                    </a:lnTo>
                    <a:lnTo>
                      <a:pt x="3146" y="1401"/>
                    </a:lnTo>
                    <a:lnTo>
                      <a:pt x="3163" y="1378"/>
                    </a:lnTo>
                    <a:lnTo>
                      <a:pt x="3180" y="1337"/>
                    </a:lnTo>
                    <a:lnTo>
                      <a:pt x="3192" y="1241"/>
                    </a:lnTo>
                    <a:lnTo>
                      <a:pt x="3193" y="1183"/>
                    </a:lnTo>
                    <a:lnTo>
                      <a:pt x="3202" y="1042"/>
                    </a:lnTo>
                    <a:lnTo>
                      <a:pt x="3212" y="832"/>
                    </a:lnTo>
                    <a:lnTo>
                      <a:pt x="3212" y="691"/>
                    </a:lnTo>
                    <a:lnTo>
                      <a:pt x="3208" y="620"/>
                    </a:lnTo>
                    <a:close/>
                    <a:moveTo>
                      <a:pt x="1004" y="2495"/>
                    </a:moveTo>
                    <a:lnTo>
                      <a:pt x="998" y="2649"/>
                    </a:lnTo>
                    <a:lnTo>
                      <a:pt x="999" y="2958"/>
                    </a:lnTo>
                    <a:lnTo>
                      <a:pt x="1001" y="3114"/>
                    </a:lnTo>
                    <a:lnTo>
                      <a:pt x="942" y="3145"/>
                    </a:lnTo>
                    <a:lnTo>
                      <a:pt x="880" y="3170"/>
                    </a:lnTo>
                    <a:lnTo>
                      <a:pt x="884" y="3137"/>
                    </a:lnTo>
                    <a:lnTo>
                      <a:pt x="881" y="3066"/>
                    </a:lnTo>
                    <a:lnTo>
                      <a:pt x="868" y="2961"/>
                    </a:lnTo>
                    <a:lnTo>
                      <a:pt x="860" y="2895"/>
                    </a:lnTo>
                    <a:lnTo>
                      <a:pt x="850" y="2780"/>
                    </a:lnTo>
                    <a:lnTo>
                      <a:pt x="844" y="2610"/>
                    </a:lnTo>
                    <a:lnTo>
                      <a:pt x="850" y="2495"/>
                    </a:lnTo>
                    <a:lnTo>
                      <a:pt x="857" y="2439"/>
                    </a:lnTo>
                    <a:lnTo>
                      <a:pt x="856" y="2424"/>
                    </a:lnTo>
                    <a:lnTo>
                      <a:pt x="840" y="2398"/>
                    </a:lnTo>
                    <a:lnTo>
                      <a:pt x="828" y="2390"/>
                    </a:lnTo>
                    <a:lnTo>
                      <a:pt x="717" y="2318"/>
                    </a:lnTo>
                    <a:lnTo>
                      <a:pt x="506" y="2162"/>
                    </a:lnTo>
                    <a:lnTo>
                      <a:pt x="401" y="2082"/>
                    </a:lnTo>
                    <a:lnTo>
                      <a:pt x="382" y="2064"/>
                    </a:lnTo>
                    <a:lnTo>
                      <a:pt x="314" y="2010"/>
                    </a:lnTo>
                    <a:lnTo>
                      <a:pt x="264" y="1978"/>
                    </a:lnTo>
                    <a:lnTo>
                      <a:pt x="241" y="1969"/>
                    </a:lnTo>
                    <a:lnTo>
                      <a:pt x="294" y="1899"/>
                    </a:lnTo>
                    <a:lnTo>
                      <a:pt x="350" y="1830"/>
                    </a:lnTo>
                    <a:lnTo>
                      <a:pt x="510" y="1955"/>
                    </a:lnTo>
                    <a:lnTo>
                      <a:pt x="752" y="2141"/>
                    </a:lnTo>
                    <a:lnTo>
                      <a:pt x="909" y="2270"/>
                    </a:lnTo>
                    <a:lnTo>
                      <a:pt x="985" y="2338"/>
                    </a:lnTo>
                    <a:lnTo>
                      <a:pt x="999" y="2349"/>
                    </a:lnTo>
                    <a:lnTo>
                      <a:pt x="1034" y="2354"/>
                    </a:lnTo>
                    <a:lnTo>
                      <a:pt x="1053" y="2346"/>
                    </a:lnTo>
                    <a:lnTo>
                      <a:pt x="1132" y="2302"/>
                    </a:lnTo>
                    <a:lnTo>
                      <a:pt x="1280" y="2195"/>
                    </a:lnTo>
                    <a:lnTo>
                      <a:pt x="1418" y="2074"/>
                    </a:lnTo>
                    <a:lnTo>
                      <a:pt x="1548" y="1943"/>
                    </a:lnTo>
                    <a:lnTo>
                      <a:pt x="1610" y="1877"/>
                    </a:lnTo>
                    <a:lnTo>
                      <a:pt x="1617" y="1868"/>
                    </a:lnTo>
                    <a:lnTo>
                      <a:pt x="1624" y="1847"/>
                    </a:lnTo>
                    <a:lnTo>
                      <a:pt x="1626" y="1827"/>
                    </a:lnTo>
                    <a:lnTo>
                      <a:pt x="1617" y="1807"/>
                    </a:lnTo>
                    <a:lnTo>
                      <a:pt x="1610" y="1796"/>
                    </a:lnTo>
                    <a:lnTo>
                      <a:pt x="1420" y="1596"/>
                    </a:lnTo>
                    <a:lnTo>
                      <a:pt x="1231" y="1395"/>
                    </a:lnTo>
                    <a:lnTo>
                      <a:pt x="1201" y="1360"/>
                    </a:lnTo>
                    <a:lnTo>
                      <a:pt x="1132" y="1288"/>
                    </a:lnTo>
                    <a:lnTo>
                      <a:pt x="1082" y="1248"/>
                    </a:lnTo>
                    <a:lnTo>
                      <a:pt x="1056" y="1235"/>
                    </a:lnTo>
                    <a:lnTo>
                      <a:pt x="1244" y="1103"/>
                    </a:lnTo>
                    <a:lnTo>
                      <a:pt x="1430" y="964"/>
                    </a:lnTo>
                    <a:lnTo>
                      <a:pt x="1614" y="825"/>
                    </a:lnTo>
                    <a:lnTo>
                      <a:pt x="1885" y="607"/>
                    </a:lnTo>
                    <a:lnTo>
                      <a:pt x="2060" y="458"/>
                    </a:lnTo>
                    <a:lnTo>
                      <a:pt x="2145" y="380"/>
                    </a:lnTo>
                    <a:lnTo>
                      <a:pt x="2194" y="338"/>
                    </a:lnTo>
                    <a:lnTo>
                      <a:pt x="2299" y="235"/>
                    </a:lnTo>
                    <a:lnTo>
                      <a:pt x="2344" y="177"/>
                    </a:lnTo>
                    <a:lnTo>
                      <a:pt x="2367" y="138"/>
                    </a:lnTo>
                    <a:lnTo>
                      <a:pt x="2374" y="118"/>
                    </a:lnTo>
                    <a:lnTo>
                      <a:pt x="2422" y="140"/>
                    </a:lnTo>
                    <a:lnTo>
                      <a:pt x="2466" y="163"/>
                    </a:lnTo>
                    <a:lnTo>
                      <a:pt x="2534" y="206"/>
                    </a:lnTo>
                    <a:lnTo>
                      <a:pt x="2661" y="304"/>
                    </a:lnTo>
                    <a:lnTo>
                      <a:pt x="2721" y="354"/>
                    </a:lnTo>
                    <a:lnTo>
                      <a:pt x="2833" y="453"/>
                    </a:lnTo>
                    <a:lnTo>
                      <a:pt x="2944" y="554"/>
                    </a:lnTo>
                    <a:lnTo>
                      <a:pt x="2993" y="603"/>
                    </a:lnTo>
                    <a:lnTo>
                      <a:pt x="3048" y="646"/>
                    </a:lnTo>
                    <a:lnTo>
                      <a:pt x="2937" y="771"/>
                    </a:lnTo>
                    <a:lnTo>
                      <a:pt x="2708" y="1016"/>
                    </a:lnTo>
                    <a:lnTo>
                      <a:pt x="2474" y="1257"/>
                    </a:lnTo>
                    <a:lnTo>
                      <a:pt x="2233" y="1490"/>
                    </a:lnTo>
                    <a:lnTo>
                      <a:pt x="2112" y="1605"/>
                    </a:lnTo>
                    <a:lnTo>
                      <a:pt x="1987" y="1720"/>
                    </a:lnTo>
                    <a:lnTo>
                      <a:pt x="1732" y="1951"/>
                    </a:lnTo>
                    <a:lnTo>
                      <a:pt x="1467" y="2169"/>
                    </a:lnTo>
                    <a:lnTo>
                      <a:pt x="1261" y="2322"/>
                    </a:lnTo>
                    <a:lnTo>
                      <a:pt x="1120" y="2417"/>
                    </a:lnTo>
                    <a:lnTo>
                      <a:pt x="1047" y="2462"/>
                    </a:lnTo>
                    <a:lnTo>
                      <a:pt x="1047" y="2462"/>
                    </a:lnTo>
                    <a:lnTo>
                      <a:pt x="1047" y="2463"/>
                    </a:lnTo>
                    <a:lnTo>
                      <a:pt x="1033" y="2460"/>
                    </a:lnTo>
                    <a:lnTo>
                      <a:pt x="1012" y="2472"/>
                    </a:lnTo>
                    <a:lnTo>
                      <a:pt x="1005" y="2485"/>
                    </a:lnTo>
                    <a:lnTo>
                      <a:pt x="1004" y="2495"/>
                    </a:lnTo>
                    <a:close/>
                    <a:moveTo>
                      <a:pt x="3082" y="1081"/>
                    </a:moveTo>
                    <a:lnTo>
                      <a:pt x="3078" y="1147"/>
                    </a:lnTo>
                    <a:lnTo>
                      <a:pt x="3074" y="1213"/>
                    </a:lnTo>
                    <a:lnTo>
                      <a:pt x="3072" y="1247"/>
                    </a:lnTo>
                    <a:lnTo>
                      <a:pt x="3069" y="1280"/>
                    </a:lnTo>
                    <a:lnTo>
                      <a:pt x="3067" y="1301"/>
                    </a:lnTo>
                    <a:lnTo>
                      <a:pt x="3065" y="1316"/>
                    </a:lnTo>
                    <a:lnTo>
                      <a:pt x="3059" y="1320"/>
                    </a:lnTo>
                    <a:lnTo>
                      <a:pt x="3052" y="1334"/>
                    </a:lnTo>
                    <a:lnTo>
                      <a:pt x="3051" y="1343"/>
                    </a:lnTo>
                    <a:lnTo>
                      <a:pt x="3038" y="1349"/>
                    </a:lnTo>
                    <a:lnTo>
                      <a:pt x="3018" y="1372"/>
                    </a:lnTo>
                    <a:lnTo>
                      <a:pt x="3016" y="1389"/>
                    </a:lnTo>
                    <a:lnTo>
                      <a:pt x="3018" y="1366"/>
                    </a:lnTo>
                    <a:lnTo>
                      <a:pt x="3010" y="1369"/>
                    </a:lnTo>
                    <a:lnTo>
                      <a:pt x="2990" y="1393"/>
                    </a:lnTo>
                    <a:lnTo>
                      <a:pt x="2941" y="1444"/>
                    </a:lnTo>
                    <a:lnTo>
                      <a:pt x="2890" y="1493"/>
                    </a:lnTo>
                    <a:lnTo>
                      <a:pt x="2734" y="1637"/>
                    </a:lnTo>
                    <a:lnTo>
                      <a:pt x="2574" y="1779"/>
                    </a:lnTo>
                    <a:lnTo>
                      <a:pt x="2201" y="2110"/>
                    </a:lnTo>
                    <a:lnTo>
                      <a:pt x="1823" y="2434"/>
                    </a:lnTo>
                    <a:lnTo>
                      <a:pt x="1804" y="2451"/>
                    </a:lnTo>
                    <a:lnTo>
                      <a:pt x="1785" y="2467"/>
                    </a:lnTo>
                    <a:lnTo>
                      <a:pt x="1778" y="2349"/>
                    </a:lnTo>
                    <a:lnTo>
                      <a:pt x="1765" y="2231"/>
                    </a:lnTo>
                    <a:lnTo>
                      <a:pt x="1764" y="2181"/>
                    </a:lnTo>
                    <a:lnTo>
                      <a:pt x="1765" y="2130"/>
                    </a:lnTo>
                    <a:lnTo>
                      <a:pt x="1764" y="2118"/>
                    </a:lnTo>
                    <a:lnTo>
                      <a:pt x="1749" y="2105"/>
                    </a:lnTo>
                    <a:lnTo>
                      <a:pt x="1739" y="2103"/>
                    </a:lnTo>
                    <a:lnTo>
                      <a:pt x="1927" y="1936"/>
                    </a:lnTo>
                    <a:lnTo>
                      <a:pt x="2106" y="1769"/>
                    </a:lnTo>
                    <a:lnTo>
                      <a:pt x="2236" y="1651"/>
                    </a:lnTo>
                    <a:lnTo>
                      <a:pt x="2489" y="1406"/>
                    </a:lnTo>
                    <a:lnTo>
                      <a:pt x="2737" y="1157"/>
                    </a:lnTo>
                    <a:lnTo>
                      <a:pt x="2977" y="901"/>
                    </a:lnTo>
                    <a:lnTo>
                      <a:pt x="3095" y="770"/>
                    </a:lnTo>
                    <a:lnTo>
                      <a:pt x="3093" y="926"/>
                    </a:lnTo>
                    <a:lnTo>
                      <a:pt x="3082" y="108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20000000000000000000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6" name="Freeform 18"/>
              <p:cNvSpPr/>
              <p:nvPr/>
            </p:nvSpPr>
            <p:spPr>
              <a:xfrm>
                <a:off x="1398" y="2746"/>
                <a:ext cx="212" cy="132"/>
              </a:xfrm>
              <a:custGeom>
                <a:avLst/>
                <a:gdLst>
                  <a:gd name="T0" fmla="*/ 544 w 635"/>
                  <a:gd name="T1" fmla="*/ 0 h 398"/>
                  <a:gd name="T2" fmla="*/ 504 w 635"/>
                  <a:gd name="T3" fmla="*/ 18 h 398"/>
                  <a:gd name="T4" fmla="*/ 496 w 635"/>
                  <a:gd name="T5" fmla="*/ 52 h 398"/>
                  <a:gd name="T6" fmla="*/ 530 w 635"/>
                  <a:gd name="T7" fmla="*/ 177 h 398"/>
                  <a:gd name="T8" fmla="*/ 515 w 635"/>
                  <a:gd name="T9" fmla="*/ 226 h 398"/>
                  <a:gd name="T10" fmla="*/ 478 w 635"/>
                  <a:gd name="T11" fmla="*/ 262 h 398"/>
                  <a:gd name="T12" fmla="*/ 403 w 635"/>
                  <a:gd name="T13" fmla="*/ 291 h 398"/>
                  <a:gd name="T14" fmla="*/ 352 w 635"/>
                  <a:gd name="T15" fmla="*/ 272 h 398"/>
                  <a:gd name="T16" fmla="*/ 332 w 635"/>
                  <a:gd name="T17" fmla="*/ 226 h 398"/>
                  <a:gd name="T18" fmla="*/ 331 w 635"/>
                  <a:gd name="T19" fmla="*/ 198 h 398"/>
                  <a:gd name="T20" fmla="*/ 303 w 635"/>
                  <a:gd name="T21" fmla="*/ 164 h 398"/>
                  <a:gd name="T22" fmla="*/ 246 w 635"/>
                  <a:gd name="T23" fmla="*/ 180 h 398"/>
                  <a:gd name="T24" fmla="*/ 236 w 635"/>
                  <a:gd name="T25" fmla="*/ 209 h 398"/>
                  <a:gd name="T26" fmla="*/ 220 w 635"/>
                  <a:gd name="T27" fmla="*/ 268 h 398"/>
                  <a:gd name="T28" fmla="*/ 160 w 635"/>
                  <a:gd name="T29" fmla="*/ 310 h 398"/>
                  <a:gd name="T30" fmla="*/ 122 w 635"/>
                  <a:gd name="T31" fmla="*/ 304 h 398"/>
                  <a:gd name="T32" fmla="*/ 83 w 635"/>
                  <a:gd name="T33" fmla="*/ 270 h 398"/>
                  <a:gd name="T34" fmla="*/ 83 w 635"/>
                  <a:gd name="T35" fmla="*/ 182 h 398"/>
                  <a:gd name="T36" fmla="*/ 90 w 635"/>
                  <a:gd name="T37" fmla="*/ 149 h 398"/>
                  <a:gd name="T38" fmla="*/ 62 w 635"/>
                  <a:gd name="T39" fmla="*/ 126 h 398"/>
                  <a:gd name="T40" fmla="*/ 34 w 635"/>
                  <a:gd name="T41" fmla="*/ 139 h 398"/>
                  <a:gd name="T42" fmla="*/ 7 w 635"/>
                  <a:gd name="T43" fmla="*/ 193 h 398"/>
                  <a:gd name="T44" fmla="*/ 3 w 635"/>
                  <a:gd name="T45" fmla="*/ 268 h 398"/>
                  <a:gd name="T46" fmla="*/ 31 w 635"/>
                  <a:gd name="T47" fmla="*/ 336 h 398"/>
                  <a:gd name="T48" fmla="*/ 93 w 635"/>
                  <a:gd name="T49" fmla="*/ 383 h 398"/>
                  <a:gd name="T50" fmla="*/ 139 w 635"/>
                  <a:gd name="T51" fmla="*/ 398 h 398"/>
                  <a:gd name="T52" fmla="*/ 229 w 635"/>
                  <a:gd name="T53" fmla="*/ 383 h 398"/>
                  <a:gd name="T54" fmla="*/ 279 w 635"/>
                  <a:gd name="T55" fmla="*/ 339 h 398"/>
                  <a:gd name="T56" fmla="*/ 350 w 635"/>
                  <a:gd name="T57" fmla="*/ 379 h 398"/>
                  <a:gd name="T58" fmla="*/ 470 w 635"/>
                  <a:gd name="T59" fmla="*/ 375 h 398"/>
                  <a:gd name="T60" fmla="*/ 527 w 635"/>
                  <a:gd name="T61" fmla="*/ 350 h 398"/>
                  <a:gd name="T62" fmla="*/ 600 w 635"/>
                  <a:gd name="T63" fmla="*/ 271 h 398"/>
                  <a:gd name="T64" fmla="*/ 635 w 635"/>
                  <a:gd name="T65" fmla="*/ 166 h 398"/>
                  <a:gd name="T66" fmla="*/ 614 w 635"/>
                  <a:gd name="T67" fmla="*/ 64 h 398"/>
                  <a:gd name="T68" fmla="*/ 555 w 635"/>
                  <a:gd name="T69" fmla="*/ 6 h 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635" h="398">
                    <a:moveTo>
                      <a:pt x="555" y="6"/>
                    </a:moveTo>
                    <a:lnTo>
                      <a:pt x="544" y="0"/>
                    </a:lnTo>
                    <a:lnTo>
                      <a:pt x="521" y="3"/>
                    </a:lnTo>
                    <a:lnTo>
                      <a:pt x="504" y="18"/>
                    </a:lnTo>
                    <a:lnTo>
                      <a:pt x="495" y="39"/>
                    </a:lnTo>
                    <a:lnTo>
                      <a:pt x="496" y="52"/>
                    </a:lnTo>
                    <a:lnTo>
                      <a:pt x="514" y="113"/>
                    </a:lnTo>
                    <a:lnTo>
                      <a:pt x="530" y="177"/>
                    </a:lnTo>
                    <a:lnTo>
                      <a:pt x="527" y="202"/>
                    </a:lnTo>
                    <a:lnTo>
                      <a:pt x="515" y="226"/>
                    </a:lnTo>
                    <a:lnTo>
                      <a:pt x="494" y="251"/>
                    </a:lnTo>
                    <a:lnTo>
                      <a:pt x="478" y="262"/>
                    </a:lnTo>
                    <a:lnTo>
                      <a:pt x="453" y="278"/>
                    </a:lnTo>
                    <a:lnTo>
                      <a:pt x="403" y="291"/>
                    </a:lnTo>
                    <a:lnTo>
                      <a:pt x="370" y="284"/>
                    </a:lnTo>
                    <a:lnTo>
                      <a:pt x="352" y="272"/>
                    </a:lnTo>
                    <a:lnTo>
                      <a:pt x="339" y="252"/>
                    </a:lnTo>
                    <a:lnTo>
                      <a:pt x="332" y="226"/>
                    </a:lnTo>
                    <a:lnTo>
                      <a:pt x="332" y="209"/>
                    </a:lnTo>
                    <a:lnTo>
                      <a:pt x="331" y="198"/>
                    </a:lnTo>
                    <a:lnTo>
                      <a:pt x="324" y="180"/>
                    </a:lnTo>
                    <a:lnTo>
                      <a:pt x="303" y="164"/>
                    </a:lnTo>
                    <a:lnTo>
                      <a:pt x="268" y="164"/>
                    </a:lnTo>
                    <a:lnTo>
                      <a:pt x="246" y="180"/>
                    </a:lnTo>
                    <a:lnTo>
                      <a:pt x="237" y="198"/>
                    </a:lnTo>
                    <a:lnTo>
                      <a:pt x="236" y="209"/>
                    </a:lnTo>
                    <a:lnTo>
                      <a:pt x="233" y="231"/>
                    </a:lnTo>
                    <a:lnTo>
                      <a:pt x="220" y="268"/>
                    </a:lnTo>
                    <a:lnTo>
                      <a:pt x="196" y="297"/>
                    </a:lnTo>
                    <a:lnTo>
                      <a:pt x="160" y="310"/>
                    </a:lnTo>
                    <a:lnTo>
                      <a:pt x="137" y="307"/>
                    </a:lnTo>
                    <a:lnTo>
                      <a:pt x="122" y="304"/>
                    </a:lnTo>
                    <a:lnTo>
                      <a:pt x="102" y="294"/>
                    </a:lnTo>
                    <a:lnTo>
                      <a:pt x="83" y="270"/>
                    </a:lnTo>
                    <a:lnTo>
                      <a:pt x="76" y="228"/>
                    </a:lnTo>
                    <a:lnTo>
                      <a:pt x="83" y="182"/>
                    </a:lnTo>
                    <a:lnTo>
                      <a:pt x="88" y="162"/>
                    </a:lnTo>
                    <a:lnTo>
                      <a:pt x="90" y="149"/>
                    </a:lnTo>
                    <a:lnTo>
                      <a:pt x="80" y="131"/>
                    </a:lnTo>
                    <a:lnTo>
                      <a:pt x="62" y="126"/>
                    </a:lnTo>
                    <a:lnTo>
                      <a:pt x="43" y="130"/>
                    </a:lnTo>
                    <a:lnTo>
                      <a:pt x="34" y="139"/>
                    </a:lnTo>
                    <a:lnTo>
                      <a:pt x="23" y="157"/>
                    </a:lnTo>
                    <a:lnTo>
                      <a:pt x="7" y="193"/>
                    </a:lnTo>
                    <a:lnTo>
                      <a:pt x="0" y="232"/>
                    </a:lnTo>
                    <a:lnTo>
                      <a:pt x="3" y="268"/>
                    </a:lnTo>
                    <a:lnTo>
                      <a:pt x="13" y="304"/>
                    </a:lnTo>
                    <a:lnTo>
                      <a:pt x="31" y="336"/>
                    </a:lnTo>
                    <a:lnTo>
                      <a:pt x="59" y="362"/>
                    </a:lnTo>
                    <a:lnTo>
                      <a:pt x="93" y="383"/>
                    </a:lnTo>
                    <a:lnTo>
                      <a:pt x="113" y="390"/>
                    </a:lnTo>
                    <a:lnTo>
                      <a:pt x="139" y="398"/>
                    </a:lnTo>
                    <a:lnTo>
                      <a:pt x="187" y="398"/>
                    </a:lnTo>
                    <a:lnTo>
                      <a:pt x="229" y="383"/>
                    </a:lnTo>
                    <a:lnTo>
                      <a:pt x="265" y="356"/>
                    </a:lnTo>
                    <a:lnTo>
                      <a:pt x="279" y="339"/>
                    </a:lnTo>
                    <a:lnTo>
                      <a:pt x="299" y="356"/>
                    </a:lnTo>
                    <a:lnTo>
                      <a:pt x="350" y="379"/>
                    </a:lnTo>
                    <a:lnTo>
                      <a:pt x="409" y="386"/>
                    </a:lnTo>
                    <a:lnTo>
                      <a:pt x="470" y="375"/>
                    </a:lnTo>
                    <a:lnTo>
                      <a:pt x="502" y="362"/>
                    </a:lnTo>
                    <a:lnTo>
                      <a:pt x="527" y="350"/>
                    </a:lnTo>
                    <a:lnTo>
                      <a:pt x="567" y="316"/>
                    </a:lnTo>
                    <a:lnTo>
                      <a:pt x="600" y="271"/>
                    </a:lnTo>
                    <a:lnTo>
                      <a:pt x="623" y="221"/>
                    </a:lnTo>
                    <a:lnTo>
                      <a:pt x="635" y="166"/>
                    </a:lnTo>
                    <a:lnTo>
                      <a:pt x="632" y="113"/>
                    </a:lnTo>
                    <a:lnTo>
                      <a:pt x="614" y="64"/>
                    </a:lnTo>
                    <a:lnTo>
                      <a:pt x="581" y="23"/>
                    </a:lnTo>
                    <a:lnTo>
                      <a:pt x="555" y="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20000000000000000000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7" name="Freeform 19"/>
              <p:cNvSpPr/>
              <p:nvPr/>
            </p:nvSpPr>
            <p:spPr>
              <a:xfrm>
                <a:off x="1655" y="2515"/>
                <a:ext cx="176" cy="179"/>
              </a:xfrm>
              <a:custGeom>
                <a:avLst/>
                <a:gdLst>
                  <a:gd name="T0" fmla="*/ 301 w 528"/>
                  <a:gd name="T1" fmla="*/ 1 h 538"/>
                  <a:gd name="T2" fmla="*/ 268 w 528"/>
                  <a:gd name="T3" fmla="*/ 27 h 538"/>
                  <a:gd name="T4" fmla="*/ 273 w 528"/>
                  <a:gd name="T5" fmla="*/ 82 h 538"/>
                  <a:gd name="T6" fmla="*/ 298 w 528"/>
                  <a:gd name="T7" fmla="*/ 95 h 538"/>
                  <a:gd name="T8" fmla="*/ 373 w 528"/>
                  <a:gd name="T9" fmla="*/ 112 h 538"/>
                  <a:gd name="T10" fmla="*/ 419 w 528"/>
                  <a:gd name="T11" fmla="*/ 145 h 538"/>
                  <a:gd name="T12" fmla="*/ 423 w 528"/>
                  <a:gd name="T13" fmla="*/ 191 h 538"/>
                  <a:gd name="T14" fmla="*/ 409 w 528"/>
                  <a:gd name="T15" fmla="*/ 220 h 538"/>
                  <a:gd name="T16" fmla="*/ 357 w 528"/>
                  <a:gd name="T17" fmla="*/ 265 h 538"/>
                  <a:gd name="T18" fmla="*/ 245 w 528"/>
                  <a:gd name="T19" fmla="*/ 269 h 538"/>
                  <a:gd name="T20" fmla="*/ 207 w 528"/>
                  <a:gd name="T21" fmla="*/ 256 h 538"/>
                  <a:gd name="T22" fmla="*/ 188 w 528"/>
                  <a:gd name="T23" fmla="*/ 250 h 538"/>
                  <a:gd name="T24" fmla="*/ 150 w 528"/>
                  <a:gd name="T25" fmla="*/ 268 h 538"/>
                  <a:gd name="T26" fmla="*/ 141 w 528"/>
                  <a:gd name="T27" fmla="*/ 324 h 538"/>
                  <a:gd name="T28" fmla="*/ 161 w 528"/>
                  <a:gd name="T29" fmla="*/ 341 h 538"/>
                  <a:gd name="T30" fmla="*/ 173 w 528"/>
                  <a:gd name="T31" fmla="*/ 347 h 538"/>
                  <a:gd name="T32" fmla="*/ 178 w 528"/>
                  <a:gd name="T33" fmla="*/ 348 h 538"/>
                  <a:gd name="T34" fmla="*/ 184 w 528"/>
                  <a:gd name="T35" fmla="*/ 351 h 538"/>
                  <a:gd name="T36" fmla="*/ 220 w 528"/>
                  <a:gd name="T37" fmla="*/ 367 h 538"/>
                  <a:gd name="T38" fmla="*/ 243 w 528"/>
                  <a:gd name="T39" fmla="*/ 399 h 538"/>
                  <a:gd name="T40" fmla="*/ 180 w 528"/>
                  <a:gd name="T41" fmla="*/ 443 h 538"/>
                  <a:gd name="T42" fmla="*/ 131 w 528"/>
                  <a:gd name="T43" fmla="*/ 456 h 538"/>
                  <a:gd name="T44" fmla="*/ 62 w 528"/>
                  <a:gd name="T45" fmla="*/ 456 h 538"/>
                  <a:gd name="T46" fmla="*/ 50 w 528"/>
                  <a:gd name="T47" fmla="*/ 443 h 538"/>
                  <a:gd name="T48" fmla="*/ 10 w 528"/>
                  <a:gd name="T49" fmla="*/ 446 h 538"/>
                  <a:gd name="T50" fmla="*/ 3 w 528"/>
                  <a:gd name="T51" fmla="*/ 475 h 538"/>
                  <a:gd name="T52" fmla="*/ 45 w 528"/>
                  <a:gd name="T53" fmla="*/ 525 h 538"/>
                  <a:gd name="T54" fmla="*/ 134 w 528"/>
                  <a:gd name="T55" fmla="*/ 538 h 538"/>
                  <a:gd name="T56" fmla="*/ 190 w 528"/>
                  <a:gd name="T57" fmla="*/ 528 h 538"/>
                  <a:gd name="T58" fmla="*/ 302 w 528"/>
                  <a:gd name="T59" fmla="*/ 465 h 538"/>
                  <a:gd name="T60" fmla="*/ 355 w 528"/>
                  <a:gd name="T61" fmla="*/ 383 h 538"/>
                  <a:gd name="T62" fmla="*/ 357 w 528"/>
                  <a:gd name="T63" fmla="*/ 366 h 538"/>
                  <a:gd name="T64" fmla="*/ 425 w 528"/>
                  <a:gd name="T65" fmla="*/ 341 h 538"/>
                  <a:gd name="T66" fmla="*/ 497 w 528"/>
                  <a:gd name="T67" fmla="*/ 271 h 538"/>
                  <a:gd name="T68" fmla="*/ 520 w 528"/>
                  <a:gd name="T69" fmla="*/ 220 h 538"/>
                  <a:gd name="T70" fmla="*/ 520 w 528"/>
                  <a:gd name="T71" fmla="*/ 127 h 538"/>
                  <a:gd name="T72" fmla="*/ 469 w 528"/>
                  <a:gd name="T73" fmla="*/ 53 h 538"/>
                  <a:gd name="T74" fmla="*/ 384 w 528"/>
                  <a:gd name="T75" fmla="*/ 9 h 538"/>
                  <a:gd name="T76" fmla="*/ 311 w 528"/>
                  <a:gd name="T77" fmla="*/ 0 h 5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28" h="538">
                    <a:moveTo>
                      <a:pt x="311" y="0"/>
                    </a:moveTo>
                    <a:lnTo>
                      <a:pt x="301" y="1"/>
                    </a:lnTo>
                    <a:lnTo>
                      <a:pt x="285" y="9"/>
                    </a:lnTo>
                    <a:lnTo>
                      <a:pt x="268" y="27"/>
                    </a:lnTo>
                    <a:lnTo>
                      <a:pt x="263" y="60"/>
                    </a:lnTo>
                    <a:lnTo>
                      <a:pt x="273" y="82"/>
                    </a:lnTo>
                    <a:lnTo>
                      <a:pt x="288" y="92"/>
                    </a:lnTo>
                    <a:lnTo>
                      <a:pt x="298" y="95"/>
                    </a:lnTo>
                    <a:lnTo>
                      <a:pt x="321" y="99"/>
                    </a:lnTo>
                    <a:lnTo>
                      <a:pt x="373" y="112"/>
                    </a:lnTo>
                    <a:lnTo>
                      <a:pt x="404" y="129"/>
                    </a:lnTo>
                    <a:lnTo>
                      <a:pt x="419" y="145"/>
                    </a:lnTo>
                    <a:lnTo>
                      <a:pt x="426" y="165"/>
                    </a:lnTo>
                    <a:lnTo>
                      <a:pt x="423" y="191"/>
                    </a:lnTo>
                    <a:lnTo>
                      <a:pt x="416" y="206"/>
                    </a:lnTo>
                    <a:lnTo>
                      <a:pt x="409" y="220"/>
                    </a:lnTo>
                    <a:lnTo>
                      <a:pt x="391" y="242"/>
                    </a:lnTo>
                    <a:lnTo>
                      <a:pt x="357" y="265"/>
                    </a:lnTo>
                    <a:lnTo>
                      <a:pt x="302" y="276"/>
                    </a:lnTo>
                    <a:lnTo>
                      <a:pt x="245" y="269"/>
                    </a:lnTo>
                    <a:lnTo>
                      <a:pt x="217" y="260"/>
                    </a:lnTo>
                    <a:lnTo>
                      <a:pt x="207" y="256"/>
                    </a:lnTo>
                    <a:lnTo>
                      <a:pt x="199" y="253"/>
                    </a:lnTo>
                    <a:lnTo>
                      <a:pt x="188" y="250"/>
                    </a:lnTo>
                    <a:lnTo>
                      <a:pt x="171" y="253"/>
                    </a:lnTo>
                    <a:lnTo>
                      <a:pt x="150" y="268"/>
                    </a:lnTo>
                    <a:lnTo>
                      <a:pt x="135" y="299"/>
                    </a:lnTo>
                    <a:lnTo>
                      <a:pt x="141" y="324"/>
                    </a:lnTo>
                    <a:lnTo>
                      <a:pt x="151" y="337"/>
                    </a:lnTo>
                    <a:lnTo>
                      <a:pt x="161" y="341"/>
                    </a:lnTo>
                    <a:lnTo>
                      <a:pt x="167" y="344"/>
                    </a:lnTo>
                    <a:lnTo>
                      <a:pt x="173" y="347"/>
                    </a:lnTo>
                    <a:lnTo>
                      <a:pt x="173" y="347"/>
                    </a:lnTo>
                    <a:lnTo>
                      <a:pt x="178" y="348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220" y="367"/>
                    </a:lnTo>
                    <a:lnTo>
                      <a:pt x="252" y="386"/>
                    </a:lnTo>
                    <a:lnTo>
                      <a:pt x="243" y="399"/>
                    </a:lnTo>
                    <a:lnTo>
                      <a:pt x="220" y="420"/>
                    </a:lnTo>
                    <a:lnTo>
                      <a:pt x="180" y="443"/>
                    </a:lnTo>
                    <a:lnTo>
                      <a:pt x="150" y="452"/>
                    </a:lnTo>
                    <a:lnTo>
                      <a:pt x="131" y="456"/>
                    </a:lnTo>
                    <a:lnTo>
                      <a:pt x="85" y="459"/>
                    </a:lnTo>
                    <a:lnTo>
                      <a:pt x="62" y="456"/>
                    </a:lnTo>
                    <a:lnTo>
                      <a:pt x="57" y="453"/>
                    </a:lnTo>
                    <a:lnTo>
                      <a:pt x="50" y="443"/>
                    </a:lnTo>
                    <a:lnTo>
                      <a:pt x="30" y="438"/>
                    </a:lnTo>
                    <a:lnTo>
                      <a:pt x="10" y="446"/>
                    </a:lnTo>
                    <a:lnTo>
                      <a:pt x="0" y="463"/>
                    </a:lnTo>
                    <a:lnTo>
                      <a:pt x="3" y="475"/>
                    </a:lnTo>
                    <a:lnTo>
                      <a:pt x="13" y="498"/>
                    </a:lnTo>
                    <a:lnTo>
                      <a:pt x="45" y="525"/>
                    </a:lnTo>
                    <a:lnTo>
                      <a:pt x="88" y="537"/>
                    </a:lnTo>
                    <a:lnTo>
                      <a:pt x="134" y="538"/>
                    </a:lnTo>
                    <a:lnTo>
                      <a:pt x="155" y="534"/>
                    </a:lnTo>
                    <a:lnTo>
                      <a:pt x="190" y="528"/>
                    </a:lnTo>
                    <a:lnTo>
                      <a:pt x="250" y="504"/>
                    </a:lnTo>
                    <a:lnTo>
                      <a:pt x="302" y="465"/>
                    </a:lnTo>
                    <a:lnTo>
                      <a:pt x="341" y="414"/>
                    </a:lnTo>
                    <a:lnTo>
                      <a:pt x="355" y="383"/>
                    </a:lnTo>
                    <a:lnTo>
                      <a:pt x="358" y="374"/>
                    </a:lnTo>
                    <a:lnTo>
                      <a:pt x="357" y="366"/>
                    </a:lnTo>
                    <a:lnTo>
                      <a:pt x="381" y="360"/>
                    </a:lnTo>
                    <a:lnTo>
                      <a:pt x="425" y="341"/>
                    </a:lnTo>
                    <a:lnTo>
                      <a:pt x="463" y="311"/>
                    </a:lnTo>
                    <a:lnTo>
                      <a:pt x="497" y="271"/>
                    </a:lnTo>
                    <a:lnTo>
                      <a:pt x="509" y="246"/>
                    </a:lnTo>
                    <a:lnTo>
                      <a:pt x="520" y="220"/>
                    </a:lnTo>
                    <a:lnTo>
                      <a:pt x="528" y="171"/>
                    </a:lnTo>
                    <a:lnTo>
                      <a:pt x="520" y="127"/>
                    </a:lnTo>
                    <a:lnTo>
                      <a:pt x="499" y="86"/>
                    </a:lnTo>
                    <a:lnTo>
                      <a:pt x="469" y="53"/>
                    </a:lnTo>
                    <a:lnTo>
                      <a:pt x="430" y="26"/>
                    </a:lnTo>
                    <a:lnTo>
                      <a:pt x="384" y="9"/>
                    </a:lnTo>
                    <a:lnTo>
                      <a:pt x="337" y="0"/>
                    </a:lnTo>
                    <a:lnTo>
                      <a:pt x="311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20000000000000000000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8" name="Freeform 20"/>
              <p:cNvSpPr/>
              <p:nvPr/>
            </p:nvSpPr>
            <p:spPr>
              <a:xfrm>
                <a:off x="1665" y="2702"/>
                <a:ext cx="205" cy="210"/>
              </a:xfrm>
              <a:custGeom>
                <a:avLst/>
                <a:gdLst>
                  <a:gd name="T0" fmla="*/ 388 w 613"/>
                  <a:gd name="T1" fmla="*/ 3 h 630"/>
                  <a:gd name="T2" fmla="*/ 357 w 613"/>
                  <a:gd name="T3" fmla="*/ 52 h 630"/>
                  <a:gd name="T4" fmla="*/ 381 w 613"/>
                  <a:gd name="T5" fmla="*/ 89 h 630"/>
                  <a:gd name="T6" fmla="*/ 466 w 613"/>
                  <a:gd name="T7" fmla="*/ 128 h 630"/>
                  <a:gd name="T8" fmla="*/ 511 w 613"/>
                  <a:gd name="T9" fmla="*/ 174 h 630"/>
                  <a:gd name="T10" fmla="*/ 506 w 613"/>
                  <a:gd name="T11" fmla="*/ 230 h 630"/>
                  <a:gd name="T12" fmla="*/ 486 w 613"/>
                  <a:gd name="T13" fmla="*/ 265 h 630"/>
                  <a:gd name="T14" fmla="*/ 431 w 613"/>
                  <a:gd name="T15" fmla="*/ 307 h 630"/>
                  <a:gd name="T16" fmla="*/ 349 w 613"/>
                  <a:gd name="T17" fmla="*/ 312 h 630"/>
                  <a:gd name="T18" fmla="*/ 257 w 613"/>
                  <a:gd name="T19" fmla="*/ 265 h 630"/>
                  <a:gd name="T20" fmla="*/ 253 w 613"/>
                  <a:gd name="T21" fmla="*/ 260 h 630"/>
                  <a:gd name="T22" fmla="*/ 239 w 613"/>
                  <a:gd name="T23" fmla="*/ 252 h 630"/>
                  <a:gd name="T24" fmla="*/ 198 w 613"/>
                  <a:gd name="T25" fmla="*/ 256 h 630"/>
                  <a:gd name="T26" fmla="*/ 175 w 613"/>
                  <a:gd name="T27" fmla="*/ 311 h 630"/>
                  <a:gd name="T28" fmla="*/ 188 w 613"/>
                  <a:gd name="T29" fmla="*/ 334 h 630"/>
                  <a:gd name="T30" fmla="*/ 214 w 613"/>
                  <a:gd name="T31" fmla="*/ 354 h 630"/>
                  <a:gd name="T32" fmla="*/ 256 w 613"/>
                  <a:gd name="T33" fmla="*/ 422 h 630"/>
                  <a:gd name="T34" fmla="*/ 224 w 613"/>
                  <a:gd name="T35" fmla="*/ 512 h 630"/>
                  <a:gd name="T36" fmla="*/ 180 w 613"/>
                  <a:gd name="T37" fmla="*/ 543 h 630"/>
                  <a:gd name="T38" fmla="*/ 119 w 613"/>
                  <a:gd name="T39" fmla="*/ 547 h 630"/>
                  <a:gd name="T40" fmla="*/ 72 w 613"/>
                  <a:gd name="T41" fmla="*/ 495 h 630"/>
                  <a:gd name="T42" fmla="*/ 51 w 613"/>
                  <a:gd name="T43" fmla="*/ 397 h 630"/>
                  <a:gd name="T44" fmla="*/ 37 w 613"/>
                  <a:gd name="T45" fmla="*/ 374 h 630"/>
                  <a:gd name="T46" fmla="*/ 5 w 613"/>
                  <a:gd name="T47" fmla="*/ 387 h 630"/>
                  <a:gd name="T48" fmla="*/ 0 w 613"/>
                  <a:gd name="T49" fmla="*/ 425 h 630"/>
                  <a:gd name="T50" fmla="*/ 13 w 613"/>
                  <a:gd name="T51" fmla="*/ 540 h 630"/>
                  <a:gd name="T52" fmla="*/ 66 w 613"/>
                  <a:gd name="T53" fmla="*/ 607 h 630"/>
                  <a:gd name="T54" fmla="*/ 131 w 613"/>
                  <a:gd name="T55" fmla="*/ 630 h 630"/>
                  <a:gd name="T56" fmla="*/ 220 w 613"/>
                  <a:gd name="T57" fmla="*/ 615 h 630"/>
                  <a:gd name="T58" fmla="*/ 263 w 613"/>
                  <a:gd name="T59" fmla="*/ 594 h 630"/>
                  <a:gd name="T60" fmla="*/ 329 w 613"/>
                  <a:gd name="T61" fmla="*/ 522 h 630"/>
                  <a:gd name="T62" fmla="*/ 352 w 613"/>
                  <a:gd name="T63" fmla="*/ 452 h 630"/>
                  <a:gd name="T64" fmla="*/ 352 w 613"/>
                  <a:gd name="T65" fmla="*/ 410 h 630"/>
                  <a:gd name="T66" fmla="*/ 446 w 613"/>
                  <a:gd name="T67" fmla="*/ 404 h 630"/>
                  <a:gd name="T68" fmla="*/ 555 w 613"/>
                  <a:gd name="T69" fmla="*/ 338 h 630"/>
                  <a:gd name="T70" fmla="*/ 594 w 613"/>
                  <a:gd name="T71" fmla="*/ 283 h 630"/>
                  <a:gd name="T72" fmla="*/ 613 w 613"/>
                  <a:gd name="T73" fmla="*/ 177 h 630"/>
                  <a:gd name="T74" fmla="*/ 574 w 613"/>
                  <a:gd name="T75" fmla="*/ 82 h 630"/>
                  <a:gd name="T76" fmla="*/ 489 w 613"/>
                  <a:gd name="T77" fmla="*/ 17 h 630"/>
                  <a:gd name="T78" fmla="*/ 404 w 613"/>
                  <a:gd name="T79" fmla="*/ 0 h 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13" h="630">
                    <a:moveTo>
                      <a:pt x="404" y="0"/>
                    </a:moveTo>
                    <a:lnTo>
                      <a:pt x="388" y="3"/>
                    </a:lnTo>
                    <a:lnTo>
                      <a:pt x="365" y="21"/>
                    </a:lnTo>
                    <a:lnTo>
                      <a:pt x="357" y="52"/>
                    </a:lnTo>
                    <a:lnTo>
                      <a:pt x="367" y="79"/>
                    </a:lnTo>
                    <a:lnTo>
                      <a:pt x="381" y="89"/>
                    </a:lnTo>
                    <a:lnTo>
                      <a:pt x="410" y="101"/>
                    </a:lnTo>
                    <a:lnTo>
                      <a:pt x="466" y="128"/>
                    </a:lnTo>
                    <a:lnTo>
                      <a:pt x="498" y="152"/>
                    </a:lnTo>
                    <a:lnTo>
                      <a:pt x="511" y="174"/>
                    </a:lnTo>
                    <a:lnTo>
                      <a:pt x="515" y="200"/>
                    </a:lnTo>
                    <a:lnTo>
                      <a:pt x="506" y="230"/>
                    </a:lnTo>
                    <a:lnTo>
                      <a:pt x="498" y="249"/>
                    </a:lnTo>
                    <a:lnTo>
                      <a:pt x="486" y="265"/>
                    </a:lnTo>
                    <a:lnTo>
                      <a:pt x="462" y="291"/>
                    </a:lnTo>
                    <a:lnTo>
                      <a:pt x="431" y="307"/>
                    </a:lnTo>
                    <a:lnTo>
                      <a:pt x="400" y="314"/>
                    </a:lnTo>
                    <a:lnTo>
                      <a:pt x="349" y="312"/>
                    </a:lnTo>
                    <a:lnTo>
                      <a:pt x="285" y="286"/>
                    </a:lnTo>
                    <a:lnTo>
                      <a:pt x="257" y="265"/>
                    </a:lnTo>
                    <a:lnTo>
                      <a:pt x="257" y="265"/>
                    </a:lnTo>
                    <a:lnTo>
                      <a:pt x="253" y="260"/>
                    </a:lnTo>
                    <a:lnTo>
                      <a:pt x="247" y="258"/>
                    </a:lnTo>
                    <a:lnTo>
                      <a:pt x="239" y="252"/>
                    </a:lnTo>
                    <a:lnTo>
                      <a:pt x="223" y="249"/>
                    </a:lnTo>
                    <a:lnTo>
                      <a:pt x="198" y="256"/>
                    </a:lnTo>
                    <a:lnTo>
                      <a:pt x="177" y="285"/>
                    </a:lnTo>
                    <a:lnTo>
                      <a:pt x="175" y="311"/>
                    </a:lnTo>
                    <a:lnTo>
                      <a:pt x="181" y="327"/>
                    </a:lnTo>
                    <a:lnTo>
                      <a:pt x="188" y="334"/>
                    </a:lnTo>
                    <a:lnTo>
                      <a:pt x="201" y="344"/>
                    </a:lnTo>
                    <a:lnTo>
                      <a:pt x="214" y="354"/>
                    </a:lnTo>
                    <a:lnTo>
                      <a:pt x="234" y="376"/>
                    </a:lnTo>
                    <a:lnTo>
                      <a:pt x="256" y="422"/>
                    </a:lnTo>
                    <a:lnTo>
                      <a:pt x="253" y="469"/>
                    </a:lnTo>
                    <a:lnTo>
                      <a:pt x="224" y="512"/>
                    </a:lnTo>
                    <a:lnTo>
                      <a:pt x="198" y="531"/>
                    </a:lnTo>
                    <a:lnTo>
                      <a:pt x="180" y="543"/>
                    </a:lnTo>
                    <a:lnTo>
                      <a:pt x="146" y="551"/>
                    </a:lnTo>
                    <a:lnTo>
                      <a:pt x="119" y="547"/>
                    </a:lnTo>
                    <a:lnTo>
                      <a:pt x="96" y="533"/>
                    </a:lnTo>
                    <a:lnTo>
                      <a:pt x="72" y="495"/>
                    </a:lnTo>
                    <a:lnTo>
                      <a:pt x="54" y="430"/>
                    </a:lnTo>
                    <a:lnTo>
                      <a:pt x="51" y="397"/>
                    </a:lnTo>
                    <a:lnTo>
                      <a:pt x="50" y="386"/>
                    </a:lnTo>
                    <a:lnTo>
                      <a:pt x="37" y="374"/>
                    </a:lnTo>
                    <a:lnTo>
                      <a:pt x="20" y="374"/>
                    </a:lnTo>
                    <a:lnTo>
                      <a:pt x="5" y="387"/>
                    </a:lnTo>
                    <a:lnTo>
                      <a:pt x="2" y="397"/>
                    </a:lnTo>
                    <a:lnTo>
                      <a:pt x="0" y="425"/>
                    </a:lnTo>
                    <a:lnTo>
                      <a:pt x="1" y="484"/>
                    </a:lnTo>
                    <a:lnTo>
                      <a:pt x="13" y="540"/>
                    </a:lnTo>
                    <a:lnTo>
                      <a:pt x="43" y="589"/>
                    </a:lnTo>
                    <a:lnTo>
                      <a:pt x="66" y="607"/>
                    </a:lnTo>
                    <a:lnTo>
                      <a:pt x="87" y="619"/>
                    </a:lnTo>
                    <a:lnTo>
                      <a:pt x="131" y="630"/>
                    </a:lnTo>
                    <a:lnTo>
                      <a:pt x="175" y="628"/>
                    </a:lnTo>
                    <a:lnTo>
                      <a:pt x="220" y="615"/>
                    </a:lnTo>
                    <a:lnTo>
                      <a:pt x="241" y="606"/>
                    </a:lnTo>
                    <a:lnTo>
                      <a:pt x="263" y="594"/>
                    </a:lnTo>
                    <a:lnTo>
                      <a:pt x="300" y="561"/>
                    </a:lnTo>
                    <a:lnTo>
                      <a:pt x="329" y="522"/>
                    </a:lnTo>
                    <a:lnTo>
                      <a:pt x="348" y="476"/>
                    </a:lnTo>
                    <a:lnTo>
                      <a:pt x="352" y="452"/>
                    </a:lnTo>
                    <a:lnTo>
                      <a:pt x="355" y="430"/>
                    </a:lnTo>
                    <a:lnTo>
                      <a:pt x="352" y="410"/>
                    </a:lnTo>
                    <a:lnTo>
                      <a:pt x="384" y="413"/>
                    </a:lnTo>
                    <a:lnTo>
                      <a:pt x="446" y="404"/>
                    </a:lnTo>
                    <a:lnTo>
                      <a:pt x="505" y="380"/>
                    </a:lnTo>
                    <a:lnTo>
                      <a:pt x="555" y="338"/>
                    </a:lnTo>
                    <a:lnTo>
                      <a:pt x="577" y="309"/>
                    </a:lnTo>
                    <a:lnTo>
                      <a:pt x="594" y="283"/>
                    </a:lnTo>
                    <a:lnTo>
                      <a:pt x="611" y="230"/>
                    </a:lnTo>
                    <a:lnTo>
                      <a:pt x="613" y="177"/>
                    </a:lnTo>
                    <a:lnTo>
                      <a:pt x="600" y="127"/>
                    </a:lnTo>
                    <a:lnTo>
                      <a:pt x="574" y="82"/>
                    </a:lnTo>
                    <a:lnTo>
                      <a:pt x="537" y="44"/>
                    </a:lnTo>
                    <a:lnTo>
                      <a:pt x="489" y="17"/>
                    </a:lnTo>
                    <a:lnTo>
                      <a:pt x="434" y="1"/>
                    </a:lnTo>
                    <a:lnTo>
                      <a:pt x="40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20000000000000000000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12" name="Group 31"/>
            <p:cNvGrpSpPr>
              <a:grpSpLocks noChangeAspect="1"/>
            </p:cNvGrpSpPr>
            <p:nvPr/>
          </p:nvGrpSpPr>
          <p:grpSpPr>
            <a:xfrm>
              <a:off x="594443" y="5066831"/>
              <a:ext cx="167284" cy="203007"/>
              <a:chOff x="2647" y="1727"/>
              <a:chExt cx="192" cy="233"/>
            </a:xfrm>
            <a:grpFill/>
          </p:grpSpPr>
          <p:sp>
            <p:nvSpPr>
              <p:cNvPr id="13" name="Freeform 32"/>
              <p:cNvSpPr/>
              <p:nvPr/>
            </p:nvSpPr>
            <p:spPr>
              <a:xfrm>
                <a:off x="2699" y="1727"/>
                <a:ext cx="140" cy="152"/>
              </a:xfrm>
              <a:custGeom>
                <a:avLst/>
                <a:gdLst>
                  <a:gd name="T0" fmla="*/ 94 w 421"/>
                  <a:gd name="T1" fmla="*/ 455 h 455"/>
                  <a:gd name="T2" fmla="*/ 0 w 421"/>
                  <a:gd name="T3" fmla="*/ 362 h 455"/>
                  <a:gd name="T4" fmla="*/ 172 w 421"/>
                  <a:gd name="T5" fmla="*/ 191 h 455"/>
                  <a:gd name="T6" fmla="*/ 371 w 421"/>
                  <a:gd name="T7" fmla="*/ 1 h 455"/>
                  <a:gd name="T8" fmla="*/ 377 w 421"/>
                  <a:gd name="T9" fmla="*/ 0 h 455"/>
                  <a:gd name="T10" fmla="*/ 404 w 421"/>
                  <a:gd name="T11" fmla="*/ 4 h 455"/>
                  <a:gd name="T12" fmla="*/ 419 w 421"/>
                  <a:gd name="T13" fmla="*/ 21 h 455"/>
                  <a:gd name="T14" fmla="*/ 421 w 421"/>
                  <a:gd name="T15" fmla="*/ 37 h 455"/>
                  <a:gd name="T16" fmla="*/ 364 w 421"/>
                  <a:gd name="T17" fmla="*/ 120 h 455"/>
                  <a:gd name="T18" fmla="*/ 130 w 421"/>
                  <a:gd name="T19" fmla="*/ 410 h 455"/>
                  <a:gd name="T20" fmla="*/ 94 w 421"/>
                  <a:gd name="T21" fmla="*/ 455 h 4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21" h="455">
                    <a:moveTo>
                      <a:pt x="94" y="455"/>
                    </a:moveTo>
                    <a:lnTo>
                      <a:pt x="0" y="362"/>
                    </a:lnTo>
                    <a:lnTo>
                      <a:pt x="172" y="191"/>
                    </a:lnTo>
                    <a:lnTo>
                      <a:pt x="371" y="1"/>
                    </a:lnTo>
                    <a:lnTo>
                      <a:pt x="377" y="0"/>
                    </a:lnTo>
                    <a:lnTo>
                      <a:pt x="404" y="4"/>
                    </a:lnTo>
                    <a:lnTo>
                      <a:pt x="419" y="21"/>
                    </a:lnTo>
                    <a:lnTo>
                      <a:pt x="421" y="37"/>
                    </a:lnTo>
                    <a:lnTo>
                      <a:pt x="364" y="120"/>
                    </a:lnTo>
                    <a:lnTo>
                      <a:pt x="130" y="410"/>
                    </a:lnTo>
                    <a:lnTo>
                      <a:pt x="94" y="45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20000000000000000000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4" name="Freeform 33"/>
              <p:cNvSpPr/>
              <p:nvPr/>
            </p:nvSpPr>
            <p:spPr>
              <a:xfrm>
                <a:off x="2647" y="1856"/>
                <a:ext cx="76" cy="104"/>
              </a:xfrm>
              <a:custGeom>
                <a:avLst/>
                <a:gdLst>
                  <a:gd name="T0" fmla="*/ 22 w 226"/>
                  <a:gd name="T1" fmla="*/ 314 h 314"/>
                  <a:gd name="T2" fmla="*/ 21 w 226"/>
                  <a:gd name="T3" fmla="*/ 301 h 314"/>
                  <a:gd name="T4" fmla="*/ 37 w 226"/>
                  <a:gd name="T5" fmla="*/ 242 h 314"/>
                  <a:gd name="T6" fmla="*/ 63 w 226"/>
                  <a:gd name="T7" fmla="*/ 219 h 314"/>
                  <a:gd name="T8" fmla="*/ 90 w 226"/>
                  <a:gd name="T9" fmla="*/ 211 h 314"/>
                  <a:gd name="T10" fmla="*/ 107 w 226"/>
                  <a:gd name="T11" fmla="*/ 209 h 314"/>
                  <a:gd name="T12" fmla="*/ 125 w 226"/>
                  <a:gd name="T13" fmla="*/ 208 h 314"/>
                  <a:gd name="T14" fmla="*/ 153 w 226"/>
                  <a:gd name="T15" fmla="*/ 199 h 314"/>
                  <a:gd name="T16" fmla="*/ 188 w 226"/>
                  <a:gd name="T17" fmla="*/ 173 h 314"/>
                  <a:gd name="T18" fmla="*/ 223 w 226"/>
                  <a:gd name="T19" fmla="*/ 107 h 314"/>
                  <a:gd name="T20" fmla="*/ 226 w 226"/>
                  <a:gd name="T21" fmla="*/ 91 h 314"/>
                  <a:gd name="T22" fmla="*/ 132 w 226"/>
                  <a:gd name="T23" fmla="*/ 0 h 314"/>
                  <a:gd name="T24" fmla="*/ 96 w 226"/>
                  <a:gd name="T25" fmla="*/ 17 h 314"/>
                  <a:gd name="T26" fmla="*/ 44 w 226"/>
                  <a:gd name="T27" fmla="*/ 61 h 314"/>
                  <a:gd name="T28" fmla="*/ 13 w 226"/>
                  <a:gd name="T29" fmla="*/ 113 h 314"/>
                  <a:gd name="T30" fmla="*/ 0 w 226"/>
                  <a:gd name="T31" fmla="*/ 165 h 314"/>
                  <a:gd name="T32" fmla="*/ 2 w 226"/>
                  <a:gd name="T33" fmla="*/ 239 h 314"/>
                  <a:gd name="T34" fmla="*/ 19 w 226"/>
                  <a:gd name="T35" fmla="*/ 307 h 314"/>
                  <a:gd name="T36" fmla="*/ 22 w 226"/>
                  <a:gd name="T37" fmla="*/ 314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26" h="314">
                    <a:moveTo>
                      <a:pt x="22" y="314"/>
                    </a:moveTo>
                    <a:lnTo>
                      <a:pt x="21" y="301"/>
                    </a:lnTo>
                    <a:lnTo>
                      <a:pt x="37" y="242"/>
                    </a:lnTo>
                    <a:lnTo>
                      <a:pt x="63" y="219"/>
                    </a:lnTo>
                    <a:lnTo>
                      <a:pt x="90" y="211"/>
                    </a:lnTo>
                    <a:lnTo>
                      <a:pt x="107" y="209"/>
                    </a:lnTo>
                    <a:lnTo>
                      <a:pt x="125" y="208"/>
                    </a:lnTo>
                    <a:lnTo>
                      <a:pt x="153" y="199"/>
                    </a:lnTo>
                    <a:lnTo>
                      <a:pt x="188" y="173"/>
                    </a:lnTo>
                    <a:lnTo>
                      <a:pt x="223" y="107"/>
                    </a:lnTo>
                    <a:lnTo>
                      <a:pt x="226" y="91"/>
                    </a:lnTo>
                    <a:lnTo>
                      <a:pt x="132" y="0"/>
                    </a:lnTo>
                    <a:lnTo>
                      <a:pt x="96" y="17"/>
                    </a:lnTo>
                    <a:lnTo>
                      <a:pt x="44" y="61"/>
                    </a:lnTo>
                    <a:lnTo>
                      <a:pt x="13" y="113"/>
                    </a:lnTo>
                    <a:lnTo>
                      <a:pt x="0" y="165"/>
                    </a:lnTo>
                    <a:lnTo>
                      <a:pt x="2" y="239"/>
                    </a:lnTo>
                    <a:lnTo>
                      <a:pt x="19" y="307"/>
                    </a:lnTo>
                    <a:lnTo>
                      <a:pt x="22" y="31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20000000000000000000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</p:grpSp>
      <p:sp>
        <p:nvSpPr>
          <p:cNvPr id="25" name="모서리가 둥근 직사각형 24"/>
          <p:cNvSpPr/>
          <p:nvPr/>
        </p:nvSpPr>
        <p:spPr>
          <a:xfrm>
            <a:off x="752612" y="225445"/>
            <a:ext cx="11207159" cy="650762"/>
          </a:xfrm>
          <a:prstGeom prst="roundRect">
            <a:avLst>
              <a:gd name="adj" fmla="val 16667"/>
            </a:avLst>
          </a:prstGeom>
          <a:solidFill>
            <a:srgbClr val="F4F4FE"/>
          </a:solidFill>
          <a:ln>
            <a:noFill/>
          </a:ln>
          <a:effectLst>
            <a:outerShdw blurRad="190500" dist="101600" dir="2700000" algn="tl" rotWithShape="0">
              <a:srgbClr val="5955B3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5955B3"/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상품 후기</a:t>
            </a:r>
          </a:p>
        </p:txBody>
      </p:sp>
      <p:sp>
        <p:nvSpPr>
          <p:cNvPr id="26" name="타원 25"/>
          <p:cNvSpPr/>
          <p:nvPr/>
        </p:nvSpPr>
        <p:spPr>
          <a:xfrm>
            <a:off x="11658599" y="598713"/>
            <a:ext cx="217715" cy="217715"/>
          </a:xfrm>
          <a:prstGeom prst="ellipse">
            <a:avLst/>
          </a:prstGeom>
          <a:solidFill>
            <a:srgbClr val="5955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+</a:t>
            </a:r>
            <a:endParaRPr kumimoji="0" lang="ko-KR" altLang="en-US" sz="1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2000000000000000000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156851" y="354496"/>
            <a:ext cx="298491" cy="298491"/>
          </a:xfrm>
          <a:prstGeom prst="ellipse">
            <a:avLst/>
          </a:prstGeom>
          <a:blipFill rotWithShape="1">
            <a:blip r:embed="rId2"/>
            <a:stretch>
              <a:fillRect/>
            </a:stretch>
          </a:blip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2000000000000000000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8622420" y="2130528"/>
            <a:ext cx="3253894" cy="258532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ko-KR" altLang="en-US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icrosoft GothicNeo" panose="020B0500000101010101" pitchFamily="50" charset="-127"/>
              </a:rPr>
              <a:t>수정할 제목과 내용 입력 후 확인 버튼 클릭 시 수정 완료</a:t>
            </a:r>
            <a:endParaRPr lang="en-US" altLang="ko-KR" dirty="0">
              <a:solidFill>
                <a:prstClr val="black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Microsoft GothicNeo" panose="020B0500000101010101" pitchFamily="50" charset="-127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Microsoft GothicNeo" panose="020B0500000101010101" pitchFamily="50" charset="-127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Microsoft GothicNeo" panose="020B0500000101010101" pitchFamily="50" charset="-127"/>
              </a:rPr>
              <a:t>목록 클릭 시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Microsoft GothicNeo" panose="020B0500000101010101" pitchFamily="50" charset="-127"/>
              </a:rPr>
              <a:t/>
            </a:r>
            <a:b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Microsoft GothicNeo" panose="020B0500000101010101" pitchFamily="50" charset="-127"/>
              </a:rPr>
            </a:b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Microsoft GothicNeo" panose="020B0500000101010101" pitchFamily="50" charset="-127"/>
              </a:rPr>
              <a:t>상품 후기 목록 페이지 이동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Microsoft GothicNeo" panose="020B0500000101010101" pitchFamily="50" charset="-127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US" altLang="ko-KR" dirty="0">
              <a:solidFill>
                <a:prstClr val="black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Microsoft GothicNeo" panose="020B0500000101010101" pitchFamily="50" charset="-127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Microsoft GothicNeo" panose="020B0500000101010101" pitchFamily="50" charset="-127"/>
              </a:rPr>
              <a:t>취소 클릭 시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Microsoft GothicNeo" panose="020B0500000101010101" pitchFamily="50" charset="-127"/>
              </a:rPr>
              <a:t/>
            </a:r>
            <a:b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Microsoft GothicNeo" panose="020B0500000101010101" pitchFamily="50" charset="-127"/>
              </a:rPr>
            </a:b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Microsoft GothicNeo" panose="020B0500000101010101" pitchFamily="50" charset="-127"/>
              </a:rPr>
              <a:t>원래 있던</a:t>
            </a:r>
            <a:r>
              <a:rPr kumimoji="0" lang="ko-KR" altLang="en-US" sz="18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Microsoft GothicNeo" panose="020B0500000101010101" pitchFamily="50" charset="-127"/>
              </a:rPr>
              <a:t>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Microsoft GothicNeo" panose="020B0500000101010101" pitchFamily="50" charset="-127"/>
              </a:rPr>
              <a:t>내용으로 초기화 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Microsoft GothicNeo" panose="020B0500000101010101" pitchFamily="50" charset="-127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US" altLang="ko-KR" dirty="0">
              <a:solidFill>
                <a:prstClr val="black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1137026" y="1767212"/>
            <a:ext cx="7080043" cy="2904552"/>
            <a:chOff x="1272989" y="1740982"/>
            <a:chExt cx="6979370" cy="3262426"/>
          </a:xfrm>
        </p:grpSpPr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1375BA34-1066-16E5-AC42-8B02DA374B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72989" y="1740982"/>
              <a:ext cx="6979370" cy="3262426"/>
            </a:xfrm>
            <a:prstGeom prst="rect">
              <a:avLst/>
            </a:prstGeom>
          </p:spPr>
        </p:pic>
        <p:sp>
          <p:nvSpPr>
            <p:cNvPr id="32" name="직사각형 42">
              <a:extLst>
                <a:ext uri="{FF2B5EF4-FFF2-40B4-BE49-F238E27FC236}">
                  <a16:creationId xmlns:a16="http://schemas.microsoft.com/office/drawing/2014/main" id="{5F7A3249-41CB-91A6-0EC1-73C874C21090}"/>
                </a:ext>
              </a:extLst>
            </p:cNvPr>
            <p:cNvSpPr/>
            <p:nvPr/>
          </p:nvSpPr>
          <p:spPr>
            <a:xfrm>
              <a:off x="6289194" y="4619008"/>
              <a:ext cx="687937" cy="30896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3" name="직사각형 42">
              <a:extLst>
                <a:ext uri="{FF2B5EF4-FFF2-40B4-BE49-F238E27FC236}">
                  <a16:creationId xmlns:a16="http://schemas.microsoft.com/office/drawing/2014/main" id="{060B88FB-2081-2614-D78B-B865862B6834}"/>
                </a:ext>
              </a:extLst>
            </p:cNvPr>
            <p:cNvSpPr/>
            <p:nvPr/>
          </p:nvSpPr>
          <p:spPr>
            <a:xfrm>
              <a:off x="7070585" y="4619008"/>
              <a:ext cx="486662" cy="30896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5" name="직사각형 42">
              <a:extLst>
                <a:ext uri="{FF2B5EF4-FFF2-40B4-BE49-F238E27FC236}">
                  <a16:creationId xmlns:a16="http://schemas.microsoft.com/office/drawing/2014/main" id="{F42D154C-8228-828E-5ED1-9E49E763BDE0}"/>
                </a:ext>
              </a:extLst>
            </p:cNvPr>
            <p:cNvSpPr/>
            <p:nvPr/>
          </p:nvSpPr>
          <p:spPr>
            <a:xfrm>
              <a:off x="7635363" y="4610038"/>
              <a:ext cx="486662" cy="30896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64572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55B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548795" y="94343"/>
            <a:ext cx="11480799" cy="6669314"/>
          </a:xfrm>
          <a:prstGeom prst="roundRect">
            <a:avLst>
              <a:gd name="adj" fmla="val 2541"/>
            </a:avLst>
          </a:prstGeom>
          <a:solidFill>
            <a:schemeClr val="bg1"/>
          </a:solidFill>
          <a:ln>
            <a:noFill/>
          </a:ln>
          <a:effectLst>
            <a:outerShdw dist="1016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204154" y="1034170"/>
            <a:ext cx="193117" cy="5222353"/>
            <a:chOff x="581527" y="787428"/>
            <a:chExt cx="193117" cy="5222353"/>
          </a:xfrm>
          <a:solidFill>
            <a:schemeClr val="bg1"/>
          </a:solidFill>
        </p:grpSpPr>
        <p:sp>
          <p:nvSpPr>
            <p:cNvPr id="5" name="Freeform 9"/>
            <p:cNvSpPr/>
            <p:nvPr/>
          </p:nvSpPr>
          <p:spPr>
            <a:xfrm>
              <a:off x="612262" y="1494240"/>
              <a:ext cx="131646" cy="17373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  <p:grpSp>
          <p:nvGrpSpPr>
            <p:cNvPr id="6" name="Group 12"/>
            <p:cNvGrpSpPr>
              <a:grpSpLocks noChangeAspect="1"/>
            </p:cNvGrpSpPr>
            <p:nvPr/>
          </p:nvGrpSpPr>
          <p:grpSpPr>
            <a:xfrm>
              <a:off x="581527" y="787428"/>
              <a:ext cx="193117" cy="153620"/>
              <a:chOff x="6124" y="305"/>
              <a:chExt cx="841" cy="669"/>
            </a:xfrm>
            <a:grpFill/>
          </p:grpSpPr>
          <p:sp>
            <p:nvSpPr>
              <p:cNvPr id="23" name="Freeform 13"/>
              <p:cNvSpPr/>
              <p:nvPr/>
            </p:nvSpPr>
            <p:spPr>
              <a:xfrm>
                <a:off x="6244" y="440"/>
                <a:ext cx="601" cy="534"/>
              </a:xfrm>
              <a:custGeom>
                <a:avLst/>
                <a:gdLst>
                  <a:gd name="T0" fmla="*/ 902 w 1802"/>
                  <a:gd name="T1" fmla="*/ 0 h 1602"/>
                  <a:gd name="T2" fmla="*/ 2 w 1802"/>
                  <a:gd name="T3" fmla="*/ 742 h 1602"/>
                  <a:gd name="T4" fmla="*/ 2 w 1802"/>
                  <a:gd name="T5" fmla="*/ 743 h 1602"/>
                  <a:gd name="T6" fmla="*/ 2 w 1802"/>
                  <a:gd name="T7" fmla="*/ 746 h 1602"/>
                  <a:gd name="T8" fmla="*/ 0 w 1802"/>
                  <a:gd name="T9" fmla="*/ 749 h 1602"/>
                  <a:gd name="T10" fmla="*/ 0 w 1802"/>
                  <a:gd name="T11" fmla="*/ 751 h 1602"/>
                  <a:gd name="T12" fmla="*/ 0 w 1802"/>
                  <a:gd name="T13" fmla="*/ 1501 h 1602"/>
                  <a:gd name="T14" fmla="*/ 2 w 1802"/>
                  <a:gd name="T15" fmla="*/ 1521 h 1602"/>
                  <a:gd name="T16" fmla="*/ 16 w 1802"/>
                  <a:gd name="T17" fmla="*/ 1557 h 1602"/>
                  <a:gd name="T18" fmla="*/ 30 w 1802"/>
                  <a:gd name="T19" fmla="*/ 1572 h 1602"/>
                  <a:gd name="T20" fmla="*/ 45 w 1802"/>
                  <a:gd name="T21" fmla="*/ 1586 h 1602"/>
                  <a:gd name="T22" fmla="*/ 81 w 1802"/>
                  <a:gd name="T23" fmla="*/ 1601 h 1602"/>
                  <a:gd name="T24" fmla="*/ 100 w 1802"/>
                  <a:gd name="T25" fmla="*/ 1602 h 1602"/>
                  <a:gd name="T26" fmla="*/ 702 w 1802"/>
                  <a:gd name="T27" fmla="*/ 1602 h 1602"/>
                  <a:gd name="T28" fmla="*/ 702 w 1802"/>
                  <a:gd name="T29" fmla="*/ 1001 h 1602"/>
                  <a:gd name="T30" fmla="*/ 1102 w 1802"/>
                  <a:gd name="T31" fmla="*/ 1001 h 1602"/>
                  <a:gd name="T32" fmla="*/ 1102 w 1802"/>
                  <a:gd name="T33" fmla="*/ 1602 h 1602"/>
                  <a:gd name="T34" fmla="*/ 1703 w 1802"/>
                  <a:gd name="T35" fmla="*/ 1602 h 1602"/>
                  <a:gd name="T36" fmla="*/ 1723 w 1802"/>
                  <a:gd name="T37" fmla="*/ 1601 h 1602"/>
                  <a:gd name="T38" fmla="*/ 1758 w 1802"/>
                  <a:gd name="T39" fmla="*/ 1586 h 1602"/>
                  <a:gd name="T40" fmla="*/ 1773 w 1802"/>
                  <a:gd name="T41" fmla="*/ 1572 h 1602"/>
                  <a:gd name="T42" fmla="*/ 1786 w 1802"/>
                  <a:gd name="T43" fmla="*/ 1557 h 1602"/>
                  <a:gd name="T44" fmla="*/ 1802 w 1802"/>
                  <a:gd name="T45" fmla="*/ 1521 h 1602"/>
                  <a:gd name="T46" fmla="*/ 1802 w 1802"/>
                  <a:gd name="T47" fmla="*/ 1501 h 1602"/>
                  <a:gd name="T48" fmla="*/ 1802 w 1802"/>
                  <a:gd name="T49" fmla="*/ 751 h 1602"/>
                  <a:gd name="T50" fmla="*/ 1802 w 1802"/>
                  <a:gd name="T51" fmla="*/ 745 h 1602"/>
                  <a:gd name="T52" fmla="*/ 1801 w 1802"/>
                  <a:gd name="T53" fmla="*/ 742 h 1602"/>
                  <a:gd name="T54" fmla="*/ 902 w 1802"/>
                  <a:gd name="T55" fmla="*/ 0 h 16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802" h="1602">
                    <a:moveTo>
                      <a:pt x="902" y="0"/>
                    </a:moveTo>
                    <a:lnTo>
                      <a:pt x="2" y="742"/>
                    </a:lnTo>
                    <a:lnTo>
                      <a:pt x="2" y="743"/>
                    </a:lnTo>
                    <a:lnTo>
                      <a:pt x="2" y="746"/>
                    </a:lnTo>
                    <a:lnTo>
                      <a:pt x="0" y="749"/>
                    </a:lnTo>
                    <a:lnTo>
                      <a:pt x="0" y="751"/>
                    </a:lnTo>
                    <a:lnTo>
                      <a:pt x="0" y="1501"/>
                    </a:lnTo>
                    <a:lnTo>
                      <a:pt x="2" y="1521"/>
                    </a:lnTo>
                    <a:lnTo>
                      <a:pt x="16" y="1557"/>
                    </a:lnTo>
                    <a:lnTo>
                      <a:pt x="30" y="1572"/>
                    </a:lnTo>
                    <a:lnTo>
                      <a:pt x="45" y="1586"/>
                    </a:lnTo>
                    <a:lnTo>
                      <a:pt x="81" y="1601"/>
                    </a:lnTo>
                    <a:lnTo>
                      <a:pt x="100" y="1602"/>
                    </a:lnTo>
                    <a:lnTo>
                      <a:pt x="702" y="1602"/>
                    </a:lnTo>
                    <a:lnTo>
                      <a:pt x="702" y="1001"/>
                    </a:lnTo>
                    <a:lnTo>
                      <a:pt x="1102" y="1001"/>
                    </a:lnTo>
                    <a:lnTo>
                      <a:pt x="1102" y="1602"/>
                    </a:lnTo>
                    <a:lnTo>
                      <a:pt x="1703" y="1602"/>
                    </a:lnTo>
                    <a:lnTo>
                      <a:pt x="1723" y="1601"/>
                    </a:lnTo>
                    <a:lnTo>
                      <a:pt x="1758" y="1586"/>
                    </a:lnTo>
                    <a:lnTo>
                      <a:pt x="1773" y="1572"/>
                    </a:lnTo>
                    <a:lnTo>
                      <a:pt x="1786" y="1557"/>
                    </a:lnTo>
                    <a:lnTo>
                      <a:pt x="1802" y="1521"/>
                    </a:lnTo>
                    <a:lnTo>
                      <a:pt x="1802" y="1501"/>
                    </a:lnTo>
                    <a:lnTo>
                      <a:pt x="1802" y="751"/>
                    </a:lnTo>
                    <a:lnTo>
                      <a:pt x="1802" y="745"/>
                    </a:lnTo>
                    <a:lnTo>
                      <a:pt x="1801" y="742"/>
                    </a:lnTo>
                    <a:lnTo>
                      <a:pt x="90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endParaRPr>
              </a:p>
            </p:txBody>
          </p:sp>
          <p:sp>
            <p:nvSpPr>
              <p:cNvPr id="24" name="Freeform 14"/>
              <p:cNvSpPr/>
              <p:nvPr/>
            </p:nvSpPr>
            <p:spPr>
              <a:xfrm>
                <a:off x="6124" y="305"/>
                <a:ext cx="841" cy="394"/>
              </a:xfrm>
              <a:custGeom>
                <a:avLst/>
                <a:gdLst>
                  <a:gd name="T0" fmla="*/ 2505 w 2522"/>
                  <a:gd name="T1" fmla="*/ 978 h 1181"/>
                  <a:gd name="T2" fmla="*/ 2162 w 2522"/>
                  <a:gd name="T3" fmla="*/ 694 h 1181"/>
                  <a:gd name="T4" fmla="*/ 2162 w 2522"/>
                  <a:gd name="T5" fmla="*/ 54 h 1181"/>
                  <a:gd name="T6" fmla="*/ 2162 w 2522"/>
                  <a:gd name="T7" fmla="*/ 44 h 1181"/>
                  <a:gd name="T8" fmla="*/ 2155 w 2522"/>
                  <a:gd name="T9" fmla="*/ 26 h 1181"/>
                  <a:gd name="T10" fmla="*/ 2149 w 2522"/>
                  <a:gd name="T11" fmla="*/ 18 h 1181"/>
                  <a:gd name="T12" fmla="*/ 2141 w 2522"/>
                  <a:gd name="T13" fmla="*/ 13 h 1181"/>
                  <a:gd name="T14" fmla="*/ 2123 w 2522"/>
                  <a:gd name="T15" fmla="*/ 5 h 1181"/>
                  <a:gd name="T16" fmla="*/ 2113 w 2522"/>
                  <a:gd name="T17" fmla="*/ 5 h 1181"/>
                  <a:gd name="T18" fmla="*/ 1812 w 2522"/>
                  <a:gd name="T19" fmla="*/ 5 h 1181"/>
                  <a:gd name="T20" fmla="*/ 1802 w 2522"/>
                  <a:gd name="T21" fmla="*/ 5 h 1181"/>
                  <a:gd name="T22" fmla="*/ 1783 w 2522"/>
                  <a:gd name="T23" fmla="*/ 13 h 1181"/>
                  <a:gd name="T24" fmla="*/ 1776 w 2522"/>
                  <a:gd name="T25" fmla="*/ 18 h 1181"/>
                  <a:gd name="T26" fmla="*/ 1770 w 2522"/>
                  <a:gd name="T27" fmla="*/ 26 h 1181"/>
                  <a:gd name="T28" fmla="*/ 1763 w 2522"/>
                  <a:gd name="T29" fmla="*/ 44 h 1181"/>
                  <a:gd name="T30" fmla="*/ 1762 w 2522"/>
                  <a:gd name="T31" fmla="*/ 54 h 1181"/>
                  <a:gd name="T32" fmla="*/ 1762 w 2522"/>
                  <a:gd name="T33" fmla="*/ 360 h 1181"/>
                  <a:gd name="T34" fmla="*/ 1380 w 2522"/>
                  <a:gd name="T35" fmla="*/ 41 h 1181"/>
                  <a:gd name="T36" fmla="*/ 1354 w 2522"/>
                  <a:gd name="T37" fmla="*/ 23 h 1181"/>
                  <a:gd name="T38" fmla="*/ 1295 w 2522"/>
                  <a:gd name="T39" fmla="*/ 1 h 1181"/>
                  <a:gd name="T40" fmla="*/ 1262 w 2522"/>
                  <a:gd name="T41" fmla="*/ 0 h 1181"/>
                  <a:gd name="T42" fmla="*/ 1227 w 2522"/>
                  <a:gd name="T43" fmla="*/ 1 h 1181"/>
                  <a:gd name="T44" fmla="*/ 1168 w 2522"/>
                  <a:gd name="T45" fmla="*/ 23 h 1181"/>
                  <a:gd name="T46" fmla="*/ 1142 w 2522"/>
                  <a:gd name="T47" fmla="*/ 41 h 1181"/>
                  <a:gd name="T48" fmla="*/ 17 w 2522"/>
                  <a:gd name="T49" fmla="*/ 978 h 1181"/>
                  <a:gd name="T50" fmla="*/ 10 w 2522"/>
                  <a:gd name="T51" fmla="*/ 985 h 1181"/>
                  <a:gd name="T52" fmla="*/ 1 w 2522"/>
                  <a:gd name="T53" fmla="*/ 1001 h 1181"/>
                  <a:gd name="T54" fmla="*/ 0 w 2522"/>
                  <a:gd name="T55" fmla="*/ 1012 h 1181"/>
                  <a:gd name="T56" fmla="*/ 0 w 2522"/>
                  <a:gd name="T57" fmla="*/ 1023 h 1181"/>
                  <a:gd name="T58" fmla="*/ 6 w 2522"/>
                  <a:gd name="T59" fmla="*/ 1040 h 1181"/>
                  <a:gd name="T60" fmla="*/ 12 w 2522"/>
                  <a:gd name="T61" fmla="*/ 1048 h 1181"/>
                  <a:gd name="T62" fmla="*/ 108 w 2522"/>
                  <a:gd name="T63" fmla="*/ 1164 h 1181"/>
                  <a:gd name="T64" fmla="*/ 122 w 2522"/>
                  <a:gd name="T65" fmla="*/ 1177 h 1181"/>
                  <a:gd name="T66" fmla="*/ 141 w 2522"/>
                  <a:gd name="T67" fmla="*/ 1181 h 1181"/>
                  <a:gd name="T68" fmla="*/ 160 w 2522"/>
                  <a:gd name="T69" fmla="*/ 1181 h 1181"/>
                  <a:gd name="T70" fmla="*/ 179 w 2522"/>
                  <a:gd name="T71" fmla="*/ 1171 h 1181"/>
                  <a:gd name="T72" fmla="*/ 1262 w 2522"/>
                  <a:gd name="T73" fmla="*/ 268 h 1181"/>
                  <a:gd name="T74" fmla="*/ 2344 w 2522"/>
                  <a:gd name="T75" fmla="*/ 1171 h 1181"/>
                  <a:gd name="T76" fmla="*/ 2358 w 2522"/>
                  <a:gd name="T77" fmla="*/ 1180 h 1181"/>
                  <a:gd name="T78" fmla="*/ 2377 w 2522"/>
                  <a:gd name="T79" fmla="*/ 1181 h 1181"/>
                  <a:gd name="T80" fmla="*/ 2383 w 2522"/>
                  <a:gd name="T81" fmla="*/ 1181 h 1181"/>
                  <a:gd name="T82" fmla="*/ 2401 w 2522"/>
                  <a:gd name="T83" fmla="*/ 1177 h 1181"/>
                  <a:gd name="T84" fmla="*/ 2414 w 2522"/>
                  <a:gd name="T85" fmla="*/ 1164 h 1181"/>
                  <a:gd name="T86" fmla="*/ 2512 w 2522"/>
                  <a:gd name="T87" fmla="*/ 1048 h 1181"/>
                  <a:gd name="T88" fmla="*/ 2518 w 2522"/>
                  <a:gd name="T89" fmla="*/ 1040 h 1181"/>
                  <a:gd name="T90" fmla="*/ 2522 w 2522"/>
                  <a:gd name="T91" fmla="*/ 1023 h 1181"/>
                  <a:gd name="T92" fmla="*/ 2522 w 2522"/>
                  <a:gd name="T93" fmla="*/ 1012 h 1181"/>
                  <a:gd name="T94" fmla="*/ 2521 w 2522"/>
                  <a:gd name="T95" fmla="*/ 1001 h 1181"/>
                  <a:gd name="T96" fmla="*/ 2512 w 2522"/>
                  <a:gd name="T97" fmla="*/ 985 h 1181"/>
                  <a:gd name="T98" fmla="*/ 2505 w 2522"/>
                  <a:gd name="T99" fmla="*/ 978 h 1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522" h="1181">
                    <a:moveTo>
                      <a:pt x="2505" y="978"/>
                    </a:moveTo>
                    <a:lnTo>
                      <a:pt x="2162" y="694"/>
                    </a:lnTo>
                    <a:lnTo>
                      <a:pt x="2162" y="54"/>
                    </a:lnTo>
                    <a:lnTo>
                      <a:pt x="2162" y="44"/>
                    </a:lnTo>
                    <a:lnTo>
                      <a:pt x="2155" y="26"/>
                    </a:lnTo>
                    <a:lnTo>
                      <a:pt x="2149" y="18"/>
                    </a:lnTo>
                    <a:lnTo>
                      <a:pt x="2141" y="13"/>
                    </a:lnTo>
                    <a:lnTo>
                      <a:pt x="2123" y="5"/>
                    </a:lnTo>
                    <a:lnTo>
                      <a:pt x="2113" y="5"/>
                    </a:lnTo>
                    <a:lnTo>
                      <a:pt x="1812" y="5"/>
                    </a:lnTo>
                    <a:lnTo>
                      <a:pt x="1802" y="5"/>
                    </a:lnTo>
                    <a:lnTo>
                      <a:pt x="1783" y="13"/>
                    </a:lnTo>
                    <a:lnTo>
                      <a:pt x="1776" y="18"/>
                    </a:lnTo>
                    <a:lnTo>
                      <a:pt x="1770" y="26"/>
                    </a:lnTo>
                    <a:lnTo>
                      <a:pt x="1763" y="44"/>
                    </a:lnTo>
                    <a:lnTo>
                      <a:pt x="1762" y="54"/>
                    </a:lnTo>
                    <a:lnTo>
                      <a:pt x="1762" y="360"/>
                    </a:lnTo>
                    <a:lnTo>
                      <a:pt x="1380" y="41"/>
                    </a:lnTo>
                    <a:lnTo>
                      <a:pt x="1354" y="23"/>
                    </a:lnTo>
                    <a:lnTo>
                      <a:pt x="1295" y="1"/>
                    </a:lnTo>
                    <a:lnTo>
                      <a:pt x="1262" y="0"/>
                    </a:lnTo>
                    <a:lnTo>
                      <a:pt x="1227" y="1"/>
                    </a:lnTo>
                    <a:lnTo>
                      <a:pt x="1168" y="23"/>
                    </a:lnTo>
                    <a:lnTo>
                      <a:pt x="1142" y="41"/>
                    </a:lnTo>
                    <a:lnTo>
                      <a:pt x="17" y="978"/>
                    </a:lnTo>
                    <a:lnTo>
                      <a:pt x="10" y="985"/>
                    </a:lnTo>
                    <a:lnTo>
                      <a:pt x="1" y="1001"/>
                    </a:lnTo>
                    <a:lnTo>
                      <a:pt x="0" y="1012"/>
                    </a:lnTo>
                    <a:lnTo>
                      <a:pt x="0" y="1023"/>
                    </a:lnTo>
                    <a:lnTo>
                      <a:pt x="6" y="1040"/>
                    </a:lnTo>
                    <a:lnTo>
                      <a:pt x="12" y="1048"/>
                    </a:lnTo>
                    <a:lnTo>
                      <a:pt x="108" y="1164"/>
                    </a:lnTo>
                    <a:lnTo>
                      <a:pt x="122" y="1177"/>
                    </a:lnTo>
                    <a:lnTo>
                      <a:pt x="141" y="1181"/>
                    </a:lnTo>
                    <a:lnTo>
                      <a:pt x="160" y="1181"/>
                    </a:lnTo>
                    <a:lnTo>
                      <a:pt x="179" y="1171"/>
                    </a:lnTo>
                    <a:lnTo>
                      <a:pt x="1262" y="268"/>
                    </a:lnTo>
                    <a:lnTo>
                      <a:pt x="2344" y="1171"/>
                    </a:lnTo>
                    <a:lnTo>
                      <a:pt x="2358" y="1180"/>
                    </a:lnTo>
                    <a:lnTo>
                      <a:pt x="2377" y="1181"/>
                    </a:lnTo>
                    <a:lnTo>
                      <a:pt x="2383" y="1181"/>
                    </a:lnTo>
                    <a:lnTo>
                      <a:pt x="2401" y="1177"/>
                    </a:lnTo>
                    <a:lnTo>
                      <a:pt x="2414" y="1164"/>
                    </a:lnTo>
                    <a:lnTo>
                      <a:pt x="2512" y="1048"/>
                    </a:lnTo>
                    <a:lnTo>
                      <a:pt x="2518" y="1040"/>
                    </a:lnTo>
                    <a:lnTo>
                      <a:pt x="2522" y="1023"/>
                    </a:lnTo>
                    <a:lnTo>
                      <a:pt x="2522" y="1012"/>
                    </a:lnTo>
                    <a:lnTo>
                      <a:pt x="2521" y="1001"/>
                    </a:lnTo>
                    <a:lnTo>
                      <a:pt x="2512" y="985"/>
                    </a:lnTo>
                    <a:lnTo>
                      <a:pt x="2505" y="97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endParaRPr>
              </a:p>
            </p:txBody>
          </p:sp>
        </p:grpSp>
        <p:sp>
          <p:nvSpPr>
            <p:cNvPr id="7" name="Freeform 36"/>
            <p:cNvSpPr>
              <a:spLocks noEditPoints="1"/>
            </p:cNvSpPr>
            <p:nvPr/>
          </p:nvSpPr>
          <p:spPr>
            <a:xfrm>
              <a:off x="625397" y="4336406"/>
              <a:ext cx="105376" cy="177233"/>
            </a:xfrm>
            <a:custGeom>
              <a:avLst/>
              <a:gdLst>
                <a:gd name="T0" fmla="*/ 937 w 1926"/>
                <a:gd name="T1" fmla="*/ 3639 h 4045"/>
                <a:gd name="T2" fmla="*/ 893 w 1926"/>
                <a:gd name="T3" fmla="*/ 3665 h 4045"/>
                <a:gd name="T4" fmla="*/ 863 w 1926"/>
                <a:gd name="T5" fmla="*/ 3712 h 4045"/>
                <a:gd name="T6" fmla="*/ 851 w 1926"/>
                <a:gd name="T7" fmla="*/ 3772 h 4045"/>
                <a:gd name="T8" fmla="*/ 863 w 1926"/>
                <a:gd name="T9" fmla="*/ 3832 h 4045"/>
                <a:gd name="T10" fmla="*/ 893 w 1926"/>
                <a:gd name="T11" fmla="*/ 3878 h 4045"/>
                <a:gd name="T12" fmla="*/ 937 w 1926"/>
                <a:gd name="T13" fmla="*/ 3905 h 4045"/>
                <a:gd name="T14" fmla="*/ 988 w 1926"/>
                <a:gd name="T15" fmla="*/ 3905 h 4045"/>
                <a:gd name="T16" fmla="*/ 1033 w 1926"/>
                <a:gd name="T17" fmla="*/ 3878 h 4045"/>
                <a:gd name="T18" fmla="*/ 1064 w 1926"/>
                <a:gd name="T19" fmla="*/ 3832 h 4045"/>
                <a:gd name="T20" fmla="*/ 1075 w 1926"/>
                <a:gd name="T21" fmla="*/ 3772 h 4045"/>
                <a:gd name="T22" fmla="*/ 1064 w 1926"/>
                <a:gd name="T23" fmla="*/ 3712 h 4045"/>
                <a:gd name="T24" fmla="*/ 1033 w 1926"/>
                <a:gd name="T25" fmla="*/ 3665 h 4045"/>
                <a:gd name="T26" fmla="*/ 988 w 1926"/>
                <a:gd name="T27" fmla="*/ 3639 h 4045"/>
                <a:gd name="T28" fmla="*/ 156 w 1926"/>
                <a:gd name="T29" fmla="*/ 434 h 4045"/>
                <a:gd name="T30" fmla="*/ 1770 w 1926"/>
                <a:gd name="T31" fmla="*/ 3540 h 4045"/>
                <a:gd name="T32" fmla="*/ 156 w 1926"/>
                <a:gd name="T33" fmla="*/ 434 h 4045"/>
                <a:gd name="T34" fmla="*/ 716 w 1926"/>
                <a:gd name="T35" fmla="*/ 200 h 4045"/>
                <a:gd name="T36" fmla="*/ 701 w 1926"/>
                <a:gd name="T37" fmla="*/ 217 h 4045"/>
                <a:gd name="T38" fmla="*/ 701 w 1926"/>
                <a:gd name="T39" fmla="*/ 243 h 4045"/>
                <a:gd name="T40" fmla="*/ 716 w 1926"/>
                <a:gd name="T41" fmla="*/ 260 h 4045"/>
                <a:gd name="T42" fmla="*/ 1199 w 1926"/>
                <a:gd name="T43" fmla="*/ 262 h 4045"/>
                <a:gd name="T44" fmla="*/ 1218 w 1926"/>
                <a:gd name="T45" fmla="*/ 254 h 4045"/>
                <a:gd name="T46" fmla="*/ 1226 w 1926"/>
                <a:gd name="T47" fmla="*/ 230 h 4045"/>
                <a:gd name="T48" fmla="*/ 1218 w 1926"/>
                <a:gd name="T49" fmla="*/ 207 h 4045"/>
                <a:gd name="T50" fmla="*/ 1199 w 1926"/>
                <a:gd name="T51" fmla="*/ 197 h 4045"/>
                <a:gd name="T52" fmla="*/ 224 w 1926"/>
                <a:gd name="T53" fmla="*/ 0 h 4045"/>
                <a:gd name="T54" fmla="*/ 1738 w 1926"/>
                <a:gd name="T55" fmla="*/ 4 h 4045"/>
                <a:gd name="T56" fmla="*/ 1805 w 1926"/>
                <a:gd name="T57" fmla="*/ 31 h 4045"/>
                <a:gd name="T58" fmla="*/ 1860 w 1926"/>
                <a:gd name="T59" fmla="*/ 81 h 4045"/>
                <a:gd name="T60" fmla="*/ 1900 w 1926"/>
                <a:gd name="T61" fmla="*/ 148 h 4045"/>
                <a:gd name="T62" fmla="*/ 1923 w 1926"/>
                <a:gd name="T63" fmla="*/ 229 h 4045"/>
                <a:gd name="T64" fmla="*/ 1926 w 1926"/>
                <a:gd name="T65" fmla="*/ 3772 h 4045"/>
                <a:gd name="T66" fmla="*/ 1915 w 1926"/>
                <a:gd name="T67" fmla="*/ 3857 h 4045"/>
                <a:gd name="T68" fmla="*/ 1882 w 1926"/>
                <a:gd name="T69" fmla="*/ 3932 h 4045"/>
                <a:gd name="T70" fmla="*/ 1834 w 1926"/>
                <a:gd name="T71" fmla="*/ 3992 h 4045"/>
                <a:gd name="T72" fmla="*/ 1773 w 1926"/>
                <a:gd name="T73" fmla="*/ 4032 h 4045"/>
                <a:gd name="T74" fmla="*/ 1702 w 1926"/>
                <a:gd name="T75" fmla="*/ 4045 h 4045"/>
                <a:gd name="T76" fmla="*/ 188 w 1926"/>
                <a:gd name="T77" fmla="*/ 4041 h 4045"/>
                <a:gd name="T78" fmla="*/ 122 w 1926"/>
                <a:gd name="T79" fmla="*/ 4014 h 4045"/>
                <a:gd name="T80" fmla="*/ 66 w 1926"/>
                <a:gd name="T81" fmla="*/ 3964 h 4045"/>
                <a:gd name="T82" fmla="*/ 25 w 1926"/>
                <a:gd name="T83" fmla="*/ 3897 h 4045"/>
                <a:gd name="T84" fmla="*/ 3 w 1926"/>
                <a:gd name="T85" fmla="*/ 3816 h 4045"/>
                <a:gd name="T86" fmla="*/ 0 w 1926"/>
                <a:gd name="T87" fmla="*/ 273 h 4045"/>
                <a:gd name="T88" fmla="*/ 12 w 1926"/>
                <a:gd name="T89" fmla="*/ 188 h 4045"/>
                <a:gd name="T90" fmla="*/ 43 w 1926"/>
                <a:gd name="T91" fmla="*/ 113 h 4045"/>
                <a:gd name="T92" fmla="*/ 92 w 1926"/>
                <a:gd name="T93" fmla="*/ 53 h 4045"/>
                <a:gd name="T94" fmla="*/ 154 w 1926"/>
                <a:gd name="T95" fmla="*/ 13 h 4045"/>
                <a:gd name="T96" fmla="*/ 224 w 1926"/>
                <a:gd name="T97" fmla="*/ 0 h 4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26" h="4045">
                  <a:moveTo>
                    <a:pt x="963" y="3636"/>
                  </a:moveTo>
                  <a:lnTo>
                    <a:pt x="937" y="3639"/>
                  </a:lnTo>
                  <a:lnTo>
                    <a:pt x="914" y="3649"/>
                  </a:lnTo>
                  <a:lnTo>
                    <a:pt x="893" y="3665"/>
                  </a:lnTo>
                  <a:lnTo>
                    <a:pt x="876" y="3686"/>
                  </a:lnTo>
                  <a:lnTo>
                    <a:pt x="863" y="3712"/>
                  </a:lnTo>
                  <a:lnTo>
                    <a:pt x="854" y="3741"/>
                  </a:lnTo>
                  <a:lnTo>
                    <a:pt x="851" y="3772"/>
                  </a:lnTo>
                  <a:lnTo>
                    <a:pt x="854" y="3804"/>
                  </a:lnTo>
                  <a:lnTo>
                    <a:pt x="863" y="3832"/>
                  </a:lnTo>
                  <a:lnTo>
                    <a:pt x="876" y="3857"/>
                  </a:lnTo>
                  <a:lnTo>
                    <a:pt x="893" y="3878"/>
                  </a:lnTo>
                  <a:lnTo>
                    <a:pt x="914" y="3894"/>
                  </a:lnTo>
                  <a:lnTo>
                    <a:pt x="937" y="3905"/>
                  </a:lnTo>
                  <a:lnTo>
                    <a:pt x="963" y="3909"/>
                  </a:lnTo>
                  <a:lnTo>
                    <a:pt x="988" y="3905"/>
                  </a:lnTo>
                  <a:lnTo>
                    <a:pt x="1013" y="3894"/>
                  </a:lnTo>
                  <a:lnTo>
                    <a:pt x="1033" y="3878"/>
                  </a:lnTo>
                  <a:lnTo>
                    <a:pt x="1051" y="3857"/>
                  </a:lnTo>
                  <a:lnTo>
                    <a:pt x="1064" y="3832"/>
                  </a:lnTo>
                  <a:lnTo>
                    <a:pt x="1072" y="3804"/>
                  </a:lnTo>
                  <a:lnTo>
                    <a:pt x="1075" y="3772"/>
                  </a:lnTo>
                  <a:lnTo>
                    <a:pt x="1072" y="3741"/>
                  </a:lnTo>
                  <a:lnTo>
                    <a:pt x="1064" y="3712"/>
                  </a:lnTo>
                  <a:lnTo>
                    <a:pt x="1051" y="3686"/>
                  </a:lnTo>
                  <a:lnTo>
                    <a:pt x="1033" y="3665"/>
                  </a:lnTo>
                  <a:lnTo>
                    <a:pt x="1013" y="3649"/>
                  </a:lnTo>
                  <a:lnTo>
                    <a:pt x="988" y="3639"/>
                  </a:lnTo>
                  <a:lnTo>
                    <a:pt x="963" y="3636"/>
                  </a:lnTo>
                  <a:close/>
                  <a:moveTo>
                    <a:pt x="156" y="434"/>
                  </a:moveTo>
                  <a:lnTo>
                    <a:pt x="156" y="3540"/>
                  </a:lnTo>
                  <a:lnTo>
                    <a:pt x="1770" y="3540"/>
                  </a:lnTo>
                  <a:lnTo>
                    <a:pt x="1770" y="434"/>
                  </a:lnTo>
                  <a:lnTo>
                    <a:pt x="156" y="434"/>
                  </a:lnTo>
                  <a:close/>
                  <a:moveTo>
                    <a:pt x="727" y="197"/>
                  </a:moveTo>
                  <a:lnTo>
                    <a:pt x="716" y="200"/>
                  </a:lnTo>
                  <a:lnTo>
                    <a:pt x="707" y="207"/>
                  </a:lnTo>
                  <a:lnTo>
                    <a:pt x="701" y="217"/>
                  </a:lnTo>
                  <a:lnTo>
                    <a:pt x="699" y="230"/>
                  </a:lnTo>
                  <a:lnTo>
                    <a:pt x="701" y="243"/>
                  </a:lnTo>
                  <a:lnTo>
                    <a:pt x="707" y="254"/>
                  </a:lnTo>
                  <a:lnTo>
                    <a:pt x="716" y="260"/>
                  </a:lnTo>
                  <a:lnTo>
                    <a:pt x="727" y="262"/>
                  </a:lnTo>
                  <a:lnTo>
                    <a:pt x="1199" y="262"/>
                  </a:lnTo>
                  <a:lnTo>
                    <a:pt x="1210" y="260"/>
                  </a:lnTo>
                  <a:lnTo>
                    <a:pt x="1218" y="254"/>
                  </a:lnTo>
                  <a:lnTo>
                    <a:pt x="1224" y="243"/>
                  </a:lnTo>
                  <a:lnTo>
                    <a:pt x="1226" y="230"/>
                  </a:lnTo>
                  <a:lnTo>
                    <a:pt x="1224" y="217"/>
                  </a:lnTo>
                  <a:lnTo>
                    <a:pt x="1218" y="207"/>
                  </a:lnTo>
                  <a:lnTo>
                    <a:pt x="1210" y="200"/>
                  </a:lnTo>
                  <a:lnTo>
                    <a:pt x="1199" y="197"/>
                  </a:lnTo>
                  <a:lnTo>
                    <a:pt x="727" y="197"/>
                  </a:lnTo>
                  <a:close/>
                  <a:moveTo>
                    <a:pt x="224" y="0"/>
                  </a:moveTo>
                  <a:lnTo>
                    <a:pt x="1702" y="0"/>
                  </a:lnTo>
                  <a:lnTo>
                    <a:pt x="1738" y="4"/>
                  </a:lnTo>
                  <a:lnTo>
                    <a:pt x="1773" y="13"/>
                  </a:lnTo>
                  <a:lnTo>
                    <a:pt x="1805" y="31"/>
                  </a:lnTo>
                  <a:lnTo>
                    <a:pt x="1834" y="53"/>
                  </a:lnTo>
                  <a:lnTo>
                    <a:pt x="1860" y="81"/>
                  </a:lnTo>
                  <a:lnTo>
                    <a:pt x="1882" y="113"/>
                  </a:lnTo>
                  <a:lnTo>
                    <a:pt x="1900" y="148"/>
                  </a:lnTo>
                  <a:lnTo>
                    <a:pt x="1915" y="188"/>
                  </a:lnTo>
                  <a:lnTo>
                    <a:pt x="1923" y="229"/>
                  </a:lnTo>
                  <a:lnTo>
                    <a:pt x="1926" y="273"/>
                  </a:lnTo>
                  <a:lnTo>
                    <a:pt x="1926" y="3772"/>
                  </a:lnTo>
                  <a:lnTo>
                    <a:pt x="1923" y="3816"/>
                  </a:lnTo>
                  <a:lnTo>
                    <a:pt x="1915" y="3857"/>
                  </a:lnTo>
                  <a:lnTo>
                    <a:pt x="1900" y="3897"/>
                  </a:lnTo>
                  <a:lnTo>
                    <a:pt x="1882" y="3932"/>
                  </a:lnTo>
                  <a:lnTo>
                    <a:pt x="1860" y="3964"/>
                  </a:lnTo>
                  <a:lnTo>
                    <a:pt x="1834" y="3992"/>
                  </a:lnTo>
                  <a:lnTo>
                    <a:pt x="1805" y="4014"/>
                  </a:lnTo>
                  <a:lnTo>
                    <a:pt x="1773" y="4032"/>
                  </a:lnTo>
                  <a:lnTo>
                    <a:pt x="1738" y="4041"/>
                  </a:lnTo>
                  <a:lnTo>
                    <a:pt x="1702" y="4045"/>
                  </a:lnTo>
                  <a:lnTo>
                    <a:pt x="224" y="4045"/>
                  </a:lnTo>
                  <a:lnTo>
                    <a:pt x="188" y="4041"/>
                  </a:lnTo>
                  <a:lnTo>
                    <a:pt x="154" y="4032"/>
                  </a:lnTo>
                  <a:lnTo>
                    <a:pt x="122" y="4014"/>
                  </a:lnTo>
                  <a:lnTo>
                    <a:pt x="92" y="3992"/>
                  </a:lnTo>
                  <a:lnTo>
                    <a:pt x="66" y="3964"/>
                  </a:lnTo>
                  <a:lnTo>
                    <a:pt x="43" y="3932"/>
                  </a:lnTo>
                  <a:lnTo>
                    <a:pt x="25" y="3897"/>
                  </a:lnTo>
                  <a:lnTo>
                    <a:pt x="12" y="3857"/>
                  </a:lnTo>
                  <a:lnTo>
                    <a:pt x="3" y="3816"/>
                  </a:lnTo>
                  <a:lnTo>
                    <a:pt x="0" y="3772"/>
                  </a:lnTo>
                  <a:lnTo>
                    <a:pt x="0" y="273"/>
                  </a:lnTo>
                  <a:lnTo>
                    <a:pt x="3" y="229"/>
                  </a:lnTo>
                  <a:lnTo>
                    <a:pt x="12" y="188"/>
                  </a:lnTo>
                  <a:lnTo>
                    <a:pt x="25" y="148"/>
                  </a:lnTo>
                  <a:lnTo>
                    <a:pt x="43" y="113"/>
                  </a:lnTo>
                  <a:lnTo>
                    <a:pt x="66" y="81"/>
                  </a:lnTo>
                  <a:lnTo>
                    <a:pt x="92" y="53"/>
                  </a:lnTo>
                  <a:lnTo>
                    <a:pt x="122" y="31"/>
                  </a:lnTo>
                  <a:lnTo>
                    <a:pt x="154" y="13"/>
                  </a:lnTo>
                  <a:lnTo>
                    <a:pt x="188" y="4"/>
                  </a:lnTo>
                  <a:lnTo>
                    <a:pt x="22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  <p:sp>
          <p:nvSpPr>
            <p:cNvPr id="8" name="자유형 7"/>
            <p:cNvSpPr/>
            <p:nvPr/>
          </p:nvSpPr>
          <p:spPr>
            <a:xfrm>
              <a:off x="598771" y="3644382"/>
              <a:ext cx="158629" cy="138832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  <p:sp>
          <p:nvSpPr>
            <p:cNvPr id="9" name="Freeform 6"/>
            <p:cNvSpPr/>
            <p:nvPr/>
          </p:nvSpPr>
          <p:spPr>
            <a:xfrm rot="10800000" flipH="1" flipV="1">
              <a:off x="597941" y="2949079"/>
              <a:ext cx="160288" cy="142111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  <p:grpSp>
          <p:nvGrpSpPr>
            <p:cNvPr id="10" name="Group 20"/>
            <p:cNvGrpSpPr>
              <a:grpSpLocks noChangeAspect="1"/>
            </p:cNvGrpSpPr>
            <p:nvPr/>
          </p:nvGrpSpPr>
          <p:grpSpPr>
            <a:xfrm>
              <a:off x="614039" y="2221163"/>
              <a:ext cx="128093" cy="174724"/>
              <a:chOff x="2597" y="4163"/>
              <a:chExt cx="217" cy="296"/>
            </a:xfrm>
            <a:grpFill/>
          </p:grpSpPr>
          <p:sp>
            <p:nvSpPr>
              <p:cNvPr id="19" name="Freeform 22"/>
              <p:cNvSpPr>
                <a:spLocks noEditPoints="1"/>
              </p:cNvSpPr>
              <p:nvPr/>
            </p:nvSpPr>
            <p:spPr>
              <a:xfrm>
                <a:off x="2630" y="4163"/>
                <a:ext cx="151" cy="176"/>
              </a:xfrm>
              <a:custGeom>
                <a:avLst/>
                <a:gdLst>
                  <a:gd name="T0" fmla="*/ 410 w 1662"/>
                  <a:gd name="T1" fmla="*/ 645 h 1942"/>
                  <a:gd name="T2" fmla="*/ 309 w 1662"/>
                  <a:gd name="T3" fmla="*/ 847 h 1942"/>
                  <a:gd name="T4" fmla="*/ 255 w 1662"/>
                  <a:gd name="T5" fmla="*/ 1023 h 1942"/>
                  <a:gd name="T6" fmla="*/ 263 w 1662"/>
                  <a:gd name="T7" fmla="*/ 1206 h 1942"/>
                  <a:gd name="T8" fmla="*/ 347 w 1662"/>
                  <a:gd name="T9" fmla="*/ 1429 h 1942"/>
                  <a:gd name="T10" fmla="*/ 476 w 1662"/>
                  <a:gd name="T11" fmla="*/ 1620 h 1942"/>
                  <a:gd name="T12" fmla="*/ 638 w 1662"/>
                  <a:gd name="T13" fmla="*/ 1753 h 1942"/>
                  <a:gd name="T14" fmla="*/ 825 w 1662"/>
                  <a:gd name="T15" fmla="*/ 1803 h 1942"/>
                  <a:gd name="T16" fmla="*/ 1013 w 1662"/>
                  <a:gd name="T17" fmla="*/ 1753 h 1942"/>
                  <a:gd name="T18" fmla="*/ 1176 w 1662"/>
                  <a:gd name="T19" fmla="*/ 1619 h 1942"/>
                  <a:gd name="T20" fmla="*/ 1305 w 1662"/>
                  <a:gd name="T21" fmla="*/ 1428 h 1942"/>
                  <a:gd name="T22" fmla="*/ 1388 w 1662"/>
                  <a:gd name="T23" fmla="*/ 1205 h 1942"/>
                  <a:gd name="T24" fmla="*/ 1418 w 1662"/>
                  <a:gd name="T25" fmla="*/ 974 h 1942"/>
                  <a:gd name="T26" fmla="*/ 1266 w 1662"/>
                  <a:gd name="T27" fmla="*/ 836 h 1942"/>
                  <a:gd name="T28" fmla="*/ 1012 w 1662"/>
                  <a:gd name="T29" fmla="*/ 794 h 1942"/>
                  <a:gd name="T30" fmla="*/ 806 w 1662"/>
                  <a:gd name="T31" fmla="*/ 713 h 1942"/>
                  <a:gd name="T32" fmla="*/ 646 w 1662"/>
                  <a:gd name="T33" fmla="*/ 610 h 1942"/>
                  <a:gd name="T34" fmla="*/ 526 w 1662"/>
                  <a:gd name="T35" fmla="*/ 499 h 1942"/>
                  <a:gd name="T36" fmla="*/ 944 w 1662"/>
                  <a:gd name="T37" fmla="*/ 23 h 1942"/>
                  <a:gd name="T38" fmla="*/ 1152 w 1662"/>
                  <a:gd name="T39" fmla="*/ 118 h 1942"/>
                  <a:gd name="T40" fmla="*/ 1271 w 1662"/>
                  <a:gd name="T41" fmla="*/ 205 h 1942"/>
                  <a:gd name="T42" fmla="*/ 1388 w 1662"/>
                  <a:gd name="T43" fmla="*/ 323 h 1942"/>
                  <a:gd name="T44" fmla="*/ 1455 w 1662"/>
                  <a:gd name="T45" fmla="*/ 429 h 1942"/>
                  <a:gd name="T46" fmla="*/ 1524 w 1662"/>
                  <a:gd name="T47" fmla="*/ 626 h 1942"/>
                  <a:gd name="T48" fmla="*/ 1555 w 1662"/>
                  <a:gd name="T49" fmla="*/ 892 h 1942"/>
                  <a:gd name="T50" fmla="*/ 1619 w 1662"/>
                  <a:gd name="T51" fmla="*/ 939 h 1942"/>
                  <a:gd name="T52" fmla="*/ 1657 w 1662"/>
                  <a:gd name="T53" fmla="*/ 1032 h 1942"/>
                  <a:gd name="T54" fmla="*/ 1655 w 1662"/>
                  <a:gd name="T55" fmla="*/ 1183 h 1942"/>
                  <a:gd name="T56" fmla="*/ 1611 w 1662"/>
                  <a:gd name="T57" fmla="*/ 1304 h 1942"/>
                  <a:gd name="T58" fmla="*/ 1537 w 1662"/>
                  <a:gd name="T59" fmla="*/ 1372 h 1942"/>
                  <a:gd name="T60" fmla="*/ 1445 w 1662"/>
                  <a:gd name="T61" fmla="*/ 1454 h 1942"/>
                  <a:gd name="T62" fmla="*/ 1313 w 1662"/>
                  <a:gd name="T63" fmla="*/ 1670 h 1942"/>
                  <a:gd name="T64" fmla="*/ 1141 w 1662"/>
                  <a:gd name="T65" fmla="*/ 1836 h 1942"/>
                  <a:gd name="T66" fmla="*/ 937 w 1662"/>
                  <a:gd name="T67" fmla="*/ 1930 h 1942"/>
                  <a:gd name="T68" fmla="*/ 714 w 1662"/>
                  <a:gd name="T69" fmla="*/ 1930 h 1942"/>
                  <a:gd name="T70" fmla="*/ 510 w 1662"/>
                  <a:gd name="T71" fmla="*/ 1836 h 1942"/>
                  <a:gd name="T72" fmla="*/ 337 w 1662"/>
                  <a:gd name="T73" fmla="*/ 1669 h 1942"/>
                  <a:gd name="T74" fmla="*/ 205 w 1662"/>
                  <a:gd name="T75" fmla="*/ 1452 h 1942"/>
                  <a:gd name="T76" fmla="*/ 111 w 1662"/>
                  <a:gd name="T77" fmla="*/ 1364 h 1942"/>
                  <a:gd name="T78" fmla="*/ 39 w 1662"/>
                  <a:gd name="T79" fmla="*/ 1284 h 1942"/>
                  <a:gd name="T80" fmla="*/ 2 w 1662"/>
                  <a:gd name="T81" fmla="*/ 1143 h 1942"/>
                  <a:gd name="T82" fmla="*/ 9 w 1662"/>
                  <a:gd name="T83" fmla="*/ 1009 h 1942"/>
                  <a:gd name="T84" fmla="*/ 50 w 1662"/>
                  <a:gd name="T85" fmla="*/ 930 h 1942"/>
                  <a:gd name="T86" fmla="*/ 98 w 1662"/>
                  <a:gd name="T87" fmla="*/ 851 h 1942"/>
                  <a:gd name="T88" fmla="*/ 85 w 1662"/>
                  <a:gd name="T89" fmla="*/ 643 h 1942"/>
                  <a:gd name="T90" fmla="*/ 120 w 1662"/>
                  <a:gd name="T91" fmla="*/ 487 h 1942"/>
                  <a:gd name="T92" fmla="*/ 183 w 1662"/>
                  <a:gd name="T93" fmla="*/ 377 h 1942"/>
                  <a:gd name="T94" fmla="*/ 257 w 1662"/>
                  <a:gd name="T95" fmla="*/ 305 h 1942"/>
                  <a:gd name="T96" fmla="*/ 319 w 1662"/>
                  <a:gd name="T97" fmla="*/ 266 h 1942"/>
                  <a:gd name="T98" fmla="*/ 352 w 1662"/>
                  <a:gd name="T99" fmla="*/ 246 h 1942"/>
                  <a:gd name="T100" fmla="*/ 390 w 1662"/>
                  <a:gd name="T101" fmla="*/ 196 h 1942"/>
                  <a:gd name="T102" fmla="*/ 459 w 1662"/>
                  <a:gd name="T103" fmla="*/ 127 h 1942"/>
                  <a:gd name="T104" fmla="*/ 559 w 1662"/>
                  <a:gd name="T105" fmla="*/ 57 h 1942"/>
                  <a:gd name="T106" fmla="*/ 690 w 1662"/>
                  <a:gd name="T107" fmla="*/ 10 h 19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662" h="1942">
                    <a:moveTo>
                      <a:pt x="526" y="499"/>
                    </a:moveTo>
                    <a:lnTo>
                      <a:pt x="484" y="546"/>
                    </a:lnTo>
                    <a:lnTo>
                      <a:pt x="445" y="595"/>
                    </a:lnTo>
                    <a:lnTo>
                      <a:pt x="410" y="645"/>
                    </a:lnTo>
                    <a:lnTo>
                      <a:pt x="379" y="696"/>
                    </a:lnTo>
                    <a:lnTo>
                      <a:pt x="352" y="747"/>
                    </a:lnTo>
                    <a:lnTo>
                      <a:pt x="329" y="797"/>
                    </a:lnTo>
                    <a:lnTo>
                      <a:pt x="309" y="847"/>
                    </a:lnTo>
                    <a:lnTo>
                      <a:pt x="291" y="895"/>
                    </a:lnTo>
                    <a:lnTo>
                      <a:pt x="277" y="941"/>
                    </a:lnTo>
                    <a:lnTo>
                      <a:pt x="264" y="984"/>
                    </a:lnTo>
                    <a:lnTo>
                      <a:pt x="255" y="1023"/>
                    </a:lnTo>
                    <a:lnTo>
                      <a:pt x="247" y="1059"/>
                    </a:lnTo>
                    <a:lnTo>
                      <a:pt x="241" y="1091"/>
                    </a:lnTo>
                    <a:lnTo>
                      <a:pt x="250" y="1148"/>
                    </a:lnTo>
                    <a:lnTo>
                      <a:pt x="263" y="1206"/>
                    </a:lnTo>
                    <a:lnTo>
                      <a:pt x="280" y="1263"/>
                    </a:lnTo>
                    <a:lnTo>
                      <a:pt x="299" y="1320"/>
                    </a:lnTo>
                    <a:lnTo>
                      <a:pt x="322" y="1375"/>
                    </a:lnTo>
                    <a:lnTo>
                      <a:pt x="347" y="1429"/>
                    </a:lnTo>
                    <a:lnTo>
                      <a:pt x="375" y="1480"/>
                    </a:lnTo>
                    <a:lnTo>
                      <a:pt x="406" y="1530"/>
                    </a:lnTo>
                    <a:lnTo>
                      <a:pt x="440" y="1576"/>
                    </a:lnTo>
                    <a:lnTo>
                      <a:pt x="476" y="1620"/>
                    </a:lnTo>
                    <a:lnTo>
                      <a:pt x="513" y="1659"/>
                    </a:lnTo>
                    <a:lnTo>
                      <a:pt x="553" y="1695"/>
                    </a:lnTo>
                    <a:lnTo>
                      <a:pt x="594" y="1726"/>
                    </a:lnTo>
                    <a:lnTo>
                      <a:pt x="638" y="1753"/>
                    </a:lnTo>
                    <a:lnTo>
                      <a:pt x="683" y="1774"/>
                    </a:lnTo>
                    <a:lnTo>
                      <a:pt x="729" y="1789"/>
                    </a:lnTo>
                    <a:lnTo>
                      <a:pt x="777" y="1800"/>
                    </a:lnTo>
                    <a:lnTo>
                      <a:pt x="825" y="1803"/>
                    </a:lnTo>
                    <a:lnTo>
                      <a:pt x="875" y="1800"/>
                    </a:lnTo>
                    <a:lnTo>
                      <a:pt x="922" y="1789"/>
                    </a:lnTo>
                    <a:lnTo>
                      <a:pt x="968" y="1774"/>
                    </a:lnTo>
                    <a:lnTo>
                      <a:pt x="1013" y="1753"/>
                    </a:lnTo>
                    <a:lnTo>
                      <a:pt x="1056" y="1726"/>
                    </a:lnTo>
                    <a:lnTo>
                      <a:pt x="1099" y="1695"/>
                    </a:lnTo>
                    <a:lnTo>
                      <a:pt x="1139" y="1659"/>
                    </a:lnTo>
                    <a:lnTo>
                      <a:pt x="1176" y="1619"/>
                    </a:lnTo>
                    <a:lnTo>
                      <a:pt x="1212" y="1576"/>
                    </a:lnTo>
                    <a:lnTo>
                      <a:pt x="1245" y="1529"/>
                    </a:lnTo>
                    <a:lnTo>
                      <a:pt x="1276" y="1480"/>
                    </a:lnTo>
                    <a:lnTo>
                      <a:pt x="1305" y="1428"/>
                    </a:lnTo>
                    <a:lnTo>
                      <a:pt x="1330" y="1374"/>
                    </a:lnTo>
                    <a:lnTo>
                      <a:pt x="1353" y="1319"/>
                    </a:lnTo>
                    <a:lnTo>
                      <a:pt x="1372" y="1262"/>
                    </a:lnTo>
                    <a:lnTo>
                      <a:pt x="1388" y="1205"/>
                    </a:lnTo>
                    <a:lnTo>
                      <a:pt x="1401" y="1147"/>
                    </a:lnTo>
                    <a:lnTo>
                      <a:pt x="1411" y="1089"/>
                    </a:lnTo>
                    <a:lnTo>
                      <a:pt x="1416" y="1032"/>
                    </a:lnTo>
                    <a:lnTo>
                      <a:pt x="1418" y="974"/>
                    </a:lnTo>
                    <a:lnTo>
                      <a:pt x="1417" y="904"/>
                    </a:lnTo>
                    <a:lnTo>
                      <a:pt x="1414" y="838"/>
                    </a:lnTo>
                    <a:lnTo>
                      <a:pt x="1339" y="839"/>
                    </a:lnTo>
                    <a:lnTo>
                      <a:pt x="1266" y="836"/>
                    </a:lnTo>
                    <a:lnTo>
                      <a:pt x="1198" y="830"/>
                    </a:lnTo>
                    <a:lnTo>
                      <a:pt x="1133" y="820"/>
                    </a:lnTo>
                    <a:lnTo>
                      <a:pt x="1070" y="808"/>
                    </a:lnTo>
                    <a:lnTo>
                      <a:pt x="1012" y="794"/>
                    </a:lnTo>
                    <a:lnTo>
                      <a:pt x="956" y="777"/>
                    </a:lnTo>
                    <a:lnTo>
                      <a:pt x="903" y="757"/>
                    </a:lnTo>
                    <a:lnTo>
                      <a:pt x="853" y="737"/>
                    </a:lnTo>
                    <a:lnTo>
                      <a:pt x="806" y="713"/>
                    </a:lnTo>
                    <a:lnTo>
                      <a:pt x="762" y="690"/>
                    </a:lnTo>
                    <a:lnTo>
                      <a:pt x="721" y="664"/>
                    </a:lnTo>
                    <a:lnTo>
                      <a:pt x="682" y="638"/>
                    </a:lnTo>
                    <a:lnTo>
                      <a:pt x="646" y="610"/>
                    </a:lnTo>
                    <a:lnTo>
                      <a:pt x="612" y="583"/>
                    </a:lnTo>
                    <a:lnTo>
                      <a:pt x="581" y="555"/>
                    </a:lnTo>
                    <a:lnTo>
                      <a:pt x="552" y="527"/>
                    </a:lnTo>
                    <a:lnTo>
                      <a:pt x="526" y="499"/>
                    </a:lnTo>
                    <a:close/>
                    <a:moveTo>
                      <a:pt x="808" y="0"/>
                    </a:moveTo>
                    <a:lnTo>
                      <a:pt x="851" y="3"/>
                    </a:lnTo>
                    <a:lnTo>
                      <a:pt x="897" y="11"/>
                    </a:lnTo>
                    <a:lnTo>
                      <a:pt x="944" y="23"/>
                    </a:lnTo>
                    <a:lnTo>
                      <a:pt x="993" y="39"/>
                    </a:lnTo>
                    <a:lnTo>
                      <a:pt x="1044" y="60"/>
                    </a:lnTo>
                    <a:lnTo>
                      <a:pt x="1097" y="86"/>
                    </a:lnTo>
                    <a:lnTo>
                      <a:pt x="1152" y="118"/>
                    </a:lnTo>
                    <a:lnTo>
                      <a:pt x="1179" y="135"/>
                    </a:lnTo>
                    <a:lnTo>
                      <a:pt x="1208" y="155"/>
                    </a:lnTo>
                    <a:lnTo>
                      <a:pt x="1239" y="179"/>
                    </a:lnTo>
                    <a:lnTo>
                      <a:pt x="1271" y="205"/>
                    </a:lnTo>
                    <a:lnTo>
                      <a:pt x="1304" y="233"/>
                    </a:lnTo>
                    <a:lnTo>
                      <a:pt x="1334" y="261"/>
                    </a:lnTo>
                    <a:lnTo>
                      <a:pt x="1363" y="292"/>
                    </a:lnTo>
                    <a:lnTo>
                      <a:pt x="1388" y="323"/>
                    </a:lnTo>
                    <a:lnTo>
                      <a:pt x="1409" y="353"/>
                    </a:lnTo>
                    <a:lnTo>
                      <a:pt x="1409" y="353"/>
                    </a:lnTo>
                    <a:lnTo>
                      <a:pt x="1433" y="389"/>
                    </a:lnTo>
                    <a:lnTo>
                      <a:pt x="1455" y="429"/>
                    </a:lnTo>
                    <a:lnTo>
                      <a:pt x="1475" y="472"/>
                    </a:lnTo>
                    <a:lnTo>
                      <a:pt x="1493" y="519"/>
                    </a:lnTo>
                    <a:lnTo>
                      <a:pt x="1509" y="570"/>
                    </a:lnTo>
                    <a:lnTo>
                      <a:pt x="1524" y="626"/>
                    </a:lnTo>
                    <a:lnTo>
                      <a:pt x="1535" y="685"/>
                    </a:lnTo>
                    <a:lnTo>
                      <a:pt x="1545" y="749"/>
                    </a:lnTo>
                    <a:lnTo>
                      <a:pt x="1551" y="817"/>
                    </a:lnTo>
                    <a:lnTo>
                      <a:pt x="1555" y="892"/>
                    </a:lnTo>
                    <a:lnTo>
                      <a:pt x="1573" y="900"/>
                    </a:lnTo>
                    <a:lnTo>
                      <a:pt x="1590" y="910"/>
                    </a:lnTo>
                    <a:lnTo>
                      <a:pt x="1605" y="922"/>
                    </a:lnTo>
                    <a:lnTo>
                      <a:pt x="1619" y="939"/>
                    </a:lnTo>
                    <a:lnTo>
                      <a:pt x="1632" y="957"/>
                    </a:lnTo>
                    <a:lnTo>
                      <a:pt x="1642" y="979"/>
                    </a:lnTo>
                    <a:lnTo>
                      <a:pt x="1651" y="1003"/>
                    </a:lnTo>
                    <a:lnTo>
                      <a:pt x="1657" y="1032"/>
                    </a:lnTo>
                    <a:lnTo>
                      <a:pt x="1661" y="1064"/>
                    </a:lnTo>
                    <a:lnTo>
                      <a:pt x="1662" y="1102"/>
                    </a:lnTo>
                    <a:lnTo>
                      <a:pt x="1660" y="1143"/>
                    </a:lnTo>
                    <a:lnTo>
                      <a:pt x="1655" y="1183"/>
                    </a:lnTo>
                    <a:lnTo>
                      <a:pt x="1648" y="1218"/>
                    </a:lnTo>
                    <a:lnTo>
                      <a:pt x="1638" y="1250"/>
                    </a:lnTo>
                    <a:lnTo>
                      <a:pt x="1625" y="1278"/>
                    </a:lnTo>
                    <a:lnTo>
                      <a:pt x="1611" y="1304"/>
                    </a:lnTo>
                    <a:lnTo>
                      <a:pt x="1595" y="1325"/>
                    </a:lnTo>
                    <a:lnTo>
                      <a:pt x="1577" y="1344"/>
                    </a:lnTo>
                    <a:lnTo>
                      <a:pt x="1558" y="1360"/>
                    </a:lnTo>
                    <a:lnTo>
                      <a:pt x="1537" y="1372"/>
                    </a:lnTo>
                    <a:lnTo>
                      <a:pt x="1515" y="1382"/>
                    </a:lnTo>
                    <a:lnTo>
                      <a:pt x="1493" y="1390"/>
                    </a:lnTo>
                    <a:lnTo>
                      <a:pt x="1471" y="1395"/>
                    </a:lnTo>
                    <a:lnTo>
                      <a:pt x="1445" y="1454"/>
                    </a:lnTo>
                    <a:lnTo>
                      <a:pt x="1416" y="1512"/>
                    </a:lnTo>
                    <a:lnTo>
                      <a:pt x="1385" y="1567"/>
                    </a:lnTo>
                    <a:lnTo>
                      <a:pt x="1350" y="1620"/>
                    </a:lnTo>
                    <a:lnTo>
                      <a:pt x="1313" y="1670"/>
                    </a:lnTo>
                    <a:lnTo>
                      <a:pt x="1273" y="1717"/>
                    </a:lnTo>
                    <a:lnTo>
                      <a:pt x="1231" y="1761"/>
                    </a:lnTo>
                    <a:lnTo>
                      <a:pt x="1187" y="1801"/>
                    </a:lnTo>
                    <a:lnTo>
                      <a:pt x="1141" y="1836"/>
                    </a:lnTo>
                    <a:lnTo>
                      <a:pt x="1092" y="1868"/>
                    </a:lnTo>
                    <a:lnTo>
                      <a:pt x="1042" y="1893"/>
                    </a:lnTo>
                    <a:lnTo>
                      <a:pt x="990" y="1915"/>
                    </a:lnTo>
                    <a:lnTo>
                      <a:pt x="937" y="1930"/>
                    </a:lnTo>
                    <a:lnTo>
                      <a:pt x="882" y="1939"/>
                    </a:lnTo>
                    <a:lnTo>
                      <a:pt x="825" y="1942"/>
                    </a:lnTo>
                    <a:lnTo>
                      <a:pt x="769" y="1939"/>
                    </a:lnTo>
                    <a:lnTo>
                      <a:pt x="714" y="1930"/>
                    </a:lnTo>
                    <a:lnTo>
                      <a:pt x="661" y="1915"/>
                    </a:lnTo>
                    <a:lnTo>
                      <a:pt x="608" y="1893"/>
                    </a:lnTo>
                    <a:lnTo>
                      <a:pt x="558" y="1867"/>
                    </a:lnTo>
                    <a:lnTo>
                      <a:pt x="510" y="1836"/>
                    </a:lnTo>
                    <a:lnTo>
                      <a:pt x="464" y="1800"/>
                    </a:lnTo>
                    <a:lnTo>
                      <a:pt x="419" y="1760"/>
                    </a:lnTo>
                    <a:lnTo>
                      <a:pt x="377" y="1716"/>
                    </a:lnTo>
                    <a:lnTo>
                      <a:pt x="337" y="1669"/>
                    </a:lnTo>
                    <a:lnTo>
                      <a:pt x="300" y="1618"/>
                    </a:lnTo>
                    <a:lnTo>
                      <a:pt x="266" y="1565"/>
                    </a:lnTo>
                    <a:lnTo>
                      <a:pt x="234" y="1510"/>
                    </a:lnTo>
                    <a:lnTo>
                      <a:pt x="205" y="1452"/>
                    </a:lnTo>
                    <a:lnTo>
                      <a:pt x="179" y="1392"/>
                    </a:lnTo>
                    <a:lnTo>
                      <a:pt x="156" y="1386"/>
                    </a:lnTo>
                    <a:lnTo>
                      <a:pt x="133" y="1376"/>
                    </a:lnTo>
                    <a:lnTo>
                      <a:pt x="111" y="1364"/>
                    </a:lnTo>
                    <a:lnTo>
                      <a:pt x="91" y="1349"/>
                    </a:lnTo>
                    <a:lnTo>
                      <a:pt x="72" y="1330"/>
                    </a:lnTo>
                    <a:lnTo>
                      <a:pt x="55" y="1309"/>
                    </a:lnTo>
                    <a:lnTo>
                      <a:pt x="39" y="1284"/>
                    </a:lnTo>
                    <a:lnTo>
                      <a:pt x="26" y="1254"/>
                    </a:lnTo>
                    <a:lnTo>
                      <a:pt x="15" y="1221"/>
                    </a:lnTo>
                    <a:lnTo>
                      <a:pt x="7" y="1184"/>
                    </a:lnTo>
                    <a:lnTo>
                      <a:pt x="2" y="1143"/>
                    </a:lnTo>
                    <a:lnTo>
                      <a:pt x="0" y="1104"/>
                    </a:lnTo>
                    <a:lnTo>
                      <a:pt x="1" y="1068"/>
                    </a:lnTo>
                    <a:lnTo>
                      <a:pt x="4" y="1038"/>
                    </a:lnTo>
                    <a:lnTo>
                      <a:pt x="9" y="1009"/>
                    </a:lnTo>
                    <a:lnTo>
                      <a:pt x="17" y="985"/>
                    </a:lnTo>
                    <a:lnTo>
                      <a:pt x="27" y="964"/>
                    </a:lnTo>
                    <a:lnTo>
                      <a:pt x="38" y="946"/>
                    </a:lnTo>
                    <a:lnTo>
                      <a:pt x="50" y="930"/>
                    </a:lnTo>
                    <a:lnTo>
                      <a:pt x="65" y="916"/>
                    </a:lnTo>
                    <a:lnTo>
                      <a:pt x="80" y="906"/>
                    </a:lnTo>
                    <a:lnTo>
                      <a:pt x="96" y="897"/>
                    </a:lnTo>
                    <a:lnTo>
                      <a:pt x="98" y="851"/>
                    </a:lnTo>
                    <a:lnTo>
                      <a:pt x="89" y="794"/>
                    </a:lnTo>
                    <a:lnTo>
                      <a:pt x="85" y="740"/>
                    </a:lnTo>
                    <a:lnTo>
                      <a:pt x="83" y="690"/>
                    </a:lnTo>
                    <a:lnTo>
                      <a:pt x="85" y="643"/>
                    </a:lnTo>
                    <a:lnTo>
                      <a:pt x="90" y="599"/>
                    </a:lnTo>
                    <a:lnTo>
                      <a:pt x="98" y="559"/>
                    </a:lnTo>
                    <a:lnTo>
                      <a:pt x="108" y="522"/>
                    </a:lnTo>
                    <a:lnTo>
                      <a:pt x="120" y="487"/>
                    </a:lnTo>
                    <a:lnTo>
                      <a:pt x="134" y="455"/>
                    </a:lnTo>
                    <a:lnTo>
                      <a:pt x="149" y="427"/>
                    </a:lnTo>
                    <a:lnTo>
                      <a:pt x="166" y="400"/>
                    </a:lnTo>
                    <a:lnTo>
                      <a:pt x="183" y="377"/>
                    </a:lnTo>
                    <a:lnTo>
                      <a:pt x="202" y="355"/>
                    </a:lnTo>
                    <a:lnTo>
                      <a:pt x="220" y="337"/>
                    </a:lnTo>
                    <a:lnTo>
                      <a:pt x="239" y="320"/>
                    </a:lnTo>
                    <a:lnTo>
                      <a:pt x="257" y="305"/>
                    </a:lnTo>
                    <a:lnTo>
                      <a:pt x="274" y="293"/>
                    </a:lnTo>
                    <a:lnTo>
                      <a:pt x="290" y="282"/>
                    </a:lnTo>
                    <a:lnTo>
                      <a:pt x="305" y="273"/>
                    </a:lnTo>
                    <a:lnTo>
                      <a:pt x="319" y="266"/>
                    </a:lnTo>
                    <a:lnTo>
                      <a:pt x="331" y="260"/>
                    </a:lnTo>
                    <a:lnTo>
                      <a:pt x="341" y="255"/>
                    </a:lnTo>
                    <a:lnTo>
                      <a:pt x="348" y="253"/>
                    </a:lnTo>
                    <a:lnTo>
                      <a:pt x="352" y="246"/>
                    </a:lnTo>
                    <a:lnTo>
                      <a:pt x="359" y="237"/>
                    </a:lnTo>
                    <a:lnTo>
                      <a:pt x="367" y="225"/>
                    </a:lnTo>
                    <a:lnTo>
                      <a:pt x="377" y="212"/>
                    </a:lnTo>
                    <a:lnTo>
                      <a:pt x="390" y="196"/>
                    </a:lnTo>
                    <a:lnTo>
                      <a:pt x="404" y="180"/>
                    </a:lnTo>
                    <a:lnTo>
                      <a:pt x="421" y="163"/>
                    </a:lnTo>
                    <a:lnTo>
                      <a:pt x="439" y="145"/>
                    </a:lnTo>
                    <a:lnTo>
                      <a:pt x="459" y="127"/>
                    </a:lnTo>
                    <a:lnTo>
                      <a:pt x="481" y="108"/>
                    </a:lnTo>
                    <a:lnTo>
                      <a:pt x="505" y="91"/>
                    </a:lnTo>
                    <a:lnTo>
                      <a:pt x="531" y="74"/>
                    </a:lnTo>
                    <a:lnTo>
                      <a:pt x="559" y="57"/>
                    </a:lnTo>
                    <a:lnTo>
                      <a:pt x="589" y="43"/>
                    </a:lnTo>
                    <a:lnTo>
                      <a:pt x="620" y="30"/>
                    </a:lnTo>
                    <a:lnTo>
                      <a:pt x="655" y="19"/>
                    </a:lnTo>
                    <a:lnTo>
                      <a:pt x="690" y="10"/>
                    </a:lnTo>
                    <a:lnTo>
                      <a:pt x="728" y="3"/>
                    </a:lnTo>
                    <a:lnTo>
                      <a:pt x="767" y="0"/>
                    </a:lnTo>
                    <a:lnTo>
                      <a:pt x="80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endParaRPr kumimoji="0" lang="ko-KR" altLang="en-US" sz="1600" b="0" i="0" u="none" strike="noStrike" kern="1200" cap="none" spc="0" normalizeH="0" baseline="0"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endParaRPr>
              </a:p>
            </p:txBody>
          </p:sp>
          <p:sp>
            <p:nvSpPr>
              <p:cNvPr id="20" name="Freeform 23"/>
              <p:cNvSpPr>
                <a:spLocks noEditPoints="1"/>
              </p:cNvSpPr>
              <p:nvPr/>
            </p:nvSpPr>
            <p:spPr>
              <a:xfrm>
                <a:off x="2664" y="4250"/>
                <a:ext cx="83" cy="27"/>
              </a:xfrm>
              <a:custGeom>
                <a:avLst/>
                <a:gdLst>
                  <a:gd name="T0" fmla="*/ 613 w 916"/>
                  <a:gd name="T1" fmla="*/ 78 h 300"/>
                  <a:gd name="T2" fmla="*/ 561 w 916"/>
                  <a:gd name="T3" fmla="*/ 109 h 300"/>
                  <a:gd name="T4" fmla="*/ 554 w 916"/>
                  <a:gd name="T5" fmla="*/ 165 h 300"/>
                  <a:gd name="T6" fmla="*/ 579 w 916"/>
                  <a:gd name="T7" fmla="*/ 210 h 300"/>
                  <a:gd name="T8" fmla="*/ 665 w 916"/>
                  <a:gd name="T9" fmla="*/ 229 h 300"/>
                  <a:gd name="T10" fmla="*/ 787 w 916"/>
                  <a:gd name="T11" fmla="*/ 223 h 300"/>
                  <a:gd name="T12" fmla="*/ 839 w 916"/>
                  <a:gd name="T13" fmla="*/ 191 h 300"/>
                  <a:gd name="T14" fmla="*/ 846 w 916"/>
                  <a:gd name="T15" fmla="*/ 135 h 300"/>
                  <a:gd name="T16" fmla="*/ 820 w 916"/>
                  <a:gd name="T17" fmla="*/ 90 h 300"/>
                  <a:gd name="T18" fmla="*/ 734 w 916"/>
                  <a:gd name="T19" fmla="*/ 72 h 300"/>
                  <a:gd name="T20" fmla="*/ 153 w 916"/>
                  <a:gd name="T21" fmla="*/ 74 h 300"/>
                  <a:gd name="T22" fmla="*/ 85 w 916"/>
                  <a:gd name="T23" fmla="*/ 99 h 300"/>
                  <a:gd name="T24" fmla="*/ 70 w 916"/>
                  <a:gd name="T25" fmla="*/ 150 h 300"/>
                  <a:gd name="T26" fmla="*/ 85 w 916"/>
                  <a:gd name="T27" fmla="*/ 201 h 300"/>
                  <a:gd name="T28" fmla="*/ 153 w 916"/>
                  <a:gd name="T29" fmla="*/ 227 h 300"/>
                  <a:gd name="T30" fmla="*/ 280 w 916"/>
                  <a:gd name="T31" fmla="*/ 227 h 300"/>
                  <a:gd name="T32" fmla="*/ 348 w 916"/>
                  <a:gd name="T33" fmla="*/ 201 h 300"/>
                  <a:gd name="T34" fmla="*/ 363 w 916"/>
                  <a:gd name="T35" fmla="*/ 150 h 300"/>
                  <a:gd name="T36" fmla="*/ 348 w 916"/>
                  <a:gd name="T37" fmla="*/ 99 h 300"/>
                  <a:gd name="T38" fmla="*/ 280 w 916"/>
                  <a:gd name="T39" fmla="*/ 74 h 300"/>
                  <a:gd name="T40" fmla="*/ 234 w 916"/>
                  <a:gd name="T41" fmla="*/ 0 h 300"/>
                  <a:gd name="T42" fmla="*/ 321 w 916"/>
                  <a:gd name="T43" fmla="*/ 9 h 300"/>
                  <a:gd name="T44" fmla="*/ 400 w 916"/>
                  <a:gd name="T45" fmla="*/ 53 h 300"/>
                  <a:gd name="T46" fmla="*/ 574 w 916"/>
                  <a:gd name="T47" fmla="*/ 17 h 300"/>
                  <a:gd name="T48" fmla="*/ 662 w 916"/>
                  <a:gd name="T49" fmla="*/ 1 h 300"/>
                  <a:gd name="T50" fmla="*/ 732 w 916"/>
                  <a:gd name="T51" fmla="*/ 0 h 300"/>
                  <a:gd name="T52" fmla="*/ 806 w 916"/>
                  <a:gd name="T53" fmla="*/ 10 h 300"/>
                  <a:gd name="T54" fmla="*/ 875 w 916"/>
                  <a:gd name="T55" fmla="*/ 45 h 300"/>
                  <a:gd name="T56" fmla="*/ 914 w 916"/>
                  <a:gd name="T57" fmla="*/ 123 h 300"/>
                  <a:gd name="T58" fmla="*/ 900 w 916"/>
                  <a:gd name="T59" fmla="*/ 223 h 300"/>
                  <a:gd name="T60" fmla="*/ 843 w 916"/>
                  <a:gd name="T61" fmla="*/ 277 h 300"/>
                  <a:gd name="T62" fmla="*/ 768 w 916"/>
                  <a:gd name="T63" fmla="*/ 297 h 300"/>
                  <a:gd name="T64" fmla="*/ 699 w 916"/>
                  <a:gd name="T65" fmla="*/ 300 h 300"/>
                  <a:gd name="T66" fmla="*/ 632 w 916"/>
                  <a:gd name="T67" fmla="*/ 297 h 300"/>
                  <a:gd name="T68" fmla="*/ 557 w 916"/>
                  <a:gd name="T69" fmla="*/ 277 h 300"/>
                  <a:gd name="T70" fmla="*/ 500 w 916"/>
                  <a:gd name="T71" fmla="*/ 224 h 300"/>
                  <a:gd name="T72" fmla="*/ 485 w 916"/>
                  <a:gd name="T73" fmla="*/ 137 h 300"/>
                  <a:gd name="T74" fmla="*/ 432 w 916"/>
                  <a:gd name="T75" fmla="*/ 150 h 300"/>
                  <a:gd name="T76" fmla="*/ 405 w 916"/>
                  <a:gd name="T77" fmla="*/ 241 h 300"/>
                  <a:gd name="T78" fmla="*/ 342 w 916"/>
                  <a:gd name="T79" fmla="*/ 284 h 300"/>
                  <a:gd name="T80" fmla="*/ 266 w 916"/>
                  <a:gd name="T81" fmla="*/ 298 h 300"/>
                  <a:gd name="T82" fmla="*/ 201 w 916"/>
                  <a:gd name="T83" fmla="*/ 299 h 300"/>
                  <a:gd name="T84" fmla="*/ 129 w 916"/>
                  <a:gd name="T85" fmla="*/ 294 h 300"/>
                  <a:gd name="T86" fmla="*/ 57 w 916"/>
                  <a:gd name="T87" fmla="*/ 267 h 300"/>
                  <a:gd name="T88" fmla="*/ 7 w 916"/>
                  <a:gd name="T89" fmla="*/ 202 h 300"/>
                  <a:gd name="T90" fmla="*/ 7 w 916"/>
                  <a:gd name="T91" fmla="*/ 98 h 300"/>
                  <a:gd name="T92" fmla="*/ 57 w 916"/>
                  <a:gd name="T93" fmla="*/ 33 h 300"/>
                  <a:gd name="T94" fmla="*/ 129 w 916"/>
                  <a:gd name="T95" fmla="*/ 6 h 300"/>
                  <a:gd name="T96" fmla="*/ 201 w 916"/>
                  <a:gd name="T97" fmla="*/ 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16" h="300">
                    <a:moveTo>
                      <a:pt x="699" y="71"/>
                    </a:moveTo>
                    <a:lnTo>
                      <a:pt x="665" y="72"/>
                    </a:lnTo>
                    <a:lnTo>
                      <a:pt x="636" y="74"/>
                    </a:lnTo>
                    <a:lnTo>
                      <a:pt x="613" y="78"/>
                    </a:lnTo>
                    <a:lnTo>
                      <a:pt x="594" y="83"/>
                    </a:lnTo>
                    <a:lnTo>
                      <a:pt x="579" y="90"/>
                    </a:lnTo>
                    <a:lnTo>
                      <a:pt x="569" y="99"/>
                    </a:lnTo>
                    <a:lnTo>
                      <a:pt x="561" y="109"/>
                    </a:lnTo>
                    <a:lnTo>
                      <a:pt x="556" y="122"/>
                    </a:lnTo>
                    <a:lnTo>
                      <a:pt x="554" y="135"/>
                    </a:lnTo>
                    <a:lnTo>
                      <a:pt x="553" y="150"/>
                    </a:lnTo>
                    <a:lnTo>
                      <a:pt x="554" y="165"/>
                    </a:lnTo>
                    <a:lnTo>
                      <a:pt x="556" y="179"/>
                    </a:lnTo>
                    <a:lnTo>
                      <a:pt x="561" y="191"/>
                    </a:lnTo>
                    <a:lnTo>
                      <a:pt x="569" y="201"/>
                    </a:lnTo>
                    <a:lnTo>
                      <a:pt x="579" y="210"/>
                    </a:lnTo>
                    <a:lnTo>
                      <a:pt x="594" y="216"/>
                    </a:lnTo>
                    <a:lnTo>
                      <a:pt x="613" y="223"/>
                    </a:lnTo>
                    <a:lnTo>
                      <a:pt x="636" y="227"/>
                    </a:lnTo>
                    <a:lnTo>
                      <a:pt x="665" y="229"/>
                    </a:lnTo>
                    <a:lnTo>
                      <a:pt x="699" y="230"/>
                    </a:lnTo>
                    <a:lnTo>
                      <a:pt x="734" y="229"/>
                    </a:lnTo>
                    <a:lnTo>
                      <a:pt x="763" y="227"/>
                    </a:lnTo>
                    <a:lnTo>
                      <a:pt x="787" y="223"/>
                    </a:lnTo>
                    <a:lnTo>
                      <a:pt x="805" y="216"/>
                    </a:lnTo>
                    <a:lnTo>
                      <a:pt x="820" y="210"/>
                    </a:lnTo>
                    <a:lnTo>
                      <a:pt x="831" y="201"/>
                    </a:lnTo>
                    <a:lnTo>
                      <a:pt x="839" y="191"/>
                    </a:lnTo>
                    <a:lnTo>
                      <a:pt x="843" y="179"/>
                    </a:lnTo>
                    <a:lnTo>
                      <a:pt x="846" y="165"/>
                    </a:lnTo>
                    <a:lnTo>
                      <a:pt x="847" y="150"/>
                    </a:lnTo>
                    <a:lnTo>
                      <a:pt x="846" y="135"/>
                    </a:lnTo>
                    <a:lnTo>
                      <a:pt x="843" y="122"/>
                    </a:lnTo>
                    <a:lnTo>
                      <a:pt x="839" y="109"/>
                    </a:lnTo>
                    <a:lnTo>
                      <a:pt x="831" y="99"/>
                    </a:lnTo>
                    <a:lnTo>
                      <a:pt x="820" y="90"/>
                    </a:lnTo>
                    <a:lnTo>
                      <a:pt x="805" y="83"/>
                    </a:lnTo>
                    <a:lnTo>
                      <a:pt x="787" y="78"/>
                    </a:lnTo>
                    <a:lnTo>
                      <a:pt x="763" y="74"/>
                    </a:lnTo>
                    <a:lnTo>
                      <a:pt x="734" y="72"/>
                    </a:lnTo>
                    <a:lnTo>
                      <a:pt x="699" y="71"/>
                    </a:lnTo>
                    <a:close/>
                    <a:moveTo>
                      <a:pt x="216" y="71"/>
                    </a:moveTo>
                    <a:lnTo>
                      <a:pt x="182" y="72"/>
                    </a:lnTo>
                    <a:lnTo>
                      <a:pt x="153" y="74"/>
                    </a:lnTo>
                    <a:lnTo>
                      <a:pt x="130" y="78"/>
                    </a:lnTo>
                    <a:lnTo>
                      <a:pt x="111" y="83"/>
                    </a:lnTo>
                    <a:lnTo>
                      <a:pt x="96" y="90"/>
                    </a:lnTo>
                    <a:lnTo>
                      <a:pt x="85" y="99"/>
                    </a:lnTo>
                    <a:lnTo>
                      <a:pt x="78" y="109"/>
                    </a:lnTo>
                    <a:lnTo>
                      <a:pt x="73" y="122"/>
                    </a:lnTo>
                    <a:lnTo>
                      <a:pt x="70" y="135"/>
                    </a:lnTo>
                    <a:lnTo>
                      <a:pt x="70" y="150"/>
                    </a:lnTo>
                    <a:lnTo>
                      <a:pt x="70" y="165"/>
                    </a:lnTo>
                    <a:lnTo>
                      <a:pt x="73" y="179"/>
                    </a:lnTo>
                    <a:lnTo>
                      <a:pt x="78" y="191"/>
                    </a:lnTo>
                    <a:lnTo>
                      <a:pt x="85" y="201"/>
                    </a:lnTo>
                    <a:lnTo>
                      <a:pt x="96" y="210"/>
                    </a:lnTo>
                    <a:lnTo>
                      <a:pt x="111" y="216"/>
                    </a:lnTo>
                    <a:lnTo>
                      <a:pt x="130" y="223"/>
                    </a:lnTo>
                    <a:lnTo>
                      <a:pt x="153" y="227"/>
                    </a:lnTo>
                    <a:lnTo>
                      <a:pt x="182" y="229"/>
                    </a:lnTo>
                    <a:lnTo>
                      <a:pt x="216" y="230"/>
                    </a:lnTo>
                    <a:lnTo>
                      <a:pt x="250" y="229"/>
                    </a:lnTo>
                    <a:lnTo>
                      <a:pt x="280" y="227"/>
                    </a:lnTo>
                    <a:lnTo>
                      <a:pt x="304" y="223"/>
                    </a:lnTo>
                    <a:lnTo>
                      <a:pt x="322" y="216"/>
                    </a:lnTo>
                    <a:lnTo>
                      <a:pt x="337" y="210"/>
                    </a:lnTo>
                    <a:lnTo>
                      <a:pt x="348" y="201"/>
                    </a:lnTo>
                    <a:lnTo>
                      <a:pt x="355" y="191"/>
                    </a:lnTo>
                    <a:lnTo>
                      <a:pt x="360" y="179"/>
                    </a:lnTo>
                    <a:lnTo>
                      <a:pt x="363" y="165"/>
                    </a:lnTo>
                    <a:lnTo>
                      <a:pt x="363" y="150"/>
                    </a:lnTo>
                    <a:lnTo>
                      <a:pt x="363" y="135"/>
                    </a:lnTo>
                    <a:lnTo>
                      <a:pt x="360" y="122"/>
                    </a:lnTo>
                    <a:lnTo>
                      <a:pt x="355" y="109"/>
                    </a:lnTo>
                    <a:lnTo>
                      <a:pt x="348" y="99"/>
                    </a:lnTo>
                    <a:lnTo>
                      <a:pt x="337" y="90"/>
                    </a:lnTo>
                    <a:lnTo>
                      <a:pt x="322" y="83"/>
                    </a:lnTo>
                    <a:lnTo>
                      <a:pt x="304" y="78"/>
                    </a:lnTo>
                    <a:lnTo>
                      <a:pt x="280" y="74"/>
                    </a:lnTo>
                    <a:lnTo>
                      <a:pt x="250" y="72"/>
                    </a:lnTo>
                    <a:lnTo>
                      <a:pt x="216" y="71"/>
                    </a:lnTo>
                    <a:close/>
                    <a:moveTo>
                      <a:pt x="216" y="0"/>
                    </a:moveTo>
                    <a:lnTo>
                      <a:pt x="234" y="0"/>
                    </a:lnTo>
                    <a:lnTo>
                      <a:pt x="254" y="1"/>
                    </a:lnTo>
                    <a:lnTo>
                      <a:pt x="276" y="2"/>
                    </a:lnTo>
                    <a:lnTo>
                      <a:pt x="298" y="5"/>
                    </a:lnTo>
                    <a:lnTo>
                      <a:pt x="321" y="9"/>
                    </a:lnTo>
                    <a:lnTo>
                      <a:pt x="343" y="17"/>
                    </a:lnTo>
                    <a:lnTo>
                      <a:pt x="364" y="26"/>
                    </a:lnTo>
                    <a:lnTo>
                      <a:pt x="383" y="37"/>
                    </a:lnTo>
                    <a:lnTo>
                      <a:pt x="400" y="53"/>
                    </a:lnTo>
                    <a:lnTo>
                      <a:pt x="516" y="53"/>
                    </a:lnTo>
                    <a:lnTo>
                      <a:pt x="533" y="37"/>
                    </a:lnTo>
                    <a:lnTo>
                      <a:pt x="553" y="26"/>
                    </a:lnTo>
                    <a:lnTo>
                      <a:pt x="574" y="17"/>
                    </a:lnTo>
                    <a:lnTo>
                      <a:pt x="596" y="9"/>
                    </a:lnTo>
                    <a:lnTo>
                      <a:pt x="618" y="5"/>
                    </a:lnTo>
                    <a:lnTo>
                      <a:pt x="640" y="2"/>
                    </a:lnTo>
                    <a:lnTo>
                      <a:pt x="662" y="1"/>
                    </a:lnTo>
                    <a:lnTo>
                      <a:pt x="682" y="0"/>
                    </a:lnTo>
                    <a:lnTo>
                      <a:pt x="699" y="0"/>
                    </a:lnTo>
                    <a:lnTo>
                      <a:pt x="715" y="0"/>
                    </a:lnTo>
                    <a:lnTo>
                      <a:pt x="732" y="0"/>
                    </a:lnTo>
                    <a:lnTo>
                      <a:pt x="749" y="1"/>
                    </a:lnTo>
                    <a:lnTo>
                      <a:pt x="768" y="3"/>
                    </a:lnTo>
                    <a:lnTo>
                      <a:pt x="787" y="6"/>
                    </a:lnTo>
                    <a:lnTo>
                      <a:pt x="806" y="10"/>
                    </a:lnTo>
                    <a:lnTo>
                      <a:pt x="825" y="16"/>
                    </a:lnTo>
                    <a:lnTo>
                      <a:pt x="843" y="24"/>
                    </a:lnTo>
                    <a:lnTo>
                      <a:pt x="860" y="33"/>
                    </a:lnTo>
                    <a:lnTo>
                      <a:pt x="875" y="45"/>
                    </a:lnTo>
                    <a:lnTo>
                      <a:pt x="889" y="59"/>
                    </a:lnTo>
                    <a:lnTo>
                      <a:pt x="900" y="77"/>
                    </a:lnTo>
                    <a:lnTo>
                      <a:pt x="908" y="98"/>
                    </a:lnTo>
                    <a:lnTo>
                      <a:pt x="914" y="123"/>
                    </a:lnTo>
                    <a:lnTo>
                      <a:pt x="916" y="150"/>
                    </a:lnTo>
                    <a:lnTo>
                      <a:pt x="914" y="178"/>
                    </a:lnTo>
                    <a:lnTo>
                      <a:pt x="908" y="202"/>
                    </a:lnTo>
                    <a:lnTo>
                      <a:pt x="900" y="223"/>
                    </a:lnTo>
                    <a:lnTo>
                      <a:pt x="889" y="241"/>
                    </a:lnTo>
                    <a:lnTo>
                      <a:pt x="875" y="255"/>
                    </a:lnTo>
                    <a:lnTo>
                      <a:pt x="860" y="267"/>
                    </a:lnTo>
                    <a:lnTo>
                      <a:pt x="843" y="277"/>
                    </a:lnTo>
                    <a:lnTo>
                      <a:pt x="825" y="285"/>
                    </a:lnTo>
                    <a:lnTo>
                      <a:pt x="806" y="290"/>
                    </a:lnTo>
                    <a:lnTo>
                      <a:pt x="787" y="294"/>
                    </a:lnTo>
                    <a:lnTo>
                      <a:pt x="768" y="297"/>
                    </a:lnTo>
                    <a:lnTo>
                      <a:pt x="749" y="298"/>
                    </a:lnTo>
                    <a:lnTo>
                      <a:pt x="732" y="299"/>
                    </a:lnTo>
                    <a:lnTo>
                      <a:pt x="715" y="299"/>
                    </a:lnTo>
                    <a:lnTo>
                      <a:pt x="699" y="300"/>
                    </a:lnTo>
                    <a:lnTo>
                      <a:pt x="685" y="299"/>
                    </a:lnTo>
                    <a:lnTo>
                      <a:pt x="668" y="299"/>
                    </a:lnTo>
                    <a:lnTo>
                      <a:pt x="650" y="298"/>
                    </a:lnTo>
                    <a:lnTo>
                      <a:pt x="632" y="297"/>
                    </a:lnTo>
                    <a:lnTo>
                      <a:pt x="613" y="294"/>
                    </a:lnTo>
                    <a:lnTo>
                      <a:pt x="593" y="290"/>
                    </a:lnTo>
                    <a:lnTo>
                      <a:pt x="575" y="285"/>
                    </a:lnTo>
                    <a:lnTo>
                      <a:pt x="557" y="277"/>
                    </a:lnTo>
                    <a:lnTo>
                      <a:pt x="540" y="267"/>
                    </a:lnTo>
                    <a:lnTo>
                      <a:pt x="524" y="255"/>
                    </a:lnTo>
                    <a:lnTo>
                      <a:pt x="511" y="241"/>
                    </a:lnTo>
                    <a:lnTo>
                      <a:pt x="500" y="224"/>
                    </a:lnTo>
                    <a:lnTo>
                      <a:pt x="491" y="202"/>
                    </a:lnTo>
                    <a:lnTo>
                      <a:pt x="486" y="179"/>
                    </a:lnTo>
                    <a:lnTo>
                      <a:pt x="484" y="150"/>
                    </a:lnTo>
                    <a:lnTo>
                      <a:pt x="485" y="137"/>
                    </a:lnTo>
                    <a:lnTo>
                      <a:pt x="486" y="125"/>
                    </a:lnTo>
                    <a:lnTo>
                      <a:pt x="430" y="125"/>
                    </a:lnTo>
                    <a:lnTo>
                      <a:pt x="432" y="137"/>
                    </a:lnTo>
                    <a:lnTo>
                      <a:pt x="432" y="150"/>
                    </a:lnTo>
                    <a:lnTo>
                      <a:pt x="430" y="179"/>
                    </a:lnTo>
                    <a:lnTo>
                      <a:pt x="425" y="202"/>
                    </a:lnTo>
                    <a:lnTo>
                      <a:pt x="416" y="224"/>
                    </a:lnTo>
                    <a:lnTo>
                      <a:pt x="405" y="241"/>
                    </a:lnTo>
                    <a:lnTo>
                      <a:pt x="392" y="255"/>
                    </a:lnTo>
                    <a:lnTo>
                      <a:pt x="377" y="267"/>
                    </a:lnTo>
                    <a:lnTo>
                      <a:pt x="360" y="277"/>
                    </a:lnTo>
                    <a:lnTo>
                      <a:pt x="342" y="284"/>
                    </a:lnTo>
                    <a:lnTo>
                      <a:pt x="323" y="290"/>
                    </a:lnTo>
                    <a:lnTo>
                      <a:pt x="304" y="294"/>
                    </a:lnTo>
                    <a:lnTo>
                      <a:pt x="285" y="296"/>
                    </a:lnTo>
                    <a:lnTo>
                      <a:pt x="266" y="298"/>
                    </a:lnTo>
                    <a:lnTo>
                      <a:pt x="248" y="299"/>
                    </a:lnTo>
                    <a:lnTo>
                      <a:pt x="231" y="299"/>
                    </a:lnTo>
                    <a:lnTo>
                      <a:pt x="216" y="299"/>
                    </a:lnTo>
                    <a:lnTo>
                      <a:pt x="201" y="299"/>
                    </a:lnTo>
                    <a:lnTo>
                      <a:pt x="185" y="299"/>
                    </a:lnTo>
                    <a:lnTo>
                      <a:pt x="167" y="298"/>
                    </a:lnTo>
                    <a:lnTo>
                      <a:pt x="148" y="296"/>
                    </a:lnTo>
                    <a:lnTo>
                      <a:pt x="129" y="294"/>
                    </a:lnTo>
                    <a:lnTo>
                      <a:pt x="110" y="290"/>
                    </a:lnTo>
                    <a:lnTo>
                      <a:pt x="91" y="284"/>
                    </a:lnTo>
                    <a:lnTo>
                      <a:pt x="73" y="277"/>
                    </a:lnTo>
                    <a:lnTo>
                      <a:pt x="57" y="267"/>
                    </a:lnTo>
                    <a:lnTo>
                      <a:pt x="41" y="255"/>
                    </a:lnTo>
                    <a:lnTo>
                      <a:pt x="27" y="240"/>
                    </a:lnTo>
                    <a:lnTo>
                      <a:pt x="16" y="223"/>
                    </a:lnTo>
                    <a:lnTo>
                      <a:pt x="7" y="202"/>
                    </a:lnTo>
                    <a:lnTo>
                      <a:pt x="2" y="178"/>
                    </a:lnTo>
                    <a:lnTo>
                      <a:pt x="0" y="150"/>
                    </a:lnTo>
                    <a:lnTo>
                      <a:pt x="2" y="122"/>
                    </a:lnTo>
                    <a:lnTo>
                      <a:pt x="7" y="98"/>
                    </a:lnTo>
                    <a:lnTo>
                      <a:pt x="16" y="77"/>
                    </a:lnTo>
                    <a:lnTo>
                      <a:pt x="27" y="59"/>
                    </a:lnTo>
                    <a:lnTo>
                      <a:pt x="41" y="45"/>
                    </a:lnTo>
                    <a:lnTo>
                      <a:pt x="57" y="33"/>
                    </a:lnTo>
                    <a:lnTo>
                      <a:pt x="73" y="23"/>
                    </a:lnTo>
                    <a:lnTo>
                      <a:pt x="91" y="16"/>
                    </a:lnTo>
                    <a:lnTo>
                      <a:pt x="110" y="10"/>
                    </a:lnTo>
                    <a:lnTo>
                      <a:pt x="129" y="6"/>
                    </a:lnTo>
                    <a:lnTo>
                      <a:pt x="148" y="3"/>
                    </a:lnTo>
                    <a:lnTo>
                      <a:pt x="167" y="1"/>
                    </a:lnTo>
                    <a:lnTo>
                      <a:pt x="185" y="0"/>
                    </a:lnTo>
                    <a:lnTo>
                      <a:pt x="201" y="0"/>
                    </a:lnTo>
                    <a:lnTo>
                      <a:pt x="2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endParaRPr kumimoji="0" lang="ko-KR" altLang="en-US" sz="1600" b="0" i="0" u="none" strike="noStrike" kern="1200" cap="none" spc="0" normalizeH="0" baseline="0"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endParaRPr>
              </a:p>
            </p:txBody>
          </p:sp>
          <p:sp>
            <p:nvSpPr>
              <p:cNvPr id="21" name="Freeform 24"/>
              <p:cNvSpPr>
                <a:spLocks noEditPoints="1"/>
              </p:cNvSpPr>
              <p:nvPr/>
            </p:nvSpPr>
            <p:spPr>
              <a:xfrm>
                <a:off x="2597" y="4335"/>
                <a:ext cx="217" cy="124"/>
              </a:xfrm>
              <a:custGeom>
                <a:avLst/>
                <a:gdLst>
                  <a:gd name="T0" fmla="*/ 1796 w 2393"/>
                  <a:gd name="T1" fmla="*/ 704 h 1360"/>
                  <a:gd name="T2" fmla="*/ 1761 w 2393"/>
                  <a:gd name="T3" fmla="*/ 720 h 1360"/>
                  <a:gd name="T4" fmla="*/ 1590 w 2393"/>
                  <a:gd name="T5" fmla="*/ 904 h 1360"/>
                  <a:gd name="T6" fmla="*/ 1882 w 2393"/>
                  <a:gd name="T7" fmla="*/ 733 h 1360"/>
                  <a:gd name="T8" fmla="*/ 1851 w 2393"/>
                  <a:gd name="T9" fmla="*/ 709 h 1360"/>
                  <a:gd name="T10" fmla="*/ 1814 w 2393"/>
                  <a:gd name="T11" fmla="*/ 702 h 1360"/>
                  <a:gd name="T12" fmla="*/ 1831 w 2393"/>
                  <a:gd name="T13" fmla="*/ 20 h 1360"/>
                  <a:gd name="T14" fmla="*/ 1950 w 2393"/>
                  <a:gd name="T15" fmla="*/ 61 h 1360"/>
                  <a:gd name="T16" fmla="*/ 2057 w 2393"/>
                  <a:gd name="T17" fmla="*/ 121 h 1360"/>
                  <a:gd name="T18" fmla="*/ 2154 w 2393"/>
                  <a:gd name="T19" fmla="*/ 196 h 1360"/>
                  <a:gd name="T20" fmla="*/ 2235 w 2393"/>
                  <a:gd name="T21" fmla="*/ 286 h 1360"/>
                  <a:gd name="T22" fmla="*/ 2301 w 2393"/>
                  <a:gd name="T23" fmla="*/ 388 h 1360"/>
                  <a:gd name="T24" fmla="*/ 2352 w 2393"/>
                  <a:gd name="T25" fmla="*/ 501 h 1360"/>
                  <a:gd name="T26" fmla="*/ 2382 w 2393"/>
                  <a:gd name="T27" fmla="*/ 622 h 1360"/>
                  <a:gd name="T28" fmla="*/ 2393 w 2393"/>
                  <a:gd name="T29" fmla="*/ 748 h 1360"/>
                  <a:gd name="T30" fmla="*/ 2390 w 2393"/>
                  <a:gd name="T31" fmla="*/ 1230 h 1360"/>
                  <a:gd name="T32" fmla="*/ 2370 w 2393"/>
                  <a:gd name="T33" fmla="*/ 1282 h 1360"/>
                  <a:gd name="T34" fmla="*/ 2335 w 2393"/>
                  <a:gd name="T35" fmla="*/ 1324 h 1360"/>
                  <a:gd name="T36" fmla="*/ 2286 w 2393"/>
                  <a:gd name="T37" fmla="*/ 1351 h 1360"/>
                  <a:gd name="T38" fmla="*/ 2230 w 2393"/>
                  <a:gd name="T39" fmla="*/ 1360 h 1360"/>
                  <a:gd name="T40" fmla="*/ 129 w 2393"/>
                  <a:gd name="T41" fmla="*/ 1358 h 1360"/>
                  <a:gd name="T42" fmla="*/ 77 w 2393"/>
                  <a:gd name="T43" fmla="*/ 1339 h 1360"/>
                  <a:gd name="T44" fmla="*/ 36 w 2393"/>
                  <a:gd name="T45" fmla="*/ 1304 h 1360"/>
                  <a:gd name="T46" fmla="*/ 10 w 2393"/>
                  <a:gd name="T47" fmla="*/ 1256 h 1360"/>
                  <a:gd name="T48" fmla="*/ 0 w 2393"/>
                  <a:gd name="T49" fmla="*/ 1200 h 1360"/>
                  <a:gd name="T50" fmla="*/ 3 w 2393"/>
                  <a:gd name="T51" fmla="*/ 684 h 1360"/>
                  <a:gd name="T52" fmla="*/ 23 w 2393"/>
                  <a:gd name="T53" fmla="*/ 561 h 1360"/>
                  <a:gd name="T54" fmla="*/ 63 w 2393"/>
                  <a:gd name="T55" fmla="*/ 443 h 1360"/>
                  <a:gd name="T56" fmla="*/ 122 w 2393"/>
                  <a:gd name="T57" fmla="*/ 336 h 1360"/>
                  <a:gd name="T58" fmla="*/ 195 w 2393"/>
                  <a:gd name="T59" fmla="*/ 240 h 1360"/>
                  <a:gd name="T60" fmla="*/ 283 w 2393"/>
                  <a:gd name="T61" fmla="*/ 157 h 1360"/>
                  <a:gd name="T62" fmla="*/ 385 w 2393"/>
                  <a:gd name="T63" fmla="*/ 89 h 1360"/>
                  <a:gd name="T64" fmla="*/ 498 w 2393"/>
                  <a:gd name="T65" fmla="*/ 38 h 1360"/>
                  <a:gd name="T66" fmla="*/ 640 w 2393"/>
                  <a:gd name="T67" fmla="*/ 0 h 1360"/>
                  <a:gd name="T68" fmla="*/ 1748 w 2393"/>
                  <a:gd name="T69" fmla="*/ 0 h 1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393" h="1360">
                    <a:moveTo>
                      <a:pt x="1814" y="702"/>
                    </a:moveTo>
                    <a:lnTo>
                      <a:pt x="1796" y="704"/>
                    </a:lnTo>
                    <a:lnTo>
                      <a:pt x="1778" y="709"/>
                    </a:lnTo>
                    <a:lnTo>
                      <a:pt x="1761" y="720"/>
                    </a:lnTo>
                    <a:lnTo>
                      <a:pt x="1746" y="733"/>
                    </a:lnTo>
                    <a:lnTo>
                      <a:pt x="1590" y="904"/>
                    </a:lnTo>
                    <a:lnTo>
                      <a:pt x="2038" y="904"/>
                    </a:lnTo>
                    <a:lnTo>
                      <a:pt x="1882" y="733"/>
                    </a:lnTo>
                    <a:lnTo>
                      <a:pt x="1867" y="719"/>
                    </a:lnTo>
                    <a:lnTo>
                      <a:pt x="1851" y="709"/>
                    </a:lnTo>
                    <a:lnTo>
                      <a:pt x="1833" y="703"/>
                    </a:lnTo>
                    <a:lnTo>
                      <a:pt x="1814" y="702"/>
                    </a:lnTo>
                    <a:close/>
                    <a:moveTo>
                      <a:pt x="1748" y="0"/>
                    </a:moveTo>
                    <a:lnTo>
                      <a:pt x="1831" y="20"/>
                    </a:lnTo>
                    <a:lnTo>
                      <a:pt x="1892" y="38"/>
                    </a:lnTo>
                    <a:lnTo>
                      <a:pt x="1950" y="61"/>
                    </a:lnTo>
                    <a:lnTo>
                      <a:pt x="2005" y="88"/>
                    </a:lnTo>
                    <a:lnTo>
                      <a:pt x="2057" y="121"/>
                    </a:lnTo>
                    <a:lnTo>
                      <a:pt x="2107" y="157"/>
                    </a:lnTo>
                    <a:lnTo>
                      <a:pt x="2154" y="196"/>
                    </a:lnTo>
                    <a:lnTo>
                      <a:pt x="2196" y="239"/>
                    </a:lnTo>
                    <a:lnTo>
                      <a:pt x="2235" y="286"/>
                    </a:lnTo>
                    <a:lnTo>
                      <a:pt x="2270" y="336"/>
                    </a:lnTo>
                    <a:lnTo>
                      <a:pt x="2301" y="388"/>
                    </a:lnTo>
                    <a:lnTo>
                      <a:pt x="2328" y="443"/>
                    </a:lnTo>
                    <a:lnTo>
                      <a:pt x="2352" y="501"/>
                    </a:lnTo>
                    <a:lnTo>
                      <a:pt x="2369" y="561"/>
                    </a:lnTo>
                    <a:lnTo>
                      <a:pt x="2382" y="622"/>
                    </a:lnTo>
                    <a:lnTo>
                      <a:pt x="2390" y="684"/>
                    </a:lnTo>
                    <a:lnTo>
                      <a:pt x="2393" y="748"/>
                    </a:lnTo>
                    <a:lnTo>
                      <a:pt x="2393" y="1200"/>
                    </a:lnTo>
                    <a:lnTo>
                      <a:pt x="2390" y="1230"/>
                    </a:lnTo>
                    <a:lnTo>
                      <a:pt x="2383" y="1256"/>
                    </a:lnTo>
                    <a:lnTo>
                      <a:pt x="2370" y="1282"/>
                    </a:lnTo>
                    <a:lnTo>
                      <a:pt x="2354" y="1304"/>
                    </a:lnTo>
                    <a:lnTo>
                      <a:pt x="2335" y="1324"/>
                    </a:lnTo>
                    <a:lnTo>
                      <a:pt x="2311" y="1339"/>
                    </a:lnTo>
                    <a:lnTo>
                      <a:pt x="2286" y="1351"/>
                    </a:lnTo>
                    <a:lnTo>
                      <a:pt x="2259" y="1358"/>
                    </a:lnTo>
                    <a:lnTo>
                      <a:pt x="2230" y="1360"/>
                    </a:lnTo>
                    <a:lnTo>
                      <a:pt x="157" y="1360"/>
                    </a:lnTo>
                    <a:lnTo>
                      <a:pt x="129" y="1358"/>
                    </a:lnTo>
                    <a:lnTo>
                      <a:pt x="101" y="1351"/>
                    </a:lnTo>
                    <a:lnTo>
                      <a:pt x="77" y="1339"/>
                    </a:lnTo>
                    <a:lnTo>
                      <a:pt x="55" y="1324"/>
                    </a:lnTo>
                    <a:lnTo>
                      <a:pt x="36" y="1304"/>
                    </a:lnTo>
                    <a:lnTo>
                      <a:pt x="21" y="1282"/>
                    </a:lnTo>
                    <a:lnTo>
                      <a:pt x="10" y="1256"/>
                    </a:lnTo>
                    <a:lnTo>
                      <a:pt x="3" y="1230"/>
                    </a:lnTo>
                    <a:lnTo>
                      <a:pt x="0" y="1200"/>
                    </a:lnTo>
                    <a:lnTo>
                      <a:pt x="0" y="748"/>
                    </a:lnTo>
                    <a:lnTo>
                      <a:pt x="3" y="684"/>
                    </a:lnTo>
                    <a:lnTo>
                      <a:pt x="11" y="622"/>
                    </a:lnTo>
                    <a:lnTo>
                      <a:pt x="23" y="561"/>
                    </a:lnTo>
                    <a:lnTo>
                      <a:pt x="41" y="501"/>
                    </a:lnTo>
                    <a:lnTo>
                      <a:pt x="63" y="443"/>
                    </a:lnTo>
                    <a:lnTo>
                      <a:pt x="90" y="389"/>
                    </a:lnTo>
                    <a:lnTo>
                      <a:pt x="122" y="336"/>
                    </a:lnTo>
                    <a:lnTo>
                      <a:pt x="156" y="286"/>
                    </a:lnTo>
                    <a:lnTo>
                      <a:pt x="195" y="240"/>
                    </a:lnTo>
                    <a:lnTo>
                      <a:pt x="237" y="196"/>
                    </a:lnTo>
                    <a:lnTo>
                      <a:pt x="283" y="157"/>
                    </a:lnTo>
                    <a:lnTo>
                      <a:pt x="332" y="121"/>
                    </a:lnTo>
                    <a:lnTo>
                      <a:pt x="385" y="89"/>
                    </a:lnTo>
                    <a:lnTo>
                      <a:pt x="440" y="62"/>
                    </a:lnTo>
                    <a:lnTo>
                      <a:pt x="498" y="38"/>
                    </a:lnTo>
                    <a:lnTo>
                      <a:pt x="559" y="20"/>
                    </a:lnTo>
                    <a:lnTo>
                      <a:pt x="640" y="0"/>
                    </a:lnTo>
                    <a:lnTo>
                      <a:pt x="1193" y="1280"/>
                    </a:lnTo>
                    <a:lnTo>
                      <a:pt x="174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endParaRPr kumimoji="0" lang="ko-KR" altLang="en-US" sz="1600" b="0" i="0" u="none" strike="noStrike" kern="1200" cap="none" spc="0" normalizeH="0" baseline="0"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endParaRPr>
              </a:p>
            </p:txBody>
          </p:sp>
          <p:sp>
            <p:nvSpPr>
              <p:cNvPr id="22" name="Freeform 25"/>
              <p:cNvSpPr/>
              <p:nvPr/>
            </p:nvSpPr>
            <p:spPr>
              <a:xfrm>
                <a:off x="2689" y="4347"/>
                <a:ext cx="34" cy="83"/>
              </a:xfrm>
              <a:custGeom>
                <a:avLst/>
                <a:gdLst>
                  <a:gd name="T0" fmla="*/ 135 w 373"/>
                  <a:gd name="T1" fmla="*/ 0 h 915"/>
                  <a:gd name="T2" fmla="*/ 237 w 373"/>
                  <a:gd name="T3" fmla="*/ 0 h 915"/>
                  <a:gd name="T4" fmla="*/ 258 w 373"/>
                  <a:gd name="T5" fmla="*/ 2 h 915"/>
                  <a:gd name="T6" fmla="*/ 278 w 373"/>
                  <a:gd name="T7" fmla="*/ 9 h 915"/>
                  <a:gd name="T8" fmla="*/ 295 w 373"/>
                  <a:gd name="T9" fmla="*/ 21 h 915"/>
                  <a:gd name="T10" fmla="*/ 310 w 373"/>
                  <a:gd name="T11" fmla="*/ 36 h 915"/>
                  <a:gd name="T12" fmla="*/ 321 w 373"/>
                  <a:gd name="T13" fmla="*/ 53 h 915"/>
                  <a:gd name="T14" fmla="*/ 328 w 373"/>
                  <a:gd name="T15" fmla="*/ 74 h 915"/>
                  <a:gd name="T16" fmla="*/ 366 w 373"/>
                  <a:gd name="T17" fmla="*/ 234 h 915"/>
                  <a:gd name="T18" fmla="*/ 368 w 373"/>
                  <a:gd name="T19" fmla="*/ 257 h 915"/>
                  <a:gd name="T20" fmla="*/ 365 w 373"/>
                  <a:gd name="T21" fmla="*/ 281 h 915"/>
                  <a:gd name="T22" fmla="*/ 357 w 373"/>
                  <a:gd name="T23" fmla="*/ 301 h 915"/>
                  <a:gd name="T24" fmla="*/ 345 w 373"/>
                  <a:gd name="T25" fmla="*/ 319 h 915"/>
                  <a:gd name="T26" fmla="*/ 329 w 373"/>
                  <a:gd name="T27" fmla="*/ 334 h 915"/>
                  <a:gd name="T28" fmla="*/ 309 w 373"/>
                  <a:gd name="T29" fmla="*/ 345 h 915"/>
                  <a:gd name="T30" fmla="*/ 287 w 373"/>
                  <a:gd name="T31" fmla="*/ 351 h 915"/>
                  <a:gd name="T32" fmla="*/ 373 w 373"/>
                  <a:gd name="T33" fmla="*/ 438 h 915"/>
                  <a:gd name="T34" fmla="*/ 187 w 373"/>
                  <a:gd name="T35" fmla="*/ 915 h 915"/>
                  <a:gd name="T36" fmla="*/ 0 w 373"/>
                  <a:gd name="T37" fmla="*/ 438 h 915"/>
                  <a:gd name="T38" fmla="*/ 85 w 373"/>
                  <a:gd name="T39" fmla="*/ 351 h 915"/>
                  <a:gd name="T40" fmla="*/ 63 w 373"/>
                  <a:gd name="T41" fmla="*/ 345 h 915"/>
                  <a:gd name="T42" fmla="*/ 44 w 373"/>
                  <a:gd name="T43" fmla="*/ 334 h 915"/>
                  <a:gd name="T44" fmla="*/ 27 w 373"/>
                  <a:gd name="T45" fmla="*/ 319 h 915"/>
                  <a:gd name="T46" fmla="*/ 15 w 373"/>
                  <a:gd name="T47" fmla="*/ 301 h 915"/>
                  <a:gd name="T48" fmla="*/ 7 w 373"/>
                  <a:gd name="T49" fmla="*/ 281 h 915"/>
                  <a:gd name="T50" fmla="*/ 4 w 373"/>
                  <a:gd name="T51" fmla="*/ 257 h 915"/>
                  <a:gd name="T52" fmla="*/ 6 w 373"/>
                  <a:gd name="T53" fmla="*/ 234 h 915"/>
                  <a:gd name="T54" fmla="*/ 44 w 373"/>
                  <a:gd name="T55" fmla="*/ 74 h 915"/>
                  <a:gd name="T56" fmla="*/ 52 w 373"/>
                  <a:gd name="T57" fmla="*/ 53 h 915"/>
                  <a:gd name="T58" fmla="*/ 63 w 373"/>
                  <a:gd name="T59" fmla="*/ 36 h 915"/>
                  <a:gd name="T60" fmla="*/ 77 w 373"/>
                  <a:gd name="T61" fmla="*/ 21 h 915"/>
                  <a:gd name="T62" fmla="*/ 95 w 373"/>
                  <a:gd name="T63" fmla="*/ 9 h 915"/>
                  <a:gd name="T64" fmla="*/ 114 w 373"/>
                  <a:gd name="T65" fmla="*/ 2 h 915"/>
                  <a:gd name="T66" fmla="*/ 135 w 373"/>
                  <a:gd name="T67" fmla="*/ 0 h 9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73" h="915">
                    <a:moveTo>
                      <a:pt x="135" y="0"/>
                    </a:moveTo>
                    <a:lnTo>
                      <a:pt x="237" y="0"/>
                    </a:lnTo>
                    <a:lnTo>
                      <a:pt x="258" y="2"/>
                    </a:lnTo>
                    <a:lnTo>
                      <a:pt x="278" y="9"/>
                    </a:lnTo>
                    <a:lnTo>
                      <a:pt x="295" y="21"/>
                    </a:lnTo>
                    <a:lnTo>
                      <a:pt x="310" y="36"/>
                    </a:lnTo>
                    <a:lnTo>
                      <a:pt x="321" y="53"/>
                    </a:lnTo>
                    <a:lnTo>
                      <a:pt x="328" y="74"/>
                    </a:lnTo>
                    <a:lnTo>
                      <a:pt x="366" y="234"/>
                    </a:lnTo>
                    <a:lnTo>
                      <a:pt x="368" y="257"/>
                    </a:lnTo>
                    <a:lnTo>
                      <a:pt x="365" y="281"/>
                    </a:lnTo>
                    <a:lnTo>
                      <a:pt x="357" y="301"/>
                    </a:lnTo>
                    <a:lnTo>
                      <a:pt x="345" y="319"/>
                    </a:lnTo>
                    <a:lnTo>
                      <a:pt x="329" y="334"/>
                    </a:lnTo>
                    <a:lnTo>
                      <a:pt x="309" y="345"/>
                    </a:lnTo>
                    <a:lnTo>
                      <a:pt x="287" y="351"/>
                    </a:lnTo>
                    <a:lnTo>
                      <a:pt x="373" y="438"/>
                    </a:lnTo>
                    <a:lnTo>
                      <a:pt x="187" y="915"/>
                    </a:lnTo>
                    <a:lnTo>
                      <a:pt x="0" y="438"/>
                    </a:lnTo>
                    <a:lnTo>
                      <a:pt x="85" y="351"/>
                    </a:lnTo>
                    <a:lnTo>
                      <a:pt x="63" y="345"/>
                    </a:lnTo>
                    <a:lnTo>
                      <a:pt x="44" y="334"/>
                    </a:lnTo>
                    <a:lnTo>
                      <a:pt x="27" y="319"/>
                    </a:lnTo>
                    <a:lnTo>
                      <a:pt x="15" y="301"/>
                    </a:lnTo>
                    <a:lnTo>
                      <a:pt x="7" y="281"/>
                    </a:lnTo>
                    <a:lnTo>
                      <a:pt x="4" y="257"/>
                    </a:lnTo>
                    <a:lnTo>
                      <a:pt x="6" y="234"/>
                    </a:lnTo>
                    <a:lnTo>
                      <a:pt x="44" y="74"/>
                    </a:lnTo>
                    <a:lnTo>
                      <a:pt x="52" y="53"/>
                    </a:lnTo>
                    <a:lnTo>
                      <a:pt x="63" y="36"/>
                    </a:lnTo>
                    <a:lnTo>
                      <a:pt x="77" y="21"/>
                    </a:lnTo>
                    <a:lnTo>
                      <a:pt x="95" y="9"/>
                    </a:lnTo>
                    <a:lnTo>
                      <a:pt x="114" y="2"/>
                    </a:lnTo>
                    <a:lnTo>
                      <a:pt x="13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endParaRPr kumimoji="0" lang="ko-KR" altLang="en-US" sz="1600" b="0" i="0" u="none" strike="noStrike" kern="1200" cap="none" spc="0" normalizeH="0" baseline="0"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endParaRPr>
              </a:p>
            </p:txBody>
          </p:sp>
        </p:grpSp>
        <p:grpSp>
          <p:nvGrpSpPr>
            <p:cNvPr id="11" name="Group 16"/>
            <p:cNvGrpSpPr>
              <a:grpSpLocks noChangeAspect="1"/>
            </p:cNvGrpSpPr>
            <p:nvPr/>
          </p:nvGrpSpPr>
          <p:grpSpPr>
            <a:xfrm>
              <a:off x="596845" y="5823027"/>
              <a:ext cx="162480" cy="186754"/>
              <a:chOff x="1039" y="1681"/>
              <a:chExt cx="1071" cy="1231"/>
            </a:xfrm>
            <a:grpFill/>
          </p:grpSpPr>
          <p:sp>
            <p:nvSpPr>
              <p:cNvPr id="15" name="Freeform 17"/>
              <p:cNvSpPr>
                <a:spLocks noEditPoints="1"/>
              </p:cNvSpPr>
              <p:nvPr/>
            </p:nvSpPr>
            <p:spPr>
              <a:xfrm>
                <a:off x="1039" y="1681"/>
                <a:ext cx="1071" cy="1099"/>
              </a:xfrm>
              <a:custGeom>
                <a:avLst/>
                <a:gdLst>
                  <a:gd name="T0" fmla="*/ 3169 w 3212"/>
                  <a:gd name="T1" fmla="*/ 566 h 3298"/>
                  <a:gd name="T2" fmla="*/ 3035 w 3212"/>
                  <a:gd name="T3" fmla="*/ 475 h 3298"/>
                  <a:gd name="T4" fmla="*/ 2711 w 3212"/>
                  <a:gd name="T5" fmla="*/ 199 h 3298"/>
                  <a:gd name="T6" fmla="*/ 2384 w 3212"/>
                  <a:gd name="T7" fmla="*/ 19 h 3298"/>
                  <a:gd name="T8" fmla="*/ 2347 w 3212"/>
                  <a:gd name="T9" fmla="*/ 4 h 3298"/>
                  <a:gd name="T10" fmla="*/ 2278 w 3212"/>
                  <a:gd name="T11" fmla="*/ 47 h 3298"/>
                  <a:gd name="T12" fmla="*/ 2171 w 3212"/>
                  <a:gd name="T13" fmla="*/ 190 h 3298"/>
                  <a:gd name="T14" fmla="*/ 1698 w 3212"/>
                  <a:gd name="T15" fmla="*/ 610 h 3298"/>
                  <a:gd name="T16" fmla="*/ 716 w 3212"/>
                  <a:gd name="T17" fmla="*/ 1337 h 3298"/>
                  <a:gd name="T18" fmla="*/ 296 w 3212"/>
                  <a:gd name="T19" fmla="*/ 1713 h 3298"/>
                  <a:gd name="T20" fmla="*/ 59 w 3212"/>
                  <a:gd name="T21" fmla="*/ 2061 h 3298"/>
                  <a:gd name="T22" fmla="*/ 0 w 3212"/>
                  <a:gd name="T23" fmla="*/ 2479 h 3298"/>
                  <a:gd name="T24" fmla="*/ 29 w 3212"/>
                  <a:gd name="T25" fmla="*/ 2758 h 3298"/>
                  <a:gd name="T26" fmla="*/ 183 w 3212"/>
                  <a:gd name="T27" fmla="*/ 2915 h 3298"/>
                  <a:gd name="T28" fmla="*/ 615 w 3212"/>
                  <a:gd name="T29" fmla="*/ 3255 h 3298"/>
                  <a:gd name="T30" fmla="*/ 886 w 3212"/>
                  <a:gd name="T31" fmla="*/ 3291 h 3298"/>
                  <a:gd name="T32" fmla="*/ 1138 w 3212"/>
                  <a:gd name="T33" fmla="*/ 3171 h 3298"/>
                  <a:gd name="T34" fmla="*/ 1808 w 3212"/>
                  <a:gd name="T35" fmla="*/ 2600 h 3298"/>
                  <a:gd name="T36" fmla="*/ 2812 w 3212"/>
                  <a:gd name="T37" fmla="*/ 1724 h 3298"/>
                  <a:gd name="T38" fmla="*/ 3103 w 3212"/>
                  <a:gd name="T39" fmla="*/ 1438 h 3298"/>
                  <a:gd name="T40" fmla="*/ 3146 w 3212"/>
                  <a:gd name="T41" fmla="*/ 1401 h 3298"/>
                  <a:gd name="T42" fmla="*/ 3193 w 3212"/>
                  <a:gd name="T43" fmla="*/ 1183 h 3298"/>
                  <a:gd name="T44" fmla="*/ 3208 w 3212"/>
                  <a:gd name="T45" fmla="*/ 620 h 3298"/>
                  <a:gd name="T46" fmla="*/ 1001 w 3212"/>
                  <a:gd name="T47" fmla="*/ 3114 h 3298"/>
                  <a:gd name="T48" fmla="*/ 881 w 3212"/>
                  <a:gd name="T49" fmla="*/ 3066 h 3298"/>
                  <a:gd name="T50" fmla="*/ 844 w 3212"/>
                  <a:gd name="T51" fmla="*/ 2610 h 3298"/>
                  <a:gd name="T52" fmla="*/ 840 w 3212"/>
                  <a:gd name="T53" fmla="*/ 2398 h 3298"/>
                  <a:gd name="T54" fmla="*/ 401 w 3212"/>
                  <a:gd name="T55" fmla="*/ 2082 h 3298"/>
                  <a:gd name="T56" fmla="*/ 241 w 3212"/>
                  <a:gd name="T57" fmla="*/ 1969 h 3298"/>
                  <a:gd name="T58" fmla="*/ 752 w 3212"/>
                  <a:gd name="T59" fmla="*/ 2141 h 3298"/>
                  <a:gd name="T60" fmla="*/ 1034 w 3212"/>
                  <a:gd name="T61" fmla="*/ 2354 h 3298"/>
                  <a:gd name="T62" fmla="*/ 1418 w 3212"/>
                  <a:gd name="T63" fmla="*/ 2074 h 3298"/>
                  <a:gd name="T64" fmla="*/ 1624 w 3212"/>
                  <a:gd name="T65" fmla="*/ 1847 h 3298"/>
                  <a:gd name="T66" fmla="*/ 1420 w 3212"/>
                  <a:gd name="T67" fmla="*/ 1596 h 3298"/>
                  <a:gd name="T68" fmla="*/ 1082 w 3212"/>
                  <a:gd name="T69" fmla="*/ 1248 h 3298"/>
                  <a:gd name="T70" fmla="*/ 1614 w 3212"/>
                  <a:gd name="T71" fmla="*/ 825 h 3298"/>
                  <a:gd name="T72" fmla="*/ 2194 w 3212"/>
                  <a:gd name="T73" fmla="*/ 338 h 3298"/>
                  <a:gd name="T74" fmla="*/ 2374 w 3212"/>
                  <a:gd name="T75" fmla="*/ 118 h 3298"/>
                  <a:gd name="T76" fmla="*/ 2661 w 3212"/>
                  <a:gd name="T77" fmla="*/ 304 h 3298"/>
                  <a:gd name="T78" fmla="*/ 2993 w 3212"/>
                  <a:gd name="T79" fmla="*/ 603 h 3298"/>
                  <a:gd name="T80" fmla="*/ 2474 w 3212"/>
                  <a:gd name="T81" fmla="*/ 1257 h 3298"/>
                  <a:gd name="T82" fmla="*/ 1732 w 3212"/>
                  <a:gd name="T83" fmla="*/ 1951 h 3298"/>
                  <a:gd name="T84" fmla="*/ 1047 w 3212"/>
                  <a:gd name="T85" fmla="*/ 2462 h 3298"/>
                  <a:gd name="T86" fmla="*/ 1012 w 3212"/>
                  <a:gd name="T87" fmla="*/ 2472 h 3298"/>
                  <a:gd name="T88" fmla="*/ 3078 w 3212"/>
                  <a:gd name="T89" fmla="*/ 1147 h 3298"/>
                  <a:gd name="T90" fmla="*/ 3067 w 3212"/>
                  <a:gd name="T91" fmla="*/ 1301 h 3298"/>
                  <a:gd name="T92" fmla="*/ 3051 w 3212"/>
                  <a:gd name="T93" fmla="*/ 1343 h 3298"/>
                  <a:gd name="T94" fmla="*/ 3018 w 3212"/>
                  <a:gd name="T95" fmla="*/ 1366 h 3298"/>
                  <a:gd name="T96" fmla="*/ 2890 w 3212"/>
                  <a:gd name="T97" fmla="*/ 1493 h 3298"/>
                  <a:gd name="T98" fmla="*/ 1823 w 3212"/>
                  <a:gd name="T99" fmla="*/ 2434 h 3298"/>
                  <a:gd name="T100" fmla="*/ 1765 w 3212"/>
                  <a:gd name="T101" fmla="*/ 2231 h 3298"/>
                  <a:gd name="T102" fmla="*/ 1749 w 3212"/>
                  <a:gd name="T103" fmla="*/ 2105 h 3298"/>
                  <a:gd name="T104" fmla="*/ 2236 w 3212"/>
                  <a:gd name="T105" fmla="*/ 1651 h 3298"/>
                  <a:gd name="T106" fmla="*/ 3095 w 3212"/>
                  <a:gd name="T107" fmla="*/ 770 h 3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212" h="3298">
                    <a:moveTo>
                      <a:pt x="3208" y="620"/>
                    </a:moveTo>
                    <a:lnTo>
                      <a:pt x="3206" y="606"/>
                    </a:lnTo>
                    <a:lnTo>
                      <a:pt x="3192" y="581"/>
                    </a:lnTo>
                    <a:lnTo>
                      <a:pt x="3169" y="566"/>
                    </a:lnTo>
                    <a:lnTo>
                      <a:pt x="3143" y="561"/>
                    </a:lnTo>
                    <a:lnTo>
                      <a:pt x="3130" y="564"/>
                    </a:lnTo>
                    <a:lnTo>
                      <a:pt x="3101" y="533"/>
                    </a:lnTo>
                    <a:lnTo>
                      <a:pt x="3035" y="475"/>
                    </a:lnTo>
                    <a:lnTo>
                      <a:pt x="3003" y="448"/>
                    </a:lnTo>
                    <a:lnTo>
                      <a:pt x="2931" y="383"/>
                    </a:lnTo>
                    <a:lnTo>
                      <a:pt x="2786" y="258"/>
                    </a:lnTo>
                    <a:lnTo>
                      <a:pt x="2711" y="199"/>
                    </a:lnTo>
                    <a:lnTo>
                      <a:pt x="2651" y="148"/>
                    </a:lnTo>
                    <a:lnTo>
                      <a:pt x="2507" y="53"/>
                    </a:lnTo>
                    <a:lnTo>
                      <a:pt x="2432" y="24"/>
                    </a:lnTo>
                    <a:lnTo>
                      <a:pt x="2384" y="19"/>
                    </a:lnTo>
                    <a:lnTo>
                      <a:pt x="2363" y="20"/>
                    </a:lnTo>
                    <a:lnTo>
                      <a:pt x="2361" y="17"/>
                    </a:lnTo>
                    <a:lnTo>
                      <a:pt x="2358" y="14"/>
                    </a:lnTo>
                    <a:lnTo>
                      <a:pt x="2347" y="4"/>
                    </a:lnTo>
                    <a:lnTo>
                      <a:pt x="2320" y="0"/>
                    </a:lnTo>
                    <a:lnTo>
                      <a:pt x="2294" y="10"/>
                    </a:lnTo>
                    <a:lnTo>
                      <a:pt x="2278" y="32"/>
                    </a:lnTo>
                    <a:lnTo>
                      <a:pt x="2278" y="47"/>
                    </a:lnTo>
                    <a:lnTo>
                      <a:pt x="2276" y="62"/>
                    </a:lnTo>
                    <a:lnTo>
                      <a:pt x="2253" y="102"/>
                    </a:lnTo>
                    <a:lnTo>
                      <a:pt x="2199" y="163"/>
                    </a:lnTo>
                    <a:lnTo>
                      <a:pt x="2171" y="190"/>
                    </a:lnTo>
                    <a:lnTo>
                      <a:pt x="2102" y="260"/>
                    </a:lnTo>
                    <a:lnTo>
                      <a:pt x="1952" y="394"/>
                    </a:lnTo>
                    <a:lnTo>
                      <a:pt x="1878" y="459"/>
                    </a:lnTo>
                    <a:lnTo>
                      <a:pt x="1698" y="610"/>
                    </a:lnTo>
                    <a:lnTo>
                      <a:pt x="1326" y="897"/>
                    </a:lnTo>
                    <a:lnTo>
                      <a:pt x="1138" y="1036"/>
                    </a:lnTo>
                    <a:lnTo>
                      <a:pt x="969" y="1157"/>
                    </a:lnTo>
                    <a:lnTo>
                      <a:pt x="716" y="1337"/>
                    </a:lnTo>
                    <a:lnTo>
                      <a:pt x="553" y="1467"/>
                    </a:lnTo>
                    <a:lnTo>
                      <a:pt x="475" y="1536"/>
                    </a:lnTo>
                    <a:lnTo>
                      <a:pt x="415" y="1592"/>
                    </a:lnTo>
                    <a:lnTo>
                      <a:pt x="296" y="1713"/>
                    </a:lnTo>
                    <a:lnTo>
                      <a:pt x="186" y="1845"/>
                    </a:lnTo>
                    <a:lnTo>
                      <a:pt x="117" y="1951"/>
                    </a:lnTo>
                    <a:lnTo>
                      <a:pt x="77" y="2024"/>
                    </a:lnTo>
                    <a:lnTo>
                      <a:pt x="59" y="2061"/>
                    </a:lnTo>
                    <a:lnTo>
                      <a:pt x="44" y="2100"/>
                    </a:lnTo>
                    <a:lnTo>
                      <a:pt x="21" y="2181"/>
                    </a:lnTo>
                    <a:lnTo>
                      <a:pt x="2" y="2306"/>
                    </a:lnTo>
                    <a:lnTo>
                      <a:pt x="0" y="2479"/>
                    </a:lnTo>
                    <a:lnTo>
                      <a:pt x="12" y="2650"/>
                    </a:lnTo>
                    <a:lnTo>
                      <a:pt x="18" y="2732"/>
                    </a:lnTo>
                    <a:lnTo>
                      <a:pt x="19" y="2742"/>
                    </a:lnTo>
                    <a:lnTo>
                      <a:pt x="29" y="2758"/>
                    </a:lnTo>
                    <a:lnTo>
                      <a:pt x="49" y="2771"/>
                    </a:lnTo>
                    <a:lnTo>
                      <a:pt x="67" y="2770"/>
                    </a:lnTo>
                    <a:lnTo>
                      <a:pt x="101" y="2817"/>
                    </a:lnTo>
                    <a:lnTo>
                      <a:pt x="183" y="2915"/>
                    </a:lnTo>
                    <a:lnTo>
                      <a:pt x="278" y="3016"/>
                    </a:lnTo>
                    <a:lnTo>
                      <a:pt x="383" y="3109"/>
                    </a:lnTo>
                    <a:lnTo>
                      <a:pt x="497" y="3193"/>
                    </a:lnTo>
                    <a:lnTo>
                      <a:pt x="615" y="3255"/>
                    </a:lnTo>
                    <a:lnTo>
                      <a:pt x="704" y="3285"/>
                    </a:lnTo>
                    <a:lnTo>
                      <a:pt x="765" y="3297"/>
                    </a:lnTo>
                    <a:lnTo>
                      <a:pt x="825" y="3298"/>
                    </a:lnTo>
                    <a:lnTo>
                      <a:pt x="886" y="3291"/>
                    </a:lnTo>
                    <a:lnTo>
                      <a:pt x="916" y="3282"/>
                    </a:lnTo>
                    <a:lnTo>
                      <a:pt x="955" y="3271"/>
                    </a:lnTo>
                    <a:lnTo>
                      <a:pt x="1030" y="3236"/>
                    </a:lnTo>
                    <a:lnTo>
                      <a:pt x="1138" y="3171"/>
                    </a:lnTo>
                    <a:lnTo>
                      <a:pt x="1342" y="3009"/>
                    </a:lnTo>
                    <a:lnTo>
                      <a:pt x="1463" y="2899"/>
                    </a:lnTo>
                    <a:lnTo>
                      <a:pt x="1634" y="2748"/>
                    </a:lnTo>
                    <a:lnTo>
                      <a:pt x="1808" y="2600"/>
                    </a:lnTo>
                    <a:lnTo>
                      <a:pt x="2017" y="2424"/>
                    </a:lnTo>
                    <a:lnTo>
                      <a:pt x="2429" y="2066"/>
                    </a:lnTo>
                    <a:lnTo>
                      <a:pt x="2633" y="1884"/>
                    </a:lnTo>
                    <a:lnTo>
                      <a:pt x="2812" y="1724"/>
                    </a:lnTo>
                    <a:lnTo>
                      <a:pt x="2987" y="1560"/>
                    </a:lnTo>
                    <a:lnTo>
                      <a:pt x="3021" y="1530"/>
                    </a:lnTo>
                    <a:lnTo>
                      <a:pt x="3075" y="1478"/>
                    </a:lnTo>
                    <a:lnTo>
                      <a:pt x="3103" y="1438"/>
                    </a:lnTo>
                    <a:lnTo>
                      <a:pt x="3111" y="1416"/>
                    </a:lnTo>
                    <a:lnTo>
                      <a:pt x="3124" y="1415"/>
                    </a:lnTo>
                    <a:lnTo>
                      <a:pt x="3134" y="1409"/>
                    </a:lnTo>
                    <a:lnTo>
                      <a:pt x="3146" y="1401"/>
                    </a:lnTo>
                    <a:lnTo>
                      <a:pt x="3163" y="1378"/>
                    </a:lnTo>
                    <a:lnTo>
                      <a:pt x="3180" y="1337"/>
                    </a:lnTo>
                    <a:lnTo>
                      <a:pt x="3192" y="1241"/>
                    </a:lnTo>
                    <a:lnTo>
                      <a:pt x="3193" y="1183"/>
                    </a:lnTo>
                    <a:lnTo>
                      <a:pt x="3202" y="1042"/>
                    </a:lnTo>
                    <a:lnTo>
                      <a:pt x="3212" y="832"/>
                    </a:lnTo>
                    <a:lnTo>
                      <a:pt x="3212" y="691"/>
                    </a:lnTo>
                    <a:lnTo>
                      <a:pt x="3208" y="620"/>
                    </a:lnTo>
                    <a:close/>
                    <a:moveTo>
                      <a:pt x="1004" y="2495"/>
                    </a:moveTo>
                    <a:lnTo>
                      <a:pt x="998" y="2649"/>
                    </a:lnTo>
                    <a:lnTo>
                      <a:pt x="999" y="2958"/>
                    </a:lnTo>
                    <a:lnTo>
                      <a:pt x="1001" y="3114"/>
                    </a:lnTo>
                    <a:lnTo>
                      <a:pt x="942" y="3145"/>
                    </a:lnTo>
                    <a:lnTo>
                      <a:pt x="880" y="3170"/>
                    </a:lnTo>
                    <a:lnTo>
                      <a:pt x="884" y="3137"/>
                    </a:lnTo>
                    <a:lnTo>
                      <a:pt x="881" y="3066"/>
                    </a:lnTo>
                    <a:lnTo>
                      <a:pt x="868" y="2961"/>
                    </a:lnTo>
                    <a:lnTo>
                      <a:pt x="860" y="2895"/>
                    </a:lnTo>
                    <a:lnTo>
                      <a:pt x="850" y="2780"/>
                    </a:lnTo>
                    <a:lnTo>
                      <a:pt x="844" y="2610"/>
                    </a:lnTo>
                    <a:lnTo>
                      <a:pt x="850" y="2495"/>
                    </a:lnTo>
                    <a:lnTo>
                      <a:pt x="857" y="2439"/>
                    </a:lnTo>
                    <a:lnTo>
                      <a:pt x="856" y="2424"/>
                    </a:lnTo>
                    <a:lnTo>
                      <a:pt x="840" y="2398"/>
                    </a:lnTo>
                    <a:lnTo>
                      <a:pt x="828" y="2390"/>
                    </a:lnTo>
                    <a:lnTo>
                      <a:pt x="717" y="2318"/>
                    </a:lnTo>
                    <a:lnTo>
                      <a:pt x="506" y="2162"/>
                    </a:lnTo>
                    <a:lnTo>
                      <a:pt x="401" y="2082"/>
                    </a:lnTo>
                    <a:lnTo>
                      <a:pt x="382" y="2064"/>
                    </a:lnTo>
                    <a:lnTo>
                      <a:pt x="314" y="2010"/>
                    </a:lnTo>
                    <a:lnTo>
                      <a:pt x="264" y="1978"/>
                    </a:lnTo>
                    <a:lnTo>
                      <a:pt x="241" y="1969"/>
                    </a:lnTo>
                    <a:lnTo>
                      <a:pt x="294" y="1899"/>
                    </a:lnTo>
                    <a:lnTo>
                      <a:pt x="350" y="1830"/>
                    </a:lnTo>
                    <a:lnTo>
                      <a:pt x="510" y="1955"/>
                    </a:lnTo>
                    <a:lnTo>
                      <a:pt x="752" y="2141"/>
                    </a:lnTo>
                    <a:lnTo>
                      <a:pt x="909" y="2270"/>
                    </a:lnTo>
                    <a:lnTo>
                      <a:pt x="985" y="2338"/>
                    </a:lnTo>
                    <a:lnTo>
                      <a:pt x="999" y="2349"/>
                    </a:lnTo>
                    <a:lnTo>
                      <a:pt x="1034" y="2354"/>
                    </a:lnTo>
                    <a:lnTo>
                      <a:pt x="1053" y="2346"/>
                    </a:lnTo>
                    <a:lnTo>
                      <a:pt x="1132" y="2302"/>
                    </a:lnTo>
                    <a:lnTo>
                      <a:pt x="1280" y="2195"/>
                    </a:lnTo>
                    <a:lnTo>
                      <a:pt x="1418" y="2074"/>
                    </a:lnTo>
                    <a:lnTo>
                      <a:pt x="1548" y="1943"/>
                    </a:lnTo>
                    <a:lnTo>
                      <a:pt x="1610" y="1877"/>
                    </a:lnTo>
                    <a:lnTo>
                      <a:pt x="1617" y="1868"/>
                    </a:lnTo>
                    <a:lnTo>
                      <a:pt x="1624" y="1847"/>
                    </a:lnTo>
                    <a:lnTo>
                      <a:pt x="1626" y="1827"/>
                    </a:lnTo>
                    <a:lnTo>
                      <a:pt x="1617" y="1807"/>
                    </a:lnTo>
                    <a:lnTo>
                      <a:pt x="1610" y="1796"/>
                    </a:lnTo>
                    <a:lnTo>
                      <a:pt x="1420" y="1596"/>
                    </a:lnTo>
                    <a:lnTo>
                      <a:pt x="1231" y="1395"/>
                    </a:lnTo>
                    <a:lnTo>
                      <a:pt x="1201" y="1360"/>
                    </a:lnTo>
                    <a:lnTo>
                      <a:pt x="1132" y="1288"/>
                    </a:lnTo>
                    <a:lnTo>
                      <a:pt x="1082" y="1248"/>
                    </a:lnTo>
                    <a:lnTo>
                      <a:pt x="1056" y="1235"/>
                    </a:lnTo>
                    <a:lnTo>
                      <a:pt x="1244" y="1103"/>
                    </a:lnTo>
                    <a:lnTo>
                      <a:pt x="1430" y="964"/>
                    </a:lnTo>
                    <a:lnTo>
                      <a:pt x="1614" y="825"/>
                    </a:lnTo>
                    <a:lnTo>
                      <a:pt x="1885" y="607"/>
                    </a:lnTo>
                    <a:lnTo>
                      <a:pt x="2060" y="458"/>
                    </a:lnTo>
                    <a:lnTo>
                      <a:pt x="2145" y="380"/>
                    </a:lnTo>
                    <a:lnTo>
                      <a:pt x="2194" y="338"/>
                    </a:lnTo>
                    <a:lnTo>
                      <a:pt x="2299" y="235"/>
                    </a:lnTo>
                    <a:lnTo>
                      <a:pt x="2344" y="177"/>
                    </a:lnTo>
                    <a:lnTo>
                      <a:pt x="2367" y="138"/>
                    </a:lnTo>
                    <a:lnTo>
                      <a:pt x="2374" y="118"/>
                    </a:lnTo>
                    <a:lnTo>
                      <a:pt x="2422" y="140"/>
                    </a:lnTo>
                    <a:lnTo>
                      <a:pt x="2466" y="163"/>
                    </a:lnTo>
                    <a:lnTo>
                      <a:pt x="2534" y="206"/>
                    </a:lnTo>
                    <a:lnTo>
                      <a:pt x="2661" y="304"/>
                    </a:lnTo>
                    <a:lnTo>
                      <a:pt x="2721" y="354"/>
                    </a:lnTo>
                    <a:lnTo>
                      <a:pt x="2833" y="453"/>
                    </a:lnTo>
                    <a:lnTo>
                      <a:pt x="2944" y="554"/>
                    </a:lnTo>
                    <a:lnTo>
                      <a:pt x="2993" y="603"/>
                    </a:lnTo>
                    <a:lnTo>
                      <a:pt x="3048" y="646"/>
                    </a:lnTo>
                    <a:lnTo>
                      <a:pt x="2937" y="771"/>
                    </a:lnTo>
                    <a:lnTo>
                      <a:pt x="2708" y="1016"/>
                    </a:lnTo>
                    <a:lnTo>
                      <a:pt x="2474" y="1257"/>
                    </a:lnTo>
                    <a:lnTo>
                      <a:pt x="2233" y="1490"/>
                    </a:lnTo>
                    <a:lnTo>
                      <a:pt x="2112" y="1605"/>
                    </a:lnTo>
                    <a:lnTo>
                      <a:pt x="1987" y="1720"/>
                    </a:lnTo>
                    <a:lnTo>
                      <a:pt x="1732" y="1951"/>
                    </a:lnTo>
                    <a:lnTo>
                      <a:pt x="1467" y="2169"/>
                    </a:lnTo>
                    <a:lnTo>
                      <a:pt x="1261" y="2322"/>
                    </a:lnTo>
                    <a:lnTo>
                      <a:pt x="1120" y="2417"/>
                    </a:lnTo>
                    <a:lnTo>
                      <a:pt x="1047" y="2462"/>
                    </a:lnTo>
                    <a:lnTo>
                      <a:pt x="1047" y="2462"/>
                    </a:lnTo>
                    <a:lnTo>
                      <a:pt x="1047" y="2463"/>
                    </a:lnTo>
                    <a:lnTo>
                      <a:pt x="1033" y="2460"/>
                    </a:lnTo>
                    <a:lnTo>
                      <a:pt x="1012" y="2472"/>
                    </a:lnTo>
                    <a:lnTo>
                      <a:pt x="1005" y="2485"/>
                    </a:lnTo>
                    <a:lnTo>
                      <a:pt x="1004" y="2495"/>
                    </a:lnTo>
                    <a:close/>
                    <a:moveTo>
                      <a:pt x="3082" y="1081"/>
                    </a:moveTo>
                    <a:lnTo>
                      <a:pt x="3078" y="1147"/>
                    </a:lnTo>
                    <a:lnTo>
                      <a:pt x="3074" y="1213"/>
                    </a:lnTo>
                    <a:lnTo>
                      <a:pt x="3072" y="1247"/>
                    </a:lnTo>
                    <a:lnTo>
                      <a:pt x="3069" y="1280"/>
                    </a:lnTo>
                    <a:lnTo>
                      <a:pt x="3067" y="1301"/>
                    </a:lnTo>
                    <a:lnTo>
                      <a:pt x="3065" y="1316"/>
                    </a:lnTo>
                    <a:lnTo>
                      <a:pt x="3059" y="1320"/>
                    </a:lnTo>
                    <a:lnTo>
                      <a:pt x="3052" y="1334"/>
                    </a:lnTo>
                    <a:lnTo>
                      <a:pt x="3051" y="1343"/>
                    </a:lnTo>
                    <a:lnTo>
                      <a:pt x="3038" y="1349"/>
                    </a:lnTo>
                    <a:lnTo>
                      <a:pt x="3018" y="1372"/>
                    </a:lnTo>
                    <a:lnTo>
                      <a:pt x="3016" y="1389"/>
                    </a:lnTo>
                    <a:lnTo>
                      <a:pt x="3018" y="1366"/>
                    </a:lnTo>
                    <a:lnTo>
                      <a:pt x="3010" y="1369"/>
                    </a:lnTo>
                    <a:lnTo>
                      <a:pt x="2990" y="1393"/>
                    </a:lnTo>
                    <a:lnTo>
                      <a:pt x="2941" y="1444"/>
                    </a:lnTo>
                    <a:lnTo>
                      <a:pt x="2890" y="1493"/>
                    </a:lnTo>
                    <a:lnTo>
                      <a:pt x="2734" y="1637"/>
                    </a:lnTo>
                    <a:lnTo>
                      <a:pt x="2574" y="1779"/>
                    </a:lnTo>
                    <a:lnTo>
                      <a:pt x="2201" y="2110"/>
                    </a:lnTo>
                    <a:lnTo>
                      <a:pt x="1823" y="2434"/>
                    </a:lnTo>
                    <a:lnTo>
                      <a:pt x="1804" y="2451"/>
                    </a:lnTo>
                    <a:lnTo>
                      <a:pt x="1785" y="2467"/>
                    </a:lnTo>
                    <a:lnTo>
                      <a:pt x="1778" y="2349"/>
                    </a:lnTo>
                    <a:lnTo>
                      <a:pt x="1765" y="2231"/>
                    </a:lnTo>
                    <a:lnTo>
                      <a:pt x="1764" y="2181"/>
                    </a:lnTo>
                    <a:lnTo>
                      <a:pt x="1765" y="2130"/>
                    </a:lnTo>
                    <a:lnTo>
                      <a:pt x="1764" y="2118"/>
                    </a:lnTo>
                    <a:lnTo>
                      <a:pt x="1749" y="2105"/>
                    </a:lnTo>
                    <a:lnTo>
                      <a:pt x="1739" y="2103"/>
                    </a:lnTo>
                    <a:lnTo>
                      <a:pt x="1927" y="1936"/>
                    </a:lnTo>
                    <a:lnTo>
                      <a:pt x="2106" y="1769"/>
                    </a:lnTo>
                    <a:lnTo>
                      <a:pt x="2236" y="1651"/>
                    </a:lnTo>
                    <a:lnTo>
                      <a:pt x="2489" y="1406"/>
                    </a:lnTo>
                    <a:lnTo>
                      <a:pt x="2737" y="1157"/>
                    </a:lnTo>
                    <a:lnTo>
                      <a:pt x="2977" y="901"/>
                    </a:lnTo>
                    <a:lnTo>
                      <a:pt x="3095" y="770"/>
                    </a:lnTo>
                    <a:lnTo>
                      <a:pt x="3093" y="926"/>
                    </a:lnTo>
                    <a:lnTo>
                      <a:pt x="3082" y="108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endParaRPr>
              </a:p>
            </p:txBody>
          </p:sp>
          <p:sp>
            <p:nvSpPr>
              <p:cNvPr id="16" name="Freeform 18"/>
              <p:cNvSpPr/>
              <p:nvPr/>
            </p:nvSpPr>
            <p:spPr>
              <a:xfrm>
                <a:off x="1398" y="2746"/>
                <a:ext cx="212" cy="132"/>
              </a:xfrm>
              <a:custGeom>
                <a:avLst/>
                <a:gdLst>
                  <a:gd name="T0" fmla="*/ 544 w 635"/>
                  <a:gd name="T1" fmla="*/ 0 h 398"/>
                  <a:gd name="T2" fmla="*/ 504 w 635"/>
                  <a:gd name="T3" fmla="*/ 18 h 398"/>
                  <a:gd name="T4" fmla="*/ 496 w 635"/>
                  <a:gd name="T5" fmla="*/ 52 h 398"/>
                  <a:gd name="T6" fmla="*/ 530 w 635"/>
                  <a:gd name="T7" fmla="*/ 177 h 398"/>
                  <a:gd name="T8" fmla="*/ 515 w 635"/>
                  <a:gd name="T9" fmla="*/ 226 h 398"/>
                  <a:gd name="T10" fmla="*/ 478 w 635"/>
                  <a:gd name="T11" fmla="*/ 262 h 398"/>
                  <a:gd name="T12" fmla="*/ 403 w 635"/>
                  <a:gd name="T13" fmla="*/ 291 h 398"/>
                  <a:gd name="T14" fmla="*/ 352 w 635"/>
                  <a:gd name="T15" fmla="*/ 272 h 398"/>
                  <a:gd name="T16" fmla="*/ 332 w 635"/>
                  <a:gd name="T17" fmla="*/ 226 h 398"/>
                  <a:gd name="T18" fmla="*/ 331 w 635"/>
                  <a:gd name="T19" fmla="*/ 198 h 398"/>
                  <a:gd name="T20" fmla="*/ 303 w 635"/>
                  <a:gd name="T21" fmla="*/ 164 h 398"/>
                  <a:gd name="T22" fmla="*/ 246 w 635"/>
                  <a:gd name="T23" fmla="*/ 180 h 398"/>
                  <a:gd name="T24" fmla="*/ 236 w 635"/>
                  <a:gd name="T25" fmla="*/ 209 h 398"/>
                  <a:gd name="T26" fmla="*/ 220 w 635"/>
                  <a:gd name="T27" fmla="*/ 268 h 398"/>
                  <a:gd name="T28" fmla="*/ 160 w 635"/>
                  <a:gd name="T29" fmla="*/ 310 h 398"/>
                  <a:gd name="T30" fmla="*/ 122 w 635"/>
                  <a:gd name="T31" fmla="*/ 304 h 398"/>
                  <a:gd name="T32" fmla="*/ 83 w 635"/>
                  <a:gd name="T33" fmla="*/ 270 h 398"/>
                  <a:gd name="T34" fmla="*/ 83 w 635"/>
                  <a:gd name="T35" fmla="*/ 182 h 398"/>
                  <a:gd name="T36" fmla="*/ 90 w 635"/>
                  <a:gd name="T37" fmla="*/ 149 h 398"/>
                  <a:gd name="T38" fmla="*/ 62 w 635"/>
                  <a:gd name="T39" fmla="*/ 126 h 398"/>
                  <a:gd name="T40" fmla="*/ 34 w 635"/>
                  <a:gd name="T41" fmla="*/ 139 h 398"/>
                  <a:gd name="T42" fmla="*/ 7 w 635"/>
                  <a:gd name="T43" fmla="*/ 193 h 398"/>
                  <a:gd name="T44" fmla="*/ 3 w 635"/>
                  <a:gd name="T45" fmla="*/ 268 h 398"/>
                  <a:gd name="T46" fmla="*/ 31 w 635"/>
                  <a:gd name="T47" fmla="*/ 336 h 398"/>
                  <a:gd name="T48" fmla="*/ 93 w 635"/>
                  <a:gd name="T49" fmla="*/ 383 h 398"/>
                  <a:gd name="T50" fmla="*/ 139 w 635"/>
                  <a:gd name="T51" fmla="*/ 398 h 398"/>
                  <a:gd name="T52" fmla="*/ 229 w 635"/>
                  <a:gd name="T53" fmla="*/ 383 h 398"/>
                  <a:gd name="T54" fmla="*/ 279 w 635"/>
                  <a:gd name="T55" fmla="*/ 339 h 398"/>
                  <a:gd name="T56" fmla="*/ 350 w 635"/>
                  <a:gd name="T57" fmla="*/ 379 h 398"/>
                  <a:gd name="T58" fmla="*/ 470 w 635"/>
                  <a:gd name="T59" fmla="*/ 375 h 398"/>
                  <a:gd name="T60" fmla="*/ 527 w 635"/>
                  <a:gd name="T61" fmla="*/ 350 h 398"/>
                  <a:gd name="T62" fmla="*/ 600 w 635"/>
                  <a:gd name="T63" fmla="*/ 271 h 398"/>
                  <a:gd name="T64" fmla="*/ 635 w 635"/>
                  <a:gd name="T65" fmla="*/ 166 h 398"/>
                  <a:gd name="T66" fmla="*/ 614 w 635"/>
                  <a:gd name="T67" fmla="*/ 64 h 398"/>
                  <a:gd name="T68" fmla="*/ 555 w 635"/>
                  <a:gd name="T69" fmla="*/ 6 h 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635" h="398">
                    <a:moveTo>
                      <a:pt x="555" y="6"/>
                    </a:moveTo>
                    <a:lnTo>
                      <a:pt x="544" y="0"/>
                    </a:lnTo>
                    <a:lnTo>
                      <a:pt x="521" y="3"/>
                    </a:lnTo>
                    <a:lnTo>
                      <a:pt x="504" y="18"/>
                    </a:lnTo>
                    <a:lnTo>
                      <a:pt x="495" y="39"/>
                    </a:lnTo>
                    <a:lnTo>
                      <a:pt x="496" y="52"/>
                    </a:lnTo>
                    <a:lnTo>
                      <a:pt x="514" y="113"/>
                    </a:lnTo>
                    <a:lnTo>
                      <a:pt x="530" y="177"/>
                    </a:lnTo>
                    <a:lnTo>
                      <a:pt x="527" y="202"/>
                    </a:lnTo>
                    <a:lnTo>
                      <a:pt x="515" y="226"/>
                    </a:lnTo>
                    <a:lnTo>
                      <a:pt x="494" y="251"/>
                    </a:lnTo>
                    <a:lnTo>
                      <a:pt x="478" y="262"/>
                    </a:lnTo>
                    <a:lnTo>
                      <a:pt x="453" y="278"/>
                    </a:lnTo>
                    <a:lnTo>
                      <a:pt x="403" y="291"/>
                    </a:lnTo>
                    <a:lnTo>
                      <a:pt x="370" y="284"/>
                    </a:lnTo>
                    <a:lnTo>
                      <a:pt x="352" y="272"/>
                    </a:lnTo>
                    <a:lnTo>
                      <a:pt x="339" y="252"/>
                    </a:lnTo>
                    <a:lnTo>
                      <a:pt x="332" y="226"/>
                    </a:lnTo>
                    <a:lnTo>
                      <a:pt x="332" y="209"/>
                    </a:lnTo>
                    <a:lnTo>
                      <a:pt x="331" y="198"/>
                    </a:lnTo>
                    <a:lnTo>
                      <a:pt x="324" y="180"/>
                    </a:lnTo>
                    <a:lnTo>
                      <a:pt x="303" y="164"/>
                    </a:lnTo>
                    <a:lnTo>
                      <a:pt x="268" y="164"/>
                    </a:lnTo>
                    <a:lnTo>
                      <a:pt x="246" y="180"/>
                    </a:lnTo>
                    <a:lnTo>
                      <a:pt x="237" y="198"/>
                    </a:lnTo>
                    <a:lnTo>
                      <a:pt x="236" y="209"/>
                    </a:lnTo>
                    <a:lnTo>
                      <a:pt x="233" y="231"/>
                    </a:lnTo>
                    <a:lnTo>
                      <a:pt x="220" y="268"/>
                    </a:lnTo>
                    <a:lnTo>
                      <a:pt x="196" y="297"/>
                    </a:lnTo>
                    <a:lnTo>
                      <a:pt x="160" y="310"/>
                    </a:lnTo>
                    <a:lnTo>
                      <a:pt x="137" y="307"/>
                    </a:lnTo>
                    <a:lnTo>
                      <a:pt x="122" y="304"/>
                    </a:lnTo>
                    <a:lnTo>
                      <a:pt x="102" y="294"/>
                    </a:lnTo>
                    <a:lnTo>
                      <a:pt x="83" y="270"/>
                    </a:lnTo>
                    <a:lnTo>
                      <a:pt x="76" y="228"/>
                    </a:lnTo>
                    <a:lnTo>
                      <a:pt x="83" y="182"/>
                    </a:lnTo>
                    <a:lnTo>
                      <a:pt x="88" y="162"/>
                    </a:lnTo>
                    <a:lnTo>
                      <a:pt x="90" y="149"/>
                    </a:lnTo>
                    <a:lnTo>
                      <a:pt x="80" y="131"/>
                    </a:lnTo>
                    <a:lnTo>
                      <a:pt x="62" y="126"/>
                    </a:lnTo>
                    <a:lnTo>
                      <a:pt x="43" y="130"/>
                    </a:lnTo>
                    <a:lnTo>
                      <a:pt x="34" y="139"/>
                    </a:lnTo>
                    <a:lnTo>
                      <a:pt x="23" y="157"/>
                    </a:lnTo>
                    <a:lnTo>
                      <a:pt x="7" y="193"/>
                    </a:lnTo>
                    <a:lnTo>
                      <a:pt x="0" y="232"/>
                    </a:lnTo>
                    <a:lnTo>
                      <a:pt x="3" y="268"/>
                    </a:lnTo>
                    <a:lnTo>
                      <a:pt x="13" y="304"/>
                    </a:lnTo>
                    <a:lnTo>
                      <a:pt x="31" y="336"/>
                    </a:lnTo>
                    <a:lnTo>
                      <a:pt x="59" y="362"/>
                    </a:lnTo>
                    <a:lnTo>
                      <a:pt x="93" y="383"/>
                    </a:lnTo>
                    <a:lnTo>
                      <a:pt x="113" y="390"/>
                    </a:lnTo>
                    <a:lnTo>
                      <a:pt x="139" y="398"/>
                    </a:lnTo>
                    <a:lnTo>
                      <a:pt x="187" y="398"/>
                    </a:lnTo>
                    <a:lnTo>
                      <a:pt x="229" y="383"/>
                    </a:lnTo>
                    <a:lnTo>
                      <a:pt x="265" y="356"/>
                    </a:lnTo>
                    <a:lnTo>
                      <a:pt x="279" y="339"/>
                    </a:lnTo>
                    <a:lnTo>
                      <a:pt x="299" y="356"/>
                    </a:lnTo>
                    <a:lnTo>
                      <a:pt x="350" y="379"/>
                    </a:lnTo>
                    <a:lnTo>
                      <a:pt x="409" y="386"/>
                    </a:lnTo>
                    <a:lnTo>
                      <a:pt x="470" y="375"/>
                    </a:lnTo>
                    <a:lnTo>
                      <a:pt x="502" y="362"/>
                    </a:lnTo>
                    <a:lnTo>
                      <a:pt x="527" y="350"/>
                    </a:lnTo>
                    <a:lnTo>
                      <a:pt x="567" y="316"/>
                    </a:lnTo>
                    <a:lnTo>
                      <a:pt x="600" y="271"/>
                    </a:lnTo>
                    <a:lnTo>
                      <a:pt x="623" y="221"/>
                    </a:lnTo>
                    <a:lnTo>
                      <a:pt x="635" y="166"/>
                    </a:lnTo>
                    <a:lnTo>
                      <a:pt x="632" y="113"/>
                    </a:lnTo>
                    <a:lnTo>
                      <a:pt x="614" y="64"/>
                    </a:lnTo>
                    <a:lnTo>
                      <a:pt x="581" y="23"/>
                    </a:lnTo>
                    <a:lnTo>
                      <a:pt x="555" y="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endParaRPr>
              </a:p>
            </p:txBody>
          </p:sp>
          <p:sp>
            <p:nvSpPr>
              <p:cNvPr id="17" name="Freeform 19"/>
              <p:cNvSpPr/>
              <p:nvPr/>
            </p:nvSpPr>
            <p:spPr>
              <a:xfrm>
                <a:off x="1655" y="2515"/>
                <a:ext cx="176" cy="179"/>
              </a:xfrm>
              <a:custGeom>
                <a:avLst/>
                <a:gdLst>
                  <a:gd name="T0" fmla="*/ 301 w 528"/>
                  <a:gd name="T1" fmla="*/ 1 h 538"/>
                  <a:gd name="T2" fmla="*/ 268 w 528"/>
                  <a:gd name="T3" fmla="*/ 27 h 538"/>
                  <a:gd name="T4" fmla="*/ 273 w 528"/>
                  <a:gd name="T5" fmla="*/ 82 h 538"/>
                  <a:gd name="T6" fmla="*/ 298 w 528"/>
                  <a:gd name="T7" fmla="*/ 95 h 538"/>
                  <a:gd name="T8" fmla="*/ 373 w 528"/>
                  <a:gd name="T9" fmla="*/ 112 h 538"/>
                  <a:gd name="T10" fmla="*/ 419 w 528"/>
                  <a:gd name="T11" fmla="*/ 145 h 538"/>
                  <a:gd name="T12" fmla="*/ 423 w 528"/>
                  <a:gd name="T13" fmla="*/ 191 h 538"/>
                  <a:gd name="T14" fmla="*/ 409 w 528"/>
                  <a:gd name="T15" fmla="*/ 220 h 538"/>
                  <a:gd name="T16" fmla="*/ 357 w 528"/>
                  <a:gd name="T17" fmla="*/ 265 h 538"/>
                  <a:gd name="T18" fmla="*/ 245 w 528"/>
                  <a:gd name="T19" fmla="*/ 269 h 538"/>
                  <a:gd name="T20" fmla="*/ 207 w 528"/>
                  <a:gd name="T21" fmla="*/ 256 h 538"/>
                  <a:gd name="T22" fmla="*/ 188 w 528"/>
                  <a:gd name="T23" fmla="*/ 250 h 538"/>
                  <a:gd name="T24" fmla="*/ 150 w 528"/>
                  <a:gd name="T25" fmla="*/ 268 h 538"/>
                  <a:gd name="T26" fmla="*/ 141 w 528"/>
                  <a:gd name="T27" fmla="*/ 324 h 538"/>
                  <a:gd name="T28" fmla="*/ 161 w 528"/>
                  <a:gd name="T29" fmla="*/ 341 h 538"/>
                  <a:gd name="T30" fmla="*/ 173 w 528"/>
                  <a:gd name="T31" fmla="*/ 347 h 538"/>
                  <a:gd name="T32" fmla="*/ 178 w 528"/>
                  <a:gd name="T33" fmla="*/ 348 h 538"/>
                  <a:gd name="T34" fmla="*/ 184 w 528"/>
                  <a:gd name="T35" fmla="*/ 351 h 538"/>
                  <a:gd name="T36" fmla="*/ 220 w 528"/>
                  <a:gd name="T37" fmla="*/ 367 h 538"/>
                  <a:gd name="T38" fmla="*/ 243 w 528"/>
                  <a:gd name="T39" fmla="*/ 399 h 538"/>
                  <a:gd name="T40" fmla="*/ 180 w 528"/>
                  <a:gd name="T41" fmla="*/ 443 h 538"/>
                  <a:gd name="T42" fmla="*/ 131 w 528"/>
                  <a:gd name="T43" fmla="*/ 456 h 538"/>
                  <a:gd name="T44" fmla="*/ 62 w 528"/>
                  <a:gd name="T45" fmla="*/ 456 h 538"/>
                  <a:gd name="T46" fmla="*/ 50 w 528"/>
                  <a:gd name="T47" fmla="*/ 443 h 538"/>
                  <a:gd name="T48" fmla="*/ 10 w 528"/>
                  <a:gd name="T49" fmla="*/ 446 h 538"/>
                  <a:gd name="T50" fmla="*/ 3 w 528"/>
                  <a:gd name="T51" fmla="*/ 475 h 538"/>
                  <a:gd name="T52" fmla="*/ 45 w 528"/>
                  <a:gd name="T53" fmla="*/ 525 h 538"/>
                  <a:gd name="T54" fmla="*/ 134 w 528"/>
                  <a:gd name="T55" fmla="*/ 538 h 538"/>
                  <a:gd name="T56" fmla="*/ 190 w 528"/>
                  <a:gd name="T57" fmla="*/ 528 h 538"/>
                  <a:gd name="T58" fmla="*/ 302 w 528"/>
                  <a:gd name="T59" fmla="*/ 465 h 538"/>
                  <a:gd name="T60" fmla="*/ 355 w 528"/>
                  <a:gd name="T61" fmla="*/ 383 h 538"/>
                  <a:gd name="T62" fmla="*/ 357 w 528"/>
                  <a:gd name="T63" fmla="*/ 366 h 538"/>
                  <a:gd name="T64" fmla="*/ 425 w 528"/>
                  <a:gd name="T65" fmla="*/ 341 h 538"/>
                  <a:gd name="T66" fmla="*/ 497 w 528"/>
                  <a:gd name="T67" fmla="*/ 271 h 538"/>
                  <a:gd name="T68" fmla="*/ 520 w 528"/>
                  <a:gd name="T69" fmla="*/ 220 h 538"/>
                  <a:gd name="T70" fmla="*/ 520 w 528"/>
                  <a:gd name="T71" fmla="*/ 127 h 538"/>
                  <a:gd name="T72" fmla="*/ 469 w 528"/>
                  <a:gd name="T73" fmla="*/ 53 h 538"/>
                  <a:gd name="T74" fmla="*/ 384 w 528"/>
                  <a:gd name="T75" fmla="*/ 9 h 538"/>
                  <a:gd name="T76" fmla="*/ 311 w 528"/>
                  <a:gd name="T77" fmla="*/ 0 h 5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28" h="538">
                    <a:moveTo>
                      <a:pt x="311" y="0"/>
                    </a:moveTo>
                    <a:lnTo>
                      <a:pt x="301" y="1"/>
                    </a:lnTo>
                    <a:lnTo>
                      <a:pt x="285" y="9"/>
                    </a:lnTo>
                    <a:lnTo>
                      <a:pt x="268" y="27"/>
                    </a:lnTo>
                    <a:lnTo>
                      <a:pt x="263" y="60"/>
                    </a:lnTo>
                    <a:lnTo>
                      <a:pt x="273" y="82"/>
                    </a:lnTo>
                    <a:lnTo>
                      <a:pt x="288" y="92"/>
                    </a:lnTo>
                    <a:lnTo>
                      <a:pt x="298" y="95"/>
                    </a:lnTo>
                    <a:lnTo>
                      <a:pt x="321" y="99"/>
                    </a:lnTo>
                    <a:lnTo>
                      <a:pt x="373" y="112"/>
                    </a:lnTo>
                    <a:lnTo>
                      <a:pt x="404" y="129"/>
                    </a:lnTo>
                    <a:lnTo>
                      <a:pt x="419" y="145"/>
                    </a:lnTo>
                    <a:lnTo>
                      <a:pt x="426" y="165"/>
                    </a:lnTo>
                    <a:lnTo>
                      <a:pt x="423" y="191"/>
                    </a:lnTo>
                    <a:lnTo>
                      <a:pt x="416" y="206"/>
                    </a:lnTo>
                    <a:lnTo>
                      <a:pt x="409" y="220"/>
                    </a:lnTo>
                    <a:lnTo>
                      <a:pt x="391" y="242"/>
                    </a:lnTo>
                    <a:lnTo>
                      <a:pt x="357" y="265"/>
                    </a:lnTo>
                    <a:lnTo>
                      <a:pt x="302" y="276"/>
                    </a:lnTo>
                    <a:lnTo>
                      <a:pt x="245" y="269"/>
                    </a:lnTo>
                    <a:lnTo>
                      <a:pt x="217" y="260"/>
                    </a:lnTo>
                    <a:lnTo>
                      <a:pt x="207" y="256"/>
                    </a:lnTo>
                    <a:lnTo>
                      <a:pt x="199" y="253"/>
                    </a:lnTo>
                    <a:lnTo>
                      <a:pt x="188" y="250"/>
                    </a:lnTo>
                    <a:lnTo>
                      <a:pt x="171" y="253"/>
                    </a:lnTo>
                    <a:lnTo>
                      <a:pt x="150" y="268"/>
                    </a:lnTo>
                    <a:lnTo>
                      <a:pt x="135" y="299"/>
                    </a:lnTo>
                    <a:lnTo>
                      <a:pt x="141" y="324"/>
                    </a:lnTo>
                    <a:lnTo>
                      <a:pt x="151" y="337"/>
                    </a:lnTo>
                    <a:lnTo>
                      <a:pt x="161" y="341"/>
                    </a:lnTo>
                    <a:lnTo>
                      <a:pt x="167" y="344"/>
                    </a:lnTo>
                    <a:lnTo>
                      <a:pt x="173" y="347"/>
                    </a:lnTo>
                    <a:lnTo>
                      <a:pt x="173" y="347"/>
                    </a:lnTo>
                    <a:lnTo>
                      <a:pt x="178" y="348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220" y="367"/>
                    </a:lnTo>
                    <a:lnTo>
                      <a:pt x="252" y="386"/>
                    </a:lnTo>
                    <a:lnTo>
                      <a:pt x="243" y="399"/>
                    </a:lnTo>
                    <a:lnTo>
                      <a:pt x="220" y="420"/>
                    </a:lnTo>
                    <a:lnTo>
                      <a:pt x="180" y="443"/>
                    </a:lnTo>
                    <a:lnTo>
                      <a:pt x="150" y="452"/>
                    </a:lnTo>
                    <a:lnTo>
                      <a:pt x="131" y="456"/>
                    </a:lnTo>
                    <a:lnTo>
                      <a:pt x="85" y="459"/>
                    </a:lnTo>
                    <a:lnTo>
                      <a:pt x="62" y="456"/>
                    </a:lnTo>
                    <a:lnTo>
                      <a:pt x="57" y="453"/>
                    </a:lnTo>
                    <a:lnTo>
                      <a:pt x="50" y="443"/>
                    </a:lnTo>
                    <a:lnTo>
                      <a:pt x="30" y="438"/>
                    </a:lnTo>
                    <a:lnTo>
                      <a:pt x="10" y="446"/>
                    </a:lnTo>
                    <a:lnTo>
                      <a:pt x="0" y="463"/>
                    </a:lnTo>
                    <a:lnTo>
                      <a:pt x="3" y="475"/>
                    </a:lnTo>
                    <a:lnTo>
                      <a:pt x="13" y="498"/>
                    </a:lnTo>
                    <a:lnTo>
                      <a:pt x="45" y="525"/>
                    </a:lnTo>
                    <a:lnTo>
                      <a:pt x="88" y="537"/>
                    </a:lnTo>
                    <a:lnTo>
                      <a:pt x="134" y="538"/>
                    </a:lnTo>
                    <a:lnTo>
                      <a:pt x="155" y="534"/>
                    </a:lnTo>
                    <a:lnTo>
                      <a:pt x="190" y="528"/>
                    </a:lnTo>
                    <a:lnTo>
                      <a:pt x="250" y="504"/>
                    </a:lnTo>
                    <a:lnTo>
                      <a:pt x="302" y="465"/>
                    </a:lnTo>
                    <a:lnTo>
                      <a:pt x="341" y="414"/>
                    </a:lnTo>
                    <a:lnTo>
                      <a:pt x="355" y="383"/>
                    </a:lnTo>
                    <a:lnTo>
                      <a:pt x="358" y="374"/>
                    </a:lnTo>
                    <a:lnTo>
                      <a:pt x="357" y="366"/>
                    </a:lnTo>
                    <a:lnTo>
                      <a:pt x="381" y="360"/>
                    </a:lnTo>
                    <a:lnTo>
                      <a:pt x="425" y="341"/>
                    </a:lnTo>
                    <a:lnTo>
                      <a:pt x="463" y="311"/>
                    </a:lnTo>
                    <a:lnTo>
                      <a:pt x="497" y="271"/>
                    </a:lnTo>
                    <a:lnTo>
                      <a:pt x="509" y="246"/>
                    </a:lnTo>
                    <a:lnTo>
                      <a:pt x="520" y="220"/>
                    </a:lnTo>
                    <a:lnTo>
                      <a:pt x="528" y="171"/>
                    </a:lnTo>
                    <a:lnTo>
                      <a:pt x="520" y="127"/>
                    </a:lnTo>
                    <a:lnTo>
                      <a:pt x="499" y="86"/>
                    </a:lnTo>
                    <a:lnTo>
                      <a:pt x="469" y="53"/>
                    </a:lnTo>
                    <a:lnTo>
                      <a:pt x="430" y="26"/>
                    </a:lnTo>
                    <a:lnTo>
                      <a:pt x="384" y="9"/>
                    </a:lnTo>
                    <a:lnTo>
                      <a:pt x="337" y="0"/>
                    </a:lnTo>
                    <a:lnTo>
                      <a:pt x="311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endParaRPr>
              </a:p>
            </p:txBody>
          </p:sp>
          <p:sp>
            <p:nvSpPr>
              <p:cNvPr id="18" name="Freeform 20"/>
              <p:cNvSpPr/>
              <p:nvPr/>
            </p:nvSpPr>
            <p:spPr>
              <a:xfrm>
                <a:off x="1665" y="2702"/>
                <a:ext cx="205" cy="210"/>
              </a:xfrm>
              <a:custGeom>
                <a:avLst/>
                <a:gdLst>
                  <a:gd name="T0" fmla="*/ 388 w 613"/>
                  <a:gd name="T1" fmla="*/ 3 h 630"/>
                  <a:gd name="T2" fmla="*/ 357 w 613"/>
                  <a:gd name="T3" fmla="*/ 52 h 630"/>
                  <a:gd name="T4" fmla="*/ 381 w 613"/>
                  <a:gd name="T5" fmla="*/ 89 h 630"/>
                  <a:gd name="T6" fmla="*/ 466 w 613"/>
                  <a:gd name="T7" fmla="*/ 128 h 630"/>
                  <a:gd name="T8" fmla="*/ 511 w 613"/>
                  <a:gd name="T9" fmla="*/ 174 h 630"/>
                  <a:gd name="T10" fmla="*/ 506 w 613"/>
                  <a:gd name="T11" fmla="*/ 230 h 630"/>
                  <a:gd name="T12" fmla="*/ 486 w 613"/>
                  <a:gd name="T13" fmla="*/ 265 h 630"/>
                  <a:gd name="T14" fmla="*/ 431 w 613"/>
                  <a:gd name="T15" fmla="*/ 307 h 630"/>
                  <a:gd name="T16" fmla="*/ 349 w 613"/>
                  <a:gd name="T17" fmla="*/ 312 h 630"/>
                  <a:gd name="T18" fmla="*/ 257 w 613"/>
                  <a:gd name="T19" fmla="*/ 265 h 630"/>
                  <a:gd name="T20" fmla="*/ 253 w 613"/>
                  <a:gd name="T21" fmla="*/ 260 h 630"/>
                  <a:gd name="T22" fmla="*/ 239 w 613"/>
                  <a:gd name="T23" fmla="*/ 252 h 630"/>
                  <a:gd name="T24" fmla="*/ 198 w 613"/>
                  <a:gd name="T25" fmla="*/ 256 h 630"/>
                  <a:gd name="T26" fmla="*/ 175 w 613"/>
                  <a:gd name="T27" fmla="*/ 311 h 630"/>
                  <a:gd name="T28" fmla="*/ 188 w 613"/>
                  <a:gd name="T29" fmla="*/ 334 h 630"/>
                  <a:gd name="T30" fmla="*/ 214 w 613"/>
                  <a:gd name="T31" fmla="*/ 354 h 630"/>
                  <a:gd name="T32" fmla="*/ 256 w 613"/>
                  <a:gd name="T33" fmla="*/ 422 h 630"/>
                  <a:gd name="T34" fmla="*/ 224 w 613"/>
                  <a:gd name="T35" fmla="*/ 512 h 630"/>
                  <a:gd name="T36" fmla="*/ 180 w 613"/>
                  <a:gd name="T37" fmla="*/ 543 h 630"/>
                  <a:gd name="T38" fmla="*/ 119 w 613"/>
                  <a:gd name="T39" fmla="*/ 547 h 630"/>
                  <a:gd name="T40" fmla="*/ 72 w 613"/>
                  <a:gd name="T41" fmla="*/ 495 h 630"/>
                  <a:gd name="T42" fmla="*/ 51 w 613"/>
                  <a:gd name="T43" fmla="*/ 397 h 630"/>
                  <a:gd name="T44" fmla="*/ 37 w 613"/>
                  <a:gd name="T45" fmla="*/ 374 h 630"/>
                  <a:gd name="T46" fmla="*/ 5 w 613"/>
                  <a:gd name="T47" fmla="*/ 387 h 630"/>
                  <a:gd name="T48" fmla="*/ 0 w 613"/>
                  <a:gd name="T49" fmla="*/ 425 h 630"/>
                  <a:gd name="T50" fmla="*/ 13 w 613"/>
                  <a:gd name="T51" fmla="*/ 540 h 630"/>
                  <a:gd name="T52" fmla="*/ 66 w 613"/>
                  <a:gd name="T53" fmla="*/ 607 h 630"/>
                  <a:gd name="T54" fmla="*/ 131 w 613"/>
                  <a:gd name="T55" fmla="*/ 630 h 630"/>
                  <a:gd name="T56" fmla="*/ 220 w 613"/>
                  <a:gd name="T57" fmla="*/ 615 h 630"/>
                  <a:gd name="T58" fmla="*/ 263 w 613"/>
                  <a:gd name="T59" fmla="*/ 594 h 630"/>
                  <a:gd name="T60" fmla="*/ 329 w 613"/>
                  <a:gd name="T61" fmla="*/ 522 h 630"/>
                  <a:gd name="T62" fmla="*/ 352 w 613"/>
                  <a:gd name="T63" fmla="*/ 452 h 630"/>
                  <a:gd name="T64" fmla="*/ 352 w 613"/>
                  <a:gd name="T65" fmla="*/ 410 h 630"/>
                  <a:gd name="T66" fmla="*/ 446 w 613"/>
                  <a:gd name="T67" fmla="*/ 404 h 630"/>
                  <a:gd name="T68" fmla="*/ 555 w 613"/>
                  <a:gd name="T69" fmla="*/ 338 h 630"/>
                  <a:gd name="T70" fmla="*/ 594 w 613"/>
                  <a:gd name="T71" fmla="*/ 283 h 630"/>
                  <a:gd name="T72" fmla="*/ 613 w 613"/>
                  <a:gd name="T73" fmla="*/ 177 h 630"/>
                  <a:gd name="T74" fmla="*/ 574 w 613"/>
                  <a:gd name="T75" fmla="*/ 82 h 630"/>
                  <a:gd name="T76" fmla="*/ 489 w 613"/>
                  <a:gd name="T77" fmla="*/ 17 h 630"/>
                  <a:gd name="T78" fmla="*/ 404 w 613"/>
                  <a:gd name="T79" fmla="*/ 0 h 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13" h="630">
                    <a:moveTo>
                      <a:pt x="404" y="0"/>
                    </a:moveTo>
                    <a:lnTo>
                      <a:pt x="388" y="3"/>
                    </a:lnTo>
                    <a:lnTo>
                      <a:pt x="365" y="21"/>
                    </a:lnTo>
                    <a:lnTo>
                      <a:pt x="357" y="52"/>
                    </a:lnTo>
                    <a:lnTo>
                      <a:pt x="367" y="79"/>
                    </a:lnTo>
                    <a:lnTo>
                      <a:pt x="381" y="89"/>
                    </a:lnTo>
                    <a:lnTo>
                      <a:pt x="410" y="101"/>
                    </a:lnTo>
                    <a:lnTo>
                      <a:pt x="466" y="128"/>
                    </a:lnTo>
                    <a:lnTo>
                      <a:pt x="498" y="152"/>
                    </a:lnTo>
                    <a:lnTo>
                      <a:pt x="511" y="174"/>
                    </a:lnTo>
                    <a:lnTo>
                      <a:pt x="515" y="200"/>
                    </a:lnTo>
                    <a:lnTo>
                      <a:pt x="506" y="230"/>
                    </a:lnTo>
                    <a:lnTo>
                      <a:pt x="498" y="249"/>
                    </a:lnTo>
                    <a:lnTo>
                      <a:pt x="486" y="265"/>
                    </a:lnTo>
                    <a:lnTo>
                      <a:pt x="462" y="291"/>
                    </a:lnTo>
                    <a:lnTo>
                      <a:pt x="431" y="307"/>
                    </a:lnTo>
                    <a:lnTo>
                      <a:pt x="400" y="314"/>
                    </a:lnTo>
                    <a:lnTo>
                      <a:pt x="349" y="312"/>
                    </a:lnTo>
                    <a:lnTo>
                      <a:pt x="285" y="286"/>
                    </a:lnTo>
                    <a:lnTo>
                      <a:pt x="257" y="265"/>
                    </a:lnTo>
                    <a:lnTo>
                      <a:pt x="257" y="265"/>
                    </a:lnTo>
                    <a:lnTo>
                      <a:pt x="253" y="260"/>
                    </a:lnTo>
                    <a:lnTo>
                      <a:pt x="247" y="258"/>
                    </a:lnTo>
                    <a:lnTo>
                      <a:pt x="239" y="252"/>
                    </a:lnTo>
                    <a:lnTo>
                      <a:pt x="223" y="249"/>
                    </a:lnTo>
                    <a:lnTo>
                      <a:pt x="198" y="256"/>
                    </a:lnTo>
                    <a:lnTo>
                      <a:pt x="177" y="285"/>
                    </a:lnTo>
                    <a:lnTo>
                      <a:pt x="175" y="311"/>
                    </a:lnTo>
                    <a:lnTo>
                      <a:pt x="181" y="327"/>
                    </a:lnTo>
                    <a:lnTo>
                      <a:pt x="188" y="334"/>
                    </a:lnTo>
                    <a:lnTo>
                      <a:pt x="201" y="344"/>
                    </a:lnTo>
                    <a:lnTo>
                      <a:pt x="214" y="354"/>
                    </a:lnTo>
                    <a:lnTo>
                      <a:pt x="234" y="376"/>
                    </a:lnTo>
                    <a:lnTo>
                      <a:pt x="256" y="422"/>
                    </a:lnTo>
                    <a:lnTo>
                      <a:pt x="253" y="469"/>
                    </a:lnTo>
                    <a:lnTo>
                      <a:pt x="224" y="512"/>
                    </a:lnTo>
                    <a:lnTo>
                      <a:pt x="198" y="531"/>
                    </a:lnTo>
                    <a:lnTo>
                      <a:pt x="180" y="543"/>
                    </a:lnTo>
                    <a:lnTo>
                      <a:pt x="146" y="551"/>
                    </a:lnTo>
                    <a:lnTo>
                      <a:pt x="119" y="547"/>
                    </a:lnTo>
                    <a:lnTo>
                      <a:pt x="96" y="533"/>
                    </a:lnTo>
                    <a:lnTo>
                      <a:pt x="72" y="495"/>
                    </a:lnTo>
                    <a:lnTo>
                      <a:pt x="54" y="430"/>
                    </a:lnTo>
                    <a:lnTo>
                      <a:pt x="51" y="397"/>
                    </a:lnTo>
                    <a:lnTo>
                      <a:pt x="50" y="386"/>
                    </a:lnTo>
                    <a:lnTo>
                      <a:pt x="37" y="374"/>
                    </a:lnTo>
                    <a:lnTo>
                      <a:pt x="20" y="374"/>
                    </a:lnTo>
                    <a:lnTo>
                      <a:pt x="5" y="387"/>
                    </a:lnTo>
                    <a:lnTo>
                      <a:pt x="2" y="397"/>
                    </a:lnTo>
                    <a:lnTo>
                      <a:pt x="0" y="425"/>
                    </a:lnTo>
                    <a:lnTo>
                      <a:pt x="1" y="484"/>
                    </a:lnTo>
                    <a:lnTo>
                      <a:pt x="13" y="540"/>
                    </a:lnTo>
                    <a:lnTo>
                      <a:pt x="43" y="589"/>
                    </a:lnTo>
                    <a:lnTo>
                      <a:pt x="66" y="607"/>
                    </a:lnTo>
                    <a:lnTo>
                      <a:pt x="87" y="619"/>
                    </a:lnTo>
                    <a:lnTo>
                      <a:pt x="131" y="630"/>
                    </a:lnTo>
                    <a:lnTo>
                      <a:pt x="175" y="628"/>
                    </a:lnTo>
                    <a:lnTo>
                      <a:pt x="220" y="615"/>
                    </a:lnTo>
                    <a:lnTo>
                      <a:pt x="241" y="606"/>
                    </a:lnTo>
                    <a:lnTo>
                      <a:pt x="263" y="594"/>
                    </a:lnTo>
                    <a:lnTo>
                      <a:pt x="300" y="561"/>
                    </a:lnTo>
                    <a:lnTo>
                      <a:pt x="329" y="522"/>
                    </a:lnTo>
                    <a:lnTo>
                      <a:pt x="348" y="476"/>
                    </a:lnTo>
                    <a:lnTo>
                      <a:pt x="352" y="452"/>
                    </a:lnTo>
                    <a:lnTo>
                      <a:pt x="355" y="430"/>
                    </a:lnTo>
                    <a:lnTo>
                      <a:pt x="352" y="410"/>
                    </a:lnTo>
                    <a:lnTo>
                      <a:pt x="384" y="413"/>
                    </a:lnTo>
                    <a:lnTo>
                      <a:pt x="446" y="404"/>
                    </a:lnTo>
                    <a:lnTo>
                      <a:pt x="505" y="380"/>
                    </a:lnTo>
                    <a:lnTo>
                      <a:pt x="555" y="338"/>
                    </a:lnTo>
                    <a:lnTo>
                      <a:pt x="577" y="309"/>
                    </a:lnTo>
                    <a:lnTo>
                      <a:pt x="594" y="283"/>
                    </a:lnTo>
                    <a:lnTo>
                      <a:pt x="611" y="230"/>
                    </a:lnTo>
                    <a:lnTo>
                      <a:pt x="613" y="177"/>
                    </a:lnTo>
                    <a:lnTo>
                      <a:pt x="600" y="127"/>
                    </a:lnTo>
                    <a:lnTo>
                      <a:pt x="574" y="82"/>
                    </a:lnTo>
                    <a:lnTo>
                      <a:pt x="537" y="44"/>
                    </a:lnTo>
                    <a:lnTo>
                      <a:pt x="489" y="17"/>
                    </a:lnTo>
                    <a:lnTo>
                      <a:pt x="434" y="1"/>
                    </a:lnTo>
                    <a:lnTo>
                      <a:pt x="40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endParaRPr>
              </a:p>
            </p:txBody>
          </p:sp>
        </p:grpSp>
        <p:grpSp>
          <p:nvGrpSpPr>
            <p:cNvPr id="12" name="Group 31"/>
            <p:cNvGrpSpPr>
              <a:grpSpLocks noChangeAspect="1"/>
            </p:cNvGrpSpPr>
            <p:nvPr/>
          </p:nvGrpSpPr>
          <p:grpSpPr>
            <a:xfrm>
              <a:off x="594443" y="5066831"/>
              <a:ext cx="167284" cy="203007"/>
              <a:chOff x="2647" y="1727"/>
              <a:chExt cx="192" cy="233"/>
            </a:xfrm>
            <a:grpFill/>
          </p:grpSpPr>
          <p:sp>
            <p:nvSpPr>
              <p:cNvPr id="13" name="Freeform 32"/>
              <p:cNvSpPr/>
              <p:nvPr/>
            </p:nvSpPr>
            <p:spPr>
              <a:xfrm>
                <a:off x="2699" y="1727"/>
                <a:ext cx="140" cy="152"/>
              </a:xfrm>
              <a:custGeom>
                <a:avLst/>
                <a:gdLst>
                  <a:gd name="T0" fmla="*/ 94 w 421"/>
                  <a:gd name="T1" fmla="*/ 455 h 455"/>
                  <a:gd name="T2" fmla="*/ 0 w 421"/>
                  <a:gd name="T3" fmla="*/ 362 h 455"/>
                  <a:gd name="T4" fmla="*/ 172 w 421"/>
                  <a:gd name="T5" fmla="*/ 191 h 455"/>
                  <a:gd name="T6" fmla="*/ 371 w 421"/>
                  <a:gd name="T7" fmla="*/ 1 h 455"/>
                  <a:gd name="T8" fmla="*/ 377 w 421"/>
                  <a:gd name="T9" fmla="*/ 0 h 455"/>
                  <a:gd name="T10" fmla="*/ 404 w 421"/>
                  <a:gd name="T11" fmla="*/ 4 h 455"/>
                  <a:gd name="T12" fmla="*/ 419 w 421"/>
                  <a:gd name="T13" fmla="*/ 21 h 455"/>
                  <a:gd name="T14" fmla="*/ 421 w 421"/>
                  <a:gd name="T15" fmla="*/ 37 h 455"/>
                  <a:gd name="T16" fmla="*/ 364 w 421"/>
                  <a:gd name="T17" fmla="*/ 120 h 455"/>
                  <a:gd name="T18" fmla="*/ 130 w 421"/>
                  <a:gd name="T19" fmla="*/ 410 h 455"/>
                  <a:gd name="T20" fmla="*/ 94 w 421"/>
                  <a:gd name="T21" fmla="*/ 455 h 4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21" h="455">
                    <a:moveTo>
                      <a:pt x="94" y="455"/>
                    </a:moveTo>
                    <a:lnTo>
                      <a:pt x="0" y="362"/>
                    </a:lnTo>
                    <a:lnTo>
                      <a:pt x="172" y="191"/>
                    </a:lnTo>
                    <a:lnTo>
                      <a:pt x="371" y="1"/>
                    </a:lnTo>
                    <a:lnTo>
                      <a:pt x="377" y="0"/>
                    </a:lnTo>
                    <a:lnTo>
                      <a:pt x="404" y="4"/>
                    </a:lnTo>
                    <a:lnTo>
                      <a:pt x="419" y="21"/>
                    </a:lnTo>
                    <a:lnTo>
                      <a:pt x="421" y="37"/>
                    </a:lnTo>
                    <a:lnTo>
                      <a:pt x="364" y="120"/>
                    </a:lnTo>
                    <a:lnTo>
                      <a:pt x="130" y="410"/>
                    </a:lnTo>
                    <a:lnTo>
                      <a:pt x="94" y="45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endParaRPr>
              </a:p>
            </p:txBody>
          </p:sp>
          <p:sp>
            <p:nvSpPr>
              <p:cNvPr id="14" name="Freeform 33"/>
              <p:cNvSpPr/>
              <p:nvPr/>
            </p:nvSpPr>
            <p:spPr>
              <a:xfrm>
                <a:off x="2647" y="1856"/>
                <a:ext cx="76" cy="104"/>
              </a:xfrm>
              <a:custGeom>
                <a:avLst/>
                <a:gdLst>
                  <a:gd name="T0" fmla="*/ 22 w 226"/>
                  <a:gd name="T1" fmla="*/ 314 h 314"/>
                  <a:gd name="T2" fmla="*/ 21 w 226"/>
                  <a:gd name="T3" fmla="*/ 301 h 314"/>
                  <a:gd name="T4" fmla="*/ 37 w 226"/>
                  <a:gd name="T5" fmla="*/ 242 h 314"/>
                  <a:gd name="T6" fmla="*/ 63 w 226"/>
                  <a:gd name="T7" fmla="*/ 219 h 314"/>
                  <a:gd name="T8" fmla="*/ 90 w 226"/>
                  <a:gd name="T9" fmla="*/ 211 h 314"/>
                  <a:gd name="T10" fmla="*/ 107 w 226"/>
                  <a:gd name="T11" fmla="*/ 209 h 314"/>
                  <a:gd name="T12" fmla="*/ 125 w 226"/>
                  <a:gd name="T13" fmla="*/ 208 h 314"/>
                  <a:gd name="T14" fmla="*/ 153 w 226"/>
                  <a:gd name="T15" fmla="*/ 199 h 314"/>
                  <a:gd name="T16" fmla="*/ 188 w 226"/>
                  <a:gd name="T17" fmla="*/ 173 h 314"/>
                  <a:gd name="T18" fmla="*/ 223 w 226"/>
                  <a:gd name="T19" fmla="*/ 107 h 314"/>
                  <a:gd name="T20" fmla="*/ 226 w 226"/>
                  <a:gd name="T21" fmla="*/ 91 h 314"/>
                  <a:gd name="T22" fmla="*/ 132 w 226"/>
                  <a:gd name="T23" fmla="*/ 0 h 314"/>
                  <a:gd name="T24" fmla="*/ 96 w 226"/>
                  <a:gd name="T25" fmla="*/ 17 h 314"/>
                  <a:gd name="T26" fmla="*/ 44 w 226"/>
                  <a:gd name="T27" fmla="*/ 61 h 314"/>
                  <a:gd name="T28" fmla="*/ 13 w 226"/>
                  <a:gd name="T29" fmla="*/ 113 h 314"/>
                  <a:gd name="T30" fmla="*/ 0 w 226"/>
                  <a:gd name="T31" fmla="*/ 165 h 314"/>
                  <a:gd name="T32" fmla="*/ 2 w 226"/>
                  <a:gd name="T33" fmla="*/ 239 h 314"/>
                  <a:gd name="T34" fmla="*/ 19 w 226"/>
                  <a:gd name="T35" fmla="*/ 307 h 314"/>
                  <a:gd name="T36" fmla="*/ 22 w 226"/>
                  <a:gd name="T37" fmla="*/ 314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26" h="314">
                    <a:moveTo>
                      <a:pt x="22" y="314"/>
                    </a:moveTo>
                    <a:lnTo>
                      <a:pt x="21" y="301"/>
                    </a:lnTo>
                    <a:lnTo>
                      <a:pt x="37" y="242"/>
                    </a:lnTo>
                    <a:lnTo>
                      <a:pt x="63" y="219"/>
                    </a:lnTo>
                    <a:lnTo>
                      <a:pt x="90" y="211"/>
                    </a:lnTo>
                    <a:lnTo>
                      <a:pt x="107" y="209"/>
                    </a:lnTo>
                    <a:lnTo>
                      <a:pt x="125" y="208"/>
                    </a:lnTo>
                    <a:lnTo>
                      <a:pt x="153" y="199"/>
                    </a:lnTo>
                    <a:lnTo>
                      <a:pt x="188" y="173"/>
                    </a:lnTo>
                    <a:lnTo>
                      <a:pt x="223" y="107"/>
                    </a:lnTo>
                    <a:lnTo>
                      <a:pt x="226" y="91"/>
                    </a:lnTo>
                    <a:lnTo>
                      <a:pt x="132" y="0"/>
                    </a:lnTo>
                    <a:lnTo>
                      <a:pt x="96" y="17"/>
                    </a:lnTo>
                    <a:lnTo>
                      <a:pt x="44" y="61"/>
                    </a:lnTo>
                    <a:lnTo>
                      <a:pt x="13" y="113"/>
                    </a:lnTo>
                    <a:lnTo>
                      <a:pt x="0" y="165"/>
                    </a:lnTo>
                    <a:lnTo>
                      <a:pt x="2" y="239"/>
                    </a:lnTo>
                    <a:lnTo>
                      <a:pt x="19" y="307"/>
                    </a:lnTo>
                    <a:lnTo>
                      <a:pt x="22" y="31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endParaRPr>
              </a:p>
            </p:txBody>
          </p:sp>
        </p:grpSp>
      </p:grpSp>
      <p:sp>
        <p:nvSpPr>
          <p:cNvPr id="25" name="모서리가 둥근 직사각형 24"/>
          <p:cNvSpPr/>
          <p:nvPr/>
        </p:nvSpPr>
        <p:spPr>
          <a:xfrm>
            <a:off x="752612" y="225445"/>
            <a:ext cx="11207159" cy="650762"/>
          </a:xfrm>
          <a:prstGeom prst="roundRect">
            <a:avLst>
              <a:gd name="adj" fmla="val 16667"/>
            </a:avLst>
          </a:prstGeom>
          <a:solidFill>
            <a:srgbClr val="F4F4FE"/>
          </a:solidFill>
          <a:ln>
            <a:noFill/>
          </a:ln>
          <a:effectLst>
            <a:outerShdw blurRad="190500" dist="101600" dir="2700000" algn="tl" rotWithShape="0">
              <a:srgbClr val="5955B3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2400" b="0" i="0" u="none" strike="noStrike" kern="0" cap="none" spc="0" normalizeH="0" baseline="0" dirty="0">
                <a:solidFill>
                  <a:srgbClr val="5955B3"/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상품 </a:t>
            </a:r>
            <a:r>
              <a:rPr kumimoji="0" lang="en-US" altLang="ko-KR" sz="2400" b="0" i="0" u="none" strike="noStrike" kern="0" cap="none" spc="0" normalizeH="0" baseline="0" dirty="0">
                <a:solidFill>
                  <a:srgbClr val="5955B3"/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Q&amp;A</a:t>
            </a:r>
          </a:p>
        </p:txBody>
      </p:sp>
      <p:sp>
        <p:nvSpPr>
          <p:cNvPr id="26" name="타원 25"/>
          <p:cNvSpPr/>
          <p:nvPr/>
        </p:nvSpPr>
        <p:spPr>
          <a:xfrm>
            <a:off x="11658599" y="598713"/>
            <a:ext cx="217715" cy="217715"/>
          </a:xfrm>
          <a:prstGeom prst="ellipse">
            <a:avLst/>
          </a:prstGeom>
          <a:solidFill>
            <a:srgbClr val="5955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800" b="1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+</a:t>
            </a:r>
            <a:endParaRPr kumimoji="0" lang="ko-KR" altLang="en-US" sz="1800" b="1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156851" y="354496"/>
            <a:ext cx="298491" cy="298491"/>
          </a:xfrm>
          <a:prstGeom prst="ellipse">
            <a:avLst/>
          </a:prstGeom>
          <a:blipFill rotWithShape="1">
            <a:blip r:embed="rId2"/>
            <a:stretch>
              <a:fillRect/>
            </a:stretch>
          </a:blip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8309802" y="1546262"/>
            <a:ext cx="3319812" cy="39382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342900" marR="0" lvl="0" indent="-34290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AutoNum type="arabicPeriod"/>
              <a:defRPr/>
            </a:pPr>
            <a:r>
              <a:rPr kumimoji="0" lang="ko-KR" altLang="en-US" sz="1800" b="0" i="0" u="none" strike="noStrike" kern="1200" cap="none" spc="0" normalizeH="0" baseline="0" dirty="0"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Microsoft GothicNeo"/>
              </a:rPr>
              <a:t>상품 상세 정보 페이지의</a:t>
            </a:r>
            <a:r>
              <a:rPr kumimoji="0" lang="en-US" altLang="ko-KR" sz="1800" b="0" i="0" u="none" strike="noStrike" kern="1200" cap="none" spc="0" normalizeH="0" baseline="0" dirty="0"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Microsoft GothicNeo"/>
              </a:rPr>
              <a:t/>
            </a:r>
            <a:br>
              <a:rPr kumimoji="0" lang="en-US" altLang="ko-KR" sz="1800" b="0" i="0" u="none" strike="noStrike" kern="1200" cap="none" spc="0" normalizeH="0" baseline="0" dirty="0"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Microsoft GothicNeo"/>
              </a:rPr>
            </a:br>
            <a:r>
              <a:rPr kumimoji="0" lang="ko-KR" altLang="en-US" sz="1800" b="0" i="0" u="none" strike="noStrike" kern="1200" cap="none" spc="0" normalizeH="0" baseline="0" dirty="0"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Microsoft GothicNeo"/>
              </a:rPr>
              <a:t>상품 </a:t>
            </a:r>
            <a:r>
              <a:rPr kumimoji="0" lang="en-US" altLang="ko-KR" sz="1800" b="0" i="0" u="none" strike="noStrike" kern="1200" cap="none" spc="0" normalizeH="0" baseline="0" dirty="0"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Microsoft GothicNeo"/>
              </a:rPr>
              <a:t>Q&amp;A</a:t>
            </a:r>
            <a:r>
              <a:rPr kumimoji="0" lang="ko-KR" altLang="en-US" sz="1800" b="0" i="0" u="none" strike="noStrike" kern="1200" cap="none" spc="0" normalizeH="0" baseline="0" dirty="0"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Microsoft GothicNeo"/>
              </a:rPr>
              <a:t>탭에서</a:t>
            </a:r>
            <a:r>
              <a:rPr kumimoji="0" lang="en-US" altLang="ko-KR" sz="1800" b="0" i="0" u="none" strike="noStrike" kern="1200" cap="none" spc="0" normalizeH="0" baseline="0" dirty="0"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Microsoft GothicNeo"/>
              </a:rPr>
              <a:t/>
            </a:r>
            <a:br>
              <a:rPr kumimoji="0" lang="en-US" altLang="ko-KR" sz="1800" b="0" i="0" u="none" strike="noStrike" kern="1200" cap="none" spc="0" normalizeH="0" baseline="0" dirty="0"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Microsoft GothicNeo"/>
              </a:rPr>
            </a:br>
            <a:r>
              <a:rPr kumimoji="0" lang="ko-KR" altLang="en-US" sz="1800" b="0" i="0" u="none" strike="noStrike" kern="1200" cap="none" spc="0" normalizeH="0" baseline="0" dirty="0"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Microsoft GothicNeo"/>
              </a:rPr>
              <a:t>해당 상품 </a:t>
            </a:r>
            <a:r>
              <a:rPr kumimoji="0" lang="en-US" altLang="ko-KR" sz="1800" b="0" i="0" u="none" strike="noStrike" kern="1200" cap="none" spc="0" normalizeH="0" baseline="0" dirty="0"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Microsoft GothicNeo"/>
              </a:rPr>
              <a:t>Q&amp;A</a:t>
            </a:r>
            <a:r>
              <a:rPr kumimoji="0" lang="ko-KR" altLang="en-US" sz="1800" b="0" i="0" u="none" strike="noStrike" kern="1200" cap="none" spc="0" normalizeH="0" baseline="0" dirty="0"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Microsoft GothicNeo"/>
              </a:rPr>
              <a:t> 모아보기</a:t>
            </a:r>
          </a:p>
          <a:p>
            <a:pPr marL="342900" marR="0" lvl="0" indent="-34290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AutoNum type="arabicPeriod"/>
              <a:defRPr/>
            </a:pPr>
            <a:endParaRPr kumimoji="0" lang="en-US" altLang="ko-KR" sz="1800" b="0" i="0" u="none" strike="noStrike" kern="1200" cap="none" spc="0" normalizeH="0" baseline="0" dirty="0"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Microsoft GothicNeo"/>
            </a:endParaRPr>
          </a:p>
          <a:p>
            <a:pPr marL="342900" marR="0" lvl="0" indent="-34290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AutoNum type="arabicPeriod"/>
              <a:defRPr/>
            </a:pPr>
            <a:endParaRPr kumimoji="0" lang="en-US" altLang="ko-KR" sz="1800" b="0" i="0" u="none" strike="noStrike" kern="1200" cap="none" spc="0" normalizeH="0" baseline="0" dirty="0"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Microsoft GothicNeo"/>
            </a:endParaRPr>
          </a:p>
          <a:p>
            <a:pPr marL="342900" marR="0" lvl="0" indent="-34290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AutoNum type="arabicPeriod"/>
              <a:defRPr/>
            </a:pPr>
            <a:r>
              <a:rPr kumimoji="0" lang="en-US" altLang="ko-KR" sz="1800" b="0" i="0" u="none" strike="noStrike" kern="1200" cap="none" spc="0" normalizeH="0" baseline="0" dirty="0"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Microsoft GothicNeo"/>
              </a:rPr>
              <a:t>Q&amp;A</a:t>
            </a:r>
            <a:r>
              <a:rPr kumimoji="0" lang="ko-KR" altLang="en-US" sz="1800" b="0" i="0" u="none" strike="noStrike" kern="1200" cap="none" spc="0" normalizeH="0" baseline="0" dirty="0"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Microsoft GothicNeo"/>
              </a:rPr>
              <a:t> 제목 클릭 시            </a:t>
            </a:r>
            <a:r>
              <a:rPr kumimoji="0" lang="en-US" altLang="ko-KR" sz="1800" b="0" i="0" u="none" strike="noStrike" kern="1200" cap="none" spc="0" normalizeH="0" baseline="0" dirty="0"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Microsoft GothicNeo"/>
              </a:rPr>
              <a:t>Q&amp;A</a:t>
            </a:r>
            <a:r>
              <a:rPr kumimoji="0" lang="ko-KR" altLang="en-US" sz="1800" b="0" i="0" u="none" strike="noStrike" kern="1200" cap="none" spc="0" normalizeH="0" baseline="0" dirty="0"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Microsoft GothicNeo"/>
              </a:rPr>
              <a:t> 상세 페이지 이동</a:t>
            </a:r>
          </a:p>
          <a:p>
            <a:pPr marL="342900" marR="0" lvl="0" indent="-34290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AutoNum type="arabicPeriod"/>
              <a:defRPr/>
            </a:pPr>
            <a:endParaRPr kumimoji="0" lang="en-US" altLang="ko-KR" sz="1800" b="0" i="0" u="none" strike="noStrike" kern="1200" cap="none" spc="0" normalizeH="0" baseline="0" dirty="0"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Microsoft GothicNeo"/>
            </a:endParaRPr>
          </a:p>
          <a:p>
            <a:pPr marL="342900" marR="0" lvl="0" indent="-34290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AutoNum type="arabicPeriod"/>
              <a:defRPr/>
            </a:pPr>
            <a:endParaRPr kumimoji="0" lang="en-US" altLang="ko-KR" sz="1800" b="0" i="0" u="none" strike="noStrike" kern="1200" cap="none" spc="0" normalizeH="0" baseline="0" dirty="0"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Microsoft GothicNeo"/>
            </a:endParaRPr>
          </a:p>
          <a:p>
            <a:pPr marL="342900" marR="0" lvl="0" indent="-34290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AutoNum type="arabicPeriod"/>
              <a:defRPr/>
            </a:pPr>
            <a:r>
              <a:rPr kumimoji="0" lang="ko-KR" altLang="en-US" sz="1800" b="0" i="0" u="none" strike="noStrike" kern="1200" cap="none" spc="0" normalizeH="0" baseline="0" dirty="0" err="1"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Microsoft GothicNeo"/>
              </a:rPr>
              <a:t>페이징</a:t>
            </a:r>
            <a:r>
              <a:rPr kumimoji="0" lang="ko-KR" altLang="en-US" sz="1800" b="0" i="0" u="none" strike="noStrike" kern="1200" cap="none" spc="0" normalizeH="0" baseline="0" dirty="0"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Microsoft GothicNeo"/>
              </a:rPr>
              <a:t> 처리</a:t>
            </a:r>
          </a:p>
          <a:p>
            <a:pPr marL="342900" marR="0" lvl="0" indent="-34290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AutoNum type="arabicPeriod"/>
              <a:defRPr/>
            </a:pPr>
            <a:endParaRPr kumimoji="0" lang="en-US" altLang="ko-KR" sz="1800" b="0" i="0" u="none" strike="noStrike" kern="1200" cap="none" spc="0" normalizeH="0" baseline="0" dirty="0"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Microsoft GothicNeo"/>
            </a:endParaRPr>
          </a:p>
          <a:p>
            <a:pPr marL="342900" marR="0" lvl="0" indent="-34290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AutoNum type="arabicPeriod"/>
              <a:defRPr/>
            </a:pPr>
            <a:endParaRPr kumimoji="0" lang="en-US" altLang="ko-KR" sz="1800" b="0" i="0" u="none" strike="noStrike" kern="1200" cap="none" spc="0" normalizeH="0" baseline="0" dirty="0"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Microsoft GothicNeo"/>
            </a:endParaRPr>
          </a:p>
          <a:p>
            <a:pPr marL="342900" marR="0" lvl="0" indent="-34290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AutoNum type="arabicPeriod"/>
              <a:defRPr/>
            </a:pPr>
            <a:r>
              <a:rPr kumimoji="0" lang="ko-KR" altLang="en-US" sz="1800" b="0" i="0" u="none" strike="noStrike" kern="1200" cap="none" spc="0" normalizeH="0" baseline="0" dirty="0"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Microsoft GothicNeo"/>
              </a:rPr>
              <a:t>상품 </a:t>
            </a:r>
            <a:r>
              <a:rPr kumimoji="0" lang="en-US" altLang="ko-KR" sz="1800" b="0" i="0" u="none" strike="noStrike" kern="1200" cap="none" spc="0" normalizeH="0" baseline="0" dirty="0"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Microsoft GothicNeo"/>
              </a:rPr>
              <a:t>Q&amp;A</a:t>
            </a:r>
            <a:r>
              <a:rPr kumimoji="0" lang="ko-KR" altLang="en-US" sz="1800" b="0" i="0" u="none" strike="noStrike" kern="1200" cap="none" spc="0" normalizeH="0" baseline="0" dirty="0"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Microsoft GothicNeo"/>
              </a:rPr>
              <a:t> 작성 클릭 시</a:t>
            </a:r>
            <a:r>
              <a:rPr kumimoji="0" lang="en-US" altLang="ko-KR" sz="1800" b="0" i="0" u="none" strike="noStrike" kern="1200" cap="none" spc="0" normalizeH="0" baseline="0" dirty="0"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Microsoft GothicNeo"/>
              </a:rPr>
              <a:t>        </a:t>
            </a:r>
            <a:r>
              <a:rPr kumimoji="0" lang="ko-KR" altLang="en-US" sz="1800" b="0" i="0" u="none" strike="noStrike" kern="1200" cap="none" spc="0" normalizeH="0" baseline="0" dirty="0"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Microsoft GothicNeo"/>
              </a:rPr>
              <a:t>상품 </a:t>
            </a:r>
            <a:r>
              <a:rPr kumimoji="0" lang="en-US" altLang="ko-KR" sz="1800" b="0" i="0" u="none" strike="noStrike" kern="1200" cap="none" spc="0" normalizeH="0" baseline="0" dirty="0"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Microsoft GothicNeo"/>
              </a:rPr>
              <a:t>Q&amp;A</a:t>
            </a:r>
            <a:r>
              <a:rPr kumimoji="0" lang="ko-KR" altLang="en-US" sz="1800" b="0" i="0" u="none" strike="noStrike" kern="1200" cap="none" spc="0" normalizeH="0" baseline="0" dirty="0"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Microsoft GothicNeo"/>
              </a:rPr>
              <a:t> 작성 가능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523" y="1065170"/>
            <a:ext cx="7289581" cy="5445454"/>
          </a:xfrm>
          <a:prstGeom prst="rect">
            <a:avLst/>
          </a:prstGeom>
        </p:spPr>
      </p:pic>
      <p:sp>
        <p:nvSpPr>
          <p:cNvPr id="37" name="직사각형 42"/>
          <p:cNvSpPr/>
          <p:nvPr/>
        </p:nvSpPr>
        <p:spPr>
          <a:xfrm>
            <a:off x="4936946" y="1345097"/>
            <a:ext cx="915214" cy="26757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38" name="직사각형 42"/>
          <p:cNvSpPr/>
          <p:nvPr/>
        </p:nvSpPr>
        <p:spPr>
          <a:xfrm>
            <a:off x="2127244" y="2535626"/>
            <a:ext cx="896470" cy="21400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39" name="직사각형 42"/>
          <p:cNvSpPr/>
          <p:nvPr/>
        </p:nvSpPr>
        <p:spPr>
          <a:xfrm>
            <a:off x="4156855" y="5995866"/>
            <a:ext cx="647902" cy="20042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40" name="직사각형 42"/>
          <p:cNvSpPr/>
          <p:nvPr/>
        </p:nvSpPr>
        <p:spPr>
          <a:xfrm>
            <a:off x="6843748" y="6153133"/>
            <a:ext cx="1111532" cy="28091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39228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55B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548795" y="94343"/>
            <a:ext cx="11480799" cy="6669314"/>
          </a:xfrm>
          <a:prstGeom prst="roundRect">
            <a:avLst>
              <a:gd name="adj" fmla="val 2541"/>
            </a:avLst>
          </a:prstGeom>
          <a:solidFill>
            <a:schemeClr val="bg1"/>
          </a:solidFill>
          <a:ln>
            <a:noFill/>
          </a:ln>
          <a:effectLst>
            <a:outerShdw dist="1016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204154" y="1034170"/>
            <a:ext cx="193117" cy="5222353"/>
            <a:chOff x="581527" y="787428"/>
            <a:chExt cx="193117" cy="5222353"/>
          </a:xfrm>
          <a:solidFill>
            <a:schemeClr val="bg1"/>
          </a:solidFill>
        </p:grpSpPr>
        <p:sp>
          <p:nvSpPr>
            <p:cNvPr id="5" name="Freeform 9"/>
            <p:cNvSpPr/>
            <p:nvPr/>
          </p:nvSpPr>
          <p:spPr>
            <a:xfrm>
              <a:off x="612262" y="1494240"/>
              <a:ext cx="131646" cy="17373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  <p:grpSp>
          <p:nvGrpSpPr>
            <p:cNvPr id="6" name="Group 12"/>
            <p:cNvGrpSpPr>
              <a:grpSpLocks noChangeAspect="1"/>
            </p:cNvGrpSpPr>
            <p:nvPr/>
          </p:nvGrpSpPr>
          <p:grpSpPr>
            <a:xfrm>
              <a:off x="581527" y="787428"/>
              <a:ext cx="193117" cy="153620"/>
              <a:chOff x="6124" y="305"/>
              <a:chExt cx="841" cy="669"/>
            </a:xfrm>
            <a:grpFill/>
          </p:grpSpPr>
          <p:sp>
            <p:nvSpPr>
              <p:cNvPr id="23" name="Freeform 13"/>
              <p:cNvSpPr/>
              <p:nvPr/>
            </p:nvSpPr>
            <p:spPr>
              <a:xfrm>
                <a:off x="6244" y="440"/>
                <a:ext cx="601" cy="534"/>
              </a:xfrm>
              <a:custGeom>
                <a:avLst/>
                <a:gdLst>
                  <a:gd name="T0" fmla="*/ 902 w 1802"/>
                  <a:gd name="T1" fmla="*/ 0 h 1602"/>
                  <a:gd name="T2" fmla="*/ 2 w 1802"/>
                  <a:gd name="T3" fmla="*/ 742 h 1602"/>
                  <a:gd name="T4" fmla="*/ 2 w 1802"/>
                  <a:gd name="T5" fmla="*/ 743 h 1602"/>
                  <a:gd name="T6" fmla="*/ 2 w 1802"/>
                  <a:gd name="T7" fmla="*/ 746 h 1602"/>
                  <a:gd name="T8" fmla="*/ 0 w 1802"/>
                  <a:gd name="T9" fmla="*/ 749 h 1602"/>
                  <a:gd name="T10" fmla="*/ 0 w 1802"/>
                  <a:gd name="T11" fmla="*/ 751 h 1602"/>
                  <a:gd name="T12" fmla="*/ 0 w 1802"/>
                  <a:gd name="T13" fmla="*/ 1501 h 1602"/>
                  <a:gd name="T14" fmla="*/ 2 w 1802"/>
                  <a:gd name="T15" fmla="*/ 1521 h 1602"/>
                  <a:gd name="T16" fmla="*/ 16 w 1802"/>
                  <a:gd name="T17" fmla="*/ 1557 h 1602"/>
                  <a:gd name="T18" fmla="*/ 30 w 1802"/>
                  <a:gd name="T19" fmla="*/ 1572 h 1602"/>
                  <a:gd name="T20" fmla="*/ 45 w 1802"/>
                  <a:gd name="T21" fmla="*/ 1586 h 1602"/>
                  <a:gd name="T22" fmla="*/ 81 w 1802"/>
                  <a:gd name="T23" fmla="*/ 1601 h 1602"/>
                  <a:gd name="T24" fmla="*/ 100 w 1802"/>
                  <a:gd name="T25" fmla="*/ 1602 h 1602"/>
                  <a:gd name="T26" fmla="*/ 702 w 1802"/>
                  <a:gd name="T27" fmla="*/ 1602 h 1602"/>
                  <a:gd name="T28" fmla="*/ 702 w 1802"/>
                  <a:gd name="T29" fmla="*/ 1001 h 1602"/>
                  <a:gd name="T30" fmla="*/ 1102 w 1802"/>
                  <a:gd name="T31" fmla="*/ 1001 h 1602"/>
                  <a:gd name="T32" fmla="*/ 1102 w 1802"/>
                  <a:gd name="T33" fmla="*/ 1602 h 1602"/>
                  <a:gd name="T34" fmla="*/ 1703 w 1802"/>
                  <a:gd name="T35" fmla="*/ 1602 h 1602"/>
                  <a:gd name="T36" fmla="*/ 1723 w 1802"/>
                  <a:gd name="T37" fmla="*/ 1601 h 1602"/>
                  <a:gd name="T38" fmla="*/ 1758 w 1802"/>
                  <a:gd name="T39" fmla="*/ 1586 h 1602"/>
                  <a:gd name="T40" fmla="*/ 1773 w 1802"/>
                  <a:gd name="T41" fmla="*/ 1572 h 1602"/>
                  <a:gd name="T42" fmla="*/ 1786 w 1802"/>
                  <a:gd name="T43" fmla="*/ 1557 h 1602"/>
                  <a:gd name="T44" fmla="*/ 1802 w 1802"/>
                  <a:gd name="T45" fmla="*/ 1521 h 1602"/>
                  <a:gd name="T46" fmla="*/ 1802 w 1802"/>
                  <a:gd name="T47" fmla="*/ 1501 h 1602"/>
                  <a:gd name="T48" fmla="*/ 1802 w 1802"/>
                  <a:gd name="T49" fmla="*/ 751 h 1602"/>
                  <a:gd name="T50" fmla="*/ 1802 w 1802"/>
                  <a:gd name="T51" fmla="*/ 745 h 1602"/>
                  <a:gd name="T52" fmla="*/ 1801 w 1802"/>
                  <a:gd name="T53" fmla="*/ 742 h 1602"/>
                  <a:gd name="T54" fmla="*/ 902 w 1802"/>
                  <a:gd name="T55" fmla="*/ 0 h 16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802" h="1602">
                    <a:moveTo>
                      <a:pt x="902" y="0"/>
                    </a:moveTo>
                    <a:lnTo>
                      <a:pt x="2" y="742"/>
                    </a:lnTo>
                    <a:lnTo>
                      <a:pt x="2" y="743"/>
                    </a:lnTo>
                    <a:lnTo>
                      <a:pt x="2" y="746"/>
                    </a:lnTo>
                    <a:lnTo>
                      <a:pt x="0" y="749"/>
                    </a:lnTo>
                    <a:lnTo>
                      <a:pt x="0" y="751"/>
                    </a:lnTo>
                    <a:lnTo>
                      <a:pt x="0" y="1501"/>
                    </a:lnTo>
                    <a:lnTo>
                      <a:pt x="2" y="1521"/>
                    </a:lnTo>
                    <a:lnTo>
                      <a:pt x="16" y="1557"/>
                    </a:lnTo>
                    <a:lnTo>
                      <a:pt x="30" y="1572"/>
                    </a:lnTo>
                    <a:lnTo>
                      <a:pt x="45" y="1586"/>
                    </a:lnTo>
                    <a:lnTo>
                      <a:pt x="81" y="1601"/>
                    </a:lnTo>
                    <a:lnTo>
                      <a:pt x="100" y="1602"/>
                    </a:lnTo>
                    <a:lnTo>
                      <a:pt x="702" y="1602"/>
                    </a:lnTo>
                    <a:lnTo>
                      <a:pt x="702" y="1001"/>
                    </a:lnTo>
                    <a:lnTo>
                      <a:pt x="1102" y="1001"/>
                    </a:lnTo>
                    <a:lnTo>
                      <a:pt x="1102" y="1602"/>
                    </a:lnTo>
                    <a:lnTo>
                      <a:pt x="1703" y="1602"/>
                    </a:lnTo>
                    <a:lnTo>
                      <a:pt x="1723" y="1601"/>
                    </a:lnTo>
                    <a:lnTo>
                      <a:pt x="1758" y="1586"/>
                    </a:lnTo>
                    <a:lnTo>
                      <a:pt x="1773" y="1572"/>
                    </a:lnTo>
                    <a:lnTo>
                      <a:pt x="1786" y="1557"/>
                    </a:lnTo>
                    <a:lnTo>
                      <a:pt x="1802" y="1521"/>
                    </a:lnTo>
                    <a:lnTo>
                      <a:pt x="1802" y="1501"/>
                    </a:lnTo>
                    <a:lnTo>
                      <a:pt x="1802" y="751"/>
                    </a:lnTo>
                    <a:lnTo>
                      <a:pt x="1802" y="745"/>
                    </a:lnTo>
                    <a:lnTo>
                      <a:pt x="1801" y="742"/>
                    </a:lnTo>
                    <a:lnTo>
                      <a:pt x="90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endParaRPr>
              </a:p>
            </p:txBody>
          </p:sp>
          <p:sp>
            <p:nvSpPr>
              <p:cNvPr id="24" name="Freeform 14"/>
              <p:cNvSpPr/>
              <p:nvPr/>
            </p:nvSpPr>
            <p:spPr>
              <a:xfrm>
                <a:off x="6124" y="305"/>
                <a:ext cx="841" cy="394"/>
              </a:xfrm>
              <a:custGeom>
                <a:avLst/>
                <a:gdLst>
                  <a:gd name="T0" fmla="*/ 2505 w 2522"/>
                  <a:gd name="T1" fmla="*/ 978 h 1181"/>
                  <a:gd name="T2" fmla="*/ 2162 w 2522"/>
                  <a:gd name="T3" fmla="*/ 694 h 1181"/>
                  <a:gd name="T4" fmla="*/ 2162 w 2522"/>
                  <a:gd name="T5" fmla="*/ 54 h 1181"/>
                  <a:gd name="T6" fmla="*/ 2162 w 2522"/>
                  <a:gd name="T7" fmla="*/ 44 h 1181"/>
                  <a:gd name="T8" fmla="*/ 2155 w 2522"/>
                  <a:gd name="T9" fmla="*/ 26 h 1181"/>
                  <a:gd name="T10" fmla="*/ 2149 w 2522"/>
                  <a:gd name="T11" fmla="*/ 18 h 1181"/>
                  <a:gd name="T12" fmla="*/ 2141 w 2522"/>
                  <a:gd name="T13" fmla="*/ 13 h 1181"/>
                  <a:gd name="T14" fmla="*/ 2123 w 2522"/>
                  <a:gd name="T15" fmla="*/ 5 h 1181"/>
                  <a:gd name="T16" fmla="*/ 2113 w 2522"/>
                  <a:gd name="T17" fmla="*/ 5 h 1181"/>
                  <a:gd name="T18" fmla="*/ 1812 w 2522"/>
                  <a:gd name="T19" fmla="*/ 5 h 1181"/>
                  <a:gd name="T20" fmla="*/ 1802 w 2522"/>
                  <a:gd name="T21" fmla="*/ 5 h 1181"/>
                  <a:gd name="T22" fmla="*/ 1783 w 2522"/>
                  <a:gd name="T23" fmla="*/ 13 h 1181"/>
                  <a:gd name="T24" fmla="*/ 1776 w 2522"/>
                  <a:gd name="T25" fmla="*/ 18 h 1181"/>
                  <a:gd name="T26" fmla="*/ 1770 w 2522"/>
                  <a:gd name="T27" fmla="*/ 26 h 1181"/>
                  <a:gd name="T28" fmla="*/ 1763 w 2522"/>
                  <a:gd name="T29" fmla="*/ 44 h 1181"/>
                  <a:gd name="T30" fmla="*/ 1762 w 2522"/>
                  <a:gd name="T31" fmla="*/ 54 h 1181"/>
                  <a:gd name="T32" fmla="*/ 1762 w 2522"/>
                  <a:gd name="T33" fmla="*/ 360 h 1181"/>
                  <a:gd name="T34" fmla="*/ 1380 w 2522"/>
                  <a:gd name="T35" fmla="*/ 41 h 1181"/>
                  <a:gd name="T36" fmla="*/ 1354 w 2522"/>
                  <a:gd name="T37" fmla="*/ 23 h 1181"/>
                  <a:gd name="T38" fmla="*/ 1295 w 2522"/>
                  <a:gd name="T39" fmla="*/ 1 h 1181"/>
                  <a:gd name="T40" fmla="*/ 1262 w 2522"/>
                  <a:gd name="T41" fmla="*/ 0 h 1181"/>
                  <a:gd name="T42" fmla="*/ 1227 w 2522"/>
                  <a:gd name="T43" fmla="*/ 1 h 1181"/>
                  <a:gd name="T44" fmla="*/ 1168 w 2522"/>
                  <a:gd name="T45" fmla="*/ 23 h 1181"/>
                  <a:gd name="T46" fmla="*/ 1142 w 2522"/>
                  <a:gd name="T47" fmla="*/ 41 h 1181"/>
                  <a:gd name="T48" fmla="*/ 17 w 2522"/>
                  <a:gd name="T49" fmla="*/ 978 h 1181"/>
                  <a:gd name="T50" fmla="*/ 10 w 2522"/>
                  <a:gd name="T51" fmla="*/ 985 h 1181"/>
                  <a:gd name="T52" fmla="*/ 1 w 2522"/>
                  <a:gd name="T53" fmla="*/ 1001 h 1181"/>
                  <a:gd name="T54" fmla="*/ 0 w 2522"/>
                  <a:gd name="T55" fmla="*/ 1012 h 1181"/>
                  <a:gd name="T56" fmla="*/ 0 w 2522"/>
                  <a:gd name="T57" fmla="*/ 1023 h 1181"/>
                  <a:gd name="T58" fmla="*/ 6 w 2522"/>
                  <a:gd name="T59" fmla="*/ 1040 h 1181"/>
                  <a:gd name="T60" fmla="*/ 12 w 2522"/>
                  <a:gd name="T61" fmla="*/ 1048 h 1181"/>
                  <a:gd name="T62" fmla="*/ 108 w 2522"/>
                  <a:gd name="T63" fmla="*/ 1164 h 1181"/>
                  <a:gd name="T64" fmla="*/ 122 w 2522"/>
                  <a:gd name="T65" fmla="*/ 1177 h 1181"/>
                  <a:gd name="T66" fmla="*/ 141 w 2522"/>
                  <a:gd name="T67" fmla="*/ 1181 h 1181"/>
                  <a:gd name="T68" fmla="*/ 160 w 2522"/>
                  <a:gd name="T69" fmla="*/ 1181 h 1181"/>
                  <a:gd name="T70" fmla="*/ 179 w 2522"/>
                  <a:gd name="T71" fmla="*/ 1171 h 1181"/>
                  <a:gd name="T72" fmla="*/ 1262 w 2522"/>
                  <a:gd name="T73" fmla="*/ 268 h 1181"/>
                  <a:gd name="T74" fmla="*/ 2344 w 2522"/>
                  <a:gd name="T75" fmla="*/ 1171 h 1181"/>
                  <a:gd name="T76" fmla="*/ 2358 w 2522"/>
                  <a:gd name="T77" fmla="*/ 1180 h 1181"/>
                  <a:gd name="T78" fmla="*/ 2377 w 2522"/>
                  <a:gd name="T79" fmla="*/ 1181 h 1181"/>
                  <a:gd name="T80" fmla="*/ 2383 w 2522"/>
                  <a:gd name="T81" fmla="*/ 1181 h 1181"/>
                  <a:gd name="T82" fmla="*/ 2401 w 2522"/>
                  <a:gd name="T83" fmla="*/ 1177 h 1181"/>
                  <a:gd name="T84" fmla="*/ 2414 w 2522"/>
                  <a:gd name="T85" fmla="*/ 1164 h 1181"/>
                  <a:gd name="T86" fmla="*/ 2512 w 2522"/>
                  <a:gd name="T87" fmla="*/ 1048 h 1181"/>
                  <a:gd name="T88" fmla="*/ 2518 w 2522"/>
                  <a:gd name="T89" fmla="*/ 1040 h 1181"/>
                  <a:gd name="T90" fmla="*/ 2522 w 2522"/>
                  <a:gd name="T91" fmla="*/ 1023 h 1181"/>
                  <a:gd name="T92" fmla="*/ 2522 w 2522"/>
                  <a:gd name="T93" fmla="*/ 1012 h 1181"/>
                  <a:gd name="T94" fmla="*/ 2521 w 2522"/>
                  <a:gd name="T95" fmla="*/ 1001 h 1181"/>
                  <a:gd name="T96" fmla="*/ 2512 w 2522"/>
                  <a:gd name="T97" fmla="*/ 985 h 1181"/>
                  <a:gd name="T98" fmla="*/ 2505 w 2522"/>
                  <a:gd name="T99" fmla="*/ 978 h 1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522" h="1181">
                    <a:moveTo>
                      <a:pt x="2505" y="978"/>
                    </a:moveTo>
                    <a:lnTo>
                      <a:pt x="2162" y="694"/>
                    </a:lnTo>
                    <a:lnTo>
                      <a:pt x="2162" y="54"/>
                    </a:lnTo>
                    <a:lnTo>
                      <a:pt x="2162" y="44"/>
                    </a:lnTo>
                    <a:lnTo>
                      <a:pt x="2155" y="26"/>
                    </a:lnTo>
                    <a:lnTo>
                      <a:pt x="2149" y="18"/>
                    </a:lnTo>
                    <a:lnTo>
                      <a:pt x="2141" y="13"/>
                    </a:lnTo>
                    <a:lnTo>
                      <a:pt x="2123" y="5"/>
                    </a:lnTo>
                    <a:lnTo>
                      <a:pt x="2113" y="5"/>
                    </a:lnTo>
                    <a:lnTo>
                      <a:pt x="1812" y="5"/>
                    </a:lnTo>
                    <a:lnTo>
                      <a:pt x="1802" y="5"/>
                    </a:lnTo>
                    <a:lnTo>
                      <a:pt x="1783" y="13"/>
                    </a:lnTo>
                    <a:lnTo>
                      <a:pt x="1776" y="18"/>
                    </a:lnTo>
                    <a:lnTo>
                      <a:pt x="1770" y="26"/>
                    </a:lnTo>
                    <a:lnTo>
                      <a:pt x="1763" y="44"/>
                    </a:lnTo>
                    <a:lnTo>
                      <a:pt x="1762" y="54"/>
                    </a:lnTo>
                    <a:lnTo>
                      <a:pt x="1762" y="360"/>
                    </a:lnTo>
                    <a:lnTo>
                      <a:pt x="1380" y="41"/>
                    </a:lnTo>
                    <a:lnTo>
                      <a:pt x="1354" y="23"/>
                    </a:lnTo>
                    <a:lnTo>
                      <a:pt x="1295" y="1"/>
                    </a:lnTo>
                    <a:lnTo>
                      <a:pt x="1262" y="0"/>
                    </a:lnTo>
                    <a:lnTo>
                      <a:pt x="1227" y="1"/>
                    </a:lnTo>
                    <a:lnTo>
                      <a:pt x="1168" y="23"/>
                    </a:lnTo>
                    <a:lnTo>
                      <a:pt x="1142" y="41"/>
                    </a:lnTo>
                    <a:lnTo>
                      <a:pt x="17" y="978"/>
                    </a:lnTo>
                    <a:lnTo>
                      <a:pt x="10" y="985"/>
                    </a:lnTo>
                    <a:lnTo>
                      <a:pt x="1" y="1001"/>
                    </a:lnTo>
                    <a:lnTo>
                      <a:pt x="0" y="1012"/>
                    </a:lnTo>
                    <a:lnTo>
                      <a:pt x="0" y="1023"/>
                    </a:lnTo>
                    <a:lnTo>
                      <a:pt x="6" y="1040"/>
                    </a:lnTo>
                    <a:lnTo>
                      <a:pt x="12" y="1048"/>
                    </a:lnTo>
                    <a:lnTo>
                      <a:pt x="108" y="1164"/>
                    </a:lnTo>
                    <a:lnTo>
                      <a:pt x="122" y="1177"/>
                    </a:lnTo>
                    <a:lnTo>
                      <a:pt x="141" y="1181"/>
                    </a:lnTo>
                    <a:lnTo>
                      <a:pt x="160" y="1181"/>
                    </a:lnTo>
                    <a:lnTo>
                      <a:pt x="179" y="1171"/>
                    </a:lnTo>
                    <a:lnTo>
                      <a:pt x="1262" y="268"/>
                    </a:lnTo>
                    <a:lnTo>
                      <a:pt x="2344" y="1171"/>
                    </a:lnTo>
                    <a:lnTo>
                      <a:pt x="2358" y="1180"/>
                    </a:lnTo>
                    <a:lnTo>
                      <a:pt x="2377" y="1181"/>
                    </a:lnTo>
                    <a:lnTo>
                      <a:pt x="2383" y="1181"/>
                    </a:lnTo>
                    <a:lnTo>
                      <a:pt x="2401" y="1177"/>
                    </a:lnTo>
                    <a:lnTo>
                      <a:pt x="2414" y="1164"/>
                    </a:lnTo>
                    <a:lnTo>
                      <a:pt x="2512" y="1048"/>
                    </a:lnTo>
                    <a:lnTo>
                      <a:pt x="2518" y="1040"/>
                    </a:lnTo>
                    <a:lnTo>
                      <a:pt x="2522" y="1023"/>
                    </a:lnTo>
                    <a:lnTo>
                      <a:pt x="2522" y="1012"/>
                    </a:lnTo>
                    <a:lnTo>
                      <a:pt x="2521" y="1001"/>
                    </a:lnTo>
                    <a:lnTo>
                      <a:pt x="2512" y="985"/>
                    </a:lnTo>
                    <a:lnTo>
                      <a:pt x="2505" y="97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endParaRPr>
              </a:p>
            </p:txBody>
          </p:sp>
        </p:grpSp>
        <p:sp>
          <p:nvSpPr>
            <p:cNvPr id="7" name="Freeform 36"/>
            <p:cNvSpPr>
              <a:spLocks noEditPoints="1"/>
            </p:cNvSpPr>
            <p:nvPr/>
          </p:nvSpPr>
          <p:spPr>
            <a:xfrm>
              <a:off x="625397" y="4336406"/>
              <a:ext cx="105376" cy="177233"/>
            </a:xfrm>
            <a:custGeom>
              <a:avLst/>
              <a:gdLst>
                <a:gd name="T0" fmla="*/ 937 w 1926"/>
                <a:gd name="T1" fmla="*/ 3639 h 4045"/>
                <a:gd name="T2" fmla="*/ 893 w 1926"/>
                <a:gd name="T3" fmla="*/ 3665 h 4045"/>
                <a:gd name="T4" fmla="*/ 863 w 1926"/>
                <a:gd name="T5" fmla="*/ 3712 h 4045"/>
                <a:gd name="T6" fmla="*/ 851 w 1926"/>
                <a:gd name="T7" fmla="*/ 3772 h 4045"/>
                <a:gd name="T8" fmla="*/ 863 w 1926"/>
                <a:gd name="T9" fmla="*/ 3832 h 4045"/>
                <a:gd name="T10" fmla="*/ 893 w 1926"/>
                <a:gd name="T11" fmla="*/ 3878 h 4045"/>
                <a:gd name="T12" fmla="*/ 937 w 1926"/>
                <a:gd name="T13" fmla="*/ 3905 h 4045"/>
                <a:gd name="T14" fmla="*/ 988 w 1926"/>
                <a:gd name="T15" fmla="*/ 3905 h 4045"/>
                <a:gd name="T16" fmla="*/ 1033 w 1926"/>
                <a:gd name="T17" fmla="*/ 3878 h 4045"/>
                <a:gd name="T18" fmla="*/ 1064 w 1926"/>
                <a:gd name="T19" fmla="*/ 3832 h 4045"/>
                <a:gd name="T20" fmla="*/ 1075 w 1926"/>
                <a:gd name="T21" fmla="*/ 3772 h 4045"/>
                <a:gd name="T22" fmla="*/ 1064 w 1926"/>
                <a:gd name="T23" fmla="*/ 3712 h 4045"/>
                <a:gd name="T24" fmla="*/ 1033 w 1926"/>
                <a:gd name="T25" fmla="*/ 3665 h 4045"/>
                <a:gd name="T26" fmla="*/ 988 w 1926"/>
                <a:gd name="T27" fmla="*/ 3639 h 4045"/>
                <a:gd name="T28" fmla="*/ 156 w 1926"/>
                <a:gd name="T29" fmla="*/ 434 h 4045"/>
                <a:gd name="T30" fmla="*/ 1770 w 1926"/>
                <a:gd name="T31" fmla="*/ 3540 h 4045"/>
                <a:gd name="T32" fmla="*/ 156 w 1926"/>
                <a:gd name="T33" fmla="*/ 434 h 4045"/>
                <a:gd name="T34" fmla="*/ 716 w 1926"/>
                <a:gd name="T35" fmla="*/ 200 h 4045"/>
                <a:gd name="T36" fmla="*/ 701 w 1926"/>
                <a:gd name="T37" fmla="*/ 217 h 4045"/>
                <a:gd name="T38" fmla="*/ 701 w 1926"/>
                <a:gd name="T39" fmla="*/ 243 h 4045"/>
                <a:gd name="T40" fmla="*/ 716 w 1926"/>
                <a:gd name="T41" fmla="*/ 260 h 4045"/>
                <a:gd name="T42" fmla="*/ 1199 w 1926"/>
                <a:gd name="T43" fmla="*/ 262 h 4045"/>
                <a:gd name="T44" fmla="*/ 1218 w 1926"/>
                <a:gd name="T45" fmla="*/ 254 h 4045"/>
                <a:gd name="T46" fmla="*/ 1226 w 1926"/>
                <a:gd name="T47" fmla="*/ 230 h 4045"/>
                <a:gd name="T48" fmla="*/ 1218 w 1926"/>
                <a:gd name="T49" fmla="*/ 207 h 4045"/>
                <a:gd name="T50" fmla="*/ 1199 w 1926"/>
                <a:gd name="T51" fmla="*/ 197 h 4045"/>
                <a:gd name="T52" fmla="*/ 224 w 1926"/>
                <a:gd name="T53" fmla="*/ 0 h 4045"/>
                <a:gd name="T54" fmla="*/ 1738 w 1926"/>
                <a:gd name="T55" fmla="*/ 4 h 4045"/>
                <a:gd name="T56" fmla="*/ 1805 w 1926"/>
                <a:gd name="T57" fmla="*/ 31 h 4045"/>
                <a:gd name="T58" fmla="*/ 1860 w 1926"/>
                <a:gd name="T59" fmla="*/ 81 h 4045"/>
                <a:gd name="T60" fmla="*/ 1900 w 1926"/>
                <a:gd name="T61" fmla="*/ 148 h 4045"/>
                <a:gd name="T62" fmla="*/ 1923 w 1926"/>
                <a:gd name="T63" fmla="*/ 229 h 4045"/>
                <a:gd name="T64" fmla="*/ 1926 w 1926"/>
                <a:gd name="T65" fmla="*/ 3772 h 4045"/>
                <a:gd name="T66" fmla="*/ 1915 w 1926"/>
                <a:gd name="T67" fmla="*/ 3857 h 4045"/>
                <a:gd name="T68" fmla="*/ 1882 w 1926"/>
                <a:gd name="T69" fmla="*/ 3932 h 4045"/>
                <a:gd name="T70" fmla="*/ 1834 w 1926"/>
                <a:gd name="T71" fmla="*/ 3992 h 4045"/>
                <a:gd name="T72" fmla="*/ 1773 w 1926"/>
                <a:gd name="T73" fmla="*/ 4032 h 4045"/>
                <a:gd name="T74" fmla="*/ 1702 w 1926"/>
                <a:gd name="T75" fmla="*/ 4045 h 4045"/>
                <a:gd name="T76" fmla="*/ 188 w 1926"/>
                <a:gd name="T77" fmla="*/ 4041 h 4045"/>
                <a:gd name="T78" fmla="*/ 122 w 1926"/>
                <a:gd name="T79" fmla="*/ 4014 h 4045"/>
                <a:gd name="T80" fmla="*/ 66 w 1926"/>
                <a:gd name="T81" fmla="*/ 3964 h 4045"/>
                <a:gd name="T82" fmla="*/ 25 w 1926"/>
                <a:gd name="T83" fmla="*/ 3897 h 4045"/>
                <a:gd name="T84" fmla="*/ 3 w 1926"/>
                <a:gd name="T85" fmla="*/ 3816 h 4045"/>
                <a:gd name="T86" fmla="*/ 0 w 1926"/>
                <a:gd name="T87" fmla="*/ 273 h 4045"/>
                <a:gd name="T88" fmla="*/ 12 w 1926"/>
                <a:gd name="T89" fmla="*/ 188 h 4045"/>
                <a:gd name="T90" fmla="*/ 43 w 1926"/>
                <a:gd name="T91" fmla="*/ 113 h 4045"/>
                <a:gd name="T92" fmla="*/ 92 w 1926"/>
                <a:gd name="T93" fmla="*/ 53 h 4045"/>
                <a:gd name="T94" fmla="*/ 154 w 1926"/>
                <a:gd name="T95" fmla="*/ 13 h 4045"/>
                <a:gd name="T96" fmla="*/ 224 w 1926"/>
                <a:gd name="T97" fmla="*/ 0 h 4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26" h="4045">
                  <a:moveTo>
                    <a:pt x="963" y="3636"/>
                  </a:moveTo>
                  <a:lnTo>
                    <a:pt x="937" y="3639"/>
                  </a:lnTo>
                  <a:lnTo>
                    <a:pt x="914" y="3649"/>
                  </a:lnTo>
                  <a:lnTo>
                    <a:pt x="893" y="3665"/>
                  </a:lnTo>
                  <a:lnTo>
                    <a:pt x="876" y="3686"/>
                  </a:lnTo>
                  <a:lnTo>
                    <a:pt x="863" y="3712"/>
                  </a:lnTo>
                  <a:lnTo>
                    <a:pt x="854" y="3741"/>
                  </a:lnTo>
                  <a:lnTo>
                    <a:pt x="851" y="3772"/>
                  </a:lnTo>
                  <a:lnTo>
                    <a:pt x="854" y="3804"/>
                  </a:lnTo>
                  <a:lnTo>
                    <a:pt x="863" y="3832"/>
                  </a:lnTo>
                  <a:lnTo>
                    <a:pt x="876" y="3857"/>
                  </a:lnTo>
                  <a:lnTo>
                    <a:pt x="893" y="3878"/>
                  </a:lnTo>
                  <a:lnTo>
                    <a:pt x="914" y="3894"/>
                  </a:lnTo>
                  <a:lnTo>
                    <a:pt x="937" y="3905"/>
                  </a:lnTo>
                  <a:lnTo>
                    <a:pt x="963" y="3909"/>
                  </a:lnTo>
                  <a:lnTo>
                    <a:pt x="988" y="3905"/>
                  </a:lnTo>
                  <a:lnTo>
                    <a:pt x="1013" y="3894"/>
                  </a:lnTo>
                  <a:lnTo>
                    <a:pt x="1033" y="3878"/>
                  </a:lnTo>
                  <a:lnTo>
                    <a:pt x="1051" y="3857"/>
                  </a:lnTo>
                  <a:lnTo>
                    <a:pt x="1064" y="3832"/>
                  </a:lnTo>
                  <a:lnTo>
                    <a:pt x="1072" y="3804"/>
                  </a:lnTo>
                  <a:lnTo>
                    <a:pt x="1075" y="3772"/>
                  </a:lnTo>
                  <a:lnTo>
                    <a:pt x="1072" y="3741"/>
                  </a:lnTo>
                  <a:lnTo>
                    <a:pt x="1064" y="3712"/>
                  </a:lnTo>
                  <a:lnTo>
                    <a:pt x="1051" y="3686"/>
                  </a:lnTo>
                  <a:lnTo>
                    <a:pt x="1033" y="3665"/>
                  </a:lnTo>
                  <a:lnTo>
                    <a:pt x="1013" y="3649"/>
                  </a:lnTo>
                  <a:lnTo>
                    <a:pt x="988" y="3639"/>
                  </a:lnTo>
                  <a:lnTo>
                    <a:pt x="963" y="3636"/>
                  </a:lnTo>
                  <a:close/>
                  <a:moveTo>
                    <a:pt x="156" y="434"/>
                  </a:moveTo>
                  <a:lnTo>
                    <a:pt x="156" y="3540"/>
                  </a:lnTo>
                  <a:lnTo>
                    <a:pt x="1770" y="3540"/>
                  </a:lnTo>
                  <a:lnTo>
                    <a:pt x="1770" y="434"/>
                  </a:lnTo>
                  <a:lnTo>
                    <a:pt x="156" y="434"/>
                  </a:lnTo>
                  <a:close/>
                  <a:moveTo>
                    <a:pt x="727" y="197"/>
                  </a:moveTo>
                  <a:lnTo>
                    <a:pt x="716" y="200"/>
                  </a:lnTo>
                  <a:lnTo>
                    <a:pt x="707" y="207"/>
                  </a:lnTo>
                  <a:lnTo>
                    <a:pt x="701" y="217"/>
                  </a:lnTo>
                  <a:lnTo>
                    <a:pt x="699" y="230"/>
                  </a:lnTo>
                  <a:lnTo>
                    <a:pt x="701" y="243"/>
                  </a:lnTo>
                  <a:lnTo>
                    <a:pt x="707" y="254"/>
                  </a:lnTo>
                  <a:lnTo>
                    <a:pt x="716" y="260"/>
                  </a:lnTo>
                  <a:lnTo>
                    <a:pt x="727" y="262"/>
                  </a:lnTo>
                  <a:lnTo>
                    <a:pt x="1199" y="262"/>
                  </a:lnTo>
                  <a:lnTo>
                    <a:pt x="1210" y="260"/>
                  </a:lnTo>
                  <a:lnTo>
                    <a:pt x="1218" y="254"/>
                  </a:lnTo>
                  <a:lnTo>
                    <a:pt x="1224" y="243"/>
                  </a:lnTo>
                  <a:lnTo>
                    <a:pt x="1226" y="230"/>
                  </a:lnTo>
                  <a:lnTo>
                    <a:pt x="1224" y="217"/>
                  </a:lnTo>
                  <a:lnTo>
                    <a:pt x="1218" y="207"/>
                  </a:lnTo>
                  <a:lnTo>
                    <a:pt x="1210" y="200"/>
                  </a:lnTo>
                  <a:lnTo>
                    <a:pt x="1199" y="197"/>
                  </a:lnTo>
                  <a:lnTo>
                    <a:pt x="727" y="197"/>
                  </a:lnTo>
                  <a:close/>
                  <a:moveTo>
                    <a:pt x="224" y="0"/>
                  </a:moveTo>
                  <a:lnTo>
                    <a:pt x="1702" y="0"/>
                  </a:lnTo>
                  <a:lnTo>
                    <a:pt x="1738" y="4"/>
                  </a:lnTo>
                  <a:lnTo>
                    <a:pt x="1773" y="13"/>
                  </a:lnTo>
                  <a:lnTo>
                    <a:pt x="1805" y="31"/>
                  </a:lnTo>
                  <a:lnTo>
                    <a:pt x="1834" y="53"/>
                  </a:lnTo>
                  <a:lnTo>
                    <a:pt x="1860" y="81"/>
                  </a:lnTo>
                  <a:lnTo>
                    <a:pt x="1882" y="113"/>
                  </a:lnTo>
                  <a:lnTo>
                    <a:pt x="1900" y="148"/>
                  </a:lnTo>
                  <a:lnTo>
                    <a:pt x="1915" y="188"/>
                  </a:lnTo>
                  <a:lnTo>
                    <a:pt x="1923" y="229"/>
                  </a:lnTo>
                  <a:lnTo>
                    <a:pt x="1926" y="273"/>
                  </a:lnTo>
                  <a:lnTo>
                    <a:pt x="1926" y="3772"/>
                  </a:lnTo>
                  <a:lnTo>
                    <a:pt x="1923" y="3816"/>
                  </a:lnTo>
                  <a:lnTo>
                    <a:pt x="1915" y="3857"/>
                  </a:lnTo>
                  <a:lnTo>
                    <a:pt x="1900" y="3897"/>
                  </a:lnTo>
                  <a:lnTo>
                    <a:pt x="1882" y="3932"/>
                  </a:lnTo>
                  <a:lnTo>
                    <a:pt x="1860" y="3964"/>
                  </a:lnTo>
                  <a:lnTo>
                    <a:pt x="1834" y="3992"/>
                  </a:lnTo>
                  <a:lnTo>
                    <a:pt x="1805" y="4014"/>
                  </a:lnTo>
                  <a:lnTo>
                    <a:pt x="1773" y="4032"/>
                  </a:lnTo>
                  <a:lnTo>
                    <a:pt x="1738" y="4041"/>
                  </a:lnTo>
                  <a:lnTo>
                    <a:pt x="1702" y="4045"/>
                  </a:lnTo>
                  <a:lnTo>
                    <a:pt x="224" y="4045"/>
                  </a:lnTo>
                  <a:lnTo>
                    <a:pt x="188" y="4041"/>
                  </a:lnTo>
                  <a:lnTo>
                    <a:pt x="154" y="4032"/>
                  </a:lnTo>
                  <a:lnTo>
                    <a:pt x="122" y="4014"/>
                  </a:lnTo>
                  <a:lnTo>
                    <a:pt x="92" y="3992"/>
                  </a:lnTo>
                  <a:lnTo>
                    <a:pt x="66" y="3964"/>
                  </a:lnTo>
                  <a:lnTo>
                    <a:pt x="43" y="3932"/>
                  </a:lnTo>
                  <a:lnTo>
                    <a:pt x="25" y="3897"/>
                  </a:lnTo>
                  <a:lnTo>
                    <a:pt x="12" y="3857"/>
                  </a:lnTo>
                  <a:lnTo>
                    <a:pt x="3" y="3816"/>
                  </a:lnTo>
                  <a:lnTo>
                    <a:pt x="0" y="3772"/>
                  </a:lnTo>
                  <a:lnTo>
                    <a:pt x="0" y="273"/>
                  </a:lnTo>
                  <a:lnTo>
                    <a:pt x="3" y="229"/>
                  </a:lnTo>
                  <a:lnTo>
                    <a:pt x="12" y="188"/>
                  </a:lnTo>
                  <a:lnTo>
                    <a:pt x="25" y="148"/>
                  </a:lnTo>
                  <a:lnTo>
                    <a:pt x="43" y="113"/>
                  </a:lnTo>
                  <a:lnTo>
                    <a:pt x="66" y="81"/>
                  </a:lnTo>
                  <a:lnTo>
                    <a:pt x="92" y="53"/>
                  </a:lnTo>
                  <a:lnTo>
                    <a:pt x="122" y="31"/>
                  </a:lnTo>
                  <a:lnTo>
                    <a:pt x="154" y="13"/>
                  </a:lnTo>
                  <a:lnTo>
                    <a:pt x="188" y="4"/>
                  </a:lnTo>
                  <a:lnTo>
                    <a:pt x="22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  <p:sp>
          <p:nvSpPr>
            <p:cNvPr id="8" name="자유형 7"/>
            <p:cNvSpPr/>
            <p:nvPr/>
          </p:nvSpPr>
          <p:spPr>
            <a:xfrm>
              <a:off x="598771" y="3644382"/>
              <a:ext cx="158629" cy="138832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  <p:sp>
          <p:nvSpPr>
            <p:cNvPr id="9" name="Freeform 6"/>
            <p:cNvSpPr/>
            <p:nvPr/>
          </p:nvSpPr>
          <p:spPr>
            <a:xfrm rot="10800000" flipH="1" flipV="1">
              <a:off x="597941" y="2949079"/>
              <a:ext cx="160288" cy="142111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  <p:grpSp>
          <p:nvGrpSpPr>
            <p:cNvPr id="10" name="Group 20"/>
            <p:cNvGrpSpPr>
              <a:grpSpLocks noChangeAspect="1"/>
            </p:cNvGrpSpPr>
            <p:nvPr/>
          </p:nvGrpSpPr>
          <p:grpSpPr>
            <a:xfrm>
              <a:off x="614039" y="2221163"/>
              <a:ext cx="128093" cy="174724"/>
              <a:chOff x="2597" y="4163"/>
              <a:chExt cx="217" cy="296"/>
            </a:xfrm>
            <a:grpFill/>
          </p:grpSpPr>
          <p:sp>
            <p:nvSpPr>
              <p:cNvPr id="19" name="Freeform 22"/>
              <p:cNvSpPr>
                <a:spLocks noEditPoints="1"/>
              </p:cNvSpPr>
              <p:nvPr/>
            </p:nvSpPr>
            <p:spPr>
              <a:xfrm>
                <a:off x="2630" y="4163"/>
                <a:ext cx="151" cy="176"/>
              </a:xfrm>
              <a:custGeom>
                <a:avLst/>
                <a:gdLst>
                  <a:gd name="T0" fmla="*/ 410 w 1662"/>
                  <a:gd name="T1" fmla="*/ 645 h 1942"/>
                  <a:gd name="T2" fmla="*/ 309 w 1662"/>
                  <a:gd name="T3" fmla="*/ 847 h 1942"/>
                  <a:gd name="T4" fmla="*/ 255 w 1662"/>
                  <a:gd name="T5" fmla="*/ 1023 h 1942"/>
                  <a:gd name="T6" fmla="*/ 263 w 1662"/>
                  <a:gd name="T7" fmla="*/ 1206 h 1942"/>
                  <a:gd name="T8" fmla="*/ 347 w 1662"/>
                  <a:gd name="T9" fmla="*/ 1429 h 1942"/>
                  <a:gd name="T10" fmla="*/ 476 w 1662"/>
                  <a:gd name="T11" fmla="*/ 1620 h 1942"/>
                  <a:gd name="T12" fmla="*/ 638 w 1662"/>
                  <a:gd name="T13" fmla="*/ 1753 h 1942"/>
                  <a:gd name="T14" fmla="*/ 825 w 1662"/>
                  <a:gd name="T15" fmla="*/ 1803 h 1942"/>
                  <a:gd name="T16" fmla="*/ 1013 w 1662"/>
                  <a:gd name="T17" fmla="*/ 1753 h 1942"/>
                  <a:gd name="T18" fmla="*/ 1176 w 1662"/>
                  <a:gd name="T19" fmla="*/ 1619 h 1942"/>
                  <a:gd name="T20" fmla="*/ 1305 w 1662"/>
                  <a:gd name="T21" fmla="*/ 1428 h 1942"/>
                  <a:gd name="T22" fmla="*/ 1388 w 1662"/>
                  <a:gd name="T23" fmla="*/ 1205 h 1942"/>
                  <a:gd name="T24" fmla="*/ 1418 w 1662"/>
                  <a:gd name="T25" fmla="*/ 974 h 1942"/>
                  <a:gd name="T26" fmla="*/ 1266 w 1662"/>
                  <a:gd name="T27" fmla="*/ 836 h 1942"/>
                  <a:gd name="T28" fmla="*/ 1012 w 1662"/>
                  <a:gd name="T29" fmla="*/ 794 h 1942"/>
                  <a:gd name="T30" fmla="*/ 806 w 1662"/>
                  <a:gd name="T31" fmla="*/ 713 h 1942"/>
                  <a:gd name="T32" fmla="*/ 646 w 1662"/>
                  <a:gd name="T33" fmla="*/ 610 h 1942"/>
                  <a:gd name="T34" fmla="*/ 526 w 1662"/>
                  <a:gd name="T35" fmla="*/ 499 h 1942"/>
                  <a:gd name="T36" fmla="*/ 944 w 1662"/>
                  <a:gd name="T37" fmla="*/ 23 h 1942"/>
                  <a:gd name="T38" fmla="*/ 1152 w 1662"/>
                  <a:gd name="T39" fmla="*/ 118 h 1942"/>
                  <a:gd name="T40" fmla="*/ 1271 w 1662"/>
                  <a:gd name="T41" fmla="*/ 205 h 1942"/>
                  <a:gd name="T42" fmla="*/ 1388 w 1662"/>
                  <a:gd name="T43" fmla="*/ 323 h 1942"/>
                  <a:gd name="T44" fmla="*/ 1455 w 1662"/>
                  <a:gd name="T45" fmla="*/ 429 h 1942"/>
                  <a:gd name="T46" fmla="*/ 1524 w 1662"/>
                  <a:gd name="T47" fmla="*/ 626 h 1942"/>
                  <a:gd name="T48" fmla="*/ 1555 w 1662"/>
                  <a:gd name="T49" fmla="*/ 892 h 1942"/>
                  <a:gd name="T50" fmla="*/ 1619 w 1662"/>
                  <a:gd name="T51" fmla="*/ 939 h 1942"/>
                  <a:gd name="T52" fmla="*/ 1657 w 1662"/>
                  <a:gd name="T53" fmla="*/ 1032 h 1942"/>
                  <a:gd name="T54" fmla="*/ 1655 w 1662"/>
                  <a:gd name="T55" fmla="*/ 1183 h 1942"/>
                  <a:gd name="T56" fmla="*/ 1611 w 1662"/>
                  <a:gd name="T57" fmla="*/ 1304 h 1942"/>
                  <a:gd name="T58" fmla="*/ 1537 w 1662"/>
                  <a:gd name="T59" fmla="*/ 1372 h 1942"/>
                  <a:gd name="T60" fmla="*/ 1445 w 1662"/>
                  <a:gd name="T61" fmla="*/ 1454 h 1942"/>
                  <a:gd name="T62" fmla="*/ 1313 w 1662"/>
                  <a:gd name="T63" fmla="*/ 1670 h 1942"/>
                  <a:gd name="T64" fmla="*/ 1141 w 1662"/>
                  <a:gd name="T65" fmla="*/ 1836 h 1942"/>
                  <a:gd name="T66" fmla="*/ 937 w 1662"/>
                  <a:gd name="T67" fmla="*/ 1930 h 1942"/>
                  <a:gd name="T68" fmla="*/ 714 w 1662"/>
                  <a:gd name="T69" fmla="*/ 1930 h 1942"/>
                  <a:gd name="T70" fmla="*/ 510 w 1662"/>
                  <a:gd name="T71" fmla="*/ 1836 h 1942"/>
                  <a:gd name="T72" fmla="*/ 337 w 1662"/>
                  <a:gd name="T73" fmla="*/ 1669 h 1942"/>
                  <a:gd name="T74" fmla="*/ 205 w 1662"/>
                  <a:gd name="T75" fmla="*/ 1452 h 1942"/>
                  <a:gd name="T76" fmla="*/ 111 w 1662"/>
                  <a:gd name="T77" fmla="*/ 1364 h 1942"/>
                  <a:gd name="T78" fmla="*/ 39 w 1662"/>
                  <a:gd name="T79" fmla="*/ 1284 h 1942"/>
                  <a:gd name="T80" fmla="*/ 2 w 1662"/>
                  <a:gd name="T81" fmla="*/ 1143 h 1942"/>
                  <a:gd name="T82" fmla="*/ 9 w 1662"/>
                  <a:gd name="T83" fmla="*/ 1009 h 1942"/>
                  <a:gd name="T84" fmla="*/ 50 w 1662"/>
                  <a:gd name="T85" fmla="*/ 930 h 1942"/>
                  <a:gd name="T86" fmla="*/ 98 w 1662"/>
                  <a:gd name="T87" fmla="*/ 851 h 1942"/>
                  <a:gd name="T88" fmla="*/ 85 w 1662"/>
                  <a:gd name="T89" fmla="*/ 643 h 1942"/>
                  <a:gd name="T90" fmla="*/ 120 w 1662"/>
                  <a:gd name="T91" fmla="*/ 487 h 1942"/>
                  <a:gd name="T92" fmla="*/ 183 w 1662"/>
                  <a:gd name="T93" fmla="*/ 377 h 1942"/>
                  <a:gd name="T94" fmla="*/ 257 w 1662"/>
                  <a:gd name="T95" fmla="*/ 305 h 1942"/>
                  <a:gd name="T96" fmla="*/ 319 w 1662"/>
                  <a:gd name="T97" fmla="*/ 266 h 1942"/>
                  <a:gd name="T98" fmla="*/ 352 w 1662"/>
                  <a:gd name="T99" fmla="*/ 246 h 1942"/>
                  <a:gd name="T100" fmla="*/ 390 w 1662"/>
                  <a:gd name="T101" fmla="*/ 196 h 1942"/>
                  <a:gd name="T102" fmla="*/ 459 w 1662"/>
                  <a:gd name="T103" fmla="*/ 127 h 1942"/>
                  <a:gd name="T104" fmla="*/ 559 w 1662"/>
                  <a:gd name="T105" fmla="*/ 57 h 1942"/>
                  <a:gd name="T106" fmla="*/ 690 w 1662"/>
                  <a:gd name="T107" fmla="*/ 10 h 19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662" h="1942">
                    <a:moveTo>
                      <a:pt x="526" y="499"/>
                    </a:moveTo>
                    <a:lnTo>
                      <a:pt x="484" y="546"/>
                    </a:lnTo>
                    <a:lnTo>
                      <a:pt x="445" y="595"/>
                    </a:lnTo>
                    <a:lnTo>
                      <a:pt x="410" y="645"/>
                    </a:lnTo>
                    <a:lnTo>
                      <a:pt x="379" y="696"/>
                    </a:lnTo>
                    <a:lnTo>
                      <a:pt x="352" y="747"/>
                    </a:lnTo>
                    <a:lnTo>
                      <a:pt x="329" y="797"/>
                    </a:lnTo>
                    <a:lnTo>
                      <a:pt x="309" y="847"/>
                    </a:lnTo>
                    <a:lnTo>
                      <a:pt x="291" y="895"/>
                    </a:lnTo>
                    <a:lnTo>
                      <a:pt x="277" y="941"/>
                    </a:lnTo>
                    <a:lnTo>
                      <a:pt x="264" y="984"/>
                    </a:lnTo>
                    <a:lnTo>
                      <a:pt x="255" y="1023"/>
                    </a:lnTo>
                    <a:lnTo>
                      <a:pt x="247" y="1059"/>
                    </a:lnTo>
                    <a:lnTo>
                      <a:pt x="241" y="1091"/>
                    </a:lnTo>
                    <a:lnTo>
                      <a:pt x="250" y="1148"/>
                    </a:lnTo>
                    <a:lnTo>
                      <a:pt x="263" y="1206"/>
                    </a:lnTo>
                    <a:lnTo>
                      <a:pt x="280" y="1263"/>
                    </a:lnTo>
                    <a:lnTo>
                      <a:pt x="299" y="1320"/>
                    </a:lnTo>
                    <a:lnTo>
                      <a:pt x="322" y="1375"/>
                    </a:lnTo>
                    <a:lnTo>
                      <a:pt x="347" y="1429"/>
                    </a:lnTo>
                    <a:lnTo>
                      <a:pt x="375" y="1480"/>
                    </a:lnTo>
                    <a:lnTo>
                      <a:pt x="406" y="1530"/>
                    </a:lnTo>
                    <a:lnTo>
                      <a:pt x="440" y="1576"/>
                    </a:lnTo>
                    <a:lnTo>
                      <a:pt x="476" y="1620"/>
                    </a:lnTo>
                    <a:lnTo>
                      <a:pt x="513" y="1659"/>
                    </a:lnTo>
                    <a:lnTo>
                      <a:pt x="553" y="1695"/>
                    </a:lnTo>
                    <a:lnTo>
                      <a:pt x="594" y="1726"/>
                    </a:lnTo>
                    <a:lnTo>
                      <a:pt x="638" y="1753"/>
                    </a:lnTo>
                    <a:lnTo>
                      <a:pt x="683" y="1774"/>
                    </a:lnTo>
                    <a:lnTo>
                      <a:pt x="729" y="1789"/>
                    </a:lnTo>
                    <a:lnTo>
                      <a:pt x="777" y="1800"/>
                    </a:lnTo>
                    <a:lnTo>
                      <a:pt x="825" y="1803"/>
                    </a:lnTo>
                    <a:lnTo>
                      <a:pt x="875" y="1800"/>
                    </a:lnTo>
                    <a:lnTo>
                      <a:pt x="922" y="1789"/>
                    </a:lnTo>
                    <a:lnTo>
                      <a:pt x="968" y="1774"/>
                    </a:lnTo>
                    <a:lnTo>
                      <a:pt x="1013" y="1753"/>
                    </a:lnTo>
                    <a:lnTo>
                      <a:pt x="1056" y="1726"/>
                    </a:lnTo>
                    <a:lnTo>
                      <a:pt x="1099" y="1695"/>
                    </a:lnTo>
                    <a:lnTo>
                      <a:pt x="1139" y="1659"/>
                    </a:lnTo>
                    <a:lnTo>
                      <a:pt x="1176" y="1619"/>
                    </a:lnTo>
                    <a:lnTo>
                      <a:pt x="1212" y="1576"/>
                    </a:lnTo>
                    <a:lnTo>
                      <a:pt x="1245" y="1529"/>
                    </a:lnTo>
                    <a:lnTo>
                      <a:pt x="1276" y="1480"/>
                    </a:lnTo>
                    <a:lnTo>
                      <a:pt x="1305" y="1428"/>
                    </a:lnTo>
                    <a:lnTo>
                      <a:pt x="1330" y="1374"/>
                    </a:lnTo>
                    <a:lnTo>
                      <a:pt x="1353" y="1319"/>
                    </a:lnTo>
                    <a:lnTo>
                      <a:pt x="1372" y="1262"/>
                    </a:lnTo>
                    <a:lnTo>
                      <a:pt x="1388" y="1205"/>
                    </a:lnTo>
                    <a:lnTo>
                      <a:pt x="1401" y="1147"/>
                    </a:lnTo>
                    <a:lnTo>
                      <a:pt x="1411" y="1089"/>
                    </a:lnTo>
                    <a:lnTo>
                      <a:pt x="1416" y="1032"/>
                    </a:lnTo>
                    <a:lnTo>
                      <a:pt x="1418" y="974"/>
                    </a:lnTo>
                    <a:lnTo>
                      <a:pt x="1417" y="904"/>
                    </a:lnTo>
                    <a:lnTo>
                      <a:pt x="1414" y="838"/>
                    </a:lnTo>
                    <a:lnTo>
                      <a:pt x="1339" y="839"/>
                    </a:lnTo>
                    <a:lnTo>
                      <a:pt x="1266" y="836"/>
                    </a:lnTo>
                    <a:lnTo>
                      <a:pt x="1198" y="830"/>
                    </a:lnTo>
                    <a:lnTo>
                      <a:pt x="1133" y="820"/>
                    </a:lnTo>
                    <a:lnTo>
                      <a:pt x="1070" y="808"/>
                    </a:lnTo>
                    <a:lnTo>
                      <a:pt x="1012" y="794"/>
                    </a:lnTo>
                    <a:lnTo>
                      <a:pt x="956" y="777"/>
                    </a:lnTo>
                    <a:lnTo>
                      <a:pt x="903" y="757"/>
                    </a:lnTo>
                    <a:lnTo>
                      <a:pt x="853" y="737"/>
                    </a:lnTo>
                    <a:lnTo>
                      <a:pt x="806" y="713"/>
                    </a:lnTo>
                    <a:lnTo>
                      <a:pt x="762" y="690"/>
                    </a:lnTo>
                    <a:lnTo>
                      <a:pt x="721" y="664"/>
                    </a:lnTo>
                    <a:lnTo>
                      <a:pt x="682" y="638"/>
                    </a:lnTo>
                    <a:lnTo>
                      <a:pt x="646" y="610"/>
                    </a:lnTo>
                    <a:lnTo>
                      <a:pt x="612" y="583"/>
                    </a:lnTo>
                    <a:lnTo>
                      <a:pt x="581" y="555"/>
                    </a:lnTo>
                    <a:lnTo>
                      <a:pt x="552" y="527"/>
                    </a:lnTo>
                    <a:lnTo>
                      <a:pt x="526" y="499"/>
                    </a:lnTo>
                    <a:close/>
                    <a:moveTo>
                      <a:pt x="808" y="0"/>
                    </a:moveTo>
                    <a:lnTo>
                      <a:pt x="851" y="3"/>
                    </a:lnTo>
                    <a:lnTo>
                      <a:pt x="897" y="11"/>
                    </a:lnTo>
                    <a:lnTo>
                      <a:pt x="944" y="23"/>
                    </a:lnTo>
                    <a:lnTo>
                      <a:pt x="993" y="39"/>
                    </a:lnTo>
                    <a:lnTo>
                      <a:pt x="1044" y="60"/>
                    </a:lnTo>
                    <a:lnTo>
                      <a:pt x="1097" y="86"/>
                    </a:lnTo>
                    <a:lnTo>
                      <a:pt x="1152" y="118"/>
                    </a:lnTo>
                    <a:lnTo>
                      <a:pt x="1179" y="135"/>
                    </a:lnTo>
                    <a:lnTo>
                      <a:pt x="1208" y="155"/>
                    </a:lnTo>
                    <a:lnTo>
                      <a:pt x="1239" y="179"/>
                    </a:lnTo>
                    <a:lnTo>
                      <a:pt x="1271" y="205"/>
                    </a:lnTo>
                    <a:lnTo>
                      <a:pt x="1304" y="233"/>
                    </a:lnTo>
                    <a:lnTo>
                      <a:pt x="1334" y="261"/>
                    </a:lnTo>
                    <a:lnTo>
                      <a:pt x="1363" y="292"/>
                    </a:lnTo>
                    <a:lnTo>
                      <a:pt x="1388" y="323"/>
                    </a:lnTo>
                    <a:lnTo>
                      <a:pt x="1409" y="353"/>
                    </a:lnTo>
                    <a:lnTo>
                      <a:pt x="1409" y="353"/>
                    </a:lnTo>
                    <a:lnTo>
                      <a:pt x="1433" y="389"/>
                    </a:lnTo>
                    <a:lnTo>
                      <a:pt x="1455" y="429"/>
                    </a:lnTo>
                    <a:lnTo>
                      <a:pt x="1475" y="472"/>
                    </a:lnTo>
                    <a:lnTo>
                      <a:pt x="1493" y="519"/>
                    </a:lnTo>
                    <a:lnTo>
                      <a:pt x="1509" y="570"/>
                    </a:lnTo>
                    <a:lnTo>
                      <a:pt x="1524" y="626"/>
                    </a:lnTo>
                    <a:lnTo>
                      <a:pt x="1535" y="685"/>
                    </a:lnTo>
                    <a:lnTo>
                      <a:pt x="1545" y="749"/>
                    </a:lnTo>
                    <a:lnTo>
                      <a:pt x="1551" y="817"/>
                    </a:lnTo>
                    <a:lnTo>
                      <a:pt x="1555" y="892"/>
                    </a:lnTo>
                    <a:lnTo>
                      <a:pt x="1573" y="900"/>
                    </a:lnTo>
                    <a:lnTo>
                      <a:pt x="1590" y="910"/>
                    </a:lnTo>
                    <a:lnTo>
                      <a:pt x="1605" y="922"/>
                    </a:lnTo>
                    <a:lnTo>
                      <a:pt x="1619" y="939"/>
                    </a:lnTo>
                    <a:lnTo>
                      <a:pt x="1632" y="957"/>
                    </a:lnTo>
                    <a:lnTo>
                      <a:pt x="1642" y="979"/>
                    </a:lnTo>
                    <a:lnTo>
                      <a:pt x="1651" y="1003"/>
                    </a:lnTo>
                    <a:lnTo>
                      <a:pt x="1657" y="1032"/>
                    </a:lnTo>
                    <a:lnTo>
                      <a:pt x="1661" y="1064"/>
                    </a:lnTo>
                    <a:lnTo>
                      <a:pt x="1662" y="1102"/>
                    </a:lnTo>
                    <a:lnTo>
                      <a:pt x="1660" y="1143"/>
                    </a:lnTo>
                    <a:lnTo>
                      <a:pt x="1655" y="1183"/>
                    </a:lnTo>
                    <a:lnTo>
                      <a:pt x="1648" y="1218"/>
                    </a:lnTo>
                    <a:lnTo>
                      <a:pt x="1638" y="1250"/>
                    </a:lnTo>
                    <a:lnTo>
                      <a:pt x="1625" y="1278"/>
                    </a:lnTo>
                    <a:lnTo>
                      <a:pt x="1611" y="1304"/>
                    </a:lnTo>
                    <a:lnTo>
                      <a:pt x="1595" y="1325"/>
                    </a:lnTo>
                    <a:lnTo>
                      <a:pt x="1577" y="1344"/>
                    </a:lnTo>
                    <a:lnTo>
                      <a:pt x="1558" y="1360"/>
                    </a:lnTo>
                    <a:lnTo>
                      <a:pt x="1537" y="1372"/>
                    </a:lnTo>
                    <a:lnTo>
                      <a:pt x="1515" y="1382"/>
                    </a:lnTo>
                    <a:lnTo>
                      <a:pt x="1493" y="1390"/>
                    </a:lnTo>
                    <a:lnTo>
                      <a:pt x="1471" y="1395"/>
                    </a:lnTo>
                    <a:lnTo>
                      <a:pt x="1445" y="1454"/>
                    </a:lnTo>
                    <a:lnTo>
                      <a:pt x="1416" y="1512"/>
                    </a:lnTo>
                    <a:lnTo>
                      <a:pt x="1385" y="1567"/>
                    </a:lnTo>
                    <a:lnTo>
                      <a:pt x="1350" y="1620"/>
                    </a:lnTo>
                    <a:lnTo>
                      <a:pt x="1313" y="1670"/>
                    </a:lnTo>
                    <a:lnTo>
                      <a:pt x="1273" y="1717"/>
                    </a:lnTo>
                    <a:lnTo>
                      <a:pt x="1231" y="1761"/>
                    </a:lnTo>
                    <a:lnTo>
                      <a:pt x="1187" y="1801"/>
                    </a:lnTo>
                    <a:lnTo>
                      <a:pt x="1141" y="1836"/>
                    </a:lnTo>
                    <a:lnTo>
                      <a:pt x="1092" y="1868"/>
                    </a:lnTo>
                    <a:lnTo>
                      <a:pt x="1042" y="1893"/>
                    </a:lnTo>
                    <a:lnTo>
                      <a:pt x="990" y="1915"/>
                    </a:lnTo>
                    <a:lnTo>
                      <a:pt x="937" y="1930"/>
                    </a:lnTo>
                    <a:lnTo>
                      <a:pt x="882" y="1939"/>
                    </a:lnTo>
                    <a:lnTo>
                      <a:pt x="825" y="1942"/>
                    </a:lnTo>
                    <a:lnTo>
                      <a:pt x="769" y="1939"/>
                    </a:lnTo>
                    <a:lnTo>
                      <a:pt x="714" y="1930"/>
                    </a:lnTo>
                    <a:lnTo>
                      <a:pt x="661" y="1915"/>
                    </a:lnTo>
                    <a:lnTo>
                      <a:pt x="608" y="1893"/>
                    </a:lnTo>
                    <a:lnTo>
                      <a:pt x="558" y="1867"/>
                    </a:lnTo>
                    <a:lnTo>
                      <a:pt x="510" y="1836"/>
                    </a:lnTo>
                    <a:lnTo>
                      <a:pt x="464" y="1800"/>
                    </a:lnTo>
                    <a:lnTo>
                      <a:pt x="419" y="1760"/>
                    </a:lnTo>
                    <a:lnTo>
                      <a:pt x="377" y="1716"/>
                    </a:lnTo>
                    <a:lnTo>
                      <a:pt x="337" y="1669"/>
                    </a:lnTo>
                    <a:lnTo>
                      <a:pt x="300" y="1618"/>
                    </a:lnTo>
                    <a:lnTo>
                      <a:pt x="266" y="1565"/>
                    </a:lnTo>
                    <a:lnTo>
                      <a:pt x="234" y="1510"/>
                    </a:lnTo>
                    <a:lnTo>
                      <a:pt x="205" y="1452"/>
                    </a:lnTo>
                    <a:lnTo>
                      <a:pt x="179" y="1392"/>
                    </a:lnTo>
                    <a:lnTo>
                      <a:pt x="156" y="1386"/>
                    </a:lnTo>
                    <a:lnTo>
                      <a:pt x="133" y="1376"/>
                    </a:lnTo>
                    <a:lnTo>
                      <a:pt x="111" y="1364"/>
                    </a:lnTo>
                    <a:lnTo>
                      <a:pt x="91" y="1349"/>
                    </a:lnTo>
                    <a:lnTo>
                      <a:pt x="72" y="1330"/>
                    </a:lnTo>
                    <a:lnTo>
                      <a:pt x="55" y="1309"/>
                    </a:lnTo>
                    <a:lnTo>
                      <a:pt x="39" y="1284"/>
                    </a:lnTo>
                    <a:lnTo>
                      <a:pt x="26" y="1254"/>
                    </a:lnTo>
                    <a:lnTo>
                      <a:pt x="15" y="1221"/>
                    </a:lnTo>
                    <a:lnTo>
                      <a:pt x="7" y="1184"/>
                    </a:lnTo>
                    <a:lnTo>
                      <a:pt x="2" y="1143"/>
                    </a:lnTo>
                    <a:lnTo>
                      <a:pt x="0" y="1104"/>
                    </a:lnTo>
                    <a:lnTo>
                      <a:pt x="1" y="1068"/>
                    </a:lnTo>
                    <a:lnTo>
                      <a:pt x="4" y="1038"/>
                    </a:lnTo>
                    <a:lnTo>
                      <a:pt x="9" y="1009"/>
                    </a:lnTo>
                    <a:lnTo>
                      <a:pt x="17" y="985"/>
                    </a:lnTo>
                    <a:lnTo>
                      <a:pt x="27" y="964"/>
                    </a:lnTo>
                    <a:lnTo>
                      <a:pt x="38" y="946"/>
                    </a:lnTo>
                    <a:lnTo>
                      <a:pt x="50" y="930"/>
                    </a:lnTo>
                    <a:lnTo>
                      <a:pt x="65" y="916"/>
                    </a:lnTo>
                    <a:lnTo>
                      <a:pt x="80" y="906"/>
                    </a:lnTo>
                    <a:lnTo>
                      <a:pt x="96" y="897"/>
                    </a:lnTo>
                    <a:lnTo>
                      <a:pt x="98" y="851"/>
                    </a:lnTo>
                    <a:lnTo>
                      <a:pt x="89" y="794"/>
                    </a:lnTo>
                    <a:lnTo>
                      <a:pt x="85" y="740"/>
                    </a:lnTo>
                    <a:lnTo>
                      <a:pt x="83" y="690"/>
                    </a:lnTo>
                    <a:lnTo>
                      <a:pt x="85" y="643"/>
                    </a:lnTo>
                    <a:lnTo>
                      <a:pt x="90" y="599"/>
                    </a:lnTo>
                    <a:lnTo>
                      <a:pt x="98" y="559"/>
                    </a:lnTo>
                    <a:lnTo>
                      <a:pt x="108" y="522"/>
                    </a:lnTo>
                    <a:lnTo>
                      <a:pt x="120" y="487"/>
                    </a:lnTo>
                    <a:lnTo>
                      <a:pt x="134" y="455"/>
                    </a:lnTo>
                    <a:lnTo>
                      <a:pt x="149" y="427"/>
                    </a:lnTo>
                    <a:lnTo>
                      <a:pt x="166" y="400"/>
                    </a:lnTo>
                    <a:lnTo>
                      <a:pt x="183" y="377"/>
                    </a:lnTo>
                    <a:lnTo>
                      <a:pt x="202" y="355"/>
                    </a:lnTo>
                    <a:lnTo>
                      <a:pt x="220" y="337"/>
                    </a:lnTo>
                    <a:lnTo>
                      <a:pt x="239" y="320"/>
                    </a:lnTo>
                    <a:lnTo>
                      <a:pt x="257" y="305"/>
                    </a:lnTo>
                    <a:lnTo>
                      <a:pt x="274" y="293"/>
                    </a:lnTo>
                    <a:lnTo>
                      <a:pt x="290" y="282"/>
                    </a:lnTo>
                    <a:lnTo>
                      <a:pt x="305" y="273"/>
                    </a:lnTo>
                    <a:lnTo>
                      <a:pt x="319" y="266"/>
                    </a:lnTo>
                    <a:lnTo>
                      <a:pt x="331" y="260"/>
                    </a:lnTo>
                    <a:lnTo>
                      <a:pt x="341" y="255"/>
                    </a:lnTo>
                    <a:lnTo>
                      <a:pt x="348" y="253"/>
                    </a:lnTo>
                    <a:lnTo>
                      <a:pt x="352" y="246"/>
                    </a:lnTo>
                    <a:lnTo>
                      <a:pt x="359" y="237"/>
                    </a:lnTo>
                    <a:lnTo>
                      <a:pt x="367" y="225"/>
                    </a:lnTo>
                    <a:lnTo>
                      <a:pt x="377" y="212"/>
                    </a:lnTo>
                    <a:lnTo>
                      <a:pt x="390" y="196"/>
                    </a:lnTo>
                    <a:lnTo>
                      <a:pt x="404" y="180"/>
                    </a:lnTo>
                    <a:lnTo>
                      <a:pt x="421" y="163"/>
                    </a:lnTo>
                    <a:lnTo>
                      <a:pt x="439" y="145"/>
                    </a:lnTo>
                    <a:lnTo>
                      <a:pt x="459" y="127"/>
                    </a:lnTo>
                    <a:lnTo>
                      <a:pt x="481" y="108"/>
                    </a:lnTo>
                    <a:lnTo>
                      <a:pt x="505" y="91"/>
                    </a:lnTo>
                    <a:lnTo>
                      <a:pt x="531" y="74"/>
                    </a:lnTo>
                    <a:lnTo>
                      <a:pt x="559" y="57"/>
                    </a:lnTo>
                    <a:lnTo>
                      <a:pt x="589" y="43"/>
                    </a:lnTo>
                    <a:lnTo>
                      <a:pt x="620" y="30"/>
                    </a:lnTo>
                    <a:lnTo>
                      <a:pt x="655" y="19"/>
                    </a:lnTo>
                    <a:lnTo>
                      <a:pt x="690" y="10"/>
                    </a:lnTo>
                    <a:lnTo>
                      <a:pt x="728" y="3"/>
                    </a:lnTo>
                    <a:lnTo>
                      <a:pt x="767" y="0"/>
                    </a:lnTo>
                    <a:lnTo>
                      <a:pt x="80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endParaRPr kumimoji="0" lang="ko-KR" altLang="en-US" sz="1600" b="0" i="0" u="none" strike="noStrike" kern="1200" cap="none" spc="0" normalizeH="0" baseline="0"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endParaRPr>
              </a:p>
            </p:txBody>
          </p:sp>
          <p:sp>
            <p:nvSpPr>
              <p:cNvPr id="20" name="Freeform 23"/>
              <p:cNvSpPr>
                <a:spLocks noEditPoints="1"/>
              </p:cNvSpPr>
              <p:nvPr/>
            </p:nvSpPr>
            <p:spPr>
              <a:xfrm>
                <a:off x="2664" y="4250"/>
                <a:ext cx="83" cy="27"/>
              </a:xfrm>
              <a:custGeom>
                <a:avLst/>
                <a:gdLst>
                  <a:gd name="T0" fmla="*/ 613 w 916"/>
                  <a:gd name="T1" fmla="*/ 78 h 300"/>
                  <a:gd name="T2" fmla="*/ 561 w 916"/>
                  <a:gd name="T3" fmla="*/ 109 h 300"/>
                  <a:gd name="T4" fmla="*/ 554 w 916"/>
                  <a:gd name="T5" fmla="*/ 165 h 300"/>
                  <a:gd name="T6" fmla="*/ 579 w 916"/>
                  <a:gd name="T7" fmla="*/ 210 h 300"/>
                  <a:gd name="T8" fmla="*/ 665 w 916"/>
                  <a:gd name="T9" fmla="*/ 229 h 300"/>
                  <a:gd name="T10" fmla="*/ 787 w 916"/>
                  <a:gd name="T11" fmla="*/ 223 h 300"/>
                  <a:gd name="T12" fmla="*/ 839 w 916"/>
                  <a:gd name="T13" fmla="*/ 191 h 300"/>
                  <a:gd name="T14" fmla="*/ 846 w 916"/>
                  <a:gd name="T15" fmla="*/ 135 h 300"/>
                  <a:gd name="T16" fmla="*/ 820 w 916"/>
                  <a:gd name="T17" fmla="*/ 90 h 300"/>
                  <a:gd name="T18" fmla="*/ 734 w 916"/>
                  <a:gd name="T19" fmla="*/ 72 h 300"/>
                  <a:gd name="T20" fmla="*/ 153 w 916"/>
                  <a:gd name="T21" fmla="*/ 74 h 300"/>
                  <a:gd name="T22" fmla="*/ 85 w 916"/>
                  <a:gd name="T23" fmla="*/ 99 h 300"/>
                  <a:gd name="T24" fmla="*/ 70 w 916"/>
                  <a:gd name="T25" fmla="*/ 150 h 300"/>
                  <a:gd name="T26" fmla="*/ 85 w 916"/>
                  <a:gd name="T27" fmla="*/ 201 h 300"/>
                  <a:gd name="T28" fmla="*/ 153 w 916"/>
                  <a:gd name="T29" fmla="*/ 227 h 300"/>
                  <a:gd name="T30" fmla="*/ 280 w 916"/>
                  <a:gd name="T31" fmla="*/ 227 h 300"/>
                  <a:gd name="T32" fmla="*/ 348 w 916"/>
                  <a:gd name="T33" fmla="*/ 201 h 300"/>
                  <a:gd name="T34" fmla="*/ 363 w 916"/>
                  <a:gd name="T35" fmla="*/ 150 h 300"/>
                  <a:gd name="T36" fmla="*/ 348 w 916"/>
                  <a:gd name="T37" fmla="*/ 99 h 300"/>
                  <a:gd name="T38" fmla="*/ 280 w 916"/>
                  <a:gd name="T39" fmla="*/ 74 h 300"/>
                  <a:gd name="T40" fmla="*/ 234 w 916"/>
                  <a:gd name="T41" fmla="*/ 0 h 300"/>
                  <a:gd name="T42" fmla="*/ 321 w 916"/>
                  <a:gd name="T43" fmla="*/ 9 h 300"/>
                  <a:gd name="T44" fmla="*/ 400 w 916"/>
                  <a:gd name="T45" fmla="*/ 53 h 300"/>
                  <a:gd name="T46" fmla="*/ 574 w 916"/>
                  <a:gd name="T47" fmla="*/ 17 h 300"/>
                  <a:gd name="T48" fmla="*/ 662 w 916"/>
                  <a:gd name="T49" fmla="*/ 1 h 300"/>
                  <a:gd name="T50" fmla="*/ 732 w 916"/>
                  <a:gd name="T51" fmla="*/ 0 h 300"/>
                  <a:gd name="T52" fmla="*/ 806 w 916"/>
                  <a:gd name="T53" fmla="*/ 10 h 300"/>
                  <a:gd name="T54" fmla="*/ 875 w 916"/>
                  <a:gd name="T55" fmla="*/ 45 h 300"/>
                  <a:gd name="T56" fmla="*/ 914 w 916"/>
                  <a:gd name="T57" fmla="*/ 123 h 300"/>
                  <a:gd name="T58" fmla="*/ 900 w 916"/>
                  <a:gd name="T59" fmla="*/ 223 h 300"/>
                  <a:gd name="T60" fmla="*/ 843 w 916"/>
                  <a:gd name="T61" fmla="*/ 277 h 300"/>
                  <a:gd name="T62" fmla="*/ 768 w 916"/>
                  <a:gd name="T63" fmla="*/ 297 h 300"/>
                  <a:gd name="T64" fmla="*/ 699 w 916"/>
                  <a:gd name="T65" fmla="*/ 300 h 300"/>
                  <a:gd name="T66" fmla="*/ 632 w 916"/>
                  <a:gd name="T67" fmla="*/ 297 h 300"/>
                  <a:gd name="T68" fmla="*/ 557 w 916"/>
                  <a:gd name="T69" fmla="*/ 277 h 300"/>
                  <a:gd name="T70" fmla="*/ 500 w 916"/>
                  <a:gd name="T71" fmla="*/ 224 h 300"/>
                  <a:gd name="T72" fmla="*/ 485 w 916"/>
                  <a:gd name="T73" fmla="*/ 137 h 300"/>
                  <a:gd name="T74" fmla="*/ 432 w 916"/>
                  <a:gd name="T75" fmla="*/ 150 h 300"/>
                  <a:gd name="T76" fmla="*/ 405 w 916"/>
                  <a:gd name="T77" fmla="*/ 241 h 300"/>
                  <a:gd name="T78" fmla="*/ 342 w 916"/>
                  <a:gd name="T79" fmla="*/ 284 h 300"/>
                  <a:gd name="T80" fmla="*/ 266 w 916"/>
                  <a:gd name="T81" fmla="*/ 298 h 300"/>
                  <a:gd name="T82" fmla="*/ 201 w 916"/>
                  <a:gd name="T83" fmla="*/ 299 h 300"/>
                  <a:gd name="T84" fmla="*/ 129 w 916"/>
                  <a:gd name="T85" fmla="*/ 294 h 300"/>
                  <a:gd name="T86" fmla="*/ 57 w 916"/>
                  <a:gd name="T87" fmla="*/ 267 h 300"/>
                  <a:gd name="T88" fmla="*/ 7 w 916"/>
                  <a:gd name="T89" fmla="*/ 202 h 300"/>
                  <a:gd name="T90" fmla="*/ 7 w 916"/>
                  <a:gd name="T91" fmla="*/ 98 h 300"/>
                  <a:gd name="T92" fmla="*/ 57 w 916"/>
                  <a:gd name="T93" fmla="*/ 33 h 300"/>
                  <a:gd name="T94" fmla="*/ 129 w 916"/>
                  <a:gd name="T95" fmla="*/ 6 h 300"/>
                  <a:gd name="T96" fmla="*/ 201 w 916"/>
                  <a:gd name="T97" fmla="*/ 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16" h="300">
                    <a:moveTo>
                      <a:pt x="699" y="71"/>
                    </a:moveTo>
                    <a:lnTo>
                      <a:pt x="665" y="72"/>
                    </a:lnTo>
                    <a:lnTo>
                      <a:pt x="636" y="74"/>
                    </a:lnTo>
                    <a:lnTo>
                      <a:pt x="613" y="78"/>
                    </a:lnTo>
                    <a:lnTo>
                      <a:pt x="594" y="83"/>
                    </a:lnTo>
                    <a:lnTo>
                      <a:pt x="579" y="90"/>
                    </a:lnTo>
                    <a:lnTo>
                      <a:pt x="569" y="99"/>
                    </a:lnTo>
                    <a:lnTo>
                      <a:pt x="561" y="109"/>
                    </a:lnTo>
                    <a:lnTo>
                      <a:pt x="556" y="122"/>
                    </a:lnTo>
                    <a:lnTo>
                      <a:pt x="554" y="135"/>
                    </a:lnTo>
                    <a:lnTo>
                      <a:pt x="553" y="150"/>
                    </a:lnTo>
                    <a:lnTo>
                      <a:pt x="554" y="165"/>
                    </a:lnTo>
                    <a:lnTo>
                      <a:pt x="556" y="179"/>
                    </a:lnTo>
                    <a:lnTo>
                      <a:pt x="561" y="191"/>
                    </a:lnTo>
                    <a:lnTo>
                      <a:pt x="569" y="201"/>
                    </a:lnTo>
                    <a:lnTo>
                      <a:pt x="579" y="210"/>
                    </a:lnTo>
                    <a:lnTo>
                      <a:pt x="594" y="216"/>
                    </a:lnTo>
                    <a:lnTo>
                      <a:pt x="613" y="223"/>
                    </a:lnTo>
                    <a:lnTo>
                      <a:pt x="636" y="227"/>
                    </a:lnTo>
                    <a:lnTo>
                      <a:pt x="665" y="229"/>
                    </a:lnTo>
                    <a:lnTo>
                      <a:pt x="699" y="230"/>
                    </a:lnTo>
                    <a:lnTo>
                      <a:pt x="734" y="229"/>
                    </a:lnTo>
                    <a:lnTo>
                      <a:pt x="763" y="227"/>
                    </a:lnTo>
                    <a:lnTo>
                      <a:pt x="787" y="223"/>
                    </a:lnTo>
                    <a:lnTo>
                      <a:pt x="805" y="216"/>
                    </a:lnTo>
                    <a:lnTo>
                      <a:pt x="820" y="210"/>
                    </a:lnTo>
                    <a:lnTo>
                      <a:pt x="831" y="201"/>
                    </a:lnTo>
                    <a:lnTo>
                      <a:pt x="839" y="191"/>
                    </a:lnTo>
                    <a:lnTo>
                      <a:pt x="843" y="179"/>
                    </a:lnTo>
                    <a:lnTo>
                      <a:pt x="846" y="165"/>
                    </a:lnTo>
                    <a:lnTo>
                      <a:pt x="847" y="150"/>
                    </a:lnTo>
                    <a:lnTo>
                      <a:pt x="846" y="135"/>
                    </a:lnTo>
                    <a:lnTo>
                      <a:pt x="843" y="122"/>
                    </a:lnTo>
                    <a:lnTo>
                      <a:pt x="839" y="109"/>
                    </a:lnTo>
                    <a:lnTo>
                      <a:pt x="831" y="99"/>
                    </a:lnTo>
                    <a:lnTo>
                      <a:pt x="820" y="90"/>
                    </a:lnTo>
                    <a:lnTo>
                      <a:pt x="805" y="83"/>
                    </a:lnTo>
                    <a:lnTo>
                      <a:pt x="787" y="78"/>
                    </a:lnTo>
                    <a:lnTo>
                      <a:pt x="763" y="74"/>
                    </a:lnTo>
                    <a:lnTo>
                      <a:pt x="734" y="72"/>
                    </a:lnTo>
                    <a:lnTo>
                      <a:pt x="699" y="71"/>
                    </a:lnTo>
                    <a:close/>
                    <a:moveTo>
                      <a:pt x="216" y="71"/>
                    </a:moveTo>
                    <a:lnTo>
                      <a:pt x="182" y="72"/>
                    </a:lnTo>
                    <a:lnTo>
                      <a:pt x="153" y="74"/>
                    </a:lnTo>
                    <a:lnTo>
                      <a:pt x="130" y="78"/>
                    </a:lnTo>
                    <a:lnTo>
                      <a:pt x="111" y="83"/>
                    </a:lnTo>
                    <a:lnTo>
                      <a:pt x="96" y="90"/>
                    </a:lnTo>
                    <a:lnTo>
                      <a:pt x="85" y="99"/>
                    </a:lnTo>
                    <a:lnTo>
                      <a:pt x="78" y="109"/>
                    </a:lnTo>
                    <a:lnTo>
                      <a:pt x="73" y="122"/>
                    </a:lnTo>
                    <a:lnTo>
                      <a:pt x="70" y="135"/>
                    </a:lnTo>
                    <a:lnTo>
                      <a:pt x="70" y="150"/>
                    </a:lnTo>
                    <a:lnTo>
                      <a:pt x="70" y="165"/>
                    </a:lnTo>
                    <a:lnTo>
                      <a:pt x="73" y="179"/>
                    </a:lnTo>
                    <a:lnTo>
                      <a:pt x="78" y="191"/>
                    </a:lnTo>
                    <a:lnTo>
                      <a:pt x="85" y="201"/>
                    </a:lnTo>
                    <a:lnTo>
                      <a:pt x="96" y="210"/>
                    </a:lnTo>
                    <a:lnTo>
                      <a:pt x="111" y="216"/>
                    </a:lnTo>
                    <a:lnTo>
                      <a:pt x="130" y="223"/>
                    </a:lnTo>
                    <a:lnTo>
                      <a:pt x="153" y="227"/>
                    </a:lnTo>
                    <a:lnTo>
                      <a:pt x="182" y="229"/>
                    </a:lnTo>
                    <a:lnTo>
                      <a:pt x="216" y="230"/>
                    </a:lnTo>
                    <a:lnTo>
                      <a:pt x="250" y="229"/>
                    </a:lnTo>
                    <a:lnTo>
                      <a:pt x="280" y="227"/>
                    </a:lnTo>
                    <a:lnTo>
                      <a:pt x="304" y="223"/>
                    </a:lnTo>
                    <a:lnTo>
                      <a:pt x="322" y="216"/>
                    </a:lnTo>
                    <a:lnTo>
                      <a:pt x="337" y="210"/>
                    </a:lnTo>
                    <a:lnTo>
                      <a:pt x="348" y="201"/>
                    </a:lnTo>
                    <a:lnTo>
                      <a:pt x="355" y="191"/>
                    </a:lnTo>
                    <a:lnTo>
                      <a:pt x="360" y="179"/>
                    </a:lnTo>
                    <a:lnTo>
                      <a:pt x="363" y="165"/>
                    </a:lnTo>
                    <a:lnTo>
                      <a:pt x="363" y="150"/>
                    </a:lnTo>
                    <a:lnTo>
                      <a:pt x="363" y="135"/>
                    </a:lnTo>
                    <a:lnTo>
                      <a:pt x="360" y="122"/>
                    </a:lnTo>
                    <a:lnTo>
                      <a:pt x="355" y="109"/>
                    </a:lnTo>
                    <a:lnTo>
                      <a:pt x="348" y="99"/>
                    </a:lnTo>
                    <a:lnTo>
                      <a:pt x="337" y="90"/>
                    </a:lnTo>
                    <a:lnTo>
                      <a:pt x="322" y="83"/>
                    </a:lnTo>
                    <a:lnTo>
                      <a:pt x="304" y="78"/>
                    </a:lnTo>
                    <a:lnTo>
                      <a:pt x="280" y="74"/>
                    </a:lnTo>
                    <a:lnTo>
                      <a:pt x="250" y="72"/>
                    </a:lnTo>
                    <a:lnTo>
                      <a:pt x="216" y="71"/>
                    </a:lnTo>
                    <a:close/>
                    <a:moveTo>
                      <a:pt x="216" y="0"/>
                    </a:moveTo>
                    <a:lnTo>
                      <a:pt x="234" y="0"/>
                    </a:lnTo>
                    <a:lnTo>
                      <a:pt x="254" y="1"/>
                    </a:lnTo>
                    <a:lnTo>
                      <a:pt x="276" y="2"/>
                    </a:lnTo>
                    <a:lnTo>
                      <a:pt x="298" y="5"/>
                    </a:lnTo>
                    <a:lnTo>
                      <a:pt x="321" y="9"/>
                    </a:lnTo>
                    <a:lnTo>
                      <a:pt x="343" y="17"/>
                    </a:lnTo>
                    <a:lnTo>
                      <a:pt x="364" y="26"/>
                    </a:lnTo>
                    <a:lnTo>
                      <a:pt x="383" y="37"/>
                    </a:lnTo>
                    <a:lnTo>
                      <a:pt x="400" y="53"/>
                    </a:lnTo>
                    <a:lnTo>
                      <a:pt x="516" y="53"/>
                    </a:lnTo>
                    <a:lnTo>
                      <a:pt x="533" y="37"/>
                    </a:lnTo>
                    <a:lnTo>
                      <a:pt x="553" y="26"/>
                    </a:lnTo>
                    <a:lnTo>
                      <a:pt x="574" y="17"/>
                    </a:lnTo>
                    <a:lnTo>
                      <a:pt x="596" y="9"/>
                    </a:lnTo>
                    <a:lnTo>
                      <a:pt x="618" y="5"/>
                    </a:lnTo>
                    <a:lnTo>
                      <a:pt x="640" y="2"/>
                    </a:lnTo>
                    <a:lnTo>
                      <a:pt x="662" y="1"/>
                    </a:lnTo>
                    <a:lnTo>
                      <a:pt x="682" y="0"/>
                    </a:lnTo>
                    <a:lnTo>
                      <a:pt x="699" y="0"/>
                    </a:lnTo>
                    <a:lnTo>
                      <a:pt x="715" y="0"/>
                    </a:lnTo>
                    <a:lnTo>
                      <a:pt x="732" y="0"/>
                    </a:lnTo>
                    <a:lnTo>
                      <a:pt x="749" y="1"/>
                    </a:lnTo>
                    <a:lnTo>
                      <a:pt x="768" y="3"/>
                    </a:lnTo>
                    <a:lnTo>
                      <a:pt x="787" y="6"/>
                    </a:lnTo>
                    <a:lnTo>
                      <a:pt x="806" y="10"/>
                    </a:lnTo>
                    <a:lnTo>
                      <a:pt x="825" y="16"/>
                    </a:lnTo>
                    <a:lnTo>
                      <a:pt x="843" y="24"/>
                    </a:lnTo>
                    <a:lnTo>
                      <a:pt x="860" y="33"/>
                    </a:lnTo>
                    <a:lnTo>
                      <a:pt x="875" y="45"/>
                    </a:lnTo>
                    <a:lnTo>
                      <a:pt x="889" y="59"/>
                    </a:lnTo>
                    <a:lnTo>
                      <a:pt x="900" y="77"/>
                    </a:lnTo>
                    <a:lnTo>
                      <a:pt x="908" y="98"/>
                    </a:lnTo>
                    <a:lnTo>
                      <a:pt x="914" y="123"/>
                    </a:lnTo>
                    <a:lnTo>
                      <a:pt x="916" y="150"/>
                    </a:lnTo>
                    <a:lnTo>
                      <a:pt x="914" y="178"/>
                    </a:lnTo>
                    <a:lnTo>
                      <a:pt x="908" y="202"/>
                    </a:lnTo>
                    <a:lnTo>
                      <a:pt x="900" y="223"/>
                    </a:lnTo>
                    <a:lnTo>
                      <a:pt x="889" y="241"/>
                    </a:lnTo>
                    <a:lnTo>
                      <a:pt x="875" y="255"/>
                    </a:lnTo>
                    <a:lnTo>
                      <a:pt x="860" y="267"/>
                    </a:lnTo>
                    <a:lnTo>
                      <a:pt x="843" y="277"/>
                    </a:lnTo>
                    <a:lnTo>
                      <a:pt x="825" y="285"/>
                    </a:lnTo>
                    <a:lnTo>
                      <a:pt x="806" y="290"/>
                    </a:lnTo>
                    <a:lnTo>
                      <a:pt x="787" y="294"/>
                    </a:lnTo>
                    <a:lnTo>
                      <a:pt x="768" y="297"/>
                    </a:lnTo>
                    <a:lnTo>
                      <a:pt x="749" y="298"/>
                    </a:lnTo>
                    <a:lnTo>
                      <a:pt x="732" y="299"/>
                    </a:lnTo>
                    <a:lnTo>
                      <a:pt x="715" y="299"/>
                    </a:lnTo>
                    <a:lnTo>
                      <a:pt x="699" y="300"/>
                    </a:lnTo>
                    <a:lnTo>
                      <a:pt x="685" y="299"/>
                    </a:lnTo>
                    <a:lnTo>
                      <a:pt x="668" y="299"/>
                    </a:lnTo>
                    <a:lnTo>
                      <a:pt x="650" y="298"/>
                    </a:lnTo>
                    <a:lnTo>
                      <a:pt x="632" y="297"/>
                    </a:lnTo>
                    <a:lnTo>
                      <a:pt x="613" y="294"/>
                    </a:lnTo>
                    <a:lnTo>
                      <a:pt x="593" y="290"/>
                    </a:lnTo>
                    <a:lnTo>
                      <a:pt x="575" y="285"/>
                    </a:lnTo>
                    <a:lnTo>
                      <a:pt x="557" y="277"/>
                    </a:lnTo>
                    <a:lnTo>
                      <a:pt x="540" y="267"/>
                    </a:lnTo>
                    <a:lnTo>
                      <a:pt x="524" y="255"/>
                    </a:lnTo>
                    <a:lnTo>
                      <a:pt x="511" y="241"/>
                    </a:lnTo>
                    <a:lnTo>
                      <a:pt x="500" y="224"/>
                    </a:lnTo>
                    <a:lnTo>
                      <a:pt x="491" y="202"/>
                    </a:lnTo>
                    <a:lnTo>
                      <a:pt x="486" y="179"/>
                    </a:lnTo>
                    <a:lnTo>
                      <a:pt x="484" y="150"/>
                    </a:lnTo>
                    <a:lnTo>
                      <a:pt x="485" y="137"/>
                    </a:lnTo>
                    <a:lnTo>
                      <a:pt x="486" y="125"/>
                    </a:lnTo>
                    <a:lnTo>
                      <a:pt x="430" y="125"/>
                    </a:lnTo>
                    <a:lnTo>
                      <a:pt x="432" y="137"/>
                    </a:lnTo>
                    <a:lnTo>
                      <a:pt x="432" y="150"/>
                    </a:lnTo>
                    <a:lnTo>
                      <a:pt x="430" y="179"/>
                    </a:lnTo>
                    <a:lnTo>
                      <a:pt x="425" y="202"/>
                    </a:lnTo>
                    <a:lnTo>
                      <a:pt x="416" y="224"/>
                    </a:lnTo>
                    <a:lnTo>
                      <a:pt x="405" y="241"/>
                    </a:lnTo>
                    <a:lnTo>
                      <a:pt x="392" y="255"/>
                    </a:lnTo>
                    <a:lnTo>
                      <a:pt x="377" y="267"/>
                    </a:lnTo>
                    <a:lnTo>
                      <a:pt x="360" y="277"/>
                    </a:lnTo>
                    <a:lnTo>
                      <a:pt x="342" y="284"/>
                    </a:lnTo>
                    <a:lnTo>
                      <a:pt x="323" y="290"/>
                    </a:lnTo>
                    <a:lnTo>
                      <a:pt x="304" y="294"/>
                    </a:lnTo>
                    <a:lnTo>
                      <a:pt x="285" y="296"/>
                    </a:lnTo>
                    <a:lnTo>
                      <a:pt x="266" y="298"/>
                    </a:lnTo>
                    <a:lnTo>
                      <a:pt x="248" y="299"/>
                    </a:lnTo>
                    <a:lnTo>
                      <a:pt x="231" y="299"/>
                    </a:lnTo>
                    <a:lnTo>
                      <a:pt x="216" y="299"/>
                    </a:lnTo>
                    <a:lnTo>
                      <a:pt x="201" y="299"/>
                    </a:lnTo>
                    <a:lnTo>
                      <a:pt x="185" y="299"/>
                    </a:lnTo>
                    <a:lnTo>
                      <a:pt x="167" y="298"/>
                    </a:lnTo>
                    <a:lnTo>
                      <a:pt x="148" y="296"/>
                    </a:lnTo>
                    <a:lnTo>
                      <a:pt x="129" y="294"/>
                    </a:lnTo>
                    <a:lnTo>
                      <a:pt x="110" y="290"/>
                    </a:lnTo>
                    <a:lnTo>
                      <a:pt x="91" y="284"/>
                    </a:lnTo>
                    <a:lnTo>
                      <a:pt x="73" y="277"/>
                    </a:lnTo>
                    <a:lnTo>
                      <a:pt x="57" y="267"/>
                    </a:lnTo>
                    <a:lnTo>
                      <a:pt x="41" y="255"/>
                    </a:lnTo>
                    <a:lnTo>
                      <a:pt x="27" y="240"/>
                    </a:lnTo>
                    <a:lnTo>
                      <a:pt x="16" y="223"/>
                    </a:lnTo>
                    <a:lnTo>
                      <a:pt x="7" y="202"/>
                    </a:lnTo>
                    <a:lnTo>
                      <a:pt x="2" y="178"/>
                    </a:lnTo>
                    <a:lnTo>
                      <a:pt x="0" y="150"/>
                    </a:lnTo>
                    <a:lnTo>
                      <a:pt x="2" y="122"/>
                    </a:lnTo>
                    <a:lnTo>
                      <a:pt x="7" y="98"/>
                    </a:lnTo>
                    <a:lnTo>
                      <a:pt x="16" y="77"/>
                    </a:lnTo>
                    <a:lnTo>
                      <a:pt x="27" y="59"/>
                    </a:lnTo>
                    <a:lnTo>
                      <a:pt x="41" y="45"/>
                    </a:lnTo>
                    <a:lnTo>
                      <a:pt x="57" y="33"/>
                    </a:lnTo>
                    <a:lnTo>
                      <a:pt x="73" y="23"/>
                    </a:lnTo>
                    <a:lnTo>
                      <a:pt x="91" y="16"/>
                    </a:lnTo>
                    <a:lnTo>
                      <a:pt x="110" y="10"/>
                    </a:lnTo>
                    <a:lnTo>
                      <a:pt x="129" y="6"/>
                    </a:lnTo>
                    <a:lnTo>
                      <a:pt x="148" y="3"/>
                    </a:lnTo>
                    <a:lnTo>
                      <a:pt x="167" y="1"/>
                    </a:lnTo>
                    <a:lnTo>
                      <a:pt x="185" y="0"/>
                    </a:lnTo>
                    <a:lnTo>
                      <a:pt x="201" y="0"/>
                    </a:lnTo>
                    <a:lnTo>
                      <a:pt x="2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endParaRPr kumimoji="0" lang="ko-KR" altLang="en-US" sz="1600" b="0" i="0" u="none" strike="noStrike" kern="1200" cap="none" spc="0" normalizeH="0" baseline="0"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endParaRPr>
              </a:p>
            </p:txBody>
          </p:sp>
          <p:sp>
            <p:nvSpPr>
              <p:cNvPr id="21" name="Freeform 24"/>
              <p:cNvSpPr>
                <a:spLocks noEditPoints="1"/>
              </p:cNvSpPr>
              <p:nvPr/>
            </p:nvSpPr>
            <p:spPr>
              <a:xfrm>
                <a:off x="2597" y="4335"/>
                <a:ext cx="217" cy="124"/>
              </a:xfrm>
              <a:custGeom>
                <a:avLst/>
                <a:gdLst>
                  <a:gd name="T0" fmla="*/ 1796 w 2393"/>
                  <a:gd name="T1" fmla="*/ 704 h 1360"/>
                  <a:gd name="T2" fmla="*/ 1761 w 2393"/>
                  <a:gd name="T3" fmla="*/ 720 h 1360"/>
                  <a:gd name="T4" fmla="*/ 1590 w 2393"/>
                  <a:gd name="T5" fmla="*/ 904 h 1360"/>
                  <a:gd name="T6" fmla="*/ 1882 w 2393"/>
                  <a:gd name="T7" fmla="*/ 733 h 1360"/>
                  <a:gd name="T8" fmla="*/ 1851 w 2393"/>
                  <a:gd name="T9" fmla="*/ 709 h 1360"/>
                  <a:gd name="T10" fmla="*/ 1814 w 2393"/>
                  <a:gd name="T11" fmla="*/ 702 h 1360"/>
                  <a:gd name="T12" fmla="*/ 1831 w 2393"/>
                  <a:gd name="T13" fmla="*/ 20 h 1360"/>
                  <a:gd name="T14" fmla="*/ 1950 w 2393"/>
                  <a:gd name="T15" fmla="*/ 61 h 1360"/>
                  <a:gd name="T16" fmla="*/ 2057 w 2393"/>
                  <a:gd name="T17" fmla="*/ 121 h 1360"/>
                  <a:gd name="T18" fmla="*/ 2154 w 2393"/>
                  <a:gd name="T19" fmla="*/ 196 h 1360"/>
                  <a:gd name="T20" fmla="*/ 2235 w 2393"/>
                  <a:gd name="T21" fmla="*/ 286 h 1360"/>
                  <a:gd name="T22" fmla="*/ 2301 w 2393"/>
                  <a:gd name="T23" fmla="*/ 388 h 1360"/>
                  <a:gd name="T24" fmla="*/ 2352 w 2393"/>
                  <a:gd name="T25" fmla="*/ 501 h 1360"/>
                  <a:gd name="T26" fmla="*/ 2382 w 2393"/>
                  <a:gd name="T27" fmla="*/ 622 h 1360"/>
                  <a:gd name="T28" fmla="*/ 2393 w 2393"/>
                  <a:gd name="T29" fmla="*/ 748 h 1360"/>
                  <a:gd name="T30" fmla="*/ 2390 w 2393"/>
                  <a:gd name="T31" fmla="*/ 1230 h 1360"/>
                  <a:gd name="T32" fmla="*/ 2370 w 2393"/>
                  <a:gd name="T33" fmla="*/ 1282 h 1360"/>
                  <a:gd name="T34" fmla="*/ 2335 w 2393"/>
                  <a:gd name="T35" fmla="*/ 1324 h 1360"/>
                  <a:gd name="T36" fmla="*/ 2286 w 2393"/>
                  <a:gd name="T37" fmla="*/ 1351 h 1360"/>
                  <a:gd name="T38" fmla="*/ 2230 w 2393"/>
                  <a:gd name="T39" fmla="*/ 1360 h 1360"/>
                  <a:gd name="T40" fmla="*/ 129 w 2393"/>
                  <a:gd name="T41" fmla="*/ 1358 h 1360"/>
                  <a:gd name="T42" fmla="*/ 77 w 2393"/>
                  <a:gd name="T43" fmla="*/ 1339 h 1360"/>
                  <a:gd name="T44" fmla="*/ 36 w 2393"/>
                  <a:gd name="T45" fmla="*/ 1304 h 1360"/>
                  <a:gd name="T46" fmla="*/ 10 w 2393"/>
                  <a:gd name="T47" fmla="*/ 1256 h 1360"/>
                  <a:gd name="T48" fmla="*/ 0 w 2393"/>
                  <a:gd name="T49" fmla="*/ 1200 h 1360"/>
                  <a:gd name="T50" fmla="*/ 3 w 2393"/>
                  <a:gd name="T51" fmla="*/ 684 h 1360"/>
                  <a:gd name="T52" fmla="*/ 23 w 2393"/>
                  <a:gd name="T53" fmla="*/ 561 h 1360"/>
                  <a:gd name="T54" fmla="*/ 63 w 2393"/>
                  <a:gd name="T55" fmla="*/ 443 h 1360"/>
                  <a:gd name="T56" fmla="*/ 122 w 2393"/>
                  <a:gd name="T57" fmla="*/ 336 h 1360"/>
                  <a:gd name="T58" fmla="*/ 195 w 2393"/>
                  <a:gd name="T59" fmla="*/ 240 h 1360"/>
                  <a:gd name="T60" fmla="*/ 283 w 2393"/>
                  <a:gd name="T61" fmla="*/ 157 h 1360"/>
                  <a:gd name="T62" fmla="*/ 385 w 2393"/>
                  <a:gd name="T63" fmla="*/ 89 h 1360"/>
                  <a:gd name="T64" fmla="*/ 498 w 2393"/>
                  <a:gd name="T65" fmla="*/ 38 h 1360"/>
                  <a:gd name="T66" fmla="*/ 640 w 2393"/>
                  <a:gd name="T67" fmla="*/ 0 h 1360"/>
                  <a:gd name="T68" fmla="*/ 1748 w 2393"/>
                  <a:gd name="T69" fmla="*/ 0 h 1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393" h="1360">
                    <a:moveTo>
                      <a:pt x="1814" y="702"/>
                    </a:moveTo>
                    <a:lnTo>
                      <a:pt x="1796" y="704"/>
                    </a:lnTo>
                    <a:lnTo>
                      <a:pt x="1778" y="709"/>
                    </a:lnTo>
                    <a:lnTo>
                      <a:pt x="1761" y="720"/>
                    </a:lnTo>
                    <a:lnTo>
                      <a:pt x="1746" y="733"/>
                    </a:lnTo>
                    <a:lnTo>
                      <a:pt x="1590" y="904"/>
                    </a:lnTo>
                    <a:lnTo>
                      <a:pt x="2038" y="904"/>
                    </a:lnTo>
                    <a:lnTo>
                      <a:pt x="1882" y="733"/>
                    </a:lnTo>
                    <a:lnTo>
                      <a:pt x="1867" y="719"/>
                    </a:lnTo>
                    <a:lnTo>
                      <a:pt x="1851" y="709"/>
                    </a:lnTo>
                    <a:lnTo>
                      <a:pt x="1833" y="703"/>
                    </a:lnTo>
                    <a:lnTo>
                      <a:pt x="1814" y="702"/>
                    </a:lnTo>
                    <a:close/>
                    <a:moveTo>
                      <a:pt x="1748" y="0"/>
                    </a:moveTo>
                    <a:lnTo>
                      <a:pt x="1831" y="20"/>
                    </a:lnTo>
                    <a:lnTo>
                      <a:pt x="1892" y="38"/>
                    </a:lnTo>
                    <a:lnTo>
                      <a:pt x="1950" y="61"/>
                    </a:lnTo>
                    <a:lnTo>
                      <a:pt x="2005" y="88"/>
                    </a:lnTo>
                    <a:lnTo>
                      <a:pt x="2057" y="121"/>
                    </a:lnTo>
                    <a:lnTo>
                      <a:pt x="2107" y="157"/>
                    </a:lnTo>
                    <a:lnTo>
                      <a:pt x="2154" y="196"/>
                    </a:lnTo>
                    <a:lnTo>
                      <a:pt x="2196" y="239"/>
                    </a:lnTo>
                    <a:lnTo>
                      <a:pt x="2235" y="286"/>
                    </a:lnTo>
                    <a:lnTo>
                      <a:pt x="2270" y="336"/>
                    </a:lnTo>
                    <a:lnTo>
                      <a:pt x="2301" y="388"/>
                    </a:lnTo>
                    <a:lnTo>
                      <a:pt x="2328" y="443"/>
                    </a:lnTo>
                    <a:lnTo>
                      <a:pt x="2352" y="501"/>
                    </a:lnTo>
                    <a:lnTo>
                      <a:pt x="2369" y="561"/>
                    </a:lnTo>
                    <a:lnTo>
                      <a:pt x="2382" y="622"/>
                    </a:lnTo>
                    <a:lnTo>
                      <a:pt x="2390" y="684"/>
                    </a:lnTo>
                    <a:lnTo>
                      <a:pt x="2393" y="748"/>
                    </a:lnTo>
                    <a:lnTo>
                      <a:pt x="2393" y="1200"/>
                    </a:lnTo>
                    <a:lnTo>
                      <a:pt x="2390" y="1230"/>
                    </a:lnTo>
                    <a:lnTo>
                      <a:pt x="2383" y="1256"/>
                    </a:lnTo>
                    <a:lnTo>
                      <a:pt x="2370" y="1282"/>
                    </a:lnTo>
                    <a:lnTo>
                      <a:pt x="2354" y="1304"/>
                    </a:lnTo>
                    <a:lnTo>
                      <a:pt x="2335" y="1324"/>
                    </a:lnTo>
                    <a:lnTo>
                      <a:pt x="2311" y="1339"/>
                    </a:lnTo>
                    <a:lnTo>
                      <a:pt x="2286" y="1351"/>
                    </a:lnTo>
                    <a:lnTo>
                      <a:pt x="2259" y="1358"/>
                    </a:lnTo>
                    <a:lnTo>
                      <a:pt x="2230" y="1360"/>
                    </a:lnTo>
                    <a:lnTo>
                      <a:pt x="157" y="1360"/>
                    </a:lnTo>
                    <a:lnTo>
                      <a:pt x="129" y="1358"/>
                    </a:lnTo>
                    <a:lnTo>
                      <a:pt x="101" y="1351"/>
                    </a:lnTo>
                    <a:lnTo>
                      <a:pt x="77" y="1339"/>
                    </a:lnTo>
                    <a:lnTo>
                      <a:pt x="55" y="1324"/>
                    </a:lnTo>
                    <a:lnTo>
                      <a:pt x="36" y="1304"/>
                    </a:lnTo>
                    <a:lnTo>
                      <a:pt x="21" y="1282"/>
                    </a:lnTo>
                    <a:lnTo>
                      <a:pt x="10" y="1256"/>
                    </a:lnTo>
                    <a:lnTo>
                      <a:pt x="3" y="1230"/>
                    </a:lnTo>
                    <a:lnTo>
                      <a:pt x="0" y="1200"/>
                    </a:lnTo>
                    <a:lnTo>
                      <a:pt x="0" y="748"/>
                    </a:lnTo>
                    <a:lnTo>
                      <a:pt x="3" y="684"/>
                    </a:lnTo>
                    <a:lnTo>
                      <a:pt x="11" y="622"/>
                    </a:lnTo>
                    <a:lnTo>
                      <a:pt x="23" y="561"/>
                    </a:lnTo>
                    <a:lnTo>
                      <a:pt x="41" y="501"/>
                    </a:lnTo>
                    <a:lnTo>
                      <a:pt x="63" y="443"/>
                    </a:lnTo>
                    <a:lnTo>
                      <a:pt x="90" y="389"/>
                    </a:lnTo>
                    <a:lnTo>
                      <a:pt x="122" y="336"/>
                    </a:lnTo>
                    <a:lnTo>
                      <a:pt x="156" y="286"/>
                    </a:lnTo>
                    <a:lnTo>
                      <a:pt x="195" y="240"/>
                    </a:lnTo>
                    <a:lnTo>
                      <a:pt x="237" y="196"/>
                    </a:lnTo>
                    <a:lnTo>
                      <a:pt x="283" y="157"/>
                    </a:lnTo>
                    <a:lnTo>
                      <a:pt x="332" y="121"/>
                    </a:lnTo>
                    <a:lnTo>
                      <a:pt x="385" y="89"/>
                    </a:lnTo>
                    <a:lnTo>
                      <a:pt x="440" y="62"/>
                    </a:lnTo>
                    <a:lnTo>
                      <a:pt x="498" y="38"/>
                    </a:lnTo>
                    <a:lnTo>
                      <a:pt x="559" y="20"/>
                    </a:lnTo>
                    <a:lnTo>
                      <a:pt x="640" y="0"/>
                    </a:lnTo>
                    <a:lnTo>
                      <a:pt x="1193" y="1280"/>
                    </a:lnTo>
                    <a:lnTo>
                      <a:pt x="174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endParaRPr kumimoji="0" lang="ko-KR" altLang="en-US" sz="1600" b="0" i="0" u="none" strike="noStrike" kern="1200" cap="none" spc="0" normalizeH="0" baseline="0"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endParaRPr>
              </a:p>
            </p:txBody>
          </p:sp>
          <p:sp>
            <p:nvSpPr>
              <p:cNvPr id="22" name="Freeform 25"/>
              <p:cNvSpPr/>
              <p:nvPr/>
            </p:nvSpPr>
            <p:spPr>
              <a:xfrm>
                <a:off x="2689" y="4347"/>
                <a:ext cx="34" cy="83"/>
              </a:xfrm>
              <a:custGeom>
                <a:avLst/>
                <a:gdLst>
                  <a:gd name="T0" fmla="*/ 135 w 373"/>
                  <a:gd name="T1" fmla="*/ 0 h 915"/>
                  <a:gd name="T2" fmla="*/ 237 w 373"/>
                  <a:gd name="T3" fmla="*/ 0 h 915"/>
                  <a:gd name="T4" fmla="*/ 258 w 373"/>
                  <a:gd name="T5" fmla="*/ 2 h 915"/>
                  <a:gd name="T6" fmla="*/ 278 w 373"/>
                  <a:gd name="T7" fmla="*/ 9 h 915"/>
                  <a:gd name="T8" fmla="*/ 295 w 373"/>
                  <a:gd name="T9" fmla="*/ 21 h 915"/>
                  <a:gd name="T10" fmla="*/ 310 w 373"/>
                  <a:gd name="T11" fmla="*/ 36 h 915"/>
                  <a:gd name="T12" fmla="*/ 321 w 373"/>
                  <a:gd name="T13" fmla="*/ 53 h 915"/>
                  <a:gd name="T14" fmla="*/ 328 w 373"/>
                  <a:gd name="T15" fmla="*/ 74 h 915"/>
                  <a:gd name="T16" fmla="*/ 366 w 373"/>
                  <a:gd name="T17" fmla="*/ 234 h 915"/>
                  <a:gd name="T18" fmla="*/ 368 w 373"/>
                  <a:gd name="T19" fmla="*/ 257 h 915"/>
                  <a:gd name="T20" fmla="*/ 365 w 373"/>
                  <a:gd name="T21" fmla="*/ 281 h 915"/>
                  <a:gd name="T22" fmla="*/ 357 w 373"/>
                  <a:gd name="T23" fmla="*/ 301 h 915"/>
                  <a:gd name="T24" fmla="*/ 345 w 373"/>
                  <a:gd name="T25" fmla="*/ 319 h 915"/>
                  <a:gd name="T26" fmla="*/ 329 w 373"/>
                  <a:gd name="T27" fmla="*/ 334 h 915"/>
                  <a:gd name="T28" fmla="*/ 309 w 373"/>
                  <a:gd name="T29" fmla="*/ 345 h 915"/>
                  <a:gd name="T30" fmla="*/ 287 w 373"/>
                  <a:gd name="T31" fmla="*/ 351 h 915"/>
                  <a:gd name="T32" fmla="*/ 373 w 373"/>
                  <a:gd name="T33" fmla="*/ 438 h 915"/>
                  <a:gd name="T34" fmla="*/ 187 w 373"/>
                  <a:gd name="T35" fmla="*/ 915 h 915"/>
                  <a:gd name="T36" fmla="*/ 0 w 373"/>
                  <a:gd name="T37" fmla="*/ 438 h 915"/>
                  <a:gd name="T38" fmla="*/ 85 w 373"/>
                  <a:gd name="T39" fmla="*/ 351 h 915"/>
                  <a:gd name="T40" fmla="*/ 63 w 373"/>
                  <a:gd name="T41" fmla="*/ 345 h 915"/>
                  <a:gd name="T42" fmla="*/ 44 w 373"/>
                  <a:gd name="T43" fmla="*/ 334 h 915"/>
                  <a:gd name="T44" fmla="*/ 27 w 373"/>
                  <a:gd name="T45" fmla="*/ 319 h 915"/>
                  <a:gd name="T46" fmla="*/ 15 w 373"/>
                  <a:gd name="T47" fmla="*/ 301 h 915"/>
                  <a:gd name="T48" fmla="*/ 7 w 373"/>
                  <a:gd name="T49" fmla="*/ 281 h 915"/>
                  <a:gd name="T50" fmla="*/ 4 w 373"/>
                  <a:gd name="T51" fmla="*/ 257 h 915"/>
                  <a:gd name="T52" fmla="*/ 6 w 373"/>
                  <a:gd name="T53" fmla="*/ 234 h 915"/>
                  <a:gd name="T54" fmla="*/ 44 w 373"/>
                  <a:gd name="T55" fmla="*/ 74 h 915"/>
                  <a:gd name="T56" fmla="*/ 52 w 373"/>
                  <a:gd name="T57" fmla="*/ 53 h 915"/>
                  <a:gd name="T58" fmla="*/ 63 w 373"/>
                  <a:gd name="T59" fmla="*/ 36 h 915"/>
                  <a:gd name="T60" fmla="*/ 77 w 373"/>
                  <a:gd name="T61" fmla="*/ 21 h 915"/>
                  <a:gd name="T62" fmla="*/ 95 w 373"/>
                  <a:gd name="T63" fmla="*/ 9 h 915"/>
                  <a:gd name="T64" fmla="*/ 114 w 373"/>
                  <a:gd name="T65" fmla="*/ 2 h 915"/>
                  <a:gd name="T66" fmla="*/ 135 w 373"/>
                  <a:gd name="T67" fmla="*/ 0 h 9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73" h="915">
                    <a:moveTo>
                      <a:pt x="135" y="0"/>
                    </a:moveTo>
                    <a:lnTo>
                      <a:pt x="237" y="0"/>
                    </a:lnTo>
                    <a:lnTo>
                      <a:pt x="258" y="2"/>
                    </a:lnTo>
                    <a:lnTo>
                      <a:pt x="278" y="9"/>
                    </a:lnTo>
                    <a:lnTo>
                      <a:pt x="295" y="21"/>
                    </a:lnTo>
                    <a:lnTo>
                      <a:pt x="310" y="36"/>
                    </a:lnTo>
                    <a:lnTo>
                      <a:pt x="321" y="53"/>
                    </a:lnTo>
                    <a:lnTo>
                      <a:pt x="328" y="74"/>
                    </a:lnTo>
                    <a:lnTo>
                      <a:pt x="366" y="234"/>
                    </a:lnTo>
                    <a:lnTo>
                      <a:pt x="368" y="257"/>
                    </a:lnTo>
                    <a:lnTo>
                      <a:pt x="365" y="281"/>
                    </a:lnTo>
                    <a:lnTo>
                      <a:pt x="357" y="301"/>
                    </a:lnTo>
                    <a:lnTo>
                      <a:pt x="345" y="319"/>
                    </a:lnTo>
                    <a:lnTo>
                      <a:pt x="329" y="334"/>
                    </a:lnTo>
                    <a:lnTo>
                      <a:pt x="309" y="345"/>
                    </a:lnTo>
                    <a:lnTo>
                      <a:pt x="287" y="351"/>
                    </a:lnTo>
                    <a:lnTo>
                      <a:pt x="373" y="438"/>
                    </a:lnTo>
                    <a:lnTo>
                      <a:pt x="187" y="915"/>
                    </a:lnTo>
                    <a:lnTo>
                      <a:pt x="0" y="438"/>
                    </a:lnTo>
                    <a:lnTo>
                      <a:pt x="85" y="351"/>
                    </a:lnTo>
                    <a:lnTo>
                      <a:pt x="63" y="345"/>
                    </a:lnTo>
                    <a:lnTo>
                      <a:pt x="44" y="334"/>
                    </a:lnTo>
                    <a:lnTo>
                      <a:pt x="27" y="319"/>
                    </a:lnTo>
                    <a:lnTo>
                      <a:pt x="15" y="301"/>
                    </a:lnTo>
                    <a:lnTo>
                      <a:pt x="7" y="281"/>
                    </a:lnTo>
                    <a:lnTo>
                      <a:pt x="4" y="257"/>
                    </a:lnTo>
                    <a:lnTo>
                      <a:pt x="6" y="234"/>
                    </a:lnTo>
                    <a:lnTo>
                      <a:pt x="44" y="74"/>
                    </a:lnTo>
                    <a:lnTo>
                      <a:pt x="52" y="53"/>
                    </a:lnTo>
                    <a:lnTo>
                      <a:pt x="63" y="36"/>
                    </a:lnTo>
                    <a:lnTo>
                      <a:pt x="77" y="21"/>
                    </a:lnTo>
                    <a:lnTo>
                      <a:pt x="95" y="9"/>
                    </a:lnTo>
                    <a:lnTo>
                      <a:pt x="114" y="2"/>
                    </a:lnTo>
                    <a:lnTo>
                      <a:pt x="13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endParaRPr kumimoji="0" lang="ko-KR" altLang="en-US" sz="1600" b="0" i="0" u="none" strike="noStrike" kern="1200" cap="none" spc="0" normalizeH="0" baseline="0"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endParaRPr>
              </a:p>
            </p:txBody>
          </p:sp>
        </p:grpSp>
        <p:grpSp>
          <p:nvGrpSpPr>
            <p:cNvPr id="11" name="Group 16"/>
            <p:cNvGrpSpPr>
              <a:grpSpLocks noChangeAspect="1"/>
            </p:cNvGrpSpPr>
            <p:nvPr/>
          </p:nvGrpSpPr>
          <p:grpSpPr>
            <a:xfrm>
              <a:off x="596845" y="5823027"/>
              <a:ext cx="162480" cy="186754"/>
              <a:chOff x="1039" y="1681"/>
              <a:chExt cx="1071" cy="1231"/>
            </a:xfrm>
            <a:grpFill/>
          </p:grpSpPr>
          <p:sp>
            <p:nvSpPr>
              <p:cNvPr id="15" name="Freeform 17"/>
              <p:cNvSpPr>
                <a:spLocks noEditPoints="1"/>
              </p:cNvSpPr>
              <p:nvPr/>
            </p:nvSpPr>
            <p:spPr>
              <a:xfrm>
                <a:off x="1039" y="1681"/>
                <a:ext cx="1071" cy="1099"/>
              </a:xfrm>
              <a:custGeom>
                <a:avLst/>
                <a:gdLst>
                  <a:gd name="T0" fmla="*/ 3169 w 3212"/>
                  <a:gd name="T1" fmla="*/ 566 h 3298"/>
                  <a:gd name="T2" fmla="*/ 3035 w 3212"/>
                  <a:gd name="T3" fmla="*/ 475 h 3298"/>
                  <a:gd name="T4" fmla="*/ 2711 w 3212"/>
                  <a:gd name="T5" fmla="*/ 199 h 3298"/>
                  <a:gd name="T6" fmla="*/ 2384 w 3212"/>
                  <a:gd name="T7" fmla="*/ 19 h 3298"/>
                  <a:gd name="T8" fmla="*/ 2347 w 3212"/>
                  <a:gd name="T9" fmla="*/ 4 h 3298"/>
                  <a:gd name="T10" fmla="*/ 2278 w 3212"/>
                  <a:gd name="T11" fmla="*/ 47 h 3298"/>
                  <a:gd name="T12" fmla="*/ 2171 w 3212"/>
                  <a:gd name="T13" fmla="*/ 190 h 3298"/>
                  <a:gd name="T14" fmla="*/ 1698 w 3212"/>
                  <a:gd name="T15" fmla="*/ 610 h 3298"/>
                  <a:gd name="T16" fmla="*/ 716 w 3212"/>
                  <a:gd name="T17" fmla="*/ 1337 h 3298"/>
                  <a:gd name="T18" fmla="*/ 296 w 3212"/>
                  <a:gd name="T19" fmla="*/ 1713 h 3298"/>
                  <a:gd name="T20" fmla="*/ 59 w 3212"/>
                  <a:gd name="T21" fmla="*/ 2061 h 3298"/>
                  <a:gd name="T22" fmla="*/ 0 w 3212"/>
                  <a:gd name="T23" fmla="*/ 2479 h 3298"/>
                  <a:gd name="T24" fmla="*/ 29 w 3212"/>
                  <a:gd name="T25" fmla="*/ 2758 h 3298"/>
                  <a:gd name="T26" fmla="*/ 183 w 3212"/>
                  <a:gd name="T27" fmla="*/ 2915 h 3298"/>
                  <a:gd name="T28" fmla="*/ 615 w 3212"/>
                  <a:gd name="T29" fmla="*/ 3255 h 3298"/>
                  <a:gd name="T30" fmla="*/ 886 w 3212"/>
                  <a:gd name="T31" fmla="*/ 3291 h 3298"/>
                  <a:gd name="T32" fmla="*/ 1138 w 3212"/>
                  <a:gd name="T33" fmla="*/ 3171 h 3298"/>
                  <a:gd name="T34" fmla="*/ 1808 w 3212"/>
                  <a:gd name="T35" fmla="*/ 2600 h 3298"/>
                  <a:gd name="T36" fmla="*/ 2812 w 3212"/>
                  <a:gd name="T37" fmla="*/ 1724 h 3298"/>
                  <a:gd name="T38" fmla="*/ 3103 w 3212"/>
                  <a:gd name="T39" fmla="*/ 1438 h 3298"/>
                  <a:gd name="T40" fmla="*/ 3146 w 3212"/>
                  <a:gd name="T41" fmla="*/ 1401 h 3298"/>
                  <a:gd name="T42" fmla="*/ 3193 w 3212"/>
                  <a:gd name="T43" fmla="*/ 1183 h 3298"/>
                  <a:gd name="T44" fmla="*/ 3208 w 3212"/>
                  <a:gd name="T45" fmla="*/ 620 h 3298"/>
                  <a:gd name="T46" fmla="*/ 1001 w 3212"/>
                  <a:gd name="T47" fmla="*/ 3114 h 3298"/>
                  <a:gd name="T48" fmla="*/ 881 w 3212"/>
                  <a:gd name="T49" fmla="*/ 3066 h 3298"/>
                  <a:gd name="T50" fmla="*/ 844 w 3212"/>
                  <a:gd name="T51" fmla="*/ 2610 h 3298"/>
                  <a:gd name="T52" fmla="*/ 840 w 3212"/>
                  <a:gd name="T53" fmla="*/ 2398 h 3298"/>
                  <a:gd name="T54" fmla="*/ 401 w 3212"/>
                  <a:gd name="T55" fmla="*/ 2082 h 3298"/>
                  <a:gd name="T56" fmla="*/ 241 w 3212"/>
                  <a:gd name="T57" fmla="*/ 1969 h 3298"/>
                  <a:gd name="T58" fmla="*/ 752 w 3212"/>
                  <a:gd name="T59" fmla="*/ 2141 h 3298"/>
                  <a:gd name="T60" fmla="*/ 1034 w 3212"/>
                  <a:gd name="T61" fmla="*/ 2354 h 3298"/>
                  <a:gd name="T62" fmla="*/ 1418 w 3212"/>
                  <a:gd name="T63" fmla="*/ 2074 h 3298"/>
                  <a:gd name="T64" fmla="*/ 1624 w 3212"/>
                  <a:gd name="T65" fmla="*/ 1847 h 3298"/>
                  <a:gd name="T66" fmla="*/ 1420 w 3212"/>
                  <a:gd name="T67" fmla="*/ 1596 h 3298"/>
                  <a:gd name="T68" fmla="*/ 1082 w 3212"/>
                  <a:gd name="T69" fmla="*/ 1248 h 3298"/>
                  <a:gd name="T70" fmla="*/ 1614 w 3212"/>
                  <a:gd name="T71" fmla="*/ 825 h 3298"/>
                  <a:gd name="T72" fmla="*/ 2194 w 3212"/>
                  <a:gd name="T73" fmla="*/ 338 h 3298"/>
                  <a:gd name="T74" fmla="*/ 2374 w 3212"/>
                  <a:gd name="T75" fmla="*/ 118 h 3298"/>
                  <a:gd name="T76" fmla="*/ 2661 w 3212"/>
                  <a:gd name="T77" fmla="*/ 304 h 3298"/>
                  <a:gd name="T78" fmla="*/ 2993 w 3212"/>
                  <a:gd name="T79" fmla="*/ 603 h 3298"/>
                  <a:gd name="T80" fmla="*/ 2474 w 3212"/>
                  <a:gd name="T81" fmla="*/ 1257 h 3298"/>
                  <a:gd name="T82" fmla="*/ 1732 w 3212"/>
                  <a:gd name="T83" fmla="*/ 1951 h 3298"/>
                  <a:gd name="T84" fmla="*/ 1047 w 3212"/>
                  <a:gd name="T85" fmla="*/ 2462 h 3298"/>
                  <a:gd name="T86" fmla="*/ 1012 w 3212"/>
                  <a:gd name="T87" fmla="*/ 2472 h 3298"/>
                  <a:gd name="T88" fmla="*/ 3078 w 3212"/>
                  <a:gd name="T89" fmla="*/ 1147 h 3298"/>
                  <a:gd name="T90" fmla="*/ 3067 w 3212"/>
                  <a:gd name="T91" fmla="*/ 1301 h 3298"/>
                  <a:gd name="T92" fmla="*/ 3051 w 3212"/>
                  <a:gd name="T93" fmla="*/ 1343 h 3298"/>
                  <a:gd name="T94" fmla="*/ 3018 w 3212"/>
                  <a:gd name="T95" fmla="*/ 1366 h 3298"/>
                  <a:gd name="T96" fmla="*/ 2890 w 3212"/>
                  <a:gd name="T97" fmla="*/ 1493 h 3298"/>
                  <a:gd name="T98" fmla="*/ 1823 w 3212"/>
                  <a:gd name="T99" fmla="*/ 2434 h 3298"/>
                  <a:gd name="T100" fmla="*/ 1765 w 3212"/>
                  <a:gd name="T101" fmla="*/ 2231 h 3298"/>
                  <a:gd name="T102" fmla="*/ 1749 w 3212"/>
                  <a:gd name="T103" fmla="*/ 2105 h 3298"/>
                  <a:gd name="T104" fmla="*/ 2236 w 3212"/>
                  <a:gd name="T105" fmla="*/ 1651 h 3298"/>
                  <a:gd name="T106" fmla="*/ 3095 w 3212"/>
                  <a:gd name="T107" fmla="*/ 770 h 3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212" h="3298">
                    <a:moveTo>
                      <a:pt x="3208" y="620"/>
                    </a:moveTo>
                    <a:lnTo>
                      <a:pt x="3206" y="606"/>
                    </a:lnTo>
                    <a:lnTo>
                      <a:pt x="3192" y="581"/>
                    </a:lnTo>
                    <a:lnTo>
                      <a:pt x="3169" y="566"/>
                    </a:lnTo>
                    <a:lnTo>
                      <a:pt x="3143" y="561"/>
                    </a:lnTo>
                    <a:lnTo>
                      <a:pt x="3130" y="564"/>
                    </a:lnTo>
                    <a:lnTo>
                      <a:pt x="3101" y="533"/>
                    </a:lnTo>
                    <a:lnTo>
                      <a:pt x="3035" y="475"/>
                    </a:lnTo>
                    <a:lnTo>
                      <a:pt x="3003" y="448"/>
                    </a:lnTo>
                    <a:lnTo>
                      <a:pt x="2931" y="383"/>
                    </a:lnTo>
                    <a:lnTo>
                      <a:pt x="2786" y="258"/>
                    </a:lnTo>
                    <a:lnTo>
                      <a:pt x="2711" y="199"/>
                    </a:lnTo>
                    <a:lnTo>
                      <a:pt x="2651" y="148"/>
                    </a:lnTo>
                    <a:lnTo>
                      <a:pt x="2507" y="53"/>
                    </a:lnTo>
                    <a:lnTo>
                      <a:pt x="2432" y="24"/>
                    </a:lnTo>
                    <a:lnTo>
                      <a:pt x="2384" y="19"/>
                    </a:lnTo>
                    <a:lnTo>
                      <a:pt x="2363" y="20"/>
                    </a:lnTo>
                    <a:lnTo>
                      <a:pt x="2361" y="17"/>
                    </a:lnTo>
                    <a:lnTo>
                      <a:pt x="2358" y="14"/>
                    </a:lnTo>
                    <a:lnTo>
                      <a:pt x="2347" y="4"/>
                    </a:lnTo>
                    <a:lnTo>
                      <a:pt x="2320" y="0"/>
                    </a:lnTo>
                    <a:lnTo>
                      <a:pt x="2294" y="10"/>
                    </a:lnTo>
                    <a:lnTo>
                      <a:pt x="2278" y="32"/>
                    </a:lnTo>
                    <a:lnTo>
                      <a:pt x="2278" y="47"/>
                    </a:lnTo>
                    <a:lnTo>
                      <a:pt x="2276" y="62"/>
                    </a:lnTo>
                    <a:lnTo>
                      <a:pt x="2253" y="102"/>
                    </a:lnTo>
                    <a:lnTo>
                      <a:pt x="2199" y="163"/>
                    </a:lnTo>
                    <a:lnTo>
                      <a:pt x="2171" y="190"/>
                    </a:lnTo>
                    <a:lnTo>
                      <a:pt x="2102" y="260"/>
                    </a:lnTo>
                    <a:lnTo>
                      <a:pt x="1952" y="394"/>
                    </a:lnTo>
                    <a:lnTo>
                      <a:pt x="1878" y="459"/>
                    </a:lnTo>
                    <a:lnTo>
                      <a:pt x="1698" y="610"/>
                    </a:lnTo>
                    <a:lnTo>
                      <a:pt x="1326" y="897"/>
                    </a:lnTo>
                    <a:lnTo>
                      <a:pt x="1138" y="1036"/>
                    </a:lnTo>
                    <a:lnTo>
                      <a:pt x="969" y="1157"/>
                    </a:lnTo>
                    <a:lnTo>
                      <a:pt x="716" y="1337"/>
                    </a:lnTo>
                    <a:lnTo>
                      <a:pt x="553" y="1467"/>
                    </a:lnTo>
                    <a:lnTo>
                      <a:pt x="475" y="1536"/>
                    </a:lnTo>
                    <a:lnTo>
                      <a:pt x="415" y="1592"/>
                    </a:lnTo>
                    <a:lnTo>
                      <a:pt x="296" y="1713"/>
                    </a:lnTo>
                    <a:lnTo>
                      <a:pt x="186" y="1845"/>
                    </a:lnTo>
                    <a:lnTo>
                      <a:pt x="117" y="1951"/>
                    </a:lnTo>
                    <a:lnTo>
                      <a:pt x="77" y="2024"/>
                    </a:lnTo>
                    <a:lnTo>
                      <a:pt x="59" y="2061"/>
                    </a:lnTo>
                    <a:lnTo>
                      <a:pt x="44" y="2100"/>
                    </a:lnTo>
                    <a:lnTo>
                      <a:pt x="21" y="2181"/>
                    </a:lnTo>
                    <a:lnTo>
                      <a:pt x="2" y="2306"/>
                    </a:lnTo>
                    <a:lnTo>
                      <a:pt x="0" y="2479"/>
                    </a:lnTo>
                    <a:lnTo>
                      <a:pt x="12" y="2650"/>
                    </a:lnTo>
                    <a:lnTo>
                      <a:pt x="18" y="2732"/>
                    </a:lnTo>
                    <a:lnTo>
                      <a:pt x="19" y="2742"/>
                    </a:lnTo>
                    <a:lnTo>
                      <a:pt x="29" y="2758"/>
                    </a:lnTo>
                    <a:lnTo>
                      <a:pt x="49" y="2771"/>
                    </a:lnTo>
                    <a:lnTo>
                      <a:pt x="67" y="2770"/>
                    </a:lnTo>
                    <a:lnTo>
                      <a:pt x="101" y="2817"/>
                    </a:lnTo>
                    <a:lnTo>
                      <a:pt x="183" y="2915"/>
                    </a:lnTo>
                    <a:lnTo>
                      <a:pt x="278" y="3016"/>
                    </a:lnTo>
                    <a:lnTo>
                      <a:pt x="383" y="3109"/>
                    </a:lnTo>
                    <a:lnTo>
                      <a:pt x="497" y="3193"/>
                    </a:lnTo>
                    <a:lnTo>
                      <a:pt x="615" y="3255"/>
                    </a:lnTo>
                    <a:lnTo>
                      <a:pt x="704" y="3285"/>
                    </a:lnTo>
                    <a:lnTo>
                      <a:pt x="765" y="3297"/>
                    </a:lnTo>
                    <a:lnTo>
                      <a:pt x="825" y="3298"/>
                    </a:lnTo>
                    <a:lnTo>
                      <a:pt x="886" y="3291"/>
                    </a:lnTo>
                    <a:lnTo>
                      <a:pt x="916" y="3282"/>
                    </a:lnTo>
                    <a:lnTo>
                      <a:pt x="955" y="3271"/>
                    </a:lnTo>
                    <a:lnTo>
                      <a:pt x="1030" y="3236"/>
                    </a:lnTo>
                    <a:lnTo>
                      <a:pt x="1138" y="3171"/>
                    </a:lnTo>
                    <a:lnTo>
                      <a:pt x="1342" y="3009"/>
                    </a:lnTo>
                    <a:lnTo>
                      <a:pt x="1463" y="2899"/>
                    </a:lnTo>
                    <a:lnTo>
                      <a:pt x="1634" y="2748"/>
                    </a:lnTo>
                    <a:lnTo>
                      <a:pt x="1808" y="2600"/>
                    </a:lnTo>
                    <a:lnTo>
                      <a:pt x="2017" y="2424"/>
                    </a:lnTo>
                    <a:lnTo>
                      <a:pt x="2429" y="2066"/>
                    </a:lnTo>
                    <a:lnTo>
                      <a:pt x="2633" y="1884"/>
                    </a:lnTo>
                    <a:lnTo>
                      <a:pt x="2812" y="1724"/>
                    </a:lnTo>
                    <a:lnTo>
                      <a:pt x="2987" y="1560"/>
                    </a:lnTo>
                    <a:lnTo>
                      <a:pt x="3021" y="1530"/>
                    </a:lnTo>
                    <a:lnTo>
                      <a:pt x="3075" y="1478"/>
                    </a:lnTo>
                    <a:lnTo>
                      <a:pt x="3103" y="1438"/>
                    </a:lnTo>
                    <a:lnTo>
                      <a:pt x="3111" y="1416"/>
                    </a:lnTo>
                    <a:lnTo>
                      <a:pt x="3124" y="1415"/>
                    </a:lnTo>
                    <a:lnTo>
                      <a:pt x="3134" y="1409"/>
                    </a:lnTo>
                    <a:lnTo>
                      <a:pt x="3146" y="1401"/>
                    </a:lnTo>
                    <a:lnTo>
                      <a:pt x="3163" y="1378"/>
                    </a:lnTo>
                    <a:lnTo>
                      <a:pt x="3180" y="1337"/>
                    </a:lnTo>
                    <a:lnTo>
                      <a:pt x="3192" y="1241"/>
                    </a:lnTo>
                    <a:lnTo>
                      <a:pt x="3193" y="1183"/>
                    </a:lnTo>
                    <a:lnTo>
                      <a:pt x="3202" y="1042"/>
                    </a:lnTo>
                    <a:lnTo>
                      <a:pt x="3212" y="832"/>
                    </a:lnTo>
                    <a:lnTo>
                      <a:pt x="3212" y="691"/>
                    </a:lnTo>
                    <a:lnTo>
                      <a:pt x="3208" y="620"/>
                    </a:lnTo>
                    <a:close/>
                    <a:moveTo>
                      <a:pt x="1004" y="2495"/>
                    </a:moveTo>
                    <a:lnTo>
                      <a:pt x="998" y="2649"/>
                    </a:lnTo>
                    <a:lnTo>
                      <a:pt x="999" y="2958"/>
                    </a:lnTo>
                    <a:lnTo>
                      <a:pt x="1001" y="3114"/>
                    </a:lnTo>
                    <a:lnTo>
                      <a:pt x="942" y="3145"/>
                    </a:lnTo>
                    <a:lnTo>
                      <a:pt x="880" y="3170"/>
                    </a:lnTo>
                    <a:lnTo>
                      <a:pt x="884" y="3137"/>
                    </a:lnTo>
                    <a:lnTo>
                      <a:pt x="881" y="3066"/>
                    </a:lnTo>
                    <a:lnTo>
                      <a:pt x="868" y="2961"/>
                    </a:lnTo>
                    <a:lnTo>
                      <a:pt x="860" y="2895"/>
                    </a:lnTo>
                    <a:lnTo>
                      <a:pt x="850" y="2780"/>
                    </a:lnTo>
                    <a:lnTo>
                      <a:pt x="844" y="2610"/>
                    </a:lnTo>
                    <a:lnTo>
                      <a:pt x="850" y="2495"/>
                    </a:lnTo>
                    <a:lnTo>
                      <a:pt x="857" y="2439"/>
                    </a:lnTo>
                    <a:lnTo>
                      <a:pt x="856" y="2424"/>
                    </a:lnTo>
                    <a:lnTo>
                      <a:pt x="840" y="2398"/>
                    </a:lnTo>
                    <a:lnTo>
                      <a:pt x="828" y="2390"/>
                    </a:lnTo>
                    <a:lnTo>
                      <a:pt x="717" y="2318"/>
                    </a:lnTo>
                    <a:lnTo>
                      <a:pt x="506" y="2162"/>
                    </a:lnTo>
                    <a:lnTo>
                      <a:pt x="401" y="2082"/>
                    </a:lnTo>
                    <a:lnTo>
                      <a:pt x="382" y="2064"/>
                    </a:lnTo>
                    <a:lnTo>
                      <a:pt x="314" y="2010"/>
                    </a:lnTo>
                    <a:lnTo>
                      <a:pt x="264" y="1978"/>
                    </a:lnTo>
                    <a:lnTo>
                      <a:pt x="241" y="1969"/>
                    </a:lnTo>
                    <a:lnTo>
                      <a:pt x="294" y="1899"/>
                    </a:lnTo>
                    <a:lnTo>
                      <a:pt x="350" y="1830"/>
                    </a:lnTo>
                    <a:lnTo>
                      <a:pt x="510" y="1955"/>
                    </a:lnTo>
                    <a:lnTo>
                      <a:pt x="752" y="2141"/>
                    </a:lnTo>
                    <a:lnTo>
                      <a:pt x="909" y="2270"/>
                    </a:lnTo>
                    <a:lnTo>
                      <a:pt x="985" y="2338"/>
                    </a:lnTo>
                    <a:lnTo>
                      <a:pt x="999" y="2349"/>
                    </a:lnTo>
                    <a:lnTo>
                      <a:pt x="1034" y="2354"/>
                    </a:lnTo>
                    <a:lnTo>
                      <a:pt x="1053" y="2346"/>
                    </a:lnTo>
                    <a:lnTo>
                      <a:pt x="1132" y="2302"/>
                    </a:lnTo>
                    <a:lnTo>
                      <a:pt x="1280" y="2195"/>
                    </a:lnTo>
                    <a:lnTo>
                      <a:pt x="1418" y="2074"/>
                    </a:lnTo>
                    <a:lnTo>
                      <a:pt x="1548" y="1943"/>
                    </a:lnTo>
                    <a:lnTo>
                      <a:pt x="1610" y="1877"/>
                    </a:lnTo>
                    <a:lnTo>
                      <a:pt x="1617" y="1868"/>
                    </a:lnTo>
                    <a:lnTo>
                      <a:pt x="1624" y="1847"/>
                    </a:lnTo>
                    <a:lnTo>
                      <a:pt x="1626" y="1827"/>
                    </a:lnTo>
                    <a:lnTo>
                      <a:pt x="1617" y="1807"/>
                    </a:lnTo>
                    <a:lnTo>
                      <a:pt x="1610" y="1796"/>
                    </a:lnTo>
                    <a:lnTo>
                      <a:pt x="1420" y="1596"/>
                    </a:lnTo>
                    <a:lnTo>
                      <a:pt x="1231" y="1395"/>
                    </a:lnTo>
                    <a:lnTo>
                      <a:pt x="1201" y="1360"/>
                    </a:lnTo>
                    <a:lnTo>
                      <a:pt x="1132" y="1288"/>
                    </a:lnTo>
                    <a:lnTo>
                      <a:pt x="1082" y="1248"/>
                    </a:lnTo>
                    <a:lnTo>
                      <a:pt x="1056" y="1235"/>
                    </a:lnTo>
                    <a:lnTo>
                      <a:pt x="1244" y="1103"/>
                    </a:lnTo>
                    <a:lnTo>
                      <a:pt x="1430" y="964"/>
                    </a:lnTo>
                    <a:lnTo>
                      <a:pt x="1614" y="825"/>
                    </a:lnTo>
                    <a:lnTo>
                      <a:pt x="1885" y="607"/>
                    </a:lnTo>
                    <a:lnTo>
                      <a:pt x="2060" y="458"/>
                    </a:lnTo>
                    <a:lnTo>
                      <a:pt x="2145" y="380"/>
                    </a:lnTo>
                    <a:lnTo>
                      <a:pt x="2194" y="338"/>
                    </a:lnTo>
                    <a:lnTo>
                      <a:pt x="2299" y="235"/>
                    </a:lnTo>
                    <a:lnTo>
                      <a:pt x="2344" y="177"/>
                    </a:lnTo>
                    <a:lnTo>
                      <a:pt x="2367" y="138"/>
                    </a:lnTo>
                    <a:lnTo>
                      <a:pt x="2374" y="118"/>
                    </a:lnTo>
                    <a:lnTo>
                      <a:pt x="2422" y="140"/>
                    </a:lnTo>
                    <a:lnTo>
                      <a:pt x="2466" y="163"/>
                    </a:lnTo>
                    <a:lnTo>
                      <a:pt x="2534" y="206"/>
                    </a:lnTo>
                    <a:lnTo>
                      <a:pt x="2661" y="304"/>
                    </a:lnTo>
                    <a:lnTo>
                      <a:pt x="2721" y="354"/>
                    </a:lnTo>
                    <a:lnTo>
                      <a:pt x="2833" y="453"/>
                    </a:lnTo>
                    <a:lnTo>
                      <a:pt x="2944" y="554"/>
                    </a:lnTo>
                    <a:lnTo>
                      <a:pt x="2993" y="603"/>
                    </a:lnTo>
                    <a:lnTo>
                      <a:pt x="3048" y="646"/>
                    </a:lnTo>
                    <a:lnTo>
                      <a:pt x="2937" y="771"/>
                    </a:lnTo>
                    <a:lnTo>
                      <a:pt x="2708" y="1016"/>
                    </a:lnTo>
                    <a:lnTo>
                      <a:pt x="2474" y="1257"/>
                    </a:lnTo>
                    <a:lnTo>
                      <a:pt x="2233" y="1490"/>
                    </a:lnTo>
                    <a:lnTo>
                      <a:pt x="2112" y="1605"/>
                    </a:lnTo>
                    <a:lnTo>
                      <a:pt x="1987" y="1720"/>
                    </a:lnTo>
                    <a:lnTo>
                      <a:pt x="1732" y="1951"/>
                    </a:lnTo>
                    <a:lnTo>
                      <a:pt x="1467" y="2169"/>
                    </a:lnTo>
                    <a:lnTo>
                      <a:pt x="1261" y="2322"/>
                    </a:lnTo>
                    <a:lnTo>
                      <a:pt x="1120" y="2417"/>
                    </a:lnTo>
                    <a:lnTo>
                      <a:pt x="1047" y="2462"/>
                    </a:lnTo>
                    <a:lnTo>
                      <a:pt x="1047" y="2462"/>
                    </a:lnTo>
                    <a:lnTo>
                      <a:pt x="1047" y="2463"/>
                    </a:lnTo>
                    <a:lnTo>
                      <a:pt x="1033" y="2460"/>
                    </a:lnTo>
                    <a:lnTo>
                      <a:pt x="1012" y="2472"/>
                    </a:lnTo>
                    <a:lnTo>
                      <a:pt x="1005" y="2485"/>
                    </a:lnTo>
                    <a:lnTo>
                      <a:pt x="1004" y="2495"/>
                    </a:lnTo>
                    <a:close/>
                    <a:moveTo>
                      <a:pt x="3082" y="1081"/>
                    </a:moveTo>
                    <a:lnTo>
                      <a:pt x="3078" y="1147"/>
                    </a:lnTo>
                    <a:lnTo>
                      <a:pt x="3074" y="1213"/>
                    </a:lnTo>
                    <a:lnTo>
                      <a:pt x="3072" y="1247"/>
                    </a:lnTo>
                    <a:lnTo>
                      <a:pt x="3069" y="1280"/>
                    </a:lnTo>
                    <a:lnTo>
                      <a:pt x="3067" y="1301"/>
                    </a:lnTo>
                    <a:lnTo>
                      <a:pt x="3065" y="1316"/>
                    </a:lnTo>
                    <a:lnTo>
                      <a:pt x="3059" y="1320"/>
                    </a:lnTo>
                    <a:lnTo>
                      <a:pt x="3052" y="1334"/>
                    </a:lnTo>
                    <a:lnTo>
                      <a:pt x="3051" y="1343"/>
                    </a:lnTo>
                    <a:lnTo>
                      <a:pt x="3038" y="1349"/>
                    </a:lnTo>
                    <a:lnTo>
                      <a:pt x="3018" y="1372"/>
                    </a:lnTo>
                    <a:lnTo>
                      <a:pt x="3016" y="1389"/>
                    </a:lnTo>
                    <a:lnTo>
                      <a:pt x="3018" y="1366"/>
                    </a:lnTo>
                    <a:lnTo>
                      <a:pt x="3010" y="1369"/>
                    </a:lnTo>
                    <a:lnTo>
                      <a:pt x="2990" y="1393"/>
                    </a:lnTo>
                    <a:lnTo>
                      <a:pt x="2941" y="1444"/>
                    </a:lnTo>
                    <a:lnTo>
                      <a:pt x="2890" y="1493"/>
                    </a:lnTo>
                    <a:lnTo>
                      <a:pt x="2734" y="1637"/>
                    </a:lnTo>
                    <a:lnTo>
                      <a:pt x="2574" y="1779"/>
                    </a:lnTo>
                    <a:lnTo>
                      <a:pt x="2201" y="2110"/>
                    </a:lnTo>
                    <a:lnTo>
                      <a:pt x="1823" y="2434"/>
                    </a:lnTo>
                    <a:lnTo>
                      <a:pt x="1804" y="2451"/>
                    </a:lnTo>
                    <a:lnTo>
                      <a:pt x="1785" y="2467"/>
                    </a:lnTo>
                    <a:lnTo>
                      <a:pt x="1778" y="2349"/>
                    </a:lnTo>
                    <a:lnTo>
                      <a:pt x="1765" y="2231"/>
                    </a:lnTo>
                    <a:lnTo>
                      <a:pt x="1764" y="2181"/>
                    </a:lnTo>
                    <a:lnTo>
                      <a:pt x="1765" y="2130"/>
                    </a:lnTo>
                    <a:lnTo>
                      <a:pt x="1764" y="2118"/>
                    </a:lnTo>
                    <a:lnTo>
                      <a:pt x="1749" y="2105"/>
                    </a:lnTo>
                    <a:lnTo>
                      <a:pt x="1739" y="2103"/>
                    </a:lnTo>
                    <a:lnTo>
                      <a:pt x="1927" y="1936"/>
                    </a:lnTo>
                    <a:lnTo>
                      <a:pt x="2106" y="1769"/>
                    </a:lnTo>
                    <a:lnTo>
                      <a:pt x="2236" y="1651"/>
                    </a:lnTo>
                    <a:lnTo>
                      <a:pt x="2489" y="1406"/>
                    </a:lnTo>
                    <a:lnTo>
                      <a:pt x="2737" y="1157"/>
                    </a:lnTo>
                    <a:lnTo>
                      <a:pt x="2977" y="901"/>
                    </a:lnTo>
                    <a:lnTo>
                      <a:pt x="3095" y="770"/>
                    </a:lnTo>
                    <a:lnTo>
                      <a:pt x="3093" y="926"/>
                    </a:lnTo>
                    <a:lnTo>
                      <a:pt x="3082" y="108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endParaRPr>
              </a:p>
            </p:txBody>
          </p:sp>
          <p:sp>
            <p:nvSpPr>
              <p:cNvPr id="16" name="Freeform 18"/>
              <p:cNvSpPr/>
              <p:nvPr/>
            </p:nvSpPr>
            <p:spPr>
              <a:xfrm>
                <a:off x="1398" y="2746"/>
                <a:ext cx="212" cy="132"/>
              </a:xfrm>
              <a:custGeom>
                <a:avLst/>
                <a:gdLst>
                  <a:gd name="T0" fmla="*/ 544 w 635"/>
                  <a:gd name="T1" fmla="*/ 0 h 398"/>
                  <a:gd name="T2" fmla="*/ 504 w 635"/>
                  <a:gd name="T3" fmla="*/ 18 h 398"/>
                  <a:gd name="T4" fmla="*/ 496 w 635"/>
                  <a:gd name="T5" fmla="*/ 52 h 398"/>
                  <a:gd name="T6" fmla="*/ 530 w 635"/>
                  <a:gd name="T7" fmla="*/ 177 h 398"/>
                  <a:gd name="T8" fmla="*/ 515 w 635"/>
                  <a:gd name="T9" fmla="*/ 226 h 398"/>
                  <a:gd name="T10" fmla="*/ 478 w 635"/>
                  <a:gd name="T11" fmla="*/ 262 h 398"/>
                  <a:gd name="T12" fmla="*/ 403 w 635"/>
                  <a:gd name="T13" fmla="*/ 291 h 398"/>
                  <a:gd name="T14" fmla="*/ 352 w 635"/>
                  <a:gd name="T15" fmla="*/ 272 h 398"/>
                  <a:gd name="T16" fmla="*/ 332 w 635"/>
                  <a:gd name="T17" fmla="*/ 226 h 398"/>
                  <a:gd name="T18" fmla="*/ 331 w 635"/>
                  <a:gd name="T19" fmla="*/ 198 h 398"/>
                  <a:gd name="T20" fmla="*/ 303 w 635"/>
                  <a:gd name="T21" fmla="*/ 164 h 398"/>
                  <a:gd name="T22" fmla="*/ 246 w 635"/>
                  <a:gd name="T23" fmla="*/ 180 h 398"/>
                  <a:gd name="T24" fmla="*/ 236 w 635"/>
                  <a:gd name="T25" fmla="*/ 209 h 398"/>
                  <a:gd name="T26" fmla="*/ 220 w 635"/>
                  <a:gd name="T27" fmla="*/ 268 h 398"/>
                  <a:gd name="T28" fmla="*/ 160 w 635"/>
                  <a:gd name="T29" fmla="*/ 310 h 398"/>
                  <a:gd name="T30" fmla="*/ 122 w 635"/>
                  <a:gd name="T31" fmla="*/ 304 h 398"/>
                  <a:gd name="T32" fmla="*/ 83 w 635"/>
                  <a:gd name="T33" fmla="*/ 270 h 398"/>
                  <a:gd name="T34" fmla="*/ 83 w 635"/>
                  <a:gd name="T35" fmla="*/ 182 h 398"/>
                  <a:gd name="T36" fmla="*/ 90 w 635"/>
                  <a:gd name="T37" fmla="*/ 149 h 398"/>
                  <a:gd name="T38" fmla="*/ 62 w 635"/>
                  <a:gd name="T39" fmla="*/ 126 h 398"/>
                  <a:gd name="T40" fmla="*/ 34 w 635"/>
                  <a:gd name="T41" fmla="*/ 139 h 398"/>
                  <a:gd name="T42" fmla="*/ 7 w 635"/>
                  <a:gd name="T43" fmla="*/ 193 h 398"/>
                  <a:gd name="T44" fmla="*/ 3 w 635"/>
                  <a:gd name="T45" fmla="*/ 268 h 398"/>
                  <a:gd name="T46" fmla="*/ 31 w 635"/>
                  <a:gd name="T47" fmla="*/ 336 h 398"/>
                  <a:gd name="T48" fmla="*/ 93 w 635"/>
                  <a:gd name="T49" fmla="*/ 383 h 398"/>
                  <a:gd name="T50" fmla="*/ 139 w 635"/>
                  <a:gd name="T51" fmla="*/ 398 h 398"/>
                  <a:gd name="T52" fmla="*/ 229 w 635"/>
                  <a:gd name="T53" fmla="*/ 383 h 398"/>
                  <a:gd name="T54" fmla="*/ 279 w 635"/>
                  <a:gd name="T55" fmla="*/ 339 h 398"/>
                  <a:gd name="T56" fmla="*/ 350 w 635"/>
                  <a:gd name="T57" fmla="*/ 379 h 398"/>
                  <a:gd name="T58" fmla="*/ 470 w 635"/>
                  <a:gd name="T59" fmla="*/ 375 h 398"/>
                  <a:gd name="T60" fmla="*/ 527 w 635"/>
                  <a:gd name="T61" fmla="*/ 350 h 398"/>
                  <a:gd name="T62" fmla="*/ 600 w 635"/>
                  <a:gd name="T63" fmla="*/ 271 h 398"/>
                  <a:gd name="T64" fmla="*/ 635 w 635"/>
                  <a:gd name="T65" fmla="*/ 166 h 398"/>
                  <a:gd name="T66" fmla="*/ 614 w 635"/>
                  <a:gd name="T67" fmla="*/ 64 h 398"/>
                  <a:gd name="T68" fmla="*/ 555 w 635"/>
                  <a:gd name="T69" fmla="*/ 6 h 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635" h="398">
                    <a:moveTo>
                      <a:pt x="555" y="6"/>
                    </a:moveTo>
                    <a:lnTo>
                      <a:pt x="544" y="0"/>
                    </a:lnTo>
                    <a:lnTo>
                      <a:pt x="521" y="3"/>
                    </a:lnTo>
                    <a:lnTo>
                      <a:pt x="504" y="18"/>
                    </a:lnTo>
                    <a:lnTo>
                      <a:pt x="495" y="39"/>
                    </a:lnTo>
                    <a:lnTo>
                      <a:pt x="496" y="52"/>
                    </a:lnTo>
                    <a:lnTo>
                      <a:pt x="514" y="113"/>
                    </a:lnTo>
                    <a:lnTo>
                      <a:pt x="530" y="177"/>
                    </a:lnTo>
                    <a:lnTo>
                      <a:pt x="527" y="202"/>
                    </a:lnTo>
                    <a:lnTo>
                      <a:pt x="515" y="226"/>
                    </a:lnTo>
                    <a:lnTo>
                      <a:pt x="494" y="251"/>
                    </a:lnTo>
                    <a:lnTo>
                      <a:pt x="478" y="262"/>
                    </a:lnTo>
                    <a:lnTo>
                      <a:pt x="453" y="278"/>
                    </a:lnTo>
                    <a:lnTo>
                      <a:pt x="403" y="291"/>
                    </a:lnTo>
                    <a:lnTo>
                      <a:pt x="370" y="284"/>
                    </a:lnTo>
                    <a:lnTo>
                      <a:pt x="352" y="272"/>
                    </a:lnTo>
                    <a:lnTo>
                      <a:pt x="339" y="252"/>
                    </a:lnTo>
                    <a:lnTo>
                      <a:pt x="332" y="226"/>
                    </a:lnTo>
                    <a:lnTo>
                      <a:pt x="332" y="209"/>
                    </a:lnTo>
                    <a:lnTo>
                      <a:pt x="331" y="198"/>
                    </a:lnTo>
                    <a:lnTo>
                      <a:pt x="324" y="180"/>
                    </a:lnTo>
                    <a:lnTo>
                      <a:pt x="303" y="164"/>
                    </a:lnTo>
                    <a:lnTo>
                      <a:pt x="268" y="164"/>
                    </a:lnTo>
                    <a:lnTo>
                      <a:pt x="246" y="180"/>
                    </a:lnTo>
                    <a:lnTo>
                      <a:pt x="237" y="198"/>
                    </a:lnTo>
                    <a:lnTo>
                      <a:pt x="236" y="209"/>
                    </a:lnTo>
                    <a:lnTo>
                      <a:pt x="233" y="231"/>
                    </a:lnTo>
                    <a:lnTo>
                      <a:pt x="220" y="268"/>
                    </a:lnTo>
                    <a:lnTo>
                      <a:pt x="196" y="297"/>
                    </a:lnTo>
                    <a:lnTo>
                      <a:pt x="160" y="310"/>
                    </a:lnTo>
                    <a:lnTo>
                      <a:pt x="137" y="307"/>
                    </a:lnTo>
                    <a:lnTo>
                      <a:pt x="122" y="304"/>
                    </a:lnTo>
                    <a:lnTo>
                      <a:pt x="102" y="294"/>
                    </a:lnTo>
                    <a:lnTo>
                      <a:pt x="83" y="270"/>
                    </a:lnTo>
                    <a:lnTo>
                      <a:pt x="76" y="228"/>
                    </a:lnTo>
                    <a:lnTo>
                      <a:pt x="83" y="182"/>
                    </a:lnTo>
                    <a:lnTo>
                      <a:pt x="88" y="162"/>
                    </a:lnTo>
                    <a:lnTo>
                      <a:pt x="90" y="149"/>
                    </a:lnTo>
                    <a:lnTo>
                      <a:pt x="80" y="131"/>
                    </a:lnTo>
                    <a:lnTo>
                      <a:pt x="62" y="126"/>
                    </a:lnTo>
                    <a:lnTo>
                      <a:pt x="43" y="130"/>
                    </a:lnTo>
                    <a:lnTo>
                      <a:pt x="34" y="139"/>
                    </a:lnTo>
                    <a:lnTo>
                      <a:pt x="23" y="157"/>
                    </a:lnTo>
                    <a:lnTo>
                      <a:pt x="7" y="193"/>
                    </a:lnTo>
                    <a:lnTo>
                      <a:pt x="0" y="232"/>
                    </a:lnTo>
                    <a:lnTo>
                      <a:pt x="3" y="268"/>
                    </a:lnTo>
                    <a:lnTo>
                      <a:pt x="13" y="304"/>
                    </a:lnTo>
                    <a:lnTo>
                      <a:pt x="31" y="336"/>
                    </a:lnTo>
                    <a:lnTo>
                      <a:pt x="59" y="362"/>
                    </a:lnTo>
                    <a:lnTo>
                      <a:pt x="93" y="383"/>
                    </a:lnTo>
                    <a:lnTo>
                      <a:pt x="113" y="390"/>
                    </a:lnTo>
                    <a:lnTo>
                      <a:pt x="139" y="398"/>
                    </a:lnTo>
                    <a:lnTo>
                      <a:pt x="187" y="398"/>
                    </a:lnTo>
                    <a:lnTo>
                      <a:pt x="229" y="383"/>
                    </a:lnTo>
                    <a:lnTo>
                      <a:pt x="265" y="356"/>
                    </a:lnTo>
                    <a:lnTo>
                      <a:pt x="279" y="339"/>
                    </a:lnTo>
                    <a:lnTo>
                      <a:pt x="299" y="356"/>
                    </a:lnTo>
                    <a:lnTo>
                      <a:pt x="350" y="379"/>
                    </a:lnTo>
                    <a:lnTo>
                      <a:pt x="409" y="386"/>
                    </a:lnTo>
                    <a:lnTo>
                      <a:pt x="470" y="375"/>
                    </a:lnTo>
                    <a:lnTo>
                      <a:pt x="502" y="362"/>
                    </a:lnTo>
                    <a:lnTo>
                      <a:pt x="527" y="350"/>
                    </a:lnTo>
                    <a:lnTo>
                      <a:pt x="567" y="316"/>
                    </a:lnTo>
                    <a:lnTo>
                      <a:pt x="600" y="271"/>
                    </a:lnTo>
                    <a:lnTo>
                      <a:pt x="623" y="221"/>
                    </a:lnTo>
                    <a:lnTo>
                      <a:pt x="635" y="166"/>
                    </a:lnTo>
                    <a:lnTo>
                      <a:pt x="632" y="113"/>
                    </a:lnTo>
                    <a:lnTo>
                      <a:pt x="614" y="64"/>
                    </a:lnTo>
                    <a:lnTo>
                      <a:pt x="581" y="23"/>
                    </a:lnTo>
                    <a:lnTo>
                      <a:pt x="555" y="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endParaRPr>
              </a:p>
            </p:txBody>
          </p:sp>
          <p:sp>
            <p:nvSpPr>
              <p:cNvPr id="17" name="Freeform 19"/>
              <p:cNvSpPr/>
              <p:nvPr/>
            </p:nvSpPr>
            <p:spPr>
              <a:xfrm>
                <a:off x="1655" y="2515"/>
                <a:ext cx="176" cy="179"/>
              </a:xfrm>
              <a:custGeom>
                <a:avLst/>
                <a:gdLst>
                  <a:gd name="T0" fmla="*/ 301 w 528"/>
                  <a:gd name="T1" fmla="*/ 1 h 538"/>
                  <a:gd name="T2" fmla="*/ 268 w 528"/>
                  <a:gd name="T3" fmla="*/ 27 h 538"/>
                  <a:gd name="T4" fmla="*/ 273 w 528"/>
                  <a:gd name="T5" fmla="*/ 82 h 538"/>
                  <a:gd name="T6" fmla="*/ 298 w 528"/>
                  <a:gd name="T7" fmla="*/ 95 h 538"/>
                  <a:gd name="T8" fmla="*/ 373 w 528"/>
                  <a:gd name="T9" fmla="*/ 112 h 538"/>
                  <a:gd name="T10" fmla="*/ 419 w 528"/>
                  <a:gd name="T11" fmla="*/ 145 h 538"/>
                  <a:gd name="T12" fmla="*/ 423 w 528"/>
                  <a:gd name="T13" fmla="*/ 191 h 538"/>
                  <a:gd name="T14" fmla="*/ 409 w 528"/>
                  <a:gd name="T15" fmla="*/ 220 h 538"/>
                  <a:gd name="T16" fmla="*/ 357 w 528"/>
                  <a:gd name="T17" fmla="*/ 265 h 538"/>
                  <a:gd name="T18" fmla="*/ 245 w 528"/>
                  <a:gd name="T19" fmla="*/ 269 h 538"/>
                  <a:gd name="T20" fmla="*/ 207 w 528"/>
                  <a:gd name="T21" fmla="*/ 256 h 538"/>
                  <a:gd name="T22" fmla="*/ 188 w 528"/>
                  <a:gd name="T23" fmla="*/ 250 h 538"/>
                  <a:gd name="T24" fmla="*/ 150 w 528"/>
                  <a:gd name="T25" fmla="*/ 268 h 538"/>
                  <a:gd name="T26" fmla="*/ 141 w 528"/>
                  <a:gd name="T27" fmla="*/ 324 h 538"/>
                  <a:gd name="T28" fmla="*/ 161 w 528"/>
                  <a:gd name="T29" fmla="*/ 341 h 538"/>
                  <a:gd name="T30" fmla="*/ 173 w 528"/>
                  <a:gd name="T31" fmla="*/ 347 h 538"/>
                  <a:gd name="T32" fmla="*/ 178 w 528"/>
                  <a:gd name="T33" fmla="*/ 348 h 538"/>
                  <a:gd name="T34" fmla="*/ 184 w 528"/>
                  <a:gd name="T35" fmla="*/ 351 h 538"/>
                  <a:gd name="T36" fmla="*/ 220 w 528"/>
                  <a:gd name="T37" fmla="*/ 367 h 538"/>
                  <a:gd name="T38" fmla="*/ 243 w 528"/>
                  <a:gd name="T39" fmla="*/ 399 h 538"/>
                  <a:gd name="T40" fmla="*/ 180 w 528"/>
                  <a:gd name="T41" fmla="*/ 443 h 538"/>
                  <a:gd name="T42" fmla="*/ 131 w 528"/>
                  <a:gd name="T43" fmla="*/ 456 h 538"/>
                  <a:gd name="T44" fmla="*/ 62 w 528"/>
                  <a:gd name="T45" fmla="*/ 456 h 538"/>
                  <a:gd name="T46" fmla="*/ 50 w 528"/>
                  <a:gd name="T47" fmla="*/ 443 h 538"/>
                  <a:gd name="T48" fmla="*/ 10 w 528"/>
                  <a:gd name="T49" fmla="*/ 446 h 538"/>
                  <a:gd name="T50" fmla="*/ 3 w 528"/>
                  <a:gd name="T51" fmla="*/ 475 h 538"/>
                  <a:gd name="T52" fmla="*/ 45 w 528"/>
                  <a:gd name="T53" fmla="*/ 525 h 538"/>
                  <a:gd name="T54" fmla="*/ 134 w 528"/>
                  <a:gd name="T55" fmla="*/ 538 h 538"/>
                  <a:gd name="T56" fmla="*/ 190 w 528"/>
                  <a:gd name="T57" fmla="*/ 528 h 538"/>
                  <a:gd name="T58" fmla="*/ 302 w 528"/>
                  <a:gd name="T59" fmla="*/ 465 h 538"/>
                  <a:gd name="T60" fmla="*/ 355 w 528"/>
                  <a:gd name="T61" fmla="*/ 383 h 538"/>
                  <a:gd name="T62" fmla="*/ 357 w 528"/>
                  <a:gd name="T63" fmla="*/ 366 h 538"/>
                  <a:gd name="T64" fmla="*/ 425 w 528"/>
                  <a:gd name="T65" fmla="*/ 341 h 538"/>
                  <a:gd name="T66" fmla="*/ 497 w 528"/>
                  <a:gd name="T67" fmla="*/ 271 h 538"/>
                  <a:gd name="T68" fmla="*/ 520 w 528"/>
                  <a:gd name="T69" fmla="*/ 220 h 538"/>
                  <a:gd name="T70" fmla="*/ 520 w 528"/>
                  <a:gd name="T71" fmla="*/ 127 h 538"/>
                  <a:gd name="T72" fmla="*/ 469 w 528"/>
                  <a:gd name="T73" fmla="*/ 53 h 538"/>
                  <a:gd name="T74" fmla="*/ 384 w 528"/>
                  <a:gd name="T75" fmla="*/ 9 h 538"/>
                  <a:gd name="T76" fmla="*/ 311 w 528"/>
                  <a:gd name="T77" fmla="*/ 0 h 5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28" h="538">
                    <a:moveTo>
                      <a:pt x="311" y="0"/>
                    </a:moveTo>
                    <a:lnTo>
                      <a:pt x="301" y="1"/>
                    </a:lnTo>
                    <a:lnTo>
                      <a:pt x="285" y="9"/>
                    </a:lnTo>
                    <a:lnTo>
                      <a:pt x="268" y="27"/>
                    </a:lnTo>
                    <a:lnTo>
                      <a:pt x="263" y="60"/>
                    </a:lnTo>
                    <a:lnTo>
                      <a:pt x="273" y="82"/>
                    </a:lnTo>
                    <a:lnTo>
                      <a:pt x="288" y="92"/>
                    </a:lnTo>
                    <a:lnTo>
                      <a:pt x="298" y="95"/>
                    </a:lnTo>
                    <a:lnTo>
                      <a:pt x="321" y="99"/>
                    </a:lnTo>
                    <a:lnTo>
                      <a:pt x="373" y="112"/>
                    </a:lnTo>
                    <a:lnTo>
                      <a:pt x="404" y="129"/>
                    </a:lnTo>
                    <a:lnTo>
                      <a:pt x="419" y="145"/>
                    </a:lnTo>
                    <a:lnTo>
                      <a:pt x="426" y="165"/>
                    </a:lnTo>
                    <a:lnTo>
                      <a:pt x="423" y="191"/>
                    </a:lnTo>
                    <a:lnTo>
                      <a:pt x="416" y="206"/>
                    </a:lnTo>
                    <a:lnTo>
                      <a:pt x="409" y="220"/>
                    </a:lnTo>
                    <a:lnTo>
                      <a:pt x="391" y="242"/>
                    </a:lnTo>
                    <a:lnTo>
                      <a:pt x="357" y="265"/>
                    </a:lnTo>
                    <a:lnTo>
                      <a:pt x="302" y="276"/>
                    </a:lnTo>
                    <a:lnTo>
                      <a:pt x="245" y="269"/>
                    </a:lnTo>
                    <a:lnTo>
                      <a:pt x="217" y="260"/>
                    </a:lnTo>
                    <a:lnTo>
                      <a:pt x="207" y="256"/>
                    </a:lnTo>
                    <a:lnTo>
                      <a:pt x="199" y="253"/>
                    </a:lnTo>
                    <a:lnTo>
                      <a:pt x="188" y="250"/>
                    </a:lnTo>
                    <a:lnTo>
                      <a:pt x="171" y="253"/>
                    </a:lnTo>
                    <a:lnTo>
                      <a:pt x="150" y="268"/>
                    </a:lnTo>
                    <a:lnTo>
                      <a:pt x="135" y="299"/>
                    </a:lnTo>
                    <a:lnTo>
                      <a:pt x="141" y="324"/>
                    </a:lnTo>
                    <a:lnTo>
                      <a:pt x="151" y="337"/>
                    </a:lnTo>
                    <a:lnTo>
                      <a:pt x="161" y="341"/>
                    </a:lnTo>
                    <a:lnTo>
                      <a:pt x="167" y="344"/>
                    </a:lnTo>
                    <a:lnTo>
                      <a:pt x="173" y="347"/>
                    </a:lnTo>
                    <a:lnTo>
                      <a:pt x="173" y="347"/>
                    </a:lnTo>
                    <a:lnTo>
                      <a:pt x="178" y="348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220" y="367"/>
                    </a:lnTo>
                    <a:lnTo>
                      <a:pt x="252" y="386"/>
                    </a:lnTo>
                    <a:lnTo>
                      <a:pt x="243" y="399"/>
                    </a:lnTo>
                    <a:lnTo>
                      <a:pt x="220" y="420"/>
                    </a:lnTo>
                    <a:lnTo>
                      <a:pt x="180" y="443"/>
                    </a:lnTo>
                    <a:lnTo>
                      <a:pt x="150" y="452"/>
                    </a:lnTo>
                    <a:lnTo>
                      <a:pt x="131" y="456"/>
                    </a:lnTo>
                    <a:lnTo>
                      <a:pt x="85" y="459"/>
                    </a:lnTo>
                    <a:lnTo>
                      <a:pt x="62" y="456"/>
                    </a:lnTo>
                    <a:lnTo>
                      <a:pt x="57" y="453"/>
                    </a:lnTo>
                    <a:lnTo>
                      <a:pt x="50" y="443"/>
                    </a:lnTo>
                    <a:lnTo>
                      <a:pt x="30" y="438"/>
                    </a:lnTo>
                    <a:lnTo>
                      <a:pt x="10" y="446"/>
                    </a:lnTo>
                    <a:lnTo>
                      <a:pt x="0" y="463"/>
                    </a:lnTo>
                    <a:lnTo>
                      <a:pt x="3" y="475"/>
                    </a:lnTo>
                    <a:lnTo>
                      <a:pt x="13" y="498"/>
                    </a:lnTo>
                    <a:lnTo>
                      <a:pt x="45" y="525"/>
                    </a:lnTo>
                    <a:lnTo>
                      <a:pt x="88" y="537"/>
                    </a:lnTo>
                    <a:lnTo>
                      <a:pt x="134" y="538"/>
                    </a:lnTo>
                    <a:lnTo>
                      <a:pt x="155" y="534"/>
                    </a:lnTo>
                    <a:lnTo>
                      <a:pt x="190" y="528"/>
                    </a:lnTo>
                    <a:lnTo>
                      <a:pt x="250" y="504"/>
                    </a:lnTo>
                    <a:lnTo>
                      <a:pt x="302" y="465"/>
                    </a:lnTo>
                    <a:lnTo>
                      <a:pt x="341" y="414"/>
                    </a:lnTo>
                    <a:lnTo>
                      <a:pt x="355" y="383"/>
                    </a:lnTo>
                    <a:lnTo>
                      <a:pt x="358" y="374"/>
                    </a:lnTo>
                    <a:lnTo>
                      <a:pt x="357" y="366"/>
                    </a:lnTo>
                    <a:lnTo>
                      <a:pt x="381" y="360"/>
                    </a:lnTo>
                    <a:lnTo>
                      <a:pt x="425" y="341"/>
                    </a:lnTo>
                    <a:lnTo>
                      <a:pt x="463" y="311"/>
                    </a:lnTo>
                    <a:lnTo>
                      <a:pt x="497" y="271"/>
                    </a:lnTo>
                    <a:lnTo>
                      <a:pt x="509" y="246"/>
                    </a:lnTo>
                    <a:lnTo>
                      <a:pt x="520" y="220"/>
                    </a:lnTo>
                    <a:lnTo>
                      <a:pt x="528" y="171"/>
                    </a:lnTo>
                    <a:lnTo>
                      <a:pt x="520" y="127"/>
                    </a:lnTo>
                    <a:lnTo>
                      <a:pt x="499" y="86"/>
                    </a:lnTo>
                    <a:lnTo>
                      <a:pt x="469" y="53"/>
                    </a:lnTo>
                    <a:lnTo>
                      <a:pt x="430" y="26"/>
                    </a:lnTo>
                    <a:lnTo>
                      <a:pt x="384" y="9"/>
                    </a:lnTo>
                    <a:lnTo>
                      <a:pt x="337" y="0"/>
                    </a:lnTo>
                    <a:lnTo>
                      <a:pt x="311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endParaRPr>
              </a:p>
            </p:txBody>
          </p:sp>
          <p:sp>
            <p:nvSpPr>
              <p:cNvPr id="18" name="Freeform 20"/>
              <p:cNvSpPr/>
              <p:nvPr/>
            </p:nvSpPr>
            <p:spPr>
              <a:xfrm>
                <a:off x="1665" y="2702"/>
                <a:ext cx="205" cy="210"/>
              </a:xfrm>
              <a:custGeom>
                <a:avLst/>
                <a:gdLst>
                  <a:gd name="T0" fmla="*/ 388 w 613"/>
                  <a:gd name="T1" fmla="*/ 3 h 630"/>
                  <a:gd name="T2" fmla="*/ 357 w 613"/>
                  <a:gd name="T3" fmla="*/ 52 h 630"/>
                  <a:gd name="T4" fmla="*/ 381 w 613"/>
                  <a:gd name="T5" fmla="*/ 89 h 630"/>
                  <a:gd name="T6" fmla="*/ 466 w 613"/>
                  <a:gd name="T7" fmla="*/ 128 h 630"/>
                  <a:gd name="T8" fmla="*/ 511 w 613"/>
                  <a:gd name="T9" fmla="*/ 174 h 630"/>
                  <a:gd name="T10" fmla="*/ 506 w 613"/>
                  <a:gd name="T11" fmla="*/ 230 h 630"/>
                  <a:gd name="T12" fmla="*/ 486 w 613"/>
                  <a:gd name="T13" fmla="*/ 265 h 630"/>
                  <a:gd name="T14" fmla="*/ 431 w 613"/>
                  <a:gd name="T15" fmla="*/ 307 h 630"/>
                  <a:gd name="T16" fmla="*/ 349 w 613"/>
                  <a:gd name="T17" fmla="*/ 312 h 630"/>
                  <a:gd name="T18" fmla="*/ 257 w 613"/>
                  <a:gd name="T19" fmla="*/ 265 h 630"/>
                  <a:gd name="T20" fmla="*/ 253 w 613"/>
                  <a:gd name="T21" fmla="*/ 260 h 630"/>
                  <a:gd name="T22" fmla="*/ 239 w 613"/>
                  <a:gd name="T23" fmla="*/ 252 h 630"/>
                  <a:gd name="T24" fmla="*/ 198 w 613"/>
                  <a:gd name="T25" fmla="*/ 256 h 630"/>
                  <a:gd name="T26" fmla="*/ 175 w 613"/>
                  <a:gd name="T27" fmla="*/ 311 h 630"/>
                  <a:gd name="T28" fmla="*/ 188 w 613"/>
                  <a:gd name="T29" fmla="*/ 334 h 630"/>
                  <a:gd name="T30" fmla="*/ 214 w 613"/>
                  <a:gd name="T31" fmla="*/ 354 h 630"/>
                  <a:gd name="T32" fmla="*/ 256 w 613"/>
                  <a:gd name="T33" fmla="*/ 422 h 630"/>
                  <a:gd name="T34" fmla="*/ 224 w 613"/>
                  <a:gd name="T35" fmla="*/ 512 h 630"/>
                  <a:gd name="T36" fmla="*/ 180 w 613"/>
                  <a:gd name="T37" fmla="*/ 543 h 630"/>
                  <a:gd name="T38" fmla="*/ 119 w 613"/>
                  <a:gd name="T39" fmla="*/ 547 h 630"/>
                  <a:gd name="T40" fmla="*/ 72 w 613"/>
                  <a:gd name="T41" fmla="*/ 495 h 630"/>
                  <a:gd name="T42" fmla="*/ 51 w 613"/>
                  <a:gd name="T43" fmla="*/ 397 h 630"/>
                  <a:gd name="T44" fmla="*/ 37 w 613"/>
                  <a:gd name="T45" fmla="*/ 374 h 630"/>
                  <a:gd name="T46" fmla="*/ 5 w 613"/>
                  <a:gd name="T47" fmla="*/ 387 h 630"/>
                  <a:gd name="T48" fmla="*/ 0 w 613"/>
                  <a:gd name="T49" fmla="*/ 425 h 630"/>
                  <a:gd name="T50" fmla="*/ 13 w 613"/>
                  <a:gd name="T51" fmla="*/ 540 h 630"/>
                  <a:gd name="T52" fmla="*/ 66 w 613"/>
                  <a:gd name="T53" fmla="*/ 607 h 630"/>
                  <a:gd name="T54" fmla="*/ 131 w 613"/>
                  <a:gd name="T55" fmla="*/ 630 h 630"/>
                  <a:gd name="T56" fmla="*/ 220 w 613"/>
                  <a:gd name="T57" fmla="*/ 615 h 630"/>
                  <a:gd name="T58" fmla="*/ 263 w 613"/>
                  <a:gd name="T59" fmla="*/ 594 h 630"/>
                  <a:gd name="T60" fmla="*/ 329 w 613"/>
                  <a:gd name="T61" fmla="*/ 522 h 630"/>
                  <a:gd name="T62" fmla="*/ 352 w 613"/>
                  <a:gd name="T63" fmla="*/ 452 h 630"/>
                  <a:gd name="T64" fmla="*/ 352 w 613"/>
                  <a:gd name="T65" fmla="*/ 410 h 630"/>
                  <a:gd name="T66" fmla="*/ 446 w 613"/>
                  <a:gd name="T67" fmla="*/ 404 h 630"/>
                  <a:gd name="T68" fmla="*/ 555 w 613"/>
                  <a:gd name="T69" fmla="*/ 338 h 630"/>
                  <a:gd name="T70" fmla="*/ 594 w 613"/>
                  <a:gd name="T71" fmla="*/ 283 h 630"/>
                  <a:gd name="T72" fmla="*/ 613 w 613"/>
                  <a:gd name="T73" fmla="*/ 177 h 630"/>
                  <a:gd name="T74" fmla="*/ 574 w 613"/>
                  <a:gd name="T75" fmla="*/ 82 h 630"/>
                  <a:gd name="T76" fmla="*/ 489 w 613"/>
                  <a:gd name="T77" fmla="*/ 17 h 630"/>
                  <a:gd name="T78" fmla="*/ 404 w 613"/>
                  <a:gd name="T79" fmla="*/ 0 h 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13" h="630">
                    <a:moveTo>
                      <a:pt x="404" y="0"/>
                    </a:moveTo>
                    <a:lnTo>
                      <a:pt x="388" y="3"/>
                    </a:lnTo>
                    <a:lnTo>
                      <a:pt x="365" y="21"/>
                    </a:lnTo>
                    <a:lnTo>
                      <a:pt x="357" y="52"/>
                    </a:lnTo>
                    <a:lnTo>
                      <a:pt x="367" y="79"/>
                    </a:lnTo>
                    <a:lnTo>
                      <a:pt x="381" y="89"/>
                    </a:lnTo>
                    <a:lnTo>
                      <a:pt x="410" y="101"/>
                    </a:lnTo>
                    <a:lnTo>
                      <a:pt x="466" y="128"/>
                    </a:lnTo>
                    <a:lnTo>
                      <a:pt x="498" y="152"/>
                    </a:lnTo>
                    <a:lnTo>
                      <a:pt x="511" y="174"/>
                    </a:lnTo>
                    <a:lnTo>
                      <a:pt x="515" y="200"/>
                    </a:lnTo>
                    <a:lnTo>
                      <a:pt x="506" y="230"/>
                    </a:lnTo>
                    <a:lnTo>
                      <a:pt x="498" y="249"/>
                    </a:lnTo>
                    <a:lnTo>
                      <a:pt x="486" y="265"/>
                    </a:lnTo>
                    <a:lnTo>
                      <a:pt x="462" y="291"/>
                    </a:lnTo>
                    <a:lnTo>
                      <a:pt x="431" y="307"/>
                    </a:lnTo>
                    <a:lnTo>
                      <a:pt x="400" y="314"/>
                    </a:lnTo>
                    <a:lnTo>
                      <a:pt x="349" y="312"/>
                    </a:lnTo>
                    <a:lnTo>
                      <a:pt x="285" y="286"/>
                    </a:lnTo>
                    <a:lnTo>
                      <a:pt x="257" y="265"/>
                    </a:lnTo>
                    <a:lnTo>
                      <a:pt x="257" y="265"/>
                    </a:lnTo>
                    <a:lnTo>
                      <a:pt x="253" y="260"/>
                    </a:lnTo>
                    <a:lnTo>
                      <a:pt x="247" y="258"/>
                    </a:lnTo>
                    <a:lnTo>
                      <a:pt x="239" y="252"/>
                    </a:lnTo>
                    <a:lnTo>
                      <a:pt x="223" y="249"/>
                    </a:lnTo>
                    <a:lnTo>
                      <a:pt x="198" y="256"/>
                    </a:lnTo>
                    <a:lnTo>
                      <a:pt x="177" y="285"/>
                    </a:lnTo>
                    <a:lnTo>
                      <a:pt x="175" y="311"/>
                    </a:lnTo>
                    <a:lnTo>
                      <a:pt x="181" y="327"/>
                    </a:lnTo>
                    <a:lnTo>
                      <a:pt x="188" y="334"/>
                    </a:lnTo>
                    <a:lnTo>
                      <a:pt x="201" y="344"/>
                    </a:lnTo>
                    <a:lnTo>
                      <a:pt x="214" y="354"/>
                    </a:lnTo>
                    <a:lnTo>
                      <a:pt x="234" y="376"/>
                    </a:lnTo>
                    <a:lnTo>
                      <a:pt x="256" y="422"/>
                    </a:lnTo>
                    <a:lnTo>
                      <a:pt x="253" y="469"/>
                    </a:lnTo>
                    <a:lnTo>
                      <a:pt x="224" y="512"/>
                    </a:lnTo>
                    <a:lnTo>
                      <a:pt x="198" y="531"/>
                    </a:lnTo>
                    <a:lnTo>
                      <a:pt x="180" y="543"/>
                    </a:lnTo>
                    <a:lnTo>
                      <a:pt x="146" y="551"/>
                    </a:lnTo>
                    <a:lnTo>
                      <a:pt x="119" y="547"/>
                    </a:lnTo>
                    <a:lnTo>
                      <a:pt x="96" y="533"/>
                    </a:lnTo>
                    <a:lnTo>
                      <a:pt x="72" y="495"/>
                    </a:lnTo>
                    <a:lnTo>
                      <a:pt x="54" y="430"/>
                    </a:lnTo>
                    <a:lnTo>
                      <a:pt x="51" y="397"/>
                    </a:lnTo>
                    <a:lnTo>
                      <a:pt x="50" y="386"/>
                    </a:lnTo>
                    <a:lnTo>
                      <a:pt x="37" y="374"/>
                    </a:lnTo>
                    <a:lnTo>
                      <a:pt x="20" y="374"/>
                    </a:lnTo>
                    <a:lnTo>
                      <a:pt x="5" y="387"/>
                    </a:lnTo>
                    <a:lnTo>
                      <a:pt x="2" y="397"/>
                    </a:lnTo>
                    <a:lnTo>
                      <a:pt x="0" y="425"/>
                    </a:lnTo>
                    <a:lnTo>
                      <a:pt x="1" y="484"/>
                    </a:lnTo>
                    <a:lnTo>
                      <a:pt x="13" y="540"/>
                    </a:lnTo>
                    <a:lnTo>
                      <a:pt x="43" y="589"/>
                    </a:lnTo>
                    <a:lnTo>
                      <a:pt x="66" y="607"/>
                    </a:lnTo>
                    <a:lnTo>
                      <a:pt x="87" y="619"/>
                    </a:lnTo>
                    <a:lnTo>
                      <a:pt x="131" y="630"/>
                    </a:lnTo>
                    <a:lnTo>
                      <a:pt x="175" y="628"/>
                    </a:lnTo>
                    <a:lnTo>
                      <a:pt x="220" y="615"/>
                    </a:lnTo>
                    <a:lnTo>
                      <a:pt x="241" y="606"/>
                    </a:lnTo>
                    <a:lnTo>
                      <a:pt x="263" y="594"/>
                    </a:lnTo>
                    <a:lnTo>
                      <a:pt x="300" y="561"/>
                    </a:lnTo>
                    <a:lnTo>
                      <a:pt x="329" y="522"/>
                    </a:lnTo>
                    <a:lnTo>
                      <a:pt x="348" y="476"/>
                    </a:lnTo>
                    <a:lnTo>
                      <a:pt x="352" y="452"/>
                    </a:lnTo>
                    <a:lnTo>
                      <a:pt x="355" y="430"/>
                    </a:lnTo>
                    <a:lnTo>
                      <a:pt x="352" y="410"/>
                    </a:lnTo>
                    <a:lnTo>
                      <a:pt x="384" y="413"/>
                    </a:lnTo>
                    <a:lnTo>
                      <a:pt x="446" y="404"/>
                    </a:lnTo>
                    <a:lnTo>
                      <a:pt x="505" y="380"/>
                    </a:lnTo>
                    <a:lnTo>
                      <a:pt x="555" y="338"/>
                    </a:lnTo>
                    <a:lnTo>
                      <a:pt x="577" y="309"/>
                    </a:lnTo>
                    <a:lnTo>
                      <a:pt x="594" y="283"/>
                    </a:lnTo>
                    <a:lnTo>
                      <a:pt x="611" y="230"/>
                    </a:lnTo>
                    <a:lnTo>
                      <a:pt x="613" y="177"/>
                    </a:lnTo>
                    <a:lnTo>
                      <a:pt x="600" y="127"/>
                    </a:lnTo>
                    <a:lnTo>
                      <a:pt x="574" y="82"/>
                    </a:lnTo>
                    <a:lnTo>
                      <a:pt x="537" y="44"/>
                    </a:lnTo>
                    <a:lnTo>
                      <a:pt x="489" y="17"/>
                    </a:lnTo>
                    <a:lnTo>
                      <a:pt x="434" y="1"/>
                    </a:lnTo>
                    <a:lnTo>
                      <a:pt x="40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endParaRPr>
              </a:p>
            </p:txBody>
          </p:sp>
        </p:grpSp>
        <p:grpSp>
          <p:nvGrpSpPr>
            <p:cNvPr id="12" name="Group 31"/>
            <p:cNvGrpSpPr>
              <a:grpSpLocks noChangeAspect="1"/>
            </p:cNvGrpSpPr>
            <p:nvPr/>
          </p:nvGrpSpPr>
          <p:grpSpPr>
            <a:xfrm>
              <a:off x="594443" y="5066831"/>
              <a:ext cx="167284" cy="203007"/>
              <a:chOff x="2647" y="1727"/>
              <a:chExt cx="192" cy="233"/>
            </a:xfrm>
            <a:grpFill/>
          </p:grpSpPr>
          <p:sp>
            <p:nvSpPr>
              <p:cNvPr id="13" name="Freeform 32"/>
              <p:cNvSpPr/>
              <p:nvPr/>
            </p:nvSpPr>
            <p:spPr>
              <a:xfrm>
                <a:off x="2699" y="1727"/>
                <a:ext cx="140" cy="152"/>
              </a:xfrm>
              <a:custGeom>
                <a:avLst/>
                <a:gdLst>
                  <a:gd name="T0" fmla="*/ 94 w 421"/>
                  <a:gd name="T1" fmla="*/ 455 h 455"/>
                  <a:gd name="T2" fmla="*/ 0 w 421"/>
                  <a:gd name="T3" fmla="*/ 362 h 455"/>
                  <a:gd name="T4" fmla="*/ 172 w 421"/>
                  <a:gd name="T5" fmla="*/ 191 h 455"/>
                  <a:gd name="T6" fmla="*/ 371 w 421"/>
                  <a:gd name="T7" fmla="*/ 1 h 455"/>
                  <a:gd name="T8" fmla="*/ 377 w 421"/>
                  <a:gd name="T9" fmla="*/ 0 h 455"/>
                  <a:gd name="T10" fmla="*/ 404 w 421"/>
                  <a:gd name="T11" fmla="*/ 4 h 455"/>
                  <a:gd name="T12" fmla="*/ 419 w 421"/>
                  <a:gd name="T13" fmla="*/ 21 h 455"/>
                  <a:gd name="T14" fmla="*/ 421 w 421"/>
                  <a:gd name="T15" fmla="*/ 37 h 455"/>
                  <a:gd name="T16" fmla="*/ 364 w 421"/>
                  <a:gd name="T17" fmla="*/ 120 h 455"/>
                  <a:gd name="T18" fmla="*/ 130 w 421"/>
                  <a:gd name="T19" fmla="*/ 410 h 455"/>
                  <a:gd name="T20" fmla="*/ 94 w 421"/>
                  <a:gd name="T21" fmla="*/ 455 h 4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21" h="455">
                    <a:moveTo>
                      <a:pt x="94" y="455"/>
                    </a:moveTo>
                    <a:lnTo>
                      <a:pt x="0" y="362"/>
                    </a:lnTo>
                    <a:lnTo>
                      <a:pt x="172" y="191"/>
                    </a:lnTo>
                    <a:lnTo>
                      <a:pt x="371" y="1"/>
                    </a:lnTo>
                    <a:lnTo>
                      <a:pt x="377" y="0"/>
                    </a:lnTo>
                    <a:lnTo>
                      <a:pt x="404" y="4"/>
                    </a:lnTo>
                    <a:lnTo>
                      <a:pt x="419" y="21"/>
                    </a:lnTo>
                    <a:lnTo>
                      <a:pt x="421" y="37"/>
                    </a:lnTo>
                    <a:lnTo>
                      <a:pt x="364" y="120"/>
                    </a:lnTo>
                    <a:lnTo>
                      <a:pt x="130" y="410"/>
                    </a:lnTo>
                    <a:lnTo>
                      <a:pt x="94" y="45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endParaRPr>
              </a:p>
            </p:txBody>
          </p:sp>
          <p:sp>
            <p:nvSpPr>
              <p:cNvPr id="14" name="Freeform 33"/>
              <p:cNvSpPr/>
              <p:nvPr/>
            </p:nvSpPr>
            <p:spPr>
              <a:xfrm>
                <a:off x="2647" y="1856"/>
                <a:ext cx="76" cy="104"/>
              </a:xfrm>
              <a:custGeom>
                <a:avLst/>
                <a:gdLst>
                  <a:gd name="T0" fmla="*/ 22 w 226"/>
                  <a:gd name="T1" fmla="*/ 314 h 314"/>
                  <a:gd name="T2" fmla="*/ 21 w 226"/>
                  <a:gd name="T3" fmla="*/ 301 h 314"/>
                  <a:gd name="T4" fmla="*/ 37 w 226"/>
                  <a:gd name="T5" fmla="*/ 242 h 314"/>
                  <a:gd name="T6" fmla="*/ 63 w 226"/>
                  <a:gd name="T7" fmla="*/ 219 h 314"/>
                  <a:gd name="T8" fmla="*/ 90 w 226"/>
                  <a:gd name="T9" fmla="*/ 211 h 314"/>
                  <a:gd name="T10" fmla="*/ 107 w 226"/>
                  <a:gd name="T11" fmla="*/ 209 h 314"/>
                  <a:gd name="T12" fmla="*/ 125 w 226"/>
                  <a:gd name="T13" fmla="*/ 208 h 314"/>
                  <a:gd name="T14" fmla="*/ 153 w 226"/>
                  <a:gd name="T15" fmla="*/ 199 h 314"/>
                  <a:gd name="T16" fmla="*/ 188 w 226"/>
                  <a:gd name="T17" fmla="*/ 173 h 314"/>
                  <a:gd name="T18" fmla="*/ 223 w 226"/>
                  <a:gd name="T19" fmla="*/ 107 h 314"/>
                  <a:gd name="T20" fmla="*/ 226 w 226"/>
                  <a:gd name="T21" fmla="*/ 91 h 314"/>
                  <a:gd name="T22" fmla="*/ 132 w 226"/>
                  <a:gd name="T23" fmla="*/ 0 h 314"/>
                  <a:gd name="T24" fmla="*/ 96 w 226"/>
                  <a:gd name="T25" fmla="*/ 17 h 314"/>
                  <a:gd name="T26" fmla="*/ 44 w 226"/>
                  <a:gd name="T27" fmla="*/ 61 h 314"/>
                  <a:gd name="T28" fmla="*/ 13 w 226"/>
                  <a:gd name="T29" fmla="*/ 113 h 314"/>
                  <a:gd name="T30" fmla="*/ 0 w 226"/>
                  <a:gd name="T31" fmla="*/ 165 h 314"/>
                  <a:gd name="T32" fmla="*/ 2 w 226"/>
                  <a:gd name="T33" fmla="*/ 239 h 314"/>
                  <a:gd name="T34" fmla="*/ 19 w 226"/>
                  <a:gd name="T35" fmla="*/ 307 h 314"/>
                  <a:gd name="T36" fmla="*/ 22 w 226"/>
                  <a:gd name="T37" fmla="*/ 314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26" h="314">
                    <a:moveTo>
                      <a:pt x="22" y="314"/>
                    </a:moveTo>
                    <a:lnTo>
                      <a:pt x="21" y="301"/>
                    </a:lnTo>
                    <a:lnTo>
                      <a:pt x="37" y="242"/>
                    </a:lnTo>
                    <a:lnTo>
                      <a:pt x="63" y="219"/>
                    </a:lnTo>
                    <a:lnTo>
                      <a:pt x="90" y="211"/>
                    </a:lnTo>
                    <a:lnTo>
                      <a:pt x="107" y="209"/>
                    </a:lnTo>
                    <a:lnTo>
                      <a:pt x="125" y="208"/>
                    </a:lnTo>
                    <a:lnTo>
                      <a:pt x="153" y="199"/>
                    </a:lnTo>
                    <a:lnTo>
                      <a:pt x="188" y="173"/>
                    </a:lnTo>
                    <a:lnTo>
                      <a:pt x="223" y="107"/>
                    </a:lnTo>
                    <a:lnTo>
                      <a:pt x="226" y="91"/>
                    </a:lnTo>
                    <a:lnTo>
                      <a:pt x="132" y="0"/>
                    </a:lnTo>
                    <a:lnTo>
                      <a:pt x="96" y="17"/>
                    </a:lnTo>
                    <a:lnTo>
                      <a:pt x="44" y="61"/>
                    </a:lnTo>
                    <a:lnTo>
                      <a:pt x="13" y="113"/>
                    </a:lnTo>
                    <a:lnTo>
                      <a:pt x="0" y="165"/>
                    </a:lnTo>
                    <a:lnTo>
                      <a:pt x="2" y="239"/>
                    </a:lnTo>
                    <a:lnTo>
                      <a:pt x="19" y="307"/>
                    </a:lnTo>
                    <a:lnTo>
                      <a:pt x="22" y="31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endParaRPr>
              </a:p>
            </p:txBody>
          </p:sp>
        </p:grpSp>
      </p:grpSp>
      <p:sp>
        <p:nvSpPr>
          <p:cNvPr id="25" name="모서리가 둥근 직사각형 24"/>
          <p:cNvSpPr/>
          <p:nvPr/>
        </p:nvSpPr>
        <p:spPr>
          <a:xfrm>
            <a:off x="752612" y="225445"/>
            <a:ext cx="11207159" cy="650762"/>
          </a:xfrm>
          <a:prstGeom prst="roundRect">
            <a:avLst>
              <a:gd name="adj" fmla="val 16667"/>
            </a:avLst>
          </a:prstGeom>
          <a:solidFill>
            <a:srgbClr val="F4F4FE"/>
          </a:solidFill>
          <a:ln>
            <a:noFill/>
          </a:ln>
          <a:effectLst>
            <a:outerShdw blurRad="190500" dist="101600" dir="2700000" algn="tl" rotWithShape="0">
              <a:srgbClr val="5955B3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2400" b="0" i="0" u="none" strike="noStrike" kern="0" cap="none" spc="0" normalizeH="0" baseline="0" dirty="0">
                <a:solidFill>
                  <a:srgbClr val="5955B3"/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상품 </a:t>
            </a:r>
            <a:r>
              <a:rPr kumimoji="0" lang="en-US" altLang="ko-KR" sz="2400" b="0" i="0" u="none" strike="noStrike" kern="0" cap="none" spc="0" normalizeH="0" baseline="0" dirty="0">
                <a:solidFill>
                  <a:srgbClr val="5955B3"/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Q&amp;A</a:t>
            </a:r>
          </a:p>
        </p:txBody>
      </p:sp>
      <p:sp>
        <p:nvSpPr>
          <p:cNvPr id="26" name="타원 25"/>
          <p:cNvSpPr/>
          <p:nvPr/>
        </p:nvSpPr>
        <p:spPr>
          <a:xfrm>
            <a:off x="11658599" y="598713"/>
            <a:ext cx="217715" cy="217715"/>
          </a:xfrm>
          <a:prstGeom prst="ellipse">
            <a:avLst/>
          </a:prstGeom>
          <a:solidFill>
            <a:srgbClr val="5955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800" b="1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+</a:t>
            </a:r>
            <a:endParaRPr kumimoji="0" lang="ko-KR" altLang="en-US" sz="1800" b="1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156851" y="354496"/>
            <a:ext cx="298491" cy="298491"/>
          </a:xfrm>
          <a:prstGeom prst="ellipse">
            <a:avLst/>
          </a:prstGeom>
          <a:blipFill rotWithShape="1">
            <a:blip r:embed="rId2"/>
            <a:stretch>
              <a:fillRect/>
            </a:stretch>
          </a:blip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8353038" y="1914713"/>
            <a:ext cx="3037113" cy="230832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342900" marR="0" lvl="0" indent="-34290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AutoNum type="arabicPeriod"/>
              <a:defRPr/>
            </a:pPr>
            <a:r>
              <a:rPr kumimoji="0" lang="ko-KR" altLang="en-US" sz="1800" b="0" i="0" u="none" strike="noStrike" kern="1200" cap="none" spc="0" normalizeH="0" baseline="0" dirty="0"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Microsoft GothicNeo"/>
              </a:rPr>
              <a:t>목록 클릭 시 상품 </a:t>
            </a:r>
            <a:r>
              <a:rPr kumimoji="0" lang="en-US" altLang="ko-KR" sz="1800" b="0" i="0" u="none" strike="noStrike" kern="1200" cap="none" spc="0" normalizeH="0" baseline="0" dirty="0"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Microsoft GothicNeo"/>
              </a:rPr>
              <a:t>Q&amp;A</a:t>
            </a:r>
            <a:r>
              <a:rPr kumimoji="0" lang="ko-KR" altLang="en-US" sz="1800" b="0" i="0" u="none" strike="noStrike" kern="1200" cap="none" spc="0" normalizeH="0" baseline="0" dirty="0"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Microsoft GothicNeo"/>
              </a:rPr>
              <a:t>    목록 페이지 이동</a:t>
            </a:r>
          </a:p>
          <a:p>
            <a:pPr marL="342900" marR="0" lvl="0" indent="-34290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AutoNum type="arabicPeriod"/>
              <a:defRPr/>
            </a:pPr>
            <a:endParaRPr kumimoji="0" lang="en-US" altLang="ko-KR" sz="1800" b="0" i="0" u="none" strike="noStrike" kern="1200" cap="none" spc="0" normalizeH="0" baseline="0" dirty="0"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Microsoft GothicNeo"/>
            </a:endParaRPr>
          </a:p>
          <a:p>
            <a:pPr marL="342900" marR="0" lvl="0" indent="-34290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AutoNum type="arabicPeriod"/>
              <a:defRPr/>
            </a:pPr>
            <a:r>
              <a:rPr kumimoji="0" lang="ko-KR" altLang="en-US" sz="1800" b="0" i="0" u="none" strike="noStrike" kern="1200" cap="none" spc="0" normalizeH="0" baseline="0" dirty="0"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Microsoft GothicNeo"/>
              </a:rPr>
              <a:t>삭제 클릭 시 </a:t>
            </a:r>
            <a:r>
              <a:rPr kumimoji="0" lang="en-US" altLang="ko-KR" sz="1800" b="0" i="0" u="none" strike="noStrike" kern="1200" cap="none" spc="0" normalizeH="0" baseline="0" dirty="0"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Microsoft GothicNeo"/>
              </a:rPr>
              <a:t/>
            </a:r>
            <a:br>
              <a:rPr kumimoji="0" lang="en-US" altLang="ko-KR" sz="1800" b="0" i="0" u="none" strike="noStrike" kern="1200" cap="none" spc="0" normalizeH="0" baseline="0" dirty="0"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Microsoft GothicNeo"/>
              </a:rPr>
            </a:br>
            <a:r>
              <a:rPr kumimoji="0" lang="ko-KR" altLang="en-US" sz="1800" b="0" i="0" u="none" strike="noStrike" kern="1200" cap="none" spc="0" normalizeH="0" baseline="0" dirty="0"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Microsoft GothicNeo"/>
              </a:rPr>
              <a:t>상품 삭제</a:t>
            </a:r>
            <a:r>
              <a:rPr kumimoji="0" lang="ko-KR" altLang="en-US" sz="1800" b="0" i="0" u="none" strike="noStrike" kern="1200" cap="none" spc="0" normalizeH="0" dirty="0"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Microsoft GothicNeo"/>
              </a:rPr>
              <a:t> </a:t>
            </a:r>
            <a:r>
              <a:rPr kumimoji="0" lang="ko-KR" altLang="en-US" sz="1800" b="0" i="0" u="none" strike="noStrike" kern="1200" cap="none" spc="0" normalizeH="0" baseline="0" dirty="0"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Microsoft GothicNeo"/>
              </a:rPr>
              <a:t>가능</a:t>
            </a:r>
          </a:p>
          <a:p>
            <a:pPr marL="342900" marR="0" lvl="0" indent="-34290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AutoNum type="arabicPeriod"/>
              <a:defRPr/>
            </a:pPr>
            <a:endParaRPr kumimoji="0" lang="en-US" altLang="ko-KR" sz="1800" b="0" i="0" u="none" strike="noStrike" kern="1200" cap="none" spc="0" normalizeH="0" baseline="0" dirty="0"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Microsoft GothicNeo"/>
            </a:endParaRPr>
          </a:p>
          <a:p>
            <a:pPr marL="342900" marR="0" lvl="0" indent="-34290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AutoNum type="arabicPeriod"/>
              <a:defRPr/>
            </a:pPr>
            <a:r>
              <a:rPr kumimoji="0" lang="ko-KR" altLang="en-US" sz="1800" b="0" i="0" u="none" strike="noStrike" kern="1200" cap="none" spc="0" normalizeH="0" baseline="0" dirty="0"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Microsoft GothicNeo"/>
              </a:rPr>
              <a:t>수정 클릭 시 </a:t>
            </a:r>
            <a:r>
              <a:rPr kumimoji="0" lang="en-US" altLang="ko-KR" sz="1800" b="0" i="0" u="none" strike="noStrike" kern="1200" cap="none" spc="0" normalizeH="0" baseline="0" dirty="0"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Microsoft GothicNeo"/>
              </a:rPr>
              <a:t/>
            </a:r>
            <a:br>
              <a:rPr kumimoji="0" lang="en-US" altLang="ko-KR" sz="1800" b="0" i="0" u="none" strike="noStrike" kern="1200" cap="none" spc="0" normalizeH="0" baseline="0" dirty="0"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Microsoft GothicNeo"/>
              </a:rPr>
            </a:br>
            <a:r>
              <a:rPr kumimoji="0" lang="ko-KR" altLang="en-US" sz="1800" b="0" i="0" u="none" strike="noStrike" kern="1200" cap="none" spc="0" normalizeH="0" baseline="0" dirty="0"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Microsoft GothicNeo"/>
              </a:rPr>
              <a:t>상품 </a:t>
            </a:r>
            <a:r>
              <a:rPr kumimoji="0" lang="en-US" altLang="ko-KR" sz="1800" b="0" i="0" u="none" strike="noStrike" kern="1200" cap="none" spc="0" normalizeH="0" baseline="0" dirty="0"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Microsoft GothicNeo"/>
              </a:rPr>
              <a:t>Q&amp;A</a:t>
            </a:r>
            <a:r>
              <a:rPr kumimoji="0" lang="ko-KR" altLang="en-US" sz="1800" b="0" i="0" u="none" strike="noStrike" kern="1200" cap="none" spc="0" normalizeH="0" baseline="0" dirty="0"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Microsoft GothicNeo"/>
              </a:rPr>
              <a:t> 수정 가능</a:t>
            </a: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072014" y="1034170"/>
            <a:ext cx="6151747" cy="2909464"/>
          </a:xfrm>
          <a:prstGeom prst="rect">
            <a:avLst/>
          </a:prstGeom>
        </p:spPr>
      </p:pic>
      <p:grpSp>
        <p:nvGrpSpPr>
          <p:cNvPr id="34" name="그룹 33"/>
          <p:cNvGrpSpPr/>
          <p:nvPr/>
        </p:nvGrpSpPr>
        <p:grpSpPr>
          <a:xfrm>
            <a:off x="5111097" y="3517602"/>
            <a:ext cx="1996285" cy="281314"/>
            <a:chOff x="5569432" y="4047886"/>
            <a:chExt cx="2305460" cy="308962"/>
          </a:xfrm>
        </p:grpSpPr>
        <p:sp>
          <p:nvSpPr>
            <p:cNvPr id="29" name="직사각형 42"/>
            <p:cNvSpPr/>
            <p:nvPr/>
          </p:nvSpPr>
          <p:spPr>
            <a:xfrm>
              <a:off x="5569432" y="4047886"/>
              <a:ext cx="687937" cy="30896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  <p:sp>
          <p:nvSpPr>
            <p:cNvPr id="31" name="직사각형 42"/>
            <p:cNvSpPr/>
            <p:nvPr/>
          </p:nvSpPr>
          <p:spPr>
            <a:xfrm>
              <a:off x="6408893" y="4047886"/>
              <a:ext cx="687937" cy="30896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  <p:sp>
          <p:nvSpPr>
            <p:cNvPr id="32" name="직사각형 42"/>
            <p:cNvSpPr/>
            <p:nvPr/>
          </p:nvSpPr>
          <p:spPr>
            <a:xfrm>
              <a:off x="7186955" y="4047886"/>
              <a:ext cx="687937" cy="30896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40688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55B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548795" y="94343"/>
            <a:ext cx="11480799" cy="6669314"/>
          </a:xfrm>
          <a:prstGeom prst="roundRect">
            <a:avLst>
              <a:gd name="adj" fmla="val 2541"/>
            </a:avLst>
          </a:prstGeom>
          <a:solidFill>
            <a:schemeClr val="bg1"/>
          </a:solidFill>
          <a:ln>
            <a:noFill/>
          </a:ln>
          <a:effectLst>
            <a:outerShdw dist="1016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204154" y="1034170"/>
            <a:ext cx="193117" cy="5222353"/>
            <a:chOff x="581527" y="787428"/>
            <a:chExt cx="193117" cy="5222353"/>
          </a:xfrm>
          <a:solidFill>
            <a:schemeClr val="bg1"/>
          </a:solidFill>
        </p:grpSpPr>
        <p:sp>
          <p:nvSpPr>
            <p:cNvPr id="5" name="Freeform 9"/>
            <p:cNvSpPr/>
            <p:nvPr/>
          </p:nvSpPr>
          <p:spPr>
            <a:xfrm>
              <a:off x="612262" y="1494240"/>
              <a:ext cx="131646" cy="17373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  <p:grpSp>
          <p:nvGrpSpPr>
            <p:cNvPr id="6" name="Group 12"/>
            <p:cNvGrpSpPr>
              <a:grpSpLocks noChangeAspect="1"/>
            </p:cNvGrpSpPr>
            <p:nvPr/>
          </p:nvGrpSpPr>
          <p:grpSpPr>
            <a:xfrm>
              <a:off x="581527" y="787428"/>
              <a:ext cx="193117" cy="153620"/>
              <a:chOff x="6124" y="305"/>
              <a:chExt cx="841" cy="669"/>
            </a:xfrm>
            <a:grpFill/>
          </p:grpSpPr>
          <p:sp>
            <p:nvSpPr>
              <p:cNvPr id="23" name="Freeform 13"/>
              <p:cNvSpPr/>
              <p:nvPr/>
            </p:nvSpPr>
            <p:spPr>
              <a:xfrm>
                <a:off x="6244" y="440"/>
                <a:ext cx="601" cy="534"/>
              </a:xfrm>
              <a:custGeom>
                <a:avLst/>
                <a:gdLst>
                  <a:gd name="T0" fmla="*/ 902 w 1802"/>
                  <a:gd name="T1" fmla="*/ 0 h 1602"/>
                  <a:gd name="T2" fmla="*/ 2 w 1802"/>
                  <a:gd name="T3" fmla="*/ 742 h 1602"/>
                  <a:gd name="T4" fmla="*/ 2 w 1802"/>
                  <a:gd name="T5" fmla="*/ 743 h 1602"/>
                  <a:gd name="T6" fmla="*/ 2 w 1802"/>
                  <a:gd name="T7" fmla="*/ 746 h 1602"/>
                  <a:gd name="T8" fmla="*/ 0 w 1802"/>
                  <a:gd name="T9" fmla="*/ 749 h 1602"/>
                  <a:gd name="T10" fmla="*/ 0 w 1802"/>
                  <a:gd name="T11" fmla="*/ 751 h 1602"/>
                  <a:gd name="T12" fmla="*/ 0 w 1802"/>
                  <a:gd name="T13" fmla="*/ 1501 h 1602"/>
                  <a:gd name="T14" fmla="*/ 2 w 1802"/>
                  <a:gd name="T15" fmla="*/ 1521 h 1602"/>
                  <a:gd name="T16" fmla="*/ 16 w 1802"/>
                  <a:gd name="T17" fmla="*/ 1557 h 1602"/>
                  <a:gd name="T18" fmla="*/ 30 w 1802"/>
                  <a:gd name="T19" fmla="*/ 1572 h 1602"/>
                  <a:gd name="T20" fmla="*/ 45 w 1802"/>
                  <a:gd name="T21" fmla="*/ 1586 h 1602"/>
                  <a:gd name="T22" fmla="*/ 81 w 1802"/>
                  <a:gd name="T23" fmla="*/ 1601 h 1602"/>
                  <a:gd name="T24" fmla="*/ 100 w 1802"/>
                  <a:gd name="T25" fmla="*/ 1602 h 1602"/>
                  <a:gd name="T26" fmla="*/ 702 w 1802"/>
                  <a:gd name="T27" fmla="*/ 1602 h 1602"/>
                  <a:gd name="T28" fmla="*/ 702 w 1802"/>
                  <a:gd name="T29" fmla="*/ 1001 h 1602"/>
                  <a:gd name="T30" fmla="*/ 1102 w 1802"/>
                  <a:gd name="T31" fmla="*/ 1001 h 1602"/>
                  <a:gd name="T32" fmla="*/ 1102 w 1802"/>
                  <a:gd name="T33" fmla="*/ 1602 h 1602"/>
                  <a:gd name="T34" fmla="*/ 1703 w 1802"/>
                  <a:gd name="T35" fmla="*/ 1602 h 1602"/>
                  <a:gd name="T36" fmla="*/ 1723 w 1802"/>
                  <a:gd name="T37" fmla="*/ 1601 h 1602"/>
                  <a:gd name="T38" fmla="*/ 1758 w 1802"/>
                  <a:gd name="T39" fmla="*/ 1586 h 1602"/>
                  <a:gd name="T40" fmla="*/ 1773 w 1802"/>
                  <a:gd name="T41" fmla="*/ 1572 h 1602"/>
                  <a:gd name="T42" fmla="*/ 1786 w 1802"/>
                  <a:gd name="T43" fmla="*/ 1557 h 1602"/>
                  <a:gd name="T44" fmla="*/ 1802 w 1802"/>
                  <a:gd name="T45" fmla="*/ 1521 h 1602"/>
                  <a:gd name="T46" fmla="*/ 1802 w 1802"/>
                  <a:gd name="T47" fmla="*/ 1501 h 1602"/>
                  <a:gd name="T48" fmla="*/ 1802 w 1802"/>
                  <a:gd name="T49" fmla="*/ 751 h 1602"/>
                  <a:gd name="T50" fmla="*/ 1802 w 1802"/>
                  <a:gd name="T51" fmla="*/ 745 h 1602"/>
                  <a:gd name="T52" fmla="*/ 1801 w 1802"/>
                  <a:gd name="T53" fmla="*/ 742 h 1602"/>
                  <a:gd name="T54" fmla="*/ 902 w 1802"/>
                  <a:gd name="T55" fmla="*/ 0 h 16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802" h="1602">
                    <a:moveTo>
                      <a:pt x="902" y="0"/>
                    </a:moveTo>
                    <a:lnTo>
                      <a:pt x="2" y="742"/>
                    </a:lnTo>
                    <a:lnTo>
                      <a:pt x="2" y="743"/>
                    </a:lnTo>
                    <a:lnTo>
                      <a:pt x="2" y="746"/>
                    </a:lnTo>
                    <a:lnTo>
                      <a:pt x="0" y="749"/>
                    </a:lnTo>
                    <a:lnTo>
                      <a:pt x="0" y="751"/>
                    </a:lnTo>
                    <a:lnTo>
                      <a:pt x="0" y="1501"/>
                    </a:lnTo>
                    <a:lnTo>
                      <a:pt x="2" y="1521"/>
                    </a:lnTo>
                    <a:lnTo>
                      <a:pt x="16" y="1557"/>
                    </a:lnTo>
                    <a:lnTo>
                      <a:pt x="30" y="1572"/>
                    </a:lnTo>
                    <a:lnTo>
                      <a:pt x="45" y="1586"/>
                    </a:lnTo>
                    <a:lnTo>
                      <a:pt x="81" y="1601"/>
                    </a:lnTo>
                    <a:lnTo>
                      <a:pt x="100" y="1602"/>
                    </a:lnTo>
                    <a:lnTo>
                      <a:pt x="702" y="1602"/>
                    </a:lnTo>
                    <a:lnTo>
                      <a:pt x="702" y="1001"/>
                    </a:lnTo>
                    <a:lnTo>
                      <a:pt x="1102" y="1001"/>
                    </a:lnTo>
                    <a:lnTo>
                      <a:pt x="1102" y="1602"/>
                    </a:lnTo>
                    <a:lnTo>
                      <a:pt x="1703" y="1602"/>
                    </a:lnTo>
                    <a:lnTo>
                      <a:pt x="1723" y="1601"/>
                    </a:lnTo>
                    <a:lnTo>
                      <a:pt x="1758" y="1586"/>
                    </a:lnTo>
                    <a:lnTo>
                      <a:pt x="1773" y="1572"/>
                    </a:lnTo>
                    <a:lnTo>
                      <a:pt x="1786" y="1557"/>
                    </a:lnTo>
                    <a:lnTo>
                      <a:pt x="1802" y="1521"/>
                    </a:lnTo>
                    <a:lnTo>
                      <a:pt x="1802" y="1501"/>
                    </a:lnTo>
                    <a:lnTo>
                      <a:pt x="1802" y="751"/>
                    </a:lnTo>
                    <a:lnTo>
                      <a:pt x="1802" y="745"/>
                    </a:lnTo>
                    <a:lnTo>
                      <a:pt x="1801" y="742"/>
                    </a:lnTo>
                    <a:lnTo>
                      <a:pt x="90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endParaRPr>
              </a:p>
            </p:txBody>
          </p:sp>
          <p:sp>
            <p:nvSpPr>
              <p:cNvPr id="24" name="Freeform 14"/>
              <p:cNvSpPr/>
              <p:nvPr/>
            </p:nvSpPr>
            <p:spPr>
              <a:xfrm>
                <a:off x="6124" y="305"/>
                <a:ext cx="841" cy="394"/>
              </a:xfrm>
              <a:custGeom>
                <a:avLst/>
                <a:gdLst>
                  <a:gd name="T0" fmla="*/ 2505 w 2522"/>
                  <a:gd name="T1" fmla="*/ 978 h 1181"/>
                  <a:gd name="T2" fmla="*/ 2162 w 2522"/>
                  <a:gd name="T3" fmla="*/ 694 h 1181"/>
                  <a:gd name="T4" fmla="*/ 2162 w 2522"/>
                  <a:gd name="T5" fmla="*/ 54 h 1181"/>
                  <a:gd name="T6" fmla="*/ 2162 w 2522"/>
                  <a:gd name="T7" fmla="*/ 44 h 1181"/>
                  <a:gd name="T8" fmla="*/ 2155 w 2522"/>
                  <a:gd name="T9" fmla="*/ 26 h 1181"/>
                  <a:gd name="T10" fmla="*/ 2149 w 2522"/>
                  <a:gd name="T11" fmla="*/ 18 h 1181"/>
                  <a:gd name="T12" fmla="*/ 2141 w 2522"/>
                  <a:gd name="T13" fmla="*/ 13 h 1181"/>
                  <a:gd name="T14" fmla="*/ 2123 w 2522"/>
                  <a:gd name="T15" fmla="*/ 5 h 1181"/>
                  <a:gd name="T16" fmla="*/ 2113 w 2522"/>
                  <a:gd name="T17" fmla="*/ 5 h 1181"/>
                  <a:gd name="T18" fmla="*/ 1812 w 2522"/>
                  <a:gd name="T19" fmla="*/ 5 h 1181"/>
                  <a:gd name="T20" fmla="*/ 1802 w 2522"/>
                  <a:gd name="T21" fmla="*/ 5 h 1181"/>
                  <a:gd name="T22" fmla="*/ 1783 w 2522"/>
                  <a:gd name="T23" fmla="*/ 13 h 1181"/>
                  <a:gd name="T24" fmla="*/ 1776 w 2522"/>
                  <a:gd name="T25" fmla="*/ 18 h 1181"/>
                  <a:gd name="T26" fmla="*/ 1770 w 2522"/>
                  <a:gd name="T27" fmla="*/ 26 h 1181"/>
                  <a:gd name="T28" fmla="*/ 1763 w 2522"/>
                  <a:gd name="T29" fmla="*/ 44 h 1181"/>
                  <a:gd name="T30" fmla="*/ 1762 w 2522"/>
                  <a:gd name="T31" fmla="*/ 54 h 1181"/>
                  <a:gd name="T32" fmla="*/ 1762 w 2522"/>
                  <a:gd name="T33" fmla="*/ 360 h 1181"/>
                  <a:gd name="T34" fmla="*/ 1380 w 2522"/>
                  <a:gd name="T35" fmla="*/ 41 h 1181"/>
                  <a:gd name="T36" fmla="*/ 1354 w 2522"/>
                  <a:gd name="T37" fmla="*/ 23 h 1181"/>
                  <a:gd name="T38" fmla="*/ 1295 w 2522"/>
                  <a:gd name="T39" fmla="*/ 1 h 1181"/>
                  <a:gd name="T40" fmla="*/ 1262 w 2522"/>
                  <a:gd name="T41" fmla="*/ 0 h 1181"/>
                  <a:gd name="T42" fmla="*/ 1227 w 2522"/>
                  <a:gd name="T43" fmla="*/ 1 h 1181"/>
                  <a:gd name="T44" fmla="*/ 1168 w 2522"/>
                  <a:gd name="T45" fmla="*/ 23 h 1181"/>
                  <a:gd name="T46" fmla="*/ 1142 w 2522"/>
                  <a:gd name="T47" fmla="*/ 41 h 1181"/>
                  <a:gd name="T48" fmla="*/ 17 w 2522"/>
                  <a:gd name="T49" fmla="*/ 978 h 1181"/>
                  <a:gd name="T50" fmla="*/ 10 w 2522"/>
                  <a:gd name="T51" fmla="*/ 985 h 1181"/>
                  <a:gd name="T52" fmla="*/ 1 w 2522"/>
                  <a:gd name="T53" fmla="*/ 1001 h 1181"/>
                  <a:gd name="T54" fmla="*/ 0 w 2522"/>
                  <a:gd name="T55" fmla="*/ 1012 h 1181"/>
                  <a:gd name="T56" fmla="*/ 0 w 2522"/>
                  <a:gd name="T57" fmla="*/ 1023 h 1181"/>
                  <a:gd name="T58" fmla="*/ 6 w 2522"/>
                  <a:gd name="T59" fmla="*/ 1040 h 1181"/>
                  <a:gd name="T60" fmla="*/ 12 w 2522"/>
                  <a:gd name="T61" fmla="*/ 1048 h 1181"/>
                  <a:gd name="T62" fmla="*/ 108 w 2522"/>
                  <a:gd name="T63" fmla="*/ 1164 h 1181"/>
                  <a:gd name="T64" fmla="*/ 122 w 2522"/>
                  <a:gd name="T65" fmla="*/ 1177 h 1181"/>
                  <a:gd name="T66" fmla="*/ 141 w 2522"/>
                  <a:gd name="T67" fmla="*/ 1181 h 1181"/>
                  <a:gd name="T68" fmla="*/ 160 w 2522"/>
                  <a:gd name="T69" fmla="*/ 1181 h 1181"/>
                  <a:gd name="T70" fmla="*/ 179 w 2522"/>
                  <a:gd name="T71" fmla="*/ 1171 h 1181"/>
                  <a:gd name="T72" fmla="*/ 1262 w 2522"/>
                  <a:gd name="T73" fmla="*/ 268 h 1181"/>
                  <a:gd name="T74" fmla="*/ 2344 w 2522"/>
                  <a:gd name="T75" fmla="*/ 1171 h 1181"/>
                  <a:gd name="T76" fmla="*/ 2358 w 2522"/>
                  <a:gd name="T77" fmla="*/ 1180 h 1181"/>
                  <a:gd name="T78" fmla="*/ 2377 w 2522"/>
                  <a:gd name="T79" fmla="*/ 1181 h 1181"/>
                  <a:gd name="T80" fmla="*/ 2383 w 2522"/>
                  <a:gd name="T81" fmla="*/ 1181 h 1181"/>
                  <a:gd name="T82" fmla="*/ 2401 w 2522"/>
                  <a:gd name="T83" fmla="*/ 1177 h 1181"/>
                  <a:gd name="T84" fmla="*/ 2414 w 2522"/>
                  <a:gd name="T85" fmla="*/ 1164 h 1181"/>
                  <a:gd name="T86" fmla="*/ 2512 w 2522"/>
                  <a:gd name="T87" fmla="*/ 1048 h 1181"/>
                  <a:gd name="T88" fmla="*/ 2518 w 2522"/>
                  <a:gd name="T89" fmla="*/ 1040 h 1181"/>
                  <a:gd name="T90" fmla="*/ 2522 w 2522"/>
                  <a:gd name="T91" fmla="*/ 1023 h 1181"/>
                  <a:gd name="T92" fmla="*/ 2522 w 2522"/>
                  <a:gd name="T93" fmla="*/ 1012 h 1181"/>
                  <a:gd name="T94" fmla="*/ 2521 w 2522"/>
                  <a:gd name="T95" fmla="*/ 1001 h 1181"/>
                  <a:gd name="T96" fmla="*/ 2512 w 2522"/>
                  <a:gd name="T97" fmla="*/ 985 h 1181"/>
                  <a:gd name="T98" fmla="*/ 2505 w 2522"/>
                  <a:gd name="T99" fmla="*/ 978 h 1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522" h="1181">
                    <a:moveTo>
                      <a:pt x="2505" y="978"/>
                    </a:moveTo>
                    <a:lnTo>
                      <a:pt x="2162" y="694"/>
                    </a:lnTo>
                    <a:lnTo>
                      <a:pt x="2162" y="54"/>
                    </a:lnTo>
                    <a:lnTo>
                      <a:pt x="2162" y="44"/>
                    </a:lnTo>
                    <a:lnTo>
                      <a:pt x="2155" y="26"/>
                    </a:lnTo>
                    <a:lnTo>
                      <a:pt x="2149" y="18"/>
                    </a:lnTo>
                    <a:lnTo>
                      <a:pt x="2141" y="13"/>
                    </a:lnTo>
                    <a:lnTo>
                      <a:pt x="2123" y="5"/>
                    </a:lnTo>
                    <a:lnTo>
                      <a:pt x="2113" y="5"/>
                    </a:lnTo>
                    <a:lnTo>
                      <a:pt x="1812" y="5"/>
                    </a:lnTo>
                    <a:lnTo>
                      <a:pt x="1802" y="5"/>
                    </a:lnTo>
                    <a:lnTo>
                      <a:pt x="1783" y="13"/>
                    </a:lnTo>
                    <a:lnTo>
                      <a:pt x="1776" y="18"/>
                    </a:lnTo>
                    <a:lnTo>
                      <a:pt x="1770" y="26"/>
                    </a:lnTo>
                    <a:lnTo>
                      <a:pt x="1763" y="44"/>
                    </a:lnTo>
                    <a:lnTo>
                      <a:pt x="1762" y="54"/>
                    </a:lnTo>
                    <a:lnTo>
                      <a:pt x="1762" y="360"/>
                    </a:lnTo>
                    <a:lnTo>
                      <a:pt x="1380" y="41"/>
                    </a:lnTo>
                    <a:lnTo>
                      <a:pt x="1354" y="23"/>
                    </a:lnTo>
                    <a:lnTo>
                      <a:pt x="1295" y="1"/>
                    </a:lnTo>
                    <a:lnTo>
                      <a:pt x="1262" y="0"/>
                    </a:lnTo>
                    <a:lnTo>
                      <a:pt x="1227" y="1"/>
                    </a:lnTo>
                    <a:lnTo>
                      <a:pt x="1168" y="23"/>
                    </a:lnTo>
                    <a:lnTo>
                      <a:pt x="1142" y="41"/>
                    </a:lnTo>
                    <a:lnTo>
                      <a:pt x="17" y="978"/>
                    </a:lnTo>
                    <a:lnTo>
                      <a:pt x="10" y="985"/>
                    </a:lnTo>
                    <a:lnTo>
                      <a:pt x="1" y="1001"/>
                    </a:lnTo>
                    <a:lnTo>
                      <a:pt x="0" y="1012"/>
                    </a:lnTo>
                    <a:lnTo>
                      <a:pt x="0" y="1023"/>
                    </a:lnTo>
                    <a:lnTo>
                      <a:pt x="6" y="1040"/>
                    </a:lnTo>
                    <a:lnTo>
                      <a:pt x="12" y="1048"/>
                    </a:lnTo>
                    <a:lnTo>
                      <a:pt x="108" y="1164"/>
                    </a:lnTo>
                    <a:lnTo>
                      <a:pt x="122" y="1177"/>
                    </a:lnTo>
                    <a:lnTo>
                      <a:pt x="141" y="1181"/>
                    </a:lnTo>
                    <a:lnTo>
                      <a:pt x="160" y="1181"/>
                    </a:lnTo>
                    <a:lnTo>
                      <a:pt x="179" y="1171"/>
                    </a:lnTo>
                    <a:lnTo>
                      <a:pt x="1262" y="268"/>
                    </a:lnTo>
                    <a:lnTo>
                      <a:pt x="2344" y="1171"/>
                    </a:lnTo>
                    <a:lnTo>
                      <a:pt x="2358" y="1180"/>
                    </a:lnTo>
                    <a:lnTo>
                      <a:pt x="2377" y="1181"/>
                    </a:lnTo>
                    <a:lnTo>
                      <a:pt x="2383" y="1181"/>
                    </a:lnTo>
                    <a:lnTo>
                      <a:pt x="2401" y="1177"/>
                    </a:lnTo>
                    <a:lnTo>
                      <a:pt x="2414" y="1164"/>
                    </a:lnTo>
                    <a:lnTo>
                      <a:pt x="2512" y="1048"/>
                    </a:lnTo>
                    <a:lnTo>
                      <a:pt x="2518" y="1040"/>
                    </a:lnTo>
                    <a:lnTo>
                      <a:pt x="2522" y="1023"/>
                    </a:lnTo>
                    <a:lnTo>
                      <a:pt x="2522" y="1012"/>
                    </a:lnTo>
                    <a:lnTo>
                      <a:pt x="2521" y="1001"/>
                    </a:lnTo>
                    <a:lnTo>
                      <a:pt x="2512" y="985"/>
                    </a:lnTo>
                    <a:lnTo>
                      <a:pt x="2505" y="97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endParaRPr>
              </a:p>
            </p:txBody>
          </p:sp>
        </p:grpSp>
        <p:sp>
          <p:nvSpPr>
            <p:cNvPr id="7" name="Freeform 36"/>
            <p:cNvSpPr>
              <a:spLocks noEditPoints="1"/>
            </p:cNvSpPr>
            <p:nvPr/>
          </p:nvSpPr>
          <p:spPr>
            <a:xfrm>
              <a:off x="625397" y="4336406"/>
              <a:ext cx="105376" cy="177233"/>
            </a:xfrm>
            <a:custGeom>
              <a:avLst/>
              <a:gdLst>
                <a:gd name="T0" fmla="*/ 937 w 1926"/>
                <a:gd name="T1" fmla="*/ 3639 h 4045"/>
                <a:gd name="T2" fmla="*/ 893 w 1926"/>
                <a:gd name="T3" fmla="*/ 3665 h 4045"/>
                <a:gd name="T4" fmla="*/ 863 w 1926"/>
                <a:gd name="T5" fmla="*/ 3712 h 4045"/>
                <a:gd name="T6" fmla="*/ 851 w 1926"/>
                <a:gd name="T7" fmla="*/ 3772 h 4045"/>
                <a:gd name="T8" fmla="*/ 863 w 1926"/>
                <a:gd name="T9" fmla="*/ 3832 h 4045"/>
                <a:gd name="T10" fmla="*/ 893 w 1926"/>
                <a:gd name="T11" fmla="*/ 3878 h 4045"/>
                <a:gd name="T12" fmla="*/ 937 w 1926"/>
                <a:gd name="T13" fmla="*/ 3905 h 4045"/>
                <a:gd name="T14" fmla="*/ 988 w 1926"/>
                <a:gd name="T15" fmla="*/ 3905 h 4045"/>
                <a:gd name="T16" fmla="*/ 1033 w 1926"/>
                <a:gd name="T17" fmla="*/ 3878 h 4045"/>
                <a:gd name="T18" fmla="*/ 1064 w 1926"/>
                <a:gd name="T19" fmla="*/ 3832 h 4045"/>
                <a:gd name="T20" fmla="*/ 1075 w 1926"/>
                <a:gd name="T21" fmla="*/ 3772 h 4045"/>
                <a:gd name="T22" fmla="*/ 1064 w 1926"/>
                <a:gd name="T23" fmla="*/ 3712 h 4045"/>
                <a:gd name="T24" fmla="*/ 1033 w 1926"/>
                <a:gd name="T25" fmla="*/ 3665 h 4045"/>
                <a:gd name="T26" fmla="*/ 988 w 1926"/>
                <a:gd name="T27" fmla="*/ 3639 h 4045"/>
                <a:gd name="T28" fmla="*/ 156 w 1926"/>
                <a:gd name="T29" fmla="*/ 434 h 4045"/>
                <a:gd name="T30" fmla="*/ 1770 w 1926"/>
                <a:gd name="T31" fmla="*/ 3540 h 4045"/>
                <a:gd name="T32" fmla="*/ 156 w 1926"/>
                <a:gd name="T33" fmla="*/ 434 h 4045"/>
                <a:gd name="T34" fmla="*/ 716 w 1926"/>
                <a:gd name="T35" fmla="*/ 200 h 4045"/>
                <a:gd name="T36" fmla="*/ 701 w 1926"/>
                <a:gd name="T37" fmla="*/ 217 h 4045"/>
                <a:gd name="T38" fmla="*/ 701 w 1926"/>
                <a:gd name="T39" fmla="*/ 243 h 4045"/>
                <a:gd name="T40" fmla="*/ 716 w 1926"/>
                <a:gd name="T41" fmla="*/ 260 h 4045"/>
                <a:gd name="T42" fmla="*/ 1199 w 1926"/>
                <a:gd name="T43" fmla="*/ 262 h 4045"/>
                <a:gd name="T44" fmla="*/ 1218 w 1926"/>
                <a:gd name="T45" fmla="*/ 254 h 4045"/>
                <a:gd name="T46" fmla="*/ 1226 w 1926"/>
                <a:gd name="T47" fmla="*/ 230 h 4045"/>
                <a:gd name="T48" fmla="*/ 1218 w 1926"/>
                <a:gd name="T49" fmla="*/ 207 h 4045"/>
                <a:gd name="T50" fmla="*/ 1199 w 1926"/>
                <a:gd name="T51" fmla="*/ 197 h 4045"/>
                <a:gd name="T52" fmla="*/ 224 w 1926"/>
                <a:gd name="T53" fmla="*/ 0 h 4045"/>
                <a:gd name="T54" fmla="*/ 1738 w 1926"/>
                <a:gd name="T55" fmla="*/ 4 h 4045"/>
                <a:gd name="T56" fmla="*/ 1805 w 1926"/>
                <a:gd name="T57" fmla="*/ 31 h 4045"/>
                <a:gd name="T58" fmla="*/ 1860 w 1926"/>
                <a:gd name="T59" fmla="*/ 81 h 4045"/>
                <a:gd name="T60" fmla="*/ 1900 w 1926"/>
                <a:gd name="T61" fmla="*/ 148 h 4045"/>
                <a:gd name="T62" fmla="*/ 1923 w 1926"/>
                <a:gd name="T63" fmla="*/ 229 h 4045"/>
                <a:gd name="T64" fmla="*/ 1926 w 1926"/>
                <a:gd name="T65" fmla="*/ 3772 h 4045"/>
                <a:gd name="T66" fmla="*/ 1915 w 1926"/>
                <a:gd name="T67" fmla="*/ 3857 h 4045"/>
                <a:gd name="T68" fmla="*/ 1882 w 1926"/>
                <a:gd name="T69" fmla="*/ 3932 h 4045"/>
                <a:gd name="T70" fmla="*/ 1834 w 1926"/>
                <a:gd name="T71" fmla="*/ 3992 h 4045"/>
                <a:gd name="T72" fmla="*/ 1773 w 1926"/>
                <a:gd name="T73" fmla="*/ 4032 h 4045"/>
                <a:gd name="T74" fmla="*/ 1702 w 1926"/>
                <a:gd name="T75" fmla="*/ 4045 h 4045"/>
                <a:gd name="T76" fmla="*/ 188 w 1926"/>
                <a:gd name="T77" fmla="*/ 4041 h 4045"/>
                <a:gd name="T78" fmla="*/ 122 w 1926"/>
                <a:gd name="T79" fmla="*/ 4014 h 4045"/>
                <a:gd name="T80" fmla="*/ 66 w 1926"/>
                <a:gd name="T81" fmla="*/ 3964 h 4045"/>
                <a:gd name="T82" fmla="*/ 25 w 1926"/>
                <a:gd name="T83" fmla="*/ 3897 h 4045"/>
                <a:gd name="T84" fmla="*/ 3 w 1926"/>
                <a:gd name="T85" fmla="*/ 3816 h 4045"/>
                <a:gd name="T86" fmla="*/ 0 w 1926"/>
                <a:gd name="T87" fmla="*/ 273 h 4045"/>
                <a:gd name="T88" fmla="*/ 12 w 1926"/>
                <a:gd name="T89" fmla="*/ 188 h 4045"/>
                <a:gd name="T90" fmla="*/ 43 w 1926"/>
                <a:gd name="T91" fmla="*/ 113 h 4045"/>
                <a:gd name="T92" fmla="*/ 92 w 1926"/>
                <a:gd name="T93" fmla="*/ 53 h 4045"/>
                <a:gd name="T94" fmla="*/ 154 w 1926"/>
                <a:gd name="T95" fmla="*/ 13 h 4045"/>
                <a:gd name="T96" fmla="*/ 224 w 1926"/>
                <a:gd name="T97" fmla="*/ 0 h 4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26" h="4045">
                  <a:moveTo>
                    <a:pt x="963" y="3636"/>
                  </a:moveTo>
                  <a:lnTo>
                    <a:pt x="937" y="3639"/>
                  </a:lnTo>
                  <a:lnTo>
                    <a:pt x="914" y="3649"/>
                  </a:lnTo>
                  <a:lnTo>
                    <a:pt x="893" y="3665"/>
                  </a:lnTo>
                  <a:lnTo>
                    <a:pt x="876" y="3686"/>
                  </a:lnTo>
                  <a:lnTo>
                    <a:pt x="863" y="3712"/>
                  </a:lnTo>
                  <a:lnTo>
                    <a:pt x="854" y="3741"/>
                  </a:lnTo>
                  <a:lnTo>
                    <a:pt x="851" y="3772"/>
                  </a:lnTo>
                  <a:lnTo>
                    <a:pt x="854" y="3804"/>
                  </a:lnTo>
                  <a:lnTo>
                    <a:pt x="863" y="3832"/>
                  </a:lnTo>
                  <a:lnTo>
                    <a:pt x="876" y="3857"/>
                  </a:lnTo>
                  <a:lnTo>
                    <a:pt x="893" y="3878"/>
                  </a:lnTo>
                  <a:lnTo>
                    <a:pt x="914" y="3894"/>
                  </a:lnTo>
                  <a:lnTo>
                    <a:pt x="937" y="3905"/>
                  </a:lnTo>
                  <a:lnTo>
                    <a:pt x="963" y="3909"/>
                  </a:lnTo>
                  <a:lnTo>
                    <a:pt x="988" y="3905"/>
                  </a:lnTo>
                  <a:lnTo>
                    <a:pt x="1013" y="3894"/>
                  </a:lnTo>
                  <a:lnTo>
                    <a:pt x="1033" y="3878"/>
                  </a:lnTo>
                  <a:lnTo>
                    <a:pt x="1051" y="3857"/>
                  </a:lnTo>
                  <a:lnTo>
                    <a:pt x="1064" y="3832"/>
                  </a:lnTo>
                  <a:lnTo>
                    <a:pt x="1072" y="3804"/>
                  </a:lnTo>
                  <a:lnTo>
                    <a:pt x="1075" y="3772"/>
                  </a:lnTo>
                  <a:lnTo>
                    <a:pt x="1072" y="3741"/>
                  </a:lnTo>
                  <a:lnTo>
                    <a:pt x="1064" y="3712"/>
                  </a:lnTo>
                  <a:lnTo>
                    <a:pt x="1051" y="3686"/>
                  </a:lnTo>
                  <a:lnTo>
                    <a:pt x="1033" y="3665"/>
                  </a:lnTo>
                  <a:lnTo>
                    <a:pt x="1013" y="3649"/>
                  </a:lnTo>
                  <a:lnTo>
                    <a:pt x="988" y="3639"/>
                  </a:lnTo>
                  <a:lnTo>
                    <a:pt x="963" y="3636"/>
                  </a:lnTo>
                  <a:close/>
                  <a:moveTo>
                    <a:pt x="156" y="434"/>
                  </a:moveTo>
                  <a:lnTo>
                    <a:pt x="156" y="3540"/>
                  </a:lnTo>
                  <a:lnTo>
                    <a:pt x="1770" y="3540"/>
                  </a:lnTo>
                  <a:lnTo>
                    <a:pt x="1770" y="434"/>
                  </a:lnTo>
                  <a:lnTo>
                    <a:pt x="156" y="434"/>
                  </a:lnTo>
                  <a:close/>
                  <a:moveTo>
                    <a:pt x="727" y="197"/>
                  </a:moveTo>
                  <a:lnTo>
                    <a:pt x="716" y="200"/>
                  </a:lnTo>
                  <a:lnTo>
                    <a:pt x="707" y="207"/>
                  </a:lnTo>
                  <a:lnTo>
                    <a:pt x="701" y="217"/>
                  </a:lnTo>
                  <a:lnTo>
                    <a:pt x="699" y="230"/>
                  </a:lnTo>
                  <a:lnTo>
                    <a:pt x="701" y="243"/>
                  </a:lnTo>
                  <a:lnTo>
                    <a:pt x="707" y="254"/>
                  </a:lnTo>
                  <a:lnTo>
                    <a:pt x="716" y="260"/>
                  </a:lnTo>
                  <a:lnTo>
                    <a:pt x="727" y="262"/>
                  </a:lnTo>
                  <a:lnTo>
                    <a:pt x="1199" y="262"/>
                  </a:lnTo>
                  <a:lnTo>
                    <a:pt x="1210" y="260"/>
                  </a:lnTo>
                  <a:lnTo>
                    <a:pt x="1218" y="254"/>
                  </a:lnTo>
                  <a:lnTo>
                    <a:pt x="1224" y="243"/>
                  </a:lnTo>
                  <a:lnTo>
                    <a:pt x="1226" y="230"/>
                  </a:lnTo>
                  <a:lnTo>
                    <a:pt x="1224" y="217"/>
                  </a:lnTo>
                  <a:lnTo>
                    <a:pt x="1218" y="207"/>
                  </a:lnTo>
                  <a:lnTo>
                    <a:pt x="1210" y="200"/>
                  </a:lnTo>
                  <a:lnTo>
                    <a:pt x="1199" y="197"/>
                  </a:lnTo>
                  <a:lnTo>
                    <a:pt x="727" y="197"/>
                  </a:lnTo>
                  <a:close/>
                  <a:moveTo>
                    <a:pt x="224" y="0"/>
                  </a:moveTo>
                  <a:lnTo>
                    <a:pt x="1702" y="0"/>
                  </a:lnTo>
                  <a:lnTo>
                    <a:pt x="1738" y="4"/>
                  </a:lnTo>
                  <a:lnTo>
                    <a:pt x="1773" y="13"/>
                  </a:lnTo>
                  <a:lnTo>
                    <a:pt x="1805" y="31"/>
                  </a:lnTo>
                  <a:lnTo>
                    <a:pt x="1834" y="53"/>
                  </a:lnTo>
                  <a:lnTo>
                    <a:pt x="1860" y="81"/>
                  </a:lnTo>
                  <a:lnTo>
                    <a:pt x="1882" y="113"/>
                  </a:lnTo>
                  <a:lnTo>
                    <a:pt x="1900" y="148"/>
                  </a:lnTo>
                  <a:lnTo>
                    <a:pt x="1915" y="188"/>
                  </a:lnTo>
                  <a:lnTo>
                    <a:pt x="1923" y="229"/>
                  </a:lnTo>
                  <a:lnTo>
                    <a:pt x="1926" y="273"/>
                  </a:lnTo>
                  <a:lnTo>
                    <a:pt x="1926" y="3772"/>
                  </a:lnTo>
                  <a:lnTo>
                    <a:pt x="1923" y="3816"/>
                  </a:lnTo>
                  <a:lnTo>
                    <a:pt x="1915" y="3857"/>
                  </a:lnTo>
                  <a:lnTo>
                    <a:pt x="1900" y="3897"/>
                  </a:lnTo>
                  <a:lnTo>
                    <a:pt x="1882" y="3932"/>
                  </a:lnTo>
                  <a:lnTo>
                    <a:pt x="1860" y="3964"/>
                  </a:lnTo>
                  <a:lnTo>
                    <a:pt x="1834" y="3992"/>
                  </a:lnTo>
                  <a:lnTo>
                    <a:pt x="1805" y="4014"/>
                  </a:lnTo>
                  <a:lnTo>
                    <a:pt x="1773" y="4032"/>
                  </a:lnTo>
                  <a:lnTo>
                    <a:pt x="1738" y="4041"/>
                  </a:lnTo>
                  <a:lnTo>
                    <a:pt x="1702" y="4045"/>
                  </a:lnTo>
                  <a:lnTo>
                    <a:pt x="224" y="4045"/>
                  </a:lnTo>
                  <a:lnTo>
                    <a:pt x="188" y="4041"/>
                  </a:lnTo>
                  <a:lnTo>
                    <a:pt x="154" y="4032"/>
                  </a:lnTo>
                  <a:lnTo>
                    <a:pt x="122" y="4014"/>
                  </a:lnTo>
                  <a:lnTo>
                    <a:pt x="92" y="3992"/>
                  </a:lnTo>
                  <a:lnTo>
                    <a:pt x="66" y="3964"/>
                  </a:lnTo>
                  <a:lnTo>
                    <a:pt x="43" y="3932"/>
                  </a:lnTo>
                  <a:lnTo>
                    <a:pt x="25" y="3897"/>
                  </a:lnTo>
                  <a:lnTo>
                    <a:pt x="12" y="3857"/>
                  </a:lnTo>
                  <a:lnTo>
                    <a:pt x="3" y="3816"/>
                  </a:lnTo>
                  <a:lnTo>
                    <a:pt x="0" y="3772"/>
                  </a:lnTo>
                  <a:lnTo>
                    <a:pt x="0" y="273"/>
                  </a:lnTo>
                  <a:lnTo>
                    <a:pt x="3" y="229"/>
                  </a:lnTo>
                  <a:lnTo>
                    <a:pt x="12" y="188"/>
                  </a:lnTo>
                  <a:lnTo>
                    <a:pt x="25" y="148"/>
                  </a:lnTo>
                  <a:lnTo>
                    <a:pt x="43" y="113"/>
                  </a:lnTo>
                  <a:lnTo>
                    <a:pt x="66" y="81"/>
                  </a:lnTo>
                  <a:lnTo>
                    <a:pt x="92" y="53"/>
                  </a:lnTo>
                  <a:lnTo>
                    <a:pt x="122" y="31"/>
                  </a:lnTo>
                  <a:lnTo>
                    <a:pt x="154" y="13"/>
                  </a:lnTo>
                  <a:lnTo>
                    <a:pt x="188" y="4"/>
                  </a:lnTo>
                  <a:lnTo>
                    <a:pt x="22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  <p:sp>
          <p:nvSpPr>
            <p:cNvPr id="8" name="자유형 7"/>
            <p:cNvSpPr/>
            <p:nvPr/>
          </p:nvSpPr>
          <p:spPr>
            <a:xfrm>
              <a:off x="598771" y="3644382"/>
              <a:ext cx="158629" cy="138832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  <p:sp>
          <p:nvSpPr>
            <p:cNvPr id="9" name="Freeform 6"/>
            <p:cNvSpPr/>
            <p:nvPr/>
          </p:nvSpPr>
          <p:spPr>
            <a:xfrm rot="10800000" flipH="1" flipV="1">
              <a:off x="597941" y="2949079"/>
              <a:ext cx="160288" cy="142111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  <p:grpSp>
          <p:nvGrpSpPr>
            <p:cNvPr id="10" name="Group 20"/>
            <p:cNvGrpSpPr>
              <a:grpSpLocks noChangeAspect="1"/>
            </p:cNvGrpSpPr>
            <p:nvPr/>
          </p:nvGrpSpPr>
          <p:grpSpPr>
            <a:xfrm>
              <a:off x="614039" y="2221163"/>
              <a:ext cx="128093" cy="174724"/>
              <a:chOff x="2597" y="4163"/>
              <a:chExt cx="217" cy="296"/>
            </a:xfrm>
            <a:grpFill/>
          </p:grpSpPr>
          <p:sp>
            <p:nvSpPr>
              <p:cNvPr id="19" name="Freeform 22"/>
              <p:cNvSpPr>
                <a:spLocks noEditPoints="1"/>
              </p:cNvSpPr>
              <p:nvPr/>
            </p:nvSpPr>
            <p:spPr>
              <a:xfrm>
                <a:off x="2630" y="4163"/>
                <a:ext cx="151" cy="176"/>
              </a:xfrm>
              <a:custGeom>
                <a:avLst/>
                <a:gdLst>
                  <a:gd name="T0" fmla="*/ 410 w 1662"/>
                  <a:gd name="T1" fmla="*/ 645 h 1942"/>
                  <a:gd name="T2" fmla="*/ 309 w 1662"/>
                  <a:gd name="T3" fmla="*/ 847 h 1942"/>
                  <a:gd name="T4" fmla="*/ 255 w 1662"/>
                  <a:gd name="T5" fmla="*/ 1023 h 1942"/>
                  <a:gd name="T6" fmla="*/ 263 w 1662"/>
                  <a:gd name="T7" fmla="*/ 1206 h 1942"/>
                  <a:gd name="T8" fmla="*/ 347 w 1662"/>
                  <a:gd name="T9" fmla="*/ 1429 h 1942"/>
                  <a:gd name="T10" fmla="*/ 476 w 1662"/>
                  <a:gd name="T11" fmla="*/ 1620 h 1942"/>
                  <a:gd name="T12" fmla="*/ 638 w 1662"/>
                  <a:gd name="T13" fmla="*/ 1753 h 1942"/>
                  <a:gd name="T14" fmla="*/ 825 w 1662"/>
                  <a:gd name="T15" fmla="*/ 1803 h 1942"/>
                  <a:gd name="T16" fmla="*/ 1013 w 1662"/>
                  <a:gd name="T17" fmla="*/ 1753 h 1942"/>
                  <a:gd name="T18" fmla="*/ 1176 w 1662"/>
                  <a:gd name="T19" fmla="*/ 1619 h 1942"/>
                  <a:gd name="T20" fmla="*/ 1305 w 1662"/>
                  <a:gd name="T21" fmla="*/ 1428 h 1942"/>
                  <a:gd name="T22" fmla="*/ 1388 w 1662"/>
                  <a:gd name="T23" fmla="*/ 1205 h 1942"/>
                  <a:gd name="T24" fmla="*/ 1418 w 1662"/>
                  <a:gd name="T25" fmla="*/ 974 h 1942"/>
                  <a:gd name="T26" fmla="*/ 1266 w 1662"/>
                  <a:gd name="T27" fmla="*/ 836 h 1942"/>
                  <a:gd name="T28" fmla="*/ 1012 w 1662"/>
                  <a:gd name="T29" fmla="*/ 794 h 1942"/>
                  <a:gd name="T30" fmla="*/ 806 w 1662"/>
                  <a:gd name="T31" fmla="*/ 713 h 1942"/>
                  <a:gd name="T32" fmla="*/ 646 w 1662"/>
                  <a:gd name="T33" fmla="*/ 610 h 1942"/>
                  <a:gd name="T34" fmla="*/ 526 w 1662"/>
                  <a:gd name="T35" fmla="*/ 499 h 1942"/>
                  <a:gd name="T36" fmla="*/ 944 w 1662"/>
                  <a:gd name="T37" fmla="*/ 23 h 1942"/>
                  <a:gd name="T38" fmla="*/ 1152 w 1662"/>
                  <a:gd name="T39" fmla="*/ 118 h 1942"/>
                  <a:gd name="T40" fmla="*/ 1271 w 1662"/>
                  <a:gd name="T41" fmla="*/ 205 h 1942"/>
                  <a:gd name="T42" fmla="*/ 1388 w 1662"/>
                  <a:gd name="T43" fmla="*/ 323 h 1942"/>
                  <a:gd name="T44" fmla="*/ 1455 w 1662"/>
                  <a:gd name="T45" fmla="*/ 429 h 1942"/>
                  <a:gd name="T46" fmla="*/ 1524 w 1662"/>
                  <a:gd name="T47" fmla="*/ 626 h 1942"/>
                  <a:gd name="T48" fmla="*/ 1555 w 1662"/>
                  <a:gd name="T49" fmla="*/ 892 h 1942"/>
                  <a:gd name="T50" fmla="*/ 1619 w 1662"/>
                  <a:gd name="T51" fmla="*/ 939 h 1942"/>
                  <a:gd name="T52" fmla="*/ 1657 w 1662"/>
                  <a:gd name="T53" fmla="*/ 1032 h 1942"/>
                  <a:gd name="T54" fmla="*/ 1655 w 1662"/>
                  <a:gd name="T55" fmla="*/ 1183 h 1942"/>
                  <a:gd name="T56" fmla="*/ 1611 w 1662"/>
                  <a:gd name="T57" fmla="*/ 1304 h 1942"/>
                  <a:gd name="T58" fmla="*/ 1537 w 1662"/>
                  <a:gd name="T59" fmla="*/ 1372 h 1942"/>
                  <a:gd name="T60" fmla="*/ 1445 w 1662"/>
                  <a:gd name="T61" fmla="*/ 1454 h 1942"/>
                  <a:gd name="T62" fmla="*/ 1313 w 1662"/>
                  <a:gd name="T63" fmla="*/ 1670 h 1942"/>
                  <a:gd name="T64" fmla="*/ 1141 w 1662"/>
                  <a:gd name="T65" fmla="*/ 1836 h 1942"/>
                  <a:gd name="T66" fmla="*/ 937 w 1662"/>
                  <a:gd name="T67" fmla="*/ 1930 h 1942"/>
                  <a:gd name="T68" fmla="*/ 714 w 1662"/>
                  <a:gd name="T69" fmla="*/ 1930 h 1942"/>
                  <a:gd name="T70" fmla="*/ 510 w 1662"/>
                  <a:gd name="T71" fmla="*/ 1836 h 1942"/>
                  <a:gd name="T72" fmla="*/ 337 w 1662"/>
                  <a:gd name="T73" fmla="*/ 1669 h 1942"/>
                  <a:gd name="T74" fmla="*/ 205 w 1662"/>
                  <a:gd name="T75" fmla="*/ 1452 h 1942"/>
                  <a:gd name="T76" fmla="*/ 111 w 1662"/>
                  <a:gd name="T77" fmla="*/ 1364 h 1942"/>
                  <a:gd name="T78" fmla="*/ 39 w 1662"/>
                  <a:gd name="T79" fmla="*/ 1284 h 1942"/>
                  <a:gd name="T80" fmla="*/ 2 w 1662"/>
                  <a:gd name="T81" fmla="*/ 1143 h 1942"/>
                  <a:gd name="T82" fmla="*/ 9 w 1662"/>
                  <a:gd name="T83" fmla="*/ 1009 h 1942"/>
                  <a:gd name="T84" fmla="*/ 50 w 1662"/>
                  <a:gd name="T85" fmla="*/ 930 h 1942"/>
                  <a:gd name="T86" fmla="*/ 98 w 1662"/>
                  <a:gd name="T87" fmla="*/ 851 h 1942"/>
                  <a:gd name="T88" fmla="*/ 85 w 1662"/>
                  <a:gd name="T89" fmla="*/ 643 h 1942"/>
                  <a:gd name="T90" fmla="*/ 120 w 1662"/>
                  <a:gd name="T91" fmla="*/ 487 h 1942"/>
                  <a:gd name="T92" fmla="*/ 183 w 1662"/>
                  <a:gd name="T93" fmla="*/ 377 h 1942"/>
                  <a:gd name="T94" fmla="*/ 257 w 1662"/>
                  <a:gd name="T95" fmla="*/ 305 h 1942"/>
                  <a:gd name="T96" fmla="*/ 319 w 1662"/>
                  <a:gd name="T97" fmla="*/ 266 h 1942"/>
                  <a:gd name="T98" fmla="*/ 352 w 1662"/>
                  <a:gd name="T99" fmla="*/ 246 h 1942"/>
                  <a:gd name="T100" fmla="*/ 390 w 1662"/>
                  <a:gd name="T101" fmla="*/ 196 h 1942"/>
                  <a:gd name="T102" fmla="*/ 459 w 1662"/>
                  <a:gd name="T103" fmla="*/ 127 h 1942"/>
                  <a:gd name="T104" fmla="*/ 559 w 1662"/>
                  <a:gd name="T105" fmla="*/ 57 h 1942"/>
                  <a:gd name="T106" fmla="*/ 690 w 1662"/>
                  <a:gd name="T107" fmla="*/ 10 h 19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662" h="1942">
                    <a:moveTo>
                      <a:pt x="526" y="499"/>
                    </a:moveTo>
                    <a:lnTo>
                      <a:pt x="484" y="546"/>
                    </a:lnTo>
                    <a:lnTo>
                      <a:pt x="445" y="595"/>
                    </a:lnTo>
                    <a:lnTo>
                      <a:pt x="410" y="645"/>
                    </a:lnTo>
                    <a:lnTo>
                      <a:pt x="379" y="696"/>
                    </a:lnTo>
                    <a:lnTo>
                      <a:pt x="352" y="747"/>
                    </a:lnTo>
                    <a:lnTo>
                      <a:pt x="329" y="797"/>
                    </a:lnTo>
                    <a:lnTo>
                      <a:pt x="309" y="847"/>
                    </a:lnTo>
                    <a:lnTo>
                      <a:pt x="291" y="895"/>
                    </a:lnTo>
                    <a:lnTo>
                      <a:pt x="277" y="941"/>
                    </a:lnTo>
                    <a:lnTo>
                      <a:pt x="264" y="984"/>
                    </a:lnTo>
                    <a:lnTo>
                      <a:pt x="255" y="1023"/>
                    </a:lnTo>
                    <a:lnTo>
                      <a:pt x="247" y="1059"/>
                    </a:lnTo>
                    <a:lnTo>
                      <a:pt x="241" y="1091"/>
                    </a:lnTo>
                    <a:lnTo>
                      <a:pt x="250" y="1148"/>
                    </a:lnTo>
                    <a:lnTo>
                      <a:pt x="263" y="1206"/>
                    </a:lnTo>
                    <a:lnTo>
                      <a:pt x="280" y="1263"/>
                    </a:lnTo>
                    <a:lnTo>
                      <a:pt x="299" y="1320"/>
                    </a:lnTo>
                    <a:lnTo>
                      <a:pt x="322" y="1375"/>
                    </a:lnTo>
                    <a:lnTo>
                      <a:pt x="347" y="1429"/>
                    </a:lnTo>
                    <a:lnTo>
                      <a:pt x="375" y="1480"/>
                    </a:lnTo>
                    <a:lnTo>
                      <a:pt x="406" y="1530"/>
                    </a:lnTo>
                    <a:lnTo>
                      <a:pt x="440" y="1576"/>
                    </a:lnTo>
                    <a:lnTo>
                      <a:pt x="476" y="1620"/>
                    </a:lnTo>
                    <a:lnTo>
                      <a:pt x="513" y="1659"/>
                    </a:lnTo>
                    <a:lnTo>
                      <a:pt x="553" y="1695"/>
                    </a:lnTo>
                    <a:lnTo>
                      <a:pt x="594" y="1726"/>
                    </a:lnTo>
                    <a:lnTo>
                      <a:pt x="638" y="1753"/>
                    </a:lnTo>
                    <a:lnTo>
                      <a:pt x="683" y="1774"/>
                    </a:lnTo>
                    <a:lnTo>
                      <a:pt x="729" y="1789"/>
                    </a:lnTo>
                    <a:lnTo>
                      <a:pt x="777" y="1800"/>
                    </a:lnTo>
                    <a:lnTo>
                      <a:pt x="825" y="1803"/>
                    </a:lnTo>
                    <a:lnTo>
                      <a:pt x="875" y="1800"/>
                    </a:lnTo>
                    <a:lnTo>
                      <a:pt x="922" y="1789"/>
                    </a:lnTo>
                    <a:lnTo>
                      <a:pt x="968" y="1774"/>
                    </a:lnTo>
                    <a:lnTo>
                      <a:pt x="1013" y="1753"/>
                    </a:lnTo>
                    <a:lnTo>
                      <a:pt x="1056" y="1726"/>
                    </a:lnTo>
                    <a:lnTo>
                      <a:pt x="1099" y="1695"/>
                    </a:lnTo>
                    <a:lnTo>
                      <a:pt x="1139" y="1659"/>
                    </a:lnTo>
                    <a:lnTo>
                      <a:pt x="1176" y="1619"/>
                    </a:lnTo>
                    <a:lnTo>
                      <a:pt x="1212" y="1576"/>
                    </a:lnTo>
                    <a:lnTo>
                      <a:pt x="1245" y="1529"/>
                    </a:lnTo>
                    <a:lnTo>
                      <a:pt x="1276" y="1480"/>
                    </a:lnTo>
                    <a:lnTo>
                      <a:pt x="1305" y="1428"/>
                    </a:lnTo>
                    <a:lnTo>
                      <a:pt x="1330" y="1374"/>
                    </a:lnTo>
                    <a:lnTo>
                      <a:pt x="1353" y="1319"/>
                    </a:lnTo>
                    <a:lnTo>
                      <a:pt x="1372" y="1262"/>
                    </a:lnTo>
                    <a:lnTo>
                      <a:pt x="1388" y="1205"/>
                    </a:lnTo>
                    <a:lnTo>
                      <a:pt x="1401" y="1147"/>
                    </a:lnTo>
                    <a:lnTo>
                      <a:pt x="1411" y="1089"/>
                    </a:lnTo>
                    <a:lnTo>
                      <a:pt x="1416" y="1032"/>
                    </a:lnTo>
                    <a:lnTo>
                      <a:pt x="1418" y="974"/>
                    </a:lnTo>
                    <a:lnTo>
                      <a:pt x="1417" y="904"/>
                    </a:lnTo>
                    <a:lnTo>
                      <a:pt x="1414" y="838"/>
                    </a:lnTo>
                    <a:lnTo>
                      <a:pt x="1339" y="839"/>
                    </a:lnTo>
                    <a:lnTo>
                      <a:pt x="1266" y="836"/>
                    </a:lnTo>
                    <a:lnTo>
                      <a:pt x="1198" y="830"/>
                    </a:lnTo>
                    <a:lnTo>
                      <a:pt x="1133" y="820"/>
                    </a:lnTo>
                    <a:lnTo>
                      <a:pt x="1070" y="808"/>
                    </a:lnTo>
                    <a:lnTo>
                      <a:pt x="1012" y="794"/>
                    </a:lnTo>
                    <a:lnTo>
                      <a:pt x="956" y="777"/>
                    </a:lnTo>
                    <a:lnTo>
                      <a:pt x="903" y="757"/>
                    </a:lnTo>
                    <a:lnTo>
                      <a:pt x="853" y="737"/>
                    </a:lnTo>
                    <a:lnTo>
                      <a:pt x="806" y="713"/>
                    </a:lnTo>
                    <a:lnTo>
                      <a:pt x="762" y="690"/>
                    </a:lnTo>
                    <a:lnTo>
                      <a:pt x="721" y="664"/>
                    </a:lnTo>
                    <a:lnTo>
                      <a:pt x="682" y="638"/>
                    </a:lnTo>
                    <a:lnTo>
                      <a:pt x="646" y="610"/>
                    </a:lnTo>
                    <a:lnTo>
                      <a:pt x="612" y="583"/>
                    </a:lnTo>
                    <a:lnTo>
                      <a:pt x="581" y="555"/>
                    </a:lnTo>
                    <a:lnTo>
                      <a:pt x="552" y="527"/>
                    </a:lnTo>
                    <a:lnTo>
                      <a:pt x="526" y="499"/>
                    </a:lnTo>
                    <a:close/>
                    <a:moveTo>
                      <a:pt x="808" y="0"/>
                    </a:moveTo>
                    <a:lnTo>
                      <a:pt x="851" y="3"/>
                    </a:lnTo>
                    <a:lnTo>
                      <a:pt x="897" y="11"/>
                    </a:lnTo>
                    <a:lnTo>
                      <a:pt x="944" y="23"/>
                    </a:lnTo>
                    <a:lnTo>
                      <a:pt x="993" y="39"/>
                    </a:lnTo>
                    <a:lnTo>
                      <a:pt x="1044" y="60"/>
                    </a:lnTo>
                    <a:lnTo>
                      <a:pt x="1097" y="86"/>
                    </a:lnTo>
                    <a:lnTo>
                      <a:pt x="1152" y="118"/>
                    </a:lnTo>
                    <a:lnTo>
                      <a:pt x="1179" y="135"/>
                    </a:lnTo>
                    <a:lnTo>
                      <a:pt x="1208" y="155"/>
                    </a:lnTo>
                    <a:lnTo>
                      <a:pt x="1239" y="179"/>
                    </a:lnTo>
                    <a:lnTo>
                      <a:pt x="1271" y="205"/>
                    </a:lnTo>
                    <a:lnTo>
                      <a:pt x="1304" y="233"/>
                    </a:lnTo>
                    <a:lnTo>
                      <a:pt x="1334" y="261"/>
                    </a:lnTo>
                    <a:lnTo>
                      <a:pt x="1363" y="292"/>
                    </a:lnTo>
                    <a:lnTo>
                      <a:pt x="1388" y="323"/>
                    </a:lnTo>
                    <a:lnTo>
                      <a:pt x="1409" y="353"/>
                    </a:lnTo>
                    <a:lnTo>
                      <a:pt x="1409" y="353"/>
                    </a:lnTo>
                    <a:lnTo>
                      <a:pt x="1433" y="389"/>
                    </a:lnTo>
                    <a:lnTo>
                      <a:pt x="1455" y="429"/>
                    </a:lnTo>
                    <a:lnTo>
                      <a:pt x="1475" y="472"/>
                    </a:lnTo>
                    <a:lnTo>
                      <a:pt x="1493" y="519"/>
                    </a:lnTo>
                    <a:lnTo>
                      <a:pt x="1509" y="570"/>
                    </a:lnTo>
                    <a:lnTo>
                      <a:pt x="1524" y="626"/>
                    </a:lnTo>
                    <a:lnTo>
                      <a:pt x="1535" y="685"/>
                    </a:lnTo>
                    <a:lnTo>
                      <a:pt x="1545" y="749"/>
                    </a:lnTo>
                    <a:lnTo>
                      <a:pt x="1551" y="817"/>
                    </a:lnTo>
                    <a:lnTo>
                      <a:pt x="1555" y="892"/>
                    </a:lnTo>
                    <a:lnTo>
                      <a:pt x="1573" y="900"/>
                    </a:lnTo>
                    <a:lnTo>
                      <a:pt x="1590" y="910"/>
                    </a:lnTo>
                    <a:lnTo>
                      <a:pt x="1605" y="922"/>
                    </a:lnTo>
                    <a:lnTo>
                      <a:pt x="1619" y="939"/>
                    </a:lnTo>
                    <a:lnTo>
                      <a:pt x="1632" y="957"/>
                    </a:lnTo>
                    <a:lnTo>
                      <a:pt x="1642" y="979"/>
                    </a:lnTo>
                    <a:lnTo>
                      <a:pt x="1651" y="1003"/>
                    </a:lnTo>
                    <a:lnTo>
                      <a:pt x="1657" y="1032"/>
                    </a:lnTo>
                    <a:lnTo>
                      <a:pt x="1661" y="1064"/>
                    </a:lnTo>
                    <a:lnTo>
                      <a:pt x="1662" y="1102"/>
                    </a:lnTo>
                    <a:lnTo>
                      <a:pt x="1660" y="1143"/>
                    </a:lnTo>
                    <a:lnTo>
                      <a:pt x="1655" y="1183"/>
                    </a:lnTo>
                    <a:lnTo>
                      <a:pt x="1648" y="1218"/>
                    </a:lnTo>
                    <a:lnTo>
                      <a:pt x="1638" y="1250"/>
                    </a:lnTo>
                    <a:lnTo>
                      <a:pt x="1625" y="1278"/>
                    </a:lnTo>
                    <a:lnTo>
                      <a:pt x="1611" y="1304"/>
                    </a:lnTo>
                    <a:lnTo>
                      <a:pt x="1595" y="1325"/>
                    </a:lnTo>
                    <a:lnTo>
                      <a:pt x="1577" y="1344"/>
                    </a:lnTo>
                    <a:lnTo>
                      <a:pt x="1558" y="1360"/>
                    </a:lnTo>
                    <a:lnTo>
                      <a:pt x="1537" y="1372"/>
                    </a:lnTo>
                    <a:lnTo>
                      <a:pt x="1515" y="1382"/>
                    </a:lnTo>
                    <a:lnTo>
                      <a:pt x="1493" y="1390"/>
                    </a:lnTo>
                    <a:lnTo>
                      <a:pt x="1471" y="1395"/>
                    </a:lnTo>
                    <a:lnTo>
                      <a:pt x="1445" y="1454"/>
                    </a:lnTo>
                    <a:lnTo>
                      <a:pt x="1416" y="1512"/>
                    </a:lnTo>
                    <a:lnTo>
                      <a:pt x="1385" y="1567"/>
                    </a:lnTo>
                    <a:lnTo>
                      <a:pt x="1350" y="1620"/>
                    </a:lnTo>
                    <a:lnTo>
                      <a:pt x="1313" y="1670"/>
                    </a:lnTo>
                    <a:lnTo>
                      <a:pt x="1273" y="1717"/>
                    </a:lnTo>
                    <a:lnTo>
                      <a:pt x="1231" y="1761"/>
                    </a:lnTo>
                    <a:lnTo>
                      <a:pt x="1187" y="1801"/>
                    </a:lnTo>
                    <a:lnTo>
                      <a:pt x="1141" y="1836"/>
                    </a:lnTo>
                    <a:lnTo>
                      <a:pt x="1092" y="1868"/>
                    </a:lnTo>
                    <a:lnTo>
                      <a:pt x="1042" y="1893"/>
                    </a:lnTo>
                    <a:lnTo>
                      <a:pt x="990" y="1915"/>
                    </a:lnTo>
                    <a:lnTo>
                      <a:pt x="937" y="1930"/>
                    </a:lnTo>
                    <a:lnTo>
                      <a:pt x="882" y="1939"/>
                    </a:lnTo>
                    <a:lnTo>
                      <a:pt x="825" y="1942"/>
                    </a:lnTo>
                    <a:lnTo>
                      <a:pt x="769" y="1939"/>
                    </a:lnTo>
                    <a:lnTo>
                      <a:pt x="714" y="1930"/>
                    </a:lnTo>
                    <a:lnTo>
                      <a:pt x="661" y="1915"/>
                    </a:lnTo>
                    <a:lnTo>
                      <a:pt x="608" y="1893"/>
                    </a:lnTo>
                    <a:lnTo>
                      <a:pt x="558" y="1867"/>
                    </a:lnTo>
                    <a:lnTo>
                      <a:pt x="510" y="1836"/>
                    </a:lnTo>
                    <a:lnTo>
                      <a:pt x="464" y="1800"/>
                    </a:lnTo>
                    <a:lnTo>
                      <a:pt x="419" y="1760"/>
                    </a:lnTo>
                    <a:lnTo>
                      <a:pt x="377" y="1716"/>
                    </a:lnTo>
                    <a:lnTo>
                      <a:pt x="337" y="1669"/>
                    </a:lnTo>
                    <a:lnTo>
                      <a:pt x="300" y="1618"/>
                    </a:lnTo>
                    <a:lnTo>
                      <a:pt x="266" y="1565"/>
                    </a:lnTo>
                    <a:lnTo>
                      <a:pt x="234" y="1510"/>
                    </a:lnTo>
                    <a:lnTo>
                      <a:pt x="205" y="1452"/>
                    </a:lnTo>
                    <a:lnTo>
                      <a:pt x="179" y="1392"/>
                    </a:lnTo>
                    <a:lnTo>
                      <a:pt x="156" y="1386"/>
                    </a:lnTo>
                    <a:lnTo>
                      <a:pt x="133" y="1376"/>
                    </a:lnTo>
                    <a:lnTo>
                      <a:pt x="111" y="1364"/>
                    </a:lnTo>
                    <a:lnTo>
                      <a:pt x="91" y="1349"/>
                    </a:lnTo>
                    <a:lnTo>
                      <a:pt x="72" y="1330"/>
                    </a:lnTo>
                    <a:lnTo>
                      <a:pt x="55" y="1309"/>
                    </a:lnTo>
                    <a:lnTo>
                      <a:pt x="39" y="1284"/>
                    </a:lnTo>
                    <a:lnTo>
                      <a:pt x="26" y="1254"/>
                    </a:lnTo>
                    <a:lnTo>
                      <a:pt x="15" y="1221"/>
                    </a:lnTo>
                    <a:lnTo>
                      <a:pt x="7" y="1184"/>
                    </a:lnTo>
                    <a:lnTo>
                      <a:pt x="2" y="1143"/>
                    </a:lnTo>
                    <a:lnTo>
                      <a:pt x="0" y="1104"/>
                    </a:lnTo>
                    <a:lnTo>
                      <a:pt x="1" y="1068"/>
                    </a:lnTo>
                    <a:lnTo>
                      <a:pt x="4" y="1038"/>
                    </a:lnTo>
                    <a:lnTo>
                      <a:pt x="9" y="1009"/>
                    </a:lnTo>
                    <a:lnTo>
                      <a:pt x="17" y="985"/>
                    </a:lnTo>
                    <a:lnTo>
                      <a:pt x="27" y="964"/>
                    </a:lnTo>
                    <a:lnTo>
                      <a:pt x="38" y="946"/>
                    </a:lnTo>
                    <a:lnTo>
                      <a:pt x="50" y="930"/>
                    </a:lnTo>
                    <a:lnTo>
                      <a:pt x="65" y="916"/>
                    </a:lnTo>
                    <a:lnTo>
                      <a:pt x="80" y="906"/>
                    </a:lnTo>
                    <a:lnTo>
                      <a:pt x="96" y="897"/>
                    </a:lnTo>
                    <a:lnTo>
                      <a:pt x="98" y="851"/>
                    </a:lnTo>
                    <a:lnTo>
                      <a:pt x="89" y="794"/>
                    </a:lnTo>
                    <a:lnTo>
                      <a:pt x="85" y="740"/>
                    </a:lnTo>
                    <a:lnTo>
                      <a:pt x="83" y="690"/>
                    </a:lnTo>
                    <a:lnTo>
                      <a:pt x="85" y="643"/>
                    </a:lnTo>
                    <a:lnTo>
                      <a:pt x="90" y="599"/>
                    </a:lnTo>
                    <a:lnTo>
                      <a:pt x="98" y="559"/>
                    </a:lnTo>
                    <a:lnTo>
                      <a:pt x="108" y="522"/>
                    </a:lnTo>
                    <a:lnTo>
                      <a:pt x="120" y="487"/>
                    </a:lnTo>
                    <a:lnTo>
                      <a:pt x="134" y="455"/>
                    </a:lnTo>
                    <a:lnTo>
                      <a:pt x="149" y="427"/>
                    </a:lnTo>
                    <a:lnTo>
                      <a:pt x="166" y="400"/>
                    </a:lnTo>
                    <a:lnTo>
                      <a:pt x="183" y="377"/>
                    </a:lnTo>
                    <a:lnTo>
                      <a:pt x="202" y="355"/>
                    </a:lnTo>
                    <a:lnTo>
                      <a:pt x="220" y="337"/>
                    </a:lnTo>
                    <a:lnTo>
                      <a:pt x="239" y="320"/>
                    </a:lnTo>
                    <a:lnTo>
                      <a:pt x="257" y="305"/>
                    </a:lnTo>
                    <a:lnTo>
                      <a:pt x="274" y="293"/>
                    </a:lnTo>
                    <a:lnTo>
                      <a:pt x="290" y="282"/>
                    </a:lnTo>
                    <a:lnTo>
                      <a:pt x="305" y="273"/>
                    </a:lnTo>
                    <a:lnTo>
                      <a:pt x="319" y="266"/>
                    </a:lnTo>
                    <a:lnTo>
                      <a:pt x="331" y="260"/>
                    </a:lnTo>
                    <a:lnTo>
                      <a:pt x="341" y="255"/>
                    </a:lnTo>
                    <a:lnTo>
                      <a:pt x="348" y="253"/>
                    </a:lnTo>
                    <a:lnTo>
                      <a:pt x="352" y="246"/>
                    </a:lnTo>
                    <a:lnTo>
                      <a:pt x="359" y="237"/>
                    </a:lnTo>
                    <a:lnTo>
                      <a:pt x="367" y="225"/>
                    </a:lnTo>
                    <a:lnTo>
                      <a:pt x="377" y="212"/>
                    </a:lnTo>
                    <a:lnTo>
                      <a:pt x="390" y="196"/>
                    </a:lnTo>
                    <a:lnTo>
                      <a:pt x="404" y="180"/>
                    </a:lnTo>
                    <a:lnTo>
                      <a:pt x="421" y="163"/>
                    </a:lnTo>
                    <a:lnTo>
                      <a:pt x="439" y="145"/>
                    </a:lnTo>
                    <a:lnTo>
                      <a:pt x="459" y="127"/>
                    </a:lnTo>
                    <a:lnTo>
                      <a:pt x="481" y="108"/>
                    </a:lnTo>
                    <a:lnTo>
                      <a:pt x="505" y="91"/>
                    </a:lnTo>
                    <a:lnTo>
                      <a:pt x="531" y="74"/>
                    </a:lnTo>
                    <a:lnTo>
                      <a:pt x="559" y="57"/>
                    </a:lnTo>
                    <a:lnTo>
                      <a:pt x="589" y="43"/>
                    </a:lnTo>
                    <a:lnTo>
                      <a:pt x="620" y="30"/>
                    </a:lnTo>
                    <a:lnTo>
                      <a:pt x="655" y="19"/>
                    </a:lnTo>
                    <a:lnTo>
                      <a:pt x="690" y="10"/>
                    </a:lnTo>
                    <a:lnTo>
                      <a:pt x="728" y="3"/>
                    </a:lnTo>
                    <a:lnTo>
                      <a:pt x="767" y="0"/>
                    </a:lnTo>
                    <a:lnTo>
                      <a:pt x="80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endParaRPr kumimoji="0" lang="ko-KR" altLang="en-US" sz="1600" b="0" i="0" u="none" strike="noStrike" kern="1200" cap="none" spc="0" normalizeH="0" baseline="0"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endParaRPr>
              </a:p>
            </p:txBody>
          </p:sp>
          <p:sp>
            <p:nvSpPr>
              <p:cNvPr id="20" name="Freeform 23"/>
              <p:cNvSpPr>
                <a:spLocks noEditPoints="1"/>
              </p:cNvSpPr>
              <p:nvPr/>
            </p:nvSpPr>
            <p:spPr>
              <a:xfrm>
                <a:off x="2664" y="4250"/>
                <a:ext cx="83" cy="27"/>
              </a:xfrm>
              <a:custGeom>
                <a:avLst/>
                <a:gdLst>
                  <a:gd name="T0" fmla="*/ 613 w 916"/>
                  <a:gd name="T1" fmla="*/ 78 h 300"/>
                  <a:gd name="T2" fmla="*/ 561 w 916"/>
                  <a:gd name="T3" fmla="*/ 109 h 300"/>
                  <a:gd name="T4" fmla="*/ 554 w 916"/>
                  <a:gd name="T5" fmla="*/ 165 h 300"/>
                  <a:gd name="T6" fmla="*/ 579 w 916"/>
                  <a:gd name="T7" fmla="*/ 210 h 300"/>
                  <a:gd name="T8" fmla="*/ 665 w 916"/>
                  <a:gd name="T9" fmla="*/ 229 h 300"/>
                  <a:gd name="T10" fmla="*/ 787 w 916"/>
                  <a:gd name="T11" fmla="*/ 223 h 300"/>
                  <a:gd name="T12" fmla="*/ 839 w 916"/>
                  <a:gd name="T13" fmla="*/ 191 h 300"/>
                  <a:gd name="T14" fmla="*/ 846 w 916"/>
                  <a:gd name="T15" fmla="*/ 135 h 300"/>
                  <a:gd name="T16" fmla="*/ 820 w 916"/>
                  <a:gd name="T17" fmla="*/ 90 h 300"/>
                  <a:gd name="T18" fmla="*/ 734 w 916"/>
                  <a:gd name="T19" fmla="*/ 72 h 300"/>
                  <a:gd name="T20" fmla="*/ 153 w 916"/>
                  <a:gd name="T21" fmla="*/ 74 h 300"/>
                  <a:gd name="T22" fmla="*/ 85 w 916"/>
                  <a:gd name="T23" fmla="*/ 99 h 300"/>
                  <a:gd name="T24" fmla="*/ 70 w 916"/>
                  <a:gd name="T25" fmla="*/ 150 h 300"/>
                  <a:gd name="T26" fmla="*/ 85 w 916"/>
                  <a:gd name="T27" fmla="*/ 201 h 300"/>
                  <a:gd name="T28" fmla="*/ 153 w 916"/>
                  <a:gd name="T29" fmla="*/ 227 h 300"/>
                  <a:gd name="T30" fmla="*/ 280 w 916"/>
                  <a:gd name="T31" fmla="*/ 227 h 300"/>
                  <a:gd name="T32" fmla="*/ 348 w 916"/>
                  <a:gd name="T33" fmla="*/ 201 h 300"/>
                  <a:gd name="T34" fmla="*/ 363 w 916"/>
                  <a:gd name="T35" fmla="*/ 150 h 300"/>
                  <a:gd name="T36" fmla="*/ 348 w 916"/>
                  <a:gd name="T37" fmla="*/ 99 h 300"/>
                  <a:gd name="T38" fmla="*/ 280 w 916"/>
                  <a:gd name="T39" fmla="*/ 74 h 300"/>
                  <a:gd name="T40" fmla="*/ 234 w 916"/>
                  <a:gd name="T41" fmla="*/ 0 h 300"/>
                  <a:gd name="T42" fmla="*/ 321 w 916"/>
                  <a:gd name="T43" fmla="*/ 9 h 300"/>
                  <a:gd name="T44" fmla="*/ 400 w 916"/>
                  <a:gd name="T45" fmla="*/ 53 h 300"/>
                  <a:gd name="T46" fmla="*/ 574 w 916"/>
                  <a:gd name="T47" fmla="*/ 17 h 300"/>
                  <a:gd name="T48" fmla="*/ 662 w 916"/>
                  <a:gd name="T49" fmla="*/ 1 h 300"/>
                  <a:gd name="T50" fmla="*/ 732 w 916"/>
                  <a:gd name="T51" fmla="*/ 0 h 300"/>
                  <a:gd name="T52" fmla="*/ 806 w 916"/>
                  <a:gd name="T53" fmla="*/ 10 h 300"/>
                  <a:gd name="T54" fmla="*/ 875 w 916"/>
                  <a:gd name="T55" fmla="*/ 45 h 300"/>
                  <a:gd name="T56" fmla="*/ 914 w 916"/>
                  <a:gd name="T57" fmla="*/ 123 h 300"/>
                  <a:gd name="T58" fmla="*/ 900 w 916"/>
                  <a:gd name="T59" fmla="*/ 223 h 300"/>
                  <a:gd name="T60" fmla="*/ 843 w 916"/>
                  <a:gd name="T61" fmla="*/ 277 h 300"/>
                  <a:gd name="T62" fmla="*/ 768 w 916"/>
                  <a:gd name="T63" fmla="*/ 297 h 300"/>
                  <a:gd name="T64" fmla="*/ 699 w 916"/>
                  <a:gd name="T65" fmla="*/ 300 h 300"/>
                  <a:gd name="T66" fmla="*/ 632 w 916"/>
                  <a:gd name="T67" fmla="*/ 297 h 300"/>
                  <a:gd name="T68" fmla="*/ 557 w 916"/>
                  <a:gd name="T69" fmla="*/ 277 h 300"/>
                  <a:gd name="T70" fmla="*/ 500 w 916"/>
                  <a:gd name="T71" fmla="*/ 224 h 300"/>
                  <a:gd name="T72" fmla="*/ 485 w 916"/>
                  <a:gd name="T73" fmla="*/ 137 h 300"/>
                  <a:gd name="T74" fmla="*/ 432 w 916"/>
                  <a:gd name="T75" fmla="*/ 150 h 300"/>
                  <a:gd name="T76" fmla="*/ 405 w 916"/>
                  <a:gd name="T77" fmla="*/ 241 h 300"/>
                  <a:gd name="T78" fmla="*/ 342 w 916"/>
                  <a:gd name="T79" fmla="*/ 284 h 300"/>
                  <a:gd name="T80" fmla="*/ 266 w 916"/>
                  <a:gd name="T81" fmla="*/ 298 h 300"/>
                  <a:gd name="T82" fmla="*/ 201 w 916"/>
                  <a:gd name="T83" fmla="*/ 299 h 300"/>
                  <a:gd name="T84" fmla="*/ 129 w 916"/>
                  <a:gd name="T85" fmla="*/ 294 h 300"/>
                  <a:gd name="T86" fmla="*/ 57 w 916"/>
                  <a:gd name="T87" fmla="*/ 267 h 300"/>
                  <a:gd name="T88" fmla="*/ 7 w 916"/>
                  <a:gd name="T89" fmla="*/ 202 h 300"/>
                  <a:gd name="T90" fmla="*/ 7 w 916"/>
                  <a:gd name="T91" fmla="*/ 98 h 300"/>
                  <a:gd name="T92" fmla="*/ 57 w 916"/>
                  <a:gd name="T93" fmla="*/ 33 h 300"/>
                  <a:gd name="T94" fmla="*/ 129 w 916"/>
                  <a:gd name="T95" fmla="*/ 6 h 300"/>
                  <a:gd name="T96" fmla="*/ 201 w 916"/>
                  <a:gd name="T97" fmla="*/ 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16" h="300">
                    <a:moveTo>
                      <a:pt x="699" y="71"/>
                    </a:moveTo>
                    <a:lnTo>
                      <a:pt x="665" y="72"/>
                    </a:lnTo>
                    <a:lnTo>
                      <a:pt x="636" y="74"/>
                    </a:lnTo>
                    <a:lnTo>
                      <a:pt x="613" y="78"/>
                    </a:lnTo>
                    <a:lnTo>
                      <a:pt x="594" y="83"/>
                    </a:lnTo>
                    <a:lnTo>
                      <a:pt x="579" y="90"/>
                    </a:lnTo>
                    <a:lnTo>
                      <a:pt x="569" y="99"/>
                    </a:lnTo>
                    <a:lnTo>
                      <a:pt x="561" y="109"/>
                    </a:lnTo>
                    <a:lnTo>
                      <a:pt x="556" y="122"/>
                    </a:lnTo>
                    <a:lnTo>
                      <a:pt x="554" y="135"/>
                    </a:lnTo>
                    <a:lnTo>
                      <a:pt x="553" y="150"/>
                    </a:lnTo>
                    <a:lnTo>
                      <a:pt x="554" y="165"/>
                    </a:lnTo>
                    <a:lnTo>
                      <a:pt x="556" y="179"/>
                    </a:lnTo>
                    <a:lnTo>
                      <a:pt x="561" y="191"/>
                    </a:lnTo>
                    <a:lnTo>
                      <a:pt x="569" y="201"/>
                    </a:lnTo>
                    <a:lnTo>
                      <a:pt x="579" y="210"/>
                    </a:lnTo>
                    <a:lnTo>
                      <a:pt x="594" y="216"/>
                    </a:lnTo>
                    <a:lnTo>
                      <a:pt x="613" y="223"/>
                    </a:lnTo>
                    <a:lnTo>
                      <a:pt x="636" y="227"/>
                    </a:lnTo>
                    <a:lnTo>
                      <a:pt x="665" y="229"/>
                    </a:lnTo>
                    <a:lnTo>
                      <a:pt x="699" y="230"/>
                    </a:lnTo>
                    <a:lnTo>
                      <a:pt x="734" y="229"/>
                    </a:lnTo>
                    <a:lnTo>
                      <a:pt x="763" y="227"/>
                    </a:lnTo>
                    <a:lnTo>
                      <a:pt x="787" y="223"/>
                    </a:lnTo>
                    <a:lnTo>
                      <a:pt x="805" y="216"/>
                    </a:lnTo>
                    <a:lnTo>
                      <a:pt x="820" y="210"/>
                    </a:lnTo>
                    <a:lnTo>
                      <a:pt x="831" y="201"/>
                    </a:lnTo>
                    <a:lnTo>
                      <a:pt x="839" y="191"/>
                    </a:lnTo>
                    <a:lnTo>
                      <a:pt x="843" y="179"/>
                    </a:lnTo>
                    <a:lnTo>
                      <a:pt x="846" y="165"/>
                    </a:lnTo>
                    <a:lnTo>
                      <a:pt x="847" y="150"/>
                    </a:lnTo>
                    <a:lnTo>
                      <a:pt x="846" y="135"/>
                    </a:lnTo>
                    <a:lnTo>
                      <a:pt x="843" y="122"/>
                    </a:lnTo>
                    <a:lnTo>
                      <a:pt x="839" y="109"/>
                    </a:lnTo>
                    <a:lnTo>
                      <a:pt x="831" y="99"/>
                    </a:lnTo>
                    <a:lnTo>
                      <a:pt x="820" y="90"/>
                    </a:lnTo>
                    <a:lnTo>
                      <a:pt x="805" y="83"/>
                    </a:lnTo>
                    <a:lnTo>
                      <a:pt x="787" y="78"/>
                    </a:lnTo>
                    <a:lnTo>
                      <a:pt x="763" y="74"/>
                    </a:lnTo>
                    <a:lnTo>
                      <a:pt x="734" y="72"/>
                    </a:lnTo>
                    <a:lnTo>
                      <a:pt x="699" y="71"/>
                    </a:lnTo>
                    <a:close/>
                    <a:moveTo>
                      <a:pt x="216" y="71"/>
                    </a:moveTo>
                    <a:lnTo>
                      <a:pt x="182" y="72"/>
                    </a:lnTo>
                    <a:lnTo>
                      <a:pt x="153" y="74"/>
                    </a:lnTo>
                    <a:lnTo>
                      <a:pt x="130" y="78"/>
                    </a:lnTo>
                    <a:lnTo>
                      <a:pt x="111" y="83"/>
                    </a:lnTo>
                    <a:lnTo>
                      <a:pt x="96" y="90"/>
                    </a:lnTo>
                    <a:lnTo>
                      <a:pt x="85" y="99"/>
                    </a:lnTo>
                    <a:lnTo>
                      <a:pt x="78" y="109"/>
                    </a:lnTo>
                    <a:lnTo>
                      <a:pt x="73" y="122"/>
                    </a:lnTo>
                    <a:lnTo>
                      <a:pt x="70" y="135"/>
                    </a:lnTo>
                    <a:lnTo>
                      <a:pt x="70" y="150"/>
                    </a:lnTo>
                    <a:lnTo>
                      <a:pt x="70" y="165"/>
                    </a:lnTo>
                    <a:lnTo>
                      <a:pt x="73" y="179"/>
                    </a:lnTo>
                    <a:lnTo>
                      <a:pt x="78" y="191"/>
                    </a:lnTo>
                    <a:lnTo>
                      <a:pt x="85" y="201"/>
                    </a:lnTo>
                    <a:lnTo>
                      <a:pt x="96" y="210"/>
                    </a:lnTo>
                    <a:lnTo>
                      <a:pt x="111" y="216"/>
                    </a:lnTo>
                    <a:lnTo>
                      <a:pt x="130" y="223"/>
                    </a:lnTo>
                    <a:lnTo>
                      <a:pt x="153" y="227"/>
                    </a:lnTo>
                    <a:lnTo>
                      <a:pt x="182" y="229"/>
                    </a:lnTo>
                    <a:lnTo>
                      <a:pt x="216" y="230"/>
                    </a:lnTo>
                    <a:lnTo>
                      <a:pt x="250" y="229"/>
                    </a:lnTo>
                    <a:lnTo>
                      <a:pt x="280" y="227"/>
                    </a:lnTo>
                    <a:lnTo>
                      <a:pt x="304" y="223"/>
                    </a:lnTo>
                    <a:lnTo>
                      <a:pt x="322" y="216"/>
                    </a:lnTo>
                    <a:lnTo>
                      <a:pt x="337" y="210"/>
                    </a:lnTo>
                    <a:lnTo>
                      <a:pt x="348" y="201"/>
                    </a:lnTo>
                    <a:lnTo>
                      <a:pt x="355" y="191"/>
                    </a:lnTo>
                    <a:lnTo>
                      <a:pt x="360" y="179"/>
                    </a:lnTo>
                    <a:lnTo>
                      <a:pt x="363" y="165"/>
                    </a:lnTo>
                    <a:lnTo>
                      <a:pt x="363" y="150"/>
                    </a:lnTo>
                    <a:lnTo>
                      <a:pt x="363" y="135"/>
                    </a:lnTo>
                    <a:lnTo>
                      <a:pt x="360" y="122"/>
                    </a:lnTo>
                    <a:lnTo>
                      <a:pt x="355" y="109"/>
                    </a:lnTo>
                    <a:lnTo>
                      <a:pt x="348" y="99"/>
                    </a:lnTo>
                    <a:lnTo>
                      <a:pt x="337" y="90"/>
                    </a:lnTo>
                    <a:lnTo>
                      <a:pt x="322" y="83"/>
                    </a:lnTo>
                    <a:lnTo>
                      <a:pt x="304" y="78"/>
                    </a:lnTo>
                    <a:lnTo>
                      <a:pt x="280" y="74"/>
                    </a:lnTo>
                    <a:lnTo>
                      <a:pt x="250" y="72"/>
                    </a:lnTo>
                    <a:lnTo>
                      <a:pt x="216" y="71"/>
                    </a:lnTo>
                    <a:close/>
                    <a:moveTo>
                      <a:pt x="216" y="0"/>
                    </a:moveTo>
                    <a:lnTo>
                      <a:pt x="234" y="0"/>
                    </a:lnTo>
                    <a:lnTo>
                      <a:pt x="254" y="1"/>
                    </a:lnTo>
                    <a:lnTo>
                      <a:pt x="276" y="2"/>
                    </a:lnTo>
                    <a:lnTo>
                      <a:pt x="298" y="5"/>
                    </a:lnTo>
                    <a:lnTo>
                      <a:pt x="321" y="9"/>
                    </a:lnTo>
                    <a:lnTo>
                      <a:pt x="343" y="17"/>
                    </a:lnTo>
                    <a:lnTo>
                      <a:pt x="364" y="26"/>
                    </a:lnTo>
                    <a:lnTo>
                      <a:pt x="383" y="37"/>
                    </a:lnTo>
                    <a:lnTo>
                      <a:pt x="400" y="53"/>
                    </a:lnTo>
                    <a:lnTo>
                      <a:pt x="516" y="53"/>
                    </a:lnTo>
                    <a:lnTo>
                      <a:pt x="533" y="37"/>
                    </a:lnTo>
                    <a:lnTo>
                      <a:pt x="553" y="26"/>
                    </a:lnTo>
                    <a:lnTo>
                      <a:pt x="574" y="17"/>
                    </a:lnTo>
                    <a:lnTo>
                      <a:pt x="596" y="9"/>
                    </a:lnTo>
                    <a:lnTo>
                      <a:pt x="618" y="5"/>
                    </a:lnTo>
                    <a:lnTo>
                      <a:pt x="640" y="2"/>
                    </a:lnTo>
                    <a:lnTo>
                      <a:pt x="662" y="1"/>
                    </a:lnTo>
                    <a:lnTo>
                      <a:pt x="682" y="0"/>
                    </a:lnTo>
                    <a:lnTo>
                      <a:pt x="699" y="0"/>
                    </a:lnTo>
                    <a:lnTo>
                      <a:pt x="715" y="0"/>
                    </a:lnTo>
                    <a:lnTo>
                      <a:pt x="732" y="0"/>
                    </a:lnTo>
                    <a:lnTo>
                      <a:pt x="749" y="1"/>
                    </a:lnTo>
                    <a:lnTo>
                      <a:pt x="768" y="3"/>
                    </a:lnTo>
                    <a:lnTo>
                      <a:pt x="787" y="6"/>
                    </a:lnTo>
                    <a:lnTo>
                      <a:pt x="806" y="10"/>
                    </a:lnTo>
                    <a:lnTo>
                      <a:pt x="825" y="16"/>
                    </a:lnTo>
                    <a:lnTo>
                      <a:pt x="843" y="24"/>
                    </a:lnTo>
                    <a:lnTo>
                      <a:pt x="860" y="33"/>
                    </a:lnTo>
                    <a:lnTo>
                      <a:pt x="875" y="45"/>
                    </a:lnTo>
                    <a:lnTo>
                      <a:pt x="889" y="59"/>
                    </a:lnTo>
                    <a:lnTo>
                      <a:pt x="900" y="77"/>
                    </a:lnTo>
                    <a:lnTo>
                      <a:pt x="908" y="98"/>
                    </a:lnTo>
                    <a:lnTo>
                      <a:pt x="914" y="123"/>
                    </a:lnTo>
                    <a:lnTo>
                      <a:pt x="916" y="150"/>
                    </a:lnTo>
                    <a:lnTo>
                      <a:pt x="914" y="178"/>
                    </a:lnTo>
                    <a:lnTo>
                      <a:pt x="908" y="202"/>
                    </a:lnTo>
                    <a:lnTo>
                      <a:pt x="900" y="223"/>
                    </a:lnTo>
                    <a:lnTo>
                      <a:pt x="889" y="241"/>
                    </a:lnTo>
                    <a:lnTo>
                      <a:pt x="875" y="255"/>
                    </a:lnTo>
                    <a:lnTo>
                      <a:pt x="860" y="267"/>
                    </a:lnTo>
                    <a:lnTo>
                      <a:pt x="843" y="277"/>
                    </a:lnTo>
                    <a:lnTo>
                      <a:pt x="825" y="285"/>
                    </a:lnTo>
                    <a:lnTo>
                      <a:pt x="806" y="290"/>
                    </a:lnTo>
                    <a:lnTo>
                      <a:pt x="787" y="294"/>
                    </a:lnTo>
                    <a:lnTo>
                      <a:pt x="768" y="297"/>
                    </a:lnTo>
                    <a:lnTo>
                      <a:pt x="749" y="298"/>
                    </a:lnTo>
                    <a:lnTo>
                      <a:pt x="732" y="299"/>
                    </a:lnTo>
                    <a:lnTo>
                      <a:pt x="715" y="299"/>
                    </a:lnTo>
                    <a:lnTo>
                      <a:pt x="699" y="300"/>
                    </a:lnTo>
                    <a:lnTo>
                      <a:pt x="685" y="299"/>
                    </a:lnTo>
                    <a:lnTo>
                      <a:pt x="668" y="299"/>
                    </a:lnTo>
                    <a:lnTo>
                      <a:pt x="650" y="298"/>
                    </a:lnTo>
                    <a:lnTo>
                      <a:pt x="632" y="297"/>
                    </a:lnTo>
                    <a:lnTo>
                      <a:pt x="613" y="294"/>
                    </a:lnTo>
                    <a:lnTo>
                      <a:pt x="593" y="290"/>
                    </a:lnTo>
                    <a:lnTo>
                      <a:pt x="575" y="285"/>
                    </a:lnTo>
                    <a:lnTo>
                      <a:pt x="557" y="277"/>
                    </a:lnTo>
                    <a:lnTo>
                      <a:pt x="540" y="267"/>
                    </a:lnTo>
                    <a:lnTo>
                      <a:pt x="524" y="255"/>
                    </a:lnTo>
                    <a:lnTo>
                      <a:pt x="511" y="241"/>
                    </a:lnTo>
                    <a:lnTo>
                      <a:pt x="500" y="224"/>
                    </a:lnTo>
                    <a:lnTo>
                      <a:pt x="491" y="202"/>
                    </a:lnTo>
                    <a:lnTo>
                      <a:pt x="486" y="179"/>
                    </a:lnTo>
                    <a:lnTo>
                      <a:pt x="484" y="150"/>
                    </a:lnTo>
                    <a:lnTo>
                      <a:pt x="485" y="137"/>
                    </a:lnTo>
                    <a:lnTo>
                      <a:pt x="486" y="125"/>
                    </a:lnTo>
                    <a:lnTo>
                      <a:pt x="430" y="125"/>
                    </a:lnTo>
                    <a:lnTo>
                      <a:pt x="432" y="137"/>
                    </a:lnTo>
                    <a:lnTo>
                      <a:pt x="432" y="150"/>
                    </a:lnTo>
                    <a:lnTo>
                      <a:pt x="430" y="179"/>
                    </a:lnTo>
                    <a:lnTo>
                      <a:pt x="425" y="202"/>
                    </a:lnTo>
                    <a:lnTo>
                      <a:pt x="416" y="224"/>
                    </a:lnTo>
                    <a:lnTo>
                      <a:pt x="405" y="241"/>
                    </a:lnTo>
                    <a:lnTo>
                      <a:pt x="392" y="255"/>
                    </a:lnTo>
                    <a:lnTo>
                      <a:pt x="377" y="267"/>
                    </a:lnTo>
                    <a:lnTo>
                      <a:pt x="360" y="277"/>
                    </a:lnTo>
                    <a:lnTo>
                      <a:pt x="342" y="284"/>
                    </a:lnTo>
                    <a:lnTo>
                      <a:pt x="323" y="290"/>
                    </a:lnTo>
                    <a:lnTo>
                      <a:pt x="304" y="294"/>
                    </a:lnTo>
                    <a:lnTo>
                      <a:pt x="285" y="296"/>
                    </a:lnTo>
                    <a:lnTo>
                      <a:pt x="266" y="298"/>
                    </a:lnTo>
                    <a:lnTo>
                      <a:pt x="248" y="299"/>
                    </a:lnTo>
                    <a:lnTo>
                      <a:pt x="231" y="299"/>
                    </a:lnTo>
                    <a:lnTo>
                      <a:pt x="216" y="299"/>
                    </a:lnTo>
                    <a:lnTo>
                      <a:pt x="201" y="299"/>
                    </a:lnTo>
                    <a:lnTo>
                      <a:pt x="185" y="299"/>
                    </a:lnTo>
                    <a:lnTo>
                      <a:pt x="167" y="298"/>
                    </a:lnTo>
                    <a:lnTo>
                      <a:pt x="148" y="296"/>
                    </a:lnTo>
                    <a:lnTo>
                      <a:pt x="129" y="294"/>
                    </a:lnTo>
                    <a:lnTo>
                      <a:pt x="110" y="290"/>
                    </a:lnTo>
                    <a:lnTo>
                      <a:pt x="91" y="284"/>
                    </a:lnTo>
                    <a:lnTo>
                      <a:pt x="73" y="277"/>
                    </a:lnTo>
                    <a:lnTo>
                      <a:pt x="57" y="267"/>
                    </a:lnTo>
                    <a:lnTo>
                      <a:pt x="41" y="255"/>
                    </a:lnTo>
                    <a:lnTo>
                      <a:pt x="27" y="240"/>
                    </a:lnTo>
                    <a:lnTo>
                      <a:pt x="16" y="223"/>
                    </a:lnTo>
                    <a:lnTo>
                      <a:pt x="7" y="202"/>
                    </a:lnTo>
                    <a:lnTo>
                      <a:pt x="2" y="178"/>
                    </a:lnTo>
                    <a:lnTo>
                      <a:pt x="0" y="150"/>
                    </a:lnTo>
                    <a:lnTo>
                      <a:pt x="2" y="122"/>
                    </a:lnTo>
                    <a:lnTo>
                      <a:pt x="7" y="98"/>
                    </a:lnTo>
                    <a:lnTo>
                      <a:pt x="16" y="77"/>
                    </a:lnTo>
                    <a:lnTo>
                      <a:pt x="27" y="59"/>
                    </a:lnTo>
                    <a:lnTo>
                      <a:pt x="41" y="45"/>
                    </a:lnTo>
                    <a:lnTo>
                      <a:pt x="57" y="33"/>
                    </a:lnTo>
                    <a:lnTo>
                      <a:pt x="73" y="23"/>
                    </a:lnTo>
                    <a:lnTo>
                      <a:pt x="91" y="16"/>
                    </a:lnTo>
                    <a:lnTo>
                      <a:pt x="110" y="10"/>
                    </a:lnTo>
                    <a:lnTo>
                      <a:pt x="129" y="6"/>
                    </a:lnTo>
                    <a:lnTo>
                      <a:pt x="148" y="3"/>
                    </a:lnTo>
                    <a:lnTo>
                      <a:pt x="167" y="1"/>
                    </a:lnTo>
                    <a:lnTo>
                      <a:pt x="185" y="0"/>
                    </a:lnTo>
                    <a:lnTo>
                      <a:pt x="201" y="0"/>
                    </a:lnTo>
                    <a:lnTo>
                      <a:pt x="2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endParaRPr kumimoji="0" lang="ko-KR" altLang="en-US" sz="1600" b="0" i="0" u="none" strike="noStrike" kern="1200" cap="none" spc="0" normalizeH="0" baseline="0"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endParaRPr>
              </a:p>
            </p:txBody>
          </p:sp>
          <p:sp>
            <p:nvSpPr>
              <p:cNvPr id="21" name="Freeform 24"/>
              <p:cNvSpPr>
                <a:spLocks noEditPoints="1"/>
              </p:cNvSpPr>
              <p:nvPr/>
            </p:nvSpPr>
            <p:spPr>
              <a:xfrm>
                <a:off x="2597" y="4335"/>
                <a:ext cx="217" cy="124"/>
              </a:xfrm>
              <a:custGeom>
                <a:avLst/>
                <a:gdLst>
                  <a:gd name="T0" fmla="*/ 1796 w 2393"/>
                  <a:gd name="T1" fmla="*/ 704 h 1360"/>
                  <a:gd name="T2" fmla="*/ 1761 w 2393"/>
                  <a:gd name="T3" fmla="*/ 720 h 1360"/>
                  <a:gd name="T4" fmla="*/ 1590 w 2393"/>
                  <a:gd name="T5" fmla="*/ 904 h 1360"/>
                  <a:gd name="T6" fmla="*/ 1882 w 2393"/>
                  <a:gd name="T7" fmla="*/ 733 h 1360"/>
                  <a:gd name="T8" fmla="*/ 1851 w 2393"/>
                  <a:gd name="T9" fmla="*/ 709 h 1360"/>
                  <a:gd name="T10" fmla="*/ 1814 w 2393"/>
                  <a:gd name="T11" fmla="*/ 702 h 1360"/>
                  <a:gd name="T12" fmla="*/ 1831 w 2393"/>
                  <a:gd name="T13" fmla="*/ 20 h 1360"/>
                  <a:gd name="T14" fmla="*/ 1950 w 2393"/>
                  <a:gd name="T15" fmla="*/ 61 h 1360"/>
                  <a:gd name="T16" fmla="*/ 2057 w 2393"/>
                  <a:gd name="T17" fmla="*/ 121 h 1360"/>
                  <a:gd name="T18" fmla="*/ 2154 w 2393"/>
                  <a:gd name="T19" fmla="*/ 196 h 1360"/>
                  <a:gd name="T20" fmla="*/ 2235 w 2393"/>
                  <a:gd name="T21" fmla="*/ 286 h 1360"/>
                  <a:gd name="T22" fmla="*/ 2301 w 2393"/>
                  <a:gd name="T23" fmla="*/ 388 h 1360"/>
                  <a:gd name="T24" fmla="*/ 2352 w 2393"/>
                  <a:gd name="T25" fmla="*/ 501 h 1360"/>
                  <a:gd name="T26" fmla="*/ 2382 w 2393"/>
                  <a:gd name="T27" fmla="*/ 622 h 1360"/>
                  <a:gd name="T28" fmla="*/ 2393 w 2393"/>
                  <a:gd name="T29" fmla="*/ 748 h 1360"/>
                  <a:gd name="T30" fmla="*/ 2390 w 2393"/>
                  <a:gd name="T31" fmla="*/ 1230 h 1360"/>
                  <a:gd name="T32" fmla="*/ 2370 w 2393"/>
                  <a:gd name="T33" fmla="*/ 1282 h 1360"/>
                  <a:gd name="T34" fmla="*/ 2335 w 2393"/>
                  <a:gd name="T35" fmla="*/ 1324 h 1360"/>
                  <a:gd name="T36" fmla="*/ 2286 w 2393"/>
                  <a:gd name="T37" fmla="*/ 1351 h 1360"/>
                  <a:gd name="T38" fmla="*/ 2230 w 2393"/>
                  <a:gd name="T39" fmla="*/ 1360 h 1360"/>
                  <a:gd name="T40" fmla="*/ 129 w 2393"/>
                  <a:gd name="T41" fmla="*/ 1358 h 1360"/>
                  <a:gd name="T42" fmla="*/ 77 w 2393"/>
                  <a:gd name="T43" fmla="*/ 1339 h 1360"/>
                  <a:gd name="T44" fmla="*/ 36 w 2393"/>
                  <a:gd name="T45" fmla="*/ 1304 h 1360"/>
                  <a:gd name="T46" fmla="*/ 10 w 2393"/>
                  <a:gd name="T47" fmla="*/ 1256 h 1360"/>
                  <a:gd name="T48" fmla="*/ 0 w 2393"/>
                  <a:gd name="T49" fmla="*/ 1200 h 1360"/>
                  <a:gd name="T50" fmla="*/ 3 w 2393"/>
                  <a:gd name="T51" fmla="*/ 684 h 1360"/>
                  <a:gd name="T52" fmla="*/ 23 w 2393"/>
                  <a:gd name="T53" fmla="*/ 561 h 1360"/>
                  <a:gd name="T54" fmla="*/ 63 w 2393"/>
                  <a:gd name="T55" fmla="*/ 443 h 1360"/>
                  <a:gd name="T56" fmla="*/ 122 w 2393"/>
                  <a:gd name="T57" fmla="*/ 336 h 1360"/>
                  <a:gd name="T58" fmla="*/ 195 w 2393"/>
                  <a:gd name="T59" fmla="*/ 240 h 1360"/>
                  <a:gd name="T60" fmla="*/ 283 w 2393"/>
                  <a:gd name="T61" fmla="*/ 157 h 1360"/>
                  <a:gd name="T62" fmla="*/ 385 w 2393"/>
                  <a:gd name="T63" fmla="*/ 89 h 1360"/>
                  <a:gd name="T64" fmla="*/ 498 w 2393"/>
                  <a:gd name="T65" fmla="*/ 38 h 1360"/>
                  <a:gd name="T66" fmla="*/ 640 w 2393"/>
                  <a:gd name="T67" fmla="*/ 0 h 1360"/>
                  <a:gd name="T68" fmla="*/ 1748 w 2393"/>
                  <a:gd name="T69" fmla="*/ 0 h 1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393" h="1360">
                    <a:moveTo>
                      <a:pt x="1814" y="702"/>
                    </a:moveTo>
                    <a:lnTo>
                      <a:pt x="1796" y="704"/>
                    </a:lnTo>
                    <a:lnTo>
                      <a:pt x="1778" y="709"/>
                    </a:lnTo>
                    <a:lnTo>
                      <a:pt x="1761" y="720"/>
                    </a:lnTo>
                    <a:lnTo>
                      <a:pt x="1746" y="733"/>
                    </a:lnTo>
                    <a:lnTo>
                      <a:pt x="1590" y="904"/>
                    </a:lnTo>
                    <a:lnTo>
                      <a:pt x="2038" y="904"/>
                    </a:lnTo>
                    <a:lnTo>
                      <a:pt x="1882" y="733"/>
                    </a:lnTo>
                    <a:lnTo>
                      <a:pt x="1867" y="719"/>
                    </a:lnTo>
                    <a:lnTo>
                      <a:pt x="1851" y="709"/>
                    </a:lnTo>
                    <a:lnTo>
                      <a:pt x="1833" y="703"/>
                    </a:lnTo>
                    <a:lnTo>
                      <a:pt x="1814" y="702"/>
                    </a:lnTo>
                    <a:close/>
                    <a:moveTo>
                      <a:pt x="1748" y="0"/>
                    </a:moveTo>
                    <a:lnTo>
                      <a:pt x="1831" y="20"/>
                    </a:lnTo>
                    <a:lnTo>
                      <a:pt x="1892" y="38"/>
                    </a:lnTo>
                    <a:lnTo>
                      <a:pt x="1950" y="61"/>
                    </a:lnTo>
                    <a:lnTo>
                      <a:pt x="2005" y="88"/>
                    </a:lnTo>
                    <a:lnTo>
                      <a:pt x="2057" y="121"/>
                    </a:lnTo>
                    <a:lnTo>
                      <a:pt x="2107" y="157"/>
                    </a:lnTo>
                    <a:lnTo>
                      <a:pt x="2154" y="196"/>
                    </a:lnTo>
                    <a:lnTo>
                      <a:pt x="2196" y="239"/>
                    </a:lnTo>
                    <a:lnTo>
                      <a:pt x="2235" y="286"/>
                    </a:lnTo>
                    <a:lnTo>
                      <a:pt x="2270" y="336"/>
                    </a:lnTo>
                    <a:lnTo>
                      <a:pt x="2301" y="388"/>
                    </a:lnTo>
                    <a:lnTo>
                      <a:pt x="2328" y="443"/>
                    </a:lnTo>
                    <a:lnTo>
                      <a:pt x="2352" y="501"/>
                    </a:lnTo>
                    <a:lnTo>
                      <a:pt x="2369" y="561"/>
                    </a:lnTo>
                    <a:lnTo>
                      <a:pt x="2382" y="622"/>
                    </a:lnTo>
                    <a:lnTo>
                      <a:pt x="2390" y="684"/>
                    </a:lnTo>
                    <a:lnTo>
                      <a:pt x="2393" y="748"/>
                    </a:lnTo>
                    <a:lnTo>
                      <a:pt x="2393" y="1200"/>
                    </a:lnTo>
                    <a:lnTo>
                      <a:pt x="2390" y="1230"/>
                    </a:lnTo>
                    <a:lnTo>
                      <a:pt x="2383" y="1256"/>
                    </a:lnTo>
                    <a:lnTo>
                      <a:pt x="2370" y="1282"/>
                    </a:lnTo>
                    <a:lnTo>
                      <a:pt x="2354" y="1304"/>
                    </a:lnTo>
                    <a:lnTo>
                      <a:pt x="2335" y="1324"/>
                    </a:lnTo>
                    <a:lnTo>
                      <a:pt x="2311" y="1339"/>
                    </a:lnTo>
                    <a:lnTo>
                      <a:pt x="2286" y="1351"/>
                    </a:lnTo>
                    <a:lnTo>
                      <a:pt x="2259" y="1358"/>
                    </a:lnTo>
                    <a:lnTo>
                      <a:pt x="2230" y="1360"/>
                    </a:lnTo>
                    <a:lnTo>
                      <a:pt x="157" y="1360"/>
                    </a:lnTo>
                    <a:lnTo>
                      <a:pt x="129" y="1358"/>
                    </a:lnTo>
                    <a:lnTo>
                      <a:pt x="101" y="1351"/>
                    </a:lnTo>
                    <a:lnTo>
                      <a:pt x="77" y="1339"/>
                    </a:lnTo>
                    <a:lnTo>
                      <a:pt x="55" y="1324"/>
                    </a:lnTo>
                    <a:lnTo>
                      <a:pt x="36" y="1304"/>
                    </a:lnTo>
                    <a:lnTo>
                      <a:pt x="21" y="1282"/>
                    </a:lnTo>
                    <a:lnTo>
                      <a:pt x="10" y="1256"/>
                    </a:lnTo>
                    <a:lnTo>
                      <a:pt x="3" y="1230"/>
                    </a:lnTo>
                    <a:lnTo>
                      <a:pt x="0" y="1200"/>
                    </a:lnTo>
                    <a:lnTo>
                      <a:pt x="0" y="748"/>
                    </a:lnTo>
                    <a:lnTo>
                      <a:pt x="3" y="684"/>
                    </a:lnTo>
                    <a:lnTo>
                      <a:pt x="11" y="622"/>
                    </a:lnTo>
                    <a:lnTo>
                      <a:pt x="23" y="561"/>
                    </a:lnTo>
                    <a:lnTo>
                      <a:pt x="41" y="501"/>
                    </a:lnTo>
                    <a:lnTo>
                      <a:pt x="63" y="443"/>
                    </a:lnTo>
                    <a:lnTo>
                      <a:pt x="90" y="389"/>
                    </a:lnTo>
                    <a:lnTo>
                      <a:pt x="122" y="336"/>
                    </a:lnTo>
                    <a:lnTo>
                      <a:pt x="156" y="286"/>
                    </a:lnTo>
                    <a:lnTo>
                      <a:pt x="195" y="240"/>
                    </a:lnTo>
                    <a:lnTo>
                      <a:pt x="237" y="196"/>
                    </a:lnTo>
                    <a:lnTo>
                      <a:pt x="283" y="157"/>
                    </a:lnTo>
                    <a:lnTo>
                      <a:pt x="332" y="121"/>
                    </a:lnTo>
                    <a:lnTo>
                      <a:pt x="385" y="89"/>
                    </a:lnTo>
                    <a:lnTo>
                      <a:pt x="440" y="62"/>
                    </a:lnTo>
                    <a:lnTo>
                      <a:pt x="498" y="38"/>
                    </a:lnTo>
                    <a:lnTo>
                      <a:pt x="559" y="20"/>
                    </a:lnTo>
                    <a:lnTo>
                      <a:pt x="640" y="0"/>
                    </a:lnTo>
                    <a:lnTo>
                      <a:pt x="1193" y="1280"/>
                    </a:lnTo>
                    <a:lnTo>
                      <a:pt x="174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endParaRPr kumimoji="0" lang="ko-KR" altLang="en-US" sz="1600" b="0" i="0" u="none" strike="noStrike" kern="1200" cap="none" spc="0" normalizeH="0" baseline="0"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endParaRPr>
              </a:p>
            </p:txBody>
          </p:sp>
          <p:sp>
            <p:nvSpPr>
              <p:cNvPr id="22" name="Freeform 25"/>
              <p:cNvSpPr/>
              <p:nvPr/>
            </p:nvSpPr>
            <p:spPr>
              <a:xfrm>
                <a:off x="2689" y="4347"/>
                <a:ext cx="34" cy="83"/>
              </a:xfrm>
              <a:custGeom>
                <a:avLst/>
                <a:gdLst>
                  <a:gd name="T0" fmla="*/ 135 w 373"/>
                  <a:gd name="T1" fmla="*/ 0 h 915"/>
                  <a:gd name="T2" fmla="*/ 237 w 373"/>
                  <a:gd name="T3" fmla="*/ 0 h 915"/>
                  <a:gd name="T4" fmla="*/ 258 w 373"/>
                  <a:gd name="T5" fmla="*/ 2 h 915"/>
                  <a:gd name="T6" fmla="*/ 278 w 373"/>
                  <a:gd name="T7" fmla="*/ 9 h 915"/>
                  <a:gd name="T8" fmla="*/ 295 w 373"/>
                  <a:gd name="T9" fmla="*/ 21 h 915"/>
                  <a:gd name="T10" fmla="*/ 310 w 373"/>
                  <a:gd name="T11" fmla="*/ 36 h 915"/>
                  <a:gd name="T12" fmla="*/ 321 w 373"/>
                  <a:gd name="T13" fmla="*/ 53 h 915"/>
                  <a:gd name="T14" fmla="*/ 328 w 373"/>
                  <a:gd name="T15" fmla="*/ 74 h 915"/>
                  <a:gd name="T16" fmla="*/ 366 w 373"/>
                  <a:gd name="T17" fmla="*/ 234 h 915"/>
                  <a:gd name="T18" fmla="*/ 368 w 373"/>
                  <a:gd name="T19" fmla="*/ 257 h 915"/>
                  <a:gd name="T20" fmla="*/ 365 w 373"/>
                  <a:gd name="T21" fmla="*/ 281 h 915"/>
                  <a:gd name="T22" fmla="*/ 357 w 373"/>
                  <a:gd name="T23" fmla="*/ 301 h 915"/>
                  <a:gd name="T24" fmla="*/ 345 w 373"/>
                  <a:gd name="T25" fmla="*/ 319 h 915"/>
                  <a:gd name="T26" fmla="*/ 329 w 373"/>
                  <a:gd name="T27" fmla="*/ 334 h 915"/>
                  <a:gd name="T28" fmla="*/ 309 w 373"/>
                  <a:gd name="T29" fmla="*/ 345 h 915"/>
                  <a:gd name="T30" fmla="*/ 287 w 373"/>
                  <a:gd name="T31" fmla="*/ 351 h 915"/>
                  <a:gd name="T32" fmla="*/ 373 w 373"/>
                  <a:gd name="T33" fmla="*/ 438 h 915"/>
                  <a:gd name="T34" fmla="*/ 187 w 373"/>
                  <a:gd name="T35" fmla="*/ 915 h 915"/>
                  <a:gd name="T36" fmla="*/ 0 w 373"/>
                  <a:gd name="T37" fmla="*/ 438 h 915"/>
                  <a:gd name="T38" fmla="*/ 85 w 373"/>
                  <a:gd name="T39" fmla="*/ 351 h 915"/>
                  <a:gd name="T40" fmla="*/ 63 w 373"/>
                  <a:gd name="T41" fmla="*/ 345 h 915"/>
                  <a:gd name="T42" fmla="*/ 44 w 373"/>
                  <a:gd name="T43" fmla="*/ 334 h 915"/>
                  <a:gd name="T44" fmla="*/ 27 w 373"/>
                  <a:gd name="T45" fmla="*/ 319 h 915"/>
                  <a:gd name="T46" fmla="*/ 15 w 373"/>
                  <a:gd name="T47" fmla="*/ 301 h 915"/>
                  <a:gd name="T48" fmla="*/ 7 w 373"/>
                  <a:gd name="T49" fmla="*/ 281 h 915"/>
                  <a:gd name="T50" fmla="*/ 4 w 373"/>
                  <a:gd name="T51" fmla="*/ 257 h 915"/>
                  <a:gd name="T52" fmla="*/ 6 w 373"/>
                  <a:gd name="T53" fmla="*/ 234 h 915"/>
                  <a:gd name="T54" fmla="*/ 44 w 373"/>
                  <a:gd name="T55" fmla="*/ 74 h 915"/>
                  <a:gd name="T56" fmla="*/ 52 w 373"/>
                  <a:gd name="T57" fmla="*/ 53 h 915"/>
                  <a:gd name="T58" fmla="*/ 63 w 373"/>
                  <a:gd name="T59" fmla="*/ 36 h 915"/>
                  <a:gd name="T60" fmla="*/ 77 w 373"/>
                  <a:gd name="T61" fmla="*/ 21 h 915"/>
                  <a:gd name="T62" fmla="*/ 95 w 373"/>
                  <a:gd name="T63" fmla="*/ 9 h 915"/>
                  <a:gd name="T64" fmla="*/ 114 w 373"/>
                  <a:gd name="T65" fmla="*/ 2 h 915"/>
                  <a:gd name="T66" fmla="*/ 135 w 373"/>
                  <a:gd name="T67" fmla="*/ 0 h 9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73" h="915">
                    <a:moveTo>
                      <a:pt x="135" y="0"/>
                    </a:moveTo>
                    <a:lnTo>
                      <a:pt x="237" y="0"/>
                    </a:lnTo>
                    <a:lnTo>
                      <a:pt x="258" y="2"/>
                    </a:lnTo>
                    <a:lnTo>
                      <a:pt x="278" y="9"/>
                    </a:lnTo>
                    <a:lnTo>
                      <a:pt x="295" y="21"/>
                    </a:lnTo>
                    <a:lnTo>
                      <a:pt x="310" y="36"/>
                    </a:lnTo>
                    <a:lnTo>
                      <a:pt x="321" y="53"/>
                    </a:lnTo>
                    <a:lnTo>
                      <a:pt x="328" y="74"/>
                    </a:lnTo>
                    <a:lnTo>
                      <a:pt x="366" y="234"/>
                    </a:lnTo>
                    <a:lnTo>
                      <a:pt x="368" y="257"/>
                    </a:lnTo>
                    <a:lnTo>
                      <a:pt x="365" y="281"/>
                    </a:lnTo>
                    <a:lnTo>
                      <a:pt x="357" y="301"/>
                    </a:lnTo>
                    <a:lnTo>
                      <a:pt x="345" y="319"/>
                    </a:lnTo>
                    <a:lnTo>
                      <a:pt x="329" y="334"/>
                    </a:lnTo>
                    <a:lnTo>
                      <a:pt x="309" y="345"/>
                    </a:lnTo>
                    <a:lnTo>
                      <a:pt x="287" y="351"/>
                    </a:lnTo>
                    <a:lnTo>
                      <a:pt x="373" y="438"/>
                    </a:lnTo>
                    <a:lnTo>
                      <a:pt x="187" y="915"/>
                    </a:lnTo>
                    <a:lnTo>
                      <a:pt x="0" y="438"/>
                    </a:lnTo>
                    <a:lnTo>
                      <a:pt x="85" y="351"/>
                    </a:lnTo>
                    <a:lnTo>
                      <a:pt x="63" y="345"/>
                    </a:lnTo>
                    <a:lnTo>
                      <a:pt x="44" y="334"/>
                    </a:lnTo>
                    <a:lnTo>
                      <a:pt x="27" y="319"/>
                    </a:lnTo>
                    <a:lnTo>
                      <a:pt x="15" y="301"/>
                    </a:lnTo>
                    <a:lnTo>
                      <a:pt x="7" y="281"/>
                    </a:lnTo>
                    <a:lnTo>
                      <a:pt x="4" y="257"/>
                    </a:lnTo>
                    <a:lnTo>
                      <a:pt x="6" y="234"/>
                    </a:lnTo>
                    <a:lnTo>
                      <a:pt x="44" y="74"/>
                    </a:lnTo>
                    <a:lnTo>
                      <a:pt x="52" y="53"/>
                    </a:lnTo>
                    <a:lnTo>
                      <a:pt x="63" y="36"/>
                    </a:lnTo>
                    <a:lnTo>
                      <a:pt x="77" y="21"/>
                    </a:lnTo>
                    <a:lnTo>
                      <a:pt x="95" y="9"/>
                    </a:lnTo>
                    <a:lnTo>
                      <a:pt x="114" y="2"/>
                    </a:lnTo>
                    <a:lnTo>
                      <a:pt x="13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endParaRPr kumimoji="0" lang="ko-KR" altLang="en-US" sz="1600" b="0" i="0" u="none" strike="noStrike" kern="1200" cap="none" spc="0" normalizeH="0" baseline="0"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endParaRPr>
              </a:p>
            </p:txBody>
          </p:sp>
        </p:grpSp>
        <p:grpSp>
          <p:nvGrpSpPr>
            <p:cNvPr id="11" name="Group 16"/>
            <p:cNvGrpSpPr>
              <a:grpSpLocks noChangeAspect="1"/>
            </p:cNvGrpSpPr>
            <p:nvPr/>
          </p:nvGrpSpPr>
          <p:grpSpPr>
            <a:xfrm>
              <a:off x="596845" y="5823027"/>
              <a:ext cx="162480" cy="186754"/>
              <a:chOff x="1039" y="1681"/>
              <a:chExt cx="1071" cy="1231"/>
            </a:xfrm>
            <a:grpFill/>
          </p:grpSpPr>
          <p:sp>
            <p:nvSpPr>
              <p:cNvPr id="15" name="Freeform 17"/>
              <p:cNvSpPr>
                <a:spLocks noEditPoints="1"/>
              </p:cNvSpPr>
              <p:nvPr/>
            </p:nvSpPr>
            <p:spPr>
              <a:xfrm>
                <a:off x="1039" y="1681"/>
                <a:ext cx="1071" cy="1099"/>
              </a:xfrm>
              <a:custGeom>
                <a:avLst/>
                <a:gdLst>
                  <a:gd name="T0" fmla="*/ 3169 w 3212"/>
                  <a:gd name="T1" fmla="*/ 566 h 3298"/>
                  <a:gd name="T2" fmla="*/ 3035 w 3212"/>
                  <a:gd name="T3" fmla="*/ 475 h 3298"/>
                  <a:gd name="T4" fmla="*/ 2711 w 3212"/>
                  <a:gd name="T5" fmla="*/ 199 h 3298"/>
                  <a:gd name="T6" fmla="*/ 2384 w 3212"/>
                  <a:gd name="T7" fmla="*/ 19 h 3298"/>
                  <a:gd name="T8" fmla="*/ 2347 w 3212"/>
                  <a:gd name="T9" fmla="*/ 4 h 3298"/>
                  <a:gd name="T10" fmla="*/ 2278 w 3212"/>
                  <a:gd name="T11" fmla="*/ 47 h 3298"/>
                  <a:gd name="T12" fmla="*/ 2171 w 3212"/>
                  <a:gd name="T13" fmla="*/ 190 h 3298"/>
                  <a:gd name="T14" fmla="*/ 1698 w 3212"/>
                  <a:gd name="T15" fmla="*/ 610 h 3298"/>
                  <a:gd name="T16" fmla="*/ 716 w 3212"/>
                  <a:gd name="T17" fmla="*/ 1337 h 3298"/>
                  <a:gd name="T18" fmla="*/ 296 w 3212"/>
                  <a:gd name="T19" fmla="*/ 1713 h 3298"/>
                  <a:gd name="T20" fmla="*/ 59 w 3212"/>
                  <a:gd name="T21" fmla="*/ 2061 h 3298"/>
                  <a:gd name="T22" fmla="*/ 0 w 3212"/>
                  <a:gd name="T23" fmla="*/ 2479 h 3298"/>
                  <a:gd name="T24" fmla="*/ 29 w 3212"/>
                  <a:gd name="T25" fmla="*/ 2758 h 3298"/>
                  <a:gd name="T26" fmla="*/ 183 w 3212"/>
                  <a:gd name="T27" fmla="*/ 2915 h 3298"/>
                  <a:gd name="T28" fmla="*/ 615 w 3212"/>
                  <a:gd name="T29" fmla="*/ 3255 h 3298"/>
                  <a:gd name="T30" fmla="*/ 886 w 3212"/>
                  <a:gd name="T31" fmla="*/ 3291 h 3298"/>
                  <a:gd name="T32" fmla="*/ 1138 w 3212"/>
                  <a:gd name="T33" fmla="*/ 3171 h 3298"/>
                  <a:gd name="T34" fmla="*/ 1808 w 3212"/>
                  <a:gd name="T35" fmla="*/ 2600 h 3298"/>
                  <a:gd name="T36" fmla="*/ 2812 w 3212"/>
                  <a:gd name="T37" fmla="*/ 1724 h 3298"/>
                  <a:gd name="T38" fmla="*/ 3103 w 3212"/>
                  <a:gd name="T39" fmla="*/ 1438 h 3298"/>
                  <a:gd name="T40" fmla="*/ 3146 w 3212"/>
                  <a:gd name="T41" fmla="*/ 1401 h 3298"/>
                  <a:gd name="T42" fmla="*/ 3193 w 3212"/>
                  <a:gd name="T43" fmla="*/ 1183 h 3298"/>
                  <a:gd name="T44" fmla="*/ 3208 w 3212"/>
                  <a:gd name="T45" fmla="*/ 620 h 3298"/>
                  <a:gd name="T46" fmla="*/ 1001 w 3212"/>
                  <a:gd name="T47" fmla="*/ 3114 h 3298"/>
                  <a:gd name="T48" fmla="*/ 881 w 3212"/>
                  <a:gd name="T49" fmla="*/ 3066 h 3298"/>
                  <a:gd name="T50" fmla="*/ 844 w 3212"/>
                  <a:gd name="T51" fmla="*/ 2610 h 3298"/>
                  <a:gd name="T52" fmla="*/ 840 w 3212"/>
                  <a:gd name="T53" fmla="*/ 2398 h 3298"/>
                  <a:gd name="T54" fmla="*/ 401 w 3212"/>
                  <a:gd name="T55" fmla="*/ 2082 h 3298"/>
                  <a:gd name="T56" fmla="*/ 241 w 3212"/>
                  <a:gd name="T57" fmla="*/ 1969 h 3298"/>
                  <a:gd name="T58" fmla="*/ 752 w 3212"/>
                  <a:gd name="T59" fmla="*/ 2141 h 3298"/>
                  <a:gd name="T60" fmla="*/ 1034 w 3212"/>
                  <a:gd name="T61" fmla="*/ 2354 h 3298"/>
                  <a:gd name="T62" fmla="*/ 1418 w 3212"/>
                  <a:gd name="T63" fmla="*/ 2074 h 3298"/>
                  <a:gd name="T64" fmla="*/ 1624 w 3212"/>
                  <a:gd name="T65" fmla="*/ 1847 h 3298"/>
                  <a:gd name="T66" fmla="*/ 1420 w 3212"/>
                  <a:gd name="T67" fmla="*/ 1596 h 3298"/>
                  <a:gd name="T68" fmla="*/ 1082 w 3212"/>
                  <a:gd name="T69" fmla="*/ 1248 h 3298"/>
                  <a:gd name="T70" fmla="*/ 1614 w 3212"/>
                  <a:gd name="T71" fmla="*/ 825 h 3298"/>
                  <a:gd name="T72" fmla="*/ 2194 w 3212"/>
                  <a:gd name="T73" fmla="*/ 338 h 3298"/>
                  <a:gd name="T74" fmla="*/ 2374 w 3212"/>
                  <a:gd name="T75" fmla="*/ 118 h 3298"/>
                  <a:gd name="T76" fmla="*/ 2661 w 3212"/>
                  <a:gd name="T77" fmla="*/ 304 h 3298"/>
                  <a:gd name="T78" fmla="*/ 2993 w 3212"/>
                  <a:gd name="T79" fmla="*/ 603 h 3298"/>
                  <a:gd name="T80" fmla="*/ 2474 w 3212"/>
                  <a:gd name="T81" fmla="*/ 1257 h 3298"/>
                  <a:gd name="T82" fmla="*/ 1732 w 3212"/>
                  <a:gd name="T83" fmla="*/ 1951 h 3298"/>
                  <a:gd name="T84" fmla="*/ 1047 w 3212"/>
                  <a:gd name="T85" fmla="*/ 2462 h 3298"/>
                  <a:gd name="T86" fmla="*/ 1012 w 3212"/>
                  <a:gd name="T87" fmla="*/ 2472 h 3298"/>
                  <a:gd name="T88" fmla="*/ 3078 w 3212"/>
                  <a:gd name="T89" fmla="*/ 1147 h 3298"/>
                  <a:gd name="T90" fmla="*/ 3067 w 3212"/>
                  <a:gd name="T91" fmla="*/ 1301 h 3298"/>
                  <a:gd name="T92" fmla="*/ 3051 w 3212"/>
                  <a:gd name="T93" fmla="*/ 1343 h 3298"/>
                  <a:gd name="T94" fmla="*/ 3018 w 3212"/>
                  <a:gd name="T95" fmla="*/ 1366 h 3298"/>
                  <a:gd name="T96" fmla="*/ 2890 w 3212"/>
                  <a:gd name="T97" fmla="*/ 1493 h 3298"/>
                  <a:gd name="T98" fmla="*/ 1823 w 3212"/>
                  <a:gd name="T99" fmla="*/ 2434 h 3298"/>
                  <a:gd name="T100" fmla="*/ 1765 w 3212"/>
                  <a:gd name="T101" fmla="*/ 2231 h 3298"/>
                  <a:gd name="T102" fmla="*/ 1749 w 3212"/>
                  <a:gd name="T103" fmla="*/ 2105 h 3298"/>
                  <a:gd name="T104" fmla="*/ 2236 w 3212"/>
                  <a:gd name="T105" fmla="*/ 1651 h 3298"/>
                  <a:gd name="T106" fmla="*/ 3095 w 3212"/>
                  <a:gd name="T107" fmla="*/ 770 h 3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212" h="3298">
                    <a:moveTo>
                      <a:pt x="3208" y="620"/>
                    </a:moveTo>
                    <a:lnTo>
                      <a:pt x="3206" y="606"/>
                    </a:lnTo>
                    <a:lnTo>
                      <a:pt x="3192" y="581"/>
                    </a:lnTo>
                    <a:lnTo>
                      <a:pt x="3169" y="566"/>
                    </a:lnTo>
                    <a:lnTo>
                      <a:pt x="3143" y="561"/>
                    </a:lnTo>
                    <a:lnTo>
                      <a:pt x="3130" y="564"/>
                    </a:lnTo>
                    <a:lnTo>
                      <a:pt x="3101" y="533"/>
                    </a:lnTo>
                    <a:lnTo>
                      <a:pt x="3035" y="475"/>
                    </a:lnTo>
                    <a:lnTo>
                      <a:pt x="3003" y="448"/>
                    </a:lnTo>
                    <a:lnTo>
                      <a:pt x="2931" y="383"/>
                    </a:lnTo>
                    <a:lnTo>
                      <a:pt x="2786" y="258"/>
                    </a:lnTo>
                    <a:lnTo>
                      <a:pt x="2711" y="199"/>
                    </a:lnTo>
                    <a:lnTo>
                      <a:pt x="2651" y="148"/>
                    </a:lnTo>
                    <a:lnTo>
                      <a:pt x="2507" y="53"/>
                    </a:lnTo>
                    <a:lnTo>
                      <a:pt x="2432" y="24"/>
                    </a:lnTo>
                    <a:lnTo>
                      <a:pt x="2384" y="19"/>
                    </a:lnTo>
                    <a:lnTo>
                      <a:pt x="2363" y="20"/>
                    </a:lnTo>
                    <a:lnTo>
                      <a:pt x="2361" y="17"/>
                    </a:lnTo>
                    <a:lnTo>
                      <a:pt x="2358" y="14"/>
                    </a:lnTo>
                    <a:lnTo>
                      <a:pt x="2347" y="4"/>
                    </a:lnTo>
                    <a:lnTo>
                      <a:pt x="2320" y="0"/>
                    </a:lnTo>
                    <a:lnTo>
                      <a:pt x="2294" y="10"/>
                    </a:lnTo>
                    <a:lnTo>
                      <a:pt x="2278" y="32"/>
                    </a:lnTo>
                    <a:lnTo>
                      <a:pt x="2278" y="47"/>
                    </a:lnTo>
                    <a:lnTo>
                      <a:pt x="2276" y="62"/>
                    </a:lnTo>
                    <a:lnTo>
                      <a:pt x="2253" y="102"/>
                    </a:lnTo>
                    <a:lnTo>
                      <a:pt x="2199" y="163"/>
                    </a:lnTo>
                    <a:lnTo>
                      <a:pt x="2171" y="190"/>
                    </a:lnTo>
                    <a:lnTo>
                      <a:pt x="2102" y="260"/>
                    </a:lnTo>
                    <a:lnTo>
                      <a:pt x="1952" y="394"/>
                    </a:lnTo>
                    <a:lnTo>
                      <a:pt x="1878" y="459"/>
                    </a:lnTo>
                    <a:lnTo>
                      <a:pt x="1698" y="610"/>
                    </a:lnTo>
                    <a:lnTo>
                      <a:pt x="1326" y="897"/>
                    </a:lnTo>
                    <a:lnTo>
                      <a:pt x="1138" y="1036"/>
                    </a:lnTo>
                    <a:lnTo>
                      <a:pt x="969" y="1157"/>
                    </a:lnTo>
                    <a:lnTo>
                      <a:pt x="716" y="1337"/>
                    </a:lnTo>
                    <a:lnTo>
                      <a:pt x="553" y="1467"/>
                    </a:lnTo>
                    <a:lnTo>
                      <a:pt x="475" y="1536"/>
                    </a:lnTo>
                    <a:lnTo>
                      <a:pt x="415" y="1592"/>
                    </a:lnTo>
                    <a:lnTo>
                      <a:pt x="296" y="1713"/>
                    </a:lnTo>
                    <a:lnTo>
                      <a:pt x="186" y="1845"/>
                    </a:lnTo>
                    <a:lnTo>
                      <a:pt x="117" y="1951"/>
                    </a:lnTo>
                    <a:lnTo>
                      <a:pt x="77" y="2024"/>
                    </a:lnTo>
                    <a:lnTo>
                      <a:pt x="59" y="2061"/>
                    </a:lnTo>
                    <a:lnTo>
                      <a:pt x="44" y="2100"/>
                    </a:lnTo>
                    <a:lnTo>
                      <a:pt x="21" y="2181"/>
                    </a:lnTo>
                    <a:lnTo>
                      <a:pt x="2" y="2306"/>
                    </a:lnTo>
                    <a:lnTo>
                      <a:pt x="0" y="2479"/>
                    </a:lnTo>
                    <a:lnTo>
                      <a:pt x="12" y="2650"/>
                    </a:lnTo>
                    <a:lnTo>
                      <a:pt x="18" y="2732"/>
                    </a:lnTo>
                    <a:lnTo>
                      <a:pt x="19" y="2742"/>
                    </a:lnTo>
                    <a:lnTo>
                      <a:pt x="29" y="2758"/>
                    </a:lnTo>
                    <a:lnTo>
                      <a:pt x="49" y="2771"/>
                    </a:lnTo>
                    <a:lnTo>
                      <a:pt x="67" y="2770"/>
                    </a:lnTo>
                    <a:lnTo>
                      <a:pt x="101" y="2817"/>
                    </a:lnTo>
                    <a:lnTo>
                      <a:pt x="183" y="2915"/>
                    </a:lnTo>
                    <a:lnTo>
                      <a:pt x="278" y="3016"/>
                    </a:lnTo>
                    <a:lnTo>
                      <a:pt x="383" y="3109"/>
                    </a:lnTo>
                    <a:lnTo>
                      <a:pt x="497" y="3193"/>
                    </a:lnTo>
                    <a:lnTo>
                      <a:pt x="615" y="3255"/>
                    </a:lnTo>
                    <a:lnTo>
                      <a:pt x="704" y="3285"/>
                    </a:lnTo>
                    <a:lnTo>
                      <a:pt x="765" y="3297"/>
                    </a:lnTo>
                    <a:lnTo>
                      <a:pt x="825" y="3298"/>
                    </a:lnTo>
                    <a:lnTo>
                      <a:pt x="886" y="3291"/>
                    </a:lnTo>
                    <a:lnTo>
                      <a:pt x="916" y="3282"/>
                    </a:lnTo>
                    <a:lnTo>
                      <a:pt x="955" y="3271"/>
                    </a:lnTo>
                    <a:lnTo>
                      <a:pt x="1030" y="3236"/>
                    </a:lnTo>
                    <a:lnTo>
                      <a:pt x="1138" y="3171"/>
                    </a:lnTo>
                    <a:lnTo>
                      <a:pt x="1342" y="3009"/>
                    </a:lnTo>
                    <a:lnTo>
                      <a:pt x="1463" y="2899"/>
                    </a:lnTo>
                    <a:lnTo>
                      <a:pt x="1634" y="2748"/>
                    </a:lnTo>
                    <a:lnTo>
                      <a:pt x="1808" y="2600"/>
                    </a:lnTo>
                    <a:lnTo>
                      <a:pt x="2017" y="2424"/>
                    </a:lnTo>
                    <a:lnTo>
                      <a:pt x="2429" y="2066"/>
                    </a:lnTo>
                    <a:lnTo>
                      <a:pt x="2633" y="1884"/>
                    </a:lnTo>
                    <a:lnTo>
                      <a:pt x="2812" y="1724"/>
                    </a:lnTo>
                    <a:lnTo>
                      <a:pt x="2987" y="1560"/>
                    </a:lnTo>
                    <a:lnTo>
                      <a:pt x="3021" y="1530"/>
                    </a:lnTo>
                    <a:lnTo>
                      <a:pt x="3075" y="1478"/>
                    </a:lnTo>
                    <a:lnTo>
                      <a:pt x="3103" y="1438"/>
                    </a:lnTo>
                    <a:lnTo>
                      <a:pt x="3111" y="1416"/>
                    </a:lnTo>
                    <a:lnTo>
                      <a:pt x="3124" y="1415"/>
                    </a:lnTo>
                    <a:lnTo>
                      <a:pt x="3134" y="1409"/>
                    </a:lnTo>
                    <a:lnTo>
                      <a:pt x="3146" y="1401"/>
                    </a:lnTo>
                    <a:lnTo>
                      <a:pt x="3163" y="1378"/>
                    </a:lnTo>
                    <a:lnTo>
                      <a:pt x="3180" y="1337"/>
                    </a:lnTo>
                    <a:lnTo>
                      <a:pt x="3192" y="1241"/>
                    </a:lnTo>
                    <a:lnTo>
                      <a:pt x="3193" y="1183"/>
                    </a:lnTo>
                    <a:lnTo>
                      <a:pt x="3202" y="1042"/>
                    </a:lnTo>
                    <a:lnTo>
                      <a:pt x="3212" y="832"/>
                    </a:lnTo>
                    <a:lnTo>
                      <a:pt x="3212" y="691"/>
                    </a:lnTo>
                    <a:lnTo>
                      <a:pt x="3208" y="620"/>
                    </a:lnTo>
                    <a:close/>
                    <a:moveTo>
                      <a:pt x="1004" y="2495"/>
                    </a:moveTo>
                    <a:lnTo>
                      <a:pt x="998" y="2649"/>
                    </a:lnTo>
                    <a:lnTo>
                      <a:pt x="999" y="2958"/>
                    </a:lnTo>
                    <a:lnTo>
                      <a:pt x="1001" y="3114"/>
                    </a:lnTo>
                    <a:lnTo>
                      <a:pt x="942" y="3145"/>
                    </a:lnTo>
                    <a:lnTo>
                      <a:pt x="880" y="3170"/>
                    </a:lnTo>
                    <a:lnTo>
                      <a:pt x="884" y="3137"/>
                    </a:lnTo>
                    <a:lnTo>
                      <a:pt x="881" y="3066"/>
                    </a:lnTo>
                    <a:lnTo>
                      <a:pt x="868" y="2961"/>
                    </a:lnTo>
                    <a:lnTo>
                      <a:pt x="860" y="2895"/>
                    </a:lnTo>
                    <a:lnTo>
                      <a:pt x="850" y="2780"/>
                    </a:lnTo>
                    <a:lnTo>
                      <a:pt x="844" y="2610"/>
                    </a:lnTo>
                    <a:lnTo>
                      <a:pt x="850" y="2495"/>
                    </a:lnTo>
                    <a:lnTo>
                      <a:pt x="857" y="2439"/>
                    </a:lnTo>
                    <a:lnTo>
                      <a:pt x="856" y="2424"/>
                    </a:lnTo>
                    <a:lnTo>
                      <a:pt x="840" y="2398"/>
                    </a:lnTo>
                    <a:lnTo>
                      <a:pt x="828" y="2390"/>
                    </a:lnTo>
                    <a:lnTo>
                      <a:pt x="717" y="2318"/>
                    </a:lnTo>
                    <a:lnTo>
                      <a:pt x="506" y="2162"/>
                    </a:lnTo>
                    <a:lnTo>
                      <a:pt x="401" y="2082"/>
                    </a:lnTo>
                    <a:lnTo>
                      <a:pt x="382" y="2064"/>
                    </a:lnTo>
                    <a:lnTo>
                      <a:pt x="314" y="2010"/>
                    </a:lnTo>
                    <a:lnTo>
                      <a:pt x="264" y="1978"/>
                    </a:lnTo>
                    <a:lnTo>
                      <a:pt x="241" y="1969"/>
                    </a:lnTo>
                    <a:lnTo>
                      <a:pt x="294" y="1899"/>
                    </a:lnTo>
                    <a:lnTo>
                      <a:pt x="350" y="1830"/>
                    </a:lnTo>
                    <a:lnTo>
                      <a:pt x="510" y="1955"/>
                    </a:lnTo>
                    <a:lnTo>
                      <a:pt x="752" y="2141"/>
                    </a:lnTo>
                    <a:lnTo>
                      <a:pt x="909" y="2270"/>
                    </a:lnTo>
                    <a:lnTo>
                      <a:pt x="985" y="2338"/>
                    </a:lnTo>
                    <a:lnTo>
                      <a:pt x="999" y="2349"/>
                    </a:lnTo>
                    <a:lnTo>
                      <a:pt x="1034" y="2354"/>
                    </a:lnTo>
                    <a:lnTo>
                      <a:pt x="1053" y="2346"/>
                    </a:lnTo>
                    <a:lnTo>
                      <a:pt x="1132" y="2302"/>
                    </a:lnTo>
                    <a:lnTo>
                      <a:pt x="1280" y="2195"/>
                    </a:lnTo>
                    <a:lnTo>
                      <a:pt x="1418" y="2074"/>
                    </a:lnTo>
                    <a:lnTo>
                      <a:pt x="1548" y="1943"/>
                    </a:lnTo>
                    <a:lnTo>
                      <a:pt x="1610" y="1877"/>
                    </a:lnTo>
                    <a:lnTo>
                      <a:pt x="1617" y="1868"/>
                    </a:lnTo>
                    <a:lnTo>
                      <a:pt x="1624" y="1847"/>
                    </a:lnTo>
                    <a:lnTo>
                      <a:pt x="1626" y="1827"/>
                    </a:lnTo>
                    <a:lnTo>
                      <a:pt x="1617" y="1807"/>
                    </a:lnTo>
                    <a:lnTo>
                      <a:pt x="1610" y="1796"/>
                    </a:lnTo>
                    <a:lnTo>
                      <a:pt x="1420" y="1596"/>
                    </a:lnTo>
                    <a:lnTo>
                      <a:pt x="1231" y="1395"/>
                    </a:lnTo>
                    <a:lnTo>
                      <a:pt x="1201" y="1360"/>
                    </a:lnTo>
                    <a:lnTo>
                      <a:pt x="1132" y="1288"/>
                    </a:lnTo>
                    <a:lnTo>
                      <a:pt x="1082" y="1248"/>
                    </a:lnTo>
                    <a:lnTo>
                      <a:pt x="1056" y="1235"/>
                    </a:lnTo>
                    <a:lnTo>
                      <a:pt x="1244" y="1103"/>
                    </a:lnTo>
                    <a:lnTo>
                      <a:pt x="1430" y="964"/>
                    </a:lnTo>
                    <a:lnTo>
                      <a:pt x="1614" y="825"/>
                    </a:lnTo>
                    <a:lnTo>
                      <a:pt x="1885" y="607"/>
                    </a:lnTo>
                    <a:lnTo>
                      <a:pt x="2060" y="458"/>
                    </a:lnTo>
                    <a:lnTo>
                      <a:pt x="2145" y="380"/>
                    </a:lnTo>
                    <a:lnTo>
                      <a:pt x="2194" y="338"/>
                    </a:lnTo>
                    <a:lnTo>
                      <a:pt x="2299" y="235"/>
                    </a:lnTo>
                    <a:lnTo>
                      <a:pt x="2344" y="177"/>
                    </a:lnTo>
                    <a:lnTo>
                      <a:pt x="2367" y="138"/>
                    </a:lnTo>
                    <a:lnTo>
                      <a:pt x="2374" y="118"/>
                    </a:lnTo>
                    <a:lnTo>
                      <a:pt x="2422" y="140"/>
                    </a:lnTo>
                    <a:lnTo>
                      <a:pt x="2466" y="163"/>
                    </a:lnTo>
                    <a:lnTo>
                      <a:pt x="2534" y="206"/>
                    </a:lnTo>
                    <a:lnTo>
                      <a:pt x="2661" y="304"/>
                    </a:lnTo>
                    <a:lnTo>
                      <a:pt x="2721" y="354"/>
                    </a:lnTo>
                    <a:lnTo>
                      <a:pt x="2833" y="453"/>
                    </a:lnTo>
                    <a:lnTo>
                      <a:pt x="2944" y="554"/>
                    </a:lnTo>
                    <a:lnTo>
                      <a:pt x="2993" y="603"/>
                    </a:lnTo>
                    <a:lnTo>
                      <a:pt x="3048" y="646"/>
                    </a:lnTo>
                    <a:lnTo>
                      <a:pt x="2937" y="771"/>
                    </a:lnTo>
                    <a:lnTo>
                      <a:pt x="2708" y="1016"/>
                    </a:lnTo>
                    <a:lnTo>
                      <a:pt x="2474" y="1257"/>
                    </a:lnTo>
                    <a:lnTo>
                      <a:pt x="2233" y="1490"/>
                    </a:lnTo>
                    <a:lnTo>
                      <a:pt x="2112" y="1605"/>
                    </a:lnTo>
                    <a:lnTo>
                      <a:pt x="1987" y="1720"/>
                    </a:lnTo>
                    <a:lnTo>
                      <a:pt x="1732" y="1951"/>
                    </a:lnTo>
                    <a:lnTo>
                      <a:pt x="1467" y="2169"/>
                    </a:lnTo>
                    <a:lnTo>
                      <a:pt x="1261" y="2322"/>
                    </a:lnTo>
                    <a:lnTo>
                      <a:pt x="1120" y="2417"/>
                    </a:lnTo>
                    <a:lnTo>
                      <a:pt x="1047" y="2462"/>
                    </a:lnTo>
                    <a:lnTo>
                      <a:pt x="1047" y="2462"/>
                    </a:lnTo>
                    <a:lnTo>
                      <a:pt x="1047" y="2463"/>
                    </a:lnTo>
                    <a:lnTo>
                      <a:pt x="1033" y="2460"/>
                    </a:lnTo>
                    <a:lnTo>
                      <a:pt x="1012" y="2472"/>
                    </a:lnTo>
                    <a:lnTo>
                      <a:pt x="1005" y="2485"/>
                    </a:lnTo>
                    <a:lnTo>
                      <a:pt x="1004" y="2495"/>
                    </a:lnTo>
                    <a:close/>
                    <a:moveTo>
                      <a:pt x="3082" y="1081"/>
                    </a:moveTo>
                    <a:lnTo>
                      <a:pt x="3078" y="1147"/>
                    </a:lnTo>
                    <a:lnTo>
                      <a:pt x="3074" y="1213"/>
                    </a:lnTo>
                    <a:lnTo>
                      <a:pt x="3072" y="1247"/>
                    </a:lnTo>
                    <a:lnTo>
                      <a:pt x="3069" y="1280"/>
                    </a:lnTo>
                    <a:lnTo>
                      <a:pt x="3067" y="1301"/>
                    </a:lnTo>
                    <a:lnTo>
                      <a:pt x="3065" y="1316"/>
                    </a:lnTo>
                    <a:lnTo>
                      <a:pt x="3059" y="1320"/>
                    </a:lnTo>
                    <a:lnTo>
                      <a:pt x="3052" y="1334"/>
                    </a:lnTo>
                    <a:lnTo>
                      <a:pt x="3051" y="1343"/>
                    </a:lnTo>
                    <a:lnTo>
                      <a:pt x="3038" y="1349"/>
                    </a:lnTo>
                    <a:lnTo>
                      <a:pt x="3018" y="1372"/>
                    </a:lnTo>
                    <a:lnTo>
                      <a:pt x="3016" y="1389"/>
                    </a:lnTo>
                    <a:lnTo>
                      <a:pt x="3018" y="1366"/>
                    </a:lnTo>
                    <a:lnTo>
                      <a:pt x="3010" y="1369"/>
                    </a:lnTo>
                    <a:lnTo>
                      <a:pt x="2990" y="1393"/>
                    </a:lnTo>
                    <a:lnTo>
                      <a:pt x="2941" y="1444"/>
                    </a:lnTo>
                    <a:lnTo>
                      <a:pt x="2890" y="1493"/>
                    </a:lnTo>
                    <a:lnTo>
                      <a:pt x="2734" y="1637"/>
                    </a:lnTo>
                    <a:lnTo>
                      <a:pt x="2574" y="1779"/>
                    </a:lnTo>
                    <a:lnTo>
                      <a:pt x="2201" y="2110"/>
                    </a:lnTo>
                    <a:lnTo>
                      <a:pt x="1823" y="2434"/>
                    </a:lnTo>
                    <a:lnTo>
                      <a:pt x="1804" y="2451"/>
                    </a:lnTo>
                    <a:lnTo>
                      <a:pt x="1785" y="2467"/>
                    </a:lnTo>
                    <a:lnTo>
                      <a:pt x="1778" y="2349"/>
                    </a:lnTo>
                    <a:lnTo>
                      <a:pt x="1765" y="2231"/>
                    </a:lnTo>
                    <a:lnTo>
                      <a:pt x="1764" y="2181"/>
                    </a:lnTo>
                    <a:lnTo>
                      <a:pt x="1765" y="2130"/>
                    </a:lnTo>
                    <a:lnTo>
                      <a:pt x="1764" y="2118"/>
                    </a:lnTo>
                    <a:lnTo>
                      <a:pt x="1749" y="2105"/>
                    </a:lnTo>
                    <a:lnTo>
                      <a:pt x="1739" y="2103"/>
                    </a:lnTo>
                    <a:lnTo>
                      <a:pt x="1927" y="1936"/>
                    </a:lnTo>
                    <a:lnTo>
                      <a:pt x="2106" y="1769"/>
                    </a:lnTo>
                    <a:lnTo>
                      <a:pt x="2236" y="1651"/>
                    </a:lnTo>
                    <a:lnTo>
                      <a:pt x="2489" y="1406"/>
                    </a:lnTo>
                    <a:lnTo>
                      <a:pt x="2737" y="1157"/>
                    </a:lnTo>
                    <a:lnTo>
                      <a:pt x="2977" y="901"/>
                    </a:lnTo>
                    <a:lnTo>
                      <a:pt x="3095" y="770"/>
                    </a:lnTo>
                    <a:lnTo>
                      <a:pt x="3093" y="926"/>
                    </a:lnTo>
                    <a:lnTo>
                      <a:pt x="3082" y="108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endParaRPr>
              </a:p>
            </p:txBody>
          </p:sp>
          <p:sp>
            <p:nvSpPr>
              <p:cNvPr id="16" name="Freeform 18"/>
              <p:cNvSpPr/>
              <p:nvPr/>
            </p:nvSpPr>
            <p:spPr>
              <a:xfrm>
                <a:off x="1398" y="2746"/>
                <a:ext cx="212" cy="132"/>
              </a:xfrm>
              <a:custGeom>
                <a:avLst/>
                <a:gdLst>
                  <a:gd name="T0" fmla="*/ 544 w 635"/>
                  <a:gd name="T1" fmla="*/ 0 h 398"/>
                  <a:gd name="T2" fmla="*/ 504 w 635"/>
                  <a:gd name="T3" fmla="*/ 18 h 398"/>
                  <a:gd name="T4" fmla="*/ 496 w 635"/>
                  <a:gd name="T5" fmla="*/ 52 h 398"/>
                  <a:gd name="T6" fmla="*/ 530 w 635"/>
                  <a:gd name="T7" fmla="*/ 177 h 398"/>
                  <a:gd name="T8" fmla="*/ 515 w 635"/>
                  <a:gd name="T9" fmla="*/ 226 h 398"/>
                  <a:gd name="T10" fmla="*/ 478 w 635"/>
                  <a:gd name="T11" fmla="*/ 262 h 398"/>
                  <a:gd name="T12" fmla="*/ 403 w 635"/>
                  <a:gd name="T13" fmla="*/ 291 h 398"/>
                  <a:gd name="T14" fmla="*/ 352 w 635"/>
                  <a:gd name="T15" fmla="*/ 272 h 398"/>
                  <a:gd name="T16" fmla="*/ 332 w 635"/>
                  <a:gd name="T17" fmla="*/ 226 h 398"/>
                  <a:gd name="T18" fmla="*/ 331 w 635"/>
                  <a:gd name="T19" fmla="*/ 198 h 398"/>
                  <a:gd name="T20" fmla="*/ 303 w 635"/>
                  <a:gd name="T21" fmla="*/ 164 h 398"/>
                  <a:gd name="T22" fmla="*/ 246 w 635"/>
                  <a:gd name="T23" fmla="*/ 180 h 398"/>
                  <a:gd name="T24" fmla="*/ 236 w 635"/>
                  <a:gd name="T25" fmla="*/ 209 h 398"/>
                  <a:gd name="T26" fmla="*/ 220 w 635"/>
                  <a:gd name="T27" fmla="*/ 268 h 398"/>
                  <a:gd name="T28" fmla="*/ 160 w 635"/>
                  <a:gd name="T29" fmla="*/ 310 h 398"/>
                  <a:gd name="T30" fmla="*/ 122 w 635"/>
                  <a:gd name="T31" fmla="*/ 304 h 398"/>
                  <a:gd name="T32" fmla="*/ 83 w 635"/>
                  <a:gd name="T33" fmla="*/ 270 h 398"/>
                  <a:gd name="T34" fmla="*/ 83 w 635"/>
                  <a:gd name="T35" fmla="*/ 182 h 398"/>
                  <a:gd name="T36" fmla="*/ 90 w 635"/>
                  <a:gd name="T37" fmla="*/ 149 h 398"/>
                  <a:gd name="T38" fmla="*/ 62 w 635"/>
                  <a:gd name="T39" fmla="*/ 126 h 398"/>
                  <a:gd name="T40" fmla="*/ 34 w 635"/>
                  <a:gd name="T41" fmla="*/ 139 h 398"/>
                  <a:gd name="T42" fmla="*/ 7 w 635"/>
                  <a:gd name="T43" fmla="*/ 193 h 398"/>
                  <a:gd name="T44" fmla="*/ 3 w 635"/>
                  <a:gd name="T45" fmla="*/ 268 h 398"/>
                  <a:gd name="T46" fmla="*/ 31 w 635"/>
                  <a:gd name="T47" fmla="*/ 336 h 398"/>
                  <a:gd name="T48" fmla="*/ 93 w 635"/>
                  <a:gd name="T49" fmla="*/ 383 h 398"/>
                  <a:gd name="T50" fmla="*/ 139 w 635"/>
                  <a:gd name="T51" fmla="*/ 398 h 398"/>
                  <a:gd name="T52" fmla="*/ 229 w 635"/>
                  <a:gd name="T53" fmla="*/ 383 h 398"/>
                  <a:gd name="T54" fmla="*/ 279 w 635"/>
                  <a:gd name="T55" fmla="*/ 339 h 398"/>
                  <a:gd name="T56" fmla="*/ 350 w 635"/>
                  <a:gd name="T57" fmla="*/ 379 h 398"/>
                  <a:gd name="T58" fmla="*/ 470 w 635"/>
                  <a:gd name="T59" fmla="*/ 375 h 398"/>
                  <a:gd name="T60" fmla="*/ 527 w 635"/>
                  <a:gd name="T61" fmla="*/ 350 h 398"/>
                  <a:gd name="T62" fmla="*/ 600 w 635"/>
                  <a:gd name="T63" fmla="*/ 271 h 398"/>
                  <a:gd name="T64" fmla="*/ 635 w 635"/>
                  <a:gd name="T65" fmla="*/ 166 h 398"/>
                  <a:gd name="T66" fmla="*/ 614 w 635"/>
                  <a:gd name="T67" fmla="*/ 64 h 398"/>
                  <a:gd name="T68" fmla="*/ 555 w 635"/>
                  <a:gd name="T69" fmla="*/ 6 h 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635" h="398">
                    <a:moveTo>
                      <a:pt x="555" y="6"/>
                    </a:moveTo>
                    <a:lnTo>
                      <a:pt x="544" y="0"/>
                    </a:lnTo>
                    <a:lnTo>
                      <a:pt x="521" y="3"/>
                    </a:lnTo>
                    <a:lnTo>
                      <a:pt x="504" y="18"/>
                    </a:lnTo>
                    <a:lnTo>
                      <a:pt x="495" y="39"/>
                    </a:lnTo>
                    <a:lnTo>
                      <a:pt x="496" y="52"/>
                    </a:lnTo>
                    <a:lnTo>
                      <a:pt x="514" y="113"/>
                    </a:lnTo>
                    <a:lnTo>
                      <a:pt x="530" y="177"/>
                    </a:lnTo>
                    <a:lnTo>
                      <a:pt x="527" y="202"/>
                    </a:lnTo>
                    <a:lnTo>
                      <a:pt x="515" y="226"/>
                    </a:lnTo>
                    <a:lnTo>
                      <a:pt x="494" y="251"/>
                    </a:lnTo>
                    <a:lnTo>
                      <a:pt x="478" y="262"/>
                    </a:lnTo>
                    <a:lnTo>
                      <a:pt x="453" y="278"/>
                    </a:lnTo>
                    <a:lnTo>
                      <a:pt x="403" y="291"/>
                    </a:lnTo>
                    <a:lnTo>
                      <a:pt x="370" y="284"/>
                    </a:lnTo>
                    <a:lnTo>
                      <a:pt x="352" y="272"/>
                    </a:lnTo>
                    <a:lnTo>
                      <a:pt x="339" y="252"/>
                    </a:lnTo>
                    <a:lnTo>
                      <a:pt x="332" y="226"/>
                    </a:lnTo>
                    <a:lnTo>
                      <a:pt x="332" y="209"/>
                    </a:lnTo>
                    <a:lnTo>
                      <a:pt x="331" y="198"/>
                    </a:lnTo>
                    <a:lnTo>
                      <a:pt x="324" y="180"/>
                    </a:lnTo>
                    <a:lnTo>
                      <a:pt x="303" y="164"/>
                    </a:lnTo>
                    <a:lnTo>
                      <a:pt x="268" y="164"/>
                    </a:lnTo>
                    <a:lnTo>
                      <a:pt x="246" y="180"/>
                    </a:lnTo>
                    <a:lnTo>
                      <a:pt x="237" y="198"/>
                    </a:lnTo>
                    <a:lnTo>
                      <a:pt x="236" y="209"/>
                    </a:lnTo>
                    <a:lnTo>
                      <a:pt x="233" y="231"/>
                    </a:lnTo>
                    <a:lnTo>
                      <a:pt x="220" y="268"/>
                    </a:lnTo>
                    <a:lnTo>
                      <a:pt x="196" y="297"/>
                    </a:lnTo>
                    <a:lnTo>
                      <a:pt x="160" y="310"/>
                    </a:lnTo>
                    <a:lnTo>
                      <a:pt x="137" y="307"/>
                    </a:lnTo>
                    <a:lnTo>
                      <a:pt x="122" y="304"/>
                    </a:lnTo>
                    <a:lnTo>
                      <a:pt x="102" y="294"/>
                    </a:lnTo>
                    <a:lnTo>
                      <a:pt x="83" y="270"/>
                    </a:lnTo>
                    <a:lnTo>
                      <a:pt x="76" y="228"/>
                    </a:lnTo>
                    <a:lnTo>
                      <a:pt x="83" y="182"/>
                    </a:lnTo>
                    <a:lnTo>
                      <a:pt x="88" y="162"/>
                    </a:lnTo>
                    <a:lnTo>
                      <a:pt x="90" y="149"/>
                    </a:lnTo>
                    <a:lnTo>
                      <a:pt x="80" y="131"/>
                    </a:lnTo>
                    <a:lnTo>
                      <a:pt x="62" y="126"/>
                    </a:lnTo>
                    <a:lnTo>
                      <a:pt x="43" y="130"/>
                    </a:lnTo>
                    <a:lnTo>
                      <a:pt x="34" y="139"/>
                    </a:lnTo>
                    <a:lnTo>
                      <a:pt x="23" y="157"/>
                    </a:lnTo>
                    <a:lnTo>
                      <a:pt x="7" y="193"/>
                    </a:lnTo>
                    <a:lnTo>
                      <a:pt x="0" y="232"/>
                    </a:lnTo>
                    <a:lnTo>
                      <a:pt x="3" y="268"/>
                    </a:lnTo>
                    <a:lnTo>
                      <a:pt x="13" y="304"/>
                    </a:lnTo>
                    <a:lnTo>
                      <a:pt x="31" y="336"/>
                    </a:lnTo>
                    <a:lnTo>
                      <a:pt x="59" y="362"/>
                    </a:lnTo>
                    <a:lnTo>
                      <a:pt x="93" y="383"/>
                    </a:lnTo>
                    <a:lnTo>
                      <a:pt x="113" y="390"/>
                    </a:lnTo>
                    <a:lnTo>
                      <a:pt x="139" y="398"/>
                    </a:lnTo>
                    <a:lnTo>
                      <a:pt x="187" y="398"/>
                    </a:lnTo>
                    <a:lnTo>
                      <a:pt x="229" y="383"/>
                    </a:lnTo>
                    <a:lnTo>
                      <a:pt x="265" y="356"/>
                    </a:lnTo>
                    <a:lnTo>
                      <a:pt x="279" y="339"/>
                    </a:lnTo>
                    <a:lnTo>
                      <a:pt x="299" y="356"/>
                    </a:lnTo>
                    <a:lnTo>
                      <a:pt x="350" y="379"/>
                    </a:lnTo>
                    <a:lnTo>
                      <a:pt x="409" y="386"/>
                    </a:lnTo>
                    <a:lnTo>
                      <a:pt x="470" y="375"/>
                    </a:lnTo>
                    <a:lnTo>
                      <a:pt x="502" y="362"/>
                    </a:lnTo>
                    <a:lnTo>
                      <a:pt x="527" y="350"/>
                    </a:lnTo>
                    <a:lnTo>
                      <a:pt x="567" y="316"/>
                    </a:lnTo>
                    <a:lnTo>
                      <a:pt x="600" y="271"/>
                    </a:lnTo>
                    <a:lnTo>
                      <a:pt x="623" y="221"/>
                    </a:lnTo>
                    <a:lnTo>
                      <a:pt x="635" y="166"/>
                    </a:lnTo>
                    <a:lnTo>
                      <a:pt x="632" y="113"/>
                    </a:lnTo>
                    <a:lnTo>
                      <a:pt x="614" y="64"/>
                    </a:lnTo>
                    <a:lnTo>
                      <a:pt x="581" y="23"/>
                    </a:lnTo>
                    <a:lnTo>
                      <a:pt x="555" y="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endParaRPr>
              </a:p>
            </p:txBody>
          </p:sp>
          <p:sp>
            <p:nvSpPr>
              <p:cNvPr id="17" name="Freeform 19"/>
              <p:cNvSpPr/>
              <p:nvPr/>
            </p:nvSpPr>
            <p:spPr>
              <a:xfrm>
                <a:off x="1655" y="2515"/>
                <a:ext cx="176" cy="179"/>
              </a:xfrm>
              <a:custGeom>
                <a:avLst/>
                <a:gdLst>
                  <a:gd name="T0" fmla="*/ 301 w 528"/>
                  <a:gd name="T1" fmla="*/ 1 h 538"/>
                  <a:gd name="T2" fmla="*/ 268 w 528"/>
                  <a:gd name="T3" fmla="*/ 27 h 538"/>
                  <a:gd name="T4" fmla="*/ 273 w 528"/>
                  <a:gd name="T5" fmla="*/ 82 h 538"/>
                  <a:gd name="T6" fmla="*/ 298 w 528"/>
                  <a:gd name="T7" fmla="*/ 95 h 538"/>
                  <a:gd name="T8" fmla="*/ 373 w 528"/>
                  <a:gd name="T9" fmla="*/ 112 h 538"/>
                  <a:gd name="T10" fmla="*/ 419 w 528"/>
                  <a:gd name="T11" fmla="*/ 145 h 538"/>
                  <a:gd name="T12" fmla="*/ 423 w 528"/>
                  <a:gd name="T13" fmla="*/ 191 h 538"/>
                  <a:gd name="T14" fmla="*/ 409 w 528"/>
                  <a:gd name="T15" fmla="*/ 220 h 538"/>
                  <a:gd name="T16" fmla="*/ 357 w 528"/>
                  <a:gd name="T17" fmla="*/ 265 h 538"/>
                  <a:gd name="T18" fmla="*/ 245 w 528"/>
                  <a:gd name="T19" fmla="*/ 269 h 538"/>
                  <a:gd name="T20" fmla="*/ 207 w 528"/>
                  <a:gd name="T21" fmla="*/ 256 h 538"/>
                  <a:gd name="T22" fmla="*/ 188 w 528"/>
                  <a:gd name="T23" fmla="*/ 250 h 538"/>
                  <a:gd name="T24" fmla="*/ 150 w 528"/>
                  <a:gd name="T25" fmla="*/ 268 h 538"/>
                  <a:gd name="T26" fmla="*/ 141 w 528"/>
                  <a:gd name="T27" fmla="*/ 324 h 538"/>
                  <a:gd name="T28" fmla="*/ 161 w 528"/>
                  <a:gd name="T29" fmla="*/ 341 h 538"/>
                  <a:gd name="T30" fmla="*/ 173 w 528"/>
                  <a:gd name="T31" fmla="*/ 347 h 538"/>
                  <a:gd name="T32" fmla="*/ 178 w 528"/>
                  <a:gd name="T33" fmla="*/ 348 h 538"/>
                  <a:gd name="T34" fmla="*/ 184 w 528"/>
                  <a:gd name="T35" fmla="*/ 351 h 538"/>
                  <a:gd name="T36" fmla="*/ 220 w 528"/>
                  <a:gd name="T37" fmla="*/ 367 h 538"/>
                  <a:gd name="T38" fmla="*/ 243 w 528"/>
                  <a:gd name="T39" fmla="*/ 399 h 538"/>
                  <a:gd name="T40" fmla="*/ 180 w 528"/>
                  <a:gd name="T41" fmla="*/ 443 h 538"/>
                  <a:gd name="T42" fmla="*/ 131 w 528"/>
                  <a:gd name="T43" fmla="*/ 456 h 538"/>
                  <a:gd name="T44" fmla="*/ 62 w 528"/>
                  <a:gd name="T45" fmla="*/ 456 h 538"/>
                  <a:gd name="T46" fmla="*/ 50 w 528"/>
                  <a:gd name="T47" fmla="*/ 443 h 538"/>
                  <a:gd name="T48" fmla="*/ 10 w 528"/>
                  <a:gd name="T49" fmla="*/ 446 h 538"/>
                  <a:gd name="T50" fmla="*/ 3 w 528"/>
                  <a:gd name="T51" fmla="*/ 475 h 538"/>
                  <a:gd name="T52" fmla="*/ 45 w 528"/>
                  <a:gd name="T53" fmla="*/ 525 h 538"/>
                  <a:gd name="T54" fmla="*/ 134 w 528"/>
                  <a:gd name="T55" fmla="*/ 538 h 538"/>
                  <a:gd name="T56" fmla="*/ 190 w 528"/>
                  <a:gd name="T57" fmla="*/ 528 h 538"/>
                  <a:gd name="T58" fmla="*/ 302 w 528"/>
                  <a:gd name="T59" fmla="*/ 465 h 538"/>
                  <a:gd name="T60" fmla="*/ 355 w 528"/>
                  <a:gd name="T61" fmla="*/ 383 h 538"/>
                  <a:gd name="T62" fmla="*/ 357 w 528"/>
                  <a:gd name="T63" fmla="*/ 366 h 538"/>
                  <a:gd name="T64" fmla="*/ 425 w 528"/>
                  <a:gd name="T65" fmla="*/ 341 h 538"/>
                  <a:gd name="T66" fmla="*/ 497 w 528"/>
                  <a:gd name="T67" fmla="*/ 271 h 538"/>
                  <a:gd name="T68" fmla="*/ 520 w 528"/>
                  <a:gd name="T69" fmla="*/ 220 h 538"/>
                  <a:gd name="T70" fmla="*/ 520 w 528"/>
                  <a:gd name="T71" fmla="*/ 127 h 538"/>
                  <a:gd name="T72" fmla="*/ 469 w 528"/>
                  <a:gd name="T73" fmla="*/ 53 h 538"/>
                  <a:gd name="T74" fmla="*/ 384 w 528"/>
                  <a:gd name="T75" fmla="*/ 9 h 538"/>
                  <a:gd name="T76" fmla="*/ 311 w 528"/>
                  <a:gd name="T77" fmla="*/ 0 h 5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28" h="538">
                    <a:moveTo>
                      <a:pt x="311" y="0"/>
                    </a:moveTo>
                    <a:lnTo>
                      <a:pt x="301" y="1"/>
                    </a:lnTo>
                    <a:lnTo>
                      <a:pt x="285" y="9"/>
                    </a:lnTo>
                    <a:lnTo>
                      <a:pt x="268" y="27"/>
                    </a:lnTo>
                    <a:lnTo>
                      <a:pt x="263" y="60"/>
                    </a:lnTo>
                    <a:lnTo>
                      <a:pt x="273" y="82"/>
                    </a:lnTo>
                    <a:lnTo>
                      <a:pt x="288" y="92"/>
                    </a:lnTo>
                    <a:lnTo>
                      <a:pt x="298" y="95"/>
                    </a:lnTo>
                    <a:lnTo>
                      <a:pt x="321" y="99"/>
                    </a:lnTo>
                    <a:lnTo>
                      <a:pt x="373" y="112"/>
                    </a:lnTo>
                    <a:lnTo>
                      <a:pt x="404" y="129"/>
                    </a:lnTo>
                    <a:lnTo>
                      <a:pt x="419" y="145"/>
                    </a:lnTo>
                    <a:lnTo>
                      <a:pt x="426" y="165"/>
                    </a:lnTo>
                    <a:lnTo>
                      <a:pt x="423" y="191"/>
                    </a:lnTo>
                    <a:lnTo>
                      <a:pt x="416" y="206"/>
                    </a:lnTo>
                    <a:lnTo>
                      <a:pt x="409" y="220"/>
                    </a:lnTo>
                    <a:lnTo>
                      <a:pt x="391" y="242"/>
                    </a:lnTo>
                    <a:lnTo>
                      <a:pt x="357" y="265"/>
                    </a:lnTo>
                    <a:lnTo>
                      <a:pt x="302" y="276"/>
                    </a:lnTo>
                    <a:lnTo>
                      <a:pt x="245" y="269"/>
                    </a:lnTo>
                    <a:lnTo>
                      <a:pt x="217" y="260"/>
                    </a:lnTo>
                    <a:lnTo>
                      <a:pt x="207" y="256"/>
                    </a:lnTo>
                    <a:lnTo>
                      <a:pt x="199" y="253"/>
                    </a:lnTo>
                    <a:lnTo>
                      <a:pt x="188" y="250"/>
                    </a:lnTo>
                    <a:lnTo>
                      <a:pt x="171" y="253"/>
                    </a:lnTo>
                    <a:lnTo>
                      <a:pt x="150" y="268"/>
                    </a:lnTo>
                    <a:lnTo>
                      <a:pt x="135" y="299"/>
                    </a:lnTo>
                    <a:lnTo>
                      <a:pt x="141" y="324"/>
                    </a:lnTo>
                    <a:lnTo>
                      <a:pt x="151" y="337"/>
                    </a:lnTo>
                    <a:lnTo>
                      <a:pt x="161" y="341"/>
                    </a:lnTo>
                    <a:lnTo>
                      <a:pt x="167" y="344"/>
                    </a:lnTo>
                    <a:lnTo>
                      <a:pt x="173" y="347"/>
                    </a:lnTo>
                    <a:lnTo>
                      <a:pt x="173" y="347"/>
                    </a:lnTo>
                    <a:lnTo>
                      <a:pt x="178" y="348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220" y="367"/>
                    </a:lnTo>
                    <a:lnTo>
                      <a:pt x="252" y="386"/>
                    </a:lnTo>
                    <a:lnTo>
                      <a:pt x="243" y="399"/>
                    </a:lnTo>
                    <a:lnTo>
                      <a:pt x="220" y="420"/>
                    </a:lnTo>
                    <a:lnTo>
                      <a:pt x="180" y="443"/>
                    </a:lnTo>
                    <a:lnTo>
                      <a:pt x="150" y="452"/>
                    </a:lnTo>
                    <a:lnTo>
                      <a:pt x="131" y="456"/>
                    </a:lnTo>
                    <a:lnTo>
                      <a:pt x="85" y="459"/>
                    </a:lnTo>
                    <a:lnTo>
                      <a:pt x="62" y="456"/>
                    </a:lnTo>
                    <a:lnTo>
                      <a:pt x="57" y="453"/>
                    </a:lnTo>
                    <a:lnTo>
                      <a:pt x="50" y="443"/>
                    </a:lnTo>
                    <a:lnTo>
                      <a:pt x="30" y="438"/>
                    </a:lnTo>
                    <a:lnTo>
                      <a:pt x="10" y="446"/>
                    </a:lnTo>
                    <a:lnTo>
                      <a:pt x="0" y="463"/>
                    </a:lnTo>
                    <a:lnTo>
                      <a:pt x="3" y="475"/>
                    </a:lnTo>
                    <a:lnTo>
                      <a:pt x="13" y="498"/>
                    </a:lnTo>
                    <a:lnTo>
                      <a:pt x="45" y="525"/>
                    </a:lnTo>
                    <a:lnTo>
                      <a:pt x="88" y="537"/>
                    </a:lnTo>
                    <a:lnTo>
                      <a:pt x="134" y="538"/>
                    </a:lnTo>
                    <a:lnTo>
                      <a:pt x="155" y="534"/>
                    </a:lnTo>
                    <a:lnTo>
                      <a:pt x="190" y="528"/>
                    </a:lnTo>
                    <a:lnTo>
                      <a:pt x="250" y="504"/>
                    </a:lnTo>
                    <a:lnTo>
                      <a:pt x="302" y="465"/>
                    </a:lnTo>
                    <a:lnTo>
                      <a:pt x="341" y="414"/>
                    </a:lnTo>
                    <a:lnTo>
                      <a:pt x="355" y="383"/>
                    </a:lnTo>
                    <a:lnTo>
                      <a:pt x="358" y="374"/>
                    </a:lnTo>
                    <a:lnTo>
                      <a:pt x="357" y="366"/>
                    </a:lnTo>
                    <a:lnTo>
                      <a:pt x="381" y="360"/>
                    </a:lnTo>
                    <a:lnTo>
                      <a:pt x="425" y="341"/>
                    </a:lnTo>
                    <a:lnTo>
                      <a:pt x="463" y="311"/>
                    </a:lnTo>
                    <a:lnTo>
                      <a:pt x="497" y="271"/>
                    </a:lnTo>
                    <a:lnTo>
                      <a:pt x="509" y="246"/>
                    </a:lnTo>
                    <a:lnTo>
                      <a:pt x="520" y="220"/>
                    </a:lnTo>
                    <a:lnTo>
                      <a:pt x="528" y="171"/>
                    </a:lnTo>
                    <a:lnTo>
                      <a:pt x="520" y="127"/>
                    </a:lnTo>
                    <a:lnTo>
                      <a:pt x="499" y="86"/>
                    </a:lnTo>
                    <a:lnTo>
                      <a:pt x="469" y="53"/>
                    </a:lnTo>
                    <a:lnTo>
                      <a:pt x="430" y="26"/>
                    </a:lnTo>
                    <a:lnTo>
                      <a:pt x="384" y="9"/>
                    </a:lnTo>
                    <a:lnTo>
                      <a:pt x="337" y="0"/>
                    </a:lnTo>
                    <a:lnTo>
                      <a:pt x="311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endParaRPr>
              </a:p>
            </p:txBody>
          </p:sp>
          <p:sp>
            <p:nvSpPr>
              <p:cNvPr id="18" name="Freeform 20"/>
              <p:cNvSpPr/>
              <p:nvPr/>
            </p:nvSpPr>
            <p:spPr>
              <a:xfrm>
                <a:off x="1665" y="2702"/>
                <a:ext cx="205" cy="210"/>
              </a:xfrm>
              <a:custGeom>
                <a:avLst/>
                <a:gdLst>
                  <a:gd name="T0" fmla="*/ 388 w 613"/>
                  <a:gd name="T1" fmla="*/ 3 h 630"/>
                  <a:gd name="T2" fmla="*/ 357 w 613"/>
                  <a:gd name="T3" fmla="*/ 52 h 630"/>
                  <a:gd name="T4" fmla="*/ 381 w 613"/>
                  <a:gd name="T5" fmla="*/ 89 h 630"/>
                  <a:gd name="T6" fmla="*/ 466 w 613"/>
                  <a:gd name="T7" fmla="*/ 128 h 630"/>
                  <a:gd name="T8" fmla="*/ 511 w 613"/>
                  <a:gd name="T9" fmla="*/ 174 h 630"/>
                  <a:gd name="T10" fmla="*/ 506 w 613"/>
                  <a:gd name="T11" fmla="*/ 230 h 630"/>
                  <a:gd name="T12" fmla="*/ 486 w 613"/>
                  <a:gd name="T13" fmla="*/ 265 h 630"/>
                  <a:gd name="T14" fmla="*/ 431 w 613"/>
                  <a:gd name="T15" fmla="*/ 307 h 630"/>
                  <a:gd name="T16" fmla="*/ 349 w 613"/>
                  <a:gd name="T17" fmla="*/ 312 h 630"/>
                  <a:gd name="T18" fmla="*/ 257 w 613"/>
                  <a:gd name="T19" fmla="*/ 265 h 630"/>
                  <a:gd name="T20" fmla="*/ 253 w 613"/>
                  <a:gd name="T21" fmla="*/ 260 h 630"/>
                  <a:gd name="T22" fmla="*/ 239 w 613"/>
                  <a:gd name="T23" fmla="*/ 252 h 630"/>
                  <a:gd name="T24" fmla="*/ 198 w 613"/>
                  <a:gd name="T25" fmla="*/ 256 h 630"/>
                  <a:gd name="T26" fmla="*/ 175 w 613"/>
                  <a:gd name="T27" fmla="*/ 311 h 630"/>
                  <a:gd name="T28" fmla="*/ 188 w 613"/>
                  <a:gd name="T29" fmla="*/ 334 h 630"/>
                  <a:gd name="T30" fmla="*/ 214 w 613"/>
                  <a:gd name="T31" fmla="*/ 354 h 630"/>
                  <a:gd name="T32" fmla="*/ 256 w 613"/>
                  <a:gd name="T33" fmla="*/ 422 h 630"/>
                  <a:gd name="T34" fmla="*/ 224 w 613"/>
                  <a:gd name="T35" fmla="*/ 512 h 630"/>
                  <a:gd name="T36" fmla="*/ 180 w 613"/>
                  <a:gd name="T37" fmla="*/ 543 h 630"/>
                  <a:gd name="T38" fmla="*/ 119 w 613"/>
                  <a:gd name="T39" fmla="*/ 547 h 630"/>
                  <a:gd name="T40" fmla="*/ 72 w 613"/>
                  <a:gd name="T41" fmla="*/ 495 h 630"/>
                  <a:gd name="T42" fmla="*/ 51 w 613"/>
                  <a:gd name="T43" fmla="*/ 397 h 630"/>
                  <a:gd name="T44" fmla="*/ 37 w 613"/>
                  <a:gd name="T45" fmla="*/ 374 h 630"/>
                  <a:gd name="T46" fmla="*/ 5 w 613"/>
                  <a:gd name="T47" fmla="*/ 387 h 630"/>
                  <a:gd name="T48" fmla="*/ 0 w 613"/>
                  <a:gd name="T49" fmla="*/ 425 h 630"/>
                  <a:gd name="T50" fmla="*/ 13 w 613"/>
                  <a:gd name="T51" fmla="*/ 540 h 630"/>
                  <a:gd name="T52" fmla="*/ 66 w 613"/>
                  <a:gd name="T53" fmla="*/ 607 h 630"/>
                  <a:gd name="T54" fmla="*/ 131 w 613"/>
                  <a:gd name="T55" fmla="*/ 630 h 630"/>
                  <a:gd name="T56" fmla="*/ 220 w 613"/>
                  <a:gd name="T57" fmla="*/ 615 h 630"/>
                  <a:gd name="T58" fmla="*/ 263 w 613"/>
                  <a:gd name="T59" fmla="*/ 594 h 630"/>
                  <a:gd name="T60" fmla="*/ 329 w 613"/>
                  <a:gd name="T61" fmla="*/ 522 h 630"/>
                  <a:gd name="T62" fmla="*/ 352 w 613"/>
                  <a:gd name="T63" fmla="*/ 452 h 630"/>
                  <a:gd name="T64" fmla="*/ 352 w 613"/>
                  <a:gd name="T65" fmla="*/ 410 h 630"/>
                  <a:gd name="T66" fmla="*/ 446 w 613"/>
                  <a:gd name="T67" fmla="*/ 404 h 630"/>
                  <a:gd name="T68" fmla="*/ 555 w 613"/>
                  <a:gd name="T69" fmla="*/ 338 h 630"/>
                  <a:gd name="T70" fmla="*/ 594 w 613"/>
                  <a:gd name="T71" fmla="*/ 283 h 630"/>
                  <a:gd name="T72" fmla="*/ 613 w 613"/>
                  <a:gd name="T73" fmla="*/ 177 h 630"/>
                  <a:gd name="T74" fmla="*/ 574 w 613"/>
                  <a:gd name="T75" fmla="*/ 82 h 630"/>
                  <a:gd name="T76" fmla="*/ 489 w 613"/>
                  <a:gd name="T77" fmla="*/ 17 h 630"/>
                  <a:gd name="T78" fmla="*/ 404 w 613"/>
                  <a:gd name="T79" fmla="*/ 0 h 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13" h="630">
                    <a:moveTo>
                      <a:pt x="404" y="0"/>
                    </a:moveTo>
                    <a:lnTo>
                      <a:pt x="388" y="3"/>
                    </a:lnTo>
                    <a:lnTo>
                      <a:pt x="365" y="21"/>
                    </a:lnTo>
                    <a:lnTo>
                      <a:pt x="357" y="52"/>
                    </a:lnTo>
                    <a:lnTo>
                      <a:pt x="367" y="79"/>
                    </a:lnTo>
                    <a:lnTo>
                      <a:pt x="381" y="89"/>
                    </a:lnTo>
                    <a:lnTo>
                      <a:pt x="410" y="101"/>
                    </a:lnTo>
                    <a:lnTo>
                      <a:pt x="466" y="128"/>
                    </a:lnTo>
                    <a:lnTo>
                      <a:pt x="498" y="152"/>
                    </a:lnTo>
                    <a:lnTo>
                      <a:pt x="511" y="174"/>
                    </a:lnTo>
                    <a:lnTo>
                      <a:pt x="515" y="200"/>
                    </a:lnTo>
                    <a:lnTo>
                      <a:pt x="506" y="230"/>
                    </a:lnTo>
                    <a:lnTo>
                      <a:pt x="498" y="249"/>
                    </a:lnTo>
                    <a:lnTo>
                      <a:pt x="486" y="265"/>
                    </a:lnTo>
                    <a:lnTo>
                      <a:pt x="462" y="291"/>
                    </a:lnTo>
                    <a:lnTo>
                      <a:pt x="431" y="307"/>
                    </a:lnTo>
                    <a:lnTo>
                      <a:pt x="400" y="314"/>
                    </a:lnTo>
                    <a:lnTo>
                      <a:pt x="349" y="312"/>
                    </a:lnTo>
                    <a:lnTo>
                      <a:pt x="285" y="286"/>
                    </a:lnTo>
                    <a:lnTo>
                      <a:pt x="257" y="265"/>
                    </a:lnTo>
                    <a:lnTo>
                      <a:pt x="257" y="265"/>
                    </a:lnTo>
                    <a:lnTo>
                      <a:pt x="253" y="260"/>
                    </a:lnTo>
                    <a:lnTo>
                      <a:pt x="247" y="258"/>
                    </a:lnTo>
                    <a:lnTo>
                      <a:pt x="239" y="252"/>
                    </a:lnTo>
                    <a:lnTo>
                      <a:pt x="223" y="249"/>
                    </a:lnTo>
                    <a:lnTo>
                      <a:pt x="198" y="256"/>
                    </a:lnTo>
                    <a:lnTo>
                      <a:pt x="177" y="285"/>
                    </a:lnTo>
                    <a:lnTo>
                      <a:pt x="175" y="311"/>
                    </a:lnTo>
                    <a:lnTo>
                      <a:pt x="181" y="327"/>
                    </a:lnTo>
                    <a:lnTo>
                      <a:pt x="188" y="334"/>
                    </a:lnTo>
                    <a:lnTo>
                      <a:pt x="201" y="344"/>
                    </a:lnTo>
                    <a:lnTo>
                      <a:pt x="214" y="354"/>
                    </a:lnTo>
                    <a:lnTo>
                      <a:pt x="234" y="376"/>
                    </a:lnTo>
                    <a:lnTo>
                      <a:pt x="256" y="422"/>
                    </a:lnTo>
                    <a:lnTo>
                      <a:pt x="253" y="469"/>
                    </a:lnTo>
                    <a:lnTo>
                      <a:pt x="224" y="512"/>
                    </a:lnTo>
                    <a:lnTo>
                      <a:pt x="198" y="531"/>
                    </a:lnTo>
                    <a:lnTo>
                      <a:pt x="180" y="543"/>
                    </a:lnTo>
                    <a:lnTo>
                      <a:pt x="146" y="551"/>
                    </a:lnTo>
                    <a:lnTo>
                      <a:pt x="119" y="547"/>
                    </a:lnTo>
                    <a:lnTo>
                      <a:pt x="96" y="533"/>
                    </a:lnTo>
                    <a:lnTo>
                      <a:pt x="72" y="495"/>
                    </a:lnTo>
                    <a:lnTo>
                      <a:pt x="54" y="430"/>
                    </a:lnTo>
                    <a:lnTo>
                      <a:pt x="51" y="397"/>
                    </a:lnTo>
                    <a:lnTo>
                      <a:pt x="50" y="386"/>
                    </a:lnTo>
                    <a:lnTo>
                      <a:pt x="37" y="374"/>
                    </a:lnTo>
                    <a:lnTo>
                      <a:pt x="20" y="374"/>
                    </a:lnTo>
                    <a:lnTo>
                      <a:pt x="5" y="387"/>
                    </a:lnTo>
                    <a:lnTo>
                      <a:pt x="2" y="397"/>
                    </a:lnTo>
                    <a:lnTo>
                      <a:pt x="0" y="425"/>
                    </a:lnTo>
                    <a:lnTo>
                      <a:pt x="1" y="484"/>
                    </a:lnTo>
                    <a:lnTo>
                      <a:pt x="13" y="540"/>
                    </a:lnTo>
                    <a:lnTo>
                      <a:pt x="43" y="589"/>
                    </a:lnTo>
                    <a:lnTo>
                      <a:pt x="66" y="607"/>
                    </a:lnTo>
                    <a:lnTo>
                      <a:pt x="87" y="619"/>
                    </a:lnTo>
                    <a:lnTo>
                      <a:pt x="131" y="630"/>
                    </a:lnTo>
                    <a:lnTo>
                      <a:pt x="175" y="628"/>
                    </a:lnTo>
                    <a:lnTo>
                      <a:pt x="220" y="615"/>
                    </a:lnTo>
                    <a:lnTo>
                      <a:pt x="241" y="606"/>
                    </a:lnTo>
                    <a:lnTo>
                      <a:pt x="263" y="594"/>
                    </a:lnTo>
                    <a:lnTo>
                      <a:pt x="300" y="561"/>
                    </a:lnTo>
                    <a:lnTo>
                      <a:pt x="329" y="522"/>
                    </a:lnTo>
                    <a:lnTo>
                      <a:pt x="348" y="476"/>
                    </a:lnTo>
                    <a:lnTo>
                      <a:pt x="352" y="452"/>
                    </a:lnTo>
                    <a:lnTo>
                      <a:pt x="355" y="430"/>
                    </a:lnTo>
                    <a:lnTo>
                      <a:pt x="352" y="410"/>
                    </a:lnTo>
                    <a:lnTo>
                      <a:pt x="384" y="413"/>
                    </a:lnTo>
                    <a:lnTo>
                      <a:pt x="446" y="404"/>
                    </a:lnTo>
                    <a:lnTo>
                      <a:pt x="505" y="380"/>
                    </a:lnTo>
                    <a:lnTo>
                      <a:pt x="555" y="338"/>
                    </a:lnTo>
                    <a:lnTo>
                      <a:pt x="577" y="309"/>
                    </a:lnTo>
                    <a:lnTo>
                      <a:pt x="594" y="283"/>
                    </a:lnTo>
                    <a:lnTo>
                      <a:pt x="611" y="230"/>
                    </a:lnTo>
                    <a:lnTo>
                      <a:pt x="613" y="177"/>
                    </a:lnTo>
                    <a:lnTo>
                      <a:pt x="600" y="127"/>
                    </a:lnTo>
                    <a:lnTo>
                      <a:pt x="574" y="82"/>
                    </a:lnTo>
                    <a:lnTo>
                      <a:pt x="537" y="44"/>
                    </a:lnTo>
                    <a:lnTo>
                      <a:pt x="489" y="17"/>
                    </a:lnTo>
                    <a:lnTo>
                      <a:pt x="434" y="1"/>
                    </a:lnTo>
                    <a:lnTo>
                      <a:pt x="40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endParaRPr>
              </a:p>
            </p:txBody>
          </p:sp>
        </p:grpSp>
        <p:grpSp>
          <p:nvGrpSpPr>
            <p:cNvPr id="12" name="Group 31"/>
            <p:cNvGrpSpPr>
              <a:grpSpLocks noChangeAspect="1"/>
            </p:cNvGrpSpPr>
            <p:nvPr/>
          </p:nvGrpSpPr>
          <p:grpSpPr>
            <a:xfrm>
              <a:off x="594443" y="5066831"/>
              <a:ext cx="167284" cy="203007"/>
              <a:chOff x="2647" y="1727"/>
              <a:chExt cx="192" cy="233"/>
            </a:xfrm>
            <a:grpFill/>
          </p:grpSpPr>
          <p:sp>
            <p:nvSpPr>
              <p:cNvPr id="13" name="Freeform 32"/>
              <p:cNvSpPr/>
              <p:nvPr/>
            </p:nvSpPr>
            <p:spPr>
              <a:xfrm>
                <a:off x="2699" y="1727"/>
                <a:ext cx="140" cy="152"/>
              </a:xfrm>
              <a:custGeom>
                <a:avLst/>
                <a:gdLst>
                  <a:gd name="T0" fmla="*/ 94 w 421"/>
                  <a:gd name="T1" fmla="*/ 455 h 455"/>
                  <a:gd name="T2" fmla="*/ 0 w 421"/>
                  <a:gd name="T3" fmla="*/ 362 h 455"/>
                  <a:gd name="T4" fmla="*/ 172 w 421"/>
                  <a:gd name="T5" fmla="*/ 191 h 455"/>
                  <a:gd name="T6" fmla="*/ 371 w 421"/>
                  <a:gd name="T7" fmla="*/ 1 h 455"/>
                  <a:gd name="T8" fmla="*/ 377 w 421"/>
                  <a:gd name="T9" fmla="*/ 0 h 455"/>
                  <a:gd name="T10" fmla="*/ 404 w 421"/>
                  <a:gd name="T11" fmla="*/ 4 h 455"/>
                  <a:gd name="T12" fmla="*/ 419 w 421"/>
                  <a:gd name="T13" fmla="*/ 21 h 455"/>
                  <a:gd name="T14" fmla="*/ 421 w 421"/>
                  <a:gd name="T15" fmla="*/ 37 h 455"/>
                  <a:gd name="T16" fmla="*/ 364 w 421"/>
                  <a:gd name="T17" fmla="*/ 120 h 455"/>
                  <a:gd name="T18" fmla="*/ 130 w 421"/>
                  <a:gd name="T19" fmla="*/ 410 h 455"/>
                  <a:gd name="T20" fmla="*/ 94 w 421"/>
                  <a:gd name="T21" fmla="*/ 455 h 4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21" h="455">
                    <a:moveTo>
                      <a:pt x="94" y="455"/>
                    </a:moveTo>
                    <a:lnTo>
                      <a:pt x="0" y="362"/>
                    </a:lnTo>
                    <a:lnTo>
                      <a:pt x="172" y="191"/>
                    </a:lnTo>
                    <a:lnTo>
                      <a:pt x="371" y="1"/>
                    </a:lnTo>
                    <a:lnTo>
                      <a:pt x="377" y="0"/>
                    </a:lnTo>
                    <a:lnTo>
                      <a:pt x="404" y="4"/>
                    </a:lnTo>
                    <a:lnTo>
                      <a:pt x="419" y="21"/>
                    </a:lnTo>
                    <a:lnTo>
                      <a:pt x="421" y="37"/>
                    </a:lnTo>
                    <a:lnTo>
                      <a:pt x="364" y="120"/>
                    </a:lnTo>
                    <a:lnTo>
                      <a:pt x="130" y="410"/>
                    </a:lnTo>
                    <a:lnTo>
                      <a:pt x="94" y="45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endParaRPr>
              </a:p>
            </p:txBody>
          </p:sp>
          <p:sp>
            <p:nvSpPr>
              <p:cNvPr id="14" name="Freeform 33"/>
              <p:cNvSpPr/>
              <p:nvPr/>
            </p:nvSpPr>
            <p:spPr>
              <a:xfrm>
                <a:off x="2647" y="1856"/>
                <a:ext cx="76" cy="104"/>
              </a:xfrm>
              <a:custGeom>
                <a:avLst/>
                <a:gdLst>
                  <a:gd name="T0" fmla="*/ 22 w 226"/>
                  <a:gd name="T1" fmla="*/ 314 h 314"/>
                  <a:gd name="T2" fmla="*/ 21 w 226"/>
                  <a:gd name="T3" fmla="*/ 301 h 314"/>
                  <a:gd name="T4" fmla="*/ 37 w 226"/>
                  <a:gd name="T5" fmla="*/ 242 h 314"/>
                  <a:gd name="T6" fmla="*/ 63 w 226"/>
                  <a:gd name="T7" fmla="*/ 219 h 314"/>
                  <a:gd name="T8" fmla="*/ 90 w 226"/>
                  <a:gd name="T9" fmla="*/ 211 h 314"/>
                  <a:gd name="T10" fmla="*/ 107 w 226"/>
                  <a:gd name="T11" fmla="*/ 209 h 314"/>
                  <a:gd name="T12" fmla="*/ 125 w 226"/>
                  <a:gd name="T13" fmla="*/ 208 h 314"/>
                  <a:gd name="T14" fmla="*/ 153 w 226"/>
                  <a:gd name="T15" fmla="*/ 199 h 314"/>
                  <a:gd name="T16" fmla="*/ 188 w 226"/>
                  <a:gd name="T17" fmla="*/ 173 h 314"/>
                  <a:gd name="T18" fmla="*/ 223 w 226"/>
                  <a:gd name="T19" fmla="*/ 107 h 314"/>
                  <a:gd name="T20" fmla="*/ 226 w 226"/>
                  <a:gd name="T21" fmla="*/ 91 h 314"/>
                  <a:gd name="T22" fmla="*/ 132 w 226"/>
                  <a:gd name="T23" fmla="*/ 0 h 314"/>
                  <a:gd name="T24" fmla="*/ 96 w 226"/>
                  <a:gd name="T25" fmla="*/ 17 h 314"/>
                  <a:gd name="T26" fmla="*/ 44 w 226"/>
                  <a:gd name="T27" fmla="*/ 61 h 314"/>
                  <a:gd name="T28" fmla="*/ 13 w 226"/>
                  <a:gd name="T29" fmla="*/ 113 h 314"/>
                  <a:gd name="T30" fmla="*/ 0 w 226"/>
                  <a:gd name="T31" fmla="*/ 165 h 314"/>
                  <a:gd name="T32" fmla="*/ 2 w 226"/>
                  <a:gd name="T33" fmla="*/ 239 h 314"/>
                  <a:gd name="T34" fmla="*/ 19 w 226"/>
                  <a:gd name="T35" fmla="*/ 307 h 314"/>
                  <a:gd name="T36" fmla="*/ 22 w 226"/>
                  <a:gd name="T37" fmla="*/ 314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26" h="314">
                    <a:moveTo>
                      <a:pt x="22" y="314"/>
                    </a:moveTo>
                    <a:lnTo>
                      <a:pt x="21" y="301"/>
                    </a:lnTo>
                    <a:lnTo>
                      <a:pt x="37" y="242"/>
                    </a:lnTo>
                    <a:lnTo>
                      <a:pt x="63" y="219"/>
                    </a:lnTo>
                    <a:lnTo>
                      <a:pt x="90" y="211"/>
                    </a:lnTo>
                    <a:lnTo>
                      <a:pt x="107" y="209"/>
                    </a:lnTo>
                    <a:lnTo>
                      <a:pt x="125" y="208"/>
                    </a:lnTo>
                    <a:lnTo>
                      <a:pt x="153" y="199"/>
                    </a:lnTo>
                    <a:lnTo>
                      <a:pt x="188" y="173"/>
                    </a:lnTo>
                    <a:lnTo>
                      <a:pt x="223" y="107"/>
                    </a:lnTo>
                    <a:lnTo>
                      <a:pt x="226" y="91"/>
                    </a:lnTo>
                    <a:lnTo>
                      <a:pt x="132" y="0"/>
                    </a:lnTo>
                    <a:lnTo>
                      <a:pt x="96" y="17"/>
                    </a:lnTo>
                    <a:lnTo>
                      <a:pt x="44" y="61"/>
                    </a:lnTo>
                    <a:lnTo>
                      <a:pt x="13" y="113"/>
                    </a:lnTo>
                    <a:lnTo>
                      <a:pt x="0" y="165"/>
                    </a:lnTo>
                    <a:lnTo>
                      <a:pt x="2" y="239"/>
                    </a:lnTo>
                    <a:lnTo>
                      <a:pt x="19" y="307"/>
                    </a:lnTo>
                    <a:lnTo>
                      <a:pt x="22" y="31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endParaRPr>
              </a:p>
            </p:txBody>
          </p:sp>
        </p:grpSp>
      </p:grpSp>
      <p:sp>
        <p:nvSpPr>
          <p:cNvPr id="25" name="모서리가 둥근 직사각형 24"/>
          <p:cNvSpPr/>
          <p:nvPr/>
        </p:nvSpPr>
        <p:spPr>
          <a:xfrm>
            <a:off x="752612" y="225445"/>
            <a:ext cx="11207159" cy="650762"/>
          </a:xfrm>
          <a:prstGeom prst="roundRect">
            <a:avLst>
              <a:gd name="adj" fmla="val 16667"/>
            </a:avLst>
          </a:prstGeom>
          <a:solidFill>
            <a:srgbClr val="F4F4FE"/>
          </a:solidFill>
          <a:ln>
            <a:noFill/>
          </a:ln>
          <a:effectLst>
            <a:outerShdw blurRad="190500" dist="101600" dir="2700000" algn="tl" rotWithShape="0">
              <a:srgbClr val="5955B3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2400" b="0" i="0" u="none" strike="noStrike" kern="0" cap="none" spc="0" normalizeH="0" baseline="0" dirty="0">
                <a:solidFill>
                  <a:srgbClr val="5955B3"/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상품 </a:t>
            </a:r>
            <a:r>
              <a:rPr kumimoji="0" lang="en-US" altLang="ko-KR" sz="2400" b="0" i="0" u="none" strike="noStrike" kern="0" cap="none" spc="0" normalizeH="0" baseline="0" dirty="0">
                <a:solidFill>
                  <a:srgbClr val="5955B3"/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Q&amp;A</a:t>
            </a:r>
          </a:p>
        </p:txBody>
      </p:sp>
      <p:sp>
        <p:nvSpPr>
          <p:cNvPr id="26" name="타원 25"/>
          <p:cNvSpPr/>
          <p:nvPr/>
        </p:nvSpPr>
        <p:spPr>
          <a:xfrm>
            <a:off x="11658599" y="598713"/>
            <a:ext cx="217715" cy="217715"/>
          </a:xfrm>
          <a:prstGeom prst="ellipse">
            <a:avLst/>
          </a:prstGeom>
          <a:solidFill>
            <a:srgbClr val="5955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800" b="1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+</a:t>
            </a:r>
            <a:endParaRPr kumimoji="0" lang="ko-KR" altLang="en-US" sz="1800" b="1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156851" y="354496"/>
            <a:ext cx="298491" cy="298491"/>
          </a:xfrm>
          <a:prstGeom prst="ellipse">
            <a:avLst/>
          </a:prstGeom>
          <a:blipFill rotWithShape="1">
            <a:blip r:embed="rId2"/>
            <a:stretch>
              <a:fillRect/>
            </a:stretch>
          </a:blip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8532317" y="2329795"/>
            <a:ext cx="3037113" cy="173838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342900" marR="0" lvl="0" indent="-34290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AutoNum type="arabicPeriod"/>
              <a:defRPr/>
            </a:pPr>
            <a:r>
              <a:rPr kumimoji="0" lang="ko-KR" altLang="en-US" sz="1800" b="0" i="0" u="none" strike="noStrike" kern="1200" cap="none" spc="0" normalizeH="0" baseline="0" dirty="0"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Microsoft GothicNeo"/>
              </a:rPr>
              <a:t>상품 </a:t>
            </a:r>
            <a:r>
              <a:rPr kumimoji="0" lang="en-US" altLang="ko-KR" sz="1800" b="0" i="0" u="none" strike="noStrike" kern="1200" cap="none" spc="0" normalizeH="0" baseline="0" dirty="0"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Microsoft GothicNeo"/>
              </a:rPr>
              <a:t>Q&amp;A</a:t>
            </a:r>
            <a:r>
              <a:rPr kumimoji="0" lang="ko-KR" altLang="en-US" sz="1800" b="0" i="0" u="none" strike="noStrike" kern="1200" cap="none" spc="0" normalizeH="0" baseline="0" dirty="0"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Microsoft GothicNeo"/>
              </a:rPr>
              <a:t> 삭제 원할 경우   삭제 입력 후 확인 클릭하면 삭제 완료</a:t>
            </a:r>
          </a:p>
          <a:p>
            <a:pPr marL="342900" marR="0" lvl="0" indent="-34290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AutoNum type="arabicPeriod"/>
              <a:defRPr/>
            </a:pPr>
            <a:endParaRPr kumimoji="0" lang="en-US" altLang="ko-KR" sz="1800" b="0" i="0" u="none" strike="noStrike" kern="1200" cap="none" spc="0" normalizeH="0" baseline="0" dirty="0"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Microsoft GothicNeo"/>
            </a:endParaRPr>
          </a:p>
          <a:p>
            <a:pPr marL="342900" marR="0" lvl="0" indent="-34290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AutoNum type="arabicPeriod"/>
              <a:defRPr/>
            </a:pPr>
            <a:r>
              <a:rPr kumimoji="0" lang="ko-KR" altLang="en-US" sz="1800" b="0" i="0" u="none" strike="noStrike" kern="1200" cap="none" spc="0" normalizeH="0" baseline="0" dirty="0"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Microsoft GothicNeo"/>
              </a:rPr>
              <a:t>취소 클릭 시 상품</a:t>
            </a:r>
            <a:r>
              <a:rPr kumimoji="0" lang="en-US" altLang="ko-KR" sz="1800" b="0" i="0" u="none" strike="noStrike" kern="1200" cap="none" spc="0" normalizeH="0" baseline="0" dirty="0"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Microsoft GothicNeo"/>
              </a:rPr>
              <a:t> Q&amp;A</a:t>
            </a:r>
            <a:r>
              <a:rPr kumimoji="0" lang="ko-KR" altLang="en-US" sz="1800" b="0" i="0" u="none" strike="noStrike" kern="1200" cap="none" spc="0" normalizeH="0" baseline="0" dirty="0"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Microsoft GothicNeo"/>
              </a:rPr>
              <a:t>     목록 페이지 이동</a:t>
            </a:r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219043" y="4229802"/>
            <a:ext cx="5476875" cy="1685925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147813" y="1840485"/>
            <a:ext cx="7101538" cy="2227692"/>
          </a:xfrm>
          <a:prstGeom prst="rect">
            <a:avLst/>
          </a:prstGeom>
        </p:spPr>
      </p:pic>
      <p:grpSp>
        <p:nvGrpSpPr>
          <p:cNvPr id="35" name="그룹 34"/>
          <p:cNvGrpSpPr/>
          <p:nvPr/>
        </p:nvGrpSpPr>
        <p:grpSpPr>
          <a:xfrm>
            <a:off x="4401671" y="3545851"/>
            <a:ext cx="581829" cy="183348"/>
            <a:chOff x="4401671" y="3707776"/>
            <a:chExt cx="581829" cy="183348"/>
          </a:xfrm>
        </p:grpSpPr>
        <p:sp>
          <p:nvSpPr>
            <p:cNvPr id="32" name="직사각형 42"/>
            <p:cNvSpPr/>
            <p:nvPr/>
          </p:nvSpPr>
          <p:spPr>
            <a:xfrm>
              <a:off x="4401671" y="3711388"/>
              <a:ext cx="286870" cy="17973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  <p:sp>
          <p:nvSpPr>
            <p:cNvPr id="33" name="직사각형 42"/>
            <p:cNvSpPr/>
            <p:nvPr/>
          </p:nvSpPr>
          <p:spPr>
            <a:xfrm>
              <a:off x="4696630" y="3707776"/>
              <a:ext cx="286870" cy="17973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62840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55B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548795" y="94343"/>
            <a:ext cx="11480799" cy="6669314"/>
          </a:xfrm>
          <a:prstGeom prst="roundRect">
            <a:avLst>
              <a:gd name="adj" fmla="val 2541"/>
            </a:avLst>
          </a:prstGeom>
          <a:solidFill>
            <a:schemeClr val="bg1"/>
          </a:solidFill>
          <a:ln>
            <a:noFill/>
          </a:ln>
          <a:effectLst>
            <a:outerShdw dist="1016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204154" y="1034170"/>
            <a:ext cx="193117" cy="5222353"/>
            <a:chOff x="581527" y="787428"/>
            <a:chExt cx="193117" cy="5222353"/>
          </a:xfrm>
          <a:solidFill>
            <a:schemeClr val="bg1"/>
          </a:solidFill>
        </p:grpSpPr>
        <p:sp>
          <p:nvSpPr>
            <p:cNvPr id="5" name="Freeform 9"/>
            <p:cNvSpPr/>
            <p:nvPr/>
          </p:nvSpPr>
          <p:spPr>
            <a:xfrm>
              <a:off x="612262" y="1494240"/>
              <a:ext cx="131646" cy="17373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  <p:grpSp>
          <p:nvGrpSpPr>
            <p:cNvPr id="6" name="Group 12"/>
            <p:cNvGrpSpPr>
              <a:grpSpLocks noChangeAspect="1"/>
            </p:cNvGrpSpPr>
            <p:nvPr/>
          </p:nvGrpSpPr>
          <p:grpSpPr>
            <a:xfrm>
              <a:off x="581527" y="787428"/>
              <a:ext cx="193117" cy="153620"/>
              <a:chOff x="6124" y="305"/>
              <a:chExt cx="841" cy="669"/>
            </a:xfrm>
            <a:grpFill/>
          </p:grpSpPr>
          <p:sp>
            <p:nvSpPr>
              <p:cNvPr id="23" name="Freeform 13"/>
              <p:cNvSpPr/>
              <p:nvPr/>
            </p:nvSpPr>
            <p:spPr>
              <a:xfrm>
                <a:off x="6244" y="440"/>
                <a:ext cx="601" cy="534"/>
              </a:xfrm>
              <a:custGeom>
                <a:avLst/>
                <a:gdLst>
                  <a:gd name="T0" fmla="*/ 902 w 1802"/>
                  <a:gd name="T1" fmla="*/ 0 h 1602"/>
                  <a:gd name="T2" fmla="*/ 2 w 1802"/>
                  <a:gd name="T3" fmla="*/ 742 h 1602"/>
                  <a:gd name="T4" fmla="*/ 2 w 1802"/>
                  <a:gd name="T5" fmla="*/ 743 h 1602"/>
                  <a:gd name="T6" fmla="*/ 2 w 1802"/>
                  <a:gd name="T7" fmla="*/ 746 h 1602"/>
                  <a:gd name="T8" fmla="*/ 0 w 1802"/>
                  <a:gd name="T9" fmla="*/ 749 h 1602"/>
                  <a:gd name="T10" fmla="*/ 0 w 1802"/>
                  <a:gd name="T11" fmla="*/ 751 h 1602"/>
                  <a:gd name="T12" fmla="*/ 0 w 1802"/>
                  <a:gd name="T13" fmla="*/ 1501 h 1602"/>
                  <a:gd name="T14" fmla="*/ 2 w 1802"/>
                  <a:gd name="T15" fmla="*/ 1521 h 1602"/>
                  <a:gd name="T16" fmla="*/ 16 w 1802"/>
                  <a:gd name="T17" fmla="*/ 1557 h 1602"/>
                  <a:gd name="T18" fmla="*/ 30 w 1802"/>
                  <a:gd name="T19" fmla="*/ 1572 h 1602"/>
                  <a:gd name="T20" fmla="*/ 45 w 1802"/>
                  <a:gd name="T21" fmla="*/ 1586 h 1602"/>
                  <a:gd name="T22" fmla="*/ 81 w 1802"/>
                  <a:gd name="T23" fmla="*/ 1601 h 1602"/>
                  <a:gd name="T24" fmla="*/ 100 w 1802"/>
                  <a:gd name="T25" fmla="*/ 1602 h 1602"/>
                  <a:gd name="T26" fmla="*/ 702 w 1802"/>
                  <a:gd name="T27" fmla="*/ 1602 h 1602"/>
                  <a:gd name="T28" fmla="*/ 702 w 1802"/>
                  <a:gd name="T29" fmla="*/ 1001 h 1602"/>
                  <a:gd name="T30" fmla="*/ 1102 w 1802"/>
                  <a:gd name="T31" fmla="*/ 1001 h 1602"/>
                  <a:gd name="T32" fmla="*/ 1102 w 1802"/>
                  <a:gd name="T33" fmla="*/ 1602 h 1602"/>
                  <a:gd name="T34" fmla="*/ 1703 w 1802"/>
                  <a:gd name="T35" fmla="*/ 1602 h 1602"/>
                  <a:gd name="T36" fmla="*/ 1723 w 1802"/>
                  <a:gd name="T37" fmla="*/ 1601 h 1602"/>
                  <a:gd name="T38" fmla="*/ 1758 w 1802"/>
                  <a:gd name="T39" fmla="*/ 1586 h 1602"/>
                  <a:gd name="T40" fmla="*/ 1773 w 1802"/>
                  <a:gd name="T41" fmla="*/ 1572 h 1602"/>
                  <a:gd name="T42" fmla="*/ 1786 w 1802"/>
                  <a:gd name="T43" fmla="*/ 1557 h 1602"/>
                  <a:gd name="T44" fmla="*/ 1802 w 1802"/>
                  <a:gd name="T45" fmla="*/ 1521 h 1602"/>
                  <a:gd name="T46" fmla="*/ 1802 w 1802"/>
                  <a:gd name="T47" fmla="*/ 1501 h 1602"/>
                  <a:gd name="T48" fmla="*/ 1802 w 1802"/>
                  <a:gd name="T49" fmla="*/ 751 h 1602"/>
                  <a:gd name="T50" fmla="*/ 1802 w 1802"/>
                  <a:gd name="T51" fmla="*/ 745 h 1602"/>
                  <a:gd name="T52" fmla="*/ 1801 w 1802"/>
                  <a:gd name="T53" fmla="*/ 742 h 1602"/>
                  <a:gd name="T54" fmla="*/ 902 w 1802"/>
                  <a:gd name="T55" fmla="*/ 0 h 16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802" h="1602">
                    <a:moveTo>
                      <a:pt x="902" y="0"/>
                    </a:moveTo>
                    <a:lnTo>
                      <a:pt x="2" y="742"/>
                    </a:lnTo>
                    <a:lnTo>
                      <a:pt x="2" y="743"/>
                    </a:lnTo>
                    <a:lnTo>
                      <a:pt x="2" y="746"/>
                    </a:lnTo>
                    <a:lnTo>
                      <a:pt x="0" y="749"/>
                    </a:lnTo>
                    <a:lnTo>
                      <a:pt x="0" y="751"/>
                    </a:lnTo>
                    <a:lnTo>
                      <a:pt x="0" y="1501"/>
                    </a:lnTo>
                    <a:lnTo>
                      <a:pt x="2" y="1521"/>
                    </a:lnTo>
                    <a:lnTo>
                      <a:pt x="16" y="1557"/>
                    </a:lnTo>
                    <a:lnTo>
                      <a:pt x="30" y="1572"/>
                    </a:lnTo>
                    <a:lnTo>
                      <a:pt x="45" y="1586"/>
                    </a:lnTo>
                    <a:lnTo>
                      <a:pt x="81" y="1601"/>
                    </a:lnTo>
                    <a:lnTo>
                      <a:pt x="100" y="1602"/>
                    </a:lnTo>
                    <a:lnTo>
                      <a:pt x="702" y="1602"/>
                    </a:lnTo>
                    <a:lnTo>
                      <a:pt x="702" y="1001"/>
                    </a:lnTo>
                    <a:lnTo>
                      <a:pt x="1102" y="1001"/>
                    </a:lnTo>
                    <a:lnTo>
                      <a:pt x="1102" y="1602"/>
                    </a:lnTo>
                    <a:lnTo>
                      <a:pt x="1703" y="1602"/>
                    </a:lnTo>
                    <a:lnTo>
                      <a:pt x="1723" y="1601"/>
                    </a:lnTo>
                    <a:lnTo>
                      <a:pt x="1758" y="1586"/>
                    </a:lnTo>
                    <a:lnTo>
                      <a:pt x="1773" y="1572"/>
                    </a:lnTo>
                    <a:lnTo>
                      <a:pt x="1786" y="1557"/>
                    </a:lnTo>
                    <a:lnTo>
                      <a:pt x="1802" y="1521"/>
                    </a:lnTo>
                    <a:lnTo>
                      <a:pt x="1802" y="1501"/>
                    </a:lnTo>
                    <a:lnTo>
                      <a:pt x="1802" y="751"/>
                    </a:lnTo>
                    <a:lnTo>
                      <a:pt x="1802" y="745"/>
                    </a:lnTo>
                    <a:lnTo>
                      <a:pt x="1801" y="742"/>
                    </a:lnTo>
                    <a:lnTo>
                      <a:pt x="90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endParaRPr>
              </a:p>
            </p:txBody>
          </p:sp>
          <p:sp>
            <p:nvSpPr>
              <p:cNvPr id="24" name="Freeform 14"/>
              <p:cNvSpPr/>
              <p:nvPr/>
            </p:nvSpPr>
            <p:spPr>
              <a:xfrm>
                <a:off x="6124" y="305"/>
                <a:ext cx="841" cy="394"/>
              </a:xfrm>
              <a:custGeom>
                <a:avLst/>
                <a:gdLst>
                  <a:gd name="T0" fmla="*/ 2505 w 2522"/>
                  <a:gd name="T1" fmla="*/ 978 h 1181"/>
                  <a:gd name="T2" fmla="*/ 2162 w 2522"/>
                  <a:gd name="T3" fmla="*/ 694 h 1181"/>
                  <a:gd name="T4" fmla="*/ 2162 w 2522"/>
                  <a:gd name="T5" fmla="*/ 54 h 1181"/>
                  <a:gd name="T6" fmla="*/ 2162 w 2522"/>
                  <a:gd name="T7" fmla="*/ 44 h 1181"/>
                  <a:gd name="T8" fmla="*/ 2155 w 2522"/>
                  <a:gd name="T9" fmla="*/ 26 h 1181"/>
                  <a:gd name="T10" fmla="*/ 2149 w 2522"/>
                  <a:gd name="T11" fmla="*/ 18 h 1181"/>
                  <a:gd name="T12" fmla="*/ 2141 w 2522"/>
                  <a:gd name="T13" fmla="*/ 13 h 1181"/>
                  <a:gd name="T14" fmla="*/ 2123 w 2522"/>
                  <a:gd name="T15" fmla="*/ 5 h 1181"/>
                  <a:gd name="T16" fmla="*/ 2113 w 2522"/>
                  <a:gd name="T17" fmla="*/ 5 h 1181"/>
                  <a:gd name="T18" fmla="*/ 1812 w 2522"/>
                  <a:gd name="T19" fmla="*/ 5 h 1181"/>
                  <a:gd name="T20" fmla="*/ 1802 w 2522"/>
                  <a:gd name="T21" fmla="*/ 5 h 1181"/>
                  <a:gd name="T22" fmla="*/ 1783 w 2522"/>
                  <a:gd name="T23" fmla="*/ 13 h 1181"/>
                  <a:gd name="T24" fmla="*/ 1776 w 2522"/>
                  <a:gd name="T25" fmla="*/ 18 h 1181"/>
                  <a:gd name="T26" fmla="*/ 1770 w 2522"/>
                  <a:gd name="T27" fmla="*/ 26 h 1181"/>
                  <a:gd name="T28" fmla="*/ 1763 w 2522"/>
                  <a:gd name="T29" fmla="*/ 44 h 1181"/>
                  <a:gd name="T30" fmla="*/ 1762 w 2522"/>
                  <a:gd name="T31" fmla="*/ 54 h 1181"/>
                  <a:gd name="T32" fmla="*/ 1762 w 2522"/>
                  <a:gd name="T33" fmla="*/ 360 h 1181"/>
                  <a:gd name="T34" fmla="*/ 1380 w 2522"/>
                  <a:gd name="T35" fmla="*/ 41 h 1181"/>
                  <a:gd name="T36" fmla="*/ 1354 w 2522"/>
                  <a:gd name="T37" fmla="*/ 23 h 1181"/>
                  <a:gd name="T38" fmla="*/ 1295 w 2522"/>
                  <a:gd name="T39" fmla="*/ 1 h 1181"/>
                  <a:gd name="T40" fmla="*/ 1262 w 2522"/>
                  <a:gd name="T41" fmla="*/ 0 h 1181"/>
                  <a:gd name="T42" fmla="*/ 1227 w 2522"/>
                  <a:gd name="T43" fmla="*/ 1 h 1181"/>
                  <a:gd name="T44" fmla="*/ 1168 w 2522"/>
                  <a:gd name="T45" fmla="*/ 23 h 1181"/>
                  <a:gd name="T46" fmla="*/ 1142 w 2522"/>
                  <a:gd name="T47" fmla="*/ 41 h 1181"/>
                  <a:gd name="T48" fmla="*/ 17 w 2522"/>
                  <a:gd name="T49" fmla="*/ 978 h 1181"/>
                  <a:gd name="T50" fmla="*/ 10 w 2522"/>
                  <a:gd name="T51" fmla="*/ 985 h 1181"/>
                  <a:gd name="T52" fmla="*/ 1 w 2522"/>
                  <a:gd name="T53" fmla="*/ 1001 h 1181"/>
                  <a:gd name="T54" fmla="*/ 0 w 2522"/>
                  <a:gd name="T55" fmla="*/ 1012 h 1181"/>
                  <a:gd name="T56" fmla="*/ 0 w 2522"/>
                  <a:gd name="T57" fmla="*/ 1023 h 1181"/>
                  <a:gd name="T58" fmla="*/ 6 w 2522"/>
                  <a:gd name="T59" fmla="*/ 1040 h 1181"/>
                  <a:gd name="T60" fmla="*/ 12 w 2522"/>
                  <a:gd name="T61" fmla="*/ 1048 h 1181"/>
                  <a:gd name="T62" fmla="*/ 108 w 2522"/>
                  <a:gd name="T63" fmla="*/ 1164 h 1181"/>
                  <a:gd name="T64" fmla="*/ 122 w 2522"/>
                  <a:gd name="T65" fmla="*/ 1177 h 1181"/>
                  <a:gd name="T66" fmla="*/ 141 w 2522"/>
                  <a:gd name="T67" fmla="*/ 1181 h 1181"/>
                  <a:gd name="T68" fmla="*/ 160 w 2522"/>
                  <a:gd name="T69" fmla="*/ 1181 h 1181"/>
                  <a:gd name="T70" fmla="*/ 179 w 2522"/>
                  <a:gd name="T71" fmla="*/ 1171 h 1181"/>
                  <a:gd name="T72" fmla="*/ 1262 w 2522"/>
                  <a:gd name="T73" fmla="*/ 268 h 1181"/>
                  <a:gd name="T74" fmla="*/ 2344 w 2522"/>
                  <a:gd name="T75" fmla="*/ 1171 h 1181"/>
                  <a:gd name="T76" fmla="*/ 2358 w 2522"/>
                  <a:gd name="T77" fmla="*/ 1180 h 1181"/>
                  <a:gd name="T78" fmla="*/ 2377 w 2522"/>
                  <a:gd name="T79" fmla="*/ 1181 h 1181"/>
                  <a:gd name="T80" fmla="*/ 2383 w 2522"/>
                  <a:gd name="T81" fmla="*/ 1181 h 1181"/>
                  <a:gd name="T82" fmla="*/ 2401 w 2522"/>
                  <a:gd name="T83" fmla="*/ 1177 h 1181"/>
                  <a:gd name="T84" fmla="*/ 2414 w 2522"/>
                  <a:gd name="T85" fmla="*/ 1164 h 1181"/>
                  <a:gd name="T86" fmla="*/ 2512 w 2522"/>
                  <a:gd name="T87" fmla="*/ 1048 h 1181"/>
                  <a:gd name="T88" fmla="*/ 2518 w 2522"/>
                  <a:gd name="T89" fmla="*/ 1040 h 1181"/>
                  <a:gd name="T90" fmla="*/ 2522 w 2522"/>
                  <a:gd name="T91" fmla="*/ 1023 h 1181"/>
                  <a:gd name="T92" fmla="*/ 2522 w 2522"/>
                  <a:gd name="T93" fmla="*/ 1012 h 1181"/>
                  <a:gd name="T94" fmla="*/ 2521 w 2522"/>
                  <a:gd name="T95" fmla="*/ 1001 h 1181"/>
                  <a:gd name="T96" fmla="*/ 2512 w 2522"/>
                  <a:gd name="T97" fmla="*/ 985 h 1181"/>
                  <a:gd name="T98" fmla="*/ 2505 w 2522"/>
                  <a:gd name="T99" fmla="*/ 978 h 1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522" h="1181">
                    <a:moveTo>
                      <a:pt x="2505" y="978"/>
                    </a:moveTo>
                    <a:lnTo>
                      <a:pt x="2162" y="694"/>
                    </a:lnTo>
                    <a:lnTo>
                      <a:pt x="2162" y="54"/>
                    </a:lnTo>
                    <a:lnTo>
                      <a:pt x="2162" y="44"/>
                    </a:lnTo>
                    <a:lnTo>
                      <a:pt x="2155" y="26"/>
                    </a:lnTo>
                    <a:lnTo>
                      <a:pt x="2149" y="18"/>
                    </a:lnTo>
                    <a:lnTo>
                      <a:pt x="2141" y="13"/>
                    </a:lnTo>
                    <a:lnTo>
                      <a:pt x="2123" y="5"/>
                    </a:lnTo>
                    <a:lnTo>
                      <a:pt x="2113" y="5"/>
                    </a:lnTo>
                    <a:lnTo>
                      <a:pt x="1812" y="5"/>
                    </a:lnTo>
                    <a:lnTo>
                      <a:pt x="1802" y="5"/>
                    </a:lnTo>
                    <a:lnTo>
                      <a:pt x="1783" y="13"/>
                    </a:lnTo>
                    <a:lnTo>
                      <a:pt x="1776" y="18"/>
                    </a:lnTo>
                    <a:lnTo>
                      <a:pt x="1770" y="26"/>
                    </a:lnTo>
                    <a:lnTo>
                      <a:pt x="1763" y="44"/>
                    </a:lnTo>
                    <a:lnTo>
                      <a:pt x="1762" y="54"/>
                    </a:lnTo>
                    <a:lnTo>
                      <a:pt x="1762" y="360"/>
                    </a:lnTo>
                    <a:lnTo>
                      <a:pt x="1380" y="41"/>
                    </a:lnTo>
                    <a:lnTo>
                      <a:pt x="1354" y="23"/>
                    </a:lnTo>
                    <a:lnTo>
                      <a:pt x="1295" y="1"/>
                    </a:lnTo>
                    <a:lnTo>
                      <a:pt x="1262" y="0"/>
                    </a:lnTo>
                    <a:lnTo>
                      <a:pt x="1227" y="1"/>
                    </a:lnTo>
                    <a:lnTo>
                      <a:pt x="1168" y="23"/>
                    </a:lnTo>
                    <a:lnTo>
                      <a:pt x="1142" y="41"/>
                    </a:lnTo>
                    <a:lnTo>
                      <a:pt x="17" y="978"/>
                    </a:lnTo>
                    <a:lnTo>
                      <a:pt x="10" y="985"/>
                    </a:lnTo>
                    <a:lnTo>
                      <a:pt x="1" y="1001"/>
                    </a:lnTo>
                    <a:lnTo>
                      <a:pt x="0" y="1012"/>
                    </a:lnTo>
                    <a:lnTo>
                      <a:pt x="0" y="1023"/>
                    </a:lnTo>
                    <a:lnTo>
                      <a:pt x="6" y="1040"/>
                    </a:lnTo>
                    <a:lnTo>
                      <a:pt x="12" y="1048"/>
                    </a:lnTo>
                    <a:lnTo>
                      <a:pt x="108" y="1164"/>
                    </a:lnTo>
                    <a:lnTo>
                      <a:pt x="122" y="1177"/>
                    </a:lnTo>
                    <a:lnTo>
                      <a:pt x="141" y="1181"/>
                    </a:lnTo>
                    <a:lnTo>
                      <a:pt x="160" y="1181"/>
                    </a:lnTo>
                    <a:lnTo>
                      <a:pt x="179" y="1171"/>
                    </a:lnTo>
                    <a:lnTo>
                      <a:pt x="1262" y="268"/>
                    </a:lnTo>
                    <a:lnTo>
                      <a:pt x="2344" y="1171"/>
                    </a:lnTo>
                    <a:lnTo>
                      <a:pt x="2358" y="1180"/>
                    </a:lnTo>
                    <a:lnTo>
                      <a:pt x="2377" y="1181"/>
                    </a:lnTo>
                    <a:lnTo>
                      <a:pt x="2383" y="1181"/>
                    </a:lnTo>
                    <a:lnTo>
                      <a:pt x="2401" y="1177"/>
                    </a:lnTo>
                    <a:lnTo>
                      <a:pt x="2414" y="1164"/>
                    </a:lnTo>
                    <a:lnTo>
                      <a:pt x="2512" y="1048"/>
                    </a:lnTo>
                    <a:lnTo>
                      <a:pt x="2518" y="1040"/>
                    </a:lnTo>
                    <a:lnTo>
                      <a:pt x="2522" y="1023"/>
                    </a:lnTo>
                    <a:lnTo>
                      <a:pt x="2522" y="1012"/>
                    </a:lnTo>
                    <a:lnTo>
                      <a:pt x="2521" y="1001"/>
                    </a:lnTo>
                    <a:lnTo>
                      <a:pt x="2512" y="985"/>
                    </a:lnTo>
                    <a:lnTo>
                      <a:pt x="2505" y="97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endParaRPr>
              </a:p>
            </p:txBody>
          </p:sp>
        </p:grpSp>
        <p:sp>
          <p:nvSpPr>
            <p:cNvPr id="7" name="Freeform 36"/>
            <p:cNvSpPr>
              <a:spLocks noEditPoints="1"/>
            </p:cNvSpPr>
            <p:nvPr/>
          </p:nvSpPr>
          <p:spPr>
            <a:xfrm>
              <a:off x="625397" y="4336406"/>
              <a:ext cx="105376" cy="177233"/>
            </a:xfrm>
            <a:custGeom>
              <a:avLst/>
              <a:gdLst>
                <a:gd name="T0" fmla="*/ 937 w 1926"/>
                <a:gd name="T1" fmla="*/ 3639 h 4045"/>
                <a:gd name="T2" fmla="*/ 893 w 1926"/>
                <a:gd name="T3" fmla="*/ 3665 h 4045"/>
                <a:gd name="T4" fmla="*/ 863 w 1926"/>
                <a:gd name="T5" fmla="*/ 3712 h 4045"/>
                <a:gd name="T6" fmla="*/ 851 w 1926"/>
                <a:gd name="T7" fmla="*/ 3772 h 4045"/>
                <a:gd name="T8" fmla="*/ 863 w 1926"/>
                <a:gd name="T9" fmla="*/ 3832 h 4045"/>
                <a:gd name="T10" fmla="*/ 893 w 1926"/>
                <a:gd name="T11" fmla="*/ 3878 h 4045"/>
                <a:gd name="T12" fmla="*/ 937 w 1926"/>
                <a:gd name="T13" fmla="*/ 3905 h 4045"/>
                <a:gd name="T14" fmla="*/ 988 w 1926"/>
                <a:gd name="T15" fmla="*/ 3905 h 4045"/>
                <a:gd name="T16" fmla="*/ 1033 w 1926"/>
                <a:gd name="T17" fmla="*/ 3878 h 4045"/>
                <a:gd name="T18" fmla="*/ 1064 w 1926"/>
                <a:gd name="T19" fmla="*/ 3832 h 4045"/>
                <a:gd name="T20" fmla="*/ 1075 w 1926"/>
                <a:gd name="T21" fmla="*/ 3772 h 4045"/>
                <a:gd name="T22" fmla="*/ 1064 w 1926"/>
                <a:gd name="T23" fmla="*/ 3712 h 4045"/>
                <a:gd name="T24" fmla="*/ 1033 w 1926"/>
                <a:gd name="T25" fmla="*/ 3665 h 4045"/>
                <a:gd name="T26" fmla="*/ 988 w 1926"/>
                <a:gd name="T27" fmla="*/ 3639 h 4045"/>
                <a:gd name="T28" fmla="*/ 156 w 1926"/>
                <a:gd name="T29" fmla="*/ 434 h 4045"/>
                <a:gd name="T30" fmla="*/ 1770 w 1926"/>
                <a:gd name="T31" fmla="*/ 3540 h 4045"/>
                <a:gd name="T32" fmla="*/ 156 w 1926"/>
                <a:gd name="T33" fmla="*/ 434 h 4045"/>
                <a:gd name="T34" fmla="*/ 716 w 1926"/>
                <a:gd name="T35" fmla="*/ 200 h 4045"/>
                <a:gd name="T36" fmla="*/ 701 w 1926"/>
                <a:gd name="T37" fmla="*/ 217 h 4045"/>
                <a:gd name="T38" fmla="*/ 701 w 1926"/>
                <a:gd name="T39" fmla="*/ 243 h 4045"/>
                <a:gd name="T40" fmla="*/ 716 w 1926"/>
                <a:gd name="T41" fmla="*/ 260 h 4045"/>
                <a:gd name="T42" fmla="*/ 1199 w 1926"/>
                <a:gd name="T43" fmla="*/ 262 h 4045"/>
                <a:gd name="T44" fmla="*/ 1218 w 1926"/>
                <a:gd name="T45" fmla="*/ 254 h 4045"/>
                <a:gd name="T46" fmla="*/ 1226 w 1926"/>
                <a:gd name="T47" fmla="*/ 230 h 4045"/>
                <a:gd name="T48" fmla="*/ 1218 w 1926"/>
                <a:gd name="T49" fmla="*/ 207 h 4045"/>
                <a:gd name="T50" fmla="*/ 1199 w 1926"/>
                <a:gd name="T51" fmla="*/ 197 h 4045"/>
                <a:gd name="T52" fmla="*/ 224 w 1926"/>
                <a:gd name="T53" fmla="*/ 0 h 4045"/>
                <a:gd name="T54" fmla="*/ 1738 w 1926"/>
                <a:gd name="T55" fmla="*/ 4 h 4045"/>
                <a:gd name="T56" fmla="*/ 1805 w 1926"/>
                <a:gd name="T57" fmla="*/ 31 h 4045"/>
                <a:gd name="T58" fmla="*/ 1860 w 1926"/>
                <a:gd name="T59" fmla="*/ 81 h 4045"/>
                <a:gd name="T60" fmla="*/ 1900 w 1926"/>
                <a:gd name="T61" fmla="*/ 148 h 4045"/>
                <a:gd name="T62" fmla="*/ 1923 w 1926"/>
                <a:gd name="T63" fmla="*/ 229 h 4045"/>
                <a:gd name="T64" fmla="*/ 1926 w 1926"/>
                <a:gd name="T65" fmla="*/ 3772 h 4045"/>
                <a:gd name="T66" fmla="*/ 1915 w 1926"/>
                <a:gd name="T67" fmla="*/ 3857 h 4045"/>
                <a:gd name="T68" fmla="*/ 1882 w 1926"/>
                <a:gd name="T69" fmla="*/ 3932 h 4045"/>
                <a:gd name="T70" fmla="*/ 1834 w 1926"/>
                <a:gd name="T71" fmla="*/ 3992 h 4045"/>
                <a:gd name="T72" fmla="*/ 1773 w 1926"/>
                <a:gd name="T73" fmla="*/ 4032 h 4045"/>
                <a:gd name="T74" fmla="*/ 1702 w 1926"/>
                <a:gd name="T75" fmla="*/ 4045 h 4045"/>
                <a:gd name="T76" fmla="*/ 188 w 1926"/>
                <a:gd name="T77" fmla="*/ 4041 h 4045"/>
                <a:gd name="T78" fmla="*/ 122 w 1926"/>
                <a:gd name="T79" fmla="*/ 4014 h 4045"/>
                <a:gd name="T80" fmla="*/ 66 w 1926"/>
                <a:gd name="T81" fmla="*/ 3964 h 4045"/>
                <a:gd name="T82" fmla="*/ 25 w 1926"/>
                <a:gd name="T83" fmla="*/ 3897 h 4045"/>
                <a:gd name="T84" fmla="*/ 3 w 1926"/>
                <a:gd name="T85" fmla="*/ 3816 h 4045"/>
                <a:gd name="T86" fmla="*/ 0 w 1926"/>
                <a:gd name="T87" fmla="*/ 273 h 4045"/>
                <a:gd name="T88" fmla="*/ 12 w 1926"/>
                <a:gd name="T89" fmla="*/ 188 h 4045"/>
                <a:gd name="T90" fmla="*/ 43 w 1926"/>
                <a:gd name="T91" fmla="*/ 113 h 4045"/>
                <a:gd name="T92" fmla="*/ 92 w 1926"/>
                <a:gd name="T93" fmla="*/ 53 h 4045"/>
                <a:gd name="T94" fmla="*/ 154 w 1926"/>
                <a:gd name="T95" fmla="*/ 13 h 4045"/>
                <a:gd name="T96" fmla="*/ 224 w 1926"/>
                <a:gd name="T97" fmla="*/ 0 h 4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26" h="4045">
                  <a:moveTo>
                    <a:pt x="963" y="3636"/>
                  </a:moveTo>
                  <a:lnTo>
                    <a:pt x="937" y="3639"/>
                  </a:lnTo>
                  <a:lnTo>
                    <a:pt x="914" y="3649"/>
                  </a:lnTo>
                  <a:lnTo>
                    <a:pt x="893" y="3665"/>
                  </a:lnTo>
                  <a:lnTo>
                    <a:pt x="876" y="3686"/>
                  </a:lnTo>
                  <a:lnTo>
                    <a:pt x="863" y="3712"/>
                  </a:lnTo>
                  <a:lnTo>
                    <a:pt x="854" y="3741"/>
                  </a:lnTo>
                  <a:lnTo>
                    <a:pt x="851" y="3772"/>
                  </a:lnTo>
                  <a:lnTo>
                    <a:pt x="854" y="3804"/>
                  </a:lnTo>
                  <a:lnTo>
                    <a:pt x="863" y="3832"/>
                  </a:lnTo>
                  <a:lnTo>
                    <a:pt x="876" y="3857"/>
                  </a:lnTo>
                  <a:lnTo>
                    <a:pt x="893" y="3878"/>
                  </a:lnTo>
                  <a:lnTo>
                    <a:pt x="914" y="3894"/>
                  </a:lnTo>
                  <a:lnTo>
                    <a:pt x="937" y="3905"/>
                  </a:lnTo>
                  <a:lnTo>
                    <a:pt x="963" y="3909"/>
                  </a:lnTo>
                  <a:lnTo>
                    <a:pt x="988" y="3905"/>
                  </a:lnTo>
                  <a:lnTo>
                    <a:pt x="1013" y="3894"/>
                  </a:lnTo>
                  <a:lnTo>
                    <a:pt x="1033" y="3878"/>
                  </a:lnTo>
                  <a:lnTo>
                    <a:pt x="1051" y="3857"/>
                  </a:lnTo>
                  <a:lnTo>
                    <a:pt x="1064" y="3832"/>
                  </a:lnTo>
                  <a:lnTo>
                    <a:pt x="1072" y="3804"/>
                  </a:lnTo>
                  <a:lnTo>
                    <a:pt x="1075" y="3772"/>
                  </a:lnTo>
                  <a:lnTo>
                    <a:pt x="1072" y="3741"/>
                  </a:lnTo>
                  <a:lnTo>
                    <a:pt x="1064" y="3712"/>
                  </a:lnTo>
                  <a:lnTo>
                    <a:pt x="1051" y="3686"/>
                  </a:lnTo>
                  <a:lnTo>
                    <a:pt x="1033" y="3665"/>
                  </a:lnTo>
                  <a:lnTo>
                    <a:pt x="1013" y="3649"/>
                  </a:lnTo>
                  <a:lnTo>
                    <a:pt x="988" y="3639"/>
                  </a:lnTo>
                  <a:lnTo>
                    <a:pt x="963" y="3636"/>
                  </a:lnTo>
                  <a:close/>
                  <a:moveTo>
                    <a:pt x="156" y="434"/>
                  </a:moveTo>
                  <a:lnTo>
                    <a:pt x="156" y="3540"/>
                  </a:lnTo>
                  <a:lnTo>
                    <a:pt x="1770" y="3540"/>
                  </a:lnTo>
                  <a:lnTo>
                    <a:pt x="1770" y="434"/>
                  </a:lnTo>
                  <a:lnTo>
                    <a:pt x="156" y="434"/>
                  </a:lnTo>
                  <a:close/>
                  <a:moveTo>
                    <a:pt x="727" y="197"/>
                  </a:moveTo>
                  <a:lnTo>
                    <a:pt x="716" y="200"/>
                  </a:lnTo>
                  <a:lnTo>
                    <a:pt x="707" y="207"/>
                  </a:lnTo>
                  <a:lnTo>
                    <a:pt x="701" y="217"/>
                  </a:lnTo>
                  <a:lnTo>
                    <a:pt x="699" y="230"/>
                  </a:lnTo>
                  <a:lnTo>
                    <a:pt x="701" y="243"/>
                  </a:lnTo>
                  <a:lnTo>
                    <a:pt x="707" y="254"/>
                  </a:lnTo>
                  <a:lnTo>
                    <a:pt x="716" y="260"/>
                  </a:lnTo>
                  <a:lnTo>
                    <a:pt x="727" y="262"/>
                  </a:lnTo>
                  <a:lnTo>
                    <a:pt x="1199" y="262"/>
                  </a:lnTo>
                  <a:lnTo>
                    <a:pt x="1210" y="260"/>
                  </a:lnTo>
                  <a:lnTo>
                    <a:pt x="1218" y="254"/>
                  </a:lnTo>
                  <a:lnTo>
                    <a:pt x="1224" y="243"/>
                  </a:lnTo>
                  <a:lnTo>
                    <a:pt x="1226" y="230"/>
                  </a:lnTo>
                  <a:lnTo>
                    <a:pt x="1224" y="217"/>
                  </a:lnTo>
                  <a:lnTo>
                    <a:pt x="1218" y="207"/>
                  </a:lnTo>
                  <a:lnTo>
                    <a:pt x="1210" y="200"/>
                  </a:lnTo>
                  <a:lnTo>
                    <a:pt x="1199" y="197"/>
                  </a:lnTo>
                  <a:lnTo>
                    <a:pt x="727" y="197"/>
                  </a:lnTo>
                  <a:close/>
                  <a:moveTo>
                    <a:pt x="224" y="0"/>
                  </a:moveTo>
                  <a:lnTo>
                    <a:pt x="1702" y="0"/>
                  </a:lnTo>
                  <a:lnTo>
                    <a:pt x="1738" y="4"/>
                  </a:lnTo>
                  <a:lnTo>
                    <a:pt x="1773" y="13"/>
                  </a:lnTo>
                  <a:lnTo>
                    <a:pt x="1805" y="31"/>
                  </a:lnTo>
                  <a:lnTo>
                    <a:pt x="1834" y="53"/>
                  </a:lnTo>
                  <a:lnTo>
                    <a:pt x="1860" y="81"/>
                  </a:lnTo>
                  <a:lnTo>
                    <a:pt x="1882" y="113"/>
                  </a:lnTo>
                  <a:lnTo>
                    <a:pt x="1900" y="148"/>
                  </a:lnTo>
                  <a:lnTo>
                    <a:pt x="1915" y="188"/>
                  </a:lnTo>
                  <a:lnTo>
                    <a:pt x="1923" y="229"/>
                  </a:lnTo>
                  <a:lnTo>
                    <a:pt x="1926" y="273"/>
                  </a:lnTo>
                  <a:lnTo>
                    <a:pt x="1926" y="3772"/>
                  </a:lnTo>
                  <a:lnTo>
                    <a:pt x="1923" y="3816"/>
                  </a:lnTo>
                  <a:lnTo>
                    <a:pt x="1915" y="3857"/>
                  </a:lnTo>
                  <a:lnTo>
                    <a:pt x="1900" y="3897"/>
                  </a:lnTo>
                  <a:lnTo>
                    <a:pt x="1882" y="3932"/>
                  </a:lnTo>
                  <a:lnTo>
                    <a:pt x="1860" y="3964"/>
                  </a:lnTo>
                  <a:lnTo>
                    <a:pt x="1834" y="3992"/>
                  </a:lnTo>
                  <a:lnTo>
                    <a:pt x="1805" y="4014"/>
                  </a:lnTo>
                  <a:lnTo>
                    <a:pt x="1773" y="4032"/>
                  </a:lnTo>
                  <a:lnTo>
                    <a:pt x="1738" y="4041"/>
                  </a:lnTo>
                  <a:lnTo>
                    <a:pt x="1702" y="4045"/>
                  </a:lnTo>
                  <a:lnTo>
                    <a:pt x="224" y="4045"/>
                  </a:lnTo>
                  <a:lnTo>
                    <a:pt x="188" y="4041"/>
                  </a:lnTo>
                  <a:lnTo>
                    <a:pt x="154" y="4032"/>
                  </a:lnTo>
                  <a:lnTo>
                    <a:pt x="122" y="4014"/>
                  </a:lnTo>
                  <a:lnTo>
                    <a:pt x="92" y="3992"/>
                  </a:lnTo>
                  <a:lnTo>
                    <a:pt x="66" y="3964"/>
                  </a:lnTo>
                  <a:lnTo>
                    <a:pt x="43" y="3932"/>
                  </a:lnTo>
                  <a:lnTo>
                    <a:pt x="25" y="3897"/>
                  </a:lnTo>
                  <a:lnTo>
                    <a:pt x="12" y="3857"/>
                  </a:lnTo>
                  <a:lnTo>
                    <a:pt x="3" y="3816"/>
                  </a:lnTo>
                  <a:lnTo>
                    <a:pt x="0" y="3772"/>
                  </a:lnTo>
                  <a:lnTo>
                    <a:pt x="0" y="273"/>
                  </a:lnTo>
                  <a:lnTo>
                    <a:pt x="3" y="229"/>
                  </a:lnTo>
                  <a:lnTo>
                    <a:pt x="12" y="188"/>
                  </a:lnTo>
                  <a:lnTo>
                    <a:pt x="25" y="148"/>
                  </a:lnTo>
                  <a:lnTo>
                    <a:pt x="43" y="113"/>
                  </a:lnTo>
                  <a:lnTo>
                    <a:pt x="66" y="81"/>
                  </a:lnTo>
                  <a:lnTo>
                    <a:pt x="92" y="53"/>
                  </a:lnTo>
                  <a:lnTo>
                    <a:pt x="122" y="31"/>
                  </a:lnTo>
                  <a:lnTo>
                    <a:pt x="154" y="13"/>
                  </a:lnTo>
                  <a:lnTo>
                    <a:pt x="188" y="4"/>
                  </a:lnTo>
                  <a:lnTo>
                    <a:pt x="22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  <p:sp>
          <p:nvSpPr>
            <p:cNvPr id="8" name="자유형 7"/>
            <p:cNvSpPr/>
            <p:nvPr/>
          </p:nvSpPr>
          <p:spPr>
            <a:xfrm>
              <a:off x="598771" y="3644382"/>
              <a:ext cx="158629" cy="138832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  <p:sp>
          <p:nvSpPr>
            <p:cNvPr id="9" name="Freeform 6"/>
            <p:cNvSpPr/>
            <p:nvPr/>
          </p:nvSpPr>
          <p:spPr>
            <a:xfrm rot="10800000" flipH="1" flipV="1">
              <a:off x="597941" y="2949079"/>
              <a:ext cx="160288" cy="142111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  <p:grpSp>
          <p:nvGrpSpPr>
            <p:cNvPr id="10" name="Group 20"/>
            <p:cNvGrpSpPr>
              <a:grpSpLocks noChangeAspect="1"/>
            </p:cNvGrpSpPr>
            <p:nvPr/>
          </p:nvGrpSpPr>
          <p:grpSpPr>
            <a:xfrm>
              <a:off x="614039" y="2221163"/>
              <a:ext cx="128093" cy="174724"/>
              <a:chOff x="2597" y="4163"/>
              <a:chExt cx="217" cy="296"/>
            </a:xfrm>
            <a:grpFill/>
          </p:grpSpPr>
          <p:sp>
            <p:nvSpPr>
              <p:cNvPr id="19" name="Freeform 22"/>
              <p:cNvSpPr>
                <a:spLocks noEditPoints="1"/>
              </p:cNvSpPr>
              <p:nvPr/>
            </p:nvSpPr>
            <p:spPr>
              <a:xfrm>
                <a:off x="2630" y="4163"/>
                <a:ext cx="151" cy="176"/>
              </a:xfrm>
              <a:custGeom>
                <a:avLst/>
                <a:gdLst>
                  <a:gd name="T0" fmla="*/ 410 w 1662"/>
                  <a:gd name="T1" fmla="*/ 645 h 1942"/>
                  <a:gd name="T2" fmla="*/ 309 w 1662"/>
                  <a:gd name="T3" fmla="*/ 847 h 1942"/>
                  <a:gd name="T4" fmla="*/ 255 w 1662"/>
                  <a:gd name="T5" fmla="*/ 1023 h 1942"/>
                  <a:gd name="T6" fmla="*/ 263 w 1662"/>
                  <a:gd name="T7" fmla="*/ 1206 h 1942"/>
                  <a:gd name="T8" fmla="*/ 347 w 1662"/>
                  <a:gd name="T9" fmla="*/ 1429 h 1942"/>
                  <a:gd name="T10" fmla="*/ 476 w 1662"/>
                  <a:gd name="T11" fmla="*/ 1620 h 1942"/>
                  <a:gd name="T12" fmla="*/ 638 w 1662"/>
                  <a:gd name="T13" fmla="*/ 1753 h 1942"/>
                  <a:gd name="T14" fmla="*/ 825 w 1662"/>
                  <a:gd name="T15" fmla="*/ 1803 h 1942"/>
                  <a:gd name="T16" fmla="*/ 1013 w 1662"/>
                  <a:gd name="T17" fmla="*/ 1753 h 1942"/>
                  <a:gd name="T18" fmla="*/ 1176 w 1662"/>
                  <a:gd name="T19" fmla="*/ 1619 h 1942"/>
                  <a:gd name="T20" fmla="*/ 1305 w 1662"/>
                  <a:gd name="T21" fmla="*/ 1428 h 1942"/>
                  <a:gd name="T22" fmla="*/ 1388 w 1662"/>
                  <a:gd name="T23" fmla="*/ 1205 h 1942"/>
                  <a:gd name="T24" fmla="*/ 1418 w 1662"/>
                  <a:gd name="T25" fmla="*/ 974 h 1942"/>
                  <a:gd name="T26" fmla="*/ 1266 w 1662"/>
                  <a:gd name="T27" fmla="*/ 836 h 1942"/>
                  <a:gd name="T28" fmla="*/ 1012 w 1662"/>
                  <a:gd name="T29" fmla="*/ 794 h 1942"/>
                  <a:gd name="T30" fmla="*/ 806 w 1662"/>
                  <a:gd name="T31" fmla="*/ 713 h 1942"/>
                  <a:gd name="T32" fmla="*/ 646 w 1662"/>
                  <a:gd name="T33" fmla="*/ 610 h 1942"/>
                  <a:gd name="T34" fmla="*/ 526 w 1662"/>
                  <a:gd name="T35" fmla="*/ 499 h 1942"/>
                  <a:gd name="T36" fmla="*/ 944 w 1662"/>
                  <a:gd name="T37" fmla="*/ 23 h 1942"/>
                  <a:gd name="T38" fmla="*/ 1152 w 1662"/>
                  <a:gd name="T39" fmla="*/ 118 h 1942"/>
                  <a:gd name="T40" fmla="*/ 1271 w 1662"/>
                  <a:gd name="T41" fmla="*/ 205 h 1942"/>
                  <a:gd name="T42" fmla="*/ 1388 w 1662"/>
                  <a:gd name="T43" fmla="*/ 323 h 1942"/>
                  <a:gd name="T44" fmla="*/ 1455 w 1662"/>
                  <a:gd name="T45" fmla="*/ 429 h 1942"/>
                  <a:gd name="T46" fmla="*/ 1524 w 1662"/>
                  <a:gd name="T47" fmla="*/ 626 h 1942"/>
                  <a:gd name="T48" fmla="*/ 1555 w 1662"/>
                  <a:gd name="T49" fmla="*/ 892 h 1942"/>
                  <a:gd name="T50" fmla="*/ 1619 w 1662"/>
                  <a:gd name="T51" fmla="*/ 939 h 1942"/>
                  <a:gd name="T52" fmla="*/ 1657 w 1662"/>
                  <a:gd name="T53" fmla="*/ 1032 h 1942"/>
                  <a:gd name="T54" fmla="*/ 1655 w 1662"/>
                  <a:gd name="T55" fmla="*/ 1183 h 1942"/>
                  <a:gd name="T56" fmla="*/ 1611 w 1662"/>
                  <a:gd name="T57" fmla="*/ 1304 h 1942"/>
                  <a:gd name="T58" fmla="*/ 1537 w 1662"/>
                  <a:gd name="T59" fmla="*/ 1372 h 1942"/>
                  <a:gd name="T60" fmla="*/ 1445 w 1662"/>
                  <a:gd name="T61" fmla="*/ 1454 h 1942"/>
                  <a:gd name="T62" fmla="*/ 1313 w 1662"/>
                  <a:gd name="T63" fmla="*/ 1670 h 1942"/>
                  <a:gd name="T64" fmla="*/ 1141 w 1662"/>
                  <a:gd name="T65" fmla="*/ 1836 h 1942"/>
                  <a:gd name="T66" fmla="*/ 937 w 1662"/>
                  <a:gd name="T67" fmla="*/ 1930 h 1942"/>
                  <a:gd name="T68" fmla="*/ 714 w 1662"/>
                  <a:gd name="T69" fmla="*/ 1930 h 1942"/>
                  <a:gd name="T70" fmla="*/ 510 w 1662"/>
                  <a:gd name="T71" fmla="*/ 1836 h 1942"/>
                  <a:gd name="T72" fmla="*/ 337 w 1662"/>
                  <a:gd name="T73" fmla="*/ 1669 h 1942"/>
                  <a:gd name="T74" fmla="*/ 205 w 1662"/>
                  <a:gd name="T75" fmla="*/ 1452 h 1942"/>
                  <a:gd name="T76" fmla="*/ 111 w 1662"/>
                  <a:gd name="T77" fmla="*/ 1364 h 1942"/>
                  <a:gd name="T78" fmla="*/ 39 w 1662"/>
                  <a:gd name="T79" fmla="*/ 1284 h 1942"/>
                  <a:gd name="T80" fmla="*/ 2 w 1662"/>
                  <a:gd name="T81" fmla="*/ 1143 h 1942"/>
                  <a:gd name="T82" fmla="*/ 9 w 1662"/>
                  <a:gd name="T83" fmla="*/ 1009 h 1942"/>
                  <a:gd name="T84" fmla="*/ 50 w 1662"/>
                  <a:gd name="T85" fmla="*/ 930 h 1942"/>
                  <a:gd name="T86" fmla="*/ 98 w 1662"/>
                  <a:gd name="T87" fmla="*/ 851 h 1942"/>
                  <a:gd name="T88" fmla="*/ 85 w 1662"/>
                  <a:gd name="T89" fmla="*/ 643 h 1942"/>
                  <a:gd name="T90" fmla="*/ 120 w 1662"/>
                  <a:gd name="T91" fmla="*/ 487 h 1942"/>
                  <a:gd name="T92" fmla="*/ 183 w 1662"/>
                  <a:gd name="T93" fmla="*/ 377 h 1942"/>
                  <a:gd name="T94" fmla="*/ 257 w 1662"/>
                  <a:gd name="T95" fmla="*/ 305 h 1942"/>
                  <a:gd name="T96" fmla="*/ 319 w 1662"/>
                  <a:gd name="T97" fmla="*/ 266 h 1942"/>
                  <a:gd name="T98" fmla="*/ 352 w 1662"/>
                  <a:gd name="T99" fmla="*/ 246 h 1942"/>
                  <a:gd name="T100" fmla="*/ 390 w 1662"/>
                  <a:gd name="T101" fmla="*/ 196 h 1942"/>
                  <a:gd name="T102" fmla="*/ 459 w 1662"/>
                  <a:gd name="T103" fmla="*/ 127 h 1942"/>
                  <a:gd name="T104" fmla="*/ 559 w 1662"/>
                  <a:gd name="T105" fmla="*/ 57 h 1942"/>
                  <a:gd name="T106" fmla="*/ 690 w 1662"/>
                  <a:gd name="T107" fmla="*/ 10 h 19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662" h="1942">
                    <a:moveTo>
                      <a:pt x="526" y="499"/>
                    </a:moveTo>
                    <a:lnTo>
                      <a:pt x="484" y="546"/>
                    </a:lnTo>
                    <a:lnTo>
                      <a:pt x="445" y="595"/>
                    </a:lnTo>
                    <a:lnTo>
                      <a:pt x="410" y="645"/>
                    </a:lnTo>
                    <a:lnTo>
                      <a:pt x="379" y="696"/>
                    </a:lnTo>
                    <a:lnTo>
                      <a:pt x="352" y="747"/>
                    </a:lnTo>
                    <a:lnTo>
                      <a:pt x="329" y="797"/>
                    </a:lnTo>
                    <a:lnTo>
                      <a:pt x="309" y="847"/>
                    </a:lnTo>
                    <a:lnTo>
                      <a:pt x="291" y="895"/>
                    </a:lnTo>
                    <a:lnTo>
                      <a:pt x="277" y="941"/>
                    </a:lnTo>
                    <a:lnTo>
                      <a:pt x="264" y="984"/>
                    </a:lnTo>
                    <a:lnTo>
                      <a:pt x="255" y="1023"/>
                    </a:lnTo>
                    <a:lnTo>
                      <a:pt x="247" y="1059"/>
                    </a:lnTo>
                    <a:lnTo>
                      <a:pt x="241" y="1091"/>
                    </a:lnTo>
                    <a:lnTo>
                      <a:pt x="250" y="1148"/>
                    </a:lnTo>
                    <a:lnTo>
                      <a:pt x="263" y="1206"/>
                    </a:lnTo>
                    <a:lnTo>
                      <a:pt x="280" y="1263"/>
                    </a:lnTo>
                    <a:lnTo>
                      <a:pt x="299" y="1320"/>
                    </a:lnTo>
                    <a:lnTo>
                      <a:pt x="322" y="1375"/>
                    </a:lnTo>
                    <a:lnTo>
                      <a:pt x="347" y="1429"/>
                    </a:lnTo>
                    <a:lnTo>
                      <a:pt x="375" y="1480"/>
                    </a:lnTo>
                    <a:lnTo>
                      <a:pt x="406" y="1530"/>
                    </a:lnTo>
                    <a:lnTo>
                      <a:pt x="440" y="1576"/>
                    </a:lnTo>
                    <a:lnTo>
                      <a:pt x="476" y="1620"/>
                    </a:lnTo>
                    <a:lnTo>
                      <a:pt x="513" y="1659"/>
                    </a:lnTo>
                    <a:lnTo>
                      <a:pt x="553" y="1695"/>
                    </a:lnTo>
                    <a:lnTo>
                      <a:pt x="594" y="1726"/>
                    </a:lnTo>
                    <a:lnTo>
                      <a:pt x="638" y="1753"/>
                    </a:lnTo>
                    <a:lnTo>
                      <a:pt x="683" y="1774"/>
                    </a:lnTo>
                    <a:lnTo>
                      <a:pt x="729" y="1789"/>
                    </a:lnTo>
                    <a:lnTo>
                      <a:pt x="777" y="1800"/>
                    </a:lnTo>
                    <a:lnTo>
                      <a:pt x="825" y="1803"/>
                    </a:lnTo>
                    <a:lnTo>
                      <a:pt x="875" y="1800"/>
                    </a:lnTo>
                    <a:lnTo>
                      <a:pt x="922" y="1789"/>
                    </a:lnTo>
                    <a:lnTo>
                      <a:pt x="968" y="1774"/>
                    </a:lnTo>
                    <a:lnTo>
                      <a:pt x="1013" y="1753"/>
                    </a:lnTo>
                    <a:lnTo>
                      <a:pt x="1056" y="1726"/>
                    </a:lnTo>
                    <a:lnTo>
                      <a:pt x="1099" y="1695"/>
                    </a:lnTo>
                    <a:lnTo>
                      <a:pt x="1139" y="1659"/>
                    </a:lnTo>
                    <a:lnTo>
                      <a:pt x="1176" y="1619"/>
                    </a:lnTo>
                    <a:lnTo>
                      <a:pt x="1212" y="1576"/>
                    </a:lnTo>
                    <a:lnTo>
                      <a:pt x="1245" y="1529"/>
                    </a:lnTo>
                    <a:lnTo>
                      <a:pt x="1276" y="1480"/>
                    </a:lnTo>
                    <a:lnTo>
                      <a:pt x="1305" y="1428"/>
                    </a:lnTo>
                    <a:lnTo>
                      <a:pt x="1330" y="1374"/>
                    </a:lnTo>
                    <a:lnTo>
                      <a:pt x="1353" y="1319"/>
                    </a:lnTo>
                    <a:lnTo>
                      <a:pt x="1372" y="1262"/>
                    </a:lnTo>
                    <a:lnTo>
                      <a:pt x="1388" y="1205"/>
                    </a:lnTo>
                    <a:lnTo>
                      <a:pt x="1401" y="1147"/>
                    </a:lnTo>
                    <a:lnTo>
                      <a:pt x="1411" y="1089"/>
                    </a:lnTo>
                    <a:lnTo>
                      <a:pt x="1416" y="1032"/>
                    </a:lnTo>
                    <a:lnTo>
                      <a:pt x="1418" y="974"/>
                    </a:lnTo>
                    <a:lnTo>
                      <a:pt x="1417" y="904"/>
                    </a:lnTo>
                    <a:lnTo>
                      <a:pt x="1414" y="838"/>
                    </a:lnTo>
                    <a:lnTo>
                      <a:pt x="1339" y="839"/>
                    </a:lnTo>
                    <a:lnTo>
                      <a:pt x="1266" y="836"/>
                    </a:lnTo>
                    <a:lnTo>
                      <a:pt x="1198" y="830"/>
                    </a:lnTo>
                    <a:lnTo>
                      <a:pt x="1133" y="820"/>
                    </a:lnTo>
                    <a:lnTo>
                      <a:pt x="1070" y="808"/>
                    </a:lnTo>
                    <a:lnTo>
                      <a:pt x="1012" y="794"/>
                    </a:lnTo>
                    <a:lnTo>
                      <a:pt x="956" y="777"/>
                    </a:lnTo>
                    <a:lnTo>
                      <a:pt x="903" y="757"/>
                    </a:lnTo>
                    <a:lnTo>
                      <a:pt x="853" y="737"/>
                    </a:lnTo>
                    <a:lnTo>
                      <a:pt x="806" y="713"/>
                    </a:lnTo>
                    <a:lnTo>
                      <a:pt x="762" y="690"/>
                    </a:lnTo>
                    <a:lnTo>
                      <a:pt x="721" y="664"/>
                    </a:lnTo>
                    <a:lnTo>
                      <a:pt x="682" y="638"/>
                    </a:lnTo>
                    <a:lnTo>
                      <a:pt x="646" y="610"/>
                    </a:lnTo>
                    <a:lnTo>
                      <a:pt x="612" y="583"/>
                    </a:lnTo>
                    <a:lnTo>
                      <a:pt x="581" y="555"/>
                    </a:lnTo>
                    <a:lnTo>
                      <a:pt x="552" y="527"/>
                    </a:lnTo>
                    <a:lnTo>
                      <a:pt x="526" y="499"/>
                    </a:lnTo>
                    <a:close/>
                    <a:moveTo>
                      <a:pt x="808" y="0"/>
                    </a:moveTo>
                    <a:lnTo>
                      <a:pt x="851" y="3"/>
                    </a:lnTo>
                    <a:lnTo>
                      <a:pt x="897" y="11"/>
                    </a:lnTo>
                    <a:lnTo>
                      <a:pt x="944" y="23"/>
                    </a:lnTo>
                    <a:lnTo>
                      <a:pt x="993" y="39"/>
                    </a:lnTo>
                    <a:lnTo>
                      <a:pt x="1044" y="60"/>
                    </a:lnTo>
                    <a:lnTo>
                      <a:pt x="1097" y="86"/>
                    </a:lnTo>
                    <a:lnTo>
                      <a:pt x="1152" y="118"/>
                    </a:lnTo>
                    <a:lnTo>
                      <a:pt x="1179" y="135"/>
                    </a:lnTo>
                    <a:lnTo>
                      <a:pt x="1208" y="155"/>
                    </a:lnTo>
                    <a:lnTo>
                      <a:pt x="1239" y="179"/>
                    </a:lnTo>
                    <a:lnTo>
                      <a:pt x="1271" y="205"/>
                    </a:lnTo>
                    <a:lnTo>
                      <a:pt x="1304" y="233"/>
                    </a:lnTo>
                    <a:lnTo>
                      <a:pt x="1334" y="261"/>
                    </a:lnTo>
                    <a:lnTo>
                      <a:pt x="1363" y="292"/>
                    </a:lnTo>
                    <a:lnTo>
                      <a:pt x="1388" y="323"/>
                    </a:lnTo>
                    <a:lnTo>
                      <a:pt x="1409" y="353"/>
                    </a:lnTo>
                    <a:lnTo>
                      <a:pt x="1409" y="353"/>
                    </a:lnTo>
                    <a:lnTo>
                      <a:pt x="1433" y="389"/>
                    </a:lnTo>
                    <a:lnTo>
                      <a:pt x="1455" y="429"/>
                    </a:lnTo>
                    <a:lnTo>
                      <a:pt x="1475" y="472"/>
                    </a:lnTo>
                    <a:lnTo>
                      <a:pt x="1493" y="519"/>
                    </a:lnTo>
                    <a:lnTo>
                      <a:pt x="1509" y="570"/>
                    </a:lnTo>
                    <a:lnTo>
                      <a:pt x="1524" y="626"/>
                    </a:lnTo>
                    <a:lnTo>
                      <a:pt x="1535" y="685"/>
                    </a:lnTo>
                    <a:lnTo>
                      <a:pt x="1545" y="749"/>
                    </a:lnTo>
                    <a:lnTo>
                      <a:pt x="1551" y="817"/>
                    </a:lnTo>
                    <a:lnTo>
                      <a:pt x="1555" y="892"/>
                    </a:lnTo>
                    <a:lnTo>
                      <a:pt x="1573" y="900"/>
                    </a:lnTo>
                    <a:lnTo>
                      <a:pt x="1590" y="910"/>
                    </a:lnTo>
                    <a:lnTo>
                      <a:pt x="1605" y="922"/>
                    </a:lnTo>
                    <a:lnTo>
                      <a:pt x="1619" y="939"/>
                    </a:lnTo>
                    <a:lnTo>
                      <a:pt x="1632" y="957"/>
                    </a:lnTo>
                    <a:lnTo>
                      <a:pt x="1642" y="979"/>
                    </a:lnTo>
                    <a:lnTo>
                      <a:pt x="1651" y="1003"/>
                    </a:lnTo>
                    <a:lnTo>
                      <a:pt x="1657" y="1032"/>
                    </a:lnTo>
                    <a:lnTo>
                      <a:pt x="1661" y="1064"/>
                    </a:lnTo>
                    <a:lnTo>
                      <a:pt x="1662" y="1102"/>
                    </a:lnTo>
                    <a:lnTo>
                      <a:pt x="1660" y="1143"/>
                    </a:lnTo>
                    <a:lnTo>
                      <a:pt x="1655" y="1183"/>
                    </a:lnTo>
                    <a:lnTo>
                      <a:pt x="1648" y="1218"/>
                    </a:lnTo>
                    <a:lnTo>
                      <a:pt x="1638" y="1250"/>
                    </a:lnTo>
                    <a:lnTo>
                      <a:pt x="1625" y="1278"/>
                    </a:lnTo>
                    <a:lnTo>
                      <a:pt x="1611" y="1304"/>
                    </a:lnTo>
                    <a:lnTo>
                      <a:pt x="1595" y="1325"/>
                    </a:lnTo>
                    <a:lnTo>
                      <a:pt x="1577" y="1344"/>
                    </a:lnTo>
                    <a:lnTo>
                      <a:pt x="1558" y="1360"/>
                    </a:lnTo>
                    <a:lnTo>
                      <a:pt x="1537" y="1372"/>
                    </a:lnTo>
                    <a:lnTo>
                      <a:pt x="1515" y="1382"/>
                    </a:lnTo>
                    <a:lnTo>
                      <a:pt x="1493" y="1390"/>
                    </a:lnTo>
                    <a:lnTo>
                      <a:pt x="1471" y="1395"/>
                    </a:lnTo>
                    <a:lnTo>
                      <a:pt x="1445" y="1454"/>
                    </a:lnTo>
                    <a:lnTo>
                      <a:pt x="1416" y="1512"/>
                    </a:lnTo>
                    <a:lnTo>
                      <a:pt x="1385" y="1567"/>
                    </a:lnTo>
                    <a:lnTo>
                      <a:pt x="1350" y="1620"/>
                    </a:lnTo>
                    <a:lnTo>
                      <a:pt x="1313" y="1670"/>
                    </a:lnTo>
                    <a:lnTo>
                      <a:pt x="1273" y="1717"/>
                    </a:lnTo>
                    <a:lnTo>
                      <a:pt x="1231" y="1761"/>
                    </a:lnTo>
                    <a:lnTo>
                      <a:pt x="1187" y="1801"/>
                    </a:lnTo>
                    <a:lnTo>
                      <a:pt x="1141" y="1836"/>
                    </a:lnTo>
                    <a:lnTo>
                      <a:pt x="1092" y="1868"/>
                    </a:lnTo>
                    <a:lnTo>
                      <a:pt x="1042" y="1893"/>
                    </a:lnTo>
                    <a:lnTo>
                      <a:pt x="990" y="1915"/>
                    </a:lnTo>
                    <a:lnTo>
                      <a:pt x="937" y="1930"/>
                    </a:lnTo>
                    <a:lnTo>
                      <a:pt x="882" y="1939"/>
                    </a:lnTo>
                    <a:lnTo>
                      <a:pt x="825" y="1942"/>
                    </a:lnTo>
                    <a:lnTo>
                      <a:pt x="769" y="1939"/>
                    </a:lnTo>
                    <a:lnTo>
                      <a:pt x="714" y="1930"/>
                    </a:lnTo>
                    <a:lnTo>
                      <a:pt x="661" y="1915"/>
                    </a:lnTo>
                    <a:lnTo>
                      <a:pt x="608" y="1893"/>
                    </a:lnTo>
                    <a:lnTo>
                      <a:pt x="558" y="1867"/>
                    </a:lnTo>
                    <a:lnTo>
                      <a:pt x="510" y="1836"/>
                    </a:lnTo>
                    <a:lnTo>
                      <a:pt x="464" y="1800"/>
                    </a:lnTo>
                    <a:lnTo>
                      <a:pt x="419" y="1760"/>
                    </a:lnTo>
                    <a:lnTo>
                      <a:pt x="377" y="1716"/>
                    </a:lnTo>
                    <a:lnTo>
                      <a:pt x="337" y="1669"/>
                    </a:lnTo>
                    <a:lnTo>
                      <a:pt x="300" y="1618"/>
                    </a:lnTo>
                    <a:lnTo>
                      <a:pt x="266" y="1565"/>
                    </a:lnTo>
                    <a:lnTo>
                      <a:pt x="234" y="1510"/>
                    </a:lnTo>
                    <a:lnTo>
                      <a:pt x="205" y="1452"/>
                    </a:lnTo>
                    <a:lnTo>
                      <a:pt x="179" y="1392"/>
                    </a:lnTo>
                    <a:lnTo>
                      <a:pt x="156" y="1386"/>
                    </a:lnTo>
                    <a:lnTo>
                      <a:pt x="133" y="1376"/>
                    </a:lnTo>
                    <a:lnTo>
                      <a:pt x="111" y="1364"/>
                    </a:lnTo>
                    <a:lnTo>
                      <a:pt x="91" y="1349"/>
                    </a:lnTo>
                    <a:lnTo>
                      <a:pt x="72" y="1330"/>
                    </a:lnTo>
                    <a:lnTo>
                      <a:pt x="55" y="1309"/>
                    </a:lnTo>
                    <a:lnTo>
                      <a:pt x="39" y="1284"/>
                    </a:lnTo>
                    <a:lnTo>
                      <a:pt x="26" y="1254"/>
                    </a:lnTo>
                    <a:lnTo>
                      <a:pt x="15" y="1221"/>
                    </a:lnTo>
                    <a:lnTo>
                      <a:pt x="7" y="1184"/>
                    </a:lnTo>
                    <a:lnTo>
                      <a:pt x="2" y="1143"/>
                    </a:lnTo>
                    <a:lnTo>
                      <a:pt x="0" y="1104"/>
                    </a:lnTo>
                    <a:lnTo>
                      <a:pt x="1" y="1068"/>
                    </a:lnTo>
                    <a:lnTo>
                      <a:pt x="4" y="1038"/>
                    </a:lnTo>
                    <a:lnTo>
                      <a:pt x="9" y="1009"/>
                    </a:lnTo>
                    <a:lnTo>
                      <a:pt x="17" y="985"/>
                    </a:lnTo>
                    <a:lnTo>
                      <a:pt x="27" y="964"/>
                    </a:lnTo>
                    <a:lnTo>
                      <a:pt x="38" y="946"/>
                    </a:lnTo>
                    <a:lnTo>
                      <a:pt x="50" y="930"/>
                    </a:lnTo>
                    <a:lnTo>
                      <a:pt x="65" y="916"/>
                    </a:lnTo>
                    <a:lnTo>
                      <a:pt x="80" y="906"/>
                    </a:lnTo>
                    <a:lnTo>
                      <a:pt x="96" y="897"/>
                    </a:lnTo>
                    <a:lnTo>
                      <a:pt x="98" y="851"/>
                    </a:lnTo>
                    <a:lnTo>
                      <a:pt x="89" y="794"/>
                    </a:lnTo>
                    <a:lnTo>
                      <a:pt x="85" y="740"/>
                    </a:lnTo>
                    <a:lnTo>
                      <a:pt x="83" y="690"/>
                    </a:lnTo>
                    <a:lnTo>
                      <a:pt x="85" y="643"/>
                    </a:lnTo>
                    <a:lnTo>
                      <a:pt x="90" y="599"/>
                    </a:lnTo>
                    <a:lnTo>
                      <a:pt x="98" y="559"/>
                    </a:lnTo>
                    <a:lnTo>
                      <a:pt x="108" y="522"/>
                    </a:lnTo>
                    <a:lnTo>
                      <a:pt x="120" y="487"/>
                    </a:lnTo>
                    <a:lnTo>
                      <a:pt x="134" y="455"/>
                    </a:lnTo>
                    <a:lnTo>
                      <a:pt x="149" y="427"/>
                    </a:lnTo>
                    <a:lnTo>
                      <a:pt x="166" y="400"/>
                    </a:lnTo>
                    <a:lnTo>
                      <a:pt x="183" y="377"/>
                    </a:lnTo>
                    <a:lnTo>
                      <a:pt x="202" y="355"/>
                    </a:lnTo>
                    <a:lnTo>
                      <a:pt x="220" y="337"/>
                    </a:lnTo>
                    <a:lnTo>
                      <a:pt x="239" y="320"/>
                    </a:lnTo>
                    <a:lnTo>
                      <a:pt x="257" y="305"/>
                    </a:lnTo>
                    <a:lnTo>
                      <a:pt x="274" y="293"/>
                    </a:lnTo>
                    <a:lnTo>
                      <a:pt x="290" y="282"/>
                    </a:lnTo>
                    <a:lnTo>
                      <a:pt x="305" y="273"/>
                    </a:lnTo>
                    <a:lnTo>
                      <a:pt x="319" y="266"/>
                    </a:lnTo>
                    <a:lnTo>
                      <a:pt x="331" y="260"/>
                    </a:lnTo>
                    <a:lnTo>
                      <a:pt x="341" y="255"/>
                    </a:lnTo>
                    <a:lnTo>
                      <a:pt x="348" y="253"/>
                    </a:lnTo>
                    <a:lnTo>
                      <a:pt x="352" y="246"/>
                    </a:lnTo>
                    <a:lnTo>
                      <a:pt x="359" y="237"/>
                    </a:lnTo>
                    <a:lnTo>
                      <a:pt x="367" y="225"/>
                    </a:lnTo>
                    <a:lnTo>
                      <a:pt x="377" y="212"/>
                    </a:lnTo>
                    <a:lnTo>
                      <a:pt x="390" y="196"/>
                    </a:lnTo>
                    <a:lnTo>
                      <a:pt x="404" y="180"/>
                    </a:lnTo>
                    <a:lnTo>
                      <a:pt x="421" y="163"/>
                    </a:lnTo>
                    <a:lnTo>
                      <a:pt x="439" y="145"/>
                    </a:lnTo>
                    <a:lnTo>
                      <a:pt x="459" y="127"/>
                    </a:lnTo>
                    <a:lnTo>
                      <a:pt x="481" y="108"/>
                    </a:lnTo>
                    <a:lnTo>
                      <a:pt x="505" y="91"/>
                    </a:lnTo>
                    <a:lnTo>
                      <a:pt x="531" y="74"/>
                    </a:lnTo>
                    <a:lnTo>
                      <a:pt x="559" y="57"/>
                    </a:lnTo>
                    <a:lnTo>
                      <a:pt x="589" y="43"/>
                    </a:lnTo>
                    <a:lnTo>
                      <a:pt x="620" y="30"/>
                    </a:lnTo>
                    <a:lnTo>
                      <a:pt x="655" y="19"/>
                    </a:lnTo>
                    <a:lnTo>
                      <a:pt x="690" y="10"/>
                    </a:lnTo>
                    <a:lnTo>
                      <a:pt x="728" y="3"/>
                    </a:lnTo>
                    <a:lnTo>
                      <a:pt x="767" y="0"/>
                    </a:lnTo>
                    <a:lnTo>
                      <a:pt x="80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endParaRPr kumimoji="0" lang="ko-KR" altLang="en-US" sz="1600" b="0" i="0" u="none" strike="noStrike" kern="1200" cap="none" spc="0" normalizeH="0" baseline="0"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endParaRPr>
              </a:p>
            </p:txBody>
          </p:sp>
          <p:sp>
            <p:nvSpPr>
              <p:cNvPr id="20" name="Freeform 23"/>
              <p:cNvSpPr>
                <a:spLocks noEditPoints="1"/>
              </p:cNvSpPr>
              <p:nvPr/>
            </p:nvSpPr>
            <p:spPr>
              <a:xfrm>
                <a:off x="2664" y="4250"/>
                <a:ext cx="83" cy="27"/>
              </a:xfrm>
              <a:custGeom>
                <a:avLst/>
                <a:gdLst>
                  <a:gd name="T0" fmla="*/ 613 w 916"/>
                  <a:gd name="T1" fmla="*/ 78 h 300"/>
                  <a:gd name="T2" fmla="*/ 561 w 916"/>
                  <a:gd name="T3" fmla="*/ 109 h 300"/>
                  <a:gd name="T4" fmla="*/ 554 w 916"/>
                  <a:gd name="T5" fmla="*/ 165 h 300"/>
                  <a:gd name="T6" fmla="*/ 579 w 916"/>
                  <a:gd name="T7" fmla="*/ 210 h 300"/>
                  <a:gd name="T8" fmla="*/ 665 w 916"/>
                  <a:gd name="T9" fmla="*/ 229 h 300"/>
                  <a:gd name="T10" fmla="*/ 787 w 916"/>
                  <a:gd name="T11" fmla="*/ 223 h 300"/>
                  <a:gd name="T12" fmla="*/ 839 w 916"/>
                  <a:gd name="T13" fmla="*/ 191 h 300"/>
                  <a:gd name="T14" fmla="*/ 846 w 916"/>
                  <a:gd name="T15" fmla="*/ 135 h 300"/>
                  <a:gd name="T16" fmla="*/ 820 w 916"/>
                  <a:gd name="T17" fmla="*/ 90 h 300"/>
                  <a:gd name="T18" fmla="*/ 734 w 916"/>
                  <a:gd name="T19" fmla="*/ 72 h 300"/>
                  <a:gd name="T20" fmla="*/ 153 w 916"/>
                  <a:gd name="T21" fmla="*/ 74 h 300"/>
                  <a:gd name="T22" fmla="*/ 85 w 916"/>
                  <a:gd name="T23" fmla="*/ 99 h 300"/>
                  <a:gd name="T24" fmla="*/ 70 w 916"/>
                  <a:gd name="T25" fmla="*/ 150 h 300"/>
                  <a:gd name="T26" fmla="*/ 85 w 916"/>
                  <a:gd name="T27" fmla="*/ 201 h 300"/>
                  <a:gd name="T28" fmla="*/ 153 w 916"/>
                  <a:gd name="T29" fmla="*/ 227 h 300"/>
                  <a:gd name="T30" fmla="*/ 280 w 916"/>
                  <a:gd name="T31" fmla="*/ 227 h 300"/>
                  <a:gd name="T32" fmla="*/ 348 w 916"/>
                  <a:gd name="T33" fmla="*/ 201 h 300"/>
                  <a:gd name="T34" fmla="*/ 363 w 916"/>
                  <a:gd name="T35" fmla="*/ 150 h 300"/>
                  <a:gd name="T36" fmla="*/ 348 w 916"/>
                  <a:gd name="T37" fmla="*/ 99 h 300"/>
                  <a:gd name="T38" fmla="*/ 280 w 916"/>
                  <a:gd name="T39" fmla="*/ 74 h 300"/>
                  <a:gd name="T40" fmla="*/ 234 w 916"/>
                  <a:gd name="T41" fmla="*/ 0 h 300"/>
                  <a:gd name="T42" fmla="*/ 321 w 916"/>
                  <a:gd name="T43" fmla="*/ 9 h 300"/>
                  <a:gd name="T44" fmla="*/ 400 w 916"/>
                  <a:gd name="T45" fmla="*/ 53 h 300"/>
                  <a:gd name="T46" fmla="*/ 574 w 916"/>
                  <a:gd name="T47" fmla="*/ 17 h 300"/>
                  <a:gd name="T48" fmla="*/ 662 w 916"/>
                  <a:gd name="T49" fmla="*/ 1 h 300"/>
                  <a:gd name="T50" fmla="*/ 732 w 916"/>
                  <a:gd name="T51" fmla="*/ 0 h 300"/>
                  <a:gd name="T52" fmla="*/ 806 w 916"/>
                  <a:gd name="T53" fmla="*/ 10 h 300"/>
                  <a:gd name="T54" fmla="*/ 875 w 916"/>
                  <a:gd name="T55" fmla="*/ 45 h 300"/>
                  <a:gd name="T56" fmla="*/ 914 w 916"/>
                  <a:gd name="T57" fmla="*/ 123 h 300"/>
                  <a:gd name="T58" fmla="*/ 900 w 916"/>
                  <a:gd name="T59" fmla="*/ 223 h 300"/>
                  <a:gd name="T60" fmla="*/ 843 w 916"/>
                  <a:gd name="T61" fmla="*/ 277 h 300"/>
                  <a:gd name="T62" fmla="*/ 768 w 916"/>
                  <a:gd name="T63" fmla="*/ 297 h 300"/>
                  <a:gd name="T64" fmla="*/ 699 w 916"/>
                  <a:gd name="T65" fmla="*/ 300 h 300"/>
                  <a:gd name="T66" fmla="*/ 632 w 916"/>
                  <a:gd name="T67" fmla="*/ 297 h 300"/>
                  <a:gd name="T68" fmla="*/ 557 w 916"/>
                  <a:gd name="T69" fmla="*/ 277 h 300"/>
                  <a:gd name="T70" fmla="*/ 500 w 916"/>
                  <a:gd name="T71" fmla="*/ 224 h 300"/>
                  <a:gd name="T72" fmla="*/ 485 w 916"/>
                  <a:gd name="T73" fmla="*/ 137 h 300"/>
                  <a:gd name="T74" fmla="*/ 432 w 916"/>
                  <a:gd name="T75" fmla="*/ 150 h 300"/>
                  <a:gd name="T76" fmla="*/ 405 w 916"/>
                  <a:gd name="T77" fmla="*/ 241 h 300"/>
                  <a:gd name="T78" fmla="*/ 342 w 916"/>
                  <a:gd name="T79" fmla="*/ 284 h 300"/>
                  <a:gd name="T80" fmla="*/ 266 w 916"/>
                  <a:gd name="T81" fmla="*/ 298 h 300"/>
                  <a:gd name="T82" fmla="*/ 201 w 916"/>
                  <a:gd name="T83" fmla="*/ 299 h 300"/>
                  <a:gd name="T84" fmla="*/ 129 w 916"/>
                  <a:gd name="T85" fmla="*/ 294 h 300"/>
                  <a:gd name="T86" fmla="*/ 57 w 916"/>
                  <a:gd name="T87" fmla="*/ 267 h 300"/>
                  <a:gd name="T88" fmla="*/ 7 w 916"/>
                  <a:gd name="T89" fmla="*/ 202 h 300"/>
                  <a:gd name="T90" fmla="*/ 7 w 916"/>
                  <a:gd name="T91" fmla="*/ 98 h 300"/>
                  <a:gd name="T92" fmla="*/ 57 w 916"/>
                  <a:gd name="T93" fmla="*/ 33 h 300"/>
                  <a:gd name="T94" fmla="*/ 129 w 916"/>
                  <a:gd name="T95" fmla="*/ 6 h 300"/>
                  <a:gd name="T96" fmla="*/ 201 w 916"/>
                  <a:gd name="T97" fmla="*/ 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16" h="300">
                    <a:moveTo>
                      <a:pt x="699" y="71"/>
                    </a:moveTo>
                    <a:lnTo>
                      <a:pt x="665" y="72"/>
                    </a:lnTo>
                    <a:lnTo>
                      <a:pt x="636" y="74"/>
                    </a:lnTo>
                    <a:lnTo>
                      <a:pt x="613" y="78"/>
                    </a:lnTo>
                    <a:lnTo>
                      <a:pt x="594" y="83"/>
                    </a:lnTo>
                    <a:lnTo>
                      <a:pt x="579" y="90"/>
                    </a:lnTo>
                    <a:lnTo>
                      <a:pt x="569" y="99"/>
                    </a:lnTo>
                    <a:lnTo>
                      <a:pt x="561" y="109"/>
                    </a:lnTo>
                    <a:lnTo>
                      <a:pt x="556" y="122"/>
                    </a:lnTo>
                    <a:lnTo>
                      <a:pt x="554" y="135"/>
                    </a:lnTo>
                    <a:lnTo>
                      <a:pt x="553" y="150"/>
                    </a:lnTo>
                    <a:lnTo>
                      <a:pt x="554" y="165"/>
                    </a:lnTo>
                    <a:lnTo>
                      <a:pt x="556" y="179"/>
                    </a:lnTo>
                    <a:lnTo>
                      <a:pt x="561" y="191"/>
                    </a:lnTo>
                    <a:lnTo>
                      <a:pt x="569" y="201"/>
                    </a:lnTo>
                    <a:lnTo>
                      <a:pt x="579" y="210"/>
                    </a:lnTo>
                    <a:lnTo>
                      <a:pt x="594" y="216"/>
                    </a:lnTo>
                    <a:lnTo>
                      <a:pt x="613" y="223"/>
                    </a:lnTo>
                    <a:lnTo>
                      <a:pt x="636" y="227"/>
                    </a:lnTo>
                    <a:lnTo>
                      <a:pt x="665" y="229"/>
                    </a:lnTo>
                    <a:lnTo>
                      <a:pt x="699" y="230"/>
                    </a:lnTo>
                    <a:lnTo>
                      <a:pt x="734" y="229"/>
                    </a:lnTo>
                    <a:lnTo>
                      <a:pt x="763" y="227"/>
                    </a:lnTo>
                    <a:lnTo>
                      <a:pt x="787" y="223"/>
                    </a:lnTo>
                    <a:lnTo>
                      <a:pt x="805" y="216"/>
                    </a:lnTo>
                    <a:lnTo>
                      <a:pt x="820" y="210"/>
                    </a:lnTo>
                    <a:lnTo>
                      <a:pt x="831" y="201"/>
                    </a:lnTo>
                    <a:lnTo>
                      <a:pt x="839" y="191"/>
                    </a:lnTo>
                    <a:lnTo>
                      <a:pt x="843" y="179"/>
                    </a:lnTo>
                    <a:lnTo>
                      <a:pt x="846" y="165"/>
                    </a:lnTo>
                    <a:lnTo>
                      <a:pt x="847" y="150"/>
                    </a:lnTo>
                    <a:lnTo>
                      <a:pt x="846" y="135"/>
                    </a:lnTo>
                    <a:lnTo>
                      <a:pt x="843" y="122"/>
                    </a:lnTo>
                    <a:lnTo>
                      <a:pt x="839" y="109"/>
                    </a:lnTo>
                    <a:lnTo>
                      <a:pt x="831" y="99"/>
                    </a:lnTo>
                    <a:lnTo>
                      <a:pt x="820" y="90"/>
                    </a:lnTo>
                    <a:lnTo>
                      <a:pt x="805" y="83"/>
                    </a:lnTo>
                    <a:lnTo>
                      <a:pt x="787" y="78"/>
                    </a:lnTo>
                    <a:lnTo>
                      <a:pt x="763" y="74"/>
                    </a:lnTo>
                    <a:lnTo>
                      <a:pt x="734" y="72"/>
                    </a:lnTo>
                    <a:lnTo>
                      <a:pt x="699" y="71"/>
                    </a:lnTo>
                    <a:close/>
                    <a:moveTo>
                      <a:pt x="216" y="71"/>
                    </a:moveTo>
                    <a:lnTo>
                      <a:pt x="182" y="72"/>
                    </a:lnTo>
                    <a:lnTo>
                      <a:pt x="153" y="74"/>
                    </a:lnTo>
                    <a:lnTo>
                      <a:pt x="130" y="78"/>
                    </a:lnTo>
                    <a:lnTo>
                      <a:pt x="111" y="83"/>
                    </a:lnTo>
                    <a:lnTo>
                      <a:pt x="96" y="90"/>
                    </a:lnTo>
                    <a:lnTo>
                      <a:pt x="85" y="99"/>
                    </a:lnTo>
                    <a:lnTo>
                      <a:pt x="78" y="109"/>
                    </a:lnTo>
                    <a:lnTo>
                      <a:pt x="73" y="122"/>
                    </a:lnTo>
                    <a:lnTo>
                      <a:pt x="70" y="135"/>
                    </a:lnTo>
                    <a:lnTo>
                      <a:pt x="70" y="150"/>
                    </a:lnTo>
                    <a:lnTo>
                      <a:pt x="70" y="165"/>
                    </a:lnTo>
                    <a:lnTo>
                      <a:pt x="73" y="179"/>
                    </a:lnTo>
                    <a:lnTo>
                      <a:pt x="78" y="191"/>
                    </a:lnTo>
                    <a:lnTo>
                      <a:pt x="85" y="201"/>
                    </a:lnTo>
                    <a:lnTo>
                      <a:pt x="96" y="210"/>
                    </a:lnTo>
                    <a:lnTo>
                      <a:pt x="111" y="216"/>
                    </a:lnTo>
                    <a:lnTo>
                      <a:pt x="130" y="223"/>
                    </a:lnTo>
                    <a:lnTo>
                      <a:pt x="153" y="227"/>
                    </a:lnTo>
                    <a:lnTo>
                      <a:pt x="182" y="229"/>
                    </a:lnTo>
                    <a:lnTo>
                      <a:pt x="216" y="230"/>
                    </a:lnTo>
                    <a:lnTo>
                      <a:pt x="250" y="229"/>
                    </a:lnTo>
                    <a:lnTo>
                      <a:pt x="280" y="227"/>
                    </a:lnTo>
                    <a:lnTo>
                      <a:pt x="304" y="223"/>
                    </a:lnTo>
                    <a:lnTo>
                      <a:pt x="322" y="216"/>
                    </a:lnTo>
                    <a:lnTo>
                      <a:pt x="337" y="210"/>
                    </a:lnTo>
                    <a:lnTo>
                      <a:pt x="348" y="201"/>
                    </a:lnTo>
                    <a:lnTo>
                      <a:pt x="355" y="191"/>
                    </a:lnTo>
                    <a:lnTo>
                      <a:pt x="360" y="179"/>
                    </a:lnTo>
                    <a:lnTo>
                      <a:pt x="363" y="165"/>
                    </a:lnTo>
                    <a:lnTo>
                      <a:pt x="363" y="150"/>
                    </a:lnTo>
                    <a:lnTo>
                      <a:pt x="363" y="135"/>
                    </a:lnTo>
                    <a:lnTo>
                      <a:pt x="360" y="122"/>
                    </a:lnTo>
                    <a:lnTo>
                      <a:pt x="355" y="109"/>
                    </a:lnTo>
                    <a:lnTo>
                      <a:pt x="348" y="99"/>
                    </a:lnTo>
                    <a:lnTo>
                      <a:pt x="337" y="90"/>
                    </a:lnTo>
                    <a:lnTo>
                      <a:pt x="322" y="83"/>
                    </a:lnTo>
                    <a:lnTo>
                      <a:pt x="304" y="78"/>
                    </a:lnTo>
                    <a:lnTo>
                      <a:pt x="280" y="74"/>
                    </a:lnTo>
                    <a:lnTo>
                      <a:pt x="250" y="72"/>
                    </a:lnTo>
                    <a:lnTo>
                      <a:pt x="216" y="71"/>
                    </a:lnTo>
                    <a:close/>
                    <a:moveTo>
                      <a:pt x="216" y="0"/>
                    </a:moveTo>
                    <a:lnTo>
                      <a:pt x="234" y="0"/>
                    </a:lnTo>
                    <a:lnTo>
                      <a:pt x="254" y="1"/>
                    </a:lnTo>
                    <a:lnTo>
                      <a:pt x="276" y="2"/>
                    </a:lnTo>
                    <a:lnTo>
                      <a:pt x="298" y="5"/>
                    </a:lnTo>
                    <a:lnTo>
                      <a:pt x="321" y="9"/>
                    </a:lnTo>
                    <a:lnTo>
                      <a:pt x="343" y="17"/>
                    </a:lnTo>
                    <a:lnTo>
                      <a:pt x="364" y="26"/>
                    </a:lnTo>
                    <a:lnTo>
                      <a:pt x="383" y="37"/>
                    </a:lnTo>
                    <a:lnTo>
                      <a:pt x="400" y="53"/>
                    </a:lnTo>
                    <a:lnTo>
                      <a:pt x="516" y="53"/>
                    </a:lnTo>
                    <a:lnTo>
                      <a:pt x="533" y="37"/>
                    </a:lnTo>
                    <a:lnTo>
                      <a:pt x="553" y="26"/>
                    </a:lnTo>
                    <a:lnTo>
                      <a:pt x="574" y="17"/>
                    </a:lnTo>
                    <a:lnTo>
                      <a:pt x="596" y="9"/>
                    </a:lnTo>
                    <a:lnTo>
                      <a:pt x="618" y="5"/>
                    </a:lnTo>
                    <a:lnTo>
                      <a:pt x="640" y="2"/>
                    </a:lnTo>
                    <a:lnTo>
                      <a:pt x="662" y="1"/>
                    </a:lnTo>
                    <a:lnTo>
                      <a:pt x="682" y="0"/>
                    </a:lnTo>
                    <a:lnTo>
                      <a:pt x="699" y="0"/>
                    </a:lnTo>
                    <a:lnTo>
                      <a:pt x="715" y="0"/>
                    </a:lnTo>
                    <a:lnTo>
                      <a:pt x="732" y="0"/>
                    </a:lnTo>
                    <a:lnTo>
                      <a:pt x="749" y="1"/>
                    </a:lnTo>
                    <a:lnTo>
                      <a:pt x="768" y="3"/>
                    </a:lnTo>
                    <a:lnTo>
                      <a:pt x="787" y="6"/>
                    </a:lnTo>
                    <a:lnTo>
                      <a:pt x="806" y="10"/>
                    </a:lnTo>
                    <a:lnTo>
                      <a:pt x="825" y="16"/>
                    </a:lnTo>
                    <a:lnTo>
                      <a:pt x="843" y="24"/>
                    </a:lnTo>
                    <a:lnTo>
                      <a:pt x="860" y="33"/>
                    </a:lnTo>
                    <a:lnTo>
                      <a:pt x="875" y="45"/>
                    </a:lnTo>
                    <a:lnTo>
                      <a:pt x="889" y="59"/>
                    </a:lnTo>
                    <a:lnTo>
                      <a:pt x="900" y="77"/>
                    </a:lnTo>
                    <a:lnTo>
                      <a:pt x="908" y="98"/>
                    </a:lnTo>
                    <a:lnTo>
                      <a:pt x="914" y="123"/>
                    </a:lnTo>
                    <a:lnTo>
                      <a:pt x="916" y="150"/>
                    </a:lnTo>
                    <a:lnTo>
                      <a:pt x="914" y="178"/>
                    </a:lnTo>
                    <a:lnTo>
                      <a:pt x="908" y="202"/>
                    </a:lnTo>
                    <a:lnTo>
                      <a:pt x="900" y="223"/>
                    </a:lnTo>
                    <a:lnTo>
                      <a:pt x="889" y="241"/>
                    </a:lnTo>
                    <a:lnTo>
                      <a:pt x="875" y="255"/>
                    </a:lnTo>
                    <a:lnTo>
                      <a:pt x="860" y="267"/>
                    </a:lnTo>
                    <a:lnTo>
                      <a:pt x="843" y="277"/>
                    </a:lnTo>
                    <a:lnTo>
                      <a:pt x="825" y="285"/>
                    </a:lnTo>
                    <a:lnTo>
                      <a:pt x="806" y="290"/>
                    </a:lnTo>
                    <a:lnTo>
                      <a:pt x="787" y="294"/>
                    </a:lnTo>
                    <a:lnTo>
                      <a:pt x="768" y="297"/>
                    </a:lnTo>
                    <a:lnTo>
                      <a:pt x="749" y="298"/>
                    </a:lnTo>
                    <a:lnTo>
                      <a:pt x="732" y="299"/>
                    </a:lnTo>
                    <a:lnTo>
                      <a:pt x="715" y="299"/>
                    </a:lnTo>
                    <a:lnTo>
                      <a:pt x="699" y="300"/>
                    </a:lnTo>
                    <a:lnTo>
                      <a:pt x="685" y="299"/>
                    </a:lnTo>
                    <a:lnTo>
                      <a:pt x="668" y="299"/>
                    </a:lnTo>
                    <a:lnTo>
                      <a:pt x="650" y="298"/>
                    </a:lnTo>
                    <a:lnTo>
                      <a:pt x="632" y="297"/>
                    </a:lnTo>
                    <a:lnTo>
                      <a:pt x="613" y="294"/>
                    </a:lnTo>
                    <a:lnTo>
                      <a:pt x="593" y="290"/>
                    </a:lnTo>
                    <a:lnTo>
                      <a:pt x="575" y="285"/>
                    </a:lnTo>
                    <a:lnTo>
                      <a:pt x="557" y="277"/>
                    </a:lnTo>
                    <a:lnTo>
                      <a:pt x="540" y="267"/>
                    </a:lnTo>
                    <a:lnTo>
                      <a:pt x="524" y="255"/>
                    </a:lnTo>
                    <a:lnTo>
                      <a:pt x="511" y="241"/>
                    </a:lnTo>
                    <a:lnTo>
                      <a:pt x="500" y="224"/>
                    </a:lnTo>
                    <a:lnTo>
                      <a:pt x="491" y="202"/>
                    </a:lnTo>
                    <a:lnTo>
                      <a:pt x="486" y="179"/>
                    </a:lnTo>
                    <a:lnTo>
                      <a:pt x="484" y="150"/>
                    </a:lnTo>
                    <a:lnTo>
                      <a:pt x="485" y="137"/>
                    </a:lnTo>
                    <a:lnTo>
                      <a:pt x="486" y="125"/>
                    </a:lnTo>
                    <a:lnTo>
                      <a:pt x="430" y="125"/>
                    </a:lnTo>
                    <a:lnTo>
                      <a:pt x="432" y="137"/>
                    </a:lnTo>
                    <a:lnTo>
                      <a:pt x="432" y="150"/>
                    </a:lnTo>
                    <a:lnTo>
                      <a:pt x="430" y="179"/>
                    </a:lnTo>
                    <a:lnTo>
                      <a:pt x="425" y="202"/>
                    </a:lnTo>
                    <a:lnTo>
                      <a:pt x="416" y="224"/>
                    </a:lnTo>
                    <a:lnTo>
                      <a:pt x="405" y="241"/>
                    </a:lnTo>
                    <a:lnTo>
                      <a:pt x="392" y="255"/>
                    </a:lnTo>
                    <a:lnTo>
                      <a:pt x="377" y="267"/>
                    </a:lnTo>
                    <a:lnTo>
                      <a:pt x="360" y="277"/>
                    </a:lnTo>
                    <a:lnTo>
                      <a:pt x="342" y="284"/>
                    </a:lnTo>
                    <a:lnTo>
                      <a:pt x="323" y="290"/>
                    </a:lnTo>
                    <a:lnTo>
                      <a:pt x="304" y="294"/>
                    </a:lnTo>
                    <a:lnTo>
                      <a:pt x="285" y="296"/>
                    </a:lnTo>
                    <a:lnTo>
                      <a:pt x="266" y="298"/>
                    </a:lnTo>
                    <a:lnTo>
                      <a:pt x="248" y="299"/>
                    </a:lnTo>
                    <a:lnTo>
                      <a:pt x="231" y="299"/>
                    </a:lnTo>
                    <a:lnTo>
                      <a:pt x="216" y="299"/>
                    </a:lnTo>
                    <a:lnTo>
                      <a:pt x="201" y="299"/>
                    </a:lnTo>
                    <a:lnTo>
                      <a:pt x="185" y="299"/>
                    </a:lnTo>
                    <a:lnTo>
                      <a:pt x="167" y="298"/>
                    </a:lnTo>
                    <a:lnTo>
                      <a:pt x="148" y="296"/>
                    </a:lnTo>
                    <a:lnTo>
                      <a:pt x="129" y="294"/>
                    </a:lnTo>
                    <a:lnTo>
                      <a:pt x="110" y="290"/>
                    </a:lnTo>
                    <a:lnTo>
                      <a:pt x="91" y="284"/>
                    </a:lnTo>
                    <a:lnTo>
                      <a:pt x="73" y="277"/>
                    </a:lnTo>
                    <a:lnTo>
                      <a:pt x="57" y="267"/>
                    </a:lnTo>
                    <a:lnTo>
                      <a:pt x="41" y="255"/>
                    </a:lnTo>
                    <a:lnTo>
                      <a:pt x="27" y="240"/>
                    </a:lnTo>
                    <a:lnTo>
                      <a:pt x="16" y="223"/>
                    </a:lnTo>
                    <a:lnTo>
                      <a:pt x="7" y="202"/>
                    </a:lnTo>
                    <a:lnTo>
                      <a:pt x="2" y="178"/>
                    </a:lnTo>
                    <a:lnTo>
                      <a:pt x="0" y="150"/>
                    </a:lnTo>
                    <a:lnTo>
                      <a:pt x="2" y="122"/>
                    </a:lnTo>
                    <a:lnTo>
                      <a:pt x="7" y="98"/>
                    </a:lnTo>
                    <a:lnTo>
                      <a:pt x="16" y="77"/>
                    </a:lnTo>
                    <a:lnTo>
                      <a:pt x="27" y="59"/>
                    </a:lnTo>
                    <a:lnTo>
                      <a:pt x="41" y="45"/>
                    </a:lnTo>
                    <a:lnTo>
                      <a:pt x="57" y="33"/>
                    </a:lnTo>
                    <a:lnTo>
                      <a:pt x="73" y="23"/>
                    </a:lnTo>
                    <a:lnTo>
                      <a:pt x="91" y="16"/>
                    </a:lnTo>
                    <a:lnTo>
                      <a:pt x="110" y="10"/>
                    </a:lnTo>
                    <a:lnTo>
                      <a:pt x="129" y="6"/>
                    </a:lnTo>
                    <a:lnTo>
                      <a:pt x="148" y="3"/>
                    </a:lnTo>
                    <a:lnTo>
                      <a:pt x="167" y="1"/>
                    </a:lnTo>
                    <a:lnTo>
                      <a:pt x="185" y="0"/>
                    </a:lnTo>
                    <a:lnTo>
                      <a:pt x="201" y="0"/>
                    </a:lnTo>
                    <a:lnTo>
                      <a:pt x="2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endParaRPr kumimoji="0" lang="ko-KR" altLang="en-US" sz="1600" b="0" i="0" u="none" strike="noStrike" kern="1200" cap="none" spc="0" normalizeH="0" baseline="0"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endParaRPr>
              </a:p>
            </p:txBody>
          </p:sp>
          <p:sp>
            <p:nvSpPr>
              <p:cNvPr id="21" name="Freeform 24"/>
              <p:cNvSpPr>
                <a:spLocks noEditPoints="1"/>
              </p:cNvSpPr>
              <p:nvPr/>
            </p:nvSpPr>
            <p:spPr>
              <a:xfrm>
                <a:off x="2597" y="4335"/>
                <a:ext cx="217" cy="124"/>
              </a:xfrm>
              <a:custGeom>
                <a:avLst/>
                <a:gdLst>
                  <a:gd name="T0" fmla="*/ 1796 w 2393"/>
                  <a:gd name="T1" fmla="*/ 704 h 1360"/>
                  <a:gd name="T2" fmla="*/ 1761 w 2393"/>
                  <a:gd name="T3" fmla="*/ 720 h 1360"/>
                  <a:gd name="T4" fmla="*/ 1590 w 2393"/>
                  <a:gd name="T5" fmla="*/ 904 h 1360"/>
                  <a:gd name="T6" fmla="*/ 1882 w 2393"/>
                  <a:gd name="T7" fmla="*/ 733 h 1360"/>
                  <a:gd name="T8" fmla="*/ 1851 w 2393"/>
                  <a:gd name="T9" fmla="*/ 709 h 1360"/>
                  <a:gd name="T10" fmla="*/ 1814 w 2393"/>
                  <a:gd name="T11" fmla="*/ 702 h 1360"/>
                  <a:gd name="T12" fmla="*/ 1831 w 2393"/>
                  <a:gd name="T13" fmla="*/ 20 h 1360"/>
                  <a:gd name="T14" fmla="*/ 1950 w 2393"/>
                  <a:gd name="T15" fmla="*/ 61 h 1360"/>
                  <a:gd name="T16" fmla="*/ 2057 w 2393"/>
                  <a:gd name="T17" fmla="*/ 121 h 1360"/>
                  <a:gd name="T18" fmla="*/ 2154 w 2393"/>
                  <a:gd name="T19" fmla="*/ 196 h 1360"/>
                  <a:gd name="T20" fmla="*/ 2235 w 2393"/>
                  <a:gd name="T21" fmla="*/ 286 h 1360"/>
                  <a:gd name="T22" fmla="*/ 2301 w 2393"/>
                  <a:gd name="T23" fmla="*/ 388 h 1360"/>
                  <a:gd name="T24" fmla="*/ 2352 w 2393"/>
                  <a:gd name="T25" fmla="*/ 501 h 1360"/>
                  <a:gd name="T26" fmla="*/ 2382 w 2393"/>
                  <a:gd name="T27" fmla="*/ 622 h 1360"/>
                  <a:gd name="T28" fmla="*/ 2393 w 2393"/>
                  <a:gd name="T29" fmla="*/ 748 h 1360"/>
                  <a:gd name="T30" fmla="*/ 2390 w 2393"/>
                  <a:gd name="T31" fmla="*/ 1230 h 1360"/>
                  <a:gd name="T32" fmla="*/ 2370 w 2393"/>
                  <a:gd name="T33" fmla="*/ 1282 h 1360"/>
                  <a:gd name="T34" fmla="*/ 2335 w 2393"/>
                  <a:gd name="T35" fmla="*/ 1324 h 1360"/>
                  <a:gd name="T36" fmla="*/ 2286 w 2393"/>
                  <a:gd name="T37" fmla="*/ 1351 h 1360"/>
                  <a:gd name="T38" fmla="*/ 2230 w 2393"/>
                  <a:gd name="T39" fmla="*/ 1360 h 1360"/>
                  <a:gd name="T40" fmla="*/ 129 w 2393"/>
                  <a:gd name="T41" fmla="*/ 1358 h 1360"/>
                  <a:gd name="T42" fmla="*/ 77 w 2393"/>
                  <a:gd name="T43" fmla="*/ 1339 h 1360"/>
                  <a:gd name="T44" fmla="*/ 36 w 2393"/>
                  <a:gd name="T45" fmla="*/ 1304 h 1360"/>
                  <a:gd name="T46" fmla="*/ 10 w 2393"/>
                  <a:gd name="T47" fmla="*/ 1256 h 1360"/>
                  <a:gd name="T48" fmla="*/ 0 w 2393"/>
                  <a:gd name="T49" fmla="*/ 1200 h 1360"/>
                  <a:gd name="T50" fmla="*/ 3 w 2393"/>
                  <a:gd name="T51" fmla="*/ 684 h 1360"/>
                  <a:gd name="T52" fmla="*/ 23 w 2393"/>
                  <a:gd name="T53" fmla="*/ 561 h 1360"/>
                  <a:gd name="T54" fmla="*/ 63 w 2393"/>
                  <a:gd name="T55" fmla="*/ 443 h 1360"/>
                  <a:gd name="T56" fmla="*/ 122 w 2393"/>
                  <a:gd name="T57" fmla="*/ 336 h 1360"/>
                  <a:gd name="T58" fmla="*/ 195 w 2393"/>
                  <a:gd name="T59" fmla="*/ 240 h 1360"/>
                  <a:gd name="T60" fmla="*/ 283 w 2393"/>
                  <a:gd name="T61" fmla="*/ 157 h 1360"/>
                  <a:gd name="T62" fmla="*/ 385 w 2393"/>
                  <a:gd name="T63" fmla="*/ 89 h 1360"/>
                  <a:gd name="T64" fmla="*/ 498 w 2393"/>
                  <a:gd name="T65" fmla="*/ 38 h 1360"/>
                  <a:gd name="T66" fmla="*/ 640 w 2393"/>
                  <a:gd name="T67" fmla="*/ 0 h 1360"/>
                  <a:gd name="T68" fmla="*/ 1748 w 2393"/>
                  <a:gd name="T69" fmla="*/ 0 h 1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393" h="1360">
                    <a:moveTo>
                      <a:pt x="1814" y="702"/>
                    </a:moveTo>
                    <a:lnTo>
                      <a:pt x="1796" y="704"/>
                    </a:lnTo>
                    <a:lnTo>
                      <a:pt x="1778" y="709"/>
                    </a:lnTo>
                    <a:lnTo>
                      <a:pt x="1761" y="720"/>
                    </a:lnTo>
                    <a:lnTo>
                      <a:pt x="1746" y="733"/>
                    </a:lnTo>
                    <a:lnTo>
                      <a:pt x="1590" y="904"/>
                    </a:lnTo>
                    <a:lnTo>
                      <a:pt x="2038" y="904"/>
                    </a:lnTo>
                    <a:lnTo>
                      <a:pt x="1882" y="733"/>
                    </a:lnTo>
                    <a:lnTo>
                      <a:pt x="1867" y="719"/>
                    </a:lnTo>
                    <a:lnTo>
                      <a:pt x="1851" y="709"/>
                    </a:lnTo>
                    <a:lnTo>
                      <a:pt x="1833" y="703"/>
                    </a:lnTo>
                    <a:lnTo>
                      <a:pt x="1814" y="702"/>
                    </a:lnTo>
                    <a:close/>
                    <a:moveTo>
                      <a:pt x="1748" y="0"/>
                    </a:moveTo>
                    <a:lnTo>
                      <a:pt x="1831" y="20"/>
                    </a:lnTo>
                    <a:lnTo>
                      <a:pt x="1892" y="38"/>
                    </a:lnTo>
                    <a:lnTo>
                      <a:pt x="1950" y="61"/>
                    </a:lnTo>
                    <a:lnTo>
                      <a:pt x="2005" y="88"/>
                    </a:lnTo>
                    <a:lnTo>
                      <a:pt x="2057" y="121"/>
                    </a:lnTo>
                    <a:lnTo>
                      <a:pt x="2107" y="157"/>
                    </a:lnTo>
                    <a:lnTo>
                      <a:pt x="2154" y="196"/>
                    </a:lnTo>
                    <a:lnTo>
                      <a:pt x="2196" y="239"/>
                    </a:lnTo>
                    <a:lnTo>
                      <a:pt x="2235" y="286"/>
                    </a:lnTo>
                    <a:lnTo>
                      <a:pt x="2270" y="336"/>
                    </a:lnTo>
                    <a:lnTo>
                      <a:pt x="2301" y="388"/>
                    </a:lnTo>
                    <a:lnTo>
                      <a:pt x="2328" y="443"/>
                    </a:lnTo>
                    <a:lnTo>
                      <a:pt x="2352" y="501"/>
                    </a:lnTo>
                    <a:lnTo>
                      <a:pt x="2369" y="561"/>
                    </a:lnTo>
                    <a:lnTo>
                      <a:pt x="2382" y="622"/>
                    </a:lnTo>
                    <a:lnTo>
                      <a:pt x="2390" y="684"/>
                    </a:lnTo>
                    <a:lnTo>
                      <a:pt x="2393" y="748"/>
                    </a:lnTo>
                    <a:lnTo>
                      <a:pt x="2393" y="1200"/>
                    </a:lnTo>
                    <a:lnTo>
                      <a:pt x="2390" y="1230"/>
                    </a:lnTo>
                    <a:lnTo>
                      <a:pt x="2383" y="1256"/>
                    </a:lnTo>
                    <a:lnTo>
                      <a:pt x="2370" y="1282"/>
                    </a:lnTo>
                    <a:lnTo>
                      <a:pt x="2354" y="1304"/>
                    </a:lnTo>
                    <a:lnTo>
                      <a:pt x="2335" y="1324"/>
                    </a:lnTo>
                    <a:lnTo>
                      <a:pt x="2311" y="1339"/>
                    </a:lnTo>
                    <a:lnTo>
                      <a:pt x="2286" y="1351"/>
                    </a:lnTo>
                    <a:lnTo>
                      <a:pt x="2259" y="1358"/>
                    </a:lnTo>
                    <a:lnTo>
                      <a:pt x="2230" y="1360"/>
                    </a:lnTo>
                    <a:lnTo>
                      <a:pt x="157" y="1360"/>
                    </a:lnTo>
                    <a:lnTo>
                      <a:pt x="129" y="1358"/>
                    </a:lnTo>
                    <a:lnTo>
                      <a:pt x="101" y="1351"/>
                    </a:lnTo>
                    <a:lnTo>
                      <a:pt x="77" y="1339"/>
                    </a:lnTo>
                    <a:lnTo>
                      <a:pt x="55" y="1324"/>
                    </a:lnTo>
                    <a:lnTo>
                      <a:pt x="36" y="1304"/>
                    </a:lnTo>
                    <a:lnTo>
                      <a:pt x="21" y="1282"/>
                    </a:lnTo>
                    <a:lnTo>
                      <a:pt x="10" y="1256"/>
                    </a:lnTo>
                    <a:lnTo>
                      <a:pt x="3" y="1230"/>
                    </a:lnTo>
                    <a:lnTo>
                      <a:pt x="0" y="1200"/>
                    </a:lnTo>
                    <a:lnTo>
                      <a:pt x="0" y="748"/>
                    </a:lnTo>
                    <a:lnTo>
                      <a:pt x="3" y="684"/>
                    </a:lnTo>
                    <a:lnTo>
                      <a:pt x="11" y="622"/>
                    </a:lnTo>
                    <a:lnTo>
                      <a:pt x="23" y="561"/>
                    </a:lnTo>
                    <a:lnTo>
                      <a:pt x="41" y="501"/>
                    </a:lnTo>
                    <a:lnTo>
                      <a:pt x="63" y="443"/>
                    </a:lnTo>
                    <a:lnTo>
                      <a:pt x="90" y="389"/>
                    </a:lnTo>
                    <a:lnTo>
                      <a:pt x="122" y="336"/>
                    </a:lnTo>
                    <a:lnTo>
                      <a:pt x="156" y="286"/>
                    </a:lnTo>
                    <a:lnTo>
                      <a:pt x="195" y="240"/>
                    </a:lnTo>
                    <a:lnTo>
                      <a:pt x="237" y="196"/>
                    </a:lnTo>
                    <a:lnTo>
                      <a:pt x="283" y="157"/>
                    </a:lnTo>
                    <a:lnTo>
                      <a:pt x="332" y="121"/>
                    </a:lnTo>
                    <a:lnTo>
                      <a:pt x="385" y="89"/>
                    </a:lnTo>
                    <a:lnTo>
                      <a:pt x="440" y="62"/>
                    </a:lnTo>
                    <a:lnTo>
                      <a:pt x="498" y="38"/>
                    </a:lnTo>
                    <a:lnTo>
                      <a:pt x="559" y="20"/>
                    </a:lnTo>
                    <a:lnTo>
                      <a:pt x="640" y="0"/>
                    </a:lnTo>
                    <a:lnTo>
                      <a:pt x="1193" y="1280"/>
                    </a:lnTo>
                    <a:lnTo>
                      <a:pt x="174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endParaRPr kumimoji="0" lang="ko-KR" altLang="en-US" sz="1600" b="0" i="0" u="none" strike="noStrike" kern="1200" cap="none" spc="0" normalizeH="0" baseline="0"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endParaRPr>
              </a:p>
            </p:txBody>
          </p:sp>
          <p:sp>
            <p:nvSpPr>
              <p:cNvPr id="22" name="Freeform 25"/>
              <p:cNvSpPr/>
              <p:nvPr/>
            </p:nvSpPr>
            <p:spPr>
              <a:xfrm>
                <a:off x="2689" y="4347"/>
                <a:ext cx="34" cy="83"/>
              </a:xfrm>
              <a:custGeom>
                <a:avLst/>
                <a:gdLst>
                  <a:gd name="T0" fmla="*/ 135 w 373"/>
                  <a:gd name="T1" fmla="*/ 0 h 915"/>
                  <a:gd name="T2" fmla="*/ 237 w 373"/>
                  <a:gd name="T3" fmla="*/ 0 h 915"/>
                  <a:gd name="T4" fmla="*/ 258 w 373"/>
                  <a:gd name="T5" fmla="*/ 2 h 915"/>
                  <a:gd name="T6" fmla="*/ 278 w 373"/>
                  <a:gd name="T7" fmla="*/ 9 h 915"/>
                  <a:gd name="T8" fmla="*/ 295 w 373"/>
                  <a:gd name="T9" fmla="*/ 21 h 915"/>
                  <a:gd name="T10" fmla="*/ 310 w 373"/>
                  <a:gd name="T11" fmla="*/ 36 h 915"/>
                  <a:gd name="T12" fmla="*/ 321 w 373"/>
                  <a:gd name="T13" fmla="*/ 53 h 915"/>
                  <a:gd name="T14" fmla="*/ 328 w 373"/>
                  <a:gd name="T15" fmla="*/ 74 h 915"/>
                  <a:gd name="T16" fmla="*/ 366 w 373"/>
                  <a:gd name="T17" fmla="*/ 234 h 915"/>
                  <a:gd name="T18" fmla="*/ 368 w 373"/>
                  <a:gd name="T19" fmla="*/ 257 h 915"/>
                  <a:gd name="T20" fmla="*/ 365 w 373"/>
                  <a:gd name="T21" fmla="*/ 281 h 915"/>
                  <a:gd name="T22" fmla="*/ 357 w 373"/>
                  <a:gd name="T23" fmla="*/ 301 h 915"/>
                  <a:gd name="T24" fmla="*/ 345 w 373"/>
                  <a:gd name="T25" fmla="*/ 319 h 915"/>
                  <a:gd name="T26" fmla="*/ 329 w 373"/>
                  <a:gd name="T27" fmla="*/ 334 h 915"/>
                  <a:gd name="T28" fmla="*/ 309 w 373"/>
                  <a:gd name="T29" fmla="*/ 345 h 915"/>
                  <a:gd name="T30" fmla="*/ 287 w 373"/>
                  <a:gd name="T31" fmla="*/ 351 h 915"/>
                  <a:gd name="T32" fmla="*/ 373 w 373"/>
                  <a:gd name="T33" fmla="*/ 438 h 915"/>
                  <a:gd name="T34" fmla="*/ 187 w 373"/>
                  <a:gd name="T35" fmla="*/ 915 h 915"/>
                  <a:gd name="T36" fmla="*/ 0 w 373"/>
                  <a:gd name="T37" fmla="*/ 438 h 915"/>
                  <a:gd name="T38" fmla="*/ 85 w 373"/>
                  <a:gd name="T39" fmla="*/ 351 h 915"/>
                  <a:gd name="T40" fmla="*/ 63 w 373"/>
                  <a:gd name="T41" fmla="*/ 345 h 915"/>
                  <a:gd name="T42" fmla="*/ 44 w 373"/>
                  <a:gd name="T43" fmla="*/ 334 h 915"/>
                  <a:gd name="T44" fmla="*/ 27 w 373"/>
                  <a:gd name="T45" fmla="*/ 319 h 915"/>
                  <a:gd name="T46" fmla="*/ 15 w 373"/>
                  <a:gd name="T47" fmla="*/ 301 h 915"/>
                  <a:gd name="T48" fmla="*/ 7 w 373"/>
                  <a:gd name="T49" fmla="*/ 281 h 915"/>
                  <a:gd name="T50" fmla="*/ 4 w 373"/>
                  <a:gd name="T51" fmla="*/ 257 h 915"/>
                  <a:gd name="T52" fmla="*/ 6 w 373"/>
                  <a:gd name="T53" fmla="*/ 234 h 915"/>
                  <a:gd name="T54" fmla="*/ 44 w 373"/>
                  <a:gd name="T55" fmla="*/ 74 h 915"/>
                  <a:gd name="T56" fmla="*/ 52 w 373"/>
                  <a:gd name="T57" fmla="*/ 53 h 915"/>
                  <a:gd name="T58" fmla="*/ 63 w 373"/>
                  <a:gd name="T59" fmla="*/ 36 h 915"/>
                  <a:gd name="T60" fmla="*/ 77 w 373"/>
                  <a:gd name="T61" fmla="*/ 21 h 915"/>
                  <a:gd name="T62" fmla="*/ 95 w 373"/>
                  <a:gd name="T63" fmla="*/ 9 h 915"/>
                  <a:gd name="T64" fmla="*/ 114 w 373"/>
                  <a:gd name="T65" fmla="*/ 2 h 915"/>
                  <a:gd name="T66" fmla="*/ 135 w 373"/>
                  <a:gd name="T67" fmla="*/ 0 h 9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73" h="915">
                    <a:moveTo>
                      <a:pt x="135" y="0"/>
                    </a:moveTo>
                    <a:lnTo>
                      <a:pt x="237" y="0"/>
                    </a:lnTo>
                    <a:lnTo>
                      <a:pt x="258" y="2"/>
                    </a:lnTo>
                    <a:lnTo>
                      <a:pt x="278" y="9"/>
                    </a:lnTo>
                    <a:lnTo>
                      <a:pt x="295" y="21"/>
                    </a:lnTo>
                    <a:lnTo>
                      <a:pt x="310" y="36"/>
                    </a:lnTo>
                    <a:lnTo>
                      <a:pt x="321" y="53"/>
                    </a:lnTo>
                    <a:lnTo>
                      <a:pt x="328" y="74"/>
                    </a:lnTo>
                    <a:lnTo>
                      <a:pt x="366" y="234"/>
                    </a:lnTo>
                    <a:lnTo>
                      <a:pt x="368" y="257"/>
                    </a:lnTo>
                    <a:lnTo>
                      <a:pt x="365" y="281"/>
                    </a:lnTo>
                    <a:lnTo>
                      <a:pt x="357" y="301"/>
                    </a:lnTo>
                    <a:lnTo>
                      <a:pt x="345" y="319"/>
                    </a:lnTo>
                    <a:lnTo>
                      <a:pt x="329" y="334"/>
                    </a:lnTo>
                    <a:lnTo>
                      <a:pt x="309" y="345"/>
                    </a:lnTo>
                    <a:lnTo>
                      <a:pt x="287" y="351"/>
                    </a:lnTo>
                    <a:lnTo>
                      <a:pt x="373" y="438"/>
                    </a:lnTo>
                    <a:lnTo>
                      <a:pt x="187" y="915"/>
                    </a:lnTo>
                    <a:lnTo>
                      <a:pt x="0" y="438"/>
                    </a:lnTo>
                    <a:lnTo>
                      <a:pt x="85" y="351"/>
                    </a:lnTo>
                    <a:lnTo>
                      <a:pt x="63" y="345"/>
                    </a:lnTo>
                    <a:lnTo>
                      <a:pt x="44" y="334"/>
                    </a:lnTo>
                    <a:lnTo>
                      <a:pt x="27" y="319"/>
                    </a:lnTo>
                    <a:lnTo>
                      <a:pt x="15" y="301"/>
                    </a:lnTo>
                    <a:lnTo>
                      <a:pt x="7" y="281"/>
                    </a:lnTo>
                    <a:lnTo>
                      <a:pt x="4" y="257"/>
                    </a:lnTo>
                    <a:lnTo>
                      <a:pt x="6" y="234"/>
                    </a:lnTo>
                    <a:lnTo>
                      <a:pt x="44" y="74"/>
                    </a:lnTo>
                    <a:lnTo>
                      <a:pt x="52" y="53"/>
                    </a:lnTo>
                    <a:lnTo>
                      <a:pt x="63" y="36"/>
                    </a:lnTo>
                    <a:lnTo>
                      <a:pt x="77" y="21"/>
                    </a:lnTo>
                    <a:lnTo>
                      <a:pt x="95" y="9"/>
                    </a:lnTo>
                    <a:lnTo>
                      <a:pt x="114" y="2"/>
                    </a:lnTo>
                    <a:lnTo>
                      <a:pt x="13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endParaRPr kumimoji="0" lang="ko-KR" altLang="en-US" sz="1600" b="0" i="0" u="none" strike="noStrike" kern="1200" cap="none" spc="0" normalizeH="0" baseline="0"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endParaRPr>
              </a:p>
            </p:txBody>
          </p:sp>
        </p:grpSp>
        <p:grpSp>
          <p:nvGrpSpPr>
            <p:cNvPr id="11" name="Group 16"/>
            <p:cNvGrpSpPr>
              <a:grpSpLocks noChangeAspect="1"/>
            </p:cNvGrpSpPr>
            <p:nvPr/>
          </p:nvGrpSpPr>
          <p:grpSpPr>
            <a:xfrm>
              <a:off x="596845" y="5823027"/>
              <a:ext cx="162480" cy="186754"/>
              <a:chOff x="1039" y="1681"/>
              <a:chExt cx="1071" cy="1231"/>
            </a:xfrm>
            <a:grpFill/>
          </p:grpSpPr>
          <p:sp>
            <p:nvSpPr>
              <p:cNvPr id="15" name="Freeform 17"/>
              <p:cNvSpPr>
                <a:spLocks noEditPoints="1"/>
              </p:cNvSpPr>
              <p:nvPr/>
            </p:nvSpPr>
            <p:spPr>
              <a:xfrm>
                <a:off x="1039" y="1681"/>
                <a:ext cx="1071" cy="1099"/>
              </a:xfrm>
              <a:custGeom>
                <a:avLst/>
                <a:gdLst>
                  <a:gd name="T0" fmla="*/ 3169 w 3212"/>
                  <a:gd name="T1" fmla="*/ 566 h 3298"/>
                  <a:gd name="T2" fmla="*/ 3035 w 3212"/>
                  <a:gd name="T3" fmla="*/ 475 h 3298"/>
                  <a:gd name="T4" fmla="*/ 2711 w 3212"/>
                  <a:gd name="T5" fmla="*/ 199 h 3298"/>
                  <a:gd name="T6" fmla="*/ 2384 w 3212"/>
                  <a:gd name="T7" fmla="*/ 19 h 3298"/>
                  <a:gd name="T8" fmla="*/ 2347 w 3212"/>
                  <a:gd name="T9" fmla="*/ 4 h 3298"/>
                  <a:gd name="T10" fmla="*/ 2278 w 3212"/>
                  <a:gd name="T11" fmla="*/ 47 h 3298"/>
                  <a:gd name="T12" fmla="*/ 2171 w 3212"/>
                  <a:gd name="T13" fmla="*/ 190 h 3298"/>
                  <a:gd name="T14" fmla="*/ 1698 w 3212"/>
                  <a:gd name="T15" fmla="*/ 610 h 3298"/>
                  <a:gd name="T16" fmla="*/ 716 w 3212"/>
                  <a:gd name="T17" fmla="*/ 1337 h 3298"/>
                  <a:gd name="T18" fmla="*/ 296 w 3212"/>
                  <a:gd name="T19" fmla="*/ 1713 h 3298"/>
                  <a:gd name="T20" fmla="*/ 59 w 3212"/>
                  <a:gd name="T21" fmla="*/ 2061 h 3298"/>
                  <a:gd name="T22" fmla="*/ 0 w 3212"/>
                  <a:gd name="T23" fmla="*/ 2479 h 3298"/>
                  <a:gd name="T24" fmla="*/ 29 w 3212"/>
                  <a:gd name="T25" fmla="*/ 2758 h 3298"/>
                  <a:gd name="T26" fmla="*/ 183 w 3212"/>
                  <a:gd name="T27" fmla="*/ 2915 h 3298"/>
                  <a:gd name="T28" fmla="*/ 615 w 3212"/>
                  <a:gd name="T29" fmla="*/ 3255 h 3298"/>
                  <a:gd name="T30" fmla="*/ 886 w 3212"/>
                  <a:gd name="T31" fmla="*/ 3291 h 3298"/>
                  <a:gd name="T32" fmla="*/ 1138 w 3212"/>
                  <a:gd name="T33" fmla="*/ 3171 h 3298"/>
                  <a:gd name="T34" fmla="*/ 1808 w 3212"/>
                  <a:gd name="T35" fmla="*/ 2600 h 3298"/>
                  <a:gd name="T36" fmla="*/ 2812 w 3212"/>
                  <a:gd name="T37" fmla="*/ 1724 h 3298"/>
                  <a:gd name="T38" fmla="*/ 3103 w 3212"/>
                  <a:gd name="T39" fmla="*/ 1438 h 3298"/>
                  <a:gd name="T40" fmla="*/ 3146 w 3212"/>
                  <a:gd name="T41" fmla="*/ 1401 h 3298"/>
                  <a:gd name="T42" fmla="*/ 3193 w 3212"/>
                  <a:gd name="T43" fmla="*/ 1183 h 3298"/>
                  <a:gd name="T44" fmla="*/ 3208 w 3212"/>
                  <a:gd name="T45" fmla="*/ 620 h 3298"/>
                  <a:gd name="T46" fmla="*/ 1001 w 3212"/>
                  <a:gd name="T47" fmla="*/ 3114 h 3298"/>
                  <a:gd name="T48" fmla="*/ 881 w 3212"/>
                  <a:gd name="T49" fmla="*/ 3066 h 3298"/>
                  <a:gd name="T50" fmla="*/ 844 w 3212"/>
                  <a:gd name="T51" fmla="*/ 2610 h 3298"/>
                  <a:gd name="T52" fmla="*/ 840 w 3212"/>
                  <a:gd name="T53" fmla="*/ 2398 h 3298"/>
                  <a:gd name="T54" fmla="*/ 401 w 3212"/>
                  <a:gd name="T55" fmla="*/ 2082 h 3298"/>
                  <a:gd name="T56" fmla="*/ 241 w 3212"/>
                  <a:gd name="T57" fmla="*/ 1969 h 3298"/>
                  <a:gd name="T58" fmla="*/ 752 w 3212"/>
                  <a:gd name="T59" fmla="*/ 2141 h 3298"/>
                  <a:gd name="T60" fmla="*/ 1034 w 3212"/>
                  <a:gd name="T61" fmla="*/ 2354 h 3298"/>
                  <a:gd name="T62" fmla="*/ 1418 w 3212"/>
                  <a:gd name="T63" fmla="*/ 2074 h 3298"/>
                  <a:gd name="T64" fmla="*/ 1624 w 3212"/>
                  <a:gd name="T65" fmla="*/ 1847 h 3298"/>
                  <a:gd name="T66" fmla="*/ 1420 w 3212"/>
                  <a:gd name="T67" fmla="*/ 1596 h 3298"/>
                  <a:gd name="T68" fmla="*/ 1082 w 3212"/>
                  <a:gd name="T69" fmla="*/ 1248 h 3298"/>
                  <a:gd name="T70" fmla="*/ 1614 w 3212"/>
                  <a:gd name="T71" fmla="*/ 825 h 3298"/>
                  <a:gd name="T72" fmla="*/ 2194 w 3212"/>
                  <a:gd name="T73" fmla="*/ 338 h 3298"/>
                  <a:gd name="T74" fmla="*/ 2374 w 3212"/>
                  <a:gd name="T75" fmla="*/ 118 h 3298"/>
                  <a:gd name="T76" fmla="*/ 2661 w 3212"/>
                  <a:gd name="T77" fmla="*/ 304 h 3298"/>
                  <a:gd name="T78" fmla="*/ 2993 w 3212"/>
                  <a:gd name="T79" fmla="*/ 603 h 3298"/>
                  <a:gd name="T80" fmla="*/ 2474 w 3212"/>
                  <a:gd name="T81" fmla="*/ 1257 h 3298"/>
                  <a:gd name="T82" fmla="*/ 1732 w 3212"/>
                  <a:gd name="T83" fmla="*/ 1951 h 3298"/>
                  <a:gd name="T84" fmla="*/ 1047 w 3212"/>
                  <a:gd name="T85" fmla="*/ 2462 h 3298"/>
                  <a:gd name="T86" fmla="*/ 1012 w 3212"/>
                  <a:gd name="T87" fmla="*/ 2472 h 3298"/>
                  <a:gd name="T88" fmla="*/ 3078 w 3212"/>
                  <a:gd name="T89" fmla="*/ 1147 h 3298"/>
                  <a:gd name="T90" fmla="*/ 3067 w 3212"/>
                  <a:gd name="T91" fmla="*/ 1301 h 3298"/>
                  <a:gd name="T92" fmla="*/ 3051 w 3212"/>
                  <a:gd name="T93" fmla="*/ 1343 h 3298"/>
                  <a:gd name="T94" fmla="*/ 3018 w 3212"/>
                  <a:gd name="T95" fmla="*/ 1366 h 3298"/>
                  <a:gd name="T96" fmla="*/ 2890 w 3212"/>
                  <a:gd name="T97" fmla="*/ 1493 h 3298"/>
                  <a:gd name="T98" fmla="*/ 1823 w 3212"/>
                  <a:gd name="T99" fmla="*/ 2434 h 3298"/>
                  <a:gd name="T100" fmla="*/ 1765 w 3212"/>
                  <a:gd name="T101" fmla="*/ 2231 h 3298"/>
                  <a:gd name="T102" fmla="*/ 1749 w 3212"/>
                  <a:gd name="T103" fmla="*/ 2105 h 3298"/>
                  <a:gd name="T104" fmla="*/ 2236 w 3212"/>
                  <a:gd name="T105" fmla="*/ 1651 h 3298"/>
                  <a:gd name="T106" fmla="*/ 3095 w 3212"/>
                  <a:gd name="T107" fmla="*/ 770 h 3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212" h="3298">
                    <a:moveTo>
                      <a:pt x="3208" y="620"/>
                    </a:moveTo>
                    <a:lnTo>
                      <a:pt x="3206" y="606"/>
                    </a:lnTo>
                    <a:lnTo>
                      <a:pt x="3192" y="581"/>
                    </a:lnTo>
                    <a:lnTo>
                      <a:pt x="3169" y="566"/>
                    </a:lnTo>
                    <a:lnTo>
                      <a:pt x="3143" y="561"/>
                    </a:lnTo>
                    <a:lnTo>
                      <a:pt x="3130" y="564"/>
                    </a:lnTo>
                    <a:lnTo>
                      <a:pt x="3101" y="533"/>
                    </a:lnTo>
                    <a:lnTo>
                      <a:pt x="3035" y="475"/>
                    </a:lnTo>
                    <a:lnTo>
                      <a:pt x="3003" y="448"/>
                    </a:lnTo>
                    <a:lnTo>
                      <a:pt x="2931" y="383"/>
                    </a:lnTo>
                    <a:lnTo>
                      <a:pt x="2786" y="258"/>
                    </a:lnTo>
                    <a:lnTo>
                      <a:pt x="2711" y="199"/>
                    </a:lnTo>
                    <a:lnTo>
                      <a:pt x="2651" y="148"/>
                    </a:lnTo>
                    <a:lnTo>
                      <a:pt x="2507" y="53"/>
                    </a:lnTo>
                    <a:lnTo>
                      <a:pt x="2432" y="24"/>
                    </a:lnTo>
                    <a:lnTo>
                      <a:pt x="2384" y="19"/>
                    </a:lnTo>
                    <a:lnTo>
                      <a:pt x="2363" y="20"/>
                    </a:lnTo>
                    <a:lnTo>
                      <a:pt x="2361" y="17"/>
                    </a:lnTo>
                    <a:lnTo>
                      <a:pt x="2358" y="14"/>
                    </a:lnTo>
                    <a:lnTo>
                      <a:pt x="2347" y="4"/>
                    </a:lnTo>
                    <a:lnTo>
                      <a:pt x="2320" y="0"/>
                    </a:lnTo>
                    <a:lnTo>
                      <a:pt x="2294" y="10"/>
                    </a:lnTo>
                    <a:lnTo>
                      <a:pt x="2278" y="32"/>
                    </a:lnTo>
                    <a:lnTo>
                      <a:pt x="2278" y="47"/>
                    </a:lnTo>
                    <a:lnTo>
                      <a:pt x="2276" y="62"/>
                    </a:lnTo>
                    <a:lnTo>
                      <a:pt x="2253" y="102"/>
                    </a:lnTo>
                    <a:lnTo>
                      <a:pt x="2199" y="163"/>
                    </a:lnTo>
                    <a:lnTo>
                      <a:pt x="2171" y="190"/>
                    </a:lnTo>
                    <a:lnTo>
                      <a:pt x="2102" y="260"/>
                    </a:lnTo>
                    <a:lnTo>
                      <a:pt x="1952" y="394"/>
                    </a:lnTo>
                    <a:lnTo>
                      <a:pt x="1878" y="459"/>
                    </a:lnTo>
                    <a:lnTo>
                      <a:pt x="1698" y="610"/>
                    </a:lnTo>
                    <a:lnTo>
                      <a:pt x="1326" y="897"/>
                    </a:lnTo>
                    <a:lnTo>
                      <a:pt x="1138" y="1036"/>
                    </a:lnTo>
                    <a:lnTo>
                      <a:pt x="969" y="1157"/>
                    </a:lnTo>
                    <a:lnTo>
                      <a:pt x="716" y="1337"/>
                    </a:lnTo>
                    <a:lnTo>
                      <a:pt x="553" y="1467"/>
                    </a:lnTo>
                    <a:lnTo>
                      <a:pt x="475" y="1536"/>
                    </a:lnTo>
                    <a:lnTo>
                      <a:pt x="415" y="1592"/>
                    </a:lnTo>
                    <a:lnTo>
                      <a:pt x="296" y="1713"/>
                    </a:lnTo>
                    <a:lnTo>
                      <a:pt x="186" y="1845"/>
                    </a:lnTo>
                    <a:lnTo>
                      <a:pt x="117" y="1951"/>
                    </a:lnTo>
                    <a:lnTo>
                      <a:pt x="77" y="2024"/>
                    </a:lnTo>
                    <a:lnTo>
                      <a:pt x="59" y="2061"/>
                    </a:lnTo>
                    <a:lnTo>
                      <a:pt x="44" y="2100"/>
                    </a:lnTo>
                    <a:lnTo>
                      <a:pt x="21" y="2181"/>
                    </a:lnTo>
                    <a:lnTo>
                      <a:pt x="2" y="2306"/>
                    </a:lnTo>
                    <a:lnTo>
                      <a:pt x="0" y="2479"/>
                    </a:lnTo>
                    <a:lnTo>
                      <a:pt x="12" y="2650"/>
                    </a:lnTo>
                    <a:lnTo>
                      <a:pt x="18" y="2732"/>
                    </a:lnTo>
                    <a:lnTo>
                      <a:pt x="19" y="2742"/>
                    </a:lnTo>
                    <a:lnTo>
                      <a:pt x="29" y="2758"/>
                    </a:lnTo>
                    <a:lnTo>
                      <a:pt x="49" y="2771"/>
                    </a:lnTo>
                    <a:lnTo>
                      <a:pt x="67" y="2770"/>
                    </a:lnTo>
                    <a:lnTo>
                      <a:pt x="101" y="2817"/>
                    </a:lnTo>
                    <a:lnTo>
                      <a:pt x="183" y="2915"/>
                    </a:lnTo>
                    <a:lnTo>
                      <a:pt x="278" y="3016"/>
                    </a:lnTo>
                    <a:lnTo>
                      <a:pt x="383" y="3109"/>
                    </a:lnTo>
                    <a:lnTo>
                      <a:pt x="497" y="3193"/>
                    </a:lnTo>
                    <a:lnTo>
                      <a:pt x="615" y="3255"/>
                    </a:lnTo>
                    <a:lnTo>
                      <a:pt x="704" y="3285"/>
                    </a:lnTo>
                    <a:lnTo>
                      <a:pt x="765" y="3297"/>
                    </a:lnTo>
                    <a:lnTo>
                      <a:pt x="825" y="3298"/>
                    </a:lnTo>
                    <a:lnTo>
                      <a:pt x="886" y="3291"/>
                    </a:lnTo>
                    <a:lnTo>
                      <a:pt x="916" y="3282"/>
                    </a:lnTo>
                    <a:lnTo>
                      <a:pt x="955" y="3271"/>
                    </a:lnTo>
                    <a:lnTo>
                      <a:pt x="1030" y="3236"/>
                    </a:lnTo>
                    <a:lnTo>
                      <a:pt x="1138" y="3171"/>
                    </a:lnTo>
                    <a:lnTo>
                      <a:pt x="1342" y="3009"/>
                    </a:lnTo>
                    <a:lnTo>
                      <a:pt x="1463" y="2899"/>
                    </a:lnTo>
                    <a:lnTo>
                      <a:pt x="1634" y="2748"/>
                    </a:lnTo>
                    <a:lnTo>
                      <a:pt x="1808" y="2600"/>
                    </a:lnTo>
                    <a:lnTo>
                      <a:pt x="2017" y="2424"/>
                    </a:lnTo>
                    <a:lnTo>
                      <a:pt x="2429" y="2066"/>
                    </a:lnTo>
                    <a:lnTo>
                      <a:pt x="2633" y="1884"/>
                    </a:lnTo>
                    <a:lnTo>
                      <a:pt x="2812" y="1724"/>
                    </a:lnTo>
                    <a:lnTo>
                      <a:pt x="2987" y="1560"/>
                    </a:lnTo>
                    <a:lnTo>
                      <a:pt x="3021" y="1530"/>
                    </a:lnTo>
                    <a:lnTo>
                      <a:pt x="3075" y="1478"/>
                    </a:lnTo>
                    <a:lnTo>
                      <a:pt x="3103" y="1438"/>
                    </a:lnTo>
                    <a:lnTo>
                      <a:pt x="3111" y="1416"/>
                    </a:lnTo>
                    <a:lnTo>
                      <a:pt x="3124" y="1415"/>
                    </a:lnTo>
                    <a:lnTo>
                      <a:pt x="3134" y="1409"/>
                    </a:lnTo>
                    <a:lnTo>
                      <a:pt x="3146" y="1401"/>
                    </a:lnTo>
                    <a:lnTo>
                      <a:pt x="3163" y="1378"/>
                    </a:lnTo>
                    <a:lnTo>
                      <a:pt x="3180" y="1337"/>
                    </a:lnTo>
                    <a:lnTo>
                      <a:pt x="3192" y="1241"/>
                    </a:lnTo>
                    <a:lnTo>
                      <a:pt x="3193" y="1183"/>
                    </a:lnTo>
                    <a:lnTo>
                      <a:pt x="3202" y="1042"/>
                    </a:lnTo>
                    <a:lnTo>
                      <a:pt x="3212" y="832"/>
                    </a:lnTo>
                    <a:lnTo>
                      <a:pt x="3212" y="691"/>
                    </a:lnTo>
                    <a:lnTo>
                      <a:pt x="3208" y="620"/>
                    </a:lnTo>
                    <a:close/>
                    <a:moveTo>
                      <a:pt x="1004" y="2495"/>
                    </a:moveTo>
                    <a:lnTo>
                      <a:pt x="998" y="2649"/>
                    </a:lnTo>
                    <a:lnTo>
                      <a:pt x="999" y="2958"/>
                    </a:lnTo>
                    <a:lnTo>
                      <a:pt x="1001" y="3114"/>
                    </a:lnTo>
                    <a:lnTo>
                      <a:pt x="942" y="3145"/>
                    </a:lnTo>
                    <a:lnTo>
                      <a:pt x="880" y="3170"/>
                    </a:lnTo>
                    <a:lnTo>
                      <a:pt x="884" y="3137"/>
                    </a:lnTo>
                    <a:lnTo>
                      <a:pt x="881" y="3066"/>
                    </a:lnTo>
                    <a:lnTo>
                      <a:pt x="868" y="2961"/>
                    </a:lnTo>
                    <a:lnTo>
                      <a:pt x="860" y="2895"/>
                    </a:lnTo>
                    <a:lnTo>
                      <a:pt x="850" y="2780"/>
                    </a:lnTo>
                    <a:lnTo>
                      <a:pt x="844" y="2610"/>
                    </a:lnTo>
                    <a:lnTo>
                      <a:pt x="850" y="2495"/>
                    </a:lnTo>
                    <a:lnTo>
                      <a:pt x="857" y="2439"/>
                    </a:lnTo>
                    <a:lnTo>
                      <a:pt x="856" y="2424"/>
                    </a:lnTo>
                    <a:lnTo>
                      <a:pt x="840" y="2398"/>
                    </a:lnTo>
                    <a:lnTo>
                      <a:pt x="828" y="2390"/>
                    </a:lnTo>
                    <a:lnTo>
                      <a:pt x="717" y="2318"/>
                    </a:lnTo>
                    <a:lnTo>
                      <a:pt x="506" y="2162"/>
                    </a:lnTo>
                    <a:lnTo>
                      <a:pt x="401" y="2082"/>
                    </a:lnTo>
                    <a:lnTo>
                      <a:pt x="382" y="2064"/>
                    </a:lnTo>
                    <a:lnTo>
                      <a:pt x="314" y="2010"/>
                    </a:lnTo>
                    <a:lnTo>
                      <a:pt x="264" y="1978"/>
                    </a:lnTo>
                    <a:lnTo>
                      <a:pt x="241" y="1969"/>
                    </a:lnTo>
                    <a:lnTo>
                      <a:pt x="294" y="1899"/>
                    </a:lnTo>
                    <a:lnTo>
                      <a:pt x="350" y="1830"/>
                    </a:lnTo>
                    <a:lnTo>
                      <a:pt x="510" y="1955"/>
                    </a:lnTo>
                    <a:lnTo>
                      <a:pt x="752" y="2141"/>
                    </a:lnTo>
                    <a:lnTo>
                      <a:pt x="909" y="2270"/>
                    </a:lnTo>
                    <a:lnTo>
                      <a:pt x="985" y="2338"/>
                    </a:lnTo>
                    <a:lnTo>
                      <a:pt x="999" y="2349"/>
                    </a:lnTo>
                    <a:lnTo>
                      <a:pt x="1034" y="2354"/>
                    </a:lnTo>
                    <a:lnTo>
                      <a:pt x="1053" y="2346"/>
                    </a:lnTo>
                    <a:lnTo>
                      <a:pt x="1132" y="2302"/>
                    </a:lnTo>
                    <a:lnTo>
                      <a:pt x="1280" y="2195"/>
                    </a:lnTo>
                    <a:lnTo>
                      <a:pt x="1418" y="2074"/>
                    </a:lnTo>
                    <a:lnTo>
                      <a:pt x="1548" y="1943"/>
                    </a:lnTo>
                    <a:lnTo>
                      <a:pt x="1610" y="1877"/>
                    </a:lnTo>
                    <a:lnTo>
                      <a:pt x="1617" y="1868"/>
                    </a:lnTo>
                    <a:lnTo>
                      <a:pt x="1624" y="1847"/>
                    </a:lnTo>
                    <a:lnTo>
                      <a:pt x="1626" y="1827"/>
                    </a:lnTo>
                    <a:lnTo>
                      <a:pt x="1617" y="1807"/>
                    </a:lnTo>
                    <a:lnTo>
                      <a:pt x="1610" y="1796"/>
                    </a:lnTo>
                    <a:lnTo>
                      <a:pt x="1420" y="1596"/>
                    </a:lnTo>
                    <a:lnTo>
                      <a:pt x="1231" y="1395"/>
                    </a:lnTo>
                    <a:lnTo>
                      <a:pt x="1201" y="1360"/>
                    </a:lnTo>
                    <a:lnTo>
                      <a:pt x="1132" y="1288"/>
                    </a:lnTo>
                    <a:lnTo>
                      <a:pt x="1082" y="1248"/>
                    </a:lnTo>
                    <a:lnTo>
                      <a:pt x="1056" y="1235"/>
                    </a:lnTo>
                    <a:lnTo>
                      <a:pt x="1244" y="1103"/>
                    </a:lnTo>
                    <a:lnTo>
                      <a:pt x="1430" y="964"/>
                    </a:lnTo>
                    <a:lnTo>
                      <a:pt x="1614" y="825"/>
                    </a:lnTo>
                    <a:lnTo>
                      <a:pt x="1885" y="607"/>
                    </a:lnTo>
                    <a:lnTo>
                      <a:pt x="2060" y="458"/>
                    </a:lnTo>
                    <a:lnTo>
                      <a:pt x="2145" y="380"/>
                    </a:lnTo>
                    <a:lnTo>
                      <a:pt x="2194" y="338"/>
                    </a:lnTo>
                    <a:lnTo>
                      <a:pt x="2299" y="235"/>
                    </a:lnTo>
                    <a:lnTo>
                      <a:pt x="2344" y="177"/>
                    </a:lnTo>
                    <a:lnTo>
                      <a:pt x="2367" y="138"/>
                    </a:lnTo>
                    <a:lnTo>
                      <a:pt x="2374" y="118"/>
                    </a:lnTo>
                    <a:lnTo>
                      <a:pt x="2422" y="140"/>
                    </a:lnTo>
                    <a:lnTo>
                      <a:pt x="2466" y="163"/>
                    </a:lnTo>
                    <a:lnTo>
                      <a:pt x="2534" y="206"/>
                    </a:lnTo>
                    <a:lnTo>
                      <a:pt x="2661" y="304"/>
                    </a:lnTo>
                    <a:lnTo>
                      <a:pt x="2721" y="354"/>
                    </a:lnTo>
                    <a:lnTo>
                      <a:pt x="2833" y="453"/>
                    </a:lnTo>
                    <a:lnTo>
                      <a:pt x="2944" y="554"/>
                    </a:lnTo>
                    <a:lnTo>
                      <a:pt x="2993" y="603"/>
                    </a:lnTo>
                    <a:lnTo>
                      <a:pt x="3048" y="646"/>
                    </a:lnTo>
                    <a:lnTo>
                      <a:pt x="2937" y="771"/>
                    </a:lnTo>
                    <a:lnTo>
                      <a:pt x="2708" y="1016"/>
                    </a:lnTo>
                    <a:lnTo>
                      <a:pt x="2474" y="1257"/>
                    </a:lnTo>
                    <a:lnTo>
                      <a:pt x="2233" y="1490"/>
                    </a:lnTo>
                    <a:lnTo>
                      <a:pt x="2112" y="1605"/>
                    </a:lnTo>
                    <a:lnTo>
                      <a:pt x="1987" y="1720"/>
                    </a:lnTo>
                    <a:lnTo>
                      <a:pt x="1732" y="1951"/>
                    </a:lnTo>
                    <a:lnTo>
                      <a:pt x="1467" y="2169"/>
                    </a:lnTo>
                    <a:lnTo>
                      <a:pt x="1261" y="2322"/>
                    </a:lnTo>
                    <a:lnTo>
                      <a:pt x="1120" y="2417"/>
                    </a:lnTo>
                    <a:lnTo>
                      <a:pt x="1047" y="2462"/>
                    </a:lnTo>
                    <a:lnTo>
                      <a:pt x="1047" y="2462"/>
                    </a:lnTo>
                    <a:lnTo>
                      <a:pt x="1047" y="2463"/>
                    </a:lnTo>
                    <a:lnTo>
                      <a:pt x="1033" y="2460"/>
                    </a:lnTo>
                    <a:lnTo>
                      <a:pt x="1012" y="2472"/>
                    </a:lnTo>
                    <a:lnTo>
                      <a:pt x="1005" y="2485"/>
                    </a:lnTo>
                    <a:lnTo>
                      <a:pt x="1004" y="2495"/>
                    </a:lnTo>
                    <a:close/>
                    <a:moveTo>
                      <a:pt x="3082" y="1081"/>
                    </a:moveTo>
                    <a:lnTo>
                      <a:pt x="3078" y="1147"/>
                    </a:lnTo>
                    <a:lnTo>
                      <a:pt x="3074" y="1213"/>
                    </a:lnTo>
                    <a:lnTo>
                      <a:pt x="3072" y="1247"/>
                    </a:lnTo>
                    <a:lnTo>
                      <a:pt x="3069" y="1280"/>
                    </a:lnTo>
                    <a:lnTo>
                      <a:pt x="3067" y="1301"/>
                    </a:lnTo>
                    <a:lnTo>
                      <a:pt x="3065" y="1316"/>
                    </a:lnTo>
                    <a:lnTo>
                      <a:pt x="3059" y="1320"/>
                    </a:lnTo>
                    <a:lnTo>
                      <a:pt x="3052" y="1334"/>
                    </a:lnTo>
                    <a:lnTo>
                      <a:pt x="3051" y="1343"/>
                    </a:lnTo>
                    <a:lnTo>
                      <a:pt x="3038" y="1349"/>
                    </a:lnTo>
                    <a:lnTo>
                      <a:pt x="3018" y="1372"/>
                    </a:lnTo>
                    <a:lnTo>
                      <a:pt x="3016" y="1389"/>
                    </a:lnTo>
                    <a:lnTo>
                      <a:pt x="3018" y="1366"/>
                    </a:lnTo>
                    <a:lnTo>
                      <a:pt x="3010" y="1369"/>
                    </a:lnTo>
                    <a:lnTo>
                      <a:pt x="2990" y="1393"/>
                    </a:lnTo>
                    <a:lnTo>
                      <a:pt x="2941" y="1444"/>
                    </a:lnTo>
                    <a:lnTo>
                      <a:pt x="2890" y="1493"/>
                    </a:lnTo>
                    <a:lnTo>
                      <a:pt x="2734" y="1637"/>
                    </a:lnTo>
                    <a:lnTo>
                      <a:pt x="2574" y="1779"/>
                    </a:lnTo>
                    <a:lnTo>
                      <a:pt x="2201" y="2110"/>
                    </a:lnTo>
                    <a:lnTo>
                      <a:pt x="1823" y="2434"/>
                    </a:lnTo>
                    <a:lnTo>
                      <a:pt x="1804" y="2451"/>
                    </a:lnTo>
                    <a:lnTo>
                      <a:pt x="1785" y="2467"/>
                    </a:lnTo>
                    <a:lnTo>
                      <a:pt x="1778" y="2349"/>
                    </a:lnTo>
                    <a:lnTo>
                      <a:pt x="1765" y="2231"/>
                    </a:lnTo>
                    <a:lnTo>
                      <a:pt x="1764" y="2181"/>
                    </a:lnTo>
                    <a:lnTo>
                      <a:pt x="1765" y="2130"/>
                    </a:lnTo>
                    <a:lnTo>
                      <a:pt x="1764" y="2118"/>
                    </a:lnTo>
                    <a:lnTo>
                      <a:pt x="1749" y="2105"/>
                    </a:lnTo>
                    <a:lnTo>
                      <a:pt x="1739" y="2103"/>
                    </a:lnTo>
                    <a:lnTo>
                      <a:pt x="1927" y="1936"/>
                    </a:lnTo>
                    <a:lnTo>
                      <a:pt x="2106" y="1769"/>
                    </a:lnTo>
                    <a:lnTo>
                      <a:pt x="2236" y="1651"/>
                    </a:lnTo>
                    <a:lnTo>
                      <a:pt x="2489" y="1406"/>
                    </a:lnTo>
                    <a:lnTo>
                      <a:pt x="2737" y="1157"/>
                    </a:lnTo>
                    <a:lnTo>
                      <a:pt x="2977" y="901"/>
                    </a:lnTo>
                    <a:lnTo>
                      <a:pt x="3095" y="770"/>
                    </a:lnTo>
                    <a:lnTo>
                      <a:pt x="3093" y="926"/>
                    </a:lnTo>
                    <a:lnTo>
                      <a:pt x="3082" y="108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endParaRPr>
              </a:p>
            </p:txBody>
          </p:sp>
          <p:sp>
            <p:nvSpPr>
              <p:cNvPr id="16" name="Freeform 18"/>
              <p:cNvSpPr/>
              <p:nvPr/>
            </p:nvSpPr>
            <p:spPr>
              <a:xfrm>
                <a:off x="1398" y="2746"/>
                <a:ext cx="212" cy="132"/>
              </a:xfrm>
              <a:custGeom>
                <a:avLst/>
                <a:gdLst>
                  <a:gd name="T0" fmla="*/ 544 w 635"/>
                  <a:gd name="T1" fmla="*/ 0 h 398"/>
                  <a:gd name="T2" fmla="*/ 504 w 635"/>
                  <a:gd name="T3" fmla="*/ 18 h 398"/>
                  <a:gd name="T4" fmla="*/ 496 w 635"/>
                  <a:gd name="T5" fmla="*/ 52 h 398"/>
                  <a:gd name="T6" fmla="*/ 530 w 635"/>
                  <a:gd name="T7" fmla="*/ 177 h 398"/>
                  <a:gd name="T8" fmla="*/ 515 w 635"/>
                  <a:gd name="T9" fmla="*/ 226 h 398"/>
                  <a:gd name="T10" fmla="*/ 478 w 635"/>
                  <a:gd name="T11" fmla="*/ 262 h 398"/>
                  <a:gd name="T12" fmla="*/ 403 w 635"/>
                  <a:gd name="T13" fmla="*/ 291 h 398"/>
                  <a:gd name="T14" fmla="*/ 352 w 635"/>
                  <a:gd name="T15" fmla="*/ 272 h 398"/>
                  <a:gd name="T16" fmla="*/ 332 w 635"/>
                  <a:gd name="T17" fmla="*/ 226 h 398"/>
                  <a:gd name="T18" fmla="*/ 331 w 635"/>
                  <a:gd name="T19" fmla="*/ 198 h 398"/>
                  <a:gd name="T20" fmla="*/ 303 w 635"/>
                  <a:gd name="T21" fmla="*/ 164 h 398"/>
                  <a:gd name="T22" fmla="*/ 246 w 635"/>
                  <a:gd name="T23" fmla="*/ 180 h 398"/>
                  <a:gd name="T24" fmla="*/ 236 w 635"/>
                  <a:gd name="T25" fmla="*/ 209 h 398"/>
                  <a:gd name="T26" fmla="*/ 220 w 635"/>
                  <a:gd name="T27" fmla="*/ 268 h 398"/>
                  <a:gd name="T28" fmla="*/ 160 w 635"/>
                  <a:gd name="T29" fmla="*/ 310 h 398"/>
                  <a:gd name="T30" fmla="*/ 122 w 635"/>
                  <a:gd name="T31" fmla="*/ 304 h 398"/>
                  <a:gd name="T32" fmla="*/ 83 w 635"/>
                  <a:gd name="T33" fmla="*/ 270 h 398"/>
                  <a:gd name="T34" fmla="*/ 83 w 635"/>
                  <a:gd name="T35" fmla="*/ 182 h 398"/>
                  <a:gd name="T36" fmla="*/ 90 w 635"/>
                  <a:gd name="T37" fmla="*/ 149 h 398"/>
                  <a:gd name="T38" fmla="*/ 62 w 635"/>
                  <a:gd name="T39" fmla="*/ 126 h 398"/>
                  <a:gd name="T40" fmla="*/ 34 w 635"/>
                  <a:gd name="T41" fmla="*/ 139 h 398"/>
                  <a:gd name="T42" fmla="*/ 7 w 635"/>
                  <a:gd name="T43" fmla="*/ 193 h 398"/>
                  <a:gd name="T44" fmla="*/ 3 w 635"/>
                  <a:gd name="T45" fmla="*/ 268 h 398"/>
                  <a:gd name="T46" fmla="*/ 31 w 635"/>
                  <a:gd name="T47" fmla="*/ 336 h 398"/>
                  <a:gd name="T48" fmla="*/ 93 w 635"/>
                  <a:gd name="T49" fmla="*/ 383 h 398"/>
                  <a:gd name="T50" fmla="*/ 139 w 635"/>
                  <a:gd name="T51" fmla="*/ 398 h 398"/>
                  <a:gd name="T52" fmla="*/ 229 w 635"/>
                  <a:gd name="T53" fmla="*/ 383 h 398"/>
                  <a:gd name="T54" fmla="*/ 279 w 635"/>
                  <a:gd name="T55" fmla="*/ 339 h 398"/>
                  <a:gd name="T56" fmla="*/ 350 w 635"/>
                  <a:gd name="T57" fmla="*/ 379 h 398"/>
                  <a:gd name="T58" fmla="*/ 470 w 635"/>
                  <a:gd name="T59" fmla="*/ 375 h 398"/>
                  <a:gd name="T60" fmla="*/ 527 w 635"/>
                  <a:gd name="T61" fmla="*/ 350 h 398"/>
                  <a:gd name="T62" fmla="*/ 600 w 635"/>
                  <a:gd name="T63" fmla="*/ 271 h 398"/>
                  <a:gd name="T64" fmla="*/ 635 w 635"/>
                  <a:gd name="T65" fmla="*/ 166 h 398"/>
                  <a:gd name="T66" fmla="*/ 614 w 635"/>
                  <a:gd name="T67" fmla="*/ 64 h 398"/>
                  <a:gd name="T68" fmla="*/ 555 w 635"/>
                  <a:gd name="T69" fmla="*/ 6 h 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635" h="398">
                    <a:moveTo>
                      <a:pt x="555" y="6"/>
                    </a:moveTo>
                    <a:lnTo>
                      <a:pt x="544" y="0"/>
                    </a:lnTo>
                    <a:lnTo>
                      <a:pt x="521" y="3"/>
                    </a:lnTo>
                    <a:lnTo>
                      <a:pt x="504" y="18"/>
                    </a:lnTo>
                    <a:lnTo>
                      <a:pt x="495" y="39"/>
                    </a:lnTo>
                    <a:lnTo>
                      <a:pt x="496" y="52"/>
                    </a:lnTo>
                    <a:lnTo>
                      <a:pt x="514" y="113"/>
                    </a:lnTo>
                    <a:lnTo>
                      <a:pt x="530" y="177"/>
                    </a:lnTo>
                    <a:lnTo>
                      <a:pt x="527" y="202"/>
                    </a:lnTo>
                    <a:lnTo>
                      <a:pt x="515" y="226"/>
                    </a:lnTo>
                    <a:lnTo>
                      <a:pt x="494" y="251"/>
                    </a:lnTo>
                    <a:lnTo>
                      <a:pt x="478" y="262"/>
                    </a:lnTo>
                    <a:lnTo>
                      <a:pt x="453" y="278"/>
                    </a:lnTo>
                    <a:lnTo>
                      <a:pt x="403" y="291"/>
                    </a:lnTo>
                    <a:lnTo>
                      <a:pt x="370" y="284"/>
                    </a:lnTo>
                    <a:lnTo>
                      <a:pt x="352" y="272"/>
                    </a:lnTo>
                    <a:lnTo>
                      <a:pt x="339" y="252"/>
                    </a:lnTo>
                    <a:lnTo>
                      <a:pt x="332" y="226"/>
                    </a:lnTo>
                    <a:lnTo>
                      <a:pt x="332" y="209"/>
                    </a:lnTo>
                    <a:lnTo>
                      <a:pt x="331" y="198"/>
                    </a:lnTo>
                    <a:lnTo>
                      <a:pt x="324" y="180"/>
                    </a:lnTo>
                    <a:lnTo>
                      <a:pt x="303" y="164"/>
                    </a:lnTo>
                    <a:lnTo>
                      <a:pt x="268" y="164"/>
                    </a:lnTo>
                    <a:lnTo>
                      <a:pt x="246" y="180"/>
                    </a:lnTo>
                    <a:lnTo>
                      <a:pt x="237" y="198"/>
                    </a:lnTo>
                    <a:lnTo>
                      <a:pt x="236" y="209"/>
                    </a:lnTo>
                    <a:lnTo>
                      <a:pt x="233" y="231"/>
                    </a:lnTo>
                    <a:lnTo>
                      <a:pt x="220" y="268"/>
                    </a:lnTo>
                    <a:lnTo>
                      <a:pt x="196" y="297"/>
                    </a:lnTo>
                    <a:lnTo>
                      <a:pt x="160" y="310"/>
                    </a:lnTo>
                    <a:lnTo>
                      <a:pt x="137" y="307"/>
                    </a:lnTo>
                    <a:lnTo>
                      <a:pt x="122" y="304"/>
                    </a:lnTo>
                    <a:lnTo>
                      <a:pt x="102" y="294"/>
                    </a:lnTo>
                    <a:lnTo>
                      <a:pt x="83" y="270"/>
                    </a:lnTo>
                    <a:lnTo>
                      <a:pt x="76" y="228"/>
                    </a:lnTo>
                    <a:lnTo>
                      <a:pt x="83" y="182"/>
                    </a:lnTo>
                    <a:lnTo>
                      <a:pt x="88" y="162"/>
                    </a:lnTo>
                    <a:lnTo>
                      <a:pt x="90" y="149"/>
                    </a:lnTo>
                    <a:lnTo>
                      <a:pt x="80" y="131"/>
                    </a:lnTo>
                    <a:lnTo>
                      <a:pt x="62" y="126"/>
                    </a:lnTo>
                    <a:lnTo>
                      <a:pt x="43" y="130"/>
                    </a:lnTo>
                    <a:lnTo>
                      <a:pt x="34" y="139"/>
                    </a:lnTo>
                    <a:lnTo>
                      <a:pt x="23" y="157"/>
                    </a:lnTo>
                    <a:lnTo>
                      <a:pt x="7" y="193"/>
                    </a:lnTo>
                    <a:lnTo>
                      <a:pt x="0" y="232"/>
                    </a:lnTo>
                    <a:lnTo>
                      <a:pt x="3" y="268"/>
                    </a:lnTo>
                    <a:lnTo>
                      <a:pt x="13" y="304"/>
                    </a:lnTo>
                    <a:lnTo>
                      <a:pt x="31" y="336"/>
                    </a:lnTo>
                    <a:lnTo>
                      <a:pt x="59" y="362"/>
                    </a:lnTo>
                    <a:lnTo>
                      <a:pt x="93" y="383"/>
                    </a:lnTo>
                    <a:lnTo>
                      <a:pt x="113" y="390"/>
                    </a:lnTo>
                    <a:lnTo>
                      <a:pt x="139" y="398"/>
                    </a:lnTo>
                    <a:lnTo>
                      <a:pt x="187" y="398"/>
                    </a:lnTo>
                    <a:lnTo>
                      <a:pt x="229" y="383"/>
                    </a:lnTo>
                    <a:lnTo>
                      <a:pt x="265" y="356"/>
                    </a:lnTo>
                    <a:lnTo>
                      <a:pt x="279" y="339"/>
                    </a:lnTo>
                    <a:lnTo>
                      <a:pt x="299" y="356"/>
                    </a:lnTo>
                    <a:lnTo>
                      <a:pt x="350" y="379"/>
                    </a:lnTo>
                    <a:lnTo>
                      <a:pt x="409" y="386"/>
                    </a:lnTo>
                    <a:lnTo>
                      <a:pt x="470" y="375"/>
                    </a:lnTo>
                    <a:lnTo>
                      <a:pt x="502" y="362"/>
                    </a:lnTo>
                    <a:lnTo>
                      <a:pt x="527" y="350"/>
                    </a:lnTo>
                    <a:lnTo>
                      <a:pt x="567" y="316"/>
                    </a:lnTo>
                    <a:lnTo>
                      <a:pt x="600" y="271"/>
                    </a:lnTo>
                    <a:lnTo>
                      <a:pt x="623" y="221"/>
                    </a:lnTo>
                    <a:lnTo>
                      <a:pt x="635" y="166"/>
                    </a:lnTo>
                    <a:lnTo>
                      <a:pt x="632" y="113"/>
                    </a:lnTo>
                    <a:lnTo>
                      <a:pt x="614" y="64"/>
                    </a:lnTo>
                    <a:lnTo>
                      <a:pt x="581" y="23"/>
                    </a:lnTo>
                    <a:lnTo>
                      <a:pt x="555" y="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endParaRPr>
              </a:p>
            </p:txBody>
          </p:sp>
          <p:sp>
            <p:nvSpPr>
              <p:cNvPr id="17" name="Freeform 19"/>
              <p:cNvSpPr/>
              <p:nvPr/>
            </p:nvSpPr>
            <p:spPr>
              <a:xfrm>
                <a:off x="1655" y="2515"/>
                <a:ext cx="176" cy="179"/>
              </a:xfrm>
              <a:custGeom>
                <a:avLst/>
                <a:gdLst>
                  <a:gd name="T0" fmla="*/ 301 w 528"/>
                  <a:gd name="T1" fmla="*/ 1 h 538"/>
                  <a:gd name="T2" fmla="*/ 268 w 528"/>
                  <a:gd name="T3" fmla="*/ 27 h 538"/>
                  <a:gd name="T4" fmla="*/ 273 w 528"/>
                  <a:gd name="T5" fmla="*/ 82 h 538"/>
                  <a:gd name="T6" fmla="*/ 298 w 528"/>
                  <a:gd name="T7" fmla="*/ 95 h 538"/>
                  <a:gd name="T8" fmla="*/ 373 w 528"/>
                  <a:gd name="T9" fmla="*/ 112 h 538"/>
                  <a:gd name="T10" fmla="*/ 419 w 528"/>
                  <a:gd name="T11" fmla="*/ 145 h 538"/>
                  <a:gd name="T12" fmla="*/ 423 w 528"/>
                  <a:gd name="T13" fmla="*/ 191 h 538"/>
                  <a:gd name="T14" fmla="*/ 409 w 528"/>
                  <a:gd name="T15" fmla="*/ 220 h 538"/>
                  <a:gd name="T16" fmla="*/ 357 w 528"/>
                  <a:gd name="T17" fmla="*/ 265 h 538"/>
                  <a:gd name="T18" fmla="*/ 245 w 528"/>
                  <a:gd name="T19" fmla="*/ 269 h 538"/>
                  <a:gd name="T20" fmla="*/ 207 w 528"/>
                  <a:gd name="T21" fmla="*/ 256 h 538"/>
                  <a:gd name="T22" fmla="*/ 188 w 528"/>
                  <a:gd name="T23" fmla="*/ 250 h 538"/>
                  <a:gd name="T24" fmla="*/ 150 w 528"/>
                  <a:gd name="T25" fmla="*/ 268 h 538"/>
                  <a:gd name="T26" fmla="*/ 141 w 528"/>
                  <a:gd name="T27" fmla="*/ 324 h 538"/>
                  <a:gd name="T28" fmla="*/ 161 w 528"/>
                  <a:gd name="T29" fmla="*/ 341 h 538"/>
                  <a:gd name="T30" fmla="*/ 173 w 528"/>
                  <a:gd name="T31" fmla="*/ 347 h 538"/>
                  <a:gd name="T32" fmla="*/ 178 w 528"/>
                  <a:gd name="T33" fmla="*/ 348 h 538"/>
                  <a:gd name="T34" fmla="*/ 184 w 528"/>
                  <a:gd name="T35" fmla="*/ 351 h 538"/>
                  <a:gd name="T36" fmla="*/ 220 w 528"/>
                  <a:gd name="T37" fmla="*/ 367 h 538"/>
                  <a:gd name="T38" fmla="*/ 243 w 528"/>
                  <a:gd name="T39" fmla="*/ 399 h 538"/>
                  <a:gd name="T40" fmla="*/ 180 w 528"/>
                  <a:gd name="T41" fmla="*/ 443 h 538"/>
                  <a:gd name="T42" fmla="*/ 131 w 528"/>
                  <a:gd name="T43" fmla="*/ 456 h 538"/>
                  <a:gd name="T44" fmla="*/ 62 w 528"/>
                  <a:gd name="T45" fmla="*/ 456 h 538"/>
                  <a:gd name="T46" fmla="*/ 50 w 528"/>
                  <a:gd name="T47" fmla="*/ 443 h 538"/>
                  <a:gd name="T48" fmla="*/ 10 w 528"/>
                  <a:gd name="T49" fmla="*/ 446 h 538"/>
                  <a:gd name="T50" fmla="*/ 3 w 528"/>
                  <a:gd name="T51" fmla="*/ 475 h 538"/>
                  <a:gd name="T52" fmla="*/ 45 w 528"/>
                  <a:gd name="T53" fmla="*/ 525 h 538"/>
                  <a:gd name="T54" fmla="*/ 134 w 528"/>
                  <a:gd name="T55" fmla="*/ 538 h 538"/>
                  <a:gd name="T56" fmla="*/ 190 w 528"/>
                  <a:gd name="T57" fmla="*/ 528 h 538"/>
                  <a:gd name="T58" fmla="*/ 302 w 528"/>
                  <a:gd name="T59" fmla="*/ 465 h 538"/>
                  <a:gd name="T60" fmla="*/ 355 w 528"/>
                  <a:gd name="T61" fmla="*/ 383 h 538"/>
                  <a:gd name="T62" fmla="*/ 357 w 528"/>
                  <a:gd name="T63" fmla="*/ 366 h 538"/>
                  <a:gd name="T64" fmla="*/ 425 w 528"/>
                  <a:gd name="T65" fmla="*/ 341 h 538"/>
                  <a:gd name="T66" fmla="*/ 497 w 528"/>
                  <a:gd name="T67" fmla="*/ 271 h 538"/>
                  <a:gd name="T68" fmla="*/ 520 w 528"/>
                  <a:gd name="T69" fmla="*/ 220 h 538"/>
                  <a:gd name="T70" fmla="*/ 520 w 528"/>
                  <a:gd name="T71" fmla="*/ 127 h 538"/>
                  <a:gd name="T72" fmla="*/ 469 w 528"/>
                  <a:gd name="T73" fmla="*/ 53 h 538"/>
                  <a:gd name="T74" fmla="*/ 384 w 528"/>
                  <a:gd name="T75" fmla="*/ 9 h 538"/>
                  <a:gd name="T76" fmla="*/ 311 w 528"/>
                  <a:gd name="T77" fmla="*/ 0 h 5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28" h="538">
                    <a:moveTo>
                      <a:pt x="311" y="0"/>
                    </a:moveTo>
                    <a:lnTo>
                      <a:pt x="301" y="1"/>
                    </a:lnTo>
                    <a:lnTo>
                      <a:pt x="285" y="9"/>
                    </a:lnTo>
                    <a:lnTo>
                      <a:pt x="268" y="27"/>
                    </a:lnTo>
                    <a:lnTo>
                      <a:pt x="263" y="60"/>
                    </a:lnTo>
                    <a:lnTo>
                      <a:pt x="273" y="82"/>
                    </a:lnTo>
                    <a:lnTo>
                      <a:pt x="288" y="92"/>
                    </a:lnTo>
                    <a:lnTo>
                      <a:pt x="298" y="95"/>
                    </a:lnTo>
                    <a:lnTo>
                      <a:pt x="321" y="99"/>
                    </a:lnTo>
                    <a:lnTo>
                      <a:pt x="373" y="112"/>
                    </a:lnTo>
                    <a:lnTo>
                      <a:pt x="404" y="129"/>
                    </a:lnTo>
                    <a:lnTo>
                      <a:pt x="419" y="145"/>
                    </a:lnTo>
                    <a:lnTo>
                      <a:pt x="426" y="165"/>
                    </a:lnTo>
                    <a:lnTo>
                      <a:pt x="423" y="191"/>
                    </a:lnTo>
                    <a:lnTo>
                      <a:pt x="416" y="206"/>
                    </a:lnTo>
                    <a:lnTo>
                      <a:pt x="409" y="220"/>
                    </a:lnTo>
                    <a:lnTo>
                      <a:pt x="391" y="242"/>
                    </a:lnTo>
                    <a:lnTo>
                      <a:pt x="357" y="265"/>
                    </a:lnTo>
                    <a:lnTo>
                      <a:pt x="302" y="276"/>
                    </a:lnTo>
                    <a:lnTo>
                      <a:pt x="245" y="269"/>
                    </a:lnTo>
                    <a:lnTo>
                      <a:pt x="217" y="260"/>
                    </a:lnTo>
                    <a:lnTo>
                      <a:pt x="207" y="256"/>
                    </a:lnTo>
                    <a:lnTo>
                      <a:pt x="199" y="253"/>
                    </a:lnTo>
                    <a:lnTo>
                      <a:pt x="188" y="250"/>
                    </a:lnTo>
                    <a:lnTo>
                      <a:pt x="171" y="253"/>
                    </a:lnTo>
                    <a:lnTo>
                      <a:pt x="150" y="268"/>
                    </a:lnTo>
                    <a:lnTo>
                      <a:pt x="135" y="299"/>
                    </a:lnTo>
                    <a:lnTo>
                      <a:pt x="141" y="324"/>
                    </a:lnTo>
                    <a:lnTo>
                      <a:pt x="151" y="337"/>
                    </a:lnTo>
                    <a:lnTo>
                      <a:pt x="161" y="341"/>
                    </a:lnTo>
                    <a:lnTo>
                      <a:pt x="167" y="344"/>
                    </a:lnTo>
                    <a:lnTo>
                      <a:pt x="173" y="347"/>
                    </a:lnTo>
                    <a:lnTo>
                      <a:pt x="173" y="347"/>
                    </a:lnTo>
                    <a:lnTo>
                      <a:pt x="178" y="348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220" y="367"/>
                    </a:lnTo>
                    <a:lnTo>
                      <a:pt x="252" y="386"/>
                    </a:lnTo>
                    <a:lnTo>
                      <a:pt x="243" y="399"/>
                    </a:lnTo>
                    <a:lnTo>
                      <a:pt x="220" y="420"/>
                    </a:lnTo>
                    <a:lnTo>
                      <a:pt x="180" y="443"/>
                    </a:lnTo>
                    <a:lnTo>
                      <a:pt x="150" y="452"/>
                    </a:lnTo>
                    <a:lnTo>
                      <a:pt x="131" y="456"/>
                    </a:lnTo>
                    <a:lnTo>
                      <a:pt x="85" y="459"/>
                    </a:lnTo>
                    <a:lnTo>
                      <a:pt x="62" y="456"/>
                    </a:lnTo>
                    <a:lnTo>
                      <a:pt x="57" y="453"/>
                    </a:lnTo>
                    <a:lnTo>
                      <a:pt x="50" y="443"/>
                    </a:lnTo>
                    <a:lnTo>
                      <a:pt x="30" y="438"/>
                    </a:lnTo>
                    <a:lnTo>
                      <a:pt x="10" y="446"/>
                    </a:lnTo>
                    <a:lnTo>
                      <a:pt x="0" y="463"/>
                    </a:lnTo>
                    <a:lnTo>
                      <a:pt x="3" y="475"/>
                    </a:lnTo>
                    <a:lnTo>
                      <a:pt x="13" y="498"/>
                    </a:lnTo>
                    <a:lnTo>
                      <a:pt x="45" y="525"/>
                    </a:lnTo>
                    <a:lnTo>
                      <a:pt x="88" y="537"/>
                    </a:lnTo>
                    <a:lnTo>
                      <a:pt x="134" y="538"/>
                    </a:lnTo>
                    <a:lnTo>
                      <a:pt x="155" y="534"/>
                    </a:lnTo>
                    <a:lnTo>
                      <a:pt x="190" y="528"/>
                    </a:lnTo>
                    <a:lnTo>
                      <a:pt x="250" y="504"/>
                    </a:lnTo>
                    <a:lnTo>
                      <a:pt x="302" y="465"/>
                    </a:lnTo>
                    <a:lnTo>
                      <a:pt x="341" y="414"/>
                    </a:lnTo>
                    <a:lnTo>
                      <a:pt x="355" y="383"/>
                    </a:lnTo>
                    <a:lnTo>
                      <a:pt x="358" y="374"/>
                    </a:lnTo>
                    <a:lnTo>
                      <a:pt x="357" y="366"/>
                    </a:lnTo>
                    <a:lnTo>
                      <a:pt x="381" y="360"/>
                    </a:lnTo>
                    <a:lnTo>
                      <a:pt x="425" y="341"/>
                    </a:lnTo>
                    <a:lnTo>
                      <a:pt x="463" y="311"/>
                    </a:lnTo>
                    <a:lnTo>
                      <a:pt x="497" y="271"/>
                    </a:lnTo>
                    <a:lnTo>
                      <a:pt x="509" y="246"/>
                    </a:lnTo>
                    <a:lnTo>
                      <a:pt x="520" y="220"/>
                    </a:lnTo>
                    <a:lnTo>
                      <a:pt x="528" y="171"/>
                    </a:lnTo>
                    <a:lnTo>
                      <a:pt x="520" y="127"/>
                    </a:lnTo>
                    <a:lnTo>
                      <a:pt x="499" y="86"/>
                    </a:lnTo>
                    <a:lnTo>
                      <a:pt x="469" y="53"/>
                    </a:lnTo>
                    <a:lnTo>
                      <a:pt x="430" y="26"/>
                    </a:lnTo>
                    <a:lnTo>
                      <a:pt x="384" y="9"/>
                    </a:lnTo>
                    <a:lnTo>
                      <a:pt x="337" y="0"/>
                    </a:lnTo>
                    <a:lnTo>
                      <a:pt x="311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endParaRPr>
              </a:p>
            </p:txBody>
          </p:sp>
          <p:sp>
            <p:nvSpPr>
              <p:cNvPr id="18" name="Freeform 20"/>
              <p:cNvSpPr/>
              <p:nvPr/>
            </p:nvSpPr>
            <p:spPr>
              <a:xfrm>
                <a:off x="1665" y="2702"/>
                <a:ext cx="205" cy="210"/>
              </a:xfrm>
              <a:custGeom>
                <a:avLst/>
                <a:gdLst>
                  <a:gd name="T0" fmla="*/ 388 w 613"/>
                  <a:gd name="T1" fmla="*/ 3 h 630"/>
                  <a:gd name="T2" fmla="*/ 357 w 613"/>
                  <a:gd name="T3" fmla="*/ 52 h 630"/>
                  <a:gd name="T4" fmla="*/ 381 w 613"/>
                  <a:gd name="T5" fmla="*/ 89 h 630"/>
                  <a:gd name="T6" fmla="*/ 466 w 613"/>
                  <a:gd name="T7" fmla="*/ 128 h 630"/>
                  <a:gd name="T8" fmla="*/ 511 w 613"/>
                  <a:gd name="T9" fmla="*/ 174 h 630"/>
                  <a:gd name="T10" fmla="*/ 506 w 613"/>
                  <a:gd name="T11" fmla="*/ 230 h 630"/>
                  <a:gd name="T12" fmla="*/ 486 w 613"/>
                  <a:gd name="T13" fmla="*/ 265 h 630"/>
                  <a:gd name="T14" fmla="*/ 431 w 613"/>
                  <a:gd name="T15" fmla="*/ 307 h 630"/>
                  <a:gd name="T16" fmla="*/ 349 w 613"/>
                  <a:gd name="T17" fmla="*/ 312 h 630"/>
                  <a:gd name="T18" fmla="*/ 257 w 613"/>
                  <a:gd name="T19" fmla="*/ 265 h 630"/>
                  <a:gd name="T20" fmla="*/ 253 w 613"/>
                  <a:gd name="T21" fmla="*/ 260 h 630"/>
                  <a:gd name="T22" fmla="*/ 239 w 613"/>
                  <a:gd name="T23" fmla="*/ 252 h 630"/>
                  <a:gd name="T24" fmla="*/ 198 w 613"/>
                  <a:gd name="T25" fmla="*/ 256 h 630"/>
                  <a:gd name="T26" fmla="*/ 175 w 613"/>
                  <a:gd name="T27" fmla="*/ 311 h 630"/>
                  <a:gd name="T28" fmla="*/ 188 w 613"/>
                  <a:gd name="T29" fmla="*/ 334 h 630"/>
                  <a:gd name="T30" fmla="*/ 214 w 613"/>
                  <a:gd name="T31" fmla="*/ 354 h 630"/>
                  <a:gd name="T32" fmla="*/ 256 w 613"/>
                  <a:gd name="T33" fmla="*/ 422 h 630"/>
                  <a:gd name="T34" fmla="*/ 224 w 613"/>
                  <a:gd name="T35" fmla="*/ 512 h 630"/>
                  <a:gd name="T36" fmla="*/ 180 w 613"/>
                  <a:gd name="T37" fmla="*/ 543 h 630"/>
                  <a:gd name="T38" fmla="*/ 119 w 613"/>
                  <a:gd name="T39" fmla="*/ 547 h 630"/>
                  <a:gd name="T40" fmla="*/ 72 w 613"/>
                  <a:gd name="T41" fmla="*/ 495 h 630"/>
                  <a:gd name="T42" fmla="*/ 51 w 613"/>
                  <a:gd name="T43" fmla="*/ 397 h 630"/>
                  <a:gd name="T44" fmla="*/ 37 w 613"/>
                  <a:gd name="T45" fmla="*/ 374 h 630"/>
                  <a:gd name="T46" fmla="*/ 5 w 613"/>
                  <a:gd name="T47" fmla="*/ 387 h 630"/>
                  <a:gd name="T48" fmla="*/ 0 w 613"/>
                  <a:gd name="T49" fmla="*/ 425 h 630"/>
                  <a:gd name="T50" fmla="*/ 13 w 613"/>
                  <a:gd name="T51" fmla="*/ 540 h 630"/>
                  <a:gd name="T52" fmla="*/ 66 w 613"/>
                  <a:gd name="T53" fmla="*/ 607 h 630"/>
                  <a:gd name="T54" fmla="*/ 131 w 613"/>
                  <a:gd name="T55" fmla="*/ 630 h 630"/>
                  <a:gd name="T56" fmla="*/ 220 w 613"/>
                  <a:gd name="T57" fmla="*/ 615 h 630"/>
                  <a:gd name="T58" fmla="*/ 263 w 613"/>
                  <a:gd name="T59" fmla="*/ 594 h 630"/>
                  <a:gd name="T60" fmla="*/ 329 w 613"/>
                  <a:gd name="T61" fmla="*/ 522 h 630"/>
                  <a:gd name="T62" fmla="*/ 352 w 613"/>
                  <a:gd name="T63" fmla="*/ 452 h 630"/>
                  <a:gd name="T64" fmla="*/ 352 w 613"/>
                  <a:gd name="T65" fmla="*/ 410 h 630"/>
                  <a:gd name="T66" fmla="*/ 446 w 613"/>
                  <a:gd name="T67" fmla="*/ 404 h 630"/>
                  <a:gd name="T68" fmla="*/ 555 w 613"/>
                  <a:gd name="T69" fmla="*/ 338 h 630"/>
                  <a:gd name="T70" fmla="*/ 594 w 613"/>
                  <a:gd name="T71" fmla="*/ 283 h 630"/>
                  <a:gd name="T72" fmla="*/ 613 w 613"/>
                  <a:gd name="T73" fmla="*/ 177 h 630"/>
                  <a:gd name="T74" fmla="*/ 574 w 613"/>
                  <a:gd name="T75" fmla="*/ 82 h 630"/>
                  <a:gd name="T76" fmla="*/ 489 w 613"/>
                  <a:gd name="T77" fmla="*/ 17 h 630"/>
                  <a:gd name="T78" fmla="*/ 404 w 613"/>
                  <a:gd name="T79" fmla="*/ 0 h 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13" h="630">
                    <a:moveTo>
                      <a:pt x="404" y="0"/>
                    </a:moveTo>
                    <a:lnTo>
                      <a:pt x="388" y="3"/>
                    </a:lnTo>
                    <a:lnTo>
                      <a:pt x="365" y="21"/>
                    </a:lnTo>
                    <a:lnTo>
                      <a:pt x="357" y="52"/>
                    </a:lnTo>
                    <a:lnTo>
                      <a:pt x="367" y="79"/>
                    </a:lnTo>
                    <a:lnTo>
                      <a:pt x="381" y="89"/>
                    </a:lnTo>
                    <a:lnTo>
                      <a:pt x="410" y="101"/>
                    </a:lnTo>
                    <a:lnTo>
                      <a:pt x="466" y="128"/>
                    </a:lnTo>
                    <a:lnTo>
                      <a:pt x="498" y="152"/>
                    </a:lnTo>
                    <a:lnTo>
                      <a:pt x="511" y="174"/>
                    </a:lnTo>
                    <a:lnTo>
                      <a:pt x="515" y="200"/>
                    </a:lnTo>
                    <a:lnTo>
                      <a:pt x="506" y="230"/>
                    </a:lnTo>
                    <a:lnTo>
                      <a:pt x="498" y="249"/>
                    </a:lnTo>
                    <a:lnTo>
                      <a:pt x="486" y="265"/>
                    </a:lnTo>
                    <a:lnTo>
                      <a:pt x="462" y="291"/>
                    </a:lnTo>
                    <a:lnTo>
                      <a:pt x="431" y="307"/>
                    </a:lnTo>
                    <a:lnTo>
                      <a:pt x="400" y="314"/>
                    </a:lnTo>
                    <a:lnTo>
                      <a:pt x="349" y="312"/>
                    </a:lnTo>
                    <a:lnTo>
                      <a:pt x="285" y="286"/>
                    </a:lnTo>
                    <a:lnTo>
                      <a:pt x="257" y="265"/>
                    </a:lnTo>
                    <a:lnTo>
                      <a:pt x="257" y="265"/>
                    </a:lnTo>
                    <a:lnTo>
                      <a:pt x="253" y="260"/>
                    </a:lnTo>
                    <a:lnTo>
                      <a:pt x="247" y="258"/>
                    </a:lnTo>
                    <a:lnTo>
                      <a:pt x="239" y="252"/>
                    </a:lnTo>
                    <a:lnTo>
                      <a:pt x="223" y="249"/>
                    </a:lnTo>
                    <a:lnTo>
                      <a:pt x="198" y="256"/>
                    </a:lnTo>
                    <a:lnTo>
                      <a:pt x="177" y="285"/>
                    </a:lnTo>
                    <a:lnTo>
                      <a:pt x="175" y="311"/>
                    </a:lnTo>
                    <a:lnTo>
                      <a:pt x="181" y="327"/>
                    </a:lnTo>
                    <a:lnTo>
                      <a:pt x="188" y="334"/>
                    </a:lnTo>
                    <a:lnTo>
                      <a:pt x="201" y="344"/>
                    </a:lnTo>
                    <a:lnTo>
                      <a:pt x="214" y="354"/>
                    </a:lnTo>
                    <a:lnTo>
                      <a:pt x="234" y="376"/>
                    </a:lnTo>
                    <a:lnTo>
                      <a:pt x="256" y="422"/>
                    </a:lnTo>
                    <a:lnTo>
                      <a:pt x="253" y="469"/>
                    </a:lnTo>
                    <a:lnTo>
                      <a:pt x="224" y="512"/>
                    </a:lnTo>
                    <a:lnTo>
                      <a:pt x="198" y="531"/>
                    </a:lnTo>
                    <a:lnTo>
                      <a:pt x="180" y="543"/>
                    </a:lnTo>
                    <a:lnTo>
                      <a:pt x="146" y="551"/>
                    </a:lnTo>
                    <a:lnTo>
                      <a:pt x="119" y="547"/>
                    </a:lnTo>
                    <a:lnTo>
                      <a:pt x="96" y="533"/>
                    </a:lnTo>
                    <a:lnTo>
                      <a:pt x="72" y="495"/>
                    </a:lnTo>
                    <a:lnTo>
                      <a:pt x="54" y="430"/>
                    </a:lnTo>
                    <a:lnTo>
                      <a:pt x="51" y="397"/>
                    </a:lnTo>
                    <a:lnTo>
                      <a:pt x="50" y="386"/>
                    </a:lnTo>
                    <a:lnTo>
                      <a:pt x="37" y="374"/>
                    </a:lnTo>
                    <a:lnTo>
                      <a:pt x="20" y="374"/>
                    </a:lnTo>
                    <a:lnTo>
                      <a:pt x="5" y="387"/>
                    </a:lnTo>
                    <a:lnTo>
                      <a:pt x="2" y="397"/>
                    </a:lnTo>
                    <a:lnTo>
                      <a:pt x="0" y="425"/>
                    </a:lnTo>
                    <a:lnTo>
                      <a:pt x="1" y="484"/>
                    </a:lnTo>
                    <a:lnTo>
                      <a:pt x="13" y="540"/>
                    </a:lnTo>
                    <a:lnTo>
                      <a:pt x="43" y="589"/>
                    </a:lnTo>
                    <a:lnTo>
                      <a:pt x="66" y="607"/>
                    </a:lnTo>
                    <a:lnTo>
                      <a:pt x="87" y="619"/>
                    </a:lnTo>
                    <a:lnTo>
                      <a:pt x="131" y="630"/>
                    </a:lnTo>
                    <a:lnTo>
                      <a:pt x="175" y="628"/>
                    </a:lnTo>
                    <a:lnTo>
                      <a:pt x="220" y="615"/>
                    </a:lnTo>
                    <a:lnTo>
                      <a:pt x="241" y="606"/>
                    </a:lnTo>
                    <a:lnTo>
                      <a:pt x="263" y="594"/>
                    </a:lnTo>
                    <a:lnTo>
                      <a:pt x="300" y="561"/>
                    </a:lnTo>
                    <a:lnTo>
                      <a:pt x="329" y="522"/>
                    </a:lnTo>
                    <a:lnTo>
                      <a:pt x="348" y="476"/>
                    </a:lnTo>
                    <a:lnTo>
                      <a:pt x="352" y="452"/>
                    </a:lnTo>
                    <a:lnTo>
                      <a:pt x="355" y="430"/>
                    </a:lnTo>
                    <a:lnTo>
                      <a:pt x="352" y="410"/>
                    </a:lnTo>
                    <a:lnTo>
                      <a:pt x="384" y="413"/>
                    </a:lnTo>
                    <a:lnTo>
                      <a:pt x="446" y="404"/>
                    </a:lnTo>
                    <a:lnTo>
                      <a:pt x="505" y="380"/>
                    </a:lnTo>
                    <a:lnTo>
                      <a:pt x="555" y="338"/>
                    </a:lnTo>
                    <a:lnTo>
                      <a:pt x="577" y="309"/>
                    </a:lnTo>
                    <a:lnTo>
                      <a:pt x="594" y="283"/>
                    </a:lnTo>
                    <a:lnTo>
                      <a:pt x="611" y="230"/>
                    </a:lnTo>
                    <a:lnTo>
                      <a:pt x="613" y="177"/>
                    </a:lnTo>
                    <a:lnTo>
                      <a:pt x="600" y="127"/>
                    </a:lnTo>
                    <a:lnTo>
                      <a:pt x="574" y="82"/>
                    </a:lnTo>
                    <a:lnTo>
                      <a:pt x="537" y="44"/>
                    </a:lnTo>
                    <a:lnTo>
                      <a:pt x="489" y="17"/>
                    </a:lnTo>
                    <a:lnTo>
                      <a:pt x="434" y="1"/>
                    </a:lnTo>
                    <a:lnTo>
                      <a:pt x="40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endParaRPr>
              </a:p>
            </p:txBody>
          </p:sp>
        </p:grpSp>
        <p:grpSp>
          <p:nvGrpSpPr>
            <p:cNvPr id="12" name="Group 31"/>
            <p:cNvGrpSpPr>
              <a:grpSpLocks noChangeAspect="1"/>
            </p:cNvGrpSpPr>
            <p:nvPr/>
          </p:nvGrpSpPr>
          <p:grpSpPr>
            <a:xfrm>
              <a:off x="594443" y="5066831"/>
              <a:ext cx="167284" cy="203007"/>
              <a:chOff x="2647" y="1727"/>
              <a:chExt cx="192" cy="233"/>
            </a:xfrm>
            <a:grpFill/>
          </p:grpSpPr>
          <p:sp>
            <p:nvSpPr>
              <p:cNvPr id="13" name="Freeform 32"/>
              <p:cNvSpPr/>
              <p:nvPr/>
            </p:nvSpPr>
            <p:spPr>
              <a:xfrm>
                <a:off x="2699" y="1727"/>
                <a:ext cx="140" cy="152"/>
              </a:xfrm>
              <a:custGeom>
                <a:avLst/>
                <a:gdLst>
                  <a:gd name="T0" fmla="*/ 94 w 421"/>
                  <a:gd name="T1" fmla="*/ 455 h 455"/>
                  <a:gd name="T2" fmla="*/ 0 w 421"/>
                  <a:gd name="T3" fmla="*/ 362 h 455"/>
                  <a:gd name="T4" fmla="*/ 172 w 421"/>
                  <a:gd name="T5" fmla="*/ 191 h 455"/>
                  <a:gd name="T6" fmla="*/ 371 w 421"/>
                  <a:gd name="T7" fmla="*/ 1 h 455"/>
                  <a:gd name="T8" fmla="*/ 377 w 421"/>
                  <a:gd name="T9" fmla="*/ 0 h 455"/>
                  <a:gd name="T10" fmla="*/ 404 w 421"/>
                  <a:gd name="T11" fmla="*/ 4 h 455"/>
                  <a:gd name="T12" fmla="*/ 419 w 421"/>
                  <a:gd name="T13" fmla="*/ 21 h 455"/>
                  <a:gd name="T14" fmla="*/ 421 w 421"/>
                  <a:gd name="T15" fmla="*/ 37 h 455"/>
                  <a:gd name="T16" fmla="*/ 364 w 421"/>
                  <a:gd name="T17" fmla="*/ 120 h 455"/>
                  <a:gd name="T18" fmla="*/ 130 w 421"/>
                  <a:gd name="T19" fmla="*/ 410 h 455"/>
                  <a:gd name="T20" fmla="*/ 94 w 421"/>
                  <a:gd name="T21" fmla="*/ 455 h 4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21" h="455">
                    <a:moveTo>
                      <a:pt x="94" y="455"/>
                    </a:moveTo>
                    <a:lnTo>
                      <a:pt x="0" y="362"/>
                    </a:lnTo>
                    <a:lnTo>
                      <a:pt x="172" y="191"/>
                    </a:lnTo>
                    <a:lnTo>
                      <a:pt x="371" y="1"/>
                    </a:lnTo>
                    <a:lnTo>
                      <a:pt x="377" y="0"/>
                    </a:lnTo>
                    <a:lnTo>
                      <a:pt x="404" y="4"/>
                    </a:lnTo>
                    <a:lnTo>
                      <a:pt x="419" y="21"/>
                    </a:lnTo>
                    <a:lnTo>
                      <a:pt x="421" y="37"/>
                    </a:lnTo>
                    <a:lnTo>
                      <a:pt x="364" y="120"/>
                    </a:lnTo>
                    <a:lnTo>
                      <a:pt x="130" y="410"/>
                    </a:lnTo>
                    <a:lnTo>
                      <a:pt x="94" y="45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endParaRPr>
              </a:p>
            </p:txBody>
          </p:sp>
          <p:sp>
            <p:nvSpPr>
              <p:cNvPr id="14" name="Freeform 33"/>
              <p:cNvSpPr/>
              <p:nvPr/>
            </p:nvSpPr>
            <p:spPr>
              <a:xfrm>
                <a:off x="2647" y="1856"/>
                <a:ext cx="76" cy="104"/>
              </a:xfrm>
              <a:custGeom>
                <a:avLst/>
                <a:gdLst>
                  <a:gd name="T0" fmla="*/ 22 w 226"/>
                  <a:gd name="T1" fmla="*/ 314 h 314"/>
                  <a:gd name="T2" fmla="*/ 21 w 226"/>
                  <a:gd name="T3" fmla="*/ 301 h 314"/>
                  <a:gd name="T4" fmla="*/ 37 w 226"/>
                  <a:gd name="T5" fmla="*/ 242 h 314"/>
                  <a:gd name="T6" fmla="*/ 63 w 226"/>
                  <a:gd name="T7" fmla="*/ 219 h 314"/>
                  <a:gd name="T8" fmla="*/ 90 w 226"/>
                  <a:gd name="T9" fmla="*/ 211 h 314"/>
                  <a:gd name="T10" fmla="*/ 107 w 226"/>
                  <a:gd name="T11" fmla="*/ 209 h 314"/>
                  <a:gd name="T12" fmla="*/ 125 w 226"/>
                  <a:gd name="T13" fmla="*/ 208 h 314"/>
                  <a:gd name="T14" fmla="*/ 153 w 226"/>
                  <a:gd name="T15" fmla="*/ 199 h 314"/>
                  <a:gd name="T16" fmla="*/ 188 w 226"/>
                  <a:gd name="T17" fmla="*/ 173 h 314"/>
                  <a:gd name="T18" fmla="*/ 223 w 226"/>
                  <a:gd name="T19" fmla="*/ 107 h 314"/>
                  <a:gd name="T20" fmla="*/ 226 w 226"/>
                  <a:gd name="T21" fmla="*/ 91 h 314"/>
                  <a:gd name="T22" fmla="*/ 132 w 226"/>
                  <a:gd name="T23" fmla="*/ 0 h 314"/>
                  <a:gd name="T24" fmla="*/ 96 w 226"/>
                  <a:gd name="T25" fmla="*/ 17 h 314"/>
                  <a:gd name="T26" fmla="*/ 44 w 226"/>
                  <a:gd name="T27" fmla="*/ 61 h 314"/>
                  <a:gd name="T28" fmla="*/ 13 w 226"/>
                  <a:gd name="T29" fmla="*/ 113 h 314"/>
                  <a:gd name="T30" fmla="*/ 0 w 226"/>
                  <a:gd name="T31" fmla="*/ 165 h 314"/>
                  <a:gd name="T32" fmla="*/ 2 w 226"/>
                  <a:gd name="T33" fmla="*/ 239 h 314"/>
                  <a:gd name="T34" fmla="*/ 19 w 226"/>
                  <a:gd name="T35" fmla="*/ 307 h 314"/>
                  <a:gd name="T36" fmla="*/ 22 w 226"/>
                  <a:gd name="T37" fmla="*/ 314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26" h="314">
                    <a:moveTo>
                      <a:pt x="22" y="314"/>
                    </a:moveTo>
                    <a:lnTo>
                      <a:pt x="21" y="301"/>
                    </a:lnTo>
                    <a:lnTo>
                      <a:pt x="37" y="242"/>
                    </a:lnTo>
                    <a:lnTo>
                      <a:pt x="63" y="219"/>
                    </a:lnTo>
                    <a:lnTo>
                      <a:pt x="90" y="211"/>
                    </a:lnTo>
                    <a:lnTo>
                      <a:pt x="107" y="209"/>
                    </a:lnTo>
                    <a:lnTo>
                      <a:pt x="125" y="208"/>
                    </a:lnTo>
                    <a:lnTo>
                      <a:pt x="153" y="199"/>
                    </a:lnTo>
                    <a:lnTo>
                      <a:pt x="188" y="173"/>
                    </a:lnTo>
                    <a:lnTo>
                      <a:pt x="223" y="107"/>
                    </a:lnTo>
                    <a:lnTo>
                      <a:pt x="226" y="91"/>
                    </a:lnTo>
                    <a:lnTo>
                      <a:pt x="132" y="0"/>
                    </a:lnTo>
                    <a:lnTo>
                      <a:pt x="96" y="17"/>
                    </a:lnTo>
                    <a:lnTo>
                      <a:pt x="44" y="61"/>
                    </a:lnTo>
                    <a:lnTo>
                      <a:pt x="13" y="113"/>
                    </a:lnTo>
                    <a:lnTo>
                      <a:pt x="0" y="165"/>
                    </a:lnTo>
                    <a:lnTo>
                      <a:pt x="2" y="239"/>
                    </a:lnTo>
                    <a:lnTo>
                      <a:pt x="19" y="307"/>
                    </a:lnTo>
                    <a:lnTo>
                      <a:pt x="22" y="31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endParaRPr>
              </a:p>
            </p:txBody>
          </p:sp>
        </p:grpSp>
      </p:grpSp>
      <p:sp>
        <p:nvSpPr>
          <p:cNvPr id="25" name="모서리가 둥근 직사각형 24"/>
          <p:cNvSpPr/>
          <p:nvPr/>
        </p:nvSpPr>
        <p:spPr>
          <a:xfrm>
            <a:off x="752612" y="225445"/>
            <a:ext cx="11207159" cy="650762"/>
          </a:xfrm>
          <a:prstGeom prst="roundRect">
            <a:avLst>
              <a:gd name="adj" fmla="val 16667"/>
            </a:avLst>
          </a:prstGeom>
          <a:solidFill>
            <a:srgbClr val="F4F4FE"/>
          </a:solidFill>
          <a:ln>
            <a:noFill/>
          </a:ln>
          <a:effectLst>
            <a:outerShdw blurRad="190500" dist="101600" dir="2700000" algn="tl" rotWithShape="0">
              <a:srgbClr val="5955B3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2400" b="0" i="0" u="none" strike="noStrike" kern="0" cap="none" spc="0" normalizeH="0" baseline="0" dirty="0">
                <a:solidFill>
                  <a:srgbClr val="5955B3"/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상품 </a:t>
            </a:r>
            <a:r>
              <a:rPr kumimoji="0" lang="en-US" altLang="ko-KR" sz="2400" b="0" i="0" u="none" strike="noStrike" kern="0" cap="none" spc="0" normalizeH="0" baseline="0" dirty="0">
                <a:solidFill>
                  <a:srgbClr val="5955B3"/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Q&amp;A</a:t>
            </a:r>
          </a:p>
        </p:txBody>
      </p:sp>
      <p:sp>
        <p:nvSpPr>
          <p:cNvPr id="26" name="타원 25"/>
          <p:cNvSpPr/>
          <p:nvPr/>
        </p:nvSpPr>
        <p:spPr>
          <a:xfrm>
            <a:off x="11658599" y="598713"/>
            <a:ext cx="217715" cy="217715"/>
          </a:xfrm>
          <a:prstGeom prst="ellipse">
            <a:avLst/>
          </a:prstGeom>
          <a:solidFill>
            <a:srgbClr val="5955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800" b="1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+</a:t>
            </a:r>
            <a:endParaRPr kumimoji="0" lang="ko-KR" altLang="en-US" sz="1800" b="1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156851" y="354496"/>
            <a:ext cx="298491" cy="298491"/>
          </a:xfrm>
          <a:prstGeom prst="ellipse">
            <a:avLst/>
          </a:prstGeom>
          <a:blipFill rotWithShape="1">
            <a:blip r:embed="rId2"/>
            <a:stretch>
              <a:fillRect/>
            </a:stretch>
          </a:blip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8512628" y="1574757"/>
            <a:ext cx="3258194" cy="369331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342900" marR="0" lvl="0" indent="-34290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AutoNum type="arabicPeriod"/>
              <a:defRPr/>
            </a:pPr>
            <a:r>
              <a:rPr kumimoji="0" lang="ko-KR" altLang="en-US" sz="1800" b="0" i="0" u="none" strike="noStrike" kern="1200" cap="none" spc="0" normalizeH="0" baseline="0" dirty="0"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Microsoft GothicNeo"/>
              </a:rPr>
              <a:t>수정할 제목과 내용 입력 후 확인 버튼 클릭 시 수정 완료</a:t>
            </a:r>
          </a:p>
          <a:p>
            <a:pPr marL="342900" marR="0" lvl="0" indent="-34290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AutoNum type="arabicPeriod"/>
              <a:defRPr/>
            </a:pPr>
            <a:endParaRPr kumimoji="0" lang="en-US" altLang="ko-KR" sz="1800" b="0" i="0" u="none" strike="noStrike" kern="1200" cap="none" spc="0" normalizeH="0" baseline="0" dirty="0"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Microsoft GothicNeo"/>
            </a:endParaRPr>
          </a:p>
          <a:p>
            <a:pPr marL="342900" marR="0" lvl="0" indent="-34290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AutoNum type="arabicPeriod"/>
              <a:defRPr/>
            </a:pPr>
            <a:r>
              <a:rPr kumimoji="0" lang="ko-KR" altLang="en-US" sz="1800" b="0" i="0" u="none" strike="noStrike" kern="1200" cap="none" spc="0" normalizeH="0" baseline="0" dirty="0"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Microsoft GothicNeo"/>
              </a:rPr>
              <a:t>목록 클릭 시 상품 </a:t>
            </a:r>
            <a:r>
              <a:rPr kumimoji="0" lang="en-US" altLang="ko-KR" sz="1800" b="0" i="0" u="none" strike="noStrike" kern="1200" cap="none" spc="0" normalizeH="0" baseline="0" dirty="0"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Microsoft GothicNeo"/>
              </a:rPr>
              <a:t>Q&amp;A</a:t>
            </a:r>
            <a:r>
              <a:rPr lang="en-US" altLang="ko-KR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icrosoft GothicNeo"/>
              </a:rPr>
              <a:t/>
            </a:r>
            <a:br>
              <a:rPr lang="en-US" altLang="ko-KR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icrosoft GothicNeo"/>
              </a:rPr>
            </a:br>
            <a:r>
              <a:rPr kumimoji="0" lang="ko-KR" altLang="en-US" sz="1800" b="0" i="0" u="none" strike="noStrike" kern="1200" cap="none" spc="0" normalizeH="0" baseline="0" dirty="0"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Microsoft GothicNeo"/>
              </a:rPr>
              <a:t>목록 페이지 이동</a:t>
            </a:r>
          </a:p>
          <a:p>
            <a:pPr marL="342900" marR="0" lvl="0" indent="-34290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AutoNum type="arabicPeriod"/>
              <a:defRPr/>
            </a:pPr>
            <a:endParaRPr kumimoji="0" lang="en-US" altLang="ko-KR" sz="1800" b="0" i="0" u="none" strike="noStrike" kern="1200" cap="none" spc="0" normalizeH="0" baseline="0" dirty="0"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Microsoft GothicNeo"/>
            </a:endParaRPr>
          </a:p>
          <a:p>
            <a:pPr marL="342900" marR="0" lvl="0" indent="-34290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AutoNum type="arabicPeriod"/>
              <a:defRPr/>
            </a:pPr>
            <a:r>
              <a:rPr kumimoji="0" lang="ko-KR" altLang="en-US" sz="1800" b="0" i="0" u="none" strike="noStrike" kern="1200" cap="none" spc="0" normalizeH="0" baseline="0" dirty="0"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Microsoft GothicNeo"/>
              </a:rPr>
              <a:t>취소 클릭 시 원래 있던</a:t>
            </a:r>
            <a:r>
              <a:rPr kumimoji="0" lang="en-US" altLang="ko-KR" sz="1800" b="0" i="0" u="none" strike="noStrike" kern="1200" cap="none" spc="0" normalizeH="0" baseline="0" dirty="0"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Microsoft GothicNeo"/>
              </a:rPr>
              <a:t/>
            </a:r>
            <a:br>
              <a:rPr kumimoji="0" lang="en-US" altLang="ko-KR" sz="1800" b="0" i="0" u="none" strike="noStrike" kern="1200" cap="none" spc="0" normalizeH="0" baseline="0" dirty="0"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Microsoft GothicNeo"/>
              </a:rPr>
            </a:br>
            <a:r>
              <a:rPr kumimoji="0" lang="ko-KR" altLang="en-US" sz="1800" b="0" i="0" u="none" strike="noStrike" kern="1200" cap="none" spc="0" normalizeH="0" baseline="0" dirty="0"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Microsoft GothicNeo"/>
              </a:rPr>
              <a:t>내용으로 초기화 </a:t>
            </a:r>
            <a:endParaRPr kumimoji="0" lang="en-US" altLang="ko-KR" sz="1800" b="0" i="0" u="none" strike="noStrike" kern="1200" cap="none" spc="0" normalizeH="0" baseline="0" dirty="0"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Microsoft GothicNeo"/>
            </a:endParaRPr>
          </a:p>
          <a:p>
            <a:pPr marL="342900" marR="0" lvl="0" indent="-34290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AutoNum type="arabicPeriod"/>
              <a:defRPr/>
            </a:pPr>
            <a:endParaRPr lang="en-US" altLang="ko-KR" dirty="0">
              <a:solidFill>
                <a:prstClr val="black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Microsoft GothicNeo"/>
            </a:endParaRPr>
          </a:p>
          <a:p>
            <a:pPr marL="342900" indent="-342900">
              <a:buFontTx/>
              <a:buAutoNum type="arabicPeriod"/>
              <a:defRPr/>
            </a:pPr>
            <a:r>
              <a:rPr lang="ko-KR" altLang="en-US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icrosoft GothicNeo"/>
              </a:rPr>
              <a:t>회원 정보를 체크하여</a:t>
            </a:r>
            <a:r>
              <a:rPr lang="en-US" altLang="ko-KR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icrosoft GothicNeo"/>
              </a:rPr>
              <a:t/>
            </a:r>
            <a:br>
              <a:rPr lang="en-US" altLang="ko-KR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icrosoft GothicNeo"/>
              </a:rPr>
            </a:br>
            <a:r>
              <a:rPr lang="ko-KR" altLang="en-US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icrosoft GothicNeo"/>
              </a:rPr>
              <a:t>본인이 작성하지 않은</a:t>
            </a:r>
            <a:r>
              <a:rPr lang="en-US" altLang="ko-KR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icrosoft GothicNeo"/>
              </a:rPr>
              <a:t> Q&amp;A</a:t>
            </a:r>
            <a:r>
              <a:rPr lang="ko-KR" altLang="en-US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icrosoft GothicNeo"/>
              </a:rPr>
              <a:t>는</a:t>
            </a:r>
            <a:r>
              <a:rPr lang="en-US" altLang="ko-KR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icrosoft GothicNeo"/>
              </a:rPr>
              <a:t/>
            </a:r>
            <a:br>
              <a:rPr lang="en-US" altLang="ko-KR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icrosoft GothicNeo"/>
              </a:rPr>
            </a:br>
            <a:r>
              <a:rPr lang="ko-KR" altLang="en-US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icrosoft GothicNeo"/>
              </a:rPr>
              <a:t>수정</a:t>
            </a:r>
            <a:r>
              <a:rPr lang="en-US" altLang="ko-KR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icrosoft GothicNeo"/>
              </a:rPr>
              <a:t>/</a:t>
            </a:r>
            <a:r>
              <a:rPr lang="ko-KR" altLang="en-US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icrosoft GothicNeo"/>
              </a:rPr>
              <a:t>삭제가 불가능</a:t>
            </a:r>
          </a:p>
          <a:p>
            <a:pPr marL="342900" marR="0" lvl="0" indent="-34290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AutoNum type="arabicPeriod"/>
              <a:defRPr/>
            </a:pPr>
            <a:endParaRPr kumimoji="0" lang="en-US" altLang="ko-KR" sz="1800" b="0" i="0" u="none" strike="noStrike" kern="1200" cap="none" spc="0" normalizeH="0" baseline="0" dirty="0">
              <a:solidFill>
                <a:prstClr val="black"/>
              </a:solidFill>
              <a:effectLst/>
              <a:uLnTx/>
              <a:uFillTx/>
              <a:latin typeface="Microsoft GothicNeo"/>
              <a:ea typeface="Microsoft GothicNeo"/>
              <a:cs typeface="Microsoft GothicNeo"/>
            </a:endParaRPr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555520" y="1007309"/>
            <a:ext cx="6121146" cy="2965171"/>
          </a:xfrm>
          <a:prstGeom prst="rect">
            <a:avLst/>
          </a:prstGeom>
        </p:spPr>
      </p:pic>
      <p:grpSp>
        <p:nvGrpSpPr>
          <p:cNvPr id="27" name="그룹 26"/>
          <p:cNvGrpSpPr/>
          <p:nvPr/>
        </p:nvGrpSpPr>
        <p:grpSpPr>
          <a:xfrm>
            <a:off x="5810596" y="3516284"/>
            <a:ext cx="1612669" cy="374840"/>
            <a:chOff x="6413019" y="4686238"/>
            <a:chExt cx="1832831" cy="317932"/>
          </a:xfrm>
        </p:grpSpPr>
        <p:sp>
          <p:nvSpPr>
            <p:cNvPr id="32" name="직사각형 42"/>
            <p:cNvSpPr/>
            <p:nvPr/>
          </p:nvSpPr>
          <p:spPr>
            <a:xfrm>
              <a:off x="6413019" y="4695208"/>
              <a:ext cx="687937" cy="30896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  <p:sp>
          <p:nvSpPr>
            <p:cNvPr id="33" name="직사각형 42"/>
            <p:cNvSpPr/>
            <p:nvPr/>
          </p:nvSpPr>
          <p:spPr>
            <a:xfrm>
              <a:off x="7194410" y="4695208"/>
              <a:ext cx="486662" cy="30896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  <p:sp>
          <p:nvSpPr>
            <p:cNvPr id="35" name="직사각형 42"/>
            <p:cNvSpPr/>
            <p:nvPr/>
          </p:nvSpPr>
          <p:spPr>
            <a:xfrm>
              <a:off x="7759188" y="4686238"/>
              <a:ext cx="486662" cy="30896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</p:grpSp>
      <p:pic>
        <p:nvPicPr>
          <p:cNvPr id="29" name="그림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6752" y="3953484"/>
            <a:ext cx="6227706" cy="2479058"/>
          </a:xfrm>
          <a:prstGeom prst="rect">
            <a:avLst/>
          </a:prstGeom>
        </p:spPr>
      </p:pic>
      <p:sp>
        <p:nvSpPr>
          <p:cNvPr id="31" name="직사각형 30"/>
          <p:cNvSpPr/>
          <p:nvPr/>
        </p:nvSpPr>
        <p:spPr>
          <a:xfrm>
            <a:off x="5951913" y="5976851"/>
            <a:ext cx="1596043" cy="455691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9702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55B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500648" y="94343"/>
            <a:ext cx="11480799" cy="6669314"/>
          </a:xfrm>
          <a:prstGeom prst="roundRect">
            <a:avLst>
              <a:gd name="adj" fmla="val 2541"/>
            </a:avLst>
          </a:prstGeom>
          <a:solidFill>
            <a:schemeClr val="bg1"/>
          </a:solidFill>
          <a:ln>
            <a:noFill/>
          </a:ln>
          <a:effectLst>
            <a:outerShdw dist="1016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204154" y="1034170"/>
            <a:ext cx="193117" cy="5222353"/>
            <a:chOff x="581527" y="787428"/>
            <a:chExt cx="193117" cy="5222353"/>
          </a:xfrm>
          <a:solidFill>
            <a:schemeClr val="bg1"/>
          </a:solidFill>
        </p:grpSpPr>
        <p:sp>
          <p:nvSpPr>
            <p:cNvPr id="5" name="Freeform 9"/>
            <p:cNvSpPr>
              <a:spLocks/>
            </p:cNvSpPr>
            <p:nvPr/>
          </p:nvSpPr>
          <p:spPr bwMode="auto">
            <a:xfrm>
              <a:off x="612262" y="1494240"/>
              <a:ext cx="131646" cy="17373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6" name="Group 12"/>
            <p:cNvGrpSpPr>
              <a:grpSpLocks noChangeAspect="1"/>
            </p:cNvGrpSpPr>
            <p:nvPr/>
          </p:nvGrpSpPr>
          <p:grpSpPr bwMode="auto">
            <a:xfrm>
              <a:off x="581527" y="787428"/>
              <a:ext cx="193117" cy="153620"/>
              <a:chOff x="6124" y="305"/>
              <a:chExt cx="841" cy="669"/>
            </a:xfrm>
            <a:grpFill/>
          </p:grpSpPr>
          <p:sp>
            <p:nvSpPr>
              <p:cNvPr id="23" name="Freeform 13"/>
              <p:cNvSpPr>
                <a:spLocks/>
              </p:cNvSpPr>
              <p:nvPr/>
            </p:nvSpPr>
            <p:spPr bwMode="auto">
              <a:xfrm>
                <a:off x="6244" y="440"/>
                <a:ext cx="601" cy="534"/>
              </a:xfrm>
              <a:custGeom>
                <a:avLst/>
                <a:gdLst>
                  <a:gd name="T0" fmla="*/ 902 w 1802"/>
                  <a:gd name="T1" fmla="*/ 0 h 1602"/>
                  <a:gd name="T2" fmla="*/ 2 w 1802"/>
                  <a:gd name="T3" fmla="*/ 742 h 1602"/>
                  <a:gd name="T4" fmla="*/ 2 w 1802"/>
                  <a:gd name="T5" fmla="*/ 743 h 1602"/>
                  <a:gd name="T6" fmla="*/ 2 w 1802"/>
                  <a:gd name="T7" fmla="*/ 746 h 1602"/>
                  <a:gd name="T8" fmla="*/ 0 w 1802"/>
                  <a:gd name="T9" fmla="*/ 749 h 1602"/>
                  <a:gd name="T10" fmla="*/ 0 w 1802"/>
                  <a:gd name="T11" fmla="*/ 751 h 1602"/>
                  <a:gd name="T12" fmla="*/ 0 w 1802"/>
                  <a:gd name="T13" fmla="*/ 1501 h 1602"/>
                  <a:gd name="T14" fmla="*/ 2 w 1802"/>
                  <a:gd name="T15" fmla="*/ 1521 h 1602"/>
                  <a:gd name="T16" fmla="*/ 16 w 1802"/>
                  <a:gd name="T17" fmla="*/ 1557 h 1602"/>
                  <a:gd name="T18" fmla="*/ 30 w 1802"/>
                  <a:gd name="T19" fmla="*/ 1572 h 1602"/>
                  <a:gd name="T20" fmla="*/ 45 w 1802"/>
                  <a:gd name="T21" fmla="*/ 1586 h 1602"/>
                  <a:gd name="T22" fmla="*/ 81 w 1802"/>
                  <a:gd name="T23" fmla="*/ 1601 h 1602"/>
                  <a:gd name="T24" fmla="*/ 100 w 1802"/>
                  <a:gd name="T25" fmla="*/ 1602 h 1602"/>
                  <a:gd name="T26" fmla="*/ 702 w 1802"/>
                  <a:gd name="T27" fmla="*/ 1602 h 1602"/>
                  <a:gd name="T28" fmla="*/ 702 w 1802"/>
                  <a:gd name="T29" fmla="*/ 1001 h 1602"/>
                  <a:gd name="T30" fmla="*/ 1102 w 1802"/>
                  <a:gd name="T31" fmla="*/ 1001 h 1602"/>
                  <a:gd name="T32" fmla="*/ 1102 w 1802"/>
                  <a:gd name="T33" fmla="*/ 1602 h 1602"/>
                  <a:gd name="T34" fmla="*/ 1703 w 1802"/>
                  <a:gd name="T35" fmla="*/ 1602 h 1602"/>
                  <a:gd name="T36" fmla="*/ 1723 w 1802"/>
                  <a:gd name="T37" fmla="*/ 1601 h 1602"/>
                  <a:gd name="T38" fmla="*/ 1758 w 1802"/>
                  <a:gd name="T39" fmla="*/ 1586 h 1602"/>
                  <a:gd name="T40" fmla="*/ 1773 w 1802"/>
                  <a:gd name="T41" fmla="*/ 1572 h 1602"/>
                  <a:gd name="T42" fmla="*/ 1786 w 1802"/>
                  <a:gd name="T43" fmla="*/ 1557 h 1602"/>
                  <a:gd name="T44" fmla="*/ 1802 w 1802"/>
                  <a:gd name="T45" fmla="*/ 1521 h 1602"/>
                  <a:gd name="T46" fmla="*/ 1802 w 1802"/>
                  <a:gd name="T47" fmla="*/ 1501 h 1602"/>
                  <a:gd name="T48" fmla="*/ 1802 w 1802"/>
                  <a:gd name="T49" fmla="*/ 751 h 1602"/>
                  <a:gd name="T50" fmla="*/ 1802 w 1802"/>
                  <a:gd name="T51" fmla="*/ 745 h 1602"/>
                  <a:gd name="T52" fmla="*/ 1801 w 1802"/>
                  <a:gd name="T53" fmla="*/ 742 h 1602"/>
                  <a:gd name="T54" fmla="*/ 902 w 1802"/>
                  <a:gd name="T55" fmla="*/ 0 h 16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802" h="1602">
                    <a:moveTo>
                      <a:pt x="902" y="0"/>
                    </a:moveTo>
                    <a:lnTo>
                      <a:pt x="2" y="742"/>
                    </a:lnTo>
                    <a:lnTo>
                      <a:pt x="2" y="743"/>
                    </a:lnTo>
                    <a:lnTo>
                      <a:pt x="2" y="746"/>
                    </a:lnTo>
                    <a:lnTo>
                      <a:pt x="0" y="749"/>
                    </a:lnTo>
                    <a:lnTo>
                      <a:pt x="0" y="751"/>
                    </a:lnTo>
                    <a:lnTo>
                      <a:pt x="0" y="1501"/>
                    </a:lnTo>
                    <a:lnTo>
                      <a:pt x="2" y="1521"/>
                    </a:lnTo>
                    <a:lnTo>
                      <a:pt x="16" y="1557"/>
                    </a:lnTo>
                    <a:lnTo>
                      <a:pt x="30" y="1572"/>
                    </a:lnTo>
                    <a:lnTo>
                      <a:pt x="45" y="1586"/>
                    </a:lnTo>
                    <a:lnTo>
                      <a:pt x="81" y="1601"/>
                    </a:lnTo>
                    <a:lnTo>
                      <a:pt x="100" y="1602"/>
                    </a:lnTo>
                    <a:lnTo>
                      <a:pt x="702" y="1602"/>
                    </a:lnTo>
                    <a:lnTo>
                      <a:pt x="702" y="1001"/>
                    </a:lnTo>
                    <a:lnTo>
                      <a:pt x="1102" y="1001"/>
                    </a:lnTo>
                    <a:lnTo>
                      <a:pt x="1102" y="1602"/>
                    </a:lnTo>
                    <a:lnTo>
                      <a:pt x="1703" y="1602"/>
                    </a:lnTo>
                    <a:lnTo>
                      <a:pt x="1723" y="1601"/>
                    </a:lnTo>
                    <a:lnTo>
                      <a:pt x="1758" y="1586"/>
                    </a:lnTo>
                    <a:lnTo>
                      <a:pt x="1773" y="1572"/>
                    </a:lnTo>
                    <a:lnTo>
                      <a:pt x="1786" y="1557"/>
                    </a:lnTo>
                    <a:lnTo>
                      <a:pt x="1802" y="1521"/>
                    </a:lnTo>
                    <a:lnTo>
                      <a:pt x="1802" y="1501"/>
                    </a:lnTo>
                    <a:lnTo>
                      <a:pt x="1802" y="751"/>
                    </a:lnTo>
                    <a:lnTo>
                      <a:pt x="1802" y="745"/>
                    </a:lnTo>
                    <a:lnTo>
                      <a:pt x="1801" y="742"/>
                    </a:lnTo>
                    <a:lnTo>
                      <a:pt x="90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14"/>
              <p:cNvSpPr>
                <a:spLocks/>
              </p:cNvSpPr>
              <p:nvPr/>
            </p:nvSpPr>
            <p:spPr bwMode="auto">
              <a:xfrm>
                <a:off x="6124" y="305"/>
                <a:ext cx="841" cy="394"/>
              </a:xfrm>
              <a:custGeom>
                <a:avLst/>
                <a:gdLst>
                  <a:gd name="T0" fmla="*/ 2505 w 2522"/>
                  <a:gd name="T1" fmla="*/ 978 h 1181"/>
                  <a:gd name="T2" fmla="*/ 2162 w 2522"/>
                  <a:gd name="T3" fmla="*/ 694 h 1181"/>
                  <a:gd name="T4" fmla="*/ 2162 w 2522"/>
                  <a:gd name="T5" fmla="*/ 54 h 1181"/>
                  <a:gd name="T6" fmla="*/ 2162 w 2522"/>
                  <a:gd name="T7" fmla="*/ 44 h 1181"/>
                  <a:gd name="T8" fmla="*/ 2155 w 2522"/>
                  <a:gd name="T9" fmla="*/ 26 h 1181"/>
                  <a:gd name="T10" fmla="*/ 2149 w 2522"/>
                  <a:gd name="T11" fmla="*/ 18 h 1181"/>
                  <a:gd name="T12" fmla="*/ 2141 w 2522"/>
                  <a:gd name="T13" fmla="*/ 13 h 1181"/>
                  <a:gd name="T14" fmla="*/ 2123 w 2522"/>
                  <a:gd name="T15" fmla="*/ 5 h 1181"/>
                  <a:gd name="T16" fmla="*/ 2113 w 2522"/>
                  <a:gd name="T17" fmla="*/ 5 h 1181"/>
                  <a:gd name="T18" fmla="*/ 1812 w 2522"/>
                  <a:gd name="T19" fmla="*/ 5 h 1181"/>
                  <a:gd name="T20" fmla="*/ 1802 w 2522"/>
                  <a:gd name="T21" fmla="*/ 5 h 1181"/>
                  <a:gd name="T22" fmla="*/ 1783 w 2522"/>
                  <a:gd name="T23" fmla="*/ 13 h 1181"/>
                  <a:gd name="T24" fmla="*/ 1776 w 2522"/>
                  <a:gd name="T25" fmla="*/ 18 h 1181"/>
                  <a:gd name="T26" fmla="*/ 1770 w 2522"/>
                  <a:gd name="T27" fmla="*/ 26 h 1181"/>
                  <a:gd name="T28" fmla="*/ 1763 w 2522"/>
                  <a:gd name="T29" fmla="*/ 44 h 1181"/>
                  <a:gd name="T30" fmla="*/ 1762 w 2522"/>
                  <a:gd name="T31" fmla="*/ 54 h 1181"/>
                  <a:gd name="T32" fmla="*/ 1762 w 2522"/>
                  <a:gd name="T33" fmla="*/ 360 h 1181"/>
                  <a:gd name="T34" fmla="*/ 1380 w 2522"/>
                  <a:gd name="T35" fmla="*/ 41 h 1181"/>
                  <a:gd name="T36" fmla="*/ 1354 w 2522"/>
                  <a:gd name="T37" fmla="*/ 23 h 1181"/>
                  <a:gd name="T38" fmla="*/ 1295 w 2522"/>
                  <a:gd name="T39" fmla="*/ 1 h 1181"/>
                  <a:gd name="T40" fmla="*/ 1262 w 2522"/>
                  <a:gd name="T41" fmla="*/ 0 h 1181"/>
                  <a:gd name="T42" fmla="*/ 1227 w 2522"/>
                  <a:gd name="T43" fmla="*/ 1 h 1181"/>
                  <a:gd name="T44" fmla="*/ 1168 w 2522"/>
                  <a:gd name="T45" fmla="*/ 23 h 1181"/>
                  <a:gd name="T46" fmla="*/ 1142 w 2522"/>
                  <a:gd name="T47" fmla="*/ 41 h 1181"/>
                  <a:gd name="T48" fmla="*/ 17 w 2522"/>
                  <a:gd name="T49" fmla="*/ 978 h 1181"/>
                  <a:gd name="T50" fmla="*/ 10 w 2522"/>
                  <a:gd name="T51" fmla="*/ 985 h 1181"/>
                  <a:gd name="T52" fmla="*/ 1 w 2522"/>
                  <a:gd name="T53" fmla="*/ 1001 h 1181"/>
                  <a:gd name="T54" fmla="*/ 0 w 2522"/>
                  <a:gd name="T55" fmla="*/ 1012 h 1181"/>
                  <a:gd name="T56" fmla="*/ 0 w 2522"/>
                  <a:gd name="T57" fmla="*/ 1023 h 1181"/>
                  <a:gd name="T58" fmla="*/ 6 w 2522"/>
                  <a:gd name="T59" fmla="*/ 1040 h 1181"/>
                  <a:gd name="T60" fmla="*/ 12 w 2522"/>
                  <a:gd name="T61" fmla="*/ 1048 h 1181"/>
                  <a:gd name="T62" fmla="*/ 108 w 2522"/>
                  <a:gd name="T63" fmla="*/ 1164 h 1181"/>
                  <a:gd name="T64" fmla="*/ 122 w 2522"/>
                  <a:gd name="T65" fmla="*/ 1177 h 1181"/>
                  <a:gd name="T66" fmla="*/ 141 w 2522"/>
                  <a:gd name="T67" fmla="*/ 1181 h 1181"/>
                  <a:gd name="T68" fmla="*/ 160 w 2522"/>
                  <a:gd name="T69" fmla="*/ 1181 h 1181"/>
                  <a:gd name="T70" fmla="*/ 179 w 2522"/>
                  <a:gd name="T71" fmla="*/ 1171 h 1181"/>
                  <a:gd name="T72" fmla="*/ 1262 w 2522"/>
                  <a:gd name="T73" fmla="*/ 268 h 1181"/>
                  <a:gd name="T74" fmla="*/ 2344 w 2522"/>
                  <a:gd name="T75" fmla="*/ 1171 h 1181"/>
                  <a:gd name="T76" fmla="*/ 2358 w 2522"/>
                  <a:gd name="T77" fmla="*/ 1180 h 1181"/>
                  <a:gd name="T78" fmla="*/ 2377 w 2522"/>
                  <a:gd name="T79" fmla="*/ 1181 h 1181"/>
                  <a:gd name="T80" fmla="*/ 2383 w 2522"/>
                  <a:gd name="T81" fmla="*/ 1181 h 1181"/>
                  <a:gd name="T82" fmla="*/ 2401 w 2522"/>
                  <a:gd name="T83" fmla="*/ 1177 h 1181"/>
                  <a:gd name="T84" fmla="*/ 2414 w 2522"/>
                  <a:gd name="T85" fmla="*/ 1164 h 1181"/>
                  <a:gd name="T86" fmla="*/ 2512 w 2522"/>
                  <a:gd name="T87" fmla="*/ 1048 h 1181"/>
                  <a:gd name="T88" fmla="*/ 2518 w 2522"/>
                  <a:gd name="T89" fmla="*/ 1040 h 1181"/>
                  <a:gd name="T90" fmla="*/ 2522 w 2522"/>
                  <a:gd name="T91" fmla="*/ 1023 h 1181"/>
                  <a:gd name="T92" fmla="*/ 2522 w 2522"/>
                  <a:gd name="T93" fmla="*/ 1012 h 1181"/>
                  <a:gd name="T94" fmla="*/ 2521 w 2522"/>
                  <a:gd name="T95" fmla="*/ 1001 h 1181"/>
                  <a:gd name="T96" fmla="*/ 2512 w 2522"/>
                  <a:gd name="T97" fmla="*/ 985 h 1181"/>
                  <a:gd name="T98" fmla="*/ 2505 w 2522"/>
                  <a:gd name="T99" fmla="*/ 978 h 1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522" h="1181">
                    <a:moveTo>
                      <a:pt x="2505" y="978"/>
                    </a:moveTo>
                    <a:lnTo>
                      <a:pt x="2162" y="694"/>
                    </a:lnTo>
                    <a:lnTo>
                      <a:pt x="2162" y="54"/>
                    </a:lnTo>
                    <a:lnTo>
                      <a:pt x="2162" y="44"/>
                    </a:lnTo>
                    <a:lnTo>
                      <a:pt x="2155" y="26"/>
                    </a:lnTo>
                    <a:lnTo>
                      <a:pt x="2149" y="18"/>
                    </a:lnTo>
                    <a:lnTo>
                      <a:pt x="2141" y="13"/>
                    </a:lnTo>
                    <a:lnTo>
                      <a:pt x="2123" y="5"/>
                    </a:lnTo>
                    <a:lnTo>
                      <a:pt x="2113" y="5"/>
                    </a:lnTo>
                    <a:lnTo>
                      <a:pt x="1812" y="5"/>
                    </a:lnTo>
                    <a:lnTo>
                      <a:pt x="1802" y="5"/>
                    </a:lnTo>
                    <a:lnTo>
                      <a:pt x="1783" y="13"/>
                    </a:lnTo>
                    <a:lnTo>
                      <a:pt x="1776" y="18"/>
                    </a:lnTo>
                    <a:lnTo>
                      <a:pt x="1770" y="26"/>
                    </a:lnTo>
                    <a:lnTo>
                      <a:pt x="1763" y="44"/>
                    </a:lnTo>
                    <a:lnTo>
                      <a:pt x="1762" y="54"/>
                    </a:lnTo>
                    <a:lnTo>
                      <a:pt x="1762" y="360"/>
                    </a:lnTo>
                    <a:lnTo>
                      <a:pt x="1380" y="41"/>
                    </a:lnTo>
                    <a:lnTo>
                      <a:pt x="1354" y="23"/>
                    </a:lnTo>
                    <a:lnTo>
                      <a:pt x="1295" y="1"/>
                    </a:lnTo>
                    <a:lnTo>
                      <a:pt x="1262" y="0"/>
                    </a:lnTo>
                    <a:lnTo>
                      <a:pt x="1227" y="1"/>
                    </a:lnTo>
                    <a:lnTo>
                      <a:pt x="1168" y="23"/>
                    </a:lnTo>
                    <a:lnTo>
                      <a:pt x="1142" y="41"/>
                    </a:lnTo>
                    <a:lnTo>
                      <a:pt x="17" y="978"/>
                    </a:lnTo>
                    <a:lnTo>
                      <a:pt x="10" y="985"/>
                    </a:lnTo>
                    <a:lnTo>
                      <a:pt x="1" y="1001"/>
                    </a:lnTo>
                    <a:lnTo>
                      <a:pt x="0" y="1012"/>
                    </a:lnTo>
                    <a:lnTo>
                      <a:pt x="0" y="1023"/>
                    </a:lnTo>
                    <a:lnTo>
                      <a:pt x="6" y="1040"/>
                    </a:lnTo>
                    <a:lnTo>
                      <a:pt x="12" y="1048"/>
                    </a:lnTo>
                    <a:lnTo>
                      <a:pt x="108" y="1164"/>
                    </a:lnTo>
                    <a:lnTo>
                      <a:pt x="122" y="1177"/>
                    </a:lnTo>
                    <a:lnTo>
                      <a:pt x="141" y="1181"/>
                    </a:lnTo>
                    <a:lnTo>
                      <a:pt x="160" y="1181"/>
                    </a:lnTo>
                    <a:lnTo>
                      <a:pt x="179" y="1171"/>
                    </a:lnTo>
                    <a:lnTo>
                      <a:pt x="1262" y="268"/>
                    </a:lnTo>
                    <a:lnTo>
                      <a:pt x="2344" y="1171"/>
                    </a:lnTo>
                    <a:lnTo>
                      <a:pt x="2358" y="1180"/>
                    </a:lnTo>
                    <a:lnTo>
                      <a:pt x="2377" y="1181"/>
                    </a:lnTo>
                    <a:lnTo>
                      <a:pt x="2383" y="1181"/>
                    </a:lnTo>
                    <a:lnTo>
                      <a:pt x="2401" y="1177"/>
                    </a:lnTo>
                    <a:lnTo>
                      <a:pt x="2414" y="1164"/>
                    </a:lnTo>
                    <a:lnTo>
                      <a:pt x="2512" y="1048"/>
                    </a:lnTo>
                    <a:lnTo>
                      <a:pt x="2518" y="1040"/>
                    </a:lnTo>
                    <a:lnTo>
                      <a:pt x="2522" y="1023"/>
                    </a:lnTo>
                    <a:lnTo>
                      <a:pt x="2522" y="1012"/>
                    </a:lnTo>
                    <a:lnTo>
                      <a:pt x="2521" y="1001"/>
                    </a:lnTo>
                    <a:lnTo>
                      <a:pt x="2512" y="985"/>
                    </a:lnTo>
                    <a:lnTo>
                      <a:pt x="2505" y="97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7" name="Freeform 36"/>
            <p:cNvSpPr>
              <a:spLocks noEditPoints="1"/>
            </p:cNvSpPr>
            <p:nvPr/>
          </p:nvSpPr>
          <p:spPr bwMode="auto">
            <a:xfrm>
              <a:off x="625397" y="4336406"/>
              <a:ext cx="105376" cy="177233"/>
            </a:xfrm>
            <a:custGeom>
              <a:avLst/>
              <a:gdLst>
                <a:gd name="T0" fmla="*/ 937 w 1926"/>
                <a:gd name="T1" fmla="*/ 3639 h 4045"/>
                <a:gd name="T2" fmla="*/ 893 w 1926"/>
                <a:gd name="T3" fmla="*/ 3665 h 4045"/>
                <a:gd name="T4" fmla="*/ 863 w 1926"/>
                <a:gd name="T5" fmla="*/ 3712 h 4045"/>
                <a:gd name="T6" fmla="*/ 851 w 1926"/>
                <a:gd name="T7" fmla="*/ 3772 h 4045"/>
                <a:gd name="T8" fmla="*/ 863 w 1926"/>
                <a:gd name="T9" fmla="*/ 3832 h 4045"/>
                <a:gd name="T10" fmla="*/ 893 w 1926"/>
                <a:gd name="T11" fmla="*/ 3878 h 4045"/>
                <a:gd name="T12" fmla="*/ 937 w 1926"/>
                <a:gd name="T13" fmla="*/ 3905 h 4045"/>
                <a:gd name="T14" fmla="*/ 988 w 1926"/>
                <a:gd name="T15" fmla="*/ 3905 h 4045"/>
                <a:gd name="T16" fmla="*/ 1033 w 1926"/>
                <a:gd name="T17" fmla="*/ 3878 h 4045"/>
                <a:gd name="T18" fmla="*/ 1064 w 1926"/>
                <a:gd name="T19" fmla="*/ 3832 h 4045"/>
                <a:gd name="T20" fmla="*/ 1075 w 1926"/>
                <a:gd name="T21" fmla="*/ 3772 h 4045"/>
                <a:gd name="T22" fmla="*/ 1064 w 1926"/>
                <a:gd name="T23" fmla="*/ 3712 h 4045"/>
                <a:gd name="T24" fmla="*/ 1033 w 1926"/>
                <a:gd name="T25" fmla="*/ 3665 h 4045"/>
                <a:gd name="T26" fmla="*/ 988 w 1926"/>
                <a:gd name="T27" fmla="*/ 3639 h 4045"/>
                <a:gd name="T28" fmla="*/ 156 w 1926"/>
                <a:gd name="T29" fmla="*/ 434 h 4045"/>
                <a:gd name="T30" fmla="*/ 1770 w 1926"/>
                <a:gd name="T31" fmla="*/ 3540 h 4045"/>
                <a:gd name="T32" fmla="*/ 156 w 1926"/>
                <a:gd name="T33" fmla="*/ 434 h 4045"/>
                <a:gd name="T34" fmla="*/ 716 w 1926"/>
                <a:gd name="T35" fmla="*/ 200 h 4045"/>
                <a:gd name="T36" fmla="*/ 701 w 1926"/>
                <a:gd name="T37" fmla="*/ 217 h 4045"/>
                <a:gd name="T38" fmla="*/ 701 w 1926"/>
                <a:gd name="T39" fmla="*/ 243 h 4045"/>
                <a:gd name="T40" fmla="*/ 716 w 1926"/>
                <a:gd name="T41" fmla="*/ 260 h 4045"/>
                <a:gd name="T42" fmla="*/ 1199 w 1926"/>
                <a:gd name="T43" fmla="*/ 262 h 4045"/>
                <a:gd name="T44" fmla="*/ 1218 w 1926"/>
                <a:gd name="T45" fmla="*/ 254 h 4045"/>
                <a:gd name="T46" fmla="*/ 1226 w 1926"/>
                <a:gd name="T47" fmla="*/ 230 h 4045"/>
                <a:gd name="T48" fmla="*/ 1218 w 1926"/>
                <a:gd name="T49" fmla="*/ 207 h 4045"/>
                <a:gd name="T50" fmla="*/ 1199 w 1926"/>
                <a:gd name="T51" fmla="*/ 197 h 4045"/>
                <a:gd name="T52" fmla="*/ 224 w 1926"/>
                <a:gd name="T53" fmla="*/ 0 h 4045"/>
                <a:gd name="T54" fmla="*/ 1738 w 1926"/>
                <a:gd name="T55" fmla="*/ 4 h 4045"/>
                <a:gd name="T56" fmla="*/ 1805 w 1926"/>
                <a:gd name="T57" fmla="*/ 31 h 4045"/>
                <a:gd name="T58" fmla="*/ 1860 w 1926"/>
                <a:gd name="T59" fmla="*/ 81 h 4045"/>
                <a:gd name="T60" fmla="*/ 1900 w 1926"/>
                <a:gd name="T61" fmla="*/ 148 h 4045"/>
                <a:gd name="T62" fmla="*/ 1923 w 1926"/>
                <a:gd name="T63" fmla="*/ 229 h 4045"/>
                <a:gd name="T64" fmla="*/ 1926 w 1926"/>
                <a:gd name="T65" fmla="*/ 3772 h 4045"/>
                <a:gd name="T66" fmla="*/ 1915 w 1926"/>
                <a:gd name="T67" fmla="*/ 3857 h 4045"/>
                <a:gd name="T68" fmla="*/ 1882 w 1926"/>
                <a:gd name="T69" fmla="*/ 3932 h 4045"/>
                <a:gd name="T70" fmla="*/ 1834 w 1926"/>
                <a:gd name="T71" fmla="*/ 3992 h 4045"/>
                <a:gd name="T72" fmla="*/ 1773 w 1926"/>
                <a:gd name="T73" fmla="*/ 4032 h 4045"/>
                <a:gd name="T74" fmla="*/ 1702 w 1926"/>
                <a:gd name="T75" fmla="*/ 4045 h 4045"/>
                <a:gd name="T76" fmla="*/ 188 w 1926"/>
                <a:gd name="T77" fmla="*/ 4041 h 4045"/>
                <a:gd name="T78" fmla="*/ 122 w 1926"/>
                <a:gd name="T79" fmla="*/ 4014 h 4045"/>
                <a:gd name="T80" fmla="*/ 66 w 1926"/>
                <a:gd name="T81" fmla="*/ 3964 h 4045"/>
                <a:gd name="T82" fmla="*/ 25 w 1926"/>
                <a:gd name="T83" fmla="*/ 3897 h 4045"/>
                <a:gd name="T84" fmla="*/ 3 w 1926"/>
                <a:gd name="T85" fmla="*/ 3816 h 4045"/>
                <a:gd name="T86" fmla="*/ 0 w 1926"/>
                <a:gd name="T87" fmla="*/ 273 h 4045"/>
                <a:gd name="T88" fmla="*/ 12 w 1926"/>
                <a:gd name="T89" fmla="*/ 188 h 4045"/>
                <a:gd name="T90" fmla="*/ 43 w 1926"/>
                <a:gd name="T91" fmla="*/ 113 h 4045"/>
                <a:gd name="T92" fmla="*/ 92 w 1926"/>
                <a:gd name="T93" fmla="*/ 53 h 4045"/>
                <a:gd name="T94" fmla="*/ 154 w 1926"/>
                <a:gd name="T95" fmla="*/ 13 h 4045"/>
                <a:gd name="T96" fmla="*/ 224 w 1926"/>
                <a:gd name="T97" fmla="*/ 0 h 4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26" h="4045">
                  <a:moveTo>
                    <a:pt x="963" y="3636"/>
                  </a:moveTo>
                  <a:lnTo>
                    <a:pt x="937" y="3639"/>
                  </a:lnTo>
                  <a:lnTo>
                    <a:pt x="914" y="3649"/>
                  </a:lnTo>
                  <a:lnTo>
                    <a:pt x="893" y="3665"/>
                  </a:lnTo>
                  <a:lnTo>
                    <a:pt x="876" y="3686"/>
                  </a:lnTo>
                  <a:lnTo>
                    <a:pt x="863" y="3712"/>
                  </a:lnTo>
                  <a:lnTo>
                    <a:pt x="854" y="3741"/>
                  </a:lnTo>
                  <a:lnTo>
                    <a:pt x="851" y="3772"/>
                  </a:lnTo>
                  <a:lnTo>
                    <a:pt x="854" y="3804"/>
                  </a:lnTo>
                  <a:lnTo>
                    <a:pt x="863" y="3832"/>
                  </a:lnTo>
                  <a:lnTo>
                    <a:pt x="876" y="3857"/>
                  </a:lnTo>
                  <a:lnTo>
                    <a:pt x="893" y="3878"/>
                  </a:lnTo>
                  <a:lnTo>
                    <a:pt x="914" y="3894"/>
                  </a:lnTo>
                  <a:lnTo>
                    <a:pt x="937" y="3905"/>
                  </a:lnTo>
                  <a:lnTo>
                    <a:pt x="963" y="3909"/>
                  </a:lnTo>
                  <a:lnTo>
                    <a:pt x="988" y="3905"/>
                  </a:lnTo>
                  <a:lnTo>
                    <a:pt x="1013" y="3894"/>
                  </a:lnTo>
                  <a:lnTo>
                    <a:pt x="1033" y="3878"/>
                  </a:lnTo>
                  <a:lnTo>
                    <a:pt x="1051" y="3857"/>
                  </a:lnTo>
                  <a:lnTo>
                    <a:pt x="1064" y="3832"/>
                  </a:lnTo>
                  <a:lnTo>
                    <a:pt x="1072" y="3804"/>
                  </a:lnTo>
                  <a:lnTo>
                    <a:pt x="1075" y="3772"/>
                  </a:lnTo>
                  <a:lnTo>
                    <a:pt x="1072" y="3741"/>
                  </a:lnTo>
                  <a:lnTo>
                    <a:pt x="1064" y="3712"/>
                  </a:lnTo>
                  <a:lnTo>
                    <a:pt x="1051" y="3686"/>
                  </a:lnTo>
                  <a:lnTo>
                    <a:pt x="1033" y="3665"/>
                  </a:lnTo>
                  <a:lnTo>
                    <a:pt x="1013" y="3649"/>
                  </a:lnTo>
                  <a:lnTo>
                    <a:pt x="988" y="3639"/>
                  </a:lnTo>
                  <a:lnTo>
                    <a:pt x="963" y="3636"/>
                  </a:lnTo>
                  <a:close/>
                  <a:moveTo>
                    <a:pt x="156" y="434"/>
                  </a:moveTo>
                  <a:lnTo>
                    <a:pt x="156" y="3540"/>
                  </a:lnTo>
                  <a:lnTo>
                    <a:pt x="1770" y="3540"/>
                  </a:lnTo>
                  <a:lnTo>
                    <a:pt x="1770" y="434"/>
                  </a:lnTo>
                  <a:lnTo>
                    <a:pt x="156" y="434"/>
                  </a:lnTo>
                  <a:close/>
                  <a:moveTo>
                    <a:pt x="727" y="197"/>
                  </a:moveTo>
                  <a:lnTo>
                    <a:pt x="716" y="200"/>
                  </a:lnTo>
                  <a:lnTo>
                    <a:pt x="707" y="207"/>
                  </a:lnTo>
                  <a:lnTo>
                    <a:pt x="701" y="217"/>
                  </a:lnTo>
                  <a:lnTo>
                    <a:pt x="699" y="230"/>
                  </a:lnTo>
                  <a:lnTo>
                    <a:pt x="701" y="243"/>
                  </a:lnTo>
                  <a:lnTo>
                    <a:pt x="707" y="254"/>
                  </a:lnTo>
                  <a:lnTo>
                    <a:pt x="716" y="260"/>
                  </a:lnTo>
                  <a:lnTo>
                    <a:pt x="727" y="262"/>
                  </a:lnTo>
                  <a:lnTo>
                    <a:pt x="1199" y="262"/>
                  </a:lnTo>
                  <a:lnTo>
                    <a:pt x="1210" y="260"/>
                  </a:lnTo>
                  <a:lnTo>
                    <a:pt x="1218" y="254"/>
                  </a:lnTo>
                  <a:lnTo>
                    <a:pt x="1224" y="243"/>
                  </a:lnTo>
                  <a:lnTo>
                    <a:pt x="1226" y="230"/>
                  </a:lnTo>
                  <a:lnTo>
                    <a:pt x="1224" y="217"/>
                  </a:lnTo>
                  <a:lnTo>
                    <a:pt x="1218" y="207"/>
                  </a:lnTo>
                  <a:lnTo>
                    <a:pt x="1210" y="200"/>
                  </a:lnTo>
                  <a:lnTo>
                    <a:pt x="1199" y="197"/>
                  </a:lnTo>
                  <a:lnTo>
                    <a:pt x="727" y="197"/>
                  </a:lnTo>
                  <a:close/>
                  <a:moveTo>
                    <a:pt x="224" y="0"/>
                  </a:moveTo>
                  <a:lnTo>
                    <a:pt x="1702" y="0"/>
                  </a:lnTo>
                  <a:lnTo>
                    <a:pt x="1738" y="4"/>
                  </a:lnTo>
                  <a:lnTo>
                    <a:pt x="1773" y="13"/>
                  </a:lnTo>
                  <a:lnTo>
                    <a:pt x="1805" y="31"/>
                  </a:lnTo>
                  <a:lnTo>
                    <a:pt x="1834" y="53"/>
                  </a:lnTo>
                  <a:lnTo>
                    <a:pt x="1860" y="81"/>
                  </a:lnTo>
                  <a:lnTo>
                    <a:pt x="1882" y="113"/>
                  </a:lnTo>
                  <a:lnTo>
                    <a:pt x="1900" y="148"/>
                  </a:lnTo>
                  <a:lnTo>
                    <a:pt x="1915" y="188"/>
                  </a:lnTo>
                  <a:lnTo>
                    <a:pt x="1923" y="229"/>
                  </a:lnTo>
                  <a:lnTo>
                    <a:pt x="1926" y="273"/>
                  </a:lnTo>
                  <a:lnTo>
                    <a:pt x="1926" y="3772"/>
                  </a:lnTo>
                  <a:lnTo>
                    <a:pt x="1923" y="3816"/>
                  </a:lnTo>
                  <a:lnTo>
                    <a:pt x="1915" y="3857"/>
                  </a:lnTo>
                  <a:lnTo>
                    <a:pt x="1900" y="3897"/>
                  </a:lnTo>
                  <a:lnTo>
                    <a:pt x="1882" y="3932"/>
                  </a:lnTo>
                  <a:lnTo>
                    <a:pt x="1860" y="3964"/>
                  </a:lnTo>
                  <a:lnTo>
                    <a:pt x="1834" y="3992"/>
                  </a:lnTo>
                  <a:lnTo>
                    <a:pt x="1805" y="4014"/>
                  </a:lnTo>
                  <a:lnTo>
                    <a:pt x="1773" y="4032"/>
                  </a:lnTo>
                  <a:lnTo>
                    <a:pt x="1738" y="4041"/>
                  </a:lnTo>
                  <a:lnTo>
                    <a:pt x="1702" y="4045"/>
                  </a:lnTo>
                  <a:lnTo>
                    <a:pt x="224" y="4045"/>
                  </a:lnTo>
                  <a:lnTo>
                    <a:pt x="188" y="4041"/>
                  </a:lnTo>
                  <a:lnTo>
                    <a:pt x="154" y="4032"/>
                  </a:lnTo>
                  <a:lnTo>
                    <a:pt x="122" y="4014"/>
                  </a:lnTo>
                  <a:lnTo>
                    <a:pt x="92" y="3992"/>
                  </a:lnTo>
                  <a:lnTo>
                    <a:pt x="66" y="3964"/>
                  </a:lnTo>
                  <a:lnTo>
                    <a:pt x="43" y="3932"/>
                  </a:lnTo>
                  <a:lnTo>
                    <a:pt x="25" y="3897"/>
                  </a:lnTo>
                  <a:lnTo>
                    <a:pt x="12" y="3857"/>
                  </a:lnTo>
                  <a:lnTo>
                    <a:pt x="3" y="3816"/>
                  </a:lnTo>
                  <a:lnTo>
                    <a:pt x="0" y="3772"/>
                  </a:lnTo>
                  <a:lnTo>
                    <a:pt x="0" y="273"/>
                  </a:lnTo>
                  <a:lnTo>
                    <a:pt x="3" y="229"/>
                  </a:lnTo>
                  <a:lnTo>
                    <a:pt x="12" y="188"/>
                  </a:lnTo>
                  <a:lnTo>
                    <a:pt x="25" y="148"/>
                  </a:lnTo>
                  <a:lnTo>
                    <a:pt x="43" y="113"/>
                  </a:lnTo>
                  <a:lnTo>
                    <a:pt x="66" y="81"/>
                  </a:lnTo>
                  <a:lnTo>
                    <a:pt x="92" y="53"/>
                  </a:lnTo>
                  <a:lnTo>
                    <a:pt x="122" y="31"/>
                  </a:lnTo>
                  <a:lnTo>
                    <a:pt x="154" y="13"/>
                  </a:lnTo>
                  <a:lnTo>
                    <a:pt x="188" y="4"/>
                  </a:lnTo>
                  <a:lnTo>
                    <a:pt x="22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" name="자유형 7"/>
            <p:cNvSpPr>
              <a:spLocks/>
            </p:cNvSpPr>
            <p:nvPr/>
          </p:nvSpPr>
          <p:spPr bwMode="auto">
            <a:xfrm>
              <a:off x="598771" y="3644382"/>
              <a:ext cx="158629" cy="138832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" name="Freeform 6"/>
            <p:cNvSpPr>
              <a:spLocks/>
            </p:cNvSpPr>
            <p:nvPr/>
          </p:nvSpPr>
          <p:spPr bwMode="auto">
            <a:xfrm rot="10800000" flipH="1" flipV="1">
              <a:off x="597941" y="2949079"/>
              <a:ext cx="160288" cy="142111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10" name="Group 20"/>
            <p:cNvGrpSpPr>
              <a:grpSpLocks noChangeAspect="1"/>
            </p:cNvGrpSpPr>
            <p:nvPr/>
          </p:nvGrpSpPr>
          <p:grpSpPr bwMode="auto">
            <a:xfrm>
              <a:off x="614039" y="2221163"/>
              <a:ext cx="128093" cy="174724"/>
              <a:chOff x="2597" y="4163"/>
              <a:chExt cx="217" cy="296"/>
            </a:xfrm>
            <a:grpFill/>
          </p:grpSpPr>
          <p:sp>
            <p:nvSpPr>
              <p:cNvPr id="19" name="Freeform 22"/>
              <p:cNvSpPr>
                <a:spLocks noEditPoints="1"/>
              </p:cNvSpPr>
              <p:nvPr/>
            </p:nvSpPr>
            <p:spPr bwMode="auto">
              <a:xfrm>
                <a:off x="2630" y="4163"/>
                <a:ext cx="151" cy="176"/>
              </a:xfrm>
              <a:custGeom>
                <a:avLst/>
                <a:gdLst>
                  <a:gd name="T0" fmla="*/ 410 w 1662"/>
                  <a:gd name="T1" fmla="*/ 645 h 1942"/>
                  <a:gd name="T2" fmla="*/ 309 w 1662"/>
                  <a:gd name="T3" fmla="*/ 847 h 1942"/>
                  <a:gd name="T4" fmla="*/ 255 w 1662"/>
                  <a:gd name="T5" fmla="*/ 1023 h 1942"/>
                  <a:gd name="T6" fmla="*/ 263 w 1662"/>
                  <a:gd name="T7" fmla="*/ 1206 h 1942"/>
                  <a:gd name="T8" fmla="*/ 347 w 1662"/>
                  <a:gd name="T9" fmla="*/ 1429 h 1942"/>
                  <a:gd name="T10" fmla="*/ 476 w 1662"/>
                  <a:gd name="T11" fmla="*/ 1620 h 1942"/>
                  <a:gd name="T12" fmla="*/ 638 w 1662"/>
                  <a:gd name="T13" fmla="*/ 1753 h 1942"/>
                  <a:gd name="T14" fmla="*/ 825 w 1662"/>
                  <a:gd name="T15" fmla="*/ 1803 h 1942"/>
                  <a:gd name="T16" fmla="*/ 1013 w 1662"/>
                  <a:gd name="T17" fmla="*/ 1753 h 1942"/>
                  <a:gd name="T18" fmla="*/ 1176 w 1662"/>
                  <a:gd name="T19" fmla="*/ 1619 h 1942"/>
                  <a:gd name="T20" fmla="*/ 1305 w 1662"/>
                  <a:gd name="T21" fmla="*/ 1428 h 1942"/>
                  <a:gd name="T22" fmla="*/ 1388 w 1662"/>
                  <a:gd name="T23" fmla="*/ 1205 h 1942"/>
                  <a:gd name="T24" fmla="*/ 1418 w 1662"/>
                  <a:gd name="T25" fmla="*/ 974 h 1942"/>
                  <a:gd name="T26" fmla="*/ 1266 w 1662"/>
                  <a:gd name="T27" fmla="*/ 836 h 1942"/>
                  <a:gd name="T28" fmla="*/ 1012 w 1662"/>
                  <a:gd name="T29" fmla="*/ 794 h 1942"/>
                  <a:gd name="T30" fmla="*/ 806 w 1662"/>
                  <a:gd name="T31" fmla="*/ 713 h 1942"/>
                  <a:gd name="T32" fmla="*/ 646 w 1662"/>
                  <a:gd name="T33" fmla="*/ 610 h 1942"/>
                  <a:gd name="T34" fmla="*/ 526 w 1662"/>
                  <a:gd name="T35" fmla="*/ 499 h 1942"/>
                  <a:gd name="T36" fmla="*/ 944 w 1662"/>
                  <a:gd name="T37" fmla="*/ 23 h 1942"/>
                  <a:gd name="T38" fmla="*/ 1152 w 1662"/>
                  <a:gd name="T39" fmla="*/ 118 h 1942"/>
                  <a:gd name="T40" fmla="*/ 1271 w 1662"/>
                  <a:gd name="T41" fmla="*/ 205 h 1942"/>
                  <a:gd name="T42" fmla="*/ 1388 w 1662"/>
                  <a:gd name="T43" fmla="*/ 323 h 1942"/>
                  <a:gd name="T44" fmla="*/ 1455 w 1662"/>
                  <a:gd name="T45" fmla="*/ 429 h 1942"/>
                  <a:gd name="T46" fmla="*/ 1524 w 1662"/>
                  <a:gd name="T47" fmla="*/ 626 h 1942"/>
                  <a:gd name="T48" fmla="*/ 1555 w 1662"/>
                  <a:gd name="T49" fmla="*/ 892 h 1942"/>
                  <a:gd name="T50" fmla="*/ 1619 w 1662"/>
                  <a:gd name="T51" fmla="*/ 939 h 1942"/>
                  <a:gd name="T52" fmla="*/ 1657 w 1662"/>
                  <a:gd name="T53" fmla="*/ 1032 h 1942"/>
                  <a:gd name="T54" fmla="*/ 1655 w 1662"/>
                  <a:gd name="T55" fmla="*/ 1183 h 1942"/>
                  <a:gd name="T56" fmla="*/ 1611 w 1662"/>
                  <a:gd name="T57" fmla="*/ 1304 h 1942"/>
                  <a:gd name="T58" fmla="*/ 1537 w 1662"/>
                  <a:gd name="T59" fmla="*/ 1372 h 1942"/>
                  <a:gd name="T60" fmla="*/ 1445 w 1662"/>
                  <a:gd name="T61" fmla="*/ 1454 h 1942"/>
                  <a:gd name="T62" fmla="*/ 1313 w 1662"/>
                  <a:gd name="T63" fmla="*/ 1670 h 1942"/>
                  <a:gd name="T64" fmla="*/ 1141 w 1662"/>
                  <a:gd name="T65" fmla="*/ 1836 h 1942"/>
                  <a:gd name="T66" fmla="*/ 937 w 1662"/>
                  <a:gd name="T67" fmla="*/ 1930 h 1942"/>
                  <a:gd name="T68" fmla="*/ 714 w 1662"/>
                  <a:gd name="T69" fmla="*/ 1930 h 1942"/>
                  <a:gd name="T70" fmla="*/ 510 w 1662"/>
                  <a:gd name="T71" fmla="*/ 1836 h 1942"/>
                  <a:gd name="T72" fmla="*/ 337 w 1662"/>
                  <a:gd name="T73" fmla="*/ 1669 h 1942"/>
                  <a:gd name="T74" fmla="*/ 205 w 1662"/>
                  <a:gd name="T75" fmla="*/ 1452 h 1942"/>
                  <a:gd name="T76" fmla="*/ 111 w 1662"/>
                  <a:gd name="T77" fmla="*/ 1364 h 1942"/>
                  <a:gd name="T78" fmla="*/ 39 w 1662"/>
                  <a:gd name="T79" fmla="*/ 1284 h 1942"/>
                  <a:gd name="T80" fmla="*/ 2 w 1662"/>
                  <a:gd name="T81" fmla="*/ 1143 h 1942"/>
                  <a:gd name="T82" fmla="*/ 9 w 1662"/>
                  <a:gd name="T83" fmla="*/ 1009 h 1942"/>
                  <a:gd name="T84" fmla="*/ 50 w 1662"/>
                  <a:gd name="T85" fmla="*/ 930 h 1942"/>
                  <a:gd name="T86" fmla="*/ 98 w 1662"/>
                  <a:gd name="T87" fmla="*/ 851 h 1942"/>
                  <a:gd name="T88" fmla="*/ 85 w 1662"/>
                  <a:gd name="T89" fmla="*/ 643 h 1942"/>
                  <a:gd name="T90" fmla="*/ 120 w 1662"/>
                  <a:gd name="T91" fmla="*/ 487 h 1942"/>
                  <a:gd name="T92" fmla="*/ 183 w 1662"/>
                  <a:gd name="T93" fmla="*/ 377 h 1942"/>
                  <a:gd name="T94" fmla="*/ 257 w 1662"/>
                  <a:gd name="T95" fmla="*/ 305 h 1942"/>
                  <a:gd name="T96" fmla="*/ 319 w 1662"/>
                  <a:gd name="T97" fmla="*/ 266 h 1942"/>
                  <a:gd name="T98" fmla="*/ 352 w 1662"/>
                  <a:gd name="T99" fmla="*/ 246 h 1942"/>
                  <a:gd name="T100" fmla="*/ 390 w 1662"/>
                  <a:gd name="T101" fmla="*/ 196 h 1942"/>
                  <a:gd name="T102" fmla="*/ 459 w 1662"/>
                  <a:gd name="T103" fmla="*/ 127 h 1942"/>
                  <a:gd name="T104" fmla="*/ 559 w 1662"/>
                  <a:gd name="T105" fmla="*/ 57 h 1942"/>
                  <a:gd name="T106" fmla="*/ 690 w 1662"/>
                  <a:gd name="T107" fmla="*/ 10 h 19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662" h="1942">
                    <a:moveTo>
                      <a:pt x="526" y="499"/>
                    </a:moveTo>
                    <a:lnTo>
                      <a:pt x="484" y="546"/>
                    </a:lnTo>
                    <a:lnTo>
                      <a:pt x="445" y="595"/>
                    </a:lnTo>
                    <a:lnTo>
                      <a:pt x="410" y="645"/>
                    </a:lnTo>
                    <a:lnTo>
                      <a:pt x="379" y="696"/>
                    </a:lnTo>
                    <a:lnTo>
                      <a:pt x="352" y="747"/>
                    </a:lnTo>
                    <a:lnTo>
                      <a:pt x="329" y="797"/>
                    </a:lnTo>
                    <a:lnTo>
                      <a:pt x="309" y="847"/>
                    </a:lnTo>
                    <a:lnTo>
                      <a:pt x="291" y="895"/>
                    </a:lnTo>
                    <a:lnTo>
                      <a:pt x="277" y="941"/>
                    </a:lnTo>
                    <a:lnTo>
                      <a:pt x="264" y="984"/>
                    </a:lnTo>
                    <a:lnTo>
                      <a:pt x="255" y="1023"/>
                    </a:lnTo>
                    <a:lnTo>
                      <a:pt x="247" y="1059"/>
                    </a:lnTo>
                    <a:lnTo>
                      <a:pt x="241" y="1091"/>
                    </a:lnTo>
                    <a:lnTo>
                      <a:pt x="250" y="1148"/>
                    </a:lnTo>
                    <a:lnTo>
                      <a:pt x="263" y="1206"/>
                    </a:lnTo>
                    <a:lnTo>
                      <a:pt x="280" y="1263"/>
                    </a:lnTo>
                    <a:lnTo>
                      <a:pt x="299" y="1320"/>
                    </a:lnTo>
                    <a:lnTo>
                      <a:pt x="322" y="1375"/>
                    </a:lnTo>
                    <a:lnTo>
                      <a:pt x="347" y="1429"/>
                    </a:lnTo>
                    <a:lnTo>
                      <a:pt x="375" y="1480"/>
                    </a:lnTo>
                    <a:lnTo>
                      <a:pt x="406" y="1530"/>
                    </a:lnTo>
                    <a:lnTo>
                      <a:pt x="440" y="1576"/>
                    </a:lnTo>
                    <a:lnTo>
                      <a:pt x="476" y="1620"/>
                    </a:lnTo>
                    <a:lnTo>
                      <a:pt x="513" y="1659"/>
                    </a:lnTo>
                    <a:lnTo>
                      <a:pt x="553" y="1695"/>
                    </a:lnTo>
                    <a:lnTo>
                      <a:pt x="594" y="1726"/>
                    </a:lnTo>
                    <a:lnTo>
                      <a:pt x="638" y="1753"/>
                    </a:lnTo>
                    <a:lnTo>
                      <a:pt x="683" y="1774"/>
                    </a:lnTo>
                    <a:lnTo>
                      <a:pt x="729" y="1789"/>
                    </a:lnTo>
                    <a:lnTo>
                      <a:pt x="777" y="1800"/>
                    </a:lnTo>
                    <a:lnTo>
                      <a:pt x="825" y="1803"/>
                    </a:lnTo>
                    <a:lnTo>
                      <a:pt x="875" y="1800"/>
                    </a:lnTo>
                    <a:lnTo>
                      <a:pt x="922" y="1789"/>
                    </a:lnTo>
                    <a:lnTo>
                      <a:pt x="968" y="1774"/>
                    </a:lnTo>
                    <a:lnTo>
                      <a:pt x="1013" y="1753"/>
                    </a:lnTo>
                    <a:lnTo>
                      <a:pt x="1056" y="1726"/>
                    </a:lnTo>
                    <a:lnTo>
                      <a:pt x="1099" y="1695"/>
                    </a:lnTo>
                    <a:lnTo>
                      <a:pt x="1139" y="1659"/>
                    </a:lnTo>
                    <a:lnTo>
                      <a:pt x="1176" y="1619"/>
                    </a:lnTo>
                    <a:lnTo>
                      <a:pt x="1212" y="1576"/>
                    </a:lnTo>
                    <a:lnTo>
                      <a:pt x="1245" y="1529"/>
                    </a:lnTo>
                    <a:lnTo>
                      <a:pt x="1276" y="1480"/>
                    </a:lnTo>
                    <a:lnTo>
                      <a:pt x="1305" y="1428"/>
                    </a:lnTo>
                    <a:lnTo>
                      <a:pt x="1330" y="1374"/>
                    </a:lnTo>
                    <a:lnTo>
                      <a:pt x="1353" y="1319"/>
                    </a:lnTo>
                    <a:lnTo>
                      <a:pt x="1372" y="1262"/>
                    </a:lnTo>
                    <a:lnTo>
                      <a:pt x="1388" y="1205"/>
                    </a:lnTo>
                    <a:lnTo>
                      <a:pt x="1401" y="1147"/>
                    </a:lnTo>
                    <a:lnTo>
                      <a:pt x="1411" y="1089"/>
                    </a:lnTo>
                    <a:lnTo>
                      <a:pt x="1416" y="1032"/>
                    </a:lnTo>
                    <a:lnTo>
                      <a:pt x="1418" y="974"/>
                    </a:lnTo>
                    <a:lnTo>
                      <a:pt x="1417" y="904"/>
                    </a:lnTo>
                    <a:lnTo>
                      <a:pt x="1414" y="838"/>
                    </a:lnTo>
                    <a:lnTo>
                      <a:pt x="1339" y="839"/>
                    </a:lnTo>
                    <a:lnTo>
                      <a:pt x="1266" y="836"/>
                    </a:lnTo>
                    <a:lnTo>
                      <a:pt x="1198" y="830"/>
                    </a:lnTo>
                    <a:lnTo>
                      <a:pt x="1133" y="820"/>
                    </a:lnTo>
                    <a:lnTo>
                      <a:pt x="1070" y="808"/>
                    </a:lnTo>
                    <a:lnTo>
                      <a:pt x="1012" y="794"/>
                    </a:lnTo>
                    <a:lnTo>
                      <a:pt x="956" y="777"/>
                    </a:lnTo>
                    <a:lnTo>
                      <a:pt x="903" y="757"/>
                    </a:lnTo>
                    <a:lnTo>
                      <a:pt x="853" y="737"/>
                    </a:lnTo>
                    <a:lnTo>
                      <a:pt x="806" y="713"/>
                    </a:lnTo>
                    <a:lnTo>
                      <a:pt x="762" y="690"/>
                    </a:lnTo>
                    <a:lnTo>
                      <a:pt x="721" y="664"/>
                    </a:lnTo>
                    <a:lnTo>
                      <a:pt x="682" y="638"/>
                    </a:lnTo>
                    <a:lnTo>
                      <a:pt x="646" y="610"/>
                    </a:lnTo>
                    <a:lnTo>
                      <a:pt x="612" y="583"/>
                    </a:lnTo>
                    <a:lnTo>
                      <a:pt x="581" y="555"/>
                    </a:lnTo>
                    <a:lnTo>
                      <a:pt x="552" y="527"/>
                    </a:lnTo>
                    <a:lnTo>
                      <a:pt x="526" y="499"/>
                    </a:lnTo>
                    <a:close/>
                    <a:moveTo>
                      <a:pt x="808" y="0"/>
                    </a:moveTo>
                    <a:lnTo>
                      <a:pt x="851" y="3"/>
                    </a:lnTo>
                    <a:lnTo>
                      <a:pt x="897" y="11"/>
                    </a:lnTo>
                    <a:lnTo>
                      <a:pt x="944" y="23"/>
                    </a:lnTo>
                    <a:lnTo>
                      <a:pt x="993" y="39"/>
                    </a:lnTo>
                    <a:lnTo>
                      <a:pt x="1044" y="60"/>
                    </a:lnTo>
                    <a:lnTo>
                      <a:pt x="1097" y="86"/>
                    </a:lnTo>
                    <a:lnTo>
                      <a:pt x="1152" y="118"/>
                    </a:lnTo>
                    <a:lnTo>
                      <a:pt x="1179" y="135"/>
                    </a:lnTo>
                    <a:lnTo>
                      <a:pt x="1208" y="155"/>
                    </a:lnTo>
                    <a:lnTo>
                      <a:pt x="1239" y="179"/>
                    </a:lnTo>
                    <a:lnTo>
                      <a:pt x="1271" y="205"/>
                    </a:lnTo>
                    <a:lnTo>
                      <a:pt x="1304" y="233"/>
                    </a:lnTo>
                    <a:lnTo>
                      <a:pt x="1334" y="261"/>
                    </a:lnTo>
                    <a:lnTo>
                      <a:pt x="1363" y="292"/>
                    </a:lnTo>
                    <a:lnTo>
                      <a:pt x="1388" y="323"/>
                    </a:lnTo>
                    <a:lnTo>
                      <a:pt x="1409" y="353"/>
                    </a:lnTo>
                    <a:lnTo>
                      <a:pt x="1409" y="353"/>
                    </a:lnTo>
                    <a:lnTo>
                      <a:pt x="1433" y="389"/>
                    </a:lnTo>
                    <a:lnTo>
                      <a:pt x="1455" y="429"/>
                    </a:lnTo>
                    <a:lnTo>
                      <a:pt x="1475" y="472"/>
                    </a:lnTo>
                    <a:lnTo>
                      <a:pt x="1493" y="519"/>
                    </a:lnTo>
                    <a:lnTo>
                      <a:pt x="1509" y="570"/>
                    </a:lnTo>
                    <a:lnTo>
                      <a:pt x="1524" y="626"/>
                    </a:lnTo>
                    <a:lnTo>
                      <a:pt x="1535" y="685"/>
                    </a:lnTo>
                    <a:lnTo>
                      <a:pt x="1545" y="749"/>
                    </a:lnTo>
                    <a:lnTo>
                      <a:pt x="1551" y="817"/>
                    </a:lnTo>
                    <a:lnTo>
                      <a:pt x="1555" y="892"/>
                    </a:lnTo>
                    <a:lnTo>
                      <a:pt x="1573" y="900"/>
                    </a:lnTo>
                    <a:lnTo>
                      <a:pt x="1590" y="910"/>
                    </a:lnTo>
                    <a:lnTo>
                      <a:pt x="1605" y="922"/>
                    </a:lnTo>
                    <a:lnTo>
                      <a:pt x="1619" y="939"/>
                    </a:lnTo>
                    <a:lnTo>
                      <a:pt x="1632" y="957"/>
                    </a:lnTo>
                    <a:lnTo>
                      <a:pt x="1642" y="979"/>
                    </a:lnTo>
                    <a:lnTo>
                      <a:pt x="1651" y="1003"/>
                    </a:lnTo>
                    <a:lnTo>
                      <a:pt x="1657" y="1032"/>
                    </a:lnTo>
                    <a:lnTo>
                      <a:pt x="1661" y="1064"/>
                    </a:lnTo>
                    <a:lnTo>
                      <a:pt x="1662" y="1102"/>
                    </a:lnTo>
                    <a:lnTo>
                      <a:pt x="1660" y="1143"/>
                    </a:lnTo>
                    <a:lnTo>
                      <a:pt x="1655" y="1183"/>
                    </a:lnTo>
                    <a:lnTo>
                      <a:pt x="1648" y="1218"/>
                    </a:lnTo>
                    <a:lnTo>
                      <a:pt x="1638" y="1250"/>
                    </a:lnTo>
                    <a:lnTo>
                      <a:pt x="1625" y="1278"/>
                    </a:lnTo>
                    <a:lnTo>
                      <a:pt x="1611" y="1304"/>
                    </a:lnTo>
                    <a:lnTo>
                      <a:pt x="1595" y="1325"/>
                    </a:lnTo>
                    <a:lnTo>
                      <a:pt x="1577" y="1344"/>
                    </a:lnTo>
                    <a:lnTo>
                      <a:pt x="1558" y="1360"/>
                    </a:lnTo>
                    <a:lnTo>
                      <a:pt x="1537" y="1372"/>
                    </a:lnTo>
                    <a:lnTo>
                      <a:pt x="1515" y="1382"/>
                    </a:lnTo>
                    <a:lnTo>
                      <a:pt x="1493" y="1390"/>
                    </a:lnTo>
                    <a:lnTo>
                      <a:pt x="1471" y="1395"/>
                    </a:lnTo>
                    <a:lnTo>
                      <a:pt x="1445" y="1454"/>
                    </a:lnTo>
                    <a:lnTo>
                      <a:pt x="1416" y="1512"/>
                    </a:lnTo>
                    <a:lnTo>
                      <a:pt x="1385" y="1567"/>
                    </a:lnTo>
                    <a:lnTo>
                      <a:pt x="1350" y="1620"/>
                    </a:lnTo>
                    <a:lnTo>
                      <a:pt x="1313" y="1670"/>
                    </a:lnTo>
                    <a:lnTo>
                      <a:pt x="1273" y="1717"/>
                    </a:lnTo>
                    <a:lnTo>
                      <a:pt x="1231" y="1761"/>
                    </a:lnTo>
                    <a:lnTo>
                      <a:pt x="1187" y="1801"/>
                    </a:lnTo>
                    <a:lnTo>
                      <a:pt x="1141" y="1836"/>
                    </a:lnTo>
                    <a:lnTo>
                      <a:pt x="1092" y="1868"/>
                    </a:lnTo>
                    <a:lnTo>
                      <a:pt x="1042" y="1893"/>
                    </a:lnTo>
                    <a:lnTo>
                      <a:pt x="990" y="1915"/>
                    </a:lnTo>
                    <a:lnTo>
                      <a:pt x="937" y="1930"/>
                    </a:lnTo>
                    <a:lnTo>
                      <a:pt x="882" y="1939"/>
                    </a:lnTo>
                    <a:lnTo>
                      <a:pt x="825" y="1942"/>
                    </a:lnTo>
                    <a:lnTo>
                      <a:pt x="769" y="1939"/>
                    </a:lnTo>
                    <a:lnTo>
                      <a:pt x="714" y="1930"/>
                    </a:lnTo>
                    <a:lnTo>
                      <a:pt x="661" y="1915"/>
                    </a:lnTo>
                    <a:lnTo>
                      <a:pt x="608" y="1893"/>
                    </a:lnTo>
                    <a:lnTo>
                      <a:pt x="558" y="1867"/>
                    </a:lnTo>
                    <a:lnTo>
                      <a:pt x="510" y="1836"/>
                    </a:lnTo>
                    <a:lnTo>
                      <a:pt x="464" y="1800"/>
                    </a:lnTo>
                    <a:lnTo>
                      <a:pt x="419" y="1760"/>
                    </a:lnTo>
                    <a:lnTo>
                      <a:pt x="377" y="1716"/>
                    </a:lnTo>
                    <a:lnTo>
                      <a:pt x="337" y="1669"/>
                    </a:lnTo>
                    <a:lnTo>
                      <a:pt x="300" y="1618"/>
                    </a:lnTo>
                    <a:lnTo>
                      <a:pt x="266" y="1565"/>
                    </a:lnTo>
                    <a:lnTo>
                      <a:pt x="234" y="1510"/>
                    </a:lnTo>
                    <a:lnTo>
                      <a:pt x="205" y="1452"/>
                    </a:lnTo>
                    <a:lnTo>
                      <a:pt x="179" y="1392"/>
                    </a:lnTo>
                    <a:lnTo>
                      <a:pt x="156" y="1386"/>
                    </a:lnTo>
                    <a:lnTo>
                      <a:pt x="133" y="1376"/>
                    </a:lnTo>
                    <a:lnTo>
                      <a:pt x="111" y="1364"/>
                    </a:lnTo>
                    <a:lnTo>
                      <a:pt x="91" y="1349"/>
                    </a:lnTo>
                    <a:lnTo>
                      <a:pt x="72" y="1330"/>
                    </a:lnTo>
                    <a:lnTo>
                      <a:pt x="55" y="1309"/>
                    </a:lnTo>
                    <a:lnTo>
                      <a:pt x="39" y="1284"/>
                    </a:lnTo>
                    <a:lnTo>
                      <a:pt x="26" y="1254"/>
                    </a:lnTo>
                    <a:lnTo>
                      <a:pt x="15" y="1221"/>
                    </a:lnTo>
                    <a:lnTo>
                      <a:pt x="7" y="1184"/>
                    </a:lnTo>
                    <a:lnTo>
                      <a:pt x="2" y="1143"/>
                    </a:lnTo>
                    <a:lnTo>
                      <a:pt x="0" y="1104"/>
                    </a:lnTo>
                    <a:lnTo>
                      <a:pt x="1" y="1068"/>
                    </a:lnTo>
                    <a:lnTo>
                      <a:pt x="4" y="1038"/>
                    </a:lnTo>
                    <a:lnTo>
                      <a:pt x="9" y="1009"/>
                    </a:lnTo>
                    <a:lnTo>
                      <a:pt x="17" y="985"/>
                    </a:lnTo>
                    <a:lnTo>
                      <a:pt x="27" y="964"/>
                    </a:lnTo>
                    <a:lnTo>
                      <a:pt x="38" y="946"/>
                    </a:lnTo>
                    <a:lnTo>
                      <a:pt x="50" y="930"/>
                    </a:lnTo>
                    <a:lnTo>
                      <a:pt x="65" y="916"/>
                    </a:lnTo>
                    <a:lnTo>
                      <a:pt x="80" y="906"/>
                    </a:lnTo>
                    <a:lnTo>
                      <a:pt x="96" y="897"/>
                    </a:lnTo>
                    <a:lnTo>
                      <a:pt x="98" y="851"/>
                    </a:lnTo>
                    <a:lnTo>
                      <a:pt x="89" y="794"/>
                    </a:lnTo>
                    <a:lnTo>
                      <a:pt x="85" y="740"/>
                    </a:lnTo>
                    <a:lnTo>
                      <a:pt x="83" y="690"/>
                    </a:lnTo>
                    <a:lnTo>
                      <a:pt x="85" y="643"/>
                    </a:lnTo>
                    <a:lnTo>
                      <a:pt x="90" y="599"/>
                    </a:lnTo>
                    <a:lnTo>
                      <a:pt x="98" y="559"/>
                    </a:lnTo>
                    <a:lnTo>
                      <a:pt x="108" y="522"/>
                    </a:lnTo>
                    <a:lnTo>
                      <a:pt x="120" y="487"/>
                    </a:lnTo>
                    <a:lnTo>
                      <a:pt x="134" y="455"/>
                    </a:lnTo>
                    <a:lnTo>
                      <a:pt x="149" y="427"/>
                    </a:lnTo>
                    <a:lnTo>
                      <a:pt x="166" y="400"/>
                    </a:lnTo>
                    <a:lnTo>
                      <a:pt x="183" y="377"/>
                    </a:lnTo>
                    <a:lnTo>
                      <a:pt x="202" y="355"/>
                    </a:lnTo>
                    <a:lnTo>
                      <a:pt x="220" y="337"/>
                    </a:lnTo>
                    <a:lnTo>
                      <a:pt x="239" y="320"/>
                    </a:lnTo>
                    <a:lnTo>
                      <a:pt x="257" y="305"/>
                    </a:lnTo>
                    <a:lnTo>
                      <a:pt x="274" y="293"/>
                    </a:lnTo>
                    <a:lnTo>
                      <a:pt x="290" y="282"/>
                    </a:lnTo>
                    <a:lnTo>
                      <a:pt x="305" y="273"/>
                    </a:lnTo>
                    <a:lnTo>
                      <a:pt x="319" y="266"/>
                    </a:lnTo>
                    <a:lnTo>
                      <a:pt x="331" y="260"/>
                    </a:lnTo>
                    <a:lnTo>
                      <a:pt x="341" y="255"/>
                    </a:lnTo>
                    <a:lnTo>
                      <a:pt x="348" y="253"/>
                    </a:lnTo>
                    <a:lnTo>
                      <a:pt x="352" y="246"/>
                    </a:lnTo>
                    <a:lnTo>
                      <a:pt x="359" y="237"/>
                    </a:lnTo>
                    <a:lnTo>
                      <a:pt x="367" y="225"/>
                    </a:lnTo>
                    <a:lnTo>
                      <a:pt x="377" y="212"/>
                    </a:lnTo>
                    <a:lnTo>
                      <a:pt x="390" y="196"/>
                    </a:lnTo>
                    <a:lnTo>
                      <a:pt x="404" y="180"/>
                    </a:lnTo>
                    <a:lnTo>
                      <a:pt x="421" y="163"/>
                    </a:lnTo>
                    <a:lnTo>
                      <a:pt x="439" y="145"/>
                    </a:lnTo>
                    <a:lnTo>
                      <a:pt x="459" y="127"/>
                    </a:lnTo>
                    <a:lnTo>
                      <a:pt x="481" y="108"/>
                    </a:lnTo>
                    <a:lnTo>
                      <a:pt x="505" y="91"/>
                    </a:lnTo>
                    <a:lnTo>
                      <a:pt x="531" y="74"/>
                    </a:lnTo>
                    <a:lnTo>
                      <a:pt x="559" y="57"/>
                    </a:lnTo>
                    <a:lnTo>
                      <a:pt x="589" y="43"/>
                    </a:lnTo>
                    <a:lnTo>
                      <a:pt x="620" y="30"/>
                    </a:lnTo>
                    <a:lnTo>
                      <a:pt x="655" y="19"/>
                    </a:lnTo>
                    <a:lnTo>
                      <a:pt x="690" y="10"/>
                    </a:lnTo>
                    <a:lnTo>
                      <a:pt x="728" y="3"/>
                    </a:lnTo>
                    <a:lnTo>
                      <a:pt x="767" y="0"/>
                    </a:lnTo>
                    <a:lnTo>
                      <a:pt x="80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20" name="Freeform 23"/>
              <p:cNvSpPr>
                <a:spLocks noEditPoints="1"/>
              </p:cNvSpPr>
              <p:nvPr/>
            </p:nvSpPr>
            <p:spPr bwMode="auto">
              <a:xfrm>
                <a:off x="2664" y="4250"/>
                <a:ext cx="83" cy="27"/>
              </a:xfrm>
              <a:custGeom>
                <a:avLst/>
                <a:gdLst>
                  <a:gd name="T0" fmla="*/ 613 w 916"/>
                  <a:gd name="T1" fmla="*/ 78 h 300"/>
                  <a:gd name="T2" fmla="*/ 561 w 916"/>
                  <a:gd name="T3" fmla="*/ 109 h 300"/>
                  <a:gd name="T4" fmla="*/ 554 w 916"/>
                  <a:gd name="T5" fmla="*/ 165 h 300"/>
                  <a:gd name="T6" fmla="*/ 579 w 916"/>
                  <a:gd name="T7" fmla="*/ 210 h 300"/>
                  <a:gd name="T8" fmla="*/ 665 w 916"/>
                  <a:gd name="T9" fmla="*/ 229 h 300"/>
                  <a:gd name="T10" fmla="*/ 787 w 916"/>
                  <a:gd name="T11" fmla="*/ 223 h 300"/>
                  <a:gd name="T12" fmla="*/ 839 w 916"/>
                  <a:gd name="T13" fmla="*/ 191 h 300"/>
                  <a:gd name="T14" fmla="*/ 846 w 916"/>
                  <a:gd name="T15" fmla="*/ 135 h 300"/>
                  <a:gd name="T16" fmla="*/ 820 w 916"/>
                  <a:gd name="T17" fmla="*/ 90 h 300"/>
                  <a:gd name="T18" fmla="*/ 734 w 916"/>
                  <a:gd name="T19" fmla="*/ 72 h 300"/>
                  <a:gd name="T20" fmla="*/ 153 w 916"/>
                  <a:gd name="T21" fmla="*/ 74 h 300"/>
                  <a:gd name="T22" fmla="*/ 85 w 916"/>
                  <a:gd name="T23" fmla="*/ 99 h 300"/>
                  <a:gd name="T24" fmla="*/ 70 w 916"/>
                  <a:gd name="T25" fmla="*/ 150 h 300"/>
                  <a:gd name="T26" fmla="*/ 85 w 916"/>
                  <a:gd name="T27" fmla="*/ 201 h 300"/>
                  <a:gd name="T28" fmla="*/ 153 w 916"/>
                  <a:gd name="T29" fmla="*/ 227 h 300"/>
                  <a:gd name="T30" fmla="*/ 280 w 916"/>
                  <a:gd name="T31" fmla="*/ 227 h 300"/>
                  <a:gd name="T32" fmla="*/ 348 w 916"/>
                  <a:gd name="T33" fmla="*/ 201 h 300"/>
                  <a:gd name="T34" fmla="*/ 363 w 916"/>
                  <a:gd name="T35" fmla="*/ 150 h 300"/>
                  <a:gd name="T36" fmla="*/ 348 w 916"/>
                  <a:gd name="T37" fmla="*/ 99 h 300"/>
                  <a:gd name="T38" fmla="*/ 280 w 916"/>
                  <a:gd name="T39" fmla="*/ 74 h 300"/>
                  <a:gd name="T40" fmla="*/ 234 w 916"/>
                  <a:gd name="T41" fmla="*/ 0 h 300"/>
                  <a:gd name="T42" fmla="*/ 321 w 916"/>
                  <a:gd name="T43" fmla="*/ 9 h 300"/>
                  <a:gd name="T44" fmla="*/ 400 w 916"/>
                  <a:gd name="T45" fmla="*/ 53 h 300"/>
                  <a:gd name="T46" fmla="*/ 574 w 916"/>
                  <a:gd name="T47" fmla="*/ 17 h 300"/>
                  <a:gd name="T48" fmla="*/ 662 w 916"/>
                  <a:gd name="T49" fmla="*/ 1 h 300"/>
                  <a:gd name="T50" fmla="*/ 732 w 916"/>
                  <a:gd name="T51" fmla="*/ 0 h 300"/>
                  <a:gd name="T52" fmla="*/ 806 w 916"/>
                  <a:gd name="T53" fmla="*/ 10 h 300"/>
                  <a:gd name="T54" fmla="*/ 875 w 916"/>
                  <a:gd name="T55" fmla="*/ 45 h 300"/>
                  <a:gd name="T56" fmla="*/ 914 w 916"/>
                  <a:gd name="T57" fmla="*/ 123 h 300"/>
                  <a:gd name="T58" fmla="*/ 900 w 916"/>
                  <a:gd name="T59" fmla="*/ 223 h 300"/>
                  <a:gd name="T60" fmla="*/ 843 w 916"/>
                  <a:gd name="T61" fmla="*/ 277 h 300"/>
                  <a:gd name="T62" fmla="*/ 768 w 916"/>
                  <a:gd name="T63" fmla="*/ 297 h 300"/>
                  <a:gd name="T64" fmla="*/ 699 w 916"/>
                  <a:gd name="T65" fmla="*/ 300 h 300"/>
                  <a:gd name="T66" fmla="*/ 632 w 916"/>
                  <a:gd name="T67" fmla="*/ 297 h 300"/>
                  <a:gd name="T68" fmla="*/ 557 w 916"/>
                  <a:gd name="T69" fmla="*/ 277 h 300"/>
                  <a:gd name="T70" fmla="*/ 500 w 916"/>
                  <a:gd name="T71" fmla="*/ 224 h 300"/>
                  <a:gd name="T72" fmla="*/ 485 w 916"/>
                  <a:gd name="T73" fmla="*/ 137 h 300"/>
                  <a:gd name="T74" fmla="*/ 432 w 916"/>
                  <a:gd name="T75" fmla="*/ 150 h 300"/>
                  <a:gd name="T76" fmla="*/ 405 w 916"/>
                  <a:gd name="T77" fmla="*/ 241 h 300"/>
                  <a:gd name="T78" fmla="*/ 342 w 916"/>
                  <a:gd name="T79" fmla="*/ 284 h 300"/>
                  <a:gd name="T80" fmla="*/ 266 w 916"/>
                  <a:gd name="T81" fmla="*/ 298 h 300"/>
                  <a:gd name="T82" fmla="*/ 201 w 916"/>
                  <a:gd name="T83" fmla="*/ 299 h 300"/>
                  <a:gd name="T84" fmla="*/ 129 w 916"/>
                  <a:gd name="T85" fmla="*/ 294 h 300"/>
                  <a:gd name="T86" fmla="*/ 57 w 916"/>
                  <a:gd name="T87" fmla="*/ 267 h 300"/>
                  <a:gd name="T88" fmla="*/ 7 w 916"/>
                  <a:gd name="T89" fmla="*/ 202 h 300"/>
                  <a:gd name="T90" fmla="*/ 7 w 916"/>
                  <a:gd name="T91" fmla="*/ 98 h 300"/>
                  <a:gd name="T92" fmla="*/ 57 w 916"/>
                  <a:gd name="T93" fmla="*/ 33 h 300"/>
                  <a:gd name="T94" fmla="*/ 129 w 916"/>
                  <a:gd name="T95" fmla="*/ 6 h 300"/>
                  <a:gd name="T96" fmla="*/ 201 w 916"/>
                  <a:gd name="T97" fmla="*/ 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16" h="300">
                    <a:moveTo>
                      <a:pt x="699" y="71"/>
                    </a:moveTo>
                    <a:lnTo>
                      <a:pt x="665" y="72"/>
                    </a:lnTo>
                    <a:lnTo>
                      <a:pt x="636" y="74"/>
                    </a:lnTo>
                    <a:lnTo>
                      <a:pt x="613" y="78"/>
                    </a:lnTo>
                    <a:lnTo>
                      <a:pt x="594" y="83"/>
                    </a:lnTo>
                    <a:lnTo>
                      <a:pt x="579" y="90"/>
                    </a:lnTo>
                    <a:lnTo>
                      <a:pt x="569" y="99"/>
                    </a:lnTo>
                    <a:lnTo>
                      <a:pt x="561" y="109"/>
                    </a:lnTo>
                    <a:lnTo>
                      <a:pt x="556" y="122"/>
                    </a:lnTo>
                    <a:lnTo>
                      <a:pt x="554" y="135"/>
                    </a:lnTo>
                    <a:lnTo>
                      <a:pt x="553" y="150"/>
                    </a:lnTo>
                    <a:lnTo>
                      <a:pt x="554" y="165"/>
                    </a:lnTo>
                    <a:lnTo>
                      <a:pt x="556" y="179"/>
                    </a:lnTo>
                    <a:lnTo>
                      <a:pt x="561" y="191"/>
                    </a:lnTo>
                    <a:lnTo>
                      <a:pt x="569" y="201"/>
                    </a:lnTo>
                    <a:lnTo>
                      <a:pt x="579" y="210"/>
                    </a:lnTo>
                    <a:lnTo>
                      <a:pt x="594" y="216"/>
                    </a:lnTo>
                    <a:lnTo>
                      <a:pt x="613" y="223"/>
                    </a:lnTo>
                    <a:lnTo>
                      <a:pt x="636" y="227"/>
                    </a:lnTo>
                    <a:lnTo>
                      <a:pt x="665" y="229"/>
                    </a:lnTo>
                    <a:lnTo>
                      <a:pt x="699" y="230"/>
                    </a:lnTo>
                    <a:lnTo>
                      <a:pt x="734" y="229"/>
                    </a:lnTo>
                    <a:lnTo>
                      <a:pt x="763" y="227"/>
                    </a:lnTo>
                    <a:lnTo>
                      <a:pt x="787" y="223"/>
                    </a:lnTo>
                    <a:lnTo>
                      <a:pt x="805" y="216"/>
                    </a:lnTo>
                    <a:lnTo>
                      <a:pt x="820" y="210"/>
                    </a:lnTo>
                    <a:lnTo>
                      <a:pt x="831" y="201"/>
                    </a:lnTo>
                    <a:lnTo>
                      <a:pt x="839" y="191"/>
                    </a:lnTo>
                    <a:lnTo>
                      <a:pt x="843" y="179"/>
                    </a:lnTo>
                    <a:lnTo>
                      <a:pt x="846" y="165"/>
                    </a:lnTo>
                    <a:lnTo>
                      <a:pt x="847" y="150"/>
                    </a:lnTo>
                    <a:lnTo>
                      <a:pt x="846" y="135"/>
                    </a:lnTo>
                    <a:lnTo>
                      <a:pt x="843" y="122"/>
                    </a:lnTo>
                    <a:lnTo>
                      <a:pt x="839" y="109"/>
                    </a:lnTo>
                    <a:lnTo>
                      <a:pt x="831" y="99"/>
                    </a:lnTo>
                    <a:lnTo>
                      <a:pt x="820" y="90"/>
                    </a:lnTo>
                    <a:lnTo>
                      <a:pt x="805" y="83"/>
                    </a:lnTo>
                    <a:lnTo>
                      <a:pt x="787" y="78"/>
                    </a:lnTo>
                    <a:lnTo>
                      <a:pt x="763" y="74"/>
                    </a:lnTo>
                    <a:lnTo>
                      <a:pt x="734" y="72"/>
                    </a:lnTo>
                    <a:lnTo>
                      <a:pt x="699" y="71"/>
                    </a:lnTo>
                    <a:close/>
                    <a:moveTo>
                      <a:pt x="216" y="71"/>
                    </a:moveTo>
                    <a:lnTo>
                      <a:pt x="182" y="72"/>
                    </a:lnTo>
                    <a:lnTo>
                      <a:pt x="153" y="74"/>
                    </a:lnTo>
                    <a:lnTo>
                      <a:pt x="130" y="78"/>
                    </a:lnTo>
                    <a:lnTo>
                      <a:pt x="111" y="83"/>
                    </a:lnTo>
                    <a:lnTo>
                      <a:pt x="96" y="90"/>
                    </a:lnTo>
                    <a:lnTo>
                      <a:pt x="85" y="99"/>
                    </a:lnTo>
                    <a:lnTo>
                      <a:pt x="78" y="109"/>
                    </a:lnTo>
                    <a:lnTo>
                      <a:pt x="73" y="122"/>
                    </a:lnTo>
                    <a:lnTo>
                      <a:pt x="70" y="135"/>
                    </a:lnTo>
                    <a:lnTo>
                      <a:pt x="70" y="150"/>
                    </a:lnTo>
                    <a:lnTo>
                      <a:pt x="70" y="165"/>
                    </a:lnTo>
                    <a:lnTo>
                      <a:pt x="73" y="179"/>
                    </a:lnTo>
                    <a:lnTo>
                      <a:pt x="78" y="191"/>
                    </a:lnTo>
                    <a:lnTo>
                      <a:pt x="85" y="201"/>
                    </a:lnTo>
                    <a:lnTo>
                      <a:pt x="96" y="210"/>
                    </a:lnTo>
                    <a:lnTo>
                      <a:pt x="111" y="216"/>
                    </a:lnTo>
                    <a:lnTo>
                      <a:pt x="130" y="223"/>
                    </a:lnTo>
                    <a:lnTo>
                      <a:pt x="153" y="227"/>
                    </a:lnTo>
                    <a:lnTo>
                      <a:pt x="182" y="229"/>
                    </a:lnTo>
                    <a:lnTo>
                      <a:pt x="216" y="230"/>
                    </a:lnTo>
                    <a:lnTo>
                      <a:pt x="250" y="229"/>
                    </a:lnTo>
                    <a:lnTo>
                      <a:pt x="280" y="227"/>
                    </a:lnTo>
                    <a:lnTo>
                      <a:pt x="304" y="223"/>
                    </a:lnTo>
                    <a:lnTo>
                      <a:pt x="322" y="216"/>
                    </a:lnTo>
                    <a:lnTo>
                      <a:pt x="337" y="210"/>
                    </a:lnTo>
                    <a:lnTo>
                      <a:pt x="348" y="201"/>
                    </a:lnTo>
                    <a:lnTo>
                      <a:pt x="355" y="191"/>
                    </a:lnTo>
                    <a:lnTo>
                      <a:pt x="360" y="179"/>
                    </a:lnTo>
                    <a:lnTo>
                      <a:pt x="363" y="165"/>
                    </a:lnTo>
                    <a:lnTo>
                      <a:pt x="363" y="150"/>
                    </a:lnTo>
                    <a:lnTo>
                      <a:pt x="363" y="135"/>
                    </a:lnTo>
                    <a:lnTo>
                      <a:pt x="360" y="122"/>
                    </a:lnTo>
                    <a:lnTo>
                      <a:pt x="355" y="109"/>
                    </a:lnTo>
                    <a:lnTo>
                      <a:pt x="348" y="99"/>
                    </a:lnTo>
                    <a:lnTo>
                      <a:pt x="337" y="90"/>
                    </a:lnTo>
                    <a:lnTo>
                      <a:pt x="322" y="83"/>
                    </a:lnTo>
                    <a:lnTo>
                      <a:pt x="304" y="78"/>
                    </a:lnTo>
                    <a:lnTo>
                      <a:pt x="280" y="74"/>
                    </a:lnTo>
                    <a:lnTo>
                      <a:pt x="250" y="72"/>
                    </a:lnTo>
                    <a:lnTo>
                      <a:pt x="216" y="71"/>
                    </a:lnTo>
                    <a:close/>
                    <a:moveTo>
                      <a:pt x="216" y="0"/>
                    </a:moveTo>
                    <a:lnTo>
                      <a:pt x="234" y="0"/>
                    </a:lnTo>
                    <a:lnTo>
                      <a:pt x="254" y="1"/>
                    </a:lnTo>
                    <a:lnTo>
                      <a:pt x="276" y="2"/>
                    </a:lnTo>
                    <a:lnTo>
                      <a:pt x="298" y="5"/>
                    </a:lnTo>
                    <a:lnTo>
                      <a:pt x="321" y="9"/>
                    </a:lnTo>
                    <a:lnTo>
                      <a:pt x="343" y="17"/>
                    </a:lnTo>
                    <a:lnTo>
                      <a:pt x="364" y="26"/>
                    </a:lnTo>
                    <a:lnTo>
                      <a:pt x="383" y="37"/>
                    </a:lnTo>
                    <a:lnTo>
                      <a:pt x="400" y="53"/>
                    </a:lnTo>
                    <a:lnTo>
                      <a:pt x="516" y="53"/>
                    </a:lnTo>
                    <a:lnTo>
                      <a:pt x="533" y="37"/>
                    </a:lnTo>
                    <a:lnTo>
                      <a:pt x="553" y="26"/>
                    </a:lnTo>
                    <a:lnTo>
                      <a:pt x="574" y="17"/>
                    </a:lnTo>
                    <a:lnTo>
                      <a:pt x="596" y="9"/>
                    </a:lnTo>
                    <a:lnTo>
                      <a:pt x="618" y="5"/>
                    </a:lnTo>
                    <a:lnTo>
                      <a:pt x="640" y="2"/>
                    </a:lnTo>
                    <a:lnTo>
                      <a:pt x="662" y="1"/>
                    </a:lnTo>
                    <a:lnTo>
                      <a:pt x="682" y="0"/>
                    </a:lnTo>
                    <a:lnTo>
                      <a:pt x="699" y="0"/>
                    </a:lnTo>
                    <a:lnTo>
                      <a:pt x="715" y="0"/>
                    </a:lnTo>
                    <a:lnTo>
                      <a:pt x="732" y="0"/>
                    </a:lnTo>
                    <a:lnTo>
                      <a:pt x="749" y="1"/>
                    </a:lnTo>
                    <a:lnTo>
                      <a:pt x="768" y="3"/>
                    </a:lnTo>
                    <a:lnTo>
                      <a:pt x="787" y="6"/>
                    </a:lnTo>
                    <a:lnTo>
                      <a:pt x="806" y="10"/>
                    </a:lnTo>
                    <a:lnTo>
                      <a:pt x="825" y="16"/>
                    </a:lnTo>
                    <a:lnTo>
                      <a:pt x="843" y="24"/>
                    </a:lnTo>
                    <a:lnTo>
                      <a:pt x="860" y="33"/>
                    </a:lnTo>
                    <a:lnTo>
                      <a:pt x="875" y="45"/>
                    </a:lnTo>
                    <a:lnTo>
                      <a:pt x="889" y="59"/>
                    </a:lnTo>
                    <a:lnTo>
                      <a:pt x="900" y="77"/>
                    </a:lnTo>
                    <a:lnTo>
                      <a:pt x="908" y="98"/>
                    </a:lnTo>
                    <a:lnTo>
                      <a:pt x="914" y="123"/>
                    </a:lnTo>
                    <a:lnTo>
                      <a:pt x="916" y="150"/>
                    </a:lnTo>
                    <a:lnTo>
                      <a:pt x="914" y="178"/>
                    </a:lnTo>
                    <a:lnTo>
                      <a:pt x="908" y="202"/>
                    </a:lnTo>
                    <a:lnTo>
                      <a:pt x="900" y="223"/>
                    </a:lnTo>
                    <a:lnTo>
                      <a:pt x="889" y="241"/>
                    </a:lnTo>
                    <a:lnTo>
                      <a:pt x="875" y="255"/>
                    </a:lnTo>
                    <a:lnTo>
                      <a:pt x="860" y="267"/>
                    </a:lnTo>
                    <a:lnTo>
                      <a:pt x="843" y="277"/>
                    </a:lnTo>
                    <a:lnTo>
                      <a:pt x="825" y="285"/>
                    </a:lnTo>
                    <a:lnTo>
                      <a:pt x="806" y="290"/>
                    </a:lnTo>
                    <a:lnTo>
                      <a:pt x="787" y="294"/>
                    </a:lnTo>
                    <a:lnTo>
                      <a:pt x="768" y="297"/>
                    </a:lnTo>
                    <a:lnTo>
                      <a:pt x="749" y="298"/>
                    </a:lnTo>
                    <a:lnTo>
                      <a:pt x="732" y="299"/>
                    </a:lnTo>
                    <a:lnTo>
                      <a:pt x="715" y="299"/>
                    </a:lnTo>
                    <a:lnTo>
                      <a:pt x="699" y="300"/>
                    </a:lnTo>
                    <a:lnTo>
                      <a:pt x="685" y="299"/>
                    </a:lnTo>
                    <a:lnTo>
                      <a:pt x="668" y="299"/>
                    </a:lnTo>
                    <a:lnTo>
                      <a:pt x="650" y="298"/>
                    </a:lnTo>
                    <a:lnTo>
                      <a:pt x="632" y="297"/>
                    </a:lnTo>
                    <a:lnTo>
                      <a:pt x="613" y="294"/>
                    </a:lnTo>
                    <a:lnTo>
                      <a:pt x="593" y="290"/>
                    </a:lnTo>
                    <a:lnTo>
                      <a:pt x="575" y="285"/>
                    </a:lnTo>
                    <a:lnTo>
                      <a:pt x="557" y="277"/>
                    </a:lnTo>
                    <a:lnTo>
                      <a:pt x="540" y="267"/>
                    </a:lnTo>
                    <a:lnTo>
                      <a:pt x="524" y="255"/>
                    </a:lnTo>
                    <a:lnTo>
                      <a:pt x="511" y="241"/>
                    </a:lnTo>
                    <a:lnTo>
                      <a:pt x="500" y="224"/>
                    </a:lnTo>
                    <a:lnTo>
                      <a:pt x="491" y="202"/>
                    </a:lnTo>
                    <a:lnTo>
                      <a:pt x="486" y="179"/>
                    </a:lnTo>
                    <a:lnTo>
                      <a:pt x="484" y="150"/>
                    </a:lnTo>
                    <a:lnTo>
                      <a:pt x="485" y="137"/>
                    </a:lnTo>
                    <a:lnTo>
                      <a:pt x="486" y="125"/>
                    </a:lnTo>
                    <a:lnTo>
                      <a:pt x="430" y="125"/>
                    </a:lnTo>
                    <a:lnTo>
                      <a:pt x="432" y="137"/>
                    </a:lnTo>
                    <a:lnTo>
                      <a:pt x="432" y="150"/>
                    </a:lnTo>
                    <a:lnTo>
                      <a:pt x="430" y="179"/>
                    </a:lnTo>
                    <a:lnTo>
                      <a:pt x="425" y="202"/>
                    </a:lnTo>
                    <a:lnTo>
                      <a:pt x="416" y="224"/>
                    </a:lnTo>
                    <a:lnTo>
                      <a:pt x="405" y="241"/>
                    </a:lnTo>
                    <a:lnTo>
                      <a:pt x="392" y="255"/>
                    </a:lnTo>
                    <a:lnTo>
                      <a:pt x="377" y="267"/>
                    </a:lnTo>
                    <a:lnTo>
                      <a:pt x="360" y="277"/>
                    </a:lnTo>
                    <a:lnTo>
                      <a:pt x="342" y="284"/>
                    </a:lnTo>
                    <a:lnTo>
                      <a:pt x="323" y="290"/>
                    </a:lnTo>
                    <a:lnTo>
                      <a:pt x="304" y="294"/>
                    </a:lnTo>
                    <a:lnTo>
                      <a:pt x="285" y="296"/>
                    </a:lnTo>
                    <a:lnTo>
                      <a:pt x="266" y="298"/>
                    </a:lnTo>
                    <a:lnTo>
                      <a:pt x="248" y="299"/>
                    </a:lnTo>
                    <a:lnTo>
                      <a:pt x="231" y="299"/>
                    </a:lnTo>
                    <a:lnTo>
                      <a:pt x="216" y="299"/>
                    </a:lnTo>
                    <a:lnTo>
                      <a:pt x="201" y="299"/>
                    </a:lnTo>
                    <a:lnTo>
                      <a:pt x="185" y="299"/>
                    </a:lnTo>
                    <a:lnTo>
                      <a:pt x="167" y="298"/>
                    </a:lnTo>
                    <a:lnTo>
                      <a:pt x="148" y="296"/>
                    </a:lnTo>
                    <a:lnTo>
                      <a:pt x="129" y="294"/>
                    </a:lnTo>
                    <a:lnTo>
                      <a:pt x="110" y="290"/>
                    </a:lnTo>
                    <a:lnTo>
                      <a:pt x="91" y="284"/>
                    </a:lnTo>
                    <a:lnTo>
                      <a:pt x="73" y="277"/>
                    </a:lnTo>
                    <a:lnTo>
                      <a:pt x="57" y="267"/>
                    </a:lnTo>
                    <a:lnTo>
                      <a:pt x="41" y="255"/>
                    </a:lnTo>
                    <a:lnTo>
                      <a:pt x="27" y="240"/>
                    </a:lnTo>
                    <a:lnTo>
                      <a:pt x="16" y="223"/>
                    </a:lnTo>
                    <a:lnTo>
                      <a:pt x="7" y="202"/>
                    </a:lnTo>
                    <a:lnTo>
                      <a:pt x="2" y="178"/>
                    </a:lnTo>
                    <a:lnTo>
                      <a:pt x="0" y="150"/>
                    </a:lnTo>
                    <a:lnTo>
                      <a:pt x="2" y="122"/>
                    </a:lnTo>
                    <a:lnTo>
                      <a:pt x="7" y="98"/>
                    </a:lnTo>
                    <a:lnTo>
                      <a:pt x="16" y="77"/>
                    </a:lnTo>
                    <a:lnTo>
                      <a:pt x="27" y="59"/>
                    </a:lnTo>
                    <a:lnTo>
                      <a:pt x="41" y="45"/>
                    </a:lnTo>
                    <a:lnTo>
                      <a:pt x="57" y="33"/>
                    </a:lnTo>
                    <a:lnTo>
                      <a:pt x="73" y="23"/>
                    </a:lnTo>
                    <a:lnTo>
                      <a:pt x="91" y="16"/>
                    </a:lnTo>
                    <a:lnTo>
                      <a:pt x="110" y="10"/>
                    </a:lnTo>
                    <a:lnTo>
                      <a:pt x="129" y="6"/>
                    </a:lnTo>
                    <a:lnTo>
                      <a:pt x="148" y="3"/>
                    </a:lnTo>
                    <a:lnTo>
                      <a:pt x="167" y="1"/>
                    </a:lnTo>
                    <a:lnTo>
                      <a:pt x="185" y="0"/>
                    </a:lnTo>
                    <a:lnTo>
                      <a:pt x="201" y="0"/>
                    </a:lnTo>
                    <a:lnTo>
                      <a:pt x="2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21" name="Freeform 24"/>
              <p:cNvSpPr>
                <a:spLocks noEditPoints="1"/>
              </p:cNvSpPr>
              <p:nvPr/>
            </p:nvSpPr>
            <p:spPr bwMode="auto">
              <a:xfrm>
                <a:off x="2597" y="4335"/>
                <a:ext cx="217" cy="124"/>
              </a:xfrm>
              <a:custGeom>
                <a:avLst/>
                <a:gdLst>
                  <a:gd name="T0" fmla="*/ 1796 w 2393"/>
                  <a:gd name="T1" fmla="*/ 704 h 1360"/>
                  <a:gd name="T2" fmla="*/ 1761 w 2393"/>
                  <a:gd name="T3" fmla="*/ 720 h 1360"/>
                  <a:gd name="T4" fmla="*/ 1590 w 2393"/>
                  <a:gd name="T5" fmla="*/ 904 h 1360"/>
                  <a:gd name="T6" fmla="*/ 1882 w 2393"/>
                  <a:gd name="T7" fmla="*/ 733 h 1360"/>
                  <a:gd name="T8" fmla="*/ 1851 w 2393"/>
                  <a:gd name="T9" fmla="*/ 709 h 1360"/>
                  <a:gd name="T10" fmla="*/ 1814 w 2393"/>
                  <a:gd name="T11" fmla="*/ 702 h 1360"/>
                  <a:gd name="T12" fmla="*/ 1831 w 2393"/>
                  <a:gd name="T13" fmla="*/ 20 h 1360"/>
                  <a:gd name="T14" fmla="*/ 1950 w 2393"/>
                  <a:gd name="T15" fmla="*/ 61 h 1360"/>
                  <a:gd name="T16" fmla="*/ 2057 w 2393"/>
                  <a:gd name="T17" fmla="*/ 121 h 1360"/>
                  <a:gd name="T18" fmla="*/ 2154 w 2393"/>
                  <a:gd name="T19" fmla="*/ 196 h 1360"/>
                  <a:gd name="T20" fmla="*/ 2235 w 2393"/>
                  <a:gd name="T21" fmla="*/ 286 h 1360"/>
                  <a:gd name="T22" fmla="*/ 2301 w 2393"/>
                  <a:gd name="T23" fmla="*/ 388 h 1360"/>
                  <a:gd name="T24" fmla="*/ 2352 w 2393"/>
                  <a:gd name="T25" fmla="*/ 501 h 1360"/>
                  <a:gd name="T26" fmla="*/ 2382 w 2393"/>
                  <a:gd name="T27" fmla="*/ 622 h 1360"/>
                  <a:gd name="T28" fmla="*/ 2393 w 2393"/>
                  <a:gd name="T29" fmla="*/ 748 h 1360"/>
                  <a:gd name="T30" fmla="*/ 2390 w 2393"/>
                  <a:gd name="T31" fmla="*/ 1230 h 1360"/>
                  <a:gd name="T32" fmla="*/ 2370 w 2393"/>
                  <a:gd name="T33" fmla="*/ 1282 h 1360"/>
                  <a:gd name="T34" fmla="*/ 2335 w 2393"/>
                  <a:gd name="T35" fmla="*/ 1324 h 1360"/>
                  <a:gd name="T36" fmla="*/ 2286 w 2393"/>
                  <a:gd name="T37" fmla="*/ 1351 h 1360"/>
                  <a:gd name="T38" fmla="*/ 2230 w 2393"/>
                  <a:gd name="T39" fmla="*/ 1360 h 1360"/>
                  <a:gd name="T40" fmla="*/ 129 w 2393"/>
                  <a:gd name="T41" fmla="*/ 1358 h 1360"/>
                  <a:gd name="T42" fmla="*/ 77 w 2393"/>
                  <a:gd name="T43" fmla="*/ 1339 h 1360"/>
                  <a:gd name="T44" fmla="*/ 36 w 2393"/>
                  <a:gd name="T45" fmla="*/ 1304 h 1360"/>
                  <a:gd name="T46" fmla="*/ 10 w 2393"/>
                  <a:gd name="T47" fmla="*/ 1256 h 1360"/>
                  <a:gd name="T48" fmla="*/ 0 w 2393"/>
                  <a:gd name="T49" fmla="*/ 1200 h 1360"/>
                  <a:gd name="T50" fmla="*/ 3 w 2393"/>
                  <a:gd name="T51" fmla="*/ 684 h 1360"/>
                  <a:gd name="T52" fmla="*/ 23 w 2393"/>
                  <a:gd name="T53" fmla="*/ 561 h 1360"/>
                  <a:gd name="T54" fmla="*/ 63 w 2393"/>
                  <a:gd name="T55" fmla="*/ 443 h 1360"/>
                  <a:gd name="T56" fmla="*/ 122 w 2393"/>
                  <a:gd name="T57" fmla="*/ 336 h 1360"/>
                  <a:gd name="T58" fmla="*/ 195 w 2393"/>
                  <a:gd name="T59" fmla="*/ 240 h 1360"/>
                  <a:gd name="T60" fmla="*/ 283 w 2393"/>
                  <a:gd name="T61" fmla="*/ 157 h 1360"/>
                  <a:gd name="T62" fmla="*/ 385 w 2393"/>
                  <a:gd name="T63" fmla="*/ 89 h 1360"/>
                  <a:gd name="T64" fmla="*/ 498 w 2393"/>
                  <a:gd name="T65" fmla="*/ 38 h 1360"/>
                  <a:gd name="T66" fmla="*/ 640 w 2393"/>
                  <a:gd name="T67" fmla="*/ 0 h 1360"/>
                  <a:gd name="T68" fmla="*/ 1748 w 2393"/>
                  <a:gd name="T69" fmla="*/ 0 h 1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393" h="1360">
                    <a:moveTo>
                      <a:pt x="1814" y="702"/>
                    </a:moveTo>
                    <a:lnTo>
                      <a:pt x="1796" y="704"/>
                    </a:lnTo>
                    <a:lnTo>
                      <a:pt x="1778" y="709"/>
                    </a:lnTo>
                    <a:lnTo>
                      <a:pt x="1761" y="720"/>
                    </a:lnTo>
                    <a:lnTo>
                      <a:pt x="1746" y="733"/>
                    </a:lnTo>
                    <a:lnTo>
                      <a:pt x="1590" y="904"/>
                    </a:lnTo>
                    <a:lnTo>
                      <a:pt x="2038" y="904"/>
                    </a:lnTo>
                    <a:lnTo>
                      <a:pt x="1882" y="733"/>
                    </a:lnTo>
                    <a:lnTo>
                      <a:pt x="1867" y="719"/>
                    </a:lnTo>
                    <a:lnTo>
                      <a:pt x="1851" y="709"/>
                    </a:lnTo>
                    <a:lnTo>
                      <a:pt x="1833" y="703"/>
                    </a:lnTo>
                    <a:lnTo>
                      <a:pt x="1814" y="702"/>
                    </a:lnTo>
                    <a:close/>
                    <a:moveTo>
                      <a:pt x="1748" y="0"/>
                    </a:moveTo>
                    <a:lnTo>
                      <a:pt x="1831" y="20"/>
                    </a:lnTo>
                    <a:lnTo>
                      <a:pt x="1892" y="38"/>
                    </a:lnTo>
                    <a:lnTo>
                      <a:pt x="1950" y="61"/>
                    </a:lnTo>
                    <a:lnTo>
                      <a:pt x="2005" y="88"/>
                    </a:lnTo>
                    <a:lnTo>
                      <a:pt x="2057" y="121"/>
                    </a:lnTo>
                    <a:lnTo>
                      <a:pt x="2107" y="157"/>
                    </a:lnTo>
                    <a:lnTo>
                      <a:pt x="2154" y="196"/>
                    </a:lnTo>
                    <a:lnTo>
                      <a:pt x="2196" y="239"/>
                    </a:lnTo>
                    <a:lnTo>
                      <a:pt x="2235" y="286"/>
                    </a:lnTo>
                    <a:lnTo>
                      <a:pt x="2270" y="336"/>
                    </a:lnTo>
                    <a:lnTo>
                      <a:pt x="2301" y="388"/>
                    </a:lnTo>
                    <a:lnTo>
                      <a:pt x="2328" y="443"/>
                    </a:lnTo>
                    <a:lnTo>
                      <a:pt x="2352" y="501"/>
                    </a:lnTo>
                    <a:lnTo>
                      <a:pt x="2369" y="561"/>
                    </a:lnTo>
                    <a:lnTo>
                      <a:pt x="2382" y="622"/>
                    </a:lnTo>
                    <a:lnTo>
                      <a:pt x="2390" y="684"/>
                    </a:lnTo>
                    <a:lnTo>
                      <a:pt x="2393" y="748"/>
                    </a:lnTo>
                    <a:lnTo>
                      <a:pt x="2393" y="1200"/>
                    </a:lnTo>
                    <a:lnTo>
                      <a:pt x="2390" y="1230"/>
                    </a:lnTo>
                    <a:lnTo>
                      <a:pt x="2383" y="1256"/>
                    </a:lnTo>
                    <a:lnTo>
                      <a:pt x="2370" y="1282"/>
                    </a:lnTo>
                    <a:lnTo>
                      <a:pt x="2354" y="1304"/>
                    </a:lnTo>
                    <a:lnTo>
                      <a:pt x="2335" y="1324"/>
                    </a:lnTo>
                    <a:lnTo>
                      <a:pt x="2311" y="1339"/>
                    </a:lnTo>
                    <a:lnTo>
                      <a:pt x="2286" y="1351"/>
                    </a:lnTo>
                    <a:lnTo>
                      <a:pt x="2259" y="1358"/>
                    </a:lnTo>
                    <a:lnTo>
                      <a:pt x="2230" y="1360"/>
                    </a:lnTo>
                    <a:lnTo>
                      <a:pt x="157" y="1360"/>
                    </a:lnTo>
                    <a:lnTo>
                      <a:pt x="129" y="1358"/>
                    </a:lnTo>
                    <a:lnTo>
                      <a:pt x="101" y="1351"/>
                    </a:lnTo>
                    <a:lnTo>
                      <a:pt x="77" y="1339"/>
                    </a:lnTo>
                    <a:lnTo>
                      <a:pt x="55" y="1324"/>
                    </a:lnTo>
                    <a:lnTo>
                      <a:pt x="36" y="1304"/>
                    </a:lnTo>
                    <a:lnTo>
                      <a:pt x="21" y="1282"/>
                    </a:lnTo>
                    <a:lnTo>
                      <a:pt x="10" y="1256"/>
                    </a:lnTo>
                    <a:lnTo>
                      <a:pt x="3" y="1230"/>
                    </a:lnTo>
                    <a:lnTo>
                      <a:pt x="0" y="1200"/>
                    </a:lnTo>
                    <a:lnTo>
                      <a:pt x="0" y="748"/>
                    </a:lnTo>
                    <a:lnTo>
                      <a:pt x="3" y="684"/>
                    </a:lnTo>
                    <a:lnTo>
                      <a:pt x="11" y="622"/>
                    </a:lnTo>
                    <a:lnTo>
                      <a:pt x="23" y="561"/>
                    </a:lnTo>
                    <a:lnTo>
                      <a:pt x="41" y="501"/>
                    </a:lnTo>
                    <a:lnTo>
                      <a:pt x="63" y="443"/>
                    </a:lnTo>
                    <a:lnTo>
                      <a:pt x="90" y="389"/>
                    </a:lnTo>
                    <a:lnTo>
                      <a:pt x="122" y="336"/>
                    </a:lnTo>
                    <a:lnTo>
                      <a:pt x="156" y="286"/>
                    </a:lnTo>
                    <a:lnTo>
                      <a:pt x="195" y="240"/>
                    </a:lnTo>
                    <a:lnTo>
                      <a:pt x="237" y="196"/>
                    </a:lnTo>
                    <a:lnTo>
                      <a:pt x="283" y="157"/>
                    </a:lnTo>
                    <a:lnTo>
                      <a:pt x="332" y="121"/>
                    </a:lnTo>
                    <a:lnTo>
                      <a:pt x="385" y="89"/>
                    </a:lnTo>
                    <a:lnTo>
                      <a:pt x="440" y="62"/>
                    </a:lnTo>
                    <a:lnTo>
                      <a:pt x="498" y="38"/>
                    </a:lnTo>
                    <a:lnTo>
                      <a:pt x="559" y="20"/>
                    </a:lnTo>
                    <a:lnTo>
                      <a:pt x="640" y="0"/>
                    </a:lnTo>
                    <a:lnTo>
                      <a:pt x="1193" y="1280"/>
                    </a:lnTo>
                    <a:lnTo>
                      <a:pt x="174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22" name="Freeform 25"/>
              <p:cNvSpPr>
                <a:spLocks/>
              </p:cNvSpPr>
              <p:nvPr/>
            </p:nvSpPr>
            <p:spPr bwMode="auto">
              <a:xfrm>
                <a:off x="2689" y="4347"/>
                <a:ext cx="34" cy="83"/>
              </a:xfrm>
              <a:custGeom>
                <a:avLst/>
                <a:gdLst>
                  <a:gd name="T0" fmla="*/ 135 w 373"/>
                  <a:gd name="T1" fmla="*/ 0 h 915"/>
                  <a:gd name="T2" fmla="*/ 237 w 373"/>
                  <a:gd name="T3" fmla="*/ 0 h 915"/>
                  <a:gd name="T4" fmla="*/ 258 w 373"/>
                  <a:gd name="T5" fmla="*/ 2 h 915"/>
                  <a:gd name="T6" fmla="*/ 278 w 373"/>
                  <a:gd name="T7" fmla="*/ 9 h 915"/>
                  <a:gd name="T8" fmla="*/ 295 w 373"/>
                  <a:gd name="T9" fmla="*/ 21 h 915"/>
                  <a:gd name="T10" fmla="*/ 310 w 373"/>
                  <a:gd name="T11" fmla="*/ 36 h 915"/>
                  <a:gd name="T12" fmla="*/ 321 w 373"/>
                  <a:gd name="T13" fmla="*/ 53 h 915"/>
                  <a:gd name="T14" fmla="*/ 328 w 373"/>
                  <a:gd name="T15" fmla="*/ 74 h 915"/>
                  <a:gd name="T16" fmla="*/ 366 w 373"/>
                  <a:gd name="T17" fmla="*/ 234 h 915"/>
                  <a:gd name="T18" fmla="*/ 368 w 373"/>
                  <a:gd name="T19" fmla="*/ 257 h 915"/>
                  <a:gd name="T20" fmla="*/ 365 w 373"/>
                  <a:gd name="T21" fmla="*/ 281 h 915"/>
                  <a:gd name="T22" fmla="*/ 357 w 373"/>
                  <a:gd name="T23" fmla="*/ 301 h 915"/>
                  <a:gd name="T24" fmla="*/ 345 w 373"/>
                  <a:gd name="T25" fmla="*/ 319 h 915"/>
                  <a:gd name="T26" fmla="*/ 329 w 373"/>
                  <a:gd name="T27" fmla="*/ 334 h 915"/>
                  <a:gd name="T28" fmla="*/ 309 w 373"/>
                  <a:gd name="T29" fmla="*/ 345 h 915"/>
                  <a:gd name="T30" fmla="*/ 287 w 373"/>
                  <a:gd name="T31" fmla="*/ 351 h 915"/>
                  <a:gd name="T32" fmla="*/ 373 w 373"/>
                  <a:gd name="T33" fmla="*/ 438 h 915"/>
                  <a:gd name="T34" fmla="*/ 187 w 373"/>
                  <a:gd name="T35" fmla="*/ 915 h 915"/>
                  <a:gd name="T36" fmla="*/ 0 w 373"/>
                  <a:gd name="T37" fmla="*/ 438 h 915"/>
                  <a:gd name="T38" fmla="*/ 85 w 373"/>
                  <a:gd name="T39" fmla="*/ 351 h 915"/>
                  <a:gd name="T40" fmla="*/ 63 w 373"/>
                  <a:gd name="T41" fmla="*/ 345 h 915"/>
                  <a:gd name="T42" fmla="*/ 44 w 373"/>
                  <a:gd name="T43" fmla="*/ 334 h 915"/>
                  <a:gd name="T44" fmla="*/ 27 w 373"/>
                  <a:gd name="T45" fmla="*/ 319 h 915"/>
                  <a:gd name="T46" fmla="*/ 15 w 373"/>
                  <a:gd name="T47" fmla="*/ 301 h 915"/>
                  <a:gd name="T48" fmla="*/ 7 w 373"/>
                  <a:gd name="T49" fmla="*/ 281 h 915"/>
                  <a:gd name="T50" fmla="*/ 4 w 373"/>
                  <a:gd name="T51" fmla="*/ 257 h 915"/>
                  <a:gd name="T52" fmla="*/ 6 w 373"/>
                  <a:gd name="T53" fmla="*/ 234 h 915"/>
                  <a:gd name="T54" fmla="*/ 44 w 373"/>
                  <a:gd name="T55" fmla="*/ 74 h 915"/>
                  <a:gd name="T56" fmla="*/ 52 w 373"/>
                  <a:gd name="T57" fmla="*/ 53 h 915"/>
                  <a:gd name="T58" fmla="*/ 63 w 373"/>
                  <a:gd name="T59" fmla="*/ 36 h 915"/>
                  <a:gd name="T60" fmla="*/ 77 w 373"/>
                  <a:gd name="T61" fmla="*/ 21 h 915"/>
                  <a:gd name="T62" fmla="*/ 95 w 373"/>
                  <a:gd name="T63" fmla="*/ 9 h 915"/>
                  <a:gd name="T64" fmla="*/ 114 w 373"/>
                  <a:gd name="T65" fmla="*/ 2 h 915"/>
                  <a:gd name="T66" fmla="*/ 135 w 373"/>
                  <a:gd name="T67" fmla="*/ 0 h 9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73" h="915">
                    <a:moveTo>
                      <a:pt x="135" y="0"/>
                    </a:moveTo>
                    <a:lnTo>
                      <a:pt x="237" y="0"/>
                    </a:lnTo>
                    <a:lnTo>
                      <a:pt x="258" y="2"/>
                    </a:lnTo>
                    <a:lnTo>
                      <a:pt x="278" y="9"/>
                    </a:lnTo>
                    <a:lnTo>
                      <a:pt x="295" y="21"/>
                    </a:lnTo>
                    <a:lnTo>
                      <a:pt x="310" y="36"/>
                    </a:lnTo>
                    <a:lnTo>
                      <a:pt x="321" y="53"/>
                    </a:lnTo>
                    <a:lnTo>
                      <a:pt x="328" y="74"/>
                    </a:lnTo>
                    <a:lnTo>
                      <a:pt x="366" y="234"/>
                    </a:lnTo>
                    <a:lnTo>
                      <a:pt x="368" y="257"/>
                    </a:lnTo>
                    <a:lnTo>
                      <a:pt x="365" y="281"/>
                    </a:lnTo>
                    <a:lnTo>
                      <a:pt x="357" y="301"/>
                    </a:lnTo>
                    <a:lnTo>
                      <a:pt x="345" y="319"/>
                    </a:lnTo>
                    <a:lnTo>
                      <a:pt x="329" y="334"/>
                    </a:lnTo>
                    <a:lnTo>
                      <a:pt x="309" y="345"/>
                    </a:lnTo>
                    <a:lnTo>
                      <a:pt x="287" y="351"/>
                    </a:lnTo>
                    <a:lnTo>
                      <a:pt x="373" y="438"/>
                    </a:lnTo>
                    <a:lnTo>
                      <a:pt x="187" y="915"/>
                    </a:lnTo>
                    <a:lnTo>
                      <a:pt x="0" y="438"/>
                    </a:lnTo>
                    <a:lnTo>
                      <a:pt x="85" y="351"/>
                    </a:lnTo>
                    <a:lnTo>
                      <a:pt x="63" y="345"/>
                    </a:lnTo>
                    <a:lnTo>
                      <a:pt x="44" y="334"/>
                    </a:lnTo>
                    <a:lnTo>
                      <a:pt x="27" y="319"/>
                    </a:lnTo>
                    <a:lnTo>
                      <a:pt x="15" y="301"/>
                    </a:lnTo>
                    <a:lnTo>
                      <a:pt x="7" y="281"/>
                    </a:lnTo>
                    <a:lnTo>
                      <a:pt x="4" y="257"/>
                    </a:lnTo>
                    <a:lnTo>
                      <a:pt x="6" y="234"/>
                    </a:lnTo>
                    <a:lnTo>
                      <a:pt x="44" y="74"/>
                    </a:lnTo>
                    <a:lnTo>
                      <a:pt x="52" y="53"/>
                    </a:lnTo>
                    <a:lnTo>
                      <a:pt x="63" y="36"/>
                    </a:lnTo>
                    <a:lnTo>
                      <a:pt x="77" y="21"/>
                    </a:lnTo>
                    <a:lnTo>
                      <a:pt x="95" y="9"/>
                    </a:lnTo>
                    <a:lnTo>
                      <a:pt x="114" y="2"/>
                    </a:lnTo>
                    <a:lnTo>
                      <a:pt x="13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1" name="Group 16"/>
            <p:cNvGrpSpPr>
              <a:grpSpLocks noChangeAspect="1"/>
            </p:cNvGrpSpPr>
            <p:nvPr/>
          </p:nvGrpSpPr>
          <p:grpSpPr bwMode="auto">
            <a:xfrm>
              <a:off x="596845" y="5823027"/>
              <a:ext cx="162480" cy="186754"/>
              <a:chOff x="1039" y="1681"/>
              <a:chExt cx="1071" cy="1231"/>
            </a:xfrm>
            <a:grpFill/>
          </p:grpSpPr>
          <p:sp>
            <p:nvSpPr>
              <p:cNvPr id="15" name="Freeform 17"/>
              <p:cNvSpPr>
                <a:spLocks noEditPoints="1"/>
              </p:cNvSpPr>
              <p:nvPr/>
            </p:nvSpPr>
            <p:spPr bwMode="auto">
              <a:xfrm>
                <a:off x="1039" y="1681"/>
                <a:ext cx="1071" cy="1099"/>
              </a:xfrm>
              <a:custGeom>
                <a:avLst/>
                <a:gdLst>
                  <a:gd name="T0" fmla="*/ 3169 w 3212"/>
                  <a:gd name="T1" fmla="*/ 566 h 3298"/>
                  <a:gd name="T2" fmla="*/ 3035 w 3212"/>
                  <a:gd name="T3" fmla="*/ 475 h 3298"/>
                  <a:gd name="T4" fmla="*/ 2711 w 3212"/>
                  <a:gd name="T5" fmla="*/ 199 h 3298"/>
                  <a:gd name="T6" fmla="*/ 2384 w 3212"/>
                  <a:gd name="T7" fmla="*/ 19 h 3298"/>
                  <a:gd name="T8" fmla="*/ 2347 w 3212"/>
                  <a:gd name="T9" fmla="*/ 4 h 3298"/>
                  <a:gd name="T10" fmla="*/ 2278 w 3212"/>
                  <a:gd name="T11" fmla="*/ 47 h 3298"/>
                  <a:gd name="T12" fmla="*/ 2171 w 3212"/>
                  <a:gd name="T13" fmla="*/ 190 h 3298"/>
                  <a:gd name="T14" fmla="*/ 1698 w 3212"/>
                  <a:gd name="T15" fmla="*/ 610 h 3298"/>
                  <a:gd name="T16" fmla="*/ 716 w 3212"/>
                  <a:gd name="T17" fmla="*/ 1337 h 3298"/>
                  <a:gd name="T18" fmla="*/ 296 w 3212"/>
                  <a:gd name="T19" fmla="*/ 1713 h 3298"/>
                  <a:gd name="T20" fmla="*/ 59 w 3212"/>
                  <a:gd name="T21" fmla="*/ 2061 h 3298"/>
                  <a:gd name="T22" fmla="*/ 0 w 3212"/>
                  <a:gd name="T23" fmla="*/ 2479 h 3298"/>
                  <a:gd name="T24" fmla="*/ 29 w 3212"/>
                  <a:gd name="T25" fmla="*/ 2758 h 3298"/>
                  <a:gd name="T26" fmla="*/ 183 w 3212"/>
                  <a:gd name="T27" fmla="*/ 2915 h 3298"/>
                  <a:gd name="T28" fmla="*/ 615 w 3212"/>
                  <a:gd name="T29" fmla="*/ 3255 h 3298"/>
                  <a:gd name="T30" fmla="*/ 886 w 3212"/>
                  <a:gd name="T31" fmla="*/ 3291 h 3298"/>
                  <a:gd name="T32" fmla="*/ 1138 w 3212"/>
                  <a:gd name="T33" fmla="*/ 3171 h 3298"/>
                  <a:gd name="T34" fmla="*/ 1808 w 3212"/>
                  <a:gd name="T35" fmla="*/ 2600 h 3298"/>
                  <a:gd name="T36" fmla="*/ 2812 w 3212"/>
                  <a:gd name="T37" fmla="*/ 1724 h 3298"/>
                  <a:gd name="T38" fmla="*/ 3103 w 3212"/>
                  <a:gd name="T39" fmla="*/ 1438 h 3298"/>
                  <a:gd name="T40" fmla="*/ 3146 w 3212"/>
                  <a:gd name="T41" fmla="*/ 1401 h 3298"/>
                  <a:gd name="T42" fmla="*/ 3193 w 3212"/>
                  <a:gd name="T43" fmla="*/ 1183 h 3298"/>
                  <a:gd name="T44" fmla="*/ 3208 w 3212"/>
                  <a:gd name="T45" fmla="*/ 620 h 3298"/>
                  <a:gd name="T46" fmla="*/ 1001 w 3212"/>
                  <a:gd name="T47" fmla="*/ 3114 h 3298"/>
                  <a:gd name="T48" fmla="*/ 881 w 3212"/>
                  <a:gd name="T49" fmla="*/ 3066 h 3298"/>
                  <a:gd name="T50" fmla="*/ 844 w 3212"/>
                  <a:gd name="T51" fmla="*/ 2610 h 3298"/>
                  <a:gd name="T52" fmla="*/ 840 w 3212"/>
                  <a:gd name="T53" fmla="*/ 2398 h 3298"/>
                  <a:gd name="T54" fmla="*/ 401 w 3212"/>
                  <a:gd name="T55" fmla="*/ 2082 h 3298"/>
                  <a:gd name="T56" fmla="*/ 241 w 3212"/>
                  <a:gd name="T57" fmla="*/ 1969 h 3298"/>
                  <a:gd name="T58" fmla="*/ 752 w 3212"/>
                  <a:gd name="T59" fmla="*/ 2141 h 3298"/>
                  <a:gd name="T60" fmla="*/ 1034 w 3212"/>
                  <a:gd name="T61" fmla="*/ 2354 h 3298"/>
                  <a:gd name="T62" fmla="*/ 1418 w 3212"/>
                  <a:gd name="T63" fmla="*/ 2074 h 3298"/>
                  <a:gd name="T64" fmla="*/ 1624 w 3212"/>
                  <a:gd name="T65" fmla="*/ 1847 h 3298"/>
                  <a:gd name="T66" fmla="*/ 1420 w 3212"/>
                  <a:gd name="T67" fmla="*/ 1596 h 3298"/>
                  <a:gd name="T68" fmla="*/ 1082 w 3212"/>
                  <a:gd name="T69" fmla="*/ 1248 h 3298"/>
                  <a:gd name="T70" fmla="*/ 1614 w 3212"/>
                  <a:gd name="T71" fmla="*/ 825 h 3298"/>
                  <a:gd name="T72" fmla="*/ 2194 w 3212"/>
                  <a:gd name="T73" fmla="*/ 338 h 3298"/>
                  <a:gd name="T74" fmla="*/ 2374 w 3212"/>
                  <a:gd name="T75" fmla="*/ 118 h 3298"/>
                  <a:gd name="T76" fmla="*/ 2661 w 3212"/>
                  <a:gd name="T77" fmla="*/ 304 h 3298"/>
                  <a:gd name="T78" fmla="*/ 2993 w 3212"/>
                  <a:gd name="T79" fmla="*/ 603 h 3298"/>
                  <a:gd name="T80" fmla="*/ 2474 w 3212"/>
                  <a:gd name="T81" fmla="*/ 1257 h 3298"/>
                  <a:gd name="T82" fmla="*/ 1732 w 3212"/>
                  <a:gd name="T83" fmla="*/ 1951 h 3298"/>
                  <a:gd name="T84" fmla="*/ 1047 w 3212"/>
                  <a:gd name="T85" fmla="*/ 2462 h 3298"/>
                  <a:gd name="T86" fmla="*/ 1012 w 3212"/>
                  <a:gd name="T87" fmla="*/ 2472 h 3298"/>
                  <a:gd name="T88" fmla="*/ 3078 w 3212"/>
                  <a:gd name="T89" fmla="*/ 1147 h 3298"/>
                  <a:gd name="T90" fmla="*/ 3067 w 3212"/>
                  <a:gd name="T91" fmla="*/ 1301 h 3298"/>
                  <a:gd name="T92" fmla="*/ 3051 w 3212"/>
                  <a:gd name="T93" fmla="*/ 1343 h 3298"/>
                  <a:gd name="T94" fmla="*/ 3018 w 3212"/>
                  <a:gd name="T95" fmla="*/ 1366 h 3298"/>
                  <a:gd name="T96" fmla="*/ 2890 w 3212"/>
                  <a:gd name="T97" fmla="*/ 1493 h 3298"/>
                  <a:gd name="T98" fmla="*/ 1823 w 3212"/>
                  <a:gd name="T99" fmla="*/ 2434 h 3298"/>
                  <a:gd name="T100" fmla="*/ 1765 w 3212"/>
                  <a:gd name="T101" fmla="*/ 2231 h 3298"/>
                  <a:gd name="T102" fmla="*/ 1749 w 3212"/>
                  <a:gd name="T103" fmla="*/ 2105 h 3298"/>
                  <a:gd name="T104" fmla="*/ 2236 w 3212"/>
                  <a:gd name="T105" fmla="*/ 1651 h 3298"/>
                  <a:gd name="T106" fmla="*/ 3095 w 3212"/>
                  <a:gd name="T107" fmla="*/ 770 h 3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212" h="3298">
                    <a:moveTo>
                      <a:pt x="3208" y="620"/>
                    </a:moveTo>
                    <a:lnTo>
                      <a:pt x="3206" y="606"/>
                    </a:lnTo>
                    <a:lnTo>
                      <a:pt x="3192" y="581"/>
                    </a:lnTo>
                    <a:lnTo>
                      <a:pt x="3169" y="566"/>
                    </a:lnTo>
                    <a:lnTo>
                      <a:pt x="3143" y="561"/>
                    </a:lnTo>
                    <a:lnTo>
                      <a:pt x="3130" y="564"/>
                    </a:lnTo>
                    <a:lnTo>
                      <a:pt x="3101" y="533"/>
                    </a:lnTo>
                    <a:lnTo>
                      <a:pt x="3035" y="475"/>
                    </a:lnTo>
                    <a:lnTo>
                      <a:pt x="3003" y="448"/>
                    </a:lnTo>
                    <a:lnTo>
                      <a:pt x="2931" y="383"/>
                    </a:lnTo>
                    <a:lnTo>
                      <a:pt x="2786" y="258"/>
                    </a:lnTo>
                    <a:lnTo>
                      <a:pt x="2711" y="199"/>
                    </a:lnTo>
                    <a:lnTo>
                      <a:pt x="2651" y="148"/>
                    </a:lnTo>
                    <a:lnTo>
                      <a:pt x="2507" y="53"/>
                    </a:lnTo>
                    <a:lnTo>
                      <a:pt x="2432" y="24"/>
                    </a:lnTo>
                    <a:lnTo>
                      <a:pt x="2384" y="19"/>
                    </a:lnTo>
                    <a:lnTo>
                      <a:pt x="2363" y="20"/>
                    </a:lnTo>
                    <a:lnTo>
                      <a:pt x="2361" y="17"/>
                    </a:lnTo>
                    <a:lnTo>
                      <a:pt x="2358" y="14"/>
                    </a:lnTo>
                    <a:lnTo>
                      <a:pt x="2347" y="4"/>
                    </a:lnTo>
                    <a:lnTo>
                      <a:pt x="2320" y="0"/>
                    </a:lnTo>
                    <a:lnTo>
                      <a:pt x="2294" y="10"/>
                    </a:lnTo>
                    <a:lnTo>
                      <a:pt x="2278" y="32"/>
                    </a:lnTo>
                    <a:lnTo>
                      <a:pt x="2278" y="47"/>
                    </a:lnTo>
                    <a:lnTo>
                      <a:pt x="2276" y="62"/>
                    </a:lnTo>
                    <a:lnTo>
                      <a:pt x="2253" y="102"/>
                    </a:lnTo>
                    <a:lnTo>
                      <a:pt x="2199" y="163"/>
                    </a:lnTo>
                    <a:lnTo>
                      <a:pt x="2171" y="190"/>
                    </a:lnTo>
                    <a:lnTo>
                      <a:pt x="2102" y="260"/>
                    </a:lnTo>
                    <a:lnTo>
                      <a:pt x="1952" y="394"/>
                    </a:lnTo>
                    <a:lnTo>
                      <a:pt x="1878" y="459"/>
                    </a:lnTo>
                    <a:lnTo>
                      <a:pt x="1698" y="610"/>
                    </a:lnTo>
                    <a:lnTo>
                      <a:pt x="1326" y="897"/>
                    </a:lnTo>
                    <a:lnTo>
                      <a:pt x="1138" y="1036"/>
                    </a:lnTo>
                    <a:lnTo>
                      <a:pt x="969" y="1157"/>
                    </a:lnTo>
                    <a:lnTo>
                      <a:pt x="716" y="1337"/>
                    </a:lnTo>
                    <a:lnTo>
                      <a:pt x="553" y="1467"/>
                    </a:lnTo>
                    <a:lnTo>
                      <a:pt x="475" y="1536"/>
                    </a:lnTo>
                    <a:lnTo>
                      <a:pt x="415" y="1592"/>
                    </a:lnTo>
                    <a:lnTo>
                      <a:pt x="296" y="1713"/>
                    </a:lnTo>
                    <a:lnTo>
                      <a:pt x="186" y="1845"/>
                    </a:lnTo>
                    <a:lnTo>
                      <a:pt x="117" y="1951"/>
                    </a:lnTo>
                    <a:lnTo>
                      <a:pt x="77" y="2024"/>
                    </a:lnTo>
                    <a:lnTo>
                      <a:pt x="59" y="2061"/>
                    </a:lnTo>
                    <a:lnTo>
                      <a:pt x="44" y="2100"/>
                    </a:lnTo>
                    <a:lnTo>
                      <a:pt x="21" y="2181"/>
                    </a:lnTo>
                    <a:lnTo>
                      <a:pt x="2" y="2306"/>
                    </a:lnTo>
                    <a:lnTo>
                      <a:pt x="0" y="2479"/>
                    </a:lnTo>
                    <a:lnTo>
                      <a:pt x="12" y="2650"/>
                    </a:lnTo>
                    <a:lnTo>
                      <a:pt x="18" y="2732"/>
                    </a:lnTo>
                    <a:lnTo>
                      <a:pt x="19" y="2742"/>
                    </a:lnTo>
                    <a:lnTo>
                      <a:pt x="29" y="2758"/>
                    </a:lnTo>
                    <a:lnTo>
                      <a:pt x="49" y="2771"/>
                    </a:lnTo>
                    <a:lnTo>
                      <a:pt x="67" y="2770"/>
                    </a:lnTo>
                    <a:lnTo>
                      <a:pt x="101" y="2817"/>
                    </a:lnTo>
                    <a:lnTo>
                      <a:pt x="183" y="2915"/>
                    </a:lnTo>
                    <a:lnTo>
                      <a:pt x="278" y="3016"/>
                    </a:lnTo>
                    <a:lnTo>
                      <a:pt x="383" y="3109"/>
                    </a:lnTo>
                    <a:lnTo>
                      <a:pt x="497" y="3193"/>
                    </a:lnTo>
                    <a:lnTo>
                      <a:pt x="615" y="3255"/>
                    </a:lnTo>
                    <a:lnTo>
                      <a:pt x="704" y="3285"/>
                    </a:lnTo>
                    <a:lnTo>
                      <a:pt x="765" y="3297"/>
                    </a:lnTo>
                    <a:lnTo>
                      <a:pt x="825" y="3298"/>
                    </a:lnTo>
                    <a:lnTo>
                      <a:pt x="886" y="3291"/>
                    </a:lnTo>
                    <a:lnTo>
                      <a:pt x="916" y="3282"/>
                    </a:lnTo>
                    <a:lnTo>
                      <a:pt x="955" y="3271"/>
                    </a:lnTo>
                    <a:lnTo>
                      <a:pt x="1030" y="3236"/>
                    </a:lnTo>
                    <a:lnTo>
                      <a:pt x="1138" y="3171"/>
                    </a:lnTo>
                    <a:lnTo>
                      <a:pt x="1342" y="3009"/>
                    </a:lnTo>
                    <a:lnTo>
                      <a:pt x="1463" y="2899"/>
                    </a:lnTo>
                    <a:lnTo>
                      <a:pt x="1634" y="2748"/>
                    </a:lnTo>
                    <a:lnTo>
                      <a:pt x="1808" y="2600"/>
                    </a:lnTo>
                    <a:lnTo>
                      <a:pt x="2017" y="2424"/>
                    </a:lnTo>
                    <a:lnTo>
                      <a:pt x="2429" y="2066"/>
                    </a:lnTo>
                    <a:lnTo>
                      <a:pt x="2633" y="1884"/>
                    </a:lnTo>
                    <a:lnTo>
                      <a:pt x="2812" y="1724"/>
                    </a:lnTo>
                    <a:lnTo>
                      <a:pt x="2987" y="1560"/>
                    </a:lnTo>
                    <a:lnTo>
                      <a:pt x="3021" y="1530"/>
                    </a:lnTo>
                    <a:lnTo>
                      <a:pt x="3075" y="1478"/>
                    </a:lnTo>
                    <a:lnTo>
                      <a:pt x="3103" y="1438"/>
                    </a:lnTo>
                    <a:lnTo>
                      <a:pt x="3111" y="1416"/>
                    </a:lnTo>
                    <a:lnTo>
                      <a:pt x="3124" y="1415"/>
                    </a:lnTo>
                    <a:lnTo>
                      <a:pt x="3134" y="1409"/>
                    </a:lnTo>
                    <a:lnTo>
                      <a:pt x="3146" y="1401"/>
                    </a:lnTo>
                    <a:lnTo>
                      <a:pt x="3163" y="1378"/>
                    </a:lnTo>
                    <a:lnTo>
                      <a:pt x="3180" y="1337"/>
                    </a:lnTo>
                    <a:lnTo>
                      <a:pt x="3192" y="1241"/>
                    </a:lnTo>
                    <a:lnTo>
                      <a:pt x="3193" y="1183"/>
                    </a:lnTo>
                    <a:lnTo>
                      <a:pt x="3202" y="1042"/>
                    </a:lnTo>
                    <a:lnTo>
                      <a:pt x="3212" y="832"/>
                    </a:lnTo>
                    <a:lnTo>
                      <a:pt x="3212" y="691"/>
                    </a:lnTo>
                    <a:lnTo>
                      <a:pt x="3208" y="620"/>
                    </a:lnTo>
                    <a:close/>
                    <a:moveTo>
                      <a:pt x="1004" y="2495"/>
                    </a:moveTo>
                    <a:lnTo>
                      <a:pt x="998" y="2649"/>
                    </a:lnTo>
                    <a:lnTo>
                      <a:pt x="999" y="2958"/>
                    </a:lnTo>
                    <a:lnTo>
                      <a:pt x="1001" y="3114"/>
                    </a:lnTo>
                    <a:lnTo>
                      <a:pt x="942" y="3145"/>
                    </a:lnTo>
                    <a:lnTo>
                      <a:pt x="880" y="3170"/>
                    </a:lnTo>
                    <a:lnTo>
                      <a:pt x="884" y="3137"/>
                    </a:lnTo>
                    <a:lnTo>
                      <a:pt x="881" y="3066"/>
                    </a:lnTo>
                    <a:lnTo>
                      <a:pt x="868" y="2961"/>
                    </a:lnTo>
                    <a:lnTo>
                      <a:pt x="860" y="2895"/>
                    </a:lnTo>
                    <a:lnTo>
                      <a:pt x="850" y="2780"/>
                    </a:lnTo>
                    <a:lnTo>
                      <a:pt x="844" y="2610"/>
                    </a:lnTo>
                    <a:lnTo>
                      <a:pt x="850" y="2495"/>
                    </a:lnTo>
                    <a:lnTo>
                      <a:pt x="857" y="2439"/>
                    </a:lnTo>
                    <a:lnTo>
                      <a:pt x="856" y="2424"/>
                    </a:lnTo>
                    <a:lnTo>
                      <a:pt x="840" y="2398"/>
                    </a:lnTo>
                    <a:lnTo>
                      <a:pt x="828" y="2390"/>
                    </a:lnTo>
                    <a:lnTo>
                      <a:pt x="717" y="2318"/>
                    </a:lnTo>
                    <a:lnTo>
                      <a:pt x="506" y="2162"/>
                    </a:lnTo>
                    <a:lnTo>
                      <a:pt x="401" y="2082"/>
                    </a:lnTo>
                    <a:lnTo>
                      <a:pt x="382" y="2064"/>
                    </a:lnTo>
                    <a:lnTo>
                      <a:pt x="314" y="2010"/>
                    </a:lnTo>
                    <a:lnTo>
                      <a:pt x="264" y="1978"/>
                    </a:lnTo>
                    <a:lnTo>
                      <a:pt x="241" y="1969"/>
                    </a:lnTo>
                    <a:lnTo>
                      <a:pt x="294" y="1899"/>
                    </a:lnTo>
                    <a:lnTo>
                      <a:pt x="350" y="1830"/>
                    </a:lnTo>
                    <a:lnTo>
                      <a:pt x="510" y="1955"/>
                    </a:lnTo>
                    <a:lnTo>
                      <a:pt x="752" y="2141"/>
                    </a:lnTo>
                    <a:lnTo>
                      <a:pt x="909" y="2270"/>
                    </a:lnTo>
                    <a:lnTo>
                      <a:pt x="985" y="2338"/>
                    </a:lnTo>
                    <a:lnTo>
                      <a:pt x="999" y="2349"/>
                    </a:lnTo>
                    <a:lnTo>
                      <a:pt x="1034" y="2354"/>
                    </a:lnTo>
                    <a:lnTo>
                      <a:pt x="1053" y="2346"/>
                    </a:lnTo>
                    <a:lnTo>
                      <a:pt x="1132" y="2302"/>
                    </a:lnTo>
                    <a:lnTo>
                      <a:pt x="1280" y="2195"/>
                    </a:lnTo>
                    <a:lnTo>
                      <a:pt x="1418" y="2074"/>
                    </a:lnTo>
                    <a:lnTo>
                      <a:pt x="1548" y="1943"/>
                    </a:lnTo>
                    <a:lnTo>
                      <a:pt x="1610" y="1877"/>
                    </a:lnTo>
                    <a:lnTo>
                      <a:pt x="1617" y="1868"/>
                    </a:lnTo>
                    <a:lnTo>
                      <a:pt x="1624" y="1847"/>
                    </a:lnTo>
                    <a:lnTo>
                      <a:pt x="1626" y="1827"/>
                    </a:lnTo>
                    <a:lnTo>
                      <a:pt x="1617" y="1807"/>
                    </a:lnTo>
                    <a:lnTo>
                      <a:pt x="1610" y="1796"/>
                    </a:lnTo>
                    <a:lnTo>
                      <a:pt x="1420" y="1596"/>
                    </a:lnTo>
                    <a:lnTo>
                      <a:pt x="1231" y="1395"/>
                    </a:lnTo>
                    <a:lnTo>
                      <a:pt x="1201" y="1360"/>
                    </a:lnTo>
                    <a:lnTo>
                      <a:pt x="1132" y="1288"/>
                    </a:lnTo>
                    <a:lnTo>
                      <a:pt x="1082" y="1248"/>
                    </a:lnTo>
                    <a:lnTo>
                      <a:pt x="1056" y="1235"/>
                    </a:lnTo>
                    <a:lnTo>
                      <a:pt x="1244" y="1103"/>
                    </a:lnTo>
                    <a:lnTo>
                      <a:pt x="1430" y="964"/>
                    </a:lnTo>
                    <a:lnTo>
                      <a:pt x="1614" y="825"/>
                    </a:lnTo>
                    <a:lnTo>
                      <a:pt x="1885" y="607"/>
                    </a:lnTo>
                    <a:lnTo>
                      <a:pt x="2060" y="458"/>
                    </a:lnTo>
                    <a:lnTo>
                      <a:pt x="2145" y="380"/>
                    </a:lnTo>
                    <a:lnTo>
                      <a:pt x="2194" y="338"/>
                    </a:lnTo>
                    <a:lnTo>
                      <a:pt x="2299" y="235"/>
                    </a:lnTo>
                    <a:lnTo>
                      <a:pt x="2344" y="177"/>
                    </a:lnTo>
                    <a:lnTo>
                      <a:pt x="2367" y="138"/>
                    </a:lnTo>
                    <a:lnTo>
                      <a:pt x="2374" y="118"/>
                    </a:lnTo>
                    <a:lnTo>
                      <a:pt x="2422" y="140"/>
                    </a:lnTo>
                    <a:lnTo>
                      <a:pt x="2466" y="163"/>
                    </a:lnTo>
                    <a:lnTo>
                      <a:pt x="2534" y="206"/>
                    </a:lnTo>
                    <a:lnTo>
                      <a:pt x="2661" y="304"/>
                    </a:lnTo>
                    <a:lnTo>
                      <a:pt x="2721" y="354"/>
                    </a:lnTo>
                    <a:lnTo>
                      <a:pt x="2833" y="453"/>
                    </a:lnTo>
                    <a:lnTo>
                      <a:pt x="2944" y="554"/>
                    </a:lnTo>
                    <a:lnTo>
                      <a:pt x="2993" y="603"/>
                    </a:lnTo>
                    <a:lnTo>
                      <a:pt x="3048" y="646"/>
                    </a:lnTo>
                    <a:lnTo>
                      <a:pt x="2937" y="771"/>
                    </a:lnTo>
                    <a:lnTo>
                      <a:pt x="2708" y="1016"/>
                    </a:lnTo>
                    <a:lnTo>
                      <a:pt x="2474" y="1257"/>
                    </a:lnTo>
                    <a:lnTo>
                      <a:pt x="2233" y="1490"/>
                    </a:lnTo>
                    <a:lnTo>
                      <a:pt x="2112" y="1605"/>
                    </a:lnTo>
                    <a:lnTo>
                      <a:pt x="1987" y="1720"/>
                    </a:lnTo>
                    <a:lnTo>
                      <a:pt x="1732" y="1951"/>
                    </a:lnTo>
                    <a:lnTo>
                      <a:pt x="1467" y="2169"/>
                    </a:lnTo>
                    <a:lnTo>
                      <a:pt x="1261" y="2322"/>
                    </a:lnTo>
                    <a:lnTo>
                      <a:pt x="1120" y="2417"/>
                    </a:lnTo>
                    <a:lnTo>
                      <a:pt x="1047" y="2462"/>
                    </a:lnTo>
                    <a:lnTo>
                      <a:pt x="1047" y="2462"/>
                    </a:lnTo>
                    <a:lnTo>
                      <a:pt x="1047" y="2463"/>
                    </a:lnTo>
                    <a:lnTo>
                      <a:pt x="1033" y="2460"/>
                    </a:lnTo>
                    <a:lnTo>
                      <a:pt x="1012" y="2472"/>
                    </a:lnTo>
                    <a:lnTo>
                      <a:pt x="1005" y="2485"/>
                    </a:lnTo>
                    <a:lnTo>
                      <a:pt x="1004" y="2495"/>
                    </a:lnTo>
                    <a:close/>
                    <a:moveTo>
                      <a:pt x="3082" y="1081"/>
                    </a:moveTo>
                    <a:lnTo>
                      <a:pt x="3078" y="1147"/>
                    </a:lnTo>
                    <a:lnTo>
                      <a:pt x="3074" y="1213"/>
                    </a:lnTo>
                    <a:lnTo>
                      <a:pt x="3072" y="1247"/>
                    </a:lnTo>
                    <a:lnTo>
                      <a:pt x="3069" y="1280"/>
                    </a:lnTo>
                    <a:lnTo>
                      <a:pt x="3067" y="1301"/>
                    </a:lnTo>
                    <a:lnTo>
                      <a:pt x="3065" y="1316"/>
                    </a:lnTo>
                    <a:lnTo>
                      <a:pt x="3059" y="1320"/>
                    </a:lnTo>
                    <a:lnTo>
                      <a:pt x="3052" y="1334"/>
                    </a:lnTo>
                    <a:lnTo>
                      <a:pt x="3051" y="1343"/>
                    </a:lnTo>
                    <a:lnTo>
                      <a:pt x="3038" y="1349"/>
                    </a:lnTo>
                    <a:lnTo>
                      <a:pt x="3018" y="1372"/>
                    </a:lnTo>
                    <a:lnTo>
                      <a:pt x="3016" y="1389"/>
                    </a:lnTo>
                    <a:lnTo>
                      <a:pt x="3018" y="1366"/>
                    </a:lnTo>
                    <a:lnTo>
                      <a:pt x="3010" y="1369"/>
                    </a:lnTo>
                    <a:lnTo>
                      <a:pt x="2990" y="1393"/>
                    </a:lnTo>
                    <a:lnTo>
                      <a:pt x="2941" y="1444"/>
                    </a:lnTo>
                    <a:lnTo>
                      <a:pt x="2890" y="1493"/>
                    </a:lnTo>
                    <a:lnTo>
                      <a:pt x="2734" y="1637"/>
                    </a:lnTo>
                    <a:lnTo>
                      <a:pt x="2574" y="1779"/>
                    </a:lnTo>
                    <a:lnTo>
                      <a:pt x="2201" y="2110"/>
                    </a:lnTo>
                    <a:lnTo>
                      <a:pt x="1823" y="2434"/>
                    </a:lnTo>
                    <a:lnTo>
                      <a:pt x="1804" y="2451"/>
                    </a:lnTo>
                    <a:lnTo>
                      <a:pt x="1785" y="2467"/>
                    </a:lnTo>
                    <a:lnTo>
                      <a:pt x="1778" y="2349"/>
                    </a:lnTo>
                    <a:lnTo>
                      <a:pt x="1765" y="2231"/>
                    </a:lnTo>
                    <a:lnTo>
                      <a:pt x="1764" y="2181"/>
                    </a:lnTo>
                    <a:lnTo>
                      <a:pt x="1765" y="2130"/>
                    </a:lnTo>
                    <a:lnTo>
                      <a:pt x="1764" y="2118"/>
                    </a:lnTo>
                    <a:lnTo>
                      <a:pt x="1749" y="2105"/>
                    </a:lnTo>
                    <a:lnTo>
                      <a:pt x="1739" y="2103"/>
                    </a:lnTo>
                    <a:lnTo>
                      <a:pt x="1927" y="1936"/>
                    </a:lnTo>
                    <a:lnTo>
                      <a:pt x="2106" y="1769"/>
                    </a:lnTo>
                    <a:lnTo>
                      <a:pt x="2236" y="1651"/>
                    </a:lnTo>
                    <a:lnTo>
                      <a:pt x="2489" y="1406"/>
                    </a:lnTo>
                    <a:lnTo>
                      <a:pt x="2737" y="1157"/>
                    </a:lnTo>
                    <a:lnTo>
                      <a:pt x="2977" y="901"/>
                    </a:lnTo>
                    <a:lnTo>
                      <a:pt x="3095" y="770"/>
                    </a:lnTo>
                    <a:lnTo>
                      <a:pt x="3093" y="926"/>
                    </a:lnTo>
                    <a:lnTo>
                      <a:pt x="3082" y="10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8"/>
              <p:cNvSpPr>
                <a:spLocks/>
              </p:cNvSpPr>
              <p:nvPr/>
            </p:nvSpPr>
            <p:spPr bwMode="auto">
              <a:xfrm>
                <a:off x="1398" y="2746"/>
                <a:ext cx="212" cy="132"/>
              </a:xfrm>
              <a:custGeom>
                <a:avLst/>
                <a:gdLst>
                  <a:gd name="T0" fmla="*/ 544 w 635"/>
                  <a:gd name="T1" fmla="*/ 0 h 398"/>
                  <a:gd name="T2" fmla="*/ 504 w 635"/>
                  <a:gd name="T3" fmla="*/ 18 h 398"/>
                  <a:gd name="T4" fmla="*/ 496 w 635"/>
                  <a:gd name="T5" fmla="*/ 52 h 398"/>
                  <a:gd name="T6" fmla="*/ 530 w 635"/>
                  <a:gd name="T7" fmla="*/ 177 h 398"/>
                  <a:gd name="T8" fmla="*/ 515 w 635"/>
                  <a:gd name="T9" fmla="*/ 226 h 398"/>
                  <a:gd name="T10" fmla="*/ 478 w 635"/>
                  <a:gd name="T11" fmla="*/ 262 h 398"/>
                  <a:gd name="T12" fmla="*/ 403 w 635"/>
                  <a:gd name="T13" fmla="*/ 291 h 398"/>
                  <a:gd name="T14" fmla="*/ 352 w 635"/>
                  <a:gd name="T15" fmla="*/ 272 h 398"/>
                  <a:gd name="T16" fmla="*/ 332 w 635"/>
                  <a:gd name="T17" fmla="*/ 226 h 398"/>
                  <a:gd name="T18" fmla="*/ 331 w 635"/>
                  <a:gd name="T19" fmla="*/ 198 h 398"/>
                  <a:gd name="T20" fmla="*/ 303 w 635"/>
                  <a:gd name="T21" fmla="*/ 164 h 398"/>
                  <a:gd name="T22" fmla="*/ 246 w 635"/>
                  <a:gd name="T23" fmla="*/ 180 h 398"/>
                  <a:gd name="T24" fmla="*/ 236 w 635"/>
                  <a:gd name="T25" fmla="*/ 209 h 398"/>
                  <a:gd name="T26" fmla="*/ 220 w 635"/>
                  <a:gd name="T27" fmla="*/ 268 h 398"/>
                  <a:gd name="T28" fmla="*/ 160 w 635"/>
                  <a:gd name="T29" fmla="*/ 310 h 398"/>
                  <a:gd name="T30" fmla="*/ 122 w 635"/>
                  <a:gd name="T31" fmla="*/ 304 h 398"/>
                  <a:gd name="T32" fmla="*/ 83 w 635"/>
                  <a:gd name="T33" fmla="*/ 270 h 398"/>
                  <a:gd name="T34" fmla="*/ 83 w 635"/>
                  <a:gd name="T35" fmla="*/ 182 h 398"/>
                  <a:gd name="T36" fmla="*/ 90 w 635"/>
                  <a:gd name="T37" fmla="*/ 149 h 398"/>
                  <a:gd name="T38" fmla="*/ 62 w 635"/>
                  <a:gd name="T39" fmla="*/ 126 h 398"/>
                  <a:gd name="T40" fmla="*/ 34 w 635"/>
                  <a:gd name="T41" fmla="*/ 139 h 398"/>
                  <a:gd name="T42" fmla="*/ 7 w 635"/>
                  <a:gd name="T43" fmla="*/ 193 h 398"/>
                  <a:gd name="T44" fmla="*/ 3 w 635"/>
                  <a:gd name="T45" fmla="*/ 268 h 398"/>
                  <a:gd name="T46" fmla="*/ 31 w 635"/>
                  <a:gd name="T47" fmla="*/ 336 h 398"/>
                  <a:gd name="T48" fmla="*/ 93 w 635"/>
                  <a:gd name="T49" fmla="*/ 383 h 398"/>
                  <a:gd name="T50" fmla="*/ 139 w 635"/>
                  <a:gd name="T51" fmla="*/ 398 h 398"/>
                  <a:gd name="T52" fmla="*/ 229 w 635"/>
                  <a:gd name="T53" fmla="*/ 383 h 398"/>
                  <a:gd name="T54" fmla="*/ 279 w 635"/>
                  <a:gd name="T55" fmla="*/ 339 h 398"/>
                  <a:gd name="T56" fmla="*/ 350 w 635"/>
                  <a:gd name="T57" fmla="*/ 379 h 398"/>
                  <a:gd name="T58" fmla="*/ 470 w 635"/>
                  <a:gd name="T59" fmla="*/ 375 h 398"/>
                  <a:gd name="T60" fmla="*/ 527 w 635"/>
                  <a:gd name="T61" fmla="*/ 350 h 398"/>
                  <a:gd name="T62" fmla="*/ 600 w 635"/>
                  <a:gd name="T63" fmla="*/ 271 h 398"/>
                  <a:gd name="T64" fmla="*/ 635 w 635"/>
                  <a:gd name="T65" fmla="*/ 166 h 398"/>
                  <a:gd name="T66" fmla="*/ 614 w 635"/>
                  <a:gd name="T67" fmla="*/ 64 h 398"/>
                  <a:gd name="T68" fmla="*/ 555 w 635"/>
                  <a:gd name="T69" fmla="*/ 6 h 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635" h="398">
                    <a:moveTo>
                      <a:pt x="555" y="6"/>
                    </a:moveTo>
                    <a:lnTo>
                      <a:pt x="544" y="0"/>
                    </a:lnTo>
                    <a:lnTo>
                      <a:pt x="521" y="3"/>
                    </a:lnTo>
                    <a:lnTo>
                      <a:pt x="504" y="18"/>
                    </a:lnTo>
                    <a:lnTo>
                      <a:pt x="495" y="39"/>
                    </a:lnTo>
                    <a:lnTo>
                      <a:pt x="496" y="52"/>
                    </a:lnTo>
                    <a:lnTo>
                      <a:pt x="514" y="113"/>
                    </a:lnTo>
                    <a:lnTo>
                      <a:pt x="530" y="177"/>
                    </a:lnTo>
                    <a:lnTo>
                      <a:pt x="527" y="202"/>
                    </a:lnTo>
                    <a:lnTo>
                      <a:pt x="515" y="226"/>
                    </a:lnTo>
                    <a:lnTo>
                      <a:pt x="494" y="251"/>
                    </a:lnTo>
                    <a:lnTo>
                      <a:pt x="478" y="262"/>
                    </a:lnTo>
                    <a:lnTo>
                      <a:pt x="453" y="278"/>
                    </a:lnTo>
                    <a:lnTo>
                      <a:pt x="403" y="291"/>
                    </a:lnTo>
                    <a:lnTo>
                      <a:pt x="370" y="284"/>
                    </a:lnTo>
                    <a:lnTo>
                      <a:pt x="352" y="272"/>
                    </a:lnTo>
                    <a:lnTo>
                      <a:pt x="339" y="252"/>
                    </a:lnTo>
                    <a:lnTo>
                      <a:pt x="332" y="226"/>
                    </a:lnTo>
                    <a:lnTo>
                      <a:pt x="332" y="209"/>
                    </a:lnTo>
                    <a:lnTo>
                      <a:pt x="331" y="198"/>
                    </a:lnTo>
                    <a:lnTo>
                      <a:pt x="324" y="180"/>
                    </a:lnTo>
                    <a:lnTo>
                      <a:pt x="303" y="164"/>
                    </a:lnTo>
                    <a:lnTo>
                      <a:pt x="268" y="164"/>
                    </a:lnTo>
                    <a:lnTo>
                      <a:pt x="246" y="180"/>
                    </a:lnTo>
                    <a:lnTo>
                      <a:pt x="237" y="198"/>
                    </a:lnTo>
                    <a:lnTo>
                      <a:pt x="236" y="209"/>
                    </a:lnTo>
                    <a:lnTo>
                      <a:pt x="233" y="231"/>
                    </a:lnTo>
                    <a:lnTo>
                      <a:pt x="220" y="268"/>
                    </a:lnTo>
                    <a:lnTo>
                      <a:pt x="196" y="297"/>
                    </a:lnTo>
                    <a:lnTo>
                      <a:pt x="160" y="310"/>
                    </a:lnTo>
                    <a:lnTo>
                      <a:pt x="137" y="307"/>
                    </a:lnTo>
                    <a:lnTo>
                      <a:pt x="122" y="304"/>
                    </a:lnTo>
                    <a:lnTo>
                      <a:pt x="102" y="294"/>
                    </a:lnTo>
                    <a:lnTo>
                      <a:pt x="83" y="270"/>
                    </a:lnTo>
                    <a:lnTo>
                      <a:pt x="76" y="228"/>
                    </a:lnTo>
                    <a:lnTo>
                      <a:pt x="83" y="182"/>
                    </a:lnTo>
                    <a:lnTo>
                      <a:pt x="88" y="162"/>
                    </a:lnTo>
                    <a:lnTo>
                      <a:pt x="90" y="149"/>
                    </a:lnTo>
                    <a:lnTo>
                      <a:pt x="80" y="131"/>
                    </a:lnTo>
                    <a:lnTo>
                      <a:pt x="62" y="126"/>
                    </a:lnTo>
                    <a:lnTo>
                      <a:pt x="43" y="130"/>
                    </a:lnTo>
                    <a:lnTo>
                      <a:pt x="34" y="139"/>
                    </a:lnTo>
                    <a:lnTo>
                      <a:pt x="23" y="157"/>
                    </a:lnTo>
                    <a:lnTo>
                      <a:pt x="7" y="193"/>
                    </a:lnTo>
                    <a:lnTo>
                      <a:pt x="0" y="232"/>
                    </a:lnTo>
                    <a:lnTo>
                      <a:pt x="3" y="268"/>
                    </a:lnTo>
                    <a:lnTo>
                      <a:pt x="13" y="304"/>
                    </a:lnTo>
                    <a:lnTo>
                      <a:pt x="31" y="336"/>
                    </a:lnTo>
                    <a:lnTo>
                      <a:pt x="59" y="362"/>
                    </a:lnTo>
                    <a:lnTo>
                      <a:pt x="93" y="383"/>
                    </a:lnTo>
                    <a:lnTo>
                      <a:pt x="113" y="390"/>
                    </a:lnTo>
                    <a:lnTo>
                      <a:pt x="139" y="398"/>
                    </a:lnTo>
                    <a:lnTo>
                      <a:pt x="187" y="398"/>
                    </a:lnTo>
                    <a:lnTo>
                      <a:pt x="229" y="383"/>
                    </a:lnTo>
                    <a:lnTo>
                      <a:pt x="265" y="356"/>
                    </a:lnTo>
                    <a:lnTo>
                      <a:pt x="279" y="339"/>
                    </a:lnTo>
                    <a:lnTo>
                      <a:pt x="299" y="356"/>
                    </a:lnTo>
                    <a:lnTo>
                      <a:pt x="350" y="379"/>
                    </a:lnTo>
                    <a:lnTo>
                      <a:pt x="409" y="386"/>
                    </a:lnTo>
                    <a:lnTo>
                      <a:pt x="470" y="375"/>
                    </a:lnTo>
                    <a:lnTo>
                      <a:pt x="502" y="362"/>
                    </a:lnTo>
                    <a:lnTo>
                      <a:pt x="527" y="350"/>
                    </a:lnTo>
                    <a:lnTo>
                      <a:pt x="567" y="316"/>
                    </a:lnTo>
                    <a:lnTo>
                      <a:pt x="600" y="271"/>
                    </a:lnTo>
                    <a:lnTo>
                      <a:pt x="623" y="221"/>
                    </a:lnTo>
                    <a:lnTo>
                      <a:pt x="635" y="166"/>
                    </a:lnTo>
                    <a:lnTo>
                      <a:pt x="632" y="113"/>
                    </a:lnTo>
                    <a:lnTo>
                      <a:pt x="614" y="64"/>
                    </a:lnTo>
                    <a:lnTo>
                      <a:pt x="581" y="23"/>
                    </a:lnTo>
                    <a:lnTo>
                      <a:pt x="555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9"/>
              <p:cNvSpPr>
                <a:spLocks/>
              </p:cNvSpPr>
              <p:nvPr/>
            </p:nvSpPr>
            <p:spPr bwMode="auto">
              <a:xfrm>
                <a:off x="1655" y="2515"/>
                <a:ext cx="176" cy="179"/>
              </a:xfrm>
              <a:custGeom>
                <a:avLst/>
                <a:gdLst>
                  <a:gd name="T0" fmla="*/ 301 w 528"/>
                  <a:gd name="T1" fmla="*/ 1 h 538"/>
                  <a:gd name="T2" fmla="*/ 268 w 528"/>
                  <a:gd name="T3" fmla="*/ 27 h 538"/>
                  <a:gd name="T4" fmla="*/ 273 w 528"/>
                  <a:gd name="T5" fmla="*/ 82 h 538"/>
                  <a:gd name="T6" fmla="*/ 298 w 528"/>
                  <a:gd name="T7" fmla="*/ 95 h 538"/>
                  <a:gd name="T8" fmla="*/ 373 w 528"/>
                  <a:gd name="T9" fmla="*/ 112 h 538"/>
                  <a:gd name="T10" fmla="*/ 419 w 528"/>
                  <a:gd name="T11" fmla="*/ 145 h 538"/>
                  <a:gd name="T12" fmla="*/ 423 w 528"/>
                  <a:gd name="T13" fmla="*/ 191 h 538"/>
                  <a:gd name="T14" fmla="*/ 409 w 528"/>
                  <a:gd name="T15" fmla="*/ 220 h 538"/>
                  <a:gd name="T16" fmla="*/ 357 w 528"/>
                  <a:gd name="T17" fmla="*/ 265 h 538"/>
                  <a:gd name="T18" fmla="*/ 245 w 528"/>
                  <a:gd name="T19" fmla="*/ 269 h 538"/>
                  <a:gd name="T20" fmla="*/ 207 w 528"/>
                  <a:gd name="T21" fmla="*/ 256 h 538"/>
                  <a:gd name="T22" fmla="*/ 188 w 528"/>
                  <a:gd name="T23" fmla="*/ 250 h 538"/>
                  <a:gd name="T24" fmla="*/ 150 w 528"/>
                  <a:gd name="T25" fmla="*/ 268 h 538"/>
                  <a:gd name="T26" fmla="*/ 141 w 528"/>
                  <a:gd name="T27" fmla="*/ 324 h 538"/>
                  <a:gd name="T28" fmla="*/ 161 w 528"/>
                  <a:gd name="T29" fmla="*/ 341 h 538"/>
                  <a:gd name="T30" fmla="*/ 173 w 528"/>
                  <a:gd name="T31" fmla="*/ 347 h 538"/>
                  <a:gd name="T32" fmla="*/ 178 w 528"/>
                  <a:gd name="T33" fmla="*/ 348 h 538"/>
                  <a:gd name="T34" fmla="*/ 184 w 528"/>
                  <a:gd name="T35" fmla="*/ 351 h 538"/>
                  <a:gd name="T36" fmla="*/ 220 w 528"/>
                  <a:gd name="T37" fmla="*/ 367 h 538"/>
                  <a:gd name="T38" fmla="*/ 243 w 528"/>
                  <a:gd name="T39" fmla="*/ 399 h 538"/>
                  <a:gd name="T40" fmla="*/ 180 w 528"/>
                  <a:gd name="T41" fmla="*/ 443 h 538"/>
                  <a:gd name="T42" fmla="*/ 131 w 528"/>
                  <a:gd name="T43" fmla="*/ 456 h 538"/>
                  <a:gd name="T44" fmla="*/ 62 w 528"/>
                  <a:gd name="T45" fmla="*/ 456 h 538"/>
                  <a:gd name="T46" fmla="*/ 50 w 528"/>
                  <a:gd name="T47" fmla="*/ 443 h 538"/>
                  <a:gd name="T48" fmla="*/ 10 w 528"/>
                  <a:gd name="T49" fmla="*/ 446 h 538"/>
                  <a:gd name="T50" fmla="*/ 3 w 528"/>
                  <a:gd name="T51" fmla="*/ 475 h 538"/>
                  <a:gd name="T52" fmla="*/ 45 w 528"/>
                  <a:gd name="T53" fmla="*/ 525 h 538"/>
                  <a:gd name="T54" fmla="*/ 134 w 528"/>
                  <a:gd name="T55" fmla="*/ 538 h 538"/>
                  <a:gd name="T56" fmla="*/ 190 w 528"/>
                  <a:gd name="T57" fmla="*/ 528 h 538"/>
                  <a:gd name="T58" fmla="*/ 302 w 528"/>
                  <a:gd name="T59" fmla="*/ 465 h 538"/>
                  <a:gd name="T60" fmla="*/ 355 w 528"/>
                  <a:gd name="T61" fmla="*/ 383 h 538"/>
                  <a:gd name="T62" fmla="*/ 357 w 528"/>
                  <a:gd name="T63" fmla="*/ 366 h 538"/>
                  <a:gd name="T64" fmla="*/ 425 w 528"/>
                  <a:gd name="T65" fmla="*/ 341 h 538"/>
                  <a:gd name="T66" fmla="*/ 497 w 528"/>
                  <a:gd name="T67" fmla="*/ 271 h 538"/>
                  <a:gd name="T68" fmla="*/ 520 w 528"/>
                  <a:gd name="T69" fmla="*/ 220 h 538"/>
                  <a:gd name="T70" fmla="*/ 520 w 528"/>
                  <a:gd name="T71" fmla="*/ 127 h 538"/>
                  <a:gd name="T72" fmla="*/ 469 w 528"/>
                  <a:gd name="T73" fmla="*/ 53 h 538"/>
                  <a:gd name="T74" fmla="*/ 384 w 528"/>
                  <a:gd name="T75" fmla="*/ 9 h 538"/>
                  <a:gd name="T76" fmla="*/ 311 w 528"/>
                  <a:gd name="T77" fmla="*/ 0 h 5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28" h="538">
                    <a:moveTo>
                      <a:pt x="311" y="0"/>
                    </a:moveTo>
                    <a:lnTo>
                      <a:pt x="301" y="1"/>
                    </a:lnTo>
                    <a:lnTo>
                      <a:pt x="285" y="9"/>
                    </a:lnTo>
                    <a:lnTo>
                      <a:pt x="268" y="27"/>
                    </a:lnTo>
                    <a:lnTo>
                      <a:pt x="263" y="60"/>
                    </a:lnTo>
                    <a:lnTo>
                      <a:pt x="273" y="82"/>
                    </a:lnTo>
                    <a:lnTo>
                      <a:pt x="288" y="92"/>
                    </a:lnTo>
                    <a:lnTo>
                      <a:pt x="298" y="95"/>
                    </a:lnTo>
                    <a:lnTo>
                      <a:pt x="321" y="99"/>
                    </a:lnTo>
                    <a:lnTo>
                      <a:pt x="373" y="112"/>
                    </a:lnTo>
                    <a:lnTo>
                      <a:pt x="404" y="129"/>
                    </a:lnTo>
                    <a:lnTo>
                      <a:pt x="419" y="145"/>
                    </a:lnTo>
                    <a:lnTo>
                      <a:pt x="426" y="165"/>
                    </a:lnTo>
                    <a:lnTo>
                      <a:pt x="423" y="191"/>
                    </a:lnTo>
                    <a:lnTo>
                      <a:pt x="416" y="206"/>
                    </a:lnTo>
                    <a:lnTo>
                      <a:pt x="409" y="220"/>
                    </a:lnTo>
                    <a:lnTo>
                      <a:pt x="391" y="242"/>
                    </a:lnTo>
                    <a:lnTo>
                      <a:pt x="357" y="265"/>
                    </a:lnTo>
                    <a:lnTo>
                      <a:pt x="302" y="276"/>
                    </a:lnTo>
                    <a:lnTo>
                      <a:pt x="245" y="269"/>
                    </a:lnTo>
                    <a:lnTo>
                      <a:pt x="217" y="260"/>
                    </a:lnTo>
                    <a:lnTo>
                      <a:pt x="207" y="256"/>
                    </a:lnTo>
                    <a:lnTo>
                      <a:pt x="199" y="253"/>
                    </a:lnTo>
                    <a:lnTo>
                      <a:pt x="188" y="250"/>
                    </a:lnTo>
                    <a:lnTo>
                      <a:pt x="171" y="253"/>
                    </a:lnTo>
                    <a:lnTo>
                      <a:pt x="150" y="268"/>
                    </a:lnTo>
                    <a:lnTo>
                      <a:pt x="135" y="299"/>
                    </a:lnTo>
                    <a:lnTo>
                      <a:pt x="141" y="324"/>
                    </a:lnTo>
                    <a:lnTo>
                      <a:pt x="151" y="337"/>
                    </a:lnTo>
                    <a:lnTo>
                      <a:pt x="161" y="341"/>
                    </a:lnTo>
                    <a:lnTo>
                      <a:pt x="167" y="344"/>
                    </a:lnTo>
                    <a:lnTo>
                      <a:pt x="173" y="347"/>
                    </a:lnTo>
                    <a:lnTo>
                      <a:pt x="173" y="347"/>
                    </a:lnTo>
                    <a:lnTo>
                      <a:pt x="178" y="348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220" y="367"/>
                    </a:lnTo>
                    <a:lnTo>
                      <a:pt x="252" y="386"/>
                    </a:lnTo>
                    <a:lnTo>
                      <a:pt x="243" y="399"/>
                    </a:lnTo>
                    <a:lnTo>
                      <a:pt x="220" y="420"/>
                    </a:lnTo>
                    <a:lnTo>
                      <a:pt x="180" y="443"/>
                    </a:lnTo>
                    <a:lnTo>
                      <a:pt x="150" y="452"/>
                    </a:lnTo>
                    <a:lnTo>
                      <a:pt x="131" y="456"/>
                    </a:lnTo>
                    <a:lnTo>
                      <a:pt x="85" y="459"/>
                    </a:lnTo>
                    <a:lnTo>
                      <a:pt x="62" y="456"/>
                    </a:lnTo>
                    <a:lnTo>
                      <a:pt x="57" y="453"/>
                    </a:lnTo>
                    <a:lnTo>
                      <a:pt x="50" y="443"/>
                    </a:lnTo>
                    <a:lnTo>
                      <a:pt x="30" y="438"/>
                    </a:lnTo>
                    <a:lnTo>
                      <a:pt x="10" y="446"/>
                    </a:lnTo>
                    <a:lnTo>
                      <a:pt x="0" y="463"/>
                    </a:lnTo>
                    <a:lnTo>
                      <a:pt x="3" y="475"/>
                    </a:lnTo>
                    <a:lnTo>
                      <a:pt x="13" y="498"/>
                    </a:lnTo>
                    <a:lnTo>
                      <a:pt x="45" y="525"/>
                    </a:lnTo>
                    <a:lnTo>
                      <a:pt x="88" y="537"/>
                    </a:lnTo>
                    <a:lnTo>
                      <a:pt x="134" y="538"/>
                    </a:lnTo>
                    <a:lnTo>
                      <a:pt x="155" y="534"/>
                    </a:lnTo>
                    <a:lnTo>
                      <a:pt x="190" y="528"/>
                    </a:lnTo>
                    <a:lnTo>
                      <a:pt x="250" y="504"/>
                    </a:lnTo>
                    <a:lnTo>
                      <a:pt x="302" y="465"/>
                    </a:lnTo>
                    <a:lnTo>
                      <a:pt x="341" y="414"/>
                    </a:lnTo>
                    <a:lnTo>
                      <a:pt x="355" y="383"/>
                    </a:lnTo>
                    <a:lnTo>
                      <a:pt x="358" y="374"/>
                    </a:lnTo>
                    <a:lnTo>
                      <a:pt x="357" y="366"/>
                    </a:lnTo>
                    <a:lnTo>
                      <a:pt x="381" y="360"/>
                    </a:lnTo>
                    <a:lnTo>
                      <a:pt x="425" y="341"/>
                    </a:lnTo>
                    <a:lnTo>
                      <a:pt x="463" y="311"/>
                    </a:lnTo>
                    <a:lnTo>
                      <a:pt x="497" y="271"/>
                    </a:lnTo>
                    <a:lnTo>
                      <a:pt x="509" y="246"/>
                    </a:lnTo>
                    <a:lnTo>
                      <a:pt x="520" y="220"/>
                    </a:lnTo>
                    <a:lnTo>
                      <a:pt x="528" y="171"/>
                    </a:lnTo>
                    <a:lnTo>
                      <a:pt x="520" y="127"/>
                    </a:lnTo>
                    <a:lnTo>
                      <a:pt x="499" y="86"/>
                    </a:lnTo>
                    <a:lnTo>
                      <a:pt x="469" y="53"/>
                    </a:lnTo>
                    <a:lnTo>
                      <a:pt x="430" y="26"/>
                    </a:lnTo>
                    <a:lnTo>
                      <a:pt x="384" y="9"/>
                    </a:lnTo>
                    <a:lnTo>
                      <a:pt x="337" y="0"/>
                    </a:lnTo>
                    <a:lnTo>
                      <a:pt x="31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20"/>
              <p:cNvSpPr>
                <a:spLocks/>
              </p:cNvSpPr>
              <p:nvPr/>
            </p:nvSpPr>
            <p:spPr bwMode="auto">
              <a:xfrm>
                <a:off x="1665" y="2702"/>
                <a:ext cx="205" cy="210"/>
              </a:xfrm>
              <a:custGeom>
                <a:avLst/>
                <a:gdLst>
                  <a:gd name="T0" fmla="*/ 388 w 613"/>
                  <a:gd name="T1" fmla="*/ 3 h 630"/>
                  <a:gd name="T2" fmla="*/ 357 w 613"/>
                  <a:gd name="T3" fmla="*/ 52 h 630"/>
                  <a:gd name="T4" fmla="*/ 381 w 613"/>
                  <a:gd name="T5" fmla="*/ 89 h 630"/>
                  <a:gd name="T6" fmla="*/ 466 w 613"/>
                  <a:gd name="T7" fmla="*/ 128 h 630"/>
                  <a:gd name="T8" fmla="*/ 511 w 613"/>
                  <a:gd name="T9" fmla="*/ 174 h 630"/>
                  <a:gd name="T10" fmla="*/ 506 w 613"/>
                  <a:gd name="T11" fmla="*/ 230 h 630"/>
                  <a:gd name="T12" fmla="*/ 486 w 613"/>
                  <a:gd name="T13" fmla="*/ 265 h 630"/>
                  <a:gd name="T14" fmla="*/ 431 w 613"/>
                  <a:gd name="T15" fmla="*/ 307 h 630"/>
                  <a:gd name="T16" fmla="*/ 349 w 613"/>
                  <a:gd name="T17" fmla="*/ 312 h 630"/>
                  <a:gd name="T18" fmla="*/ 257 w 613"/>
                  <a:gd name="T19" fmla="*/ 265 h 630"/>
                  <a:gd name="T20" fmla="*/ 253 w 613"/>
                  <a:gd name="T21" fmla="*/ 260 h 630"/>
                  <a:gd name="T22" fmla="*/ 239 w 613"/>
                  <a:gd name="T23" fmla="*/ 252 h 630"/>
                  <a:gd name="T24" fmla="*/ 198 w 613"/>
                  <a:gd name="T25" fmla="*/ 256 h 630"/>
                  <a:gd name="T26" fmla="*/ 175 w 613"/>
                  <a:gd name="T27" fmla="*/ 311 h 630"/>
                  <a:gd name="T28" fmla="*/ 188 w 613"/>
                  <a:gd name="T29" fmla="*/ 334 h 630"/>
                  <a:gd name="T30" fmla="*/ 214 w 613"/>
                  <a:gd name="T31" fmla="*/ 354 h 630"/>
                  <a:gd name="T32" fmla="*/ 256 w 613"/>
                  <a:gd name="T33" fmla="*/ 422 h 630"/>
                  <a:gd name="T34" fmla="*/ 224 w 613"/>
                  <a:gd name="T35" fmla="*/ 512 h 630"/>
                  <a:gd name="T36" fmla="*/ 180 w 613"/>
                  <a:gd name="T37" fmla="*/ 543 h 630"/>
                  <a:gd name="T38" fmla="*/ 119 w 613"/>
                  <a:gd name="T39" fmla="*/ 547 h 630"/>
                  <a:gd name="T40" fmla="*/ 72 w 613"/>
                  <a:gd name="T41" fmla="*/ 495 h 630"/>
                  <a:gd name="T42" fmla="*/ 51 w 613"/>
                  <a:gd name="T43" fmla="*/ 397 h 630"/>
                  <a:gd name="T44" fmla="*/ 37 w 613"/>
                  <a:gd name="T45" fmla="*/ 374 h 630"/>
                  <a:gd name="T46" fmla="*/ 5 w 613"/>
                  <a:gd name="T47" fmla="*/ 387 h 630"/>
                  <a:gd name="T48" fmla="*/ 0 w 613"/>
                  <a:gd name="T49" fmla="*/ 425 h 630"/>
                  <a:gd name="T50" fmla="*/ 13 w 613"/>
                  <a:gd name="T51" fmla="*/ 540 h 630"/>
                  <a:gd name="T52" fmla="*/ 66 w 613"/>
                  <a:gd name="T53" fmla="*/ 607 h 630"/>
                  <a:gd name="T54" fmla="*/ 131 w 613"/>
                  <a:gd name="T55" fmla="*/ 630 h 630"/>
                  <a:gd name="T56" fmla="*/ 220 w 613"/>
                  <a:gd name="T57" fmla="*/ 615 h 630"/>
                  <a:gd name="T58" fmla="*/ 263 w 613"/>
                  <a:gd name="T59" fmla="*/ 594 h 630"/>
                  <a:gd name="T60" fmla="*/ 329 w 613"/>
                  <a:gd name="T61" fmla="*/ 522 h 630"/>
                  <a:gd name="T62" fmla="*/ 352 w 613"/>
                  <a:gd name="T63" fmla="*/ 452 h 630"/>
                  <a:gd name="T64" fmla="*/ 352 w 613"/>
                  <a:gd name="T65" fmla="*/ 410 h 630"/>
                  <a:gd name="T66" fmla="*/ 446 w 613"/>
                  <a:gd name="T67" fmla="*/ 404 h 630"/>
                  <a:gd name="T68" fmla="*/ 555 w 613"/>
                  <a:gd name="T69" fmla="*/ 338 h 630"/>
                  <a:gd name="T70" fmla="*/ 594 w 613"/>
                  <a:gd name="T71" fmla="*/ 283 h 630"/>
                  <a:gd name="T72" fmla="*/ 613 w 613"/>
                  <a:gd name="T73" fmla="*/ 177 h 630"/>
                  <a:gd name="T74" fmla="*/ 574 w 613"/>
                  <a:gd name="T75" fmla="*/ 82 h 630"/>
                  <a:gd name="T76" fmla="*/ 489 w 613"/>
                  <a:gd name="T77" fmla="*/ 17 h 630"/>
                  <a:gd name="T78" fmla="*/ 404 w 613"/>
                  <a:gd name="T79" fmla="*/ 0 h 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13" h="630">
                    <a:moveTo>
                      <a:pt x="404" y="0"/>
                    </a:moveTo>
                    <a:lnTo>
                      <a:pt x="388" y="3"/>
                    </a:lnTo>
                    <a:lnTo>
                      <a:pt x="365" y="21"/>
                    </a:lnTo>
                    <a:lnTo>
                      <a:pt x="357" y="52"/>
                    </a:lnTo>
                    <a:lnTo>
                      <a:pt x="367" y="79"/>
                    </a:lnTo>
                    <a:lnTo>
                      <a:pt x="381" y="89"/>
                    </a:lnTo>
                    <a:lnTo>
                      <a:pt x="410" y="101"/>
                    </a:lnTo>
                    <a:lnTo>
                      <a:pt x="466" y="128"/>
                    </a:lnTo>
                    <a:lnTo>
                      <a:pt x="498" y="152"/>
                    </a:lnTo>
                    <a:lnTo>
                      <a:pt x="511" y="174"/>
                    </a:lnTo>
                    <a:lnTo>
                      <a:pt x="515" y="200"/>
                    </a:lnTo>
                    <a:lnTo>
                      <a:pt x="506" y="230"/>
                    </a:lnTo>
                    <a:lnTo>
                      <a:pt x="498" y="249"/>
                    </a:lnTo>
                    <a:lnTo>
                      <a:pt x="486" y="265"/>
                    </a:lnTo>
                    <a:lnTo>
                      <a:pt x="462" y="291"/>
                    </a:lnTo>
                    <a:lnTo>
                      <a:pt x="431" y="307"/>
                    </a:lnTo>
                    <a:lnTo>
                      <a:pt x="400" y="314"/>
                    </a:lnTo>
                    <a:lnTo>
                      <a:pt x="349" y="312"/>
                    </a:lnTo>
                    <a:lnTo>
                      <a:pt x="285" y="286"/>
                    </a:lnTo>
                    <a:lnTo>
                      <a:pt x="257" y="265"/>
                    </a:lnTo>
                    <a:lnTo>
                      <a:pt x="257" y="265"/>
                    </a:lnTo>
                    <a:lnTo>
                      <a:pt x="253" y="260"/>
                    </a:lnTo>
                    <a:lnTo>
                      <a:pt x="247" y="258"/>
                    </a:lnTo>
                    <a:lnTo>
                      <a:pt x="239" y="252"/>
                    </a:lnTo>
                    <a:lnTo>
                      <a:pt x="223" y="249"/>
                    </a:lnTo>
                    <a:lnTo>
                      <a:pt x="198" y="256"/>
                    </a:lnTo>
                    <a:lnTo>
                      <a:pt x="177" y="285"/>
                    </a:lnTo>
                    <a:lnTo>
                      <a:pt x="175" y="311"/>
                    </a:lnTo>
                    <a:lnTo>
                      <a:pt x="181" y="327"/>
                    </a:lnTo>
                    <a:lnTo>
                      <a:pt x="188" y="334"/>
                    </a:lnTo>
                    <a:lnTo>
                      <a:pt x="201" y="344"/>
                    </a:lnTo>
                    <a:lnTo>
                      <a:pt x="214" y="354"/>
                    </a:lnTo>
                    <a:lnTo>
                      <a:pt x="234" y="376"/>
                    </a:lnTo>
                    <a:lnTo>
                      <a:pt x="256" y="422"/>
                    </a:lnTo>
                    <a:lnTo>
                      <a:pt x="253" y="469"/>
                    </a:lnTo>
                    <a:lnTo>
                      <a:pt x="224" y="512"/>
                    </a:lnTo>
                    <a:lnTo>
                      <a:pt x="198" y="531"/>
                    </a:lnTo>
                    <a:lnTo>
                      <a:pt x="180" y="543"/>
                    </a:lnTo>
                    <a:lnTo>
                      <a:pt x="146" y="551"/>
                    </a:lnTo>
                    <a:lnTo>
                      <a:pt x="119" y="547"/>
                    </a:lnTo>
                    <a:lnTo>
                      <a:pt x="96" y="533"/>
                    </a:lnTo>
                    <a:lnTo>
                      <a:pt x="72" y="495"/>
                    </a:lnTo>
                    <a:lnTo>
                      <a:pt x="54" y="430"/>
                    </a:lnTo>
                    <a:lnTo>
                      <a:pt x="51" y="397"/>
                    </a:lnTo>
                    <a:lnTo>
                      <a:pt x="50" y="386"/>
                    </a:lnTo>
                    <a:lnTo>
                      <a:pt x="37" y="374"/>
                    </a:lnTo>
                    <a:lnTo>
                      <a:pt x="20" y="374"/>
                    </a:lnTo>
                    <a:lnTo>
                      <a:pt x="5" y="387"/>
                    </a:lnTo>
                    <a:lnTo>
                      <a:pt x="2" y="397"/>
                    </a:lnTo>
                    <a:lnTo>
                      <a:pt x="0" y="425"/>
                    </a:lnTo>
                    <a:lnTo>
                      <a:pt x="1" y="484"/>
                    </a:lnTo>
                    <a:lnTo>
                      <a:pt x="13" y="540"/>
                    </a:lnTo>
                    <a:lnTo>
                      <a:pt x="43" y="589"/>
                    </a:lnTo>
                    <a:lnTo>
                      <a:pt x="66" y="607"/>
                    </a:lnTo>
                    <a:lnTo>
                      <a:pt x="87" y="619"/>
                    </a:lnTo>
                    <a:lnTo>
                      <a:pt x="131" y="630"/>
                    </a:lnTo>
                    <a:lnTo>
                      <a:pt x="175" y="628"/>
                    </a:lnTo>
                    <a:lnTo>
                      <a:pt x="220" y="615"/>
                    </a:lnTo>
                    <a:lnTo>
                      <a:pt x="241" y="606"/>
                    </a:lnTo>
                    <a:lnTo>
                      <a:pt x="263" y="594"/>
                    </a:lnTo>
                    <a:lnTo>
                      <a:pt x="300" y="561"/>
                    </a:lnTo>
                    <a:lnTo>
                      <a:pt x="329" y="522"/>
                    </a:lnTo>
                    <a:lnTo>
                      <a:pt x="348" y="476"/>
                    </a:lnTo>
                    <a:lnTo>
                      <a:pt x="352" y="452"/>
                    </a:lnTo>
                    <a:lnTo>
                      <a:pt x="355" y="430"/>
                    </a:lnTo>
                    <a:lnTo>
                      <a:pt x="352" y="410"/>
                    </a:lnTo>
                    <a:lnTo>
                      <a:pt x="384" y="413"/>
                    </a:lnTo>
                    <a:lnTo>
                      <a:pt x="446" y="404"/>
                    </a:lnTo>
                    <a:lnTo>
                      <a:pt x="505" y="380"/>
                    </a:lnTo>
                    <a:lnTo>
                      <a:pt x="555" y="338"/>
                    </a:lnTo>
                    <a:lnTo>
                      <a:pt x="577" y="309"/>
                    </a:lnTo>
                    <a:lnTo>
                      <a:pt x="594" y="283"/>
                    </a:lnTo>
                    <a:lnTo>
                      <a:pt x="611" y="230"/>
                    </a:lnTo>
                    <a:lnTo>
                      <a:pt x="613" y="177"/>
                    </a:lnTo>
                    <a:lnTo>
                      <a:pt x="600" y="127"/>
                    </a:lnTo>
                    <a:lnTo>
                      <a:pt x="574" y="82"/>
                    </a:lnTo>
                    <a:lnTo>
                      <a:pt x="537" y="44"/>
                    </a:lnTo>
                    <a:lnTo>
                      <a:pt x="489" y="17"/>
                    </a:lnTo>
                    <a:lnTo>
                      <a:pt x="434" y="1"/>
                    </a:lnTo>
                    <a:lnTo>
                      <a:pt x="40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2" name="Group 31"/>
            <p:cNvGrpSpPr>
              <a:grpSpLocks noChangeAspect="1"/>
            </p:cNvGrpSpPr>
            <p:nvPr/>
          </p:nvGrpSpPr>
          <p:grpSpPr bwMode="auto">
            <a:xfrm>
              <a:off x="594443" y="5066831"/>
              <a:ext cx="167284" cy="203007"/>
              <a:chOff x="2647" y="1727"/>
              <a:chExt cx="192" cy="233"/>
            </a:xfrm>
            <a:grpFill/>
          </p:grpSpPr>
          <p:sp>
            <p:nvSpPr>
              <p:cNvPr id="13" name="Freeform 32"/>
              <p:cNvSpPr>
                <a:spLocks/>
              </p:cNvSpPr>
              <p:nvPr/>
            </p:nvSpPr>
            <p:spPr bwMode="auto">
              <a:xfrm>
                <a:off x="2699" y="1727"/>
                <a:ext cx="140" cy="152"/>
              </a:xfrm>
              <a:custGeom>
                <a:avLst/>
                <a:gdLst>
                  <a:gd name="T0" fmla="*/ 94 w 421"/>
                  <a:gd name="T1" fmla="*/ 455 h 455"/>
                  <a:gd name="T2" fmla="*/ 0 w 421"/>
                  <a:gd name="T3" fmla="*/ 362 h 455"/>
                  <a:gd name="T4" fmla="*/ 172 w 421"/>
                  <a:gd name="T5" fmla="*/ 191 h 455"/>
                  <a:gd name="T6" fmla="*/ 371 w 421"/>
                  <a:gd name="T7" fmla="*/ 1 h 455"/>
                  <a:gd name="T8" fmla="*/ 377 w 421"/>
                  <a:gd name="T9" fmla="*/ 0 h 455"/>
                  <a:gd name="T10" fmla="*/ 404 w 421"/>
                  <a:gd name="T11" fmla="*/ 4 h 455"/>
                  <a:gd name="T12" fmla="*/ 419 w 421"/>
                  <a:gd name="T13" fmla="*/ 21 h 455"/>
                  <a:gd name="T14" fmla="*/ 421 w 421"/>
                  <a:gd name="T15" fmla="*/ 37 h 455"/>
                  <a:gd name="T16" fmla="*/ 364 w 421"/>
                  <a:gd name="T17" fmla="*/ 120 h 455"/>
                  <a:gd name="T18" fmla="*/ 130 w 421"/>
                  <a:gd name="T19" fmla="*/ 410 h 455"/>
                  <a:gd name="T20" fmla="*/ 94 w 421"/>
                  <a:gd name="T21" fmla="*/ 455 h 4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21" h="455">
                    <a:moveTo>
                      <a:pt x="94" y="455"/>
                    </a:moveTo>
                    <a:lnTo>
                      <a:pt x="0" y="362"/>
                    </a:lnTo>
                    <a:lnTo>
                      <a:pt x="172" y="191"/>
                    </a:lnTo>
                    <a:lnTo>
                      <a:pt x="371" y="1"/>
                    </a:lnTo>
                    <a:lnTo>
                      <a:pt x="377" y="0"/>
                    </a:lnTo>
                    <a:lnTo>
                      <a:pt x="404" y="4"/>
                    </a:lnTo>
                    <a:lnTo>
                      <a:pt x="419" y="21"/>
                    </a:lnTo>
                    <a:lnTo>
                      <a:pt x="421" y="37"/>
                    </a:lnTo>
                    <a:lnTo>
                      <a:pt x="364" y="120"/>
                    </a:lnTo>
                    <a:lnTo>
                      <a:pt x="130" y="410"/>
                    </a:lnTo>
                    <a:lnTo>
                      <a:pt x="94" y="45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" name="Freeform 33"/>
              <p:cNvSpPr>
                <a:spLocks/>
              </p:cNvSpPr>
              <p:nvPr/>
            </p:nvSpPr>
            <p:spPr bwMode="auto">
              <a:xfrm>
                <a:off x="2647" y="1856"/>
                <a:ext cx="76" cy="104"/>
              </a:xfrm>
              <a:custGeom>
                <a:avLst/>
                <a:gdLst>
                  <a:gd name="T0" fmla="*/ 22 w 226"/>
                  <a:gd name="T1" fmla="*/ 314 h 314"/>
                  <a:gd name="T2" fmla="*/ 21 w 226"/>
                  <a:gd name="T3" fmla="*/ 301 h 314"/>
                  <a:gd name="T4" fmla="*/ 37 w 226"/>
                  <a:gd name="T5" fmla="*/ 242 h 314"/>
                  <a:gd name="T6" fmla="*/ 63 w 226"/>
                  <a:gd name="T7" fmla="*/ 219 h 314"/>
                  <a:gd name="T8" fmla="*/ 90 w 226"/>
                  <a:gd name="T9" fmla="*/ 211 h 314"/>
                  <a:gd name="T10" fmla="*/ 107 w 226"/>
                  <a:gd name="T11" fmla="*/ 209 h 314"/>
                  <a:gd name="T12" fmla="*/ 125 w 226"/>
                  <a:gd name="T13" fmla="*/ 208 h 314"/>
                  <a:gd name="T14" fmla="*/ 153 w 226"/>
                  <a:gd name="T15" fmla="*/ 199 h 314"/>
                  <a:gd name="T16" fmla="*/ 188 w 226"/>
                  <a:gd name="T17" fmla="*/ 173 h 314"/>
                  <a:gd name="T18" fmla="*/ 223 w 226"/>
                  <a:gd name="T19" fmla="*/ 107 h 314"/>
                  <a:gd name="T20" fmla="*/ 226 w 226"/>
                  <a:gd name="T21" fmla="*/ 91 h 314"/>
                  <a:gd name="T22" fmla="*/ 132 w 226"/>
                  <a:gd name="T23" fmla="*/ 0 h 314"/>
                  <a:gd name="T24" fmla="*/ 96 w 226"/>
                  <a:gd name="T25" fmla="*/ 17 h 314"/>
                  <a:gd name="T26" fmla="*/ 44 w 226"/>
                  <a:gd name="T27" fmla="*/ 61 h 314"/>
                  <a:gd name="T28" fmla="*/ 13 w 226"/>
                  <a:gd name="T29" fmla="*/ 113 h 314"/>
                  <a:gd name="T30" fmla="*/ 0 w 226"/>
                  <a:gd name="T31" fmla="*/ 165 h 314"/>
                  <a:gd name="T32" fmla="*/ 2 w 226"/>
                  <a:gd name="T33" fmla="*/ 239 h 314"/>
                  <a:gd name="T34" fmla="*/ 19 w 226"/>
                  <a:gd name="T35" fmla="*/ 307 h 314"/>
                  <a:gd name="T36" fmla="*/ 22 w 226"/>
                  <a:gd name="T37" fmla="*/ 314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26" h="314">
                    <a:moveTo>
                      <a:pt x="22" y="314"/>
                    </a:moveTo>
                    <a:lnTo>
                      <a:pt x="21" y="301"/>
                    </a:lnTo>
                    <a:lnTo>
                      <a:pt x="37" y="242"/>
                    </a:lnTo>
                    <a:lnTo>
                      <a:pt x="63" y="219"/>
                    </a:lnTo>
                    <a:lnTo>
                      <a:pt x="90" y="211"/>
                    </a:lnTo>
                    <a:lnTo>
                      <a:pt x="107" y="209"/>
                    </a:lnTo>
                    <a:lnTo>
                      <a:pt x="125" y="208"/>
                    </a:lnTo>
                    <a:lnTo>
                      <a:pt x="153" y="199"/>
                    </a:lnTo>
                    <a:lnTo>
                      <a:pt x="188" y="173"/>
                    </a:lnTo>
                    <a:lnTo>
                      <a:pt x="223" y="107"/>
                    </a:lnTo>
                    <a:lnTo>
                      <a:pt x="226" y="91"/>
                    </a:lnTo>
                    <a:lnTo>
                      <a:pt x="132" y="0"/>
                    </a:lnTo>
                    <a:lnTo>
                      <a:pt x="96" y="17"/>
                    </a:lnTo>
                    <a:lnTo>
                      <a:pt x="44" y="61"/>
                    </a:lnTo>
                    <a:lnTo>
                      <a:pt x="13" y="113"/>
                    </a:lnTo>
                    <a:lnTo>
                      <a:pt x="0" y="165"/>
                    </a:lnTo>
                    <a:lnTo>
                      <a:pt x="2" y="239"/>
                    </a:lnTo>
                    <a:lnTo>
                      <a:pt x="19" y="307"/>
                    </a:lnTo>
                    <a:lnTo>
                      <a:pt x="22" y="3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25" name="모서리가 둥근 직사각형 24"/>
          <p:cNvSpPr/>
          <p:nvPr/>
        </p:nvSpPr>
        <p:spPr>
          <a:xfrm>
            <a:off x="752612" y="225445"/>
            <a:ext cx="11207159" cy="650762"/>
          </a:xfrm>
          <a:prstGeom prst="roundRect">
            <a:avLst/>
          </a:prstGeom>
          <a:solidFill>
            <a:srgbClr val="F4F4FE"/>
          </a:solidFill>
          <a:ln>
            <a:noFill/>
          </a:ln>
          <a:effectLst>
            <a:outerShdw blurRad="190500" dist="101600" dir="2700000" algn="tl" rotWithShape="0">
              <a:srgbClr val="5955B3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2400" kern="0" dirty="0">
                <a:solidFill>
                  <a:srgbClr val="5955B3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프로젝트 분석 결과</a:t>
            </a:r>
            <a:endParaRPr lang="en-US" altLang="ko-KR" sz="2400" kern="0" dirty="0">
              <a:solidFill>
                <a:srgbClr val="5955B3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11658599" y="598713"/>
            <a:ext cx="217715" cy="217715"/>
          </a:xfrm>
          <a:prstGeom prst="ellipse">
            <a:avLst/>
          </a:prstGeom>
          <a:solidFill>
            <a:srgbClr val="5955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prstClr val="white"/>
                </a:solidFill>
              </a:rPr>
              <a:t>+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156851" y="354496"/>
            <a:ext cx="298491" cy="298491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9641AA1F-F0A5-7025-79A0-8FB8229CDF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6406" y="5029488"/>
            <a:ext cx="539304" cy="539304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EB47B897-A5C7-B291-F539-A4C57B2124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0056" y="4945997"/>
            <a:ext cx="731685" cy="731685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D8557C36-6C0A-CCCA-8481-EF1C1978D2FD}"/>
              </a:ext>
            </a:extLst>
          </p:cNvPr>
          <p:cNvSpPr txBox="1"/>
          <p:nvPr/>
        </p:nvSpPr>
        <p:spPr>
          <a:xfrm>
            <a:off x="5455611" y="5686004"/>
            <a:ext cx="8208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i="0" u="none" strike="noStrike" dirty="0">
                <a:solidFill>
                  <a:srgbClr val="47275C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266</a:t>
            </a:r>
            <a:r>
              <a:rPr lang="ko-KR" altLang="en-US" b="1" i="0" u="none" strike="noStrike" dirty="0">
                <a:solidFill>
                  <a:srgbClr val="47275C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개</a:t>
            </a:r>
            <a:endParaRPr lang="ko-KR" alt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7255F7F-65A6-F5F5-4889-80A5C579233F}"/>
              </a:ext>
            </a:extLst>
          </p:cNvPr>
          <p:cNvSpPr txBox="1"/>
          <p:nvPr/>
        </p:nvSpPr>
        <p:spPr>
          <a:xfrm>
            <a:off x="6528001" y="5698704"/>
            <a:ext cx="1132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i="0" u="none" strike="noStrike" dirty="0">
                <a:solidFill>
                  <a:srgbClr val="47275C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35,176</a:t>
            </a:r>
            <a:r>
              <a:rPr lang="ko-KR" altLang="en-US" b="1" dirty="0">
                <a:solidFill>
                  <a:srgbClr val="47275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줄</a:t>
            </a:r>
            <a:endParaRPr lang="ko-KR" altLang="en-US" dirty="0"/>
          </a:p>
        </p:txBody>
      </p:sp>
      <p:graphicFrame>
        <p:nvGraphicFramePr>
          <p:cNvPr id="30" name="표 29">
            <a:extLst>
              <a:ext uri="{FF2B5EF4-FFF2-40B4-BE49-F238E27FC236}">
                <a16:creationId xmlns:a16="http://schemas.microsoft.com/office/drawing/2014/main" id="{5F67D012-F6E8-960F-0B99-EF52F4518006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81048" y="1155874"/>
          <a:ext cx="5612000" cy="3566158"/>
        </p:xfrm>
        <a:graphic>
          <a:graphicData uri="http://schemas.openxmlformats.org/drawingml/2006/table">
            <a:tbl>
              <a:tblPr/>
              <a:tblGrid>
                <a:gridCol w="1122400">
                  <a:extLst>
                    <a:ext uri="{9D8B030D-6E8A-4147-A177-3AD203B41FA5}">
                      <a16:colId xmlns:a16="http://schemas.microsoft.com/office/drawing/2014/main" val="1326179510"/>
                    </a:ext>
                  </a:extLst>
                </a:gridCol>
                <a:gridCol w="742375">
                  <a:extLst>
                    <a:ext uri="{9D8B030D-6E8A-4147-A177-3AD203B41FA5}">
                      <a16:colId xmlns:a16="http://schemas.microsoft.com/office/drawing/2014/main" val="3849944190"/>
                    </a:ext>
                  </a:extLst>
                </a:gridCol>
                <a:gridCol w="742375">
                  <a:extLst>
                    <a:ext uri="{9D8B030D-6E8A-4147-A177-3AD203B41FA5}">
                      <a16:colId xmlns:a16="http://schemas.microsoft.com/office/drawing/2014/main" val="2272277653"/>
                    </a:ext>
                  </a:extLst>
                </a:gridCol>
                <a:gridCol w="1148913">
                  <a:extLst>
                    <a:ext uri="{9D8B030D-6E8A-4147-A177-3AD203B41FA5}">
                      <a16:colId xmlns:a16="http://schemas.microsoft.com/office/drawing/2014/main" val="160078547"/>
                    </a:ext>
                  </a:extLst>
                </a:gridCol>
                <a:gridCol w="866104">
                  <a:extLst>
                    <a:ext uri="{9D8B030D-6E8A-4147-A177-3AD203B41FA5}">
                      <a16:colId xmlns:a16="http://schemas.microsoft.com/office/drawing/2014/main" val="637151079"/>
                    </a:ext>
                  </a:extLst>
                </a:gridCol>
                <a:gridCol w="989833">
                  <a:extLst>
                    <a:ext uri="{9D8B030D-6E8A-4147-A177-3AD203B41FA5}">
                      <a16:colId xmlns:a16="http://schemas.microsoft.com/office/drawing/2014/main" val="2459791169"/>
                    </a:ext>
                  </a:extLst>
                </a:gridCol>
              </a:tblGrid>
              <a:tr h="483708">
                <a:tc gridSpan="6"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 L O C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4185328"/>
                  </a:ext>
                </a:extLst>
              </a:tr>
              <a:tr h="44577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>
                          <a:solidFill>
                            <a:srgbClr val="47275C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Language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9D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>
                          <a:solidFill>
                            <a:srgbClr val="47275C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File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9D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>
                          <a:solidFill>
                            <a:srgbClr val="47275C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Blank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9D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>
                          <a:solidFill>
                            <a:srgbClr val="47275C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Comment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9D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>
                          <a:solidFill>
                            <a:srgbClr val="47275C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Code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9D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>
                          <a:solidFill>
                            <a:srgbClr val="47275C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Percent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9D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8261457"/>
                  </a:ext>
                </a:extLst>
              </a:tr>
              <a:tr h="43628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Java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135 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2,555 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588 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9,025 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26.53%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6940758"/>
                  </a:ext>
                </a:extLst>
              </a:tr>
              <a:tr h="43628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JSP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98 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2,213 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1,385 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14,716 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39.71%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8288112"/>
                  </a:ext>
                </a:extLst>
              </a:tr>
              <a:tr h="43628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Javascript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 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1,794 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1,768 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7,165 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23.15%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1897039"/>
                  </a:ext>
                </a:extLst>
              </a:tr>
              <a:tr h="43628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CSS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 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362 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253 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4,089 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10.19%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98655889"/>
                  </a:ext>
                </a:extLst>
              </a:tr>
              <a:tr h="44577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etc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 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 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 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181 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0.42%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29588160"/>
                  </a:ext>
                </a:extLst>
              </a:tr>
              <a:tr h="44577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total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9D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1" i="0" u="none" strike="noStrike">
                          <a:solidFill>
                            <a:srgbClr val="47275C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266 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9D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6,930 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9D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1" i="0" u="none" strike="noStrike">
                          <a:solidFill>
                            <a:srgbClr val="47275C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3,997 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9D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35,176 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9D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100.00%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9D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3686593"/>
                  </a:ext>
                </a:extLst>
              </a:tr>
            </a:tbl>
          </a:graphicData>
        </a:graphic>
      </p:graphicFrame>
      <p:graphicFrame>
        <p:nvGraphicFramePr>
          <p:cNvPr id="32" name="차트 31">
            <a:extLst>
              <a:ext uri="{FF2B5EF4-FFF2-40B4-BE49-F238E27FC236}">
                <a16:creationId xmlns:a16="http://schemas.microsoft.com/office/drawing/2014/main" id="{854385FD-9C1F-4104-01EA-786E6F89317A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6524098" y="1138198"/>
          <a:ext cx="5261501" cy="35989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371377770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55B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548795" y="94343"/>
            <a:ext cx="11480799" cy="6669314"/>
          </a:xfrm>
          <a:prstGeom prst="roundRect">
            <a:avLst>
              <a:gd name="adj" fmla="val 2541"/>
            </a:avLst>
          </a:prstGeom>
          <a:solidFill>
            <a:schemeClr val="bg1"/>
          </a:solidFill>
          <a:ln>
            <a:noFill/>
          </a:ln>
          <a:effectLst>
            <a:outerShdw dist="1016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853511" y="598713"/>
            <a:ext cx="193117" cy="5222353"/>
            <a:chOff x="581527" y="787428"/>
            <a:chExt cx="193117" cy="5222353"/>
          </a:xfrm>
          <a:solidFill>
            <a:schemeClr val="bg1"/>
          </a:solidFill>
        </p:grpSpPr>
        <p:sp>
          <p:nvSpPr>
            <p:cNvPr id="5" name="Freeform 9"/>
            <p:cNvSpPr>
              <a:spLocks/>
            </p:cNvSpPr>
            <p:nvPr/>
          </p:nvSpPr>
          <p:spPr bwMode="auto">
            <a:xfrm>
              <a:off x="612262" y="1494240"/>
              <a:ext cx="131646" cy="17373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6" name="Group 12"/>
            <p:cNvGrpSpPr>
              <a:grpSpLocks noChangeAspect="1"/>
            </p:cNvGrpSpPr>
            <p:nvPr/>
          </p:nvGrpSpPr>
          <p:grpSpPr bwMode="auto">
            <a:xfrm>
              <a:off x="581527" y="787428"/>
              <a:ext cx="193117" cy="153620"/>
              <a:chOff x="6124" y="305"/>
              <a:chExt cx="841" cy="669"/>
            </a:xfrm>
            <a:grpFill/>
          </p:grpSpPr>
          <p:sp>
            <p:nvSpPr>
              <p:cNvPr id="23" name="Freeform 13"/>
              <p:cNvSpPr>
                <a:spLocks/>
              </p:cNvSpPr>
              <p:nvPr/>
            </p:nvSpPr>
            <p:spPr bwMode="auto">
              <a:xfrm>
                <a:off x="6244" y="440"/>
                <a:ext cx="601" cy="534"/>
              </a:xfrm>
              <a:custGeom>
                <a:avLst/>
                <a:gdLst>
                  <a:gd name="T0" fmla="*/ 902 w 1802"/>
                  <a:gd name="T1" fmla="*/ 0 h 1602"/>
                  <a:gd name="T2" fmla="*/ 2 w 1802"/>
                  <a:gd name="T3" fmla="*/ 742 h 1602"/>
                  <a:gd name="T4" fmla="*/ 2 w 1802"/>
                  <a:gd name="T5" fmla="*/ 743 h 1602"/>
                  <a:gd name="T6" fmla="*/ 2 w 1802"/>
                  <a:gd name="T7" fmla="*/ 746 h 1602"/>
                  <a:gd name="T8" fmla="*/ 0 w 1802"/>
                  <a:gd name="T9" fmla="*/ 749 h 1602"/>
                  <a:gd name="T10" fmla="*/ 0 w 1802"/>
                  <a:gd name="T11" fmla="*/ 751 h 1602"/>
                  <a:gd name="T12" fmla="*/ 0 w 1802"/>
                  <a:gd name="T13" fmla="*/ 1501 h 1602"/>
                  <a:gd name="T14" fmla="*/ 2 w 1802"/>
                  <a:gd name="T15" fmla="*/ 1521 h 1602"/>
                  <a:gd name="T16" fmla="*/ 16 w 1802"/>
                  <a:gd name="T17" fmla="*/ 1557 h 1602"/>
                  <a:gd name="T18" fmla="*/ 30 w 1802"/>
                  <a:gd name="T19" fmla="*/ 1572 h 1602"/>
                  <a:gd name="T20" fmla="*/ 45 w 1802"/>
                  <a:gd name="T21" fmla="*/ 1586 h 1602"/>
                  <a:gd name="T22" fmla="*/ 81 w 1802"/>
                  <a:gd name="T23" fmla="*/ 1601 h 1602"/>
                  <a:gd name="T24" fmla="*/ 100 w 1802"/>
                  <a:gd name="T25" fmla="*/ 1602 h 1602"/>
                  <a:gd name="T26" fmla="*/ 702 w 1802"/>
                  <a:gd name="T27" fmla="*/ 1602 h 1602"/>
                  <a:gd name="T28" fmla="*/ 702 w 1802"/>
                  <a:gd name="T29" fmla="*/ 1001 h 1602"/>
                  <a:gd name="T30" fmla="*/ 1102 w 1802"/>
                  <a:gd name="T31" fmla="*/ 1001 h 1602"/>
                  <a:gd name="T32" fmla="*/ 1102 w 1802"/>
                  <a:gd name="T33" fmla="*/ 1602 h 1602"/>
                  <a:gd name="T34" fmla="*/ 1703 w 1802"/>
                  <a:gd name="T35" fmla="*/ 1602 h 1602"/>
                  <a:gd name="T36" fmla="*/ 1723 w 1802"/>
                  <a:gd name="T37" fmla="*/ 1601 h 1602"/>
                  <a:gd name="T38" fmla="*/ 1758 w 1802"/>
                  <a:gd name="T39" fmla="*/ 1586 h 1602"/>
                  <a:gd name="T40" fmla="*/ 1773 w 1802"/>
                  <a:gd name="T41" fmla="*/ 1572 h 1602"/>
                  <a:gd name="T42" fmla="*/ 1786 w 1802"/>
                  <a:gd name="T43" fmla="*/ 1557 h 1602"/>
                  <a:gd name="T44" fmla="*/ 1802 w 1802"/>
                  <a:gd name="T45" fmla="*/ 1521 h 1602"/>
                  <a:gd name="T46" fmla="*/ 1802 w 1802"/>
                  <a:gd name="T47" fmla="*/ 1501 h 1602"/>
                  <a:gd name="T48" fmla="*/ 1802 w 1802"/>
                  <a:gd name="T49" fmla="*/ 751 h 1602"/>
                  <a:gd name="T50" fmla="*/ 1802 w 1802"/>
                  <a:gd name="T51" fmla="*/ 745 h 1602"/>
                  <a:gd name="T52" fmla="*/ 1801 w 1802"/>
                  <a:gd name="T53" fmla="*/ 742 h 1602"/>
                  <a:gd name="T54" fmla="*/ 902 w 1802"/>
                  <a:gd name="T55" fmla="*/ 0 h 16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802" h="1602">
                    <a:moveTo>
                      <a:pt x="902" y="0"/>
                    </a:moveTo>
                    <a:lnTo>
                      <a:pt x="2" y="742"/>
                    </a:lnTo>
                    <a:lnTo>
                      <a:pt x="2" y="743"/>
                    </a:lnTo>
                    <a:lnTo>
                      <a:pt x="2" y="746"/>
                    </a:lnTo>
                    <a:lnTo>
                      <a:pt x="0" y="749"/>
                    </a:lnTo>
                    <a:lnTo>
                      <a:pt x="0" y="751"/>
                    </a:lnTo>
                    <a:lnTo>
                      <a:pt x="0" y="1501"/>
                    </a:lnTo>
                    <a:lnTo>
                      <a:pt x="2" y="1521"/>
                    </a:lnTo>
                    <a:lnTo>
                      <a:pt x="16" y="1557"/>
                    </a:lnTo>
                    <a:lnTo>
                      <a:pt x="30" y="1572"/>
                    </a:lnTo>
                    <a:lnTo>
                      <a:pt x="45" y="1586"/>
                    </a:lnTo>
                    <a:lnTo>
                      <a:pt x="81" y="1601"/>
                    </a:lnTo>
                    <a:lnTo>
                      <a:pt x="100" y="1602"/>
                    </a:lnTo>
                    <a:lnTo>
                      <a:pt x="702" y="1602"/>
                    </a:lnTo>
                    <a:lnTo>
                      <a:pt x="702" y="1001"/>
                    </a:lnTo>
                    <a:lnTo>
                      <a:pt x="1102" y="1001"/>
                    </a:lnTo>
                    <a:lnTo>
                      <a:pt x="1102" y="1602"/>
                    </a:lnTo>
                    <a:lnTo>
                      <a:pt x="1703" y="1602"/>
                    </a:lnTo>
                    <a:lnTo>
                      <a:pt x="1723" y="1601"/>
                    </a:lnTo>
                    <a:lnTo>
                      <a:pt x="1758" y="1586"/>
                    </a:lnTo>
                    <a:lnTo>
                      <a:pt x="1773" y="1572"/>
                    </a:lnTo>
                    <a:lnTo>
                      <a:pt x="1786" y="1557"/>
                    </a:lnTo>
                    <a:lnTo>
                      <a:pt x="1802" y="1521"/>
                    </a:lnTo>
                    <a:lnTo>
                      <a:pt x="1802" y="1501"/>
                    </a:lnTo>
                    <a:lnTo>
                      <a:pt x="1802" y="751"/>
                    </a:lnTo>
                    <a:lnTo>
                      <a:pt x="1802" y="745"/>
                    </a:lnTo>
                    <a:lnTo>
                      <a:pt x="1801" y="742"/>
                    </a:lnTo>
                    <a:lnTo>
                      <a:pt x="90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14"/>
              <p:cNvSpPr>
                <a:spLocks/>
              </p:cNvSpPr>
              <p:nvPr/>
            </p:nvSpPr>
            <p:spPr bwMode="auto">
              <a:xfrm>
                <a:off x="6124" y="305"/>
                <a:ext cx="841" cy="394"/>
              </a:xfrm>
              <a:custGeom>
                <a:avLst/>
                <a:gdLst>
                  <a:gd name="T0" fmla="*/ 2505 w 2522"/>
                  <a:gd name="T1" fmla="*/ 978 h 1181"/>
                  <a:gd name="T2" fmla="*/ 2162 w 2522"/>
                  <a:gd name="T3" fmla="*/ 694 h 1181"/>
                  <a:gd name="T4" fmla="*/ 2162 w 2522"/>
                  <a:gd name="T5" fmla="*/ 54 h 1181"/>
                  <a:gd name="T6" fmla="*/ 2162 w 2522"/>
                  <a:gd name="T7" fmla="*/ 44 h 1181"/>
                  <a:gd name="T8" fmla="*/ 2155 w 2522"/>
                  <a:gd name="T9" fmla="*/ 26 h 1181"/>
                  <a:gd name="T10" fmla="*/ 2149 w 2522"/>
                  <a:gd name="T11" fmla="*/ 18 h 1181"/>
                  <a:gd name="T12" fmla="*/ 2141 w 2522"/>
                  <a:gd name="T13" fmla="*/ 13 h 1181"/>
                  <a:gd name="T14" fmla="*/ 2123 w 2522"/>
                  <a:gd name="T15" fmla="*/ 5 h 1181"/>
                  <a:gd name="T16" fmla="*/ 2113 w 2522"/>
                  <a:gd name="T17" fmla="*/ 5 h 1181"/>
                  <a:gd name="T18" fmla="*/ 1812 w 2522"/>
                  <a:gd name="T19" fmla="*/ 5 h 1181"/>
                  <a:gd name="T20" fmla="*/ 1802 w 2522"/>
                  <a:gd name="T21" fmla="*/ 5 h 1181"/>
                  <a:gd name="T22" fmla="*/ 1783 w 2522"/>
                  <a:gd name="T23" fmla="*/ 13 h 1181"/>
                  <a:gd name="T24" fmla="*/ 1776 w 2522"/>
                  <a:gd name="T25" fmla="*/ 18 h 1181"/>
                  <a:gd name="T26" fmla="*/ 1770 w 2522"/>
                  <a:gd name="T27" fmla="*/ 26 h 1181"/>
                  <a:gd name="T28" fmla="*/ 1763 w 2522"/>
                  <a:gd name="T29" fmla="*/ 44 h 1181"/>
                  <a:gd name="T30" fmla="*/ 1762 w 2522"/>
                  <a:gd name="T31" fmla="*/ 54 h 1181"/>
                  <a:gd name="T32" fmla="*/ 1762 w 2522"/>
                  <a:gd name="T33" fmla="*/ 360 h 1181"/>
                  <a:gd name="T34" fmla="*/ 1380 w 2522"/>
                  <a:gd name="T35" fmla="*/ 41 h 1181"/>
                  <a:gd name="T36" fmla="*/ 1354 w 2522"/>
                  <a:gd name="T37" fmla="*/ 23 h 1181"/>
                  <a:gd name="T38" fmla="*/ 1295 w 2522"/>
                  <a:gd name="T39" fmla="*/ 1 h 1181"/>
                  <a:gd name="T40" fmla="*/ 1262 w 2522"/>
                  <a:gd name="T41" fmla="*/ 0 h 1181"/>
                  <a:gd name="T42" fmla="*/ 1227 w 2522"/>
                  <a:gd name="T43" fmla="*/ 1 h 1181"/>
                  <a:gd name="T44" fmla="*/ 1168 w 2522"/>
                  <a:gd name="T45" fmla="*/ 23 h 1181"/>
                  <a:gd name="T46" fmla="*/ 1142 w 2522"/>
                  <a:gd name="T47" fmla="*/ 41 h 1181"/>
                  <a:gd name="T48" fmla="*/ 17 w 2522"/>
                  <a:gd name="T49" fmla="*/ 978 h 1181"/>
                  <a:gd name="T50" fmla="*/ 10 w 2522"/>
                  <a:gd name="T51" fmla="*/ 985 h 1181"/>
                  <a:gd name="T52" fmla="*/ 1 w 2522"/>
                  <a:gd name="T53" fmla="*/ 1001 h 1181"/>
                  <a:gd name="T54" fmla="*/ 0 w 2522"/>
                  <a:gd name="T55" fmla="*/ 1012 h 1181"/>
                  <a:gd name="T56" fmla="*/ 0 w 2522"/>
                  <a:gd name="T57" fmla="*/ 1023 h 1181"/>
                  <a:gd name="T58" fmla="*/ 6 w 2522"/>
                  <a:gd name="T59" fmla="*/ 1040 h 1181"/>
                  <a:gd name="T60" fmla="*/ 12 w 2522"/>
                  <a:gd name="T61" fmla="*/ 1048 h 1181"/>
                  <a:gd name="T62" fmla="*/ 108 w 2522"/>
                  <a:gd name="T63" fmla="*/ 1164 h 1181"/>
                  <a:gd name="T64" fmla="*/ 122 w 2522"/>
                  <a:gd name="T65" fmla="*/ 1177 h 1181"/>
                  <a:gd name="T66" fmla="*/ 141 w 2522"/>
                  <a:gd name="T67" fmla="*/ 1181 h 1181"/>
                  <a:gd name="T68" fmla="*/ 160 w 2522"/>
                  <a:gd name="T69" fmla="*/ 1181 h 1181"/>
                  <a:gd name="T70" fmla="*/ 179 w 2522"/>
                  <a:gd name="T71" fmla="*/ 1171 h 1181"/>
                  <a:gd name="T72" fmla="*/ 1262 w 2522"/>
                  <a:gd name="T73" fmla="*/ 268 h 1181"/>
                  <a:gd name="T74" fmla="*/ 2344 w 2522"/>
                  <a:gd name="T75" fmla="*/ 1171 h 1181"/>
                  <a:gd name="T76" fmla="*/ 2358 w 2522"/>
                  <a:gd name="T77" fmla="*/ 1180 h 1181"/>
                  <a:gd name="T78" fmla="*/ 2377 w 2522"/>
                  <a:gd name="T79" fmla="*/ 1181 h 1181"/>
                  <a:gd name="T80" fmla="*/ 2383 w 2522"/>
                  <a:gd name="T81" fmla="*/ 1181 h 1181"/>
                  <a:gd name="T82" fmla="*/ 2401 w 2522"/>
                  <a:gd name="T83" fmla="*/ 1177 h 1181"/>
                  <a:gd name="T84" fmla="*/ 2414 w 2522"/>
                  <a:gd name="T85" fmla="*/ 1164 h 1181"/>
                  <a:gd name="T86" fmla="*/ 2512 w 2522"/>
                  <a:gd name="T87" fmla="*/ 1048 h 1181"/>
                  <a:gd name="T88" fmla="*/ 2518 w 2522"/>
                  <a:gd name="T89" fmla="*/ 1040 h 1181"/>
                  <a:gd name="T90" fmla="*/ 2522 w 2522"/>
                  <a:gd name="T91" fmla="*/ 1023 h 1181"/>
                  <a:gd name="T92" fmla="*/ 2522 w 2522"/>
                  <a:gd name="T93" fmla="*/ 1012 h 1181"/>
                  <a:gd name="T94" fmla="*/ 2521 w 2522"/>
                  <a:gd name="T95" fmla="*/ 1001 h 1181"/>
                  <a:gd name="T96" fmla="*/ 2512 w 2522"/>
                  <a:gd name="T97" fmla="*/ 985 h 1181"/>
                  <a:gd name="T98" fmla="*/ 2505 w 2522"/>
                  <a:gd name="T99" fmla="*/ 978 h 1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522" h="1181">
                    <a:moveTo>
                      <a:pt x="2505" y="978"/>
                    </a:moveTo>
                    <a:lnTo>
                      <a:pt x="2162" y="694"/>
                    </a:lnTo>
                    <a:lnTo>
                      <a:pt x="2162" y="54"/>
                    </a:lnTo>
                    <a:lnTo>
                      <a:pt x="2162" y="44"/>
                    </a:lnTo>
                    <a:lnTo>
                      <a:pt x="2155" y="26"/>
                    </a:lnTo>
                    <a:lnTo>
                      <a:pt x="2149" y="18"/>
                    </a:lnTo>
                    <a:lnTo>
                      <a:pt x="2141" y="13"/>
                    </a:lnTo>
                    <a:lnTo>
                      <a:pt x="2123" y="5"/>
                    </a:lnTo>
                    <a:lnTo>
                      <a:pt x="2113" y="5"/>
                    </a:lnTo>
                    <a:lnTo>
                      <a:pt x="1812" y="5"/>
                    </a:lnTo>
                    <a:lnTo>
                      <a:pt x="1802" y="5"/>
                    </a:lnTo>
                    <a:lnTo>
                      <a:pt x="1783" y="13"/>
                    </a:lnTo>
                    <a:lnTo>
                      <a:pt x="1776" y="18"/>
                    </a:lnTo>
                    <a:lnTo>
                      <a:pt x="1770" y="26"/>
                    </a:lnTo>
                    <a:lnTo>
                      <a:pt x="1763" y="44"/>
                    </a:lnTo>
                    <a:lnTo>
                      <a:pt x="1762" y="54"/>
                    </a:lnTo>
                    <a:lnTo>
                      <a:pt x="1762" y="360"/>
                    </a:lnTo>
                    <a:lnTo>
                      <a:pt x="1380" y="41"/>
                    </a:lnTo>
                    <a:lnTo>
                      <a:pt x="1354" y="23"/>
                    </a:lnTo>
                    <a:lnTo>
                      <a:pt x="1295" y="1"/>
                    </a:lnTo>
                    <a:lnTo>
                      <a:pt x="1262" y="0"/>
                    </a:lnTo>
                    <a:lnTo>
                      <a:pt x="1227" y="1"/>
                    </a:lnTo>
                    <a:lnTo>
                      <a:pt x="1168" y="23"/>
                    </a:lnTo>
                    <a:lnTo>
                      <a:pt x="1142" y="41"/>
                    </a:lnTo>
                    <a:lnTo>
                      <a:pt x="17" y="978"/>
                    </a:lnTo>
                    <a:lnTo>
                      <a:pt x="10" y="985"/>
                    </a:lnTo>
                    <a:lnTo>
                      <a:pt x="1" y="1001"/>
                    </a:lnTo>
                    <a:lnTo>
                      <a:pt x="0" y="1012"/>
                    </a:lnTo>
                    <a:lnTo>
                      <a:pt x="0" y="1023"/>
                    </a:lnTo>
                    <a:lnTo>
                      <a:pt x="6" y="1040"/>
                    </a:lnTo>
                    <a:lnTo>
                      <a:pt x="12" y="1048"/>
                    </a:lnTo>
                    <a:lnTo>
                      <a:pt x="108" y="1164"/>
                    </a:lnTo>
                    <a:lnTo>
                      <a:pt x="122" y="1177"/>
                    </a:lnTo>
                    <a:lnTo>
                      <a:pt x="141" y="1181"/>
                    </a:lnTo>
                    <a:lnTo>
                      <a:pt x="160" y="1181"/>
                    </a:lnTo>
                    <a:lnTo>
                      <a:pt x="179" y="1171"/>
                    </a:lnTo>
                    <a:lnTo>
                      <a:pt x="1262" y="268"/>
                    </a:lnTo>
                    <a:lnTo>
                      <a:pt x="2344" y="1171"/>
                    </a:lnTo>
                    <a:lnTo>
                      <a:pt x="2358" y="1180"/>
                    </a:lnTo>
                    <a:lnTo>
                      <a:pt x="2377" y="1181"/>
                    </a:lnTo>
                    <a:lnTo>
                      <a:pt x="2383" y="1181"/>
                    </a:lnTo>
                    <a:lnTo>
                      <a:pt x="2401" y="1177"/>
                    </a:lnTo>
                    <a:lnTo>
                      <a:pt x="2414" y="1164"/>
                    </a:lnTo>
                    <a:lnTo>
                      <a:pt x="2512" y="1048"/>
                    </a:lnTo>
                    <a:lnTo>
                      <a:pt x="2518" y="1040"/>
                    </a:lnTo>
                    <a:lnTo>
                      <a:pt x="2522" y="1023"/>
                    </a:lnTo>
                    <a:lnTo>
                      <a:pt x="2522" y="1012"/>
                    </a:lnTo>
                    <a:lnTo>
                      <a:pt x="2521" y="1001"/>
                    </a:lnTo>
                    <a:lnTo>
                      <a:pt x="2512" y="985"/>
                    </a:lnTo>
                    <a:lnTo>
                      <a:pt x="2505" y="97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7" name="Freeform 36"/>
            <p:cNvSpPr>
              <a:spLocks noEditPoints="1"/>
            </p:cNvSpPr>
            <p:nvPr/>
          </p:nvSpPr>
          <p:spPr bwMode="auto">
            <a:xfrm>
              <a:off x="625397" y="4336406"/>
              <a:ext cx="105376" cy="177233"/>
            </a:xfrm>
            <a:custGeom>
              <a:avLst/>
              <a:gdLst>
                <a:gd name="T0" fmla="*/ 937 w 1926"/>
                <a:gd name="T1" fmla="*/ 3639 h 4045"/>
                <a:gd name="T2" fmla="*/ 893 w 1926"/>
                <a:gd name="T3" fmla="*/ 3665 h 4045"/>
                <a:gd name="T4" fmla="*/ 863 w 1926"/>
                <a:gd name="T5" fmla="*/ 3712 h 4045"/>
                <a:gd name="T6" fmla="*/ 851 w 1926"/>
                <a:gd name="T7" fmla="*/ 3772 h 4045"/>
                <a:gd name="T8" fmla="*/ 863 w 1926"/>
                <a:gd name="T9" fmla="*/ 3832 h 4045"/>
                <a:gd name="T10" fmla="*/ 893 w 1926"/>
                <a:gd name="T11" fmla="*/ 3878 h 4045"/>
                <a:gd name="T12" fmla="*/ 937 w 1926"/>
                <a:gd name="T13" fmla="*/ 3905 h 4045"/>
                <a:gd name="T14" fmla="*/ 988 w 1926"/>
                <a:gd name="T15" fmla="*/ 3905 h 4045"/>
                <a:gd name="T16" fmla="*/ 1033 w 1926"/>
                <a:gd name="T17" fmla="*/ 3878 h 4045"/>
                <a:gd name="T18" fmla="*/ 1064 w 1926"/>
                <a:gd name="T19" fmla="*/ 3832 h 4045"/>
                <a:gd name="T20" fmla="*/ 1075 w 1926"/>
                <a:gd name="T21" fmla="*/ 3772 h 4045"/>
                <a:gd name="T22" fmla="*/ 1064 w 1926"/>
                <a:gd name="T23" fmla="*/ 3712 h 4045"/>
                <a:gd name="T24" fmla="*/ 1033 w 1926"/>
                <a:gd name="T25" fmla="*/ 3665 h 4045"/>
                <a:gd name="T26" fmla="*/ 988 w 1926"/>
                <a:gd name="T27" fmla="*/ 3639 h 4045"/>
                <a:gd name="T28" fmla="*/ 156 w 1926"/>
                <a:gd name="T29" fmla="*/ 434 h 4045"/>
                <a:gd name="T30" fmla="*/ 1770 w 1926"/>
                <a:gd name="T31" fmla="*/ 3540 h 4045"/>
                <a:gd name="T32" fmla="*/ 156 w 1926"/>
                <a:gd name="T33" fmla="*/ 434 h 4045"/>
                <a:gd name="T34" fmla="*/ 716 w 1926"/>
                <a:gd name="T35" fmla="*/ 200 h 4045"/>
                <a:gd name="T36" fmla="*/ 701 w 1926"/>
                <a:gd name="T37" fmla="*/ 217 h 4045"/>
                <a:gd name="T38" fmla="*/ 701 w 1926"/>
                <a:gd name="T39" fmla="*/ 243 h 4045"/>
                <a:gd name="T40" fmla="*/ 716 w 1926"/>
                <a:gd name="T41" fmla="*/ 260 h 4045"/>
                <a:gd name="T42" fmla="*/ 1199 w 1926"/>
                <a:gd name="T43" fmla="*/ 262 h 4045"/>
                <a:gd name="T44" fmla="*/ 1218 w 1926"/>
                <a:gd name="T45" fmla="*/ 254 h 4045"/>
                <a:gd name="T46" fmla="*/ 1226 w 1926"/>
                <a:gd name="T47" fmla="*/ 230 h 4045"/>
                <a:gd name="T48" fmla="*/ 1218 w 1926"/>
                <a:gd name="T49" fmla="*/ 207 h 4045"/>
                <a:gd name="T50" fmla="*/ 1199 w 1926"/>
                <a:gd name="T51" fmla="*/ 197 h 4045"/>
                <a:gd name="T52" fmla="*/ 224 w 1926"/>
                <a:gd name="T53" fmla="*/ 0 h 4045"/>
                <a:gd name="T54" fmla="*/ 1738 w 1926"/>
                <a:gd name="T55" fmla="*/ 4 h 4045"/>
                <a:gd name="T56" fmla="*/ 1805 w 1926"/>
                <a:gd name="T57" fmla="*/ 31 h 4045"/>
                <a:gd name="T58" fmla="*/ 1860 w 1926"/>
                <a:gd name="T59" fmla="*/ 81 h 4045"/>
                <a:gd name="T60" fmla="*/ 1900 w 1926"/>
                <a:gd name="T61" fmla="*/ 148 h 4045"/>
                <a:gd name="T62" fmla="*/ 1923 w 1926"/>
                <a:gd name="T63" fmla="*/ 229 h 4045"/>
                <a:gd name="T64" fmla="*/ 1926 w 1926"/>
                <a:gd name="T65" fmla="*/ 3772 h 4045"/>
                <a:gd name="T66" fmla="*/ 1915 w 1926"/>
                <a:gd name="T67" fmla="*/ 3857 h 4045"/>
                <a:gd name="T68" fmla="*/ 1882 w 1926"/>
                <a:gd name="T69" fmla="*/ 3932 h 4045"/>
                <a:gd name="T70" fmla="*/ 1834 w 1926"/>
                <a:gd name="T71" fmla="*/ 3992 h 4045"/>
                <a:gd name="T72" fmla="*/ 1773 w 1926"/>
                <a:gd name="T73" fmla="*/ 4032 h 4045"/>
                <a:gd name="T74" fmla="*/ 1702 w 1926"/>
                <a:gd name="T75" fmla="*/ 4045 h 4045"/>
                <a:gd name="T76" fmla="*/ 188 w 1926"/>
                <a:gd name="T77" fmla="*/ 4041 h 4045"/>
                <a:gd name="T78" fmla="*/ 122 w 1926"/>
                <a:gd name="T79" fmla="*/ 4014 h 4045"/>
                <a:gd name="T80" fmla="*/ 66 w 1926"/>
                <a:gd name="T81" fmla="*/ 3964 h 4045"/>
                <a:gd name="T82" fmla="*/ 25 w 1926"/>
                <a:gd name="T83" fmla="*/ 3897 h 4045"/>
                <a:gd name="T84" fmla="*/ 3 w 1926"/>
                <a:gd name="T85" fmla="*/ 3816 h 4045"/>
                <a:gd name="T86" fmla="*/ 0 w 1926"/>
                <a:gd name="T87" fmla="*/ 273 h 4045"/>
                <a:gd name="T88" fmla="*/ 12 w 1926"/>
                <a:gd name="T89" fmla="*/ 188 h 4045"/>
                <a:gd name="T90" fmla="*/ 43 w 1926"/>
                <a:gd name="T91" fmla="*/ 113 h 4045"/>
                <a:gd name="T92" fmla="*/ 92 w 1926"/>
                <a:gd name="T93" fmla="*/ 53 h 4045"/>
                <a:gd name="T94" fmla="*/ 154 w 1926"/>
                <a:gd name="T95" fmla="*/ 13 h 4045"/>
                <a:gd name="T96" fmla="*/ 224 w 1926"/>
                <a:gd name="T97" fmla="*/ 0 h 4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26" h="4045">
                  <a:moveTo>
                    <a:pt x="963" y="3636"/>
                  </a:moveTo>
                  <a:lnTo>
                    <a:pt x="937" y="3639"/>
                  </a:lnTo>
                  <a:lnTo>
                    <a:pt x="914" y="3649"/>
                  </a:lnTo>
                  <a:lnTo>
                    <a:pt x="893" y="3665"/>
                  </a:lnTo>
                  <a:lnTo>
                    <a:pt x="876" y="3686"/>
                  </a:lnTo>
                  <a:lnTo>
                    <a:pt x="863" y="3712"/>
                  </a:lnTo>
                  <a:lnTo>
                    <a:pt x="854" y="3741"/>
                  </a:lnTo>
                  <a:lnTo>
                    <a:pt x="851" y="3772"/>
                  </a:lnTo>
                  <a:lnTo>
                    <a:pt x="854" y="3804"/>
                  </a:lnTo>
                  <a:lnTo>
                    <a:pt x="863" y="3832"/>
                  </a:lnTo>
                  <a:lnTo>
                    <a:pt x="876" y="3857"/>
                  </a:lnTo>
                  <a:lnTo>
                    <a:pt x="893" y="3878"/>
                  </a:lnTo>
                  <a:lnTo>
                    <a:pt x="914" y="3894"/>
                  </a:lnTo>
                  <a:lnTo>
                    <a:pt x="937" y="3905"/>
                  </a:lnTo>
                  <a:lnTo>
                    <a:pt x="963" y="3909"/>
                  </a:lnTo>
                  <a:lnTo>
                    <a:pt x="988" y="3905"/>
                  </a:lnTo>
                  <a:lnTo>
                    <a:pt x="1013" y="3894"/>
                  </a:lnTo>
                  <a:lnTo>
                    <a:pt x="1033" y="3878"/>
                  </a:lnTo>
                  <a:lnTo>
                    <a:pt x="1051" y="3857"/>
                  </a:lnTo>
                  <a:lnTo>
                    <a:pt x="1064" y="3832"/>
                  </a:lnTo>
                  <a:lnTo>
                    <a:pt x="1072" y="3804"/>
                  </a:lnTo>
                  <a:lnTo>
                    <a:pt x="1075" y="3772"/>
                  </a:lnTo>
                  <a:lnTo>
                    <a:pt x="1072" y="3741"/>
                  </a:lnTo>
                  <a:lnTo>
                    <a:pt x="1064" y="3712"/>
                  </a:lnTo>
                  <a:lnTo>
                    <a:pt x="1051" y="3686"/>
                  </a:lnTo>
                  <a:lnTo>
                    <a:pt x="1033" y="3665"/>
                  </a:lnTo>
                  <a:lnTo>
                    <a:pt x="1013" y="3649"/>
                  </a:lnTo>
                  <a:lnTo>
                    <a:pt x="988" y="3639"/>
                  </a:lnTo>
                  <a:lnTo>
                    <a:pt x="963" y="3636"/>
                  </a:lnTo>
                  <a:close/>
                  <a:moveTo>
                    <a:pt x="156" y="434"/>
                  </a:moveTo>
                  <a:lnTo>
                    <a:pt x="156" y="3540"/>
                  </a:lnTo>
                  <a:lnTo>
                    <a:pt x="1770" y="3540"/>
                  </a:lnTo>
                  <a:lnTo>
                    <a:pt x="1770" y="434"/>
                  </a:lnTo>
                  <a:lnTo>
                    <a:pt x="156" y="434"/>
                  </a:lnTo>
                  <a:close/>
                  <a:moveTo>
                    <a:pt x="727" y="197"/>
                  </a:moveTo>
                  <a:lnTo>
                    <a:pt x="716" y="200"/>
                  </a:lnTo>
                  <a:lnTo>
                    <a:pt x="707" y="207"/>
                  </a:lnTo>
                  <a:lnTo>
                    <a:pt x="701" y="217"/>
                  </a:lnTo>
                  <a:lnTo>
                    <a:pt x="699" y="230"/>
                  </a:lnTo>
                  <a:lnTo>
                    <a:pt x="701" y="243"/>
                  </a:lnTo>
                  <a:lnTo>
                    <a:pt x="707" y="254"/>
                  </a:lnTo>
                  <a:lnTo>
                    <a:pt x="716" y="260"/>
                  </a:lnTo>
                  <a:lnTo>
                    <a:pt x="727" y="262"/>
                  </a:lnTo>
                  <a:lnTo>
                    <a:pt x="1199" y="262"/>
                  </a:lnTo>
                  <a:lnTo>
                    <a:pt x="1210" y="260"/>
                  </a:lnTo>
                  <a:lnTo>
                    <a:pt x="1218" y="254"/>
                  </a:lnTo>
                  <a:lnTo>
                    <a:pt x="1224" y="243"/>
                  </a:lnTo>
                  <a:lnTo>
                    <a:pt x="1226" y="230"/>
                  </a:lnTo>
                  <a:lnTo>
                    <a:pt x="1224" y="217"/>
                  </a:lnTo>
                  <a:lnTo>
                    <a:pt x="1218" y="207"/>
                  </a:lnTo>
                  <a:lnTo>
                    <a:pt x="1210" y="200"/>
                  </a:lnTo>
                  <a:lnTo>
                    <a:pt x="1199" y="197"/>
                  </a:lnTo>
                  <a:lnTo>
                    <a:pt x="727" y="197"/>
                  </a:lnTo>
                  <a:close/>
                  <a:moveTo>
                    <a:pt x="224" y="0"/>
                  </a:moveTo>
                  <a:lnTo>
                    <a:pt x="1702" y="0"/>
                  </a:lnTo>
                  <a:lnTo>
                    <a:pt x="1738" y="4"/>
                  </a:lnTo>
                  <a:lnTo>
                    <a:pt x="1773" y="13"/>
                  </a:lnTo>
                  <a:lnTo>
                    <a:pt x="1805" y="31"/>
                  </a:lnTo>
                  <a:lnTo>
                    <a:pt x="1834" y="53"/>
                  </a:lnTo>
                  <a:lnTo>
                    <a:pt x="1860" y="81"/>
                  </a:lnTo>
                  <a:lnTo>
                    <a:pt x="1882" y="113"/>
                  </a:lnTo>
                  <a:lnTo>
                    <a:pt x="1900" y="148"/>
                  </a:lnTo>
                  <a:lnTo>
                    <a:pt x="1915" y="188"/>
                  </a:lnTo>
                  <a:lnTo>
                    <a:pt x="1923" y="229"/>
                  </a:lnTo>
                  <a:lnTo>
                    <a:pt x="1926" y="273"/>
                  </a:lnTo>
                  <a:lnTo>
                    <a:pt x="1926" y="3772"/>
                  </a:lnTo>
                  <a:lnTo>
                    <a:pt x="1923" y="3816"/>
                  </a:lnTo>
                  <a:lnTo>
                    <a:pt x="1915" y="3857"/>
                  </a:lnTo>
                  <a:lnTo>
                    <a:pt x="1900" y="3897"/>
                  </a:lnTo>
                  <a:lnTo>
                    <a:pt x="1882" y="3932"/>
                  </a:lnTo>
                  <a:lnTo>
                    <a:pt x="1860" y="3964"/>
                  </a:lnTo>
                  <a:lnTo>
                    <a:pt x="1834" y="3992"/>
                  </a:lnTo>
                  <a:lnTo>
                    <a:pt x="1805" y="4014"/>
                  </a:lnTo>
                  <a:lnTo>
                    <a:pt x="1773" y="4032"/>
                  </a:lnTo>
                  <a:lnTo>
                    <a:pt x="1738" y="4041"/>
                  </a:lnTo>
                  <a:lnTo>
                    <a:pt x="1702" y="4045"/>
                  </a:lnTo>
                  <a:lnTo>
                    <a:pt x="224" y="4045"/>
                  </a:lnTo>
                  <a:lnTo>
                    <a:pt x="188" y="4041"/>
                  </a:lnTo>
                  <a:lnTo>
                    <a:pt x="154" y="4032"/>
                  </a:lnTo>
                  <a:lnTo>
                    <a:pt x="122" y="4014"/>
                  </a:lnTo>
                  <a:lnTo>
                    <a:pt x="92" y="3992"/>
                  </a:lnTo>
                  <a:lnTo>
                    <a:pt x="66" y="3964"/>
                  </a:lnTo>
                  <a:lnTo>
                    <a:pt x="43" y="3932"/>
                  </a:lnTo>
                  <a:lnTo>
                    <a:pt x="25" y="3897"/>
                  </a:lnTo>
                  <a:lnTo>
                    <a:pt x="12" y="3857"/>
                  </a:lnTo>
                  <a:lnTo>
                    <a:pt x="3" y="3816"/>
                  </a:lnTo>
                  <a:lnTo>
                    <a:pt x="0" y="3772"/>
                  </a:lnTo>
                  <a:lnTo>
                    <a:pt x="0" y="273"/>
                  </a:lnTo>
                  <a:lnTo>
                    <a:pt x="3" y="229"/>
                  </a:lnTo>
                  <a:lnTo>
                    <a:pt x="12" y="188"/>
                  </a:lnTo>
                  <a:lnTo>
                    <a:pt x="25" y="148"/>
                  </a:lnTo>
                  <a:lnTo>
                    <a:pt x="43" y="113"/>
                  </a:lnTo>
                  <a:lnTo>
                    <a:pt x="66" y="81"/>
                  </a:lnTo>
                  <a:lnTo>
                    <a:pt x="92" y="53"/>
                  </a:lnTo>
                  <a:lnTo>
                    <a:pt x="122" y="31"/>
                  </a:lnTo>
                  <a:lnTo>
                    <a:pt x="154" y="13"/>
                  </a:lnTo>
                  <a:lnTo>
                    <a:pt x="188" y="4"/>
                  </a:lnTo>
                  <a:lnTo>
                    <a:pt x="22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" name="자유형 7"/>
            <p:cNvSpPr>
              <a:spLocks/>
            </p:cNvSpPr>
            <p:nvPr/>
          </p:nvSpPr>
          <p:spPr bwMode="auto">
            <a:xfrm>
              <a:off x="598771" y="3644382"/>
              <a:ext cx="158629" cy="138832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" name="Freeform 6"/>
            <p:cNvSpPr>
              <a:spLocks/>
            </p:cNvSpPr>
            <p:nvPr/>
          </p:nvSpPr>
          <p:spPr bwMode="auto">
            <a:xfrm rot="10800000" flipH="1" flipV="1">
              <a:off x="597941" y="2949079"/>
              <a:ext cx="160288" cy="142111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10" name="Group 20"/>
            <p:cNvGrpSpPr>
              <a:grpSpLocks noChangeAspect="1"/>
            </p:cNvGrpSpPr>
            <p:nvPr/>
          </p:nvGrpSpPr>
          <p:grpSpPr bwMode="auto">
            <a:xfrm>
              <a:off x="614039" y="2221163"/>
              <a:ext cx="128093" cy="174724"/>
              <a:chOff x="2597" y="4163"/>
              <a:chExt cx="217" cy="296"/>
            </a:xfrm>
            <a:grpFill/>
          </p:grpSpPr>
          <p:sp>
            <p:nvSpPr>
              <p:cNvPr id="19" name="Freeform 22"/>
              <p:cNvSpPr>
                <a:spLocks noEditPoints="1"/>
              </p:cNvSpPr>
              <p:nvPr/>
            </p:nvSpPr>
            <p:spPr bwMode="auto">
              <a:xfrm>
                <a:off x="2630" y="4163"/>
                <a:ext cx="151" cy="176"/>
              </a:xfrm>
              <a:custGeom>
                <a:avLst/>
                <a:gdLst>
                  <a:gd name="T0" fmla="*/ 410 w 1662"/>
                  <a:gd name="T1" fmla="*/ 645 h 1942"/>
                  <a:gd name="T2" fmla="*/ 309 w 1662"/>
                  <a:gd name="T3" fmla="*/ 847 h 1942"/>
                  <a:gd name="T4" fmla="*/ 255 w 1662"/>
                  <a:gd name="T5" fmla="*/ 1023 h 1942"/>
                  <a:gd name="T6" fmla="*/ 263 w 1662"/>
                  <a:gd name="T7" fmla="*/ 1206 h 1942"/>
                  <a:gd name="T8" fmla="*/ 347 w 1662"/>
                  <a:gd name="T9" fmla="*/ 1429 h 1942"/>
                  <a:gd name="T10" fmla="*/ 476 w 1662"/>
                  <a:gd name="T11" fmla="*/ 1620 h 1942"/>
                  <a:gd name="T12" fmla="*/ 638 w 1662"/>
                  <a:gd name="T13" fmla="*/ 1753 h 1942"/>
                  <a:gd name="T14" fmla="*/ 825 w 1662"/>
                  <a:gd name="T15" fmla="*/ 1803 h 1942"/>
                  <a:gd name="T16" fmla="*/ 1013 w 1662"/>
                  <a:gd name="T17" fmla="*/ 1753 h 1942"/>
                  <a:gd name="T18" fmla="*/ 1176 w 1662"/>
                  <a:gd name="T19" fmla="*/ 1619 h 1942"/>
                  <a:gd name="T20" fmla="*/ 1305 w 1662"/>
                  <a:gd name="T21" fmla="*/ 1428 h 1942"/>
                  <a:gd name="T22" fmla="*/ 1388 w 1662"/>
                  <a:gd name="T23" fmla="*/ 1205 h 1942"/>
                  <a:gd name="T24" fmla="*/ 1418 w 1662"/>
                  <a:gd name="T25" fmla="*/ 974 h 1942"/>
                  <a:gd name="T26" fmla="*/ 1266 w 1662"/>
                  <a:gd name="T27" fmla="*/ 836 h 1942"/>
                  <a:gd name="T28" fmla="*/ 1012 w 1662"/>
                  <a:gd name="T29" fmla="*/ 794 h 1942"/>
                  <a:gd name="T30" fmla="*/ 806 w 1662"/>
                  <a:gd name="T31" fmla="*/ 713 h 1942"/>
                  <a:gd name="T32" fmla="*/ 646 w 1662"/>
                  <a:gd name="T33" fmla="*/ 610 h 1942"/>
                  <a:gd name="T34" fmla="*/ 526 w 1662"/>
                  <a:gd name="T35" fmla="*/ 499 h 1942"/>
                  <a:gd name="T36" fmla="*/ 944 w 1662"/>
                  <a:gd name="T37" fmla="*/ 23 h 1942"/>
                  <a:gd name="T38" fmla="*/ 1152 w 1662"/>
                  <a:gd name="T39" fmla="*/ 118 h 1942"/>
                  <a:gd name="T40" fmla="*/ 1271 w 1662"/>
                  <a:gd name="T41" fmla="*/ 205 h 1942"/>
                  <a:gd name="T42" fmla="*/ 1388 w 1662"/>
                  <a:gd name="T43" fmla="*/ 323 h 1942"/>
                  <a:gd name="T44" fmla="*/ 1455 w 1662"/>
                  <a:gd name="T45" fmla="*/ 429 h 1942"/>
                  <a:gd name="T46" fmla="*/ 1524 w 1662"/>
                  <a:gd name="T47" fmla="*/ 626 h 1942"/>
                  <a:gd name="T48" fmla="*/ 1555 w 1662"/>
                  <a:gd name="T49" fmla="*/ 892 h 1942"/>
                  <a:gd name="T50" fmla="*/ 1619 w 1662"/>
                  <a:gd name="T51" fmla="*/ 939 h 1942"/>
                  <a:gd name="T52" fmla="*/ 1657 w 1662"/>
                  <a:gd name="T53" fmla="*/ 1032 h 1942"/>
                  <a:gd name="T54" fmla="*/ 1655 w 1662"/>
                  <a:gd name="T55" fmla="*/ 1183 h 1942"/>
                  <a:gd name="T56" fmla="*/ 1611 w 1662"/>
                  <a:gd name="T57" fmla="*/ 1304 h 1942"/>
                  <a:gd name="T58" fmla="*/ 1537 w 1662"/>
                  <a:gd name="T59" fmla="*/ 1372 h 1942"/>
                  <a:gd name="T60" fmla="*/ 1445 w 1662"/>
                  <a:gd name="T61" fmla="*/ 1454 h 1942"/>
                  <a:gd name="T62" fmla="*/ 1313 w 1662"/>
                  <a:gd name="T63" fmla="*/ 1670 h 1942"/>
                  <a:gd name="T64" fmla="*/ 1141 w 1662"/>
                  <a:gd name="T65" fmla="*/ 1836 h 1942"/>
                  <a:gd name="T66" fmla="*/ 937 w 1662"/>
                  <a:gd name="T67" fmla="*/ 1930 h 1942"/>
                  <a:gd name="T68" fmla="*/ 714 w 1662"/>
                  <a:gd name="T69" fmla="*/ 1930 h 1942"/>
                  <a:gd name="T70" fmla="*/ 510 w 1662"/>
                  <a:gd name="T71" fmla="*/ 1836 h 1942"/>
                  <a:gd name="T72" fmla="*/ 337 w 1662"/>
                  <a:gd name="T73" fmla="*/ 1669 h 1942"/>
                  <a:gd name="T74" fmla="*/ 205 w 1662"/>
                  <a:gd name="T75" fmla="*/ 1452 h 1942"/>
                  <a:gd name="T76" fmla="*/ 111 w 1662"/>
                  <a:gd name="T77" fmla="*/ 1364 h 1942"/>
                  <a:gd name="T78" fmla="*/ 39 w 1662"/>
                  <a:gd name="T79" fmla="*/ 1284 h 1942"/>
                  <a:gd name="T80" fmla="*/ 2 w 1662"/>
                  <a:gd name="T81" fmla="*/ 1143 h 1942"/>
                  <a:gd name="T82" fmla="*/ 9 w 1662"/>
                  <a:gd name="T83" fmla="*/ 1009 h 1942"/>
                  <a:gd name="T84" fmla="*/ 50 w 1662"/>
                  <a:gd name="T85" fmla="*/ 930 h 1942"/>
                  <a:gd name="T86" fmla="*/ 98 w 1662"/>
                  <a:gd name="T87" fmla="*/ 851 h 1942"/>
                  <a:gd name="T88" fmla="*/ 85 w 1662"/>
                  <a:gd name="T89" fmla="*/ 643 h 1942"/>
                  <a:gd name="T90" fmla="*/ 120 w 1662"/>
                  <a:gd name="T91" fmla="*/ 487 h 1942"/>
                  <a:gd name="T92" fmla="*/ 183 w 1662"/>
                  <a:gd name="T93" fmla="*/ 377 h 1942"/>
                  <a:gd name="T94" fmla="*/ 257 w 1662"/>
                  <a:gd name="T95" fmla="*/ 305 h 1942"/>
                  <a:gd name="T96" fmla="*/ 319 w 1662"/>
                  <a:gd name="T97" fmla="*/ 266 h 1942"/>
                  <a:gd name="T98" fmla="*/ 352 w 1662"/>
                  <a:gd name="T99" fmla="*/ 246 h 1942"/>
                  <a:gd name="T100" fmla="*/ 390 w 1662"/>
                  <a:gd name="T101" fmla="*/ 196 h 1942"/>
                  <a:gd name="T102" fmla="*/ 459 w 1662"/>
                  <a:gd name="T103" fmla="*/ 127 h 1942"/>
                  <a:gd name="T104" fmla="*/ 559 w 1662"/>
                  <a:gd name="T105" fmla="*/ 57 h 1942"/>
                  <a:gd name="T106" fmla="*/ 690 w 1662"/>
                  <a:gd name="T107" fmla="*/ 10 h 19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662" h="1942">
                    <a:moveTo>
                      <a:pt x="526" y="499"/>
                    </a:moveTo>
                    <a:lnTo>
                      <a:pt x="484" y="546"/>
                    </a:lnTo>
                    <a:lnTo>
                      <a:pt x="445" y="595"/>
                    </a:lnTo>
                    <a:lnTo>
                      <a:pt x="410" y="645"/>
                    </a:lnTo>
                    <a:lnTo>
                      <a:pt x="379" y="696"/>
                    </a:lnTo>
                    <a:lnTo>
                      <a:pt x="352" y="747"/>
                    </a:lnTo>
                    <a:lnTo>
                      <a:pt x="329" y="797"/>
                    </a:lnTo>
                    <a:lnTo>
                      <a:pt x="309" y="847"/>
                    </a:lnTo>
                    <a:lnTo>
                      <a:pt x="291" y="895"/>
                    </a:lnTo>
                    <a:lnTo>
                      <a:pt x="277" y="941"/>
                    </a:lnTo>
                    <a:lnTo>
                      <a:pt x="264" y="984"/>
                    </a:lnTo>
                    <a:lnTo>
                      <a:pt x="255" y="1023"/>
                    </a:lnTo>
                    <a:lnTo>
                      <a:pt x="247" y="1059"/>
                    </a:lnTo>
                    <a:lnTo>
                      <a:pt x="241" y="1091"/>
                    </a:lnTo>
                    <a:lnTo>
                      <a:pt x="250" y="1148"/>
                    </a:lnTo>
                    <a:lnTo>
                      <a:pt x="263" y="1206"/>
                    </a:lnTo>
                    <a:lnTo>
                      <a:pt x="280" y="1263"/>
                    </a:lnTo>
                    <a:lnTo>
                      <a:pt x="299" y="1320"/>
                    </a:lnTo>
                    <a:lnTo>
                      <a:pt x="322" y="1375"/>
                    </a:lnTo>
                    <a:lnTo>
                      <a:pt x="347" y="1429"/>
                    </a:lnTo>
                    <a:lnTo>
                      <a:pt x="375" y="1480"/>
                    </a:lnTo>
                    <a:lnTo>
                      <a:pt x="406" y="1530"/>
                    </a:lnTo>
                    <a:lnTo>
                      <a:pt x="440" y="1576"/>
                    </a:lnTo>
                    <a:lnTo>
                      <a:pt x="476" y="1620"/>
                    </a:lnTo>
                    <a:lnTo>
                      <a:pt x="513" y="1659"/>
                    </a:lnTo>
                    <a:lnTo>
                      <a:pt x="553" y="1695"/>
                    </a:lnTo>
                    <a:lnTo>
                      <a:pt x="594" y="1726"/>
                    </a:lnTo>
                    <a:lnTo>
                      <a:pt x="638" y="1753"/>
                    </a:lnTo>
                    <a:lnTo>
                      <a:pt x="683" y="1774"/>
                    </a:lnTo>
                    <a:lnTo>
                      <a:pt x="729" y="1789"/>
                    </a:lnTo>
                    <a:lnTo>
                      <a:pt x="777" y="1800"/>
                    </a:lnTo>
                    <a:lnTo>
                      <a:pt x="825" y="1803"/>
                    </a:lnTo>
                    <a:lnTo>
                      <a:pt x="875" y="1800"/>
                    </a:lnTo>
                    <a:lnTo>
                      <a:pt x="922" y="1789"/>
                    </a:lnTo>
                    <a:lnTo>
                      <a:pt x="968" y="1774"/>
                    </a:lnTo>
                    <a:lnTo>
                      <a:pt x="1013" y="1753"/>
                    </a:lnTo>
                    <a:lnTo>
                      <a:pt x="1056" y="1726"/>
                    </a:lnTo>
                    <a:lnTo>
                      <a:pt x="1099" y="1695"/>
                    </a:lnTo>
                    <a:lnTo>
                      <a:pt x="1139" y="1659"/>
                    </a:lnTo>
                    <a:lnTo>
                      <a:pt x="1176" y="1619"/>
                    </a:lnTo>
                    <a:lnTo>
                      <a:pt x="1212" y="1576"/>
                    </a:lnTo>
                    <a:lnTo>
                      <a:pt x="1245" y="1529"/>
                    </a:lnTo>
                    <a:lnTo>
                      <a:pt x="1276" y="1480"/>
                    </a:lnTo>
                    <a:lnTo>
                      <a:pt x="1305" y="1428"/>
                    </a:lnTo>
                    <a:lnTo>
                      <a:pt x="1330" y="1374"/>
                    </a:lnTo>
                    <a:lnTo>
                      <a:pt x="1353" y="1319"/>
                    </a:lnTo>
                    <a:lnTo>
                      <a:pt x="1372" y="1262"/>
                    </a:lnTo>
                    <a:lnTo>
                      <a:pt x="1388" y="1205"/>
                    </a:lnTo>
                    <a:lnTo>
                      <a:pt x="1401" y="1147"/>
                    </a:lnTo>
                    <a:lnTo>
                      <a:pt x="1411" y="1089"/>
                    </a:lnTo>
                    <a:lnTo>
                      <a:pt x="1416" y="1032"/>
                    </a:lnTo>
                    <a:lnTo>
                      <a:pt x="1418" y="974"/>
                    </a:lnTo>
                    <a:lnTo>
                      <a:pt x="1417" y="904"/>
                    </a:lnTo>
                    <a:lnTo>
                      <a:pt x="1414" y="838"/>
                    </a:lnTo>
                    <a:lnTo>
                      <a:pt x="1339" y="839"/>
                    </a:lnTo>
                    <a:lnTo>
                      <a:pt x="1266" y="836"/>
                    </a:lnTo>
                    <a:lnTo>
                      <a:pt x="1198" y="830"/>
                    </a:lnTo>
                    <a:lnTo>
                      <a:pt x="1133" y="820"/>
                    </a:lnTo>
                    <a:lnTo>
                      <a:pt x="1070" y="808"/>
                    </a:lnTo>
                    <a:lnTo>
                      <a:pt x="1012" y="794"/>
                    </a:lnTo>
                    <a:lnTo>
                      <a:pt x="956" y="777"/>
                    </a:lnTo>
                    <a:lnTo>
                      <a:pt x="903" y="757"/>
                    </a:lnTo>
                    <a:lnTo>
                      <a:pt x="853" y="737"/>
                    </a:lnTo>
                    <a:lnTo>
                      <a:pt x="806" y="713"/>
                    </a:lnTo>
                    <a:lnTo>
                      <a:pt x="762" y="690"/>
                    </a:lnTo>
                    <a:lnTo>
                      <a:pt x="721" y="664"/>
                    </a:lnTo>
                    <a:lnTo>
                      <a:pt x="682" y="638"/>
                    </a:lnTo>
                    <a:lnTo>
                      <a:pt x="646" y="610"/>
                    </a:lnTo>
                    <a:lnTo>
                      <a:pt x="612" y="583"/>
                    </a:lnTo>
                    <a:lnTo>
                      <a:pt x="581" y="555"/>
                    </a:lnTo>
                    <a:lnTo>
                      <a:pt x="552" y="527"/>
                    </a:lnTo>
                    <a:lnTo>
                      <a:pt x="526" y="499"/>
                    </a:lnTo>
                    <a:close/>
                    <a:moveTo>
                      <a:pt x="808" y="0"/>
                    </a:moveTo>
                    <a:lnTo>
                      <a:pt x="851" y="3"/>
                    </a:lnTo>
                    <a:lnTo>
                      <a:pt x="897" y="11"/>
                    </a:lnTo>
                    <a:lnTo>
                      <a:pt x="944" y="23"/>
                    </a:lnTo>
                    <a:lnTo>
                      <a:pt x="993" y="39"/>
                    </a:lnTo>
                    <a:lnTo>
                      <a:pt x="1044" y="60"/>
                    </a:lnTo>
                    <a:lnTo>
                      <a:pt x="1097" y="86"/>
                    </a:lnTo>
                    <a:lnTo>
                      <a:pt x="1152" y="118"/>
                    </a:lnTo>
                    <a:lnTo>
                      <a:pt x="1179" y="135"/>
                    </a:lnTo>
                    <a:lnTo>
                      <a:pt x="1208" y="155"/>
                    </a:lnTo>
                    <a:lnTo>
                      <a:pt x="1239" y="179"/>
                    </a:lnTo>
                    <a:lnTo>
                      <a:pt x="1271" y="205"/>
                    </a:lnTo>
                    <a:lnTo>
                      <a:pt x="1304" y="233"/>
                    </a:lnTo>
                    <a:lnTo>
                      <a:pt x="1334" y="261"/>
                    </a:lnTo>
                    <a:lnTo>
                      <a:pt x="1363" y="292"/>
                    </a:lnTo>
                    <a:lnTo>
                      <a:pt x="1388" y="323"/>
                    </a:lnTo>
                    <a:lnTo>
                      <a:pt x="1409" y="353"/>
                    </a:lnTo>
                    <a:lnTo>
                      <a:pt x="1409" y="353"/>
                    </a:lnTo>
                    <a:lnTo>
                      <a:pt x="1433" y="389"/>
                    </a:lnTo>
                    <a:lnTo>
                      <a:pt x="1455" y="429"/>
                    </a:lnTo>
                    <a:lnTo>
                      <a:pt x="1475" y="472"/>
                    </a:lnTo>
                    <a:lnTo>
                      <a:pt x="1493" y="519"/>
                    </a:lnTo>
                    <a:lnTo>
                      <a:pt x="1509" y="570"/>
                    </a:lnTo>
                    <a:lnTo>
                      <a:pt x="1524" y="626"/>
                    </a:lnTo>
                    <a:lnTo>
                      <a:pt x="1535" y="685"/>
                    </a:lnTo>
                    <a:lnTo>
                      <a:pt x="1545" y="749"/>
                    </a:lnTo>
                    <a:lnTo>
                      <a:pt x="1551" y="817"/>
                    </a:lnTo>
                    <a:lnTo>
                      <a:pt x="1555" y="892"/>
                    </a:lnTo>
                    <a:lnTo>
                      <a:pt x="1573" y="900"/>
                    </a:lnTo>
                    <a:lnTo>
                      <a:pt x="1590" y="910"/>
                    </a:lnTo>
                    <a:lnTo>
                      <a:pt x="1605" y="922"/>
                    </a:lnTo>
                    <a:lnTo>
                      <a:pt x="1619" y="939"/>
                    </a:lnTo>
                    <a:lnTo>
                      <a:pt x="1632" y="957"/>
                    </a:lnTo>
                    <a:lnTo>
                      <a:pt x="1642" y="979"/>
                    </a:lnTo>
                    <a:lnTo>
                      <a:pt x="1651" y="1003"/>
                    </a:lnTo>
                    <a:lnTo>
                      <a:pt x="1657" y="1032"/>
                    </a:lnTo>
                    <a:lnTo>
                      <a:pt x="1661" y="1064"/>
                    </a:lnTo>
                    <a:lnTo>
                      <a:pt x="1662" y="1102"/>
                    </a:lnTo>
                    <a:lnTo>
                      <a:pt x="1660" y="1143"/>
                    </a:lnTo>
                    <a:lnTo>
                      <a:pt x="1655" y="1183"/>
                    </a:lnTo>
                    <a:lnTo>
                      <a:pt x="1648" y="1218"/>
                    </a:lnTo>
                    <a:lnTo>
                      <a:pt x="1638" y="1250"/>
                    </a:lnTo>
                    <a:lnTo>
                      <a:pt x="1625" y="1278"/>
                    </a:lnTo>
                    <a:lnTo>
                      <a:pt x="1611" y="1304"/>
                    </a:lnTo>
                    <a:lnTo>
                      <a:pt x="1595" y="1325"/>
                    </a:lnTo>
                    <a:lnTo>
                      <a:pt x="1577" y="1344"/>
                    </a:lnTo>
                    <a:lnTo>
                      <a:pt x="1558" y="1360"/>
                    </a:lnTo>
                    <a:lnTo>
                      <a:pt x="1537" y="1372"/>
                    </a:lnTo>
                    <a:lnTo>
                      <a:pt x="1515" y="1382"/>
                    </a:lnTo>
                    <a:lnTo>
                      <a:pt x="1493" y="1390"/>
                    </a:lnTo>
                    <a:lnTo>
                      <a:pt x="1471" y="1395"/>
                    </a:lnTo>
                    <a:lnTo>
                      <a:pt x="1445" y="1454"/>
                    </a:lnTo>
                    <a:lnTo>
                      <a:pt x="1416" y="1512"/>
                    </a:lnTo>
                    <a:lnTo>
                      <a:pt x="1385" y="1567"/>
                    </a:lnTo>
                    <a:lnTo>
                      <a:pt x="1350" y="1620"/>
                    </a:lnTo>
                    <a:lnTo>
                      <a:pt x="1313" y="1670"/>
                    </a:lnTo>
                    <a:lnTo>
                      <a:pt x="1273" y="1717"/>
                    </a:lnTo>
                    <a:lnTo>
                      <a:pt x="1231" y="1761"/>
                    </a:lnTo>
                    <a:lnTo>
                      <a:pt x="1187" y="1801"/>
                    </a:lnTo>
                    <a:lnTo>
                      <a:pt x="1141" y="1836"/>
                    </a:lnTo>
                    <a:lnTo>
                      <a:pt x="1092" y="1868"/>
                    </a:lnTo>
                    <a:lnTo>
                      <a:pt x="1042" y="1893"/>
                    </a:lnTo>
                    <a:lnTo>
                      <a:pt x="990" y="1915"/>
                    </a:lnTo>
                    <a:lnTo>
                      <a:pt x="937" y="1930"/>
                    </a:lnTo>
                    <a:lnTo>
                      <a:pt x="882" y="1939"/>
                    </a:lnTo>
                    <a:lnTo>
                      <a:pt x="825" y="1942"/>
                    </a:lnTo>
                    <a:lnTo>
                      <a:pt x="769" y="1939"/>
                    </a:lnTo>
                    <a:lnTo>
                      <a:pt x="714" y="1930"/>
                    </a:lnTo>
                    <a:lnTo>
                      <a:pt x="661" y="1915"/>
                    </a:lnTo>
                    <a:lnTo>
                      <a:pt x="608" y="1893"/>
                    </a:lnTo>
                    <a:lnTo>
                      <a:pt x="558" y="1867"/>
                    </a:lnTo>
                    <a:lnTo>
                      <a:pt x="510" y="1836"/>
                    </a:lnTo>
                    <a:lnTo>
                      <a:pt x="464" y="1800"/>
                    </a:lnTo>
                    <a:lnTo>
                      <a:pt x="419" y="1760"/>
                    </a:lnTo>
                    <a:lnTo>
                      <a:pt x="377" y="1716"/>
                    </a:lnTo>
                    <a:lnTo>
                      <a:pt x="337" y="1669"/>
                    </a:lnTo>
                    <a:lnTo>
                      <a:pt x="300" y="1618"/>
                    </a:lnTo>
                    <a:lnTo>
                      <a:pt x="266" y="1565"/>
                    </a:lnTo>
                    <a:lnTo>
                      <a:pt x="234" y="1510"/>
                    </a:lnTo>
                    <a:lnTo>
                      <a:pt x="205" y="1452"/>
                    </a:lnTo>
                    <a:lnTo>
                      <a:pt x="179" y="1392"/>
                    </a:lnTo>
                    <a:lnTo>
                      <a:pt x="156" y="1386"/>
                    </a:lnTo>
                    <a:lnTo>
                      <a:pt x="133" y="1376"/>
                    </a:lnTo>
                    <a:lnTo>
                      <a:pt x="111" y="1364"/>
                    </a:lnTo>
                    <a:lnTo>
                      <a:pt x="91" y="1349"/>
                    </a:lnTo>
                    <a:lnTo>
                      <a:pt x="72" y="1330"/>
                    </a:lnTo>
                    <a:lnTo>
                      <a:pt x="55" y="1309"/>
                    </a:lnTo>
                    <a:lnTo>
                      <a:pt x="39" y="1284"/>
                    </a:lnTo>
                    <a:lnTo>
                      <a:pt x="26" y="1254"/>
                    </a:lnTo>
                    <a:lnTo>
                      <a:pt x="15" y="1221"/>
                    </a:lnTo>
                    <a:lnTo>
                      <a:pt x="7" y="1184"/>
                    </a:lnTo>
                    <a:lnTo>
                      <a:pt x="2" y="1143"/>
                    </a:lnTo>
                    <a:lnTo>
                      <a:pt x="0" y="1104"/>
                    </a:lnTo>
                    <a:lnTo>
                      <a:pt x="1" y="1068"/>
                    </a:lnTo>
                    <a:lnTo>
                      <a:pt x="4" y="1038"/>
                    </a:lnTo>
                    <a:lnTo>
                      <a:pt x="9" y="1009"/>
                    </a:lnTo>
                    <a:lnTo>
                      <a:pt x="17" y="985"/>
                    </a:lnTo>
                    <a:lnTo>
                      <a:pt x="27" y="964"/>
                    </a:lnTo>
                    <a:lnTo>
                      <a:pt x="38" y="946"/>
                    </a:lnTo>
                    <a:lnTo>
                      <a:pt x="50" y="930"/>
                    </a:lnTo>
                    <a:lnTo>
                      <a:pt x="65" y="916"/>
                    </a:lnTo>
                    <a:lnTo>
                      <a:pt x="80" y="906"/>
                    </a:lnTo>
                    <a:lnTo>
                      <a:pt x="96" y="897"/>
                    </a:lnTo>
                    <a:lnTo>
                      <a:pt x="98" y="851"/>
                    </a:lnTo>
                    <a:lnTo>
                      <a:pt x="89" y="794"/>
                    </a:lnTo>
                    <a:lnTo>
                      <a:pt x="85" y="740"/>
                    </a:lnTo>
                    <a:lnTo>
                      <a:pt x="83" y="690"/>
                    </a:lnTo>
                    <a:lnTo>
                      <a:pt x="85" y="643"/>
                    </a:lnTo>
                    <a:lnTo>
                      <a:pt x="90" y="599"/>
                    </a:lnTo>
                    <a:lnTo>
                      <a:pt x="98" y="559"/>
                    </a:lnTo>
                    <a:lnTo>
                      <a:pt x="108" y="522"/>
                    </a:lnTo>
                    <a:lnTo>
                      <a:pt x="120" y="487"/>
                    </a:lnTo>
                    <a:lnTo>
                      <a:pt x="134" y="455"/>
                    </a:lnTo>
                    <a:lnTo>
                      <a:pt x="149" y="427"/>
                    </a:lnTo>
                    <a:lnTo>
                      <a:pt x="166" y="400"/>
                    </a:lnTo>
                    <a:lnTo>
                      <a:pt x="183" y="377"/>
                    </a:lnTo>
                    <a:lnTo>
                      <a:pt x="202" y="355"/>
                    </a:lnTo>
                    <a:lnTo>
                      <a:pt x="220" y="337"/>
                    </a:lnTo>
                    <a:lnTo>
                      <a:pt x="239" y="320"/>
                    </a:lnTo>
                    <a:lnTo>
                      <a:pt x="257" y="305"/>
                    </a:lnTo>
                    <a:lnTo>
                      <a:pt x="274" y="293"/>
                    </a:lnTo>
                    <a:lnTo>
                      <a:pt x="290" y="282"/>
                    </a:lnTo>
                    <a:lnTo>
                      <a:pt x="305" y="273"/>
                    </a:lnTo>
                    <a:lnTo>
                      <a:pt x="319" y="266"/>
                    </a:lnTo>
                    <a:lnTo>
                      <a:pt x="331" y="260"/>
                    </a:lnTo>
                    <a:lnTo>
                      <a:pt x="341" y="255"/>
                    </a:lnTo>
                    <a:lnTo>
                      <a:pt x="348" y="253"/>
                    </a:lnTo>
                    <a:lnTo>
                      <a:pt x="352" y="246"/>
                    </a:lnTo>
                    <a:lnTo>
                      <a:pt x="359" y="237"/>
                    </a:lnTo>
                    <a:lnTo>
                      <a:pt x="367" y="225"/>
                    </a:lnTo>
                    <a:lnTo>
                      <a:pt x="377" y="212"/>
                    </a:lnTo>
                    <a:lnTo>
                      <a:pt x="390" y="196"/>
                    </a:lnTo>
                    <a:lnTo>
                      <a:pt x="404" y="180"/>
                    </a:lnTo>
                    <a:lnTo>
                      <a:pt x="421" y="163"/>
                    </a:lnTo>
                    <a:lnTo>
                      <a:pt x="439" y="145"/>
                    </a:lnTo>
                    <a:lnTo>
                      <a:pt x="459" y="127"/>
                    </a:lnTo>
                    <a:lnTo>
                      <a:pt x="481" y="108"/>
                    </a:lnTo>
                    <a:lnTo>
                      <a:pt x="505" y="91"/>
                    </a:lnTo>
                    <a:lnTo>
                      <a:pt x="531" y="74"/>
                    </a:lnTo>
                    <a:lnTo>
                      <a:pt x="559" y="57"/>
                    </a:lnTo>
                    <a:lnTo>
                      <a:pt x="589" y="43"/>
                    </a:lnTo>
                    <a:lnTo>
                      <a:pt x="620" y="30"/>
                    </a:lnTo>
                    <a:lnTo>
                      <a:pt x="655" y="19"/>
                    </a:lnTo>
                    <a:lnTo>
                      <a:pt x="690" y="10"/>
                    </a:lnTo>
                    <a:lnTo>
                      <a:pt x="728" y="3"/>
                    </a:lnTo>
                    <a:lnTo>
                      <a:pt x="767" y="0"/>
                    </a:lnTo>
                    <a:lnTo>
                      <a:pt x="80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20" name="Freeform 23"/>
              <p:cNvSpPr>
                <a:spLocks noEditPoints="1"/>
              </p:cNvSpPr>
              <p:nvPr/>
            </p:nvSpPr>
            <p:spPr bwMode="auto">
              <a:xfrm>
                <a:off x="2664" y="4250"/>
                <a:ext cx="83" cy="27"/>
              </a:xfrm>
              <a:custGeom>
                <a:avLst/>
                <a:gdLst>
                  <a:gd name="T0" fmla="*/ 613 w 916"/>
                  <a:gd name="T1" fmla="*/ 78 h 300"/>
                  <a:gd name="T2" fmla="*/ 561 w 916"/>
                  <a:gd name="T3" fmla="*/ 109 h 300"/>
                  <a:gd name="T4" fmla="*/ 554 w 916"/>
                  <a:gd name="T5" fmla="*/ 165 h 300"/>
                  <a:gd name="T6" fmla="*/ 579 w 916"/>
                  <a:gd name="T7" fmla="*/ 210 h 300"/>
                  <a:gd name="T8" fmla="*/ 665 w 916"/>
                  <a:gd name="T9" fmla="*/ 229 h 300"/>
                  <a:gd name="T10" fmla="*/ 787 w 916"/>
                  <a:gd name="T11" fmla="*/ 223 h 300"/>
                  <a:gd name="T12" fmla="*/ 839 w 916"/>
                  <a:gd name="T13" fmla="*/ 191 h 300"/>
                  <a:gd name="T14" fmla="*/ 846 w 916"/>
                  <a:gd name="T15" fmla="*/ 135 h 300"/>
                  <a:gd name="T16" fmla="*/ 820 w 916"/>
                  <a:gd name="T17" fmla="*/ 90 h 300"/>
                  <a:gd name="T18" fmla="*/ 734 w 916"/>
                  <a:gd name="T19" fmla="*/ 72 h 300"/>
                  <a:gd name="T20" fmla="*/ 153 w 916"/>
                  <a:gd name="T21" fmla="*/ 74 h 300"/>
                  <a:gd name="T22" fmla="*/ 85 w 916"/>
                  <a:gd name="T23" fmla="*/ 99 h 300"/>
                  <a:gd name="T24" fmla="*/ 70 w 916"/>
                  <a:gd name="T25" fmla="*/ 150 h 300"/>
                  <a:gd name="T26" fmla="*/ 85 w 916"/>
                  <a:gd name="T27" fmla="*/ 201 h 300"/>
                  <a:gd name="T28" fmla="*/ 153 w 916"/>
                  <a:gd name="T29" fmla="*/ 227 h 300"/>
                  <a:gd name="T30" fmla="*/ 280 w 916"/>
                  <a:gd name="T31" fmla="*/ 227 h 300"/>
                  <a:gd name="T32" fmla="*/ 348 w 916"/>
                  <a:gd name="T33" fmla="*/ 201 h 300"/>
                  <a:gd name="T34" fmla="*/ 363 w 916"/>
                  <a:gd name="T35" fmla="*/ 150 h 300"/>
                  <a:gd name="T36" fmla="*/ 348 w 916"/>
                  <a:gd name="T37" fmla="*/ 99 h 300"/>
                  <a:gd name="T38" fmla="*/ 280 w 916"/>
                  <a:gd name="T39" fmla="*/ 74 h 300"/>
                  <a:gd name="T40" fmla="*/ 234 w 916"/>
                  <a:gd name="T41" fmla="*/ 0 h 300"/>
                  <a:gd name="T42" fmla="*/ 321 w 916"/>
                  <a:gd name="T43" fmla="*/ 9 h 300"/>
                  <a:gd name="T44" fmla="*/ 400 w 916"/>
                  <a:gd name="T45" fmla="*/ 53 h 300"/>
                  <a:gd name="T46" fmla="*/ 574 w 916"/>
                  <a:gd name="T47" fmla="*/ 17 h 300"/>
                  <a:gd name="T48" fmla="*/ 662 w 916"/>
                  <a:gd name="T49" fmla="*/ 1 h 300"/>
                  <a:gd name="T50" fmla="*/ 732 w 916"/>
                  <a:gd name="T51" fmla="*/ 0 h 300"/>
                  <a:gd name="T52" fmla="*/ 806 w 916"/>
                  <a:gd name="T53" fmla="*/ 10 h 300"/>
                  <a:gd name="T54" fmla="*/ 875 w 916"/>
                  <a:gd name="T55" fmla="*/ 45 h 300"/>
                  <a:gd name="T56" fmla="*/ 914 w 916"/>
                  <a:gd name="T57" fmla="*/ 123 h 300"/>
                  <a:gd name="T58" fmla="*/ 900 w 916"/>
                  <a:gd name="T59" fmla="*/ 223 h 300"/>
                  <a:gd name="T60" fmla="*/ 843 w 916"/>
                  <a:gd name="T61" fmla="*/ 277 h 300"/>
                  <a:gd name="T62" fmla="*/ 768 w 916"/>
                  <a:gd name="T63" fmla="*/ 297 h 300"/>
                  <a:gd name="T64" fmla="*/ 699 w 916"/>
                  <a:gd name="T65" fmla="*/ 300 h 300"/>
                  <a:gd name="T66" fmla="*/ 632 w 916"/>
                  <a:gd name="T67" fmla="*/ 297 h 300"/>
                  <a:gd name="T68" fmla="*/ 557 w 916"/>
                  <a:gd name="T69" fmla="*/ 277 h 300"/>
                  <a:gd name="T70" fmla="*/ 500 w 916"/>
                  <a:gd name="T71" fmla="*/ 224 h 300"/>
                  <a:gd name="T72" fmla="*/ 485 w 916"/>
                  <a:gd name="T73" fmla="*/ 137 h 300"/>
                  <a:gd name="T74" fmla="*/ 432 w 916"/>
                  <a:gd name="T75" fmla="*/ 150 h 300"/>
                  <a:gd name="T76" fmla="*/ 405 w 916"/>
                  <a:gd name="T77" fmla="*/ 241 h 300"/>
                  <a:gd name="T78" fmla="*/ 342 w 916"/>
                  <a:gd name="T79" fmla="*/ 284 h 300"/>
                  <a:gd name="T80" fmla="*/ 266 w 916"/>
                  <a:gd name="T81" fmla="*/ 298 h 300"/>
                  <a:gd name="T82" fmla="*/ 201 w 916"/>
                  <a:gd name="T83" fmla="*/ 299 h 300"/>
                  <a:gd name="T84" fmla="*/ 129 w 916"/>
                  <a:gd name="T85" fmla="*/ 294 h 300"/>
                  <a:gd name="T86" fmla="*/ 57 w 916"/>
                  <a:gd name="T87" fmla="*/ 267 h 300"/>
                  <a:gd name="T88" fmla="*/ 7 w 916"/>
                  <a:gd name="T89" fmla="*/ 202 h 300"/>
                  <a:gd name="T90" fmla="*/ 7 w 916"/>
                  <a:gd name="T91" fmla="*/ 98 h 300"/>
                  <a:gd name="T92" fmla="*/ 57 w 916"/>
                  <a:gd name="T93" fmla="*/ 33 h 300"/>
                  <a:gd name="T94" fmla="*/ 129 w 916"/>
                  <a:gd name="T95" fmla="*/ 6 h 300"/>
                  <a:gd name="T96" fmla="*/ 201 w 916"/>
                  <a:gd name="T97" fmla="*/ 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16" h="300">
                    <a:moveTo>
                      <a:pt x="699" y="71"/>
                    </a:moveTo>
                    <a:lnTo>
                      <a:pt x="665" y="72"/>
                    </a:lnTo>
                    <a:lnTo>
                      <a:pt x="636" y="74"/>
                    </a:lnTo>
                    <a:lnTo>
                      <a:pt x="613" y="78"/>
                    </a:lnTo>
                    <a:lnTo>
                      <a:pt x="594" y="83"/>
                    </a:lnTo>
                    <a:lnTo>
                      <a:pt x="579" y="90"/>
                    </a:lnTo>
                    <a:lnTo>
                      <a:pt x="569" y="99"/>
                    </a:lnTo>
                    <a:lnTo>
                      <a:pt x="561" y="109"/>
                    </a:lnTo>
                    <a:lnTo>
                      <a:pt x="556" y="122"/>
                    </a:lnTo>
                    <a:lnTo>
                      <a:pt x="554" y="135"/>
                    </a:lnTo>
                    <a:lnTo>
                      <a:pt x="553" y="150"/>
                    </a:lnTo>
                    <a:lnTo>
                      <a:pt x="554" y="165"/>
                    </a:lnTo>
                    <a:lnTo>
                      <a:pt x="556" y="179"/>
                    </a:lnTo>
                    <a:lnTo>
                      <a:pt x="561" y="191"/>
                    </a:lnTo>
                    <a:lnTo>
                      <a:pt x="569" y="201"/>
                    </a:lnTo>
                    <a:lnTo>
                      <a:pt x="579" y="210"/>
                    </a:lnTo>
                    <a:lnTo>
                      <a:pt x="594" y="216"/>
                    </a:lnTo>
                    <a:lnTo>
                      <a:pt x="613" y="223"/>
                    </a:lnTo>
                    <a:lnTo>
                      <a:pt x="636" y="227"/>
                    </a:lnTo>
                    <a:lnTo>
                      <a:pt x="665" y="229"/>
                    </a:lnTo>
                    <a:lnTo>
                      <a:pt x="699" y="230"/>
                    </a:lnTo>
                    <a:lnTo>
                      <a:pt x="734" y="229"/>
                    </a:lnTo>
                    <a:lnTo>
                      <a:pt x="763" y="227"/>
                    </a:lnTo>
                    <a:lnTo>
                      <a:pt x="787" y="223"/>
                    </a:lnTo>
                    <a:lnTo>
                      <a:pt x="805" y="216"/>
                    </a:lnTo>
                    <a:lnTo>
                      <a:pt x="820" y="210"/>
                    </a:lnTo>
                    <a:lnTo>
                      <a:pt x="831" y="201"/>
                    </a:lnTo>
                    <a:lnTo>
                      <a:pt x="839" y="191"/>
                    </a:lnTo>
                    <a:lnTo>
                      <a:pt x="843" y="179"/>
                    </a:lnTo>
                    <a:lnTo>
                      <a:pt x="846" y="165"/>
                    </a:lnTo>
                    <a:lnTo>
                      <a:pt x="847" y="150"/>
                    </a:lnTo>
                    <a:lnTo>
                      <a:pt x="846" y="135"/>
                    </a:lnTo>
                    <a:lnTo>
                      <a:pt x="843" y="122"/>
                    </a:lnTo>
                    <a:lnTo>
                      <a:pt x="839" y="109"/>
                    </a:lnTo>
                    <a:lnTo>
                      <a:pt x="831" y="99"/>
                    </a:lnTo>
                    <a:lnTo>
                      <a:pt x="820" y="90"/>
                    </a:lnTo>
                    <a:lnTo>
                      <a:pt x="805" y="83"/>
                    </a:lnTo>
                    <a:lnTo>
                      <a:pt x="787" y="78"/>
                    </a:lnTo>
                    <a:lnTo>
                      <a:pt x="763" y="74"/>
                    </a:lnTo>
                    <a:lnTo>
                      <a:pt x="734" y="72"/>
                    </a:lnTo>
                    <a:lnTo>
                      <a:pt x="699" y="71"/>
                    </a:lnTo>
                    <a:close/>
                    <a:moveTo>
                      <a:pt x="216" y="71"/>
                    </a:moveTo>
                    <a:lnTo>
                      <a:pt x="182" y="72"/>
                    </a:lnTo>
                    <a:lnTo>
                      <a:pt x="153" y="74"/>
                    </a:lnTo>
                    <a:lnTo>
                      <a:pt x="130" y="78"/>
                    </a:lnTo>
                    <a:lnTo>
                      <a:pt x="111" y="83"/>
                    </a:lnTo>
                    <a:lnTo>
                      <a:pt x="96" y="90"/>
                    </a:lnTo>
                    <a:lnTo>
                      <a:pt x="85" y="99"/>
                    </a:lnTo>
                    <a:lnTo>
                      <a:pt x="78" y="109"/>
                    </a:lnTo>
                    <a:lnTo>
                      <a:pt x="73" y="122"/>
                    </a:lnTo>
                    <a:lnTo>
                      <a:pt x="70" y="135"/>
                    </a:lnTo>
                    <a:lnTo>
                      <a:pt x="70" y="150"/>
                    </a:lnTo>
                    <a:lnTo>
                      <a:pt x="70" y="165"/>
                    </a:lnTo>
                    <a:lnTo>
                      <a:pt x="73" y="179"/>
                    </a:lnTo>
                    <a:lnTo>
                      <a:pt x="78" y="191"/>
                    </a:lnTo>
                    <a:lnTo>
                      <a:pt x="85" y="201"/>
                    </a:lnTo>
                    <a:lnTo>
                      <a:pt x="96" y="210"/>
                    </a:lnTo>
                    <a:lnTo>
                      <a:pt x="111" y="216"/>
                    </a:lnTo>
                    <a:lnTo>
                      <a:pt x="130" y="223"/>
                    </a:lnTo>
                    <a:lnTo>
                      <a:pt x="153" y="227"/>
                    </a:lnTo>
                    <a:lnTo>
                      <a:pt x="182" y="229"/>
                    </a:lnTo>
                    <a:lnTo>
                      <a:pt x="216" y="230"/>
                    </a:lnTo>
                    <a:lnTo>
                      <a:pt x="250" y="229"/>
                    </a:lnTo>
                    <a:lnTo>
                      <a:pt x="280" y="227"/>
                    </a:lnTo>
                    <a:lnTo>
                      <a:pt x="304" y="223"/>
                    </a:lnTo>
                    <a:lnTo>
                      <a:pt x="322" y="216"/>
                    </a:lnTo>
                    <a:lnTo>
                      <a:pt x="337" y="210"/>
                    </a:lnTo>
                    <a:lnTo>
                      <a:pt x="348" y="201"/>
                    </a:lnTo>
                    <a:lnTo>
                      <a:pt x="355" y="191"/>
                    </a:lnTo>
                    <a:lnTo>
                      <a:pt x="360" y="179"/>
                    </a:lnTo>
                    <a:lnTo>
                      <a:pt x="363" y="165"/>
                    </a:lnTo>
                    <a:lnTo>
                      <a:pt x="363" y="150"/>
                    </a:lnTo>
                    <a:lnTo>
                      <a:pt x="363" y="135"/>
                    </a:lnTo>
                    <a:lnTo>
                      <a:pt x="360" y="122"/>
                    </a:lnTo>
                    <a:lnTo>
                      <a:pt x="355" y="109"/>
                    </a:lnTo>
                    <a:lnTo>
                      <a:pt x="348" y="99"/>
                    </a:lnTo>
                    <a:lnTo>
                      <a:pt x="337" y="90"/>
                    </a:lnTo>
                    <a:lnTo>
                      <a:pt x="322" y="83"/>
                    </a:lnTo>
                    <a:lnTo>
                      <a:pt x="304" y="78"/>
                    </a:lnTo>
                    <a:lnTo>
                      <a:pt x="280" y="74"/>
                    </a:lnTo>
                    <a:lnTo>
                      <a:pt x="250" y="72"/>
                    </a:lnTo>
                    <a:lnTo>
                      <a:pt x="216" y="71"/>
                    </a:lnTo>
                    <a:close/>
                    <a:moveTo>
                      <a:pt x="216" y="0"/>
                    </a:moveTo>
                    <a:lnTo>
                      <a:pt x="234" y="0"/>
                    </a:lnTo>
                    <a:lnTo>
                      <a:pt x="254" y="1"/>
                    </a:lnTo>
                    <a:lnTo>
                      <a:pt x="276" y="2"/>
                    </a:lnTo>
                    <a:lnTo>
                      <a:pt x="298" y="5"/>
                    </a:lnTo>
                    <a:lnTo>
                      <a:pt x="321" y="9"/>
                    </a:lnTo>
                    <a:lnTo>
                      <a:pt x="343" y="17"/>
                    </a:lnTo>
                    <a:lnTo>
                      <a:pt x="364" y="26"/>
                    </a:lnTo>
                    <a:lnTo>
                      <a:pt x="383" y="37"/>
                    </a:lnTo>
                    <a:lnTo>
                      <a:pt x="400" y="53"/>
                    </a:lnTo>
                    <a:lnTo>
                      <a:pt x="516" y="53"/>
                    </a:lnTo>
                    <a:lnTo>
                      <a:pt x="533" y="37"/>
                    </a:lnTo>
                    <a:lnTo>
                      <a:pt x="553" y="26"/>
                    </a:lnTo>
                    <a:lnTo>
                      <a:pt x="574" y="17"/>
                    </a:lnTo>
                    <a:lnTo>
                      <a:pt x="596" y="9"/>
                    </a:lnTo>
                    <a:lnTo>
                      <a:pt x="618" y="5"/>
                    </a:lnTo>
                    <a:lnTo>
                      <a:pt x="640" y="2"/>
                    </a:lnTo>
                    <a:lnTo>
                      <a:pt x="662" y="1"/>
                    </a:lnTo>
                    <a:lnTo>
                      <a:pt x="682" y="0"/>
                    </a:lnTo>
                    <a:lnTo>
                      <a:pt x="699" y="0"/>
                    </a:lnTo>
                    <a:lnTo>
                      <a:pt x="715" y="0"/>
                    </a:lnTo>
                    <a:lnTo>
                      <a:pt x="732" y="0"/>
                    </a:lnTo>
                    <a:lnTo>
                      <a:pt x="749" y="1"/>
                    </a:lnTo>
                    <a:lnTo>
                      <a:pt x="768" y="3"/>
                    </a:lnTo>
                    <a:lnTo>
                      <a:pt x="787" y="6"/>
                    </a:lnTo>
                    <a:lnTo>
                      <a:pt x="806" y="10"/>
                    </a:lnTo>
                    <a:lnTo>
                      <a:pt x="825" y="16"/>
                    </a:lnTo>
                    <a:lnTo>
                      <a:pt x="843" y="24"/>
                    </a:lnTo>
                    <a:lnTo>
                      <a:pt x="860" y="33"/>
                    </a:lnTo>
                    <a:lnTo>
                      <a:pt x="875" y="45"/>
                    </a:lnTo>
                    <a:lnTo>
                      <a:pt x="889" y="59"/>
                    </a:lnTo>
                    <a:lnTo>
                      <a:pt x="900" y="77"/>
                    </a:lnTo>
                    <a:lnTo>
                      <a:pt x="908" y="98"/>
                    </a:lnTo>
                    <a:lnTo>
                      <a:pt x="914" y="123"/>
                    </a:lnTo>
                    <a:lnTo>
                      <a:pt x="916" y="150"/>
                    </a:lnTo>
                    <a:lnTo>
                      <a:pt x="914" y="178"/>
                    </a:lnTo>
                    <a:lnTo>
                      <a:pt x="908" y="202"/>
                    </a:lnTo>
                    <a:lnTo>
                      <a:pt x="900" y="223"/>
                    </a:lnTo>
                    <a:lnTo>
                      <a:pt x="889" y="241"/>
                    </a:lnTo>
                    <a:lnTo>
                      <a:pt x="875" y="255"/>
                    </a:lnTo>
                    <a:lnTo>
                      <a:pt x="860" y="267"/>
                    </a:lnTo>
                    <a:lnTo>
                      <a:pt x="843" y="277"/>
                    </a:lnTo>
                    <a:lnTo>
                      <a:pt x="825" y="285"/>
                    </a:lnTo>
                    <a:lnTo>
                      <a:pt x="806" y="290"/>
                    </a:lnTo>
                    <a:lnTo>
                      <a:pt x="787" y="294"/>
                    </a:lnTo>
                    <a:lnTo>
                      <a:pt x="768" y="297"/>
                    </a:lnTo>
                    <a:lnTo>
                      <a:pt x="749" y="298"/>
                    </a:lnTo>
                    <a:lnTo>
                      <a:pt x="732" y="299"/>
                    </a:lnTo>
                    <a:lnTo>
                      <a:pt x="715" y="299"/>
                    </a:lnTo>
                    <a:lnTo>
                      <a:pt x="699" y="300"/>
                    </a:lnTo>
                    <a:lnTo>
                      <a:pt x="685" y="299"/>
                    </a:lnTo>
                    <a:lnTo>
                      <a:pt x="668" y="299"/>
                    </a:lnTo>
                    <a:lnTo>
                      <a:pt x="650" y="298"/>
                    </a:lnTo>
                    <a:lnTo>
                      <a:pt x="632" y="297"/>
                    </a:lnTo>
                    <a:lnTo>
                      <a:pt x="613" y="294"/>
                    </a:lnTo>
                    <a:lnTo>
                      <a:pt x="593" y="290"/>
                    </a:lnTo>
                    <a:lnTo>
                      <a:pt x="575" y="285"/>
                    </a:lnTo>
                    <a:lnTo>
                      <a:pt x="557" y="277"/>
                    </a:lnTo>
                    <a:lnTo>
                      <a:pt x="540" y="267"/>
                    </a:lnTo>
                    <a:lnTo>
                      <a:pt x="524" y="255"/>
                    </a:lnTo>
                    <a:lnTo>
                      <a:pt x="511" y="241"/>
                    </a:lnTo>
                    <a:lnTo>
                      <a:pt x="500" y="224"/>
                    </a:lnTo>
                    <a:lnTo>
                      <a:pt x="491" y="202"/>
                    </a:lnTo>
                    <a:lnTo>
                      <a:pt x="486" y="179"/>
                    </a:lnTo>
                    <a:lnTo>
                      <a:pt x="484" y="150"/>
                    </a:lnTo>
                    <a:lnTo>
                      <a:pt x="485" y="137"/>
                    </a:lnTo>
                    <a:lnTo>
                      <a:pt x="486" y="125"/>
                    </a:lnTo>
                    <a:lnTo>
                      <a:pt x="430" y="125"/>
                    </a:lnTo>
                    <a:lnTo>
                      <a:pt x="432" y="137"/>
                    </a:lnTo>
                    <a:lnTo>
                      <a:pt x="432" y="150"/>
                    </a:lnTo>
                    <a:lnTo>
                      <a:pt x="430" y="179"/>
                    </a:lnTo>
                    <a:lnTo>
                      <a:pt x="425" y="202"/>
                    </a:lnTo>
                    <a:lnTo>
                      <a:pt x="416" y="224"/>
                    </a:lnTo>
                    <a:lnTo>
                      <a:pt x="405" y="241"/>
                    </a:lnTo>
                    <a:lnTo>
                      <a:pt x="392" y="255"/>
                    </a:lnTo>
                    <a:lnTo>
                      <a:pt x="377" y="267"/>
                    </a:lnTo>
                    <a:lnTo>
                      <a:pt x="360" y="277"/>
                    </a:lnTo>
                    <a:lnTo>
                      <a:pt x="342" y="284"/>
                    </a:lnTo>
                    <a:lnTo>
                      <a:pt x="323" y="290"/>
                    </a:lnTo>
                    <a:lnTo>
                      <a:pt x="304" y="294"/>
                    </a:lnTo>
                    <a:lnTo>
                      <a:pt x="285" y="296"/>
                    </a:lnTo>
                    <a:lnTo>
                      <a:pt x="266" y="298"/>
                    </a:lnTo>
                    <a:lnTo>
                      <a:pt x="248" y="299"/>
                    </a:lnTo>
                    <a:lnTo>
                      <a:pt x="231" y="299"/>
                    </a:lnTo>
                    <a:lnTo>
                      <a:pt x="216" y="299"/>
                    </a:lnTo>
                    <a:lnTo>
                      <a:pt x="201" y="299"/>
                    </a:lnTo>
                    <a:lnTo>
                      <a:pt x="185" y="299"/>
                    </a:lnTo>
                    <a:lnTo>
                      <a:pt x="167" y="298"/>
                    </a:lnTo>
                    <a:lnTo>
                      <a:pt x="148" y="296"/>
                    </a:lnTo>
                    <a:lnTo>
                      <a:pt x="129" y="294"/>
                    </a:lnTo>
                    <a:lnTo>
                      <a:pt x="110" y="290"/>
                    </a:lnTo>
                    <a:lnTo>
                      <a:pt x="91" y="284"/>
                    </a:lnTo>
                    <a:lnTo>
                      <a:pt x="73" y="277"/>
                    </a:lnTo>
                    <a:lnTo>
                      <a:pt x="57" y="267"/>
                    </a:lnTo>
                    <a:lnTo>
                      <a:pt x="41" y="255"/>
                    </a:lnTo>
                    <a:lnTo>
                      <a:pt x="27" y="240"/>
                    </a:lnTo>
                    <a:lnTo>
                      <a:pt x="16" y="223"/>
                    </a:lnTo>
                    <a:lnTo>
                      <a:pt x="7" y="202"/>
                    </a:lnTo>
                    <a:lnTo>
                      <a:pt x="2" y="178"/>
                    </a:lnTo>
                    <a:lnTo>
                      <a:pt x="0" y="150"/>
                    </a:lnTo>
                    <a:lnTo>
                      <a:pt x="2" y="122"/>
                    </a:lnTo>
                    <a:lnTo>
                      <a:pt x="7" y="98"/>
                    </a:lnTo>
                    <a:lnTo>
                      <a:pt x="16" y="77"/>
                    </a:lnTo>
                    <a:lnTo>
                      <a:pt x="27" y="59"/>
                    </a:lnTo>
                    <a:lnTo>
                      <a:pt x="41" y="45"/>
                    </a:lnTo>
                    <a:lnTo>
                      <a:pt x="57" y="33"/>
                    </a:lnTo>
                    <a:lnTo>
                      <a:pt x="73" y="23"/>
                    </a:lnTo>
                    <a:lnTo>
                      <a:pt x="91" y="16"/>
                    </a:lnTo>
                    <a:lnTo>
                      <a:pt x="110" y="10"/>
                    </a:lnTo>
                    <a:lnTo>
                      <a:pt x="129" y="6"/>
                    </a:lnTo>
                    <a:lnTo>
                      <a:pt x="148" y="3"/>
                    </a:lnTo>
                    <a:lnTo>
                      <a:pt x="167" y="1"/>
                    </a:lnTo>
                    <a:lnTo>
                      <a:pt x="185" y="0"/>
                    </a:lnTo>
                    <a:lnTo>
                      <a:pt x="201" y="0"/>
                    </a:lnTo>
                    <a:lnTo>
                      <a:pt x="2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21" name="Freeform 24"/>
              <p:cNvSpPr>
                <a:spLocks noEditPoints="1"/>
              </p:cNvSpPr>
              <p:nvPr/>
            </p:nvSpPr>
            <p:spPr bwMode="auto">
              <a:xfrm>
                <a:off x="2597" y="4335"/>
                <a:ext cx="217" cy="124"/>
              </a:xfrm>
              <a:custGeom>
                <a:avLst/>
                <a:gdLst>
                  <a:gd name="T0" fmla="*/ 1796 w 2393"/>
                  <a:gd name="T1" fmla="*/ 704 h 1360"/>
                  <a:gd name="T2" fmla="*/ 1761 w 2393"/>
                  <a:gd name="T3" fmla="*/ 720 h 1360"/>
                  <a:gd name="T4" fmla="*/ 1590 w 2393"/>
                  <a:gd name="T5" fmla="*/ 904 h 1360"/>
                  <a:gd name="T6" fmla="*/ 1882 w 2393"/>
                  <a:gd name="T7" fmla="*/ 733 h 1360"/>
                  <a:gd name="T8" fmla="*/ 1851 w 2393"/>
                  <a:gd name="T9" fmla="*/ 709 h 1360"/>
                  <a:gd name="T10" fmla="*/ 1814 w 2393"/>
                  <a:gd name="T11" fmla="*/ 702 h 1360"/>
                  <a:gd name="T12" fmla="*/ 1831 w 2393"/>
                  <a:gd name="T13" fmla="*/ 20 h 1360"/>
                  <a:gd name="T14" fmla="*/ 1950 w 2393"/>
                  <a:gd name="T15" fmla="*/ 61 h 1360"/>
                  <a:gd name="T16" fmla="*/ 2057 w 2393"/>
                  <a:gd name="T17" fmla="*/ 121 h 1360"/>
                  <a:gd name="T18" fmla="*/ 2154 w 2393"/>
                  <a:gd name="T19" fmla="*/ 196 h 1360"/>
                  <a:gd name="T20" fmla="*/ 2235 w 2393"/>
                  <a:gd name="T21" fmla="*/ 286 h 1360"/>
                  <a:gd name="T22" fmla="*/ 2301 w 2393"/>
                  <a:gd name="T23" fmla="*/ 388 h 1360"/>
                  <a:gd name="T24" fmla="*/ 2352 w 2393"/>
                  <a:gd name="T25" fmla="*/ 501 h 1360"/>
                  <a:gd name="T26" fmla="*/ 2382 w 2393"/>
                  <a:gd name="T27" fmla="*/ 622 h 1360"/>
                  <a:gd name="T28" fmla="*/ 2393 w 2393"/>
                  <a:gd name="T29" fmla="*/ 748 h 1360"/>
                  <a:gd name="T30" fmla="*/ 2390 w 2393"/>
                  <a:gd name="T31" fmla="*/ 1230 h 1360"/>
                  <a:gd name="T32" fmla="*/ 2370 w 2393"/>
                  <a:gd name="T33" fmla="*/ 1282 h 1360"/>
                  <a:gd name="T34" fmla="*/ 2335 w 2393"/>
                  <a:gd name="T35" fmla="*/ 1324 h 1360"/>
                  <a:gd name="T36" fmla="*/ 2286 w 2393"/>
                  <a:gd name="T37" fmla="*/ 1351 h 1360"/>
                  <a:gd name="T38" fmla="*/ 2230 w 2393"/>
                  <a:gd name="T39" fmla="*/ 1360 h 1360"/>
                  <a:gd name="T40" fmla="*/ 129 w 2393"/>
                  <a:gd name="T41" fmla="*/ 1358 h 1360"/>
                  <a:gd name="T42" fmla="*/ 77 w 2393"/>
                  <a:gd name="T43" fmla="*/ 1339 h 1360"/>
                  <a:gd name="T44" fmla="*/ 36 w 2393"/>
                  <a:gd name="T45" fmla="*/ 1304 h 1360"/>
                  <a:gd name="T46" fmla="*/ 10 w 2393"/>
                  <a:gd name="T47" fmla="*/ 1256 h 1360"/>
                  <a:gd name="T48" fmla="*/ 0 w 2393"/>
                  <a:gd name="T49" fmla="*/ 1200 h 1360"/>
                  <a:gd name="T50" fmla="*/ 3 w 2393"/>
                  <a:gd name="T51" fmla="*/ 684 h 1360"/>
                  <a:gd name="T52" fmla="*/ 23 w 2393"/>
                  <a:gd name="T53" fmla="*/ 561 h 1360"/>
                  <a:gd name="T54" fmla="*/ 63 w 2393"/>
                  <a:gd name="T55" fmla="*/ 443 h 1360"/>
                  <a:gd name="T56" fmla="*/ 122 w 2393"/>
                  <a:gd name="T57" fmla="*/ 336 h 1360"/>
                  <a:gd name="T58" fmla="*/ 195 w 2393"/>
                  <a:gd name="T59" fmla="*/ 240 h 1360"/>
                  <a:gd name="T60" fmla="*/ 283 w 2393"/>
                  <a:gd name="T61" fmla="*/ 157 h 1360"/>
                  <a:gd name="T62" fmla="*/ 385 w 2393"/>
                  <a:gd name="T63" fmla="*/ 89 h 1360"/>
                  <a:gd name="T64" fmla="*/ 498 w 2393"/>
                  <a:gd name="T65" fmla="*/ 38 h 1360"/>
                  <a:gd name="T66" fmla="*/ 640 w 2393"/>
                  <a:gd name="T67" fmla="*/ 0 h 1360"/>
                  <a:gd name="T68" fmla="*/ 1748 w 2393"/>
                  <a:gd name="T69" fmla="*/ 0 h 1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393" h="1360">
                    <a:moveTo>
                      <a:pt x="1814" y="702"/>
                    </a:moveTo>
                    <a:lnTo>
                      <a:pt x="1796" y="704"/>
                    </a:lnTo>
                    <a:lnTo>
                      <a:pt x="1778" y="709"/>
                    </a:lnTo>
                    <a:lnTo>
                      <a:pt x="1761" y="720"/>
                    </a:lnTo>
                    <a:lnTo>
                      <a:pt x="1746" y="733"/>
                    </a:lnTo>
                    <a:lnTo>
                      <a:pt x="1590" y="904"/>
                    </a:lnTo>
                    <a:lnTo>
                      <a:pt x="2038" y="904"/>
                    </a:lnTo>
                    <a:lnTo>
                      <a:pt x="1882" y="733"/>
                    </a:lnTo>
                    <a:lnTo>
                      <a:pt x="1867" y="719"/>
                    </a:lnTo>
                    <a:lnTo>
                      <a:pt x="1851" y="709"/>
                    </a:lnTo>
                    <a:lnTo>
                      <a:pt x="1833" y="703"/>
                    </a:lnTo>
                    <a:lnTo>
                      <a:pt x="1814" y="702"/>
                    </a:lnTo>
                    <a:close/>
                    <a:moveTo>
                      <a:pt x="1748" y="0"/>
                    </a:moveTo>
                    <a:lnTo>
                      <a:pt x="1831" y="20"/>
                    </a:lnTo>
                    <a:lnTo>
                      <a:pt x="1892" y="38"/>
                    </a:lnTo>
                    <a:lnTo>
                      <a:pt x="1950" y="61"/>
                    </a:lnTo>
                    <a:lnTo>
                      <a:pt x="2005" y="88"/>
                    </a:lnTo>
                    <a:lnTo>
                      <a:pt x="2057" y="121"/>
                    </a:lnTo>
                    <a:lnTo>
                      <a:pt x="2107" y="157"/>
                    </a:lnTo>
                    <a:lnTo>
                      <a:pt x="2154" y="196"/>
                    </a:lnTo>
                    <a:lnTo>
                      <a:pt x="2196" y="239"/>
                    </a:lnTo>
                    <a:lnTo>
                      <a:pt x="2235" y="286"/>
                    </a:lnTo>
                    <a:lnTo>
                      <a:pt x="2270" y="336"/>
                    </a:lnTo>
                    <a:lnTo>
                      <a:pt x="2301" y="388"/>
                    </a:lnTo>
                    <a:lnTo>
                      <a:pt x="2328" y="443"/>
                    </a:lnTo>
                    <a:lnTo>
                      <a:pt x="2352" y="501"/>
                    </a:lnTo>
                    <a:lnTo>
                      <a:pt x="2369" y="561"/>
                    </a:lnTo>
                    <a:lnTo>
                      <a:pt x="2382" y="622"/>
                    </a:lnTo>
                    <a:lnTo>
                      <a:pt x="2390" y="684"/>
                    </a:lnTo>
                    <a:lnTo>
                      <a:pt x="2393" y="748"/>
                    </a:lnTo>
                    <a:lnTo>
                      <a:pt x="2393" y="1200"/>
                    </a:lnTo>
                    <a:lnTo>
                      <a:pt x="2390" y="1230"/>
                    </a:lnTo>
                    <a:lnTo>
                      <a:pt x="2383" y="1256"/>
                    </a:lnTo>
                    <a:lnTo>
                      <a:pt x="2370" y="1282"/>
                    </a:lnTo>
                    <a:lnTo>
                      <a:pt x="2354" y="1304"/>
                    </a:lnTo>
                    <a:lnTo>
                      <a:pt x="2335" y="1324"/>
                    </a:lnTo>
                    <a:lnTo>
                      <a:pt x="2311" y="1339"/>
                    </a:lnTo>
                    <a:lnTo>
                      <a:pt x="2286" y="1351"/>
                    </a:lnTo>
                    <a:lnTo>
                      <a:pt x="2259" y="1358"/>
                    </a:lnTo>
                    <a:lnTo>
                      <a:pt x="2230" y="1360"/>
                    </a:lnTo>
                    <a:lnTo>
                      <a:pt x="157" y="1360"/>
                    </a:lnTo>
                    <a:lnTo>
                      <a:pt x="129" y="1358"/>
                    </a:lnTo>
                    <a:lnTo>
                      <a:pt x="101" y="1351"/>
                    </a:lnTo>
                    <a:lnTo>
                      <a:pt x="77" y="1339"/>
                    </a:lnTo>
                    <a:lnTo>
                      <a:pt x="55" y="1324"/>
                    </a:lnTo>
                    <a:lnTo>
                      <a:pt x="36" y="1304"/>
                    </a:lnTo>
                    <a:lnTo>
                      <a:pt x="21" y="1282"/>
                    </a:lnTo>
                    <a:lnTo>
                      <a:pt x="10" y="1256"/>
                    </a:lnTo>
                    <a:lnTo>
                      <a:pt x="3" y="1230"/>
                    </a:lnTo>
                    <a:lnTo>
                      <a:pt x="0" y="1200"/>
                    </a:lnTo>
                    <a:lnTo>
                      <a:pt x="0" y="748"/>
                    </a:lnTo>
                    <a:lnTo>
                      <a:pt x="3" y="684"/>
                    </a:lnTo>
                    <a:lnTo>
                      <a:pt x="11" y="622"/>
                    </a:lnTo>
                    <a:lnTo>
                      <a:pt x="23" y="561"/>
                    </a:lnTo>
                    <a:lnTo>
                      <a:pt x="41" y="501"/>
                    </a:lnTo>
                    <a:lnTo>
                      <a:pt x="63" y="443"/>
                    </a:lnTo>
                    <a:lnTo>
                      <a:pt x="90" y="389"/>
                    </a:lnTo>
                    <a:lnTo>
                      <a:pt x="122" y="336"/>
                    </a:lnTo>
                    <a:lnTo>
                      <a:pt x="156" y="286"/>
                    </a:lnTo>
                    <a:lnTo>
                      <a:pt x="195" y="240"/>
                    </a:lnTo>
                    <a:lnTo>
                      <a:pt x="237" y="196"/>
                    </a:lnTo>
                    <a:lnTo>
                      <a:pt x="283" y="157"/>
                    </a:lnTo>
                    <a:lnTo>
                      <a:pt x="332" y="121"/>
                    </a:lnTo>
                    <a:lnTo>
                      <a:pt x="385" y="89"/>
                    </a:lnTo>
                    <a:lnTo>
                      <a:pt x="440" y="62"/>
                    </a:lnTo>
                    <a:lnTo>
                      <a:pt x="498" y="38"/>
                    </a:lnTo>
                    <a:lnTo>
                      <a:pt x="559" y="20"/>
                    </a:lnTo>
                    <a:lnTo>
                      <a:pt x="640" y="0"/>
                    </a:lnTo>
                    <a:lnTo>
                      <a:pt x="1193" y="1280"/>
                    </a:lnTo>
                    <a:lnTo>
                      <a:pt x="174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22" name="Freeform 25"/>
              <p:cNvSpPr>
                <a:spLocks/>
              </p:cNvSpPr>
              <p:nvPr/>
            </p:nvSpPr>
            <p:spPr bwMode="auto">
              <a:xfrm>
                <a:off x="2689" y="4347"/>
                <a:ext cx="34" cy="83"/>
              </a:xfrm>
              <a:custGeom>
                <a:avLst/>
                <a:gdLst>
                  <a:gd name="T0" fmla="*/ 135 w 373"/>
                  <a:gd name="T1" fmla="*/ 0 h 915"/>
                  <a:gd name="T2" fmla="*/ 237 w 373"/>
                  <a:gd name="T3" fmla="*/ 0 h 915"/>
                  <a:gd name="T4" fmla="*/ 258 w 373"/>
                  <a:gd name="T5" fmla="*/ 2 h 915"/>
                  <a:gd name="T6" fmla="*/ 278 w 373"/>
                  <a:gd name="T7" fmla="*/ 9 h 915"/>
                  <a:gd name="T8" fmla="*/ 295 w 373"/>
                  <a:gd name="T9" fmla="*/ 21 h 915"/>
                  <a:gd name="T10" fmla="*/ 310 w 373"/>
                  <a:gd name="T11" fmla="*/ 36 h 915"/>
                  <a:gd name="T12" fmla="*/ 321 w 373"/>
                  <a:gd name="T13" fmla="*/ 53 h 915"/>
                  <a:gd name="T14" fmla="*/ 328 w 373"/>
                  <a:gd name="T15" fmla="*/ 74 h 915"/>
                  <a:gd name="T16" fmla="*/ 366 w 373"/>
                  <a:gd name="T17" fmla="*/ 234 h 915"/>
                  <a:gd name="T18" fmla="*/ 368 w 373"/>
                  <a:gd name="T19" fmla="*/ 257 h 915"/>
                  <a:gd name="T20" fmla="*/ 365 w 373"/>
                  <a:gd name="T21" fmla="*/ 281 h 915"/>
                  <a:gd name="T22" fmla="*/ 357 w 373"/>
                  <a:gd name="T23" fmla="*/ 301 h 915"/>
                  <a:gd name="T24" fmla="*/ 345 w 373"/>
                  <a:gd name="T25" fmla="*/ 319 h 915"/>
                  <a:gd name="T26" fmla="*/ 329 w 373"/>
                  <a:gd name="T27" fmla="*/ 334 h 915"/>
                  <a:gd name="T28" fmla="*/ 309 w 373"/>
                  <a:gd name="T29" fmla="*/ 345 h 915"/>
                  <a:gd name="T30" fmla="*/ 287 w 373"/>
                  <a:gd name="T31" fmla="*/ 351 h 915"/>
                  <a:gd name="T32" fmla="*/ 373 w 373"/>
                  <a:gd name="T33" fmla="*/ 438 h 915"/>
                  <a:gd name="T34" fmla="*/ 187 w 373"/>
                  <a:gd name="T35" fmla="*/ 915 h 915"/>
                  <a:gd name="T36" fmla="*/ 0 w 373"/>
                  <a:gd name="T37" fmla="*/ 438 h 915"/>
                  <a:gd name="T38" fmla="*/ 85 w 373"/>
                  <a:gd name="T39" fmla="*/ 351 h 915"/>
                  <a:gd name="T40" fmla="*/ 63 w 373"/>
                  <a:gd name="T41" fmla="*/ 345 h 915"/>
                  <a:gd name="T42" fmla="*/ 44 w 373"/>
                  <a:gd name="T43" fmla="*/ 334 h 915"/>
                  <a:gd name="T44" fmla="*/ 27 w 373"/>
                  <a:gd name="T45" fmla="*/ 319 h 915"/>
                  <a:gd name="T46" fmla="*/ 15 w 373"/>
                  <a:gd name="T47" fmla="*/ 301 h 915"/>
                  <a:gd name="T48" fmla="*/ 7 w 373"/>
                  <a:gd name="T49" fmla="*/ 281 h 915"/>
                  <a:gd name="T50" fmla="*/ 4 w 373"/>
                  <a:gd name="T51" fmla="*/ 257 h 915"/>
                  <a:gd name="T52" fmla="*/ 6 w 373"/>
                  <a:gd name="T53" fmla="*/ 234 h 915"/>
                  <a:gd name="T54" fmla="*/ 44 w 373"/>
                  <a:gd name="T55" fmla="*/ 74 h 915"/>
                  <a:gd name="T56" fmla="*/ 52 w 373"/>
                  <a:gd name="T57" fmla="*/ 53 h 915"/>
                  <a:gd name="T58" fmla="*/ 63 w 373"/>
                  <a:gd name="T59" fmla="*/ 36 h 915"/>
                  <a:gd name="T60" fmla="*/ 77 w 373"/>
                  <a:gd name="T61" fmla="*/ 21 h 915"/>
                  <a:gd name="T62" fmla="*/ 95 w 373"/>
                  <a:gd name="T63" fmla="*/ 9 h 915"/>
                  <a:gd name="T64" fmla="*/ 114 w 373"/>
                  <a:gd name="T65" fmla="*/ 2 h 915"/>
                  <a:gd name="T66" fmla="*/ 135 w 373"/>
                  <a:gd name="T67" fmla="*/ 0 h 9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73" h="915">
                    <a:moveTo>
                      <a:pt x="135" y="0"/>
                    </a:moveTo>
                    <a:lnTo>
                      <a:pt x="237" y="0"/>
                    </a:lnTo>
                    <a:lnTo>
                      <a:pt x="258" y="2"/>
                    </a:lnTo>
                    <a:lnTo>
                      <a:pt x="278" y="9"/>
                    </a:lnTo>
                    <a:lnTo>
                      <a:pt x="295" y="21"/>
                    </a:lnTo>
                    <a:lnTo>
                      <a:pt x="310" y="36"/>
                    </a:lnTo>
                    <a:lnTo>
                      <a:pt x="321" y="53"/>
                    </a:lnTo>
                    <a:lnTo>
                      <a:pt x="328" y="74"/>
                    </a:lnTo>
                    <a:lnTo>
                      <a:pt x="366" y="234"/>
                    </a:lnTo>
                    <a:lnTo>
                      <a:pt x="368" y="257"/>
                    </a:lnTo>
                    <a:lnTo>
                      <a:pt x="365" y="281"/>
                    </a:lnTo>
                    <a:lnTo>
                      <a:pt x="357" y="301"/>
                    </a:lnTo>
                    <a:lnTo>
                      <a:pt x="345" y="319"/>
                    </a:lnTo>
                    <a:lnTo>
                      <a:pt x="329" y="334"/>
                    </a:lnTo>
                    <a:lnTo>
                      <a:pt x="309" y="345"/>
                    </a:lnTo>
                    <a:lnTo>
                      <a:pt x="287" y="351"/>
                    </a:lnTo>
                    <a:lnTo>
                      <a:pt x="373" y="438"/>
                    </a:lnTo>
                    <a:lnTo>
                      <a:pt x="187" y="915"/>
                    </a:lnTo>
                    <a:lnTo>
                      <a:pt x="0" y="438"/>
                    </a:lnTo>
                    <a:lnTo>
                      <a:pt x="85" y="351"/>
                    </a:lnTo>
                    <a:lnTo>
                      <a:pt x="63" y="345"/>
                    </a:lnTo>
                    <a:lnTo>
                      <a:pt x="44" y="334"/>
                    </a:lnTo>
                    <a:lnTo>
                      <a:pt x="27" y="319"/>
                    </a:lnTo>
                    <a:lnTo>
                      <a:pt x="15" y="301"/>
                    </a:lnTo>
                    <a:lnTo>
                      <a:pt x="7" y="281"/>
                    </a:lnTo>
                    <a:lnTo>
                      <a:pt x="4" y="257"/>
                    </a:lnTo>
                    <a:lnTo>
                      <a:pt x="6" y="234"/>
                    </a:lnTo>
                    <a:lnTo>
                      <a:pt x="44" y="74"/>
                    </a:lnTo>
                    <a:lnTo>
                      <a:pt x="52" y="53"/>
                    </a:lnTo>
                    <a:lnTo>
                      <a:pt x="63" y="36"/>
                    </a:lnTo>
                    <a:lnTo>
                      <a:pt x="77" y="21"/>
                    </a:lnTo>
                    <a:lnTo>
                      <a:pt x="95" y="9"/>
                    </a:lnTo>
                    <a:lnTo>
                      <a:pt x="114" y="2"/>
                    </a:lnTo>
                    <a:lnTo>
                      <a:pt x="13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1" name="Group 16"/>
            <p:cNvGrpSpPr>
              <a:grpSpLocks noChangeAspect="1"/>
            </p:cNvGrpSpPr>
            <p:nvPr/>
          </p:nvGrpSpPr>
          <p:grpSpPr bwMode="auto">
            <a:xfrm>
              <a:off x="596845" y="5823027"/>
              <a:ext cx="162480" cy="186754"/>
              <a:chOff x="1039" y="1681"/>
              <a:chExt cx="1071" cy="1231"/>
            </a:xfrm>
            <a:grpFill/>
          </p:grpSpPr>
          <p:sp>
            <p:nvSpPr>
              <p:cNvPr id="15" name="Freeform 17"/>
              <p:cNvSpPr>
                <a:spLocks noEditPoints="1"/>
              </p:cNvSpPr>
              <p:nvPr/>
            </p:nvSpPr>
            <p:spPr bwMode="auto">
              <a:xfrm>
                <a:off x="1039" y="1681"/>
                <a:ext cx="1071" cy="1099"/>
              </a:xfrm>
              <a:custGeom>
                <a:avLst/>
                <a:gdLst>
                  <a:gd name="T0" fmla="*/ 3169 w 3212"/>
                  <a:gd name="T1" fmla="*/ 566 h 3298"/>
                  <a:gd name="T2" fmla="*/ 3035 w 3212"/>
                  <a:gd name="T3" fmla="*/ 475 h 3298"/>
                  <a:gd name="T4" fmla="*/ 2711 w 3212"/>
                  <a:gd name="T5" fmla="*/ 199 h 3298"/>
                  <a:gd name="T6" fmla="*/ 2384 w 3212"/>
                  <a:gd name="T7" fmla="*/ 19 h 3298"/>
                  <a:gd name="T8" fmla="*/ 2347 w 3212"/>
                  <a:gd name="T9" fmla="*/ 4 h 3298"/>
                  <a:gd name="T10" fmla="*/ 2278 w 3212"/>
                  <a:gd name="T11" fmla="*/ 47 h 3298"/>
                  <a:gd name="T12" fmla="*/ 2171 w 3212"/>
                  <a:gd name="T13" fmla="*/ 190 h 3298"/>
                  <a:gd name="T14" fmla="*/ 1698 w 3212"/>
                  <a:gd name="T15" fmla="*/ 610 h 3298"/>
                  <a:gd name="T16" fmla="*/ 716 w 3212"/>
                  <a:gd name="T17" fmla="*/ 1337 h 3298"/>
                  <a:gd name="T18" fmla="*/ 296 w 3212"/>
                  <a:gd name="T19" fmla="*/ 1713 h 3298"/>
                  <a:gd name="T20" fmla="*/ 59 w 3212"/>
                  <a:gd name="T21" fmla="*/ 2061 h 3298"/>
                  <a:gd name="T22" fmla="*/ 0 w 3212"/>
                  <a:gd name="T23" fmla="*/ 2479 h 3298"/>
                  <a:gd name="T24" fmla="*/ 29 w 3212"/>
                  <a:gd name="T25" fmla="*/ 2758 h 3298"/>
                  <a:gd name="T26" fmla="*/ 183 w 3212"/>
                  <a:gd name="T27" fmla="*/ 2915 h 3298"/>
                  <a:gd name="T28" fmla="*/ 615 w 3212"/>
                  <a:gd name="T29" fmla="*/ 3255 h 3298"/>
                  <a:gd name="T30" fmla="*/ 886 w 3212"/>
                  <a:gd name="T31" fmla="*/ 3291 h 3298"/>
                  <a:gd name="T32" fmla="*/ 1138 w 3212"/>
                  <a:gd name="T33" fmla="*/ 3171 h 3298"/>
                  <a:gd name="T34" fmla="*/ 1808 w 3212"/>
                  <a:gd name="T35" fmla="*/ 2600 h 3298"/>
                  <a:gd name="T36" fmla="*/ 2812 w 3212"/>
                  <a:gd name="T37" fmla="*/ 1724 h 3298"/>
                  <a:gd name="T38" fmla="*/ 3103 w 3212"/>
                  <a:gd name="T39" fmla="*/ 1438 h 3298"/>
                  <a:gd name="T40" fmla="*/ 3146 w 3212"/>
                  <a:gd name="T41" fmla="*/ 1401 h 3298"/>
                  <a:gd name="T42" fmla="*/ 3193 w 3212"/>
                  <a:gd name="T43" fmla="*/ 1183 h 3298"/>
                  <a:gd name="T44" fmla="*/ 3208 w 3212"/>
                  <a:gd name="T45" fmla="*/ 620 h 3298"/>
                  <a:gd name="T46" fmla="*/ 1001 w 3212"/>
                  <a:gd name="T47" fmla="*/ 3114 h 3298"/>
                  <a:gd name="T48" fmla="*/ 881 w 3212"/>
                  <a:gd name="T49" fmla="*/ 3066 h 3298"/>
                  <a:gd name="T50" fmla="*/ 844 w 3212"/>
                  <a:gd name="T51" fmla="*/ 2610 h 3298"/>
                  <a:gd name="T52" fmla="*/ 840 w 3212"/>
                  <a:gd name="T53" fmla="*/ 2398 h 3298"/>
                  <a:gd name="T54" fmla="*/ 401 w 3212"/>
                  <a:gd name="T55" fmla="*/ 2082 h 3298"/>
                  <a:gd name="T56" fmla="*/ 241 w 3212"/>
                  <a:gd name="T57" fmla="*/ 1969 h 3298"/>
                  <a:gd name="T58" fmla="*/ 752 w 3212"/>
                  <a:gd name="T59" fmla="*/ 2141 h 3298"/>
                  <a:gd name="T60" fmla="*/ 1034 w 3212"/>
                  <a:gd name="T61" fmla="*/ 2354 h 3298"/>
                  <a:gd name="T62" fmla="*/ 1418 w 3212"/>
                  <a:gd name="T63" fmla="*/ 2074 h 3298"/>
                  <a:gd name="T64" fmla="*/ 1624 w 3212"/>
                  <a:gd name="T65" fmla="*/ 1847 h 3298"/>
                  <a:gd name="T66" fmla="*/ 1420 w 3212"/>
                  <a:gd name="T67" fmla="*/ 1596 h 3298"/>
                  <a:gd name="T68" fmla="*/ 1082 w 3212"/>
                  <a:gd name="T69" fmla="*/ 1248 h 3298"/>
                  <a:gd name="T70" fmla="*/ 1614 w 3212"/>
                  <a:gd name="T71" fmla="*/ 825 h 3298"/>
                  <a:gd name="T72" fmla="*/ 2194 w 3212"/>
                  <a:gd name="T73" fmla="*/ 338 h 3298"/>
                  <a:gd name="T74" fmla="*/ 2374 w 3212"/>
                  <a:gd name="T75" fmla="*/ 118 h 3298"/>
                  <a:gd name="T76" fmla="*/ 2661 w 3212"/>
                  <a:gd name="T77" fmla="*/ 304 h 3298"/>
                  <a:gd name="T78" fmla="*/ 2993 w 3212"/>
                  <a:gd name="T79" fmla="*/ 603 h 3298"/>
                  <a:gd name="T80" fmla="*/ 2474 w 3212"/>
                  <a:gd name="T81" fmla="*/ 1257 h 3298"/>
                  <a:gd name="T82" fmla="*/ 1732 w 3212"/>
                  <a:gd name="T83" fmla="*/ 1951 h 3298"/>
                  <a:gd name="T84" fmla="*/ 1047 w 3212"/>
                  <a:gd name="T85" fmla="*/ 2462 h 3298"/>
                  <a:gd name="T86" fmla="*/ 1012 w 3212"/>
                  <a:gd name="T87" fmla="*/ 2472 h 3298"/>
                  <a:gd name="T88" fmla="*/ 3078 w 3212"/>
                  <a:gd name="T89" fmla="*/ 1147 h 3298"/>
                  <a:gd name="T90" fmla="*/ 3067 w 3212"/>
                  <a:gd name="T91" fmla="*/ 1301 h 3298"/>
                  <a:gd name="T92" fmla="*/ 3051 w 3212"/>
                  <a:gd name="T93" fmla="*/ 1343 h 3298"/>
                  <a:gd name="T94" fmla="*/ 3018 w 3212"/>
                  <a:gd name="T95" fmla="*/ 1366 h 3298"/>
                  <a:gd name="T96" fmla="*/ 2890 w 3212"/>
                  <a:gd name="T97" fmla="*/ 1493 h 3298"/>
                  <a:gd name="T98" fmla="*/ 1823 w 3212"/>
                  <a:gd name="T99" fmla="*/ 2434 h 3298"/>
                  <a:gd name="T100" fmla="*/ 1765 w 3212"/>
                  <a:gd name="T101" fmla="*/ 2231 h 3298"/>
                  <a:gd name="T102" fmla="*/ 1749 w 3212"/>
                  <a:gd name="T103" fmla="*/ 2105 h 3298"/>
                  <a:gd name="T104" fmla="*/ 2236 w 3212"/>
                  <a:gd name="T105" fmla="*/ 1651 h 3298"/>
                  <a:gd name="T106" fmla="*/ 3095 w 3212"/>
                  <a:gd name="T107" fmla="*/ 770 h 3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212" h="3298">
                    <a:moveTo>
                      <a:pt x="3208" y="620"/>
                    </a:moveTo>
                    <a:lnTo>
                      <a:pt x="3206" y="606"/>
                    </a:lnTo>
                    <a:lnTo>
                      <a:pt x="3192" y="581"/>
                    </a:lnTo>
                    <a:lnTo>
                      <a:pt x="3169" y="566"/>
                    </a:lnTo>
                    <a:lnTo>
                      <a:pt x="3143" y="561"/>
                    </a:lnTo>
                    <a:lnTo>
                      <a:pt x="3130" y="564"/>
                    </a:lnTo>
                    <a:lnTo>
                      <a:pt x="3101" y="533"/>
                    </a:lnTo>
                    <a:lnTo>
                      <a:pt x="3035" y="475"/>
                    </a:lnTo>
                    <a:lnTo>
                      <a:pt x="3003" y="448"/>
                    </a:lnTo>
                    <a:lnTo>
                      <a:pt x="2931" y="383"/>
                    </a:lnTo>
                    <a:lnTo>
                      <a:pt x="2786" y="258"/>
                    </a:lnTo>
                    <a:lnTo>
                      <a:pt x="2711" y="199"/>
                    </a:lnTo>
                    <a:lnTo>
                      <a:pt x="2651" y="148"/>
                    </a:lnTo>
                    <a:lnTo>
                      <a:pt x="2507" y="53"/>
                    </a:lnTo>
                    <a:lnTo>
                      <a:pt x="2432" y="24"/>
                    </a:lnTo>
                    <a:lnTo>
                      <a:pt x="2384" y="19"/>
                    </a:lnTo>
                    <a:lnTo>
                      <a:pt x="2363" y="20"/>
                    </a:lnTo>
                    <a:lnTo>
                      <a:pt x="2361" y="17"/>
                    </a:lnTo>
                    <a:lnTo>
                      <a:pt x="2358" y="14"/>
                    </a:lnTo>
                    <a:lnTo>
                      <a:pt x="2347" y="4"/>
                    </a:lnTo>
                    <a:lnTo>
                      <a:pt x="2320" y="0"/>
                    </a:lnTo>
                    <a:lnTo>
                      <a:pt x="2294" y="10"/>
                    </a:lnTo>
                    <a:lnTo>
                      <a:pt x="2278" y="32"/>
                    </a:lnTo>
                    <a:lnTo>
                      <a:pt x="2278" y="47"/>
                    </a:lnTo>
                    <a:lnTo>
                      <a:pt x="2276" y="62"/>
                    </a:lnTo>
                    <a:lnTo>
                      <a:pt x="2253" y="102"/>
                    </a:lnTo>
                    <a:lnTo>
                      <a:pt x="2199" y="163"/>
                    </a:lnTo>
                    <a:lnTo>
                      <a:pt x="2171" y="190"/>
                    </a:lnTo>
                    <a:lnTo>
                      <a:pt x="2102" y="260"/>
                    </a:lnTo>
                    <a:lnTo>
                      <a:pt x="1952" y="394"/>
                    </a:lnTo>
                    <a:lnTo>
                      <a:pt x="1878" y="459"/>
                    </a:lnTo>
                    <a:lnTo>
                      <a:pt x="1698" y="610"/>
                    </a:lnTo>
                    <a:lnTo>
                      <a:pt x="1326" y="897"/>
                    </a:lnTo>
                    <a:lnTo>
                      <a:pt x="1138" y="1036"/>
                    </a:lnTo>
                    <a:lnTo>
                      <a:pt x="969" y="1157"/>
                    </a:lnTo>
                    <a:lnTo>
                      <a:pt x="716" y="1337"/>
                    </a:lnTo>
                    <a:lnTo>
                      <a:pt x="553" y="1467"/>
                    </a:lnTo>
                    <a:lnTo>
                      <a:pt x="475" y="1536"/>
                    </a:lnTo>
                    <a:lnTo>
                      <a:pt x="415" y="1592"/>
                    </a:lnTo>
                    <a:lnTo>
                      <a:pt x="296" y="1713"/>
                    </a:lnTo>
                    <a:lnTo>
                      <a:pt x="186" y="1845"/>
                    </a:lnTo>
                    <a:lnTo>
                      <a:pt x="117" y="1951"/>
                    </a:lnTo>
                    <a:lnTo>
                      <a:pt x="77" y="2024"/>
                    </a:lnTo>
                    <a:lnTo>
                      <a:pt x="59" y="2061"/>
                    </a:lnTo>
                    <a:lnTo>
                      <a:pt x="44" y="2100"/>
                    </a:lnTo>
                    <a:lnTo>
                      <a:pt x="21" y="2181"/>
                    </a:lnTo>
                    <a:lnTo>
                      <a:pt x="2" y="2306"/>
                    </a:lnTo>
                    <a:lnTo>
                      <a:pt x="0" y="2479"/>
                    </a:lnTo>
                    <a:lnTo>
                      <a:pt x="12" y="2650"/>
                    </a:lnTo>
                    <a:lnTo>
                      <a:pt x="18" y="2732"/>
                    </a:lnTo>
                    <a:lnTo>
                      <a:pt x="19" y="2742"/>
                    </a:lnTo>
                    <a:lnTo>
                      <a:pt x="29" y="2758"/>
                    </a:lnTo>
                    <a:lnTo>
                      <a:pt x="49" y="2771"/>
                    </a:lnTo>
                    <a:lnTo>
                      <a:pt x="67" y="2770"/>
                    </a:lnTo>
                    <a:lnTo>
                      <a:pt x="101" y="2817"/>
                    </a:lnTo>
                    <a:lnTo>
                      <a:pt x="183" y="2915"/>
                    </a:lnTo>
                    <a:lnTo>
                      <a:pt x="278" y="3016"/>
                    </a:lnTo>
                    <a:lnTo>
                      <a:pt x="383" y="3109"/>
                    </a:lnTo>
                    <a:lnTo>
                      <a:pt x="497" y="3193"/>
                    </a:lnTo>
                    <a:lnTo>
                      <a:pt x="615" y="3255"/>
                    </a:lnTo>
                    <a:lnTo>
                      <a:pt x="704" y="3285"/>
                    </a:lnTo>
                    <a:lnTo>
                      <a:pt x="765" y="3297"/>
                    </a:lnTo>
                    <a:lnTo>
                      <a:pt x="825" y="3298"/>
                    </a:lnTo>
                    <a:lnTo>
                      <a:pt x="886" y="3291"/>
                    </a:lnTo>
                    <a:lnTo>
                      <a:pt x="916" y="3282"/>
                    </a:lnTo>
                    <a:lnTo>
                      <a:pt x="955" y="3271"/>
                    </a:lnTo>
                    <a:lnTo>
                      <a:pt x="1030" y="3236"/>
                    </a:lnTo>
                    <a:lnTo>
                      <a:pt x="1138" y="3171"/>
                    </a:lnTo>
                    <a:lnTo>
                      <a:pt x="1342" y="3009"/>
                    </a:lnTo>
                    <a:lnTo>
                      <a:pt x="1463" y="2899"/>
                    </a:lnTo>
                    <a:lnTo>
                      <a:pt x="1634" y="2748"/>
                    </a:lnTo>
                    <a:lnTo>
                      <a:pt x="1808" y="2600"/>
                    </a:lnTo>
                    <a:lnTo>
                      <a:pt x="2017" y="2424"/>
                    </a:lnTo>
                    <a:lnTo>
                      <a:pt x="2429" y="2066"/>
                    </a:lnTo>
                    <a:lnTo>
                      <a:pt x="2633" y="1884"/>
                    </a:lnTo>
                    <a:lnTo>
                      <a:pt x="2812" y="1724"/>
                    </a:lnTo>
                    <a:lnTo>
                      <a:pt x="2987" y="1560"/>
                    </a:lnTo>
                    <a:lnTo>
                      <a:pt x="3021" y="1530"/>
                    </a:lnTo>
                    <a:lnTo>
                      <a:pt x="3075" y="1478"/>
                    </a:lnTo>
                    <a:lnTo>
                      <a:pt x="3103" y="1438"/>
                    </a:lnTo>
                    <a:lnTo>
                      <a:pt x="3111" y="1416"/>
                    </a:lnTo>
                    <a:lnTo>
                      <a:pt x="3124" y="1415"/>
                    </a:lnTo>
                    <a:lnTo>
                      <a:pt x="3134" y="1409"/>
                    </a:lnTo>
                    <a:lnTo>
                      <a:pt x="3146" y="1401"/>
                    </a:lnTo>
                    <a:lnTo>
                      <a:pt x="3163" y="1378"/>
                    </a:lnTo>
                    <a:lnTo>
                      <a:pt x="3180" y="1337"/>
                    </a:lnTo>
                    <a:lnTo>
                      <a:pt x="3192" y="1241"/>
                    </a:lnTo>
                    <a:lnTo>
                      <a:pt x="3193" y="1183"/>
                    </a:lnTo>
                    <a:lnTo>
                      <a:pt x="3202" y="1042"/>
                    </a:lnTo>
                    <a:lnTo>
                      <a:pt x="3212" y="832"/>
                    </a:lnTo>
                    <a:lnTo>
                      <a:pt x="3212" y="691"/>
                    </a:lnTo>
                    <a:lnTo>
                      <a:pt x="3208" y="620"/>
                    </a:lnTo>
                    <a:close/>
                    <a:moveTo>
                      <a:pt x="1004" y="2495"/>
                    </a:moveTo>
                    <a:lnTo>
                      <a:pt x="998" y="2649"/>
                    </a:lnTo>
                    <a:lnTo>
                      <a:pt x="999" y="2958"/>
                    </a:lnTo>
                    <a:lnTo>
                      <a:pt x="1001" y="3114"/>
                    </a:lnTo>
                    <a:lnTo>
                      <a:pt x="942" y="3145"/>
                    </a:lnTo>
                    <a:lnTo>
                      <a:pt x="880" y="3170"/>
                    </a:lnTo>
                    <a:lnTo>
                      <a:pt x="884" y="3137"/>
                    </a:lnTo>
                    <a:lnTo>
                      <a:pt x="881" y="3066"/>
                    </a:lnTo>
                    <a:lnTo>
                      <a:pt x="868" y="2961"/>
                    </a:lnTo>
                    <a:lnTo>
                      <a:pt x="860" y="2895"/>
                    </a:lnTo>
                    <a:lnTo>
                      <a:pt x="850" y="2780"/>
                    </a:lnTo>
                    <a:lnTo>
                      <a:pt x="844" y="2610"/>
                    </a:lnTo>
                    <a:lnTo>
                      <a:pt x="850" y="2495"/>
                    </a:lnTo>
                    <a:lnTo>
                      <a:pt x="857" y="2439"/>
                    </a:lnTo>
                    <a:lnTo>
                      <a:pt x="856" y="2424"/>
                    </a:lnTo>
                    <a:lnTo>
                      <a:pt x="840" y="2398"/>
                    </a:lnTo>
                    <a:lnTo>
                      <a:pt x="828" y="2390"/>
                    </a:lnTo>
                    <a:lnTo>
                      <a:pt x="717" y="2318"/>
                    </a:lnTo>
                    <a:lnTo>
                      <a:pt x="506" y="2162"/>
                    </a:lnTo>
                    <a:lnTo>
                      <a:pt x="401" y="2082"/>
                    </a:lnTo>
                    <a:lnTo>
                      <a:pt x="382" y="2064"/>
                    </a:lnTo>
                    <a:lnTo>
                      <a:pt x="314" y="2010"/>
                    </a:lnTo>
                    <a:lnTo>
                      <a:pt x="264" y="1978"/>
                    </a:lnTo>
                    <a:lnTo>
                      <a:pt x="241" y="1969"/>
                    </a:lnTo>
                    <a:lnTo>
                      <a:pt x="294" y="1899"/>
                    </a:lnTo>
                    <a:lnTo>
                      <a:pt x="350" y="1830"/>
                    </a:lnTo>
                    <a:lnTo>
                      <a:pt x="510" y="1955"/>
                    </a:lnTo>
                    <a:lnTo>
                      <a:pt x="752" y="2141"/>
                    </a:lnTo>
                    <a:lnTo>
                      <a:pt x="909" y="2270"/>
                    </a:lnTo>
                    <a:lnTo>
                      <a:pt x="985" y="2338"/>
                    </a:lnTo>
                    <a:lnTo>
                      <a:pt x="999" y="2349"/>
                    </a:lnTo>
                    <a:lnTo>
                      <a:pt x="1034" y="2354"/>
                    </a:lnTo>
                    <a:lnTo>
                      <a:pt x="1053" y="2346"/>
                    </a:lnTo>
                    <a:lnTo>
                      <a:pt x="1132" y="2302"/>
                    </a:lnTo>
                    <a:lnTo>
                      <a:pt x="1280" y="2195"/>
                    </a:lnTo>
                    <a:lnTo>
                      <a:pt x="1418" y="2074"/>
                    </a:lnTo>
                    <a:lnTo>
                      <a:pt x="1548" y="1943"/>
                    </a:lnTo>
                    <a:lnTo>
                      <a:pt x="1610" y="1877"/>
                    </a:lnTo>
                    <a:lnTo>
                      <a:pt x="1617" y="1868"/>
                    </a:lnTo>
                    <a:lnTo>
                      <a:pt x="1624" y="1847"/>
                    </a:lnTo>
                    <a:lnTo>
                      <a:pt x="1626" y="1827"/>
                    </a:lnTo>
                    <a:lnTo>
                      <a:pt x="1617" y="1807"/>
                    </a:lnTo>
                    <a:lnTo>
                      <a:pt x="1610" y="1796"/>
                    </a:lnTo>
                    <a:lnTo>
                      <a:pt x="1420" y="1596"/>
                    </a:lnTo>
                    <a:lnTo>
                      <a:pt x="1231" y="1395"/>
                    </a:lnTo>
                    <a:lnTo>
                      <a:pt x="1201" y="1360"/>
                    </a:lnTo>
                    <a:lnTo>
                      <a:pt x="1132" y="1288"/>
                    </a:lnTo>
                    <a:lnTo>
                      <a:pt x="1082" y="1248"/>
                    </a:lnTo>
                    <a:lnTo>
                      <a:pt x="1056" y="1235"/>
                    </a:lnTo>
                    <a:lnTo>
                      <a:pt x="1244" y="1103"/>
                    </a:lnTo>
                    <a:lnTo>
                      <a:pt x="1430" y="964"/>
                    </a:lnTo>
                    <a:lnTo>
                      <a:pt x="1614" y="825"/>
                    </a:lnTo>
                    <a:lnTo>
                      <a:pt x="1885" y="607"/>
                    </a:lnTo>
                    <a:lnTo>
                      <a:pt x="2060" y="458"/>
                    </a:lnTo>
                    <a:lnTo>
                      <a:pt x="2145" y="380"/>
                    </a:lnTo>
                    <a:lnTo>
                      <a:pt x="2194" y="338"/>
                    </a:lnTo>
                    <a:lnTo>
                      <a:pt x="2299" y="235"/>
                    </a:lnTo>
                    <a:lnTo>
                      <a:pt x="2344" y="177"/>
                    </a:lnTo>
                    <a:lnTo>
                      <a:pt x="2367" y="138"/>
                    </a:lnTo>
                    <a:lnTo>
                      <a:pt x="2374" y="118"/>
                    </a:lnTo>
                    <a:lnTo>
                      <a:pt x="2422" y="140"/>
                    </a:lnTo>
                    <a:lnTo>
                      <a:pt x="2466" y="163"/>
                    </a:lnTo>
                    <a:lnTo>
                      <a:pt x="2534" y="206"/>
                    </a:lnTo>
                    <a:lnTo>
                      <a:pt x="2661" y="304"/>
                    </a:lnTo>
                    <a:lnTo>
                      <a:pt x="2721" y="354"/>
                    </a:lnTo>
                    <a:lnTo>
                      <a:pt x="2833" y="453"/>
                    </a:lnTo>
                    <a:lnTo>
                      <a:pt x="2944" y="554"/>
                    </a:lnTo>
                    <a:lnTo>
                      <a:pt x="2993" y="603"/>
                    </a:lnTo>
                    <a:lnTo>
                      <a:pt x="3048" y="646"/>
                    </a:lnTo>
                    <a:lnTo>
                      <a:pt x="2937" y="771"/>
                    </a:lnTo>
                    <a:lnTo>
                      <a:pt x="2708" y="1016"/>
                    </a:lnTo>
                    <a:lnTo>
                      <a:pt x="2474" y="1257"/>
                    </a:lnTo>
                    <a:lnTo>
                      <a:pt x="2233" y="1490"/>
                    </a:lnTo>
                    <a:lnTo>
                      <a:pt x="2112" y="1605"/>
                    </a:lnTo>
                    <a:lnTo>
                      <a:pt x="1987" y="1720"/>
                    </a:lnTo>
                    <a:lnTo>
                      <a:pt x="1732" y="1951"/>
                    </a:lnTo>
                    <a:lnTo>
                      <a:pt x="1467" y="2169"/>
                    </a:lnTo>
                    <a:lnTo>
                      <a:pt x="1261" y="2322"/>
                    </a:lnTo>
                    <a:lnTo>
                      <a:pt x="1120" y="2417"/>
                    </a:lnTo>
                    <a:lnTo>
                      <a:pt x="1047" y="2462"/>
                    </a:lnTo>
                    <a:lnTo>
                      <a:pt x="1047" y="2462"/>
                    </a:lnTo>
                    <a:lnTo>
                      <a:pt x="1047" y="2463"/>
                    </a:lnTo>
                    <a:lnTo>
                      <a:pt x="1033" y="2460"/>
                    </a:lnTo>
                    <a:lnTo>
                      <a:pt x="1012" y="2472"/>
                    </a:lnTo>
                    <a:lnTo>
                      <a:pt x="1005" y="2485"/>
                    </a:lnTo>
                    <a:lnTo>
                      <a:pt x="1004" y="2495"/>
                    </a:lnTo>
                    <a:close/>
                    <a:moveTo>
                      <a:pt x="3082" y="1081"/>
                    </a:moveTo>
                    <a:lnTo>
                      <a:pt x="3078" y="1147"/>
                    </a:lnTo>
                    <a:lnTo>
                      <a:pt x="3074" y="1213"/>
                    </a:lnTo>
                    <a:lnTo>
                      <a:pt x="3072" y="1247"/>
                    </a:lnTo>
                    <a:lnTo>
                      <a:pt x="3069" y="1280"/>
                    </a:lnTo>
                    <a:lnTo>
                      <a:pt x="3067" y="1301"/>
                    </a:lnTo>
                    <a:lnTo>
                      <a:pt x="3065" y="1316"/>
                    </a:lnTo>
                    <a:lnTo>
                      <a:pt x="3059" y="1320"/>
                    </a:lnTo>
                    <a:lnTo>
                      <a:pt x="3052" y="1334"/>
                    </a:lnTo>
                    <a:lnTo>
                      <a:pt x="3051" y="1343"/>
                    </a:lnTo>
                    <a:lnTo>
                      <a:pt x="3038" y="1349"/>
                    </a:lnTo>
                    <a:lnTo>
                      <a:pt x="3018" y="1372"/>
                    </a:lnTo>
                    <a:lnTo>
                      <a:pt x="3016" y="1389"/>
                    </a:lnTo>
                    <a:lnTo>
                      <a:pt x="3018" y="1366"/>
                    </a:lnTo>
                    <a:lnTo>
                      <a:pt x="3010" y="1369"/>
                    </a:lnTo>
                    <a:lnTo>
                      <a:pt x="2990" y="1393"/>
                    </a:lnTo>
                    <a:lnTo>
                      <a:pt x="2941" y="1444"/>
                    </a:lnTo>
                    <a:lnTo>
                      <a:pt x="2890" y="1493"/>
                    </a:lnTo>
                    <a:lnTo>
                      <a:pt x="2734" y="1637"/>
                    </a:lnTo>
                    <a:lnTo>
                      <a:pt x="2574" y="1779"/>
                    </a:lnTo>
                    <a:lnTo>
                      <a:pt x="2201" y="2110"/>
                    </a:lnTo>
                    <a:lnTo>
                      <a:pt x="1823" y="2434"/>
                    </a:lnTo>
                    <a:lnTo>
                      <a:pt x="1804" y="2451"/>
                    </a:lnTo>
                    <a:lnTo>
                      <a:pt x="1785" y="2467"/>
                    </a:lnTo>
                    <a:lnTo>
                      <a:pt x="1778" y="2349"/>
                    </a:lnTo>
                    <a:lnTo>
                      <a:pt x="1765" y="2231"/>
                    </a:lnTo>
                    <a:lnTo>
                      <a:pt x="1764" y="2181"/>
                    </a:lnTo>
                    <a:lnTo>
                      <a:pt x="1765" y="2130"/>
                    </a:lnTo>
                    <a:lnTo>
                      <a:pt x="1764" y="2118"/>
                    </a:lnTo>
                    <a:lnTo>
                      <a:pt x="1749" y="2105"/>
                    </a:lnTo>
                    <a:lnTo>
                      <a:pt x="1739" y="2103"/>
                    </a:lnTo>
                    <a:lnTo>
                      <a:pt x="1927" y="1936"/>
                    </a:lnTo>
                    <a:lnTo>
                      <a:pt x="2106" y="1769"/>
                    </a:lnTo>
                    <a:lnTo>
                      <a:pt x="2236" y="1651"/>
                    </a:lnTo>
                    <a:lnTo>
                      <a:pt x="2489" y="1406"/>
                    </a:lnTo>
                    <a:lnTo>
                      <a:pt x="2737" y="1157"/>
                    </a:lnTo>
                    <a:lnTo>
                      <a:pt x="2977" y="901"/>
                    </a:lnTo>
                    <a:lnTo>
                      <a:pt x="3095" y="770"/>
                    </a:lnTo>
                    <a:lnTo>
                      <a:pt x="3093" y="926"/>
                    </a:lnTo>
                    <a:lnTo>
                      <a:pt x="3082" y="10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8"/>
              <p:cNvSpPr>
                <a:spLocks/>
              </p:cNvSpPr>
              <p:nvPr/>
            </p:nvSpPr>
            <p:spPr bwMode="auto">
              <a:xfrm>
                <a:off x="1398" y="2746"/>
                <a:ext cx="212" cy="132"/>
              </a:xfrm>
              <a:custGeom>
                <a:avLst/>
                <a:gdLst>
                  <a:gd name="T0" fmla="*/ 544 w 635"/>
                  <a:gd name="T1" fmla="*/ 0 h 398"/>
                  <a:gd name="T2" fmla="*/ 504 w 635"/>
                  <a:gd name="T3" fmla="*/ 18 h 398"/>
                  <a:gd name="T4" fmla="*/ 496 w 635"/>
                  <a:gd name="T5" fmla="*/ 52 h 398"/>
                  <a:gd name="T6" fmla="*/ 530 w 635"/>
                  <a:gd name="T7" fmla="*/ 177 h 398"/>
                  <a:gd name="T8" fmla="*/ 515 w 635"/>
                  <a:gd name="T9" fmla="*/ 226 h 398"/>
                  <a:gd name="T10" fmla="*/ 478 w 635"/>
                  <a:gd name="T11" fmla="*/ 262 h 398"/>
                  <a:gd name="T12" fmla="*/ 403 w 635"/>
                  <a:gd name="T13" fmla="*/ 291 h 398"/>
                  <a:gd name="T14" fmla="*/ 352 w 635"/>
                  <a:gd name="T15" fmla="*/ 272 h 398"/>
                  <a:gd name="T16" fmla="*/ 332 w 635"/>
                  <a:gd name="T17" fmla="*/ 226 h 398"/>
                  <a:gd name="T18" fmla="*/ 331 w 635"/>
                  <a:gd name="T19" fmla="*/ 198 h 398"/>
                  <a:gd name="T20" fmla="*/ 303 w 635"/>
                  <a:gd name="T21" fmla="*/ 164 h 398"/>
                  <a:gd name="T22" fmla="*/ 246 w 635"/>
                  <a:gd name="T23" fmla="*/ 180 h 398"/>
                  <a:gd name="T24" fmla="*/ 236 w 635"/>
                  <a:gd name="T25" fmla="*/ 209 h 398"/>
                  <a:gd name="T26" fmla="*/ 220 w 635"/>
                  <a:gd name="T27" fmla="*/ 268 h 398"/>
                  <a:gd name="T28" fmla="*/ 160 w 635"/>
                  <a:gd name="T29" fmla="*/ 310 h 398"/>
                  <a:gd name="T30" fmla="*/ 122 w 635"/>
                  <a:gd name="T31" fmla="*/ 304 h 398"/>
                  <a:gd name="T32" fmla="*/ 83 w 635"/>
                  <a:gd name="T33" fmla="*/ 270 h 398"/>
                  <a:gd name="T34" fmla="*/ 83 w 635"/>
                  <a:gd name="T35" fmla="*/ 182 h 398"/>
                  <a:gd name="T36" fmla="*/ 90 w 635"/>
                  <a:gd name="T37" fmla="*/ 149 h 398"/>
                  <a:gd name="T38" fmla="*/ 62 w 635"/>
                  <a:gd name="T39" fmla="*/ 126 h 398"/>
                  <a:gd name="T40" fmla="*/ 34 w 635"/>
                  <a:gd name="T41" fmla="*/ 139 h 398"/>
                  <a:gd name="T42" fmla="*/ 7 w 635"/>
                  <a:gd name="T43" fmla="*/ 193 h 398"/>
                  <a:gd name="T44" fmla="*/ 3 w 635"/>
                  <a:gd name="T45" fmla="*/ 268 h 398"/>
                  <a:gd name="T46" fmla="*/ 31 w 635"/>
                  <a:gd name="T47" fmla="*/ 336 h 398"/>
                  <a:gd name="T48" fmla="*/ 93 w 635"/>
                  <a:gd name="T49" fmla="*/ 383 h 398"/>
                  <a:gd name="T50" fmla="*/ 139 w 635"/>
                  <a:gd name="T51" fmla="*/ 398 h 398"/>
                  <a:gd name="T52" fmla="*/ 229 w 635"/>
                  <a:gd name="T53" fmla="*/ 383 h 398"/>
                  <a:gd name="T54" fmla="*/ 279 w 635"/>
                  <a:gd name="T55" fmla="*/ 339 h 398"/>
                  <a:gd name="T56" fmla="*/ 350 w 635"/>
                  <a:gd name="T57" fmla="*/ 379 h 398"/>
                  <a:gd name="T58" fmla="*/ 470 w 635"/>
                  <a:gd name="T59" fmla="*/ 375 h 398"/>
                  <a:gd name="T60" fmla="*/ 527 w 635"/>
                  <a:gd name="T61" fmla="*/ 350 h 398"/>
                  <a:gd name="T62" fmla="*/ 600 w 635"/>
                  <a:gd name="T63" fmla="*/ 271 h 398"/>
                  <a:gd name="T64" fmla="*/ 635 w 635"/>
                  <a:gd name="T65" fmla="*/ 166 h 398"/>
                  <a:gd name="T66" fmla="*/ 614 w 635"/>
                  <a:gd name="T67" fmla="*/ 64 h 398"/>
                  <a:gd name="T68" fmla="*/ 555 w 635"/>
                  <a:gd name="T69" fmla="*/ 6 h 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635" h="398">
                    <a:moveTo>
                      <a:pt x="555" y="6"/>
                    </a:moveTo>
                    <a:lnTo>
                      <a:pt x="544" y="0"/>
                    </a:lnTo>
                    <a:lnTo>
                      <a:pt x="521" y="3"/>
                    </a:lnTo>
                    <a:lnTo>
                      <a:pt x="504" y="18"/>
                    </a:lnTo>
                    <a:lnTo>
                      <a:pt x="495" y="39"/>
                    </a:lnTo>
                    <a:lnTo>
                      <a:pt x="496" y="52"/>
                    </a:lnTo>
                    <a:lnTo>
                      <a:pt x="514" y="113"/>
                    </a:lnTo>
                    <a:lnTo>
                      <a:pt x="530" y="177"/>
                    </a:lnTo>
                    <a:lnTo>
                      <a:pt x="527" y="202"/>
                    </a:lnTo>
                    <a:lnTo>
                      <a:pt x="515" y="226"/>
                    </a:lnTo>
                    <a:lnTo>
                      <a:pt x="494" y="251"/>
                    </a:lnTo>
                    <a:lnTo>
                      <a:pt x="478" y="262"/>
                    </a:lnTo>
                    <a:lnTo>
                      <a:pt x="453" y="278"/>
                    </a:lnTo>
                    <a:lnTo>
                      <a:pt x="403" y="291"/>
                    </a:lnTo>
                    <a:lnTo>
                      <a:pt x="370" y="284"/>
                    </a:lnTo>
                    <a:lnTo>
                      <a:pt x="352" y="272"/>
                    </a:lnTo>
                    <a:lnTo>
                      <a:pt x="339" y="252"/>
                    </a:lnTo>
                    <a:lnTo>
                      <a:pt x="332" y="226"/>
                    </a:lnTo>
                    <a:lnTo>
                      <a:pt x="332" y="209"/>
                    </a:lnTo>
                    <a:lnTo>
                      <a:pt x="331" y="198"/>
                    </a:lnTo>
                    <a:lnTo>
                      <a:pt x="324" y="180"/>
                    </a:lnTo>
                    <a:lnTo>
                      <a:pt x="303" y="164"/>
                    </a:lnTo>
                    <a:lnTo>
                      <a:pt x="268" y="164"/>
                    </a:lnTo>
                    <a:lnTo>
                      <a:pt x="246" y="180"/>
                    </a:lnTo>
                    <a:lnTo>
                      <a:pt x="237" y="198"/>
                    </a:lnTo>
                    <a:lnTo>
                      <a:pt x="236" y="209"/>
                    </a:lnTo>
                    <a:lnTo>
                      <a:pt x="233" y="231"/>
                    </a:lnTo>
                    <a:lnTo>
                      <a:pt x="220" y="268"/>
                    </a:lnTo>
                    <a:lnTo>
                      <a:pt x="196" y="297"/>
                    </a:lnTo>
                    <a:lnTo>
                      <a:pt x="160" y="310"/>
                    </a:lnTo>
                    <a:lnTo>
                      <a:pt x="137" y="307"/>
                    </a:lnTo>
                    <a:lnTo>
                      <a:pt x="122" y="304"/>
                    </a:lnTo>
                    <a:lnTo>
                      <a:pt x="102" y="294"/>
                    </a:lnTo>
                    <a:lnTo>
                      <a:pt x="83" y="270"/>
                    </a:lnTo>
                    <a:lnTo>
                      <a:pt x="76" y="228"/>
                    </a:lnTo>
                    <a:lnTo>
                      <a:pt x="83" y="182"/>
                    </a:lnTo>
                    <a:lnTo>
                      <a:pt x="88" y="162"/>
                    </a:lnTo>
                    <a:lnTo>
                      <a:pt x="90" y="149"/>
                    </a:lnTo>
                    <a:lnTo>
                      <a:pt x="80" y="131"/>
                    </a:lnTo>
                    <a:lnTo>
                      <a:pt x="62" y="126"/>
                    </a:lnTo>
                    <a:lnTo>
                      <a:pt x="43" y="130"/>
                    </a:lnTo>
                    <a:lnTo>
                      <a:pt x="34" y="139"/>
                    </a:lnTo>
                    <a:lnTo>
                      <a:pt x="23" y="157"/>
                    </a:lnTo>
                    <a:lnTo>
                      <a:pt x="7" y="193"/>
                    </a:lnTo>
                    <a:lnTo>
                      <a:pt x="0" y="232"/>
                    </a:lnTo>
                    <a:lnTo>
                      <a:pt x="3" y="268"/>
                    </a:lnTo>
                    <a:lnTo>
                      <a:pt x="13" y="304"/>
                    </a:lnTo>
                    <a:lnTo>
                      <a:pt x="31" y="336"/>
                    </a:lnTo>
                    <a:lnTo>
                      <a:pt x="59" y="362"/>
                    </a:lnTo>
                    <a:lnTo>
                      <a:pt x="93" y="383"/>
                    </a:lnTo>
                    <a:lnTo>
                      <a:pt x="113" y="390"/>
                    </a:lnTo>
                    <a:lnTo>
                      <a:pt x="139" y="398"/>
                    </a:lnTo>
                    <a:lnTo>
                      <a:pt x="187" y="398"/>
                    </a:lnTo>
                    <a:lnTo>
                      <a:pt x="229" y="383"/>
                    </a:lnTo>
                    <a:lnTo>
                      <a:pt x="265" y="356"/>
                    </a:lnTo>
                    <a:lnTo>
                      <a:pt x="279" y="339"/>
                    </a:lnTo>
                    <a:lnTo>
                      <a:pt x="299" y="356"/>
                    </a:lnTo>
                    <a:lnTo>
                      <a:pt x="350" y="379"/>
                    </a:lnTo>
                    <a:lnTo>
                      <a:pt x="409" y="386"/>
                    </a:lnTo>
                    <a:lnTo>
                      <a:pt x="470" y="375"/>
                    </a:lnTo>
                    <a:lnTo>
                      <a:pt x="502" y="362"/>
                    </a:lnTo>
                    <a:lnTo>
                      <a:pt x="527" y="350"/>
                    </a:lnTo>
                    <a:lnTo>
                      <a:pt x="567" y="316"/>
                    </a:lnTo>
                    <a:lnTo>
                      <a:pt x="600" y="271"/>
                    </a:lnTo>
                    <a:lnTo>
                      <a:pt x="623" y="221"/>
                    </a:lnTo>
                    <a:lnTo>
                      <a:pt x="635" y="166"/>
                    </a:lnTo>
                    <a:lnTo>
                      <a:pt x="632" y="113"/>
                    </a:lnTo>
                    <a:lnTo>
                      <a:pt x="614" y="64"/>
                    </a:lnTo>
                    <a:lnTo>
                      <a:pt x="581" y="23"/>
                    </a:lnTo>
                    <a:lnTo>
                      <a:pt x="555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9"/>
              <p:cNvSpPr>
                <a:spLocks/>
              </p:cNvSpPr>
              <p:nvPr/>
            </p:nvSpPr>
            <p:spPr bwMode="auto">
              <a:xfrm>
                <a:off x="1655" y="2515"/>
                <a:ext cx="176" cy="179"/>
              </a:xfrm>
              <a:custGeom>
                <a:avLst/>
                <a:gdLst>
                  <a:gd name="T0" fmla="*/ 301 w 528"/>
                  <a:gd name="T1" fmla="*/ 1 h 538"/>
                  <a:gd name="T2" fmla="*/ 268 w 528"/>
                  <a:gd name="T3" fmla="*/ 27 h 538"/>
                  <a:gd name="T4" fmla="*/ 273 w 528"/>
                  <a:gd name="T5" fmla="*/ 82 h 538"/>
                  <a:gd name="T6" fmla="*/ 298 w 528"/>
                  <a:gd name="T7" fmla="*/ 95 h 538"/>
                  <a:gd name="T8" fmla="*/ 373 w 528"/>
                  <a:gd name="T9" fmla="*/ 112 h 538"/>
                  <a:gd name="T10" fmla="*/ 419 w 528"/>
                  <a:gd name="T11" fmla="*/ 145 h 538"/>
                  <a:gd name="T12" fmla="*/ 423 w 528"/>
                  <a:gd name="T13" fmla="*/ 191 h 538"/>
                  <a:gd name="T14" fmla="*/ 409 w 528"/>
                  <a:gd name="T15" fmla="*/ 220 h 538"/>
                  <a:gd name="T16" fmla="*/ 357 w 528"/>
                  <a:gd name="T17" fmla="*/ 265 h 538"/>
                  <a:gd name="T18" fmla="*/ 245 w 528"/>
                  <a:gd name="T19" fmla="*/ 269 h 538"/>
                  <a:gd name="T20" fmla="*/ 207 w 528"/>
                  <a:gd name="T21" fmla="*/ 256 h 538"/>
                  <a:gd name="T22" fmla="*/ 188 w 528"/>
                  <a:gd name="T23" fmla="*/ 250 h 538"/>
                  <a:gd name="T24" fmla="*/ 150 w 528"/>
                  <a:gd name="T25" fmla="*/ 268 h 538"/>
                  <a:gd name="T26" fmla="*/ 141 w 528"/>
                  <a:gd name="T27" fmla="*/ 324 h 538"/>
                  <a:gd name="T28" fmla="*/ 161 w 528"/>
                  <a:gd name="T29" fmla="*/ 341 h 538"/>
                  <a:gd name="T30" fmla="*/ 173 w 528"/>
                  <a:gd name="T31" fmla="*/ 347 h 538"/>
                  <a:gd name="T32" fmla="*/ 178 w 528"/>
                  <a:gd name="T33" fmla="*/ 348 h 538"/>
                  <a:gd name="T34" fmla="*/ 184 w 528"/>
                  <a:gd name="T35" fmla="*/ 351 h 538"/>
                  <a:gd name="T36" fmla="*/ 220 w 528"/>
                  <a:gd name="T37" fmla="*/ 367 h 538"/>
                  <a:gd name="T38" fmla="*/ 243 w 528"/>
                  <a:gd name="T39" fmla="*/ 399 h 538"/>
                  <a:gd name="T40" fmla="*/ 180 w 528"/>
                  <a:gd name="T41" fmla="*/ 443 h 538"/>
                  <a:gd name="T42" fmla="*/ 131 w 528"/>
                  <a:gd name="T43" fmla="*/ 456 h 538"/>
                  <a:gd name="T44" fmla="*/ 62 w 528"/>
                  <a:gd name="T45" fmla="*/ 456 h 538"/>
                  <a:gd name="T46" fmla="*/ 50 w 528"/>
                  <a:gd name="T47" fmla="*/ 443 h 538"/>
                  <a:gd name="T48" fmla="*/ 10 w 528"/>
                  <a:gd name="T49" fmla="*/ 446 h 538"/>
                  <a:gd name="T50" fmla="*/ 3 w 528"/>
                  <a:gd name="T51" fmla="*/ 475 h 538"/>
                  <a:gd name="T52" fmla="*/ 45 w 528"/>
                  <a:gd name="T53" fmla="*/ 525 h 538"/>
                  <a:gd name="T54" fmla="*/ 134 w 528"/>
                  <a:gd name="T55" fmla="*/ 538 h 538"/>
                  <a:gd name="T56" fmla="*/ 190 w 528"/>
                  <a:gd name="T57" fmla="*/ 528 h 538"/>
                  <a:gd name="T58" fmla="*/ 302 w 528"/>
                  <a:gd name="T59" fmla="*/ 465 h 538"/>
                  <a:gd name="T60" fmla="*/ 355 w 528"/>
                  <a:gd name="T61" fmla="*/ 383 h 538"/>
                  <a:gd name="T62" fmla="*/ 357 w 528"/>
                  <a:gd name="T63" fmla="*/ 366 h 538"/>
                  <a:gd name="T64" fmla="*/ 425 w 528"/>
                  <a:gd name="T65" fmla="*/ 341 h 538"/>
                  <a:gd name="T66" fmla="*/ 497 w 528"/>
                  <a:gd name="T67" fmla="*/ 271 h 538"/>
                  <a:gd name="T68" fmla="*/ 520 w 528"/>
                  <a:gd name="T69" fmla="*/ 220 h 538"/>
                  <a:gd name="T70" fmla="*/ 520 w 528"/>
                  <a:gd name="T71" fmla="*/ 127 h 538"/>
                  <a:gd name="T72" fmla="*/ 469 w 528"/>
                  <a:gd name="T73" fmla="*/ 53 h 538"/>
                  <a:gd name="T74" fmla="*/ 384 w 528"/>
                  <a:gd name="T75" fmla="*/ 9 h 538"/>
                  <a:gd name="T76" fmla="*/ 311 w 528"/>
                  <a:gd name="T77" fmla="*/ 0 h 5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28" h="538">
                    <a:moveTo>
                      <a:pt x="311" y="0"/>
                    </a:moveTo>
                    <a:lnTo>
                      <a:pt x="301" y="1"/>
                    </a:lnTo>
                    <a:lnTo>
                      <a:pt x="285" y="9"/>
                    </a:lnTo>
                    <a:lnTo>
                      <a:pt x="268" y="27"/>
                    </a:lnTo>
                    <a:lnTo>
                      <a:pt x="263" y="60"/>
                    </a:lnTo>
                    <a:lnTo>
                      <a:pt x="273" y="82"/>
                    </a:lnTo>
                    <a:lnTo>
                      <a:pt x="288" y="92"/>
                    </a:lnTo>
                    <a:lnTo>
                      <a:pt x="298" y="95"/>
                    </a:lnTo>
                    <a:lnTo>
                      <a:pt x="321" y="99"/>
                    </a:lnTo>
                    <a:lnTo>
                      <a:pt x="373" y="112"/>
                    </a:lnTo>
                    <a:lnTo>
                      <a:pt x="404" y="129"/>
                    </a:lnTo>
                    <a:lnTo>
                      <a:pt x="419" y="145"/>
                    </a:lnTo>
                    <a:lnTo>
                      <a:pt x="426" y="165"/>
                    </a:lnTo>
                    <a:lnTo>
                      <a:pt x="423" y="191"/>
                    </a:lnTo>
                    <a:lnTo>
                      <a:pt x="416" y="206"/>
                    </a:lnTo>
                    <a:lnTo>
                      <a:pt x="409" y="220"/>
                    </a:lnTo>
                    <a:lnTo>
                      <a:pt x="391" y="242"/>
                    </a:lnTo>
                    <a:lnTo>
                      <a:pt x="357" y="265"/>
                    </a:lnTo>
                    <a:lnTo>
                      <a:pt x="302" y="276"/>
                    </a:lnTo>
                    <a:lnTo>
                      <a:pt x="245" y="269"/>
                    </a:lnTo>
                    <a:lnTo>
                      <a:pt x="217" y="260"/>
                    </a:lnTo>
                    <a:lnTo>
                      <a:pt x="207" y="256"/>
                    </a:lnTo>
                    <a:lnTo>
                      <a:pt x="199" y="253"/>
                    </a:lnTo>
                    <a:lnTo>
                      <a:pt x="188" y="250"/>
                    </a:lnTo>
                    <a:lnTo>
                      <a:pt x="171" y="253"/>
                    </a:lnTo>
                    <a:lnTo>
                      <a:pt x="150" y="268"/>
                    </a:lnTo>
                    <a:lnTo>
                      <a:pt x="135" y="299"/>
                    </a:lnTo>
                    <a:lnTo>
                      <a:pt x="141" y="324"/>
                    </a:lnTo>
                    <a:lnTo>
                      <a:pt x="151" y="337"/>
                    </a:lnTo>
                    <a:lnTo>
                      <a:pt x="161" y="341"/>
                    </a:lnTo>
                    <a:lnTo>
                      <a:pt x="167" y="344"/>
                    </a:lnTo>
                    <a:lnTo>
                      <a:pt x="173" y="347"/>
                    </a:lnTo>
                    <a:lnTo>
                      <a:pt x="173" y="347"/>
                    </a:lnTo>
                    <a:lnTo>
                      <a:pt x="178" y="348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220" y="367"/>
                    </a:lnTo>
                    <a:lnTo>
                      <a:pt x="252" y="386"/>
                    </a:lnTo>
                    <a:lnTo>
                      <a:pt x="243" y="399"/>
                    </a:lnTo>
                    <a:lnTo>
                      <a:pt x="220" y="420"/>
                    </a:lnTo>
                    <a:lnTo>
                      <a:pt x="180" y="443"/>
                    </a:lnTo>
                    <a:lnTo>
                      <a:pt x="150" y="452"/>
                    </a:lnTo>
                    <a:lnTo>
                      <a:pt x="131" y="456"/>
                    </a:lnTo>
                    <a:lnTo>
                      <a:pt x="85" y="459"/>
                    </a:lnTo>
                    <a:lnTo>
                      <a:pt x="62" y="456"/>
                    </a:lnTo>
                    <a:lnTo>
                      <a:pt x="57" y="453"/>
                    </a:lnTo>
                    <a:lnTo>
                      <a:pt x="50" y="443"/>
                    </a:lnTo>
                    <a:lnTo>
                      <a:pt x="30" y="438"/>
                    </a:lnTo>
                    <a:lnTo>
                      <a:pt x="10" y="446"/>
                    </a:lnTo>
                    <a:lnTo>
                      <a:pt x="0" y="463"/>
                    </a:lnTo>
                    <a:lnTo>
                      <a:pt x="3" y="475"/>
                    </a:lnTo>
                    <a:lnTo>
                      <a:pt x="13" y="498"/>
                    </a:lnTo>
                    <a:lnTo>
                      <a:pt x="45" y="525"/>
                    </a:lnTo>
                    <a:lnTo>
                      <a:pt x="88" y="537"/>
                    </a:lnTo>
                    <a:lnTo>
                      <a:pt x="134" y="538"/>
                    </a:lnTo>
                    <a:lnTo>
                      <a:pt x="155" y="534"/>
                    </a:lnTo>
                    <a:lnTo>
                      <a:pt x="190" y="528"/>
                    </a:lnTo>
                    <a:lnTo>
                      <a:pt x="250" y="504"/>
                    </a:lnTo>
                    <a:lnTo>
                      <a:pt x="302" y="465"/>
                    </a:lnTo>
                    <a:lnTo>
                      <a:pt x="341" y="414"/>
                    </a:lnTo>
                    <a:lnTo>
                      <a:pt x="355" y="383"/>
                    </a:lnTo>
                    <a:lnTo>
                      <a:pt x="358" y="374"/>
                    </a:lnTo>
                    <a:lnTo>
                      <a:pt x="357" y="366"/>
                    </a:lnTo>
                    <a:lnTo>
                      <a:pt x="381" y="360"/>
                    </a:lnTo>
                    <a:lnTo>
                      <a:pt x="425" y="341"/>
                    </a:lnTo>
                    <a:lnTo>
                      <a:pt x="463" y="311"/>
                    </a:lnTo>
                    <a:lnTo>
                      <a:pt x="497" y="271"/>
                    </a:lnTo>
                    <a:lnTo>
                      <a:pt x="509" y="246"/>
                    </a:lnTo>
                    <a:lnTo>
                      <a:pt x="520" y="220"/>
                    </a:lnTo>
                    <a:lnTo>
                      <a:pt x="528" y="171"/>
                    </a:lnTo>
                    <a:lnTo>
                      <a:pt x="520" y="127"/>
                    </a:lnTo>
                    <a:lnTo>
                      <a:pt x="499" y="86"/>
                    </a:lnTo>
                    <a:lnTo>
                      <a:pt x="469" y="53"/>
                    </a:lnTo>
                    <a:lnTo>
                      <a:pt x="430" y="26"/>
                    </a:lnTo>
                    <a:lnTo>
                      <a:pt x="384" y="9"/>
                    </a:lnTo>
                    <a:lnTo>
                      <a:pt x="337" y="0"/>
                    </a:lnTo>
                    <a:lnTo>
                      <a:pt x="31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20"/>
              <p:cNvSpPr>
                <a:spLocks/>
              </p:cNvSpPr>
              <p:nvPr/>
            </p:nvSpPr>
            <p:spPr bwMode="auto">
              <a:xfrm>
                <a:off x="1665" y="2702"/>
                <a:ext cx="205" cy="210"/>
              </a:xfrm>
              <a:custGeom>
                <a:avLst/>
                <a:gdLst>
                  <a:gd name="T0" fmla="*/ 388 w 613"/>
                  <a:gd name="T1" fmla="*/ 3 h 630"/>
                  <a:gd name="T2" fmla="*/ 357 w 613"/>
                  <a:gd name="T3" fmla="*/ 52 h 630"/>
                  <a:gd name="T4" fmla="*/ 381 w 613"/>
                  <a:gd name="T5" fmla="*/ 89 h 630"/>
                  <a:gd name="T6" fmla="*/ 466 w 613"/>
                  <a:gd name="T7" fmla="*/ 128 h 630"/>
                  <a:gd name="T8" fmla="*/ 511 w 613"/>
                  <a:gd name="T9" fmla="*/ 174 h 630"/>
                  <a:gd name="T10" fmla="*/ 506 w 613"/>
                  <a:gd name="T11" fmla="*/ 230 h 630"/>
                  <a:gd name="T12" fmla="*/ 486 w 613"/>
                  <a:gd name="T13" fmla="*/ 265 h 630"/>
                  <a:gd name="T14" fmla="*/ 431 w 613"/>
                  <a:gd name="T15" fmla="*/ 307 h 630"/>
                  <a:gd name="T16" fmla="*/ 349 w 613"/>
                  <a:gd name="T17" fmla="*/ 312 h 630"/>
                  <a:gd name="T18" fmla="*/ 257 w 613"/>
                  <a:gd name="T19" fmla="*/ 265 h 630"/>
                  <a:gd name="T20" fmla="*/ 253 w 613"/>
                  <a:gd name="T21" fmla="*/ 260 h 630"/>
                  <a:gd name="T22" fmla="*/ 239 w 613"/>
                  <a:gd name="T23" fmla="*/ 252 h 630"/>
                  <a:gd name="T24" fmla="*/ 198 w 613"/>
                  <a:gd name="T25" fmla="*/ 256 h 630"/>
                  <a:gd name="T26" fmla="*/ 175 w 613"/>
                  <a:gd name="T27" fmla="*/ 311 h 630"/>
                  <a:gd name="T28" fmla="*/ 188 w 613"/>
                  <a:gd name="T29" fmla="*/ 334 h 630"/>
                  <a:gd name="T30" fmla="*/ 214 w 613"/>
                  <a:gd name="T31" fmla="*/ 354 h 630"/>
                  <a:gd name="T32" fmla="*/ 256 w 613"/>
                  <a:gd name="T33" fmla="*/ 422 h 630"/>
                  <a:gd name="T34" fmla="*/ 224 w 613"/>
                  <a:gd name="T35" fmla="*/ 512 h 630"/>
                  <a:gd name="T36" fmla="*/ 180 w 613"/>
                  <a:gd name="T37" fmla="*/ 543 h 630"/>
                  <a:gd name="T38" fmla="*/ 119 w 613"/>
                  <a:gd name="T39" fmla="*/ 547 h 630"/>
                  <a:gd name="T40" fmla="*/ 72 w 613"/>
                  <a:gd name="T41" fmla="*/ 495 h 630"/>
                  <a:gd name="T42" fmla="*/ 51 w 613"/>
                  <a:gd name="T43" fmla="*/ 397 h 630"/>
                  <a:gd name="T44" fmla="*/ 37 w 613"/>
                  <a:gd name="T45" fmla="*/ 374 h 630"/>
                  <a:gd name="T46" fmla="*/ 5 w 613"/>
                  <a:gd name="T47" fmla="*/ 387 h 630"/>
                  <a:gd name="T48" fmla="*/ 0 w 613"/>
                  <a:gd name="T49" fmla="*/ 425 h 630"/>
                  <a:gd name="T50" fmla="*/ 13 w 613"/>
                  <a:gd name="T51" fmla="*/ 540 h 630"/>
                  <a:gd name="T52" fmla="*/ 66 w 613"/>
                  <a:gd name="T53" fmla="*/ 607 h 630"/>
                  <a:gd name="T54" fmla="*/ 131 w 613"/>
                  <a:gd name="T55" fmla="*/ 630 h 630"/>
                  <a:gd name="T56" fmla="*/ 220 w 613"/>
                  <a:gd name="T57" fmla="*/ 615 h 630"/>
                  <a:gd name="T58" fmla="*/ 263 w 613"/>
                  <a:gd name="T59" fmla="*/ 594 h 630"/>
                  <a:gd name="T60" fmla="*/ 329 w 613"/>
                  <a:gd name="T61" fmla="*/ 522 h 630"/>
                  <a:gd name="T62" fmla="*/ 352 w 613"/>
                  <a:gd name="T63" fmla="*/ 452 h 630"/>
                  <a:gd name="T64" fmla="*/ 352 w 613"/>
                  <a:gd name="T65" fmla="*/ 410 h 630"/>
                  <a:gd name="T66" fmla="*/ 446 w 613"/>
                  <a:gd name="T67" fmla="*/ 404 h 630"/>
                  <a:gd name="T68" fmla="*/ 555 w 613"/>
                  <a:gd name="T69" fmla="*/ 338 h 630"/>
                  <a:gd name="T70" fmla="*/ 594 w 613"/>
                  <a:gd name="T71" fmla="*/ 283 h 630"/>
                  <a:gd name="T72" fmla="*/ 613 w 613"/>
                  <a:gd name="T73" fmla="*/ 177 h 630"/>
                  <a:gd name="T74" fmla="*/ 574 w 613"/>
                  <a:gd name="T75" fmla="*/ 82 h 630"/>
                  <a:gd name="T76" fmla="*/ 489 w 613"/>
                  <a:gd name="T77" fmla="*/ 17 h 630"/>
                  <a:gd name="T78" fmla="*/ 404 w 613"/>
                  <a:gd name="T79" fmla="*/ 0 h 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13" h="630">
                    <a:moveTo>
                      <a:pt x="404" y="0"/>
                    </a:moveTo>
                    <a:lnTo>
                      <a:pt x="388" y="3"/>
                    </a:lnTo>
                    <a:lnTo>
                      <a:pt x="365" y="21"/>
                    </a:lnTo>
                    <a:lnTo>
                      <a:pt x="357" y="52"/>
                    </a:lnTo>
                    <a:lnTo>
                      <a:pt x="367" y="79"/>
                    </a:lnTo>
                    <a:lnTo>
                      <a:pt x="381" y="89"/>
                    </a:lnTo>
                    <a:lnTo>
                      <a:pt x="410" y="101"/>
                    </a:lnTo>
                    <a:lnTo>
                      <a:pt x="466" y="128"/>
                    </a:lnTo>
                    <a:lnTo>
                      <a:pt x="498" y="152"/>
                    </a:lnTo>
                    <a:lnTo>
                      <a:pt x="511" y="174"/>
                    </a:lnTo>
                    <a:lnTo>
                      <a:pt x="515" y="200"/>
                    </a:lnTo>
                    <a:lnTo>
                      <a:pt x="506" y="230"/>
                    </a:lnTo>
                    <a:lnTo>
                      <a:pt x="498" y="249"/>
                    </a:lnTo>
                    <a:lnTo>
                      <a:pt x="486" y="265"/>
                    </a:lnTo>
                    <a:lnTo>
                      <a:pt x="462" y="291"/>
                    </a:lnTo>
                    <a:lnTo>
                      <a:pt x="431" y="307"/>
                    </a:lnTo>
                    <a:lnTo>
                      <a:pt x="400" y="314"/>
                    </a:lnTo>
                    <a:lnTo>
                      <a:pt x="349" y="312"/>
                    </a:lnTo>
                    <a:lnTo>
                      <a:pt x="285" y="286"/>
                    </a:lnTo>
                    <a:lnTo>
                      <a:pt x="257" y="265"/>
                    </a:lnTo>
                    <a:lnTo>
                      <a:pt x="257" y="265"/>
                    </a:lnTo>
                    <a:lnTo>
                      <a:pt x="253" y="260"/>
                    </a:lnTo>
                    <a:lnTo>
                      <a:pt x="247" y="258"/>
                    </a:lnTo>
                    <a:lnTo>
                      <a:pt x="239" y="252"/>
                    </a:lnTo>
                    <a:lnTo>
                      <a:pt x="223" y="249"/>
                    </a:lnTo>
                    <a:lnTo>
                      <a:pt x="198" y="256"/>
                    </a:lnTo>
                    <a:lnTo>
                      <a:pt x="177" y="285"/>
                    </a:lnTo>
                    <a:lnTo>
                      <a:pt x="175" y="311"/>
                    </a:lnTo>
                    <a:lnTo>
                      <a:pt x="181" y="327"/>
                    </a:lnTo>
                    <a:lnTo>
                      <a:pt x="188" y="334"/>
                    </a:lnTo>
                    <a:lnTo>
                      <a:pt x="201" y="344"/>
                    </a:lnTo>
                    <a:lnTo>
                      <a:pt x="214" y="354"/>
                    </a:lnTo>
                    <a:lnTo>
                      <a:pt x="234" y="376"/>
                    </a:lnTo>
                    <a:lnTo>
                      <a:pt x="256" y="422"/>
                    </a:lnTo>
                    <a:lnTo>
                      <a:pt x="253" y="469"/>
                    </a:lnTo>
                    <a:lnTo>
                      <a:pt x="224" y="512"/>
                    </a:lnTo>
                    <a:lnTo>
                      <a:pt x="198" y="531"/>
                    </a:lnTo>
                    <a:lnTo>
                      <a:pt x="180" y="543"/>
                    </a:lnTo>
                    <a:lnTo>
                      <a:pt x="146" y="551"/>
                    </a:lnTo>
                    <a:lnTo>
                      <a:pt x="119" y="547"/>
                    </a:lnTo>
                    <a:lnTo>
                      <a:pt x="96" y="533"/>
                    </a:lnTo>
                    <a:lnTo>
                      <a:pt x="72" y="495"/>
                    </a:lnTo>
                    <a:lnTo>
                      <a:pt x="54" y="430"/>
                    </a:lnTo>
                    <a:lnTo>
                      <a:pt x="51" y="397"/>
                    </a:lnTo>
                    <a:lnTo>
                      <a:pt x="50" y="386"/>
                    </a:lnTo>
                    <a:lnTo>
                      <a:pt x="37" y="374"/>
                    </a:lnTo>
                    <a:lnTo>
                      <a:pt x="20" y="374"/>
                    </a:lnTo>
                    <a:lnTo>
                      <a:pt x="5" y="387"/>
                    </a:lnTo>
                    <a:lnTo>
                      <a:pt x="2" y="397"/>
                    </a:lnTo>
                    <a:lnTo>
                      <a:pt x="0" y="425"/>
                    </a:lnTo>
                    <a:lnTo>
                      <a:pt x="1" y="484"/>
                    </a:lnTo>
                    <a:lnTo>
                      <a:pt x="13" y="540"/>
                    </a:lnTo>
                    <a:lnTo>
                      <a:pt x="43" y="589"/>
                    </a:lnTo>
                    <a:lnTo>
                      <a:pt x="66" y="607"/>
                    </a:lnTo>
                    <a:lnTo>
                      <a:pt x="87" y="619"/>
                    </a:lnTo>
                    <a:lnTo>
                      <a:pt x="131" y="630"/>
                    </a:lnTo>
                    <a:lnTo>
                      <a:pt x="175" y="628"/>
                    </a:lnTo>
                    <a:lnTo>
                      <a:pt x="220" y="615"/>
                    </a:lnTo>
                    <a:lnTo>
                      <a:pt x="241" y="606"/>
                    </a:lnTo>
                    <a:lnTo>
                      <a:pt x="263" y="594"/>
                    </a:lnTo>
                    <a:lnTo>
                      <a:pt x="300" y="561"/>
                    </a:lnTo>
                    <a:lnTo>
                      <a:pt x="329" y="522"/>
                    </a:lnTo>
                    <a:lnTo>
                      <a:pt x="348" y="476"/>
                    </a:lnTo>
                    <a:lnTo>
                      <a:pt x="352" y="452"/>
                    </a:lnTo>
                    <a:lnTo>
                      <a:pt x="355" y="430"/>
                    </a:lnTo>
                    <a:lnTo>
                      <a:pt x="352" y="410"/>
                    </a:lnTo>
                    <a:lnTo>
                      <a:pt x="384" y="413"/>
                    </a:lnTo>
                    <a:lnTo>
                      <a:pt x="446" y="404"/>
                    </a:lnTo>
                    <a:lnTo>
                      <a:pt x="505" y="380"/>
                    </a:lnTo>
                    <a:lnTo>
                      <a:pt x="555" y="338"/>
                    </a:lnTo>
                    <a:lnTo>
                      <a:pt x="577" y="309"/>
                    </a:lnTo>
                    <a:lnTo>
                      <a:pt x="594" y="283"/>
                    </a:lnTo>
                    <a:lnTo>
                      <a:pt x="611" y="230"/>
                    </a:lnTo>
                    <a:lnTo>
                      <a:pt x="613" y="177"/>
                    </a:lnTo>
                    <a:lnTo>
                      <a:pt x="600" y="127"/>
                    </a:lnTo>
                    <a:lnTo>
                      <a:pt x="574" y="82"/>
                    </a:lnTo>
                    <a:lnTo>
                      <a:pt x="537" y="44"/>
                    </a:lnTo>
                    <a:lnTo>
                      <a:pt x="489" y="17"/>
                    </a:lnTo>
                    <a:lnTo>
                      <a:pt x="434" y="1"/>
                    </a:lnTo>
                    <a:lnTo>
                      <a:pt x="40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2" name="Group 31"/>
            <p:cNvGrpSpPr>
              <a:grpSpLocks noChangeAspect="1"/>
            </p:cNvGrpSpPr>
            <p:nvPr/>
          </p:nvGrpSpPr>
          <p:grpSpPr bwMode="auto">
            <a:xfrm>
              <a:off x="594443" y="5066831"/>
              <a:ext cx="167284" cy="203007"/>
              <a:chOff x="2647" y="1727"/>
              <a:chExt cx="192" cy="233"/>
            </a:xfrm>
            <a:grpFill/>
          </p:grpSpPr>
          <p:sp>
            <p:nvSpPr>
              <p:cNvPr id="13" name="Freeform 32"/>
              <p:cNvSpPr>
                <a:spLocks/>
              </p:cNvSpPr>
              <p:nvPr/>
            </p:nvSpPr>
            <p:spPr bwMode="auto">
              <a:xfrm>
                <a:off x="2699" y="1727"/>
                <a:ext cx="140" cy="152"/>
              </a:xfrm>
              <a:custGeom>
                <a:avLst/>
                <a:gdLst>
                  <a:gd name="T0" fmla="*/ 94 w 421"/>
                  <a:gd name="T1" fmla="*/ 455 h 455"/>
                  <a:gd name="T2" fmla="*/ 0 w 421"/>
                  <a:gd name="T3" fmla="*/ 362 h 455"/>
                  <a:gd name="T4" fmla="*/ 172 w 421"/>
                  <a:gd name="T5" fmla="*/ 191 h 455"/>
                  <a:gd name="T6" fmla="*/ 371 w 421"/>
                  <a:gd name="T7" fmla="*/ 1 h 455"/>
                  <a:gd name="T8" fmla="*/ 377 w 421"/>
                  <a:gd name="T9" fmla="*/ 0 h 455"/>
                  <a:gd name="T10" fmla="*/ 404 w 421"/>
                  <a:gd name="T11" fmla="*/ 4 h 455"/>
                  <a:gd name="T12" fmla="*/ 419 w 421"/>
                  <a:gd name="T13" fmla="*/ 21 h 455"/>
                  <a:gd name="T14" fmla="*/ 421 w 421"/>
                  <a:gd name="T15" fmla="*/ 37 h 455"/>
                  <a:gd name="T16" fmla="*/ 364 w 421"/>
                  <a:gd name="T17" fmla="*/ 120 h 455"/>
                  <a:gd name="T18" fmla="*/ 130 w 421"/>
                  <a:gd name="T19" fmla="*/ 410 h 455"/>
                  <a:gd name="T20" fmla="*/ 94 w 421"/>
                  <a:gd name="T21" fmla="*/ 455 h 4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21" h="455">
                    <a:moveTo>
                      <a:pt x="94" y="455"/>
                    </a:moveTo>
                    <a:lnTo>
                      <a:pt x="0" y="362"/>
                    </a:lnTo>
                    <a:lnTo>
                      <a:pt x="172" y="191"/>
                    </a:lnTo>
                    <a:lnTo>
                      <a:pt x="371" y="1"/>
                    </a:lnTo>
                    <a:lnTo>
                      <a:pt x="377" y="0"/>
                    </a:lnTo>
                    <a:lnTo>
                      <a:pt x="404" y="4"/>
                    </a:lnTo>
                    <a:lnTo>
                      <a:pt x="419" y="21"/>
                    </a:lnTo>
                    <a:lnTo>
                      <a:pt x="421" y="37"/>
                    </a:lnTo>
                    <a:lnTo>
                      <a:pt x="364" y="120"/>
                    </a:lnTo>
                    <a:lnTo>
                      <a:pt x="130" y="410"/>
                    </a:lnTo>
                    <a:lnTo>
                      <a:pt x="94" y="45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" name="Freeform 33"/>
              <p:cNvSpPr>
                <a:spLocks/>
              </p:cNvSpPr>
              <p:nvPr/>
            </p:nvSpPr>
            <p:spPr bwMode="auto">
              <a:xfrm>
                <a:off x="2647" y="1856"/>
                <a:ext cx="76" cy="104"/>
              </a:xfrm>
              <a:custGeom>
                <a:avLst/>
                <a:gdLst>
                  <a:gd name="T0" fmla="*/ 22 w 226"/>
                  <a:gd name="T1" fmla="*/ 314 h 314"/>
                  <a:gd name="T2" fmla="*/ 21 w 226"/>
                  <a:gd name="T3" fmla="*/ 301 h 314"/>
                  <a:gd name="T4" fmla="*/ 37 w 226"/>
                  <a:gd name="T5" fmla="*/ 242 h 314"/>
                  <a:gd name="T6" fmla="*/ 63 w 226"/>
                  <a:gd name="T7" fmla="*/ 219 h 314"/>
                  <a:gd name="T8" fmla="*/ 90 w 226"/>
                  <a:gd name="T9" fmla="*/ 211 h 314"/>
                  <a:gd name="T10" fmla="*/ 107 w 226"/>
                  <a:gd name="T11" fmla="*/ 209 h 314"/>
                  <a:gd name="T12" fmla="*/ 125 w 226"/>
                  <a:gd name="T13" fmla="*/ 208 h 314"/>
                  <a:gd name="T14" fmla="*/ 153 w 226"/>
                  <a:gd name="T15" fmla="*/ 199 h 314"/>
                  <a:gd name="T16" fmla="*/ 188 w 226"/>
                  <a:gd name="T17" fmla="*/ 173 h 314"/>
                  <a:gd name="T18" fmla="*/ 223 w 226"/>
                  <a:gd name="T19" fmla="*/ 107 h 314"/>
                  <a:gd name="T20" fmla="*/ 226 w 226"/>
                  <a:gd name="T21" fmla="*/ 91 h 314"/>
                  <a:gd name="T22" fmla="*/ 132 w 226"/>
                  <a:gd name="T23" fmla="*/ 0 h 314"/>
                  <a:gd name="T24" fmla="*/ 96 w 226"/>
                  <a:gd name="T25" fmla="*/ 17 h 314"/>
                  <a:gd name="T26" fmla="*/ 44 w 226"/>
                  <a:gd name="T27" fmla="*/ 61 h 314"/>
                  <a:gd name="T28" fmla="*/ 13 w 226"/>
                  <a:gd name="T29" fmla="*/ 113 h 314"/>
                  <a:gd name="T30" fmla="*/ 0 w 226"/>
                  <a:gd name="T31" fmla="*/ 165 h 314"/>
                  <a:gd name="T32" fmla="*/ 2 w 226"/>
                  <a:gd name="T33" fmla="*/ 239 h 314"/>
                  <a:gd name="T34" fmla="*/ 19 w 226"/>
                  <a:gd name="T35" fmla="*/ 307 h 314"/>
                  <a:gd name="T36" fmla="*/ 22 w 226"/>
                  <a:gd name="T37" fmla="*/ 314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26" h="314">
                    <a:moveTo>
                      <a:pt x="22" y="314"/>
                    </a:moveTo>
                    <a:lnTo>
                      <a:pt x="21" y="301"/>
                    </a:lnTo>
                    <a:lnTo>
                      <a:pt x="37" y="242"/>
                    </a:lnTo>
                    <a:lnTo>
                      <a:pt x="63" y="219"/>
                    </a:lnTo>
                    <a:lnTo>
                      <a:pt x="90" y="211"/>
                    </a:lnTo>
                    <a:lnTo>
                      <a:pt x="107" y="209"/>
                    </a:lnTo>
                    <a:lnTo>
                      <a:pt x="125" y="208"/>
                    </a:lnTo>
                    <a:lnTo>
                      <a:pt x="153" y="199"/>
                    </a:lnTo>
                    <a:lnTo>
                      <a:pt x="188" y="173"/>
                    </a:lnTo>
                    <a:lnTo>
                      <a:pt x="223" y="107"/>
                    </a:lnTo>
                    <a:lnTo>
                      <a:pt x="226" y="91"/>
                    </a:lnTo>
                    <a:lnTo>
                      <a:pt x="132" y="0"/>
                    </a:lnTo>
                    <a:lnTo>
                      <a:pt x="96" y="17"/>
                    </a:lnTo>
                    <a:lnTo>
                      <a:pt x="44" y="61"/>
                    </a:lnTo>
                    <a:lnTo>
                      <a:pt x="13" y="113"/>
                    </a:lnTo>
                    <a:lnTo>
                      <a:pt x="0" y="165"/>
                    </a:lnTo>
                    <a:lnTo>
                      <a:pt x="2" y="239"/>
                    </a:lnTo>
                    <a:lnTo>
                      <a:pt x="19" y="307"/>
                    </a:lnTo>
                    <a:lnTo>
                      <a:pt x="22" y="3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25" name="모서리가 둥근 직사각형 24"/>
          <p:cNvSpPr/>
          <p:nvPr/>
        </p:nvSpPr>
        <p:spPr>
          <a:xfrm>
            <a:off x="752612" y="225445"/>
            <a:ext cx="11207159" cy="650762"/>
          </a:xfrm>
          <a:prstGeom prst="roundRect">
            <a:avLst/>
          </a:prstGeom>
          <a:solidFill>
            <a:srgbClr val="F4F4FE"/>
          </a:solidFill>
          <a:ln>
            <a:noFill/>
          </a:ln>
          <a:effectLst>
            <a:outerShdw blurRad="190500" dist="101600" dir="2700000" algn="tl" rotWithShape="0">
              <a:srgbClr val="5955B3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2400" kern="0" dirty="0">
                <a:solidFill>
                  <a:srgbClr val="5955B3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[</a:t>
            </a:r>
            <a:r>
              <a:rPr lang="ko-KR" altLang="en-US" sz="2400" kern="0" dirty="0">
                <a:solidFill>
                  <a:srgbClr val="5955B3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관리자</a:t>
            </a:r>
            <a:r>
              <a:rPr lang="en-US" altLang="ko-KR" sz="2400" kern="0" dirty="0">
                <a:solidFill>
                  <a:srgbClr val="5955B3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] </a:t>
            </a:r>
            <a:r>
              <a:rPr lang="ko-KR" altLang="en-US" sz="2400" kern="0" dirty="0">
                <a:solidFill>
                  <a:srgbClr val="5955B3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공지사항 관리</a:t>
            </a:r>
            <a:endParaRPr lang="en-US" altLang="ko-KR" sz="2400" kern="0" dirty="0">
              <a:solidFill>
                <a:srgbClr val="5955B3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11658599" y="598713"/>
            <a:ext cx="217715" cy="217715"/>
          </a:xfrm>
          <a:prstGeom prst="ellipse">
            <a:avLst/>
          </a:prstGeom>
          <a:solidFill>
            <a:srgbClr val="5955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prstClr val="white"/>
                </a:solidFill>
              </a:rPr>
              <a:t>+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156851" y="354496"/>
            <a:ext cx="298491" cy="298491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1422D29D-3D3B-1D82-ABA1-58BFA77A0F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806" t="2578" r="1563" b="92624"/>
          <a:stretch/>
        </p:blipFill>
        <p:spPr>
          <a:xfrm>
            <a:off x="6334856" y="1471522"/>
            <a:ext cx="1658880" cy="268942"/>
          </a:xfrm>
          <a:prstGeom prst="rect">
            <a:avLst/>
          </a:prstGeom>
          <a:ln>
            <a:noFill/>
          </a:ln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A5E479A3-3948-8A93-89CF-9B6F4A0438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528" t="25433" r="7817"/>
          <a:stretch/>
        </p:blipFill>
        <p:spPr>
          <a:xfrm>
            <a:off x="2860337" y="2032448"/>
            <a:ext cx="5265045" cy="4179267"/>
          </a:xfrm>
          <a:prstGeom prst="rect">
            <a:avLst/>
          </a:prstGeom>
          <a:ln>
            <a:noFill/>
          </a:ln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090450C6-2F42-4B88-7816-0FBECA34D0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90" t="18282" r="80447" b="57419"/>
          <a:stretch/>
        </p:blipFill>
        <p:spPr>
          <a:xfrm>
            <a:off x="1477325" y="2149324"/>
            <a:ext cx="1300848" cy="1361887"/>
          </a:xfrm>
          <a:prstGeom prst="rect">
            <a:avLst/>
          </a:prstGeom>
          <a:ln>
            <a:noFill/>
          </a:ln>
        </p:spPr>
      </p:pic>
      <p:sp>
        <p:nvSpPr>
          <p:cNvPr id="36" name="직사각형 35">
            <a:extLst>
              <a:ext uri="{FF2B5EF4-FFF2-40B4-BE49-F238E27FC236}">
                <a16:creationId xmlns:a16="http://schemas.microsoft.com/office/drawing/2014/main" id="{10F55AF3-3E9F-53A1-AF74-DA6D8ED5FBED}"/>
              </a:ext>
            </a:extLst>
          </p:cNvPr>
          <p:cNvSpPr/>
          <p:nvPr/>
        </p:nvSpPr>
        <p:spPr>
          <a:xfrm>
            <a:off x="6455533" y="1471522"/>
            <a:ext cx="242047" cy="252224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547A704D-719D-A283-4343-6DE970B662FD}"/>
              </a:ext>
            </a:extLst>
          </p:cNvPr>
          <p:cNvSpPr/>
          <p:nvPr/>
        </p:nvSpPr>
        <p:spPr>
          <a:xfrm>
            <a:off x="1444388" y="2717537"/>
            <a:ext cx="714227" cy="216446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0A44FA1F-8BA4-68E4-94B2-37D191730643}"/>
              </a:ext>
            </a:extLst>
          </p:cNvPr>
          <p:cNvSpPr/>
          <p:nvPr/>
        </p:nvSpPr>
        <p:spPr>
          <a:xfrm>
            <a:off x="7365712" y="2314091"/>
            <a:ext cx="483054" cy="217713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0BA4C857-D1E8-6425-F8D3-149D38109B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1530" t="26875" r="9703" b="61514"/>
          <a:stretch/>
        </p:blipFill>
        <p:spPr>
          <a:xfrm>
            <a:off x="7152033" y="1904118"/>
            <a:ext cx="1021977" cy="989159"/>
          </a:xfrm>
          <a:prstGeom prst="ellipse">
            <a:avLst/>
          </a:prstGeom>
          <a:ln w="28575">
            <a:solidFill>
              <a:srgbClr val="FF0000"/>
            </a:solidFill>
            <a:prstDash val="sysDot"/>
          </a:ln>
        </p:spPr>
      </p:pic>
      <p:sp>
        <p:nvSpPr>
          <p:cNvPr id="40" name="말풍선: 모서리가 둥근 사각형 39">
            <a:extLst>
              <a:ext uri="{FF2B5EF4-FFF2-40B4-BE49-F238E27FC236}">
                <a16:creationId xmlns:a16="http://schemas.microsoft.com/office/drawing/2014/main" id="{EEEC2773-D711-3877-F093-949B381F6884}"/>
              </a:ext>
            </a:extLst>
          </p:cNvPr>
          <p:cNvSpPr/>
          <p:nvPr/>
        </p:nvSpPr>
        <p:spPr>
          <a:xfrm>
            <a:off x="8556976" y="2105490"/>
            <a:ext cx="2402545" cy="650762"/>
          </a:xfrm>
          <a:prstGeom prst="wedgeRoundRectCallout">
            <a:avLst>
              <a:gd name="adj1" fmla="val -63018"/>
              <a:gd name="adj2" fmla="val 14284"/>
              <a:gd name="adj3" fmla="val 16667"/>
            </a:avLst>
          </a:prstGeom>
          <a:noFill/>
          <a:ln w="28575">
            <a:solidFill>
              <a:srgbClr val="5955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040405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icrosoft GothicNeo" panose="020B0500000101010101" pitchFamily="50" charset="-127"/>
              </a:rPr>
              <a:t>공지사항 글 작성</a:t>
            </a:r>
          </a:p>
        </p:txBody>
      </p:sp>
      <p:sp>
        <p:nvSpPr>
          <p:cNvPr id="44" name="말풍선: 모서리가 둥근 사각형 43">
            <a:extLst>
              <a:ext uri="{FF2B5EF4-FFF2-40B4-BE49-F238E27FC236}">
                <a16:creationId xmlns:a16="http://schemas.microsoft.com/office/drawing/2014/main" id="{2A86282F-4F4F-15C3-8140-6DB84611C300}"/>
              </a:ext>
            </a:extLst>
          </p:cNvPr>
          <p:cNvSpPr/>
          <p:nvPr/>
        </p:nvSpPr>
        <p:spPr>
          <a:xfrm>
            <a:off x="8685633" y="4242363"/>
            <a:ext cx="2402545" cy="1156447"/>
          </a:xfrm>
          <a:prstGeom prst="wedgeRoundRectCallout">
            <a:avLst>
              <a:gd name="adj1" fmla="val -76017"/>
              <a:gd name="adj2" fmla="val -13469"/>
              <a:gd name="adj3" fmla="val 16667"/>
            </a:avLst>
          </a:prstGeom>
          <a:noFill/>
          <a:ln w="28575">
            <a:solidFill>
              <a:srgbClr val="5955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 </a:t>
            </a:r>
            <a:r>
              <a:rPr lang="ko-KR" altLang="en-US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icrosoft GothicNeo" panose="020B0500000101010101" pitchFamily="50" charset="-127"/>
              </a:rPr>
              <a:t>작성일 기준</a:t>
            </a:r>
            <a:endParaRPr lang="en-US" altLang="ko-KR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icrosoft GothicNeo" panose="020B0500000101010101" pitchFamily="50" charset="-127"/>
              </a:rPr>
              <a:t>  내림차순 정렬</a:t>
            </a:r>
            <a:endParaRPr lang="en-US" altLang="ko-KR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Microsoft GothicNeo" panose="020B0500000101010101" pitchFamily="50" charset="-127"/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DF44DCD1-0A22-C93A-681F-23FB13A26647}"/>
              </a:ext>
            </a:extLst>
          </p:cNvPr>
          <p:cNvCxnSpPr>
            <a:cxnSpLocks/>
          </p:cNvCxnSpPr>
          <p:nvPr/>
        </p:nvCxnSpPr>
        <p:spPr>
          <a:xfrm>
            <a:off x="7909840" y="2933983"/>
            <a:ext cx="0" cy="263685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65343868-1075-70D8-5785-946379F7AD0A}"/>
              </a:ext>
            </a:extLst>
          </p:cNvPr>
          <p:cNvGrpSpPr/>
          <p:nvPr/>
        </p:nvGrpSpPr>
        <p:grpSpPr>
          <a:xfrm>
            <a:off x="204154" y="1034170"/>
            <a:ext cx="193117" cy="5222353"/>
            <a:chOff x="581527" y="787428"/>
            <a:chExt cx="193117" cy="5222353"/>
          </a:xfrm>
          <a:solidFill>
            <a:schemeClr val="bg1"/>
          </a:solidFill>
        </p:grpSpPr>
        <p:sp>
          <p:nvSpPr>
            <p:cNvPr id="61" name="Freeform 9">
              <a:extLst>
                <a:ext uri="{FF2B5EF4-FFF2-40B4-BE49-F238E27FC236}">
                  <a16:creationId xmlns:a16="http://schemas.microsoft.com/office/drawing/2014/main" id="{61AF24B2-2D52-CC6A-FED8-FE64CF540769}"/>
                </a:ext>
              </a:extLst>
            </p:cNvPr>
            <p:cNvSpPr>
              <a:spLocks/>
            </p:cNvSpPr>
            <p:nvPr/>
          </p:nvSpPr>
          <p:spPr bwMode="auto">
            <a:xfrm>
              <a:off x="612262" y="1494240"/>
              <a:ext cx="131646" cy="17373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62" name="Group 12">
              <a:extLst>
                <a:ext uri="{FF2B5EF4-FFF2-40B4-BE49-F238E27FC236}">
                  <a16:creationId xmlns:a16="http://schemas.microsoft.com/office/drawing/2014/main" id="{EC76864A-5D9C-D714-E818-508CD4B5C471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81527" y="787428"/>
              <a:ext cx="193117" cy="153620"/>
              <a:chOff x="6124" y="305"/>
              <a:chExt cx="841" cy="669"/>
            </a:xfrm>
            <a:grpFill/>
          </p:grpSpPr>
          <p:sp>
            <p:nvSpPr>
              <p:cNvPr id="79" name="Freeform 13">
                <a:extLst>
                  <a:ext uri="{FF2B5EF4-FFF2-40B4-BE49-F238E27FC236}">
                    <a16:creationId xmlns:a16="http://schemas.microsoft.com/office/drawing/2014/main" id="{89E52D6E-318B-38B4-DCDC-940AC6228C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44" y="440"/>
                <a:ext cx="601" cy="534"/>
              </a:xfrm>
              <a:custGeom>
                <a:avLst/>
                <a:gdLst>
                  <a:gd name="T0" fmla="*/ 902 w 1802"/>
                  <a:gd name="T1" fmla="*/ 0 h 1602"/>
                  <a:gd name="T2" fmla="*/ 2 w 1802"/>
                  <a:gd name="T3" fmla="*/ 742 h 1602"/>
                  <a:gd name="T4" fmla="*/ 2 w 1802"/>
                  <a:gd name="T5" fmla="*/ 743 h 1602"/>
                  <a:gd name="T6" fmla="*/ 2 w 1802"/>
                  <a:gd name="T7" fmla="*/ 746 h 1602"/>
                  <a:gd name="T8" fmla="*/ 0 w 1802"/>
                  <a:gd name="T9" fmla="*/ 749 h 1602"/>
                  <a:gd name="T10" fmla="*/ 0 w 1802"/>
                  <a:gd name="T11" fmla="*/ 751 h 1602"/>
                  <a:gd name="T12" fmla="*/ 0 w 1802"/>
                  <a:gd name="T13" fmla="*/ 1501 h 1602"/>
                  <a:gd name="T14" fmla="*/ 2 w 1802"/>
                  <a:gd name="T15" fmla="*/ 1521 h 1602"/>
                  <a:gd name="T16" fmla="*/ 16 w 1802"/>
                  <a:gd name="T17" fmla="*/ 1557 h 1602"/>
                  <a:gd name="T18" fmla="*/ 30 w 1802"/>
                  <a:gd name="T19" fmla="*/ 1572 h 1602"/>
                  <a:gd name="T20" fmla="*/ 45 w 1802"/>
                  <a:gd name="T21" fmla="*/ 1586 h 1602"/>
                  <a:gd name="T22" fmla="*/ 81 w 1802"/>
                  <a:gd name="T23" fmla="*/ 1601 h 1602"/>
                  <a:gd name="T24" fmla="*/ 100 w 1802"/>
                  <a:gd name="T25" fmla="*/ 1602 h 1602"/>
                  <a:gd name="T26" fmla="*/ 702 w 1802"/>
                  <a:gd name="T27" fmla="*/ 1602 h 1602"/>
                  <a:gd name="T28" fmla="*/ 702 w 1802"/>
                  <a:gd name="T29" fmla="*/ 1001 h 1602"/>
                  <a:gd name="T30" fmla="*/ 1102 w 1802"/>
                  <a:gd name="T31" fmla="*/ 1001 h 1602"/>
                  <a:gd name="T32" fmla="*/ 1102 w 1802"/>
                  <a:gd name="T33" fmla="*/ 1602 h 1602"/>
                  <a:gd name="T34" fmla="*/ 1703 w 1802"/>
                  <a:gd name="T35" fmla="*/ 1602 h 1602"/>
                  <a:gd name="T36" fmla="*/ 1723 w 1802"/>
                  <a:gd name="T37" fmla="*/ 1601 h 1602"/>
                  <a:gd name="T38" fmla="*/ 1758 w 1802"/>
                  <a:gd name="T39" fmla="*/ 1586 h 1602"/>
                  <a:gd name="T40" fmla="*/ 1773 w 1802"/>
                  <a:gd name="T41" fmla="*/ 1572 h 1602"/>
                  <a:gd name="T42" fmla="*/ 1786 w 1802"/>
                  <a:gd name="T43" fmla="*/ 1557 h 1602"/>
                  <a:gd name="T44" fmla="*/ 1802 w 1802"/>
                  <a:gd name="T45" fmla="*/ 1521 h 1602"/>
                  <a:gd name="T46" fmla="*/ 1802 w 1802"/>
                  <a:gd name="T47" fmla="*/ 1501 h 1602"/>
                  <a:gd name="T48" fmla="*/ 1802 w 1802"/>
                  <a:gd name="T49" fmla="*/ 751 h 1602"/>
                  <a:gd name="T50" fmla="*/ 1802 w 1802"/>
                  <a:gd name="T51" fmla="*/ 745 h 1602"/>
                  <a:gd name="T52" fmla="*/ 1801 w 1802"/>
                  <a:gd name="T53" fmla="*/ 742 h 1602"/>
                  <a:gd name="T54" fmla="*/ 902 w 1802"/>
                  <a:gd name="T55" fmla="*/ 0 h 16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802" h="1602">
                    <a:moveTo>
                      <a:pt x="902" y="0"/>
                    </a:moveTo>
                    <a:lnTo>
                      <a:pt x="2" y="742"/>
                    </a:lnTo>
                    <a:lnTo>
                      <a:pt x="2" y="743"/>
                    </a:lnTo>
                    <a:lnTo>
                      <a:pt x="2" y="746"/>
                    </a:lnTo>
                    <a:lnTo>
                      <a:pt x="0" y="749"/>
                    </a:lnTo>
                    <a:lnTo>
                      <a:pt x="0" y="751"/>
                    </a:lnTo>
                    <a:lnTo>
                      <a:pt x="0" y="1501"/>
                    </a:lnTo>
                    <a:lnTo>
                      <a:pt x="2" y="1521"/>
                    </a:lnTo>
                    <a:lnTo>
                      <a:pt x="16" y="1557"/>
                    </a:lnTo>
                    <a:lnTo>
                      <a:pt x="30" y="1572"/>
                    </a:lnTo>
                    <a:lnTo>
                      <a:pt x="45" y="1586"/>
                    </a:lnTo>
                    <a:lnTo>
                      <a:pt x="81" y="1601"/>
                    </a:lnTo>
                    <a:lnTo>
                      <a:pt x="100" y="1602"/>
                    </a:lnTo>
                    <a:lnTo>
                      <a:pt x="702" y="1602"/>
                    </a:lnTo>
                    <a:lnTo>
                      <a:pt x="702" y="1001"/>
                    </a:lnTo>
                    <a:lnTo>
                      <a:pt x="1102" y="1001"/>
                    </a:lnTo>
                    <a:lnTo>
                      <a:pt x="1102" y="1602"/>
                    </a:lnTo>
                    <a:lnTo>
                      <a:pt x="1703" y="1602"/>
                    </a:lnTo>
                    <a:lnTo>
                      <a:pt x="1723" y="1601"/>
                    </a:lnTo>
                    <a:lnTo>
                      <a:pt x="1758" y="1586"/>
                    </a:lnTo>
                    <a:lnTo>
                      <a:pt x="1773" y="1572"/>
                    </a:lnTo>
                    <a:lnTo>
                      <a:pt x="1786" y="1557"/>
                    </a:lnTo>
                    <a:lnTo>
                      <a:pt x="1802" y="1521"/>
                    </a:lnTo>
                    <a:lnTo>
                      <a:pt x="1802" y="1501"/>
                    </a:lnTo>
                    <a:lnTo>
                      <a:pt x="1802" y="751"/>
                    </a:lnTo>
                    <a:lnTo>
                      <a:pt x="1802" y="745"/>
                    </a:lnTo>
                    <a:lnTo>
                      <a:pt x="1801" y="742"/>
                    </a:lnTo>
                    <a:lnTo>
                      <a:pt x="90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0" name="Freeform 14">
                <a:extLst>
                  <a:ext uri="{FF2B5EF4-FFF2-40B4-BE49-F238E27FC236}">
                    <a16:creationId xmlns:a16="http://schemas.microsoft.com/office/drawing/2014/main" id="{62B7DCDF-6919-9E77-46D6-6BF2A0B1A3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24" y="305"/>
                <a:ext cx="841" cy="394"/>
              </a:xfrm>
              <a:custGeom>
                <a:avLst/>
                <a:gdLst>
                  <a:gd name="T0" fmla="*/ 2505 w 2522"/>
                  <a:gd name="T1" fmla="*/ 978 h 1181"/>
                  <a:gd name="T2" fmla="*/ 2162 w 2522"/>
                  <a:gd name="T3" fmla="*/ 694 h 1181"/>
                  <a:gd name="T4" fmla="*/ 2162 w 2522"/>
                  <a:gd name="T5" fmla="*/ 54 h 1181"/>
                  <a:gd name="T6" fmla="*/ 2162 w 2522"/>
                  <a:gd name="T7" fmla="*/ 44 h 1181"/>
                  <a:gd name="T8" fmla="*/ 2155 w 2522"/>
                  <a:gd name="T9" fmla="*/ 26 h 1181"/>
                  <a:gd name="T10" fmla="*/ 2149 w 2522"/>
                  <a:gd name="T11" fmla="*/ 18 h 1181"/>
                  <a:gd name="T12" fmla="*/ 2141 w 2522"/>
                  <a:gd name="T13" fmla="*/ 13 h 1181"/>
                  <a:gd name="T14" fmla="*/ 2123 w 2522"/>
                  <a:gd name="T15" fmla="*/ 5 h 1181"/>
                  <a:gd name="T16" fmla="*/ 2113 w 2522"/>
                  <a:gd name="T17" fmla="*/ 5 h 1181"/>
                  <a:gd name="T18" fmla="*/ 1812 w 2522"/>
                  <a:gd name="T19" fmla="*/ 5 h 1181"/>
                  <a:gd name="T20" fmla="*/ 1802 w 2522"/>
                  <a:gd name="T21" fmla="*/ 5 h 1181"/>
                  <a:gd name="T22" fmla="*/ 1783 w 2522"/>
                  <a:gd name="T23" fmla="*/ 13 h 1181"/>
                  <a:gd name="T24" fmla="*/ 1776 w 2522"/>
                  <a:gd name="T25" fmla="*/ 18 h 1181"/>
                  <a:gd name="T26" fmla="*/ 1770 w 2522"/>
                  <a:gd name="T27" fmla="*/ 26 h 1181"/>
                  <a:gd name="T28" fmla="*/ 1763 w 2522"/>
                  <a:gd name="T29" fmla="*/ 44 h 1181"/>
                  <a:gd name="T30" fmla="*/ 1762 w 2522"/>
                  <a:gd name="T31" fmla="*/ 54 h 1181"/>
                  <a:gd name="T32" fmla="*/ 1762 w 2522"/>
                  <a:gd name="T33" fmla="*/ 360 h 1181"/>
                  <a:gd name="T34" fmla="*/ 1380 w 2522"/>
                  <a:gd name="T35" fmla="*/ 41 h 1181"/>
                  <a:gd name="T36" fmla="*/ 1354 w 2522"/>
                  <a:gd name="T37" fmla="*/ 23 h 1181"/>
                  <a:gd name="T38" fmla="*/ 1295 w 2522"/>
                  <a:gd name="T39" fmla="*/ 1 h 1181"/>
                  <a:gd name="T40" fmla="*/ 1262 w 2522"/>
                  <a:gd name="T41" fmla="*/ 0 h 1181"/>
                  <a:gd name="T42" fmla="*/ 1227 w 2522"/>
                  <a:gd name="T43" fmla="*/ 1 h 1181"/>
                  <a:gd name="T44" fmla="*/ 1168 w 2522"/>
                  <a:gd name="T45" fmla="*/ 23 h 1181"/>
                  <a:gd name="T46" fmla="*/ 1142 w 2522"/>
                  <a:gd name="T47" fmla="*/ 41 h 1181"/>
                  <a:gd name="T48" fmla="*/ 17 w 2522"/>
                  <a:gd name="T49" fmla="*/ 978 h 1181"/>
                  <a:gd name="T50" fmla="*/ 10 w 2522"/>
                  <a:gd name="T51" fmla="*/ 985 h 1181"/>
                  <a:gd name="T52" fmla="*/ 1 w 2522"/>
                  <a:gd name="T53" fmla="*/ 1001 h 1181"/>
                  <a:gd name="T54" fmla="*/ 0 w 2522"/>
                  <a:gd name="T55" fmla="*/ 1012 h 1181"/>
                  <a:gd name="T56" fmla="*/ 0 w 2522"/>
                  <a:gd name="T57" fmla="*/ 1023 h 1181"/>
                  <a:gd name="T58" fmla="*/ 6 w 2522"/>
                  <a:gd name="T59" fmla="*/ 1040 h 1181"/>
                  <a:gd name="T60" fmla="*/ 12 w 2522"/>
                  <a:gd name="T61" fmla="*/ 1048 h 1181"/>
                  <a:gd name="T62" fmla="*/ 108 w 2522"/>
                  <a:gd name="T63" fmla="*/ 1164 h 1181"/>
                  <a:gd name="T64" fmla="*/ 122 w 2522"/>
                  <a:gd name="T65" fmla="*/ 1177 h 1181"/>
                  <a:gd name="T66" fmla="*/ 141 w 2522"/>
                  <a:gd name="T67" fmla="*/ 1181 h 1181"/>
                  <a:gd name="T68" fmla="*/ 160 w 2522"/>
                  <a:gd name="T69" fmla="*/ 1181 h 1181"/>
                  <a:gd name="T70" fmla="*/ 179 w 2522"/>
                  <a:gd name="T71" fmla="*/ 1171 h 1181"/>
                  <a:gd name="T72" fmla="*/ 1262 w 2522"/>
                  <a:gd name="T73" fmla="*/ 268 h 1181"/>
                  <a:gd name="T74" fmla="*/ 2344 w 2522"/>
                  <a:gd name="T75" fmla="*/ 1171 h 1181"/>
                  <a:gd name="T76" fmla="*/ 2358 w 2522"/>
                  <a:gd name="T77" fmla="*/ 1180 h 1181"/>
                  <a:gd name="T78" fmla="*/ 2377 w 2522"/>
                  <a:gd name="T79" fmla="*/ 1181 h 1181"/>
                  <a:gd name="T80" fmla="*/ 2383 w 2522"/>
                  <a:gd name="T81" fmla="*/ 1181 h 1181"/>
                  <a:gd name="T82" fmla="*/ 2401 w 2522"/>
                  <a:gd name="T83" fmla="*/ 1177 h 1181"/>
                  <a:gd name="T84" fmla="*/ 2414 w 2522"/>
                  <a:gd name="T85" fmla="*/ 1164 h 1181"/>
                  <a:gd name="T86" fmla="*/ 2512 w 2522"/>
                  <a:gd name="T87" fmla="*/ 1048 h 1181"/>
                  <a:gd name="T88" fmla="*/ 2518 w 2522"/>
                  <a:gd name="T89" fmla="*/ 1040 h 1181"/>
                  <a:gd name="T90" fmla="*/ 2522 w 2522"/>
                  <a:gd name="T91" fmla="*/ 1023 h 1181"/>
                  <a:gd name="T92" fmla="*/ 2522 w 2522"/>
                  <a:gd name="T93" fmla="*/ 1012 h 1181"/>
                  <a:gd name="T94" fmla="*/ 2521 w 2522"/>
                  <a:gd name="T95" fmla="*/ 1001 h 1181"/>
                  <a:gd name="T96" fmla="*/ 2512 w 2522"/>
                  <a:gd name="T97" fmla="*/ 985 h 1181"/>
                  <a:gd name="T98" fmla="*/ 2505 w 2522"/>
                  <a:gd name="T99" fmla="*/ 978 h 1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522" h="1181">
                    <a:moveTo>
                      <a:pt x="2505" y="978"/>
                    </a:moveTo>
                    <a:lnTo>
                      <a:pt x="2162" y="694"/>
                    </a:lnTo>
                    <a:lnTo>
                      <a:pt x="2162" y="54"/>
                    </a:lnTo>
                    <a:lnTo>
                      <a:pt x="2162" y="44"/>
                    </a:lnTo>
                    <a:lnTo>
                      <a:pt x="2155" y="26"/>
                    </a:lnTo>
                    <a:lnTo>
                      <a:pt x="2149" y="18"/>
                    </a:lnTo>
                    <a:lnTo>
                      <a:pt x="2141" y="13"/>
                    </a:lnTo>
                    <a:lnTo>
                      <a:pt x="2123" y="5"/>
                    </a:lnTo>
                    <a:lnTo>
                      <a:pt x="2113" y="5"/>
                    </a:lnTo>
                    <a:lnTo>
                      <a:pt x="1812" y="5"/>
                    </a:lnTo>
                    <a:lnTo>
                      <a:pt x="1802" y="5"/>
                    </a:lnTo>
                    <a:lnTo>
                      <a:pt x="1783" y="13"/>
                    </a:lnTo>
                    <a:lnTo>
                      <a:pt x="1776" y="18"/>
                    </a:lnTo>
                    <a:lnTo>
                      <a:pt x="1770" y="26"/>
                    </a:lnTo>
                    <a:lnTo>
                      <a:pt x="1763" y="44"/>
                    </a:lnTo>
                    <a:lnTo>
                      <a:pt x="1762" y="54"/>
                    </a:lnTo>
                    <a:lnTo>
                      <a:pt x="1762" y="360"/>
                    </a:lnTo>
                    <a:lnTo>
                      <a:pt x="1380" y="41"/>
                    </a:lnTo>
                    <a:lnTo>
                      <a:pt x="1354" y="23"/>
                    </a:lnTo>
                    <a:lnTo>
                      <a:pt x="1295" y="1"/>
                    </a:lnTo>
                    <a:lnTo>
                      <a:pt x="1262" y="0"/>
                    </a:lnTo>
                    <a:lnTo>
                      <a:pt x="1227" y="1"/>
                    </a:lnTo>
                    <a:lnTo>
                      <a:pt x="1168" y="23"/>
                    </a:lnTo>
                    <a:lnTo>
                      <a:pt x="1142" y="41"/>
                    </a:lnTo>
                    <a:lnTo>
                      <a:pt x="17" y="978"/>
                    </a:lnTo>
                    <a:lnTo>
                      <a:pt x="10" y="985"/>
                    </a:lnTo>
                    <a:lnTo>
                      <a:pt x="1" y="1001"/>
                    </a:lnTo>
                    <a:lnTo>
                      <a:pt x="0" y="1012"/>
                    </a:lnTo>
                    <a:lnTo>
                      <a:pt x="0" y="1023"/>
                    </a:lnTo>
                    <a:lnTo>
                      <a:pt x="6" y="1040"/>
                    </a:lnTo>
                    <a:lnTo>
                      <a:pt x="12" y="1048"/>
                    </a:lnTo>
                    <a:lnTo>
                      <a:pt x="108" y="1164"/>
                    </a:lnTo>
                    <a:lnTo>
                      <a:pt x="122" y="1177"/>
                    </a:lnTo>
                    <a:lnTo>
                      <a:pt x="141" y="1181"/>
                    </a:lnTo>
                    <a:lnTo>
                      <a:pt x="160" y="1181"/>
                    </a:lnTo>
                    <a:lnTo>
                      <a:pt x="179" y="1171"/>
                    </a:lnTo>
                    <a:lnTo>
                      <a:pt x="1262" y="268"/>
                    </a:lnTo>
                    <a:lnTo>
                      <a:pt x="2344" y="1171"/>
                    </a:lnTo>
                    <a:lnTo>
                      <a:pt x="2358" y="1180"/>
                    </a:lnTo>
                    <a:lnTo>
                      <a:pt x="2377" y="1181"/>
                    </a:lnTo>
                    <a:lnTo>
                      <a:pt x="2383" y="1181"/>
                    </a:lnTo>
                    <a:lnTo>
                      <a:pt x="2401" y="1177"/>
                    </a:lnTo>
                    <a:lnTo>
                      <a:pt x="2414" y="1164"/>
                    </a:lnTo>
                    <a:lnTo>
                      <a:pt x="2512" y="1048"/>
                    </a:lnTo>
                    <a:lnTo>
                      <a:pt x="2518" y="1040"/>
                    </a:lnTo>
                    <a:lnTo>
                      <a:pt x="2522" y="1023"/>
                    </a:lnTo>
                    <a:lnTo>
                      <a:pt x="2522" y="1012"/>
                    </a:lnTo>
                    <a:lnTo>
                      <a:pt x="2521" y="1001"/>
                    </a:lnTo>
                    <a:lnTo>
                      <a:pt x="2512" y="985"/>
                    </a:lnTo>
                    <a:lnTo>
                      <a:pt x="2505" y="97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63" name="Freeform 36">
              <a:extLst>
                <a:ext uri="{FF2B5EF4-FFF2-40B4-BE49-F238E27FC236}">
                  <a16:creationId xmlns:a16="http://schemas.microsoft.com/office/drawing/2014/main" id="{D783227C-0E09-77AD-C38F-24B79F9574B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5397" y="4336406"/>
              <a:ext cx="105376" cy="177233"/>
            </a:xfrm>
            <a:custGeom>
              <a:avLst/>
              <a:gdLst>
                <a:gd name="T0" fmla="*/ 937 w 1926"/>
                <a:gd name="T1" fmla="*/ 3639 h 4045"/>
                <a:gd name="T2" fmla="*/ 893 w 1926"/>
                <a:gd name="T3" fmla="*/ 3665 h 4045"/>
                <a:gd name="T4" fmla="*/ 863 w 1926"/>
                <a:gd name="T5" fmla="*/ 3712 h 4045"/>
                <a:gd name="T6" fmla="*/ 851 w 1926"/>
                <a:gd name="T7" fmla="*/ 3772 h 4045"/>
                <a:gd name="T8" fmla="*/ 863 w 1926"/>
                <a:gd name="T9" fmla="*/ 3832 h 4045"/>
                <a:gd name="T10" fmla="*/ 893 w 1926"/>
                <a:gd name="T11" fmla="*/ 3878 h 4045"/>
                <a:gd name="T12" fmla="*/ 937 w 1926"/>
                <a:gd name="T13" fmla="*/ 3905 h 4045"/>
                <a:gd name="T14" fmla="*/ 988 w 1926"/>
                <a:gd name="T15" fmla="*/ 3905 h 4045"/>
                <a:gd name="T16" fmla="*/ 1033 w 1926"/>
                <a:gd name="T17" fmla="*/ 3878 h 4045"/>
                <a:gd name="T18" fmla="*/ 1064 w 1926"/>
                <a:gd name="T19" fmla="*/ 3832 h 4045"/>
                <a:gd name="T20" fmla="*/ 1075 w 1926"/>
                <a:gd name="T21" fmla="*/ 3772 h 4045"/>
                <a:gd name="T22" fmla="*/ 1064 w 1926"/>
                <a:gd name="T23" fmla="*/ 3712 h 4045"/>
                <a:gd name="T24" fmla="*/ 1033 w 1926"/>
                <a:gd name="T25" fmla="*/ 3665 h 4045"/>
                <a:gd name="T26" fmla="*/ 988 w 1926"/>
                <a:gd name="T27" fmla="*/ 3639 h 4045"/>
                <a:gd name="T28" fmla="*/ 156 w 1926"/>
                <a:gd name="T29" fmla="*/ 434 h 4045"/>
                <a:gd name="T30" fmla="*/ 1770 w 1926"/>
                <a:gd name="T31" fmla="*/ 3540 h 4045"/>
                <a:gd name="T32" fmla="*/ 156 w 1926"/>
                <a:gd name="T33" fmla="*/ 434 h 4045"/>
                <a:gd name="T34" fmla="*/ 716 w 1926"/>
                <a:gd name="T35" fmla="*/ 200 h 4045"/>
                <a:gd name="T36" fmla="*/ 701 w 1926"/>
                <a:gd name="T37" fmla="*/ 217 h 4045"/>
                <a:gd name="T38" fmla="*/ 701 w 1926"/>
                <a:gd name="T39" fmla="*/ 243 h 4045"/>
                <a:gd name="T40" fmla="*/ 716 w 1926"/>
                <a:gd name="T41" fmla="*/ 260 h 4045"/>
                <a:gd name="T42" fmla="*/ 1199 w 1926"/>
                <a:gd name="T43" fmla="*/ 262 h 4045"/>
                <a:gd name="T44" fmla="*/ 1218 w 1926"/>
                <a:gd name="T45" fmla="*/ 254 h 4045"/>
                <a:gd name="T46" fmla="*/ 1226 w 1926"/>
                <a:gd name="T47" fmla="*/ 230 h 4045"/>
                <a:gd name="T48" fmla="*/ 1218 w 1926"/>
                <a:gd name="T49" fmla="*/ 207 h 4045"/>
                <a:gd name="T50" fmla="*/ 1199 w 1926"/>
                <a:gd name="T51" fmla="*/ 197 h 4045"/>
                <a:gd name="T52" fmla="*/ 224 w 1926"/>
                <a:gd name="T53" fmla="*/ 0 h 4045"/>
                <a:gd name="T54" fmla="*/ 1738 w 1926"/>
                <a:gd name="T55" fmla="*/ 4 h 4045"/>
                <a:gd name="T56" fmla="*/ 1805 w 1926"/>
                <a:gd name="T57" fmla="*/ 31 h 4045"/>
                <a:gd name="T58" fmla="*/ 1860 w 1926"/>
                <a:gd name="T59" fmla="*/ 81 h 4045"/>
                <a:gd name="T60" fmla="*/ 1900 w 1926"/>
                <a:gd name="T61" fmla="*/ 148 h 4045"/>
                <a:gd name="T62" fmla="*/ 1923 w 1926"/>
                <a:gd name="T63" fmla="*/ 229 h 4045"/>
                <a:gd name="T64" fmla="*/ 1926 w 1926"/>
                <a:gd name="T65" fmla="*/ 3772 h 4045"/>
                <a:gd name="T66" fmla="*/ 1915 w 1926"/>
                <a:gd name="T67" fmla="*/ 3857 h 4045"/>
                <a:gd name="T68" fmla="*/ 1882 w 1926"/>
                <a:gd name="T69" fmla="*/ 3932 h 4045"/>
                <a:gd name="T70" fmla="*/ 1834 w 1926"/>
                <a:gd name="T71" fmla="*/ 3992 h 4045"/>
                <a:gd name="T72" fmla="*/ 1773 w 1926"/>
                <a:gd name="T73" fmla="*/ 4032 h 4045"/>
                <a:gd name="T74" fmla="*/ 1702 w 1926"/>
                <a:gd name="T75" fmla="*/ 4045 h 4045"/>
                <a:gd name="T76" fmla="*/ 188 w 1926"/>
                <a:gd name="T77" fmla="*/ 4041 h 4045"/>
                <a:gd name="T78" fmla="*/ 122 w 1926"/>
                <a:gd name="T79" fmla="*/ 4014 h 4045"/>
                <a:gd name="T80" fmla="*/ 66 w 1926"/>
                <a:gd name="T81" fmla="*/ 3964 h 4045"/>
                <a:gd name="T82" fmla="*/ 25 w 1926"/>
                <a:gd name="T83" fmla="*/ 3897 h 4045"/>
                <a:gd name="T84" fmla="*/ 3 w 1926"/>
                <a:gd name="T85" fmla="*/ 3816 h 4045"/>
                <a:gd name="T86" fmla="*/ 0 w 1926"/>
                <a:gd name="T87" fmla="*/ 273 h 4045"/>
                <a:gd name="T88" fmla="*/ 12 w 1926"/>
                <a:gd name="T89" fmla="*/ 188 h 4045"/>
                <a:gd name="T90" fmla="*/ 43 w 1926"/>
                <a:gd name="T91" fmla="*/ 113 h 4045"/>
                <a:gd name="T92" fmla="*/ 92 w 1926"/>
                <a:gd name="T93" fmla="*/ 53 h 4045"/>
                <a:gd name="T94" fmla="*/ 154 w 1926"/>
                <a:gd name="T95" fmla="*/ 13 h 4045"/>
                <a:gd name="T96" fmla="*/ 224 w 1926"/>
                <a:gd name="T97" fmla="*/ 0 h 4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26" h="4045">
                  <a:moveTo>
                    <a:pt x="963" y="3636"/>
                  </a:moveTo>
                  <a:lnTo>
                    <a:pt x="937" y="3639"/>
                  </a:lnTo>
                  <a:lnTo>
                    <a:pt x="914" y="3649"/>
                  </a:lnTo>
                  <a:lnTo>
                    <a:pt x="893" y="3665"/>
                  </a:lnTo>
                  <a:lnTo>
                    <a:pt x="876" y="3686"/>
                  </a:lnTo>
                  <a:lnTo>
                    <a:pt x="863" y="3712"/>
                  </a:lnTo>
                  <a:lnTo>
                    <a:pt x="854" y="3741"/>
                  </a:lnTo>
                  <a:lnTo>
                    <a:pt x="851" y="3772"/>
                  </a:lnTo>
                  <a:lnTo>
                    <a:pt x="854" y="3804"/>
                  </a:lnTo>
                  <a:lnTo>
                    <a:pt x="863" y="3832"/>
                  </a:lnTo>
                  <a:lnTo>
                    <a:pt x="876" y="3857"/>
                  </a:lnTo>
                  <a:lnTo>
                    <a:pt x="893" y="3878"/>
                  </a:lnTo>
                  <a:lnTo>
                    <a:pt x="914" y="3894"/>
                  </a:lnTo>
                  <a:lnTo>
                    <a:pt x="937" y="3905"/>
                  </a:lnTo>
                  <a:lnTo>
                    <a:pt x="963" y="3909"/>
                  </a:lnTo>
                  <a:lnTo>
                    <a:pt x="988" y="3905"/>
                  </a:lnTo>
                  <a:lnTo>
                    <a:pt x="1013" y="3894"/>
                  </a:lnTo>
                  <a:lnTo>
                    <a:pt x="1033" y="3878"/>
                  </a:lnTo>
                  <a:lnTo>
                    <a:pt x="1051" y="3857"/>
                  </a:lnTo>
                  <a:lnTo>
                    <a:pt x="1064" y="3832"/>
                  </a:lnTo>
                  <a:lnTo>
                    <a:pt x="1072" y="3804"/>
                  </a:lnTo>
                  <a:lnTo>
                    <a:pt x="1075" y="3772"/>
                  </a:lnTo>
                  <a:lnTo>
                    <a:pt x="1072" y="3741"/>
                  </a:lnTo>
                  <a:lnTo>
                    <a:pt x="1064" y="3712"/>
                  </a:lnTo>
                  <a:lnTo>
                    <a:pt x="1051" y="3686"/>
                  </a:lnTo>
                  <a:lnTo>
                    <a:pt x="1033" y="3665"/>
                  </a:lnTo>
                  <a:lnTo>
                    <a:pt x="1013" y="3649"/>
                  </a:lnTo>
                  <a:lnTo>
                    <a:pt x="988" y="3639"/>
                  </a:lnTo>
                  <a:lnTo>
                    <a:pt x="963" y="3636"/>
                  </a:lnTo>
                  <a:close/>
                  <a:moveTo>
                    <a:pt x="156" y="434"/>
                  </a:moveTo>
                  <a:lnTo>
                    <a:pt x="156" y="3540"/>
                  </a:lnTo>
                  <a:lnTo>
                    <a:pt x="1770" y="3540"/>
                  </a:lnTo>
                  <a:lnTo>
                    <a:pt x="1770" y="434"/>
                  </a:lnTo>
                  <a:lnTo>
                    <a:pt x="156" y="434"/>
                  </a:lnTo>
                  <a:close/>
                  <a:moveTo>
                    <a:pt x="727" y="197"/>
                  </a:moveTo>
                  <a:lnTo>
                    <a:pt x="716" y="200"/>
                  </a:lnTo>
                  <a:lnTo>
                    <a:pt x="707" y="207"/>
                  </a:lnTo>
                  <a:lnTo>
                    <a:pt x="701" y="217"/>
                  </a:lnTo>
                  <a:lnTo>
                    <a:pt x="699" y="230"/>
                  </a:lnTo>
                  <a:lnTo>
                    <a:pt x="701" y="243"/>
                  </a:lnTo>
                  <a:lnTo>
                    <a:pt x="707" y="254"/>
                  </a:lnTo>
                  <a:lnTo>
                    <a:pt x="716" y="260"/>
                  </a:lnTo>
                  <a:lnTo>
                    <a:pt x="727" y="262"/>
                  </a:lnTo>
                  <a:lnTo>
                    <a:pt x="1199" y="262"/>
                  </a:lnTo>
                  <a:lnTo>
                    <a:pt x="1210" y="260"/>
                  </a:lnTo>
                  <a:lnTo>
                    <a:pt x="1218" y="254"/>
                  </a:lnTo>
                  <a:lnTo>
                    <a:pt x="1224" y="243"/>
                  </a:lnTo>
                  <a:lnTo>
                    <a:pt x="1226" y="230"/>
                  </a:lnTo>
                  <a:lnTo>
                    <a:pt x="1224" y="217"/>
                  </a:lnTo>
                  <a:lnTo>
                    <a:pt x="1218" y="207"/>
                  </a:lnTo>
                  <a:lnTo>
                    <a:pt x="1210" y="200"/>
                  </a:lnTo>
                  <a:lnTo>
                    <a:pt x="1199" y="197"/>
                  </a:lnTo>
                  <a:lnTo>
                    <a:pt x="727" y="197"/>
                  </a:lnTo>
                  <a:close/>
                  <a:moveTo>
                    <a:pt x="224" y="0"/>
                  </a:moveTo>
                  <a:lnTo>
                    <a:pt x="1702" y="0"/>
                  </a:lnTo>
                  <a:lnTo>
                    <a:pt x="1738" y="4"/>
                  </a:lnTo>
                  <a:lnTo>
                    <a:pt x="1773" y="13"/>
                  </a:lnTo>
                  <a:lnTo>
                    <a:pt x="1805" y="31"/>
                  </a:lnTo>
                  <a:lnTo>
                    <a:pt x="1834" y="53"/>
                  </a:lnTo>
                  <a:lnTo>
                    <a:pt x="1860" y="81"/>
                  </a:lnTo>
                  <a:lnTo>
                    <a:pt x="1882" y="113"/>
                  </a:lnTo>
                  <a:lnTo>
                    <a:pt x="1900" y="148"/>
                  </a:lnTo>
                  <a:lnTo>
                    <a:pt x="1915" y="188"/>
                  </a:lnTo>
                  <a:lnTo>
                    <a:pt x="1923" y="229"/>
                  </a:lnTo>
                  <a:lnTo>
                    <a:pt x="1926" y="273"/>
                  </a:lnTo>
                  <a:lnTo>
                    <a:pt x="1926" y="3772"/>
                  </a:lnTo>
                  <a:lnTo>
                    <a:pt x="1923" y="3816"/>
                  </a:lnTo>
                  <a:lnTo>
                    <a:pt x="1915" y="3857"/>
                  </a:lnTo>
                  <a:lnTo>
                    <a:pt x="1900" y="3897"/>
                  </a:lnTo>
                  <a:lnTo>
                    <a:pt x="1882" y="3932"/>
                  </a:lnTo>
                  <a:lnTo>
                    <a:pt x="1860" y="3964"/>
                  </a:lnTo>
                  <a:lnTo>
                    <a:pt x="1834" y="3992"/>
                  </a:lnTo>
                  <a:lnTo>
                    <a:pt x="1805" y="4014"/>
                  </a:lnTo>
                  <a:lnTo>
                    <a:pt x="1773" y="4032"/>
                  </a:lnTo>
                  <a:lnTo>
                    <a:pt x="1738" y="4041"/>
                  </a:lnTo>
                  <a:lnTo>
                    <a:pt x="1702" y="4045"/>
                  </a:lnTo>
                  <a:lnTo>
                    <a:pt x="224" y="4045"/>
                  </a:lnTo>
                  <a:lnTo>
                    <a:pt x="188" y="4041"/>
                  </a:lnTo>
                  <a:lnTo>
                    <a:pt x="154" y="4032"/>
                  </a:lnTo>
                  <a:lnTo>
                    <a:pt x="122" y="4014"/>
                  </a:lnTo>
                  <a:lnTo>
                    <a:pt x="92" y="3992"/>
                  </a:lnTo>
                  <a:lnTo>
                    <a:pt x="66" y="3964"/>
                  </a:lnTo>
                  <a:lnTo>
                    <a:pt x="43" y="3932"/>
                  </a:lnTo>
                  <a:lnTo>
                    <a:pt x="25" y="3897"/>
                  </a:lnTo>
                  <a:lnTo>
                    <a:pt x="12" y="3857"/>
                  </a:lnTo>
                  <a:lnTo>
                    <a:pt x="3" y="3816"/>
                  </a:lnTo>
                  <a:lnTo>
                    <a:pt x="0" y="3772"/>
                  </a:lnTo>
                  <a:lnTo>
                    <a:pt x="0" y="273"/>
                  </a:lnTo>
                  <a:lnTo>
                    <a:pt x="3" y="229"/>
                  </a:lnTo>
                  <a:lnTo>
                    <a:pt x="12" y="188"/>
                  </a:lnTo>
                  <a:lnTo>
                    <a:pt x="25" y="148"/>
                  </a:lnTo>
                  <a:lnTo>
                    <a:pt x="43" y="113"/>
                  </a:lnTo>
                  <a:lnTo>
                    <a:pt x="66" y="81"/>
                  </a:lnTo>
                  <a:lnTo>
                    <a:pt x="92" y="53"/>
                  </a:lnTo>
                  <a:lnTo>
                    <a:pt x="122" y="31"/>
                  </a:lnTo>
                  <a:lnTo>
                    <a:pt x="154" y="13"/>
                  </a:lnTo>
                  <a:lnTo>
                    <a:pt x="188" y="4"/>
                  </a:lnTo>
                  <a:lnTo>
                    <a:pt x="22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4" name="자유형 7">
              <a:extLst>
                <a:ext uri="{FF2B5EF4-FFF2-40B4-BE49-F238E27FC236}">
                  <a16:creationId xmlns:a16="http://schemas.microsoft.com/office/drawing/2014/main" id="{7EEC2D49-27DF-C295-2807-5C10E7865D7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8771" y="3644382"/>
              <a:ext cx="158629" cy="138832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5" name="Freeform 6">
              <a:extLst>
                <a:ext uri="{FF2B5EF4-FFF2-40B4-BE49-F238E27FC236}">
                  <a16:creationId xmlns:a16="http://schemas.microsoft.com/office/drawing/2014/main" id="{C2140F04-69DF-8C1C-81FC-C114EBC390B5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597941" y="2949079"/>
              <a:ext cx="160288" cy="142111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66" name="Group 20">
              <a:extLst>
                <a:ext uri="{FF2B5EF4-FFF2-40B4-BE49-F238E27FC236}">
                  <a16:creationId xmlns:a16="http://schemas.microsoft.com/office/drawing/2014/main" id="{89E50EC4-2A8B-C5F8-3718-A04E450F869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14039" y="2221163"/>
              <a:ext cx="128093" cy="174724"/>
              <a:chOff x="2597" y="4163"/>
              <a:chExt cx="217" cy="296"/>
            </a:xfrm>
            <a:grpFill/>
          </p:grpSpPr>
          <p:sp>
            <p:nvSpPr>
              <p:cNvPr id="75" name="Freeform 22">
                <a:extLst>
                  <a:ext uri="{FF2B5EF4-FFF2-40B4-BE49-F238E27FC236}">
                    <a16:creationId xmlns:a16="http://schemas.microsoft.com/office/drawing/2014/main" id="{6624EDDC-5195-73D2-09D3-54869F0026C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30" y="4163"/>
                <a:ext cx="151" cy="176"/>
              </a:xfrm>
              <a:custGeom>
                <a:avLst/>
                <a:gdLst>
                  <a:gd name="T0" fmla="*/ 410 w 1662"/>
                  <a:gd name="T1" fmla="*/ 645 h 1942"/>
                  <a:gd name="T2" fmla="*/ 309 w 1662"/>
                  <a:gd name="T3" fmla="*/ 847 h 1942"/>
                  <a:gd name="T4" fmla="*/ 255 w 1662"/>
                  <a:gd name="T5" fmla="*/ 1023 h 1942"/>
                  <a:gd name="T6" fmla="*/ 263 w 1662"/>
                  <a:gd name="T7" fmla="*/ 1206 h 1942"/>
                  <a:gd name="T8" fmla="*/ 347 w 1662"/>
                  <a:gd name="T9" fmla="*/ 1429 h 1942"/>
                  <a:gd name="T10" fmla="*/ 476 w 1662"/>
                  <a:gd name="T11" fmla="*/ 1620 h 1942"/>
                  <a:gd name="T12" fmla="*/ 638 w 1662"/>
                  <a:gd name="T13" fmla="*/ 1753 h 1942"/>
                  <a:gd name="T14" fmla="*/ 825 w 1662"/>
                  <a:gd name="T15" fmla="*/ 1803 h 1942"/>
                  <a:gd name="T16" fmla="*/ 1013 w 1662"/>
                  <a:gd name="T17" fmla="*/ 1753 h 1942"/>
                  <a:gd name="T18" fmla="*/ 1176 w 1662"/>
                  <a:gd name="T19" fmla="*/ 1619 h 1942"/>
                  <a:gd name="T20" fmla="*/ 1305 w 1662"/>
                  <a:gd name="T21" fmla="*/ 1428 h 1942"/>
                  <a:gd name="T22" fmla="*/ 1388 w 1662"/>
                  <a:gd name="T23" fmla="*/ 1205 h 1942"/>
                  <a:gd name="T24" fmla="*/ 1418 w 1662"/>
                  <a:gd name="T25" fmla="*/ 974 h 1942"/>
                  <a:gd name="T26" fmla="*/ 1266 w 1662"/>
                  <a:gd name="T27" fmla="*/ 836 h 1942"/>
                  <a:gd name="T28" fmla="*/ 1012 w 1662"/>
                  <a:gd name="T29" fmla="*/ 794 h 1942"/>
                  <a:gd name="T30" fmla="*/ 806 w 1662"/>
                  <a:gd name="T31" fmla="*/ 713 h 1942"/>
                  <a:gd name="T32" fmla="*/ 646 w 1662"/>
                  <a:gd name="T33" fmla="*/ 610 h 1942"/>
                  <a:gd name="T34" fmla="*/ 526 w 1662"/>
                  <a:gd name="T35" fmla="*/ 499 h 1942"/>
                  <a:gd name="T36" fmla="*/ 944 w 1662"/>
                  <a:gd name="T37" fmla="*/ 23 h 1942"/>
                  <a:gd name="T38" fmla="*/ 1152 w 1662"/>
                  <a:gd name="T39" fmla="*/ 118 h 1942"/>
                  <a:gd name="T40" fmla="*/ 1271 w 1662"/>
                  <a:gd name="T41" fmla="*/ 205 h 1942"/>
                  <a:gd name="T42" fmla="*/ 1388 w 1662"/>
                  <a:gd name="T43" fmla="*/ 323 h 1942"/>
                  <a:gd name="T44" fmla="*/ 1455 w 1662"/>
                  <a:gd name="T45" fmla="*/ 429 h 1942"/>
                  <a:gd name="T46" fmla="*/ 1524 w 1662"/>
                  <a:gd name="T47" fmla="*/ 626 h 1942"/>
                  <a:gd name="T48" fmla="*/ 1555 w 1662"/>
                  <a:gd name="T49" fmla="*/ 892 h 1942"/>
                  <a:gd name="T50" fmla="*/ 1619 w 1662"/>
                  <a:gd name="T51" fmla="*/ 939 h 1942"/>
                  <a:gd name="T52" fmla="*/ 1657 w 1662"/>
                  <a:gd name="T53" fmla="*/ 1032 h 1942"/>
                  <a:gd name="T54" fmla="*/ 1655 w 1662"/>
                  <a:gd name="T55" fmla="*/ 1183 h 1942"/>
                  <a:gd name="T56" fmla="*/ 1611 w 1662"/>
                  <a:gd name="T57" fmla="*/ 1304 h 1942"/>
                  <a:gd name="T58" fmla="*/ 1537 w 1662"/>
                  <a:gd name="T59" fmla="*/ 1372 h 1942"/>
                  <a:gd name="T60" fmla="*/ 1445 w 1662"/>
                  <a:gd name="T61" fmla="*/ 1454 h 1942"/>
                  <a:gd name="T62" fmla="*/ 1313 w 1662"/>
                  <a:gd name="T63" fmla="*/ 1670 h 1942"/>
                  <a:gd name="T64" fmla="*/ 1141 w 1662"/>
                  <a:gd name="T65" fmla="*/ 1836 h 1942"/>
                  <a:gd name="T66" fmla="*/ 937 w 1662"/>
                  <a:gd name="T67" fmla="*/ 1930 h 1942"/>
                  <a:gd name="T68" fmla="*/ 714 w 1662"/>
                  <a:gd name="T69" fmla="*/ 1930 h 1942"/>
                  <a:gd name="T70" fmla="*/ 510 w 1662"/>
                  <a:gd name="T71" fmla="*/ 1836 h 1942"/>
                  <a:gd name="T72" fmla="*/ 337 w 1662"/>
                  <a:gd name="T73" fmla="*/ 1669 h 1942"/>
                  <a:gd name="T74" fmla="*/ 205 w 1662"/>
                  <a:gd name="T75" fmla="*/ 1452 h 1942"/>
                  <a:gd name="T76" fmla="*/ 111 w 1662"/>
                  <a:gd name="T77" fmla="*/ 1364 h 1942"/>
                  <a:gd name="T78" fmla="*/ 39 w 1662"/>
                  <a:gd name="T79" fmla="*/ 1284 h 1942"/>
                  <a:gd name="T80" fmla="*/ 2 w 1662"/>
                  <a:gd name="T81" fmla="*/ 1143 h 1942"/>
                  <a:gd name="T82" fmla="*/ 9 w 1662"/>
                  <a:gd name="T83" fmla="*/ 1009 h 1942"/>
                  <a:gd name="T84" fmla="*/ 50 w 1662"/>
                  <a:gd name="T85" fmla="*/ 930 h 1942"/>
                  <a:gd name="T86" fmla="*/ 98 w 1662"/>
                  <a:gd name="T87" fmla="*/ 851 h 1942"/>
                  <a:gd name="T88" fmla="*/ 85 w 1662"/>
                  <a:gd name="T89" fmla="*/ 643 h 1942"/>
                  <a:gd name="T90" fmla="*/ 120 w 1662"/>
                  <a:gd name="T91" fmla="*/ 487 h 1942"/>
                  <a:gd name="T92" fmla="*/ 183 w 1662"/>
                  <a:gd name="T93" fmla="*/ 377 h 1942"/>
                  <a:gd name="T94" fmla="*/ 257 w 1662"/>
                  <a:gd name="T95" fmla="*/ 305 h 1942"/>
                  <a:gd name="T96" fmla="*/ 319 w 1662"/>
                  <a:gd name="T97" fmla="*/ 266 h 1942"/>
                  <a:gd name="T98" fmla="*/ 352 w 1662"/>
                  <a:gd name="T99" fmla="*/ 246 h 1942"/>
                  <a:gd name="T100" fmla="*/ 390 w 1662"/>
                  <a:gd name="T101" fmla="*/ 196 h 1942"/>
                  <a:gd name="T102" fmla="*/ 459 w 1662"/>
                  <a:gd name="T103" fmla="*/ 127 h 1942"/>
                  <a:gd name="T104" fmla="*/ 559 w 1662"/>
                  <a:gd name="T105" fmla="*/ 57 h 1942"/>
                  <a:gd name="T106" fmla="*/ 690 w 1662"/>
                  <a:gd name="T107" fmla="*/ 10 h 19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662" h="1942">
                    <a:moveTo>
                      <a:pt x="526" y="499"/>
                    </a:moveTo>
                    <a:lnTo>
                      <a:pt x="484" y="546"/>
                    </a:lnTo>
                    <a:lnTo>
                      <a:pt x="445" y="595"/>
                    </a:lnTo>
                    <a:lnTo>
                      <a:pt x="410" y="645"/>
                    </a:lnTo>
                    <a:lnTo>
                      <a:pt x="379" y="696"/>
                    </a:lnTo>
                    <a:lnTo>
                      <a:pt x="352" y="747"/>
                    </a:lnTo>
                    <a:lnTo>
                      <a:pt x="329" y="797"/>
                    </a:lnTo>
                    <a:lnTo>
                      <a:pt x="309" y="847"/>
                    </a:lnTo>
                    <a:lnTo>
                      <a:pt x="291" y="895"/>
                    </a:lnTo>
                    <a:lnTo>
                      <a:pt x="277" y="941"/>
                    </a:lnTo>
                    <a:lnTo>
                      <a:pt x="264" y="984"/>
                    </a:lnTo>
                    <a:lnTo>
                      <a:pt x="255" y="1023"/>
                    </a:lnTo>
                    <a:lnTo>
                      <a:pt x="247" y="1059"/>
                    </a:lnTo>
                    <a:lnTo>
                      <a:pt x="241" y="1091"/>
                    </a:lnTo>
                    <a:lnTo>
                      <a:pt x="250" y="1148"/>
                    </a:lnTo>
                    <a:lnTo>
                      <a:pt x="263" y="1206"/>
                    </a:lnTo>
                    <a:lnTo>
                      <a:pt x="280" y="1263"/>
                    </a:lnTo>
                    <a:lnTo>
                      <a:pt x="299" y="1320"/>
                    </a:lnTo>
                    <a:lnTo>
                      <a:pt x="322" y="1375"/>
                    </a:lnTo>
                    <a:lnTo>
                      <a:pt x="347" y="1429"/>
                    </a:lnTo>
                    <a:lnTo>
                      <a:pt x="375" y="1480"/>
                    </a:lnTo>
                    <a:lnTo>
                      <a:pt x="406" y="1530"/>
                    </a:lnTo>
                    <a:lnTo>
                      <a:pt x="440" y="1576"/>
                    </a:lnTo>
                    <a:lnTo>
                      <a:pt x="476" y="1620"/>
                    </a:lnTo>
                    <a:lnTo>
                      <a:pt x="513" y="1659"/>
                    </a:lnTo>
                    <a:lnTo>
                      <a:pt x="553" y="1695"/>
                    </a:lnTo>
                    <a:lnTo>
                      <a:pt x="594" y="1726"/>
                    </a:lnTo>
                    <a:lnTo>
                      <a:pt x="638" y="1753"/>
                    </a:lnTo>
                    <a:lnTo>
                      <a:pt x="683" y="1774"/>
                    </a:lnTo>
                    <a:lnTo>
                      <a:pt x="729" y="1789"/>
                    </a:lnTo>
                    <a:lnTo>
                      <a:pt x="777" y="1800"/>
                    </a:lnTo>
                    <a:lnTo>
                      <a:pt x="825" y="1803"/>
                    </a:lnTo>
                    <a:lnTo>
                      <a:pt x="875" y="1800"/>
                    </a:lnTo>
                    <a:lnTo>
                      <a:pt x="922" y="1789"/>
                    </a:lnTo>
                    <a:lnTo>
                      <a:pt x="968" y="1774"/>
                    </a:lnTo>
                    <a:lnTo>
                      <a:pt x="1013" y="1753"/>
                    </a:lnTo>
                    <a:lnTo>
                      <a:pt x="1056" y="1726"/>
                    </a:lnTo>
                    <a:lnTo>
                      <a:pt x="1099" y="1695"/>
                    </a:lnTo>
                    <a:lnTo>
                      <a:pt x="1139" y="1659"/>
                    </a:lnTo>
                    <a:lnTo>
                      <a:pt x="1176" y="1619"/>
                    </a:lnTo>
                    <a:lnTo>
                      <a:pt x="1212" y="1576"/>
                    </a:lnTo>
                    <a:lnTo>
                      <a:pt x="1245" y="1529"/>
                    </a:lnTo>
                    <a:lnTo>
                      <a:pt x="1276" y="1480"/>
                    </a:lnTo>
                    <a:lnTo>
                      <a:pt x="1305" y="1428"/>
                    </a:lnTo>
                    <a:lnTo>
                      <a:pt x="1330" y="1374"/>
                    </a:lnTo>
                    <a:lnTo>
                      <a:pt x="1353" y="1319"/>
                    </a:lnTo>
                    <a:lnTo>
                      <a:pt x="1372" y="1262"/>
                    </a:lnTo>
                    <a:lnTo>
                      <a:pt x="1388" y="1205"/>
                    </a:lnTo>
                    <a:lnTo>
                      <a:pt x="1401" y="1147"/>
                    </a:lnTo>
                    <a:lnTo>
                      <a:pt x="1411" y="1089"/>
                    </a:lnTo>
                    <a:lnTo>
                      <a:pt x="1416" y="1032"/>
                    </a:lnTo>
                    <a:lnTo>
                      <a:pt x="1418" y="974"/>
                    </a:lnTo>
                    <a:lnTo>
                      <a:pt x="1417" y="904"/>
                    </a:lnTo>
                    <a:lnTo>
                      <a:pt x="1414" y="838"/>
                    </a:lnTo>
                    <a:lnTo>
                      <a:pt x="1339" y="839"/>
                    </a:lnTo>
                    <a:lnTo>
                      <a:pt x="1266" y="836"/>
                    </a:lnTo>
                    <a:lnTo>
                      <a:pt x="1198" y="830"/>
                    </a:lnTo>
                    <a:lnTo>
                      <a:pt x="1133" y="820"/>
                    </a:lnTo>
                    <a:lnTo>
                      <a:pt x="1070" y="808"/>
                    </a:lnTo>
                    <a:lnTo>
                      <a:pt x="1012" y="794"/>
                    </a:lnTo>
                    <a:lnTo>
                      <a:pt x="956" y="777"/>
                    </a:lnTo>
                    <a:lnTo>
                      <a:pt x="903" y="757"/>
                    </a:lnTo>
                    <a:lnTo>
                      <a:pt x="853" y="737"/>
                    </a:lnTo>
                    <a:lnTo>
                      <a:pt x="806" y="713"/>
                    </a:lnTo>
                    <a:lnTo>
                      <a:pt x="762" y="690"/>
                    </a:lnTo>
                    <a:lnTo>
                      <a:pt x="721" y="664"/>
                    </a:lnTo>
                    <a:lnTo>
                      <a:pt x="682" y="638"/>
                    </a:lnTo>
                    <a:lnTo>
                      <a:pt x="646" y="610"/>
                    </a:lnTo>
                    <a:lnTo>
                      <a:pt x="612" y="583"/>
                    </a:lnTo>
                    <a:lnTo>
                      <a:pt x="581" y="555"/>
                    </a:lnTo>
                    <a:lnTo>
                      <a:pt x="552" y="527"/>
                    </a:lnTo>
                    <a:lnTo>
                      <a:pt x="526" y="499"/>
                    </a:lnTo>
                    <a:close/>
                    <a:moveTo>
                      <a:pt x="808" y="0"/>
                    </a:moveTo>
                    <a:lnTo>
                      <a:pt x="851" y="3"/>
                    </a:lnTo>
                    <a:lnTo>
                      <a:pt x="897" y="11"/>
                    </a:lnTo>
                    <a:lnTo>
                      <a:pt x="944" y="23"/>
                    </a:lnTo>
                    <a:lnTo>
                      <a:pt x="993" y="39"/>
                    </a:lnTo>
                    <a:lnTo>
                      <a:pt x="1044" y="60"/>
                    </a:lnTo>
                    <a:lnTo>
                      <a:pt x="1097" y="86"/>
                    </a:lnTo>
                    <a:lnTo>
                      <a:pt x="1152" y="118"/>
                    </a:lnTo>
                    <a:lnTo>
                      <a:pt x="1179" y="135"/>
                    </a:lnTo>
                    <a:lnTo>
                      <a:pt x="1208" y="155"/>
                    </a:lnTo>
                    <a:lnTo>
                      <a:pt x="1239" y="179"/>
                    </a:lnTo>
                    <a:lnTo>
                      <a:pt x="1271" y="205"/>
                    </a:lnTo>
                    <a:lnTo>
                      <a:pt x="1304" y="233"/>
                    </a:lnTo>
                    <a:lnTo>
                      <a:pt x="1334" y="261"/>
                    </a:lnTo>
                    <a:lnTo>
                      <a:pt x="1363" y="292"/>
                    </a:lnTo>
                    <a:lnTo>
                      <a:pt x="1388" y="323"/>
                    </a:lnTo>
                    <a:lnTo>
                      <a:pt x="1409" y="353"/>
                    </a:lnTo>
                    <a:lnTo>
                      <a:pt x="1409" y="353"/>
                    </a:lnTo>
                    <a:lnTo>
                      <a:pt x="1433" y="389"/>
                    </a:lnTo>
                    <a:lnTo>
                      <a:pt x="1455" y="429"/>
                    </a:lnTo>
                    <a:lnTo>
                      <a:pt x="1475" y="472"/>
                    </a:lnTo>
                    <a:lnTo>
                      <a:pt x="1493" y="519"/>
                    </a:lnTo>
                    <a:lnTo>
                      <a:pt x="1509" y="570"/>
                    </a:lnTo>
                    <a:lnTo>
                      <a:pt x="1524" y="626"/>
                    </a:lnTo>
                    <a:lnTo>
                      <a:pt x="1535" y="685"/>
                    </a:lnTo>
                    <a:lnTo>
                      <a:pt x="1545" y="749"/>
                    </a:lnTo>
                    <a:lnTo>
                      <a:pt x="1551" y="817"/>
                    </a:lnTo>
                    <a:lnTo>
                      <a:pt x="1555" y="892"/>
                    </a:lnTo>
                    <a:lnTo>
                      <a:pt x="1573" y="900"/>
                    </a:lnTo>
                    <a:lnTo>
                      <a:pt x="1590" y="910"/>
                    </a:lnTo>
                    <a:lnTo>
                      <a:pt x="1605" y="922"/>
                    </a:lnTo>
                    <a:lnTo>
                      <a:pt x="1619" y="939"/>
                    </a:lnTo>
                    <a:lnTo>
                      <a:pt x="1632" y="957"/>
                    </a:lnTo>
                    <a:lnTo>
                      <a:pt x="1642" y="979"/>
                    </a:lnTo>
                    <a:lnTo>
                      <a:pt x="1651" y="1003"/>
                    </a:lnTo>
                    <a:lnTo>
                      <a:pt x="1657" y="1032"/>
                    </a:lnTo>
                    <a:lnTo>
                      <a:pt x="1661" y="1064"/>
                    </a:lnTo>
                    <a:lnTo>
                      <a:pt x="1662" y="1102"/>
                    </a:lnTo>
                    <a:lnTo>
                      <a:pt x="1660" y="1143"/>
                    </a:lnTo>
                    <a:lnTo>
                      <a:pt x="1655" y="1183"/>
                    </a:lnTo>
                    <a:lnTo>
                      <a:pt x="1648" y="1218"/>
                    </a:lnTo>
                    <a:lnTo>
                      <a:pt x="1638" y="1250"/>
                    </a:lnTo>
                    <a:lnTo>
                      <a:pt x="1625" y="1278"/>
                    </a:lnTo>
                    <a:lnTo>
                      <a:pt x="1611" y="1304"/>
                    </a:lnTo>
                    <a:lnTo>
                      <a:pt x="1595" y="1325"/>
                    </a:lnTo>
                    <a:lnTo>
                      <a:pt x="1577" y="1344"/>
                    </a:lnTo>
                    <a:lnTo>
                      <a:pt x="1558" y="1360"/>
                    </a:lnTo>
                    <a:lnTo>
                      <a:pt x="1537" y="1372"/>
                    </a:lnTo>
                    <a:lnTo>
                      <a:pt x="1515" y="1382"/>
                    </a:lnTo>
                    <a:lnTo>
                      <a:pt x="1493" y="1390"/>
                    </a:lnTo>
                    <a:lnTo>
                      <a:pt x="1471" y="1395"/>
                    </a:lnTo>
                    <a:lnTo>
                      <a:pt x="1445" y="1454"/>
                    </a:lnTo>
                    <a:lnTo>
                      <a:pt x="1416" y="1512"/>
                    </a:lnTo>
                    <a:lnTo>
                      <a:pt x="1385" y="1567"/>
                    </a:lnTo>
                    <a:lnTo>
                      <a:pt x="1350" y="1620"/>
                    </a:lnTo>
                    <a:lnTo>
                      <a:pt x="1313" y="1670"/>
                    </a:lnTo>
                    <a:lnTo>
                      <a:pt x="1273" y="1717"/>
                    </a:lnTo>
                    <a:lnTo>
                      <a:pt x="1231" y="1761"/>
                    </a:lnTo>
                    <a:lnTo>
                      <a:pt x="1187" y="1801"/>
                    </a:lnTo>
                    <a:lnTo>
                      <a:pt x="1141" y="1836"/>
                    </a:lnTo>
                    <a:lnTo>
                      <a:pt x="1092" y="1868"/>
                    </a:lnTo>
                    <a:lnTo>
                      <a:pt x="1042" y="1893"/>
                    </a:lnTo>
                    <a:lnTo>
                      <a:pt x="990" y="1915"/>
                    </a:lnTo>
                    <a:lnTo>
                      <a:pt x="937" y="1930"/>
                    </a:lnTo>
                    <a:lnTo>
                      <a:pt x="882" y="1939"/>
                    </a:lnTo>
                    <a:lnTo>
                      <a:pt x="825" y="1942"/>
                    </a:lnTo>
                    <a:lnTo>
                      <a:pt x="769" y="1939"/>
                    </a:lnTo>
                    <a:lnTo>
                      <a:pt x="714" y="1930"/>
                    </a:lnTo>
                    <a:lnTo>
                      <a:pt x="661" y="1915"/>
                    </a:lnTo>
                    <a:lnTo>
                      <a:pt x="608" y="1893"/>
                    </a:lnTo>
                    <a:lnTo>
                      <a:pt x="558" y="1867"/>
                    </a:lnTo>
                    <a:lnTo>
                      <a:pt x="510" y="1836"/>
                    </a:lnTo>
                    <a:lnTo>
                      <a:pt x="464" y="1800"/>
                    </a:lnTo>
                    <a:lnTo>
                      <a:pt x="419" y="1760"/>
                    </a:lnTo>
                    <a:lnTo>
                      <a:pt x="377" y="1716"/>
                    </a:lnTo>
                    <a:lnTo>
                      <a:pt x="337" y="1669"/>
                    </a:lnTo>
                    <a:lnTo>
                      <a:pt x="300" y="1618"/>
                    </a:lnTo>
                    <a:lnTo>
                      <a:pt x="266" y="1565"/>
                    </a:lnTo>
                    <a:lnTo>
                      <a:pt x="234" y="1510"/>
                    </a:lnTo>
                    <a:lnTo>
                      <a:pt x="205" y="1452"/>
                    </a:lnTo>
                    <a:lnTo>
                      <a:pt x="179" y="1392"/>
                    </a:lnTo>
                    <a:lnTo>
                      <a:pt x="156" y="1386"/>
                    </a:lnTo>
                    <a:lnTo>
                      <a:pt x="133" y="1376"/>
                    </a:lnTo>
                    <a:lnTo>
                      <a:pt x="111" y="1364"/>
                    </a:lnTo>
                    <a:lnTo>
                      <a:pt x="91" y="1349"/>
                    </a:lnTo>
                    <a:lnTo>
                      <a:pt x="72" y="1330"/>
                    </a:lnTo>
                    <a:lnTo>
                      <a:pt x="55" y="1309"/>
                    </a:lnTo>
                    <a:lnTo>
                      <a:pt x="39" y="1284"/>
                    </a:lnTo>
                    <a:lnTo>
                      <a:pt x="26" y="1254"/>
                    </a:lnTo>
                    <a:lnTo>
                      <a:pt x="15" y="1221"/>
                    </a:lnTo>
                    <a:lnTo>
                      <a:pt x="7" y="1184"/>
                    </a:lnTo>
                    <a:lnTo>
                      <a:pt x="2" y="1143"/>
                    </a:lnTo>
                    <a:lnTo>
                      <a:pt x="0" y="1104"/>
                    </a:lnTo>
                    <a:lnTo>
                      <a:pt x="1" y="1068"/>
                    </a:lnTo>
                    <a:lnTo>
                      <a:pt x="4" y="1038"/>
                    </a:lnTo>
                    <a:lnTo>
                      <a:pt x="9" y="1009"/>
                    </a:lnTo>
                    <a:lnTo>
                      <a:pt x="17" y="985"/>
                    </a:lnTo>
                    <a:lnTo>
                      <a:pt x="27" y="964"/>
                    </a:lnTo>
                    <a:lnTo>
                      <a:pt x="38" y="946"/>
                    </a:lnTo>
                    <a:lnTo>
                      <a:pt x="50" y="930"/>
                    </a:lnTo>
                    <a:lnTo>
                      <a:pt x="65" y="916"/>
                    </a:lnTo>
                    <a:lnTo>
                      <a:pt x="80" y="906"/>
                    </a:lnTo>
                    <a:lnTo>
                      <a:pt x="96" y="897"/>
                    </a:lnTo>
                    <a:lnTo>
                      <a:pt x="98" y="851"/>
                    </a:lnTo>
                    <a:lnTo>
                      <a:pt x="89" y="794"/>
                    </a:lnTo>
                    <a:lnTo>
                      <a:pt x="85" y="740"/>
                    </a:lnTo>
                    <a:lnTo>
                      <a:pt x="83" y="690"/>
                    </a:lnTo>
                    <a:lnTo>
                      <a:pt x="85" y="643"/>
                    </a:lnTo>
                    <a:lnTo>
                      <a:pt x="90" y="599"/>
                    </a:lnTo>
                    <a:lnTo>
                      <a:pt x="98" y="559"/>
                    </a:lnTo>
                    <a:lnTo>
                      <a:pt x="108" y="522"/>
                    </a:lnTo>
                    <a:lnTo>
                      <a:pt x="120" y="487"/>
                    </a:lnTo>
                    <a:lnTo>
                      <a:pt x="134" y="455"/>
                    </a:lnTo>
                    <a:lnTo>
                      <a:pt x="149" y="427"/>
                    </a:lnTo>
                    <a:lnTo>
                      <a:pt x="166" y="400"/>
                    </a:lnTo>
                    <a:lnTo>
                      <a:pt x="183" y="377"/>
                    </a:lnTo>
                    <a:lnTo>
                      <a:pt x="202" y="355"/>
                    </a:lnTo>
                    <a:lnTo>
                      <a:pt x="220" y="337"/>
                    </a:lnTo>
                    <a:lnTo>
                      <a:pt x="239" y="320"/>
                    </a:lnTo>
                    <a:lnTo>
                      <a:pt x="257" y="305"/>
                    </a:lnTo>
                    <a:lnTo>
                      <a:pt x="274" y="293"/>
                    </a:lnTo>
                    <a:lnTo>
                      <a:pt x="290" y="282"/>
                    </a:lnTo>
                    <a:lnTo>
                      <a:pt x="305" y="273"/>
                    </a:lnTo>
                    <a:lnTo>
                      <a:pt x="319" y="266"/>
                    </a:lnTo>
                    <a:lnTo>
                      <a:pt x="331" y="260"/>
                    </a:lnTo>
                    <a:lnTo>
                      <a:pt x="341" y="255"/>
                    </a:lnTo>
                    <a:lnTo>
                      <a:pt x="348" y="253"/>
                    </a:lnTo>
                    <a:lnTo>
                      <a:pt x="352" y="246"/>
                    </a:lnTo>
                    <a:lnTo>
                      <a:pt x="359" y="237"/>
                    </a:lnTo>
                    <a:lnTo>
                      <a:pt x="367" y="225"/>
                    </a:lnTo>
                    <a:lnTo>
                      <a:pt x="377" y="212"/>
                    </a:lnTo>
                    <a:lnTo>
                      <a:pt x="390" y="196"/>
                    </a:lnTo>
                    <a:lnTo>
                      <a:pt x="404" y="180"/>
                    </a:lnTo>
                    <a:lnTo>
                      <a:pt x="421" y="163"/>
                    </a:lnTo>
                    <a:lnTo>
                      <a:pt x="439" y="145"/>
                    </a:lnTo>
                    <a:lnTo>
                      <a:pt x="459" y="127"/>
                    </a:lnTo>
                    <a:lnTo>
                      <a:pt x="481" y="108"/>
                    </a:lnTo>
                    <a:lnTo>
                      <a:pt x="505" y="91"/>
                    </a:lnTo>
                    <a:lnTo>
                      <a:pt x="531" y="74"/>
                    </a:lnTo>
                    <a:lnTo>
                      <a:pt x="559" y="57"/>
                    </a:lnTo>
                    <a:lnTo>
                      <a:pt x="589" y="43"/>
                    </a:lnTo>
                    <a:lnTo>
                      <a:pt x="620" y="30"/>
                    </a:lnTo>
                    <a:lnTo>
                      <a:pt x="655" y="19"/>
                    </a:lnTo>
                    <a:lnTo>
                      <a:pt x="690" y="10"/>
                    </a:lnTo>
                    <a:lnTo>
                      <a:pt x="728" y="3"/>
                    </a:lnTo>
                    <a:lnTo>
                      <a:pt x="767" y="0"/>
                    </a:lnTo>
                    <a:lnTo>
                      <a:pt x="80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76" name="Freeform 23">
                <a:extLst>
                  <a:ext uri="{FF2B5EF4-FFF2-40B4-BE49-F238E27FC236}">
                    <a16:creationId xmlns:a16="http://schemas.microsoft.com/office/drawing/2014/main" id="{6070FCD1-AB4A-D84F-2E43-CF24297F263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64" y="4250"/>
                <a:ext cx="83" cy="27"/>
              </a:xfrm>
              <a:custGeom>
                <a:avLst/>
                <a:gdLst>
                  <a:gd name="T0" fmla="*/ 613 w 916"/>
                  <a:gd name="T1" fmla="*/ 78 h 300"/>
                  <a:gd name="T2" fmla="*/ 561 w 916"/>
                  <a:gd name="T3" fmla="*/ 109 h 300"/>
                  <a:gd name="T4" fmla="*/ 554 w 916"/>
                  <a:gd name="T5" fmla="*/ 165 h 300"/>
                  <a:gd name="T6" fmla="*/ 579 w 916"/>
                  <a:gd name="T7" fmla="*/ 210 h 300"/>
                  <a:gd name="T8" fmla="*/ 665 w 916"/>
                  <a:gd name="T9" fmla="*/ 229 h 300"/>
                  <a:gd name="T10" fmla="*/ 787 w 916"/>
                  <a:gd name="T11" fmla="*/ 223 h 300"/>
                  <a:gd name="T12" fmla="*/ 839 w 916"/>
                  <a:gd name="T13" fmla="*/ 191 h 300"/>
                  <a:gd name="T14" fmla="*/ 846 w 916"/>
                  <a:gd name="T15" fmla="*/ 135 h 300"/>
                  <a:gd name="T16" fmla="*/ 820 w 916"/>
                  <a:gd name="T17" fmla="*/ 90 h 300"/>
                  <a:gd name="T18" fmla="*/ 734 w 916"/>
                  <a:gd name="T19" fmla="*/ 72 h 300"/>
                  <a:gd name="T20" fmla="*/ 153 w 916"/>
                  <a:gd name="T21" fmla="*/ 74 h 300"/>
                  <a:gd name="T22" fmla="*/ 85 w 916"/>
                  <a:gd name="T23" fmla="*/ 99 h 300"/>
                  <a:gd name="T24" fmla="*/ 70 w 916"/>
                  <a:gd name="T25" fmla="*/ 150 h 300"/>
                  <a:gd name="T26" fmla="*/ 85 w 916"/>
                  <a:gd name="T27" fmla="*/ 201 h 300"/>
                  <a:gd name="T28" fmla="*/ 153 w 916"/>
                  <a:gd name="T29" fmla="*/ 227 h 300"/>
                  <a:gd name="T30" fmla="*/ 280 w 916"/>
                  <a:gd name="T31" fmla="*/ 227 h 300"/>
                  <a:gd name="T32" fmla="*/ 348 w 916"/>
                  <a:gd name="T33" fmla="*/ 201 h 300"/>
                  <a:gd name="T34" fmla="*/ 363 w 916"/>
                  <a:gd name="T35" fmla="*/ 150 h 300"/>
                  <a:gd name="T36" fmla="*/ 348 w 916"/>
                  <a:gd name="T37" fmla="*/ 99 h 300"/>
                  <a:gd name="T38" fmla="*/ 280 w 916"/>
                  <a:gd name="T39" fmla="*/ 74 h 300"/>
                  <a:gd name="T40" fmla="*/ 234 w 916"/>
                  <a:gd name="T41" fmla="*/ 0 h 300"/>
                  <a:gd name="T42" fmla="*/ 321 w 916"/>
                  <a:gd name="T43" fmla="*/ 9 h 300"/>
                  <a:gd name="T44" fmla="*/ 400 w 916"/>
                  <a:gd name="T45" fmla="*/ 53 h 300"/>
                  <a:gd name="T46" fmla="*/ 574 w 916"/>
                  <a:gd name="T47" fmla="*/ 17 h 300"/>
                  <a:gd name="T48" fmla="*/ 662 w 916"/>
                  <a:gd name="T49" fmla="*/ 1 h 300"/>
                  <a:gd name="T50" fmla="*/ 732 w 916"/>
                  <a:gd name="T51" fmla="*/ 0 h 300"/>
                  <a:gd name="T52" fmla="*/ 806 w 916"/>
                  <a:gd name="T53" fmla="*/ 10 h 300"/>
                  <a:gd name="T54" fmla="*/ 875 w 916"/>
                  <a:gd name="T55" fmla="*/ 45 h 300"/>
                  <a:gd name="T56" fmla="*/ 914 w 916"/>
                  <a:gd name="T57" fmla="*/ 123 h 300"/>
                  <a:gd name="T58" fmla="*/ 900 w 916"/>
                  <a:gd name="T59" fmla="*/ 223 h 300"/>
                  <a:gd name="T60" fmla="*/ 843 w 916"/>
                  <a:gd name="T61" fmla="*/ 277 h 300"/>
                  <a:gd name="T62" fmla="*/ 768 w 916"/>
                  <a:gd name="T63" fmla="*/ 297 h 300"/>
                  <a:gd name="T64" fmla="*/ 699 w 916"/>
                  <a:gd name="T65" fmla="*/ 300 h 300"/>
                  <a:gd name="T66" fmla="*/ 632 w 916"/>
                  <a:gd name="T67" fmla="*/ 297 h 300"/>
                  <a:gd name="T68" fmla="*/ 557 w 916"/>
                  <a:gd name="T69" fmla="*/ 277 h 300"/>
                  <a:gd name="T70" fmla="*/ 500 w 916"/>
                  <a:gd name="T71" fmla="*/ 224 h 300"/>
                  <a:gd name="T72" fmla="*/ 485 w 916"/>
                  <a:gd name="T73" fmla="*/ 137 h 300"/>
                  <a:gd name="T74" fmla="*/ 432 w 916"/>
                  <a:gd name="T75" fmla="*/ 150 h 300"/>
                  <a:gd name="T76" fmla="*/ 405 w 916"/>
                  <a:gd name="T77" fmla="*/ 241 h 300"/>
                  <a:gd name="T78" fmla="*/ 342 w 916"/>
                  <a:gd name="T79" fmla="*/ 284 h 300"/>
                  <a:gd name="T80" fmla="*/ 266 w 916"/>
                  <a:gd name="T81" fmla="*/ 298 h 300"/>
                  <a:gd name="T82" fmla="*/ 201 w 916"/>
                  <a:gd name="T83" fmla="*/ 299 h 300"/>
                  <a:gd name="T84" fmla="*/ 129 w 916"/>
                  <a:gd name="T85" fmla="*/ 294 h 300"/>
                  <a:gd name="T86" fmla="*/ 57 w 916"/>
                  <a:gd name="T87" fmla="*/ 267 h 300"/>
                  <a:gd name="T88" fmla="*/ 7 w 916"/>
                  <a:gd name="T89" fmla="*/ 202 h 300"/>
                  <a:gd name="T90" fmla="*/ 7 w 916"/>
                  <a:gd name="T91" fmla="*/ 98 h 300"/>
                  <a:gd name="T92" fmla="*/ 57 w 916"/>
                  <a:gd name="T93" fmla="*/ 33 h 300"/>
                  <a:gd name="T94" fmla="*/ 129 w 916"/>
                  <a:gd name="T95" fmla="*/ 6 h 300"/>
                  <a:gd name="T96" fmla="*/ 201 w 916"/>
                  <a:gd name="T97" fmla="*/ 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16" h="300">
                    <a:moveTo>
                      <a:pt x="699" y="71"/>
                    </a:moveTo>
                    <a:lnTo>
                      <a:pt x="665" y="72"/>
                    </a:lnTo>
                    <a:lnTo>
                      <a:pt x="636" y="74"/>
                    </a:lnTo>
                    <a:lnTo>
                      <a:pt x="613" y="78"/>
                    </a:lnTo>
                    <a:lnTo>
                      <a:pt x="594" y="83"/>
                    </a:lnTo>
                    <a:lnTo>
                      <a:pt x="579" y="90"/>
                    </a:lnTo>
                    <a:lnTo>
                      <a:pt x="569" y="99"/>
                    </a:lnTo>
                    <a:lnTo>
                      <a:pt x="561" y="109"/>
                    </a:lnTo>
                    <a:lnTo>
                      <a:pt x="556" y="122"/>
                    </a:lnTo>
                    <a:lnTo>
                      <a:pt x="554" y="135"/>
                    </a:lnTo>
                    <a:lnTo>
                      <a:pt x="553" y="150"/>
                    </a:lnTo>
                    <a:lnTo>
                      <a:pt x="554" y="165"/>
                    </a:lnTo>
                    <a:lnTo>
                      <a:pt x="556" y="179"/>
                    </a:lnTo>
                    <a:lnTo>
                      <a:pt x="561" y="191"/>
                    </a:lnTo>
                    <a:lnTo>
                      <a:pt x="569" y="201"/>
                    </a:lnTo>
                    <a:lnTo>
                      <a:pt x="579" y="210"/>
                    </a:lnTo>
                    <a:lnTo>
                      <a:pt x="594" y="216"/>
                    </a:lnTo>
                    <a:lnTo>
                      <a:pt x="613" y="223"/>
                    </a:lnTo>
                    <a:lnTo>
                      <a:pt x="636" y="227"/>
                    </a:lnTo>
                    <a:lnTo>
                      <a:pt x="665" y="229"/>
                    </a:lnTo>
                    <a:lnTo>
                      <a:pt x="699" y="230"/>
                    </a:lnTo>
                    <a:lnTo>
                      <a:pt x="734" y="229"/>
                    </a:lnTo>
                    <a:lnTo>
                      <a:pt x="763" y="227"/>
                    </a:lnTo>
                    <a:lnTo>
                      <a:pt x="787" y="223"/>
                    </a:lnTo>
                    <a:lnTo>
                      <a:pt x="805" y="216"/>
                    </a:lnTo>
                    <a:lnTo>
                      <a:pt x="820" y="210"/>
                    </a:lnTo>
                    <a:lnTo>
                      <a:pt x="831" y="201"/>
                    </a:lnTo>
                    <a:lnTo>
                      <a:pt x="839" y="191"/>
                    </a:lnTo>
                    <a:lnTo>
                      <a:pt x="843" y="179"/>
                    </a:lnTo>
                    <a:lnTo>
                      <a:pt x="846" y="165"/>
                    </a:lnTo>
                    <a:lnTo>
                      <a:pt x="847" y="150"/>
                    </a:lnTo>
                    <a:lnTo>
                      <a:pt x="846" y="135"/>
                    </a:lnTo>
                    <a:lnTo>
                      <a:pt x="843" y="122"/>
                    </a:lnTo>
                    <a:lnTo>
                      <a:pt x="839" y="109"/>
                    </a:lnTo>
                    <a:lnTo>
                      <a:pt x="831" y="99"/>
                    </a:lnTo>
                    <a:lnTo>
                      <a:pt x="820" y="90"/>
                    </a:lnTo>
                    <a:lnTo>
                      <a:pt x="805" y="83"/>
                    </a:lnTo>
                    <a:lnTo>
                      <a:pt x="787" y="78"/>
                    </a:lnTo>
                    <a:lnTo>
                      <a:pt x="763" y="74"/>
                    </a:lnTo>
                    <a:lnTo>
                      <a:pt x="734" y="72"/>
                    </a:lnTo>
                    <a:lnTo>
                      <a:pt x="699" y="71"/>
                    </a:lnTo>
                    <a:close/>
                    <a:moveTo>
                      <a:pt x="216" y="71"/>
                    </a:moveTo>
                    <a:lnTo>
                      <a:pt x="182" y="72"/>
                    </a:lnTo>
                    <a:lnTo>
                      <a:pt x="153" y="74"/>
                    </a:lnTo>
                    <a:lnTo>
                      <a:pt x="130" y="78"/>
                    </a:lnTo>
                    <a:lnTo>
                      <a:pt x="111" y="83"/>
                    </a:lnTo>
                    <a:lnTo>
                      <a:pt x="96" y="90"/>
                    </a:lnTo>
                    <a:lnTo>
                      <a:pt x="85" y="99"/>
                    </a:lnTo>
                    <a:lnTo>
                      <a:pt x="78" y="109"/>
                    </a:lnTo>
                    <a:lnTo>
                      <a:pt x="73" y="122"/>
                    </a:lnTo>
                    <a:lnTo>
                      <a:pt x="70" y="135"/>
                    </a:lnTo>
                    <a:lnTo>
                      <a:pt x="70" y="150"/>
                    </a:lnTo>
                    <a:lnTo>
                      <a:pt x="70" y="165"/>
                    </a:lnTo>
                    <a:lnTo>
                      <a:pt x="73" y="179"/>
                    </a:lnTo>
                    <a:lnTo>
                      <a:pt x="78" y="191"/>
                    </a:lnTo>
                    <a:lnTo>
                      <a:pt x="85" y="201"/>
                    </a:lnTo>
                    <a:lnTo>
                      <a:pt x="96" y="210"/>
                    </a:lnTo>
                    <a:lnTo>
                      <a:pt x="111" y="216"/>
                    </a:lnTo>
                    <a:lnTo>
                      <a:pt x="130" y="223"/>
                    </a:lnTo>
                    <a:lnTo>
                      <a:pt x="153" y="227"/>
                    </a:lnTo>
                    <a:lnTo>
                      <a:pt x="182" y="229"/>
                    </a:lnTo>
                    <a:lnTo>
                      <a:pt x="216" y="230"/>
                    </a:lnTo>
                    <a:lnTo>
                      <a:pt x="250" y="229"/>
                    </a:lnTo>
                    <a:lnTo>
                      <a:pt x="280" y="227"/>
                    </a:lnTo>
                    <a:lnTo>
                      <a:pt x="304" y="223"/>
                    </a:lnTo>
                    <a:lnTo>
                      <a:pt x="322" y="216"/>
                    </a:lnTo>
                    <a:lnTo>
                      <a:pt x="337" y="210"/>
                    </a:lnTo>
                    <a:lnTo>
                      <a:pt x="348" y="201"/>
                    </a:lnTo>
                    <a:lnTo>
                      <a:pt x="355" y="191"/>
                    </a:lnTo>
                    <a:lnTo>
                      <a:pt x="360" y="179"/>
                    </a:lnTo>
                    <a:lnTo>
                      <a:pt x="363" y="165"/>
                    </a:lnTo>
                    <a:lnTo>
                      <a:pt x="363" y="150"/>
                    </a:lnTo>
                    <a:lnTo>
                      <a:pt x="363" y="135"/>
                    </a:lnTo>
                    <a:lnTo>
                      <a:pt x="360" y="122"/>
                    </a:lnTo>
                    <a:lnTo>
                      <a:pt x="355" y="109"/>
                    </a:lnTo>
                    <a:lnTo>
                      <a:pt x="348" y="99"/>
                    </a:lnTo>
                    <a:lnTo>
                      <a:pt x="337" y="90"/>
                    </a:lnTo>
                    <a:lnTo>
                      <a:pt x="322" y="83"/>
                    </a:lnTo>
                    <a:lnTo>
                      <a:pt x="304" y="78"/>
                    </a:lnTo>
                    <a:lnTo>
                      <a:pt x="280" y="74"/>
                    </a:lnTo>
                    <a:lnTo>
                      <a:pt x="250" y="72"/>
                    </a:lnTo>
                    <a:lnTo>
                      <a:pt x="216" y="71"/>
                    </a:lnTo>
                    <a:close/>
                    <a:moveTo>
                      <a:pt x="216" y="0"/>
                    </a:moveTo>
                    <a:lnTo>
                      <a:pt x="234" y="0"/>
                    </a:lnTo>
                    <a:lnTo>
                      <a:pt x="254" y="1"/>
                    </a:lnTo>
                    <a:lnTo>
                      <a:pt x="276" y="2"/>
                    </a:lnTo>
                    <a:lnTo>
                      <a:pt x="298" y="5"/>
                    </a:lnTo>
                    <a:lnTo>
                      <a:pt x="321" y="9"/>
                    </a:lnTo>
                    <a:lnTo>
                      <a:pt x="343" y="17"/>
                    </a:lnTo>
                    <a:lnTo>
                      <a:pt x="364" y="26"/>
                    </a:lnTo>
                    <a:lnTo>
                      <a:pt x="383" y="37"/>
                    </a:lnTo>
                    <a:lnTo>
                      <a:pt x="400" y="53"/>
                    </a:lnTo>
                    <a:lnTo>
                      <a:pt x="516" y="53"/>
                    </a:lnTo>
                    <a:lnTo>
                      <a:pt x="533" y="37"/>
                    </a:lnTo>
                    <a:lnTo>
                      <a:pt x="553" y="26"/>
                    </a:lnTo>
                    <a:lnTo>
                      <a:pt x="574" y="17"/>
                    </a:lnTo>
                    <a:lnTo>
                      <a:pt x="596" y="9"/>
                    </a:lnTo>
                    <a:lnTo>
                      <a:pt x="618" y="5"/>
                    </a:lnTo>
                    <a:lnTo>
                      <a:pt x="640" y="2"/>
                    </a:lnTo>
                    <a:lnTo>
                      <a:pt x="662" y="1"/>
                    </a:lnTo>
                    <a:lnTo>
                      <a:pt x="682" y="0"/>
                    </a:lnTo>
                    <a:lnTo>
                      <a:pt x="699" y="0"/>
                    </a:lnTo>
                    <a:lnTo>
                      <a:pt x="715" y="0"/>
                    </a:lnTo>
                    <a:lnTo>
                      <a:pt x="732" y="0"/>
                    </a:lnTo>
                    <a:lnTo>
                      <a:pt x="749" y="1"/>
                    </a:lnTo>
                    <a:lnTo>
                      <a:pt x="768" y="3"/>
                    </a:lnTo>
                    <a:lnTo>
                      <a:pt x="787" y="6"/>
                    </a:lnTo>
                    <a:lnTo>
                      <a:pt x="806" y="10"/>
                    </a:lnTo>
                    <a:lnTo>
                      <a:pt x="825" y="16"/>
                    </a:lnTo>
                    <a:lnTo>
                      <a:pt x="843" y="24"/>
                    </a:lnTo>
                    <a:lnTo>
                      <a:pt x="860" y="33"/>
                    </a:lnTo>
                    <a:lnTo>
                      <a:pt x="875" y="45"/>
                    </a:lnTo>
                    <a:lnTo>
                      <a:pt x="889" y="59"/>
                    </a:lnTo>
                    <a:lnTo>
                      <a:pt x="900" y="77"/>
                    </a:lnTo>
                    <a:lnTo>
                      <a:pt x="908" y="98"/>
                    </a:lnTo>
                    <a:lnTo>
                      <a:pt x="914" y="123"/>
                    </a:lnTo>
                    <a:lnTo>
                      <a:pt x="916" y="150"/>
                    </a:lnTo>
                    <a:lnTo>
                      <a:pt x="914" y="178"/>
                    </a:lnTo>
                    <a:lnTo>
                      <a:pt x="908" y="202"/>
                    </a:lnTo>
                    <a:lnTo>
                      <a:pt x="900" y="223"/>
                    </a:lnTo>
                    <a:lnTo>
                      <a:pt x="889" y="241"/>
                    </a:lnTo>
                    <a:lnTo>
                      <a:pt x="875" y="255"/>
                    </a:lnTo>
                    <a:lnTo>
                      <a:pt x="860" y="267"/>
                    </a:lnTo>
                    <a:lnTo>
                      <a:pt x="843" y="277"/>
                    </a:lnTo>
                    <a:lnTo>
                      <a:pt x="825" y="285"/>
                    </a:lnTo>
                    <a:lnTo>
                      <a:pt x="806" y="290"/>
                    </a:lnTo>
                    <a:lnTo>
                      <a:pt x="787" y="294"/>
                    </a:lnTo>
                    <a:lnTo>
                      <a:pt x="768" y="297"/>
                    </a:lnTo>
                    <a:lnTo>
                      <a:pt x="749" y="298"/>
                    </a:lnTo>
                    <a:lnTo>
                      <a:pt x="732" y="299"/>
                    </a:lnTo>
                    <a:lnTo>
                      <a:pt x="715" y="299"/>
                    </a:lnTo>
                    <a:lnTo>
                      <a:pt x="699" y="300"/>
                    </a:lnTo>
                    <a:lnTo>
                      <a:pt x="685" y="299"/>
                    </a:lnTo>
                    <a:lnTo>
                      <a:pt x="668" y="299"/>
                    </a:lnTo>
                    <a:lnTo>
                      <a:pt x="650" y="298"/>
                    </a:lnTo>
                    <a:lnTo>
                      <a:pt x="632" y="297"/>
                    </a:lnTo>
                    <a:lnTo>
                      <a:pt x="613" y="294"/>
                    </a:lnTo>
                    <a:lnTo>
                      <a:pt x="593" y="290"/>
                    </a:lnTo>
                    <a:lnTo>
                      <a:pt x="575" y="285"/>
                    </a:lnTo>
                    <a:lnTo>
                      <a:pt x="557" y="277"/>
                    </a:lnTo>
                    <a:lnTo>
                      <a:pt x="540" y="267"/>
                    </a:lnTo>
                    <a:lnTo>
                      <a:pt x="524" y="255"/>
                    </a:lnTo>
                    <a:lnTo>
                      <a:pt x="511" y="241"/>
                    </a:lnTo>
                    <a:lnTo>
                      <a:pt x="500" y="224"/>
                    </a:lnTo>
                    <a:lnTo>
                      <a:pt x="491" y="202"/>
                    </a:lnTo>
                    <a:lnTo>
                      <a:pt x="486" y="179"/>
                    </a:lnTo>
                    <a:lnTo>
                      <a:pt x="484" y="150"/>
                    </a:lnTo>
                    <a:lnTo>
                      <a:pt x="485" y="137"/>
                    </a:lnTo>
                    <a:lnTo>
                      <a:pt x="486" y="125"/>
                    </a:lnTo>
                    <a:lnTo>
                      <a:pt x="430" y="125"/>
                    </a:lnTo>
                    <a:lnTo>
                      <a:pt x="432" y="137"/>
                    </a:lnTo>
                    <a:lnTo>
                      <a:pt x="432" y="150"/>
                    </a:lnTo>
                    <a:lnTo>
                      <a:pt x="430" y="179"/>
                    </a:lnTo>
                    <a:lnTo>
                      <a:pt x="425" y="202"/>
                    </a:lnTo>
                    <a:lnTo>
                      <a:pt x="416" y="224"/>
                    </a:lnTo>
                    <a:lnTo>
                      <a:pt x="405" y="241"/>
                    </a:lnTo>
                    <a:lnTo>
                      <a:pt x="392" y="255"/>
                    </a:lnTo>
                    <a:lnTo>
                      <a:pt x="377" y="267"/>
                    </a:lnTo>
                    <a:lnTo>
                      <a:pt x="360" y="277"/>
                    </a:lnTo>
                    <a:lnTo>
                      <a:pt x="342" y="284"/>
                    </a:lnTo>
                    <a:lnTo>
                      <a:pt x="323" y="290"/>
                    </a:lnTo>
                    <a:lnTo>
                      <a:pt x="304" y="294"/>
                    </a:lnTo>
                    <a:lnTo>
                      <a:pt x="285" y="296"/>
                    </a:lnTo>
                    <a:lnTo>
                      <a:pt x="266" y="298"/>
                    </a:lnTo>
                    <a:lnTo>
                      <a:pt x="248" y="299"/>
                    </a:lnTo>
                    <a:lnTo>
                      <a:pt x="231" y="299"/>
                    </a:lnTo>
                    <a:lnTo>
                      <a:pt x="216" y="299"/>
                    </a:lnTo>
                    <a:lnTo>
                      <a:pt x="201" y="299"/>
                    </a:lnTo>
                    <a:lnTo>
                      <a:pt x="185" y="299"/>
                    </a:lnTo>
                    <a:lnTo>
                      <a:pt x="167" y="298"/>
                    </a:lnTo>
                    <a:lnTo>
                      <a:pt x="148" y="296"/>
                    </a:lnTo>
                    <a:lnTo>
                      <a:pt x="129" y="294"/>
                    </a:lnTo>
                    <a:lnTo>
                      <a:pt x="110" y="290"/>
                    </a:lnTo>
                    <a:lnTo>
                      <a:pt x="91" y="284"/>
                    </a:lnTo>
                    <a:lnTo>
                      <a:pt x="73" y="277"/>
                    </a:lnTo>
                    <a:lnTo>
                      <a:pt x="57" y="267"/>
                    </a:lnTo>
                    <a:lnTo>
                      <a:pt x="41" y="255"/>
                    </a:lnTo>
                    <a:lnTo>
                      <a:pt x="27" y="240"/>
                    </a:lnTo>
                    <a:lnTo>
                      <a:pt x="16" y="223"/>
                    </a:lnTo>
                    <a:lnTo>
                      <a:pt x="7" y="202"/>
                    </a:lnTo>
                    <a:lnTo>
                      <a:pt x="2" y="178"/>
                    </a:lnTo>
                    <a:lnTo>
                      <a:pt x="0" y="150"/>
                    </a:lnTo>
                    <a:lnTo>
                      <a:pt x="2" y="122"/>
                    </a:lnTo>
                    <a:lnTo>
                      <a:pt x="7" y="98"/>
                    </a:lnTo>
                    <a:lnTo>
                      <a:pt x="16" y="77"/>
                    </a:lnTo>
                    <a:lnTo>
                      <a:pt x="27" y="59"/>
                    </a:lnTo>
                    <a:lnTo>
                      <a:pt x="41" y="45"/>
                    </a:lnTo>
                    <a:lnTo>
                      <a:pt x="57" y="33"/>
                    </a:lnTo>
                    <a:lnTo>
                      <a:pt x="73" y="23"/>
                    </a:lnTo>
                    <a:lnTo>
                      <a:pt x="91" y="16"/>
                    </a:lnTo>
                    <a:lnTo>
                      <a:pt x="110" y="10"/>
                    </a:lnTo>
                    <a:lnTo>
                      <a:pt x="129" y="6"/>
                    </a:lnTo>
                    <a:lnTo>
                      <a:pt x="148" y="3"/>
                    </a:lnTo>
                    <a:lnTo>
                      <a:pt x="167" y="1"/>
                    </a:lnTo>
                    <a:lnTo>
                      <a:pt x="185" y="0"/>
                    </a:lnTo>
                    <a:lnTo>
                      <a:pt x="201" y="0"/>
                    </a:lnTo>
                    <a:lnTo>
                      <a:pt x="2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77" name="Freeform 24">
                <a:extLst>
                  <a:ext uri="{FF2B5EF4-FFF2-40B4-BE49-F238E27FC236}">
                    <a16:creationId xmlns:a16="http://schemas.microsoft.com/office/drawing/2014/main" id="{177DD58B-854E-62EB-4647-8890761AA1E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97" y="4335"/>
                <a:ext cx="217" cy="124"/>
              </a:xfrm>
              <a:custGeom>
                <a:avLst/>
                <a:gdLst>
                  <a:gd name="T0" fmla="*/ 1796 w 2393"/>
                  <a:gd name="T1" fmla="*/ 704 h 1360"/>
                  <a:gd name="T2" fmla="*/ 1761 w 2393"/>
                  <a:gd name="T3" fmla="*/ 720 h 1360"/>
                  <a:gd name="T4" fmla="*/ 1590 w 2393"/>
                  <a:gd name="T5" fmla="*/ 904 h 1360"/>
                  <a:gd name="T6" fmla="*/ 1882 w 2393"/>
                  <a:gd name="T7" fmla="*/ 733 h 1360"/>
                  <a:gd name="T8" fmla="*/ 1851 w 2393"/>
                  <a:gd name="T9" fmla="*/ 709 h 1360"/>
                  <a:gd name="T10" fmla="*/ 1814 w 2393"/>
                  <a:gd name="T11" fmla="*/ 702 h 1360"/>
                  <a:gd name="T12" fmla="*/ 1831 w 2393"/>
                  <a:gd name="T13" fmla="*/ 20 h 1360"/>
                  <a:gd name="T14" fmla="*/ 1950 w 2393"/>
                  <a:gd name="T15" fmla="*/ 61 h 1360"/>
                  <a:gd name="T16" fmla="*/ 2057 w 2393"/>
                  <a:gd name="T17" fmla="*/ 121 h 1360"/>
                  <a:gd name="T18" fmla="*/ 2154 w 2393"/>
                  <a:gd name="T19" fmla="*/ 196 h 1360"/>
                  <a:gd name="T20" fmla="*/ 2235 w 2393"/>
                  <a:gd name="T21" fmla="*/ 286 h 1360"/>
                  <a:gd name="T22" fmla="*/ 2301 w 2393"/>
                  <a:gd name="T23" fmla="*/ 388 h 1360"/>
                  <a:gd name="T24" fmla="*/ 2352 w 2393"/>
                  <a:gd name="T25" fmla="*/ 501 h 1360"/>
                  <a:gd name="T26" fmla="*/ 2382 w 2393"/>
                  <a:gd name="T27" fmla="*/ 622 h 1360"/>
                  <a:gd name="T28" fmla="*/ 2393 w 2393"/>
                  <a:gd name="T29" fmla="*/ 748 h 1360"/>
                  <a:gd name="T30" fmla="*/ 2390 w 2393"/>
                  <a:gd name="T31" fmla="*/ 1230 h 1360"/>
                  <a:gd name="T32" fmla="*/ 2370 w 2393"/>
                  <a:gd name="T33" fmla="*/ 1282 h 1360"/>
                  <a:gd name="T34" fmla="*/ 2335 w 2393"/>
                  <a:gd name="T35" fmla="*/ 1324 h 1360"/>
                  <a:gd name="T36" fmla="*/ 2286 w 2393"/>
                  <a:gd name="T37" fmla="*/ 1351 h 1360"/>
                  <a:gd name="T38" fmla="*/ 2230 w 2393"/>
                  <a:gd name="T39" fmla="*/ 1360 h 1360"/>
                  <a:gd name="T40" fmla="*/ 129 w 2393"/>
                  <a:gd name="T41" fmla="*/ 1358 h 1360"/>
                  <a:gd name="T42" fmla="*/ 77 w 2393"/>
                  <a:gd name="T43" fmla="*/ 1339 h 1360"/>
                  <a:gd name="T44" fmla="*/ 36 w 2393"/>
                  <a:gd name="T45" fmla="*/ 1304 h 1360"/>
                  <a:gd name="T46" fmla="*/ 10 w 2393"/>
                  <a:gd name="T47" fmla="*/ 1256 h 1360"/>
                  <a:gd name="T48" fmla="*/ 0 w 2393"/>
                  <a:gd name="T49" fmla="*/ 1200 h 1360"/>
                  <a:gd name="T50" fmla="*/ 3 w 2393"/>
                  <a:gd name="T51" fmla="*/ 684 h 1360"/>
                  <a:gd name="T52" fmla="*/ 23 w 2393"/>
                  <a:gd name="T53" fmla="*/ 561 h 1360"/>
                  <a:gd name="T54" fmla="*/ 63 w 2393"/>
                  <a:gd name="T55" fmla="*/ 443 h 1360"/>
                  <a:gd name="T56" fmla="*/ 122 w 2393"/>
                  <a:gd name="T57" fmla="*/ 336 h 1360"/>
                  <a:gd name="T58" fmla="*/ 195 w 2393"/>
                  <a:gd name="T59" fmla="*/ 240 h 1360"/>
                  <a:gd name="T60" fmla="*/ 283 w 2393"/>
                  <a:gd name="T61" fmla="*/ 157 h 1360"/>
                  <a:gd name="T62" fmla="*/ 385 w 2393"/>
                  <a:gd name="T63" fmla="*/ 89 h 1360"/>
                  <a:gd name="T64" fmla="*/ 498 w 2393"/>
                  <a:gd name="T65" fmla="*/ 38 h 1360"/>
                  <a:gd name="T66" fmla="*/ 640 w 2393"/>
                  <a:gd name="T67" fmla="*/ 0 h 1360"/>
                  <a:gd name="T68" fmla="*/ 1748 w 2393"/>
                  <a:gd name="T69" fmla="*/ 0 h 1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393" h="1360">
                    <a:moveTo>
                      <a:pt x="1814" y="702"/>
                    </a:moveTo>
                    <a:lnTo>
                      <a:pt x="1796" y="704"/>
                    </a:lnTo>
                    <a:lnTo>
                      <a:pt x="1778" y="709"/>
                    </a:lnTo>
                    <a:lnTo>
                      <a:pt x="1761" y="720"/>
                    </a:lnTo>
                    <a:lnTo>
                      <a:pt x="1746" y="733"/>
                    </a:lnTo>
                    <a:lnTo>
                      <a:pt x="1590" y="904"/>
                    </a:lnTo>
                    <a:lnTo>
                      <a:pt x="2038" y="904"/>
                    </a:lnTo>
                    <a:lnTo>
                      <a:pt x="1882" y="733"/>
                    </a:lnTo>
                    <a:lnTo>
                      <a:pt x="1867" y="719"/>
                    </a:lnTo>
                    <a:lnTo>
                      <a:pt x="1851" y="709"/>
                    </a:lnTo>
                    <a:lnTo>
                      <a:pt x="1833" y="703"/>
                    </a:lnTo>
                    <a:lnTo>
                      <a:pt x="1814" y="702"/>
                    </a:lnTo>
                    <a:close/>
                    <a:moveTo>
                      <a:pt x="1748" y="0"/>
                    </a:moveTo>
                    <a:lnTo>
                      <a:pt x="1831" y="20"/>
                    </a:lnTo>
                    <a:lnTo>
                      <a:pt x="1892" y="38"/>
                    </a:lnTo>
                    <a:lnTo>
                      <a:pt x="1950" y="61"/>
                    </a:lnTo>
                    <a:lnTo>
                      <a:pt x="2005" y="88"/>
                    </a:lnTo>
                    <a:lnTo>
                      <a:pt x="2057" y="121"/>
                    </a:lnTo>
                    <a:lnTo>
                      <a:pt x="2107" y="157"/>
                    </a:lnTo>
                    <a:lnTo>
                      <a:pt x="2154" y="196"/>
                    </a:lnTo>
                    <a:lnTo>
                      <a:pt x="2196" y="239"/>
                    </a:lnTo>
                    <a:lnTo>
                      <a:pt x="2235" y="286"/>
                    </a:lnTo>
                    <a:lnTo>
                      <a:pt x="2270" y="336"/>
                    </a:lnTo>
                    <a:lnTo>
                      <a:pt x="2301" y="388"/>
                    </a:lnTo>
                    <a:lnTo>
                      <a:pt x="2328" y="443"/>
                    </a:lnTo>
                    <a:lnTo>
                      <a:pt x="2352" y="501"/>
                    </a:lnTo>
                    <a:lnTo>
                      <a:pt x="2369" y="561"/>
                    </a:lnTo>
                    <a:lnTo>
                      <a:pt x="2382" y="622"/>
                    </a:lnTo>
                    <a:lnTo>
                      <a:pt x="2390" y="684"/>
                    </a:lnTo>
                    <a:lnTo>
                      <a:pt x="2393" y="748"/>
                    </a:lnTo>
                    <a:lnTo>
                      <a:pt x="2393" y="1200"/>
                    </a:lnTo>
                    <a:lnTo>
                      <a:pt x="2390" y="1230"/>
                    </a:lnTo>
                    <a:lnTo>
                      <a:pt x="2383" y="1256"/>
                    </a:lnTo>
                    <a:lnTo>
                      <a:pt x="2370" y="1282"/>
                    </a:lnTo>
                    <a:lnTo>
                      <a:pt x="2354" y="1304"/>
                    </a:lnTo>
                    <a:lnTo>
                      <a:pt x="2335" y="1324"/>
                    </a:lnTo>
                    <a:lnTo>
                      <a:pt x="2311" y="1339"/>
                    </a:lnTo>
                    <a:lnTo>
                      <a:pt x="2286" y="1351"/>
                    </a:lnTo>
                    <a:lnTo>
                      <a:pt x="2259" y="1358"/>
                    </a:lnTo>
                    <a:lnTo>
                      <a:pt x="2230" y="1360"/>
                    </a:lnTo>
                    <a:lnTo>
                      <a:pt x="157" y="1360"/>
                    </a:lnTo>
                    <a:lnTo>
                      <a:pt x="129" y="1358"/>
                    </a:lnTo>
                    <a:lnTo>
                      <a:pt x="101" y="1351"/>
                    </a:lnTo>
                    <a:lnTo>
                      <a:pt x="77" y="1339"/>
                    </a:lnTo>
                    <a:lnTo>
                      <a:pt x="55" y="1324"/>
                    </a:lnTo>
                    <a:lnTo>
                      <a:pt x="36" y="1304"/>
                    </a:lnTo>
                    <a:lnTo>
                      <a:pt x="21" y="1282"/>
                    </a:lnTo>
                    <a:lnTo>
                      <a:pt x="10" y="1256"/>
                    </a:lnTo>
                    <a:lnTo>
                      <a:pt x="3" y="1230"/>
                    </a:lnTo>
                    <a:lnTo>
                      <a:pt x="0" y="1200"/>
                    </a:lnTo>
                    <a:lnTo>
                      <a:pt x="0" y="748"/>
                    </a:lnTo>
                    <a:lnTo>
                      <a:pt x="3" y="684"/>
                    </a:lnTo>
                    <a:lnTo>
                      <a:pt x="11" y="622"/>
                    </a:lnTo>
                    <a:lnTo>
                      <a:pt x="23" y="561"/>
                    </a:lnTo>
                    <a:lnTo>
                      <a:pt x="41" y="501"/>
                    </a:lnTo>
                    <a:lnTo>
                      <a:pt x="63" y="443"/>
                    </a:lnTo>
                    <a:lnTo>
                      <a:pt x="90" y="389"/>
                    </a:lnTo>
                    <a:lnTo>
                      <a:pt x="122" y="336"/>
                    </a:lnTo>
                    <a:lnTo>
                      <a:pt x="156" y="286"/>
                    </a:lnTo>
                    <a:lnTo>
                      <a:pt x="195" y="240"/>
                    </a:lnTo>
                    <a:lnTo>
                      <a:pt x="237" y="196"/>
                    </a:lnTo>
                    <a:lnTo>
                      <a:pt x="283" y="157"/>
                    </a:lnTo>
                    <a:lnTo>
                      <a:pt x="332" y="121"/>
                    </a:lnTo>
                    <a:lnTo>
                      <a:pt x="385" y="89"/>
                    </a:lnTo>
                    <a:lnTo>
                      <a:pt x="440" y="62"/>
                    </a:lnTo>
                    <a:lnTo>
                      <a:pt x="498" y="38"/>
                    </a:lnTo>
                    <a:lnTo>
                      <a:pt x="559" y="20"/>
                    </a:lnTo>
                    <a:lnTo>
                      <a:pt x="640" y="0"/>
                    </a:lnTo>
                    <a:lnTo>
                      <a:pt x="1193" y="1280"/>
                    </a:lnTo>
                    <a:lnTo>
                      <a:pt x="174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78" name="Freeform 25">
                <a:extLst>
                  <a:ext uri="{FF2B5EF4-FFF2-40B4-BE49-F238E27FC236}">
                    <a16:creationId xmlns:a16="http://schemas.microsoft.com/office/drawing/2014/main" id="{9FAEED03-6212-CCF4-4CDF-A1127B4F00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89" y="4347"/>
                <a:ext cx="34" cy="83"/>
              </a:xfrm>
              <a:custGeom>
                <a:avLst/>
                <a:gdLst>
                  <a:gd name="T0" fmla="*/ 135 w 373"/>
                  <a:gd name="T1" fmla="*/ 0 h 915"/>
                  <a:gd name="T2" fmla="*/ 237 w 373"/>
                  <a:gd name="T3" fmla="*/ 0 h 915"/>
                  <a:gd name="T4" fmla="*/ 258 w 373"/>
                  <a:gd name="T5" fmla="*/ 2 h 915"/>
                  <a:gd name="T6" fmla="*/ 278 w 373"/>
                  <a:gd name="T7" fmla="*/ 9 h 915"/>
                  <a:gd name="T8" fmla="*/ 295 w 373"/>
                  <a:gd name="T9" fmla="*/ 21 h 915"/>
                  <a:gd name="T10" fmla="*/ 310 w 373"/>
                  <a:gd name="T11" fmla="*/ 36 h 915"/>
                  <a:gd name="T12" fmla="*/ 321 w 373"/>
                  <a:gd name="T13" fmla="*/ 53 h 915"/>
                  <a:gd name="T14" fmla="*/ 328 w 373"/>
                  <a:gd name="T15" fmla="*/ 74 h 915"/>
                  <a:gd name="T16" fmla="*/ 366 w 373"/>
                  <a:gd name="T17" fmla="*/ 234 h 915"/>
                  <a:gd name="T18" fmla="*/ 368 w 373"/>
                  <a:gd name="T19" fmla="*/ 257 h 915"/>
                  <a:gd name="T20" fmla="*/ 365 w 373"/>
                  <a:gd name="T21" fmla="*/ 281 h 915"/>
                  <a:gd name="T22" fmla="*/ 357 w 373"/>
                  <a:gd name="T23" fmla="*/ 301 h 915"/>
                  <a:gd name="T24" fmla="*/ 345 w 373"/>
                  <a:gd name="T25" fmla="*/ 319 h 915"/>
                  <a:gd name="T26" fmla="*/ 329 w 373"/>
                  <a:gd name="T27" fmla="*/ 334 h 915"/>
                  <a:gd name="T28" fmla="*/ 309 w 373"/>
                  <a:gd name="T29" fmla="*/ 345 h 915"/>
                  <a:gd name="T30" fmla="*/ 287 w 373"/>
                  <a:gd name="T31" fmla="*/ 351 h 915"/>
                  <a:gd name="T32" fmla="*/ 373 w 373"/>
                  <a:gd name="T33" fmla="*/ 438 h 915"/>
                  <a:gd name="T34" fmla="*/ 187 w 373"/>
                  <a:gd name="T35" fmla="*/ 915 h 915"/>
                  <a:gd name="T36" fmla="*/ 0 w 373"/>
                  <a:gd name="T37" fmla="*/ 438 h 915"/>
                  <a:gd name="T38" fmla="*/ 85 w 373"/>
                  <a:gd name="T39" fmla="*/ 351 h 915"/>
                  <a:gd name="T40" fmla="*/ 63 w 373"/>
                  <a:gd name="T41" fmla="*/ 345 h 915"/>
                  <a:gd name="T42" fmla="*/ 44 w 373"/>
                  <a:gd name="T43" fmla="*/ 334 h 915"/>
                  <a:gd name="T44" fmla="*/ 27 w 373"/>
                  <a:gd name="T45" fmla="*/ 319 h 915"/>
                  <a:gd name="T46" fmla="*/ 15 w 373"/>
                  <a:gd name="T47" fmla="*/ 301 h 915"/>
                  <a:gd name="T48" fmla="*/ 7 w 373"/>
                  <a:gd name="T49" fmla="*/ 281 h 915"/>
                  <a:gd name="T50" fmla="*/ 4 w 373"/>
                  <a:gd name="T51" fmla="*/ 257 h 915"/>
                  <a:gd name="T52" fmla="*/ 6 w 373"/>
                  <a:gd name="T53" fmla="*/ 234 h 915"/>
                  <a:gd name="T54" fmla="*/ 44 w 373"/>
                  <a:gd name="T55" fmla="*/ 74 h 915"/>
                  <a:gd name="T56" fmla="*/ 52 w 373"/>
                  <a:gd name="T57" fmla="*/ 53 h 915"/>
                  <a:gd name="T58" fmla="*/ 63 w 373"/>
                  <a:gd name="T59" fmla="*/ 36 h 915"/>
                  <a:gd name="T60" fmla="*/ 77 w 373"/>
                  <a:gd name="T61" fmla="*/ 21 h 915"/>
                  <a:gd name="T62" fmla="*/ 95 w 373"/>
                  <a:gd name="T63" fmla="*/ 9 h 915"/>
                  <a:gd name="T64" fmla="*/ 114 w 373"/>
                  <a:gd name="T65" fmla="*/ 2 h 915"/>
                  <a:gd name="T66" fmla="*/ 135 w 373"/>
                  <a:gd name="T67" fmla="*/ 0 h 9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73" h="915">
                    <a:moveTo>
                      <a:pt x="135" y="0"/>
                    </a:moveTo>
                    <a:lnTo>
                      <a:pt x="237" y="0"/>
                    </a:lnTo>
                    <a:lnTo>
                      <a:pt x="258" y="2"/>
                    </a:lnTo>
                    <a:lnTo>
                      <a:pt x="278" y="9"/>
                    </a:lnTo>
                    <a:lnTo>
                      <a:pt x="295" y="21"/>
                    </a:lnTo>
                    <a:lnTo>
                      <a:pt x="310" y="36"/>
                    </a:lnTo>
                    <a:lnTo>
                      <a:pt x="321" y="53"/>
                    </a:lnTo>
                    <a:lnTo>
                      <a:pt x="328" y="74"/>
                    </a:lnTo>
                    <a:lnTo>
                      <a:pt x="366" y="234"/>
                    </a:lnTo>
                    <a:lnTo>
                      <a:pt x="368" y="257"/>
                    </a:lnTo>
                    <a:lnTo>
                      <a:pt x="365" y="281"/>
                    </a:lnTo>
                    <a:lnTo>
                      <a:pt x="357" y="301"/>
                    </a:lnTo>
                    <a:lnTo>
                      <a:pt x="345" y="319"/>
                    </a:lnTo>
                    <a:lnTo>
                      <a:pt x="329" y="334"/>
                    </a:lnTo>
                    <a:lnTo>
                      <a:pt x="309" y="345"/>
                    </a:lnTo>
                    <a:lnTo>
                      <a:pt x="287" y="351"/>
                    </a:lnTo>
                    <a:lnTo>
                      <a:pt x="373" y="438"/>
                    </a:lnTo>
                    <a:lnTo>
                      <a:pt x="187" y="915"/>
                    </a:lnTo>
                    <a:lnTo>
                      <a:pt x="0" y="438"/>
                    </a:lnTo>
                    <a:lnTo>
                      <a:pt x="85" y="351"/>
                    </a:lnTo>
                    <a:lnTo>
                      <a:pt x="63" y="345"/>
                    </a:lnTo>
                    <a:lnTo>
                      <a:pt x="44" y="334"/>
                    </a:lnTo>
                    <a:lnTo>
                      <a:pt x="27" y="319"/>
                    </a:lnTo>
                    <a:lnTo>
                      <a:pt x="15" y="301"/>
                    </a:lnTo>
                    <a:lnTo>
                      <a:pt x="7" y="281"/>
                    </a:lnTo>
                    <a:lnTo>
                      <a:pt x="4" y="257"/>
                    </a:lnTo>
                    <a:lnTo>
                      <a:pt x="6" y="234"/>
                    </a:lnTo>
                    <a:lnTo>
                      <a:pt x="44" y="74"/>
                    </a:lnTo>
                    <a:lnTo>
                      <a:pt x="52" y="53"/>
                    </a:lnTo>
                    <a:lnTo>
                      <a:pt x="63" y="36"/>
                    </a:lnTo>
                    <a:lnTo>
                      <a:pt x="77" y="21"/>
                    </a:lnTo>
                    <a:lnTo>
                      <a:pt x="95" y="9"/>
                    </a:lnTo>
                    <a:lnTo>
                      <a:pt x="114" y="2"/>
                    </a:lnTo>
                    <a:lnTo>
                      <a:pt x="13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67" name="Group 16">
              <a:extLst>
                <a:ext uri="{FF2B5EF4-FFF2-40B4-BE49-F238E27FC236}">
                  <a16:creationId xmlns:a16="http://schemas.microsoft.com/office/drawing/2014/main" id="{C0814051-E88D-9891-EB4D-CC4003C0FB8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96845" y="5823027"/>
              <a:ext cx="162480" cy="186754"/>
              <a:chOff x="1039" y="1681"/>
              <a:chExt cx="1071" cy="1231"/>
            </a:xfrm>
            <a:grpFill/>
          </p:grpSpPr>
          <p:sp>
            <p:nvSpPr>
              <p:cNvPr id="71" name="Freeform 17">
                <a:extLst>
                  <a:ext uri="{FF2B5EF4-FFF2-40B4-BE49-F238E27FC236}">
                    <a16:creationId xmlns:a16="http://schemas.microsoft.com/office/drawing/2014/main" id="{FC129CFE-132F-240C-34D2-FE6A98854C2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39" y="1681"/>
                <a:ext cx="1071" cy="1099"/>
              </a:xfrm>
              <a:custGeom>
                <a:avLst/>
                <a:gdLst>
                  <a:gd name="T0" fmla="*/ 3169 w 3212"/>
                  <a:gd name="T1" fmla="*/ 566 h 3298"/>
                  <a:gd name="T2" fmla="*/ 3035 w 3212"/>
                  <a:gd name="T3" fmla="*/ 475 h 3298"/>
                  <a:gd name="T4" fmla="*/ 2711 w 3212"/>
                  <a:gd name="T5" fmla="*/ 199 h 3298"/>
                  <a:gd name="T6" fmla="*/ 2384 w 3212"/>
                  <a:gd name="T7" fmla="*/ 19 h 3298"/>
                  <a:gd name="T8" fmla="*/ 2347 w 3212"/>
                  <a:gd name="T9" fmla="*/ 4 h 3298"/>
                  <a:gd name="T10" fmla="*/ 2278 w 3212"/>
                  <a:gd name="T11" fmla="*/ 47 h 3298"/>
                  <a:gd name="T12" fmla="*/ 2171 w 3212"/>
                  <a:gd name="T13" fmla="*/ 190 h 3298"/>
                  <a:gd name="T14" fmla="*/ 1698 w 3212"/>
                  <a:gd name="T15" fmla="*/ 610 h 3298"/>
                  <a:gd name="T16" fmla="*/ 716 w 3212"/>
                  <a:gd name="T17" fmla="*/ 1337 h 3298"/>
                  <a:gd name="T18" fmla="*/ 296 w 3212"/>
                  <a:gd name="T19" fmla="*/ 1713 h 3298"/>
                  <a:gd name="T20" fmla="*/ 59 w 3212"/>
                  <a:gd name="T21" fmla="*/ 2061 h 3298"/>
                  <a:gd name="T22" fmla="*/ 0 w 3212"/>
                  <a:gd name="T23" fmla="*/ 2479 h 3298"/>
                  <a:gd name="T24" fmla="*/ 29 w 3212"/>
                  <a:gd name="T25" fmla="*/ 2758 h 3298"/>
                  <a:gd name="T26" fmla="*/ 183 w 3212"/>
                  <a:gd name="T27" fmla="*/ 2915 h 3298"/>
                  <a:gd name="T28" fmla="*/ 615 w 3212"/>
                  <a:gd name="T29" fmla="*/ 3255 h 3298"/>
                  <a:gd name="T30" fmla="*/ 886 w 3212"/>
                  <a:gd name="T31" fmla="*/ 3291 h 3298"/>
                  <a:gd name="T32" fmla="*/ 1138 w 3212"/>
                  <a:gd name="T33" fmla="*/ 3171 h 3298"/>
                  <a:gd name="T34" fmla="*/ 1808 w 3212"/>
                  <a:gd name="T35" fmla="*/ 2600 h 3298"/>
                  <a:gd name="T36" fmla="*/ 2812 w 3212"/>
                  <a:gd name="T37" fmla="*/ 1724 h 3298"/>
                  <a:gd name="T38" fmla="*/ 3103 w 3212"/>
                  <a:gd name="T39" fmla="*/ 1438 h 3298"/>
                  <a:gd name="T40" fmla="*/ 3146 w 3212"/>
                  <a:gd name="T41" fmla="*/ 1401 h 3298"/>
                  <a:gd name="T42" fmla="*/ 3193 w 3212"/>
                  <a:gd name="T43" fmla="*/ 1183 h 3298"/>
                  <a:gd name="T44" fmla="*/ 3208 w 3212"/>
                  <a:gd name="T45" fmla="*/ 620 h 3298"/>
                  <a:gd name="T46" fmla="*/ 1001 w 3212"/>
                  <a:gd name="T47" fmla="*/ 3114 h 3298"/>
                  <a:gd name="T48" fmla="*/ 881 w 3212"/>
                  <a:gd name="T49" fmla="*/ 3066 h 3298"/>
                  <a:gd name="T50" fmla="*/ 844 w 3212"/>
                  <a:gd name="T51" fmla="*/ 2610 h 3298"/>
                  <a:gd name="T52" fmla="*/ 840 w 3212"/>
                  <a:gd name="T53" fmla="*/ 2398 h 3298"/>
                  <a:gd name="T54" fmla="*/ 401 w 3212"/>
                  <a:gd name="T55" fmla="*/ 2082 h 3298"/>
                  <a:gd name="T56" fmla="*/ 241 w 3212"/>
                  <a:gd name="T57" fmla="*/ 1969 h 3298"/>
                  <a:gd name="T58" fmla="*/ 752 w 3212"/>
                  <a:gd name="T59" fmla="*/ 2141 h 3298"/>
                  <a:gd name="T60" fmla="*/ 1034 w 3212"/>
                  <a:gd name="T61" fmla="*/ 2354 h 3298"/>
                  <a:gd name="T62" fmla="*/ 1418 w 3212"/>
                  <a:gd name="T63" fmla="*/ 2074 h 3298"/>
                  <a:gd name="T64" fmla="*/ 1624 w 3212"/>
                  <a:gd name="T65" fmla="*/ 1847 h 3298"/>
                  <a:gd name="T66" fmla="*/ 1420 w 3212"/>
                  <a:gd name="T67" fmla="*/ 1596 h 3298"/>
                  <a:gd name="T68" fmla="*/ 1082 w 3212"/>
                  <a:gd name="T69" fmla="*/ 1248 h 3298"/>
                  <a:gd name="T70" fmla="*/ 1614 w 3212"/>
                  <a:gd name="T71" fmla="*/ 825 h 3298"/>
                  <a:gd name="T72" fmla="*/ 2194 w 3212"/>
                  <a:gd name="T73" fmla="*/ 338 h 3298"/>
                  <a:gd name="T74" fmla="*/ 2374 w 3212"/>
                  <a:gd name="T75" fmla="*/ 118 h 3298"/>
                  <a:gd name="T76" fmla="*/ 2661 w 3212"/>
                  <a:gd name="T77" fmla="*/ 304 h 3298"/>
                  <a:gd name="T78" fmla="*/ 2993 w 3212"/>
                  <a:gd name="T79" fmla="*/ 603 h 3298"/>
                  <a:gd name="T80" fmla="*/ 2474 w 3212"/>
                  <a:gd name="T81" fmla="*/ 1257 h 3298"/>
                  <a:gd name="T82" fmla="*/ 1732 w 3212"/>
                  <a:gd name="T83" fmla="*/ 1951 h 3298"/>
                  <a:gd name="T84" fmla="*/ 1047 w 3212"/>
                  <a:gd name="T85" fmla="*/ 2462 h 3298"/>
                  <a:gd name="T86" fmla="*/ 1012 w 3212"/>
                  <a:gd name="T87" fmla="*/ 2472 h 3298"/>
                  <a:gd name="T88" fmla="*/ 3078 w 3212"/>
                  <a:gd name="T89" fmla="*/ 1147 h 3298"/>
                  <a:gd name="T90" fmla="*/ 3067 w 3212"/>
                  <a:gd name="T91" fmla="*/ 1301 h 3298"/>
                  <a:gd name="T92" fmla="*/ 3051 w 3212"/>
                  <a:gd name="T93" fmla="*/ 1343 h 3298"/>
                  <a:gd name="T94" fmla="*/ 3018 w 3212"/>
                  <a:gd name="T95" fmla="*/ 1366 h 3298"/>
                  <a:gd name="T96" fmla="*/ 2890 w 3212"/>
                  <a:gd name="T97" fmla="*/ 1493 h 3298"/>
                  <a:gd name="T98" fmla="*/ 1823 w 3212"/>
                  <a:gd name="T99" fmla="*/ 2434 h 3298"/>
                  <a:gd name="T100" fmla="*/ 1765 w 3212"/>
                  <a:gd name="T101" fmla="*/ 2231 h 3298"/>
                  <a:gd name="T102" fmla="*/ 1749 w 3212"/>
                  <a:gd name="T103" fmla="*/ 2105 h 3298"/>
                  <a:gd name="T104" fmla="*/ 2236 w 3212"/>
                  <a:gd name="T105" fmla="*/ 1651 h 3298"/>
                  <a:gd name="T106" fmla="*/ 3095 w 3212"/>
                  <a:gd name="T107" fmla="*/ 770 h 3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212" h="3298">
                    <a:moveTo>
                      <a:pt x="3208" y="620"/>
                    </a:moveTo>
                    <a:lnTo>
                      <a:pt x="3206" y="606"/>
                    </a:lnTo>
                    <a:lnTo>
                      <a:pt x="3192" y="581"/>
                    </a:lnTo>
                    <a:lnTo>
                      <a:pt x="3169" y="566"/>
                    </a:lnTo>
                    <a:lnTo>
                      <a:pt x="3143" y="561"/>
                    </a:lnTo>
                    <a:lnTo>
                      <a:pt x="3130" y="564"/>
                    </a:lnTo>
                    <a:lnTo>
                      <a:pt x="3101" y="533"/>
                    </a:lnTo>
                    <a:lnTo>
                      <a:pt x="3035" y="475"/>
                    </a:lnTo>
                    <a:lnTo>
                      <a:pt x="3003" y="448"/>
                    </a:lnTo>
                    <a:lnTo>
                      <a:pt x="2931" y="383"/>
                    </a:lnTo>
                    <a:lnTo>
                      <a:pt x="2786" y="258"/>
                    </a:lnTo>
                    <a:lnTo>
                      <a:pt x="2711" y="199"/>
                    </a:lnTo>
                    <a:lnTo>
                      <a:pt x="2651" y="148"/>
                    </a:lnTo>
                    <a:lnTo>
                      <a:pt x="2507" y="53"/>
                    </a:lnTo>
                    <a:lnTo>
                      <a:pt x="2432" y="24"/>
                    </a:lnTo>
                    <a:lnTo>
                      <a:pt x="2384" y="19"/>
                    </a:lnTo>
                    <a:lnTo>
                      <a:pt x="2363" y="20"/>
                    </a:lnTo>
                    <a:lnTo>
                      <a:pt x="2361" y="17"/>
                    </a:lnTo>
                    <a:lnTo>
                      <a:pt x="2358" y="14"/>
                    </a:lnTo>
                    <a:lnTo>
                      <a:pt x="2347" y="4"/>
                    </a:lnTo>
                    <a:lnTo>
                      <a:pt x="2320" y="0"/>
                    </a:lnTo>
                    <a:lnTo>
                      <a:pt x="2294" y="10"/>
                    </a:lnTo>
                    <a:lnTo>
                      <a:pt x="2278" y="32"/>
                    </a:lnTo>
                    <a:lnTo>
                      <a:pt x="2278" y="47"/>
                    </a:lnTo>
                    <a:lnTo>
                      <a:pt x="2276" y="62"/>
                    </a:lnTo>
                    <a:lnTo>
                      <a:pt x="2253" y="102"/>
                    </a:lnTo>
                    <a:lnTo>
                      <a:pt x="2199" y="163"/>
                    </a:lnTo>
                    <a:lnTo>
                      <a:pt x="2171" y="190"/>
                    </a:lnTo>
                    <a:lnTo>
                      <a:pt x="2102" y="260"/>
                    </a:lnTo>
                    <a:lnTo>
                      <a:pt x="1952" y="394"/>
                    </a:lnTo>
                    <a:lnTo>
                      <a:pt x="1878" y="459"/>
                    </a:lnTo>
                    <a:lnTo>
                      <a:pt x="1698" y="610"/>
                    </a:lnTo>
                    <a:lnTo>
                      <a:pt x="1326" y="897"/>
                    </a:lnTo>
                    <a:lnTo>
                      <a:pt x="1138" y="1036"/>
                    </a:lnTo>
                    <a:lnTo>
                      <a:pt x="969" y="1157"/>
                    </a:lnTo>
                    <a:lnTo>
                      <a:pt x="716" y="1337"/>
                    </a:lnTo>
                    <a:lnTo>
                      <a:pt x="553" y="1467"/>
                    </a:lnTo>
                    <a:lnTo>
                      <a:pt x="475" y="1536"/>
                    </a:lnTo>
                    <a:lnTo>
                      <a:pt x="415" y="1592"/>
                    </a:lnTo>
                    <a:lnTo>
                      <a:pt x="296" y="1713"/>
                    </a:lnTo>
                    <a:lnTo>
                      <a:pt x="186" y="1845"/>
                    </a:lnTo>
                    <a:lnTo>
                      <a:pt x="117" y="1951"/>
                    </a:lnTo>
                    <a:lnTo>
                      <a:pt x="77" y="2024"/>
                    </a:lnTo>
                    <a:lnTo>
                      <a:pt x="59" y="2061"/>
                    </a:lnTo>
                    <a:lnTo>
                      <a:pt x="44" y="2100"/>
                    </a:lnTo>
                    <a:lnTo>
                      <a:pt x="21" y="2181"/>
                    </a:lnTo>
                    <a:lnTo>
                      <a:pt x="2" y="2306"/>
                    </a:lnTo>
                    <a:lnTo>
                      <a:pt x="0" y="2479"/>
                    </a:lnTo>
                    <a:lnTo>
                      <a:pt x="12" y="2650"/>
                    </a:lnTo>
                    <a:lnTo>
                      <a:pt x="18" y="2732"/>
                    </a:lnTo>
                    <a:lnTo>
                      <a:pt x="19" y="2742"/>
                    </a:lnTo>
                    <a:lnTo>
                      <a:pt x="29" y="2758"/>
                    </a:lnTo>
                    <a:lnTo>
                      <a:pt x="49" y="2771"/>
                    </a:lnTo>
                    <a:lnTo>
                      <a:pt x="67" y="2770"/>
                    </a:lnTo>
                    <a:lnTo>
                      <a:pt x="101" y="2817"/>
                    </a:lnTo>
                    <a:lnTo>
                      <a:pt x="183" y="2915"/>
                    </a:lnTo>
                    <a:lnTo>
                      <a:pt x="278" y="3016"/>
                    </a:lnTo>
                    <a:lnTo>
                      <a:pt x="383" y="3109"/>
                    </a:lnTo>
                    <a:lnTo>
                      <a:pt x="497" y="3193"/>
                    </a:lnTo>
                    <a:lnTo>
                      <a:pt x="615" y="3255"/>
                    </a:lnTo>
                    <a:lnTo>
                      <a:pt x="704" y="3285"/>
                    </a:lnTo>
                    <a:lnTo>
                      <a:pt x="765" y="3297"/>
                    </a:lnTo>
                    <a:lnTo>
                      <a:pt x="825" y="3298"/>
                    </a:lnTo>
                    <a:lnTo>
                      <a:pt x="886" y="3291"/>
                    </a:lnTo>
                    <a:lnTo>
                      <a:pt x="916" y="3282"/>
                    </a:lnTo>
                    <a:lnTo>
                      <a:pt x="955" y="3271"/>
                    </a:lnTo>
                    <a:lnTo>
                      <a:pt x="1030" y="3236"/>
                    </a:lnTo>
                    <a:lnTo>
                      <a:pt x="1138" y="3171"/>
                    </a:lnTo>
                    <a:lnTo>
                      <a:pt x="1342" y="3009"/>
                    </a:lnTo>
                    <a:lnTo>
                      <a:pt x="1463" y="2899"/>
                    </a:lnTo>
                    <a:lnTo>
                      <a:pt x="1634" y="2748"/>
                    </a:lnTo>
                    <a:lnTo>
                      <a:pt x="1808" y="2600"/>
                    </a:lnTo>
                    <a:lnTo>
                      <a:pt x="2017" y="2424"/>
                    </a:lnTo>
                    <a:lnTo>
                      <a:pt x="2429" y="2066"/>
                    </a:lnTo>
                    <a:lnTo>
                      <a:pt x="2633" y="1884"/>
                    </a:lnTo>
                    <a:lnTo>
                      <a:pt x="2812" y="1724"/>
                    </a:lnTo>
                    <a:lnTo>
                      <a:pt x="2987" y="1560"/>
                    </a:lnTo>
                    <a:lnTo>
                      <a:pt x="3021" y="1530"/>
                    </a:lnTo>
                    <a:lnTo>
                      <a:pt x="3075" y="1478"/>
                    </a:lnTo>
                    <a:lnTo>
                      <a:pt x="3103" y="1438"/>
                    </a:lnTo>
                    <a:lnTo>
                      <a:pt x="3111" y="1416"/>
                    </a:lnTo>
                    <a:lnTo>
                      <a:pt x="3124" y="1415"/>
                    </a:lnTo>
                    <a:lnTo>
                      <a:pt x="3134" y="1409"/>
                    </a:lnTo>
                    <a:lnTo>
                      <a:pt x="3146" y="1401"/>
                    </a:lnTo>
                    <a:lnTo>
                      <a:pt x="3163" y="1378"/>
                    </a:lnTo>
                    <a:lnTo>
                      <a:pt x="3180" y="1337"/>
                    </a:lnTo>
                    <a:lnTo>
                      <a:pt x="3192" y="1241"/>
                    </a:lnTo>
                    <a:lnTo>
                      <a:pt x="3193" y="1183"/>
                    </a:lnTo>
                    <a:lnTo>
                      <a:pt x="3202" y="1042"/>
                    </a:lnTo>
                    <a:lnTo>
                      <a:pt x="3212" y="832"/>
                    </a:lnTo>
                    <a:lnTo>
                      <a:pt x="3212" y="691"/>
                    </a:lnTo>
                    <a:lnTo>
                      <a:pt x="3208" y="620"/>
                    </a:lnTo>
                    <a:close/>
                    <a:moveTo>
                      <a:pt x="1004" y="2495"/>
                    </a:moveTo>
                    <a:lnTo>
                      <a:pt x="998" y="2649"/>
                    </a:lnTo>
                    <a:lnTo>
                      <a:pt x="999" y="2958"/>
                    </a:lnTo>
                    <a:lnTo>
                      <a:pt x="1001" y="3114"/>
                    </a:lnTo>
                    <a:lnTo>
                      <a:pt x="942" y="3145"/>
                    </a:lnTo>
                    <a:lnTo>
                      <a:pt x="880" y="3170"/>
                    </a:lnTo>
                    <a:lnTo>
                      <a:pt x="884" y="3137"/>
                    </a:lnTo>
                    <a:lnTo>
                      <a:pt x="881" y="3066"/>
                    </a:lnTo>
                    <a:lnTo>
                      <a:pt x="868" y="2961"/>
                    </a:lnTo>
                    <a:lnTo>
                      <a:pt x="860" y="2895"/>
                    </a:lnTo>
                    <a:lnTo>
                      <a:pt x="850" y="2780"/>
                    </a:lnTo>
                    <a:lnTo>
                      <a:pt x="844" y="2610"/>
                    </a:lnTo>
                    <a:lnTo>
                      <a:pt x="850" y="2495"/>
                    </a:lnTo>
                    <a:lnTo>
                      <a:pt x="857" y="2439"/>
                    </a:lnTo>
                    <a:lnTo>
                      <a:pt x="856" y="2424"/>
                    </a:lnTo>
                    <a:lnTo>
                      <a:pt x="840" y="2398"/>
                    </a:lnTo>
                    <a:lnTo>
                      <a:pt x="828" y="2390"/>
                    </a:lnTo>
                    <a:lnTo>
                      <a:pt x="717" y="2318"/>
                    </a:lnTo>
                    <a:lnTo>
                      <a:pt x="506" y="2162"/>
                    </a:lnTo>
                    <a:lnTo>
                      <a:pt x="401" y="2082"/>
                    </a:lnTo>
                    <a:lnTo>
                      <a:pt x="382" y="2064"/>
                    </a:lnTo>
                    <a:lnTo>
                      <a:pt x="314" y="2010"/>
                    </a:lnTo>
                    <a:lnTo>
                      <a:pt x="264" y="1978"/>
                    </a:lnTo>
                    <a:lnTo>
                      <a:pt x="241" y="1969"/>
                    </a:lnTo>
                    <a:lnTo>
                      <a:pt x="294" y="1899"/>
                    </a:lnTo>
                    <a:lnTo>
                      <a:pt x="350" y="1830"/>
                    </a:lnTo>
                    <a:lnTo>
                      <a:pt x="510" y="1955"/>
                    </a:lnTo>
                    <a:lnTo>
                      <a:pt x="752" y="2141"/>
                    </a:lnTo>
                    <a:lnTo>
                      <a:pt x="909" y="2270"/>
                    </a:lnTo>
                    <a:lnTo>
                      <a:pt x="985" y="2338"/>
                    </a:lnTo>
                    <a:lnTo>
                      <a:pt x="999" y="2349"/>
                    </a:lnTo>
                    <a:lnTo>
                      <a:pt x="1034" y="2354"/>
                    </a:lnTo>
                    <a:lnTo>
                      <a:pt x="1053" y="2346"/>
                    </a:lnTo>
                    <a:lnTo>
                      <a:pt x="1132" y="2302"/>
                    </a:lnTo>
                    <a:lnTo>
                      <a:pt x="1280" y="2195"/>
                    </a:lnTo>
                    <a:lnTo>
                      <a:pt x="1418" y="2074"/>
                    </a:lnTo>
                    <a:lnTo>
                      <a:pt x="1548" y="1943"/>
                    </a:lnTo>
                    <a:lnTo>
                      <a:pt x="1610" y="1877"/>
                    </a:lnTo>
                    <a:lnTo>
                      <a:pt x="1617" y="1868"/>
                    </a:lnTo>
                    <a:lnTo>
                      <a:pt x="1624" y="1847"/>
                    </a:lnTo>
                    <a:lnTo>
                      <a:pt x="1626" y="1827"/>
                    </a:lnTo>
                    <a:lnTo>
                      <a:pt x="1617" y="1807"/>
                    </a:lnTo>
                    <a:lnTo>
                      <a:pt x="1610" y="1796"/>
                    </a:lnTo>
                    <a:lnTo>
                      <a:pt x="1420" y="1596"/>
                    </a:lnTo>
                    <a:lnTo>
                      <a:pt x="1231" y="1395"/>
                    </a:lnTo>
                    <a:lnTo>
                      <a:pt x="1201" y="1360"/>
                    </a:lnTo>
                    <a:lnTo>
                      <a:pt x="1132" y="1288"/>
                    </a:lnTo>
                    <a:lnTo>
                      <a:pt x="1082" y="1248"/>
                    </a:lnTo>
                    <a:lnTo>
                      <a:pt x="1056" y="1235"/>
                    </a:lnTo>
                    <a:lnTo>
                      <a:pt x="1244" y="1103"/>
                    </a:lnTo>
                    <a:lnTo>
                      <a:pt x="1430" y="964"/>
                    </a:lnTo>
                    <a:lnTo>
                      <a:pt x="1614" y="825"/>
                    </a:lnTo>
                    <a:lnTo>
                      <a:pt x="1885" y="607"/>
                    </a:lnTo>
                    <a:lnTo>
                      <a:pt x="2060" y="458"/>
                    </a:lnTo>
                    <a:lnTo>
                      <a:pt x="2145" y="380"/>
                    </a:lnTo>
                    <a:lnTo>
                      <a:pt x="2194" y="338"/>
                    </a:lnTo>
                    <a:lnTo>
                      <a:pt x="2299" y="235"/>
                    </a:lnTo>
                    <a:lnTo>
                      <a:pt x="2344" y="177"/>
                    </a:lnTo>
                    <a:lnTo>
                      <a:pt x="2367" y="138"/>
                    </a:lnTo>
                    <a:lnTo>
                      <a:pt x="2374" y="118"/>
                    </a:lnTo>
                    <a:lnTo>
                      <a:pt x="2422" y="140"/>
                    </a:lnTo>
                    <a:lnTo>
                      <a:pt x="2466" y="163"/>
                    </a:lnTo>
                    <a:lnTo>
                      <a:pt x="2534" y="206"/>
                    </a:lnTo>
                    <a:lnTo>
                      <a:pt x="2661" y="304"/>
                    </a:lnTo>
                    <a:lnTo>
                      <a:pt x="2721" y="354"/>
                    </a:lnTo>
                    <a:lnTo>
                      <a:pt x="2833" y="453"/>
                    </a:lnTo>
                    <a:lnTo>
                      <a:pt x="2944" y="554"/>
                    </a:lnTo>
                    <a:lnTo>
                      <a:pt x="2993" y="603"/>
                    </a:lnTo>
                    <a:lnTo>
                      <a:pt x="3048" y="646"/>
                    </a:lnTo>
                    <a:lnTo>
                      <a:pt x="2937" y="771"/>
                    </a:lnTo>
                    <a:lnTo>
                      <a:pt x="2708" y="1016"/>
                    </a:lnTo>
                    <a:lnTo>
                      <a:pt x="2474" y="1257"/>
                    </a:lnTo>
                    <a:lnTo>
                      <a:pt x="2233" y="1490"/>
                    </a:lnTo>
                    <a:lnTo>
                      <a:pt x="2112" y="1605"/>
                    </a:lnTo>
                    <a:lnTo>
                      <a:pt x="1987" y="1720"/>
                    </a:lnTo>
                    <a:lnTo>
                      <a:pt x="1732" y="1951"/>
                    </a:lnTo>
                    <a:lnTo>
                      <a:pt x="1467" y="2169"/>
                    </a:lnTo>
                    <a:lnTo>
                      <a:pt x="1261" y="2322"/>
                    </a:lnTo>
                    <a:lnTo>
                      <a:pt x="1120" y="2417"/>
                    </a:lnTo>
                    <a:lnTo>
                      <a:pt x="1047" y="2462"/>
                    </a:lnTo>
                    <a:lnTo>
                      <a:pt x="1047" y="2462"/>
                    </a:lnTo>
                    <a:lnTo>
                      <a:pt x="1047" y="2463"/>
                    </a:lnTo>
                    <a:lnTo>
                      <a:pt x="1033" y="2460"/>
                    </a:lnTo>
                    <a:lnTo>
                      <a:pt x="1012" y="2472"/>
                    </a:lnTo>
                    <a:lnTo>
                      <a:pt x="1005" y="2485"/>
                    </a:lnTo>
                    <a:lnTo>
                      <a:pt x="1004" y="2495"/>
                    </a:lnTo>
                    <a:close/>
                    <a:moveTo>
                      <a:pt x="3082" y="1081"/>
                    </a:moveTo>
                    <a:lnTo>
                      <a:pt x="3078" y="1147"/>
                    </a:lnTo>
                    <a:lnTo>
                      <a:pt x="3074" y="1213"/>
                    </a:lnTo>
                    <a:lnTo>
                      <a:pt x="3072" y="1247"/>
                    </a:lnTo>
                    <a:lnTo>
                      <a:pt x="3069" y="1280"/>
                    </a:lnTo>
                    <a:lnTo>
                      <a:pt x="3067" y="1301"/>
                    </a:lnTo>
                    <a:lnTo>
                      <a:pt x="3065" y="1316"/>
                    </a:lnTo>
                    <a:lnTo>
                      <a:pt x="3059" y="1320"/>
                    </a:lnTo>
                    <a:lnTo>
                      <a:pt x="3052" y="1334"/>
                    </a:lnTo>
                    <a:lnTo>
                      <a:pt x="3051" y="1343"/>
                    </a:lnTo>
                    <a:lnTo>
                      <a:pt x="3038" y="1349"/>
                    </a:lnTo>
                    <a:lnTo>
                      <a:pt x="3018" y="1372"/>
                    </a:lnTo>
                    <a:lnTo>
                      <a:pt x="3016" y="1389"/>
                    </a:lnTo>
                    <a:lnTo>
                      <a:pt x="3018" y="1366"/>
                    </a:lnTo>
                    <a:lnTo>
                      <a:pt x="3010" y="1369"/>
                    </a:lnTo>
                    <a:lnTo>
                      <a:pt x="2990" y="1393"/>
                    </a:lnTo>
                    <a:lnTo>
                      <a:pt x="2941" y="1444"/>
                    </a:lnTo>
                    <a:lnTo>
                      <a:pt x="2890" y="1493"/>
                    </a:lnTo>
                    <a:lnTo>
                      <a:pt x="2734" y="1637"/>
                    </a:lnTo>
                    <a:lnTo>
                      <a:pt x="2574" y="1779"/>
                    </a:lnTo>
                    <a:lnTo>
                      <a:pt x="2201" y="2110"/>
                    </a:lnTo>
                    <a:lnTo>
                      <a:pt x="1823" y="2434"/>
                    </a:lnTo>
                    <a:lnTo>
                      <a:pt x="1804" y="2451"/>
                    </a:lnTo>
                    <a:lnTo>
                      <a:pt x="1785" y="2467"/>
                    </a:lnTo>
                    <a:lnTo>
                      <a:pt x="1778" y="2349"/>
                    </a:lnTo>
                    <a:lnTo>
                      <a:pt x="1765" y="2231"/>
                    </a:lnTo>
                    <a:lnTo>
                      <a:pt x="1764" y="2181"/>
                    </a:lnTo>
                    <a:lnTo>
                      <a:pt x="1765" y="2130"/>
                    </a:lnTo>
                    <a:lnTo>
                      <a:pt x="1764" y="2118"/>
                    </a:lnTo>
                    <a:lnTo>
                      <a:pt x="1749" y="2105"/>
                    </a:lnTo>
                    <a:lnTo>
                      <a:pt x="1739" y="2103"/>
                    </a:lnTo>
                    <a:lnTo>
                      <a:pt x="1927" y="1936"/>
                    </a:lnTo>
                    <a:lnTo>
                      <a:pt x="2106" y="1769"/>
                    </a:lnTo>
                    <a:lnTo>
                      <a:pt x="2236" y="1651"/>
                    </a:lnTo>
                    <a:lnTo>
                      <a:pt x="2489" y="1406"/>
                    </a:lnTo>
                    <a:lnTo>
                      <a:pt x="2737" y="1157"/>
                    </a:lnTo>
                    <a:lnTo>
                      <a:pt x="2977" y="901"/>
                    </a:lnTo>
                    <a:lnTo>
                      <a:pt x="3095" y="770"/>
                    </a:lnTo>
                    <a:lnTo>
                      <a:pt x="3093" y="926"/>
                    </a:lnTo>
                    <a:lnTo>
                      <a:pt x="3082" y="10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2" name="Freeform 18">
                <a:extLst>
                  <a:ext uri="{FF2B5EF4-FFF2-40B4-BE49-F238E27FC236}">
                    <a16:creationId xmlns:a16="http://schemas.microsoft.com/office/drawing/2014/main" id="{CF9FC945-B294-9051-76BE-B5D6973625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98" y="2746"/>
                <a:ext cx="212" cy="132"/>
              </a:xfrm>
              <a:custGeom>
                <a:avLst/>
                <a:gdLst>
                  <a:gd name="T0" fmla="*/ 544 w 635"/>
                  <a:gd name="T1" fmla="*/ 0 h 398"/>
                  <a:gd name="T2" fmla="*/ 504 w 635"/>
                  <a:gd name="T3" fmla="*/ 18 h 398"/>
                  <a:gd name="T4" fmla="*/ 496 w 635"/>
                  <a:gd name="T5" fmla="*/ 52 h 398"/>
                  <a:gd name="T6" fmla="*/ 530 w 635"/>
                  <a:gd name="T7" fmla="*/ 177 h 398"/>
                  <a:gd name="T8" fmla="*/ 515 w 635"/>
                  <a:gd name="T9" fmla="*/ 226 h 398"/>
                  <a:gd name="T10" fmla="*/ 478 w 635"/>
                  <a:gd name="T11" fmla="*/ 262 h 398"/>
                  <a:gd name="T12" fmla="*/ 403 w 635"/>
                  <a:gd name="T13" fmla="*/ 291 h 398"/>
                  <a:gd name="T14" fmla="*/ 352 w 635"/>
                  <a:gd name="T15" fmla="*/ 272 h 398"/>
                  <a:gd name="T16" fmla="*/ 332 w 635"/>
                  <a:gd name="T17" fmla="*/ 226 h 398"/>
                  <a:gd name="T18" fmla="*/ 331 w 635"/>
                  <a:gd name="T19" fmla="*/ 198 h 398"/>
                  <a:gd name="T20" fmla="*/ 303 w 635"/>
                  <a:gd name="T21" fmla="*/ 164 h 398"/>
                  <a:gd name="T22" fmla="*/ 246 w 635"/>
                  <a:gd name="T23" fmla="*/ 180 h 398"/>
                  <a:gd name="T24" fmla="*/ 236 w 635"/>
                  <a:gd name="T25" fmla="*/ 209 h 398"/>
                  <a:gd name="T26" fmla="*/ 220 w 635"/>
                  <a:gd name="T27" fmla="*/ 268 h 398"/>
                  <a:gd name="T28" fmla="*/ 160 w 635"/>
                  <a:gd name="T29" fmla="*/ 310 h 398"/>
                  <a:gd name="T30" fmla="*/ 122 w 635"/>
                  <a:gd name="T31" fmla="*/ 304 h 398"/>
                  <a:gd name="T32" fmla="*/ 83 w 635"/>
                  <a:gd name="T33" fmla="*/ 270 h 398"/>
                  <a:gd name="T34" fmla="*/ 83 w 635"/>
                  <a:gd name="T35" fmla="*/ 182 h 398"/>
                  <a:gd name="T36" fmla="*/ 90 w 635"/>
                  <a:gd name="T37" fmla="*/ 149 h 398"/>
                  <a:gd name="T38" fmla="*/ 62 w 635"/>
                  <a:gd name="T39" fmla="*/ 126 h 398"/>
                  <a:gd name="T40" fmla="*/ 34 w 635"/>
                  <a:gd name="T41" fmla="*/ 139 h 398"/>
                  <a:gd name="T42" fmla="*/ 7 w 635"/>
                  <a:gd name="T43" fmla="*/ 193 h 398"/>
                  <a:gd name="T44" fmla="*/ 3 w 635"/>
                  <a:gd name="T45" fmla="*/ 268 h 398"/>
                  <a:gd name="T46" fmla="*/ 31 w 635"/>
                  <a:gd name="T47" fmla="*/ 336 h 398"/>
                  <a:gd name="T48" fmla="*/ 93 w 635"/>
                  <a:gd name="T49" fmla="*/ 383 h 398"/>
                  <a:gd name="T50" fmla="*/ 139 w 635"/>
                  <a:gd name="T51" fmla="*/ 398 h 398"/>
                  <a:gd name="T52" fmla="*/ 229 w 635"/>
                  <a:gd name="T53" fmla="*/ 383 h 398"/>
                  <a:gd name="T54" fmla="*/ 279 w 635"/>
                  <a:gd name="T55" fmla="*/ 339 h 398"/>
                  <a:gd name="T56" fmla="*/ 350 w 635"/>
                  <a:gd name="T57" fmla="*/ 379 h 398"/>
                  <a:gd name="T58" fmla="*/ 470 w 635"/>
                  <a:gd name="T59" fmla="*/ 375 h 398"/>
                  <a:gd name="T60" fmla="*/ 527 w 635"/>
                  <a:gd name="T61" fmla="*/ 350 h 398"/>
                  <a:gd name="T62" fmla="*/ 600 w 635"/>
                  <a:gd name="T63" fmla="*/ 271 h 398"/>
                  <a:gd name="T64" fmla="*/ 635 w 635"/>
                  <a:gd name="T65" fmla="*/ 166 h 398"/>
                  <a:gd name="T66" fmla="*/ 614 w 635"/>
                  <a:gd name="T67" fmla="*/ 64 h 398"/>
                  <a:gd name="T68" fmla="*/ 555 w 635"/>
                  <a:gd name="T69" fmla="*/ 6 h 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635" h="398">
                    <a:moveTo>
                      <a:pt x="555" y="6"/>
                    </a:moveTo>
                    <a:lnTo>
                      <a:pt x="544" y="0"/>
                    </a:lnTo>
                    <a:lnTo>
                      <a:pt x="521" y="3"/>
                    </a:lnTo>
                    <a:lnTo>
                      <a:pt x="504" y="18"/>
                    </a:lnTo>
                    <a:lnTo>
                      <a:pt x="495" y="39"/>
                    </a:lnTo>
                    <a:lnTo>
                      <a:pt x="496" y="52"/>
                    </a:lnTo>
                    <a:lnTo>
                      <a:pt x="514" y="113"/>
                    </a:lnTo>
                    <a:lnTo>
                      <a:pt x="530" y="177"/>
                    </a:lnTo>
                    <a:lnTo>
                      <a:pt x="527" y="202"/>
                    </a:lnTo>
                    <a:lnTo>
                      <a:pt x="515" y="226"/>
                    </a:lnTo>
                    <a:lnTo>
                      <a:pt x="494" y="251"/>
                    </a:lnTo>
                    <a:lnTo>
                      <a:pt x="478" y="262"/>
                    </a:lnTo>
                    <a:lnTo>
                      <a:pt x="453" y="278"/>
                    </a:lnTo>
                    <a:lnTo>
                      <a:pt x="403" y="291"/>
                    </a:lnTo>
                    <a:lnTo>
                      <a:pt x="370" y="284"/>
                    </a:lnTo>
                    <a:lnTo>
                      <a:pt x="352" y="272"/>
                    </a:lnTo>
                    <a:lnTo>
                      <a:pt x="339" y="252"/>
                    </a:lnTo>
                    <a:lnTo>
                      <a:pt x="332" y="226"/>
                    </a:lnTo>
                    <a:lnTo>
                      <a:pt x="332" y="209"/>
                    </a:lnTo>
                    <a:lnTo>
                      <a:pt x="331" y="198"/>
                    </a:lnTo>
                    <a:lnTo>
                      <a:pt x="324" y="180"/>
                    </a:lnTo>
                    <a:lnTo>
                      <a:pt x="303" y="164"/>
                    </a:lnTo>
                    <a:lnTo>
                      <a:pt x="268" y="164"/>
                    </a:lnTo>
                    <a:lnTo>
                      <a:pt x="246" y="180"/>
                    </a:lnTo>
                    <a:lnTo>
                      <a:pt x="237" y="198"/>
                    </a:lnTo>
                    <a:lnTo>
                      <a:pt x="236" y="209"/>
                    </a:lnTo>
                    <a:lnTo>
                      <a:pt x="233" y="231"/>
                    </a:lnTo>
                    <a:lnTo>
                      <a:pt x="220" y="268"/>
                    </a:lnTo>
                    <a:lnTo>
                      <a:pt x="196" y="297"/>
                    </a:lnTo>
                    <a:lnTo>
                      <a:pt x="160" y="310"/>
                    </a:lnTo>
                    <a:lnTo>
                      <a:pt x="137" y="307"/>
                    </a:lnTo>
                    <a:lnTo>
                      <a:pt x="122" y="304"/>
                    </a:lnTo>
                    <a:lnTo>
                      <a:pt x="102" y="294"/>
                    </a:lnTo>
                    <a:lnTo>
                      <a:pt x="83" y="270"/>
                    </a:lnTo>
                    <a:lnTo>
                      <a:pt x="76" y="228"/>
                    </a:lnTo>
                    <a:lnTo>
                      <a:pt x="83" y="182"/>
                    </a:lnTo>
                    <a:lnTo>
                      <a:pt x="88" y="162"/>
                    </a:lnTo>
                    <a:lnTo>
                      <a:pt x="90" y="149"/>
                    </a:lnTo>
                    <a:lnTo>
                      <a:pt x="80" y="131"/>
                    </a:lnTo>
                    <a:lnTo>
                      <a:pt x="62" y="126"/>
                    </a:lnTo>
                    <a:lnTo>
                      <a:pt x="43" y="130"/>
                    </a:lnTo>
                    <a:lnTo>
                      <a:pt x="34" y="139"/>
                    </a:lnTo>
                    <a:lnTo>
                      <a:pt x="23" y="157"/>
                    </a:lnTo>
                    <a:lnTo>
                      <a:pt x="7" y="193"/>
                    </a:lnTo>
                    <a:lnTo>
                      <a:pt x="0" y="232"/>
                    </a:lnTo>
                    <a:lnTo>
                      <a:pt x="3" y="268"/>
                    </a:lnTo>
                    <a:lnTo>
                      <a:pt x="13" y="304"/>
                    </a:lnTo>
                    <a:lnTo>
                      <a:pt x="31" y="336"/>
                    </a:lnTo>
                    <a:lnTo>
                      <a:pt x="59" y="362"/>
                    </a:lnTo>
                    <a:lnTo>
                      <a:pt x="93" y="383"/>
                    </a:lnTo>
                    <a:lnTo>
                      <a:pt x="113" y="390"/>
                    </a:lnTo>
                    <a:lnTo>
                      <a:pt x="139" y="398"/>
                    </a:lnTo>
                    <a:lnTo>
                      <a:pt x="187" y="398"/>
                    </a:lnTo>
                    <a:lnTo>
                      <a:pt x="229" y="383"/>
                    </a:lnTo>
                    <a:lnTo>
                      <a:pt x="265" y="356"/>
                    </a:lnTo>
                    <a:lnTo>
                      <a:pt x="279" y="339"/>
                    </a:lnTo>
                    <a:lnTo>
                      <a:pt x="299" y="356"/>
                    </a:lnTo>
                    <a:lnTo>
                      <a:pt x="350" y="379"/>
                    </a:lnTo>
                    <a:lnTo>
                      <a:pt x="409" y="386"/>
                    </a:lnTo>
                    <a:lnTo>
                      <a:pt x="470" y="375"/>
                    </a:lnTo>
                    <a:lnTo>
                      <a:pt x="502" y="362"/>
                    </a:lnTo>
                    <a:lnTo>
                      <a:pt x="527" y="350"/>
                    </a:lnTo>
                    <a:lnTo>
                      <a:pt x="567" y="316"/>
                    </a:lnTo>
                    <a:lnTo>
                      <a:pt x="600" y="271"/>
                    </a:lnTo>
                    <a:lnTo>
                      <a:pt x="623" y="221"/>
                    </a:lnTo>
                    <a:lnTo>
                      <a:pt x="635" y="166"/>
                    </a:lnTo>
                    <a:lnTo>
                      <a:pt x="632" y="113"/>
                    </a:lnTo>
                    <a:lnTo>
                      <a:pt x="614" y="64"/>
                    </a:lnTo>
                    <a:lnTo>
                      <a:pt x="581" y="23"/>
                    </a:lnTo>
                    <a:lnTo>
                      <a:pt x="555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3" name="Freeform 19">
                <a:extLst>
                  <a:ext uri="{FF2B5EF4-FFF2-40B4-BE49-F238E27FC236}">
                    <a16:creationId xmlns:a16="http://schemas.microsoft.com/office/drawing/2014/main" id="{77702FAD-3030-B45E-EF57-4548BFFCDB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55" y="2515"/>
                <a:ext cx="176" cy="179"/>
              </a:xfrm>
              <a:custGeom>
                <a:avLst/>
                <a:gdLst>
                  <a:gd name="T0" fmla="*/ 301 w 528"/>
                  <a:gd name="T1" fmla="*/ 1 h 538"/>
                  <a:gd name="T2" fmla="*/ 268 w 528"/>
                  <a:gd name="T3" fmla="*/ 27 h 538"/>
                  <a:gd name="T4" fmla="*/ 273 w 528"/>
                  <a:gd name="T5" fmla="*/ 82 h 538"/>
                  <a:gd name="T6" fmla="*/ 298 w 528"/>
                  <a:gd name="T7" fmla="*/ 95 h 538"/>
                  <a:gd name="T8" fmla="*/ 373 w 528"/>
                  <a:gd name="T9" fmla="*/ 112 h 538"/>
                  <a:gd name="T10" fmla="*/ 419 w 528"/>
                  <a:gd name="T11" fmla="*/ 145 h 538"/>
                  <a:gd name="T12" fmla="*/ 423 w 528"/>
                  <a:gd name="T13" fmla="*/ 191 h 538"/>
                  <a:gd name="T14" fmla="*/ 409 w 528"/>
                  <a:gd name="T15" fmla="*/ 220 h 538"/>
                  <a:gd name="T16" fmla="*/ 357 w 528"/>
                  <a:gd name="T17" fmla="*/ 265 h 538"/>
                  <a:gd name="T18" fmla="*/ 245 w 528"/>
                  <a:gd name="T19" fmla="*/ 269 h 538"/>
                  <a:gd name="T20" fmla="*/ 207 w 528"/>
                  <a:gd name="T21" fmla="*/ 256 h 538"/>
                  <a:gd name="T22" fmla="*/ 188 w 528"/>
                  <a:gd name="T23" fmla="*/ 250 h 538"/>
                  <a:gd name="T24" fmla="*/ 150 w 528"/>
                  <a:gd name="T25" fmla="*/ 268 h 538"/>
                  <a:gd name="T26" fmla="*/ 141 w 528"/>
                  <a:gd name="T27" fmla="*/ 324 h 538"/>
                  <a:gd name="T28" fmla="*/ 161 w 528"/>
                  <a:gd name="T29" fmla="*/ 341 h 538"/>
                  <a:gd name="T30" fmla="*/ 173 w 528"/>
                  <a:gd name="T31" fmla="*/ 347 h 538"/>
                  <a:gd name="T32" fmla="*/ 178 w 528"/>
                  <a:gd name="T33" fmla="*/ 348 h 538"/>
                  <a:gd name="T34" fmla="*/ 184 w 528"/>
                  <a:gd name="T35" fmla="*/ 351 h 538"/>
                  <a:gd name="T36" fmla="*/ 220 w 528"/>
                  <a:gd name="T37" fmla="*/ 367 h 538"/>
                  <a:gd name="T38" fmla="*/ 243 w 528"/>
                  <a:gd name="T39" fmla="*/ 399 h 538"/>
                  <a:gd name="T40" fmla="*/ 180 w 528"/>
                  <a:gd name="T41" fmla="*/ 443 h 538"/>
                  <a:gd name="T42" fmla="*/ 131 w 528"/>
                  <a:gd name="T43" fmla="*/ 456 h 538"/>
                  <a:gd name="T44" fmla="*/ 62 w 528"/>
                  <a:gd name="T45" fmla="*/ 456 h 538"/>
                  <a:gd name="T46" fmla="*/ 50 w 528"/>
                  <a:gd name="T47" fmla="*/ 443 h 538"/>
                  <a:gd name="T48" fmla="*/ 10 w 528"/>
                  <a:gd name="T49" fmla="*/ 446 h 538"/>
                  <a:gd name="T50" fmla="*/ 3 w 528"/>
                  <a:gd name="T51" fmla="*/ 475 h 538"/>
                  <a:gd name="T52" fmla="*/ 45 w 528"/>
                  <a:gd name="T53" fmla="*/ 525 h 538"/>
                  <a:gd name="T54" fmla="*/ 134 w 528"/>
                  <a:gd name="T55" fmla="*/ 538 h 538"/>
                  <a:gd name="T56" fmla="*/ 190 w 528"/>
                  <a:gd name="T57" fmla="*/ 528 h 538"/>
                  <a:gd name="T58" fmla="*/ 302 w 528"/>
                  <a:gd name="T59" fmla="*/ 465 h 538"/>
                  <a:gd name="T60" fmla="*/ 355 w 528"/>
                  <a:gd name="T61" fmla="*/ 383 h 538"/>
                  <a:gd name="T62" fmla="*/ 357 w 528"/>
                  <a:gd name="T63" fmla="*/ 366 h 538"/>
                  <a:gd name="T64" fmla="*/ 425 w 528"/>
                  <a:gd name="T65" fmla="*/ 341 h 538"/>
                  <a:gd name="T66" fmla="*/ 497 w 528"/>
                  <a:gd name="T67" fmla="*/ 271 h 538"/>
                  <a:gd name="T68" fmla="*/ 520 w 528"/>
                  <a:gd name="T69" fmla="*/ 220 h 538"/>
                  <a:gd name="T70" fmla="*/ 520 w 528"/>
                  <a:gd name="T71" fmla="*/ 127 h 538"/>
                  <a:gd name="T72" fmla="*/ 469 w 528"/>
                  <a:gd name="T73" fmla="*/ 53 h 538"/>
                  <a:gd name="T74" fmla="*/ 384 w 528"/>
                  <a:gd name="T75" fmla="*/ 9 h 538"/>
                  <a:gd name="T76" fmla="*/ 311 w 528"/>
                  <a:gd name="T77" fmla="*/ 0 h 5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28" h="538">
                    <a:moveTo>
                      <a:pt x="311" y="0"/>
                    </a:moveTo>
                    <a:lnTo>
                      <a:pt x="301" y="1"/>
                    </a:lnTo>
                    <a:lnTo>
                      <a:pt x="285" y="9"/>
                    </a:lnTo>
                    <a:lnTo>
                      <a:pt x="268" y="27"/>
                    </a:lnTo>
                    <a:lnTo>
                      <a:pt x="263" y="60"/>
                    </a:lnTo>
                    <a:lnTo>
                      <a:pt x="273" y="82"/>
                    </a:lnTo>
                    <a:lnTo>
                      <a:pt x="288" y="92"/>
                    </a:lnTo>
                    <a:lnTo>
                      <a:pt x="298" y="95"/>
                    </a:lnTo>
                    <a:lnTo>
                      <a:pt x="321" y="99"/>
                    </a:lnTo>
                    <a:lnTo>
                      <a:pt x="373" y="112"/>
                    </a:lnTo>
                    <a:lnTo>
                      <a:pt x="404" y="129"/>
                    </a:lnTo>
                    <a:lnTo>
                      <a:pt x="419" y="145"/>
                    </a:lnTo>
                    <a:lnTo>
                      <a:pt x="426" y="165"/>
                    </a:lnTo>
                    <a:lnTo>
                      <a:pt x="423" y="191"/>
                    </a:lnTo>
                    <a:lnTo>
                      <a:pt x="416" y="206"/>
                    </a:lnTo>
                    <a:lnTo>
                      <a:pt x="409" y="220"/>
                    </a:lnTo>
                    <a:lnTo>
                      <a:pt x="391" y="242"/>
                    </a:lnTo>
                    <a:lnTo>
                      <a:pt x="357" y="265"/>
                    </a:lnTo>
                    <a:lnTo>
                      <a:pt x="302" y="276"/>
                    </a:lnTo>
                    <a:lnTo>
                      <a:pt x="245" y="269"/>
                    </a:lnTo>
                    <a:lnTo>
                      <a:pt x="217" y="260"/>
                    </a:lnTo>
                    <a:lnTo>
                      <a:pt x="207" y="256"/>
                    </a:lnTo>
                    <a:lnTo>
                      <a:pt x="199" y="253"/>
                    </a:lnTo>
                    <a:lnTo>
                      <a:pt x="188" y="250"/>
                    </a:lnTo>
                    <a:lnTo>
                      <a:pt x="171" y="253"/>
                    </a:lnTo>
                    <a:lnTo>
                      <a:pt x="150" y="268"/>
                    </a:lnTo>
                    <a:lnTo>
                      <a:pt x="135" y="299"/>
                    </a:lnTo>
                    <a:lnTo>
                      <a:pt x="141" y="324"/>
                    </a:lnTo>
                    <a:lnTo>
                      <a:pt x="151" y="337"/>
                    </a:lnTo>
                    <a:lnTo>
                      <a:pt x="161" y="341"/>
                    </a:lnTo>
                    <a:lnTo>
                      <a:pt x="167" y="344"/>
                    </a:lnTo>
                    <a:lnTo>
                      <a:pt x="173" y="347"/>
                    </a:lnTo>
                    <a:lnTo>
                      <a:pt x="173" y="347"/>
                    </a:lnTo>
                    <a:lnTo>
                      <a:pt x="178" y="348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220" y="367"/>
                    </a:lnTo>
                    <a:lnTo>
                      <a:pt x="252" y="386"/>
                    </a:lnTo>
                    <a:lnTo>
                      <a:pt x="243" y="399"/>
                    </a:lnTo>
                    <a:lnTo>
                      <a:pt x="220" y="420"/>
                    </a:lnTo>
                    <a:lnTo>
                      <a:pt x="180" y="443"/>
                    </a:lnTo>
                    <a:lnTo>
                      <a:pt x="150" y="452"/>
                    </a:lnTo>
                    <a:lnTo>
                      <a:pt x="131" y="456"/>
                    </a:lnTo>
                    <a:lnTo>
                      <a:pt x="85" y="459"/>
                    </a:lnTo>
                    <a:lnTo>
                      <a:pt x="62" y="456"/>
                    </a:lnTo>
                    <a:lnTo>
                      <a:pt x="57" y="453"/>
                    </a:lnTo>
                    <a:lnTo>
                      <a:pt x="50" y="443"/>
                    </a:lnTo>
                    <a:lnTo>
                      <a:pt x="30" y="438"/>
                    </a:lnTo>
                    <a:lnTo>
                      <a:pt x="10" y="446"/>
                    </a:lnTo>
                    <a:lnTo>
                      <a:pt x="0" y="463"/>
                    </a:lnTo>
                    <a:lnTo>
                      <a:pt x="3" y="475"/>
                    </a:lnTo>
                    <a:lnTo>
                      <a:pt x="13" y="498"/>
                    </a:lnTo>
                    <a:lnTo>
                      <a:pt x="45" y="525"/>
                    </a:lnTo>
                    <a:lnTo>
                      <a:pt x="88" y="537"/>
                    </a:lnTo>
                    <a:lnTo>
                      <a:pt x="134" y="538"/>
                    </a:lnTo>
                    <a:lnTo>
                      <a:pt x="155" y="534"/>
                    </a:lnTo>
                    <a:lnTo>
                      <a:pt x="190" y="528"/>
                    </a:lnTo>
                    <a:lnTo>
                      <a:pt x="250" y="504"/>
                    </a:lnTo>
                    <a:lnTo>
                      <a:pt x="302" y="465"/>
                    </a:lnTo>
                    <a:lnTo>
                      <a:pt x="341" y="414"/>
                    </a:lnTo>
                    <a:lnTo>
                      <a:pt x="355" y="383"/>
                    </a:lnTo>
                    <a:lnTo>
                      <a:pt x="358" y="374"/>
                    </a:lnTo>
                    <a:lnTo>
                      <a:pt x="357" y="366"/>
                    </a:lnTo>
                    <a:lnTo>
                      <a:pt x="381" y="360"/>
                    </a:lnTo>
                    <a:lnTo>
                      <a:pt x="425" y="341"/>
                    </a:lnTo>
                    <a:lnTo>
                      <a:pt x="463" y="311"/>
                    </a:lnTo>
                    <a:lnTo>
                      <a:pt x="497" y="271"/>
                    </a:lnTo>
                    <a:lnTo>
                      <a:pt x="509" y="246"/>
                    </a:lnTo>
                    <a:lnTo>
                      <a:pt x="520" y="220"/>
                    </a:lnTo>
                    <a:lnTo>
                      <a:pt x="528" y="171"/>
                    </a:lnTo>
                    <a:lnTo>
                      <a:pt x="520" y="127"/>
                    </a:lnTo>
                    <a:lnTo>
                      <a:pt x="499" y="86"/>
                    </a:lnTo>
                    <a:lnTo>
                      <a:pt x="469" y="53"/>
                    </a:lnTo>
                    <a:lnTo>
                      <a:pt x="430" y="26"/>
                    </a:lnTo>
                    <a:lnTo>
                      <a:pt x="384" y="9"/>
                    </a:lnTo>
                    <a:lnTo>
                      <a:pt x="337" y="0"/>
                    </a:lnTo>
                    <a:lnTo>
                      <a:pt x="31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4" name="Freeform 20">
                <a:extLst>
                  <a:ext uri="{FF2B5EF4-FFF2-40B4-BE49-F238E27FC236}">
                    <a16:creationId xmlns:a16="http://schemas.microsoft.com/office/drawing/2014/main" id="{68259866-C2B7-33F4-15A7-D277D9873D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65" y="2702"/>
                <a:ext cx="205" cy="210"/>
              </a:xfrm>
              <a:custGeom>
                <a:avLst/>
                <a:gdLst>
                  <a:gd name="T0" fmla="*/ 388 w 613"/>
                  <a:gd name="T1" fmla="*/ 3 h 630"/>
                  <a:gd name="T2" fmla="*/ 357 w 613"/>
                  <a:gd name="T3" fmla="*/ 52 h 630"/>
                  <a:gd name="T4" fmla="*/ 381 w 613"/>
                  <a:gd name="T5" fmla="*/ 89 h 630"/>
                  <a:gd name="T6" fmla="*/ 466 w 613"/>
                  <a:gd name="T7" fmla="*/ 128 h 630"/>
                  <a:gd name="T8" fmla="*/ 511 w 613"/>
                  <a:gd name="T9" fmla="*/ 174 h 630"/>
                  <a:gd name="T10" fmla="*/ 506 w 613"/>
                  <a:gd name="T11" fmla="*/ 230 h 630"/>
                  <a:gd name="T12" fmla="*/ 486 w 613"/>
                  <a:gd name="T13" fmla="*/ 265 h 630"/>
                  <a:gd name="T14" fmla="*/ 431 w 613"/>
                  <a:gd name="T15" fmla="*/ 307 h 630"/>
                  <a:gd name="T16" fmla="*/ 349 w 613"/>
                  <a:gd name="T17" fmla="*/ 312 h 630"/>
                  <a:gd name="T18" fmla="*/ 257 w 613"/>
                  <a:gd name="T19" fmla="*/ 265 h 630"/>
                  <a:gd name="T20" fmla="*/ 253 w 613"/>
                  <a:gd name="T21" fmla="*/ 260 h 630"/>
                  <a:gd name="T22" fmla="*/ 239 w 613"/>
                  <a:gd name="T23" fmla="*/ 252 h 630"/>
                  <a:gd name="T24" fmla="*/ 198 w 613"/>
                  <a:gd name="T25" fmla="*/ 256 h 630"/>
                  <a:gd name="T26" fmla="*/ 175 w 613"/>
                  <a:gd name="T27" fmla="*/ 311 h 630"/>
                  <a:gd name="T28" fmla="*/ 188 w 613"/>
                  <a:gd name="T29" fmla="*/ 334 h 630"/>
                  <a:gd name="T30" fmla="*/ 214 w 613"/>
                  <a:gd name="T31" fmla="*/ 354 h 630"/>
                  <a:gd name="T32" fmla="*/ 256 w 613"/>
                  <a:gd name="T33" fmla="*/ 422 h 630"/>
                  <a:gd name="T34" fmla="*/ 224 w 613"/>
                  <a:gd name="T35" fmla="*/ 512 h 630"/>
                  <a:gd name="T36" fmla="*/ 180 w 613"/>
                  <a:gd name="T37" fmla="*/ 543 h 630"/>
                  <a:gd name="T38" fmla="*/ 119 w 613"/>
                  <a:gd name="T39" fmla="*/ 547 h 630"/>
                  <a:gd name="T40" fmla="*/ 72 w 613"/>
                  <a:gd name="T41" fmla="*/ 495 h 630"/>
                  <a:gd name="T42" fmla="*/ 51 w 613"/>
                  <a:gd name="T43" fmla="*/ 397 h 630"/>
                  <a:gd name="T44" fmla="*/ 37 w 613"/>
                  <a:gd name="T45" fmla="*/ 374 h 630"/>
                  <a:gd name="T46" fmla="*/ 5 w 613"/>
                  <a:gd name="T47" fmla="*/ 387 h 630"/>
                  <a:gd name="T48" fmla="*/ 0 w 613"/>
                  <a:gd name="T49" fmla="*/ 425 h 630"/>
                  <a:gd name="T50" fmla="*/ 13 w 613"/>
                  <a:gd name="T51" fmla="*/ 540 h 630"/>
                  <a:gd name="T52" fmla="*/ 66 w 613"/>
                  <a:gd name="T53" fmla="*/ 607 h 630"/>
                  <a:gd name="T54" fmla="*/ 131 w 613"/>
                  <a:gd name="T55" fmla="*/ 630 h 630"/>
                  <a:gd name="T56" fmla="*/ 220 w 613"/>
                  <a:gd name="T57" fmla="*/ 615 h 630"/>
                  <a:gd name="T58" fmla="*/ 263 w 613"/>
                  <a:gd name="T59" fmla="*/ 594 h 630"/>
                  <a:gd name="T60" fmla="*/ 329 w 613"/>
                  <a:gd name="T61" fmla="*/ 522 h 630"/>
                  <a:gd name="T62" fmla="*/ 352 w 613"/>
                  <a:gd name="T63" fmla="*/ 452 h 630"/>
                  <a:gd name="T64" fmla="*/ 352 w 613"/>
                  <a:gd name="T65" fmla="*/ 410 h 630"/>
                  <a:gd name="T66" fmla="*/ 446 w 613"/>
                  <a:gd name="T67" fmla="*/ 404 h 630"/>
                  <a:gd name="T68" fmla="*/ 555 w 613"/>
                  <a:gd name="T69" fmla="*/ 338 h 630"/>
                  <a:gd name="T70" fmla="*/ 594 w 613"/>
                  <a:gd name="T71" fmla="*/ 283 h 630"/>
                  <a:gd name="T72" fmla="*/ 613 w 613"/>
                  <a:gd name="T73" fmla="*/ 177 h 630"/>
                  <a:gd name="T74" fmla="*/ 574 w 613"/>
                  <a:gd name="T75" fmla="*/ 82 h 630"/>
                  <a:gd name="T76" fmla="*/ 489 w 613"/>
                  <a:gd name="T77" fmla="*/ 17 h 630"/>
                  <a:gd name="T78" fmla="*/ 404 w 613"/>
                  <a:gd name="T79" fmla="*/ 0 h 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13" h="630">
                    <a:moveTo>
                      <a:pt x="404" y="0"/>
                    </a:moveTo>
                    <a:lnTo>
                      <a:pt x="388" y="3"/>
                    </a:lnTo>
                    <a:lnTo>
                      <a:pt x="365" y="21"/>
                    </a:lnTo>
                    <a:lnTo>
                      <a:pt x="357" y="52"/>
                    </a:lnTo>
                    <a:lnTo>
                      <a:pt x="367" y="79"/>
                    </a:lnTo>
                    <a:lnTo>
                      <a:pt x="381" y="89"/>
                    </a:lnTo>
                    <a:lnTo>
                      <a:pt x="410" y="101"/>
                    </a:lnTo>
                    <a:lnTo>
                      <a:pt x="466" y="128"/>
                    </a:lnTo>
                    <a:lnTo>
                      <a:pt x="498" y="152"/>
                    </a:lnTo>
                    <a:lnTo>
                      <a:pt x="511" y="174"/>
                    </a:lnTo>
                    <a:lnTo>
                      <a:pt x="515" y="200"/>
                    </a:lnTo>
                    <a:lnTo>
                      <a:pt x="506" y="230"/>
                    </a:lnTo>
                    <a:lnTo>
                      <a:pt x="498" y="249"/>
                    </a:lnTo>
                    <a:lnTo>
                      <a:pt x="486" y="265"/>
                    </a:lnTo>
                    <a:lnTo>
                      <a:pt x="462" y="291"/>
                    </a:lnTo>
                    <a:lnTo>
                      <a:pt x="431" y="307"/>
                    </a:lnTo>
                    <a:lnTo>
                      <a:pt x="400" y="314"/>
                    </a:lnTo>
                    <a:lnTo>
                      <a:pt x="349" y="312"/>
                    </a:lnTo>
                    <a:lnTo>
                      <a:pt x="285" y="286"/>
                    </a:lnTo>
                    <a:lnTo>
                      <a:pt x="257" y="265"/>
                    </a:lnTo>
                    <a:lnTo>
                      <a:pt x="257" y="265"/>
                    </a:lnTo>
                    <a:lnTo>
                      <a:pt x="253" y="260"/>
                    </a:lnTo>
                    <a:lnTo>
                      <a:pt x="247" y="258"/>
                    </a:lnTo>
                    <a:lnTo>
                      <a:pt x="239" y="252"/>
                    </a:lnTo>
                    <a:lnTo>
                      <a:pt x="223" y="249"/>
                    </a:lnTo>
                    <a:lnTo>
                      <a:pt x="198" y="256"/>
                    </a:lnTo>
                    <a:lnTo>
                      <a:pt x="177" y="285"/>
                    </a:lnTo>
                    <a:lnTo>
                      <a:pt x="175" y="311"/>
                    </a:lnTo>
                    <a:lnTo>
                      <a:pt x="181" y="327"/>
                    </a:lnTo>
                    <a:lnTo>
                      <a:pt x="188" y="334"/>
                    </a:lnTo>
                    <a:lnTo>
                      <a:pt x="201" y="344"/>
                    </a:lnTo>
                    <a:lnTo>
                      <a:pt x="214" y="354"/>
                    </a:lnTo>
                    <a:lnTo>
                      <a:pt x="234" y="376"/>
                    </a:lnTo>
                    <a:lnTo>
                      <a:pt x="256" y="422"/>
                    </a:lnTo>
                    <a:lnTo>
                      <a:pt x="253" y="469"/>
                    </a:lnTo>
                    <a:lnTo>
                      <a:pt x="224" y="512"/>
                    </a:lnTo>
                    <a:lnTo>
                      <a:pt x="198" y="531"/>
                    </a:lnTo>
                    <a:lnTo>
                      <a:pt x="180" y="543"/>
                    </a:lnTo>
                    <a:lnTo>
                      <a:pt x="146" y="551"/>
                    </a:lnTo>
                    <a:lnTo>
                      <a:pt x="119" y="547"/>
                    </a:lnTo>
                    <a:lnTo>
                      <a:pt x="96" y="533"/>
                    </a:lnTo>
                    <a:lnTo>
                      <a:pt x="72" y="495"/>
                    </a:lnTo>
                    <a:lnTo>
                      <a:pt x="54" y="430"/>
                    </a:lnTo>
                    <a:lnTo>
                      <a:pt x="51" y="397"/>
                    </a:lnTo>
                    <a:lnTo>
                      <a:pt x="50" y="386"/>
                    </a:lnTo>
                    <a:lnTo>
                      <a:pt x="37" y="374"/>
                    </a:lnTo>
                    <a:lnTo>
                      <a:pt x="20" y="374"/>
                    </a:lnTo>
                    <a:lnTo>
                      <a:pt x="5" y="387"/>
                    </a:lnTo>
                    <a:lnTo>
                      <a:pt x="2" y="397"/>
                    </a:lnTo>
                    <a:lnTo>
                      <a:pt x="0" y="425"/>
                    </a:lnTo>
                    <a:lnTo>
                      <a:pt x="1" y="484"/>
                    </a:lnTo>
                    <a:lnTo>
                      <a:pt x="13" y="540"/>
                    </a:lnTo>
                    <a:lnTo>
                      <a:pt x="43" y="589"/>
                    </a:lnTo>
                    <a:lnTo>
                      <a:pt x="66" y="607"/>
                    </a:lnTo>
                    <a:lnTo>
                      <a:pt x="87" y="619"/>
                    </a:lnTo>
                    <a:lnTo>
                      <a:pt x="131" y="630"/>
                    </a:lnTo>
                    <a:lnTo>
                      <a:pt x="175" y="628"/>
                    </a:lnTo>
                    <a:lnTo>
                      <a:pt x="220" y="615"/>
                    </a:lnTo>
                    <a:lnTo>
                      <a:pt x="241" y="606"/>
                    </a:lnTo>
                    <a:lnTo>
                      <a:pt x="263" y="594"/>
                    </a:lnTo>
                    <a:lnTo>
                      <a:pt x="300" y="561"/>
                    </a:lnTo>
                    <a:lnTo>
                      <a:pt x="329" y="522"/>
                    </a:lnTo>
                    <a:lnTo>
                      <a:pt x="348" y="476"/>
                    </a:lnTo>
                    <a:lnTo>
                      <a:pt x="352" y="452"/>
                    </a:lnTo>
                    <a:lnTo>
                      <a:pt x="355" y="430"/>
                    </a:lnTo>
                    <a:lnTo>
                      <a:pt x="352" y="410"/>
                    </a:lnTo>
                    <a:lnTo>
                      <a:pt x="384" y="413"/>
                    </a:lnTo>
                    <a:lnTo>
                      <a:pt x="446" y="404"/>
                    </a:lnTo>
                    <a:lnTo>
                      <a:pt x="505" y="380"/>
                    </a:lnTo>
                    <a:lnTo>
                      <a:pt x="555" y="338"/>
                    </a:lnTo>
                    <a:lnTo>
                      <a:pt x="577" y="309"/>
                    </a:lnTo>
                    <a:lnTo>
                      <a:pt x="594" y="283"/>
                    </a:lnTo>
                    <a:lnTo>
                      <a:pt x="611" y="230"/>
                    </a:lnTo>
                    <a:lnTo>
                      <a:pt x="613" y="177"/>
                    </a:lnTo>
                    <a:lnTo>
                      <a:pt x="600" y="127"/>
                    </a:lnTo>
                    <a:lnTo>
                      <a:pt x="574" y="82"/>
                    </a:lnTo>
                    <a:lnTo>
                      <a:pt x="537" y="44"/>
                    </a:lnTo>
                    <a:lnTo>
                      <a:pt x="489" y="17"/>
                    </a:lnTo>
                    <a:lnTo>
                      <a:pt x="434" y="1"/>
                    </a:lnTo>
                    <a:lnTo>
                      <a:pt x="40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68" name="Group 31">
              <a:extLst>
                <a:ext uri="{FF2B5EF4-FFF2-40B4-BE49-F238E27FC236}">
                  <a16:creationId xmlns:a16="http://schemas.microsoft.com/office/drawing/2014/main" id="{139E1575-F109-395C-F42C-6E487B42ADE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94443" y="5066831"/>
              <a:ext cx="167284" cy="203007"/>
              <a:chOff x="2647" y="1727"/>
              <a:chExt cx="192" cy="233"/>
            </a:xfrm>
            <a:grpFill/>
          </p:grpSpPr>
          <p:sp>
            <p:nvSpPr>
              <p:cNvPr id="69" name="Freeform 32">
                <a:extLst>
                  <a:ext uri="{FF2B5EF4-FFF2-40B4-BE49-F238E27FC236}">
                    <a16:creationId xmlns:a16="http://schemas.microsoft.com/office/drawing/2014/main" id="{C28E8951-1BCC-F001-0882-FE7060C65F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99" y="1727"/>
                <a:ext cx="140" cy="152"/>
              </a:xfrm>
              <a:custGeom>
                <a:avLst/>
                <a:gdLst>
                  <a:gd name="T0" fmla="*/ 94 w 421"/>
                  <a:gd name="T1" fmla="*/ 455 h 455"/>
                  <a:gd name="T2" fmla="*/ 0 w 421"/>
                  <a:gd name="T3" fmla="*/ 362 h 455"/>
                  <a:gd name="T4" fmla="*/ 172 w 421"/>
                  <a:gd name="T5" fmla="*/ 191 h 455"/>
                  <a:gd name="T6" fmla="*/ 371 w 421"/>
                  <a:gd name="T7" fmla="*/ 1 h 455"/>
                  <a:gd name="T8" fmla="*/ 377 w 421"/>
                  <a:gd name="T9" fmla="*/ 0 h 455"/>
                  <a:gd name="T10" fmla="*/ 404 w 421"/>
                  <a:gd name="T11" fmla="*/ 4 h 455"/>
                  <a:gd name="T12" fmla="*/ 419 w 421"/>
                  <a:gd name="T13" fmla="*/ 21 h 455"/>
                  <a:gd name="T14" fmla="*/ 421 w 421"/>
                  <a:gd name="T15" fmla="*/ 37 h 455"/>
                  <a:gd name="T16" fmla="*/ 364 w 421"/>
                  <a:gd name="T17" fmla="*/ 120 h 455"/>
                  <a:gd name="T18" fmla="*/ 130 w 421"/>
                  <a:gd name="T19" fmla="*/ 410 h 455"/>
                  <a:gd name="T20" fmla="*/ 94 w 421"/>
                  <a:gd name="T21" fmla="*/ 455 h 4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21" h="455">
                    <a:moveTo>
                      <a:pt x="94" y="455"/>
                    </a:moveTo>
                    <a:lnTo>
                      <a:pt x="0" y="362"/>
                    </a:lnTo>
                    <a:lnTo>
                      <a:pt x="172" y="191"/>
                    </a:lnTo>
                    <a:lnTo>
                      <a:pt x="371" y="1"/>
                    </a:lnTo>
                    <a:lnTo>
                      <a:pt x="377" y="0"/>
                    </a:lnTo>
                    <a:lnTo>
                      <a:pt x="404" y="4"/>
                    </a:lnTo>
                    <a:lnTo>
                      <a:pt x="419" y="21"/>
                    </a:lnTo>
                    <a:lnTo>
                      <a:pt x="421" y="37"/>
                    </a:lnTo>
                    <a:lnTo>
                      <a:pt x="364" y="120"/>
                    </a:lnTo>
                    <a:lnTo>
                      <a:pt x="130" y="410"/>
                    </a:lnTo>
                    <a:lnTo>
                      <a:pt x="94" y="45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0" name="Freeform 33">
                <a:extLst>
                  <a:ext uri="{FF2B5EF4-FFF2-40B4-BE49-F238E27FC236}">
                    <a16:creationId xmlns:a16="http://schemas.microsoft.com/office/drawing/2014/main" id="{FBFB0003-78A8-B172-F92C-EFD8733D49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47" y="1856"/>
                <a:ext cx="76" cy="104"/>
              </a:xfrm>
              <a:custGeom>
                <a:avLst/>
                <a:gdLst>
                  <a:gd name="T0" fmla="*/ 22 w 226"/>
                  <a:gd name="T1" fmla="*/ 314 h 314"/>
                  <a:gd name="T2" fmla="*/ 21 w 226"/>
                  <a:gd name="T3" fmla="*/ 301 h 314"/>
                  <a:gd name="T4" fmla="*/ 37 w 226"/>
                  <a:gd name="T5" fmla="*/ 242 h 314"/>
                  <a:gd name="T6" fmla="*/ 63 w 226"/>
                  <a:gd name="T7" fmla="*/ 219 h 314"/>
                  <a:gd name="T8" fmla="*/ 90 w 226"/>
                  <a:gd name="T9" fmla="*/ 211 h 314"/>
                  <a:gd name="T10" fmla="*/ 107 w 226"/>
                  <a:gd name="T11" fmla="*/ 209 h 314"/>
                  <a:gd name="T12" fmla="*/ 125 w 226"/>
                  <a:gd name="T13" fmla="*/ 208 h 314"/>
                  <a:gd name="T14" fmla="*/ 153 w 226"/>
                  <a:gd name="T15" fmla="*/ 199 h 314"/>
                  <a:gd name="T16" fmla="*/ 188 w 226"/>
                  <a:gd name="T17" fmla="*/ 173 h 314"/>
                  <a:gd name="T18" fmla="*/ 223 w 226"/>
                  <a:gd name="T19" fmla="*/ 107 h 314"/>
                  <a:gd name="T20" fmla="*/ 226 w 226"/>
                  <a:gd name="T21" fmla="*/ 91 h 314"/>
                  <a:gd name="T22" fmla="*/ 132 w 226"/>
                  <a:gd name="T23" fmla="*/ 0 h 314"/>
                  <a:gd name="T24" fmla="*/ 96 w 226"/>
                  <a:gd name="T25" fmla="*/ 17 h 314"/>
                  <a:gd name="T26" fmla="*/ 44 w 226"/>
                  <a:gd name="T27" fmla="*/ 61 h 314"/>
                  <a:gd name="T28" fmla="*/ 13 w 226"/>
                  <a:gd name="T29" fmla="*/ 113 h 314"/>
                  <a:gd name="T30" fmla="*/ 0 w 226"/>
                  <a:gd name="T31" fmla="*/ 165 h 314"/>
                  <a:gd name="T32" fmla="*/ 2 w 226"/>
                  <a:gd name="T33" fmla="*/ 239 h 314"/>
                  <a:gd name="T34" fmla="*/ 19 w 226"/>
                  <a:gd name="T35" fmla="*/ 307 h 314"/>
                  <a:gd name="T36" fmla="*/ 22 w 226"/>
                  <a:gd name="T37" fmla="*/ 314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26" h="314">
                    <a:moveTo>
                      <a:pt x="22" y="314"/>
                    </a:moveTo>
                    <a:lnTo>
                      <a:pt x="21" y="301"/>
                    </a:lnTo>
                    <a:lnTo>
                      <a:pt x="37" y="242"/>
                    </a:lnTo>
                    <a:lnTo>
                      <a:pt x="63" y="219"/>
                    </a:lnTo>
                    <a:lnTo>
                      <a:pt x="90" y="211"/>
                    </a:lnTo>
                    <a:lnTo>
                      <a:pt x="107" y="209"/>
                    </a:lnTo>
                    <a:lnTo>
                      <a:pt x="125" y="208"/>
                    </a:lnTo>
                    <a:lnTo>
                      <a:pt x="153" y="199"/>
                    </a:lnTo>
                    <a:lnTo>
                      <a:pt x="188" y="173"/>
                    </a:lnTo>
                    <a:lnTo>
                      <a:pt x="223" y="107"/>
                    </a:lnTo>
                    <a:lnTo>
                      <a:pt x="226" y="91"/>
                    </a:lnTo>
                    <a:lnTo>
                      <a:pt x="132" y="0"/>
                    </a:lnTo>
                    <a:lnTo>
                      <a:pt x="96" y="17"/>
                    </a:lnTo>
                    <a:lnTo>
                      <a:pt x="44" y="61"/>
                    </a:lnTo>
                    <a:lnTo>
                      <a:pt x="13" y="113"/>
                    </a:lnTo>
                    <a:lnTo>
                      <a:pt x="0" y="165"/>
                    </a:lnTo>
                    <a:lnTo>
                      <a:pt x="2" y="239"/>
                    </a:lnTo>
                    <a:lnTo>
                      <a:pt x="19" y="307"/>
                    </a:lnTo>
                    <a:lnTo>
                      <a:pt x="22" y="3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6846711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55B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548795" y="94343"/>
            <a:ext cx="11480799" cy="6669314"/>
          </a:xfrm>
          <a:prstGeom prst="roundRect">
            <a:avLst>
              <a:gd name="adj" fmla="val 2541"/>
            </a:avLst>
          </a:prstGeom>
          <a:solidFill>
            <a:schemeClr val="bg1"/>
          </a:solidFill>
          <a:ln>
            <a:noFill/>
          </a:ln>
          <a:effectLst>
            <a:outerShdw dist="1016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853511" y="598713"/>
            <a:ext cx="193117" cy="5222353"/>
            <a:chOff x="581527" y="787428"/>
            <a:chExt cx="193117" cy="5222353"/>
          </a:xfrm>
          <a:solidFill>
            <a:schemeClr val="bg1"/>
          </a:solidFill>
        </p:grpSpPr>
        <p:sp>
          <p:nvSpPr>
            <p:cNvPr id="5" name="Freeform 9"/>
            <p:cNvSpPr>
              <a:spLocks/>
            </p:cNvSpPr>
            <p:nvPr/>
          </p:nvSpPr>
          <p:spPr bwMode="auto">
            <a:xfrm>
              <a:off x="612262" y="1494240"/>
              <a:ext cx="131646" cy="17373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6" name="Group 12"/>
            <p:cNvGrpSpPr>
              <a:grpSpLocks noChangeAspect="1"/>
            </p:cNvGrpSpPr>
            <p:nvPr/>
          </p:nvGrpSpPr>
          <p:grpSpPr bwMode="auto">
            <a:xfrm>
              <a:off x="581527" y="787428"/>
              <a:ext cx="193117" cy="153620"/>
              <a:chOff x="6124" y="305"/>
              <a:chExt cx="841" cy="669"/>
            </a:xfrm>
            <a:grpFill/>
          </p:grpSpPr>
          <p:sp>
            <p:nvSpPr>
              <p:cNvPr id="23" name="Freeform 13"/>
              <p:cNvSpPr>
                <a:spLocks/>
              </p:cNvSpPr>
              <p:nvPr/>
            </p:nvSpPr>
            <p:spPr bwMode="auto">
              <a:xfrm>
                <a:off x="6244" y="440"/>
                <a:ext cx="601" cy="534"/>
              </a:xfrm>
              <a:custGeom>
                <a:avLst/>
                <a:gdLst>
                  <a:gd name="T0" fmla="*/ 902 w 1802"/>
                  <a:gd name="T1" fmla="*/ 0 h 1602"/>
                  <a:gd name="T2" fmla="*/ 2 w 1802"/>
                  <a:gd name="T3" fmla="*/ 742 h 1602"/>
                  <a:gd name="T4" fmla="*/ 2 w 1802"/>
                  <a:gd name="T5" fmla="*/ 743 h 1602"/>
                  <a:gd name="T6" fmla="*/ 2 w 1802"/>
                  <a:gd name="T7" fmla="*/ 746 h 1602"/>
                  <a:gd name="T8" fmla="*/ 0 w 1802"/>
                  <a:gd name="T9" fmla="*/ 749 h 1602"/>
                  <a:gd name="T10" fmla="*/ 0 w 1802"/>
                  <a:gd name="T11" fmla="*/ 751 h 1602"/>
                  <a:gd name="T12" fmla="*/ 0 w 1802"/>
                  <a:gd name="T13" fmla="*/ 1501 h 1602"/>
                  <a:gd name="T14" fmla="*/ 2 w 1802"/>
                  <a:gd name="T15" fmla="*/ 1521 h 1602"/>
                  <a:gd name="T16" fmla="*/ 16 w 1802"/>
                  <a:gd name="T17" fmla="*/ 1557 h 1602"/>
                  <a:gd name="T18" fmla="*/ 30 w 1802"/>
                  <a:gd name="T19" fmla="*/ 1572 h 1602"/>
                  <a:gd name="T20" fmla="*/ 45 w 1802"/>
                  <a:gd name="T21" fmla="*/ 1586 h 1602"/>
                  <a:gd name="T22" fmla="*/ 81 w 1802"/>
                  <a:gd name="T23" fmla="*/ 1601 h 1602"/>
                  <a:gd name="T24" fmla="*/ 100 w 1802"/>
                  <a:gd name="T25" fmla="*/ 1602 h 1602"/>
                  <a:gd name="T26" fmla="*/ 702 w 1802"/>
                  <a:gd name="T27" fmla="*/ 1602 h 1602"/>
                  <a:gd name="T28" fmla="*/ 702 w 1802"/>
                  <a:gd name="T29" fmla="*/ 1001 h 1602"/>
                  <a:gd name="T30" fmla="*/ 1102 w 1802"/>
                  <a:gd name="T31" fmla="*/ 1001 h 1602"/>
                  <a:gd name="T32" fmla="*/ 1102 w 1802"/>
                  <a:gd name="T33" fmla="*/ 1602 h 1602"/>
                  <a:gd name="T34" fmla="*/ 1703 w 1802"/>
                  <a:gd name="T35" fmla="*/ 1602 h 1602"/>
                  <a:gd name="T36" fmla="*/ 1723 w 1802"/>
                  <a:gd name="T37" fmla="*/ 1601 h 1602"/>
                  <a:gd name="T38" fmla="*/ 1758 w 1802"/>
                  <a:gd name="T39" fmla="*/ 1586 h 1602"/>
                  <a:gd name="T40" fmla="*/ 1773 w 1802"/>
                  <a:gd name="T41" fmla="*/ 1572 h 1602"/>
                  <a:gd name="T42" fmla="*/ 1786 w 1802"/>
                  <a:gd name="T43" fmla="*/ 1557 h 1602"/>
                  <a:gd name="T44" fmla="*/ 1802 w 1802"/>
                  <a:gd name="T45" fmla="*/ 1521 h 1602"/>
                  <a:gd name="T46" fmla="*/ 1802 w 1802"/>
                  <a:gd name="T47" fmla="*/ 1501 h 1602"/>
                  <a:gd name="T48" fmla="*/ 1802 w 1802"/>
                  <a:gd name="T49" fmla="*/ 751 h 1602"/>
                  <a:gd name="T50" fmla="*/ 1802 w 1802"/>
                  <a:gd name="T51" fmla="*/ 745 h 1602"/>
                  <a:gd name="T52" fmla="*/ 1801 w 1802"/>
                  <a:gd name="T53" fmla="*/ 742 h 1602"/>
                  <a:gd name="T54" fmla="*/ 902 w 1802"/>
                  <a:gd name="T55" fmla="*/ 0 h 16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802" h="1602">
                    <a:moveTo>
                      <a:pt x="902" y="0"/>
                    </a:moveTo>
                    <a:lnTo>
                      <a:pt x="2" y="742"/>
                    </a:lnTo>
                    <a:lnTo>
                      <a:pt x="2" y="743"/>
                    </a:lnTo>
                    <a:lnTo>
                      <a:pt x="2" y="746"/>
                    </a:lnTo>
                    <a:lnTo>
                      <a:pt x="0" y="749"/>
                    </a:lnTo>
                    <a:lnTo>
                      <a:pt x="0" y="751"/>
                    </a:lnTo>
                    <a:lnTo>
                      <a:pt x="0" y="1501"/>
                    </a:lnTo>
                    <a:lnTo>
                      <a:pt x="2" y="1521"/>
                    </a:lnTo>
                    <a:lnTo>
                      <a:pt x="16" y="1557"/>
                    </a:lnTo>
                    <a:lnTo>
                      <a:pt x="30" y="1572"/>
                    </a:lnTo>
                    <a:lnTo>
                      <a:pt x="45" y="1586"/>
                    </a:lnTo>
                    <a:lnTo>
                      <a:pt x="81" y="1601"/>
                    </a:lnTo>
                    <a:lnTo>
                      <a:pt x="100" y="1602"/>
                    </a:lnTo>
                    <a:lnTo>
                      <a:pt x="702" y="1602"/>
                    </a:lnTo>
                    <a:lnTo>
                      <a:pt x="702" y="1001"/>
                    </a:lnTo>
                    <a:lnTo>
                      <a:pt x="1102" y="1001"/>
                    </a:lnTo>
                    <a:lnTo>
                      <a:pt x="1102" y="1602"/>
                    </a:lnTo>
                    <a:lnTo>
                      <a:pt x="1703" y="1602"/>
                    </a:lnTo>
                    <a:lnTo>
                      <a:pt x="1723" y="1601"/>
                    </a:lnTo>
                    <a:lnTo>
                      <a:pt x="1758" y="1586"/>
                    </a:lnTo>
                    <a:lnTo>
                      <a:pt x="1773" y="1572"/>
                    </a:lnTo>
                    <a:lnTo>
                      <a:pt x="1786" y="1557"/>
                    </a:lnTo>
                    <a:lnTo>
                      <a:pt x="1802" y="1521"/>
                    </a:lnTo>
                    <a:lnTo>
                      <a:pt x="1802" y="1501"/>
                    </a:lnTo>
                    <a:lnTo>
                      <a:pt x="1802" y="751"/>
                    </a:lnTo>
                    <a:lnTo>
                      <a:pt x="1802" y="745"/>
                    </a:lnTo>
                    <a:lnTo>
                      <a:pt x="1801" y="742"/>
                    </a:lnTo>
                    <a:lnTo>
                      <a:pt x="90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14"/>
              <p:cNvSpPr>
                <a:spLocks/>
              </p:cNvSpPr>
              <p:nvPr/>
            </p:nvSpPr>
            <p:spPr bwMode="auto">
              <a:xfrm>
                <a:off x="6124" y="305"/>
                <a:ext cx="841" cy="394"/>
              </a:xfrm>
              <a:custGeom>
                <a:avLst/>
                <a:gdLst>
                  <a:gd name="T0" fmla="*/ 2505 w 2522"/>
                  <a:gd name="T1" fmla="*/ 978 h 1181"/>
                  <a:gd name="T2" fmla="*/ 2162 w 2522"/>
                  <a:gd name="T3" fmla="*/ 694 h 1181"/>
                  <a:gd name="T4" fmla="*/ 2162 w 2522"/>
                  <a:gd name="T5" fmla="*/ 54 h 1181"/>
                  <a:gd name="T6" fmla="*/ 2162 w 2522"/>
                  <a:gd name="T7" fmla="*/ 44 h 1181"/>
                  <a:gd name="T8" fmla="*/ 2155 w 2522"/>
                  <a:gd name="T9" fmla="*/ 26 h 1181"/>
                  <a:gd name="T10" fmla="*/ 2149 w 2522"/>
                  <a:gd name="T11" fmla="*/ 18 h 1181"/>
                  <a:gd name="T12" fmla="*/ 2141 w 2522"/>
                  <a:gd name="T13" fmla="*/ 13 h 1181"/>
                  <a:gd name="T14" fmla="*/ 2123 w 2522"/>
                  <a:gd name="T15" fmla="*/ 5 h 1181"/>
                  <a:gd name="T16" fmla="*/ 2113 w 2522"/>
                  <a:gd name="T17" fmla="*/ 5 h 1181"/>
                  <a:gd name="T18" fmla="*/ 1812 w 2522"/>
                  <a:gd name="T19" fmla="*/ 5 h 1181"/>
                  <a:gd name="T20" fmla="*/ 1802 w 2522"/>
                  <a:gd name="T21" fmla="*/ 5 h 1181"/>
                  <a:gd name="T22" fmla="*/ 1783 w 2522"/>
                  <a:gd name="T23" fmla="*/ 13 h 1181"/>
                  <a:gd name="T24" fmla="*/ 1776 w 2522"/>
                  <a:gd name="T25" fmla="*/ 18 h 1181"/>
                  <a:gd name="T26" fmla="*/ 1770 w 2522"/>
                  <a:gd name="T27" fmla="*/ 26 h 1181"/>
                  <a:gd name="T28" fmla="*/ 1763 w 2522"/>
                  <a:gd name="T29" fmla="*/ 44 h 1181"/>
                  <a:gd name="T30" fmla="*/ 1762 w 2522"/>
                  <a:gd name="T31" fmla="*/ 54 h 1181"/>
                  <a:gd name="T32" fmla="*/ 1762 w 2522"/>
                  <a:gd name="T33" fmla="*/ 360 h 1181"/>
                  <a:gd name="T34" fmla="*/ 1380 w 2522"/>
                  <a:gd name="T35" fmla="*/ 41 h 1181"/>
                  <a:gd name="T36" fmla="*/ 1354 w 2522"/>
                  <a:gd name="T37" fmla="*/ 23 h 1181"/>
                  <a:gd name="T38" fmla="*/ 1295 w 2522"/>
                  <a:gd name="T39" fmla="*/ 1 h 1181"/>
                  <a:gd name="T40" fmla="*/ 1262 w 2522"/>
                  <a:gd name="T41" fmla="*/ 0 h 1181"/>
                  <a:gd name="T42" fmla="*/ 1227 w 2522"/>
                  <a:gd name="T43" fmla="*/ 1 h 1181"/>
                  <a:gd name="T44" fmla="*/ 1168 w 2522"/>
                  <a:gd name="T45" fmla="*/ 23 h 1181"/>
                  <a:gd name="T46" fmla="*/ 1142 w 2522"/>
                  <a:gd name="T47" fmla="*/ 41 h 1181"/>
                  <a:gd name="T48" fmla="*/ 17 w 2522"/>
                  <a:gd name="T49" fmla="*/ 978 h 1181"/>
                  <a:gd name="T50" fmla="*/ 10 w 2522"/>
                  <a:gd name="T51" fmla="*/ 985 h 1181"/>
                  <a:gd name="T52" fmla="*/ 1 w 2522"/>
                  <a:gd name="T53" fmla="*/ 1001 h 1181"/>
                  <a:gd name="T54" fmla="*/ 0 w 2522"/>
                  <a:gd name="T55" fmla="*/ 1012 h 1181"/>
                  <a:gd name="T56" fmla="*/ 0 w 2522"/>
                  <a:gd name="T57" fmla="*/ 1023 h 1181"/>
                  <a:gd name="T58" fmla="*/ 6 w 2522"/>
                  <a:gd name="T59" fmla="*/ 1040 h 1181"/>
                  <a:gd name="T60" fmla="*/ 12 w 2522"/>
                  <a:gd name="T61" fmla="*/ 1048 h 1181"/>
                  <a:gd name="T62" fmla="*/ 108 w 2522"/>
                  <a:gd name="T63" fmla="*/ 1164 h 1181"/>
                  <a:gd name="T64" fmla="*/ 122 w 2522"/>
                  <a:gd name="T65" fmla="*/ 1177 h 1181"/>
                  <a:gd name="T66" fmla="*/ 141 w 2522"/>
                  <a:gd name="T67" fmla="*/ 1181 h 1181"/>
                  <a:gd name="T68" fmla="*/ 160 w 2522"/>
                  <a:gd name="T69" fmla="*/ 1181 h 1181"/>
                  <a:gd name="T70" fmla="*/ 179 w 2522"/>
                  <a:gd name="T71" fmla="*/ 1171 h 1181"/>
                  <a:gd name="T72" fmla="*/ 1262 w 2522"/>
                  <a:gd name="T73" fmla="*/ 268 h 1181"/>
                  <a:gd name="T74" fmla="*/ 2344 w 2522"/>
                  <a:gd name="T75" fmla="*/ 1171 h 1181"/>
                  <a:gd name="T76" fmla="*/ 2358 w 2522"/>
                  <a:gd name="T77" fmla="*/ 1180 h 1181"/>
                  <a:gd name="T78" fmla="*/ 2377 w 2522"/>
                  <a:gd name="T79" fmla="*/ 1181 h 1181"/>
                  <a:gd name="T80" fmla="*/ 2383 w 2522"/>
                  <a:gd name="T81" fmla="*/ 1181 h 1181"/>
                  <a:gd name="T82" fmla="*/ 2401 w 2522"/>
                  <a:gd name="T83" fmla="*/ 1177 h 1181"/>
                  <a:gd name="T84" fmla="*/ 2414 w 2522"/>
                  <a:gd name="T85" fmla="*/ 1164 h 1181"/>
                  <a:gd name="T86" fmla="*/ 2512 w 2522"/>
                  <a:gd name="T87" fmla="*/ 1048 h 1181"/>
                  <a:gd name="T88" fmla="*/ 2518 w 2522"/>
                  <a:gd name="T89" fmla="*/ 1040 h 1181"/>
                  <a:gd name="T90" fmla="*/ 2522 w 2522"/>
                  <a:gd name="T91" fmla="*/ 1023 h 1181"/>
                  <a:gd name="T92" fmla="*/ 2522 w 2522"/>
                  <a:gd name="T93" fmla="*/ 1012 h 1181"/>
                  <a:gd name="T94" fmla="*/ 2521 w 2522"/>
                  <a:gd name="T95" fmla="*/ 1001 h 1181"/>
                  <a:gd name="T96" fmla="*/ 2512 w 2522"/>
                  <a:gd name="T97" fmla="*/ 985 h 1181"/>
                  <a:gd name="T98" fmla="*/ 2505 w 2522"/>
                  <a:gd name="T99" fmla="*/ 978 h 1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522" h="1181">
                    <a:moveTo>
                      <a:pt x="2505" y="978"/>
                    </a:moveTo>
                    <a:lnTo>
                      <a:pt x="2162" y="694"/>
                    </a:lnTo>
                    <a:lnTo>
                      <a:pt x="2162" y="54"/>
                    </a:lnTo>
                    <a:lnTo>
                      <a:pt x="2162" y="44"/>
                    </a:lnTo>
                    <a:lnTo>
                      <a:pt x="2155" y="26"/>
                    </a:lnTo>
                    <a:lnTo>
                      <a:pt x="2149" y="18"/>
                    </a:lnTo>
                    <a:lnTo>
                      <a:pt x="2141" y="13"/>
                    </a:lnTo>
                    <a:lnTo>
                      <a:pt x="2123" y="5"/>
                    </a:lnTo>
                    <a:lnTo>
                      <a:pt x="2113" y="5"/>
                    </a:lnTo>
                    <a:lnTo>
                      <a:pt x="1812" y="5"/>
                    </a:lnTo>
                    <a:lnTo>
                      <a:pt x="1802" y="5"/>
                    </a:lnTo>
                    <a:lnTo>
                      <a:pt x="1783" y="13"/>
                    </a:lnTo>
                    <a:lnTo>
                      <a:pt x="1776" y="18"/>
                    </a:lnTo>
                    <a:lnTo>
                      <a:pt x="1770" y="26"/>
                    </a:lnTo>
                    <a:lnTo>
                      <a:pt x="1763" y="44"/>
                    </a:lnTo>
                    <a:lnTo>
                      <a:pt x="1762" y="54"/>
                    </a:lnTo>
                    <a:lnTo>
                      <a:pt x="1762" y="360"/>
                    </a:lnTo>
                    <a:lnTo>
                      <a:pt x="1380" y="41"/>
                    </a:lnTo>
                    <a:lnTo>
                      <a:pt x="1354" y="23"/>
                    </a:lnTo>
                    <a:lnTo>
                      <a:pt x="1295" y="1"/>
                    </a:lnTo>
                    <a:lnTo>
                      <a:pt x="1262" y="0"/>
                    </a:lnTo>
                    <a:lnTo>
                      <a:pt x="1227" y="1"/>
                    </a:lnTo>
                    <a:lnTo>
                      <a:pt x="1168" y="23"/>
                    </a:lnTo>
                    <a:lnTo>
                      <a:pt x="1142" y="41"/>
                    </a:lnTo>
                    <a:lnTo>
                      <a:pt x="17" y="978"/>
                    </a:lnTo>
                    <a:lnTo>
                      <a:pt x="10" y="985"/>
                    </a:lnTo>
                    <a:lnTo>
                      <a:pt x="1" y="1001"/>
                    </a:lnTo>
                    <a:lnTo>
                      <a:pt x="0" y="1012"/>
                    </a:lnTo>
                    <a:lnTo>
                      <a:pt x="0" y="1023"/>
                    </a:lnTo>
                    <a:lnTo>
                      <a:pt x="6" y="1040"/>
                    </a:lnTo>
                    <a:lnTo>
                      <a:pt x="12" y="1048"/>
                    </a:lnTo>
                    <a:lnTo>
                      <a:pt x="108" y="1164"/>
                    </a:lnTo>
                    <a:lnTo>
                      <a:pt x="122" y="1177"/>
                    </a:lnTo>
                    <a:lnTo>
                      <a:pt x="141" y="1181"/>
                    </a:lnTo>
                    <a:lnTo>
                      <a:pt x="160" y="1181"/>
                    </a:lnTo>
                    <a:lnTo>
                      <a:pt x="179" y="1171"/>
                    </a:lnTo>
                    <a:lnTo>
                      <a:pt x="1262" y="268"/>
                    </a:lnTo>
                    <a:lnTo>
                      <a:pt x="2344" y="1171"/>
                    </a:lnTo>
                    <a:lnTo>
                      <a:pt x="2358" y="1180"/>
                    </a:lnTo>
                    <a:lnTo>
                      <a:pt x="2377" y="1181"/>
                    </a:lnTo>
                    <a:lnTo>
                      <a:pt x="2383" y="1181"/>
                    </a:lnTo>
                    <a:lnTo>
                      <a:pt x="2401" y="1177"/>
                    </a:lnTo>
                    <a:lnTo>
                      <a:pt x="2414" y="1164"/>
                    </a:lnTo>
                    <a:lnTo>
                      <a:pt x="2512" y="1048"/>
                    </a:lnTo>
                    <a:lnTo>
                      <a:pt x="2518" y="1040"/>
                    </a:lnTo>
                    <a:lnTo>
                      <a:pt x="2522" y="1023"/>
                    </a:lnTo>
                    <a:lnTo>
                      <a:pt x="2522" y="1012"/>
                    </a:lnTo>
                    <a:lnTo>
                      <a:pt x="2521" y="1001"/>
                    </a:lnTo>
                    <a:lnTo>
                      <a:pt x="2512" y="985"/>
                    </a:lnTo>
                    <a:lnTo>
                      <a:pt x="2505" y="97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7" name="Freeform 36"/>
            <p:cNvSpPr>
              <a:spLocks noEditPoints="1"/>
            </p:cNvSpPr>
            <p:nvPr/>
          </p:nvSpPr>
          <p:spPr bwMode="auto">
            <a:xfrm>
              <a:off x="625397" y="4336406"/>
              <a:ext cx="105376" cy="177233"/>
            </a:xfrm>
            <a:custGeom>
              <a:avLst/>
              <a:gdLst>
                <a:gd name="T0" fmla="*/ 937 w 1926"/>
                <a:gd name="T1" fmla="*/ 3639 h 4045"/>
                <a:gd name="T2" fmla="*/ 893 w 1926"/>
                <a:gd name="T3" fmla="*/ 3665 h 4045"/>
                <a:gd name="T4" fmla="*/ 863 w 1926"/>
                <a:gd name="T5" fmla="*/ 3712 h 4045"/>
                <a:gd name="T6" fmla="*/ 851 w 1926"/>
                <a:gd name="T7" fmla="*/ 3772 h 4045"/>
                <a:gd name="T8" fmla="*/ 863 w 1926"/>
                <a:gd name="T9" fmla="*/ 3832 h 4045"/>
                <a:gd name="T10" fmla="*/ 893 w 1926"/>
                <a:gd name="T11" fmla="*/ 3878 h 4045"/>
                <a:gd name="T12" fmla="*/ 937 w 1926"/>
                <a:gd name="T13" fmla="*/ 3905 h 4045"/>
                <a:gd name="T14" fmla="*/ 988 w 1926"/>
                <a:gd name="T15" fmla="*/ 3905 h 4045"/>
                <a:gd name="T16" fmla="*/ 1033 w 1926"/>
                <a:gd name="T17" fmla="*/ 3878 h 4045"/>
                <a:gd name="T18" fmla="*/ 1064 w 1926"/>
                <a:gd name="T19" fmla="*/ 3832 h 4045"/>
                <a:gd name="T20" fmla="*/ 1075 w 1926"/>
                <a:gd name="T21" fmla="*/ 3772 h 4045"/>
                <a:gd name="T22" fmla="*/ 1064 w 1926"/>
                <a:gd name="T23" fmla="*/ 3712 h 4045"/>
                <a:gd name="T24" fmla="*/ 1033 w 1926"/>
                <a:gd name="T25" fmla="*/ 3665 h 4045"/>
                <a:gd name="T26" fmla="*/ 988 w 1926"/>
                <a:gd name="T27" fmla="*/ 3639 h 4045"/>
                <a:gd name="T28" fmla="*/ 156 w 1926"/>
                <a:gd name="T29" fmla="*/ 434 h 4045"/>
                <a:gd name="T30" fmla="*/ 1770 w 1926"/>
                <a:gd name="T31" fmla="*/ 3540 h 4045"/>
                <a:gd name="T32" fmla="*/ 156 w 1926"/>
                <a:gd name="T33" fmla="*/ 434 h 4045"/>
                <a:gd name="T34" fmla="*/ 716 w 1926"/>
                <a:gd name="T35" fmla="*/ 200 h 4045"/>
                <a:gd name="T36" fmla="*/ 701 w 1926"/>
                <a:gd name="T37" fmla="*/ 217 h 4045"/>
                <a:gd name="T38" fmla="*/ 701 w 1926"/>
                <a:gd name="T39" fmla="*/ 243 h 4045"/>
                <a:gd name="T40" fmla="*/ 716 w 1926"/>
                <a:gd name="T41" fmla="*/ 260 h 4045"/>
                <a:gd name="T42" fmla="*/ 1199 w 1926"/>
                <a:gd name="T43" fmla="*/ 262 h 4045"/>
                <a:gd name="T44" fmla="*/ 1218 w 1926"/>
                <a:gd name="T45" fmla="*/ 254 h 4045"/>
                <a:gd name="T46" fmla="*/ 1226 w 1926"/>
                <a:gd name="T47" fmla="*/ 230 h 4045"/>
                <a:gd name="T48" fmla="*/ 1218 w 1926"/>
                <a:gd name="T49" fmla="*/ 207 h 4045"/>
                <a:gd name="T50" fmla="*/ 1199 w 1926"/>
                <a:gd name="T51" fmla="*/ 197 h 4045"/>
                <a:gd name="T52" fmla="*/ 224 w 1926"/>
                <a:gd name="T53" fmla="*/ 0 h 4045"/>
                <a:gd name="T54" fmla="*/ 1738 w 1926"/>
                <a:gd name="T55" fmla="*/ 4 h 4045"/>
                <a:gd name="T56" fmla="*/ 1805 w 1926"/>
                <a:gd name="T57" fmla="*/ 31 h 4045"/>
                <a:gd name="T58" fmla="*/ 1860 w 1926"/>
                <a:gd name="T59" fmla="*/ 81 h 4045"/>
                <a:gd name="T60" fmla="*/ 1900 w 1926"/>
                <a:gd name="T61" fmla="*/ 148 h 4045"/>
                <a:gd name="T62" fmla="*/ 1923 w 1926"/>
                <a:gd name="T63" fmla="*/ 229 h 4045"/>
                <a:gd name="T64" fmla="*/ 1926 w 1926"/>
                <a:gd name="T65" fmla="*/ 3772 h 4045"/>
                <a:gd name="T66" fmla="*/ 1915 w 1926"/>
                <a:gd name="T67" fmla="*/ 3857 h 4045"/>
                <a:gd name="T68" fmla="*/ 1882 w 1926"/>
                <a:gd name="T69" fmla="*/ 3932 h 4045"/>
                <a:gd name="T70" fmla="*/ 1834 w 1926"/>
                <a:gd name="T71" fmla="*/ 3992 h 4045"/>
                <a:gd name="T72" fmla="*/ 1773 w 1926"/>
                <a:gd name="T73" fmla="*/ 4032 h 4045"/>
                <a:gd name="T74" fmla="*/ 1702 w 1926"/>
                <a:gd name="T75" fmla="*/ 4045 h 4045"/>
                <a:gd name="T76" fmla="*/ 188 w 1926"/>
                <a:gd name="T77" fmla="*/ 4041 h 4045"/>
                <a:gd name="T78" fmla="*/ 122 w 1926"/>
                <a:gd name="T79" fmla="*/ 4014 h 4045"/>
                <a:gd name="T80" fmla="*/ 66 w 1926"/>
                <a:gd name="T81" fmla="*/ 3964 h 4045"/>
                <a:gd name="T82" fmla="*/ 25 w 1926"/>
                <a:gd name="T83" fmla="*/ 3897 h 4045"/>
                <a:gd name="T84" fmla="*/ 3 w 1926"/>
                <a:gd name="T85" fmla="*/ 3816 h 4045"/>
                <a:gd name="T86" fmla="*/ 0 w 1926"/>
                <a:gd name="T87" fmla="*/ 273 h 4045"/>
                <a:gd name="T88" fmla="*/ 12 w 1926"/>
                <a:gd name="T89" fmla="*/ 188 h 4045"/>
                <a:gd name="T90" fmla="*/ 43 w 1926"/>
                <a:gd name="T91" fmla="*/ 113 h 4045"/>
                <a:gd name="T92" fmla="*/ 92 w 1926"/>
                <a:gd name="T93" fmla="*/ 53 h 4045"/>
                <a:gd name="T94" fmla="*/ 154 w 1926"/>
                <a:gd name="T95" fmla="*/ 13 h 4045"/>
                <a:gd name="T96" fmla="*/ 224 w 1926"/>
                <a:gd name="T97" fmla="*/ 0 h 4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26" h="4045">
                  <a:moveTo>
                    <a:pt x="963" y="3636"/>
                  </a:moveTo>
                  <a:lnTo>
                    <a:pt x="937" y="3639"/>
                  </a:lnTo>
                  <a:lnTo>
                    <a:pt x="914" y="3649"/>
                  </a:lnTo>
                  <a:lnTo>
                    <a:pt x="893" y="3665"/>
                  </a:lnTo>
                  <a:lnTo>
                    <a:pt x="876" y="3686"/>
                  </a:lnTo>
                  <a:lnTo>
                    <a:pt x="863" y="3712"/>
                  </a:lnTo>
                  <a:lnTo>
                    <a:pt x="854" y="3741"/>
                  </a:lnTo>
                  <a:lnTo>
                    <a:pt x="851" y="3772"/>
                  </a:lnTo>
                  <a:lnTo>
                    <a:pt x="854" y="3804"/>
                  </a:lnTo>
                  <a:lnTo>
                    <a:pt x="863" y="3832"/>
                  </a:lnTo>
                  <a:lnTo>
                    <a:pt x="876" y="3857"/>
                  </a:lnTo>
                  <a:lnTo>
                    <a:pt x="893" y="3878"/>
                  </a:lnTo>
                  <a:lnTo>
                    <a:pt x="914" y="3894"/>
                  </a:lnTo>
                  <a:lnTo>
                    <a:pt x="937" y="3905"/>
                  </a:lnTo>
                  <a:lnTo>
                    <a:pt x="963" y="3909"/>
                  </a:lnTo>
                  <a:lnTo>
                    <a:pt x="988" y="3905"/>
                  </a:lnTo>
                  <a:lnTo>
                    <a:pt x="1013" y="3894"/>
                  </a:lnTo>
                  <a:lnTo>
                    <a:pt x="1033" y="3878"/>
                  </a:lnTo>
                  <a:lnTo>
                    <a:pt x="1051" y="3857"/>
                  </a:lnTo>
                  <a:lnTo>
                    <a:pt x="1064" y="3832"/>
                  </a:lnTo>
                  <a:lnTo>
                    <a:pt x="1072" y="3804"/>
                  </a:lnTo>
                  <a:lnTo>
                    <a:pt x="1075" y="3772"/>
                  </a:lnTo>
                  <a:lnTo>
                    <a:pt x="1072" y="3741"/>
                  </a:lnTo>
                  <a:lnTo>
                    <a:pt x="1064" y="3712"/>
                  </a:lnTo>
                  <a:lnTo>
                    <a:pt x="1051" y="3686"/>
                  </a:lnTo>
                  <a:lnTo>
                    <a:pt x="1033" y="3665"/>
                  </a:lnTo>
                  <a:lnTo>
                    <a:pt x="1013" y="3649"/>
                  </a:lnTo>
                  <a:lnTo>
                    <a:pt x="988" y="3639"/>
                  </a:lnTo>
                  <a:lnTo>
                    <a:pt x="963" y="3636"/>
                  </a:lnTo>
                  <a:close/>
                  <a:moveTo>
                    <a:pt x="156" y="434"/>
                  </a:moveTo>
                  <a:lnTo>
                    <a:pt x="156" y="3540"/>
                  </a:lnTo>
                  <a:lnTo>
                    <a:pt x="1770" y="3540"/>
                  </a:lnTo>
                  <a:lnTo>
                    <a:pt x="1770" y="434"/>
                  </a:lnTo>
                  <a:lnTo>
                    <a:pt x="156" y="434"/>
                  </a:lnTo>
                  <a:close/>
                  <a:moveTo>
                    <a:pt x="727" y="197"/>
                  </a:moveTo>
                  <a:lnTo>
                    <a:pt x="716" y="200"/>
                  </a:lnTo>
                  <a:lnTo>
                    <a:pt x="707" y="207"/>
                  </a:lnTo>
                  <a:lnTo>
                    <a:pt x="701" y="217"/>
                  </a:lnTo>
                  <a:lnTo>
                    <a:pt x="699" y="230"/>
                  </a:lnTo>
                  <a:lnTo>
                    <a:pt x="701" y="243"/>
                  </a:lnTo>
                  <a:lnTo>
                    <a:pt x="707" y="254"/>
                  </a:lnTo>
                  <a:lnTo>
                    <a:pt x="716" y="260"/>
                  </a:lnTo>
                  <a:lnTo>
                    <a:pt x="727" y="262"/>
                  </a:lnTo>
                  <a:lnTo>
                    <a:pt x="1199" y="262"/>
                  </a:lnTo>
                  <a:lnTo>
                    <a:pt x="1210" y="260"/>
                  </a:lnTo>
                  <a:lnTo>
                    <a:pt x="1218" y="254"/>
                  </a:lnTo>
                  <a:lnTo>
                    <a:pt x="1224" y="243"/>
                  </a:lnTo>
                  <a:lnTo>
                    <a:pt x="1226" y="230"/>
                  </a:lnTo>
                  <a:lnTo>
                    <a:pt x="1224" y="217"/>
                  </a:lnTo>
                  <a:lnTo>
                    <a:pt x="1218" y="207"/>
                  </a:lnTo>
                  <a:lnTo>
                    <a:pt x="1210" y="200"/>
                  </a:lnTo>
                  <a:lnTo>
                    <a:pt x="1199" y="197"/>
                  </a:lnTo>
                  <a:lnTo>
                    <a:pt x="727" y="197"/>
                  </a:lnTo>
                  <a:close/>
                  <a:moveTo>
                    <a:pt x="224" y="0"/>
                  </a:moveTo>
                  <a:lnTo>
                    <a:pt x="1702" y="0"/>
                  </a:lnTo>
                  <a:lnTo>
                    <a:pt x="1738" y="4"/>
                  </a:lnTo>
                  <a:lnTo>
                    <a:pt x="1773" y="13"/>
                  </a:lnTo>
                  <a:lnTo>
                    <a:pt x="1805" y="31"/>
                  </a:lnTo>
                  <a:lnTo>
                    <a:pt x="1834" y="53"/>
                  </a:lnTo>
                  <a:lnTo>
                    <a:pt x="1860" y="81"/>
                  </a:lnTo>
                  <a:lnTo>
                    <a:pt x="1882" y="113"/>
                  </a:lnTo>
                  <a:lnTo>
                    <a:pt x="1900" y="148"/>
                  </a:lnTo>
                  <a:lnTo>
                    <a:pt x="1915" y="188"/>
                  </a:lnTo>
                  <a:lnTo>
                    <a:pt x="1923" y="229"/>
                  </a:lnTo>
                  <a:lnTo>
                    <a:pt x="1926" y="273"/>
                  </a:lnTo>
                  <a:lnTo>
                    <a:pt x="1926" y="3772"/>
                  </a:lnTo>
                  <a:lnTo>
                    <a:pt x="1923" y="3816"/>
                  </a:lnTo>
                  <a:lnTo>
                    <a:pt x="1915" y="3857"/>
                  </a:lnTo>
                  <a:lnTo>
                    <a:pt x="1900" y="3897"/>
                  </a:lnTo>
                  <a:lnTo>
                    <a:pt x="1882" y="3932"/>
                  </a:lnTo>
                  <a:lnTo>
                    <a:pt x="1860" y="3964"/>
                  </a:lnTo>
                  <a:lnTo>
                    <a:pt x="1834" y="3992"/>
                  </a:lnTo>
                  <a:lnTo>
                    <a:pt x="1805" y="4014"/>
                  </a:lnTo>
                  <a:lnTo>
                    <a:pt x="1773" y="4032"/>
                  </a:lnTo>
                  <a:lnTo>
                    <a:pt x="1738" y="4041"/>
                  </a:lnTo>
                  <a:lnTo>
                    <a:pt x="1702" y="4045"/>
                  </a:lnTo>
                  <a:lnTo>
                    <a:pt x="224" y="4045"/>
                  </a:lnTo>
                  <a:lnTo>
                    <a:pt x="188" y="4041"/>
                  </a:lnTo>
                  <a:lnTo>
                    <a:pt x="154" y="4032"/>
                  </a:lnTo>
                  <a:lnTo>
                    <a:pt x="122" y="4014"/>
                  </a:lnTo>
                  <a:lnTo>
                    <a:pt x="92" y="3992"/>
                  </a:lnTo>
                  <a:lnTo>
                    <a:pt x="66" y="3964"/>
                  </a:lnTo>
                  <a:lnTo>
                    <a:pt x="43" y="3932"/>
                  </a:lnTo>
                  <a:lnTo>
                    <a:pt x="25" y="3897"/>
                  </a:lnTo>
                  <a:lnTo>
                    <a:pt x="12" y="3857"/>
                  </a:lnTo>
                  <a:lnTo>
                    <a:pt x="3" y="3816"/>
                  </a:lnTo>
                  <a:lnTo>
                    <a:pt x="0" y="3772"/>
                  </a:lnTo>
                  <a:lnTo>
                    <a:pt x="0" y="273"/>
                  </a:lnTo>
                  <a:lnTo>
                    <a:pt x="3" y="229"/>
                  </a:lnTo>
                  <a:lnTo>
                    <a:pt x="12" y="188"/>
                  </a:lnTo>
                  <a:lnTo>
                    <a:pt x="25" y="148"/>
                  </a:lnTo>
                  <a:lnTo>
                    <a:pt x="43" y="113"/>
                  </a:lnTo>
                  <a:lnTo>
                    <a:pt x="66" y="81"/>
                  </a:lnTo>
                  <a:lnTo>
                    <a:pt x="92" y="53"/>
                  </a:lnTo>
                  <a:lnTo>
                    <a:pt x="122" y="31"/>
                  </a:lnTo>
                  <a:lnTo>
                    <a:pt x="154" y="13"/>
                  </a:lnTo>
                  <a:lnTo>
                    <a:pt x="188" y="4"/>
                  </a:lnTo>
                  <a:lnTo>
                    <a:pt x="22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" name="자유형 7"/>
            <p:cNvSpPr>
              <a:spLocks/>
            </p:cNvSpPr>
            <p:nvPr/>
          </p:nvSpPr>
          <p:spPr bwMode="auto">
            <a:xfrm>
              <a:off x="598771" y="3644382"/>
              <a:ext cx="158629" cy="138832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" name="Freeform 6"/>
            <p:cNvSpPr>
              <a:spLocks/>
            </p:cNvSpPr>
            <p:nvPr/>
          </p:nvSpPr>
          <p:spPr bwMode="auto">
            <a:xfrm rot="10800000" flipH="1" flipV="1">
              <a:off x="597941" y="2949079"/>
              <a:ext cx="160288" cy="142111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10" name="Group 20"/>
            <p:cNvGrpSpPr>
              <a:grpSpLocks noChangeAspect="1"/>
            </p:cNvGrpSpPr>
            <p:nvPr/>
          </p:nvGrpSpPr>
          <p:grpSpPr bwMode="auto">
            <a:xfrm>
              <a:off x="614039" y="2221163"/>
              <a:ext cx="128093" cy="174724"/>
              <a:chOff x="2597" y="4163"/>
              <a:chExt cx="217" cy="296"/>
            </a:xfrm>
            <a:grpFill/>
          </p:grpSpPr>
          <p:sp>
            <p:nvSpPr>
              <p:cNvPr id="19" name="Freeform 22"/>
              <p:cNvSpPr>
                <a:spLocks noEditPoints="1"/>
              </p:cNvSpPr>
              <p:nvPr/>
            </p:nvSpPr>
            <p:spPr bwMode="auto">
              <a:xfrm>
                <a:off x="2630" y="4163"/>
                <a:ext cx="151" cy="176"/>
              </a:xfrm>
              <a:custGeom>
                <a:avLst/>
                <a:gdLst>
                  <a:gd name="T0" fmla="*/ 410 w 1662"/>
                  <a:gd name="T1" fmla="*/ 645 h 1942"/>
                  <a:gd name="T2" fmla="*/ 309 w 1662"/>
                  <a:gd name="T3" fmla="*/ 847 h 1942"/>
                  <a:gd name="T4" fmla="*/ 255 w 1662"/>
                  <a:gd name="T5" fmla="*/ 1023 h 1942"/>
                  <a:gd name="T6" fmla="*/ 263 w 1662"/>
                  <a:gd name="T7" fmla="*/ 1206 h 1942"/>
                  <a:gd name="T8" fmla="*/ 347 w 1662"/>
                  <a:gd name="T9" fmla="*/ 1429 h 1942"/>
                  <a:gd name="T10" fmla="*/ 476 w 1662"/>
                  <a:gd name="T11" fmla="*/ 1620 h 1942"/>
                  <a:gd name="T12" fmla="*/ 638 w 1662"/>
                  <a:gd name="T13" fmla="*/ 1753 h 1942"/>
                  <a:gd name="T14" fmla="*/ 825 w 1662"/>
                  <a:gd name="T15" fmla="*/ 1803 h 1942"/>
                  <a:gd name="T16" fmla="*/ 1013 w 1662"/>
                  <a:gd name="T17" fmla="*/ 1753 h 1942"/>
                  <a:gd name="T18" fmla="*/ 1176 w 1662"/>
                  <a:gd name="T19" fmla="*/ 1619 h 1942"/>
                  <a:gd name="T20" fmla="*/ 1305 w 1662"/>
                  <a:gd name="T21" fmla="*/ 1428 h 1942"/>
                  <a:gd name="T22" fmla="*/ 1388 w 1662"/>
                  <a:gd name="T23" fmla="*/ 1205 h 1942"/>
                  <a:gd name="T24" fmla="*/ 1418 w 1662"/>
                  <a:gd name="T25" fmla="*/ 974 h 1942"/>
                  <a:gd name="T26" fmla="*/ 1266 w 1662"/>
                  <a:gd name="T27" fmla="*/ 836 h 1942"/>
                  <a:gd name="T28" fmla="*/ 1012 w 1662"/>
                  <a:gd name="T29" fmla="*/ 794 h 1942"/>
                  <a:gd name="T30" fmla="*/ 806 w 1662"/>
                  <a:gd name="T31" fmla="*/ 713 h 1942"/>
                  <a:gd name="T32" fmla="*/ 646 w 1662"/>
                  <a:gd name="T33" fmla="*/ 610 h 1942"/>
                  <a:gd name="T34" fmla="*/ 526 w 1662"/>
                  <a:gd name="T35" fmla="*/ 499 h 1942"/>
                  <a:gd name="T36" fmla="*/ 944 w 1662"/>
                  <a:gd name="T37" fmla="*/ 23 h 1942"/>
                  <a:gd name="T38" fmla="*/ 1152 w 1662"/>
                  <a:gd name="T39" fmla="*/ 118 h 1942"/>
                  <a:gd name="T40" fmla="*/ 1271 w 1662"/>
                  <a:gd name="T41" fmla="*/ 205 h 1942"/>
                  <a:gd name="T42" fmla="*/ 1388 w 1662"/>
                  <a:gd name="T43" fmla="*/ 323 h 1942"/>
                  <a:gd name="T44" fmla="*/ 1455 w 1662"/>
                  <a:gd name="T45" fmla="*/ 429 h 1942"/>
                  <a:gd name="T46" fmla="*/ 1524 w 1662"/>
                  <a:gd name="T47" fmla="*/ 626 h 1942"/>
                  <a:gd name="T48" fmla="*/ 1555 w 1662"/>
                  <a:gd name="T49" fmla="*/ 892 h 1942"/>
                  <a:gd name="T50" fmla="*/ 1619 w 1662"/>
                  <a:gd name="T51" fmla="*/ 939 h 1942"/>
                  <a:gd name="T52" fmla="*/ 1657 w 1662"/>
                  <a:gd name="T53" fmla="*/ 1032 h 1942"/>
                  <a:gd name="T54" fmla="*/ 1655 w 1662"/>
                  <a:gd name="T55" fmla="*/ 1183 h 1942"/>
                  <a:gd name="T56" fmla="*/ 1611 w 1662"/>
                  <a:gd name="T57" fmla="*/ 1304 h 1942"/>
                  <a:gd name="T58" fmla="*/ 1537 w 1662"/>
                  <a:gd name="T59" fmla="*/ 1372 h 1942"/>
                  <a:gd name="T60" fmla="*/ 1445 w 1662"/>
                  <a:gd name="T61" fmla="*/ 1454 h 1942"/>
                  <a:gd name="T62" fmla="*/ 1313 w 1662"/>
                  <a:gd name="T63" fmla="*/ 1670 h 1942"/>
                  <a:gd name="T64" fmla="*/ 1141 w 1662"/>
                  <a:gd name="T65" fmla="*/ 1836 h 1942"/>
                  <a:gd name="T66" fmla="*/ 937 w 1662"/>
                  <a:gd name="T67" fmla="*/ 1930 h 1942"/>
                  <a:gd name="T68" fmla="*/ 714 w 1662"/>
                  <a:gd name="T69" fmla="*/ 1930 h 1942"/>
                  <a:gd name="T70" fmla="*/ 510 w 1662"/>
                  <a:gd name="T71" fmla="*/ 1836 h 1942"/>
                  <a:gd name="T72" fmla="*/ 337 w 1662"/>
                  <a:gd name="T73" fmla="*/ 1669 h 1942"/>
                  <a:gd name="T74" fmla="*/ 205 w 1662"/>
                  <a:gd name="T75" fmla="*/ 1452 h 1942"/>
                  <a:gd name="T76" fmla="*/ 111 w 1662"/>
                  <a:gd name="T77" fmla="*/ 1364 h 1942"/>
                  <a:gd name="T78" fmla="*/ 39 w 1662"/>
                  <a:gd name="T79" fmla="*/ 1284 h 1942"/>
                  <a:gd name="T80" fmla="*/ 2 w 1662"/>
                  <a:gd name="T81" fmla="*/ 1143 h 1942"/>
                  <a:gd name="T82" fmla="*/ 9 w 1662"/>
                  <a:gd name="T83" fmla="*/ 1009 h 1942"/>
                  <a:gd name="T84" fmla="*/ 50 w 1662"/>
                  <a:gd name="T85" fmla="*/ 930 h 1942"/>
                  <a:gd name="T86" fmla="*/ 98 w 1662"/>
                  <a:gd name="T87" fmla="*/ 851 h 1942"/>
                  <a:gd name="T88" fmla="*/ 85 w 1662"/>
                  <a:gd name="T89" fmla="*/ 643 h 1942"/>
                  <a:gd name="T90" fmla="*/ 120 w 1662"/>
                  <a:gd name="T91" fmla="*/ 487 h 1942"/>
                  <a:gd name="T92" fmla="*/ 183 w 1662"/>
                  <a:gd name="T93" fmla="*/ 377 h 1942"/>
                  <a:gd name="T94" fmla="*/ 257 w 1662"/>
                  <a:gd name="T95" fmla="*/ 305 h 1942"/>
                  <a:gd name="T96" fmla="*/ 319 w 1662"/>
                  <a:gd name="T97" fmla="*/ 266 h 1942"/>
                  <a:gd name="T98" fmla="*/ 352 w 1662"/>
                  <a:gd name="T99" fmla="*/ 246 h 1942"/>
                  <a:gd name="T100" fmla="*/ 390 w 1662"/>
                  <a:gd name="T101" fmla="*/ 196 h 1942"/>
                  <a:gd name="T102" fmla="*/ 459 w 1662"/>
                  <a:gd name="T103" fmla="*/ 127 h 1942"/>
                  <a:gd name="T104" fmla="*/ 559 w 1662"/>
                  <a:gd name="T105" fmla="*/ 57 h 1942"/>
                  <a:gd name="T106" fmla="*/ 690 w 1662"/>
                  <a:gd name="T107" fmla="*/ 10 h 19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662" h="1942">
                    <a:moveTo>
                      <a:pt x="526" y="499"/>
                    </a:moveTo>
                    <a:lnTo>
                      <a:pt x="484" y="546"/>
                    </a:lnTo>
                    <a:lnTo>
                      <a:pt x="445" y="595"/>
                    </a:lnTo>
                    <a:lnTo>
                      <a:pt x="410" y="645"/>
                    </a:lnTo>
                    <a:lnTo>
                      <a:pt x="379" y="696"/>
                    </a:lnTo>
                    <a:lnTo>
                      <a:pt x="352" y="747"/>
                    </a:lnTo>
                    <a:lnTo>
                      <a:pt x="329" y="797"/>
                    </a:lnTo>
                    <a:lnTo>
                      <a:pt x="309" y="847"/>
                    </a:lnTo>
                    <a:lnTo>
                      <a:pt x="291" y="895"/>
                    </a:lnTo>
                    <a:lnTo>
                      <a:pt x="277" y="941"/>
                    </a:lnTo>
                    <a:lnTo>
                      <a:pt x="264" y="984"/>
                    </a:lnTo>
                    <a:lnTo>
                      <a:pt x="255" y="1023"/>
                    </a:lnTo>
                    <a:lnTo>
                      <a:pt x="247" y="1059"/>
                    </a:lnTo>
                    <a:lnTo>
                      <a:pt x="241" y="1091"/>
                    </a:lnTo>
                    <a:lnTo>
                      <a:pt x="250" y="1148"/>
                    </a:lnTo>
                    <a:lnTo>
                      <a:pt x="263" y="1206"/>
                    </a:lnTo>
                    <a:lnTo>
                      <a:pt x="280" y="1263"/>
                    </a:lnTo>
                    <a:lnTo>
                      <a:pt x="299" y="1320"/>
                    </a:lnTo>
                    <a:lnTo>
                      <a:pt x="322" y="1375"/>
                    </a:lnTo>
                    <a:lnTo>
                      <a:pt x="347" y="1429"/>
                    </a:lnTo>
                    <a:lnTo>
                      <a:pt x="375" y="1480"/>
                    </a:lnTo>
                    <a:lnTo>
                      <a:pt x="406" y="1530"/>
                    </a:lnTo>
                    <a:lnTo>
                      <a:pt x="440" y="1576"/>
                    </a:lnTo>
                    <a:lnTo>
                      <a:pt x="476" y="1620"/>
                    </a:lnTo>
                    <a:lnTo>
                      <a:pt x="513" y="1659"/>
                    </a:lnTo>
                    <a:lnTo>
                      <a:pt x="553" y="1695"/>
                    </a:lnTo>
                    <a:lnTo>
                      <a:pt x="594" y="1726"/>
                    </a:lnTo>
                    <a:lnTo>
                      <a:pt x="638" y="1753"/>
                    </a:lnTo>
                    <a:lnTo>
                      <a:pt x="683" y="1774"/>
                    </a:lnTo>
                    <a:lnTo>
                      <a:pt x="729" y="1789"/>
                    </a:lnTo>
                    <a:lnTo>
                      <a:pt x="777" y="1800"/>
                    </a:lnTo>
                    <a:lnTo>
                      <a:pt x="825" y="1803"/>
                    </a:lnTo>
                    <a:lnTo>
                      <a:pt x="875" y="1800"/>
                    </a:lnTo>
                    <a:lnTo>
                      <a:pt x="922" y="1789"/>
                    </a:lnTo>
                    <a:lnTo>
                      <a:pt x="968" y="1774"/>
                    </a:lnTo>
                    <a:lnTo>
                      <a:pt x="1013" y="1753"/>
                    </a:lnTo>
                    <a:lnTo>
                      <a:pt x="1056" y="1726"/>
                    </a:lnTo>
                    <a:lnTo>
                      <a:pt x="1099" y="1695"/>
                    </a:lnTo>
                    <a:lnTo>
                      <a:pt x="1139" y="1659"/>
                    </a:lnTo>
                    <a:lnTo>
                      <a:pt x="1176" y="1619"/>
                    </a:lnTo>
                    <a:lnTo>
                      <a:pt x="1212" y="1576"/>
                    </a:lnTo>
                    <a:lnTo>
                      <a:pt x="1245" y="1529"/>
                    </a:lnTo>
                    <a:lnTo>
                      <a:pt x="1276" y="1480"/>
                    </a:lnTo>
                    <a:lnTo>
                      <a:pt x="1305" y="1428"/>
                    </a:lnTo>
                    <a:lnTo>
                      <a:pt x="1330" y="1374"/>
                    </a:lnTo>
                    <a:lnTo>
                      <a:pt x="1353" y="1319"/>
                    </a:lnTo>
                    <a:lnTo>
                      <a:pt x="1372" y="1262"/>
                    </a:lnTo>
                    <a:lnTo>
                      <a:pt x="1388" y="1205"/>
                    </a:lnTo>
                    <a:lnTo>
                      <a:pt x="1401" y="1147"/>
                    </a:lnTo>
                    <a:lnTo>
                      <a:pt x="1411" y="1089"/>
                    </a:lnTo>
                    <a:lnTo>
                      <a:pt x="1416" y="1032"/>
                    </a:lnTo>
                    <a:lnTo>
                      <a:pt x="1418" y="974"/>
                    </a:lnTo>
                    <a:lnTo>
                      <a:pt x="1417" y="904"/>
                    </a:lnTo>
                    <a:lnTo>
                      <a:pt x="1414" y="838"/>
                    </a:lnTo>
                    <a:lnTo>
                      <a:pt x="1339" y="839"/>
                    </a:lnTo>
                    <a:lnTo>
                      <a:pt x="1266" y="836"/>
                    </a:lnTo>
                    <a:lnTo>
                      <a:pt x="1198" y="830"/>
                    </a:lnTo>
                    <a:lnTo>
                      <a:pt x="1133" y="820"/>
                    </a:lnTo>
                    <a:lnTo>
                      <a:pt x="1070" y="808"/>
                    </a:lnTo>
                    <a:lnTo>
                      <a:pt x="1012" y="794"/>
                    </a:lnTo>
                    <a:lnTo>
                      <a:pt x="956" y="777"/>
                    </a:lnTo>
                    <a:lnTo>
                      <a:pt x="903" y="757"/>
                    </a:lnTo>
                    <a:lnTo>
                      <a:pt x="853" y="737"/>
                    </a:lnTo>
                    <a:lnTo>
                      <a:pt x="806" y="713"/>
                    </a:lnTo>
                    <a:lnTo>
                      <a:pt x="762" y="690"/>
                    </a:lnTo>
                    <a:lnTo>
                      <a:pt x="721" y="664"/>
                    </a:lnTo>
                    <a:lnTo>
                      <a:pt x="682" y="638"/>
                    </a:lnTo>
                    <a:lnTo>
                      <a:pt x="646" y="610"/>
                    </a:lnTo>
                    <a:lnTo>
                      <a:pt x="612" y="583"/>
                    </a:lnTo>
                    <a:lnTo>
                      <a:pt x="581" y="555"/>
                    </a:lnTo>
                    <a:lnTo>
                      <a:pt x="552" y="527"/>
                    </a:lnTo>
                    <a:lnTo>
                      <a:pt x="526" y="499"/>
                    </a:lnTo>
                    <a:close/>
                    <a:moveTo>
                      <a:pt x="808" y="0"/>
                    </a:moveTo>
                    <a:lnTo>
                      <a:pt x="851" y="3"/>
                    </a:lnTo>
                    <a:lnTo>
                      <a:pt x="897" y="11"/>
                    </a:lnTo>
                    <a:lnTo>
                      <a:pt x="944" y="23"/>
                    </a:lnTo>
                    <a:lnTo>
                      <a:pt x="993" y="39"/>
                    </a:lnTo>
                    <a:lnTo>
                      <a:pt x="1044" y="60"/>
                    </a:lnTo>
                    <a:lnTo>
                      <a:pt x="1097" y="86"/>
                    </a:lnTo>
                    <a:lnTo>
                      <a:pt x="1152" y="118"/>
                    </a:lnTo>
                    <a:lnTo>
                      <a:pt x="1179" y="135"/>
                    </a:lnTo>
                    <a:lnTo>
                      <a:pt x="1208" y="155"/>
                    </a:lnTo>
                    <a:lnTo>
                      <a:pt x="1239" y="179"/>
                    </a:lnTo>
                    <a:lnTo>
                      <a:pt x="1271" y="205"/>
                    </a:lnTo>
                    <a:lnTo>
                      <a:pt x="1304" y="233"/>
                    </a:lnTo>
                    <a:lnTo>
                      <a:pt x="1334" y="261"/>
                    </a:lnTo>
                    <a:lnTo>
                      <a:pt x="1363" y="292"/>
                    </a:lnTo>
                    <a:lnTo>
                      <a:pt x="1388" y="323"/>
                    </a:lnTo>
                    <a:lnTo>
                      <a:pt x="1409" y="353"/>
                    </a:lnTo>
                    <a:lnTo>
                      <a:pt x="1409" y="353"/>
                    </a:lnTo>
                    <a:lnTo>
                      <a:pt x="1433" y="389"/>
                    </a:lnTo>
                    <a:lnTo>
                      <a:pt x="1455" y="429"/>
                    </a:lnTo>
                    <a:lnTo>
                      <a:pt x="1475" y="472"/>
                    </a:lnTo>
                    <a:lnTo>
                      <a:pt x="1493" y="519"/>
                    </a:lnTo>
                    <a:lnTo>
                      <a:pt x="1509" y="570"/>
                    </a:lnTo>
                    <a:lnTo>
                      <a:pt x="1524" y="626"/>
                    </a:lnTo>
                    <a:lnTo>
                      <a:pt x="1535" y="685"/>
                    </a:lnTo>
                    <a:lnTo>
                      <a:pt x="1545" y="749"/>
                    </a:lnTo>
                    <a:lnTo>
                      <a:pt x="1551" y="817"/>
                    </a:lnTo>
                    <a:lnTo>
                      <a:pt x="1555" y="892"/>
                    </a:lnTo>
                    <a:lnTo>
                      <a:pt x="1573" y="900"/>
                    </a:lnTo>
                    <a:lnTo>
                      <a:pt x="1590" y="910"/>
                    </a:lnTo>
                    <a:lnTo>
                      <a:pt x="1605" y="922"/>
                    </a:lnTo>
                    <a:lnTo>
                      <a:pt x="1619" y="939"/>
                    </a:lnTo>
                    <a:lnTo>
                      <a:pt x="1632" y="957"/>
                    </a:lnTo>
                    <a:lnTo>
                      <a:pt x="1642" y="979"/>
                    </a:lnTo>
                    <a:lnTo>
                      <a:pt x="1651" y="1003"/>
                    </a:lnTo>
                    <a:lnTo>
                      <a:pt x="1657" y="1032"/>
                    </a:lnTo>
                    <a:lnTo>
                      <a:pt x="1661" y="1064"/>
                    </a:lnTo>
                    <a:lnTo>
                      <a:pt x="1662" y="1102"/>
                    </a:lnTo>
                    <a:lnTo>
                      <a:pt x="1660" y="1143"/>
                    </a:lnTo>
                    <a:lnTo>
                      <a:pt x="1655" y="1183"/>
                    </a:lnTo>
                    <a:lnTo>
                      <a:pt x="1648" y="1218"/>
                    </a:lnTo>
                    <a:lnTo>
                      <a:pt x="1638" y="1250"/>
                    </a:lnTo>
                    <a:lnTo>
                      <a:pt x="1625" y="1278"/>
                    </a:lnTo>
                    <a:lnTo>
                      <a:pt x="1611" y="1304"/>
                    </a:lnTo>
                    <a:lnTo>
                      <a:pt x="1595" y="1325"/>
                    </a:lnTo>
                    <a:lnTo>
                      <a:pt x="1577" y="1344"/>
                    </a:lnTo>
                    <a:lnTo>
                      <a:pt x="1558" y="1360"/>
                    </a:lnTo>
                    <a:lnTo>
                      <a:pt x="1537" y="1372"/>
                    </a:lnTo>
                    <a:lnTo>
                      <a:pt x="1515" y="1382"/>
                    </a:lnTo>
                    <a:lnTo>
                      <a:pt x="1493" y="1390"/>
                    </a:lnTo>
                    <a:lnTo>
                      <a:pt x="1471" y="1395"/>
                    </a:lnTo>
                    <a:lnTo>
                      <a:pt x="1445" y="1454"/>
                    </a:lnTo>
                    <a:lnTo>
                      <a:pt x="1416" y="1512"/>
                    </a:lnTo>
                    <a:lnTo>
                      <a:pt x="1385" y="1567"/>
                    </a:lnTo>
                    <a:lnTo>
                      <a:pt x="1350" y="1620"/>
                    </a:lnTo>
                    <a:lnTo>
                      <a:pt x="1313" y="1670"/>
                    </a:lnTo>
                    <a:lnTo>
                      <a:pt x="1273" y="1717"/>
                    </a:lnTo>
                    <a:lnTo>
                      <a:pt x="1231" y="1761"/>
                    </a:lnTo>
                    <a:lnTo>
                      <a:pt x="1187" y="1801"/>
                    </a:lnTo>
                    <a:lnTo>
                      <a:pt x="1141" y="1836"/>
                    </a:lnTo>
                    <a:lnTo>
                      <a:pt x="1092" y="1868"/>
                    </a:lnTo>
                    <a:lnTo>
                      <a:pt x="1042" y="1893"/>
                    </a:lnTo>
                    <a:lnTo>
                      <a:pt x="990" y="1915"/>
                    </a:lnTo>
                    <a:lnTo>
                      <a:pt x="937" y="1930"/>
                    </a:lnTo>
                    <a:lnTo>
                      <a:pt x="882" y="1939"/>
                    </a:lnTo>
                    <a:lnTo>
                      <a:pt x="825" y="1942"/>
                    </a:lnTo>
                    <a:lnTo>
                      <a:pt x="769" y="1939"/>
                    </a:lnTo>
                    <a:lnTo>
                      <a:pt x="714" y="1930"/>
                    </a:lnTo>
                    <a:lnTo>
                      <a:pt x="661" y="1915"/>
                    </a:lnTo>
                    <a:lnTo>
                      <a:pt x="608" y="1893"/>
                    </a:lnTo>
                    <a:lnTo>
                      <a:pt x="558" y="1867"/>
                    </a:lnTo>
                    <a:lnTo>
                      <a:pt x="510" y="1836"/>
                    </a:lnTo>
                    <a:lnTo>
                      <a:pt x="464" y="1800"/>
                    </a:lnTo>
                    <a:lnTo>
                      <a:pt x="419" y="1760"/>
                    </a:lnTo>
                    <a:lnTo>
                      <a:pt x="377" y="1716"/>
                    </a:lnTo>
                    <a:lnTo>
                      <a:pt x="337" y="1669"/>
                    </a:lnTo>
                    <a:lnTo>
                      <a:pt x="300" y="1618"/>
                    </a:lnTo>
                    <a:lnTo>
                      <a:pt x="266" y="1565"/>
                    </a:lnTo>
                    <a:lnTo>
                      <a:pt x="234" y="1510"/>
                    </a:lnTo>
                    <a:lnTo>
                      <a:pt x="205" y="1452"/>
                    </a:lnTo>
                    <a:lnTo>
                      <a:pt x="179" y="1392"/>
                    </a:lnTo>
                    <a:lnTo>
                      <a:pt x="156" y="1386"/>
                    </a:lnTo>
                    <a:lnTo>
                      <a:pt x="133" y="1376"/>
                    </a:lnTo>
                    <a:lnTo>
                      <a:pt x="111" y="1364"/>
                    </a:lnTo>
                    <a:lnTo>
                      <a:pt x="91" y="1349"/>
                    </a:lnTo>
                    <a:lnTo>
                      <a:pt x="72" y="1330"/>
                    </a:lnTo>
                    <a:lnTo>
                      <a:pt x="55" y="1309"/>
                    </a:lnTo>
                    <a:lnTo>
                      <a:pt x="39" y="1284"/>
                    </a:lnTo>
                    <a:lnTo>
                      <a:pt x="26" y="1254"/>
                    </a:lnTo>
                    <a:lnTo>
                      <a:pt x="15" y="1221"/>
                    </a:lnTo>
                    <a:lnTo>
                      <a:pt x="7" y="1184"/>
                    </a:lnTo>
                    <a:lnTo>
                      <a:pt x="2" y="1143"/>
                    </a:lnTo>
                    <a:lnTo>
                      <a:pt x="0" y="1104"/>
                    </a:lnTo>
                    <a:lnTo>
                      <a:pt x="1" y="1068"/>
                    </a:lnTo>
                    <a:lnTo>
                      <a:pt x="4" y="1038"/>
                    </a:lnTo>
                    <a:lnTo>
                      <a:pt x="9" y="1009"/>
                    </a:lnTo>
                    <a:lnTo>
                      <a:pt x="17" y="985"/>
                    </a:lnTo>
                    <a:lnTo>
                      <a:pt x="27" y="964"/>
                    </a:lnTo>
                    <a:lnTo>
                      <a:pt x="38" y="946"/>
                    </a:lnTo>
                    <a:lnTo>
                      <a:pt x="50" y="930"/>
                    </a:lnTo>
                    <a:lnTo>
                      <a:pt x="65" y="916"/>
                    </a:lnTo>
                    <a:lnTo>
                      <a:pt x="80" y="906"/>
                    </a:lnTo>
                    <a:lnTo>
                      <a:pt x="96" y="897"/>
                    </a:lnTo>
                    <a:lnTo>
                      <a:pt x="98" y="851"/>
                    </a:lnTo>
                    <a:lnTo>
                      <a:pt x="89" y="794"/>
                    </a:lnTo>
                    <a:lnTo>
                      <a:pt x="85" y="740"/>
                    </a:lnTo>
                    <a:lnTo>
                      <a:pt x="83" y="690"/>
                    </a:lnTo>
                    <a:lnTo>
                      <a:pt x="85" y="643"/>
                    </a:lnTo>
                    <a:lnTo>
                      <a:pt x="90" y="599"/>
                    </a:lnTo>
                    <a:lnTo>
                      <a:pt x="98" y="559"/>
                    </a:lnTo>
                    <a:lnTo>
                      <a:pt x="108" y="522"/>
                    </a:lnTo>
                    <a:lnTo>
                      <a:pt x="120" y="487"/>
                    </a:lnTo>
                    <a:lnTo>
                      <a:pt x="134" y="455"/>
                    </a:lnTo>
                    <a:lnTo>
                      <a:pt x="149" y="427"/>
                    </a:lnTo>
                    <a:lnTo>
                      <a:pt x="166" y="400"/>
                    </a:lnTo>
                    <a:lnTo>
                      <a:pt x="183" y="377"/>
                    </a:lnTo>
                    <a:lnTo>
                      <a:pt x="202" y="355"/>
                    </a:lnTo>
                    <a:lnTo>
                      <a:pt x="220" y="337"/>
                    </a:lnTo>
                    <a:lnTo>
                      <a:pt x="239" y="320"/>
                    </a:lnTo>
                    <a:lnTo>
                      <a:pt x="257" y="305"/>
                    </a:lnTo>
                    <a:lnTo>
                      <a:pt x="274" y="293"/>
                    </a:lnTo>
                    <a:lnTo>
                      <a:pt x="290" y="282"/>
                    </a:lnTo>
                    <a:lnTo>
                      <a:pt x="305" y="273"/>
                    </a:lnTo>
                    <a:lnTo>
                      <a:pt x="319" y="266"/>
                    </a:lnTo>
                    <a:lnTo>
                      <a:pt x="331" y="260"/>
                    </a:lnTo>
                    <a:lnTo>
                      <a:pt x="341" y="255"/>
                    </a:lnTo>
                    <a:lnTo>
                      <a:pt x="348" y="253"/>
                    </a:lnTo>
                    <a:lnTo>
                      <a:pt x="352" y="246"/>
                    </a:lnTo>
                    <a:lnTo>
                      <a:pt x="359" y="237"/>
                    </a:lnTo>
                    <a:lnTo>
                      <a:pt x="367" y="225"/>
                    </a:lnTo>
                    <a:lnTo>
                      <a:pt x="377" y="212"/>
                    </a:lnTo>
                    <a:lnTo>
                      <a:pt x="390" y="196"/>
                    </a:lnTo>
                    <a:lnTo>
                      <a:pt x="404" y="180"/>
                    </a:lnTo>
                    <a:lnTo>
                      <a:pt x="421" y="163"/>
                    </a:lnTo>
                    <a:lnTo>
                      <a:pt x="439" y="145"/>
                    </a:lnTo>
                    <a:lnTo>
                      <a:pt x="459" y="127"/>
                    </a:lnTo>
                    <a:lnTo>
                      <a:pt x="481" y="108"/>
                    </a:lnTo>
                    <a:lnTo>
                      <a:pt x="505" y="91"/>
                    </a:lnTo>
                    <a:lnTo>
                      <a:pt x="531" y="74"/>
                    </a:lnTo>
                    <a:lnTo>
                      <a:pt x="559" y="57"/>
                    </a:lnTo>
                    <a:lnTo>
                      <a:pt x="589" y="43"/>
                    </a:lnTo>
                    <a:lnTo>
                      <a:pt x="620" y="30"/>
                    </a:lnTo>
                    <a:lnTo>
                      <a:pt x="655" y="19"/>
                    </a:lnTo>
                    <a:lnTo>
                      <a:pt x="690" y="10"/>
                    </a:lnTo>
                    <a:lnTo>
                      <a:pt x="728" y="3"/>
                    </a:lnTo>
                    <a:lnTo>
                      <a:pt x="767" y="0"/>
                    </a:lnTo>
                    <a:lnTo>
                      <a:pt x="80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20" name="Freeform 23"/>
              <p:cNvSpPr>
                <a:spLocks noEditPoints="1"/>
              </p:cNvSpPr>
              <p:nvPr/>
            </p:nvSpPr>
            <p:spPr bwMode="auto">
              <a:xfrm>
                <a:off x="2664" y="4250"/>
                <a:ext cx="83" cy="27"/>
              </a:xfrm>
              <a:custGeom>
                <a:avLst/>
                <a:gdLst>
                  <a:gd name="T0" fmla="*/ 613 w 916"/>
                  <a:gd name="T1" fmla="*/ 78 h 300"/>
                  <a:gd name="T2" fmla="*/ 561 w 916"/>
                  <a:gd name="T3" fmla="*/ 109 h 300"/>
                  <a:gd name="T4" fmla="*/ 554 w 916"/>
                  <a:gd name="T5" fmla="*/ 165 h 300"/>
                  <a:gd name="T6" fmla="*/ 579 w 916"/>
                  <a:gd name="T7" fmla="*/ 210 h 300"/>
                  <a:gd name="T8" fmla="*/ 665 w 916"/>
                  <a:gd name="T9" fmla="*/ 229 h 300"/>
                  <a:gd name="T10" fmla="*/ 787 w 916"/>
                  <a:gd name="T11" fmla="*/ 223 h 300"/>
                  <a:gd name="T12" fmla="*/ 839 w 916"/>
                  <a:gd name="T13" fmla="*/ 191 h 300"/>
                  <a:gd name="T14" fmla="*/ 846 w 916"/>
                  <a:gd name="T15" fmla="*/ 135 h 300"/>
                  <a:gd name="T16" fmla="*/ 820 w 916"/>
                  <a:gd name="T17" fmla="*/ 90 h 300"/>
                  <a:gd name="T18" fmla="*/ 734 w 916"/>
                  <a:gd name="T19" fmla="*/ 72 h 300"/>
                  <a:gd name="T20" fmla="*/ 153 w 916"/>
                  <a:gd name="T21" fmla="*/ 74 h 300"/>
                  <a:gd name="T22" fmla="*/ 85 w 916"/>
                  <a:gd name="T23" fmla="*/ 99 h 300"/>
                  <a:gd name="T24" fmla="*/ 70 w 916"/>
                  <a:gd name="T25" fmla="*/ 150 h 300"/>
                  <a:gd name="T26" fmla="*/ 85 w 916"/>
                  <a:gd name="T27" fmla="*/ 201 h 300"/>
                  <a:gd name="T28" fmla="*/ 153 w 916"/>
                  <a:gd name="T29" fmla="*/ 227 h 300"/>
                  <a:gd name="T30" fmla="*/ 280 w 916"/>
                  <a:gd name="T31" fmla="*/ 227 h 300"/>
                  <a:gd name="T32" fmla="*/ 348 w 916"/>
                  <a:gd name="T33" fmla="*/ 201 h 300"/>
                  <a:gd name="T34" fmla="*/ 363 w 916"/>
                  <a:gd name="T35" fmla="*/ 150 h 300"/>
                  <a:gd name="T36" fmla="*/ 348 w 916"/>
                  <a:gd name="T37" fmla="*/ 99 h 300"/>
                  <a:gd name="T38" fmla="*/ 280 w 916"/>
                  <a:gd name="T39" fmla="*/ 74 h 300"/>
                  <a:gd name="T40" fmla="*/ 234 w 916"/>
                  <a:gd name="T41" fmla="*/ 0 h 300"/>
                  <a:gd name="T42" fmla="*/ 321 w 916"/>
                  <a:gd name="T43" fmla="*/ 9 h 300"/>
                  <a:gd name="T44" fmla="*/ 400 w 916"/>
                  <a:gd name="T45" fmla="*/ 53 h 300"/>
                  <a:gd name="T46" fmla="*/ 574 w 916"/>
                  <a:gd name="T47" fmla="*/ 17 h 300"/>
                  <a:gd name="T48" fmla="*/ 662 w 916"/>
                  <a:gd name="T49" fmla="*/ 1 h 300"/>
                  <a:gd name="T50" fmla="*/ 732 w 916"/>
                  <a:gd name="T51" fmla="*/ 0 h 300"/>
                  <a:gd name="T52" fmla="*/ 806 w 916"/>
                  <a:gd name="T53" fmla="*/ 10 h 300"/>
                  <a:gd name="T54" fmla="*/ 875 w 916"/>
                  <a:gd name="T55" fmla="*/ 45 h 300"/>
                  <a:gd name="T56" fmla="*/ 914 w 916"/>
                  <a:gd name="T57" fmla="*/ 123 h 300"/>
                  <a:gd name="T58" fmla="*/ 900 w 916"/>
                  <a:gd name="T59" fmla="*/ 223 h 300"/>
                  <a:gd name="T60" fmla="*/ 843 w 916"/>
                  <a:gd name="T61" fmla="*/ 277 h 300"/>
                  <a:gd name="T62" fmla="*/ 768 w 916"/>
                  <a:gd name="T63" fmla="*/ 297 h 300"/>
                  <a:gd name="T64" fmla="*/ 699 w 916"/>
                  <a:gd name="T65" fmla="*/ 300 h 300"/>
                  <a:gd name="T66" fmla="*/ 632 w 916"/>
                  <a:gd name="T67" fmla="*/ 297 h 300"/>
                  <a:gd name="T68" fmla="*/ 557 w 916"/>
                  <a:gd name="T69" fmla="*/ 277 h 300"/>
                  <a:gd name="T70" fmla="*/ 500 w 916"/>
                  <a:gd name="T71" fmla="*/ 224 h 300"/>
                  <a:gd name="T72" fmla="*/ 485 w 916"/>
                  <a:gd name="T73" fmla="*/ 137 h 300"/>
                  <a:gd name="T74" fmla="*/ 432 w 916"/>
                  <a:gd name="T75" fmla="*/ 150 h 300"/>
                  <a:gd name="T76" fmla="*/ 405 w 916"/>
                  <a:gd name="T77" fmla="*/ 241 h 300"/>
                  <a:gd name="T78" fmla="*/ 342 w 916"/>
                  <a:gd name="T79" fmla="*/ 284 h 300"/>
                  <a:gd name="T80" fmla="*/ 266 w 916"/>
                  <a:gd name="T81" fmla="*/ 298 h 300"/>
                  <a:gd name="T82" fmla="*/ 201 w 916"/>
                  <a:gd name="T83" fmla="*/ 299 h 300"/>
                  <a:gd name="T84" fmla="*/ 129 w 916"/>
                  <a:gd name="T85" fmla="*/ 294 h 300"/>
                  <a:gd name="T86" fmla="*/ 57 w 916"/>
                  <a:gd name="T87" fmla="*/ 267 h 300"/>
                  <a:gd name="T88" fmla="*/ 7 w 916"/>
                  <a:gd name="T89" fmla="*/ 202 h 300"/>
                  <a:gd name="T90" fmla="*/ 7 w 916"/>
                  <a:gd name="T91" fmla="*/ 98 h 300"/>
                  <a:gd name="T92" fmla="*/ 57 w 916"/>
                  <a:gd name="T93" fmla="*/ 33 h 300"/>
                  <a:gd name="T94" fmla="*/ 129 w 916"/>
                  <a:gd name="T95" fmla="*/ 6 h 300"/>
                  <a:gd name="T96" fmla="*/ 201 w 916"/>
                  <a:gd name="T97" fmla="*/ 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16" h="300">
                    <a:moveTo>
                      <a:pt x="699" y="71"/>
                    </a:moveTo>
                    <a:lnTo>
                      <a:pt x="665" y="72"/>
                    </a:lnTo>
                    <a:lnTo>
                      <a:pt x="636" y="74"/>
                    </a:lnTo>
                    <a:lnTo>
                      <a:pt x="613" y="78"/>
                    </a:lnTo>
                    <a:lnTo>
                      <a:pt x="594" y="83"/>
                    </a:lnTo>
                    <a:lnTo>
                      <a:pt x="579" y="90"/>
                    </a:lnTo>
                    <a:lnTo>
                      <a:pt x="569" y="99"/>
                    </a:lnTo>
                    <a:lnTo>
                      <a:pt x="561" y="109"/>
                    </a:lnTo>
                    <a:lnTo>
                      <a:pt x="556" y="122"/>
                    </a:lnTo>
                    <a:lnTo>
                      <a:pt x="554" y="135"/>
                    </a:lnTo>
                    <a:lnTo>
                      <a:pt x="553" y="150"/>
                    </a:lnTo>
                    <a:lnTo>
                      <a:pt x="554" y="165"/>
                    </a:lnTo>
                    <a:lnTo>
                      <a:pt x="556" y="179"/>
                    </a:lnTo>
                    <a:lnTo>
                      <a:pt x="561" y="191"/>
                    </a:lnTo>
                    <a:lnTo>
                      <a:pt x="569" y="201"/>
                    </a:lnTo>
                    <a:lnTo>
                      <a:pt x="579" y="210"/>
                    </a:lnTo>
                    <a:lnTo>
                      <a:pt x="594" y="216"/>
                    </a:lnTo>
                    <a:lnTo>
                      <a:pt x="613" y="223"/>
                    </a:lnTo>
                    <a:lnTo>
                      <a:pt x="636" y="227"/>
                    </a:lnTo>
                    <a:lnTo>
                      <a:pt x="665" y="229"/>
                    </a:lnTo>
                    <a:lnTo>
                      <a:pt x="699" y="230"/>
                    </a:lnTo>
                    <a:lnTo>
                      <a:pt x="734" y="229"/>
                    </a:lnTo>
                    <a:lnTo>
                      <a:pt x="763" y="227"/>
                    </a:lnTo>
                    <a:lnTo>
                      <a:pt x="787" y="223"/>
                    </a:lnTo>
                    <a:lnTo>
                      <a:pt x="805" y="216"/>
                    </a:lnTo>
                    <a:lnTo>
                      <a:pt x="820" y="210"/>
                    </a:lnTo>
                    <a:lnTo>
                      <a:pt x="831" y="201"/>
                    </a:lnTo>
                    <a:lnTo>
                      <a:pt x="839" y="191"/>
                    </a:lnTo>
                    <a:lnTo>
                      <a:pt x="843" y="179"/>
                    </a:lnTo>
                    <a:lnTo>
                      <a:pt x="846" y="165"/>
                    </a:lnTo>
                    <a:lnTo>
                      <a:pt x="847" y="150"/>
                    </a:lnTo>
                    <a:lnTo>
                      <a:pt x="846" y="135"/>
                    </a:lnTo>
                    <a:lnTo>
                      <a:pt x="843" y="122"/>
                    </a:lnTo>
                    <a:lnTo>
                      <a:pt x="839" y="109"/>
                    </a:lnTo>
                    <a:lnTo>
                      <a:pt x="831" y="99"/>
                    </a:lnTo>
                    <a:lnTo>
                      <a:pt x="820" y="90"/>
                    </a:lnTo>
                    <a:lnTo>
                      <a:pt x="805" y="83"/>
                    </a:lnTo>
                    <a:lnTo>
                      <a:pt x="787" y="78"/>
                    </a:lnTo>
                    <a:lnTo>
                      <a:pt x="763" y="74"/>
                    </a:lnTo>
                    <a:lnTo>
                      <a:pt x="734" y="72"/>
                    </a:lnTo>
                    <a:lnTo>
                      <a:pt x="699" y="71"/>
                    </a:lnTo>
                    <a:close/>
                    <a:moveTo>
                      <a:pt x="216" y="71"/>
                    </a:moveTo>
                    <a:lnTo>
                      <a:pt x="182" y="72"/>
                    </a:lnTo>
                    <a:lnTo>
                      <a:pt x="153" y="74"/>
                    </a:lnTo>
                    <a:lnTo>
                      <a:pt x="130" y="78"/>
                    </a:lnTo>
                    <a:lnTo>
                      <a:pt x="111" y="83"/>
                    </a:lnTo>
                    <a:lnTo>
                      <a:pt x="96" y="90"/>
                    </a:lnTo>
                    <a:lnTo>
                      <a:pt x="85" y="99"/>
                    </a:lnTo>
                    <a:lnTo>
                      <a:pt x="78" y="109"/>
                    </a:lnTo>
                    <a:lnTo>
                      <a:pt x="73" y="122"/>
                    </a:lnTo>
                    <a:lnTo>
                      <a:pt x="70" y="135"/>
                    </a:lnTo>
                    <a:lnTo>
                      <a:pt x="70" y="150"/>
                    </a:lnTo>
                    <a:lnTo>
                      <a:pt x="70" y="165"/>
                    </a:lnTo>
                    <a:lnTo>
                      <a:pt x="73" y="179"/>
                    </a:lnTo>
                    <a:lnTo>
                      <a:pt x="78" y="191"/>
                    </a:lnTo>
                    <a:lnTo>
                      <a:pt x="85" y="201"/>
                    </a:lnTo>
                    <a:lnTo>
                      <a:pt x="96" y="210"/>
                    </a:lnTo>
                    <a:lnTo>
                      <a:pt x="111" y="216"/>
                    </a:lnTo>
                    <a:lnTo>
                      <a:pt x="130" y="223"/>
                    </a:lnTo>
                    <a:lnTo>
                      <a:pt x="153" y="227"/>
                    </a:lnTo>
                    <a:lnTo>
                      <a:pt x="182" y="229"/>
                    </a:lnTo>
                    <a:lnTo>
                      <a:pt x="216" y="230"/>
                    </a:lnTo>
                    <a:lnTo>
                      <a:pt x="250" y="229"/>
                    </a:lnTo>
                    <a:lnTo>
                      <a:pt x="280" y="227"/>
                    </a:lnTo>
                    <a:lnTo>
                      <a:pt x="304" y="223"/>
                    </a:lnTo>
                    <a:lnTo>
                      <a:pt x="322" y="216"/>
                    </a:lnTo>
                    <a:lnTo>
                      <a:pt x="337" y="210"/>
                    </a:lnTo>
                    <a:lnTo>
                      <a:pt x="348" y="201"/>
                    </a:lnTo>
                    <a:lnTo>
                      <a:pt x="355" y="191"/>
                    </a:lnTo>
                    <a:lnTo>
                      <a:pt x="360" y="179"/>
                    </a:lnTo>
                    <a:lnTo>
                      <a:pt x="363" y="165"/>
                    </a:lnTo>
                    <a:lnTo>
                      <a:pt x="363" y="150"/>
                    </a:lnTo>
                    <a:lnTo>
                      <a:pt x="363" y="135"/>
                    </a:lnTo>
                    <a:lnTo>
                      <a:pt x="360" y="122"/>
                    </a:lnTo>
                    <a:lnTo>
                      <a:pt x="355" y="109"/>
                    </a:lnTo>
                    <a:lnTo>
                      <a:pt x="348" y="99"/>
                    </a:lnTo>
                    <a:lnTo>
                      <a:pt x="337" y="90"/>
                    </a:lnTo>
                    <a:lnTo>
                      <a:pt x="322" y="83"/>
                    </a:lnTo>
                    <a:lnTo>
                      <a:pt x="304" y="78"/>
                    </a:lnTo>
                    <a:lnTo>
                      <a:pt x="280" y="74"/>
                    </a:lnTo>
                    <a:lnTo>
                      <a:pt x="250" y="72"/>
                    </a:lnTo>
                    <a:lnTo>
                      <a:pt x="216" y="71"/>
                    </a:lnTo>
                    <a:close/>
                    <a:moveTo>
                      <a:pt x="216" y="0"/>
                    </a:moveTo>
                    <a:lnTo>
                      <a:pt x="234" y="0"/>
                    </a:lnTo>
                    <a:lnTo>
                      <a:pt x="254" y="1"/>
                    </a:lnTo>
                    <a:lnTo>
                      <a:pt x="276" y="2"/>
                    </a:lnTo>
                    <a:lnTo>
                      <a:pt x="298" y="5"/>
                    </a:lnTo>
                    <a:lnTo>
                      <a:pt x="321" y="9"/>
                    </a:lnTo>
                    <a:lnTo>
                      <a:pt x="343" y="17"/>
                    </a:lnTo>
                    <a:lnTo>
                      <a:pt x="364" y="26"/>
                    </a:lnTo>
                    <a:lnTo>
                      <a:pt x="383" y="37"/>
                    </a:lnTo>
                    <a:lnTo>
                      <a:pt x="400" y="53"/>
                    </a:lnTo>
                    <a:lnTo>
                      <a:pt x="516" y="53"/>
                    </a:lnTo>
                    <a:lnTo>
                      <a:pt x="533" y="37"/>
                    </a:lnTo>
                    <a:lnTo>
                      <a:pt x="553" y="26"/>
                    </a:lnTo>
                    <a:lnTo>
                      <a:pt x="574" y="17"/>
                    </a:lnTo>
                    <a:lnTo>
                      <a:pt x="596" y="9"/>
                    </a:lnTo>
                    <a:lnTo>
                      <a:pt x="618" y="5"/>
                    </a:lnTo>
                    <a:lnTo>
                      <a:pt x="640" y="2"/>
                    </a:lnTo>
                    <a:lnTo>
                      <a:pt x="662" y="1"/>
                    </a:lnTo>
                    <a:lnTo>
                      <a:pt x="682" y="0"/>
                    </a:lnTo>
                    <a:lnTo>
                      <a:pt x="699" y="0"/>
                    </a:lnTo>
                    <a:lnTo>
                      <a:pt x="715" y="0"/>
                    </a:lnTo>
                    <a:lnTo>
                      <a:pt x="732" y="0"/>
                    </a:lnTo>
                    <a:lnTo>
                      <a:pt x="749" y="1"/>
                    </a:lnTo>
                    <a:lnTo>
                      <a:pt x="768" y="3"/>
                    </a:lnTo>
                    <a:lnTo>
                      <a:pt x="787" y="6"/>
                    </a:lnTo>
                    <a:lnTo>
                      <a:pt x="806" y="10"/>
                    </a:lnTo>
                    <a:lnTo>
                      <a:pt x="825" y="16"/>
                    </a:lnTo>
                    <a:lnTo>
                      <a:pt x="843" y="24"/>
                    </a:lnTo>
                    <a:lnTo>
                      <a:pt x="860" y="33"/>
                    </a:lnTo>
                    <a:lnTo>
                      <a:pt x="875" y="45"/>
                    </a:lnTo>
                    <a:lnTo>
                      <a:pt x="889" y="59"/>
                    </a:lnTo>
                    <a:lnTo>
                      <a:pt x="900" y="77"/>
                    </a:lnTo>
                    <a:lnTo>
                      <a:pt x="908" y="98"/>
                    </a:lnTo>
                    <a:lnTo>
                      <a:pt x="914" y="123"/>
                    </a:lnTo>
                    <a:lnTo>
                      <a:pt x="916" y="150"/>
                    </a:lnTo>
                    <a:lnTo>
                      <a:pt x="914" y="178"/>
                    </a:lnTo>
                    <a:lnTo>
                      <a:pt x="908" y="202"/>
                    </a:lnTo>
                    <a:lnTo>
                      <a:pt x="900" y="223"/>
                    </a:lnTo>
                    <a:lnTo>
                      <a:pt x="889" y="241"/>
                    </a:lnTo>
                    <a:lnTo>
                      <a:pt x="875" y="255"/>
                    </a:lnTo>
                    <a:lnTo>
                      <a:pt x="860" y="267"/>
                    </a:lnTo>
                    <a:lnTo>
                      <a:pt x="843" y="277"/>
                    </a:lnTo>
                    <a:lnTo>
                      <a:pt x="825" y="285"/>
                    </a:lnTo>
                    <a:lnTo>
                      <a:pt x="806" y="290"/>
                    </a:lnTo>
                    <a:lnTo>
                      <a:pt x="787" y="294"/>
                    </a:lnTo>
                    <a:lnTo>
                      <a:pt x="768" y="297"/>
                    </a:lnTo>
                    <a:lnTo>
                      <a:pt x="749" y="298"/>
                    </a:lnTo>
                    <a:lnTo>
                      <a:pt x="732" y="299"/>
                    </a:lnTo>
                    <a:lnTo>
                      <a:pt x="715" y="299"/>
                    </a:lnTo>
                    <a:lnTo>
                      <a:pt x="699" y="300"/>
                    </a:lnTo>
                    <a:lnTo>
                      <a:pt x="685" y="299"/>
                    </a:lnTo>
                    <a:lnTo>
                      <a:pt x="668" y="299"/>
                    </a:lnTo>
                    <a:lnTo>
                      <a:pt x="650" y="298"/>
                    </a:lnTo>
                    <a:lnTo>
                      <a:pt x="632" y="297"/>
                    </a:lnTo>
                    <a:lnTo>
                      <a:pt x="613" y="294"/>
                    </a:lnTo>
                    <a:lnTo>
                      <a:pt x="593" y="290"/>
                    </a:lnTo>
                    <a:lnTo>
                      <a:pt x="575" y="285"/>
                    </a:lnTo>
                    <a:lnTo>
                      <a:pt x="557" y="277"/>
                    </a:lnTo>
                    <a:lnTo>
                      <a:pt x="540" y="267"/>
                    </a:lnTo>
                    <a:lnTo>
                      <a:pt x="524" y="255"/>
                    </a:lnTo>
                    <a:lnTo>
                      <a:pt x="511" y="241"/>
                    </a:lnTo>
                    <a:lnTo>
                      <a:pt x="500" y="224"/>
                    </a:lnTo>
                    <a:lnTo>
                      <a:pt x="491" y="202"/>
                    </a:lnTo>
                    <a:lnTo>
                      <a:pt x="486" y="179"/>
                    </a:lnTo>
                    <a:lnTo>
                      <a:pt x="484" y="150"/>
                    </a:lnTo>
                    <a:lnTo>
                      <a:pt x="485" y="137"/>
                    </a:lnTo>
                    <a:lnTo>
                      <a:pt x="486" y="125"/>
                    </a:lnTo>
                    <a:lnTo>
                      <a:pt x="430" y="125"/>
                    </a:lnTo>
                    <a:lnTo>
                      <a:pt x="432" y="137"/>
                    </a:lnTo>
                    <a:lnTo>
                      <a:pt x="432" y="150"/>
                    </a:lnTo>
                    <a:lnTo>
                      <a:pt x="430" y="179"/>
                    </a:lnTo>
                    <a:lnTo>
                      <a:pt x="425" y="202"/>
                    </a:lnTo>
                    <a:lnTo>
                      <a:pt x="416" y="224"/>
                    </a:lnTo>
                    <a:lnTo>
                      <a:pt x="405" y="241"/>
                    </a:lnTo>
                    <a:lnTo>
                      <a:pt x="392" y="255"/>
                    </a:lnTo>
                    <a:lnTo>
                      <a:pt x="377" y="267"/>
                    </a:lnTo>
                    <a:lnTo>
                      <a:pt x="360" y="277"/>
                    </a:lnTo>
                    <a:lnTo>
                      <a:pt x="342" y="284"/>
                    </a:lnTo>
                    <a:lnTo>
                      <a:pt x="323" y="290"/>
                    </a:lnTo>
                    <a:lnTo>
                      <a:pt x="304" y="294"/>
                    </a:lnTo>
                    <a:lnTo>
                      <a:pt x="285" y="296"/>
                    </a:lnTo>
                    <a:lnTo>
                      <a:pt x="266" y="298"/>
                    </a:lnTo>
                    <a:lnTo>
                      <a:pt x="248" y="299"/>
                    </a:lnTo>
                    <a:lnTo>
                      <a:pt x="231" y="299"/>
                    </a:lnTo>
                    <a:lnTo>
                      <a:pt x="216" y="299"/>
                    </a:lnTo>
                    <a:lnTo>
                      <a:pt x="201" y="299"/>
                    </a:lnTo>
                    <a:lnTo>
                      <a:pt x="185" y="299"/>
                    </a:lnTo>
                    <a:lnTo>
                      <a:pt x="167" y="298"/>
                    </a:lnTo>
                    <a:lnTo>
                      <a:pt x="148" y="296"/>
                    </a:lnTo>
                    <a:lnTo>
                      <a:pt x="129" y="294"/>
                    </a:lnTo>
                    <a:lnTo>
                      <a:pt x="110" y="290"/>
                    </a:lnTo>
                    <a:lnTo>
                      <a:pt x="91" y="284"/>
                    </a:lnTo>
                    <a:lnTo>
                      <a:pt x="73" y="277"/>
                    </a:lnTo>
                    <a:lnTo>
                      <a:pt x="57" y="267"/>
                    </a:lnTo>
                    <a:lnTo>
                      <a:pt x="41" y="255"/>
                    </a:lnTo>
                    <a:lnTo>
                      <a:pt x="27" y="240"/>
                    </a:lnTo>
                    <a:lnTo>
                      <a:pt x="16" y="223"/>
                    </a:lnTo>
                    <a:lnTo>
                      <a:pt x="7" y="202"/>
                    </a:lnTo>
                    <a:lnTo>
                      <a:pt x="2" y="178"/>
                    </a:lnTo>
                    <a:lnTo>
                      <a:pt x="0" y="150"/>
                    </a:lnTo>
                    <a:lnTo>
                      <a:pt x="2" y="122"/>
                    </a:lnTo>
                    <a:lnTo>
                      <a:pt x="7" y="98"/>
                    </a:lnTo>
                    <a:lnTo>
                      <a:pt x="16" y="77"/>
                    </a:lnTo>
                    <a:lnTo>
                      <a:pt x="27" y="59"/>
                    </a:lnTo>
                    <a:lnTo>
                      <a:pt x="41" y="45"/>
                    </a:lnTo>
                    <a:lnTo>
                      <a:pt x="57" y="33"/>
                    </a:lnTo>
                    <a:lnTo>
                      <a:pt x="73" y="23"/>
                    </a:lnTo>
                    <a:lnTo>
                      <a:pt x="91" y="16"/>
                    </a:lnTo>
                    <a:lnTo>
                      <a:pt x="110" y="10"/>
                    </a:lnTo>
                    <a:lnTo>
                      <a:pt x="129" y="6"/>
                    </a:lnTo>
                    <a:lnTo>
                      <a:pt x="148" y="3"/>
                    </a:lnTo>
                    <a:lnTo>
                      <a:pt x="167" y="1"/>
                    </a:lnTo>
                    <a:lnTo>
                      <a:pt x="185" y="0"/>
                    </a:lnTo>
                    <a:lnTo>
                      <a:pt x="201" y="0"/>
                    </a:lnTo>
                    <a:lnTo>
                      <a:pt x="2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21" name="Freeform 24"/>
              <p:cNvSpPr>
                <a:spLocks noEditPoints="1"/>
              </p:cNvSpPr>
              <p:nvPr/>
            </p:nvSpPr>
            <p:spPr bwMode="auto">
              <a:xfrm>
                <a:off x="2597" y="4335"/>
                <a:ext cx="217" cy="124"/>
              </a:xfrm>
              <a:custGeom>
                <a:avLst/>
                <a:gdLst>
                  <a:gd name="T0" fmla="*/ 1796 w 2393"/>
                  <a:gd name="T1" fmla="*/ 704 h 1360"/>
                  <a:gd name="T2" fmla="*/ 1761 w 2393"/>
                  <a:gd name="T3" fmla="*/ 720 h 1360"/>
                  <a:gd name="T4" fmla="*/ 1590 w 2393"/>
                  <a:gd name="T5" fmla="*/ 904 h 1360"/>
                  <a:gd name="T6" fmla="*/ 1882 w 2393"/>
                  <a:gd name="T7" fmla="*/ 733 h 1360"/>
                  <a:gd name="T8" fmla="*/ 1851 w 2393"/>
                  <a:gd name="T9" fmla="*/ 709 h 1360"/>
                  <a:gd name="T10" fmla="*/ 1814 w 2393"/>
                  <a:gd name="T11" fmla="*/ 702 h 1360"/>
                  <a:gd name="T12" fmla="*/ 1831 w 2393"/>
                  <a:gd name="T13" fmla="*/ 20 h 1360"/>
                  <a:gd name="T14" fmla="*/ 1950 w 2393"/>
                  <a:gd name="T15" fmla="*/ 61 h 1360"/>
                  <a:gd name="T16" fmla="*/ 2057 w 2393"/>
                  <a:gd name="T17" fmla="*/ 121 h 1360"/>
                  <a:gd name="T18" fmla="*/ 2154 w 2393"/>
                  <a:gd name="T19" fmla="*/ 196 h 1360"/>
                  <a:gd name="T20" fmla="*/ 2235 w 2393"/>
                  <a:gd name="T21" fmla="*/ 286 h 1360"/>
                  <a:gd name="T22" fmla="*/ 2301 w 2393"/>
                  <a:gd name="T23" fmla="*/ 388 h 1360"/>
                  <a:gd name="T24" fmla="*/ 2352 w 2393"/>
                  <a:gd name="T25" fmla="*/ 501 h 1360"/>
                  <a:gd name="T26" fmla="*/ 2382 w 2393"/>
                  <a:gd name="T27" fmla="*/ 622 h 1360"/>
                  <a:gd name="T28" fmla="*/ 2393 w 2393"/>
                  <a:gd name="T29" fmla="*/ 748 h 1360"/>
                  <a:gd name="T30" fmla="*/ 2390 w 2393"/>
                  <a:gd name="T31" fmla="*/ 1230 h 1360"/>
                  <a:gd name="T32" fmla="*/ 2370 w 2393"/>
                  <a:gd name="T33" fmla="*/ 1282 h 1360"/>
                  <a:gd name="T34" fmla="*/ 2335 w 2393"/>
                  <a:gd name="T35" fmla="*/ 1324 h 1360"/>
                  <a:gd name="T36" fmla="*/ 2286 w 2393"/>
                  <a:gd name="T37" fmla="*/ 1351 h 1360"/>
                  <a:gd name="T38" fmla="*/ 2230 w 2393"/>
                  <a:gd name="T39" fmla="*/ 1360 h 1360"/>
                  <a:gd name="T40" fmla="*/ 129 w 2393"/>
                  <a:gd name="T41" fmla="*/ 1358 h 1360"/>
                  <a:gd name="T42" fmla="*/ 77 w 2393"/>
                  <a:gd name="T43" fmla="*/ 1339 h 1360"/>
                  <a:gd name="T44" fmla="*/ 36 w 2393"/>
                  <a:gd name="T45" fmla="*/ 1304 h 1360"/>
                  <a:gd name="T46" fmla="*/ 10 w 2393"/>
                  <a:gd name="T47" fmla="*/ 1256 h 1360"/>
                  <a:gd name="T48" fmla="*/ 0 w 2393"/>
                  <a:gd name="T49" fmla="*/ 1200 h 1360"/>
                  <a:gd name="T50" fmla="*/ 3 w 2393"/>
                  <a:gd name="T51" fmla="*/ 684 h 1360"/>
                  <a:gd name="T52" fmla="*/ 23 w 2393"/>
                  <a:gd name="T53" fmla="*/ 561 h 1360"/>
                  <a:gd name="T54" fmla="*/ 63 w 2393"/>
                  <a:gd name="T55" fmla="*/ 443 h 1360"/>
                  <a:gd name="T56" fmla="*/ 122 w 2393"/>
                  <a:gd name="T57" fmla="*/ 336 h 1360"/>
                  <a:gd name="T58" fmla="*/ 195 w 2393"/>
                  <a:gd name="T59" fmla="*/ 240 h 1360"/>
                  <a:gd name="T60" fmla="*/ 283 w 2393"/>
                  <a:gd name="T61" fmla="*/ 157 h 1360"/>
                  <a:gd name="T62" fmla="*/ 385 w 2393"/>
                  <a:gd name="T63" fmla="*/ 89 h 1360"/>
                  <a:gd name="T64" fmla="*/ 498 w 2393"/>
                  <a:gd name="T65" fmla="*/ 38 h 1360"/>
                  <a:gd name="T66" fmla="*/ 640 w 2393"/>
                  <a:gd name="T67" fmla="*/ 0 h 1360"/>
                  <a:gd name="T68" fmla="*/ 1748 w 2393"/>
                  <a:gd name="T69" fmla="*/ 0 h 1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393" h="1360">
                    <a:moveTo>
                      <a:pt x="1814" y="702"/>
                    </a:moveTo>
                    <a:lnTo>
                      <a:pt x="1796" y="704"/>
                    </a:lnTo>
                    <a:lnTo>
                      <a:pt x="1778" y="709"/>
                    </a:lnTo>
                    <a:lnTo>
                      <a:pt x="1761" y="720"/>
                    </a:lnTo>
                    <a:lnTo>
                      <a:pt x="1746" y="733"/>
                    </a:lnTo>
                    <a:lnTo>
                      <a:pt x="1590" y="904"/>
                    </a:lnTo>
                    <a:lnTo>
                      <a:pt x="2038" y="904"/>
                    </a:lnTo>
                    <a:lnTo>
                      <a:pt x="1882" y="733"/>
                    </a:lnTo>
                    <a:lnTo>
                      <a:pt x="1867" y="719"/>
                    </a:lnTo>
                    <a:lnTo>
                      <a:pt x="1851" y="709"/>
                    </a:lnTo>
                    <a:lnTo>
                      <a:pt x="1833" y="703"/>
                    </a:lnTo>
                    <a:lnTo>
                      <a:pt x="1814" y="702"/>
                    </a:lnTo>
                    <a:close/>
                    <a:moveTo>
                      <a:pt x="1748" y="0"/>
                    </a:moveTo>
                    <a:lnTo>
                      <a:pt x="1831" y="20"/>
                    </a:lnTo>
                    <a:lnTo>
                      <a:pt x="1892" y="38"/>
                    </a:lnTo>
                    <a:lnTo>
                      <a:pt x="1950" y="61"/>
                    </a:lnTo>
                    <a:lnTo>
                      <a:pt x="2005" y="88"/>
                    </a:lnTo>
                    <a:lnTo>
                      <a:pt x="2057" y="121"/>
                    </a:lnTo>
                    <a:lnTo>
                      <a:pt x="2107" y="157"/>
                    </a:lnTo>
                    <a:lnTo>
                      <a:pt x="2154" y="196"/>
                    </a:lnTo>
                    <a:lnTo>
                      <a:pt x="2196" y="239"/>
                    </a:lnTo>
                    <a:lnTo>
                      <a:pt x="2235" y="286"/>
                    </a:lnTo>
                    <a:lnTo>
                      <a:pt x="2270" y="336"/>
                    </a:lnTo>
                    <a:lnTo>
                      <a:pt x="2301" y="388"/>
                    </a:lnTo>
                    <a:lnTo>
                      <a:pt x="2328" y="443"/>
                    </a:lnTo>
                    <a:lnTo>
                      <a:pt x="2352" y="501"/>
                    </a:lnTo>
                    <a:lnTo>
                      <a:pt x="2369" y="561"/>
                    </a:lnTo>
                    <a:lnTo>
                      <a:pt x="2382" y="622"/>
                    </a:lnTo>
                    <a:lnTo>
                      <a:pt x="2390" y="684"/>
                    </a:lnTo>
                    <a:lnTo>
                      <a:pt x="2393" y="748"/>
                    </a:lnTo>
                    <a:lnTo>
                      <a:pt x="2393" y="1200"/>
                    </a:lnTo>
                    <a:lnTo>
                      <a:pt x="2390" y="1230"/>
                    </a:lnTo>
                    <a:lnTo>
                      <a:pt x="2383" y="1256"/>
                    </a:lnTo>
                    <a:lnTo>
                      <a:pt x="2370" y="1282"/>
                    </a:lnTo>
                    <a:lnTo>
                      <a:pt x="2354" y="1304"/>
                    </a:lnTo>
                    <a:lnTo>
                      <a:pt x="2335" y="1324"/>
                    </a:lnTo>
                    <a:lnTo>
                      <a:pt x="2311" y="1339"/>
                    </a:lnTo>
                    <a:lnTo>
                      <a:pt x="2286" y="1351"/>
                    </a:lnTo>
                    <a:lnTo>
                      <a:pt x="2259" y="1358"/>
                    </a:lnTo>
                    <a:lnTo>
                      <a:pt x="2230" y="1360"/>
                    </a:lnTo>
                    <a:lnTo>
                      <a:pt x="157" y="1360"/>
                    </a:lnTo>
                    <a:lnTo>
                      <a:pt x="129" y="1358"/>
                    </a:lnTo>
                    <a:lnTo>
                      <a:pt x="101" y="1351"/>
                    </a:lnTo>
                    <a:lnTo>
                      <a:pt x="77" y="1339"/>
                    </a:lnTo>
                    <a:lnTo>
                      <a:pt x="55" y="1324"/>
                    </a:lnTo>
                    <a:lnTo>
                      <a:pt x="36" y="1304"/>
                    </a:lnTo>
                    <a:lnTo>
                      <a:pt x="21" y="1282"/>
                    </a:lnTo>
                    <a:lnTo>
                      <a:pt x="10" y="1256"/>
                    </a:lnTo>
                    <a:lnTo>
                      <a:pt x="3" y="1230"/>
                    </a:lnTo>
                    <a:lnTo>
                      <a:pt x="0" y="1200"/>
                    </a:lnTo>
                    <a:lnTo>
                      <a:pt x="0" y="748"/>
                    </a:lnTo>
                    <a:lnTo>
                      <a:pt x="3" y="684"/>
                    </a:lnTo>
                    <a:lnTo>
                      <a:pt x="11" y="622"/>
                    </a:lnTo>
                    <a:lnTo>
                      <a:pt x="23" y="561"/>
                    </a:lnTo>
                    <a:lnTo>
                      <a:pt x="41" y="501"/>
                    </a:lnTo>
                    <a:lnTo>
                      <a:pt x="63" y="443"/>
                    </a:lnTo>
                    <a:lnTo>
                      <a:pt x="90" y="389"/>
                    </a:lnTo>
                    <a:lnTo>
                      <a:pt x="122" y="336"/>
                    </a:lnTo>
                    <a:lnTo>
                      <a:pt x="156" y="286"/>
                    </a:lnTo>
                    <a:lnTo>
                      <a:pt x="195" y="240"/>
                    </a:lnTo>
                    <a:lnTo>
                      <a:pt x="237" y="196"/>
                    </a:lnTo>
                    <a:lnTo>
                      <a:pt x="283" y="157"/>
                    </a:lnTo>
                    <a:lnTo>
                      <a:pt x="332" y="121"/>
                    </a:lnTo>
                    <a:lnTo>
                      <a:pt x="385" y="89"/>
                    </a:lnTo>
                    <a:lnTo>
                      <a:pt x="440" y="62"/>
                    </a:lnTo>
                    <a:lnTo>
                      <a:pt x="498" y="38"/>
                    </a:lnTo>
                    <a:lnTo>
                      <a:pt x="559" y="20"/>
                    </a:lnTo>
                    <a:lnTo>
                      <a:pt x="640" y="0"/>
                    </a:lnTo>
                    <a:lnTo>
                      <a:pt x="1193" y="1280"/>
                    </a:lnTo>
                    <a:lnTo>
                      <a:pt x="174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22" name="Freeform 25"/>
              <p:cNvSpPr>
                <a:spLocks/>
              </p:cNvSpPr>
              <p:nvPr/>
            </p:nvSpPr>
            <p:spPr bwMode="auto">
              <a:xfrm>
                <a:off x="2689" y="4347"/>
                <a:ext cx="34" cy="83"/>
              </a:xfrm>
              <a:custGeom>
                <a:avLst/>
                <a:gdLst>
                  <a:gd name="T0" fmla="*/ 135 w 373"/>
                  <a:gd name="T1" fmla="*/ 0 h 915"/>
                  <a:gd name="T2" fmla="*/ 237 w 373"/>
                  <a:gd name="T3" fmla="*/ 0 h 915"/>
                  <a:gd name="T4" fmla="*/ 258 w 373"/>
                  <a:gd name="T5" fmla="*/ 2 h 915"/>
                  <a:gd name="T6" fmla="*/ 278 w 373"/>
                  <a:gd name="T7" fmla="*/ 9 h 915"/>
                  <a:gd name="T8" fmla="*/ 295 w 373"/>
                  <a:gd name="T9" fmla="*/ 21 h 915"/>
                  <a:gd name="T10" fmla="*/ 310 w 373"/>
                  <a:gd name="T11" fmla="*/ 36 h 915"/>
                  <a:gd name="T12" fmla="*/ 321 w 373"/>
                  <a:gd name="T13" fmla="*/ 53 h 915"/>
                  <a:gd name="T14" fmla="*/ 328 w 373"/>
                  <a:gd name="T15" fmla="*/ 74 h 915"/>
                  <a:gd name="T16" fmla="*/ 366 w 373"/>
                  <a:gd name="T17" fmla="*/ 234 h 915"/>
                  <a:gd name="T18" fmla="*/ 368 w 373"/>
                  <a:gd name="T19" fmla="*/ 257 h 915"/>
                  <a:gd name="T20" fmla="*/ 365 w 373"/>
                  <a:gd name="T21" fmla="*/ 281 h 915"/>
                  <a:gd name="T22" fmla="*/ 357 w 373"/>
                  <a:gd name="T23" fmla="*/ 301 h 915"/>
                  <a:gd name="T24" fmla="*/ 345 w 373"/>
                  <a:gd name="T25" fmla="*/ 319 h 915"/>
                  <a:gd name="T26" fmla="*/ 329 w 373"/>
                  <a:gd name="T27" fmla="*/ 334 h 915"/>
                  <a:gd name="T28" fmla="*/ 309 w 373"/>
                  <a:gd name="T29" fmla="*/ 345 h 915"/>
                  <a:gd name="T30" fmla="*/ 287 w 373"/>
                  <a:gd name="T31" fmla="*/ 351 h 915"/>
                  <a:gd name="T32" fmla="*/ 373 w 373"/>
                  <a:gd name="T33" fmla="*/ 438 h 915"/>
                  <a:gd name="T34" fmla="*/ 187 w 373"/>
                  <a:gd name="T35" fmla="*/ 915 h 915"/>
                  <a:gd name="T36" fmla="*/ 0 w 373"/>
                  <a:gd name="T37" fmla="*/ 438 h 915"/>
                  <a:gd name="T38" fmla="*/ 85 w 373"/>
                  <a:gd name="T39" fmla="*/ 351 h 915"/>
                  <a:gd name="T40" fmla="*/ 63 w 373"/>
                  <a:gd name="T41" fmla="*/ 345 h 915"/>
                  <a:gd name="T42" fmla="*/ 44 w 373"/>
                  <a:gd name="T43" fmla="*/ 334 h 915"/>
                  <a:gd name="T44" fmla="*/ 27 w 373"/>
                  <a:gd name="T45" fmla="*/ 319 h 915"/>
                  <a:gd name="T46" fmla="*/ 15 w 373"/>
                  <a:gd name="T47" fmla="*/ 301 h 915"/>
                  <a:gd name="T48" fmla="*/ 7 w 373"/>
                  <a:gd name="T49" fmla="*/ 281 h 915"/>
                  <a:gd name="T50" fmla="*/ 4 w 373"/>
                  <a:gd name="T51" fmla="*/ 257 h 915"/>
                  <a:gd name="T52" fmla="*/ 6 w 373"/>
                  <a:gd name="T53" fmla="*/ 234 h 915"/>
                  <a:gd name="T54" fmla="*/ 44 w 373"/>
                  <a:gd name="T55" fmla="*/ 74 h 915"/>
                  <a:gd name="T56" fmla="*/ 52 w 373"/>
                  <a:gd name="T57" fmla="*/ 53 h 915"/>
                  <a:gd name="T58" fmla="*/ 63 w 373"/>
                  <a:gd name="T59" fmla="*/ 36 h 915"/>
                  <a:gd name="T60" fmla="*/ 77 w 373"/>
                  <a:gd name="T61" fmla="*/ 21 h 915"/>
                  <a:gd name="T62" fmla="*/ 95 w 373"/>
                  <a:gd name="T63" fmla="*/ 9 h 915"/>
                  <a:gd name="T64" fmla="*/ 114 w 373"/>
                  <a:gd name="T65" fmla="*/ 2 h 915"/>
                  <a:gd name="T66" fmla="*/ 135 w 373"/>
                  <a:gd name="T67" fmla="*/ 0 h 9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73" h="915">
                    <a:moveTo>
                      <a:pt x="135" y="0"/>
                    </a:moveTo>
                    <a:lnTo>
                      <a:pt x="237" y="0"/>
                    </a:lnTo>
                    <a:lnTo>
                      <a:pt x="258" y="2"/>
                    </a:lnTo>
                    <a:lnTo>
                      <a:pt x="278" y="9"/>
                    </a:lnTo>
                    <a:lnTo>
                      <a:pt x="295" y="21"/>
                    </a:lnTo>
                    <a:lnTo>
                      <a:pt x="310" y="36"/>
                    </a:lnTo>
                    <a:lnTo>
                      <a:pt x="321" y="53"/>
                    </a:lnTo>
                    <a:lnTo>
                      <a:pt x="328" y="74"/>
                    </a:lnTo>
                    <a:lnTo>
                      <a:pt x="366" y="234"/>
                    </a:lnTo>
                    <a:lnTo>
                      <a:pt x="368" y="257"/>
                    </a:lnTo>
                    <a:lnTo>
                      <a:pt x="365" y="281"/>
                    </a:lnTo>
                    <a:lnTo>
                      <a:pt x="357" y="301"/>
                    </a:lnTo>
                    <a:lnTo>
                      <a:pt x="345" y="319"/>
                    </a:lnTo>
                    <a:lnTo>
                      <a:pt x="329" y="334"/>
                    </a:lnTo>
                    <a:lnTo>
                      <a:pt x="309" y="345"/>
                    </a:lnTo>
                    <a:lnTo>
                      <a:pt x="287" y="351"/>
                    </a:lnTo>
                    <a:lnTo>
                      <a:pt x="373" y="438"/>
                    </a:lnTo>
                    <a:lnTo>
                      <a:pt x="187" y="915"/>
                    </a:lnTo>
                    <a:lnTo>
                      <a:pt x="0" y="438"/>
                    </a:lnTo>
                    <a:lnTo>
                      <a:pt x="85" y="351"/>
                    </a:lnTo>
                    <a:lnTo>
                      <a:pt x="63" y="345"/>
                    </a:lnTo>
                    <a:lnTo>
                      <a:pt x="44" y="334"/>
                    </a:lnTo>
                    <a:lnTo>
                      <a:pt x="27" y="319"/>
                    </a:lnTo>
                    <a:lnTo>
                      <a:pt x="15" y="301"/>
                    </a:lnTo>
                    <a:lnTo>
                      <a:pt x="7" y="281"/>
                    </a:lnTo>
                    <a:lnTo>
                      <a:pt x="4" y="257"/>
                    </a:lnTo>
                    <a:lnTo>
                      <a:pt x="6" y="234"/>
                    </a:lnTo>
                    <a:lnTo>
                      <a:pt x="44" y="74"/>
                    </a:lnTo>
                    <a:lnTo>
                      <a:pt x="52" y="53"/>
                    </a:lnTo>
                    <a:lnTo>
                      <a:pt x="63" y="36"/>
                    </a:lnTo>
                    <a:lnTo>
                      <a:pt x="77" y="21"/>
                    </a:lnTo>
                    <a:lnTo>
                      <a:pt x="95" y="9"/>
                    </a:lnTo>
                    <a:lnTo>
                      <a:pt x="114" y="2"/>
                    </a:lnTo>
                    <a:lnTo>
                      <a:pt x="13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1" name="Group 16"/>
            <p:cNvGrpSpPr>
              <a:grpSpLocks noChangeAspect="1"/>
            </p:cNvGrpSpPr>
            <p:nvPr/>
          </p:nvGrpSpPr>
          <p:grpSpPr bwMode="auto">
            <a:xfrm>
              <a:off x="596845" y="5823027"/>
              <a:ext cx="162480" cy="186754"/>
              <a:chOff x="1039" y="1681"/>
              <a:chExt cx="1071" cy="1231"/>
            </a:xfrm>
            <a:grpFill/>
          </p:grpSpPr>
          <p:sp>
            <p:nvSpPr>
              <p:cNvPr id="15" name="Freeform 17"/>
              <p:cNvSpPr>
                <a:spLocks noEditPoints="1"/>
              </p:cNvSpPr>
              <p:nvPr/>
            </p:nvSpPr>
            <p:spPr bwMode="auto">
              <a:xfrm>
                <a:off x="1039" y="1681"/>
                <a:ext cx="1071" cy="1099"/>
              </a:xfrm>
              <a:custGeom>
                <a:avLst/>
                <a:gdLst>
                  <a:gd name="T0" fmla="*/ 3169 w 3212"/>
                  <a:gd name="T1" fmla="*/ 566 h 3298"/>
                  <a:gd name="T2" fmla="*/ 3035 w 3212"/>
                  <a:gd name="T3" fmla="*/ 475 h 3298"/>
                  <a:gd name="T4" fmla="*/ 2711 w 3212"/>
                  <a:gd name="T5" fmla="*/ 199 h 3298"/>
                  <a:gd name="T6" fmla="*/ 2384 w 3212"/>
                  <a:gd name="T7" fmla="*/ 19 h 3298"/>
                  <a:gd name="T8" fmla="*/ 2347 w 3212"/>
                  <a:gd name="T9" fmla="*/ 4 h 3298"/>
                  <a:gd name="T10" fmla="*/ 2278 w 3212"/>
                  <a:gd name="T11" fmla="*/ 47 h 3298"/>
                  <a:gd name="T12" fmla="*/ 2171 w 3212"/>
                  <a:gd name="T13" fmla="*/ 190 h 3298"/>
                  <a:gd name="T14" fmla="*/ 1698 w 3212"/>
                  <a:gd name="T15" fmla="*/ 610 h 3298"/>
                  <a:gd name="T16" fmla="*/ 716 w 3212"/>
                  <a:gd name="T17" fmla="*/ 1337 h 3298"/>
                  <a:gd name="T18" fmla="*/ 296 w 3212"/>
                  <a:gd name="T19" fmla="*/ 1713 h 3298"/>
                  <a:gd name="T20" fmla="*/ 59 w 3212"/>
                  <a:gd name="T21" fmla="*/ 2061 h 3298"/>
                  <a:gd name="T22" fmla="*/ 0 w 3212"/>
                  <a:gd name="T23" fmla="*/ 2479 h 3298"/>
                  <a:gd name="T24" fmla="*/ 29 w 3212"/>
                  <a:gd name="T25" fmla="*/ 2758 h 3298"/>
                  <a:gd name="T26" fmla="*/ 183 w 3212"/>
                  <a:gd name="T27" fmla="*/ 2915 h 3298"/>
                  <a:gd name="T28" fmla="*/ 615 w 3212"/>
                  <a:gd name="T29" fmla="*/ 3255 h 3298"/>
                  <a:gd name="T30" fmla="*/ 886 w 3212"/>
                  <a:gd name="T31" fmla="*/ 3291 h 3298"/>
                  <a:gd name="T32" fmla="*/ 1138 w 3212"/>
                  <a:gd name="T33" fmla="*/ 3171 h 3298"/>
                  <a:gd name="T34" fmla="*/ 1808 w 3212"/>
                  <a:gd name="T35" fmla="*/ 2600 h 3298"/>
                  <a:gd name="T36" fmla="*/ 2812 w 3212"/>
                  <a:gd name="T37" fmla="*/ 1724 h 3298"/>
                  <a:gd name="T38" fmla="*/ 3103 w 3212"/>
                  <a:gd name="T39" fmla="*/ 1438 h 3298"/>
                  <a:gd name="T40" fmla="*/ 3146 w 3212"/>
                  <a:gd name="T41" fmla="*/ 1401 h 3298"/>
                  <a:gd name="T42" fmla="*/ 3193 w 3212"/>
                  <a:gd name="T43" fmla="*/ 1183 h 3298"/>
                  <a:gd name="T44" fmla="*/ 3208 w 3212"/>
                  <a:gd name="T45" fmla="*/ 620 h 3298"/>
                  <a:gd name="T46" fmla="*/ 1001 w 3212"/>
                  <a:gd name="T47" fmla="*/ 3114 h 3298"/>
                  <a:gd name="T48" fmla="*/ 881 w 3212"/>
                  <a:gd name="T49" fmla="*/ 3066 h 3298"/>
                  <a:gd name="T50" fmla="*/ 844 w 3212"/>
                  <a:gd name="T51" fmla="*/ 2610 h 3298"/>
                  <a:gd name="T52" fmla="*/ 840 w 3212"/>
                  <a:gd name="T53" fmla="*/ 2398 h 3298"/>
                  <a:gd name="T54" fmla="*/ 401 w 3212"/>
                  <a:gd name="T55" fmla="*/ 2082 h 3298"/>
                  <a:gd name="T56" fmla="*/ 241 w 3212"/>
                  <a:gd name="T57" fmla="*/ 1969 h 3298"/>
                  <a:gd name="T58" fmla="*/ 752 w 3212"/>
                  <a:gd name="T59" fmla="*/ 2141 h 3298"/>
                  <a:gd name="T60" fmla="*/ 1034 w 3212"/>
                  <a:gd name="T61" fmla="*/ 2354 h 3298"/>
                  <a:gd name="T62" fmla="*/ 1418 w 3212"/>
                  <a:gd name="T63" fmla="*/ 2074 h 3298"/>
                  <a:gd name="T64" fmla="*/ 1624 w 3212"/>
                  <a:gd name="T65" fmla="*/ 1847 h 3298"/>
                  <a:gd name="T66" fmla="*/ 1420 w 3212"/>
                  <a:gd name="T67" fmla="*/ 1596 h 3298"/>
                  <a:gd name="T68" fmla="*/ 1082 w 3212"/>
                  <a:gd name="T69" fmla="*/ 1248 h 3298"/>
                  <a:gd name="T70" fmla="*/ 1614 w 3212"/>
                  <a:gd name="T71" fmla="*/ 825 h 3298"/>
                  <a:gd name="T72" fmla="*/ 2194 w 3212"/>
                  <a:gd name="T73" fmla="*/ 338 h 3298"/>
                  <a:gd name="T74" fmla="*/ 2374 w 3212"/>
                  <a:gd name="T75" fmla="*/ 118 h 3298"/>
                  <a:gd name="T76" fmla="*/ 2661 w 3212"/>
                  <a:gd name="T77" fmla="*/ 304 h 3298"/>
                  <a:gd name="T78" fmla="*/ 2993 w 3212"/>
                  <a:gd name="T79" fmla="*/ 603 h 3298"/>
                  <a:gd name="T80" fmla="*/ 2474 w 3212"/>
                  <a:gd name="T81" fmla="*/ 1257 h 3298"/>
                  <a:gd name="T82" fmla="*/ 1732 w 3212"/>
                  <a:gd name="T83" fmla="*/ 1951 h 3298"/>
                  <a:gd name="T84" fmla="*/ 1047 w 3212"/>
                  <a:gd name="T85" fmla="*/ 2462 h 3298"/>
                  <a:gd name="T86" fmla="*/ 1012 w 3212"/>
                  <a:gd name="T87" fmla="*/ 2472 h 3298"/>
                  <a:gd name="T88" fmla="*/ 3078 w 3212"/>
                  <a:gd name="T89" fmla="*/ 1147 h 3298"/>
                  <a:gd name="T90" fmla="*/ 3067 w 3212"/>
                  <a:gd name="T91" fmla="*/ 1301 h 3298"/>
                  <a:gd name="T92" fmla="*/ 3051 w 3212"/>
                  <a:gd name="T93" fmla="*/ 1343 h 3298"/>
                  <a:gd name="T94" fmla="*/ 3018 w 3212"/>
                  <a:gd name="T95" fmla="*/ 1366 h 3298"/>
                  <a:gd name="T96" fmla="*/ 2890 w 3212"/>
                  <a:gd name="T97" fmla="*/ 1493 h 3298"/>
                  <a:gd name="T98" fmla="*/ 1823 w 3212"/>
                  <a:gd name="T99" fmla="*/ 2434 h 3298"/>
                  <a:gd name="T100" fmla="*/ 1765 w 3212"/>
                  <a:gd name="T101" fmla="*/ 2231 h 3298"/>
                  <a:gd name="T102" fmla="*/ 1749 w 3212"/>
                  <a:gd name="T103" fmla="*/ 2105 h 3298"/>
                  <a:gd name="T104" fmla="*/ 2236 w 3212"/>
                  <a:gd name="T105" fmla="*/ 1651 h 3298"/>
                  <a:gd name="T106" fmla="*/ 3095 w 3212"/>
                  <a:gd name="T107" fmla="*/ 770 h 3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212" h="3298">
                    <a:moveTo>
                      <a:pt x="3208" y="620"/>
                    </a:moveTo>
                    <a:lnTo>
                      <a:pt x="3206" y="606"/>
                    </a:lnTo>
                    <a:lnTo>
                      <a:pt x="3192" y="581"/>
                    </a:lnTo>
                    <a:lnTo>
                      <a:pt x="3169" y="566"/>
                    </a:lnTo>
                    <a:lnTo>
                      <a:pt x="3143" y="561"/>
                    </a:lnTo>
                    <a:lnTo>
                      <a:pt x="3130" y="564"/>
                    </a:lnTo>
                    <a:lnTo>
                      <a:pt x="3101" y="533"/>
                    </a:lnTo>
                    <a:lnTo>
                      <a:pt x="3035" y="475"/>
                    </a:lnTo>
                    <a:lnTo>
                      <a:pt x="3003" y="448"/>
                    </a:lnTo>
                    <a:lnTo>
                      <a:pt x="2931" y="383"/>
                    </a:lnTo>
                    <a:lnTo>
                      <a:pt x="2786" y="258"/>
                    </a:lnTo>
                    <a:lnTo>
                      <a:pt x="2711" y="199"/>
                    </a:lnTo>
                    <a:lnTo>
                      <a:pt x="2651" y="148"/>
                    </a:lnTo>
                    <a:lnTo>
                      <a:pt x="2507" y="53"/>
                    </a:lnTo>
                    <a:lnTo>
                      <a:pt x="2432" y="24"/>
                    </a:lnTo>
                    <a:lnTo>
                      <a:pt x="2384" y="19"/>
                    </a:lnTo>
                    <a:lnTo>
                      <a:pt x="2363" y="20"/>
                    </a:lnTo>
                    <a:lnTo>
                      <a:pt x="2361" y="17"/>
                    </a:lnTo>
                    <a:lnTo>
                      <a:pt x="2358" y="14"/>
                    </a:lnTo>
                    <a:lnTo>
                      <a:pt x="2347" y="4"/>
                    </a:lnTo>
                    <a:lnTo>
                      <a:pt x="2320" y="0"/>
                    </a:lnTo>
                    <a:lnTo>
                      <a:pt x="2294" y="10"/>
                    </a:lnTo>
                    <a:lnTo>
                      <a:pt x="2278" y="32"/>
                    </a:lnTo>
                    <a:lnTo>
                      <a:pt x="2278" y="47"/>
                    </a:lnTo>
                    <a:lnTo>
                      <a:pt x="2276" y="62"/>
                    </a:lnTo>
                    <a:lnTo>
                      <a:pt x="2253" y="102"/>
                    </a:lnTo>
                    <a:lnTo>
                      <a:pt x="2199" y="163"/>
                    </a:lnTo>
                    <a:lnTo>
                      <a:pt x="2171" y="190"/>
                    </a:lnTo>
                    <a:lnTo>
                      <a:pt x="2102" y="260"/>
                    </a:lnTo>
                    <a:lnTo>
                      <a:pt x="1952" y="394"/>
                    </a:lnTo>
                    <a:lnTo>
                      <a:pt x="1878" y="459"/>
                    </a:lnTo>
                    <a:lnTo>
                      <a:pt x="1698" y="610"/>
                    </a:lnTo>
                    <a:lnTo>
                      <a:pt x="1326" y="897"/>
                    </a:lnTo>
                    <a:lnTo>
                      <a:pt x="1138" y="1036"/>
                    </a:lnTo>
                    <a:lnTo>
                      <a:pt x="969" y="1157"/>
                    </a:lnTo>
                    <a:lnTo>
                      <a:pt x="716" y="1337"/>
                    </a:lnTo>
                    <a:lnTo>
                      <a:pt x="553" y="1467"/>
                    </a:lnTo>
                    <a:lnTo>
                      <a:pt x="475" y="1536"/>
                    </a:lnTo>
                    <a:lnTo>
                      <a:pt x="415" y="1592"/>
                    </a:lnTo>
                    <a:lnTo>
                      <a:pt x="296" y="1713"/>
                    </a:lnTo>
                    <a:lnTo>
                      <a:pt x="186" y="1845"/>
                    </a:lnTo>
                    <a:lnTo>
                      <a:pt x="117" y="1951"/>
                    </a:lnTo>
                    <a:lnTo>
                      <a:pt x="77" y="2024"/>
                    </a:lnTo>
                    <a:lnTo>
                      <a:pt x="59" y="2061"/>
                    </a:lnTo>
                    <a:lnTo>
                      <a:pt x="44" y="2100"/>
                    </a:lnTo>
                    <a:lnTo>
                      <a:pt x="21" y="2181"/>
                    </a:lnTo>
                    <a:lnTo>
                      <a:pt x="2" y="2306"/>
                    </a:lnTo>
                    <a:lnTo>
                      <a:pt x="0" y="2479"/>
                    </a:lnTo>
                    <a:lnTo>
                      <a:pt x="12" y="2650"/>
                    </a:lnTo>
                    <a:lnTo>
                      <a:pt x="18" y="2732"/>
                    </a:lnTo>
                    <a:lnTo>
                      <a:pt x="19" y="2742"/>
                    </a:lnTo>
                    <a:lnTo>
                      <a:pt x="29" y="2758"/>
                    </a:lnTo>
                    <a:lnTo>
                      <a:pt x="49" y="2771"/>
                    </a:lnTo>
                    <a:lnTo>
                      <a:pt x="67" y="2770"/>
                    </a:lnTo>
                    <a:lnTo>
                      <a:pt x="101" y="2817"/>
                    </a:lnTo>
                    <a:lnTo>
                      <a:pt x="183" y="2915"/>
                    </a:lnTo>
                    <a:lnTo>
                      <a:pt x="278" y="3016"/>
                    </a:lnTo>
                    <a:lnTo>
                      <a:pt x="383" y="3109"/>
                    </a:lnTo>
                    <a:lnTo>
                      <a:pt x="497" y="3193"/>
                    </a:lnTo>
                    <a:lnTo>
                      <a:pt x="615" y="3255"/>
                    </a:lnTo>
                    <a:lnTo>
                      <a:pt x="704" y="3285"/>
                    </a:lnTo>
                    <a:lnTo>
                      <a:pt x="765" y="3297"/>
                    </a:lnTo>
                    <a:lnTo>
                      <a:pt x="825" y="3298"/>
                    </a:lnTo>
                    <a:lnTo>
                      <a:pt x="886" y="3291"/>
                    </a:lnTo>
                    <a:lnTo>
                      <a:pt x="916" y="3282"/>
                    </a:lnTo>
                    <a:lnTo>
                      <a:pt x="955" y="3271"/>
                    </a:lnTo>
                    <a:lnTo>
                      <a:pt x="1030" y="3236"/>
                    </a:lnTo>
                    <a:lnTo>
                      <a:pt x="1138" y="3171"/>
                    </a:lnTo>
                    <a:lnTo>
                      <a:pt x="1342" y="3009"/>
                    </a:lnTo>
                    <a:lnTo>
                      <a:pt x="1463" y="2899"/>
                    </a:lnTo>
                    <a:lnTo>
                      <a:pt x="1634" y="2748"/>
                    </a:lnTo>
                    <a:lnTo>
                      <a:pt x="1808" y="2600"/>
                    </a:lnTo>
                    <a:lnTo>
                      <a:pt x="2017" y="2424"/>
                    </a:lnTo>
                    <a:lnTo>
                      <a:pt x="2429" y="2066"/>
                    </a:lnTo>
                    <a:lnTo>
                      <a:pt x="2633" y="1884"/>
                    </a:lnTo>
                    <a:lnTo>
                      <a:pt x="2812" y="1724"/>
                    </a:lnTo>
                    <a:lnTo>
                      <a:pt x="2987" y="1560"/>
                    </a:lnTo>
                    <a:lnTo>
                      <a:pt x="3021" y="1530"/>
                    </a:lnTo>
                    <a:lnTo>
                      <a:pt x="3075" y="1478"/>
                    </a:lnTo>
                    <a:lnTo>
                      <a:pt x="3103" y="1438"/>
                    </a:lnTo>
                    <a:lnTo>
                      <a:pt x="3111" y="1416"/>
                    </a:lnTo>
                    <a:lnTo>
                      <a:pt x="3124" y="1415"/>
                    </a:lnTo>
                    <a:lnTo>
                      <a:pt x="3134" y="1409"/>
                    </a:lnTo>
                    <a:lnTo>
                      <a:pt x="3146" y="1401"/>
                    </a:lnTo>
                    <a:lnTo>
                      <a:pt x="3163" y="1378"/>
                    </a:lnTo>
                    <a:lnTo>
                      <a:pt x="3180" y="1337"/>
                    </a:lnTo>
                    <a:lnTo>
                      <a:pt x="3192" y="1241"/>
                    </a:lnTo>
                    <a:lnTo>
                      <a:pt x="3193" y="1183"/>
                    </a:lnTo>
                    <a:lnTo>
                      <a:pt x="3202" y="1042"/>
                    </a:lnTo>
                    <a:lnTo>
                      <a:pt x="3212" y="832"/>
                    </a:lnTo>
                    <a:lnTo>
                      <a:pt x="3212" y="691"/>
                    </a:lnTo>
                    <a:lnTo>
                      <a:pt x="3208" y="620"/>
                    </a:lnTo>
                    <a:close/>
                    <a:moveTo>
                      <a:pt x="1004" y="2495"/>
                    </a:moveTo>
                    <a:lnTo>
                      <a:pt x="998" y="2649"/>
                    </a:lnTo>
                    <a:lnTo>
                      <a:pt x="999" y="2958"/>
                    </a:lnTo>
                    <a:lnTo>
                      <a:pt x="1001" y="3114"/>
                    </a:lnTo>
                    <a:lnTo>
                      <a:pt x="942" y="3145"/>
                    </a:lnTo>
                    <a:lnTo>
                      <a:pt x="880" y="3170"/>
                    </a:lnTo>
                    <a:lnTo>
                      <a:pt x="884" y="3137"/>
                    </a:lnTo>
                    <a:lnTo>
                      <a:pt x="881" y="3066"/>
                    </a:lnTo>
                    <a:lnTo>
                      <a:pt x="868" y="2961"/>
                    </a:lnTo>
                    <a:lnTo>
                      <a:pt x="860" y="2895"/>
                    </a:lnTo>
                    <a:lnTo>
                      <a:pt x="850" y="2780"/>
                    </a:lnTo>
                    <a:lnTo>
                      <a:pt x="844" y="2610"/>
                    </a:lnTo>
                    <a:lnTo>
                      <a:pt x="850" y="2495"/>
                    </a:lnTo>
                    <a:lnTo>
                      <a:pt x="857" y="2439"/>
                    </a:lnTo>
                    <a:lnTo>
                      <a:pt x="856" y="2424"/>
                    </a:lnTo>
                    <a:lnTo>
                      <a:pt x="840" y="2398"/>
                    </a:lnTo>
                    <a:lnTo>
                      <a:pt x="828" y="2390"/>
                    </a:lnTo>
                    <a:lnTo>
                      <a:pt x="717" y="2318"/>
                    </a:lnTo>
                    <a:lnTo>
                      <a:pt x="506" y="2162"/>
                    </a:lnTo>
                    <a:lnTo>
                      <a:pt x="401" y="2082"/>
                    </a:lnTo>
                    <a:lnTo>
                      <a:pt x="382" y="2064"/>
                    </a:lnTo>
                    <a:lnTo>
                      <a:pt x="314" y="2010"/>
                    </a:lnTo>
                    <a:lnTo>
                      <a:pt x="264" y="1978"/>
                    </a:lnTo>
                    <a:lnTo>
                      <a:pt x="241" y="1969"/>
                    </a:lnTo>
                    <a:lnTo>
                      <a:pt x="294" y="1899"/>
                    </a:lnTo>
                    <a:lnTo>
                      <a:pt x="350" y="1830"/>
                    </a:lnTo>
                    <a:lnTo>
                      <a:pt x="510" y="1955"/>
                    </a:lnTo>
                    <a:lnTo>
                      <a:pt x="752" y="2141"/>
                    </a:lnTo>
                    <a:lnTo>
                      <a:pt x="909" y="2270"/>
                    </a:lnTo>
                    <a:lnTo>
                      <a:pt x="985" y="2338"/>
                    </a:lnTo>
                    <a:lnTo>
                      <a:pt x="999" y="2349"/>
                    </a:lnTo>
                    <a:lnTo>
                      <a:pt x="1034" y="2354"/>
                    </a:lnTo>
                    <a:lnTo>
                      <a:pt x="1053" y="2346"/>
                    </a:lnTo>
                    <a:lnTo>
                      <a:pt x="1132" y="2302"/>
                    </a:lnTo>
                    <a:lnTo>
                      <a:pt x="1280" y="2195"/>
                    </a:lnTo>
                    <a:lnTo>
                      <a:pt x="1418" y="2074"/>
                    </a:lnTo>
                    <a:lnTo>
                      <a:pt x="1548" y="1943"/>
                    </a:lnTo>
                    <a:lnTo>
                      <a:pt x="1610" y="1877"/>
                    </a:lnTo>
                    <a:lnTo>
                      <a:pt x="1617" y="1868"/>
                    </a:lnTo>
                    <a:lnTo>
                      <a:pt x="1624" y="1847"/>
                    </a:lnTo>
                    <a:lnTo>
                      <a:pt x="1626" y="1827"/>
                    </a:lnTo>
                    <a:lnTo>
                      <a:pt x="1617" y="1807"/>
                    </a:lnTo>
                    <a:lnTo>
                      <a:pt x="1610" y="1796"/>
                    </a:lnTo>
                    <a:lnTo>
                      <a:pt x="1420" y="1596"/>
                    </a:lnTo>
                    <a:lnTo>
                      <a:pt x="1231" y="1395"/>
                    </a:lnTo>
                    <a:lnTo>
                      <a:pt x="1201" y="1360"/>
                    </a:lnTo>
                    <a:lnTo>
                      <a:pt x="1132" y="1288"/>
                    </a:lnTo>
                    <a:lnTo>
                      <a:pt x="1082" y="1248"/>
                    </a:lnTo>
                    <a:lnTo>
                      <a:pt x="1056" y="1235"/>
                    </a:lnTo>
                    <a:lnTo>
                      <a:pt x="1244" y="1103"/>
                    </a:lnTo>
                    <a:lnTo>
                      <a:pt x="1430" y="964"/>
                    </a:lnTo>
                    <a:lnTo>
                      <a:pt x="1614" y="825"/>
                    </a:lnTo>
                    <a:lnTo>
                      <a:pt x="1885" y="607"/>
                    </a:lnTo>
                    <a:lnTo>
                      <a:pt x="2060" y="458"/>
                    </a:lnTo>
                    <a:lnTo>
                      <a:pt x="2145" y="380"/>
                    </a:lnTo>
                    <a:lnTo>
                      <a:pt x="2194" y="338"/>
                    </a:lnTo>
                    <a:lnTo>
                      <a:pt x="2299" y="235"/>
                    </a:lnTo>
                    <a:lnTo>
                      <a:pt x="2344" y="177"/>
                    </a:lnTo>
                    <a:lnTo>
                      <a:pt x="2367" y="138"/>
                    </a:lnTo>
                    <a:lnTo>
                      <a:pt x="2374" y="118"/>
                    </a:lnTo>
                    <a:lnTo>
                      <a:pt x="2422" y="140"/>
                    </a:lnTo>
                    <a:lnTo>
                      <a:pt x="2466" y="163"/>
                    </a:lnTo>
                    <a:lnTo>
                      <a:pt x="2534" y="206"/>
                    </a:lnTo>
                    <a:lnTo>
                      <a:pt x="2661" y="304"/>
                    </a:lnTo>
                    <a:lnTo>
                      <a:pt x="2721" y="354"/>
                    </a:lnTo>
                    <a:lnTo>
                      <a:pt x="2833" y="453"/>
                    </a:lnTo>
                    <a:lnTo>
                      <a:pt x="2944" y="554"/>
                    </a:lnTo>
                    <a:lnTo>
                      <a:pt x="2993" y="603"/>
                    </a:lnTo>
                    <a:lnTo>
                      <a:pt x="3048" y="646"/>
                    </a:lnTo>
                    <a:lnTo>
                      <a:pt x="2937" y="771"/>
                    </a:lnTo>
                    <a:lnTo>
                      <a:pt x="2708" y="1016"/>
                    </a:lnTo>
                    <a:lnTo>
                      <a:pt x="2474" y="1257"/>
                    </a:lnTo>
                    <a:lnTo>
                      <a:pt x="2233" y="1490"/>
                    </a:lnTo>
                    <a:lnTo>
                      <a:pt x="2112" y="1605"/>
                    </a:lnTo>
                    <a:lnTo>
                      <a:pt x="1987" y="1720"/>
                    </a:lnTo>
                    <a:lnTo>
                      <a:pt x="1732" y="1951"/>
                    </a:lnTo>
                    <a:lnTo>
                      <a:pt x="1467" y="2169"/>
                    </a:lnTo>
                    <a:lnTo>
                      <a:pt x="1261" y="2322"/>
                    </a:lnTo>
                    <a:lnTo>
                      <a:pt x="1120" y="2417"/>
                    </a:lnTo>
                    <a:lnTo>
                      <a:pt x="1047" y="2462"/>
                    </a:lnTo>
                    <a:lnTo>
                      <a:pt x="1047" y="2462"/>
                    </a:lnTo>
                    <a:lnTo>
                      <a:pt x="1047" y="2463"/>
                    </a:lnTo>
                    <a:lnTo>
                      <a:pt x="1033" y="2460"/>
                    </a:lnTo>
                    <a:lnTo>
                      <a:pt x="1012" y="2472"/>
                    </a:lnTo>
                    <a:lnTo>
                      <a:pt x="1005" y="2485"/>
                    </a:lnTo>
                    <a:lnTo>
                      <a:pt x="1004" y="2495"/>
                    </a:lnTo>
                    <a:close/>
                    <a:moveTo>
                      <a:pt x="3082" y="1081"/>
                    </a:moveTo>
                    <a:lnTo>
                      <a:pt x="3078" y="1147"/>
                    </a:lnTo>
                    <a:lnTo>
                      <a:pt x="3074" y="1213"/>
                    </a:lnTo>
                    <a:lnTo>
                      <a:pt x="3072" y="1247"/>
                    </a:lnTo>
                    <a:lnTo>
                      <a:pt x="3069" y="1280"/>
                    </a:lnTo>
                    <a:lnTo>
                      <a:pt x="3067" y="1301"/>
                    </a:lnTo>
                    <a:lnTo>
                      <a:pt x="3065" y="1316"/>
                    </a:lnTo>
                    <a:lnTo>
                      <a:pt x="3059" y="1320"/>
                    </a:lnTo>
                    <a:lnTo>
                      <a:pt x="3052" y="1334"/>
                    </a:lnTo>
                    <a:lnTo>
                      <a:pt x="3051" y="1343"/>
                    </a:lnTo>
                    <a:lnTo>
                      <a:pt x="3038" y="1349"/>
                    </a:lnTo>
                    <a:lnTo>
                      <a:pt x="3018" y="1372"/>
                    </a:lnTo>
                    <a:lnTo>
                      <a:pt x="3016" y="1389"/>
                    </a:lnTo>
                    <a:lnTo>
                      <a:pt x="3018" y="1366"/>
                    </a:lnTo>
                    <a:lnTo>
                      <a:pt x="3010" y="1369"/>
                    </a:lnTo>
                    <a:lnTo>
                      <a:pt x="2990" y="1393"/>
                    </a:lnTo>
                    <a:lnTo>
                      <a:pt x="2941" y="1444"/>
                    </a:lnTo>
                    <a:lnTo>
                      <a:pt x="2890" y="1493"/>
                    </a:lnTo>
                    <a:lnTo>
                      <a:pt x="2734" y="1637"/>
                    </a:lnTo>
                    <a:lnTo>
                      <a:pt x="2574" y="1779"/>
                    </a:lnTo>
                    <a:lnTo>
                      <a:pt x="2201" y="2110"/>
                    </a:lnTo>
                    <a:lnTo>
                      <a:pt x="1823" y="2434"/>
                    </a:lnTo>
                    <a:lnTo>
                      <a:pt x="1804" y="2451"/>
                    </a:lnTo>
                    <a:lnTo>
                      <a:pt x="1785" y="2467"/>
                    </a:lnTo>
                    <a:lnTo>
                      <a:pt x="1778" y="2349"/>
                    </a:lnTo>
                    <a:lnTo>
                      <a:pt x="1765" y="2231"/>
                    </a:lnTo>
                    <a:lnTo>
                      <a:pt x="1764" y="2181"/>
                    </a:lnTo>
                    <a:lnTo>
                      <a:pt x="1765" y="2130"/>
                    </a:lnTo>
                    <a:lnTo>
                      <a:pt x="1764" y="2118"/>
                    </a:lnTo>
                    <a:lnTo>
                      <a:pt x="1749" y="2105"/>
                    </a:lnTo>
                    <a:lnTo>
                      <a:pt x="1739" y="2103"/>
                    </a:lnTo>
                    <a:lnTo>
                      <a:pt x="1927" y="1936"/>
                    </a:lnTo>
                    <a:lnTo>
                      <a:pt x="2106" y="1769"/>
                    </a:lnTo>
                    <a:lnTo>
                      <a:pt x="2236" y="1651"/>
                    </a:lnTo>
                    <a:lnTo>
                      <a:pt x="2489" y="1406"/>
                    </a:lnTo>
                    <a:lnTo>
                      <a:pt x="2737" y="1157"/>
                    </a:lnTo>
                    <a:lnTo>
                      <a:pt x="2977" y="901"/>
                    </a:lnTo>
                    <a:lnTo>
                      <a:pt x="3095" y="770"/>
                    </a:lnTo>
                    <a:lnTo>
                      <a:pt x="3093" y="926"/>
                    </a:lnTo>
                    <a:lnTo>
                      <a:pt x="3082" y="10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8"/>
              <p:cNvSpPr>
                <a:spLocks/>
              </p:cNvSpPr>
              <p:nvPr/>
            </p:nvSpPr>
            <p:spPr bwMode="auto">
              <a:xfrm>
                <a:off x="1398" y="2746"/>
                <a:ext cx="212" cy="132"/>
              </a:xfrm>
              <a:custGeom>
                <a:avLst/>
                <a:gdLst>
                  <a:gd name="T0" fmla="*/ 544 w 635"/>
                  <a:gd name="T1" fmla="*/ 0 h 398"/>
                  <a:gd name="T2" fmla="*/ 504 w 635"/>
                  <a:gd name="T3" fmla="*/ 18 h 398"/>
                  <a:gd name="T4" fmla="*/ 496 w 635"/>
                  <a:gd name="T5" fmla="*/ 52 h 398"/>
                  <a:gd name="T6" fmla="*/ 530 w 635"/>
                  <a:gd name="T7" fmla="*/ 177 h 398"/>
                  <a:gd name="T8" fmla="*/ 515 w 635"/>
                  <a:gd name="T9" fmla="*/ 226 h 398"/>
                  <a:gd name="T10" fmla="*/ 478 w 635"/>
                  <a:gd name="T11" fmla="*/ 262 h 398"/>
                  <a:gd name="T12" fmla="*/ 403 w 635"/>
                  <a:gd name="T13" fmla="*/ 291 h 398"/>
                  <a:gd name="T14" fmla="*/ 352 w 635"/>
                  <a:gd name="T15" fmla="*/ 272 h 398"/>
                  <a:gd name="T16" fmla="*/ 332 w 635"/>
                  <a:gd name="T17" fmla="*/ 226 h 398"/>
                  <a:gd name="T18" fmla="*/ 331 w 635"/>
                  <a:gd name="T19" fmla="*/ 198 h 398"/>
                  <a:gd name="T20" fmla="*/ 303 w 635"/>
                  <a:gd name="T21" fmla="*/ 164 h 398"/>
                  <a:gd name="T22" fmla="*/ 246 w 635"/>
                  <a:gd name="T23" fmla="*/ 180 h 398"/>
                  <a:gd name="T24" fmla="*/ 236 w 635"/>
                  <a:gd name="T25" fmla="*/ 209 h 398"/>
                  <a:gd name="T26" fmla="*/ 220 w 635"/>
                  <a:gd name="T27" fmla="*/ 268 h 398"/>
                  <a:gd name="T28" fmla="*/ 160 w 635"/>
                  <a:gd name="T29" fmla="*/ 310 h 398"/>
                  <a:gd name="T30" fmla="*/ 122 w 635"/>
                  <a:gd name="T31" fmla="*/ 304 h 398"/>
                  <a:gd name="T32" fmla="*/ 83 w 635"/>
                  <a:gd name="T33" fmla="*/ 270 h 398"/>
                  <a:gd name="T34" fmla="*/ 83 w 635"/>
                  <a:gd name="T35" fmla="*/ 182 h 398"/>
                  <a:gd name="T36" fmla="*/ 90 w 635"/>
                  <a:gd name="T37" fmla="*/ 149 h 398"/>
                  <a:gd name="T38" fmla="*/ 62 w 635"/>
                  <a:gd name="T39" fmla="*/ 126 h 398"/>
                  <a:gd name="T40" fmla="*/ 34 w 635"/>
                  <a:gd name="T41" fmla="*/ 139 h 398"/>
                  <a:gd name="T42" fmla="*/ 7 w 635"/>
                  <a:gd name="T43" fmla="*/ 193 h 398"/>
                  <a:gd name="T44" fmla="*/ 3 w 635"/>
                  <a:gd name="T45" fmla="*/ 268 h 398"/>
                  <a:gd name="T46" fmla="*/ 31 w 635"/>
                  <a:gd name="T47" fmla="*/ 336 h 398"/>
                  <a:gd name="T48" fmla="*/ 93 w 635"/>
                  <a:gd name="T49" fmla="*/ 383 h 398"/>
                  <a:gd name="T50" fmla="*/ 139 w 635"/>
                  <a:gd name="T51" fmla="*/ 398 h 398"/>
                  <a:gd name="T52" fmla="*/ 229 w 635"/>
                  <a:gd name="T53" fmla="*/ 383 h 398"/>
                  <a:gd name="T54" fmla="*/ 279 w 635"/>
                  <a:gd name="T55" fmla="*/ 339 h 398"/>
                  <a:gd name="T56" fmla="*/ 350 w 635"/>
                  <a:gd name="T57" fmla="*/ 379 h 398"/>
                  <a:gd name="T58" fmla="*/ 470 w 635"/>
                  <a:gd name="T59" fmla="*/ 375 h 398"/>
                  <a:gd name="T60" fmla="*/ 527 w 635"/>
                  <a:gd name="T61" fmla="*/ 350 h 398"/>
                  <a:gd name="T62" fmla="*/ 600 w 635"/>
                  <a:gd name="T63" fmla="*/ 271 h 398"/>
                  <a:gd name="T64" fmla="*/ 635 w 635"/>
                  <a:gd name="T65" fmla="*/ 166 h 398"/>
                  <a:gd name="T66" fmla="*/ 614 w 635"/>
                  <a:gd name="T67" fmla="*/ 64 h 398"/>
                  <a:gd name="T68" fmla="*/ 555 w 635"/>
                  <a:gd name="T69" fmla="*/ 6 h 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635" h="398">
                    <a:moveTo>
                      <a:pt x="555" y="6"/>
                    </a:moveTo>
                    <a:lnTo>
                      <a:pt x="544" y="0"/>
                    </a:lnTo>
                    <a:lnTo>
                      <a:pt x="521" y="3"/>
                    </a:lnTo>
                    <a:lnTo>
                      <a:pt x="504" y="18"/>
                    </a:lnTo>
                    <a:lnTo>
                      <a:pt x="495" y="39"/>
                    </a:lnTo>
                    <a:lnTo>
                      <a:pt x="496" y="52"/>
                    </a:lnTo>
                    <a:lnTo>
                      <a:pt x="514" y="113"/>
                    </a:lnTo>
                    <a:lnTo>
                      <a:pt x="530" y="177"/>
                    </a:lnTo>
                    <a:lnTo>
                      <a:pt x="527" y="202"/>
                    </a:lnTo>
                    <a:lnTo>
                      <a:pt x="515" y="226"/>
                    </a:lnTo>
                    <a:lnTo>
                      <a:pt x="494" y="251"/>
                    </a:lnTo>
                    <a:lnTo>
                      <a:pt x="478" y="262"/>
                    </a:lnTo>
                    <a:lnTo>
                      <a:pt x="453" y="278"/>
                    </a:lnTo>
                    <a:lnTo>
                      <a:pt x="403" y="291"/>
                    </a:lnTo>
                    <a:lnTo>
                      <a:pt x="370" y="284"/>
                    </a:lnTo>
                    <a:lnTo>
                      <a:pt x="352" y="272"/>
                    </a:lnTo>
                    <a:lnTo>
                      <a:pt x="339" y="252"/>
                    </a:lnTo>
                    <a:lnTo>
                      <a:pt x="332" y="226"/>
                    </a:lnTo>
                    <a:lnTo>
                      <a:pt x="332" y="209"/>
                    </a:lnTo>
                    <a:lnTo>
                      <a:pt x="331" y="198"/>
                    </a:lnTo>
                    <a:lnTo>
                      <a:pt x="324" y="180"/>
                    </a:lnTo>
                    <a:lnTo>
                      <a:pt x="303" y="164"/>
                    </a:lnTo>
                    <a:lnTo>
                      <a:pt x="268" y="164"/>
                    </a:lnTo>
                    <a:lnTo>
                      <a:pt x="246" y="180"/>
                    </a:lnTo>
                    <a:lnTo>
                      <a:pt x="237" y="198"/>
                    </a:lnTo>
                    <a:lnTo>
                      <a:pt x="236" y="209"/>
                    </a:lnTo>
                    <a:lnTo>
                      <a:pt x="233" y="231"/>
                    </a:lnTo>
                    <a:lnTo>
                      <a:pt x="220" y="268"/>
                    </a:lnTo>
                    <a:lnTo>
                      <a:pt x="196" y="297"/>
                    </a:lnTo>
                    <a:lnTo>
                      <a:pt x="160" y="310"/>
                    </a:lnTo>
                    <a:lnTo>
                      <a:pt x="137" y="307"/>
                    </a:lnTo>
                    <a:lnTo>
                      <a:pt x="122" y="304"/>
                    </a:lnTo>
                    <a:lnTo>
                      <a:pt x="102" y="294"/>
                    </a:lnTo>
                    <a:lnTo>
                      <a:pt x="83" y="270"/>
                    </a:lnTo>
                    <a:lnTo>
                      <a:pt x="76" y="228"/>
                    </a:lnTo>
                    <a:lnTo>
                      <a:pt x="83" y="182"/>
                    </a:lnTo>
                    <a:lnTo>
                      <a:pt x="88" y="162"/>
                    </a:lnTo>
                    <a:lnTo>
                      <a:pt x="90" y="149"/>
                    </a:lnTo>
                    <a:lnTo>
                      <a:pt x="80" y="131"/>
                    </a:lnTo>
                    <a:lnTo>
                      <a:pt x="62" y="126"/>
                    </a:lnTo>
                    <a:lnTo>
                      <a:pt x="43" y="130"/>
                    </a:lnTo>
                    <a:lnTo>
                      <a:pt x="34" y="139"/>
                    </a:lnTo>
                    <a:lnTo>
                      <a:pt x="23" y="157"/>
                    </a:lnTo>
                    <a:lnTo>
                      <a:pt x="7" y="193"/>
                    </a:lnTo>
                    <a:lnTo>
                      <a:pt x="0" y="232"/>
                    </a:lnTo>
                    <a:lnTo>
                      <a:pt x="3" y="268"/>
                    </a:lnTo>
                    <a:lnTo>
                      <a:pt x="13" y="304"/>
                    </a:lnTo>
                    <a:lnTo>
                      <a:pt x="31" y="336"/>
                    </a:lnTo>
                    <a:lnTo>
                      <a:pt x="59" y="362"/>
                    </a:lnTo>
                    <a:lnTo>
                      <a:pt x="93" y="383"/>
                    </a:lnTo>
                    <a:lnTo>
                      <a:pt x="113" y="390"/>
                    </a:lnTo>
                    <a:lnTo>
                      <a:pt x="139" y="398"/>
                    </a:lnTo>
                    <a:lnTo>
                      <a:pt x="187" y="398"/>
                    </a:lnTo>
                    <a:lnTo>
                      <a:pt x="229" y="383"/>
                    </a:lnTo>
                    <a:lnTo>
                      <a:pt x="265" y="356"/>
                    </a:lnTo>
                    <a:lnTo>
                      <a:pt x="279" y="339"/>
                    </a:lnTo>
                    <a:lnTo>
                      <a:pt x="299" y="356"/>
                    </a:lnTo>
                    <a:lnTo>
                      <a:pt x="350" y="379"/>
                    </a:lnTo>
                    <a:lnTo>
                      <a:pt x="409" y="386"/>
                    </a:lnTo>
                    <a:lnTo>
                      <a:pt x="470" y="375"/>
                    </a:lnTo>
                    <a:lnTo>
                      <a:pt x="502" y="362"/>
                    </a:lnTo>
                    <a:lnTo>
                      <a:pt x="527" y="350"/>
                    </a:lnTo>
                    <a:lnTo>
                      <a:pt x="567" y="316"/>
                    </a:lnTo>
                    <a:lnTo>
                      <a:pt x="600" y="271"/>
                    </a:lnTo>
                    <a:lnTo>
                      <a:pt x="623" y="221"/>
                    </a:lnTo>
                    <a:lnTo>
                      <a:pt x="635" y="166"/>
                    </a:lnTo>
                    <a:lnTo>
                      <a:pt x="632" y="113"/>
                    </a:lnTo>
                    <a:lnTo>
                      <a:pt x="614" y="64"/>
                    </a:lnTo>
                    <a:lnTo>
                      <a:pt x="581" y="23"/>
                    </a:lnTo>
                    <a:lnTo>
                      <a:pt x="555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9"/>
              <p:cNvSpPr>
                <a:spLocks/>
              </p:cNvSpPr>
              <p:nvPr/>
            </p:nvSpPr>
            <p:spPr bwMode="auto">
              <a:xfrm>
                <a:off x="1655" y="2515"/>
                <a:ext cx="176" cy="179"/>
              </a:xfrm>
              <a:custGeom>
                <a:avLst/>
                <a:gdLst>
                  <a:gd name="T0" fmla="*/ 301 w 528"/>
                  <a:gd name="T1" fmla="*/ 1 h 538"/>
                  <a:gd name="T2" fmla="*/ 268 w 528"/>
                  <a:gd name="T3" fmla="*/ 27 h 538"/>
                  <a:gd name="T4" fmla="*/ 273 w 528"/>
                  <a:gd name="T5" fmla="*/ 82 h 538"/>
                  <a:gd name="T6" fmla="*/ 298 w 528"/>
                  <a:gd name="T7" fmla="*/ 95 h 538"/>
                  <a:gd name="T8" fmla="*/ 373 w 528"/>
                  <a:gd name="T9" fmla="*/ 112 h 538"/>
                  <a:gd name="T10" fmla="*/ 419 w 528"/>
                  <a:gd name="T11" fmla="*/ 145 h 538"/>
                  <a:gd name="T12" fmla="*/ 423 w 528"/>
                  <a:gd name="T13" fmla="*/ 191 h 538"/>
                  <a:gd name="T14" fmla="*/ 409 w 528"/>
                  <a:gd name="T15" fmla="*/ 220 h 538"/>
                  <a:gd name="T16" fmla="*/ 357 w 528"/>
                  <a:gd name="T17" fmla="*/ 265 h 538"/>
                  <a:gd name="T18" fmla="*/ 245 w 528"/>
                  <a:gd name="T19" fmla="*/ 269 h 538"/>
                  <a:gd name="T20" fmla="*/ 207 w 528"/>
                  <a:gd name="T21" fmla="*/ 256 h 538"/>
                  <a:gd name="T22" fmla="*/ 188 w 528"/>
                  <a:gd name="T23" fmla="*/ 250 h 538"/>
                  <a:gd name="T24" fmla="*/ 150 w 528"/>
                  <a:gd name="T25" fmla="*/ 268 h 538"/>
                  <a:gd name="T26" fmla="*/ 141 w 528"/>
                  <a:gd name="T27" fmla="*/ 324 h 538"/>
                  <a:gd name="T28" fmla="*/ 161 w 528"/>
                  <a:gd name="T29" fmla="*/ 341 h 538"/>
                  <a:gd name="T30" fmla="*/ 173 w 528"/>
                  <a:gd name="T31" fmla="*/ 347 h 538"/>
                  <a:gd name="T32" fmla="*/ 178 w 528"/>
                  <a:gd name="T33" fmla="*/ 348 h 538"/>
                  <a:gd name="T34" fmla="*/ 184 w 528"/>
                  <a:gd name="T35" fmla="*/ 351 h 538"/>
                  <a:gd name="T36" fmla="*/ 220 w 528"/>
                  <a:gd name="T37" fmla="*/ 367 h 538"/>
                  <a:gd name="T38" fmla="*/ 243 w 528"/>
                  <a:gd name="T39" fmla="*/ 399 h 538"/>
                  <a:gd name="T40" fmla="*/ 180 w 528"/>
                  <a:gd name="T41" fmla="*/ 443 h 538"/>
                  <a:gd name="T42" fmla="*/ 131 w 528"/>
                  <a:gd name="T43" fmla="*/ 456 h 538"/>
                  <a:gd name="T44" fmla="*/ 62 w 528"/>
                  <a:gd name="T45" fmla="*/ 456 h 538"/>
                  <a:gd name="T46" fmla="*/ 50 w 528"/>
                  <a:gd name="T47" fmla="*/ 443 h 538"/>
                  <a:gd name="T48" fmla="*/ 10 w 528"/>
                  <a:gd name="T49" fmla="*/ 446 h 538"/>
                  <a:gd name="T50" fmla="*/ 3 w 528"/>
                  <a:gd name="T51" fmla="*/ 475 h 538"/>
                  <a:gd name="T52" fmla="*/ 45 w 528"/>
                  <a:gd name="T53" fmla="*/ 525 h 538"/>
                  <a:gd name="T54" fmla="*/ 134 w 528"/>
                  <a:gd name="T55" fmla="*/ 538 h 538"/>
                  <a:gd name="T56" fmla="*/ 190 w 528"/>
                  <a:gd name="T57" fmla="*/ 528 h 538"/>
                  <a:gd name="T58" fmla="*/ 302 w 528"/>
                  <a:gd name="T59" fmla="*/ 465 h 538"/>
                  <a:gd name="T60" fmla="*/ 355 w 528"/>
                  <a:gd name="T61" fmla="*/ 383 h 538"/>
                  <a:gd name="T62" fmla="*/ 357 w 528"/>
                  <a:gd name="T63" fmla="*/ 366 h 538"/>
                  <a:gd name="T64" fmla="*/ 425 w 528"/>
                  <a:gd name="T65" fmla="*/ 341 h 538"/>
                  <a:gd name="T66" fmla="*/ 497 w 528"/>
                  <a:gd name="T67" fmla="*/ 271 h 538"/>
                  <a:gd name="T68" fmla="*/ 520 w 528"/>
                  <a:gd name="T69" fmla="*/ 220 h 538"/>
                  <a:gd name="T70" fmla="*/ 520 w 528"/>
                  <a:gd name="T71" fmla="*/ 127 h 538"/>
                  <a:gd name="T72" fmla="*/ 469 w 528"/>
                  <a:gd name="T73" fmla="*/ 53 h 538"/>
                  <a:gd name="T74" fmla="*/ 384 w 528"/>
                  <a:gd name="T75" fmla="*/ 9 h 538"/>
                  <a:gd name="T76" fmla="*/ 311 w 528"/>
                  <a:gd name="T77" fmla="*/ 0 h 5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28" h="538">
                    <a:moveTo>
                      <a:pt x="311" y="0"/>
                    </a:moveTo>
                    <a:lnTo>
                      <a:pt x="301" y="1"/>
                    </a:lnTo>
                    <a:lnTo>
                      <a:pt x="285" y="9"/>
                    </a:lnTo>
                    <a:lnTo>
                      <a:pt x="268" y="27"/>
                    </a:lnTo>
                    <a:lnTo>
                      <a:pt x="263" y="60"/>
                    </a:lnTo>
                    <a:lnTo>
                      <a:pt x="273" y="82"/>
                    </a:lnTo>
                    <a:lnTo>
                      <a:pt x="288" y="92"/>
                    </a:lnTo>
                    <a:lnTo>
                      <a:pt x="298" y="95"/>
                    </a:lnTo>
                    <a:lnTo>
                      <a:pt x="321" y="99"/>
                    </a:lnTo>
                    <a:lnTo>
                      <a:pt x="373" y="112"/>
                    </a:lnTo>
                    <a:lnTo>
                      <a:pt x="404" y="129"/>
                    </a:lnTo>
                    <a:lnTo>
                      <a:pt x="419" y="145"/>
                    </a:lnTo>
                    <a:lnTo>
                      <a:pt x="426" y="165"/>
                    </a:lnTo>
                    <a:lnTo>
                      <a:pt x="423" y="191"/>
                    </a:lnTo>
                    <a:lnTo>
                      <a:pt x="416" y="206"/>
                    </a:lnTo>
                    <a:lnTo>
                      <a:pt x="409" y="220"/>
                    </a:lnTo>
                    <a:lnTo>
                      <a:pt x="391" y="242"/>
                    </a:lnTo>
                    <a:lnTo>
                      <a:pt x="357" y="265"/>
                    </a:lnTo>
                    <a:lnTo>
                      <a:pt x="302" y="276"/>
                    </a:lnTo>
                    <a:lnTo>
                      <a:pt x="245" y="269"/>
                    </a:lnTo>
                    <a:lnTo>
                      <a:pt x="217" y="260"/>
                    </a:lnTo>
                    <a:lnTo>
                      <a:pt x="207" y="256"/>
                    </a:lnTo>
                    <a:lnTo>
                      <a:pt x="199" y="253"/>
                    </a:lnTo>
                    <a:lnTo>
                      <a:pt x="188" y="250"/>
                    </a:lnTo>
                    <a:lnTo>
                      <a:pt x="171" y="253"/>
                    </a:lnTo>
                    <a:lnTo>
                      <a:pt x="150" y="268"/>
                    </a:lnTo>
                    <a:lnTo>
                      <a:pt x="135" y="299"/>
                    </a:lnTo>
                    <a:lnTo>
                      <a:pt x="141" y="324"/>
                    </a:lnTo>
                    <a:lnTo>
                      <a:pt x="151" y="337"/>
                    </a:lnTo>
                    <a:lnTo>
                      <a:pt x="161" y="341"/>
                    </a:lnTo>
                    <a:lnTo>
                      <a:pt x="167" y="344"/>
                    </a:lnTo>
                    <a:lnTo>
                      <a:pt x="173" y="347"/>
                    </a:lnTo>
                    <a:lnTo>
                      <a:pt x="173" y="347"/>
                    </a:lnTo>
                    <a:lnTo>
                      <a:pt x="178" y="348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220" y="367"/>
                    </a:lnTo>
                    <a:lnTo>
                      <a:pt x="252" y="386"/>
                    </a:lnTo>
                    <a:lnTo>
                      <a:pt x="243" y="399"/>
                    </a:lnTo>
                    <a:lnTo>
                      <a:pt x="220" y="420"/>
                    </a:lnTo>
                    <a:lnTo>
                      <a:pt x="180" y="443"/>
                    </a:lnTo>
                    <a:lnTo>
                      <a:pt x="150" y="452"/>
                    </a:lnTo>
                    <a:lnTo>
                      <a:pt x="131" y="456"/>
                    </a:lnTo>
                    <a:lnTo>
                      <a:pt x="85" y="459"/>
                    </a:lnTo>
                    <a:lnTo>
                      <a:pt x="62" y="456"/>
                    </a:lnTo>
                    <a:lnTo>
                      <a:pt x="57" y="453"/>
                    </a:lnTo>
                    <a:lnTo>
                      <a:pt x="50" y="443"/>
                    </a:lnTo>
                    <a:lnTo>
                      <a:pt x="30" y="438"/>
                    </a:lnTo>
                    <a:lnTo>
                      <a:pt x="10" y="446"/>
                    </a:lnTo>
                    <a:lnTo>
                      <a:pt x="0" y="463"/>
                    </a:lnTo>
                    <a:lnTo>
                      <a:pt x="3" y="475"/>
                    </a:lnTo>
                    <a:lnTo>
                      <a:pt x="13" y="498"/>
                    </a:lnTo>
                    <a:lnTo>
                      <a:pt x="45" y="525"/>
                    </a:lnTo>
                    <a:lnTo>
                      <a:pt x="88" y="537"/>
                    </a:lnTo>
                    <a:lnTo>
                      <a:pt x="134" y="538"/>
                    </a:lnTo>
                    <a:lnTo>
                      <a:pt x="155" y="534"/>
                    </a:lnTo>
                    <a:lnTo>
                      <a:pt x="190" y="528"/>
                    </a:lnTo>
                    <a:lnTo>
                      <a:pt x="250" y="504"/>
                    </a:lnTo>
                    <a:lnTo>
                      <a:pt x="302" y="465"/>
                    </a:lnTo>
                    <a:lnTo>
                      <a:pt x="341" y="414"/>
                    </a:lnTo>
                    <a:lnTo>
                      <a:pt x="355" y="383"/>
                    </a:lnTo>
                    <a:lnTo>
                      <a:pt x="358" y="374"/>
                    </a:lnTo>
                    <a:lnTo>
                      <a:pt x="357" y="366"/>
                    </a:lnTo>
                    <a:lnTo>
                      <a:pt x="381" y="360"/>
                    </a:lnTo>
                    <a:lnTo>
                      <a:pt x="425" y="341"/>
                    </a:lnTo>
                    <a:lnTo>
                      <a:pt x="463" y="311"/>
                    </a:lnTo>
                    <a:lnTo>
                      <a:pt x="497" y="271"/>
                    </a:lnTo>
                    <a:lnTo>
                      <a:pt x="509" y="246"/>
                    </a:lnTo>
                    <a:lnTo>
                      <a:pt x="520" y="220"/>
                    </a:lnTo>
                    <a:lnTo>
                      <a:pt x="528" y="171"/>
                    </a:lnTo>
                    <a:lnTo>
                      <a:pt x="520" y="127"/>
                    </a:lnTo>
                    <a:lnTo>
                      <a:pt x="499" y="86"/>
                    </a:lnTo>
                    <a:lnTo>
                      <a:pt x="469" y="53"/>
                    </a:lnTo>
                    <a:lnTo>
                      <a:pt x="430" y="26"/>
                    </a:lnTo>
                    <a:lnTo>
                      <a:pt x="384" y="9"/>
                    </a:lnTo>
                    <a:lnTo>
                      <a:pt x="337" y="0"/>
                    </a:lnTo>
                    <a:lnTo>
                      <a:pt x="31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20"/>
              <p:cNvSpPr>
                <a:spLocks/>
              </p:cNvSpPr>
              <p:nvPr/>
            </p:nvSpPr>
            <p:spPr bwMode="auto">
              <a:xfrm>
                <a:off x="1665" y="2702"/>
                <a:ext cx="205" cy="210"/>
              </a:xfrm>
              <a:custGeom>
                <a:avLst/>
                <a:gdLst>
                  <a:gd name="T0" fmla="*/ 388 w 613"/>
                  <a:gd name="T1" fmla="*/ 3 h 630"/>
                  <a:gd name="T2" fmla="*/ 357 w 613"/>
                  <a:gd name="T3" fmla="*/ 52 h 630"/>
                  <a:gd name="T4" fmla="*/ 381 w 613"/>
                  <a:gd name="T5" fmla="*/ 89 h 630"/>
                  <a:gd name="T6" fmla="*/ 466 w 613"/>
                  <a:gd name="T7" fmla="*/ 128 h 630"/>
                  <a:gd name="T8" fmla="*/ 511 w 613"/>
                  <a:gd name="T9" fmla="*/ 174 h 630"/>
                  <a:gd name="T10" fmla="*/ 506 w 613"/>
                  <a:gd name="T11" fmla="*/ 230 h 630"/>
                  <a:gd name="T12" fmla="*/ 486 w 613"/>
                  <a:gd name="T13" fmla="*/ 265 h 630"/>
                  <a:gd name="T14" fmla="*/ 431 w 613"/>
                  <a:gd name="T15" fmla="*/ 307 h 630"/>
                  <a:gd name="T16" fmla="*/ 349 w 613"/>
                  <a:gd name="T17" fmla="*/ 312 h 630"/>
                  <a:gd name="T18" fmla="*/ 257 w 613"/>
                  <a:gd name="T19" fmla="*/ 265 h 630"/>
                  <a:gd name="T20" fmla="*/ 253 w 613"/>
                  <a:gd name="T21" fmla="*/ 260 h 630"/>
                  <a:gd name="T22" fmla="*/ 239 w 613"/>
                  <a:gd name="T23" fmla="*/ 252 h 630"/>
                  <a:gd name="T24" fmla="*/ 198 w 613"/>
                  <a:gd name="T25" fmla="*/ 256 h 630"/>
                  <a:gd name="T26" fmla="*/ 175 w 613"/>
                  <a:gd name="T27" fmla="*/ 311 h 630"/>
                  <a:gd name="T28" fmla="*/ 188 w 613"/>
                  <a:gd name="T29" fmla="*/ 334 h 630"/>
                  <a:gd name="T30" fmla="*/ 214 w 613"/>
                  <a:gd name="T31" fmla="*/ 354 h 630"/>
                  <a:gd name="T32" fmla="*/ 256 w 613"/>
                  <a:gd name="T33" fmla="*/ 422 h 630"/>
                  <a:gd name="T34" fmla="*/ 224 w 613"/>
                  <a:gd name="T35" fmla="*/ 512 h 630"/>
                  <a:gd name="T36" fmla="*/ 180 w 613"/>
                  <a:gd name="T37" fmla="*/ 543 h 630"/>
                  <a:gd name="T38" fmla="*/ 119 w 613"/>
                  <a:gd name="T39" fmla="*/ 547 h 630"/>
                  <a:gd name="T40" fmla="*/ 72 w 613"/>
                  <a:gd name="T41" fmla="*/ 495 h 630"/>
                  <a:gd name="T42" fmla="*/ 51 w 613"/>
                  <a:gd name="T43" fmla="*/ 397 h 630"/>
                  <a:gd name="T44" fmla="*/ 37 w 613"/>
                  <a:gd name="T45" fmla="*/ 374 h 630"/>
                  <a:gd name="T46" fmla="*/ 5 w 613"/>
                  <a:gd name="T47" fmla="*/ 387 h 630"/>
                  <a:gd name="T48" fmla="*/ 0 w 613"/>
                  <a:gd name="T49" fmla="*/ 425 h 630"/>
                  <a:gd name="T50" fmla="*/ 13 w 613"/>
                  <a:gd name="T51" fmla="*/ 540 h 630"/>
                  <a:gd name="T52" fmla="*/ 66 w 613"/>
                  <a:gd name="T53" fmla="*/ 607 h 630"/>
                  <a:gd name="T54" fmla="*/ 131 w 613"/>
                  <a:gd name="T55" fmla="*/ 630 h 630"/>
                  <a:gd name="T56" fmla="*/ 220 w 613"/>
                  <a:gd name="T57" fmla="*/ 615 h 630"/>
                  <a:gd name="T58" fmla="*/ 263 w 613"/>
                  <a:gd name="T59" fmla="*/ 594 h 630"/>
                  <a:gd name="T60" fmla="*/ 329 w 613"/>
                  <a:gd name="T61" fmla="*/ 522 h 630"/>
                  <a:gd name="T62" fmla="*/ 352 w 613"/>
                  <a:gd name="T63" fmla="*/ 452 h 630"/>
                  <a:gd name="T64" fmla="*/ 352 w 613"/>
                  <a:gd name="T65" fmla="*/ 410 h 630"/>
                  <a:gd name="T66" fmla="*/ 446 w 613"/>
                  <a:gd name="T67" fmla="*/ 404 h 630"/>
                  <a:gd name="T68" fmla="*/ 555 w 613"/>
                  <a:gd name="T69" fmla="*/ 338 h 630"/>
                  <a:gd name="T70" fmla="*/ 594 w 613"/>
                  <a:gd name="T71" fmla="*/ 283 h 630"/>
                  <a:gd name="T72" fmla="*/ 613 w 613"/>
                  <a:gd name="T73" fmla="*/ 177 h 630"/>
                  <a:gd name="T74" fmla="*/ 574 w 613"/>
                  <a:gd name="T75" fmla="*/ 82 h 630"/>
                  <a:gd name="T76" fmla="*/ 489 w 613"/>
                  <a:gd name="T77" fmla="*/ 17 h 630"/>
                  <a:gd name="T78" fmla="*/ 404 w 613"/>
                  <a:gd name="T79" fmla="*/ 0 h 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13" h="630">
                    <a:moveTo>
                      <a:pt x="404" y="0"/>
                    </a:moveTo>
                    <a:lnTo>
                      <a:pt x="388" y="3"/>
                    </a:lnTo>
                    <a:lnTo>
                      <a:pt x="365" y="21"/>
                    </a:lnTo>
                    <a:lnTo>
                      <a:pt x="357" y="52"/>
                    </a:lnTo>
                    <a:lnTo>
                      <a:pt x="367" y="79"/>
                    </a:lnTo>
                    <a:lnTo>
                      <a:pt x="381" y="89"/>
                    </a:lnTo>
                    <a:lnTo>
                      <a:pt x="410" y="101"/>
                    </a:lnTo>
                    <a:lnTo>
                      <a:pt x="466" y="128"/>
                    </a:lnTo>
                    <a:lnTo>
                      <a:pt x="498" y="152"/>
                    </a:lnTo>
                    <a:lnTo>
                      <a:pt x="511" y="174"/>
                    </a:lnTo>
                    <a:lnTo>
                      <a:pt x="515" y="200"/>
                    </a:lnTo>
                    <a:lnTo>
                      <a:pt x="506" y="230"/>
                    </a:lnTo>
                    <a:lnTo>
                      <a:pt x="498" y="249"/>
                    </a:lnTo>
                    <a:lnTo>
                      <a:pt x="486" y="265"/>
                    </a:lnTo>
                    <a:lnTo>
                      <a:pt x="462" y="291"/>
                    </a:lnTo>
                    <a:lnTo>
                      <a:pt x="431" y="307"/>
                    </a:lnTo>
                    <a:lnTo>
                      <a:pt x="400" y="314"/>
                    </a:lnTo>
                    <a:lnTo>
                      <a:pt x="349" y="312"/>
                    </a:lnTo>
                    <a:lnTo>
                      <a:pt x="285" y="286"/>
                    </a:lnTo>
                    <a:lnTo>
                      <a:pt x="257" y="265"/>
                    </a:lnTo>
                    <a:lnTo>
                      <a:pt x="257" y="265"/>
                    </a:lnTo>
                    <a:lnTo>
                      <a:pt x="253" y="260"/>
                    </a:lnTo>
                    <a:lnTo>
                      <a:pt x="247" y="258"/>
                    </a:lnTo>
                    <a:lnTo>
                      <a:pt x="239" y="252"/>
                    </a:lnTo>
                    <a:lnTo>
                      <a:pt x="223" y="249"/>
                    </a:lnTo>
                    <a:lnTo>
                      <a:pt x="198" y="256"/>
                    </a:lnTo>
                    <a:lnTo>
                      <a:pt x="177" y="285"/>
                    </a:lnTo>
                    <a:lnTo>
                      <a:pt x="175" y="311"/>
                    </a:lnTo>
                    <a:lnTo>
                      <a:pt x="181" y="327"/>
                    </a:lnTo>
                    <a:lnTo>
                      <a:pt x="188" y="334"/>
                    </a:lnTo>
                    <a:lnTo>
                      <a:pt x="201" y="344"/>
                    </a:lnTo>
                    <a:lnTo>
                      <a:pt x="214" y="354"/>
                    </a:lnTo>
                    <a:lnTo>
                      <a:pt x="234" y="376"/>
                    </a:lnTo>
                    <a:lnTo>
                      <a:pt x="256" y="422"/>
                    </a:lnTo>
                    <a:lnTo>
                      <a:pt x="253" y="469"/>
                    </a:lnTo>
                    <a:lnTo>
                      <a:pt x="224" y="512"/>
                    </a:lnTo>
                    <a:lnTo>
                      <a:pt x="198" y="531"/>
                    </a:lnTo>
                    <a:lnTo>
                      <a:pt x="180" y="543"/>
                    </a:lnTo>
                    <a:lnTo>
                      <a:pt x="146" y="551"/>
                    </a:lnTo>
                    <a:lnTo>
                      <a:pt x="119" y="547"/>
                    </a:lnTo>
                    <a:lnTo>
                      <a:pt x="96" y="533"/>
                    </a:lnTo>
                    <a:lnTo>
                      <a:pt x="72" y="495"/>
                    </a:lnTo>
                    <a:lnTo>
                      <a:pt x="54" y="430"/>
                    </a:lnTo>
                    <a:lnTo>
                      <a:pt x="51" y="397"/>
                    </a:lnTo>
                    <a:lnTo>
                      <a:pt x="50" y="386"/>
                    </a:lnTo>
                    <a:lnTo>
                      <a:pt x="37" y="374"/>
                    </a:lnTo>
                    <a:lnTo>
                      <a:pt x="20" y="374"/>
                    </a:lnTo>
                    <a:lnTo>
                      <a:pt x="5" y="387"/>
                    </a:lnTo>
                    <a:lnTo>
                      <a:pt x="2" y="397"/>
                    </a:lnTo>
                    <a:lnTo>
                      <a:pt x="0" y="425"/>
                    </a:lnTo>
                    <a:lnTo>
                      <a:pt x="1" y="484"/>
                    </a:lnTo>
                    <a:lnTo>
                      <a:pt x="13" y="540"/>
                    </a:lnTo>
                    <a:lnTo>
                      <a:pt x="43" y="589"/>
                    </a:lnTo>
                    <a:lnTo>
                      <a:pt x="66" y="607"/>
                    </a:lnTo>
                    <a:lnTo>
                      <a:pt x="87" y="619"/>
                    </a:lnTo>
                    <a:lnTo>
                      <a:pt x="131" y="630"/>
                    </a:lnTo>
                    <a:lnTo>
                      <a:pt x="175" y="628"/>
                    </a:lnTo>
                    <a:lnTo>
                      <a:pt x="220" y="615"/>
                    </a:lnTo>
                    <a:lnTo>
                      <a:pt x="241" y="606"/>
                    </a:lnTo>
                    <a:lnTo>
                      <a:pt x="263" y="594"/>
                    </a:lnTo>
                    <a:lnTo>
                      <a:pt x="300" y="561"/>
                    </a:lnTo>
                    <a:lnTo>
                      <a:pt x="329" y="522"/>
                    </a:lnTo>
                    <a:lnTo>
                      <a:pt x="348" y="476"/>
                    </a:lnTo>
                    <a:lnTo>
                      <a:pt x="352" y="452"/>
                    </a:lnTo>
                    <a:lnTo>
                      <a:pt x="355" y="430"/>
                    </a:lnTo>
                    <a:lnTo>
                      <a:pt x="352" y="410"/>
                    </a:lnTo>
                    <a:lnTo>
                      <a:pt x="384" y="413"/>
                    </a:lnTo>
                    <a:lnTo>
                      <a:pt x="446" y="404"/>
                    </a:lnTo>
                    <a:lnTo>
                      <a:pt x="505" y="380"/>
                    </a:lnTo>
                    <a:lnTo>
                      <a:pt x="555" y="338"/>
                    </a:lnTo>
                    <a:lnTo>
                      <a:pt x="577" y="309"/>
                    </a:lnTo>
                    <a:lnTo>
                      <a:pt x="594" y="283"/>
                    </a:lnTo>
                    <a:lnTo>
                      <a:pt x="611" y="230"/>
                    </a:lnTo>
                    <a:lnTo>
                      <a:pt x="613" y="177"/>
                    </a:lnTo>
                    <a:lnTo>
                      <a:pt x="600" y="127"/>
                    </a:lnTo>
                    <a:lnTo>
                      <a:pt x="574" y="82"/>
                    </a:lnTo>
                    <a:lnTo>
                      <a:pt x="537" y="44"/>
                    </a:lnTo>
                    <a:lnTo>
                      <a:pt x="489" y="17"/>
                    </a:lnTo>
                    <a:lnTo>
                      <a:pt x="434" y="1"/>
                    </a:lnTo>
                    <a:lnTo>
                      <a:pt x="40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2" name="Group 31"/>
            <p:cNvGrpSpPr>
              <a:grpSpLocks noChangeAspect="1"/>
            </p:cNvGrpSpPr>
            <p:nvPr/>
          </p:nvGrpSpPr>
          <p:grpSpPr bwMode="auto">
            <a:xfrm>
              <a:off x="594443" y="5066831"/>
              <a:ext cx="167284" cy="203007"/>
              <a:chOff x="2647" y="1727"/>
              <a:chExt cx="192" cy="233"/>
            </a:xfrm>
            <a:grpFill/>
          </p:grpSpPr>
          <p:sp>
            <p:nvSpPr>
              <p:cNvPr id="13" name="Freeform 32"/>
              <p:cNvSpPr>
                <a:spLocks/>
              </p:cNvSpPr>
              <p:nvPr/>
            </p:nvSpPr>
            <p:spPr bwMode="auto">
              <a:xfrm>
                <a:off x="2699" y="1727"/>
                <a:ext cx="140" cy="152"/>
              </a:xfrm>
              <a:custGeom>
                <a:avLst/>
                <a:gdLst>
                  <a:gd name="T0" fmla="*/ 94 w 421"/>
                  <a:gd name="T1" fmla="*/ 455 h 455"/>
                  <a:gd name="T2" fmla="*/ 0 w 421"/>
                  <a:gd name="T3" fmla="*/ 362 h 455"/>
                  <a:gd name="T4" fmla="*/ 172 w 421"/>
                  <a:gd name="T5" fmla="*/ 191 h 455"/>
                  <a:gd name="T6" fmla="*/ 371 w 421"/>
                  <a:gd name="T7" fmla="*/ 1 h 455"/>
                  <a:gd name="T8" fmla="*/ 377 w 421"/>
                  <a:gd name="T9" fmla="*/ 0 h 455"/>
                  <a:gd name="T10" fmla="*/ 404 w 421"/>
                  <a:gd name="T11" fmla="*/ 4 h 455"/>
                  <a:gd name="T12" fmla="*/ 419 w 421"/>
                  <a:gd name="T13" fmla="*/ 21 h 455"/>
                  <a:gd name="T14" fmla="*/ 421 w 421"/>
                  <a:gd name="T15" fmla="*/ 37 h 455"/>
                  <a:gd name="T16" fmla="*/ 364 w 421"/>
                  <a:gd name="T17" fmla="*/ 120 h 455"/>
                  <a:gd name="T18" fmla="*/ 130 w 421"/>
                  <a:gd name="T19" fmla="*/ 410 h 455"/>
                  <a:gd name="T20" fmla="*/ 94 w 421"/>
                  <a:gd name="T21" fmla="*/ 455 h 4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21" h="455">
                    <a:moveTo>
                      <a:pt x="94" y="455"/>
                    </a:moveTo>
                    <a:lnTo>
                      <a:pt x="0" y="362"/>
                    </a:lnTo>
                    <a:lnTo>
                      <a:pt x="172" y="191"/>
                    </a:lnTo>
                    <a:lnTo>
                      <a:pt x="371" y="1"/>
                    </a:lnTo>
                    <a:lnTo>
                      <a:pt x="377" y="0"/>
                    </a:lnTo>
                    <a:lnTo>
                      <a:pt x="404" y="4"/>
                    </a:lnTo>
                    <a:lnTo>
                      <a:pt x="419" y="21"/>
                    </a:lnTo>
                    <a:lnTo>
                      <a:pt x="421" y="37"/>
                    </a:lnTo>
                    <a:lnTo>
                      <a:pt x="364" y="120"/>
                    </a:lnTo>
                    <a:lnTo>
                      <a:pt x="130" y="410"/>
                    </a:lnTo>
                    <a:lnTo>
                      <a:pt x="94" y="45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" name="Freeform 33"/>
              <p:cNvSpPr>
                <a:spLocks/>
              </p:cNvSpPr>
              <p:nvPr/>
            </p:nvSpPr>
            <p:spPr bwMode="auto">
              <a:xfrm>
                <a:off x="2647" y="1856"/>
                <a:ext cx="76" cy="104"/>
              </a:xfrm>
              <a:custGeom>
                <a:avLst/>
                <a:gdLst>
                  <a:gd name="T0" fmla="*/ 22 w 226"/>
                  <a:gd name="T1" fmla="*/ 314 h 314"/>
                  <a:gd name="T2" fmla="*/ 21 w 226"/>
                  <a:gd name="T3" fmla="*/ 301 h 314"/>
                  <a:gd name="T4" fmla="*/ 37 w 226"/>
                  <a:gd name="T5" fmla="*/ 242 h 314"/>
                  <a:gd name="T6" fmla="*/ 63 w 226"/>
                  <a:gd name="T7" fmla="*/ 219 h 314"/>
                  <a:gd name="T8" fmla="*/ 90 w 226"/>
                  <a:gd name="T9" fmla="*/ 211 h 314"/>
                  <a:gd name="T10" fmla="*/ 107 w 226"/>
                  <a:gd name="T11" fmla="*/ 209 h 314"/>
                  <a:gd name="T12" fmla="*/ 125 w 226"/>
                  <a:gd name="T13" fmla="*/ 208 h 314"/>
                  <a:gd name="T14" fmla="*/ 153 w 226"/>
                  <a:gd name="T15" fmla="*/ 199 h 314"/>
                  <a:gd name="T16" fmla="*/ 188 w 226"/>
                  <a:gd name="T17" fmla="*/ 173 h 314"/>
                  <a:gd name="T18" fmla="*/ 223 w 226"/>
                  <a:gd name="T19" fmla="*/ 107 h 314"/>
                  <a:gd name="T20" fmla="*/ 226 w 226"/>
                  <a:gd name="T21" fmla="*/ 91 h 314"/>
                  <a:gd name="T22" fmla="*/ 132 w 226"/>
                  <a:gd name="T23" fmla="*/ 0 h 314"/>
                  <a:gd name="T24" fmla="*/ 96 w 226"/>
                  <a:gd name="T25" fmla="*/ 17 h 314"/>
                  <a:gd name="T26" fmla="*/ 44 w 226"/>
                  <a:gd name="T27" fmla="*/ 61 h 314"/>
                  <a:gd name="T28" fmla="*/ 13 w 226"/>
                  <a:gd name="T29" fmla="*/ 113 h 314"/>
                  <a:gd name="T30" fmla="*/ 0 w 226"/>
                  <a:gd name="T31" fmla="*/ 165 h 314"/>
                  <a:gd name="T32" fmla="*/ 2 w 226"/>
                  <a:gd name="T33" fmla="*/ 239 h 314"/>
                  <a:gd name="T34" fmla="*/ 19 w 226"/>
                  <a:gd name="T35" fmla="*/ 307 h 314"/>
                  <a:gd name="T36" fmla="*/ 22 w 226"/>
                  <a:gd name="T37" fmla="*/ 314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26" h="314">
                    <a:moveTo>
                      <a:pt x="22" y="314"/>
                    </a:moveTo>
                    <a:lnTo>
                      <a:pt x="21" y="301"/>
                    </a:lnTo>
                    <a:lnTo>
                      <a:pt x="37" y="242"/>
                    </a:lnTo>
                    <a:lnTo>
                      <a:pt x="63" y="219"/>
                    </a:lnTo>
                    <a:lnTo>
                      <a:pt x="90" y="211"/>
                    </a:lnTo>
                    <a:lnTo>
                      <a:pt x="107" y="209"/>
                    </a:lnTo>
                    <a:lnTo>
                      <a:pt x="125" y="208"/>
                    </a:lnTo>
                    <a:lnTo>
                      <a:pt x="153" y="199"/>
                    </a:lnTo>
                    <a:lnTo>
                      <a:pt x="188" y="173"/>
                    </a:lnTo>
                    <a:lnTo>
                      <a:pt x="223" y="107"/>
                    </a:lnTo>
                    <a:lnTo>
                      <a:pt x="226" y="91"/>
                    </a:lnTo>
                    <a:lnTo>
                      <a:pt x="132" y="0"/>
                    </a:lnTo>
                    <a:lnTo>
                      <a:pt x="96" y="17"/>
                    </a:lnTo>
                    <a:lnTo>
                      <a:pt x="44" y="61"/>
                    </a:lnTo>
                    <a:lnTo>
                      <a:pt x="13" y="113"/>
                    </a:lnTo>
                    <a:lnTo>
                      <a:pt x="0" y="165"/>
                    </a:lnTo>
                    <a:lnTo>
                      <a:pt x="2" y="239"/>
                    </a:lnTo>
                    <a:lnTo>
                      <a:pt x="19" y="307"/>
                    </a:lnTo>
                    <a:lnTo>
                      <a:pt x="22" y="3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25" name="모서리가 둥근 직사각형 24"/>
          <p:cNvSpPr/>
          <p:nvPr/>
        </p:nvSpPr>
        <p:spPr>
          <a:xfrm>
            <a:off x="752612" y="225445"/>
            <a:ext cx="11207159" cy="650762"/>
          </a:xfrm>
          <a:prstGeom prst="roundRect">
            <a:avLst/>
          </a:prstGeom>
          <a:solidFill>
            <a:srgbClr val="F4F4FE"/>
          </a:solidFill>
          <a:ln>
            <a:noFill/>
          </a:ln>
          <a:effectLst>
            <a:outerShdw blurRad="190500" dist="101600" dir="2700000" algn="tl" rotWithShape="0">
              <a:srgbClr val="5955B3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2400" kern="0" dirty="0">
                <a:solidFill>
                  <a:srgbClr val="5955B3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[</a:t>
            </a:r>
            <a:r>
              <a:rPr lang="ko-KR" altLang="en-US" sz="2400" kern="0" dirty="0">
                <a:solidFill>
                  <a:srgbClr val="5955B3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관리자</a:t>
            </a:r>
            <a:r>
              <a:rPr lang="en-US" altLang="ko-KR" sz="2400" kern="0" dirty="0">
                <a:solidFill>
                  <a:srgbClr val="5955B3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] </a:t>
            </a:r>
            <a:r>
              <a:rPr lang="ko-KR" altLang="en-US" sz="2400" kern="0" dirty="0">
                <a:solidFill>
                  <a:srgbClr val="5955B3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상품 관리</a:t>
            </a:r>
            <a:endParaRPr lang="en-US" altLang="ko-KR" sz="2400" kern="0" dirty="0">
              <a:solidFill>
                <a:srgbClr val="5955B3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11658599" y="598713"/>
            <a:ext cx="217715" cy="217715"/>
          </a:xfrm>
          <a:prstGeom prst="ellipse">
            <a:avLst/>
          </a:prstGeom>
          <a:solidFill>
            <a:srgbClr val="5955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prstClr val="white"/>
                </a:solidFill>
              </a:rPr>
              <a:t>+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156851" y="354496"/>
            <a:ext cx="298491" cy="298491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09D26080-FBF1-BE39-4959-C9BE135DE0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0276" y="1479256"/>
            <a:ext cx="7561503" cy="4962236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547A704D-719D-A283-4343-6DE970B662FD}"/>
              </a:ext>
            </a:extLst>
          </p:cNvPr>
          <p:cNvSpPr/>
          <p:nvPr/>
        </p:nvSpPr>
        <p:spPr>
          <a:xfrm>
            <a:off x="1250277" y="2250353"/>
            <a:ext cx="494136" cy="216446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D55D531A-6907-14AB-ECDA-050A3525E77C}"/>
              </a:ext>
            </a:extLst>
          </p:cNvPr>
          <p:cNvSpPr/>
          <p:nvPr/>
        </p:nvSpPr>
        <p:spPr>
          <a:xfrm>
            <a:off x="8125045" y="2124241"/>
            <a:ext cx="494136" cy="216446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1422D29D-3D3B-1D82-ABA1-58BFA77A0F8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6806" t="2578" r="1563" b="92624"/>
          <a:stretch/>
        </p:blipFill>
        <p:spPr>
          <a:xfrm>
            <a:off x="7152899" y="1424501"/>
            <a:ext cx="1658880" cy="268942"/>
          </a:xfrm>
          <a:prstGeom prst="rect">
            <a:avLst/>
          </a:prstGeom>
          <a:ln>
            <a:noFill/>
          </a:ln>
        </p:spPr>
      </p:pic>
      <p:sp>
        <p:nvSpPr>
          <p:cNvPr id="40" name="말풍선: 모서리가 둥근 사각형 39">
            <a:extLst>
              <a:ext uri="{FF2B5EF4-FFF2-40B4-BE49-F238E27FC236}">
                <a16:creationId xmlns:a16="http://schemas.microsoft.com/office/drawing/2014/main" id="{EEEC2773-D711-3877-F093-949B381F6884}"/>
              </a:ext>
            </a:extLst>
          </p:cNvPr>
          <p:cNvSpPr/>
          <p:nvPr/>
        </p:nvSpPr>
        <p:spPr>
          <a:xfrm>
            <a:off x="9079019" y="1831949"/>
            <a:ext cx="2475440" cy="650762"/>
          </a:xfrm>
          <a:prstGeom prst="wedgeRoundRectCallout">
            <a:avLst>
              <a:gd name="adj1" fmla="val -63018"/>
              <a:gd name="adj2" fmla="val 14284"/>
              <a:gd name="adj3" fmla="val 16667"/>
            </a:avLst>
          </a:prstGeom>
          <a:noFill/>
          <a:ln w="28575">
            <a:solidFill>
              <a:srgbClr val="5955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040405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icrosoft GothicNeo" panose="020B0500000101010101" pitchFamily="50" charset="-127"/>
              </a:rPr>
              <a:t>상품 등록</a:t>
            </a:r>
          </a:p>
        </p:txBody>
      </p:sp>
      <p:sp>
        <p:nvSpPr>
          <p:cNvPr id="44" name="말풍선: 모서리가 둥근 사각형 43">
            <a:extLst>
              <a:ext uri="{FF2B5EF4-FFF2-40B4-BE49-F238E27FC236}">
                <a16:creationId xmlns:a16="http://schemas.microsoft.com/office/drawing/2014/main" id="{2A86282F-4F4F-15C3-8140-6DB84611C300}"/>
              </a:ext>
            </a:extLst>
          </p:cNvPr>
          <p:cNvSpPr/>
          <p:nvPr/>
        </p:nvSpPr>
        <p:spPr>
          <a:xfrm>
            <a:off x="9094287" y="2850168"/>
            <a:ext cx="2564312" cy="940436"/>
          </a:xfrm>
          <a:prstGeom prst="wedgeRoundRectCallout">
            <a:avLst>
              <a:gd name="adj1" fmla="val -65569"/>
              <a:gd name="adj2" fmla="val -45252"/>
              <a:gd name="adj3" fmla="val 16667"/>
            </a:avLst>
          </a:prstGeom>
          <a:noFill/>
          <a:ln w="28575">
            <a:solidFill>
              <a:srgbClr val="5955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• </a:t>
            </a:r>
            <a:r>
              <a:rPr lang="ko-KR" altLang="en-US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icrosoft GothicNeo" panose="020B0500000101010101" pitchFamily="50" charset="-127"/>
              </a:rPr>
              <a:t>상품 가격</a:t>
            </a:r>
            <a:r>
              <a:rPr lang="en-US" altLang="ko-KR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icrosoft GothicNeo" panose="020B0500000101010101" pitchFamily="50" charset="-127"/>
              </a:rPr>
              <a:t>,</a:t>
            </a:r>
            <a:r>
              <a:rPr lang="ko-KR" altLang="en-US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icrosoft GothicNeo" panose="020B0500000101010101" pitchFamily="50" charset="-127"/>
              </a:rPr>
              <a:t>재고</a:t>
            </a:r>
            <a:r>
              <a:rPr lang="en-US" altLang="ko-KR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icrosoft GothicNeo" panose="020B0500000101010101" pitchFamily="50" charset="-127"/>
              </a:rPr>
              <a:t>수정</a:t>
            </a:r>
            <a:endParaRPr lang="en-US" altLang="ko-KR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Microsoft GothicNeo" panose="020B0500000101010101" pitchFamily="50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• </a:t>
            </a:r>
            <a:r>
              <a:rPr lang="ko-KR" altLang="en-US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icrosoft GothicNeo" panose="020B0500000101010101" pitchFamily="50" charset="-127"/>
              </a:rPr>
              <a:t>상품 삭제</a:t>
            </a:r>
            <a:endParaRPr lang="en-US" altLang="ko-KR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842C4587-A02D-FEB0-D87D-C3FFDEDE82D6}"/>
              </a:ext>
            </a:extLst>
          </p:cNvPr>
          <p:cNvSpPr/>
          <p:nvPr/>
        </p:nvSpPr>
        <p:spPr>
          <a:xfrm>
            <a:off x="5883868" y="2447227"/>
            <a:ext cx="494136" cy="216446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53722B78-A5A5-BF00-A98C-06E6344D2556}"/>
              </a:ext>
            </a:extLst>
          </p:cNvPr>
          <p:cNvSpPr/>
          <p:nvPr/>
        </p:nvSpPr>
        <p:spPr>
          <a:xfrm>
            <a:off x="7333500" y="2447227"/>
            <a:ext cx="494136" cy="216446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07F31FC9-51B4-1ABC-FD82-2EFE0B7FB395}"/>
              </a:ext>
            </a:extLst>
          </p:cNvPr>
          <p:cNvSpPr/>
          <p:nvPr/>
        </p:nvSpPr>
        <p:spPr>
          <a:xfrm>
            <a:off x="8050401" y="2728444"/>
            <a:ext cx="568780" cy="216446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1E016694-EB06-7891-D6A4-2C822EE71102}"/>
              </a:ext>
            </a:extLst>
          </p:cNvPr>
          <p:cNvCxnSpPr/>
          <p:nvPr/>
        </p:nvCxnSpPr>
        <p:spPr>
          <a:xfrm>
            <a:off x="5883868" y="2944890"/>
            <a:ext cx="49413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F803AC93-72B8-1EB6-C9F9-2181535954A8}"/>
              </a:ext>
            </a:extLst>
          </p:cNvPr>
          <p:cNvCxnSpPr/>
          <p:nvPr/>
        </p:nvCxnSpPr>
        <p:spPr>
          <a:xfrm>
            <a:off x="7333500" y="2944890"/>
            <a:ext cx="49413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E70174C9-0CF5-C15A-F827-513B419F7B78}"/>
              </a:ext>
            </a:extLst>
          </p:cNvPr>
          <p:cNvGrpSpPr/>
          <p:nvPr/>
        </p:nvGrpSpPr>
        <p:grpSpPr>
          <a:xfrm>
            <a:off x="204154" y="1034170"/>
            <a:ext cx="193117" cy="5222353"/>
            <a:chOff x="581527" y="787428"/>
            <a:chExt cx="193117" cy="5222353"/>
          </a:xfrm>
          <a:solidFill>
            <a:schemeClr val="bg1"/>
          </a:solidFill>
        </p:grpSpPr>
        <p:sp>
          <p:nvSpPr>
            <p:cNvPr id="52" name="Freeform 9">
              <a:extLst>
                <a:ext uri="{FF2B5EF4-FFF2-40B4-BE49-F238E27FC236}">
                  <a16:creationId xmlns:a16="http://schemas.microsoft.com/office/drawing/2014/main" id="{BA5DADAA-9A2C-DC82-69C0-60963CDC71DA}"/>
                </a:ext>
              </a:extLst>
            </p:cNvPr>
            <p:cNvSpPr>
              <a:spLocks/>
            </p:cNvSpPr>
            <p:nvPr/>
          </p:nvSpPr>
          <p:spPr bwMode="auto">
            <a:xfrm>
              <a:off x="612262" y="1494240"/>
              <a:ext cx="131646" cy="17373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53" name="Group 12">
              <a:extLst>
                <a:ext uri="{FF2B5EF4-FFF2-40B4-BE49-F238E27FC236}">
                  <a16:creationId xmlns:a16="http://schemas.microsoft.com/office/drawing/2014/main" id="{CDFE1725-4A88-626E-080B-20EE88B9B6A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81527" y="787428"/>
              <a:ext cx="193117" cy="153620"/>
              <a:chOff x="6124" y="305"/>
              <a:chExt cx="841" cy="669"/>
            </a:xfrm>
            <a:grpFill/>
          </p:grpSpPr>
          <p:sp>
            <p:nvSpPr>
              <p:cNvPr id="71" name="Freeform 13">
                <a:extLst>
                  <a:ext uri="{FF2B5EF4-FFF2-40B4-BE49-F238E27FC236}">
                    <a16:creationId xmlns:a16="http://schemas.microsoft.com/office/drawing/2014/main" id="{2B0E0982-F9CA-463A-23CF-760EBF86B5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44" y="440"/>
                <a:ext cx="601" cy="534"/>
              </a:xfrm>
              <a:custGeom>
                <a:avLst/>
                <a:gdLst>
                  <a:gd name="T0" fmla="*/ 902 w 1802"/>
                  <a:gd name="T1" fmla="*/ 0 h 1602"/>
                  <a:gd name="T2" fmla="*/ 2 w 1802"/>
                  <a:gd name="T3" fmla="*/ 742 h 1602"/>
                  <a:gd name="T4" fmla="*/ 2 w 1802"/>
                  <a:gd name="T5" fmla="*/ 743 h 1602"/>
                  <a:gd name="T6" fmla="*/ 2 w 1802"/>
                  <a:gd name="T7" fmla="*/ 746 h 1602"/>
                  <a:gd name="T8" fmla="*/ 0 w 1802"/>
                  <a:gd name="T9" fmla="*/ 749 h 1602"/>
                  <a:gd name="T10" fmla="*/ 0 w 1802"/>
                  <a:gd name="T11" fmla="*/ 751 h 1602"/>
                  <a:gd name="T12" fmla="*/ 0 w 1802"/>
                  <a:gd name="T13" fmla="*/ 1501 h 1602"/>
                  <a:gd name="T14" fmla="*/ 2 w 1802"/>
                  <a:gd name="T15" fmla="*/ 1521 h 1602"/>
                  <a:gd name="T16" fmla="*/ 16 w 1802"/>
                  <a:gd name="T17" fmla="*/ 1557 h 1602"/>
                  <a:gd name="T18" fmla="*/ 30 w 1802"/>
                  <a:gd name="T19" fmla="*/ 1572 h 1602"/>
                  <a:gd name="T20" fmla="*/ 45 w 1802"/>
                  <a:gd name="T21" fmla="*/ 1586 h 1602"/>
                  <a:gd name="T22" fmla="*/ 81 w 1802"/>
                  <a:gd name="T23" fmla="*/ 1601 h 1602"/>
                  <a:gd name="T24" fmla="*/ 100 w 1802"/>
                  <a:gd name="T25" fmla="*/ 1602 h 1602"/>
                  <a:gd name="T26" fmla="*/ 702 w 1802"/>
                  <a:gd name="T27" fmla="*/ 1602 h 1602"/>
                  <a:gd name="T28" fmla="*/ 702 w 1802"/>
                  <a:gd name="T29" fmla="*/ 1001 h 1602"/>
                  <a:gd name="T30" fmla="*/ 1102 w 1802"/>
                  <a:gd name="T31" fmla="*/ 1001 h 1602"/>
                  <a:gd name="T32" fmla="*/ 1102 w 1802"/>
                  <a:gd name="T33" fmla="*/ 1602 h 1602"/>
                  <a:gd name="T34" fmla="*/ 1703 w 1802"/>
                  <a:gd name="T35" fmla="*/ 1602 h 1602"/>
                  <a:gd name="T36" fmla="*/ 1723 w 1802"/>
                  <a:gd name="T37" fmla="*/ 1601 h 1602"/>
                  <a:gd name="T38" fmla="*/ 1758 w 1802"/>
                  <a:gd name="T39" fmla="*/ 1586 h 1602"/>
                  <a:gd name="T40" fmla="*/ 1773 w 1802"/>
                  <a:gd name="T41" fmla="*/ 1572 h 1602"/>
                  <a:gd name="T42" fmla="*/ 1786 w 1802"/>
                  <a:gd name="T43" fmla="*/ 1557 h 1602"/>
                  <a:gd name="T44" fmla="*/ 1802 w 1802"/>
                  <a:gd name="T45" fmla="*/ 1521 h 1602"/>
                  <a:gd name="T46" fmla="*/ 1802 w 1802"/>
                  <a:gd name="T47" fmla="*/ 1501 h 1602"/>
                  <a:gd name="T48" fmla="*/ 1802 w 1802"/>
                  <a:gd name="T49" fmla="*/ 751 h 1602"/>
                  <a:gd name="T50" fmla="*/ 1802 w 1802"/>
                  <a:gd name="T51" fmla="*/ 745 h 1602"/>
                  <a:gd name="T52" fmla="*/ 1801 w 1802"/>
                  <a:gd name="T53" fmla="*/ 742 h 1602"/>
                  <a:gd name="T54" fmla="*/ 902 w 1802"/>
                  <a:gd name="T55" fmla="*/ 0 h 16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802" h="1602">
                    <a:moveTo>
                      <a:pt x="902" y="0"/>
                    </a:moveTo>
                    <a:lnTo>
                      <a:pt x="2" y="742"/>
                    </a:lnTo>
                    <a:lnTo>
                      <a:pt x="2" y="743"/>
                    </a:lnTo>
                    <a:lnTo>
                      <a:pt x="2" y="746"/>
                    </a:lnTo>
                    <a:lnTo>
                      <a:pt x="0" y="749"/>
                    </a:lnTo>
                    <a:lnTo>
                      <a:pt x="0" y="751"/>
                    </a:lnTo>
                    <a:lnTo>
                      <a:pt x="0" y="1501"/>
                    </a:lnTo>
                    <a:lnTo>
                      <a:pt x="2" y="1521"/>
                    </a:lnTo>
                    <a:lnTo>
                      <a:pt x="16" y="1557"/>
                    </a:lnTo>
                    <a:lnTo>
                      <a:pt x="30" y="1572"/>
                    </a:lnTo>
                    <a:lnTo>
                      <a:pt x="45" y="1586"/>
                    </a:lnTo>
                    <a:lnTo>
                      <a:pt x="81" y="1601"/>
                    </a:lnTo>
                    <a:lnTo>
                      <a:pt x="100" y="1602"/>
                    </a:lnTo>
                    <a:lnTo>
                      <a:pt x="702" y="1602"/>
                    </a:lnTo>
                    <a:lnTo>
                      <a:pt x="702" y="1001"/>
                    </a:lnTo>
                    <a:lnTo>
                      <a:pt x="1102" y="1001"/>
                    </a:lnTo>
                    <a:lnTo>
                      <a:pt x="1102" y="1602"/>
                    </a:lnTo>
                    <a:lnTo>
                      <a:pt x="1703" y="1602"/>
                    </a:lnTo>
                    <a:lnTo>
                      <a:pt x="1723" y="1601"/>
                    </a:lnTo>
                    <a:lnTo>
                      <a:pt x="1758" y="1586"/>
                    </a:lnTo>
                    <a:lnTo>
                      <a:pt x="1773" y="1572"/>
                    </a:lnTo>
                    <a:lnTo>
                      <a:pt x="1786" y="1557"/>
                    </a:lnTo>
                    <a:lnTo>
                      <a:pt x="1802" y="1521"/>
                    </a:lnTo>
                    <a:lnTo>
                      <a:pt x="1802" y="1501"/>
                    </a:lnTo>
                    <a:lnTo>
                      <a:pt x="1802" y="751"/>
                    </a:lnTo>
                    <a:lnTo>
                      <a:pt x="1802" y="745"/>
                    </a:lnTo>
                    <a:lnTo>
                      <a:pt x="1801" y="742"/>
                    </a:lnTo>
                    <a:lnTo>
                      <a:pt x="90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2" name="Freeform 14">
                <a:extLst>
                  <a:ext uri="{FF2B5EF4-FFF2-40B4-BE49-F238E27FC236}">
                    <a16:creationId xmlns:a16="http://schemas.microsoft.com/office/drawing/2014/main" id="{C87CAA5E-DCC9-16C4-D987-FF816B82EB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24" y="305"/>
                <a:ext cx="841" cy="394"/>
              </a:xfrm>
              <a:custGeom>
                <a:avLst/>
                <a:gdLst>
                  <a:gd name="T0" fmla="*/ 2505 w 2522"/>
                  <a:gd name="T1" fmla="*/ 978 h 1181"/>
                  <a:gd name="T2" fmla="*/ 2162 w 2522"/>
                  <a:gd name="T3" fmla="*/ 694 h 1181"/>
                  <a:gd name="T4" fmla="*/ 2162 w 2522"/>
                  <a:gd name="T5" fmla="*/ 54 h 1181"/>
                  <a:gd name="T6" fmla="*/ 2162 w 2522"/>
                  <a:gd name="T7" fmla="*/ 44 h 1181"/>
                  <a:gd name="T8" fmla="*/ 2155 w 2522"/>
                  <a:gd name="T9" fmla="*/ 26 h 1181"/>
                  <a:gd name="T10" fmla="*/ 2149 w 2522"/>
                  <a:gd name="T11" fmla="*/ 18 h 1181"/>
                  <a:gd name="T12" fmla="*/ 2141 w 2522"/>
                  <a:gd name="T13" fmla="*/ 13 h 1181"/>
                  <a:gd name="T14" fmla="*/ 2123 w 2522"/>
                  <a:gd name="T15" fmla="*/ 5 h 1181"/>
                  <a:gd name="T16" fmla="*/ 2113 w 2522"/>
                  <a:gd name="T17" fmla="*/ 5 h 1181"/>
                  <a:gd name="T18" fmla="*/ 1812 w 2522"/>
                  <a:gd name="T19" fmla="*/ 5 h 1181"/>
                  <a:gd name="T20" fmla="*/ 1802 w 2522"/>
                  <a:gd name="T21" fmla="*/ 5 h 1181"/>
                  <a:gd name="T22" fmla="*/ 1783 w 2522"/>
                  <a:gd name="T23" fmla="*/ 13 h 1181"/>
                  <a:gd name="T24" fmla="*/ 1776 w 2522"/>
                  <a:gd name="T25" fmla="*/ 18 h 1181"/>
                  <a:gd name="T26" fmla="*/ 1770 w 2522"/>
                  <a:gd name="T27" fmla="*/ 26 h 1181"/>
                  <a:gd name="T28" fmla="*/ 1763 w 2522"/>
                  <a:gd name="T29" fmla="*/ 44 h 1181"/>
                  <a:gd name="T30" fmla="*/ 1762 w 2522"/>
                  <a:gd name="T31" fmla="*/ 54 h 1181"/>
                  <a:gd name="T32" fmla="*/ 1762 w 2522"/>
                  <a:gd name="T33" fmla="*/ 360 h 1181"/>
                  <a:gd name="T34" fmla="*/ 1380 w 2522"/>
                  <a:gd name="T35" fmla="*/ 41 h 1181"/>
                  <a:gd name="T36" fmla="*/ 1354 w 2522"/>
                  <a:gd name="T37" fmla="*/ 23 h 1181"/>
                  <a:gd name="T38" fmla="*/ 1295 w 2522"/>
                  <a:gd name="T39" fmla="*/ 1 h 1181"/>
                  <a:gd name="T40" fmla="*/ 1262 w 2522"/>
                  <a:gd name="T41" fmla="*/ 0 h 1181"/>
                  <a:gd name="T42" fmla="*/ 1227 w 2522"/>
                  <a:gd name="T43" fmla="*/ 1 h 1181"/>
                  <a:gd name="T44" fmla="*/ 1168 w 2522"/>
                  <a:gd name="T45" fmla="*/ 23 h 1181"/>
                  <a:gd name="T46" fmla="*/ 1142 w 2522"/>
                  <a:gd name="T47" fmla="*/ 41 h 1181"/>
                  <a:gd name="T48" fmla="*/ 17 w 2522"/>
                  <a:gd name="T49" fmla="*/ 978 h 1181"/>
                  <a:gd name="T50" fmla="*/ 10 w 2522"/>
                  <a:gd name="T51" fmla="*/ 985 h 1181"/>
                  <a:gd name="T52" fmla="*/ 1 w 2522"/>
                  <a:gd name="T53" fmla="*/ 1001 h 1181"/>
                  <a:gd name="T54" fmla="*/ 0 w 2522"/>
                  <a:gd name="T55" fmla="*/ 1012 h 1181"/>
                  <a:gd name="T56" fmla="*/ 0 w 2522"/>
                  <a:gd name="T57" fmla="*/ 1023 h 1181"/>
                  <a:gd name="T58" fmla="*/ 6 w 2522"/>
                  <a:gd name="T59" fmla="*/ 1040 h 1181"/>
                  <a:gd name="T60" fmla="*/ 12 w 2522"/>
                  <a:gd name="T61" fmla="*/ 1048 h 1181"/>
                  <a:gd name="T62" fmla="*/ 108 w 2522"/>
                  <a:gd name="T63" fmla="*/ 1164 h 1181"/>
                  <a:gd name="T64" fmla="*/ 122 w 2522"/>
                  <a:gd name="T65" fmla="*/ 1177 h 1181"/>
                  <a:gd name="T66" fmla="*/ 141 w 2522"/>
                  <a:gd name="T67" fmla="*/ 1181 h 1181"/>
                  <a:gd name="T68" fmla="*/ 160 w 2522"/>
                  <a:gd name="T69" fmla="*/ 1181 h 1181"/>
                  <a:gd name="T70" fmla="*/ 179 w 2522"/>
                  <a:gd name="T71" fmla="*/ 1171 h 1181"/>
                  <a:gd name="T72" fmla="*/ 1262 w 2522"/>
                  <a:gd name="T73" fmla="*/ 268 h 1181"/>
                  <a:gd name="T74" fmla="*/ 2344 w 2522"/>
                  <a:gd name="T75" fmla="*/ 1171 h 1181"/>
                  <a:gd name="T76" fmla="*/ 2358 w 2522"/>
                  <a:gd name="T77" fmla="*/ 1180 h 1181"/>
                  <a:gd name="T78" fmla="*/ 2377 w 2522"/>
                  <a:gd name="T79" fmla="*/ 1181 h 1181"/>
                  <a:gd name="T80" fmla="*/ 2383 w 2522"/>
                  <a:gd name="T81" fmla="*/ 1181 h 1181"/>
                  <a:gd name="T82" fmla="*/ 2401 w 2522"/>
                  <a:gd name="T83" fmla="*/ 1177 h 1181"/>
                  <a:gd name="T84" fmla="*/ 2414 w 2522"/>
                  <a:gd name="T85" fmla="*/ 1164 h 1181"/>
                  <a:gd name="T86" fmla="*/ 2512 w 2522"/>
                  <a:gd name="T87" fmla="*/ 1048 h 1181"/>
                  <a:gd name="T88" fmla="*/ 2518 w 2522"/>
                  <a:gd name="T89" fmla="*/ 1040 h 1181"/>
                  <a:gd name="T90" fmla="*/ 2522 w 2522"/>
                  <a:gd name="T91" fmla="*/ 1023 h 1181"/>
                  <a:gd name="T92" fmla="*/ 2522 w 2522"/>
                  <a:gd name="T93" fmla="*/ 1012 h 1181"/>
                  <a:gd name="T94" fmla="*/ 2521 w 2522"/>
                  <a:gd name="T95" fmla="*/ 1001 h 1181"/>
                  <a:gd name="T96" fmla="*/ 2512 w 2522"/>
                  <a:gd name="T97" fmla="*/ 985 h 1181"/>
                  <a:gd name="T98" fmla="*/ 2505 w 2522"/>
                  <a:gd name="T99" fmla="*/ 978 h 1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522" h="1181">
                    <a:moveTo>
                      <a:pt x="2505" y="978"/>
                    </a:moveTo>
                    <a:lnTo>
                      <a:pt x="2162" y="694"/>
                    </a:lnTo>
                    <a:lnTo>
                      <a:pt x="2162" y="54"/>
                    </a:lnTo>
                    <a:lnTo>
                      <a:pt x="2162" y="44"/>
                    </a:lnTo>
                    <a:lnTo>
                      <a:pt x="2155" y="26"/>
                    </a:lnTo>
                    <a:lnTo>
                      <a:pt x="2149" y="18"/>
                    </a:lnTo>
                    <a:lnTo>
                      <a:pt x="2141" y="13"/>
                    </a:lnTo>
                    <a:lnTo>
                      <a:pt x="2123" y="5"/>
                    </a:lnTo>
                    <a:lnTo>
                      <a:pt x="2113" y="5"/>
                    </a:lnTo>
                    <a:lnTo>
                      <a:pt x="1812" y="5"/>
                    </a:lnTo>
                    <a:lnTo>
                      <a:pt x="1802" y="5"/>
                    </a:lnTo>
                    <a:lnTo>
                      <a:pt x="1783" y="13"/>
                    </a:lnTo>
                    <a:lnTo>
                      <a:pt x="1776" y="18"/>
                    </a:lnTo>
                    <a:lnTo>
                      <a:pt x="1770" y="26"/>
                    </a:lnTo>
                    <a:lnTo>
                      <a:pt x="1763" y="44"/>
                    </a:lnTo>
                    <a:lnTo>
                      <a:pt x="1762" y="54"/>
                    </a:lnTo>
                    <a:lnTo>
                      <a:pt x="1762" y="360"/>
                    </a:lnTo>
                    <a:lnTo>
                      <a:pt x="1380" y="41"/>
                    </a:lnTo>
                    <a:lnTo>
                      <a:pt x="1354" y="23"/>
                    </a:lnTo>
                    <a:lnTo>
                      <a:pt x="1295" y="1"/>
                    </a:lnTo>
                    <a:lnTo>
                      <a:pt x="1262" y="0"/>
                    </a:lnTo>
                    <a:lnTo>
                      <a:pt x="1227" y="1"/>
                    </a:lnTo>
                    <a:lnTo>
                      <a:pt x="1168" y="23"/>
                    </a:lnTo>
                    <a:lnTo>
                      <a:pt x="1142" y="41"/>
                    </a:lnTo>
                    <a:lnTo>
                      <a:pt x="17" y="978"/>
                    </a:lnTo>
                    <a:lnTo>
                      <a:pt x="10" y="985"/>
                    </a:lnTo>
                    <a:lnTo>
                      <a:pt x="1" y="1001"/>
                    </a:lnTo>
                    <a:lnTo>
                      <a:pt x="0" y="1012"/>
                    </a:lnTo>
                    <a:lnTo>
                      <a:pt x="0" y="1023"/>
                    </a:lnTo>
                    <a:lnTo>
                      <a:pt x="6" y="1040"/>
                    </a:lnTo>
                    <a:lnTo>
                      <a:pt x="12" y="1048"/>
                    </a:lnTo>
                    <a:lnTo>
                      <a:pt x="108" y="1164"/>
                    </a:lnTo>
                    <a:lnTo>
                      <a:pt x="122" y="1177"/>
                    </a:lnTo>
                    <a:lnTo>
                      <a:pt x="141" y="1181"/>
                    </a:lnTo>
                    <a:lnTo>
                      <a:pt x="160" y="1181"/>
                    </a:lnTo>
                    <a:lnTo>
                      <a:pt x="179" y="1171"/>
                    </a:lnTo>
                    <a:lnTo>
                      <a:pt x="1262" y="268"/>
                    </a:lnTo>
                    <a:lnTo>
                      <a:pt x="2344" y="1171"/>
                    </a:lnTo>
                    <a:lnTo>
                      <a:pt x="2358" y="1180"/>
                    </a:lnTo>
                    <a:lnTo>
                      <a:pt x="2377" y="1181"/>
                    </a:lnTo>
                    <a:lnTo>
                      <a:pt x="2383" y="1181"/>
                    </a:lnTo>
                    <a:lnTo>
                      <a:pt x="2401" y="1177"/>
                    </a:lnTo>
                    <a:lnTo>
                      <a:pt x="2414" y="1164"/>
                    </a:lnTo>
                    <a:lnTo>
                      <a:pt x="2512" y="1048"/>
                    </a:lnTo>
                    <a:lnTo>
                      <a:pt x="2518" y="1040"/>
                    </a:lnTo>
                    <a:lnTo>
                      <a:pt x="2522" y="1023"/>
                    </a:lnTo>
                    <a:lnTo>
                      <a:pt x="2522" y="1012"/>
                    </a:lnTo>
                    <a:lnTo>
                      <a:pt x="2521" y="1001"/>
                    </a:lnTo>
                    <a:lnTo>
                      <a:pt x="2512" y="985"/>
                    </a:lnTo>
                    <a:lnTo>
                      <a:pt x="2505" y="97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54" name="Freeform 36">
              <a:extLst>
                <a:ext uri="{FF2B5EF4-FFF2-40B4-BE49-F238E27FC236}">
                  <a16:creationId xmlns:a16="http://schemas.microsoft.com/office/drawing/2014/main" id="{C1C3D1C2-1F31-A560-18BE-B44D39D3D7C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5397" y="4336406"/>
              <a:ext cx="105376" cy="177233"/>
            </a:xfrm>
            <a:custGeom>
              <a:avLst/>
              <a:gdLst>
                <a:gd name="T0" fmla="*/ 937 w 1926"/>
                <a:gd name="T1" fmla="*/ 3639 h 4045"/>
                <a:gd name="T2" fmla="*/ 893 w 1926"/>
                <a:gd name="T3" fmla="*/ 3665 h 4045"/>
                <a:gd name="T4" fmla="*/ 863 w 1926"/>
                <a:gd name="T5" fmla="*/ 3712 h 4045"/>
                <a:gd name="T6" fmla="*/ 851 w 1926"/>
                <a:gd name="T7" fmla="*/ 3772 h 4045"/>
                <a:gd name="T8" fmla="*/ 863 w 1926"/>
                <a:gd name="T9" fmla="*/ 3832 h 4045"/>
                <a:gd name="T10" fmla="*/ 893 w 1926"/>
                <a:gd name="T11" fmla="*/ 3878 h 4045"/>
                <a:gd name="T12" fmla="*/ 937 w 1926"/>
                <a:gd name="T13" fmla="*/ 3905 h 4045"/>
                <a:gd name="T14" fmla="*/ 988 w 1926"/>
                <a:gd name="T15" fmla="*/ 3905 h 4045"/>
                <a:gd name="T16" fmla="*/ 1033 w 1926"/>
                <a:gd name="T17" fmla="*/ 3878 h 4045"/>
                <a:gd name="T18" fmla="*/ 1064 w 1926"/>
                <a:gd name="T19" fmla="*/ 3832 h 4045"/>
                <a:gd name="T20" fmla="*/ 1075 w 1926"/>
                <a:gd name="T21" fmla="*/ 3772 h 4045"/>
                <a:gd name="T22" fmla="*/ 1064 w 1926"/>
                <a:gd name="T23" fmla="*/ 3712 h 4045"/>
                <a:gd name="T24" fmla="*/ 1033 w 1926"/>
                <a:gd name="T25" fmla="*/ 3665 h 4045"/>
                <a:gd name="T26" fmla="*/ 988 w 1926"/>
                <a:gd name="T27" fmla="*/ 3639 h 4045"/>
                <a:gd name="T28" fmla="*/ 156 w 1926"/>
                <a:gd name="T29" fmla="*/ 434 h 4045"/>
                <a:gd name="T30" fmla="*/ 1770 w 1926"/>
                <a:gd name="T31" fmla="*/ 3540 h 4045"/>
                <a:gd name="T32" fmla="*/ 156 w 1926"/>
                <a:gd name="T33" fmla="*/ 434 h 4045"/>
                <a:gd name="T34" fmla="*/ 716 w 1926"/>
                <a:gd name="T35" fmla="*/ 200 h 4045"/>
                <a:gd name="T36" fmla="*/ 701 w 1926"/>
                <a:gd name="T37" fmla="*/ 217 h 4045"/>
                <a:gd name="T38" fmla="*/ 701 w 1926"/>
                <a:gd name="T39" fmla="*/ 243 h 4045"/>
                <a:gd name="T40" fmla="*/ 716 w 1926"/>
                <a:gd name="T41" fmla="*/ 260 h 4045"/>
                <a:gd name="T42" fmla="*/ 1199 w 1926"/>
                <a:gd name="T43" fmla="*/ 262 h 4045"/>
                <a:gd name="T44" fmla="*/ 1218 w 1926"/>
                <a:gd name="T45" fmla="*/ 254 h 4045"/>
                <a:gd name="T46" fmla="*/ 1226 w 1926"/>
                <a:gd name="T47" fmla="*/ 230 h 4045"/>
                <a:gd name="T48" fmla="*/ 1218 w 1926"/>
                <a:gd name="T49" fmla="*/ 207 h 4045"/>
                <a:gd name="T50" fmla="*/ 1199 w 1926"/>
                <a:gd name="T51" fmla="*/ 197 h 4045"/>
                <a:gd name="T52" fmla="*/ 224 w 1926"/>
                <a:gd name="T53" fmla="*/ 0 h 4045"/>
                <a:gd name="T54" fmla="*/ 1738 w 1926"/>
                <a:gd name="T55" fmla="*/ 4 h 4045"/>
                <a:gd name="T56" fmla="*/ 1805 w 1926"/>
                <a:gd name="T57" fmla="*/ 31 h 4045"/>
                <a:gd name="T58" fmla="*/ 1860 w 1926"/>
                <a:gd name="T59" fmla="*/ 81 h 4045"/>
                <a:gd name="T60" fmla="*/ 1900 w 1926"/>
                <a:gd name="T61" fmla="*/ 148 h 4045"/>
                <a:gd name="T62" fmla="*/ 1923 w 1926"/>
                <a:gd name="T63" fmla="*/ 229 h 4045"/>
                <a:gd name="T64" fmla="*/ 1926 w 1926"/>
                <a:gd name="T65" fmla="*/ 3772 h 4045"/>
                <a:gd name="T66" fmla="*/ 1915 w 1926"/>
                <a:gd name="T67" fmla="*/ 3857 h 4045"/>
                <a:gd name="T68" fmla="*/ 1882 w 1926"/>
                <a:gd name="T69" fmla="*/ 3932 h 4045"/>
                <a:gd name="T70" fmla="*/ 1834 w 1926"/>
                <a:gd name="T71" fmla="*/ 3992 h 4045"/>
                <a:gd name="T72" fmla="*/ 1773 w 1926"/>
                <a:gd name="T73" fmla="*/ 4032 h 4045"/>
                <a:gd name="T74" fmla="*/ 1702 w 1926"/>
                <a:gd name="T75" fmla="*/ 4045 h 4045"/>
                <a:gd name="T76" fmla="*/ 188 w 1926"/>
                <a:gd name="T77" fmla="*/ 4041 h 4045"/>
                <a:gd name="T78" fmla="*/ 122 w 1926"/>
                <a:gd name="T79" fmla="*/ 4014 h 4045"/>
                <a:gd name="T80" fmla="*/ 66 w 1926"/>
                <a:gd name="T81" fmla="*/ 3964 h 4045"/>
                <a:gd name="T82" fmla="*/ 25 w 1926"/>
                <a:gd name="T83" fmla="*/ 3897 h 4045"/>
                <a:gd name="T84" fmla="*/ 3 w 1926"/>
                <a:gd name="T85" fmla="*/ 3816 h 4045"/>
                <a:gd name="T86" fmla="*/ 0 w 1926"/>
                <a:gd name="T87" fmla="*/ 273 h 4045"/>
                <a:gd name="T88" fmla="*/ 12 w 1926"/>
                <a:gd name="T89" fmla="*/ 188 h 4045"/>
                <a:gd name="T90" fmla="*/ 43 w 1926"/>
                <a:gd name="T91" fmla="*/ 113 h 4045"/>
                <a:gd name="T92" fmla="*/ 92 w 1926"/>
                <a:gd name="T93" fmla="*/ 53 h 4045"/>
                <a:gd name="T94" fmla="*/ 154 w 1926"/>
                <a:gd name="T95" fmla="*/ 13 h 4045"/>
                <a:gd name="T96" fmla="*/ 224 w 1926"/>
                <a:gd name="T97" fmla="*/ 0 h 4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26" h="4045">
                  <a:moveTo>
                    <a:pt x="963" y="3636"/>
                  </a:moveTo>
                  <a:lnTo>
                    <a:pt x="937" y="3639"/>
                  </a:lnTo>
                  <a:lnTo>
                    <a:pt x="914" y="3649"/>
                  </a:lnTo>
                  <a:lnTo>
                    <a:pt x="893" y="3665"/>
                  </a:lnTo>
                  <a:lnTo>
                    <a:pt x="876" y="3686"/>
                  </a:lnTo>
                  <a:lnTo>
                    <a:pt x="863" y="3712"/>
                  </a:lnTo>
                  <a:lnTo>
                    <a:pt x="854" y="3741"/>
                  </a:lnTo>
                  <a:lnTo>
                    <a:pt x="851" y="3772"/>
                  </a:lnTo>
                  <a:lnTo>
                    <a:pt x="854" y="3804"/>
                  </a:lnTo>
                  <a:lnTo>
                    <a:pt x="863" y="3832"/>
                  </a:lnTo>
                  <a:lnTo>
                    <a:pt x="876" y="3857"/>
                  </a:lnTo>
                  <a:lnTo>
                    <a:pt x="893" y="3878"/>
                  </a:lnTo>
                  <a:lnTo>
                    <a:pt x="914" y="3894"/>
                  </a:lnTo>
                  <a:lnTo>
                    <a:pt x="937" y="3905"/>
                  </a:lnTo>
                  <a:lnTo>
                    <a:pt x="963" y="3909"/>
                  </a:lnTo>
                  <a:lnTo>
                    <a:pt x="988" y="3905"/>
                  </a:lnTo>
                  <a:lnTo>
                    <a:pt x="1013" y="3894"/>
                  </a:lnTo>
                  <a:lnTo>
                    <a:pt x="1033" y="3878"/>
                  </a:lnTo>
                  <a:lnTo>
                    <a:pt x="1051" y="3857"/>
                  </a:lnTo>
                  <a:lnTo>
                    <a:pt x="1064" y="3832"/>
                  </a:lnTo>
                  <a:lnTo>
                    <a:pt x="1072" y="3804"/>
                  </a:lnTo>
                  <a:lnTo>
                    <a:pt x="1075" y="3772"/>
                  </a:lnTo>
                  <a:lnTo>
                    <a:pt x="1072" y="3741"/>
                  </a:lnTo>
                  <a:lnTo>
                    <a:pt x="1064" y="3712"/>
                  </a:lnTo>
                  <a:lnTo>
                    <a:pt x="1051" y="3686"/>
                  </a:lnTo>
                  <a:lnTo>
                    <a:pt x="1033" y="3665"/>
                  </a:lnTo>
                  <a:lnTo>
                    <a:pt x="1013" y="3649"/>
                  </a:lnTo>
                  <a:lnTo>
                    <a:pt x="988" y="3639"/>
                  </a:lnTo>
                  <a:lnTo>
                    <a:pt x="963" y="3636"/>
                  </a:lnTo>
                  <a:close/>
                  <a:moveTo>
                    <a:pt x="156" y="434"/>
                  </a:moveTo>
                  <a:lnTo>
                    <a:pt x="156" y="3540"/>
                  </a:lnTo>
                  <a:lnTo>
                    <a:pt x="1770" y="3540"/>
                  </a:lnTo>
                  <a:lnTo>
                    <a:pt x="1770" y="434"/>
                  </a:lnTo>
                  <a:lnTo>
                    <a:pt x="156" y="434"/>
                  </a:lnTo>
                  <a:close/>
                  <a:moveTo>
                    <a:pt x="727" y="197"/>
                  </a:moveTo>
                  <a:lnTo>
                    <a:pt x="716" y="200"/>
                  </a:lnTo>
                  <a:lnTo>
                    <a:pt x="707" y="207"/>
                  </a:lnTo>
                  <a:lnTo>
                    <a:pt x="701" y="217"/>
                  </a:lnTo>
                  <a:lnTo>
                    <a:pt x="699" y="230"/>
                  </a:lnTo>
                  <a:lnTo>
                    <a:pt x="701" y="243"/>
                  </a:lnTo>
                  <a:lnTo>
                    <a:pt x="707" y="254"/>
                  </a:lnTo>
                  <a:lnTo>
                    <a:pt x="716" y="260"/>
                  </a:lnTo>
                  <a:lnTo>
                    <a:pt x="727" y="262"/>
                  </a:lnTo>
                  <a:lnTo>
                    <a:pt x="1199" y="262"/>
                  </a:lnTo>
                  <a:lnTo>
                    <a:pt x="1210" y="260"/>
                  </a:lnTo>
                  <a:lnTo>
                    <a:pt x="1218" y="254"/>
                  </a:lnTo>
                  <a:lnTo>
                    <a:pt x="1224" y="243"/>
                  </a:lnTo>
                  <a:lnTo>
                    <a:pt x="1226" y="230"/>
                  </a:lnTo>
                  <a:lnTo>
                    <a:pt x="1224" y="217"/>
                  </a:lnTo>
                  <a:lnTo>
                    <a:pt x="1218" y="207"/>
                  </a:lnTo>
                  <a:lnTo>
                    <a:pt x="1210" y="200"/>
                  </a:lnTo>
                  <a:lnTo>
                    <a:pt x="1199" y="197"/>
                  </a:lnTo>
                  <a:lnTo>
                    <a:pt x="727" y="197"/>
                  </a:lnTo>
                  <a:close/>
                  <a:moveTo>
                    <a:pt x="224" y="0"/>
                  </a:moveTo>
                  <a:lnTo>
                    <a:pt x="1702" y="0"/>
                  </a:lnTo>
                  <a:lnTo>
                    <a:pt x="1738" y="4"/>
                  </a:lnTo>
                  <a:lnTo>
                    <a:pt x="1773" y="13"/>
                  </a:lnTo>
                  <a:lnTo>
                    <a:pt x="1805" y="31"/>
                  </a:lnTo>
                  <a:lnTo>
                    <a:pt x="1834" y="53"/>
                  </a:lnTo>
                  <a:lnTo>
                    <a:pt x="1860" y="81"/>
                  </a:lnTo>
                  <a:lnTo>
                    <a:pt x="1882" y="113"/>
                  </a:lnTo>
                  <a:lnTo>
                    <a:pt x="1900" y="148"/>
                  </a:lnTo>
                  <a:lnTo>
                    <a:pt x="1915" y="188"/>
                  </a:lnTo>
                  <a:lnTo>
                    <a:pt x="1923" y="229"/>
                  </a:lnTo>
                  <a:lnTo>
                    <a:pt x="1926" y="273"/>
                  </a:lnTo>
                  <a:lnTo>
                    <a:pt x="1926" y="3772"/>
                  </a:lnTo>
                  <a:lnTo>
                    <a:pt x="1923" y="3816"/>
                  </a:lnTo>
                  <a:lnTo>
                    <a:pt x="1915" y="3857"/>
                  </a:lnTo>
                  <a:lnTo>
                    <a:pt x="1900" y="3897"/>
                  </a:lnTo>
                  <a:lnTo>
                    <a:pt x="1882" y="3932"/>
                  </a:lnTo>
                  <a:lnTo>
                    <a:pt x="1860" y="3964"/>
                  </a:lnTo>
                  <a:lnTo>
                    <a:pt x="1834" y="3992"/>
                  </a:lnTo>
                  <a:lnTo>
                    <a:pt x="1805" y="4014"/>
                  </a:lnTo>
                  <a:lnTo>
                    <a:pt x="1773" y="4032"/>
                  </a:lnTo>
                  <a:lnTo>
                    <a:pt x="1738" y="4041"/>
                  </a:lnTo>
                  <a:lnTo>
                    <a:pt x="1702" y="4045"/>
                  </a:lnTo>
                  <a:lnTo>
                    <a:pt x="224" y="4045"/>
                  </a:lnTo>
                  <a:lnTo>
                    <a:pt x="188" y="4041"/>
                  </a:lnTo>
                  <a:lnTo>
                    <a:pt x="154" y="4032"/>
                  </a:lnTo>
                  <a:lnTo>
                    <a:pt x="122" y="4014"/>
                  </a:lnTo>
                  <a:lnTo>
                    <a:pt x="92" y="3992"/>
                  </a:lnTo>
                  <a:lnTo>
                    <a:pt x="66" y="3964"/>
                  </a:lnTo>
                  <a:lnTo>
                    <a:pt x="43" y="3932"/>
                  </a:lnTo>
                  <a:lnTo>
                    <a:pt x="25" y="3897"/>
                  </a:lnTo>
                  <a:lnTo>
                    <a:pt x="12" y="3857"/>
                  </a:lnTo>
                  <a:lnTo>
                    <a:pt x="3" y="3816"/>
                  </a:lnTo>
                  <a:lnTo>
                    <a:pt x="0" y="3772"/>
                  </a:lnTo>
                  <a:lnTo>
                    <a:pt x="0" y="273"/>
                  </a:lnTo>
                  <a:lnTo>
                    <a:pt x="3" y="229"/>
                  </a:lnTo>
                  <a:lnTo>
                    <a:pt x="12" y="188"/>
                  </a:lnTo>
                  <a:lnTo>
                    <a:pt x="25" y="148"/>
                  </a:lnTo>
                  <a:lnTo>
                    <a:pt x="43" y="113"/>
                  </a:lnTo>
                  <a:lnTo>
                    <a:pt x="66" y="81"/>
                  </a:lnTo>
                  <a:lnTo>
                    <a:pt x="92" y="53"/>
                  </a:lnTo>
                  <a:lnTo>
                    <a:pt x="122" y="31"/>
                  </a:lnTo>
                  <a:lnTo>
                    <a:pt x="154" y="13"/>
                  </a:lnTo>
                  <a:lnTo>
                    <a:pt x="188" y="4"/>
                  </a:lnTo>
                  <a:lnTo>
                    <a:pt x="22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5" name="자유형 7">
              <a:extLst>
                <a:ext uri="{FF2B5EF4-FFF2-40B4-BE49-F238E27FC236}">
                  <a16:creationId xmlns:a16="http://schemas.microsoft.com/office/drawing/2014/main" id="{95D59E3F-9CEC-4D8A-E1E5-C11936EFB3C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8771" y="3644382"/>
              <a:ext cx="158629" cy="138832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6" name="Freeform 6">
              <a:extLst>
                <a:ext uri="{FF2B5EF4-FFF2-40B4-BE49-F238E27FC236}">
                  <a16:creationId xmlns:a16="http://schemas.microsoft.com/office/drawing/2014/main" id="{3EC36407-4275-F6FA-02F1-842EEEBEFA89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597941" y="2949079"/>
              <a:ext cx="160288" cy="142111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57" name="Group 20">
              <a:extLst>
                <a:ext uri="{FF2B5EF4-FFF2-40B4-BE49-F238E27FC236}">
                  <a16:creationId xmlns:a16="http://schemas.microsoft.com/office/drawing/2014/main" id="{29B8394D-88CF-3AFB-D4B0-A561A8AC556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14039" y="2221163"/>
              <a:ext cx="128093" cy="174724"/>
              <a:chOff x="2597" y="4163"/>
              <a:chExt cx="217" cy="296"/>
            </a:xfrm>
            <a:grpFill/>
          </p:grpSpPr>
          <p:sp>
            <p:nvSpPr>
              <p:cNvPr id="67" name="Freeform 22">
                <a:extLst>
                  <a:ext uri="{FF2B5EF4-FFF2-40B4-BE49-F238E27FC236}">
                    <a16:creationId xmlns:a16="http://schemas.microsoft.com/office/drawing/2014/main" id="{DF11D706-91CA-BA0D-8E0C-98BA8156C7A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30" y="4163"/>
                <a:ext cx="151" cy="176"/>
              </a:xfrm>
              <a:custGeom>
                <a:avLst/>
                <a:gdLst>
                  <a:gd name="T0" fmla="*/ 410 w 1662"/>
                  <a:gd name="T1" fmla="*/ 645 h 1942"/>
                  <a:gd name="T2" fmla="*/ 309 w 1662"/>
                  <a:gd name="T3" fmla="*/ 847 h 1942"/>
                  <a:gd name="T4" fmla="*/ 255 w 1662"/>
                  <a:gd name="T5" fmla="*/ 1023 h 1942"/>
                  <a:gd name="T6" fmla="*/ 263 w 1662"/>
                  <a:gd name="T7" fmla="*/ 1206 h 1942"/>
                  <a:gd name="T8" fmla="*/ 347 w 1662"/>
                  <a:gd name="T9" fmla="*/ 1429 h 1942"/>
                  <a:gd name="T10" fmla="*/ 476 w 1662"/>
                  <a:gd name="T11" fmla="*/ 1620 h 1942"/>
                  <a:gd name="T12" fmla="*/ 638 w 1662"/>
                  <a:gd name="T13" fmla="*/ 1753 h 1942"/>
                  <a:gd name="T14" fmla="*/ 825 w 1662"/>
                  <a:gd name="T15" fmla="*/ 1803 h 1942"/>
                  <a:gd name="T16" fmla="*/ 1013 w 1662"/>
                  <a:gd name="T17" fmla="*/ 1753 h 1942"/>
                  <a:gd name="T18" fmla="*/ 1176 w 1662"/>
                  <a:gd name="T19" fmla="*/ 1619 h 1942"/>
                  <a:gd name="T20" fmla="*/ 1305 w 1662"/>
                  <a:gd name="T21" fmla="*/ 1428 h 1942"/>
                  <a:gd name="T22" fmla="*/ 1388 w 1662"/>
                  <a:gd name="T23" fmla="*/ 1205 h 1942"/>
                  <a:gd name="T24" fmla="*/ 1418 w 1662"/>
                  <a:gd name="T25" fmla="*/ 974 h 1942"/>
                  <a:gd name="T26" fmla="*/ 1266 w 1662"/>
                  <a:gd name="T27" fmla="*/ 836 h 1942"/>
                  <a:gd name="T28" fmla="*/ 1012 w 1662"/>
                  <a:gd name="T29" fmla="*/ 794 h 1942"/>
                  <a:gd name="T30" fmla="*/ 806 w 1662"/>
                  <a:gd name="T31" fmla="*/ 713 h 1942"/>
                  <a:gd name="T32" fmla="*/ 646 w 1662"/>
                  <a:gd name="T33" fmla="*/ 610 h 1942"/>
                  <a:gd name="T34" fmla="*/ 526 w 1662"/>
                  <a:gd name="T35" fmla="*/ 499 h 1942"/>
                  <a:gd name="T36" fmla="*/ 944 w 1662"/>
                  <a:gd name="T37" fmla="*/ 23 h 1942"/>
                  <a:gd name="T38" fmla="*/ 1152 w 1662"/>
                  <a:gd name="T39" fmla="*/ 118 h 1942"/>
                  <a:gd name="T40" fmla="*/ 1271 w 1662"/>
                  <a:gd name="T41" fmla="*/ 205 h 1942"/>
                  <a:gd name="T42" fmla="*/ 1388 w 1662"/>
                  <a:gd name="T43" fmla="*/ 323 h 1942"/>
                  <a:gd name="T44" fmla="*/ 1455 w 1662"/>
                  <a:gd name="T45" fmla="*/ 429 h 1942"/>
                  <a:gd name="T46" fmla="*/ 1524 w 1662"/>
                  <a:gd name="T47" fmla="*/ 626 h 1942"/>
                  <a:gd name="T48" fmla="*/ 1555 w 1662"/>
                  <a:gd name="T49" fmla="*/ 892 h 1942"/>
                  <a:gd name="T50" fmla="*/ 1619 w 1662"/>
                  <a:gd name="T51" fmla="*/ 939 h 1942"/>
                  <a:gd name="T52" fmla="*/ 1657 w 1662"/>
                  <a:gd name="T53" fmla="*/ 1032 h 1942"/>
                  <a:gd name="T54" fmla="*/ 1655 w 1662"/>
                  <a:gd name="T55" fmla="*/ 1183 h 1942"/>
                  <a:gd name="T56" fmla="*/ 1611 w 1662"/>
                  <a:gd name="T57" fmla="*/ 1304 h 1942"/>
                  <a:gd name="T58" fmla="*/ 1537 w 1662"/>
                  <a:gd name="T59" fmla="*/ 1372 h 1942"/>
                  <a:gd name="T60" fmla="*/ 1445 w 1662"/>
                  <a:gd name="T61" fmla="*/ 1454 h 1942"/>
                  <a:gd name="T62" fmla="*/ 1313 w 1662"/>
                  <a:gd name="T63" fmla="*/ 1670 h 1942"/>
                  <a:gd name="T64" fmla="*/ 1141 w 1662"/>
                  <a:gd name="T65" fmla="*/ 1836 h 1942"/>
                  <a:gd name="T66" fmla="*/ 937 w 1662"/>
                  <a:gd name="T67" fmla="*/ 1930 h 1942"/>
                  <a:gd name="T68" fmla="*/ 714 w 1662"/>
                  <a:gd name="T69" fmla="*/ 1930 h 1942"/>
                  <a:gd name="T70" fmla="*/ 510 w 1662"/>
                  <a:gd name="T71" fmla="*/ 1836 h 1942"/>
                  <a:gd name="T72" fmla="*/ 337 w 1662"/>
                  <a:gd name="T73" fmla="*/ 1669 h 1942"/>
                  <a:gd name="T74" fmla="*/ 205 w 1662"/>
                  <a:gd name="T75" fmla="*/ 1452 h 1942"/>
                  <a:gd name="T76" fmla="*/ 111 w 1662"/>
                  <a:gd name="T77" fmla="*/ 1364 h 1942"/>
                  <a:gd name="T78" fmla="*/ 39 w 1662"/>
                  <a:gd name="T79" fmla="*/ 1284 h 1942"/>
                  <a:gd name="T80" fmla="*/ 2 w 1662"/>
                  <a:gd name="T81" fmla="*/ 1143 h 1942"/>
                  <a:gd name="T82" fmla="*/ 9 w 1662"/>
                  <a:gd name="T83" fmla="*/ 1009 h 1942"/>
                  <a:gd name="T84" fmla="*/ 50 w 1662"/>
                  <a:gd name="T85" fmla="*/ 930 h 1942"/>
                  <a:gd name="T86" fmla="*/ 98 w 1662"/>
                  <a:gd name="T87" fmla="*/ 851 h 1942"/>
                  <a:gd name="T88" fmla="*/ 85 w 1662"/>
                  <a:gd name="T89" fmla="*/ 643 h 1942"/>
                  <a:gd name="T90" fmla="*/ 120 w 1662"/>
                  <a:gd name="T91" fmla="*/ 487 h 1942"/>
                  <a:gd name="T92" fmla="*/ 183 w 1662"/>
                  <a:gd name="T93" fmla="*/ 377 h 1942"/>
                  <a:gd name="T94" fmla="*/ 257 w 1662"/>
                  <a:gd name="T95" fmla="*/ 305 h 1942"/>
                  <a:gd name="T96" fmla="*/ 319 w 1662"/>
                  <a:gd name="T97" fmla="*/ 266 h 1942"/>
                  <a:gd name="T98" fmla="*/ 352 w 1662"/>
                  <a:gd name="T99" fmla="*/ 246 h 1942"/>
                  <a:gd name="T100" fmla="*/ 390 w 1662"/>
                  <a:gd name="T101" fmla="*/ 196 h 1942"/>
                  <a:gd name="T102" fmla="*/ 459 w 1662"/>
                  <a:gd name="T103" fmla="*/ 127 h 1942"/>
                  <a:gd name="T104" fmla="*/ 559 w 1662"/>
                  <a:gd name="T105" fmla="*/ 57 h 1942"/>
                  <a:gd name="T106" fmla="*/ 690 w 1662"/>
                  <a:gd name="T107" fmla="*/ 10 h 19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662" h="1942">
                    <a:moveTo>
                      <a:pt x="526" y="499"/>
                    </a:moveTo>
                    <a:lnTo>
                      <a:pt x="484" y="546"/>
                    </a:lnTo>
                    <a:lnTo>
                      <a:pt x="445" y="595"/>
                    </a:lnTo>
                    <a:lnTo>
                      <a:pt x="410" y="645"/>
                    </a:lnTo>
                    <a:lnTo>
                      <a:pt x="379" y="696"/>
                    </a:lnTo>
                    <a:lnTo>
                      <a:pt x="352" y="747"/>
                    </a:lnTo>
                    <a:lnTo>
                      <a:pt x="329" y="797"/>
                    </a:lnTo>
                    <a:lnTo>
                      <a:pt x="309" y="847"/>
                    </a:lnTo>
                    <a:lnTo>
                      <a:pt x="291" y="895"/>
                    </a:lnTo>
                    <a:lnTo>
                      <a:pt x="277" y="941"/>
                    </a:lnTo>
                    <a:lnTo>
                      <a:pt x="264" y="984"/>
                    </a:lnTo>
                    <a:lnTo>
                      <a:pt x="255" y="1023"/>
                    </a:lnTo>
                    <a:lnTo>
                      <a:pt x="247" y="1059"/>
                    </a:lnTo>
                    <a:lnTo>
                      <a:pt x="241" y="1091"/>
                    </a:lnTo>
                    <a:lnTo>
                      <a:pt x="250" y="1148"/>
                    </a:lnTo>
                    <a:lnTo>
                      <a:pt x="263" y="1206"/>
                    </a:lnTo>
                    <a:lnTo>
                      <a:pt x="280" y="1263"/>
                    </a:lnTo>
                    <a:lnTo>
                      <a:pt x="299" y="1320"/>
                    </a:lnTo>
                    <a:lnTo>
                      <a:pt x="322" y="1375"/>
                    </a:lnTo>
                    <a:lnTo>
                      <a:pt x="347" y="1429"/>
                    </a:lnTo>
                    <a:lnTo>
                      <a:pt x="375" y="1480"/>
                    </a:lnTo>
                    <a:lnTo>
                      <a:pt x="406" y="1530"/>
                    </a:lnTo>
                    <a:lnTo>
                      <a:pt x="440" y="1576"/>
                    </a:lnTo>
                    <a:lnTo>
                      <a:pt x="476" y="1620"/>
                    </a:lnTo>
                    <a:lnTo>
                      <a:pt x="513" y="1659"/>
                    </a:lnTo>
                    <a:lnTo>
                      <a:pt x="553" y="1695"/>
                    </a:lnTo>
                    <a:lnTo>
                      <a:pt x="594" y="1726"/>
                    </a:lnTo>
                    <a:lnTo>
                      <a:pt x="638" y="1753"/>
                    </a:lnTo>
                    <a:lnTo>
                      <a:pt x="683" y="1774"/>
                    </a:lnTo>
                    <a:lnTo>
                      <a:pt x="729" y="1789"/>
                    </a:lnTo>
                    <a:lnTo>
                      <a:pt x="777" y="1800"/>
                    </a:lnTo>
                    <a:lnTo>
                      <a:pt x="825" y="1803"/>
                    </a:lnTo>
                    <a:lnTo>
                      <a:pt x="875" y="1800"/>
                    </a:lnTo>
                    <a:lnTo>
                      <a:pt x="922" y="1789"/>
                    </a:lnTo>
                    <a:lnTo>
                      <a:pt x="968" y="1774"/>
                    </a:lnTo>
                    <a:lnTo>
                      <a:pt x="1013" y="1753"/>
                    </a:lnTo>
                    <a:lnTo>
                      <a:pt x="1056" y="1726"/>
                    </a:lnTo>
                    <a:lnTo>
                      <a:pt x="1099" y="1695"/>
                    </a:lnTo>
                    <a:lnTo>
                      <a:pt x="1139" y="1659"/>
                    </a:lnTo>
                    <a:lnTo>
                      <a:pt x="1176" y="1619"/>
                    </a:lnTo>
                    <a:lnTo>
                      <a:pt x="1212" y="1576"/>
                    </a:lnTo>
                    <a:lnTo>
                      <a:pt x="1245" y="1529"/>
                    </a:lnTo>
                    <a:lnTo>
                      <a:pt x="1276" y="1480"/>
                    </a:lnTo>
                    <a:lnTo>
                      <a:pt x="1305" y="1428"/>
                    </a:lnTo>
                    <a:lnTo>
                      <a:pt x="1330" y="1374"/>
                    </a:lnTo>
                    <a:lnTo>
                      <a:pt x="1353" y="1319"/>
                    </a:lnTo>
                    <a:lnTo>
                      <a:pt x="1372" y="1262"/>
                    </a:lnTo>
                    <a:lnTo>
                      <a:pt x="1388" y="1205"/>
                    </a:lnTo>
                    <a:lnTo>
                      <a:pt x="1401" y="1147"/>
                    </a:lnTo>
                    <a:lnTo>
                      <a:pt x="1411" y="1089"/>
                    </a:lnTo>
                    <a:lnTo>
                      <a:pt x="1416" y="1032"/>
                    </a:lnTo>
                    <a:lnTo>
                      <a:pt x="1418" y="974"/>
                    </a:lnTo>
                    <a:lnTo>
                      <a:pt x="1417" y="904"/>
                    </a:lnTo>
                    <a:lnTo>
                      <a:pt x="1414" y="838"/>
                    </a:lnTo>
                    <a:lnTo>
                      <a:pt x="1339" y="839"/>
                    </a:lnTo>
                    <a:lnTo>
                      <a:pt x="1266" y="836"/>
                    </a:lnTo>
                    <a:lnTo>
                      <a:pt x="1198" y="830"/>
                    </a:lnTo>
                    <a:lnTo>
                      <a:pt x="1133" y="820"/>
                    </a:lnTo>
                    <a:lnTo>
                      <a:pt x="1070" y="808"/>
                    </a:lnTo>
                    <a:lnTo>
                      <a:pt x="1012" y="794"/>
                    </a:lnTo>
                    <a:lnTo>
                      <a:pt x="956" y="777"/>
                    </a:lnTo>
                    <a:lnTo>
                      <a:pt x="903" y="757"/>
                    </a:lnTo>
                    <a:lnTo>
                      <a:pt x="853" y="737"/>
                    </a:lnTo>
                    <a:lnTo>
                      <a:pt x="806" y="713"/>
                    </a:lnTo>
                    <a:lnTo>
                      <a:pt x="762" y="690"/>
                    </a:lnTo>
                    <a:lnTo>
                      <a:pt x="721" y="664"/>
                    </a:lnTo>
                    <a:lnTo>
                      <a:pt x="682" y="638"/>
                    </a:lnTo>
                    <a:lnTo>
                      <a:pt x="646" y="610"/>
                    </a:lnTo>
                    <a:lnTo>
                      <a:pt x="612" y="583"/>
                    </a:lnTo>
                    <a:lnTo>
                      <a:pt x="581" y="555"/>
                    </a:lnTo>
                    <a:lnTo>
                      <a:pt x="552" y="527"/>
                    </a:lnTo>
                    <a:lnTo>
                      <a:pt x="526" y="499"/>
                    </a:lnTo>
                    <a:close/>
                    <a:moveTo>
                      <a:pt x="808" y="0"/>
                    </a:moveTo>
                    <a:lnTo>
                      <a:pt x="851" y="3"/>
                    </a:lnTo>
                    <a:lnTo>
                      <a:pt x="897" y="11"/>
                    </a:lnTo>
                    <a:lnTo>
                      <a:pt x="944" y="23"/>
                    </a:lnTo>
                    <a:lnTo>
                      <a:pt x="993" y="39"/>
                    </a:lnTo>
                    <a:lnTo>
                      <a:pt x="1044" y="60"/>
                    </a:lnTo>
                    <a:lnTo>
                      <a:pt x="1097" y="86"/>
                    </a:lnTo>
                    <a:lnTo>
                      <a:pt x="1152" y="118"/>
                    </a:lnTo>
                    <a:lnTo>
                      <a:pt x="1179" y="135"/>
                    </a:lnTo>
                    <a:lnTo>
                      <a:pt x="1208" y="155"/>
                    </a:lnTo>
                    <a:lnTo>
                      <a:pt x="1239" y="179"/>
                    </a:lnTo>
                    <a:lnTo>
                      <a:pt x="1271" y="205"/>
                    </a:lnTo>
                    <a:lnTo>
                      <a:pt x="1304" y="233"/>
                    </a:lnTo>
                    <a:lnTo>
                      <a:pt x="1334" y="261"/>
                    </a:lnTo>
                    <a:lnTo>
                      <a:pt x="1363" y="292"/>
                    </a:lnTo>
                    <a:lnTo>
                      <a:pt x="1388" y="323"/>
                    </a:lnTo>
                    <a:lnTo>
                      <a:pt x="1409" y="353"/>
                    </a:lnTo>
                    <a:lnTo>
                      <a:pt x="1409" y="353"/>
                    </a:lnTo>
                    <a:lnTo>
                      <a:pt x="1433" y="389"/>
                    </a:lnTo>
                    <a:lnTo>
                      <a:pt x="1455" y="429"/>
                    </a:lnTo>
                    <a:lnTo>
                      <a:pt x="1475" y="472"/>
                    </a:lnTo>
                    <a:lnTo>
                      <a:pt x="1493" y="519"/>
                    </a:lnTo>
                    <a:lnTo>
                      <a:pt x="1509" y="570"/>
                    </a:lnTo>
                    <a:lnTo>
                      <a:pt x="1524" y="626"/>
                    </a:lnTo>
                    <a:lnTo>
                      <a:pt x="1535" y="685"/>
                    </a:lnTo>
                    <a:lnTo>
                      <a:pt x="1545" y="749"/>
                    </a:lnTo>
                    <a:lnTo>
                      <a:pt x="1551" y="817"/>
                    </a:lnTo>
                    <a:lnTo>
                      <a:pt x="1555" y="892"/>
                    </a:lnTo>
                    <a:lnTo>
                      <a:pt x="1573" y="900"/>
                    </a:lnTo>
                    <a:lnTo>
                      <a:pt x="1590" y="910"/>
                    </a:lnTo>
                    <a:lnTo>
                      <a:pt x="1605" y="922"/>
                    </a:lnTo>
                    <a:lnTo>
                      <a:pt x="1619" y="939"/>
                    </a:lnTo>
                    <a:lnTo>
                      <a:pt x="1632" y="957"/>
                    </a:lnTo>
                    <a:lnTo>
                      <a:pt x="1642" y="979"/>
                    </a:lnTo>
                    <a:lnTo>
                      <a:pt x="1651" y="1003"/>
                    </a:lnTo>
                    <a:lnTo>
                      <a:pt x="1657" y="1032"/>
                    </a:lnTo>
                    <a:lnTo>
                      <a:pt x="1661" y="1064"/>
                    </a:lnTo>
                    <a:lnTo>
                      <a:pt x="1662" y="1102"/>
                    </a:lnTo>
                    <a:lnTo>
                      <a:pt x="1660" y="1143"/>
                    </a:lnTo>
                    <a:lnTo>
                      <a:pt x="1655" y="1183"/>
                    </a:lnTo>
                    <a:lnTo>
                      <a:pt x="1648" y="1218"/>
                    </a:lnTo>
                    <a:lnTo>
                      <a:pt x="1638" y="1250"/>
                    </a:lnTo>
                    <a:lnTo>
                      <a:pt x="1625" y="1278"/>
                    </a:lnTo>
                    <a:lnTo>
                      <a:pt x="1611" y="1304"/>
                    </a:lnTo>
                    <a:lnTo>
                      <a:pt x="1595" y="1325"/>
                    </a:lnTo>
                    <a:lnTo>
                      <a:pt x="1577" y="1344"/>
                    </a:lnTo>
                    <a:lnTo>
                      <a:pt x="1558" y="1360"/>
                    </a:lnTo>
                    <a:lnTo>
                      <a:pt x="1537" y="1372"/>
                    </a:lnTo>
                    <a:lnTo>
                      <a:pt x="1515" y="1382"/>
                    </a:lnTo>
                    <a:lnTo>
                      <a:pt x="1493" y="1390"/>
                    </a:lnTo>
                    <a:lnTo>
                      <a:pt x="1471" y="1395"/>
                    </a:lnTo>
                    <a:lnTo>
                      <a:pt x="1445" y="1454"/>
                    </a:lnTo>
                    <a:lnTo>
                      <a:pt x="1416" y="1512"/>
                    </a:lnTo>
                    <a:lnTo>
                      <a:pt x="1385" y="1567"/>
                    </a:lnTo>
                    <a:lnTo>
                      <a:pt x="1350" y="1620"/>
                    </a:lnTo>
                    <a:lnTo>
                      <a:pt x="1313" y="1670"/>
                    </a:lnTo>
                    <a:lnTo>
                      <a:pt x="1273" y="1717"/>
                    </a:lnTo>
                    <a:lnTo>
                      <a:pt x="1231" y="1761"/>
                    </a:lnTo>
                    <a:lnTo>
                      <a:pt x="1187" y="1801"/>
                    </a:lnTo>
                    <a:lnTo>
                      <a:pt x="1141" y="1836"/>
                    </a:lnTo>
                    <a:lnTo>
                      <a:pt x="1092" y="1868"/>
                    </a:lnTo>
                    <a:lnTo>
                      <a:pt x="1042" y="1893"/>
                    </a:lnTo>
                    <a:lnTo>
                      <a:pt x="990" y="1915"/>
                    </a:lnTo>
                    <a:lnTo>
                      <a:pt x="937" y="1930"/>
                    </a:lnTo>
                    <a:lnTo>
                      <a:pt x="882" y="1939"/>
                    </a:lnTo>
                    <a:lnTo>
                      <a:pt x="825" y="1942"/>
                    </a:lnTo>
                    <a:lnTo>
                      <a:pt x="769" y="1939"/>
                    </a:lnTo>
                    <a:lnTo>
                      <a:pt x="714" y="1930"/>
                    </a:lnTo>
                    <a:lnTo>
                      <a:pt x="661" y="1915"/>
                    </a:lnTo>
                    <a:lnTo>
                      <a:pt x="608" y="1893"/>
                    </a:lnTo>
                    <a:lnTo>
                      <a:pt x="558" y="1867"/>
                    </a:lnTo>
                    <a:lnTo>
                      <a:pt x="510" y="1836"/>
                    </a:lnTo>
                    <a:lnTo>
                      <a:pt x="464" y="1800"/>
                    </a:lnTo>
                    <a:lnTo>
                      <a:pt x="419" y="1760"/>
                    </a:lnTo>
                    <a:lnTo>
                      <a:pt x="377" y="1716"/>
                    </a:lnTo>
                    <a:lnTo>
                      <a:pt x="337" y="1669"/>
                    </a:lnTo>
                    <a:lnTo>
                      <a:pt x="300" y="1618"/>
                    </a:lnTo>
                    <a:lnTo>
                      <a:pt x="266" y="1565"/>
                    </a:lnTo>
                    <a:lnTo>
                      <a:pt x="234" y="1510"/>
                    </a:lnTo>
                    <a:lnTo>
                      <a:pt x="205" y="1452"/>
                    </a:lnTo>
                    <a:lnTo>
                      <a:pt x="179" y="1392"/>
                    </a:lnTo>
                    <a:lnTo>
                      <a:pt x="156" y="1386"/>
                    </a:lnTo>
                    <a:lnTo>
                      <a:pt x="133" y="1376"/>
                    </a:lnTo>
                    <a:lnTo>
                      <a:pt x="111" y="1364"/>
                    </a:lnTo>
                    <a:lnTo>
                      <a:pt x="91" y="1349"/>
                    </a:lnTo>
                    <a:lnTo>
                      <a:pt x="72" y="1330"/>
                    </a:lnTo>
                    <a:lnTo>
                      <a:pt x="55" y="1309"/>
                    </a:lnTo>
                    <a:lnTo>
                      <a:pt x="39" y="1284"/>
                    </a:lnTo>
                    <a:lnTo>
                      <a:pt x="26" y="1254"/>
                    </a:lnTo>
                    <a:lnTo>
                      <a:pt x="15" y="1221"/>
                    </a:lnTo>
                    <a:lnTo>
                      <a:pt x="7" y="1184"/>
                    </a:lnTo>
                    <a:lnTo>
                      <a:pt x="2" y="1143"/>
                    </a:lnTo>
                    <a:lnTo>
                      <a:pt x="0" y="1104"/>
                    </a:lnTo>
                    <a:lnTo>
                      <a:pt x="1" y="1068"/>
                    </a:lnTo>
                    <a:lnTo>
                      <a:pt x="4" y="1038"/>
                    </a:lnTo>
                    <a:lnTo>
                      <a:pt x="9" y="1009"/>
                    </a:lnTo>
                    <a:lnTo>
                      <a:pt x="17" y="985"/>
                    </a:lnTo>
                    <a:lnTo>
                      <a:pt x="27" y="964"/>
                    </a:lnTo>
                    <a:lnTo>
                      <a:pt x="38" y="946"/>
                    </a:lnTo>
                    <a:lnTo>
                      <a:pt x="50" y="930"/>
                    </a:lnTo>
                    <a:lnTo>
                      <a:pt x="65" y="916"/>
                    </a:lnTo>
                    <a:lnTo>
                      <a:pt x="80" y="906"/>
                    </a:lnTo>
                    <a:lnTo>
                      <a:pt x="96" y="897"/>
                    </a:lnTo>
                    <a:lnTo>
                      <a:pt x="98" y="851"/>
                    </a:lnTo>
                    <a:lnTo>
                      <a:pt x="89" y="794"/>
                    </a:lnTo>
                    <a:lnTo>
                      <a:pt x="85" y="740"/>
                    </a:lnTo>
                    <a:lnTo>
                      <a:pt x="83" y="690"/>
                    </a:lnTo>
                    <a:lnTo>
                      <a:pt x="85" y="643"/>
                    </a:lnTo>
                    <a:lnTo>
                      <a:pt x="90" y="599"/>
                    </a:lnTo>
                    <a:lnTo>
                      <a:pt x="98" y="559"/>
                    </a:lnTo>
                    <a:lnTo>
                      <a:pt x="108" y="522"/>
                    </a:lnTo>
                    <a:lnTo>
                      <a:pt x="120" y="487"/>
                    </a:lnTo>
                    <a:lnTo>
                      <a:pt x="134" y="455"/>
                    </a:lnTo>
                    <a:lnTo>
                      <a:pt x="149" y="427"/>
                    </a:lnTo>
                    <a:lnTo>
                      <a:pt x="166" y="400"/>
                    </a:lnTo>
                    <a:lnTo>
                      <a:pt x="183" y="377"/>
                    </a:lnTo>
                    <a:lnTo>
                      <a:pt x="202" y="355"/>
                    </a:lnTo>
                    <a:lnTo>
                      <a:pt x="220" y="337"/>
                    </a:lnTo>
                    <a:lnTo>
                      <a:pt x="239" y="320"/>
                    </a:lnTo>
                    <a:lnTo>
                      <a:pt x="257" y="305"/>
                    </a:lnTo>
                    <a:lnTo>
                      <a:pt x="274" y="293"/>
                    </a:lnTo>
                    <a:lnTo>
                      <a:pt x="290" y="282"/>
                    </a:lnTo>
                    <a:lnTo>
                      <a:pt x="305" y="273"/>
                    </a:lnTo>
                    <a:lnTo>
                      <a:pt x="319" y="266"/>
                    </a:lnTo>
                    <a:lnTo>
                      <a:pt x="331" y="260"/>
                    </a:lnTo>
                    <a:lnTo>
                      <a:pt x="341" y="255"/>
                    </a:lnTo>
                    <a:lnTo>
                      <a:pt x="348" y="253"/>
                    </a:lnTo>
                    <a:lnTo>
                      <a:pt x="352" y="246"/>
                    </a:lnTo>
                    <a:lnTo>
                      <a:pt x="359" y="237"/>
                    </a:lnTo>
                    <a:lnTo>
                      <a:pt x="367" y="225"/>
                    </a:lnTo>
                    <a:lnTo>
                      <a:pt x="377" y="212"/>
                    </a:lnTo>
                    <a:lnTo>
                      <a:pt x="390" y="196"/>
                    </a:lnTo>
                    <a:lnTo>
                      <a:pt x="404" y="180"/>
                    </a:lnTo>
                    <a:lnTo>
                      <a:pt x="421" y="163"/>
                    </a:lnTo>
                    <a:lnTo>
                      <a:pt x="439" y="145"/>
                    </a:lnTo>
                    <a:lnTo>
                      <a:pt x="459" y="127"/>
                    </a:lnTo>
                    <a:lnTo>
                      <a:pt x="481" y="108"/>
                    </a:lnTo>
                    <a:lnTo>
                      <a:pt x="505" y="91"/>
                    </a:lnTo>
                    <a:lnTo>
                      <a:pt x="531" y="74"/>
                    </a:lnTo>
                    <a:lnTo>
                      <a:pt x="559" y="57"/>
                    </a:lnTo>
                    <a:lnTo>
                      <a:pt x="589" y="43"/>
                    </a:lnTo>
                    <a:lnTo>
                      <a:pt x="620" y="30"/>
                    </a:lnTo>
                    <a:lnTo>
                      <a:pt x="655" y="19"/>
                    </a:lnTo>
                    <a:lnTo>
                      <a:pt x="690" y="10"/>
                    </a:lnTo>
                    <a:lnTo>
                      <a:pt x="728" y="3"/>
                    </a:lnTo>
                    <a:lnTo>
                      <a:pt x="767" y="0"/>
                    </a:lnTo>
                    <a:lnTo>
                      <a:pt x="80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68" name="Freeform 23">
                <a:extLst>
                  <a:ext uri="{FF2B5EF4-FFF2-40B4-BE49-F238E27FC236}">
                    <a16:creationId xmlns:a16="http://schemas.microsoft.com/office/drawing/2014/main" id="{81A9FE59-E28D-19FC-09E8-16EE55124DA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64" y="4250"/>
                <a:ext cx="83" cy="27"/>
              </a:xfrm>
              <a:custGeom>
                <a:avLst/>
                <a:gdLst>
                  <a:gd name="T0" fmla="*/ 613 w 916"/>
                  <a:gd name="T1" fmla="*/ 78 h 300"/>
                  <a:gd name="T2" fmla="*/ 561 w 916"/>
                  <a:gd name="T3" fmla="*/ 109 h 300"/>
                  <a:gd name="T4" fmla="*/ 554 w 916"/>
                  <a:gd name="T5" fmla="*/ 165 h 300"/>
                  <a:gd name="T6" fmla="*/ 579 w 916"/>
                  <a:gd name="T7" fmla="*/ 210 h 300"/>
                  <a:gd name="T8" fmla="*/ 665 w 916"/>
                  <a:gd name="T9" fmla="*/ 229 h 300"/>
                  <a:gd name="T10" fmla="*/ 787 w 916"/>
                  <a:gd name="T11" fmla="*/ 223 h 300"/>
                  <a:gd name="T12" fmla="*/ 839 w 916"/>
                  <a:gd name="T13" fmla="*/ 191 h 300"/>
                  <a:gd name="T14" fmla="*/ 846 w 916"/>
                  <a:gd name="T15" fmla="*/ 135 h 300"/>
                  <a:gd name="T16" fmla="*/ 820 w 916"/>
                  <a:gd name="T17" fmla="*/ 90 h 300"/>
                  <a:gd name="T18" fmla="*/ 734 w 916"/>
                  <a:gd name="T19" fmla="*/ 72 h 300"/>
                  <a:gd name="T20" fmla="*/ 153 w 916"/>
                  <a:gd name="T21" fmla="*/ 74 h 300"/>
                  <a:gd name="T22" fmla="*/ 85 w 916"/>
                  <a:gd name="T23" fmla="*/ 99 h 300"/>
                  <a:gd name="T24" fmla="*/ 70 w 916"/>
                  <a:gd name="T25" fmla="*/ 150 h 300"/>
                  <a:gd name="T26" fmla="*/ 85 w 916"/>
                  <a:gd name="T27" fmla="*/ 201 h 300"/>
                  <a:gd name="T28" fmla="*/ 153 w 916"/>
                  <a:gd name="T29" fmla="*/ 227 h 300"/>
                  <a:gd name="T30" fmla="*/ 280 w 916"/>
                  <a:gd name="T31" fmla="*/ 227 h 300"/>
                  <a:gd name="T32" fmla="*/ 348 w 916"/>
                  <a:gd name="T33" fmla="*/ 201 h 300"/>
                  <a:gd name="T34" fmla="*/ 363 w 916"/>
                  <a:gd name="T35" fmla="*/ 150 h 300"/>
                  <a:gd name="T36" fmla="*/ 348 w 916"/>
                  <a:gd name="T37" fmla="*/ 99 h 300"/>
                  <a:gd name="T38" fmla="*/ 280 w 916"/>
                  <a:gd name="T39" fmla="*/ 74 h 300"/>
                  <a:gd name="T40" fmla="*/ 234 w 916"/>
                  <a:gd name="T41" fmla="*/ 0 h 300"/>
                  <a:gd name="T42" fmla="*/ 321 w 916"/>
                  <a:gd name="T43" fmla="*/ 9 h 300"/>
                  <a:gd name="T44" fmla="*/ 400 w 916"/>
                  <a:gd name="T45" fmla="*/ 53 h 300"/>
                  <a:gd name="T46" fmla="*/ 574 w 916"/>
                  <a:gd name="T47" fmla="*/ 17 h 300"/>
                  <a:gd name="T48" fmla="*/ 662 w 916"/>
                  <a:gd name="T49" fmla="*/ 1 h 300"/>
                  <a:gd name="T50" fmla="*/ 732 w 916"/>
                  <a:gd name="T51" fmla="*/ 0 h 300"/>
                  <a:gd name="T52" fmla="*/ 806 w 916"/>
                  <a:gd name="T53" fmla="*/ 10 h 300"/>
                  <a:gd name="T54" fmla="*/ 875 w 916"/>
                  <a:gd name="T55" fmla="*/ 45 h 300"/>
                  <a:gd name="T56" fmla="*/ 914 w 916"/>
                  <a:gd name="T57" fmla="*/ 123 h 300"/>
                  <a:gd name="T58" fmla="*/ 900 w 916"/>
                  <a:gd name="T59" fmla="*/ 223 h 300"/>
                  <a:gd name="T60" fmla="*/ 843 w 916"/>
                  <a:gd name="T61" fmla="*/ 277 h 300"/>
                  <a:gd name="T62" fmla="*/ 768 w 916"/>
                  <a:gd name="T63" fmla="*/ 297 h 300"/>
                  <a:gd name="T64" fmla="*/ 699 w 916"/>
                  <a:gd name="T65" fmla="*/ 300 h 300"/>
                  <a:gd name="T66" fmla="*/ 632 w 916"/>
                  <a:gd name="T67" fmla="*/ 297 h 300"/>
                  <a:gd name="T68" fmla="*/ 557 w 916"/>
                  <a:gd name="T69" fmla="*/ 277 h 300"/>
                  <a:gd name="T70" fmla="*/ 500 w 916"/>
                  <a:gd name="T71" fmla="*/ 224 h 300"/>
                  <a:gd name="T72" fmla="*/ 485 w 916"/>
                  <a:gd name="T73" fmla="*/ 137 h 300"/>
                  <a:gd name="T74" fmla="*/ 432 w 916"/>
                  <a:gd name="T75" fmla="*/ 150 h 300"/>
                  <a:gd name="T76" fmla="*/ 405 w 916"/>
                  <a:gd name="T77" fmla="*/ 241 h 300"/>
                  <a:gd name="T78" fmla="*/ 342 w 916"/>
                  <a:gd name="T79" fmla="*/ 284 h 300"/>
                  <a:gd name="T80" fmla="*/ 266 w 916"/>
                  <a:gd name="T81" fmla="*/ 298 h 300"/>
                  <a:gd name="T82" fmla="*/ 201 w 916"/>
                  <a:gd name="T83" fmla="*/ 299 h 300"/>
                  <a:gd name="T84" fmla="*/ 129 w 916"/>
                  <a:gd name="T85" fmla="*/ 294 h 300"/>
                  <a:gd name="T86" fmla="*/ 57 w 916"/>
                  <a:gd name="T87" fmla="*/ 267 h 300"/>
                  <a:gd name="T88" fmla="*/ 7 w 916"/>
                  <a:gd name="T89" fmla="*/ 202 h 300"/>
                  <a:gd name="T90" fmla="*/ 7 w 916"/>
                  <a:gd name="T91" fmla="*/ 98 h 300"/>
                  <a:gd name="T92" fmla="*/ 57 w 916"/>
                  <a:gd name="T93" fmla="*/ 33 h 300"/>
                  <a:gd name="T94" fmla="*/ 129 w 916"/>
                  <a:gd name="T95" fmla="*/ 6 h 300"/>
                  <a:gd name="T96" fmla="*/ 201 w 916"/>
                  <a:gd name="T97" fmla="*/ 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16" h="300">
                    <a:moveTo>
                      <a:pt x="699" y="71"/>
                    </a:moveTo>
                    <a:lnTo>
                      <a:pt x="665" y="72"/>
                    </a:lnTo>
                    <a:lnTo>
                      <a:pt x="636" y="74"/>
                    </a:lnTo>
                    <a:lnTo>
                      <a:pt x="613" y="78"/>
                    </a:lnTo>
                    <a:lnTo>
                      <a:pt x="594" y="83"/>
                    </a:lnTo>
                    <a:lnTo>
                      <a:pt x="579" y="90"/>
                    </a:lnTo>
                    <a:lnTo>
                      <a:pt x="569" y="99"/>
                    </a:lnTo>
                    <a:lnTo>
                      <a:pt x="561" y="109"/>
                    </a:lnTo>
                    <a:lnTo>
                      <a:pt x="556" y="122"/>
                    </a:lnTo>
                    <a:lnTo>
                      <a:pt x="554" y="135"/>
                    </a:lnTo>
                    <a:lnTo>
                      <a:pt x="553" y="150"/>
                    </a:lnTo>
                    <a:lnTo>
                      <a:pt x="554" y="165"/>
                    </a:lnTo>
                    <a:lnTo>
                      <a:pt x="556" y="179"/>
                    </a:lnTo>
                    <a:lnTo>
                      <a:pt x="561" y="191"/>
                    </a:lnTo>
                    <a:lnTo>
                      <a:pt x="569" y="201"/>
                    </a:lnTo>
                    <a:lnTo>
                      <a:pt x="579" y="210"/>
                    </a:lnTo>
                    <a:lnTo>
                      <a:pt x="594" y="216"/>
                    </a:lnTo>
                    <a:lnTo>
                      <a:pt x="613" y="223"/>
                    </a:lnTo>
                    <a:lnTo>
                      <a:pt x="636" y="227"/>
                    </a:lnTo>
                    <a:lnTo>
                      <a:pt x="665" y="229"/>
                    </a:lnTo>
                    <a:lnTo>
                      <a:pt x="699" y="230"/>
                    </a:lnTo>
                    <a:lnTo>
                      <a:pt x="734" y="229"/>
                    </a:lnTo>
                    <a:lnTo>
                      <a:pt x="763" y="227"/>
                    </a:lnTo>
                    <a:lnTo>
                      <a:pt x="787" y="223"/>
                    </a:lnTo>
                    <a:lnTo>
                      <a:pt x="805" y="216"/>
                    </a:lnTo>
                    <a:lnTo>
                      <a:pt x="820" y="210"/>
                    </a:lnTo>
                    <a:lnTo>
                      <a:pt x="831" y="201"/>
                    </a:lnTo>
                    <a:lnTo>
                      <a:pt x="839" y="191"/>
                    </a:lnTo>
                    <a:lnTo>
                      <a:pt x="843" y="179"/>
                    </a:lnTo>
                    <a:lnTo>
                      <a:pt x="846" y="165"/>
                    </a:lnTo>
                    <a:lnTo>
                      <a:pt x="847" y="150"/>
                    </a:lnTo>
                    <a:lnTo>
                      <a:pt x="846" y="135"/>
                    </a:lnTo>
                    <a:lnTo>
                      <a:pt x="843" y="122"/>
                    </a:lnTo>
                    <a:lnTo>
                      <a:pt x="839" y="109"/>
                    </a:lnTo>
                    <a:lnTo>
                      <a:pt x="831" y="99"/>
                    </a:lnTo>
                    <a:lnTo>
                      <a:pt x="820" y="90"/>
                    </a:lnTo>
                    <a:lnTo>
                      <a:pt x="805" y="83"/>
                    </a:lnTo>
                    <a:lnTo>
                      <a:pt x="787" y="78"/>
                    </a:lnTo>
                    <a:lnTo>
                      <a:pt x="763" y="74"/>
                    </a:lnTo>
                    <a:lnTo>
                      <a:pt x="734" y="72"/>
                    </a:lnTo>
                    <a:lnTo>
                      <a:pt x="699" y="71"/>
                    </a:lnTo>
                    <a:close/>
                    <a:moveTo>
                      <a:pt x="216" y="71"/>
                    </a:moveTo>
                    <a:lnTo>
                      <a:pt x="182" y="72"/>
                    </a:lnTo>
                    <a:lnTo>
                      <a:pt x="153" y="74"/>
                    </a:lnTo>
                    <a:lnTo>
                      <a:pt x="130" y="78"/>
                    </a:lnTo>
                    <a:lnTo>
                      <a:pt x="111" y="83"/>
                    </a:lnTo>
                    <a:lnTo>
                      <a:pt x="96" y="90"/>
                    </a:lnTo>
                    <a:lnTo>
                      <a:pt x="85" y="99"/>
                    </a:lnTo>
                    <a:lnTo>
                      <a:pt x="78" y="109"/>
                    </a:lnTo>
                    <a:lnTo>
                      <a:pt x="73" y="122"/>
                    </a:lnTo>
                    <a:lnTo>
                      <a:pt x="70" y="135"/>
                    </a:lnTo>
                    <a:lnTo>
                      <a:pt x="70" y="150"/>
                    </a:lnTo>
                    <a:lnTo>
                      <a:pt x="70" y="165"/>
                    </a:lnTo>
                    <a:lnTo>
                      <a:pt x="73" y="179"/>
                    </a:lnTo>
                    <a:lnTo>
                      <a:pt x="78" y="191"/>
                    </a:lnTo>
                    <a:lnTo>
                      <a:pt x="85" y="201"/>
                    </a:lnTo>
                    <a:lnTo>
                      <a:pt x="96" y="210"/>
                    </a:lnTo>
                    <a:lnTo>
                      <a:pt x="111" y="216"/>
                    </a:lnTo>
                    <a:lnTo>
                      <a:pt x="130" y="223"/>
                    </a:lnTo>
                    <a:lnTo>
                      <a:pt x="153" y="227"/>
                    </a:lnTo>
                    <a:lnTo>
                      <a:pt x="182" y="229"/>
                    </a:lnTo>
                    <a:lnTo>
                      <a:pt x="216" y="230"/>
                    </a:lnTo>
                    <a:lnTo>
                      <a:pt x="250" y="229"/>
                    </a:lnTo>
                    <a:lnTo>
                      <a:pt x="280" y="227"/>
                    </a:lnTo>
                    <a:lnTo>
                      <a:pt x="304" y="223"/>
                    </a:lnTo>
                    <a:lnTo>
                      <a:pt x="322" y="216"/>
                    </a:lnTo>
                    <a:lnTo>
                      <a:pt x="337" y="210"/>
                    </a:lnTo>
                    <a:lnTo>
                      <a:pt x="348" y="201"/>
                    </a:lnTo>
                    <a:lnTo>
                      <a:pt x="355" y="191"/>
                    </a:lnTo>
                    <a:lnTo>
                      <a:pt x="360" y="179"/>
                    </a:lnTo>
                    <a:lnTo>
                      <a:pt x="363" y="165"/>
                    </a:lnTo>
                    <a:lnTo>
                      <a:pt x="363" y="150"/>
                    </a:lnTo>
                    <a:lnTo>
                      <a:pt x="363" y="135"/>
                    </a:lnTo>
                    <a:lnTo>
                      <a:pt x="360" y="122"/>
                    </a:lnTo>
                    <a:lnTo>
                      <a:pt x="355" y="109"/>
                    </a:lnTo>
                    <a:lnTo>
                      <a:pt x="348" y="99"/>
                    </a:lnTo>
                    <a:lnTo>
                      <a:pt x="337" y="90"/>
                    </a:lnTo>
                    <a:lnTo>
                      <a:pt x="322" y="83"/>
                    </a:lnTo>
                    <a:lnTo>
                      <a:pt x="304" y="78"/>
                    </a:lnTo>
                    <a:lnTo>
                      <a:pt x="280" y="74"/>
                    </a:lnTo>
                    <a:lnTo>
                      <a:pt x="250" y="72"/>
                    </a:lnTo>
                    <a:lnTo>
                      <a:pt x="216" y="71"/>
                    </a:lnTo>
                    <a:close/>
                    <a:moveTo>
                      <a:pt x="216" y="0"/>
                    </a:moveTo>
                    <a:lnTo>
                      <a:pt x="234" y="0"/>
                    </a:lnTo>
                    <a:lnTo>
                      <a:pt x="254" y="1"/>
                    </a:lnTo>
                    <a:lnTo>
                      <a:pt x="276" y="2"/>
                    </a:lnTo>
                    <a:lnTo>
                      <a:pt x="298" y="5"/>
                    </a:lnTo>
                    <a:lnTo>
                      <a:pt x="321" y="9"/>
                    </a:lnTo>
                    <a:lnTo>
                      <a:pt x="343" y="17"/>
                    </a:lnTo>
                    <a:lnTo>
                      <a:pt x="364" y="26"/>
                    </a:lnTo>
                    <a:lnTo>
                      <a:pt x="383" y="37"/>
                    </a:lnTo>
                    <a:lnTo>
                      <a:pt x="400" y="53"/>
                    </a:lnTo>
                    <a:lnTo>
                      <a:pt x="516" y="53"/>
                    </a:lnTo>
                    <a:lnTo>
                      <a:pt x="533" y="37"/>
                    </a:lnTo>
                    <a:lnTo>
                      <a:pt x="553" y="26"/>
                    </a:lnTo>
                    <a:lnTo>
                      <a:pt x="574" y="17"/>
                    </a:lnTo>
                    <a:lnTo>
                      <a:pt x="596" y="9"/>
                    </a:lnTo>
                    <a:lnTo>
                      <a:pt x="618" y="5"/>
                    </a:lnTo>
                    <a:lnTo>
                      <a:pt x="640" y="2"/>
                    </a:lnTo>
                    <a:lnTo>
                      <a:pt x="662" y="1"/>
                    </a:lnTo>
                    <a:lnTo>
                      <a:pt x="682" y="0"/>
                    </a:lnTo>
                    <a:lnTo>
                      <a:pt x="699" y="0"/>
                    </a:lnTo>
                    <a:lnTo>
                      <a:pt x="715" y="0"/>
                    </a:lnTo>
                    <a:lnTo>
                      <a:pt x="732" y="0"/>
                    </a:lnTo>
                    <a:lnTo>
                      <a:pt x="749" y="1"/>
                    </a:lnTo>
                    <a:lnTo>
                      <a:pt x="768" y="3"/>
                    </a:lnTo>
                    <a:lnTo>
                      <a:pt x="787" y="6"/>
                    </a:lnTo>
                    <a:lnTo>
                      <a:pt x="806" y="10"/>
                    </a:lnTo>
                    <a:lnTo>
                      <a:pt x="825" y="16"/>
                    </a:lnTo>
                    <a:lnTo>
                      <a:pt x="843" y="24"/>
                    </a:lnTo>
                    <a:lnTo>
                      <a:pt x="860" y="33"/>
                    </a:lnTo>
                    <a:lnTo>
                      <a:pt x="875" y="45"/>
                    </a:lnTo>
                    <a:lnTo>
                      <a:pt x="889" y="59"/>
                    </a:lnTo>
                    <a:lnTo>
                      <a:pt x="900" y="77"/>
                    </a:lnTo>
                    <a:lnTo>
                      <a:pt x="908" y="98"/>
                    </a:lnTo>
                    <a:lnTo>
                      <a:pt x="914" y="123"/>
                    </a:lnTo>
                    <a:lnTo>
                      <a:pt x="916" y="150"/>
                    </a:lnTo>
                    <a:lnTo>
                      <a:pt x="914" y="178"/>
                    </a:lnTo>
                    <a:lnTo>
                      <a:pt x="908" y="202"/>
                    </a:lnTo>
                    <a:lnTo>
                      <a:pt x="900" y="223"/>
                    </a:lnTo>
                    <a:lnTo>
                      <a:pt x="889" y="241"/>
                    </a:lnTo>
                    <a:lnTo>
                      <a:pt x="875" y="255"/>
                    </a:lnTo>
                    <a:lnTo>
                      <a:pt x="860" y="267"/>
                    </a:lnTo>
                    <a:lnTo>
                      <a:pt x="843" y="277"/>
                    </a:lnTo>
                    <a:lnTo>
                      <a:pt x="825" y="285"/>
                    </a:lnTo>
                    <a:lnTo>
                      <a:pt x="806" y="290"/>
                    </a:lnTo>
                    <a:lnTo>
                      <a:pt x="787" y="294"/>
                    </a:lnTo>
                    <a:lnTo>
                      <a:pt x="768" y="297"/>
                    </a:lnTo>
                    <a:lnTo>
                      <a:pt x="749" y="298"/>
                    </a:lnTo>
                    <a:lnTo>
                      <a:pt x="732" y="299"/>
                    </a:lnTo>
                    <a:lnTo>
                      <a:pt x="715" y="299"/>
                    </a:lnTo>
                    <a:lnTo>
                      <a:pt x="699" y="300"/>
                    </a:lnTo>
                    <a:lnTo>
                      <a:pt x="685" y="299"/>
                    </a:lnTo>
                    <a:lnTo>
                      <a:pt x="668" y="299"/>
                    </a:lnTo>
                    <a:lnTo>
                      <a:pt x="650" y="298"/>
                    </a:lnTo>
                    <a:lnTo>
                      <a:pt x="632" y="297"/>
                    </a:lnTo>
                    <a:lnTo>
                      <a:pt x="613" y="294"/>
                    </a:lnTo>
                    <a:lnTo>
                      <a:pt x="593" y="290"/>
                    </a:lnTo>
                    <a:lnTo>
                      <a:pt x="575" y="285"/>
                    </a:lnTo>
                    <a:lnTo>
                      <a:pt x="557" y="277"/>
                    </a:lnTo>
                    <a:lnTo>
                      <a:pt x="540" y="267"/>
                    </a:lnTo>
                    <a:lnTo>
                      <a:pt x="524" y="255"/>
                    </a:lnTo>
                    <a:lnTo>
                      <a:pt x="511" y="241"/>
                    </a:lnTo>
                    <a:lnTo>
                      <a:pt x="500" y="224"/>
                    </a:lnTo>
                    <a:lnTo>
                      <a:pt x="491" y="202"/>
                    </a:lnTo>
                    <a:lnTo>
                      <a:pt x="486" y="179"/>
                    </a:lnTo>
                    <a:lnTo>
                      <a:pt x="484" y="150"/>
                    </a:lnTo>
                    <a:lnTo>
                      <a:pt x="485" y="137"/>
                    </a:lnTo>
                    <a:lnTo>
                      <a:pt x="486" y="125"/>
                    </a:lnTo>
                    <a:lnTo>
                      <a:pt x="430" y="125"/>
                    </a:lnTo>
                    <a:lnTo>
                      <a:pt x="432" y="137"/>
                    </a:lnTo>
                    <a:lnTo>
                      <a:pt x="432" y="150"/>
                    </a:lnTo>
                    <a:lnTo>
                      <a:pt x="430" y="179"/>
                    </a:lnTo>
                    <a:lnTo>
                      <a:pt x="425" y="202"/>
                    </a:lnTo>
                    <a:lnTo>
                      <a:pt x="416" y="224"/>
                    </a:lnTo>
                    <a:lnTo>
                      <a:pt x="405" y="241"/>
                    </a:lnTo>
                    <a:lnTo>
                      <a:pt x="392" y="255"/>
                    </a:lnTo>
                    <a:lnTo>
                      <a:pt x="377" y="267"/>
                    </a:lnTo>
                    <a:lnTo>
                      <a:pt x="360" y="277"/>
                    </a:lnTo>
                    <a:lnTo>
                      <a:pt x="342" y="284"/>
                    </a:lnTo>
                    <a:lnTo>
                      <a:pt x="323" y="290"/>
                    </a:lnTo>
                    <a:lnTo>
                      <a:pt x="304" y="294"/>
                    </a:lnTo>
                    <a:lnTo>
                      <a:pt x="285" y="296"/>
                    </a:lnTo>
                    <a:lnTo>
                      <a:pt x="266" y="298"/>
                    </a:lnTo>
                    <a:lnTo>
                      <a:pt x="248" y="299"/>
                    </a:lnTo>
                    <a:lnTo>
                      <a:pt x="231" y="299"/>
                    </a:lnTo>
                    <a:lnTo>
                      <a:pt x="216" y="299"/>
                    </a:lnTo>
                    <a:lnTo>
                      <a:pt x="201" y="299"/>
                    </a:lnTo>
                    <a:lnTo>
                      <a:pt x="185" y="299"/>
                    </a:lnTo>
                    <a:lnTo>
                      <a:pt x="167" y="298"/>
                    </a:lnTo>
                    <a:lnTo>
                      <a:pt x="148" y="296"/>
                    </a:lnTo>
                    <a:lnTo>
                      <a:pt x="129" y="294"/>
                    </a:lnTo>
                    <a:lnTo>
                      <a:pt x="110" y="290"/>
                    </a:lnTo>
                    <a:lnTo>
                      <a:pt x="91" y="284"/>
                    </a:lnTo>
                    <a:lnTo>
                      <a:pt x="73" y="277"/>
                    </a:lnTo>
                    <a:lnTo>
                      <a:pt x="57" y="267"/>
                    </a:lnTo>
                    <a:lnTo>
                      <a:pt x="41" y="255"/>
                    </a:lnTo>
                    <a:lnTo>
                      <a:pt x="27" y="240"/>
                    </a:lnTo>
                    <a:lnTo>
                      <a:pt x="16" y="223"/>
                    </a:lnTo>
                    <a:lnTo>
                      <a:pt x="7" y="202"/>
                    </a:lnTo>
                    <a:lnTo>
                      <a:pt x="2" y="178"/>
                    </a:lnTo>
                    <a:lnTo>
                      <a:pt x="0" y="150"/>
                    </a:lnTo>
                    <a:lnTo>
                      <a:pt x="2" y="122"/>
                    </a:lnTo>
                    <a:lnTo>
                      <a:pt x="7" y="98"/>
                    </a:lnTo>
                    <a:lnTo>
                      <a:pt x="16" y="77"/>
                    </a:lnTo>
                    <a:lnTo>
                      <a:pt x="27" y="59"/>
                    </a:lnTo>
                    <a:lnTo>
                      <a:pt x="41" y="45"/>
                    </a:lnTo>
                    <a:lnTo>
                      <a:pt x="57" y="33"/>
                    </a:lnTo>
                    <a:lnTo>
                      <a:pt x="73" y="23"/>
                    </a:lnTo>
                    <a:lnTo>
                      <a:pt x="91" y="16"/>
                    </a:lnTo>
                    <a:lnTo>
                      <a:pt x="110" y="10"/>
                    </a:lnTo>
                    <a:lnTo>
                      <a:pt x="129" y="6"/>
                    </a:lnTo>
                    <a:lnTo>
                      <a:pt x="148" y="3"/>
                    </a:lnTo>
                    <a:lnTo>
                      <a:pt x="167" y="1"/>
                    </a:lnTo>
                    <a:lnTo>
                      <a:pt x="185" y="0"/>
                    </a:lnTo>
                    <a:lnTo>
                      <a:pt x="201" y="0"/>
                    </a:lnTo>
                    <a:lnTo>
                      <a:pt x="2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69" name="Freeform 24">
                <a:extLst>
                  <a:ext uri="{FF2B5EF4-FFF2-40B4-BE49-F238E27FC236}">
                    <a16:creationId xmlns:a16="http://schemas.microsoft.com/office/drawing/2014/main" id="{19441686-CC7B-4672-9F98-94497B280D3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97" y="4335"/>
                <a:ext cx="217" cy="124"/>
              </a:xfrm>
              <a:custGeom>
                <a:avLst/>
                <a:gdLst>
                  <a:gd name="T0" fmla="*/ 1796 w 2393"/>
                  <a:gd name="T1" fmla="*/ 704 h 1360"/>
                  <a:gd name="T2" fmla="*/ 1761 w 2393"/>
                  <a:gd name="T3" fmla="*/ 720 h 1360"/>
                  <a:gd name="T4" fmla="*/ 1590 w 2393"/>
                  <a:gd name="T5" fmla="*/ 904 h 1360"/>
                  <a:gd name="T6" fmla="*/ 1882 w 2393"/>
                  <a:gd name="T7" fmla="*/ 733 h 1360"/>
                  <a:gd name="T8" fmla="*/ 1851 w 2393"/>
                  <a:gd name="T9" fmla="*/ 709 h 1360"/>
                  <a:gd name="T10" fmla="*/ 1814 w 2393"/>
                  <a:gd name="T11" fmla="*/ 702 h 1360"/>
                  <a:gd name="T12" fmla="*/ 1831 w 2393"/>
                  <a:gd name="T13" fmla="*/ 20 h 1360"/>
                  <a:gd name="T14" fmla="*/ 1950 w 2393"/>
                  <a:gd name="T15" fmla="*/ 61 h 1360"/>
                  <a:gd name="T16" fmla="*/ 2057 w 2393"/>
                  <a:gd name="T17" fmla="*/ 121 h 1360"/>
                  <a:gd name="T18" fmla="*/ 2154 w 2393"/>
                  <a:gd name="T19" fmla="*/ 196 h 1360"/>
                  <a:gd name="T20" fmla="*/ 2235 w 2393"/>
                  <a:gd name="T21" fmla="*/ 286 h 1360"/>
                  <a:gd name="T22" fmla="*/ 2301 w 2393"/>
                  <a:gd name="T23" fmla="*/ 388 h 1360"/>
                  <a:gd name="T24" fmla="*/ 2352 w 2393"/>
                  <a:gd name="T25" fmla="*/ 501 h 1360"/>
                  <a:gd name="T26" fmla="*/ 2382 w 2393"/>
                  <a:gd name="T27" fmla="*/ 622 h 1360"/>
                  <a:gd name="T28" fmla="*/ 2393 w 2393"/>
                  <a:gd name="T29" fmla="*/ 748 h 1360"/>
                  <a:gd name="T30" fmla="*/ 2390 w 2393"/>
                  <a:gd name="T31" fmla="*/ 1230 h 1360"/>
                  <a:gd name="T32" fmla="*/ 2370 w 2393"/>
                  <a:gd name="T33" fmla="*/ 1282 h 1360"/>
                  <a:gd name="T34" fmla="*/ 2335 w 2393"/>
                  <a:gd name="T35" fmla="*/ 1324 h 1360"/>
                  <a:gd name="T36" fmla="*/ 2286 w 2393"/>
                  <a:gd name="T37" fmla="*/ 1351 h 1360"/>
                  <a:gd name="T38" fmla="*/ 2230 w 2393"/>
                  <a:gd name="T39" fmla="*/ 1360 h 1360"/>
                  <a:gd name="T40" fmla="*/ 129 w 2393"/>
                  <a:gd name="T41" fmla="*/ 1358 h 1360"/>
                  <a:gd name="T42" fmla="*/ 77 w 2393"/>
                  <a:gd name="T43" fmla="*/ 1339 h 1360"/>
                  <a:gd name="T44" fmla="*/ 36 w 2393"/>
                  <a:gd name="T45" fmla="*/ 1304 h 1360"/>
                  <a:gd name="T46" fmla="*/ 10 w 2393"/>
                  <a:gd name="T47" fmla="*/ 1256 h 1360"/>
                  <a:gd name="T48" fmla="*/ 0 w 2393"/>
                  <a:gd name="T49" fmla="*/ 1200 h 1360"/>
                  <a:gd name="T50" fmla="*/ 3 w 2393"/>
                  <a:gd name="T51" fmla="*/ 684 h 1360"/>
                  <a:gd name="T52" fmla="*/ 23 w 2393"/>
                  <a:gd name="T53" fmla="*/ 561 h 1360"/>
                  <a:gd name="T54" fmla="*/ 63 w 2393"/>
                  <a:gd name="T55" fmla="*/ 443 h 1360"/>
                  <a:gd name="T56" fmla="*/ 122 w 2393"/>
                  <a:gd name="T57" fmla="*/ 336 h 1360"/>
                  <a:gd name="T58" fmla="*/ 195 w 2393"/>
                  <a:gd name="T59" fmla="*/ 240 h 1360"/>
                  <a:gd name="T60" fmla="*/ 283 w 2393"/>
                  <a:gd name="T61" fmla="*/ 157 h 1360"/>
                  <a:gd name="T62" fmla="*/ 385 w 2393"/>
                  <a:gd name="T63" fmla="*/ 89 h 1360"/>
                  <a:gd name="T64" fmla="*/ 498 w 2393"/>
                  <a:gd name="T65" fmla="*/ 38 h 1360"/>
                  <a:gd name="T66" fmla="*/ 640 w 2393"/>
                  <a:gd name="T67" fmla="*/ 0 h 1360"/>
                  <a:gd name="T68" fmla="*/ 1748 w 2393"/>
                  <a:gd name="T69" fmla="*/ 0 h 1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393" h="1360">
                    <a:moveTo>
                      <a:pt x="1814" y="702"/>
                    </a:moveTo>
                    <a:lnTo>
                      <a:pt x="1796" y="704"/>
                    </a:lnTo>
                    <a:lnTo>
                      <a:pt x="1778" y="709"/>
                    </a:lnTo>
                    <a:lnTo>
                      <a:pt x="1761" y="720"/>
                    </a:lnTo>
                    <a:lnTo>
                      <a:pt x="1746" y="733"/>
                    </a:lnTo>
                    <a:lnTo>
                      <a:pt x="1590" y="904"/>
                    </a:lnTo>
                    <a:lnTo>
                      <a:pt x="2038" y="904"/>
                    </a:lnTo>
                    <a:lnTo>
                      <a:pt x="1882" y="733"/>
                    </a:lnTo>
                    <a:lnTo>
                      <a:pt x="1867" y="719"/>
                    </a:lnTo>
                    <a:lnTo>
                      <a:pt x="1851" y="709"/>
                    </a:lnTo>
                    <a:lnTo>
                      <a:pt x="1833" y="703"/>
                    </a:lnTo>
                    <a:lnTo>
                      <a:pt x="1814" y="702"/>
                    </a:lnTo>
                    <a:close/>
                    <a:moveTo>
                      <a:pt x="1748" y="0"/>
                    </a:moveTo>
                    <a:lnTo>
                      <a:pt x="1831" y="20"/>
                    </a:lnTo>
                    <a:lnTo>
                      <a:pt x="1892" y="38"/>
                    </a:lnTo>
                    <a:lnTo>
                      <a:pt x="1950" y="61"/>
                    </a:lnTo>
                    <a:lnTo>
                      <a:pt x="2005" y="88"/>
                    </a:lnTo>
                    <a:lnTo>
                      <a:pt x="2057" y="121"/>
                    </a:lnTo>
                    <a:lnTo>
                      <a:pt x="2107" y="157"/>
                    </a:lnTo>
                    <a:lnTo>
                      <a:pt x="2154" y="196"/>
                    </a:lnTo>
                    <a:lnTo>
                      <a:pt x="2196" y="239"/>
                    </a:lnTo>
                    <a:lnTo>
                      <a:pt x="2235" y="286"/>
                    </a:lnTo>
                    <a:lnTo>
                      <a:pt x="2270" y="336"/>
                    </a:lnTo>
                    <a:lnTo>
                      <a:pt x="2301" y="388"/>
                    </a:lnTo>
                    <a:lnTo>
                      <a:pt x="2328" y="443"/>
                    </a:lnTo>
                    <a:lnTo>
                      <a:pt x="2352" y="501"/>
                    </a:lnTo>
                    <a:lnTo>
                      <a:pt x="2369" y="561"/>
                    </a:lnTo>
                    <a:lnTo>
                      <a:pt x="2382" y="622"/>
                    </a:lnTo>
                    <a:lnTo>
                      <a:pt x="2390" y="684"/>
                    </a:lnTo>
                    <a:lnTo>
                      <a:pt x="2393" y="748"/>
                    </a:lnTo>
                    <a:lnTo>
                      <a:pt x="2393" y="1200"/>
                    </a:lnTo>
                    <a:lnTo>
                      <a:pt x="2390" y="1230"/>
                    </a:lnTo>
                    <a:lnTo>
                      <a:pt x="2383" y="1256"/>
                    </a:lnTo>
                    <a:lnTo>
                      <a:pt x="2370" y="1282"/>
                    </a:lnTo>
                    <a:lnTo>
                      <a:pt x="2354" y="1304"/>
                    </a:lnTo>
                    <a:lnTo>
                      <a:pt x="2335" y="1324"/>
                    </a:lnTo>
                    <a:lnTo>
                      <a:pt x="2311" y="1339"/>
                    </a:lnTo>
                    <a:lnTo>
                      <a:pt x="2286" y="1351"/>
                    </a:lnTo>
                    <a:lnTo>
                      <a:pt x="2259" y="1358"/>
                    </a:lnTo>
                    <a:lnTo>
                      <a:pt x="2230" y="1360"/>
                    </a:lnTo>
                    <a:lnTo>
                      <a:pt x="157" y="1360"/>
                    </a:lnTo>
                    <a:lnTo>
                      <a:pt x="129" y="1358"/>
                    </a:lnTo>
                    <a:lnTo>
                      <a:pt x="101" y="1351"/>
                    </a:lnTo>
                    <a:lnTo>
                      <a:pt x="77" y="1339"/>
                    </a:lnTo>
                    <a:lnTo>
                      <a:pt x="55" y="1324"/>
                    </a:lnTo>
                    <a:lnTo>
                      <a:pt x="36" y="1304"/>
                    </a:lnTo>
                    <a:lnTo>
                      <a:pt x="21" y="1282"/>
                    </a:lnTo>
                    <a:lnTo>
                      <a:pt x="10" y="1256"/>
                    </a:lnTo>
                    <a:lnTo>
                      <a:pt x="3" y="1230"/>
                    </a:lnTo>
                    <a:lnTo>
                      <a:pt x="0" y="1200"/>
                    </a:lnTo>
                    <a:lnTo>
                      <a:pt x="0" y="748"/>
                    </a:lnTo>
                    <a:lnTo>
                      <a:pt x="3" y="684"/>
                    </a:lnTo>
                    <a:lnTo>
                      <a:pt x="11" y="622"/>
                    </a:lnTo>
                    <a:lnTo>
                      <a:pt x="23" y="561"/>
                    </a:lnTo>
                    <a:lnTo>
                      <a:pt x="41" y="501"/>
                    </a:lnTo>
                    <a:lnTo>
                      <a:pt x="63" y="443"/>
                    </a:lnTo>
                    <a:lnTo>
                      <a:pt x="90" y="389"/>
                    </a:lnTo>
                    <a:lnTo>
                      <a:pt x="122" y="336"/>
                    </a:lnTo>
                    <a:lnTo>
                      <a:pt x="156" y="286"/>
                    </a:lnTo>
                    <a:lnTo>
                      <a:pt x="195" y="240"/>
                    </a:lnTo>
                    <a:lnTo>
                      <a:pt x="237" y="196"/>
                    </a:lnTo>
                    <a:lnTo>
                      <a:pt x="283" y="157"/>
                    </a:lnTo>
                    <a:lnTo>
                      <a:pt x="332" y="121"/>
                    </a:lnTo>
                    <a:lnTo>
                      <a:pt x="385" y="89"/>
                    </a:lnTo>
                    <a:lnTo>
                      <a:pt x="440" y="62"/>
                    </a:lnTo>
                    <a:lnTo>
                      <a:pt x="498" y="38"/>
                    </a:lnTo>
                    <a:lnTo>
                      <a:pt x="559" y="20"/>
                    </a:lnTo>
                    <a:lnTo>
                      <a:pt x="640" y="0"/>
                    </a:lnTo>
                    <a:lnTo>
                      <a:pt x="1193" y="1280"/>
                    </a:lnTo>
                    <a:lnTo>
                      <a:pt x="174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70" name="Freeform 25">
                <a:extLst>
                  <a:ext uri="{FF2B5EF4-FFF2-40B4-BE49-F238E27FC236}">
                    <a16:creationId xmlns:a16="http://schemas.microsoft.com/office/drawing/2014/main" id="{8D7D61FE-D59A-D7AA-EB21-1FDE7F61BD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89" y="4347"/>
                <a:ext cx="34" cy="83"/>
              </a:xfrm>
              <a:custGeom>
                <a:avLst/>
                <a:gdLst>
                  <a:gd name="T0" fmla="*/ 135 w 373"/>
                  <a:gd name="T1" fmla="*/ 0 h 915"/>
                  <a:gd name="T2" fmla="*/ 237 w 373"/>
                  <a:gd name="T3" fmla="*/ 0 h 915"/>
                  <a:gd name="T4" fmla="*/ 258 w 373"/>
                  <a:gd name="T5" fmla="*/ 2 h 915"/>
                  <a:gd name="T6" fmla="*/ 278 w 373"/>
                  <a:gd name="T7" fmla="*/ 9 h 915"/>
                  <a:gd name="T8" fmla="*/ 295 w 373"/>
                  <a:gd name="T9" fmla="*/ 21 h 915"/>
                  <a:gd name="T10" fmla="*/ 310 w 373"/>
                  <a:gd name="T11" fmla="*/ 36 h 915"/>
                  <a:gd name="T12" fmla="*/ 321 w 373"/>
                  <a:gd name="T13" fmla="*/ 53 h 915"/>
                  <a:gd name="T14" fmla="*/ 328 w 373"/>
                  <a:gd name="T15" fmla="*/ 74 h 915"/>
                  <a:gd name="T16" fmla="*/ 366 w 373"/>
                  <a:gd name="T17" fmla="*/ 234 h 915"/>
                  <a:gd name="T18" fmla="*/ 368 w 373"/>
                  <a:gd name="T19" fmla="*/ 257 h 915"/>
                  <a:gd name="T20" fmla="*/ 365 w 373"/>
                  <a:gd name="T21" fmla="*/ 281 h 915"/>
                  <a:gd name="T22" fmla="*/ 357 w 373"/>
                  <a:gd name="T23" fmla="*/ 301 h 915"/>
                  <a:gd name="T24" fmla="*/ 345 w 373"/>
                  <a:gd name="T25" fmla="*/ 319 h 915"/>
                  <a:gd name="T26" fmla="*/ 329 w 373"/>
                  <a:gd name="T27" fmla="*/ 334 h 915"/>
                  <a:gd name="T28" fmla="*/ 309 w 373"/>
                  <a:gd name="T29" fmla="*/ 345 h 915"/>
                  <a:gd name="T30" fmla="*/ 287 w 373"/>
                  <a:gd name="T31" fmla="*/ 351 h 915"/>
                  <a:gd name="T32" fmla="*/ 373 w 373"/>
                  <a:gd name="T33" fmla="*/ 438 h 915"/>
                  <a:gd name="T34" fmla="*/ 187 w 373"/>
                  <a:gd name="T35" fmla="*/ 915 h 915"/>
                  <a:gd name="T36" fmla="*/ 0 w 373"/>
                  <a:gd name="T37" fmla="*/ 438 h 915"/>
                  <a:gd name="T38" fmla="*/ 85 w 373"/>
                  <a:gd name="T39" fmla="*/ 351 h 915"/>
                  <a:gd name="T40" fmla="*/ 63 w 373"/>
                  <a:gd name="T41" fmla="*/ 345 h 915"/>
                  <a:gd name="T42" fmla="*/ 44 w 373"/>
                  <a:gd name="T43" fmla="*/ 334 h 915"/>
                  <a:gd name="T44" fmla="*/ 27 w 373"/>
                  <a:gd name="T45" fmla="*/ 319 h 915"/>
                  <a:gd name="T46" fmla="*/ 15 w 373"/>
                  <a:gd name="T47" fmla="*/ 301 h 915"/>
                  <a:gd name="T48" fmla="*/ 7 w 373"/>
                  <a:gd name="T49" fmla="*/ 281 h 915"/>
                  <a:gd name="T50" fmla="*/ 4 w 373"/>
                  <a:gd name="T51" fmla="*/ 257 h 915"/>
                  <a:gd name="T52" fmla="*/ 6 w 373"/>
                  <a:gd name="T53" fmla="*/ 234 h 915"/>
                  <a:gd name="T54" fmla="*/ 44 w 373"/>
                  <a:gd name="T55" fmla="*/ 74 h 915"/>
                  <a:gd name="T56" fmla="*/ 52 w 373"/>
                  <a:gd name="T57" fmla="*/ 53 h 915"/>
                  <a:gd name="T58" fmla="*/ 63 w 373"/>
                  <a:gd name="T59" fmla="*/ 36 h 915"/>
                  <a:gd name="T60" fmla="*/ 77 w 373"/>
                  <a:gd name="T61" fmla="*/ 21 h 915"/>
                  <a:gd name="T62" fmla="*/ 95 w 373"/>
                  <a:gd name="T63" fmla="*/ 9 h 915"/>
                  <a:gd name="T64" fmla="*/ 114 w 373"/>
                  <a:gd name="T65" fmla="*/ 2 h 915"/>
                  <a:gd name="T66" fmla="*/ 135 w 373"/>
                  <a:gd name="T67" fmla="*/ 0 h 9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73" h="915">
                    <a:moveTo>
                      <a:pt x="135" y="0"/>
                    </a:moveTo>
                    <a:lnTo>
                      <a:pt x="237" y="0"/>
                    </a:lnTo>
                    <a:lnTo>
                      <a:pt x="258" y="2"/>
                    </a:lnTo>
                    <a:lnTo>
                      <a:pt x="278" y="9"/>
                    </a:lnTo>
                    <a:lnTo>
                      <a:pt x="295" y="21"/>
                    </a:lnTo>
                    <a:lnTo>
                      <a:pt x="310" y="36"/>
                    </a:lnTo>
                    <a:lnTo>
                      <a:pt x="321" y="53"/>
                    </a:lnTo>
                    <a:lnTo>
                      <a:pt x="328" y="74"/>
                    </a:lnTo>
                    <a:lnTo>
                      <a:pt x="366" y="234"/>
                    </a:lnTo>
                    <a:lnTo>
                      <a:pt x="368" y="257"/>
                    </a:lnTo>
                    <a:lnTo>
                      <a:pt x="365" y="281"/>
                    </a:lnTo>
                    <a:lnTo>
                      <a:pt x="357" y="301"/>
                    </a:lnTo>
                    <a:lnTo>
                      <a:pt x="345" y="319"/>
                    </a:lnTo>
                    <a:lnTo>
                      <a:pt x="329" y="334"/>
                    </a:lnTo>
                    <a:lnTo>
                      <a:pt x="309" y="345"/>
                    </a:lnTo>
                    <a:lnTo>
                      <a:pt x="287" y="351"/>
                    </a:lnTo>
                    <a:lnTo>
                      <a:pt x="373" y="438"/>
                    </a:lnTo>
                    <a:lnTo>
                      <a:pt x="187" y="915"/>
                    </a:lnTo>
                    <a:lnTo>
                      <a:pt x="0" y="438"/>
                    </a:lnTo>
                    <a:lnTo>
                      <a:pt x="85" y="351"/>
                    </a:lnTo>
                    <a:lnTo>
                      <a:pt x="63" y="345"/>
                    </a:lnTo>
                    <a:lnTo>
                      <a:pt x="44" y="334"/>
                    </a:lnTo>
                    <a:lnTo>
                      <a:pt x="27" y="319"/>
                    </a:lnTo>
                    <a:lnTo>
                      <a:pt x="15" y="301"/>
                    </a:lnTo>
                    <a:lnTo>
                      <a:pt x="7" y="281"/>
                    </a:lnTo>
                    <a:lnTo>
                      <a:pt x="4" y="257"/>
                    </a:lnTo>
                    <a:lnTo>
                      <a:pt x="6" y="234"/>
                    </a:lnTo>
                    <a:lnTo>
                      <a:pt x="44" y="74"/>
                    </a:lnTo>
                    <a:lnTo>
                      <a:pt x="52" y="53"/>
                    </a:lnTo>
                    <a:lnTo>
                      <a:pt x="63" y="36"/>
                    </a:lnTo>
                    <a:lnTo>
                      <a:pt x="77" y="21"/>
                    </a:lnTo>
                    <a:lnTo>
                      <a:pt x="95" y="9"/>
                    </a:lnTo>
                    <a:lnTo>
                      <a:pt x="114" y="2"/>
                    </a:lnTo>
                    <a:lnTo>
                      <a:pt x="13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58" name="Group 16">
              <a:extLst>
                <a:ext uri="{FF2B5EF4-FFF2-40B4-BE49-F238E27FC236}">
                  <a16:creationId xmlns:a16="http://schemas.microsoft.com/office/drawing/2014/main" id="{F8A74B4A-D3AC-347A-6075-A5D9848418D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96845" y="5823027"/>
              <a:ext cx="162480" cy="186754"/>
              <a:chOff x="1039" y="1681"/>
              <a:chExt cx="1071" cy="1231"/>
            </a:xfrm>
            <a:grpFill/>
          </p:grpSpPr>
          <p:sp>
            <p:nvSpPr>
              <p:cNvPr id="63" name="Freeform 17">
                <a:extLst>
                  <a:ext uri="{FF2B5EF4-FFF2-40B4-BE49-F238E27FC236}">
                    <a16:creationId xmlns:a16="http://schemas.microsoft.com/office/drawing/2014/main" id="{48E10761-05C0-75EF-A42F-478428CD426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39" y="1681"/>
                <a:ext cx="1071" cy="1099"/>
              </a:xfrm>
              <a:custGeom>
                <a:avLst/>
                <a:gdLst>
                  <a:gd name="T0" fmla="*/ 3169 w 3212"/>
                  <a:gd name="T1" fmla="*/ 566 h 3298"/>
                  <a:gd name="T2" fmla="*/ 3035 w 3212"/>
                  <a:gd name="T3" fmla="*/ 475 h 3298"/>
                  <a:gd name="T4" fmla="*/ 2711 w 3212"/>
                  <a:gd name="T5" fmla="*/ 199 h 3298"/>
                  <a:gd name="T6" fmla="*/ 2384 w 3212"/>
                  <a:gd name="T7" fmla="*/ 19 h 3298"/>
                  <a:gd name="T8" fmla="*/ 2347 w 3212"/>
                  <a:gd name="T9" fmla="*/ 4 h 3298"/>
                  <a:gd name="T10" fmla="*/ 2278 w 3212"/>
                  <a:gd name="T11" fmla="*/ 47 h 3298"/>
                  <a:gd name="T12" fmla="*/ 2171 w 3212"/>
                  <a:gd name="T13" fmla="*/ 190 h 3298"/>
                  <a:gd name="T14" fmla="*/ 1698 w 3212"/>
                  <a:gd name="T15" fmla="*/ 610 h 3298"/>
                  <a:gd name="T16" fmla="*/ 716 w 3212"/>
                  <a:gd name="T17" fmla="*/ 1337 h 3298"/>
                  <a:gd name="T18" fmla="*/ 296 w 3212"/>
                  <a:gd name="T19" fmla="*/ 1713 h 3298"/>
                  <a:gd name="T20" fmla="*/ 59 w 3212"/>
                  <a:gd name="T21" fmla="*/ 2061 h 3298"/>
                  <a:gd name="T22" fmla="*/ 0 w 3212"/>
                  <a:gd name="T23" fmla="*/ 2479 h 3298"/>
                  <a:gd name="T24" fmla="*/ 29 w 3212"/>
                  <a:gd name="T25" fmla="*/ 2758 h 3298"/>
                  <a:gd name="T26" fmla="*/ 183 w 3212"/>
                  <a:gd name="T27" fmla="*/ 2915 h 3298"/>
                  <a:gd name="T28" fmla="*/ 615 w 3212"/>
                  <a:gd name="T29" fmla="*/ 3255 h 3298"/>
                  <a:gd name="T30" fmla="*/ 886 w 3212"/>
                  <a:gd name="T31" fmla="*/ 3291 h 3298"/>
                  <a:gd name="T32" fmla="*/ 1138 w 3212"/>
                  <a:gd name="T33" fmla="*/ 3171 h 3298"/>
                  <a:gd name="T34" fmla="*/ 1808 w 3212"/>
                  <a:gd name="T35" fmla="*/ 2600 h 3298"/>
                  <a:gd name="T36" fmla="*/ 2812 w 3212"/>
                  <a:gd name="T37" fmla="*/ 1724 h 3298"/>
                  <a:gd name="T38" fmla="*/ 3103 w 3212"/>
                  <a:gd name="T39" fmla="*/ 1438 h 3298"/>
                  <a:gd name="T40" fmla="*/ 3146 w 3212"/>
                  <a:gd name="T41" fmla="*/ 1401 h 3298"/>
                  <a:gd name="T42" fmla="*/ 3193 w 3212"/>
                  <a:gd name="T43" fmla="*/ 1183 h 3298"/>
                  <a:gd name="T44" fmla="*/ 3208 w 3212"/>
                  <a:gd name="T45" fmla="*/ 620 h 3298"/>
                  <a:gd name="T46" fmla="*/ 1001 w 3212"/>
                  <a:gd name="T47" fmla="*/ 3114 h 3298"/>
                  <a:gd name="T48" fmla="*/ 881 w 3212"/>
                  <a:gd name="T49" fmla="*/ 3066 h 3298"/>
                  <a:gd name="T50" fmla="*/ 844 w 3212"/>
                  <a:gd name="T51" fmla="*/ 2610 h 3298"/>
                  <a:gd name="T52" fmla="*/ 840 w 3212"/>
                  <a:gd name="T53" fmla="*/ 2398 h 3298"/>
                  <a:gd name="T54" fmla="*/ 401 w 3212"/>
                  <a:gd name="T55" fmla="*/ 2082 h 3298"/>
                  <a:gd name="T56" fmla="*/ 241 w 3212"/>
                  <a:gd name="T57" fmla="*/ 1969 h 3298"/>
                  <a:gd name="T58" fmla="*/ 752 w 3212"/>
                  <a:gd name="T59" fmla="*/ 2141 h 3298"/>
                  <a:gd name="T60" fmla="*/ 1034 w 3212"/>
                  <a:gd name="T61" fmla="*/ 2354 h 3298"/>
                  <a:gd name="T62" fmla="*/ 1418 w 3212"/>
                  <a:gd name="T63" fmla="*/ 2074 h 3298"/>
                  <a:gd name="T64" fmla="*/ 1624 w 3212"/>
                  <a:gd name="T65" fmla="*/ 1847 h 3298"/>
                  <a:gd name="T66" fmla="*/ 1420 w 3212"/>
                  <a:gd name="T67" fmla="*/ 1596 h 3298"/>
                  <a:gd name="T68" fmla="*/ 1082 w 3212"/>
                  <a:gd name="T69" fmla="*/ 1248 h 3298"/>
                  <a:gd name="T70" fmla="*/ 1614 w 3212"/>
                  <a:gd name="T71" fmla="*/ 825 h 3298"/>
                  <a:gd name="T72" fmla="*/ 2194 w 3212"/>
                  <a:gd name="T73" fmla="*/ 338 h 3298"/>
                  <a:gd name="T74" fmla="*/ 2374 w 3212"/>
                  <a:gd name="T75" fmla="*/ 118 h 3298"/>
                  <a:gd name="T76" fmla="*/ 2661 w 3212"/>
                  <a:gd name="T77" fmla="*/ 304 h 3298"/>
                  <a:gd name="T78" fmla="*/ 2993 w 3212"/>
                  <a:gd name="T79" fmla="*/ 603 h 3298"/>
                  <a:gd name="T80" fmla="*/ 2474 w 3212"/>
                  <a:gd name="T81" fmla="*/ 1257 h 3298"/>
                  <a:gd name="T82" fmla="*/ 1732 w 3212"/>
                  <a:gd name="T83" fmla="*/ 1951 h 3298"/>
                  <a:gd name="T84" fmla="*/ 1047 w 3212"/>
                  <a:gd name="T85" fmla="*/ 2462 h 3298"/>
                  <a:gd name="T86" fmla="*/ 1012 w 3212"/>
                  <a:gd name="T87" fmla="*/ 2472 h 3298"/>
                  <a:gd name="T88" fmla="*/ 3078 w 3212"/>
                  <a:gd name="T89" fmla="*/ 1147 h 3298"/>
                  <a:gd name="T90" fmla="*/ 3067 w 3212"/>
                  <a:gd name="T91" fmla="*/ 1301 h 3298"/>
                  <a:gd name="T92" fmla="*/ 3051 w 3212"/>
                  <a:gd name="T93" fmla="*/ 1343 h 3298"/>
                  <a:gd name="T94" fmla="*/ 3018 w 3212"/>
                  <a:gd name="T95" fmla="*/ 1366 h 3298"/>
                  <a:gd name="T96" fmla="*/ 2890 w 3212"/>
                  <a:gd name="T97" fmla="*/ 1493 h 3298"/>
                  <a:gd name="T98" fmla="*/ 1823 w 3212"/>
                  <a:gd name="T99" fmla="*/ 2434 h 3298"/>
                  <a:gd name="T100" fmla="*/ 1765 w 3212"/>
                  <a:gd name="T101" fmla="*/ 2231 h 3298"/>
                  <a:gd name="T102" fmla="*/ 1749 w 3212"/>
                  <a:gd name="T103" fmla="*/ 2105 h 3298"/>
                  <a:gd name="T104" fmla="*/ 2236 w 3212"/>
                  <a:gd name="T105" fmla="*/ 1651 h 3298"/>
                  <a:gd name="T106" fmla="*/ 3095 w 3212"/>
                  <a:gd name="T107" fmla="*/ 770 h 3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212" h="3298">
                    <a:moveTo>
                      <a:pt x="3208" y="620"/>
                    </a:moveTo>
                    <a:lnTo>
                      <a:pt x="3206" y="606"/>
                    </a:lnTo>
                    <a:lnTo>
                      <a:pt x="3192" y="581"/>
                    </a:lnTo>
                    <a:lnTo>
                      <a:pt x="3169" y="566"/>
                    </a:lnTo>
                    <a:lnTo>
                      <a:pt x="3143" y="561"/>
                    </a:lnTo>
                    <a:lnTo>
                      <a:pt x="3130" y="564"/>
                    </a:lnTo>
                    <a:lnTo>
                      <a:pt x="3101" y="533"/>
                    </a:lnTo>
                    <a:lnTo>
                      <a:pt x="3035" y="475"/>
                    </a:lnTo>
                    <a:lnTo>
                      <a:pt x="3003" y="448"/>
                    </a:lnTo>
                    <a:lnTo>
                      <a:pt x="2931" y="383"/>
                    </a:lnTo>
                    <a:lnTo>
                      <a:pt x="2786" y="258"/>
                    </a:lnTo>
                    <a:lnTo>
                      <a:pt x="2711" y="199"/>
                    </a:lnTo>
                    <a:lnTo>
                      <a:pt x="2651" y="148"/>
                    </a:lnTo>
                    <a:lnTo>
                      <a:pt x="2507" y="53"/>
                    </a:lnTo>
                    <a:lnTo>
                      <a:pt x="2432" y="24"/>
                    </a:lnTo>
                    <a:lnTo>
                      <a:pt x="2384" y="19"/>
                    </a:lnTo>
                    <a:lnTo>
                      <a:pt x="2363" y="20"/>
                    </a:lnTo>
                    <a:lnTo>
                      <a:pt x="2361" y="17"/>
                    </a:lnTo>
                    <a:lnTo>
                      <a:pt x="2358" y="14"/>
                    </a:lnTo>
                    <a:lnTo>
                      <a:pt x="2347" y="4"/>
                    </a:lnTo>
                    <a:lnTo>
                      <a:pt x="2320" y="0"/>
                    </a:lnTo>
                    <a:lnTo>
                      <a:pt x="2294" y="10"/>
                    </a:lnTo>
                    <a:lnTo>
                      <a:pt x="2278" y="32"/>
                    </a:lnTo>
                    <a:lnTo>
                      <a:pt x="2278" y="47"/>
                    </a:lnTo>
                    <a:lnTo>
                      <a:pt x="2276" y="62"/>
                    </a:lnTo>
                    <a:lnTo>
                      <a:pt x="2253" y="102"/>
                    </a:lnTo>
                    <a:lnTo>
                      <a:pt x="2199" y="163"/>
                    </a:lnTo>
                    <a:lnTo>
                      <a:pt x="2171" y="190"/>
                    </a:lnTo>
                    <a:lnTo>
                      <a:pt x="2102" y="260"/>
                    </a:lnTo>
                    <a:lnTo>
                      <a:pt x="1952" y="394"/>
                    </a:lnTo>
                    <a:lnTo>
                      <a:pt x="1878" y="459"/>
                    </a:lnTo>
                    <a:lnTo>
                      <a:pt x="1698" y="610"/>
                    </a:lnTo>
                    <a:lnTo>
                      <a:pt x="1326" y="897"/>
                    </a:lnTo>
                    <a:lnTo>
                      <a:pt x="1138" y="1036"/>
                    </a:lnTo>
                    <a:lnTo>
                      <a:pt x="969" y="1157"/>
                    </a:lnTo>
                    <a:lnTo>
                      <a:pt x="716" y="1337"/>
                    </a:lnTo>
                    <a:lnTo>
                      <a:pt x="553" y="1467"/>
                    </a:lnTo>
                    <a:lnTo>
                      <a:pt x="475" y="1536"/>
                    </a:lnTo>
                    <a:lnTo>
                      <a:pt x="415" y="1592"/>
                    </a:lnTo>
                    <a:lnTo>
                      <a:pt x="296" y="1713"/>
                    </a:lnTo>
                    <a:lnTo>
                      <a:pt x="186" y="1845"/>
                    </a:lnTo>
                    <a:lnTo>
                      <a:pt x="117" y="1951"/>
                    </a:lnTo>
                    <a:lnTo>
                      <a:pt x="77" y="2024"/>
                    </a:lnTo>
                    <a:lnTo>
                      <a:pt x="59" y="2061"/>
                    </a:lnTo>
                    <a:lnTo>
                      <a:pt x="44" y="2100"/>
                    </a:lnTo>
                    <a:lnTo>
                      <a:pt x="21" y="2181"/>
                    </a:lnTo>
                    <a:lnTo>
                      <a:pt x="2" y="2306"/>
                    </a:lnTo>
                    <a:lnTo>
                      <a:pt x="0" y="2479"/>
                    </a:lnTo>
                    <a:lnTo>
                      <a:pt x="12" y="2650"/>
                    </a:lnTo>
                    <a:lnTo>
                      <a:pt x="18" y="2732"/>
                    </a:lnTo>
                    <a:lnTo>
                      <a:pt x="19" y="2742"/>
                    </a:lnTo>
                    <a:lnTo>
                      <a:pt x="29" y="2758"/>
                    </a:lnTo>
                    <a:lnTo>
                      <a:pt x="49" y="2771"/>
                    </a:lnTo>
                    <a:lnTo>
                      <a:pt x="67" y="2770"/>
                    </a:lnTo>
                    <a:lnTo>
                      <a:pt x="101" y="2817"/>
                    </a:lnTo>
                    <a:lnTo>
                      <a:pt x="183" y="2915"/>
                    </a:lnTo>
                    <a:lnTo>
                      <a:pt x="278" y="3016"/>
                    </a:lnTo>
                    <a:lnTo>
                      <a:pt x="383" y="3109"/>
                    </a:lnTo>
                    <a:lnTo>
                      <a:pt x="497" y="3193"/>
                    </a:lnTo>
                    <a:lnTo>
                      <a:pt x="615" y="3255"/>
                    </a:lnTo>
                    <a:lnTo>
                      <a:pt x="704" y="3285"/>
                    </a:lnTo>
                    <a:lnTo>
                      <a:pt x="765" y="3297"/>
                    </a:lnTo>
                    <a:lnTo>
                      <a:pt x="825" y="3298"/>
                    </a:lnTo>
                    <a:lnTo>
                      <a:pt x="886" y="3291"/>
                    </a:lnTo>
                    <a:lnTo>
                      <a:pt x="916" y="3282"/>
                    </a:lnTo>
                    <a:lnTo>
                      <a:pt x="955" y="3271"/>
                    </a:lnTo>
                    <a:lnTo>
                      <a:pt x="1030" y="3236"/>
                    </a:lnTo>
                    <a:lnTo>
                      <a:pt x="1138" y="3171"/>
                    </a:lnTo>
                    <a:lnTo>
                      <a:pt x="1342" y="3009"/>
                    </a:lnTo>
                    <a:lnTo>
                      <a:pt x="1463" y="2899"/>
                    </a:lnTo>
                    <a:lnTo>
                      <a:pt x="1634" y="2748"/>
                    </a:lnTo>
                    <a:lnTo>
                      <a:pt x="1808" y="2600"/>
                    </a:lnTo>
                    <a:lnTo>
                      <a:pt x="2017" y="2424"/>
                    </a:lnTo>
                    <a:lnTo>
                      <a:pt x="2429" y="2066"/>
                    </a:lnTo>
                    <a:lnTo>
                      <a:pt x="2633" y="1884"/>
                    </a:lnTo>
                    <a:lnTo>
                      <a:pt x="2812" y="1724"/>
                    </a:lnTo>
                    <a:lnTo>
                      <a:pt x="2987" y="1560"/>
                    </a:lnTo>
                    <a:lnTo>
                      <a:pt x="3021" y="1530"/>
                    </a:lnTo>
                    <a:lnTo>
                      <a:pt x="3075" y="1478"/>
                    </a:lnTo>
                    <a:lnTo>
                      <a:pt x="3103" y="1438"/>
                    </a:lnTo>
                    <a:lnTo>
                      <a:pt x="3111" y="1416"/>
                    </a:lnTo>
                    <a:lnTo>
                      <a:pt x="3124" y="1415"/>
                    </a:lnTo>
                    <a:lnTo>
                      <a:pt x="3134" y="1409"/>
                    </a:lnTo>
                    <a:lnTo>
                      <a:pt x="3146" y="1401"/>
                    </a:lnTo>
                    <a:lnTo>
                      <a:pt x="3163" y="1378"/>
                    </a:lnTo>
                    <a:lnTo>
                      <a:pt x="3180" y="1337"/>
                    </a:lnTo>
                    <a:lnTo>
                      <a:pt x="3192" y="1241"/>
                    </a:lnTo>
                    <a:lnTo>
                      <a:pt x="3193" y="1183"/>
                    </a:lnTo>
                    <a:lnTo>
                      <a:pt x="3202" y="1042"/>
                    </a:lnTo>
                    <a:lnTo>
                      <a:pt x="3212" y="832"/>
                    </a:lnTo>
                    <a:lnTo>
                      <a:pt x="3212" y="691"/>
                    </a:lnTo>
                    <a:lnTo>
                      <a:pt x="3208" y="620"/>
                    </a:lnTo>
                    <a:close/>
                    <a:moveTo>
                      <a:pt x="1004" y="2495"/>
                    </a:moveTo>
                    <a:lnTo>
                      <a:pt x="998" y="2649"/>
                    </a:lnTo>
                    <a:lnTo>
                      <a:pt x="999" y="2958"/>
                    </a:lnTo>
                    <a:lnTo>
                      <a:pt x="1001" y="3114"/>
                    </a:lnTo>
                    <a:lnTo>
                      <a:pt x="942" y="3145"/>
                    </a:lnTo>
                    <a:lnTo>
                      <a:pt x="880" y="3170"/>
                    </a:lnTo>
                    <a:lnTo>
                      <a:pt x="884" y="3137"/>
                    </a:lnTo>
                    <a:lnTo>
                      <a:pt x="881" y="3066"/>
                    </a:lnTo>
                    <a:lnTo>
                      <a:pt x="868" y="2961"/>
                    </a:lnTo>
                    <a:lnTo>
                      <a:pt x="860" y="2895"/>
                    </a:lnTo>
                    <a:lnTo>
                      <a:pt x="850" y="2780"/>
                    </a:lnTo>
                    <a:lnTo>
                      <a:pt x="844" y="2610"/>
                    </a:lnTo>
                    <a:lnTo>
                      <a:pt x="850" y="2495"/>
                    </a:lnTo>
                    <a:lnTo>
                      <a:pt x="857" y="2439"/>
                    </a:lnTo>
                    <a:lnTo>
                      <a:pt x="856" y="2424"/>
                    </a:lnTo>
                    <a:lnTo>
                      <a:pt x="840" y="2398"/>
                    </a:lnTo>
                    <a:lnTo>
                      <a:pt x="828" y="2390"/>
                    </a:lnTo>
                    <a:lnTo>
                      <a:pt x="717" y="2318"/>
                    </a:lnTo>
                    <a:lnTo>
                      <a:pt x="506" y="2162"/>
                    </a:lnTo>
                    <a:lnTo>
                      <a:pt x="401" y="2082"/>
                    </a:lnTo>
                    <a:lnTo>
                      <a:pt x="382" y="2064"/>
                    </a:lnTo>
                    <a:lnTo>
                      <a:pt x="314" y="2010"/>
                    </a:lnTo>
                    <a:lnTo>
                      <a:pt x="264" y="1978"/>
                    </a:lnTo>
                    <a:lnTo>
                      <a:pt x="241" y="1969"/>
                    </a:lnTo>
                    <a:lnTo>
                      <a:pt x="294" y="1899"/>
                    </a:lnTo>
                    <a:lnTo>
                      <a:pt x="350" y="1830"/>
                    </a:lnTo>
                    <a:lnTo>
                      <a:pt x="510" y="1955"/>
                    </a:lnTo>
                    <a:lnTo>
                      <a:pt x="752" y="2141"/>
                    </a:lnTo>
                    <a:lnTo>
                      <a:pt x="909" y="2270"/>
                    </a:lnTo>
                    <a:lnTo>
                      <a:pt x="985" y="2338"/>
                    </a:lnTo>
                    <a:lnTo>
                      <a:pt x="999" y="2349"/>
                    </a:lnTo>
                    <a:lnTo>
                      <a:pt x="1034" y="2354"/>
                    </a:lnTo>
                    <a:lnTo>
                      <a:pt x="1053" y="2346"/>
                    </a:lnTo>
                    <a:lnTo>
                      <a:pt x="1132" y="2302"/>
                    </a:lnTo>
                    <a:lnTo>
                      <a:pt x="1280" y="2195"/>
                    </a:lnTo>
                    <a:lnTo>
                      <a:pt x="1418" y="2074"/>
                    </a:lnTo>
                    <a:lnTo>
                      <a:pt x="1548" y="1943"/>
                    </a:lnTo>
                    <a:lnTo>
                      <a:pt x="1610" y="1877"/>
                    </a:lnTo>
                    <a:lnTo>
                      <a:pt x="1617" y="1868"/>
                    </a:lnTo>
                    <a:lnTo>
                      <a:pt x="1624" y="1847"/>
                    </a:lnTo>
                    <a:lnTo>
                      <a:pt x="1626" y="1827"/>
                    </a:lnTo>
                    <a:lnTo>
                      <a:pt x="1617" y="1807"/>
                    </a:lnTo>
                    <a:lnTo>
                      <a:pt x="1610" y="1796"/>
                    </a:lnTo>
                    <a:lnTo>
                      <a:pt x="1420" y="1596"/>
                    </a:lnTo>
                    <a:lnTo>
                      <a:pt x="1231" y="1395"/>
                    </a:lnTo>
                    <a:lnTo>
                      <a:pt x="1201" y="1360"/>
                    </a:lnTo>
                    <a:lnTo>
                      <a:pt x="1132" y="1288"/>
                    </a:lnTo>
                    <a:lnTo>
                      <a:pt x="1082" y="1248"/>
                    </a:lnTo>
                    <a:lnTo>
                      <a:pt x="1056" y="1235"/>
                    </a:lnTo>
                    <a:lnTo>
                      <a:pt x="1244" y="1103"/>
                    </a:lnTo>
                    <a:lnTo>
                      <a:pt x="1430" y="964"/>
                    </a:lnTo>
                    <a:lnTo>
                      <a:pt x="1614" y="825"/>
                    </a:lnTo>
                    <a:lnTo>
                      <a:pt x="1885" y="607"/>
                    </a:lnTo>
                    <a:lnTo>
                      <a:pt x="2060" y="458"/>
                    </a:lnTo>
                    <a:lnTo>
                      <a:pt x="2145" y="380"/>
                    </a:lnTo>
                    <a:lnTo>
                      <a:pt x="2194" y="338"/>
                    </a:lnTo>
                    <a:lnTo>
                      <a:pt x="2299" y="235"/>
                    </a:lnTo>
                    <a:lnTo>
                      <a:pt x="2344" y="177"/>
                    </a:lnTo>
                    <a:lnTo>
                      <a:pt x="2367" y="138"/>
                    </a:lnTo>
                    <a:lnTo>
                      <a:pt x="2374" y="118"/>
                    </a:lnTo>
                    <a:lnTo>
                      <a:pt x="2422" y="140"/>
                    </a:lnTo>
                    <a:lnTo>
                      <a:pt x="2466" y="163"/>
                    </a:lnTo>
                    <a:lnTo>
                      <a:pt x="2534" y="206"/>
                    </a:lnTo>
                    <a:lnTo>
                      <a:pt x="2661" y="304"/>
                    </a:lnTo>
                    <a:lnTo>
                      <a:pt x="2721" y="354"/>
                    </a:lnTo>
                    <a:lnTo>
                      <a:pt x="2833" y="453"/>
                    </a:lnTo>
                    <a:lnTo>
                      <a:pt x="2944" y="554"/>
                    </a:lnTo>
                    <a:lnTo>
                      <a:pt x="2993" y="603"/>
                    </a:lnTo>
                    <a:lnTo>
                      <a:pt x="3048" y="646"/>
                    </a:lnTo>
                    <a:lnTo>
                      <a:pt x="2937" y="771"/>
                    </a:lnTo>
                    <a:lnTo>
                      <a:pt x="2708" y="1016"/>
                    </a:lnTo>
                    <a:lnTo>
                      <a:pt x="2474" y="1257"/>
                    </a:lnTo>
                    <a:lnTo>
                      <a:pt x="2233" y="1490"/>
                    </a:lnTo>
                    <a:lnTo>
                      <a:pt x="2112" y="1605"/>
                    </a:lnTo>
                    <a:lnTo>
                      <a:pt x="1987" y="1720"/>
                    </a:lnTo>
                    <a:lnTo>
                      <a:pt x="1732" y="1951"/>
                    </a:lnTo>
                    <a:lnTo>
                      <a:pt x="1467" y="2169"/>
                    </a:lnTo>
                    <a:lnTo>
                      <a:pt x="1261" y="2322"/>
                    </a:lnTo>
                    <a:lnTo>
                      <a:pt x="1120" y="2417"/>
                    </a:lnTo>
                    <a:lnTo>
                      <a:pt x="1047" y="2462"/>
                    </a:lnTo>
                    <a:lnTo>
                      <a:pt x="1047" y="2462"/>
                    </a:lnTo>
                    <a:lnTo>
                      <a:pt x="1047" y="2463"/>
                    </a:lnTo>
                    <a:lnTo>
                      <a:pt x="1033" y="2460"/>
                    </a:lnTo>
                    <a:lnTo>
                      <a:pt x="1012" y="2472"/>
                    </a:lnTo>
                    <a:lnTo>
                      <a:pt x="1005" y="2485"/>
                    </a:lnTo>
                    <a:lnTo>
                      <a:pt x="1004" y="2495"/>
                    </a:lnTo>
                    <a:close/>
                    <a:moveTo>
                      <a:pt x="3082" y="1081"/>
                    </a:moveTo>
                    <a:lnTo>
                      <a:pt x="3078" y="1147"/>
                    </a:lnTo>
                    <a:lnTo>
                      <a:pt x="3074" y="1213"/>
                    </a:lnTo>
                    <a:lnTo>
                      <a:pt x="3072" y="1247"/>
                    </a:lnTo>
                    <a:lnTo>
                      <a:pt x="3069" y="1280"/>
                    </a:lnTo>
                    <a:lnTo>
                      <a:pt x="3067" y="1301"/>
                    </a:lnTo>
                    <a:lnTo>
                      <a:pt x="3065" y="1316"/>
                    </a:lnTo>
                    <a:lnTo>
                      <a:pt x="3059" y="1320"/>
                    </a:lnTo>
                    <a:lnTo>
                      <a:pt x="3052" y="1334"/>
                    </a:lnTo>
                    <a:lnTo>
                      <a:pt x="3051" y="1343"/>
                    </a:lnTo>
                    <a:lnTo>
                      <a:pt x="3038" y="1349"/>
                    </a:lnTo>
                    <a:lnTo>
                      <a:pt x="3018" y="1372"/>
                    </a:lnTo>
                    <a:lnTo>
                      <a:pt x="3016" y="1389"/>
                    </a:lnTo>
                    <a:lnTo>
                      <a:pt x="3018" y="1366"/>
                    </a:lnTo>
                    <a:lnTo>
                      <a:pt x="3010" y="1369"/>
                    </a:lnTo>
                    <a:lnTo>
                      <a:pt x="2990" y="1393"/>
                    </a:lnTo>
                    <a:lnTo>
                      <a:pt x="2941" y="1444"/>
                    </a:lnTo>
                    <a:lnTo>
                      <a:pt x="2890" y="1493"/>
                    </a:lnTo>
                    <a:lnTo>
                      <a:pt x="2734" y="1637"/>
                    </a:lnTo>
                    <a:lnTo>
                      <a:pt x="2574" y="1779"/>
                    </a:lnTo>
                    <a:lnTo>
                      <a:pt x="2201" y="2110"/>
                    </a:lnTo>
                    <a:lnTo>
                      <a:pt x="1823" y="2434"/>
                    </a:lnTo>
                    <a:lnTo>
                      <a:pt x="1804" y="2451"/>
                    </a:lnTo>
                    <a:lnTo>
                      <a:pt x="1785" y="2467"/>
                    </a:lnTo>
                    <a:lnTo>
                      <a:pt x="1778" y="2349"/>
                    </a:lnTo>
                    <a:lnTo>
                      <a:pt x="1765" y="2231"/>
                    </a:lnTo>
                    <a:lnTo>
                      <a:pt x="1764" y="2181"/>
                    </a:lnTo>
                    <a:lnTo>
                      <a:pt x="1765" y="2130"/>
                    </a:lnTo>
                    <a:lnTo>
                      <a:pt x="1764" y="2118"/>
                    </a:lnTo>
                    <a:lnTo>
                      <a:pt x="1749" y="2105"/>
                    </a:lnTo>
                    <a:lnTo>
                      <a:pt x="1739" y="2103"/>
                    </a:lnTo>
                    <a:lnTo>
                      <a:pt x="1927" y="1936"/>
                    </a:lnTo>
                    <a:lnTo>
                      <a:pt x="2106" y="1769"/>
                    </a:lnTo>
                    <a:lnTo>
                      <a:pt x="2236" y="1651"/>
                    </a:lnTo>
                    <a:lnTo>
                      <a:pt x="2489" y="1406"/>
                    </a:lnTo>
                    <a:lnTo>
                      <a:pt x="2737" y="1157"/>
                    </a:lnTo>
                    <a:lnTo>
                      <a:pt x="2977" y="901"/>
                    </a:lnTo>
                    <a:lnTo>
                      <a:pt x="3095" y="770"/>
                    </a:lnTo>
                    <a:lnTo>
                      <a:pt x="3093" y="926"/>
                    </a:lnTo>
                    <a:lnTo>
                      <a:pt x="3082" y="10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4" name="Freeform 18">
                <a:extLst>
                  <a:ext uri="{FF2B5EF4-FFF2-40B4-BE49-F238E27FC236}">
                    <a16:creationId xmlns:a16="http://schemas.microsoft.com/office/drawing/2014/main" id="{50A14B80-6F28-7E43-7A83-82F106C40E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98" y="2746"/>
                <a:ext cx="212" cy="132"/>
              </a:xfrm>
              <a:custGeom>
                <a:avLst/>
                <a:gdLst>
                  <a:gd name="T0" fmla="*/ 544 w 635"/>
                  <a:gd name="T1" fmla="*/ 0 h 398"/>
                  <a:gd name="T2" fmla="*/ 504 w 635"/>
                  <a:gd name="T3" fmla="*/ 18 h 398"/>
                  <a:gd name="T4" fmla="*/ 496 w 635"/>
                  <a:gd name="T5" fmla="*/ 52 h 398"/>
                  <a:gd name="T6" fmla="*/ 530 w 635"/>
                  <a:gd name="T7" fmla="*/ 177 h 398"/>
                  <a:gd name="T8" fmla="*/ 515 w 635"/>
                  <a:gd name="T9" fmla="*/ 226 h 398"/>
                  <a:gd name="T10" fmla="*/ 478 w 635"/>
                  <a:gd name="T11" fmla="*/ 262 h 398"/>
                  <a:gd name="T12" fmla="*/ 403 w 635"/>
                  <a:gd name="T13" fmla="*/ 291 h 398"/>
                  <a:gd name="T14" fmla="*/ 352 w 635"/>
                  <a:gd name="T15" fmla="*/ 272 h 398"/>
                  <a:gd name="T16" fmla="*/ 332 w 635"/>
                  <a:gd name="T17" fmla="*/ 226 h 398"/>
                  <a:gd name="T18" fmla="*/ 331 w 635"/>
                  <a:gd name="T19" fmla="*/ 198 h 398"/>
                  <a:gd name="T20" fmla="*/ 303 w 635"/>
                  <a:gd name="T21" fmla="*/ 164 h 398"/>
                  <a:gd name="T22" fmla="*/ 246 w 635"/>
                  <a:gd name="T23" fmla="*/ 180 h 398"/>
                  <a:gd name="T24" fmla="*/ 236 w 635"/>
                  <a:gd name="T25" fmla="*/ 209 h 398"/>
                  <a:gd name="T26" fmla="*/ 220 w 635"/>
                  <a:gd name="T27" fmla="*/ 268 h 398"/>
                  <a:gd name="T28" fmla="*/ 160 w 635"/>
                  <a:gd name="T29" fmla="*/ 310 h 398"/>
                  <a:gd name="T30" fmla="*/ 122 w 635"/>
                  <a:gd name="T31" fmla="*/ 304 h 398"/>
                  <a:gd name="T32" fmla="*/ 83 w 635"/>
                  <a:gd name="T33" fmla="*/ 270 h 398"/>
                  <a:gd name="T34" fmla="*/ 83 w 635"/>
                  <a:gd name="T35" fmla="*/ 182 h 398"/>
                  <a:gd name="T36" fmla="*/ 90 w 635"/>
                  <a:gd name="T37" fmla="*/ 149 h 398"/>
                  <a:gd name="T38" fmla="*/ 62 w 635"/>
                  <a:gd name="T39" fmla="*/ 126 h 398"/>
                  <a:gd name="T40" fmla="*/ 34 w 635"/>
                  <a:gd name="T41" fmla="*/ 139 h 398"/>
                  <a:gd name="T42" fmla="*/ 7 w 635"/>
                  <a:gd name="T43" fmla="*/ 193 h 398"/>
                  <a:gd name="T44" fmla="*/ 3 w 635"/>
                  <a:gd name="T45" fmla="*/ 268 h 398"/>
                  <a:gd name="T46" fmla="*/ 31 w 635"/>
                  <a:gd name="T47" fmla="*/ 336 h 398"/>
                  <a:gd name="T48" fmla="*/ 93 w 635"/>
                  <a:gd name="T49" fmla="*/ 383 h 398"/>
                  <a:gd name="T50" fmla="*/ 139 w 635"/>
                  <a:gd name="T51" fmla="*/ 398 h 398"/>
                  <a:gd name="T52" fmla="*/ 229 w 635"/>
                  <a:gd name="T53" fmla="*/ 383 h 398"/>
                  <a:gd name="T54" fmla="*/ 279 w 635"/>
                  <a:gd name="T55" fmla="*/ 339 h 398"/>
                  <a:gd name="T56" fmla="*/ 350 w 635"/>
                  <a:gd name="T57" fmla="*/ 379 h 398"/>
                  <a:gd name="T58" fmla="*/ 470 w 635"/>
                  <a:gd name="T59" fmla="*/ 375 h 398"/>
                  <a:gd name="T60" fmla="*/ 527 w 635"/>
                  <a:gd name="T61" fmla="*/ 350 h 398"/>
                  <a:gd name="T62" fmla="*/ 600 w 635"/>
                  <a:gd name="T63" fmla="*/ 271 h 398"/>
                  <a:gd name="T64" fmla="*/ 635 w 635"/>
                  <a:gd name="T65" fmla="*/ 166 h 398"/>
                  <a:gd name="T66" fmla="*/ 614 w 635"/>
                  <a:gd name="T67" fmla="*/ 64 h 398"/>
                  <a:gd name="T68" fmla="*/ 555 w 635"/>
                  <a:gd name="T69" fmla="*/ 6 h 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635" h="398">
                    <a:moveTo>
                      <a:pt x="555" y="6"/>
                    </a:moveTo>
                    <a:lnTo>
                      <a:pt x="544" y="0"/>
                    </a:lnTo>
                    <a:lnTo>
                      <a:pt x="521" y="3"/>
                    </a:lnTo>
                    <a:lnTo>
                      <a:pt x="504" y="18"/>
                    </a:lnTo>
                    <a:lnTo>
                      <a:pt x="495" y="39"/>
                    </a:lnTo>
                    <a:lnTo>
                      <a:pt x="496" y="52"/>
                    </a:lnTo>
                    <a:lnTo>
                      <a:pt x="514" y="113"/>
                    </a:lnTo>
                    <a:lnTo>
                      <a:pt x="530" y="177"/>
                    </a:lnTo>
                    <a:lnTo>
                      <a:pt x="527" y="202"/>
                    </a:lnTo>
                    <a:lnTo>
                      <a:pt x="515" y="226"/>
                    </a:lnTo>
                    <a:lnTo>
                      <a:pt x="494" y="251"/>
                    </a:lnTo>
                    <a:lnTo>
                      <a:pt x="478" y="262"/>
                    </a:lnTo>
                    <a:lnTo>
                      <a:pt x="453" y="278"/>
                    </a:lnTo>
                    <a:lnTo>
                      <a:pt x="403" y="291"/>
                    </a:lnTo>
                    <a:lnTo>
                      <a:pt x="370" y="284"/>
                    </a:lnTo>
                    <a:lnTo>
                      <a:pt x="352" y="272"/>
                    </a:lnTo>
                    <a:lnTo>
                      <a:pt x="339" y="252"/>
                    </a:lnTo>
                    <a:lnTo>
                      <a:pt x="332" y="226"/>
                    </a:lnTo>
                    <a:lnTo>
                      <a:pt x="332" y="209"/>
                    </a:lnTo>
                    <a:lnTo>
                      <a:pt x="331" y="198"/>
                    </a:lnTo>
                    <a:lnTo>
                      <a:pt x="324" y="180"/>
                    </a:lnTo>
                    <a:lnTo>
                      <a:pt x="303" y="164"/>
                    </a:lnTo>
                    <a:lnTo>
                      <a:pt x="268" y="164"/>
                    </a:lnTo>
                    <a:lnTo>
                      <a:pt x="246" y="180"/>
                    </a:lnTo>
                    <a:lnTo>
                      <a:pt x="237" y="198"/>
                    </a:lnTo>
                    <a:lnTo>
                      <a:pt x="236" y="209"/>
                    </a:lnTo>
                    <a:lnTo>
                      <a:pt x="233" y="231"/>
                    </a:lnTo>
                    <a:lnTo>
                      <a:pt x="220" y="268"/>
                    </a:lnTo>
                    <a:lnTo>
                      <a:pt x="196" y="297"/>
                    </a:lnTo>
                    <a:lnTo>
                      <a:pt x="160" y="310"/>
                    </a:lnTo>
                    <a:lnTo>
                      <a:pt x="137" y="307"/>
                    </a:lnTo>
                    <a:lnTo>
                      <a:pt x="122" y="304"/>
                    </a:lnTo>
                    <a:lnTo>
                      <a:pt x="102" y="294"/>
                    </a:lnTo>
                    <a:lnTo>
                      <a:pt x="83" y="270"/>
                    </a:lnTo>
                    <a:lnTo>
                      <a:pt x="76" y="228"/>
                    </a:lnTo>
                    <a:lnTo>
                      <a:pt x="83" y="182"/>
                    </a:lnTo>
                    <a:lnTo>
                      <a:pt x="88" y="162"/>
                    </a:lnTo>
                    <a:lnTo>
                      <a:pt x="90" y="149"/>
                    </a:lnTo>
                    <a:lnTo>
                      <a:pt x="80" y="131"/>
                    </a:lnTo>
                    <a:lnTo>
                      <a:pt x="62" y="126"/>
                    </a:lnTo>
                    <a:lnTo>
                      <a:pt x="43" y="130"/>
                    </a:lnTo>
                    <a:lnTo>
                      <a:pt x="34" y="139"/>
                    </a:lnTo>
                    <a:lnTo>
                      <a:pt x="23" y="157"/>
                    </a:lnTo>
                    <a:lnTo>
                      <a:pt x="7" y="193"/>
                    </a:lnTo>
                    <a:lnTo>
                      <a:pt x="0" y="232"/>
                    </a:lnTo>
                    <a:lnTo>
                      <a:pt x="3" y="268"/>
                    </a:lnTo>
                    <a:lnTo>
                      <a:pt x="13" y="304"/>
                    </a:lnTo>
                    <a:lnTo>
                      <a:pt x="31" y="336"/>
                    </a:lnTo>
                    <a:lnTo>
                      <a:pt x="59" y="362"/>
                    </a:lnTo>
                    <a:lnTo>
                      <a:pt x="93" y="383"/>
                    </a:lnTo>
                    <a:lnTo>
                      <a:pt x="113" y="390"/>
                    </a:lnTo>
                    <a:lnTo>
                      <a:pt x="139" y="398"/>
                    </a:lnTo>
                    <a:lnTo>
                      <a:pt x="187" y="398"/>
                    </a:lnTo>
                    <a:lnTo>
                      <a:pt x="229" y="383"/>
                    </a:lnTo>
                    <a:lnTo>
                      <a:pt x="265" y="356"/>
                    </a:lnTo>
                    <a:lnTo>
                      <a:pt x="279" y="339"/>
                    </a:lnTo>
                    <a:lnTo>
                      <a:pt x="299" y="356"/>
                    </a:lnTo>
                    <a:lnTo>
                      <a:pt x="350" y="379"/>
                    </a:lnTo>
                    <a:lnTo>
                      <a:pt x="409" y="386"/>
                    </a:lnTo>
                    <a:lnTo>
                      <a:pt x="470" y="375"/>
                    </a:lnTo>
                    <a:lnTo>
                      <a:pt x="502" y="362"/>
                    </a:lnTo>
                    <a:lnTo>
                      <a:pt x="527" y="350"/>
                    </a:lnTo>
                    <a:lnTo>
                      <a:pt x="567" y="316"/>
                    </a:lnTo>
                    <a:lnTo>
                      <a:pt x="600" y="271"/>
                    </a:lnTo>
                    <a:lnTo>
                      <a:pt x="623" y="221"/>
                    </a:lnTo>
                    <a:lnTo>
                      <a:pt x="635" y="166"/>
                    </a:lnTo>
                    <a:lnTo>
                      <a:pt x="632" y="113"/>
                    </a:lnTo>
                    <a:lnTo>
                      <a:pt x="614" y="64"/>
                    </a:lnTo>
                    <a:lnTo>
                      <a:pt x="581" y="23"/>
                    </a:lnTo>
                    <a:lnTo>
                      <a:pt x="555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5" name="Freeform 19">
                <a:extLst>
                  <a:ext uri="{FF2B5EF4-FFF2-40B4-BE49-F238E27FC236}">
                    <a16:creationId xmlns:a16="http://schemas.microsoft.com/office/drawing/2014/main" id="{EABE9B95-C644-641E-D9A9-13A58DF547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55" y="2515"/>
                <a:ext cx="176" cy="179"/>
              </a:xfrm>
              <a:custGeom>
                <a:avLst/>
                <a:gdLst>
                  <a:gd name="T0" fmla="*/ 301 w 528"/>
                  <a:gd name="T1" fmla="*/ 1 h 538"/>
                  <a:gd name="T2" fmla="*/ 268 w 528"/>
                  <a:gd name="T3" fmla="*/ 27 h 538"/>
                  <a:gd name="T4" fmla="*/ 273 w 528"/>
                  <a:gd name="T5" fmla="*/ 82 h 538"/>
                  <a:gd name="T6" fmla="*/ 298 w 528"/>
                  <a:gd name="T7" fmla="*/ 95 h 538"/>
                  <a:gd name="T8" fmla="*/ 373 w 528"/>
                  <a:gd name="T9" fmla="*/ 112 h 538"/>
                  <a:gd name="T10" fmla="*/ 419 w 528"/>
                  <a:gd name="T11" fmla="*/ 145 h 538"/>
                  <a:gd name="T12" fmla="*/ 423 w 528"/>
                  <a:gd name="T13" fmla="*/ 191 h 538"/>
                  <a:gd name="T14" fmla="*/ 409 w 528"/>
                  <a:gd name="T15" fmla="*/ 220 h 538"/>
                  <a:gd name="T16" fmla="*/ 357 w 528"/>
                  <a:gd name="T17" fmla="*/ 265 h 538"/>
                  <a:gd name="T18" fmla="*/ 245 w 528"/>
                  <a:gd name="T19" fmla="*/ 269 h 538"/>
                  <a:gd name="T20" fmla="*/ 207 w 528"/>
                  <a:gd name="T21" fmla="*/ 256 h 538"/>
                  <a:gd name="T22" fmla="*/ 188 w 528"/>
                  <a:gd name="T23" fmla="*/ 250 h 538"/>
                  <a:gd name="T24" fmla="*/ 150 w 528"/>
                  <a:gd name="T25" fmla="*/ 268 h 538"/>
                  <a:gd name="T26" fmla="*/ 141 w 528"/>
                  <a:gd name="T27" fmla="*/ 324 h 538"/>
                  <a:gd name="T28" fmla="*/ 161 w 528"/>
                  <a:gd name="T29" fmla="*/ 341 h 538"/>
                  <a:gd name="T30" fmla="*/ 173 w 528"/>
                  <a:gd name="T31" fmla="*/ 347 h 538"/>
                  <a:gd name="T32" fmla="*/ 178 w 528"/>
                  <a:gd name="T33" fmla="*/ 348 h 538"/>
                  <a:gd name="T34" fmla="*/ 184 w 528"/>
                  <a:gd name="T35" fmla="*/ 351 h 538"/>
                  <a:gd name="T36" fmla="*/ 220 w 528"/>
                  <a:gd name="T37" fmla="*/ 367 h 538"/>
                  <a:gd name="T38" fmla="*/ 243 w 528"/>
                  <a:gd name="T39" fmla="*/ 399 h 538"/>
                  <a:gd name="T40" fmla="*/ 180 w 528"/>
                  <a:gd name="T41" fmla="*/ 443 h 538"/>
                  <a:gd name="T42" fmla="*/ 131 w 528"/>
                  <a:gd name="T43" fmla="*/ 456 h 538"/>
                  <a:gd name="T44" fmla="*/ 62 w 528"/>
                  <a:gd name="T45" fmla="*/ 456 h 538"/>
                  <a:gd name="T46" fmla="*/ 50 w 528"/>
                  <a:gd name="T47" fmla="*/ 443 h 538"/>
                  <a:gd name="T48" fmla="*/ 10 w 528"/>
                  <a:gd name="T49" fmla="*/ 446 h 538"/>
                  <a:gd name="T50" fmla="*/ 3 w 528"/>
                  <a:gd name="T51" fmla="*/ 475 h 538"/>
                  <a:gd name="T52" fmla="*/ 45 w 528"/>
                  <a:gd name="T53" fmla="*/ 525 h 538"/>
                  <a:gd name="T54" fmla="*/ 134 w 528"/>
                  <a:gd name="T55" fmla="*/ 538 h 538"/>
                  <a:gd name="T56" fmla="*/ 190 w 528"/>
                  <a:gd name="T57" fmla="*/ 528 h 538"/>
                  <a:gd name="T58" fmla="*/ 302 w 528"/>
                  <a:gd name="T59" fmla="*/ 465 h 538"/>
                  <a:gd name="T60" fmla="*/ 355 w 528"/>
                  <a:gd name="T61" fmla="*/ 383 h 538"/>
                  <a:gd name="T62" fmla="*/ 357 w 528"/>
                  <a:gd name="T63" fmla="*/ 366 h 538"/>
                  <a:gd name="T64" fmla="*/ 425 w 528"/>
                  <a:gd name="T65" fmla="*/ 341 h 538"/>
                  <a:gd name="T66" fmla="*/ 497 w 528"/>
                  <a:gd name="T67" fmla="*/ 271 h 538"/>
                  <a:gd name="T68" fmla="*/ 520 w 528"/>
                  <a:gd name="T69" fmla="*/ 220 h 538"/>
                  <a:gd name="T70" fmla="*/ 520 w 528"/>
                  <a:gd name="T71" fmla="*/ 127 h 538"/>
                  <a:gd name="T72" fmla="*/ 469 w 528"/>
                  <a:gd name="T73" fmla="*/ 53 h 538"/>
                  <a:gd name="T74" fmla="*/ 384 w 528"/>
                  <a:gd name="T75" fmla="*/ 9 h 538"/>
                  <a:gd name="T76" fmla="*/ 311 w 528"/>
                  <a:gd name="T77" fmla="*/ 0 h 5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28" h="538">
                    <a:moveTo>
                      <a:pt x="311" y="0"/>
                    </a:moveTo>
                    <a:lnTo>
                      <a:pt x="301" y="1"/>
                    </a:lnTo>
                    <a:lnTo>
                      <a:pt x="285" y="9"/>
                    </a:lnTo>
                    <a:lnTo>
                      <a:pt x="268" y="27"/>
                    </a:lnTo>
                    <a:lnTo>
                      <a:pt x="263" y="60"/>
                    </a:lnTo>
                    <a:lnTo>
                      <a:pt x="273" y="82"/>
                    </a:lnTo>
                    <a:lnTo>
                      <a:pt x="288" y="92"/>
                    </a:lnTo>
                    <a:lnTo>
                      <a:pt x="298" y="95"/>
                    </a:lnTo>
                    <a:lnTo>
                      <a:pt x="321" y="99"/>
                    </a:lnTo>
                    <a:lnTo>
                      <a:pt x="373" y="112"/>
                    </a:lnTo>
                    <a:lnTo>
                      <a:pt x="404" y="129"/>
                    </a:lnTo>
                    <a:lnTo>
                      <a:pt x="419" y="145"/>
                    </a:lnTo>
                    <a:lnTo>
                      <a:pt x="426" y="165"/>
                    </a:lnTo>
                    <a:lnTo>
                      <a:pt x="423" y="191"/>
                    </a:lnTo>
                    <a:lnTo>
                      <a:pt x="416" y="206"/>
                    </a:lnTo>
                    <a:lnTo>
                      <a:pt x="409" y="220"/>
                    </a:lnTo>
                    <a:lnTo>
                      <a:pt x="391" y="242"/>
                    </a:lnTo>
                    <a:lnTo>
                      <a:pt x="357" y="265"/>
                    </a:lnTo>
                    <a:lnTo>
                      <a:pt x="302" y="276"/>
                    </a:lnTo>
                    <a:lnTo>
                      <a:pt x="245" y="269"/>
                    </a:lnTo>
                    <a:lnTo>
                      <a:pt x="217" y="260"/>
                    </a:lnTo>
                    <a:lnTo>
                      <a:pt x="207" y="256"/>
                    </a:lnTo>
                    <a:lnTo>
                      <a:pt x="199" y="253"/>
                    </a:lnTo>
                    <a:lnTo>
                      <a:pt x="188" y="250"/>
                    </a:lnTo>
                    <a:lnTo>
                      <a:pt x="171" y="253"/>
                    </a:lnTo>
                    <a:lnTo>
                      <a:pt x="150" y="268"/>
                    </a:lnTo>
                    <a:lnTo>
                      <a:pt x="135" y="299"/>
                    </a:lnTo>
                    <a:lnTo>
                      <a:pt x="141" y="324"/>
                    </a:lnTo>
                    <a:lnTo>
                      <a:pt x="151" y="337"/>
                    </a:lnTo>
                    <a:lnTo>
                      <a:pt x="161" y="341"/>
                    </a:lnTo>
                    <a:lnTo>
                      <a:pt x="167" y="344"/>
                    </a:lnTo>
                    <a:lnTo>
                      <a:pt x="173" y="347"/>
                    </a:lnTo>
                    <a:lnTo>
                      <a:pt x="173" y="347"/>
                    </a:lnTo>
                    <a:lnTo>
                      <a:pt x="178" y="348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220" y="367"/>
                    </a:lnTo>
                    <a:lnTo>
                      <a:pt x="252" y="386"/>
                    </a:lnTo>
                    <a:lnTo>
                      <a:pt x="243" y="399"/>
                    </a:lnTo>
                    <a:lnTo>
                      <a:pt x="220" y="420"/>
                    </a:lnTo>
                    <a:lnTo>
                      <a:pt x="180" y="443"/>
                    </a:lnTo>
                    <a:lnTo>
                      <a:pt x="150" y="452"/>
                    </a:lnTo>
                    <a:lnTo>
                      <a:pt x="131" y="456"/>
                    </a:lnTo>
                    <a:lnTo>
                      <a:pt x="85" y="459"/>
                    </a:lnTo>
                    <a:lnTo>
                      <a:pt x="62" y="456"/>
                    </a:lnTo>
                    <a:lnTo>
                      <a:pt x="57" y="453"/>
                    </a:lnTo>
                    <a:lnTo>
                      <a:pt x="50" y="443"/>
                    </a:lnTo>
                    <a:lnTo>
                      <a:pt x="30" y="438"/>
                    </a:lnTo>
                    <a:lnTo>
                      <a:pt x="10" y="446"/>
                    </a:lnTo>
                    <a:lnTo>
                      <a:pt x="0" y="463"/>
                    </a:lnTo>
                    <a:lnTo>
                      <a:pt x="3" y="475"/>
                    </a:lnTo>
                    <a:lnTo>
                      <a:pt x="13" y="498"/>
                    </a:lnTo>
                    <a:lnTo>
                      <a:pt x="45" y="525"/>
                    </a:lnTo>
                    <a:lnTo>
                      <a:pt x="88" y="537"/>
                    </a:lnTo>
                    <a:lnTo>
                      <a:pt x="134" y="538"/>
                    </a:lnTo>
                    <a:lnTo>
                      <a:pt x="155" y="534"/>
                    </a:lnTo>
                    <a:lnTo>
                      <a:pt x="190" y="528"/>
                    </a:lnTo>
                    <a:lnTo>
                      <a:pt x="250" y="504"/>
                    </a:lnTo>
                    <a:lnTo>
                      <a:pt x="302" y="465"/>
                    </a:lnTo>
                    <a:lnTo>
                      <a:pt x="341" y="414"/>
                    </a:lnTo>
                    <a:lnTo>
                      <a:pt x="355" y="383"/>
                    </a:lnTo>
                    <a:lnTo>
                      <a:pt x="358" y="374"/>
                    </a:lnTo>
                    <a:lnTo>
                      <a:pt x="357" y="366"/>
                    </a:lnTo>
                    <a:lnTo>
                      <a:pt x="381" y="360"/>
                    </a:lnTo>
                    <a:lnTo>
                      <a:pt x="425" y="341"/>
                    </a:lnTo>
                    <a:lnTo>
                      <a:pt x="463" y="311"/>
                    </a:lnTo>
                    <a:lnTo>
                      <a:pt x="497" y="271"/>
                    </a:lnTo>
                    <a:lnTo>
                      <a:pt x="509" y="246"/>
                    </a:lnTo>
                    <a:lnTo>
                      <a:pt x="520" y="220"/>
                    </a:lnTo>
                    <a:lnTo>
                      <a:pt x="528" y="171"/>
                    </a:lnTo>
                    <a:lnTo>
                      <a:pt x="520" y="127"/>
                    </a:lnTo>
                    <a:lnTo>
                      <a:pt x="499" y="86"/>
                    </a:lnTo>
                    <a:lnTo>
                      <a:pt x="469" y="53"/>
                    </a:lnTo>
                    <a:lnTo>
                      <a:pt x="430" y="26"/>
                    </a:lnTo>
                    <a:lnTo>
                      <a:pt x="384" y="9"/>
                    </a:lnTo>
                    <a:lnTo>
                      <a:pt x="337" y="0"/>
                    </a:lnTo>
                    <a:lnTo>
                      <a:pt x="31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6" name="Freeform 20">
                <a:extLst>
                  <a:ext uri="{FF2B5EF4-FFF2-40B4-BE49-F238E27FC236}">
                    <a16:creationId xmlns:a16="http://schemas.microsoft.com/office/drawing/2014/main" id="{FC76E49A-717C-A096-DE50-9F39DADF55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65" y="2702"/>
                <a:ext cx="205" cy="210"/>
              </a:xfrm>
              <a:custGeom>
                <a:avLst/>
                <a:gdLst>
                  <a:gd name="T0" fmla="*/ 388 w 613"/>
                  <a:gd name="T1" fmla="*/ 3 h 630"/>
                  <a:gd name="T2" fmla="*/ 357 w 613"/>
                  <a:gd name="T3" fmla="*/ 52 h 630"/>
                  <a:gd name="T4" fmla="*/ 381 w 613"/>
                  <a:gd name="T5" fmla="*/ 89 h 630"/>
                  <a:gd name="T6" fmla="*/ 466 w 613"/>
                  <a:gd name="T7" fmla="*/ 128 h 630"/>
                  <a:gd name="T8" fmla="*/ 511 w 613"/>
                  <a:gd name="T9" fmla="*/ 174 h 630"/>
                  <a:gd name="T10" fmla="*/ 506 w 613"/>
                  <a:gd name="T11" fmla="*/ 230 h 630"/>
                  <a:gd name="T12" fmla="*/ 486 w 613"/>
                  <a:gd name="T13" fmla="*/ 265 h 630"/>
                  <a:gd name="T14" fmla="*/ 431 w 613"/>
                  <a:gd name="T15" fmla="*/ 307 h 630"/>
                  <a:gd name="T16" fmla="*/ 349 w 613"/>
                  <a:gd name="T17" fmla="*/ 312 h 630"/>
                  <a:gd name="T18" fmla="*/ 257 w 613"/>
                  <a:gd name="T19" fmla="*/ 265 h 630"/>
                  <a:gd name="T20" fmla="*/ 253 w 613"/>
                  <a:gd name="T21" fmla="*/ 260 h 630"/>
                  <a:gd name="T22" fmla="*/ 239 w 613"/>
                  <a:gd name="T23" fmla="*/ 252 h 630"/>
                  <a:gd name="T24" fmla="*/ 198 w 613"/>
                  <a:gd name="T25" fmla="*/ 256 h 630"/>
                  <a:gd name="T26" fmla="*/ 175 w 613"/>
                  <a:gd name="T27" fmla="*/ 311 h 630"/>
                  <a:gd name="T28" fmla="*/ 188 w 613"/>
                  <a:gd name="T29" fmla="*/ 334 h 630"/>
                  <a:gd name="T30" fmla="*/ 214 w 613"/>
                  <a:gd name="T31" fmla="*/ 354 h 630"/>
                  <a:gd name="T32" fmla="*/ 256 w 613"/>
                  <a:gd name="T33" fmla="*/ 422 h 630"/>
                  <a:gd name="T34" fmla="*/ 224 w 613"/>
                  <a:gd name="T35" fmla="*/ 512 h 630"/>
                  <a:gd name="T36" fmla="*/ 180 w 613"/>
                  <a:gd name="T37" fmla="*/ 543 h 630"/>
                  <a:gd name="T38" fmla="*/ 119 w 613"/>
                  <a:gd name="T39" fmla="*/ 547 h 630"/>
                  <a:gd name="T40" fmla="*/ 72 w 613"/>
                  <a:gd name="T41" fmla="*/ 495 h 630"/>
                  <a:gd name="T42" fmla="*/ 51 w 613"/>
                  <a:gd name="T43" fmla="*/ 397 h 630"/>
                  <a:gd name="T44" fmla="*/ 37 w 613"/>
                  <a:gd name="T45" fmla="*/ 374 h 630"/>
                  <a:gd name="T46" fmla="*/ 5 w 613"/>
                  <a:gd name="T47" fmla="*/ 387 h 630"/>
                  <a:gd name="T48" fmla="*/ 0 w 613"/>
                  <a:gd name="T49" fmla="*/ 425 h 630"/>
                  <a:gd name="T50" fmla="*/ 13 w 613"/>
                  <a:gd name="T51" fmla="*/ 540 h 630"/>
                  <a:gd name="T52" fmla="*/ 66 w 613"/>
                  <a:gd name="T53" fmla="*/ 607 h 630"/>
                  <a:gd name="T54" fmla="*/ 131 w 613"/>
                  <a:gd name="T55" fmla="*/ 630 h 630"/>
                  <a:gd name="T56" fmla="*/ 220 w 613"/>
                  <a:gd name="T57" fmla="*/ 615 h 630"/>
                  <a:gd name="T58" fmla="*/ 263 w 613"/>
                  <a:gd name="T59" fmla="*/ 594 h 630"/>
                  <a:gd name="T60" fmla="*/ 329 w 613"/>
                  <a:gd name="T61" fmla="*/ 522 h 630"/>
                  <a:gd name="T62" fmla="*/ 352 w 613"/>
                  <a:gd name="T63" fmla="*/ 452 h 630"/>
                  <a:gd name="T64" fmla="*/ 352 w 613"/>
                  <a:gd name="T65" fmla="*/ 410 h 630"/>
                  <a:gd name="T66" fmla="*/ 446 w 613"/>
                  <a:gd name="T67" fmla="*/ 404 h 630"/>
                  <a:gd name="T68" fmla="*/ 555 w 613"/>
                  <a:gd name="T69" fmla="*/ 338 h 630"/>
                  <a:gd name="T70" fmla="*/ 594 w 613"/>
                  <a:gd name="T71" fmla="*/ 283 h 630"/>
                  <a:gd name="T72" fmla="*/ 613 w 613"/>
                  <a:gd name="T73" fmla="*/ 177 h 630"/>
                  <a:gd name="T74" fmla="*/ 574 w 613"/>
                  <a:gd name="T75" fmla="*/ 82 h 630"/>
                  <a:gd name="T76" fmla="*/ 489 w 613"/>
                  <a:gd name="T77" fmla="*/ 17 h 630"/>
                  <a:gd name="T78" fmla="*/ 404 w 613"/>
                  <a:gd name="T79" fmla="*/ 0 h 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13" h="630">
                    <a:moveTo>
                      <a:pt x="404" y="0"/>
                    </a:moveTo>
                    <a:lnTo>
                      <a:pt x="388" y="3"/>
                    </a:lnTo>
                    <a:lnTo>
                      <a:pt x="365" y="21"/>
                    </a:lnTo>
                    <a:lnTo>
                      <a:pt x="357" y="52"/>
                    </a:lnTo>
                    <a:lnTo>
                      <a:pt x="367" y="79"/>
                    </a:lnTo>
                    <a:lnTo>
                      <a:pt x="381" y="89"/>
                    </a:lnTo>
                    <a:lnTo>
                      <a:pt x="410" y="101"/>
                    </a:lnTo>
                    <a:lnTo>
                      <a:pt x="466" y="128"/>
                    </a:lnTo>
                    <a:lnTo>
                      <a:pt x="498" y="152"/>
                    </a:lnTo>
                    <a:lnTo>
                      <a:pt x="511" y="174"/>
                    </a:lnTo>
                    <a:lnTo>
                      <a:pt x="515" y="200"/>
                    </a:lnTo>
                    <a:lnTo>
                      <a:pt x="506" y="230"/>
                    </a:lnTo>
                    <a:lnTo>
                      <a:pt x="498" y="249"/>
                    </a:lnTo>
                    <a:lnTo>
                      <a:pt x="486" y="265"/>
                    </a:lnTo>
                    <a:lnTo>
                      <a:pt x="462" y="291"/>
                    </a:lnTo>
                    <a:lnTo>
                      <a:pt x="431" y="307"/>
                    </a:lnTo>
                    <a:lnTo>
                      <a:pt x="400" y="314"/>
                    </a:lnTo>
                    <a:lnTo>
                      <a:pt x="349" y="312"/>
                    </a:lnTo>
                    <a:lnTo>
                      <a:pt x="285" y="286"/>
                    </a:lnTo>
                    <a:lnTo>
                      <a:pt x="257" y="265"/>
                    </a:lnTo>
                    <a:lnTo>
                      <a:pt x="257" y="265"/>
                    </a:lnTo>
                    <a:lnTo>
                      <a:pt x="253" y="260"/>
                    </a:lnTo>
                    <a:lnTo>
                      <a:pt x="247" y="258"/>
                    </a:lnTo>
                    <a:lnTo>
                      <a:pt x="239" y="252"/>
                    </a:lnTo>
                    <a:lnTo>
                      <a:pt x="223" y="249"/>
                    </a:lnTo>
                    <a:lnTo>
                      <a:pt x="198" y="256"/>
                    </a:lnTo>
                    <a:lnTo>
                      <a:pt x="177" y="285"/>
                    </a:lnTo>
                    <a:lnTo>
                      <a:pt x="175" y="311"/>
                    </a:lnTo>
                    <a:lnTo>
                      <a:pt x="181" y="327"/>
                    </a:lnTo>
                    <a:lnTo>
                      <a:pt x="188" y="334"/>
                    </a:lnTo>
                    <a:lnTo>
                      <a:pt x="201" y="344"/>
                    </a:lnTo>
                    <a:lnTo>
                      <a:pt x="214" y="354"/>
                    </a:lnTo>
                    <a:lnTo>
                      <a:pt x="234" y="376"/>
                    </a:lnTo>
                    <a:lnTo>
                      <a:pt x="256" y="422"/>
                    </a:lnTo>
                    <a:lnTo>
                      <a:pt x="253" y="469"/>
                    </a:lnTo>
                    <a:lnTo>
                      <a:pt x="224" y="512"/>
                    </a:lnTo>
                    <a:lnTo>
                      <a:pt x="198" y="531"/>
                    </a:lnTo>
                    <a:lnTo>
                      <a:pt x="180" y="543"/>
                    </a:lnTo>
                    <a:lnTo>
                      <a:pt x="146" y="551"/>
                    </a:lnTo>
                    <a:lnTo>
                      <a:pt x="119" y="547"/>
                    </a:lnTo>
                    <a:lnTo>
                      <a:pt x="96" y="533"/>
                    </a:lnTo>
                    <a:lnTo>
                      <a:pt x="72" y="495"/>
                    </a:lnTo>
                    <a:lnTo>
                      <a:pt x="54" y="430"/>
                    </a:lnTo>
                    <a:lnTo>
                      <a:pt x="51" y="397"/>
                    </a:lnTo>
                    <a:lnTo>
                      <a:pt x="50" y="386"/>
                    </a:lnTo>
                    <a:lnTo>
                      <a:pt x="37" y="374"/>
                    </a:lnTo>
                    <a:lnTo>
                      <a:pt x="20" y="374"/>
                    </a:lnTo>
                    <a:lnTo>
                      <a:pt x="5" y="387"/>
                    </a:lnTo>
                    <a:lnTo>
                      <a:pt x="2" y="397"/>
                    </a:lnTo>
                    <a:lnTo>
                      <a:pt x="0" y="425"/>
                    </a:lnTo>
                    <a:lnTo>
                      <a:pt x="1" y="484"/>
                    </a:lnTo>
                    <a:lnTo>
                      <a:pt x="13" y="540"/>
                    </a:lnTo>
                    <a:lnTo>
                      <a:pt x="43" y="589"/>
                    </a:lnTo>
                    <a:lnTo>
                      <a:pt x="66" y="607"/>
                    </a:lnTo>
                    <a:lnTo>
                      <a:pt x="87" y="619"/>
                    </a:lnTo>
                    <a:lnTo>
                      <a:pt x="131" y="630"/>
                    </a:lnTo>
                    <a:lnTo>
                      <a:pt x="175" y="628"/>
                    </a:lnTo>
                    <a:lnTo>
                      <a:pt x="220" y="615"/>
                    </a:lnTo>
                    <a:lnTo>
                      <a:pt x="241" y="606"/>
                    </a:lnTo>
                    <a:lnTo>
                      <a:pt x="263" y="594"/>
                    </a:lnTo>
                    <a:lnTo>
                      <a:pt x="300" y="561"/>
                    </a:lnTo>
                    <a:lnTo>
                      <a:pt x="329" y="522"/>
                    </a:lnTo>
                    <a:lnTo>
                      <a:pt x="348" y="476"/>
                    </a:lnTo>
                    <a:lnTo>
                      <a:pt x="352" y="452"/>
                    </a:lnTo>
                    <a:lnTo>
                      <a:pt x="355" y="430"/>
                    </a:lnTo>
                    <a:lnTo>
                      <a:pt x="352" y="410"/>
                    </a:lnTo>
                    <a:lnTo>
                      <a:pt x="384" y="413"/>
                    </a:lnTo>
                    <a:lnTo>
                      <a:pt x="446" y="404"/>
                    </a:lnTo>
                    <a:lnTo>
                      <a:pt x="505" y="380"/>
                    </a:lnTo>
                    <a:lnTo>
                      <a:pt x="555" y="338"/>
                    </a:lnTo>
                    <a:lnTo>
                      <a:pt x="577" y="309"/>
                    </a:lnTo>
                    <a:lnTo>
                      <a:pt x="594" y="283"/>
                    </a:lnTo>
                    <a:lnTo>
                      <a:pt x="611" y="230"/>
                    </a:lnTo>
                    <a:lnTo>
                      <a:pt x="613" y="177"/>
                    </a:lnTo>
                    <a:lnTo>
                      <a:pt x="600" y="127"/>
                    </a:lnTo>
                    <a:lnTo>
                      <a:pt x="574" y="82"/>
                    </a:lnTo>
                    <a:lnTo>
                      <a:pt x="537" y="44"/>
                    </a:lnTo>
                    <a:lnTo>
                      <a:pt x="489" y="17"/>
                    </a:lnTo>
                    <a:lnTo>
                      <a:pt x="434" y="1"/>
                    </a:lnTo>
                    <a:lnTo>
                      <a:pt x="40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60" name="Group 31">
              <a:extLst>
                <a:ext uri="{FF2B5EF4-FFF2-40B4-BE49-F238E27FC236}">
                  <a16:creationId xmlns:a16="http://schemas.microsoft.com/office/drawing/2014/main" id="{9860A515-F8FA-0028-8219-BA5A388E68E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94443" y="5066831"/>
              <a:ext cx="167284" cy="203007"/>
              <a:chOff x="2647" y="1727"/>
              <a:chExt cx="192" cy="233"/>
            </a:xfrm>
            <a:grpFill/>
          </p:grpSpPr>
          <p:sp>
            <p:nvSpPr>
              <p:cNvPr id="61" name="Freeform 32">
                <a:extLst>
                  <a:ext uri="{FF2B5EF4-FFF2-40B4-BE49-F238E27FC236}">
                    <a16:creationId xmlns:a16="http://schemas.microsoft.com/office/drawing/2014/main" id="{7471D72E-895A-67EE-1A7A-84685082B7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99" y="1727"/>
                <a:ext cx="140" cy="152"/>
              </a:xfrm>
              <a:custGeom>
                <a:avLst/>
                <a:gdLst>
                  <a:gd name="T0" fmla="*/ 94 w 421"/>
                  <a:gd name="T1" fmla="*/ 455 h 455"/>
                  <a:gd name="T2" fmla="*/ 0 w 421"/>
                  <a:gd name="T3" fmla="*/ 362 h 455"/>
                  <a:gd name="T4" fmla="*/ 172 w 421"/>
                  <a:gd name="T5" fmla="*/ 191 h 455"/>
                  <a:gd name="T6" fmla="*/ 371 w 421"/>
                  <a:gd name="T7" fmla="*/ 1 h 455"/>
                  <a:gd name="T8" fmla="*/ 377 w 421"/>
                  <a:gd name="T9" fmla="*/ 0 h 455"/>
                  <a:gd name="T10" fmla="*/ 404 w 421"/>
                  <a:gd name="T11" fmla="*/ 4 h 455"/>
                  <a:gd name="T12" fmla="*/ 419 w 421"/>
                  <a:gd name="T13" fmla="*/ 21 h 455"/>
                  <a:gd name="T14" fmla="*/ 421 w 421"/>
                  <a:gd name="T15" fmla="*/ 37 h 455"/>
                  <a:gd name="T16" fmla="*/ 364 w 421"/>
                  <a:gd name="T17" fmla="*/ 120 h 455"/>
                  <a:gd name="T18" fmla="*/ 130 w 421"/>
                  <a:gd name="T19" fmla="*/ 410 h 455"/>
                  <a:gd name="T20" fmla="*/ 94 w 421"/>
                  <a:gd name="T21" fmla="*/ 455 h 4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21" h="455">
                    <a:moveTo>
                      <a:pt x="94" y="455"/>
                    </a:moveTo>
                    <a:lnTo>
                      <a:pt x="0" y="362"/>
                    </a:lnTo>
                    <a:lnTo>
                      <a:pt x="172" y="191"/>
                    </a:lnTo>
                    <a:lnTo>
                      <a:pt x="371" y="1"/>
                    </a:lnTo>
                    <a:lnTo>
                      <a:pt x="377" y="0"/>
                    </a:lnTo>
                    <a:lnTo>
                      <a:pt x="404" y="4"/>
                    </a:lnTo>
                    <a:lnTo>
                      <a:pt x="419" y="21"/>
                    </a:lnTo>
                    <a:lnTo>
                      <a:pt x="421" y="37"/>
                    </a:lnTo>
                    <a:lnTo>
                      <a:pt x="364" y="120"/>
                    </a:lnTo>
                    <a:lnTo>
                      <a:pt x="130" y="410"/>
                    </a:lnTo>
                    <a:lnTo>
                      <a:pt x="94" y="45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2" name="Freeform 33">
                <a:extLst>
                  <a:ext uri="{FF2B5EF4-FFF2-40B4-BE49-F238E27FC236}">
                    <a16:creationId xmlns:a16="http://schemas.microsoft.com/office/drawing/2014/main" id="{1AFFE10C-BD1C-3332-897A-F7EC0F0784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47" y="1856"/>
                <a:ext cx="76" cy="104"/>
              </a:xfrm>
              <a:custGeom>
                <a:avLst/>
                <a:gdLst>
                  <a:gd name="T0" fmla="*/ 22 w 226"/>
                  <a:gd name="T1" fmla="*/ 314 h 314"/>
                  <a:gd name="T2" fmla="*/ 21 w 226"/>
                  <a:gd name="T3" fmla="*/ 301 h 314"/>
                  <a:gd name="T4" fmla="*/ 37 w 226"/>
                  <a:gd name="T5" fmla="*/ 242 h 314"/>
                  <a:gd name="T6" fmla="*/ 63 w 226"/>
                  <a:gd name="T7" fmla="*/ 219 h 314"/>
                  <a:gd name="T8" fmla="*/ 90 w 226"/>
                  <a:gd name="T9" fmla="*/ 211 h 314"/>
                  <a:gd name="T10" fmla="*/ 107 w 226"/>
                  <a:gd name="T11" fmla="*/ 209 h 314"/>
                  <a:gd name="T12" fmla="*/ 125 w 226"/>
                  <a:gd name="T13" fmla="*/ 208 h 314"/>
                  <a:gd name="T14" fmla="*/ 153 w 226"/>
                  <a:gd name="T15" fmla="*/ 199 h 314"/>
                  <a:gd name="T16" fmla="*/ 188 w 226"/>
                  <a:gd name="T17" fmla="*/ 173 h 314"/>
                  <a:gd name="T18" fmla="*/ 223 w 226"/>
                  <a:gd name="T19" fmla="*/ 107 h 314"/>
                  <a:gd name="T20" fmla="*/ 226 w 226"/>
                  <a:gd name="T21" fmla="*/ 91 h 314"/>
                  <a:gd name="T22" fmla="*/ 132 w 226"/>
                  <a:gd name="T23" fmla="*/ 0 h 314"/>
                  <a:gd name="T24" fmla="*/ 96 w 226"/>
                  <a:gd name="T25" fmla="*/ 17 h 314"/>
                  <a:gd name="T26" fmla="*/ 44 w 226"/>
                  <a:gd name="T27" fmla="*/ 61 h 314"/>
                  <a:gd name="T28" fmla="*/ 13 w 226"/>
                  <a:gd name="T29" fmla="*/ 113 h 314"/>
                  <a:gd name="T30" fmla="*/ 0 w 226"/>
                  <a:gd name="T31" fmla="*/ 165 h 314"/>
                  <a:gd name="T32" fmla="*/ 2 w 226"/>
                  <a:gd name="T33" fmla="*/ 239 h 314"/>
                  <a:gd name="T34" fmla="*/ 19 w 226"/>
                  <a:gd name="T35" fmla="*/ 307 h 314"/>
                  <a:gd name="T36" fmla="*/ 22 w 226"/>
                  <a:gd name="T37" fmla="*/ 314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26" h="314">
                    <a:moveTo>
                      <a:pt x="22" y="314"/>
                    </a:moveTo>
                    <a:lnTo>
                      <a:pt x="21" y="301"/>
                    </a:lnTo>
                    <a:lnTo>
                      <a:pt x="37" y="242"/>
                    </a:lnTo>
                    <a:lnTo>
                      <a:pt x="63" y="219"/>
                    </a:lnTo>
                    <a:lnTo>
                      <a:pt x="90" y="211"/>
                    </a:lnTo>
                    <a:lnTo>
                      <a:pt x="107" y="209"/>
                    </a:lnTo>
                    <a:lnTo>
                      <a:pt x="125" y="208"/>
                    </a:lnTo>
                    <a:lnTo>
                      <a:pt x="153" y="199"/>
                    </a:lnTo>
                    <a:lnTo>
                      <a:pt x="188" y="173"/>
                    </a:lnTo>
                    <a:lnTo>
                      <a:pt x="223" y="107"/>
                    </a:lnTo>
                    <a:lnTo>
                      <a:pt x="226" y="91"/>
                    </a:lnTo>
                    <a:lnTo>
                      <a:pt x="132" y="0"/>
                    </a:lnTo>
                    <a:lnTo>
                      <a:pt x="96" y="17"/>
                    </a:lnTo>
                    <a:lnTo>
                      <a:pt x="44" y="61"/>
                    </a:lnTo>
                    <a:lnTo>
                      <a:pt x="13" y="113"/>
                    </a:lnTo>
                    <a:lnTo>
                      <a:pt x="0" y="165"/>
                    </a:lnTo>
                    <a:lnTo>
                      <a:pt x="2" y="239"/>
                    </a:lnTo>
                    <a:lnTo>
                      <a:pt x="19" y="307"/>
                    </a:lnTo>
                    <a:lnTo>
                      <a:pt x="22" y="3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2963480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55B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548795" y="94343"/>
            <a:ext cx="11480799" cy="6669314"/>
          </a:xfrm>
          <a:prstGeom prst="roundRect">
            <a:avLst>
              <a:gd name="adj" fmla="val 2541"/>
            </a:avLst>
          </a:prstGeom>
          <a:solidFill>
            <a:schemeClr val="bg1"/>
          </a:solidFill>
          <a:ln>
            <a:noFill/>
          </a:ln>
          <a:effectLst>
            <a:outerShdw dist="1016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853511" y="598713"/>
            <a:ext cx="193117" cy="5222353"/>
            <a:chOff x="581527" y="787428"/>
            <a:chExt cx="193117" cy="5222353"/>
          </a:xfrm>
          <a:solidFill>
            <a:schemeClr val="bg1"/>
          </a:solidFill>
        </p:grpSpPr>
        <p:sp>
          <p:nvSpPr>
            <p:cNvPr id="5" name="Freeform 9"/>
            <p:cNvSpPr>
              <a:spLocks/>
            </p:cNvSpPr>
            <p:nvPr/>
          </p:nvSpPr>
          <p:spPr bwMode="auto">
            <a:xfrm>
              <a:off x="612262" y="1494240"/>
              <a:ext cx="131646" cy="17373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6" name="Group 12"/>
            <p:cNvGrpSpPr>
              <a:grpSpLocks noChangeAspect="1"/>
            </p:cNvGrpSpPr>
            <p:nvPr/>
          </p:nvGrpSpPr>
          <p:grpSpPr bwMode="auto">
            <a:xfrm>
              <a:off x="581527" y="787428"/>
              <a:ext cx="193117" cy="153620"/>
              <a:chOff x="6124" y="305"/>
              <a:chExt cx="841" cy="669"/>
            </a:xfrm>
            <a:grpFill/>
          </p:grpSpPr>
          <p:sp>
            <p:nvSpPr>
              <p:cNvPr id="23" name="Freeform 13"/>
              <p:cNvSpPr>
                <a:spLocks/>
              </p:cNvSpPr>
              <p:nvPr/>
            </p:nvSpPr>
            <p:spPr bwMode="auto">
              <a:xfrm>
                <a:off x="6244" y="440"/>
                <a:ext cx="601" cy="534"/>
              </a:xfrm>
              <a:custGeom>
                <a:avLst/>
                <a:gdLst>
                  <a:gd name="T0" fmla="*/ 902 w 1802"/>
                  <a:gd name="T1" fmla="*/ 0 h 1602"/>
                  <a:gd name="T2" fmla="*/ 2 w 1802"/>
                  <a:gd name="T3" fmla="*/ 742 h 1602"/>
                  <a:gd name="T4" fmla="*/ 2 w 1802"/>
                  <a:gd name="T5" fmla="*/ 743 h 1602"/>
                  <a:gd name="T6" fmla="*/ 2 w 1802"/>
                  <a:gd name="T7" fmla="*/ 746 h 1602"/>
                  <a:gd name="T8" fmla="*/ 0 w 1802"/>
                  <a:gd name="T9" fmla="*/ 749 h 1602"/>
                  <a:gd name="T10" fmla="*/ 0 w 1802"/>
                  <a:gd name="T11" fmla="*/ 751 h 1602"/>
                  <a:gd name="T12" fmla="*/ 0 w 1802"/>
                  <a:gd name="T13" fmla="*/ 1501 h 1602"/>
                  <a:gd name="T14" fmla="*/ 2 w 1802"/>
                  <a:gd name="T15" fmla="*/ 1521 h 1602"/>
                  <a:gd name="T16" fmla="*/ 16 w 1802"/>
                  <a:gd name="T17" fmla="*/ 1557 h 1602"/>
                  <a:gd name="T18" fmla="*/ 30 w 1802"/>
                  <a:gd name="T19" fmla="*/ 1572 h 1602"/>
                  <a:gd name="T20" fmla="*/ 45 w 1802"/>
                  <a:gd name="T21" fmla="*/ 1586 h 1602"/>
                  <a:gd name="T22" fmla="*/ 81 w 1802"/>
                  <a:gd name="T23" fmla="*/ 1601 h 1602"/>
                  <a:gd name="T24" fmla="*/ 100 w 1802"/>
                  <a:gd name="T25" fmla="*/ 1602 h 1602"/>
                  <a:gd name="T26" fmla="*/ 702 w 1802"/>
                  <a:gd name="T27" fmla="*/ 1602 h 1602"/>
                  <a:gd name="T28" fmla="*/ 702 w 1802"/>
                  <a:gd name="T29" fmla="*/ 1001 h 1602"/>
                  <a:gd name="T30" fmla="*/ 1102 w 1802"/>
                  <a:gd name="T31" fmla="*/ 1001 h 1602"/>
                  <a:gd name="T32" fmla="*/ 1102 w 1802"/>
                  <a:gd name="T33" fmla="*/ 1602 h 1602"/>
                  <a:gd name="T34" fmla="*/ 1703 w 1802"/>
                  <a:gd name="T35" fmla="*/ 1602 h 1602"/>
                  <a:gd name="T36" fmla="*/ 1723 w 1802"/>
                  <a:gd name="T37" fmla="*/ 1601 h 1602"/>
                  <a:gd name="T38" fmla="*/ 1758 w 1802"/>
                  <a:gd name="T39" fmla="*/ 1586 h 1602"/>
                  <a:gd name="T40" fmla="*/ 1773 w 1802"/>
                  <a:gd name="T41" fmla="*/ 1572 h 1602"/>
                  <a:gd name="T42" fmla="*/ 1786 w 1802"/>
                  <a:gd name="T43" fmla="*/ 1557 h 1602"/>
                  <a:gd name="T44" fmla="*/ 1802 w 1802"/>
                  <a:gd name="T45" fmla="*/ 1521 h 1602"/>
                  <a:gd name="T46" fmla="*/ 1802 w 1802"/>
                  <a:gd name="T47" fmla="*/ 1501 h 1602"/>
                  <a:gd name="T48" fmla="*/ 1802 w 1802"/>
                  <a:gd name="T49" fmla="*/ 751 h 1602"/>
                  <a:gd name="T50" fmla="*/ 1802 w 1802"/>
                  <a:gd name="T51" fmla="*/ 745 h 1602"/>
                  <a:gd name="T52" fmla="*/ 1801 w 1802"/>
                  <a:gd name="T53" fmla="*/ 742 h 1602"/>
                  <a:gd name="T54" fmla="*/ 902 w 1802"/>
                  <a:gd name="T55" fmla="*/ 0 h 16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802" h="1602">
                    <a:moveTo>
                      <a:pt x="902" y="0"/>
                    </a:moveTo>
                    <a:lnTo>
                      <a:pt x="2" y="742"/>
                    </a:lnTo>
                    <a:lnTo>
                      <a:pt x="2" y="743"/>
                    </a:lnTo>
                    <a:lnTo>
                      <a:pt x="2" y="746"/>
                    </a:lnTo>
                    <a:lnTo>
                      <a:pt x="0" y="749"/>
                    </a:lnTo>
                    <a:lnTo>
                      <a:pt x="0" y="751"/>
                    </a:lnTo>
                    <a:lnTo>
                      <a:pt x="0" y="1501"/>
                    </a:lnTo>
                    <a:lnTo>
                      <a:pt x="2" y="1521"/>
                    </a:lnTo>
                    <a:lnTo>
                      <a:pt x="16" y="1557"/>
                    </a:lnTo>
                    <a:lnTo>
                      <a:pt x="30" y="1572"/>
                    </a:lnTo>
                    <a:lnTo>
                      <a:pt x="45" y="1586"/>
                    </a:lnTo>
                    <a:lnTo>
                      <a:pt x="81" y="1601"/>
                    </a:lnTo>
                    <a:lnTo>
                      <a:pt x="100" y="1602"/>
                    </a:lnTo>
                    <a:lnTo>
                      <a:pt x="702" y="1602"/>
                    </a:lnTo>
                    <a:lnTo>
                      <a:pt x="702" y="1001"/>
                    </a:lnTo>
                    <a:lnTo>
                      <a:pt x="1102" y="1001"/>
                    </a:lnTo>
                    <a:lnTo>
                      <a:pt x="1102" y="1602"/>
                    </a:lnTo>
                    <a:lnTo>
                      <a:pt x="1703" y="1602"/>
                    </a:lnTo>
                    <a:lnTo>
                      <a:pt x="1723" y="1601"/>
                    </a:lnTo>
                    <a:lnTo>
                      <a:pt x="1758" y="1586"/>
                    </a:lnTo>
                    <a:lnTo>
                      <a:pt x="1773" y="1572"/>
                    </a:lnTo>
                    <a:lnTo>
                      <a:pt x="1786" y="1557"/>
                    </a:lnTo>
                    <a:lnTo>
                      <a:pt x="1802" y="1521"/>
                    </a:lnTo>
                    <a:lnTo>
                      <a:pt x="1802" y="1501"/>
                    </a:lnTo>
                    <a:lnTo>
                      <a:pt x="1802" y="751"/>
                    </a:lnTo>
                    <a:lnTo>
                      <a:pt x="1802" y="745"/>
                    </a:lnTo>
                    <a:lnTo>
                      <a:pt x="1801" y="742"/>
                    </a:lnTo>
                    <a:lnTo>
                      <a:pt x="90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14"/>
              <p:cNvSpPr>
                <a:spLocks/>
              </p:cNvSpPr>
              <p:nvPr/>
            </p:nvSpPr>
            <p:spPr bwMode="auto">
              <a:xfrm>
                <a:off x="6124" y="305"/>
                <a:ext cx="841" cy="394"/>
              </a:xfrm>
              <a:custGeom>
                <a:avLst/>
                <a:gdLst>
                  <a:gd name="T0" fmla="*/ 2505 w 2522"/>
                  <a:gd name="T1" fmla="*/ 978 h 1181"/>
                  <a:gd name="T2" fmla="*/ 2162 w 2522"/>
                  <a:gd name="T3" fmla="*/ 694 h 1181"/>
                  <a:gd name="T4" fmla="*/ 2162 w 2522"/>
                  <a:gd name="T5" fmla="*/ 54 h 1181"/>
                  <a:gd name="T6" fmla="*/ 2162 w 2522"/>
                  <a:gd name="T7" fmla="*/ 44 h 1181"/>
                  <a:gd name="T8" fmla="*/ 2155 w 2522"/>
                  <a:gd name="T9" fmla="*/ 26 h 1181"/>
                  <a:gd name="T10" fmla="*/ 2149 w 2522"/>
                  <a:gd name="T11" fmla="*/ 18 h 1181"/>
                  <a:gd name="T12" fmla="*/ 2141 w 2522"/>
                  <a:gd name="T13" fmla="*/ 13 h 1181"/>
                  <a:gd name="T14" fmla="*/ 2123 w 2522"/>
                  <a:gd name="T15" fmla="*/ 5 h 1181"/>
                  <a:gd name="T16" fmla="*/ 2113 w 2522"/>
                  <a:gd name="T17" fmla="*/ 5 h 1181"/>
                  <a:gd name="T18" fmla="*/ 1812 w 2522"/>
                  <a:gd name="T19" fmla="*/ 5 h 1181"/>
                  <a:gd name="T20" fmla="*/ 1802 w 2522"/>
                  <a:gd name="T21" fmla="*/ 5 h 1181"/>
                  <a:gd name="T22" fmla="*/ 1783 w 2522"/>
                  <a:gd name="T23" fmla="*/ 13 h 1181"/>
                  <a:gd name="T24" fmla="*/ 1776 w 2522"/>
                  <a:gd name="T25" fmla="*/ 18 h 1181"/>
                  <a:gd name="T26" fmla="*/ 1770 w 2522"/>
                  <a:gd name="T27" fmla="*/ 26 h 1181"/>
                  <a:gd name="T28" fmla="*/ 1763 w 2522"/>
                  <a:gd name="T29" fmla="*/ 44 h 1181"/>
                  <a:gd name="T30" fmla="*/ 1762 w 2522"/>
                  <a:gd name="T31" fmla="*/ 54 h 1181"/>
                  <a:gd name="T32" fmla="*/ 1762 w 2522"/>
                  <a:gd name="T33" fmla="*/ 360 h 1181"/>
                  <a:gd name="T34" fmla="*/ 1380 w 2522"/>
                  <a:gd name="T35" fmla="*/ 41 h 1181"/>
                  <a:gd name="T36" fmla="*/ 1354 w 2522"/>
                  <a:gd name="T37" fmla="*/ 23 h 1181"/>
                  <a:gd name="T38" fmla="*/ 1295 w 2522"/>
                  <a:gd name="T39" fmla="*/ 1 h 1181"/>
                  <a:gd name="T40" fmla="*/ 1262 w 2522"/>
                  <a:gd name="T41" fmla="*/ 0 h 1181"/>
                  <a:gd name="T42" fmla="*/ 1227 w 2522"/>
                  <a:gd name="T43" fmla="*/ 1 h 1181"/>
                  <a:gd name="T44" fmla="*/ 1168 w 2522"/>
                  <a:gd name="T45" fmla="*/ 23 h 1181"/>
                  <a:gd name="T46" fmla="*/ 1142 w 2522"/>
                  <a:gd name="T47" fmla="*/ 41 h 1181"/>
                  <a:gd name="T48" fmla="*/ 17 w 2522"/>
                  <a:gd name="T49" fmla="*/ 978 h 1181"/>
                  <a:gd name="T50" fmla="*/ 10 w 2522"/>
                  <a:gd name="T51" fmla="*/ 985 h 1181"/>
                  <a:gd name="T52" fmla="*/ 1 w 2522"/>
                  <a:gd name="T53" fmla="*/ 1001 h 1181"/>
                  <a:gd name="T54" fmla="*/ 0 w 2522"/>
                  <a:gd name="T55" fmla="*/ 1012 h 1181"/>
                  <a:gd name="T56" fmla="*/ 0 w 2522"/>
                  <a:gd name="T57" fmla="*/ 1023 h 1181"/>
                  <a:gd name="T58" fmla="*/ 6 w 2522"/>
                  <a:gd name="T59" fmla="*/ 1040 h 1181"/>
                  <a:gd name="T60" fmla="*/ 12 w 2522"/>
                  <a:gd name="T61" fmla="*/ 1048 h 1181"/>
                  <a:gd name="T62" fmla="*/ 108 w 2522"/>
                  <a:gd name="T63" fmla="*/ 1164 h 1181"/>
                  <a:gd name="T64" fmla="*/ 122 w 2522"/>
                  <a:gd name="T65" fmla="*/ 1177 h 1181"/>
                  <a:gd name="T66" fmla="*/ 141 w 2522"/>
                  <a:gd name="T67" fmla="*/ 1181 h 1181"/>
                  <a:gd name="T68" fmla="*/ 160 w 2522"/>
                  <a:gd name="T69" fmla="*/ 1181 h 1181"/>
                  <a:gd name="T70" fmla="*/ 179 w 2522"/>
                  <a:gd name="T71" fmla="*/ 1171 h 1181"/>
                  <a:gd name="T72" fmla="*/ 1262 w 2522"/>
                  <a:gd name="T73" fmla="*/ 268 h 1181"/>
                  <a:gd name="T74" fmla="*/ 2344 w 2522"/>
                  <a:gd name="T75" fmla="*/ 1171 h 1181"/>
                  <a:gd name="T76" fmla="*/ 2358 w 2522"/>
                  <a:gd name="T77" fmla="*/ 1180 h 1181"/>
                  <a:gd name="T78" fmla="*/ 2377 w 2522"/>
                  <a:gd name="T79" fmla="*/ 1181 h 1181"/>
                  <a:gd name="T80" fmla="*/ 2383 w 2522"/>
                  <a:gd name="T81" fmla="*/ 1181 h 1181"/>
                  <a:gd name="T82" fmla="*/ 2401 w 2522"/>
                  <a:gd name="T83" fmla="*/ 1177 h 1181"/>
                  <a:gd name="T84" fmla="*/ 2414 w 2522"/>
                  <a:gd name="T85" fmla="*/ 1164 h 1181"/>
                  <a:gd name="T86" fmla="*/ 2512 w 2522"/>
                  <a:gd name="T87" fmla="*/ 1048 h 1181"/>
                  <a:gd name="T88" fmla="*/ 2518 w 2522"/>
                  <a:gd name="T89" fmla="*/ 1040 h 1181"/>
                  <a:gd name="T90" fmla="*/ 2522 w 2522"/>
                  <a:gd name="T91" fmla="*/ 1023 h 1181"/>
                  <a:gd name="T92" fmla="*/ 2522 w 2522"/>
                  <a:gd name="T93" fmla="*/ 1012 h 1181"/>
                  <a:gd name="T94" fmla="*/ 2521 w 2522"/>
                  <a:gd name="T95" fmla="*/ 1001 h 1181"/>
                  <a:gd name="T96" fmla="*/ 2512 w 2522"/>
                  <a:gd name="T97" fmla="*/ 985 h 1181"/>
                  <a:gd name="T98" fmla="*/ 2505 w 2522"/>
                  <a:gd name="T99" fmla="*/ 978 h 1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522" h="1181">
                    <a:moveTo>
                      <a:pt x="2505" y="978"/>
                    </a:moveTo>
                    <a:lnTo>
                      <a:pt x="2162" y="694"/>
                    </a:lnTo>
                    <a:lnTo>
                      <a:pt x="2162" y="54"/>
                    </a:lnTo>
                    <a:lnTo>
                      <a:pt x="2162" y="44"/>
                    </a:lnTo>
                    <a:lnTo>
                      <a:pt x="2155" y="26"/>
                    </a:lnTo>
                    <a:lnTo>
                      <a:pt x="2149" y="18"/>
                    </a:lnTo>
                    <a:lnTo>
                      <a:pt x="2141" y="13"/>
                    </a:lnTo>
                    <a:lnTo>
                      <a:pt x="2123" y="5"/>
                    </a:lnTo>
                    <a:lnTo>
                      <a:pt x="2113" y="5"/>
                    </a:lnTo>
                    <a:lnTo>
                      <a:pt x="1812" y="5"/>
                    </a:lnTo>
                    <a:lnTo>
                      <a:pt x="1802" y="5"/>
                    </a:lnTo>
                    <a:lnTo>
                      <a:pt x="1783" y="13"/>
                    </a:lnTo>
                    <a:lnTo>
                      <a:pt x="1776" y="18"/>
                    </a:lnTo>
                    <a:lnTo>
                      <a:pt x="1770" y="26"/>
                    </a:lnTo>
                    <a:lnTo>
                      <a:pt x="1763" y="44"/>
                    </a:lnTo>
                    <a:lnTo>
                      <a:pt x="1762" y="54"/>
                    </a:lnTo>
                    <a:lnTo>
                      <a:pt x="1762" y="360"/>
                    </a:lnTo>
                    <a:lnTo>
                      <a:pt x="1380" y="41"/>
                    </a:lnTo>
                    <a:lnTo>
                      <a:pt x="1354" y="23"/>
                    </a:lnTo>
                    <a:lnTo>
                      <a:pt x="1295" y="1"/>
                    </a:lnTo>
                    <a:lnTo>
                      <a:pt x="1262" y="0"/>
                    </a:lnTo>
                    <a:lnTo>
                      <a:pt x="1227" y="1"/>
                    </a:lnTo>
                    <a:lnTo>
                      <a:pt x="1168" y="23"/>
                    </a:lnTo>
                    <a:lnTo>
                      <a:pt x="1142" y="41"/>
                    </a:lnTo>
                    <a:lnTo>
                      <a:pt x="17" y="978"/>
                    </a:lnTo>
                    <a:lnTo>
                      <a:pt x="10" y="985"/>
                    </a:lnTo>
                    <a:lnTo>
                      <a:pt x="1" y="1001"/>
                    </a:lnTo>
                    <a:lnTo>
                      <a:pt x="0" y="1012"/>
                    </a:lnTo>
                    <a:lnTo>
                      <a:pt x="0" y="1023"/>
                    </a:lnTo>
                    <a:lnTo>
                      <a:pt x="6" y="1040"/>
                    </a:lnTo>
                    <a:lnTo>
                      <a:pt x="12" y="1048"/>
                    </a:lnTo>
                    <a:lnTo>
                      <a:pt x="108" y="1164"/>
                    </a:lnTo>
                    <a:lnTo>
                      <a:pt x="122" y="1177"/>
                    </a:lnTo>
                    <a:lnTo>
                      <a:pt x="141" y="1181"/>
                    </a:lnTo>
                    <a:lnTo>
                      <a:pt x="160" y="1181"/>
                    </a:lnTo>
                    <a:lnTo>
                      <a:pt x="179" y="1171"/>
                    </a:lnTo>
                    <a:lnTo>
                      <a:pt x="1262" y="268"/>
                    </a:lnTo>
                    <a:lnTo>
                      <a:pt x="2344" y="1171"/>
                    </a:lnTo>
                    <a:lnTo>
                      <a:pt x="2358" y="1180"/>
                    </a:lnTo>
                    <a:lnTo>
                      <a:pt x="2377" y="1181"/>
                    </a:lnTo>
                    <a:lnTo>
                      <a:pt x="2383" y="1181"/>
                    </a:lnTo>
                    <a:lnTo>
                      <a:pt x="2401" y="1177"/>
                    </a:lnTo>
                    <a:lnTo>
                      <a:pt x="2414" y="1164"/>
                    </a:lnTo>
                    <a:lnTo>
                      <a:pt x="2512" y="1048"/>
                    </a:lnTo>
                    <a:lnTo>
                      <a:pt x="2518" y="1040"/>
                    </a:lnTo>
                    <a:lnTo>
                      <a:pt x="2522" y="1023"/>
                    </a:lnTo>
                    <a:lnTo>
                      <a:pt x="2522" y="1012"/>
                    </a:lnTo>
                    <a:lnTo>
                      <a:pt x="2521" y="1001"/>
                    </a:lnTo>
                    <a:lnTo>
                      <a:pt x="2512" y="985"/>
                    </a:lnTo>
                    <a:lnTo>
                      <a:pt x="2505" y="97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7" name="Freeform 36"/>
            <p:cNvSpPr>
              <a:spLocks noEditPoints="1"/>
            </p:cNvSpPr>
            <p:nvPr/>
          </p:nvSpPr>
          <p:spPr bwMode="auto">
            <a:xfrm>
              <a:off x="625397" y="4336406"/>
              <a:ext cx="105376" cy="177233"/>
            </a:xfrm>
            <a:custGeom>
              <a:avLst/>
              <a:gdLst>
                <a:gd name="T0" fmla="*/ 937 w 1926"/>
                <a:gd name="T1" fmla="*/ 3639 h 4045"/>
                <a:gd name="T2" fmla="*/ 893 w 1926"/>
                <a:gd name="T3" fmla="*/ 3665 h 4045"/>
                <a:gd name="T4" fmla="*/ 863 w 1926"/>
                <a:gd name="T5" fmla="*/ 3712 h 4045"/>
                <a:gd name="T6" fmla="*/ 851 w 1926"/>
                <a:gd name="T7" fmla="*/ 3772 h 4045"/>
                <a:gd name="T8" fmla="*/ 863 w 1926"/>
                <a:gd name="T9" fmla="*/ 3832 h 4045"/>
                <a:gd name="T10" fmla="*/ 893 w 1926"/>
                <a:gd name="T11" fmla="*/ 3878 h 4045"/>
                <a:gd name="T12" fmla="*/ 937 w 1926"/>
                <a:gd name="T13" fmla="*/ 3905 h 4045"/>
                <a:gd name="T14" fmla="*/ 988 w 1926"/>
                <a:gd name="T15" fmla="*/ 3905 h 4045"/>
                <a:gd name="T16" fmla="*/ 1033 w 1926"/>
                <a:gd name="T17" fmla="*/ 3878 h 4045"/>
                <a:gd name="T18" fmla="*/ 1064 w 1926"/>
                <a:gd name="T19" fmla="*/ 3832 h 4045"/>
                <a:gd name="T20" fmla="*/ 1075 w 1926"/>
                <a:gd name="T21" fmla="*/ 3772 h 4045"/>
                <a:gd name="T22" fmla="*/ 1064 w 1926"/>
                <a:gd name="T23" fmla="*/ 3712 h 4045"/>
                <a:gd name="T24" fmla="*/ 1033 w 1926"/>
                <a:gd name="T25" fmla="*/ 3665 h 4045"/>
                <a:gd name="T26" fmla="*/ 988 w 1926"/>
                <a:gd name="T27" fmla="*/ 3639 h 4045"/>
                <a:gd name="T28" fmla="*/ 156 w 1926"/>
                <a:gd name="T29" fmla="*/ 434 h 4045"/>
                <a:gd name="T30" fmla="*/ 1770 w 1926"/>
                <a:gd name="T31" fmla="*/ 3540 h 4045"/>
                <a:gd name="T32" fmla="*/ 156 w 1926"/>
                <a:gd name="T33" fmla="*/ 434 h 4045"/>
                <a:gd name="T34" fmla="*/ 716 w 1926"/>
                <a:gd name="T35" fmla="*/ 200 h 4045"/>
                <a:gd name="T36" fmla="*/ 701 w 1926"/>
                <a:gd name="T37" fmla="*/ 217 h 4045"/>
                <a:gd name="T38" fmla="*/ 701 w 1926"/>
                <a:gd name="T39" fmla="*/ 243 h 4045"/>
                <a:gd name="T40" fmla="*/ 716 w 1926"/>
                <a:gd name="T41" fmla="*/ 260 h 4045"/>
                <a:gd name="T42" fmla="*/ 1199 w 1926"/>
                <a:gd name="T43" fmla="*/ 262 h 4045"/>
                <a:gd name="T44" fmla="*/ 1218 w 1926"/>
                <a:gd name="T45" fmla="*/ 254 h 4045"/>
                <a:gd name="T46" fmla="*/ 1226 w 1926"/>
                <a:gd name="T47" fmla="*/ 230 h 4045"/>
                <a:gd name="T48" fmla="*/ 1218 w 1926"/>
                <a:gd name="T49" fmla="*/ 207 h 4045"/>
                <a:gd name="T50" fmla="*/ 1199 w 1926"/>
                <a:gd name="T51" fmla="*/ 197 h 4045"/>
                <a:gd name="T52" fmla="*/ 224 w 1926"/>
                <a:gd name="T53" fmla="*/ 0 h 4045"/>
                <a:gd name="T54" fmla="*/ 1738 w 1926"/>
                <a:gd name="T55" fmla="*/ 4 h 4045"/>
                <a:gd name="T56" fmla="*/ 1805 w 1926"/>
                <a:gd name="T57" fmla="*/ 31 h 4045"/>
                <a:gd name="T58" fmla="*/ 1860 w 1926"/>
                <a:gd name="T59" fmla="*/ 81 h 4045"/>
                <a:gd name="T60" fmla="*/ 1900 w 1926"/>
                <a:gd name="T61" fmla="*/ 148 h 4045"/>
                <a:gd name="T62" fmla="*/ 1923 w 1926"/>
                <a:gd name="T63" fmla="*/ 229 h 4045"/>
                <a:gd name="T64" fmla="*/ 1926 w 1926"/>
                <a:gd name="T65" fmla="*/ 3772 h 4045"/>
                <a:gd name="T66" fmla="*/ 1915 w 1926"/>
                <a:gd name="T67" fmla="*/ 3857 h 4045"/>
                <a:gd name="T68" fmla="*/ 1882 w 1926"/>
                <a:gd name="T69" fmla="*/ 3932 h 4045"/>
                <a:gd name="T70" fmla="*/ 1834 w 1926"/>
                <a:gd name="T71" fmla="*/ 3992 h 4045"/>
                <a:gd name="T72" fmla="*/ 1773 w 1926"/>
                <a:gd name="T73" fmla="*/ 4032 h 4045"/>
                <a:gd name="T74" fmla="*/ 1702 w 1926"/>
                <a:gd name="T75" fmla="*/ 4045 h 4045"/>
                <a:gd name="T76" fmla="*/ 188 w 1926"/>
                <a:gd name="T77" fmla="*/ 4041 h 4045"/>
                <a:gd name="T78" fmla="*/ 122 w 1926"/>
                <a:gd name="T79" fmla="*/ 4014 h 4045"/>
                <a:gd name="T80" fmla="*/ 66 w 1926"/>
                <a:gd name="T81" fmla="*/ 3964 h 4045"/>
                <a:gd name="T82" fmla="*/ 25 w 1926"/>
                <a:gd name="T83" fmla="*/ 3897 h 4045"/>
                <a:gd name="T84" fmla="*/ 3 w 1926"/>
                <a:gd name="T85" fmla="*/ 3816 h 4045"/>
                <a:gd name="T86" fmla="*/ 0 w 1926"/>
                <a:gd name="T87" fmla="*/ 273 h 4045"/>
                <a:gd name="T88" fmla="*/ 12 w 1926"/>
                <a:gd name="T89" fmla="*/ 188 h 4045"/>
                <a:gd name="T90" fmla="*/ 43 w 1926"/>
                <a:gd name="T91" fmla="*/ 113 h 4045"/>
                <a:gd name="T92" fmla="*/ 92 w 1926"/>
                <a:gd name="T93" fmla="*/ 53 h 4045"/>
                <a:gd name="T94" fmla="*/ 154 w 1926"/>
                <a:gd name="T95" fmla="*/ 13 h 4045"/>
                <a:gd name="T96" fmla="*/ 224 w 1926"/>
                <a:gd name="T97" fmla="*/ 0 h 4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26" h="4045">
                  <a:moveTo>
                    <a:pt x="963" y="3636"/>
                  </a:moveTo>
                  <a:lnTo>
                    <a:pt x="937" y="3639"/>
                  </a:lnTo>
                  <a:lnTo>
                    <a:pt x="914" y="3649"/>
                  </a:lnTo>
                  <a:lnTo>
                    <a:pt x="893" y="3665"/>
                  </a:lnTo>
                  <a:lnTo>
                    <a:pt x="876" y="3686"/>
                  </a:lnTo>
                  <a:lnTo>
                    <a:pt x="863" y="3712"/>
                  </a:lnTo>
                  <a:lnTo>
                    <a:pt x="854" y="3741"/>
                  </a:lnTo>
                  <a:lnTo>
                    <a:pt x="851" y="3772"/>
                  </a:lnTo>
                  <a:lnTo>
                    <a:pt x="854" y="3804"/>
                  </a:lnTo>
                  <a:lnTo>
                    <a:pt x="863" y="3832"/>
                  </a:lnTo>
                  <a:lnTo>
                    <a:pt x="876" y="3857"/>
                  </a:lnTo>
                  <a:lnTo>
                    <a:pt x="893" y="3878"/>
                  </a:lnTo>
                  <a:lnTo>
                    <a:pt x="914" y="3894"/>
                  </a:lnTo>
                  <a:lnTo>
                    <a:pt x="937" y="3905"/>
                  </a:lnTo>
                  <a:lnTo>
                    <a:pt x="963" y="3909"/>
                  </a:lnTo>
                  <a:lnTo>
                    <a:pt x="988" y="3905"/>
                  </a:lnTo>
                  <a:lnTo>
                    <a:pt x="1013" y="3894"/>
                  </a:lnTo>
                  <a:lnTo>
                    <a:pt x="1033" y="3878"/>
                  </a:lnTo>
                  <a:lnTo>
                    <a:pt x="1051" y="3857"/>
                  </a:lnTo>
                  <a:lnTo>
                    <a:pt x="1064" y="3832"/>
                  </a:lnTo>
                  <a:lnTo>
                    <a:pt x="1072" y="3804"/>
                  </a:lnTo>
                  <a:lnTo>
                    <a:pt x="1075" y="3772"/>
                  </a:lnTo>
                  <a:lnTo>
                    <a:pt x="1072" y="3741"/>
                  </a:lnTo>
                  <a:lnTo>
                    <a:pt x="1064" y="3712"/>
                  </a:lnTo>
                  <a:lnTo>
                    <a:pt x="1051" y="3686"/>
                  </a:lnTo>
                  <a:lnTo>
                    <a:pt x="1033" y="3665"/>
                  </a:lnTo>
                  <a:lnTo>
                    <a:pt x="1013" y="3649"/>
                  </a:lnTo>
                  <a:lnTo>
                    <a:pt x="988" y="3639"/>
                  </a:lnTo>
                  <a:lnTo>
                    <a:pt x="963" y="3636"/>
                  </a:lnTo>
                  <a:close/>
                  <a:moveTo>
                    <a:pt x="156" y="434"/>
                  </a:moveTo>
                  <a:lnTo>
                    <a:pt x="156" y="3540"/>
                  </a:lnTo>
                  <a:lnTo>
                    <a:pt x="1770" y="3540"/>
                  </a:lnTo>
                  <a:lnTo>
                    <a:pt x="1770" y="434"/>
                  </a:lnTo>
                  <a:lnTo>
                    <a:pt x="156" y="434"/>
                  </a:lnTo>
                  <a:close/>
                  <a:moveTo>
                    <a:pt x="727" y="197"/>
                  </a:moveTo>
                  <a:lnTo>
                    <a:pt x="716" y="200"/>
                  </a:lnTo>
                  <a:lnTo>
                    <a:pt x="707" y="207"/>
                  </a:lnTo>
                  <a:lnTo>
                    <a:pt x="701" y="217"/>
                  </a:lnTo>
                  <a:lnTo>
                    <a:pt x="699" y="230"/>
                  </a:lnTo>
                  <a:lnTo>
                    <a:pt x="701" y="243"/>
                  </a:lnTo>
                  <a:lnTo>
                    <a:pt x="707" y="254"/>
                  </a:lnTo>
                  <a:lnTo>
                    <a:pt x="716" y="260"/>
                  </a:lnTo>
                  <a:lnTo>
                    <a:pt x="727" y="262"/>
                  </a:lnTo>
                  <a:lnTo>
                    <a:pt x="1199" y="262"/>
                  </a:lnTo>
                  <a:lnTo>
                    <a:pt x="1210" y="260"/>
                  </a:lnTo>
                  <a:lnTo>
                    <a:pt x="1218" y="254"/>
                  </a:lnTo>
                  <a:lnTo>
                    <a:pt x="1224" y="243"/>
                  </a:lnTo>
                  <a:lnTo>
                    <a:pt x="1226" y="230"/>
                  </a:lnTo>
                  <a:lnTo>
                    <a:pt x="1224" y="217"/>
                  </a:lnTo>
                  <a:lnTo>
                    <a:pt x="1218" y="207"/>
                  </a:lnTo>
                  <a:lnTo>
                    <a:pt x="1210" y="200"/>
                  </a:lnTo>
                  <a:lnTo>
                    <a:pt x="1199" y="197"/>
                  </a:lnTo>
                  <a:lnTo>
                    <a:pt x="727" y="197"/>
                  </a:lnTo>
                  <a:close/>
                  <a:moveTo>
                    <a:pt x="224" y="0"/>
                  </a:moveTo>
                  <a:lnTo>
                    <a:pt x="1702" y="0"/>
                  </a:lnTo>
                  <a:lnTo>
                    <a:pt x="1738" y="4"/>
                  </a:lnTo>
                  <a:lnTo>
                    <a:pt x="1773" y="13"/>
                  </a:lnTo>
                  <a:lnTo>
                    <a:pt x="1805" y="31"/>
                  </a:lnTo>
                  <a:lnTo>
                    <a:pt x="1834" y="53"/>
                  </a:lnTo>
                  <a:lnTo>
                    <a:pt x="1860" y="81"/>
                  </a:lnTo>
                  <a:lnTo>
                    <a:pt x="1882" y="113"/>
                  </a:lnTo>
                  <a:lnTo>
                    <a:pt x="1900" y="148"/>
                  </a:lnTo>
                  <a:lnTo>
                    <a:pt x="1915" y="188"/>
                  </a:lnTo>
                  <a:lnTo>
                    <a:pt x="1923" y="229"/>
                  </a:lnTo>
                  <a:lnTo>
                    <a:pt x="1926" y="273"/>
                  </a:lnTo>
                  <a:lnTo>
                    <a:pt x="1926" y="3772"/>
                  </a:lnTo>
                  <a:lnTo>
                    <a:pt x="1923" y="3816"/>
                  </a:lnTo>
                  <a:lnTo>
                    <a:pt x="1915" y="3857"/>
                  </a:lnTo>
                  <a:lnTo>
                    <a:pt x="1900" y="3897"/>
                  </a:lnTo>
                  <a:lnTo>
                    <a:pt x="1882" y="3932"/>
                  </a:lnTo>
                  <a:lnTo>
                    <a:pt x="1860" y="3964"/>
                  </a:lnTo>
                  <a:lnTo>
                    <a:pt x="1834" y="3992"/>
                  </a:lnTo>
                  <a:lnTo>
                    <a:pt x="1805" y="4014"/>
                  </a:lnTo>
                  <a:lnTo>
                    <a:pt x="1773" y="4032"/>
                  </a:lnTo>
                  <a:lnTo>
                    <a:pt x="1738" y="4041"/>
                  </a:lnTo>
                  <a:lnTo>
                    <a:pt x="1702" y="4045"/>
                  </a:lnTo>
                  <a:lnTo>
                    <a:pt x="224" y="4045"/>
                  </a:lnTo>
                  <a:lnTo>
                    <a:pt x="188" y="4041"/>
                  </a:lnTo>
                  <a:lnTo>
                    <a:pt x="154" y="4032"/>
                  </a:lnTo>
                  <a:lnTo>
                    <a:pt x="122" y="4014"/>
                  </a:lnTo>
                  <a:lnTo>
                    <a:pt x="92" y="3992"/>
                  </a:lnTo>
                  <a:lnTo>
                    <a:pt x="66" y="3964"/>
                  </a:lnTo>
                  <a:lnTo>
                    <a:pt x="43" y="3932"/>
                  </a:lnTo>
                  <a:lnTo>
                    <a:pt x="25" y="3897"/>
                  </a:lnTo>
                  <a:lnTo>
                    <a:pt x="12" y="3857"/>
                  </a:lnTo>
                  <a:lnTo>
                    <a:pt x="3" y="3816"/>
                  </a:lnTo>
                  <a:lnTo>
                    <a:pt x="0" y="3772"/>
                  </a:lnTo>
                  <a:lnTo>
                    <a:pt x="0" y="273"/>
                  </a:lnTo>
                  <a:lnTo>
                    <a:pt x="3" y="229"/>
                  </a:lnTo>
                  <a:lnTo>
                    <a:pt x="12" y="188"/>
                  </a:lnTo>
                  <a:lnTo>
                    <a:pt x="25" y="148"/>
                  </a:lnTo>
                  <a:lnTo>
                    <a:pt x="43" y="113"/>
                  </a:lnTo>
                  <a:lnTo>
                    <a:pt x="66" y="81"/>
                  </a:lnTo>
                  <a:lnTo>
                    <a:pt x="92" y="53"/>
                  </a:lnTo>
                  <a:lnTo>
                    <a:pt x="122" y="31"/>
                  </a:lnTo>
                  <a:lnTo>
                    <a:pt x="154" y="13"/>
                  </a:lnTo>
                  <a:lnTo>
                    <a:pt x="188" y="4"/>
                  </a:lnTo>
                  <a:lnTo>
                    <a:pt x="22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" name="자유형 7"/>
            <p:cNvSpPr>
              <a:spLocks/>
            </p:cNvSpPr>
            <p:nvPr/>
          </p:nvSpPr>
          <p:spPr bwMode="auto">
            <a:xfrm>
              <a:off x="598771" y="3644382"/>
              <a:ext cx="158629" cy="138832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" name="Freeform 6"/>
            <p:cNvSpPr>
              <a:spLocks/>
            </p:cNvSpPr>
            <p:nvPr/>
          </p:nvSpPr>
          <p:spPr bwMode="auto">
            <a:xfrm rot="10800000" flipH="1" flipV="1">
              <a:off x="597941" y="2949079"/>
              <a:ext cx="160288" cy="142111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10" name="Group 20"/>
            <p:cNvGrpSpPr>
              <a:grpSpLocks noChangeAspect="1"/>
            </p:cNvGrpSpPr>
            <p:nvPr/>
          </p:nvGrpSpPr>
          <p:grpSpPr bwMode="auto">
            <a:xfrm>
              <a:off x="614039" y="2221163"/>
              <a:ext cx="128093" cy="174724"/>
              <a:chOff x="2597" y="4163"/>
              <a:chExt cx="217" cy="296"/>
            </a:xfrm>
            <a:grpFill/>
          </p:grpSpPr>
          <p:sp>
            <p:nvSpPr>
              <p:cNvPr id="19" name="Freeform 22"/>
              <p:cNvSpPr>
                <a:spLocks noEditPoints="1"/>
              </p:cNvSpPr>
              <p:nvPr/>
            </p:nvSpPr>
            <p:spPr bwMode="auto">
              <a:xfrm>
                <a:off x="2630" y="4163"/>
                <a:ext cx="151" cy="176"/>
              </a:xfrm>
              <a:custGeom>
                <a:avLst/>
                <a:gdLst>
                  <a:gd name="T0" fmla="*/ 410 w 1662"/>
                  <a:gd name="T1" fmla="*/ 645 h 1942"/>
                  <a:gd name="T2" fmla="*/ 309 w 1662"/>
                  <a:gd name="T3" fmla="*/ 847 h 1942"/>
                  <a:gd name="T4" fmla="*/ 255 w 1662"/>
                  <a:gd name="T5" fmla="*/ 1023 h 1942"/>
                  <a:gd name="T6" fmla="*/ 263 w 1662"/>
                  <a:gd name="T7" fmla="*/ 1206 h 1942"/>
                  <a:gd name="T8" fmla="*/ 347 w 1662"/>
                  <a:gd name="T9" fmla="*/ 1429 h 1942"/>
                  <a:gd name="T10" fmla="*/ 476 w 1662"/>
                  <a:gd name="T11" fmla="*/ 1620 h 1942"/>
                  <a:gd name="T12" fmla="*/ 638 w 1662"/>
                  <a:gd name="T13" fmla="*/ 1753 h 1942"/>
                  <a:gd name="T14" fmla="*/ 825 w 1662"/>
                  <a:gd name="T15" fmla="*/ 1803 h 1942"/>
                  <a:gd name="T16" fmla="*/ 1013 w 1662"/>
                  <a:gd name="T17" fmla="*/ 1753 h 1942"/>
                  <a:gd name="T18" fmla="*/ 1176 w 1662"/>
                  <a:gd name="T19" fmla="*/ 1619 h 1942"/>
                  <a:gd name="T20" fmla="*/ 1305 w 1662"/>
                  <a:gd name="T21" fmla="*/ 1428 h 1942"/>
                  <a:gd name="T22" fmla="*/ 1388 w 1662"/>
                  <a:gd name="T23" fmla="*/ 1205 h 1942"/>
                  <a:gd name="T24" fmla="*/ 1418 w 1662"/>
                  <a:gd name="T25" fmla="*/ 974 h 1942"/>
                  <a:gd name="T26" fmla="*/ 1266 w 1662"/>
                  <a:gd name="T27" fmla="*/ 836 h 1942"/>
                  <a:gd name="T28" fmla="*/ 1012 w 1662"/>
                  <a:gd name="T29" fmla="*/ 794 h 1942"/>
                  <a:gd name="T30" fmla="*/ 806 w 1662"/>
                  <a:gd name="T31" fmla="*/ 713 h 1942"/>
                  <a:gd name="T32" fmla="*/ 646 w 1662"/>
                  <a:gd name="T33" fmla="*/ 610 h 1942"/>
                  <a:gd name="T34" fmla="*/ 526 w 1662"/>
                  <a:gd name="T35" fmla="*/ 499 h 1942"/>
                  <a:gd name="T36" fmla="*/ 944 w 1662"/>
                  <a:gd name="T37" fmla="*/ 23 h 1942"/>
                  <a:gd name="T38" fmla="*/ 1152 w 1662"/>
                  <a:gd name="T39" fmla="*/ 118 h 1942"/>
                  <a:gd name="T40" fmla="*/ 1271 w 1662"/>
                  <a:gd name="T41" fmla="*/ 205 h 1942"/>
                  <a:gd name="T42" fmla="*/ 1388 w 1662"/>
                  <a:gd name="T43" fmla="*/ 323 h 1942"/>
                  <a:gd name="T44" fmla="*/ 1455 w 1662"/>
                  <a:gd name="T45" fmla="*/ 429 h 1942"/>
                  <a:gd name="T46" fmla="*/ 1524 w 1662"/>
                  <a:gd name="T47" fmla="*/ 626 h 1942"/>
                  <a:gd name="T48" fmla="*/ 1555 w 1662"/>
                  <a:gd name="T49" fmla="*/ 892 h 1942"/>
                  <a:gd name="T50" fmla="*/ 1619 w 1662"/>
                  <a:gd name="T51" fmla="*/ 939 h 1942"/>
                  <a:gd name="T52" fmla="*/ 1657 w 1662"/>
                  <a:gd name="T53" fmla="*/ 1032 h 1942"/>
                  <a:gd name="T54" fmla="*/ 1655 w 1662"/>
                  <a:gd name="T55" fmla="*/ 1183 h 1942"/>
                  <a:gd name="T56" fmla="*/ 1611 w 1662"/>
                  <a:gd name="T57" fmla="*/ 1304 h 1942"/>
                  <a:gd name="T58" fmla="*/ 1537 w 1662"/>
                  <a:gd name="T59" fmla="*/ 1372 h 1942"/>
                  <a:gd name="T60" fmla="*/ 1445 w 1662"/>
                  <a:gd name="T61" fmla="*/ 1454 h 1942"/>
                  <a:gd name="T62" fmla="*/ 1313 w 1662"/>
                  <a:gd name="T63" fmla="*/ 1670 h 1942"/>
                  <a:gd name="T64" fmla="*/ 1141 w 1662"/>
                  <a:gd name="T65" fmla="*/ 1836 h 1942"/>
                  <a:gd name="T66" fmla="*/ 937 w 1662"/>
                  <a:gd name="T67" fmla="*/ 1930 h 1942"/>
                  <a:gd name="T68" fmla="*/ 714 w 1662"/>
                  <a:gd name="T69" fmla="*/ 1930 h 1942"/>
                  <a:gd name="T70" fmla="*/ 510 w 1662"/>
                  <a:gd name="T71" fmla="*/ 1836 h 1942"/>
                  <a:gd name="T72" fmla="*/ 337 w 1662"/>
                  <a:gd name="T73" fmla="*/ 1669 h 1942"/>
                  <a:gd name="T74" fmla="*/ 205 w 1662"/>
                  <a:gd name="T75" fmla="*/ 1452 h 1942"/>
                  <a:gd name="T76" fmla="*/ 111 w 1662"/>
                  <a:gd name="T77" fmla="*/ 1364 h 1942"/>
                  <a:gd name="T78" fmla="*/ 39 w 1662"/>
                  <a:gd name="T79" fmla="*/ 1284 h 1942"/>
                  <a:gd name="T80" fmla="*/ 2 w 1662"/>
                  <a:gd name="T81" fmla="*/ 1143 h 1942"/>
                  <a:gd name="T82" fmla="*/ 9 w 1662"/>
                  <a:gd name="T83" fmla="*/ 1009 h 1942"/>
                  <a:gd name="T84" fmla="*/ 50 w 1662"/>
                  <a:gd name="T85" fmla="*/ 930 h 1942"/>
                  <a:gd name="T86" fmla="*/ 98 w 1662"/>
                  <a:gd name="T87" fmla="*/ 851 h 1942"/>
                  <a:gd name="T88" fmla="*/ 85 w 1662"/>
                  <a:gd name="T89" fmla="*/ 643 h 1942"/>
                  <a:gd name="T90" fmla="*/ 120 w 1662"/>
                  <a:gd name="T91" fmla="*/ 487 h 1942"/>
                  <a:gd name="T92" fmla="*/ 183 w 1662"/>
                  <a:gd name="T93" fmla="*/ 377 h 1942"/>
                  <a:gd name="T94" fmla="*/ 257 w 1662"/>
                  <a:gd name="T95" fmla="*/ 305 h 1942"/>
                  <a:gd name="T96" fmla="*/ 319 w 1662"/>
                  <a:gd name="T97" fmla="*/ 266 h 1942"/>
                  <a:gd name="T98" fmla="*/ 352 w 1662"/>
                  <a:gd name="T99" fmla="*/ 246 h 1942"/>
                  <a:gd name="T100" fmla="*/ 390 w 1662"/>
                  <a:gd name="T101" fmla="*/ 196 h 1942"/>
                  <a:gd name="T102" fmla="*/ 459 w 1662"/>
                  <a:gd name="T103" fmla="*/ 127 h 1942"/>
                  <a:gd name="T104" fmla="*/ 559 w 1662"/>
                  <a:gd name="T105" fmla="*/ 57 h 1942"/>
                  <a:gd name="T106" fmla="*/ 690 w 1662"/>
                  <a:gd name="T107" fmla="*/ 10 h 19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662" h="1942">
                    <a:moveTo>
                      <a:pt x="526" y="499"/>
                    </a:moveTo>
                    <a:lnTo>
                      <a:pt x="484" y="546"/>
                    </a:lnTo>
                    <a:lnTo>
                      <a:pt x="445" y="595"/>
                    </a:lnTo>
                    <a:lnTo>
                      <a:pt x="410" y="645"/>
                    </a:lnTo>
                    <a:lnTo>
                      <a:pt x="379" y="696"/>
                    </a:lnTo>
                    <a:lnTo>
                      <a:pt x="352" y="747"/>
                    </a:lnTo>
                    <a:lnTo>
                      <a:pt x="329" y="797"/>
                    </a:lnTo>
                    <a:lnTo>
                      <a:pt x="309" y="847"/>
                    </a:lnTo>
                    <a:lnTo>
                      <a:pt x="291" y="895"/>
                    </a:lnTo>
                    <a:lnTo>
                      <a:pt x="277" y="941"/>
                    </a:lnTo>
                    <a:lnTo>
                      <a:pt x="264" y="984"/>
                    </a:lnTo>
                    <a:lnTo>
                      <a:pt x="255" y="1023"/>
                    </a:lnTo>
                    <a:lnTo>
                      <a:pt x="247" y="1059"/>
                    </a:lnTo>
                    <a:lnTo>
                      <a:pt x="241" y="1091"/>
                    </a:lnTo>
                    <a:lnTo>
                      <a:pt x="250" y="1148"/>
                    </a:lnTo>
                    <a:lnTo>
                      <a:pt x="263" y="1206"/>
                    </a:lnTo>
                    <a:lnTo>
                      <a:pt x="280" y="1263"/>
                    </a:lnTo>
                    <a:lnTo>
                      <a:pt x="299" y="1320"/>
                    </a:lnTo>
                    <a:lnTo>
                      <a:pt x="322" y="1375"/>
                    </a:lnTo>
                    <a:lnTo>
                      <a:pt x="347" y="1429"/>
                    </a:lnTo>
                    <a:lnTo>
                      <a:pt x="375" y="1480"/>
                    </a:lnTo>
                    <a:lnTo>
                      <a:pt x="406" y="1530"/>
                    </a:lnTo>
                    <a:lnTo>
                      <a:pt x="440" y="1576"/>
                    </a:lnTo>
                    <a:lnTo>
                      <a:pt x="476" y="1620"/>
                    </a:lnTo>
                    <a:lnTo>
                      <a:pt x="513" y="1659"/>
                    </a:lnTo>
                    <a:lnTo>
                      <a:pt x="553" y="1695"/>
                    </a:lnTo>
                    <a:lnTo>
                      <a:pt x="594" y="1726"/>
                    </a:lnTo>
                    <a:lnTo>
                      <a:pt x="638" y="1753"/>
                    </a:lnTo>
                    <a:lnTo>
                      <a:pt x="683" y="1774"/>
                    </a:lnTo>
                    <a:lnTo>
                      <a:pt x="729" y="1789"/>
                    </a:lnTo>
                    <a:lnTo>
                      <a:pt x="777" y="1800"/>
                    </a:lnTo>
                    <a:lnTo>
                      <a:pt x="825" y="1803"/>
                    </a:lnTo>
                    <a:lnTo>
                      <a:pt x="875" y="1800"/>
                    </a:lnTo>
                    <a:lnTo>
                      <a:pt x="922" y="1789"/>
                    </a:lnTo>
                    <a:lnTo>
                      <a:pt x="968" y="1774"/>
                    </a:lnTo>
                    <a:lnTo>
                      <a:pt x="1013" y="1753"/>
                    </a:lnTo>
                    <a:lnTo>
                      <a:pt x="1056" y="1726"/>
                    </a:lnTo>
                    <a:lnTo>
                      <a:pt x="1099" y="1695"/>
                    </a:lnTo>
                    <a:lnTo>
                      <a:pt x="1139" y="1659"/>
                    </a:lnTo>
                    <a:lnTo>
                      <a:pt x="1176" y="1619"/>
                    </a:lnTo>
                    <a:lnTo>
                      <a:pt x="1212" y="1576"/>
                    </a:lnTo>
                    <a:lnTo>
                      <a:pt x="1245" y="1529"/>
                    </a:lnTo>
                    <a:lnTo>
                      <a:pt x="1276" y="1480"/>
                    </a:lnTo>
                    <a:lnTo>
                      <a:pt x="1305" y="1428"/>
                    </a:lnTo>
                    <a:lnTo>
                      <a:pt x="1330" y="1374"/>
                    </a:lnTo>
                    <a:lnTo>
                      <a:pt x="1353" y="1319"/>
                    </a:lnTo>
                    <a:lnTo>
                      <a:pt x="1372" y="1262"/>
                    </a:lnTo>
                    <a:lnTo>
                      <a:pt x="1388" y="1205"/>
                    </a:lnTo>
                    <a:lnTo>
                      <a:pt x="1401" y="1147"/>
                    </a:lnTo>
                    <a:lnTo>
                      <a:pt x="1411" y="1089"/>
                    </a:lnTo>
                    <a:lnTo>
                      <a:pt x="1416" y="1032"/>
                    </a:lnTo>
                    <a:lnTo>
                      <a:pt x="1418" y="974"/>
                    </a:lnTo>
                    <a:lnTo>
                      <a:pt x="1417" y="904"/>
                    </a:lnTo>
                    <a:lnTo>
                      <a:pt x="1414" y="838"/>
                    </a:lnTo>
                    <a:lnTo>
                      <a:pt x="1339" y="839"/>
                    </a:lnTo>
                    <a:lnTo>
                      <a:pt x="1266" y="836"/>
                    </a:lnTo>
                    <a:lnTo>
                      <a:pt x="1198" y="830"/>
                    </a:lnTo>
                    <a:lnTo>
                      <a:pt x="1133" y="820"/>
                    </a:lnTo>
                    <a:lnTo>
                      <a:pt x="1070" y="808"/>
                    </a:lnTo>
                    <a:lnTo>
                      <a:pt x="1012" y="794"/>
                    </a:lnTo>
                    <a:lnTo>
                      <a:pt x="956" y="777"/>
                    </a:lnTo>
                    <a:lnTo>
                      <a:pt x="903" y="757"/>
                    </a:lnTo>
                    <a:lnTo>
                      <a:pt x="853" y="737"/>
                    </a:lnTo>
                    <a:lnTo>
                      <a:pt x="806" y="713"/>
                    </a:lnTo>
                    <a:lnTo>
                      <a:pt x="762" y="690"/>
                    </a:lnTo>
                    <a:lnTo>
                      <a:pt x="721" y="664"/>
                    </a:lnTo>
                    <a:lnTo>
                      <a:pt x="682" y="638"/>
                    </a:lnTo>
                    <a:lnTo>
                      <a:pt x="646" y="610"/>
                    </a:lnTo>
                    <a:lnTo>
                      <a:pt x="612" y="583"/>
                    </a:lnTo>
                    <a:lnTo>
                      <a:pt x="581" y="555"/>
                    </a:lnTo>
                    <a:lnTo>
                      <a:pt x="552" y="527"/>
                    </a:lnTo>
                    <a:lnTo>
                      <a:pt x="526" y="499"/>
                    </a:lnTo>
                    <a:close/>
                    <a:moveTo>
                      <a:pt x="808" y="0"/>
                    </a:moveTo>
                    <a:lnTo>
                      <a:pt x="851" y="3"/>
                    </a:lnTo>
                    <a:lnTo>
                      <a:pt x="897" y="11"/>
                    </a:lnTo>
                    <a:lnTo>
                      <a:pt x="944" y="23"/>
                    </a:lnTo>
                    <a:lnTo>
                      <a:pt x="993" y="39"/>
                    </a:lnTo>
                    <a:lnTo>
                      <a:pt x="1044" y="60"/>
                    </a:lnTo>
                    <a:lnTo>
                      <a:pt x="1097" y="86"/>
                    </a:lnTo>
                    <a:lnTo>
                      <a:pt x="1152" y="118"/>
                    </a:lnTo>
                    <a:lnTo>
                      <a:pt x="1179" y="135"/>
                    </a:lnTo>
                    <a:lnTo>
                      <a:pt x="1208" y="155"/>
                    </a:lnTo>
                    <a:lnTo>
                      <a:pt x="1239" y="179"/>
                    </a:lnTo>
                    <a:lnTo>
                      <a:pt x="1271" y="205"/>
                    </a:lnTo>
                    <a:lnTo>
                      <a:pt x="1304" y="233"/>
                    </a:lnTo>
                    <a:lnTo>
                      <a:pt x="1334" y="261"/>
                    </a:lnTo>
                    <a:lnTo>
                      <a:pt x="1363" y="292"/>
                    </a:lnTo>
                    <a:lnTo>
                      <a:pt x="1388" y="323"/>
                    </a:lnTo>
                    <a:lnTo>
                      <a:pt x="1409" y="353"/>
                    </a:lnTo>
                    <a:lnTo>
                      <a:pt x="1409" y="353"/>
                    </a:lnTo>
                    <a:lnTo>
                      <a:pt x="1433" y="389"/>
                    </a:lnTo>
                    <a:lnTo>
                      <a:pt x="1455" y="429"/>
                    </a:lnTo>
                    <a:lnTo>
                      <a:pt x="1475" y="472"/>
                    </a:lnTo>
                    <a:lnTo>
                      <a:pt x="1493" y="519"/>
                    </a:lnTo>
                    <a:lnTo>
                      <a:pt x="1509" y="570"/>
                    </a:lnTo>
                    <a:lnTo>
                      <a:pt x="1524" y="626"/>
                    </a:lnTo>
                    <a:lnTo>
                      <a:pt x="1535" y="685"/>
                    </a:lnTo>
                    <a:lnTo>
                      <a:pt x="1545" y="749"/>
                    </a:lnTo>
                    <a:lnTo>
                      <a:pt x="1551" y="817"/>
                    </a:lnTo>
                    <a:lnTo>
                      <a:pt x="1555" y="892"/>
                    </a:lnTo>
                    <a:lnTo>
                      <a:pt x="1573" y="900"/>
                    </a:lnTo>
                    <a:lnTo>
                      <a:pt x="1590" y="910"/>
                    </a:lnTo>
                    <a:lnTo>
                      <a:pt x="1605" y="922"/>
                    </a:lnTo>
                    <a:lnTo>
                      <a:pt x="1619" y="939"/>
                    </a:lnTo>
                    <a:lnTo>
                      <a:pt x="1632" y="957"/>
                    </a:lnTo>
                    <a:lnTo>
                      <a:pt x="1642" y="979"/>
                    </a:lnTo>
                    <a:lnTo>
                      <a:pt x="1651" y="1003"/>
                    </a:lnTo>
                    <a:lnTo>
                      <a:pt x="1657" y="1032"/>
                    </a:lnTo>
                    <a:lnTo>
                      <a:pt x="1661" y="1064"/>
                    </a:lnTo>
                    <a:lnTo>
                      <a:pt x="1662" y="1102"/>
                    </a:lnTo>
                    <a:lnTo>
                      <a:pt x="1660" y="1143"/>
                    </a:lnTo>
                    <a:lnTo>
                      <a:pt x="1655" y="1183"/>
                    </a:lnTo>
                    <a:lnTo>
                      <a:pt x="1648" y="1218"/>
                    </a:lnTo>
                    <a:lnTo>
                      <a:pt x="1638" y="1250"/>
                    </a:lnTo>
                    <a:lnTo>
                      <a:pt x="1625" y="1278"/>
                    </a:lnTo>
                    <a:lnTo>
                      <a:pt x="1611" y="1304"/>
                    </a:lnTo>
                    <a:lnTo>
                      <a:pt x="1595" y="1325"/>
                    </a:lnTo>
                    <a:lnTo>
                      <a:pt x="1577" y="1344"/>
                    </a:lnTo>
                    <a:lnTo>
                      <a:pt x="1558" y="1360"/>
                    </a:lnTo>
                    <a:lnTo>
                      <a:pt x="1537" y="1372"/>
                    </a:lnTo>
                    <a:lnTo>
                      <a:pt x="1515" y="1382"/>
                    </a:lnTo>
                    <a:lnTo>
                      <a:pt x="1493" y="1390"/>
                    </a:lnTo>
                    <a:lnTo>
                      <a:pt x="1471" y="1395"/>
                    </a:lnTo>
                    <a:lnTo>
                      <a:pt x="1445" y="1454"/>
                    </a:lnTo>
                    <a:lnTo>
                      <a:pt x="1416" y="1512"/>
                    </a:lnTo>
                    <a:lnTo>
                      <a:pt x="1385" y="1567"/>
                    </a:lnTo>
                    <a:lnTo>
                      <a:pt x="1350" y="1620"/>
                    </a:lnTo>
                    <a:lnTo>
                      <a:pt x="1313" y="1670"/>
                    </a:lnTo>
                    <a:lnTo>
                      <a:pt x="1273" y="1717"/>
                    </a:lnTo>
                    <a:lnTo>
                      <a:pt x="1231" y="1761"/>
                    </a:lnTo>
                    <a:lnTo>
                      <a:pt x="1187" y="1801"/>
                    </a:lnTo>
                    <a:lnTo>
                      <a:pt x="1141" y="1836"/>
                    </a:lnTo>
                    <a:lnTo>
                      <a:pt x="1092" y="1868"/>
                    </a:lnTo>
                    <a:lnTo>
                      <a:pt x="1042" y="1893"/>
                    </a:lnTo>
                    <a:lnTo>
                      <a:pt x="990" y="1915"/>
                    </a:lnTo>
                    <a:lnTo>
                      <a:pt x="937" y="1930"/>
                    </a:lnTo>
                    <a:lnTo>
                      <a:pt x="882" y="1939"/>
                    </a:lnTo>
                    <a:lnTo>
                      <a:pt x="825" y="1942"/>
                    </a:lnTo>
                    <a:lnTo>
                      <a:pt x="769" y="1939"/>
                    </a:lnTo>
                    <a:lnTo>
                      <a:pt x="714" y="1930"/>
                    </a:lnTo>
                    <a:lnTo>
                      <a:pt x="661" y="1915"/>
                    </a:lnTo>
                    <a:lnTo>
                      <a:pt x="608" y="1893"/>
                    </a:lnTo>
                    <a:lnTo>
                      <a:pt x="558" y="1867"/>
                    </a:lnTo>
                    <a:lnTo>
                      <a:pt x="510" y="1836"/>
                    </a:lnTo>
                    <a:lnTo>
                      <a:pt x="464" y="1800"/>
                    </a:lnTo>
                    <a:lnTo>
                      <a:pt x="419" y="1760"/>
                    </a:lnTo>
                    <a:lnTo>
                      <a:pt x="377" y="1716"/>
                    </a:lnTo>
                    <a:lnTo>
                      <a:pt x="337" y="1669"/>
                    </a:lnTo>
                    <a:lnTo>
                      <a:pt x="300" y="1618"/>
                    </a:lnTo>
                    <a:lnTo>
                      <a:pt x="266" y="1565"/>
                    </a:lnTo>
                    <a:lnTo>
                      <a:pt x="234" y="1510"/>
                    </a:lnTo>
                    <a:lnTo>
                      <a:pt x="205" y="1452"/>
                    </a:lnTo>
                    <a:lnTo>
                      <a:pt x="179" y="1392"/>
                    </a:lnTo>
                    <a:lnTo>
                      <a:pt x="156" y="1386"/>
                    </a:lnTo>
                    <a:lnTo>
                      <a:pt x="133" y="1376"/>
                    </a:lnTo>
                    <a:lnTo>
                      <a:pt x="111" y="1364"/>
                    </a:lnTo>
                    <a:lnTo>
                      <a:pt x="91" y="1349"/>
                    </a:lnTo>
                    <a:lnTo>
                      <a:pt x="72" y="1330"/>
                    </a:lnTo>
                    <a:lnTo>
                      <a:pt x="55" y="1309"/>
                    </a:lnTo>
                    <a:lnTo>
                      <a:pt x="39" y="1284"/>
                    </a:lnTo>
                    <a:lnTo>
                      <a:pt x="26" y="1254"/>
                    </a:lnTo>
                    <a:lnTo>
                      <a:pt x="15" y="1221"/>
                    </a:lnTo>
                    <a:lnTo>
                      <a:pt x="7" y="1184"/>
                    </a:lnTo>
                    <a:lnTo>
                      <a:pt x="2" y="1143"/>
                    </a:lnTo>
                    <a:lnTo>
                      <a:pt x="0" y="1104"/>
                    </a:lnTo>
                    <a:lnTo>
                      <a:pt x="1" y="1068"/>
                    </a:lnTo>
                    <a:lnTo>
                      <a:pt x="4" y="1038"/>
                    </a:lnTo>
                    <a:lnTo>
                      <a:pt x="9" y="1009"/>
                    </a:lnTo>
                    <a:lnTo>
                      <a:pt x="17" y="985"/>
                    </a:lnTo>
                    <a:lnTo>
                      <a:pt x="27" y="964"/>
                    </a:lnTo>
                    <a:lnTo>
                      <a:pt x="38" y="946"/>
                    </a:lnTo>
                    <a:lnTo>
                      <a:pt x="50" y="930"/>
                    </a:lnTo>
                    <a:lnTo>
                      <a:pt x="65" y="916"/>
                    </a:lnTo>
                    <a:lnTo>
                      <a:pt x="80" y="906"/>
                    </a:lnTo>
                    <a:lnTo>
                      <a:pt x="96" y="897"/>
                    </a:lnTo>
                    <a:lnTo>
                      <a:pt x="98" y="851"/>
                    </a:lnTo>
                    <a:lnTo>
                      <a:pt x="89" y="794"/>
                    </a:lnTo>
                    <a:lnTo>
                      <a:pt x="85" y="740"/>
                    </a:lnTo>
                    <a:lnTo>
                      <a:pt x="83" y="690"/>
                    </a:lnTo>
                    <a:lnTo>
                      <a:pt x="85" y="643"/>
                    </a:lnTo>
                    <a:lnTo>
                      <a:pt x="90" y="599"/>
                    </a:lnTo>
                    <a:lnTo>
                      <a:pt x="98" y="559"/>
                    </a:lnTo>
                    <a:lnTo>
                      <a:pt x="108" y="522"/>
                    </a:lnTo>
                    <a:lnTo>
                      <a:pt x="120" y="487"/>
                    </a:lnTo>
                    <a:lnTo>
                      <a:pt x="134" y="455"/>
                    </a:lnTo>
                    <a:lnTo>
                      <a:pt x="149" y="427"/>
                    </a:lnTo>
                    <a:lnTo>
                      <a:pt x="166" y="400"/>
                    </a:lnTo>
                    <a:lnTo>
                      <a:pt x="183" y="377"/>
                    </a:lnTo>
                    <a:lnTo>
                      <a:pt x="202" y="355"/>
                    </a:lnTo>
                    <a:lnTo>
                      <a:pt x="220" y="337"/>
                    </a:lnTo>
                    <a:lnTo>
                      <a:pt x="239" y="320"/>
                    </a:lnTo>
                    <a:lnTo>
                      <a:pt x="257" y="305"/>
                    </a:lnTo>
                    <a:lnTo>
                      <a:pt x="274" y="293"/>
                    </a:lnTo>
                    <a:lnTo>
                      <a:pt x="290" y="282"/>
                    </a:lnTo>
                    <a:lnTo>
                      <a:pt x="305" y="273"/>
                    </a:lnTo>
                    <a:lnTo>
                      <a:pt x="319" y="266"/>
                    </a:lnTo>
                    <a:lnTo>
                      <a:pt x="331" y="260"/>
                    </a:lnTo>
                    <a:lnTo>
                      <a:pt x="341" y="255"/>
                    </a:lnTo>
                    <a:lnTo>
                      <a:pt x="348" y="253"/>
                    </a:lnTo>
                    <a:lnTo>
                      <a:pt x="352" y="246"/>
                    </a:lnTo>
                    <a:lnTo>
                      <a:pt x="359" y="237"/>
                    </a:lnTo>
                    <a:lnTo>
                      <a:pt x="367" y="225"/>
                    </a:lnTo>
                    <a:lnTo>
                      <a:pt x="377" y="212"/>
                    </a:lnTo>
                    <a:lnTo>
                      <a:pt x="390" y="196"/>
                    </a:lnTo>
                    <a:lnTo>
                      <a:pt x="404" y="180"/>
                    </a:lnTo>
                    <a:lnTo>
                      <a:pt x="421" y="163"/>
                    </a:lnTo>
                    <a:lnTo>
                      <a:pt x="439" y="145"/>
                    </a:lnTo>
                    <a:lnTo>
                      <a:pt x="459" y="127"/>
                    </a:lnTo>
                    <a:lnTo>
                      <a:pt x="481" y="108"/>
                    </a:lnTo>
                    <a:lnTo>
                      <a:pt x="505" y="91"/>
                    </a:lnTo>
                    <a:lnTo>
                      <a:pt x="531" y="74"/>
                    </a:lnTo>
                    <a:lnTo>
                      <a:pt x="559" y="57"/>
                    </a:lnTo>
                    <a:lnTo>
                      <a:pt x="589" y="43"/>
                    </a:lnTo>
                    <a:lnTo>
                      <a:pt x="620" y="30"/>
                    </a:lnTo>
                    <a:lnTo>
                      <a:pt x="655" y="19"/>
                    </a:lnTo>
                    <a:lnTo>
                      <a:pt x="690" y="10"/>
                    </a:lnTo>
                    <a:lnTo>
                      <a:pt x="728" y="3"/>
                    </a:lnTo>
                    <a:lnTo>
                      <a:pt x="767" y="0"/>
                    </a:lnTo>
                    <a:lnTo>
                      <a:pt x="80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20" name="Freeform 23"/>
              <p:cNvSpPr>
                <a:spLocks noEditPoints="1"/>
              </p:cNvSpPr>
              <p:nvPr/>
            </p:nvSpPr>
            <p:spPr bwMode="auto">
              <a:xfrm>
                <a:off x="2664" y="4250"/>
                <a:ext cx="83" cy="27"/>
              </a:xfrm>
              <a:custGeom>
                <a:avLst/>
                <a:gdLst>
                  <a:gd name="T0" fmla="*/ 613 w 916"/>
                  <a:gd name="T1" fmla="*/ 78 h 300"/>
                  <a:gd name="T2" fmla="*/ 561 w 916"/>
                  <a:gd name="T3" fmla="*/ 109 h 300"/>
                  <a:gd name="T4" fmla="*/ 554 w 916"/>
                  <a:gd name="T5" fmla="*/ 165 h 300"/>
                  <a:gd name="T6" fmla="*/ 579 w 916"/>
                  <a:gd name="T7" fmla="*/ 210 h 300"/>
                  <a:gd name="T8" fmla="*/ 665 w 916"/>
                  <a:gd name="T9" fmla="*/ 229 h 300"/>
                  <a:gd name="T10" fmla="*/ 787 w 916"/>
                  <a:gd name="T11" fmla="*/ 223 h 300"/>
                  <a:gd name="T12" fmla="*/ 839 w 916"/>
                  <a:gd name="T13" fmla="*/ 191 h 300"/>
                  <a:gd name="T14" fmla="*/ 846 w 916"/>
                  <a:gd name="T15" fmla="*/ 135 h 300"/>
                  <a:gd name="T16" fmla="*/ 820 w 916"/>
                  <a:gd name="T17" fmla="*/ 90 h 300"/>
                  <a:gd name="T18" fmla="*/ 734 w 916"/>
                  <a:gd name="T19" fmla="*/ 72 h 300"/>
                  <a:gd name="T20" fmla="*/ 153 w 916"/>
                  <a:gd name="T21" fmla="*/ 74 h 300"/>
                  <a:gd name="T22" fmla="*/ 85 w 916"/>
                  <a:gd name="T23" fmla="*/ 99 h 300"/>
                  <a:gd name="T24" fmla="*/ 70 w 916"/>
                  <a:gd name="T25" fmla="*/ 150 h 300"/>
                  <a:gd name="T26" fmla="*/ 85 w 916"/>
                  <a:gd name="T27" fmla="*/ 201 h 300"/>
                  <a:gd name="T28" fmla="*/ 153 w 916"/>
                  <a:gd name="T29" fmla="*/ 227 h 300"/>
                  <a:gd name="T30" fmla="*/ 280 w 916"/>
                  <a:gd name="T31" fmla="*/ 227 h 300"/>
                  <a:gd name="T32" fmla="*/ 348 w 916"/>
                  <a:gd name="T33" fmla="*/ 201 h 300"/>
                  <a:gd name="T34" fmla="*/ 363 w 916"/>
                  <a:gd name="T35" fmla="*/ 150 h 300"/>
                  <a:gd name="T36" fmla="*/ 348 w 916"/>
                  <a:gd name="T37" fmla="*/ 99 h 300"/>
                  <a:gd name="T38" fmla="*/ 280 w 916"/>
                  <a:gd name="T39" fmla="*/ 74 h 300"/>
                  <a:gd name="T40" fmla="*/ 234 w 916"/>
                  <a:gd name="T41" fmla="*/ 0 h 300"/>
                  <a:gd name="T42" fmla="*/ 321 w 916"/>
                  <a:gd name="T43" fmla="*/ 9 h 300"/>
                  <a:gd name="T44" fmla="*/ 400 w 916"/>
                  <a:gd name="T45" fmla="*/ 53 h 300"/>
                  <a:gd name="T46" fmla="*/ 574 w 916"/>
                  <a:gd name="T47" fmla="*/ 17 h 300"/>
                  <a:gd name="T48" fmla="*/ 662 w 916"/>
                  <a:gd name="T49" fmla="*/ 1 h 300"/>
                  <a:gd name="T50" fmla="*/ 732 w 916"/>
                  <a:gd name="T51" fmla="*/ 0 h 300"/>
                  <a:gd name="T52" fmla="*/ 806 w 916"/>
                  <a:gd name="T53" fmla="*/ 10 h 300"/>
                  <a:gd name="T54" fmla="*/ 875 w 916"/>
                  <a:gd name="T55" fmla="*/ 45 h 300"/>
                  <a:gd name="T56" fmla="*/ 914 w 916"/>
                  <a:gd name="T57" fmla="*/ 123 h 300"/>
                  <a:gd name="T58" fmla="*/ 900 w 916"/>
                  <a:gd name="T59" fmla="*/ 223 h 300"/>
                  <a:gd name="T60" fmla="*/ 843 w 916"/>
                  <a:gd name="T61" fmla="*/ 277 h 300"/>
                  <a:gd name="T62" fmla="*/ 768 w 916"/>
                  <a:gd name="T63" fmla="*/ 297 h 300"/>
                  <a:gd name="T64" fmla="*/ 699 w 916"/>
                  <a:gd name="T65" fmla="*/ 300 h 300"/>
                  <a:gd name="T66" fmla="*/ 632 w 916"/>
                  <a:gd name="T67" fmla="*/ 297 h 300"/>
                  <a:gd name="T68" fmla="*/ 557 w 916"/>
                  <a:gd name="T69" fmla="*/ 277 h 300"/>
                  <a:gd name="T70" fmla="*/ 500 w 916"/>
                  <a:gd name="T71" fmla="*/ 224 h 300"/>
                  <a:gd name="T72" fmla="*/ 485 w 916"/>
                  <a:gd name="T73" fmla="*/ 137 h 300"/>
                  <a:gd name="T74" fmla="*/ 432 w 916"/>
                  <a:gd name="T75" fmla="*/ 150 h 300"/>
                  <a:gd name="T76" fmla="*/ 405 w 916"/>
                  <a:gd name="T77" fmla="*/ 241 h 300"/>
                  <a:gd name="T78" fmla="*/ 342 w 916"/>
                  <a:gd name="T79" fmla="*/ 284 h 300"/>
                  <a:gd name="T80" fmla="*/ 266 w 916"/>
                  <a:gd name="T81" fmla="*/ 298 h 300"/>
                  <a:gd name="T82" fmla="*/ 201 w 916"/>
                  <a:gd name="T83" fmla="*/ 299 h 300"/>
                  <a:gd name="T84" fmla="*/ 129 w 916"/>
                  <a:gd name="T85" fmla="*/ 294 h 300"/>
                  <a:gd name="T86" fmla="*/ 57 w 916"/>
                  <a:gd name="T87" fmla="*/ 267 h 300"/>
                  <a:gd name="T88" fmla="*/ 7 w 916"/>
                  <a:gd name="T89" fmla="*/ 202 h 300"/>
                  <a:gd name="T90" fmla="*/ 7 w 916"/>
                  <a:gd name="T91" fmla="*/ 98 h 300"/>
                  <a:gd name="T92" fmla="*/ 57 w 916"/>
                  <a:gd name="T93" fmla="*/ 33 h 300"/>
                  <a:gd name="T94" fmla="*/ 129 w 916"/>
                  <a:gd name="T95" fmla="*/ 6 h 300"/>
                  <a:gd name="T96" fmla="*/ 201 w 916"/>
                  <a:gd name="T97" fmla="*/ 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16" h="300">
                    <a:moveTo>
                      <a:pt x="699" y="71"/>
                    </a:moveTo>
                    <a:lnTo>
                      <a:pt x="665" y="72"/>
                    </a:lnTo>
                    <a:lnTo>
                      <a:pt x="636" y="74"/>
                    </a:lnTo>
                    <a:lnTo>
                      <a:pt x="613" y="78"/>
                    </a:lnTo>
                    <a:lnTo>
                      <a:pt x="594" y="83"/>
                    </a:lnTo>
                    <a:lnTo>
                      <a:pt x="579" y="90"/>
                    </a:lnTo>
                    <a:lnTo>
                      <a:pt x="569" y="99"/>
                    </a:lnTo>
                    <a:lnTo>
                      <a:pt x="561" y="109"/>
                    </a:lnTo>
                    <a:lnTo>
                      <a:pt x="556" y="122"/>
                    </a:lnTo>
                    <a:lnTo>
                      <a:pt x="554" y="135"/>
                    </a:lnTo>
                    <a:lnTo>
                      <a:pt x="553" y="150"/>
                    </a:lnTo>
                    <a:lnTo>
                      <a:pt x="554" y="165"/>
                    </a:lnTo>
                    <a:lnTo>
                      <a:pt x="556" y="179"/>
                    </a:lnTo>
                    <a:lnTo>
                      <a:pt x="561" y="191"/>
                    </a:lnTo>
                    <a:lnTo>
                      <a:pt x="569" y="201"/>
                    </a:lnTo>
                    <a:lnTo>
                      <a:pt x="579" y="210"/>
                    </a:lnTo>
                    <a:lnTo>
                      <a:pt x="594" y="216"/>
                    </a:lnTo>
                    <a:lnTo>
                      <a:pt x="613" y="223"/>
                    </a:lnTo>
                    <a:lnTo>
                      <a:pt x="636" y="227"/>
                    </a:lnTo>
                    <a:lnTo>
                      <a:pt x="665" y="229"/>
                    </a:lnTo>
                    <a:lnTo>
                      <a:pt x="699" y="230"/>
                    </a:lnTo>
                    <a:lnTo>
                      <a:pt x="734" y="229"/>
                    </a:lnTo>
                    <a:lnTo>
                      <a:pt x="763" y="227"/>
                    </a:lnTo>
                    <a:lnTo>
                      <a:pt x="787" y="223"/>
                    </a:lnTo>
                    <a:lnTo>
                      <a:pt x="805" y="216"/>
                    </a:lnTo>
                    <a:lnTo>
                      <a:pt x="820" y="210"/>
                    </a:lnTo>
                    <a:lnTo>
                      <a:pt x="831" y="201"/>
                    </a:lnTo>
                    <a:lnTo>
                      <a:pt x="839" y="191"/>
                    </a:lnTo>
                    <a:lnTo>
                      <a:pt x="843" y="179"/>
                    </a:lnTo>
                    <a:lnTo>
                      <a:pt x="846" y="165"/>
                    </a:lnTo>
                    <a:lnTo>
                      <a:pt x="847" y="150"/>
                    </a:lnTo>
                    <a:lnTo>
                      <a:pt x="846" y="135"/>
                    </a:lnTo>
                    <a:lnTo>
                      <a:pt x="843" y="122"/>
                    </a:lnTo>
                    <a:lnTo>
                      <a:pt x="839" y="109"/>
                    </a:lnTo>
                    <a:lnTo>
                      <a:pt x="831" y="99"/>
                    </a:lnTo>
                    <a:lnTo>
                      <a:pt x="820" y="90"/>
                    </a:lnTo>
                    <a:lnTo>
                      <a:pt x="805" y="83"/>
                    </a:lnTo>
                    <a:lnTo>
                      <a:pt x="787" y="78"/>
                    </a:lnTo>
                    <a:lnTo>
                      <a:pt x="763" y="74"/>
                    </a:lnTo>
                    <a:lnTo>
                      <a:pt x="734" y="72"/>
                    </a:lnTo>
                    <a:lnTo>
                      <a:pt x="699" y="71"/>
                    </a:lnTo>
                    <a:close/>
                    <a:moveTo>
                      <a:pt x="216" y="71"/>
                    </a:moveTo>
                    <a:lnTo>
                      <a:pt x="182" y="72"/>
                    </a:lnTo>
                    <a:lnTo>
                      <a:pt x="153" y="74"/>
                    </a:lnTo>
                    <a:lnTo>
                      <a:pt x="130" y="78"/>
                    </a:lnTo>
                    <a:lnTo>
                      <a:pt x="111" y="83"/>
                    </a:lnTo>
                    <a:lnTo>
                      <a:pt x="96" y="90"/>
                    </a:lnTo>
                    <a:lnTo>
                      <a:pt x="85" y="99"/>
                    </a:lnTo>
                    <a:lnTo>
                      <a:pt x="78" y="109"/>
                    </a:lnTo>
                    <a:lnTo>
                      <a:pt x="73" y="122"/>
                    </a:lnTo>
                    <a:lnTo>
                      <a:pt x="70" y="135"/>
                    </a:lnTo>
                    <a:lnTo>
                      <a:pt x="70" y="150"/>
                    </a:lnTo>
                    <a:lnTo>
                      <a:pt x="70" y="165"/>
                    </a:lnTo>
                    <a:lnTo>
                      <a:pt x="73" y="179"/>
                    </a:lnTo>
                    <a:lnTo>
                      <a:pt x="78" y="191"/>
                    </a:lnTo>
                    <a:lnTo>
                      <a:pt x="85" y="201"/>
                    </a:lnTo>
                    <a:lnTo>
                      <a:pt x="96" y="210"/>
                    </a:lnTo>
                    <a:lnTo>
                      <a:pt x="111" y="216"/>
                    </a:lnTo>
                    <a:lnTo>
                      <a:pt x="130" y="223"/>
                    </a:lnTo>
                    <a:lnTo>
                      <a:pt x="153" y="227"/>
                    </a:lnTo>
                    <a:lnTo>
                      <a:pt x="182" y="229"/>
                    </a:lnTo>
                    <a:lnTo>
                      <a:pt x="216" y="230"/>
                    </a:lnTo>
                    <a:lnTo>
                      <a:pt x="250" y="229"/>
                    </a:lnTo>
                    <a:lnTo>
                      <a:pt x="280" y="227"/>
                    </a:lnTo>
                    <a:lnTo>
                      <a:pt x="304" y="223"/>
                    </a:lnTo>
                    <a:lnTo>
                      <a:pt x="322" y="216"/>
                    </a:lnTo>
                    <a:lnTo>
                      <a:pt x="337" y="210"/>
                    </a:lnTo>
                    <a:lnTo>
                      <a:pt x="348" y="201"/>
                    </a:lnTo>
                    <a:lnTo>
                      <a:pt x="355" y="191"/>
                    </a:lnTo>
                    <a:lnTo>
                      <a:pt x="360" y="179"/>
                    </a:lnTo>
                    <a:lnTo>
                      <a:pt x="363" y="165"/>
                    </a:lnTo>
                    <a:lnTo>
                      <a:pt x="363" y="150"/>
                    </a:lnTo>
                    <a:lnTo>
                      <a:pt x="363" y="135"/>
                    </a:lnTo>
                    <a:lnTo>
                      <a:pt x="360" y="122"/>
                    </a:lnTo>
                    <a:lnTo>
                      <a:pt x="355" y="109"/>
                    </a:lnTo>
                    <a:lnTo>
                      <a:pt x="348" y="99"/>
                    </a:lnTo>
                    <a:lnTo>
                      <a:pt x="337" y="90"/>
                    </a:lnTo>
                    <a:lnTo>
                      <a:pt x="322" y="83"/>
                    </a:lnTo>
                    <a:lnTo>
                      <a:pt x="304" y="78"/>
                    </a:lnTo>
                    <a:lnTo>
                      <a:pt x="280" y="74"/>
                    </a:lnTo>
                    <a:lnTo>
                      <a:pt x="250" y="72"/>
                    </a:lnTo>
                    <a:lnTo>
                      <a:pt x="216" y="71"/>
                    </a:lnTo>
                    <a:close/>
                    <a:moveTo>
                      <a:pt x="216" y="0"/>
                    </a:moveTo>
                    <a:lnTo>
                      <a:pt x="234" y="0"/>
                    </a:lnTo>
                    <a:lnTo>
                      <a:pt x="254" y="1"/>
                    </a:lnTo>
                    <a:lnTo>
                      <a:pt x="276" y="2"/>
                    </a:lnTo>
                    <a:lnTo>
                      <a:pt x="298" y="5"/>
                    </a:lnTo>
                    <a:lnTo>
                      <a:pt x="321" y="9"/>
                    </a:lnTo>
                    <a:lnTo>
                      <a:pt x="343" y="17"/>
                    </a:lnTo>
                    <a:lnTo>
                      <a:pt x="364" y="26"/>
                    </a:lnTo>
                    <a:lnTo>
                      <a:pt x="383" y="37"/>
                    </a:lnTo>
                    <a:lnTo>
                      <a:pt x="400" y="53"/>
                    </a:lnTo>
                    <a:lnTo>
                      <a:pt x="516" y="53"/>
                    </a:lnTo>
                    <a:lnTo>
                      <a:pt x="533" y="37"/>
                    </a:lnTo>
                    <a:lnTo>
                      <a:pt x="553" y="26"/>
                    </a:lnTo>
                    <a:lnTo>
                      <a:pt x="574" y="17"/>
                    </a:lnTo>
                    <a:lnTo>
                      <a:pt x="596" y="9"/>
                    </a:lnTo>
                    <a:lnTo>
                      <a:pt x="618" y="5"/>
                    </a:lnTo>
                    <a:lnTo>
                      <a:pt x="640" y="2"/>
                    </a:lnTo>
                    <a:lnTo>
                      <a:pt x="662" y="1"/>
                    </a:lnTo>
                    <a:lnTo>
                      <a:pt x="682" y="0"/>
                    </a:lnTo>
                    <a:lnTo>
                      <a:pt x="699" y="0"/>
                    </a:lnTo>
                    <a:lnTo>
                      <a:pt x="715" y="0"/>
                    </a:lnTo>
                    <a:lnTo>
                      <a:pt x="732" y="0"/>
                    </a:lnTo>
                    <a:lnTo>
                      <a:pt x="749" y="1"/>
                    </a:lnTo>
                    <a:lnTo>
                      <a:pt x="768" y="3"/>
                    </a:lnTo>
                    <a:lnTo>
                      <a:pt x="787" y="6"/>
                    </a:lnTo>
                    <a:lnTo>
                      <a:pt x="806" y="10"/>
                    </a:lnTo>
                    <a:lnTo>
                      <a:pt x="825" y="16"/>
                    </a:lnTo>
                    <a:lnTo>
                      <a:pt x="843" y="24"/>
                    </a:lnTo>
                    <a:lnTo>
                      <a:pt x="860" y="33"/>
                    </a:lnTo>
                    <a:lnTo>
                      <a:pt x="875" y="45"/>
                    </a:lnTo>
                    <a:lnTo>
                      <a:pt x="889" y="59"/>
                    </a:lnTo>
                    <a:lnTo>
                      <a:pt x="900" y="77"/>
                    </a:lnTo>
                    <a:lnTo>
                      <a:pt x="908" y="98"/>
                    </a:lnTo>
                    <a:lnTo>
                      <a:pt x="914" y="123"/>
                    </a:lnTo>
                    <a:lnTo>
                      <a:pt x="916" y="150"/>
                    </a:lnTo>
                    <a:lnTo>
                      <a:pt x="914" y="178"/>
                    </a:lnTo>
                    <a:lnTo>
                      <a:pt x="908" y="202"/>
                    </a:lnTo>
                    <a:lnTo>
                      <a:pt x="900" y="223"/>
                    </a:lnTo>
                    <a:lnTo>
                      <a:pt x="889" y="241"/>
                    </a:lnTo>
                    <a:lnTo>
                      <a:pt x="875" y="255"/>
                    </a:lnTo>
                    <a:lnTo>
                      <a:pt x="860" y="267"/>
                    </a:lnTo>
                    <a:lnTo>
                      <a:pt x="843" y="277"/>
                    </a:lnTo>
                    <a:lnTo>
                      <a:pt x="825" y="285"/>
                    </a:lnTo>
                    <a:lnTo>
                      <a:pt x="806" y="290"/>
                    </a:lnTo>
                    <a:lnTo>
                      <a:pt x="787" y="294"/>
                    </a:lnTo>
                    <a:lnTo>
                      <a:pt x="768" y="297"/>
                    </a:lnTo>
                    <a:lnTo>
                      <a:pt x="749" y="298"/>
                    </a:lnTo>
                    <a:lnTo>
                      <a:pt x="732" y="299"/>
                    </a:lnTo>
                    <a:lnTo>
                      <a:pt x="715" y="299"/>
                    </a:lnTo>
                    <a:lnTo>
                      <a:pt x="699" y="300"/>
                    </a:lnTo>
                    <a:lnTo>
                      <a:pt x="685" y="299"/>
                    </a:lnTo>
                    <a:lnTo>
                      <a:pt x="668" y="299"/>
                    </a:lnTo>
                    <a:lnTo>
                      <a:pt x="650" y="298"/>
                    </a:lnTo>
                    <a:lnTo>
                      <a:pt x="632" y="297"/>
                    </a:lnTo>
                    <a:lnTo>
                      <a:pt x="613" y="294"/>
                    </a:lnTo>
                    <a:lnTo>
                      <a:pt x="593" y="290"/>
                    </a:lnTo>
                    <a:lnTo>
                      <a:pt x="575" y="285"/>
                    </a:lnTo>
                    <a:lnTo>
                      <a:pt x="557" y="277"/>
                    </a:lnTo>
                    <a:lnTo>
                      <a:pt x="540" y="267"/>
                    </a:lnTo>
                    <a:lnTo>
                      <a:pt x="524" y="255"/>
                    </a:lnTo>
                    <a:lnTo>
                      <a:pt x="511" y="241"/>
                    </a:lnTo>
                    <a:lnTo>
                      <a:pt x="500" y="224"/>
                    </a:lnTo>
                    <a:lnTo>
                      <a:pt x="491" y="202"/>
                    </a:lnTo>
                    <a:lnTo>
                      <a:pt x="486" y="179"/>
                    </a:lnTo>
                    <a:lnTo>
                      <a:pt x="484" y="150"/>
                    </a:lnTo>
                    <a:lnTo>
                      <a:pt x="485" y="137"/>
                    </a:lnTo>
                    <a:lnTo>
                      <a:pt x="486" y="125"/>
                    </a:lnTo>
                    <a:lnTo>
                      <a:pt x="430" y="125"/>
                    </a:lnTo>
                    <a:lnTo>
                      <a:pt x="432" y="137"/>
                    </a:lnTo>
                    <a:lnTo>
                      <a:pt x="432" y="150"/>
                    </a:lnTo>
                    <a:lnTo>
                      <a:pt x="430" y="179"/>
                    </a:lnTo>
                    <a:lnTo>
                      <a:pt x="425" y="202"/>
                    </a:lnTo>
                    <a:lnTo>
                      <a:pt x="416" y="224"/>
                    </a:lnTo>
                    <a:lnTo>
                      <a:pt x="405" y="241"/>
                    </a:lnTo>
                    <a:lnTo>
                      <a:pt x="392" y="255"/>
                    </a:lnTo>
                    <a:lnTo>
                      <a:pt x="377" y="267"/>
                    </a:lnTo>
                    <a:lnTo>
                      <a:pt x="360" y="277"/>
                    </a:lnTo>
                    <a:lnTo>
                      <a:pt x="342" y="284"/>
                    </a:lnTo>
                    <a:lnTo>
                      <a:pt x="323" y="290"/>
                    </a:lnTo>
                    <a:lnTo>
                      <a:pt x="304" y="294"/>
                    </a:lnTo>
                    <a:lnTo>
                      <a:pt x="285" y="296"/>
                    </a:lnTo>
                    <a:lnTo>
                      <a:pt x="266" y="298"/>
                    </a:lnTo>
                    <a:lnTo>
                      <a:pt x="248" y="299"/>
                    </a:lnTo>
                    <a:lnTo>
                      <a:pt x="231" y="299"/>
                    </a:lnTo>
                    <a:lnTo>
                      <a:pt x="216" y="299"/>
                    </a:lnTo>
                    <a:lnTo>
                      <a:pt x="201" y="299"/>
                    </a:lnTo>
                    <a:lnTo>
                      <a:pt x="185" y="299"/>
                    </a:lnTo>
                    <a:lnTo>
                      <a:pt x="167" y="298"/>
                    </a:lnTo>
                    <a:lnTo>
                      <a:pt x="148" y="296"/>
                    </a:lnTo>
                    <a:lnTo>
                      <a:pt x="129" y="294"/>
                    </a:lnTo>
                    <a:lnTo>
                      <a:pt x="110" y="290"/>
                    </a:lnTo>
                    <a:lnTo>
                      <a:pt x="91" y="284"/>
                    </a:lnTo>
                    <a:lnTo>
                      <a:pt x="73" y="277"/>
                    </a:lnTo>
                    <a:lnTo>
                      <a:pt x="57" y="267"/>
                    </a:lnTo>
                    <a:lnTo>
                      <a:pt x="41" y="255"/>
                    </a:lnTo>
                    <a:lnTo>
                      <a:pt x="27" y="240"/>
                    </a:lnTo>
                    <a:lnTo>
                      <a:pt x="16" y="223"/>
                    </a:lnTo>
                    <a:lnTo>
                      <a:pt x="7" y="202"/>
                    </a:lnTo>
                    <a:lnTo>
                      <a:pt x="2" y="178"/>
                    </a:lnTo>
                    <a:lnTo>
                      <a:pt x="0" y="150"/>
                    </a:lnTo>
                    <a:lnTo>
                      <a:pt x="2" y="122"/>
                    </a:lnTo>
                    <a:lnTo>
                      <a:pt x="7" y="98"/>
                    </a:lnTo>
                    <a:lnTo>
                      <a:pt x="16" y="77"/>
                    </a:lnTo>
                    <a:lnTo>
                      <a:pt x="27" y="59"/>
                    </a:lnTo>
                    <a:lnTo>
                      <a:pt x="41" y="45"/>
                    </a:lnTo>
                    <a:lnTo>
                      <a:pt x="57" y="33"/>
                    </a:lnTo>
                    <a:lnTo>
                      <a:pt x="73" y="23"/>
                    </a:lnTo>
                    <a:lnTo>
                      <a:pt x="91" y="16"/>
                    </a:lnTo>
                    <a:lnTo>
                      <a:pt x="110" y="10"/>
                    </a:lnTo>
                    <a:lnTo>
                      <a:pt x="129" y="6"/>
                    </a:lnTo>
                    <a:lnTo>
                      <a:pt x="148" y="3"/>
                    </a:lnTo>
                    <a:lnTo>
                      <a:pt x="167" y="1"/>
                    </a:lnTo>
                    <a:lnTo>
                      <a:pt x="185" y="0"/>
                    </a:lnTo>
                    <a:lnTo>
                      <a:pt x="201" y="0"/>
                    </a:lnTo>
                    <a:lnTo>
                      <a:pt x="2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21" name="Freeform 24"/>
              <p:cNvSpPr>
                <a:spLocks noEditPoints="1"/>
              </p:cNvSpPr>
              <p:nvPr/>
            </p:nvSpPr>
            <p:spPr bwMode="auto">
              <a:xfrm>
                <a:off x="2597" y="4335"/>
                <a:ext cx="217" cy="124"/>
              </a:xfrm>
              <a:custGeom>
                <a:avLst/>
                <a:gdLst>
                  <a:gd name="T0" fmla="*/ 1796 w 2393"/>
                  <a:gd name="T1" fmla="*/ 704 h 1360"/>
                  <a:gd name="T2" fmla="*/ 1761 w 2393"/>
                  <a:gd name="T3" fmla="*/ 720 h 1360"/>
                  <a:gd name="T4" fmla="*/ 1590 w 2393"/>
                  <a:gd name="T5" fmla="*/ 904 h 1360"/>
                  <a:gd name="T6" fmla="*/ 1882 w 2393"/>
                  <a:gd name="T7" fmla="*/ 733 h 1360"/>
                  <a:gd name="T8" fmla="*/ 1851 w 2393"/>
                  <a:gd name="T9" fmla="*/ 709 h 1360"/>
                  <a:gd name="T10" fmla="*/ 1814 w 2393"/>
                  <a:gd name="T11" fmla="*/ 702 h 1360"/>
                  <a:gd name="T12" fmla="*/ 1831 w 2393"/>
                  <a:gd name="T13" fmla="*/ 20 h 1360"/>
                  <a:gd name="T14" fmla="*/ 1950 w 2393"/>
                  <a:gd name="T15" fmla="*/ 61 h 1360"/>
                  <a:gd name="T16" fmla="*/ 2057 w 2393"/>
                  <a:gd name="T17" fmla="*/ 121 h 1360"/>
                  <a:gd name="T18" fmla="*/ 2154 w 2393"/>
                  <a:gd name="T19" fmla="*/ 196 h 1360"/>
                  <a:gd name="T20" fmla="*/ 2235 w 2393"/>
                  <a:gd name="T21" fmla="*/ 286 h 1360"/>
                  <a:gd name="T22" fmla="*/ 2301 w 2393"/>
                  <a:gd name="T23" fmla="*/ 388 h 1360"/>
                  <a:gd name="T24" fmla="*/ 2352 w 2393"/>
                  <a:gd name="T25" fmla="*/ 501 h 1360"/>
                  <a:gd name="T26" fmla="*/ 2382 w 2393"/>
                  <a:gd name="T27" fmla="*/ 622 h 1360"/>
                  <a:gd name="T28" fmla="*/ 2393 w 2393"/>
                  <a:gd name="T29" fmla="*/ 748 h 1360"/>
                  <a:gd name="T30" fmla="*/ 2390 w 2393"/>
                  <a:gd name="T31" fmla="*/ 1230 h 1360"/>
                  <a:gd name="T32" fmla="*/ 2370 w 2393"/>
                  <a:gd name="T33" fmla="*/ 1282 h 1360"/>
                  <a:gd name="T34" fmla="*/ 2335 w 2393"/>
                  <a:gd name="T35" fmla="*/ 1324 h 1360"/>
                  <a:gd name="T36" fmla="*/ 2286 w 2393"/>
                  <a:gd name="T37" fmla="*/ 1351 h 1360"/>
                  <a:gd name="T38" fmla="*/ 2230 w 2393"/>
                  <a:gd name="T39" fmla="*/ 1360 h 1360"/>
                  <a:gd name="T40" fmla="*/ 129 w 2393"/>
                  <a:gd name="T41" fmla="*/ 1358 h 1360"/>
                  <a:gd name="T42" fmla="*/ 77 w 2393"/>
                  <a:gd name="T43" fmla="*/ 1339 h 1360"/>
                  <a:gd name="T44" fmla="*/ 36 w 2393"/>
                  <a:gd name="T45" fmla="*/ 1304 h 1360"/>
                  <a:gd name="T46" fmla="*/ 10 w 2393"/>
                  <a:gd name="T47" fmla="*/ 1256 h 1360"/>
                  <a:gd name="T48" fmla="*/ 0 w 2393"/>
                  <a:gd name="T49" fmla="*/ 1200 h 1360"/>
                  <a:gd name="T50" fmla="*/ 3 w 2393"/>
                  <a:gd name="T51" fmla="*/ 684 h 1360"/>
                  <a:gd name="T52" fmla="*/ 23 w 2393"/>
                  <a:gd name="T53" fmla="*/ 561 h 1360"/>
                  <a:gd name="T54" fmla="*/ 63 w 2393"/>
                  <a:gd name="T55" fmla="*/ 443 h 1360"/>
                  <a:gd name="T56" fmla="*/ 122 w 2393"/>
                  <a:gd name="T57" fmla="*/ 336 h 1360"/>
                  <a:gd name="T58" fmla="*/ 195 w 2393"/>
                  <a:gd name="T59" fmla="*/ 240 h 1360"/>
                  <a:gd name="T60" fmla="*/ 283 w 2393"/>
                  <a:gd name="T61" fmla="*/ 157 h 1360"/>
                  <a:gd name="T62" fmla="*/ 385 w 2393"/>
                  <a:gd name="T63" fmla="*/ 89 h 1360"/>
                  <a:gd name="T64" fmla="*/ 498 w 2393"/>
                  <a:gd name="T65" fmla="*/ 38 h 1360"/>
                  <a:gd name="T66" fmla="*/ 640 w 2393"/>
                  <a:gd name="T67" fmla="*/ 0 h 1360"/>
                  <a:gd name="T68" fmla="*/ 1748 w 2393"/>
                  <a:gd name="T69" fmla="*/ 0 h 1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393" h="1360">
                    <a:moveTo>
                      <a:pt x="1814" y="702"/>
                    </a:moveTo>
                    <a:lnTo>
                      <a:pt x="1796" y="704"/>
                    </a:lnTo>
                    <a:lnTo>
                      <a:pt x="1778" y="709"/>
                    </a:lnTo>
                    <a:lnTo>
                      <a:pt x="1761" y="720"/>
                    </a:lnTo>
                    <a:lnTo>
                      <a:pt x="1746" y="733"/>
                    </a:lnTo>
                    <a:lnTo>
                      <a:pt x="1590" y="904"/>
                    </a:lnTo>
                    <a:lnTo>
                      <a:pt x="2038" y="904"/>
                    </a:lnTo>
                    <a:lnTo>
                      <a:pt x="1882" y="733"/>
                    </a:lnTo>
                    <a:lnTo>
                      <a:pt x="1867" y="719"/>
                    </a:lnTo>
                    <a:lnTo>
                      <a:pt x="1851" y="709"/>
                    </a:lnTo>
                    <a:lnTo>
                      <a:pt x="1833" y="703"/>
                    </a:lnTo>
                    <a:lnTo>
                      <a:pt x="1814" y="702"/>
                    </a:lnTo>
                    <a:close/>
                    <a:moveTo>
                      <a:pt x="1748" y="0"/>
                    </a:moveTo>
                    <a:lnTo>
                      <a:pt x="1831" y="20"/>
                    </a:lnTo>
                    <a:lnTo>
                      <a:pt x="1892" y="38"/>
                    </a:lnTo>
                    <a:lnTo>
                      <a:pt x="1950" y="61"/>
                    </a:lnTo>
                    <a:lnTo>
                      <a:pt x="2005" y="88"/>
                    </a:lnTo>
                    <a:lnTo>
                      <a:pt x="2057" y="121"/>
                    </a:lnTo>
                    <a:lnTo>
                      <a:pt x="2107" y="157"/>
                    </a:lnTo>
                    <a:lnTo>
                      <a:pt x="2154" y="196"/>
                    </a:lnTo>
                    <a:lnTo>
                      <a:pt x="2196" y="239"/>
                    </a:lnTo>
                    <a:lnTo>
                      <a:pt x="2235" y="286"/>
                    </a:lnTo>
                    <a:lnTo>
                      <a:pt x="2270" y="336"/>
                    </a:lnTo>
                    <a:lnTo>
                      <a:pt x="2301" y="388"/>
                    </a:lnTo>
                    <a:lnTo>
                      <a:pt x="2328" y="443"/>
                    </a:lnTo>
                    <a:lnTo>
                      <a:pt x="2352" y="501"/>
                    </a:lnTo>
                    <a:lnTo>
                      <a:pt x="2369" y="561"/>
                    </a:lnTo>
                    <a:lnTo>
                      <a:pt x="2382" y="622"/>
                    </a:lnTo>
                    <a:lnTo>
                      <a:pt x="2390" y="684"/>
                    </a:lnTo>
                    <a:lnTo>
                      <a:pt x="2393" y="748"/>
                    </a:lnTo>
                    <a:lnTo>
                      <a:pt x="2393" y="1200"/>
                    </a:lnTo>
                    <a:lnTo>
                      <a:pt x="2390" y="1230"/>
                    </a:lnTo>
                    <a:lnTo>
                      <a:pt x="2383" y="1256"/>
                    </a:lnTo>
                    <a:lnTo>
                      <a:pt x="2370" y="1282"/>
                    </a:lnTo>
                    <a:lnTo>
                      <a:pt x="2354" y="1304"/>
                    </a:lnTo>
                    <a:lnTo>
                      <a:pt x="2335" y="1324"/>
                    </a:lnTo>
                    <a:lnTo>
                      <a:pt x="2311" y="1339"/>
                    </a:lnTo>
                    <a:lnTo>
                      <a:pt x="2286" y="1351"/>
                    </a:lnTo>
                    <a:lnTo>
                      <a:pt x="2259" y="1358"/>
                    </a:lnTo>
                    <a:lnTo>
                      <a:pt x="2230" y="1360"/>
                    </a:lnTo>
                    <a:lnTo>
                      <a:pt x="157" y="1360"/>
                    </a:lnTo>
                    <a:lnTo>
                      <a:pt x="129" y="1358"/>
                    </a:lnTo>
                    <a:lnTo>
                      <a:pt x="101" y="1351"/>
                    </a:lnTo>
                    <a:lnTo>
                      <a:pt x="77" y="1339"/>
                    </a:lnTo>
                    <a:lnTo>
                      <a:pt x="55" y="1324"/>
                    </a:lnTo>
                    <a:lnTo>
                      <a:pt x="36" y="1304"/>
                    </a:lnTo>
                    <a:lnTo>
                      <a:pt x="21" y="1282"/>
                    </a:lnTo>
                    <a:lnTo>
                      <a:pt x="10" y="1256"/>
                    </a:lnTo>
                    <a:lnTo>
                      <a:pt x="3" y="1230"/>
                    </a:lnTo>
                    <a:lnTo>
                      <a:pt x="0" y="1200"/>
                    </a:lnTo>
                    <a:lnTo>
                      <a:pt x="0" y="748"/>
                    </a:lnTo>
                    <a:lnTo>
                      <a:pt x="3" y="684"/>
                    </a:lnTo>
                    <a:lnTo>
                      <a:pt x="11" y="622"/>
                    </a:lnTo>
                    <a:lnTo>
                      <a:pt x="23" y="561"/>
                    </a:lnTo>
                    <a:lnTo>
                      <a:pt x="41" y="501"/>
                    </a:lnTo>
                    <a:lnTo>
                      <a:pt x="63" y="443"/>
                    </a:lnTo>
                    <a:lnTo>
                      <a:pt x="90" y="389"/>
                    </a:lnTo>
                    <a:lnTo>
                      <a:pt x="122" y="336"/>
                    </a:lnTo>
                    <a:lnTo>
                      <a:pt x="156" y="286"/>
                    </a:lnTo>
                    <a:lnTo>
                      <a:pt x="195" y="240"/>
                    </a:lnTo>
                    <a:lnTo>
                      <a:pt x="237" y="196"/>
                    </a:lnTo>
                    <a:lnTo>
                      <a:pt x="283" y="157"/>
                    </a:lnTo>
                    <a:lnTo>
                      <a:pt x="332" y="121"/>
                    </a:lnTo>
                    <a:lnTo>
                      <a:pt x="385" y="89"/>
                    </a:lnTo>
                    <a:lnTo>
                      <a:pt x="440" y="62"/>
                    </a:lnTo>
                    <a:lnTo>
                      <a:pt x="498" y="38"/>
                    </a:lnTo>
                    <a:lnTo>
                      <a:pt x="559" y="20"/>
                    </a:lnTo>
                    <a:lnTo>
                      <a:pt x="640" y="0"/>
                    </a:lnTo>
                    <a:lnTo>
                      <a:pt x="1193" y="1280"/>
                    </a:lnTo>
                    <a:lnTo>
                      <a:pt x="174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22" name="Freeform 25"/>
              <p:cNvSpPr>
                <a:spLocks/>
              </p:cNvSpPr>
              <p:nvPr/>
            </p:nvSpPr>
            <p:spPr bwMode="auto">
              <a:xfrm>
                <a:off x="2689" y="4347"/>
                <a:ext cx="34" cy="83"/>
              </a:xfrm>
              <a:custGeom>
                <a:avLst/>
                <a:gdLst>
                  <a:gd name="T0" fmla="*/ 135 w 373"/>
                  <a:gd name="T1" fmla="*/ 0 h 915"/>
                  <a:gd name="T2" fmla="*/ 237 w 373"/>
                  <a:gd name="T3" fmla="*/ 0 h 915"/>
                  <a:gd name="T4" fmla="*/ 258 w 373"/>
                  <a:gd name="T5" fmla="*/ 2 h 915"/>
                  <a:gd name="T6" fmla="*/ 278 w 373"/>
                  <a:gd name="T7" fmla="*/ 9 h 915"/>
                  <a:gd name="T8" fmla="*/ 295 w 373"/>
                  <a:gd name="T9" fmla="*/ 21 h 915"/>
                  <a:gd name="T10" fmla="*/ 310 w 373"/>
                  <a:gd name="T11" fmla="*/ 36 h 915"/>
                  <a:gd name="T12" fmla="*/ 321 w 373"/>
                  <a:gd name="T13" fmla="*/ 53 h 915"/>
                  <a:gd name="T14" fmla="*/ 328 w 373"/>
                  <a:gd name="T15" fmla="*/ 74 h 915"/>
                  <a:gd name="T16" fmla="*/ 366 w 373"/>
                  <a:gd name="T17" fmla="*/ 234 h 915"/>
                  <a:gd name="T18" fmla="*/ 368 w 373"/>
                  <a:gd name="T19" fmla="*/ 257 h 915"/>
                  <a:gd name="T20" fmla="*/ 365 w 373"/>
                  <a:gd name="T21" fmla="*/ 281 h 915"/>
                  <a:gd name="T22" fmla="*/ 357 w 373"/>
                  <a:gd name="T23" fmla="*/ 301 h 915"/>
                  <a:gd name="T24" fmla="*/ 345 w 373"/>
                  <a:gd name="T25" fmla="*/ 319 h 915"/>
                  <a:gd name="T26" fmla="*/ 329 w 373"/>
                  <a:gd name="T27" fmla="*/ 334 h 915"/>
                  <a:gd name="T28" fmla="*/ 309 w 373"/>
                  <a:gd name="T29" fmla="*/ 345 h 915"/>
                  <a:gd name="T30" fmla="*/ 287 w 373"/>
                  <a:gd name="T31" fmla="*/ 351 h 915"/>
                  <a:gd name="T32" fmla="*/ 373 w 373"/>
                  <a:gd name="T33" fmla="*/ 438 h 915"/>
                  <a:gd name="T34" fmla="*/ 187 w 373"/>
                  <a:gd name="T35" fmla="*/ 915 h 915"/>
                  <a:gd name="T36" fmla="*/ 0 w 373"/>
                  <a:gd name="T37" fmla="*/ 438 h 915"/>
                  <a:gd name="T38" fmla="*/ 85 w 373"/>
                  <a:gd name="T39" fmla="*/ 351 h 915"/>
                  <a:gd name="T40" fmla="*/ 63 w 373"/>
                  <a:gd name="T41" fmla="*/ 345 h 915"/>
                  <a:gd name="T42" fmla="*/ 44 w 373"/>
                  <a:gd name="T43" fmla="*/ 334 h 915"/>
                  <a:gd name="T44" fmla="*/ 27 w 373"/>
                  <a:gd name="T45" fmla="*/ 319 h 915"/>
                  <a:gd name="T46" fmla="*/ 15 w 373"/>
                  <a:gd name="T47" fmla="*/ 301 h 915"/>
                  <a:gd name="T48" fmla="*/ 7 w 373"/>
                  <a:gd name="T49" fmla="*/ 281 h 915"/>
                  <a:gd name="T50" fmla="*/ 4 w 373"/>
                  <a:gd name="T51" fmla="*/ 257 h 915"/>
                  <a:gd name="T52" fmla="*/ 6 w 373"/>
                  <a:gd name="T53" fmla="*/ 234 h 915"/>
                  <a:gd name="T54" fmla="*/ 44 w 373"/>
                  <a:gd name="T55" fmla="*/ 74 h 915"/>
                  <a:gd name="T56" fmla="*/ 52 w 373"/>
                  <a:gd name="T57" fmla="*/ 53 h 915"/>
                  <a:gd name="T58" fmla="*/ 63 w 373"/>
                  <a:gd name="T59" fmla="*/ 36 h 915"/>
                  <a:gd name="T60" fmla="*/ 77 w 373"/>
                  <a:gd name="T61" fmla="*/ 21 h 915"/>
                  <a:gd name="T62" fmla="*/ 95 w 373"/>
                  <a:gd name="T63" fmla="*/ 9 h 915"/>
                  <a:gd name="T64" fmla="*/ 114 w 373"/>
                  <a:gd name="T65" fmla="*/ 2 h 915"/>
                  <a:gd name="T66" fmla="*/ 135 w 373"/>
                  <a:gd name="T67" fmla="*/ 0 h 9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73" h="915">
                    <a:moveTo>
                      <a:pt x="135" y="0"/>
                    </a:moveTo>
                    <a:lnTo>
                      <a:pt x="237" y="0"/>
                    </a:lnTo>
                    <a:lnTo>
                      <a:pt x="258" y="2"/>
                    </a:lnTo>
                    <a:lnTo>
                      <a:pt x="278" y="9"/>
                    </a:lnTo>
                    <a:lnTo>
                      <a:pt x="295" y="21"/>
                    </a:lnTo>
                    <a:lnTo>
                      <a:pt x="310" y="36"/>
                    </a:lnTo>
                    <a:lnTo>
                      <a:pt x="321" y="53"/>
                    </a:lnTo>
                    <a:lnTo>
                      <a:pt x="328" y="74"/>
                    </a:lnTo>
                    <a:lnTo>
                      <a:pt x="366" y="234"/>
                    </a:lnTo>
                    <a:lnTo>
                      <a:pt x="368" y="257"/>
                    </a:lnTo>
                    <a:lnTo>
                      <a:pt x="365" y="281"/>
                    </a:lnTo>
                    <a:lnTo>
                      <a:pt x="357" y="301"/>
                    </a:lnTo>
                    <a:lnTo>
                      <a:pt x="345" y="319"/>
                    </a:lnTo>
                    <a:lnTo>
                      <a:pt x="329" y="334"/>
                    </a:lnTo>
                    <a:lnTo>
                      <a:pt x="309" y="345"/>
                    </a:lnTo>
                    <a:lnTo>
                      <a:pt x="287" y="351"/>
                    </a:lnTo>
                    <a:lnTo>
                      <a:pt x="373" y="438"/>
                    </a:lnTo>
                    <a:lnTo>
                      <a:pt x="187" y="915"/>
                    </a:lnTo>
                    <a:lnTo>
                      <a:pt x="0" y="438"/>
                    </a:lnTo>
                    <a:lnTo>
                      <a:pt x="85" y="351"/>
                    </a:lnTo>
                    <a:lnTo>
                      <a:pt x="63" y="345"/>
                    </a:lnTo>
                    <a:lnTo>
                      <a:pt x="44" y="334"/>
                    </a:lnTo>
                    <a:lnTo>
                      <a:pt x="27" y="319"/>
                    </a:lnTo>
                    <a:lnTo>
                      <a:pt x="15" y="301"/>
                    </a:lnTo>
                    <a:lnTo>
                      <a:pt x="7" y="281"/>
                    </a:lnTo>
                    <a:lnTo>
                      <a:pt x="4" y="257"/>
                    </a:lnTo>
                    <a:lnTo>
                      <a:pt x="6" y="234"/>
                    </a:lnTo>
                    <a:lnTo>
                      <a:pt x="44" y="74"/>
                    </a:lnTo>
                    <a:lnTo>
                      <a:pt x="52" y="53"/>
                    </a:lnTo>
                    <a:lnTo>
                      <a:pt x="63" y="36"/>
                    </a:lnTo>
                    <a:lnTo>
                      <a:pt x="77" y="21"/>
                    </a:lnTo>
                    <a:lnTo>
                      <a:pt x="95" y="9"/>
                    </a:lnTo>
                    <a:lnTo>
                      <a:pt x="114" y="2"/>
                    </a:lnTo>
                    <a:lnTo>
                      <a:pt x="13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1" name="Group 16"/>
            <p:cNvGrpSpPr>
              <a:grpSpLocks noChangeAspect="1"/>
            </p:cNvGrpSpPr>
            <p:nvPr/>
          </p:nvGrpSpPr>
          <p:grpSpPr bwMode="auto">
            <a:xfrm>
              <a:off x="596845" y="5823027"/>
              <a:ext cx="162480" cy="186754"/>
              <a:chOff x="1039" y="1681"/>
              <a:chExt cx="1071" cy="1231"/>
            </a:xfrm>
            <a:grpFill/>
          </p:grpSpPr>
          <p:sp>
            <p:nvSpPr>
              <p:cNvPr id="15" name="Freeform 17"/>
              <p:cNvSpPr>
                <a:spLocks noEditPoints="1"/>
              </p:cNvSpPr>
              <p:nvPr/>
            </p:nvSpPr>
            <p:spPr bwMode="auto">
              <a:xfrm>
                <a:off x="1039" y="1681"/>
                <a:ext cx="1071" cy="1099"/>
              </a:xfrm>
              <a:custGeom>
                <a:avLst/>
                <a:gdLst>
                  <a:gd name="T0" fmla="*/ 3169 w 3212"/>
                  <a:gd name="T1" fmla="*/ 566 h 3298"/>
                  <a:gd name="T2" fmla="*/ 3035 w 3212"/>
                  <a:gd name="T3" fmla="*/ 475 h 3298"/>
                  <a:gd name="T4" fmla="*/ 2711 w 3212"/>
                  <a:gd name="T5" fmla="*/ 199 h 3298"/>
                  <a:gd name="T6" fmla="*/ 2384 w 3212"/>
                  <a:gd name="T7" fmla="*/ 19 h 3298"/>
                  <a:gd name="T8" fmla="*/ 2347 w 3212"/>
                  <a:gd name="T9" fmla="*/ 4 h 3298"/>
                  <a:gd name="T10" fmla="*/ 2278 w 3212"/>
                  <a:gd name="T11" fmla="*/ 47 h 3298"/>
                  <a:gd name="T12" fmla="*/ 2171 w 3212"/>
                  <a:gd name="T13" fmla="*/ 190 h 3298"/>
                  <a:gd name="T14" fmla="*/ 1698 w 3212"/>
                  <a:gd name="T15" fmla="*/ 610 h 3298"/>
                  <a:gd name="T16" fmla="*/ 716 w 3212"/>
                  <a:gd name="T17" fmla="*/ 1337 h 3298"/>
                  <a:gd name="T18" fmla="*/ 296 w 3212"/>
                  <a:gd name="T19" fmla="*/ 1713 h 3298"/>
                  <a:gd name="T20" fmla="*/ 59 w 3212"/>
                  <a:gd name="T21" fmla="*/ 2061 h 3298"/>
                  <a:gd name="T22" fmla="*/ 0 w 3212"/>
                  <a:gd name="T23" fmla="*/ 2479 h 3298"/>
                  <a:gd name="T24" fmla="*/ 29 w 3212"/>
                  <a:gd name="T25" fmla="*/ 2758 h 3298"/>
                  <a:gd name="T26" fmla="*/ 183 w 3212"/>
                  <a:gd name="T27" fmla="*/ 2915 h 3298"/>
                  <a:gd name="T28" fmla="*/ 615 w 3212"/>
                  <a:gd name="T29" fmla="*/ 3255 h 3298"/>
                  <a:gd name="T30" fmla="*/ 886 w 3212"/>
                  <a:gd name="T31" fmla="*/ 3291 h 3298"/>
                  <a:gd name="T32" fmla="*/ 1138 w 3212"/>
                  <a:gd name="T33" fmla="*/ 3171 h 3298"/>
                  <a:gd name="T34" fmla="*/ 1808 w 3212"/>
                  <a:gd name="T35" fmla="*/ 2600 h 3298"/>
                  <a:gd name="T36" fmla="*/ 2812 w 3212"/>
                  <a:gd name="T37" fmla="*/ 1724 h 3298"/>
                  <a:gd name="T38" fmla="*/ 3103 w 3212"/>
                  <a:gd name="T39" fmla="*/ 1438 h 3298"/>
                  <a:gd name="T40" fmla="*/ 3146 w 3212"/>
                  <a:gd name="T41" fmla="*/ 1401 h 3298"/>
                  <a:gd name="T42" fmla="*/ 3193 w 3212"/>
                  <a:gd name="T43" fmla="*/ 1183 h 3298"/>
                  <a:gd name="T44" fmla="*/ 3208 w 3212"/>
                  <a:gd name="T45" fmla="*/ 620 h 3298"/>
                  <a:gd name="T46" fmla="*/ 1001 w 3212"/>
                  <a:gd name="T47" fmla="*/ 3114 h 3298"/>
                  <a:gd name="T48" fmla="*/ 881 w 3212"/>
                  <a:gd name="T49" fmla="*/ 3066 h 3298"/>
                  <a:gd name="T50" fmla="*/ 844 w 3212"/>
                  <a:gd name="T51" fmla="*/ 2610 h 3298"/>
                  <a:gd name="T52" fmla="*/ 840 w 3212"/>
                  <a:gd name="T53" fmla="*/ 2398 h 3298"/>
                  <a:gd name="T54" fmla="*/ 401 w 3212"/>
                  <a:gd name="T55" fmla="*/ 2082 h 3298"/>
                  <a:gd name="T56" fmla="*/ 241 w 3212"/>
                  <a:gd name="T57" fmla="*/ 1969 h 3298"/>
                  <a:gd name="T58" fmla="*/ 752 w 3212"/>
                  <a:gd name="T59" fmla="*/ 2141 h 3298"/>
                  <a:gd name="T60" fmla="*/ 1034 w 3212"/>
                  <a:gd name="T61" fmla="*/ 2354 h 3298"/>
                  <a:gd name="T62" fmla="*/ 1418 w 3212"/>
                  <a:gd name="T63" fmla="*/ 2074 h 3298"/>
                  <a:gd name="T64" fmla="*/ 1624 w 3212"/>
                  <a:gd name="T65" fmla="*/ 1847 h 3298"/>
                  <a:gd name="T66" fmla="*/ 1420 w 3212"/>
                  <a:gd name="T67" fmla="*/ 1596 h 3298"/>
                  <a:gd name="T68" fmla="*/ 1082 w 3212"/>
                  <a:gd name="T69" fmla="*/ 1248 h 3298"/>
                  <a:gd name="T70" fmla="*/ 1614 w 3212"/>
                  <a:gd name="T71" fmla="*/ 825 h 3298"/>
                  <a:gd name="T72" fmla="*/ 2194 w 3212"/>
                  <a:gd name="T73" fmla="*/ 338 h 3298"/>
                  <a:gd name="T74" fmla="*/ 2374 w 3212"/>
                  <a:gd name="T75" fmla="*/ 118 h 3298"/>
                  <a:gd name="T76" fmla="*/ 2661 w 3212"/>
                  <a:gd name="T77" fmla="*/ 304 h 3298"/>
                  <a:gd name="T78" fmla="*/ 2993 w 3212"/>
                  <a:gd name="T79" fmla="*/ 603 h 3298"/>
                  <a:gd name="T80" fmla="*/ 2474 w 3212"/>
                  <a:gd name="T81" fmla="*/ 1257 h 3298"/>
                  <a:gd name="T82" fmla="*/ 1732 w 3212"/>
                  <a:gd name="T83" fmla="*/ 1951 h 3298"/>
                  <a:gd name="T84" fmla="*/ 1047 w 3212"/>
                  <a:gd name="T85" fmla="*/ 2462 h 3298"/>
                  <a:gd name="T86" fmla="*/ 1012 w 3212"/>
                  <a:gd name="T87" fmla="*/ 2472 h 3298"/>
                  <a:gd name="T88" fmla="*/ 3078 w 3212"/>
                  <a:gd name="T89" fmla="*/ 1147 h 3298"/>
                  <a:gd name="T90" fmla="*/ 3067 w 3212"/>
                  <a:gd name="T91" fmla="*/ 1301 h 3298"/>
                  <a:gd name="T92" fmla="*/ 3051 w 3212"/>
                  <a:gd name="T93" fmla="*/ 1343 h 3298"/>
                  <a:gd name="T94" fmla="*/ 3018 w 3212"/>
                  <a:gd name="T95" fmla="*/ 1366 h 3298"/>
                  <a:gd name="T96" fmla="*/ 2890 w 3212"/>
                  <a:gd name="T97" fmla="*/ 1493 h 3298"/>
                  <a:gd name="T98" fmla="*/ 1823 w 3212"/>
                  <a:gd name="T99" fmla="*/ 2434 h 3298"/>
                  <a:gd name="T100" fmla="*/ 1765 w 3212"/>
                  <a:gd name="T101" fmla="*/ 2231 h 3298"/>
                  <a:gd name="T102" fmla="*/ 1749 w 3212"/>
                  <a:gd name="T103" fmla="*/ 2105 h 3298"/>
                  <a:gd name="T104" fmla="*/ 2236 w 3212"/>
                  <a:gd name="T105" fmla="*/ 1651 h 3298"/>
                  <a:gd name="T106" fmla="*/ 3095 w 3212"/>
                  <a:gd name="T107" fmla="*/ 770 h 3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212" h="3298">
                    <a:moveTo>
                      <a:pt x="3208" y="620"/>
                    </a:moveTo>
                    <a:lnTo>
                      <a:pt x="3206" y="606"/>
                    </a:lnTo>
                    <a:lnTo>
                      <a:pt x="3192" y="581"/>
                    </a:lnTo>
                    <a:lnTo>
                      <a:pt x="3169" y="566"/>
                    </a:lnTo>
                    <a:lnTo>
                      <a:pt x="3143" y="561"/>
                    </a:lnTo>
                    <a:lnTo>
                      <a:pt x="3130" y="564"/>
                    </a:lnTo>
                    <a:lnTo>
                      <a:pt x="3101" y="533"/>
                    </a:lnTo>
                    <a:lnTo>
                      <a:pt x="3035" y="475"/>
                    </a:lnTo>
                    <a:lnTo>
                      <a:pt x="3003" y="448"/>
                    </a:lnTo>
                    <a:lnTo>
                      <a:pt x="2931" y="383"/>
                    </a:lnTo>
                    <a:lnTo>
                      <a:pt x="2786" y="258"/>
                    </a:lnTo>
                    <a:lnTo>
                      <a:pt x="2711" y="199"/>
                    </a:lnTo>
                    <a:lnTo>
                      <a:pt x="2651" y="148"/>
                    </a:lnTo>
                    <a:lnTo>
                      <a:pt x="2507" y="53"/>
                    </a:lnTo>
                    <a:lnTo>
                      <a:pt x="2432" y="24"/>
                    </a:lnTo>
                    <a:lnTo>
                      <a:pt x="2384" y="19"/>
                    </a:lnTo>
                    <a:lnTo>
                      <a:pt x="2363" y="20"/>
                    </a:lnTo>
                    <a:lnTo>
                      <a:pt x="2361" y="17"/>
                    </a:lnTo>
                    <a:lnTo>
                      <a:pt x="2358" y="14"/>
                    </a:lnTo>
                    <a:lnTo>
                      <a:pt x="2347" y="4"/>
                    </a:lnTo>
                    <a:lnTo>
                      <a:pt x="2320" y="0"/>
                    </a:lnTo>
                    <a:lnTo>
                      <a:pt x="2294" y="10"/>
                    </a:lnTo>
                    <a:lnTo>
                      <a:pt x="2278" y="32"/>
                    </a:lnTo>
                    <a:lnTo>
                      <a:pt x="2278" y="47"/>
                    </a:lnTo>
                    <a:lnTo>
                      <a:pt x="2276" y="62"/>
                    </a:lnTo>
                    <a:lnTo>
                      <a:pt x="2253" y="102"/>
                    </a:lnTo>
                    <a:lnTo>
                      <a:pt x="2199" y="163"/>
                    </a:lnTo>
                    <a:lnTo>
                      <a:pt x="2171" y="190"/>
                    </a:lnTo>
                    <a:lnTo>
                      <a:pt x="2102" y="260"/>
                    </a:lnTo>
                    <a:lnTo>
                      <a:pt x="1952" y="394"/>
                    </a:lnTo>
                    <a:lnTo>
                      <a:pt x="1878" y="459"/>
                    </a:lnTo>
                    <a:lnTo>
                      <a:pt x="1698" y="610"/>
                    </a:lnTo>
                    <a:lnTo>
                      <a:pt x="1326" y="897"/>
                    </a:lnTo>
                    <a:lnTo>
                      <a:pt x="1138" y="1036"/>
                    </a:lnTo>
                    <a:lnTo>
                      <a:pt x="969" y="1157"/>
                    </a:lnTo>
                    <a:lnTo>
                      <a:pt x="716" y="1337"/>
                    </a:lnTo>
                    <a:lnTo>
                      <a:pt x="553" y="1467"/>
                    </a:lnTo>
                    <a:lnTo>
                      <a:pt x="475" y="1536"/>
                    </a:lnTo>
                    <a:lnTo>
                      <a:pt x="415" y="1592"/>
                    </a:lnTo>
                    <a:lnTo>
                      <a:pt x="296" y="1713"/>
                    </a:lnTo>
                    <a:lnTo>
                      <a:pt x="186" y="1845"/>
                    </a:lnTo>
                    <a:lnTo>
                      <a:pt x="117" y="1951"/>
                    </a:lnTo>
                    <a:lnTo>
                      <a:pt x="77" y="2024"/>
                    </a:lnTo>
                    <a:lnTo>
                      <a:pt x="59" y="2061"/>
                    </a:lnTo>
                    <a:lnTo>
                      <a:pt x="44" y="2100"/>
                    </a:lnTo>
                    <a:lnTo>
                      <a:pt x="21" y="2181"/>
                    </a:lnTo>
                    <a:lnTo>
                      <a:pt x="2" y="2306"/>
                    </a:lnTo>
                    <a:lnTo>
                      <a:pt x="0" y="2479"/>
                    </a:lnTo>
                    <a:lnTo>
                      <a:pt x="12" y="2650"/>
                    </a:lnTo>
                    <a:lnTo>
                      <a:pt x="18" y="2732"/>
                    </a:lnTo>
                    <a:lnTo>
                      <a:pt x="19" y="2742"/>
                    </a:lnTo>
                    <a:lnTo>
                      <a:pt x="29" y="2758"/>
                    </a:lnTo>
                    <a:lnTo>
                      <a:pt x="49" y="2771"/>
                    </a:lnTo>
                    <a:lnTo>
                      <a:pt x="67" y="2770"/>
                    </a:lnTo>
                    <a:lnTo>
                      <a:pt x="101" y="2817"/>
                    </a:lnTo>
                    <a:lnTo>
                      <a:pt x="183" y="2915"/>
                    </a:lnTo>
                    <a:lnTo>
                      <a:pt x="278" y="3016"/>
                    </a:lnTo>
                    <a:lnTo>
                      <a:pt x="383" y="3109"/>
                    </a:lnTo>
                    <a:lnTo>
                      <a:pt x="497" y="3193"/>
                    </a:lnTo>
                    <a:lnTo>
                      <a:pt x="615" y="3255"/>
                    </a:lnTo>
                    <a:lnTo>
                      <a:pt x="704" y="3285"/>
                    </a:lnTo>
                    <a:lnTo>
                      <a:pt x="765" y="3297"/>
                    </a:lnTo>
                    <a:lnTo>
                      <a:pt x="825" y="3298"/>
                    </a:lnTo>
                    <a:lnTo>
                      <a:pt x="886" y="3291"/>
                    </a:lnTo>
                    <a:lnTo>
                      <a:pt x="916" y="3282"/>
                    </a:lnTo>
                    <a:lnTo>
                      <a:pt x="955" y="3271"/>
                    </a:lnTo>
                    <a:lnTo>
                      <a:pt x="1030" y="3236"/>
                    </a:lnTo>
                    <a:lnTo>
                      <a:pt x="1138" y="3171"/>
                    </a:lnTo>
                    <a:lnTo>
                      <a:pt x="1342" y="3009"/>
                    </a:lnTo>
                    <a:lnTo>
                      <a:pt x="1463" y="2899"/>
                    </a:lnTo>
                    <a:lnTo>
                      <a:pt x="1634" y="2748"/>
                    </a:lnTo>
                    <a:lnTo>
                      <a:pt x="1808" y="2600"/>
                    </a:lnTo>
                    <a:lnTo>
                      <a:pt x="2017" y="2424"/>
                    </a:lnTo>
                    <a:lnTo>
                      <a:pt x="2429" y="2066"/>
                    </a:lnTo>
                    <a:lnTo>
                      <a:pt x="2633" y="1884"/>
                    </a:lnTo>
                    <a:lnTo>
                      <a:pt x="2812" y="1724"/>
                    </a:lnTo>
                    <a:lnTo>
                      <a:pt x="2987" y="1560"/>
                    </a:lnTo>
                    <a:lnTo>
                      <a:pt x="3021" y="1530"/>
                    </a:lnTo>
                    <a:lnTo>
                      <a:pt x="3075" y="1478"/>
                    </a:lnTo>
                    <a:lnTo>
                      <a:pt x="3103" y="1438"/>
                    </a:lnTo>
                    <a:lnTo>
                      <a:pt x="3111" y="1416"/>
                    </a:lnTo>
                    <a:lnTo>
                      <a:pt x="3124" y="1415"/>
                    </a:lnTo>
                    <a:lnTo>
                      <a:pt x="3134" y="1409"/>
                    </a:lnTo>
                    <a:lnTo>
                      <a:pt x="3146" y="1401"/>
                    </a:lnTo>
                    <a:lnTo>
                      <a:pt x="3163" y="1378"/>
                    </a:lnTo>
                    <a:lnTo>
                      <a:pt x="3180" y="1337"/>
                    </a:lnTo>
                    <a:lnTo>
                      <a:pt x="3192" y="1241"/>
                    </a:lnTo>
                    <a:lnTo>
                      <a:pt x="3193" y="1183"/>
                    </a:lnTo>
                    <a:lnTo>
                      <a:pt x="3202" y="1042"/>
                    </a:lnTo>
                    <a:lnTo>
                      <a:pt x="3212" y="832"/>
                    </a:lnTo>
                    <a:lnTo>
                      <a:pt x="3212" y="691"/>
                    </a:lnTo>
                    <a:lnTo>
                      <a:pt x="3208" y="620"/>
                    </a:lnTo>
                    <a:close/>
                    <a:moveTo>
                      <a:pt x="1004" y="2495"/>
                    </a:moveTo>
                    <a:lnTo>
                      <a:pt x="998" y="2649"/>
                    </a:lnTo>
                    <a:lnTo>
                      <a:pt x="999" y="2958"/>
                    </a:lnTo>
                    <a:lnTo>
                      <a:pt x="1001" y="3114"/>
                    </a:lnTo>
                    <a:lnTo>
                      <a:pt x="942" y="3145"/>
                    </a:lnTo>
                    <a:lnTo>
                      <a:pt x="880" y="3170"/>
                    </a:lnTo>
                    <a:lnTo>
                      <a:pt x="884" y="3137"/>
                    </a:lnTo>
                    <a:lnTo>
                      <a:pt x="881" y="3066"/>
                    </a:lnTo>
                    <a:lnTo>
                      <a:pt x="868" y="2961"/>
                    </a:lnTo>
                    <a:lnTo>
                      <a:pt x="860" y="2895"/>
                    </a:lnTo>
                    <a:lnTo>
                      <a:pt x="850" y="2780"/>
                    </a:lnTo>
                    <a:lnTo>
                      <a:pt x="844" y="2610"/>
                    </a:lnTo>
                    <a:lnTo>
                      <a:pt x="850" y="2495"/>
                    </a:lnTo>
                    <a:lnTo>
                      <a:pt x="857" y="2439"/>
                    </a:lnTo>
                    <a:lnTo>
                      <a:pt x="856" y="2424"/>
                    </a:lnTo>
                    <a:lnTo>
                      <a:pt x="840" y="2398"/>
                    </a:lnTo>
                    <a:lnTo>
                      <a:pt x="828" y="2390"/>
                    </a:lnTo>
                    <a:lnTo>
                      <a:pt x="717" y="2318"/>
                    </a:lnTo>
                    <a:lnTo>
                      <a:pt x="506" y="2162"/>
                    </a:lnTo>
                    <a:lnTo>
                      <a:pt x="401" y="2082"/>
                    </a:lnTo>
                    <a:lnTo>
                      <a:pt x="382" y="2064"/>
                    </a:lnTo>
                    <a:lnTo>
                      <a:pt x="314" y="2010"/>
                    </a:lnTo>
                    <a:lnTo>
                      <a:pt x="264" y="1978"/>
                    </a:lnTo>
                    <a:lnTo>
                      <a:pt x="241" y="1969"/>
                    </a:lnTo>
                    <a:lnTo>
                      <a:pt x="294" y="1899"/>
                    </a:lnTo>
                    <a:lnTo>
                      <a:pt x="350" y="1830"/>
                    </a:lnTo>
                    <a:lnTo>
                      <a:pt x="510" y="1955"/>
                    </a:lnTo>
                    <a:lnTo>
                      <a:pt x="752" y="2141"/>
                    </a:lnTo>
                    <a:lnTo>
                      <a:pt x="909" y="2270"/>
                    </a:lnTo>
                    <a:lnTo>
                      <a:pt x="985" y="2338"/>
                    </a:lnTo>
                    <a:lnTo>
                      <a:pt x="999" y="2349"/>
                    </a:lnTo>
                    <a:lnTo>
                      <a:pt x="1034" y="2354"/>
                    </a:lnTo>
                    <a:lnTo>
                      <a:pt x="1053" y="2346"/>
                    </a:lnTo>
                    <a:lnTo>
                      <a:pt x="1132" y="2302"/>
                    </a:lnTo>
                    <a:lnTo>
                      <a:pt x="1280" y="2195"/>
                    </a:lnTo>
                    <a:lnTo>
                      <a:pt x="1418" y="2074"/>
                    </a:lnTo>
                    <a:lnTo>
                      <a:pt x="1548" y="1943"/>
                    </a:lnTo>
                    <a:lnTo>
                      <a:pt x="1610" y="1877"/>
                    </a:lnTo>
                    <a:lnTo>
                      <a:pt x="1617" y="1868"/>
                    </a:lnTo>
                    <a:lnTo>
                      <a:pt x="1624" y="1847"/>
                    </a:lnTo>
                    <a:lnTo>
                      <a:pt x="1626" y="1827"/>
                    </a:lnTo>
                    <a:lnTo>
                      <a:pt x="1617" y="1807"/>
                    </a:lnTo>
                    <a:lnTo>
                      <a:pt x="1610" y="1796"/>
                    </a:lnTo>
                    <a:lnTo>
                      <a:pt x="1420" y="1596"/>
                    </a:lnTo>
                    <a:lnTo>
                      <a:pt x="1231" y="1395"/>
                    </a:lnTo>
                    <a:lnTo>
                      <a:pt x="1201" y="1360"/>
                    </a:lnTo>
                    <a:lnTo>
                      <a:pt x="1132" y="1288"/>
                    </a:lnTo>
                    <a:lnTo>
                      <a:pt x="1082" y="1248"/>
                    </a:lnTo>
                    <a:lnTo>
                      <a:pt x="1056" y="1235"/>
                    </a:lnTo>
                    <a:lnTo>
                      <a:pt x="1244" y="1103"/>
                    </a:lnTo>
                    <a:lnTo>
                      <a:pt x="1430" y="964"/>
                    </a:lnTo>
                    <a:lnTo>
                      <a:pt x="1614" y="825"/>
                    </a:lnTo>
                    <a:lnTo>
                      <a:pt x="1885" y="607"/>
                    </a:lnTo>
                    <a:lnTo>
                      <a:pt x="2060" y="458"/>
                    </a:lnTo>
                    <a:lnTo>
                      <a:pt x="2145" y="380"/>
                    </a:lnTo>
                    <a:lnTo>
                      <a:pt x="2194" y="338"/>
                    </a:lnTo>
                    <a:lnTo>
                      <a:pt x="2299" y="235"/>
                    </a:lnTo>
                    <a:lnTo>
                      <a:pt x="2344" y="177"/>
                    </a:lnTo>
                    <a:lnTo>
                      <a:pt x="2367" y="138"/>
                    </a:lnTo>
                    <a:lnTo>
                      <a:pt x="2374" y="118"/>
                    </a:lnTo>
                    <a:lnTo>
                      <a:pt x="2422" y="140"/>
                    </a:lnTo>
                    <a:lnTo>
                      <a:pt x="2466" y="163"/>
                    </a:lnTo>
                    <a:lnTo>
                      <a:pt x="2534" y="206"/>
                    </a:lnTo>
                    <a:lnTo>
                      <a:pt x="2661" y="304"/>
                    </a:lnTo>
                    <a:lnTo>
                      <a:pt x="2721" y="354"/>
                    </a:lnTo>
                    <a:lnTo>
                      <a:pt x="2833" y="453"/>
                    </a:lnTo>
                    <a:lnTo>
                      <a:pt x="2944" y="554"/>
                    </a:lnTo>
                    <a:lnTo>
                      <a:pt x="2993" y="603"/>
                    </a:lnTo>
                    <a:lnTo>
                      <a:pt x="3048" y="646"/>
                    </a:lnTo>
                    <a:lnTo>
                      <a:pt x="2937" y="771"/>
                    </a:lnTo>
                    <a:lnTo>
                      <a:pt x="2708" y="1016"/>
                    </a:lnTo>
                    <a:lnTo>
                      <a:pt x="2474" y="1257"/>
                    </a:lnTo>
                    <a:lnTo>
                      <a:pt x="2233" y="1490"/>
                    </a:lnTo>
                    <a:lnTo>
                      <a:pt x="2112" y="1605"/>
                    </a:lnTo>
                    <a:lnTo>
                      <a:pt x="1987" y="1720"/>
                    </a:lnTo>
                    <a:lnTo>
                      <a:pt x="1732" y="1951"/>
                    </a:lnTo>
                    <a:lnTo>
                      <a:pt x="1467" y="2169"/>
                    </a:lnTo>
                    <a:lnTo>
                      <a:pt x="1261" y="2322"/>
                    </a:lnTo>
                    <a:lnTo>
                      <a:pt x="1120" y="2417"/>
                    </a:lnTo>
                    <a:lnTo>
                      <a:pt x="1047" y="2462"/>
                    </a:lnTo>
                    <a:lnTo>
                      <a:pt x="1047" y="2462"/>
                    </a:lnTo>
                    <a:lnTo>
                      <a:pt x="1047" y="2463"/>
                    </a:lnTo>
                    <a:lnTo>
                      <a:pt x="1033" y="2460"/>
                    </a:lnTo>
                    <a:lnTo>
                      <a:pt x="1012" y="2472"/>
                    </a:lnTo>
                    <a:lnTo>
                      <a:pt x="1005" y="2485"/>
                    </a:lnTo>
                    <a:lnTo>
                      <a:pt x="1004" y="2495"/>
                    </a:lnTo>
                    <a:close/>
                    <a:moveTo>
                      <a:pt x="3082" y="1081"/>
                    </a:moveTo>
                    <a:lnTo>
                      <a:pt x="3078" y="1147"/>
                    </a:lnTo>
                    <a:lnTo>
                      <a:pt x="3074" y="1213"/>
                    </a:lnTo>
                    <a:lnTo>
                      <a:pt x="3072" y="1247"/>
                    </a:lnTo>
                    <a:lnTo>
                      <a:pt x="3069" y="1280"/>
                    </a:lnTo>
                    <a:lnTo>
                      <a:pt x="3067" y="1301"/>
                    </a:lnTo>
                    <a:lnTo>
                      <a:pt x="3065" y="1316"/>
                    </a:lnTo>
                    <a:lnTo>
                      <a:pt x="3059" y="1320"/>
                    </a:lnTo>
                    <a:lnTo>
                      <a:pt x="3052" y="1334"/>
                    </a:lnTo>
                    <a:lnTo>
                      <a:pt x="3051" y="1343"/>
                    </a:lnTo>
                    <a:lnTo>
                      <a:pt x="3038" y="1349"/>
                    </a:lnTo>
                    <a:lnTo>
                      <a:pt x="3018" y="1372"/>
                    </a:lnTo>
                    <a:lnTo>
                      <a:pt x="3016" y="1389"/>
                    </a:lnTo>
                    <a:lnTo>
                      <a:pt x="3018" y="1366"/>
                    </a:lnTo>
                    <a:lnTo>
                      <a:pt x="3010" y="1369"/>
                    </a:lnTo>
                    <a:lnTo>
                      <a:pt x="2990" y="1393"/>
                    </a:lnTo>
                    <a:lnTo>
                      <a:pt x="2941" y="1444"/>
                    </a:lnTo>
                    <a:lnTo>
                      <a:pt x="2890" y="1493"/>
                    </a:lnTo>
                    <a:lnTo>
                      <a:pt x="2734" y="1637"/>
                    </a:lnTo>
                    <a:lnTo>
                      <a:pt x="2574" y="1779"/>
                    </a:lnTo>
                    <a:lnTo>
                      <a:pt x="2201" y="2110"/>
                    </a:lnTo>
                    <a:lnTo>
                      <a:pt x="1823" y="2434"/>
                    </a:lnTo>
                    <a:lnTo>
                      <a:pt x="1804" y="2451"/>
                    </a:lnTo>
                    <a:lnTo>
                      <a:pt x="1785" y="2467"/>
                    </a:lnTo>
                    <a:lnTo>
                      <a:pt x="1778" y="2349"/>
                    </a:lnTo>
                    <a:lnTo>
                      <a:pt x="1765" y="2231"/>
                    </a:lnTo>
                    <a:lnTo>
                      <a:pt x="1764" y="2181"/>
                    </a:lnTo>
                    <a:lnTo>
                      <a:pt x="1765" y="2130"/>
                    </a:lnTo>
                    <a:lnTo>
                      <a:pt x="1764" y="2118"/>
                    </a:lnTo>
                    <a:lnTo>
                      <a:pt x="1749" y="2105"/>
                    </a:lnTo>
                    <a:lnTo>
                      <a:pt x="1739" y="2103"/>
                    </a:lnTo>
                    <a:lnTo>
                      <a:pt x="1927" y="1936"/>
                    </a:lnTo>
                    <a:lnTo>
                      <a:pt x="2106" y="1769"/>
                    </a:lnTo>
                    <a:lnTo>
                      <a:pt x="2236" y="1651"/>
                    </a:lnTo>
                    <a:lnTo>
                      <a:pt x="2489" y="1406"/>
                    </a:lnTo>
                    <a:lnTo>
                      <a:pt x="2737" y="1157"/>
                    </a:lnTo>
                    <a:lnTo>
                      <a:pt x="2977" y="901"/>
                    </a:lnTo>
                    <a:lnTo>
                      <a:pt x="3095" y="770"/>
                    </a:lnTo>
                    <a:lnTo>
                      <a:pt x="3093" y="926"/>
                    </a:lnTo>
                    <a:lnTo>
                      <a:pt x="3082" y="10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8"/>
              <p:cNvSpPr>
                <a:spLocks/>
              </p:cNvSpPr>
              <p:nvPr/>
            </p:nvSpPr>
            <p:spPr bwMode="auto">
              <a:xfrm>
                <a:off x="1398" y="2746"/>
                <a:ext cx="212" cy="132"/>
              </a:xfrm>
              <a:custGeom>
                <a:avLst/>
                <a:gdLst>
                  <a:gd name="T0" fmla="*/ 544 w 635"/>
                  <a:gd name="T1" fmla="*/ 0 h 398"/>
                  <a:gd name="T2" fmla="*/ 504 w 635"/>
                  <a:gd name="T3" fmla="*/ 18 h 398"/>
                  <a:gd name="T4" fmla="*/ 496 w 635"/>
                  <a:gd name="T5" fmla="*/ 52 h 398"/>
                  <a:gd name="T6" fmla="*/ 530 w 635"/>
                  <a:gd name="T7" fmla="*/ 177 h 398"/>
                  <a:gd name="T8" fmla="*/ 515 w 635"/>
                  <a:gd name="T9" fmla="*/ 226 h 398"/>
                  <a:gd name="T10" fmla="*/ 478 w 635"/>
                  <a:gd name="T11" fmla="*/ 262 h 398"/>
                  <a:gd name="T12" fmla="*/ 403 w 635"/>
                  <a:gd name="T13" fmla="*/ 291 h 398"/>
                  <a:gd name="T14" fmla="*/ 352 w 635"/>
                  <a:gd name="T15" fmla="*/ 272 h 398"/>
                  <a:gd name="T16" fmla="*/ 332 w 635"/>
                  <a:gd name="T17" fmla="*/ 226 h 398"/>
                  <a:gd name="T18" fmla="*/ 331 w 635"/>
                  <a:gd name="T19" fmla="*/ 198 h 398"/>
                  <a:gd name="T20" fmla="*/ 303 w 635"/>
                  <a:gd name="T21" fmla="*/ 164 h 398"/>
                  <a:gd name="T22" fmla="*/ 246 w 635"/>
                  <a:gd name="T23" fmla="*/ 180 h 398"/>
                  <a:gd name="T24" fmla="*/ 236 w 635"/>
                  <a:gd name="T25" fmla="*/ 209 h 398"/>
                  <a:gd name="T26" fmla="*/ 220 w 635"/>
                  <a:gd name="T27" fmla="*/ 268 h 398"/>
                  <a:gd name="T28" fmla="*/ 160 w 635"/>
                  <a:gd name="T29" fmla="*/ 310 h 398"/>
                  <a:gd name="T30" fmla="*/ 122 w 635"/>
                  <a:gd name="T31" fmla="*/ 304 h 398"/>
                  <a:gd name="T32" fmla="*/ 83 w 635"/>
                  <a:gd name="T33" fmla="*/ 270 h 398"/>
                  <a:gd name="T34" fmla="*/ 83 w 635"/>
                  <a:gd name="T35" fmla="*/ 182 h 398"/>
                  <a:gd name="T36" fmla="*/ 90 w 635"/>
                  <a:gd name="T37" fmla="*/ 149 h 398"/>
                  <a:gd name="T38" fmla="*/ 62 w 635"/>
                  <a:gd name="T39" fmla="*/ 126 h 398"/>
                  <a:gd name="T40" fmla="*/ 34 w 635"/>
                  <a:gd name="T41" fmla="*/ 139 h 398"/>
                  <a:gd name="T42" fmla="*/ 7 w 635"/>
                  <a:gd name="T43" fmla="*/ 193 h 398"/>
                  <a:gd name="T44" fmla="*/ 3 w 635"/>
                  <a:gd name="T45" fmla="*/ 268 h 398"/>
                  <a:gd name="T46" fmla="*/ 31 w 635"/>
                  <a:gd name="T47" fmla="*/ 336 h 398"/>
                  <a:gd name="T48" fmla="*/ 93 w 635"/>
                  <a:gd name="T49" fmla="*/ 383 h 398"/>
                  <a:gd name="T50" fmla="*/ 139 w 635"/>
                  <a:gd name="T51" fmla="*/ 398 h 398"/>
                  <a:gd name="T52" fmla="*/ 229 w 635"/>
                  <a:gd name="T53" fmla="*/ 383 h 398"/>
                  <a:gd name="T54" fmla="*/ 279 w 635"/>
                  <a:gd name="T55" fmla="*/ 339 h 398"/>
                  <a:gd name="T56" fmla="*/ 350 w 635"/>
                  <a:gd name="T57" fmla="*/ 379 h 398"/>
                  <a:gd name="T58" fmla="*/ 470 w 635"/>
                  <a:gd name="T59" fmla="*/ 375 h 398"/>
                  <a:gd name="T60" fmla="*/ 527 w 635"/>
                  <a:gd name="T61" fmla="*/ 350 h 398"/>
                  <a:gd name="T62" fmla="*/ 600 w 635"/>
                  <a:gd name="T63" fmla="*/ 271 h 398"/>
                  <a:gd name="T64" fmla="*/ 635 w 635"/>
                  <a:gd name="T65" fmla="*/ 166 h 398"/>
                  <a:gd name="T66" fmla="*/ 614 w 635"/>
                  <a:gd name="T67" fmla="*/ 64 h 398"/>
                  <a:gd name="T68" fmla="*/ 555 w 635"/>
                  <a:gd name="T69" fmla="*/ 6 h 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635" h="398">
                    <a:moveTo>
                      <a:pt x="555" y="6"/>
                    </a:moveTo>
                    <a:lnTo>
                      <a:pt x="544" y="0"/>
                    </a:lnTo>
                    <a:lnTo>
                      <a:pt x="521" y="3"/>
                    </a:lnTo>
                    <a:lnTo>
                      <a:pt x="504" y="18"/>
                    </a:lnTo>
                    <a:lnTo>
                      <a:pt x="495" y="39"/>
                    </a:lnTo>
                    <a:lnTo>
                      <a:pt x="496" y="52"/>
                    </a:lnTo>
                    <a:lnTo>
                      <a:pt x="514" y="113"/>
                    </a:lnTo>
                    <a:lnTo>
                      <a:pt x="530" y="177"/>
                    </a:lnTo>
                    <a:lnTo>
                      <a:pt x="527" y="202"/>
                    </a:lnTo>
                    <a:lnTo>
                      <a:pt x="515" y="226"/>
                    </a:lnTo>
                    <a:lnTo>
                      <a:pt x="494" y="251"/>
                    </a:lnTo>
                    <a:lnTo>
                      <a:pt x="478" y="262"/>
                    </a:lnTo>
                    <a:lnTo>
                      <a:pt x="453" y="278"/>
                    </a:lnTo>
                    <a:lnTo>
                      <a:pt x="403" y="291"/>
                    </a:lnTo>
                    <a:lnTo>
                      <a:pt x="370" y="284"/>
                    </a:lnTo>
                    <a:lnTo>
                      <a:pt x="352" y="272"/>
                    </a:lnTo>
                    <a:lnTo>
                      <a:pt x="339" y="252"/>
                    </a:lnTo>
                    <a:lnTo>
                      <a:pt x="332" y="226"/>
                    </a:lnTo>
                    <a:lnTo>
                      <a:pt x="332" y="209"/>
                    </a:lnTo>
                    <a:lnTo>
                      <a:pt x="331" y="198"/>
                    </a:lnTo>
                    <a:lnTo>
                      <a:pt x="324" y="180"/>
                    </a:lnTo>
                    <a:lnTo>
                      <a:pt x="303" y="164"/>
                    </a:lnTo>
                    <a:lnTo>
                      <a:pt x="268" y="164"/>
                    </a:lnTo>
                    <a:lnTo>
                      <a:pt x="246" y="180"/>
                    </a:lnTo>
                    <a:lnTo>
                      <a:pt x="237" y="198"/>
                    </a:lnTo>
                    <a:lnTo>
                      <a:pt x="236" y="209"/>
                    </a:lnTo>
                    <a:lnTo>
                      <a:pt x="233" y="231"/>
                    </a:lnTo>
                    <a:lnTo>
                      <a:pt x="220" y="268"/>
                    </a:lnTo>
                    <a:lnTo>
                      <a:pt x="196" y="297"/>
                    </a:lnTo>
                    <a:lnTo>
                      <a:pt x="160" y="310"/>
                    </a:lnTo>
                    <a:lnTo>
                      <a:pt x="137" y="307"/>
                    </a:lnTo>
                    <a:lnTo>
                      <a:pt x="122" y="304"/>
                    </a:lnTo>
                    <a:lnTo>
                      <a:pt x="102" y="294"/>
                    </a:lnTo>
                    <a:lnTo>
                      <a:pt x="83" y="270"/>
                    </a:lnTo>
                    <a:lnTo>
                      <a:pt x="76" y="228"/>
                    </a:lnTo>
                    <a:lnTo>
                      <a:pt x="83" y="182"/>
                    </a:lnTo>
                    <a:lnTo>
                      <a:pt x="88" y="162"/>
                    </a:lnTo>
                    <a:lnTo>
                      <a:pt x="90" y="149"/>
                    </a:lnTo>
                    <a:lnTo>
                      <a:pt x="80" y="131"/>
                    </a:lnTo>
                    <a:lnTo>
                      <a:pt x="62" y="126"/>
                    </a:lnTo>
                    <a:lnTo>
                      <a:pt x="43" y="130"/>
                    </a:lnTo>
                    <a:lnTo>
                      <a:pt x="34" y="139"/>
                    </a:lnTo>
                    <a:lnTo>
                      <a:pt x="23" y="157"/>
                    </a:lnTo>
                    <a:lnTo>
                      <a:pt x="7" y="193"/>
                    </a:lnTo>
                    <a:lnTo>
                      <a:pt x="0" y="232"/>
                    </a:lnTo>
                    <a:lnTo>
                      <a:pt x="3" y="268"/>
                    </a:lnTo>
                    <a:lnTo>
                      <a:pt x="13" y="304"/>
                    </a:lnTo>
                    <a:lnTo>
                      <a:pt x="31" y="336"/>
                    </a:lnTo>
                    <a:lnTo>
                      <a:pt x="59" y="362"/>
                    </a:lnTo>
                    <a:lnTo>
                      <a:pt x="93" y="383"/>
                    </a:lnTo>
                    <a:lnTo>
                      <a:pt x="113" y="390"/>
                    </a:lnTo>
                    <a:lnTo>
                      <a:pt x="139" y="398"/>
                    </a:lnTo>
                    <a:lnTo>
                      <a:pt x="187" y="398"/>
                    </a:lnTo>
                    <a:lnTo>
                      <a:pt x="229" y="383"/>
                    </a:lnTo>
                    <a:lnTo>
                      <a:pt x="265" y="356"/>
                    </a:lnTo>
                    <a:lnTo>
                      <a:pt x="279" y="339"/>
                    </a:lnTo>
                    <a:lnTo>
                      <a:pt x="299" y="356"/>
                    </a:lnTo>
                    <a:lnTo>
                      <a:pt x="350" y="379"/>
                    </a:lnTo>
                    <a:lnTo>
                      <a:pt x="409" y="386"/>
                    </a:lnTo>
                    <a:lnTo>
                      <a:pt x="470" y="375"/>
                    </a:lnTo>
                    <a:lnTo>
                      <a:pt x="502" y="362"/>
                    </a:lnTo>
                    <a:lnTo>
                      <a:pt x="527" y="350"/>
                    </a:lnTo>
                    <a:lnTo>
                      <a:pt x="567" y="316"/>
                    </a:lnTo>
                    <a:lnTo>
                      <a:pt x="600" y="271"/>
                    </a:lnTo>
                    <a:lnTo>
                      <a:pt x="623" y="221"/>
                    </a:lnTo>
                    <a:lnTo>
                      <a:pt x="635" y="166"/>
                    </a:lnTo>
                    <a:lnTo>
                      <a:pt x="632" y="113"/>
                    </a:lnTo>
                    <a:lnTo>
                      <a:pt x="614" y="64"/>
                    </a:lnTo>
                    <a:lnTo>
                      <a:pt x="581" y="23"/>
                    </a:lnTo>
                    <a:lnTo>
                      <a:pt x="555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9"/>
              <p:cNvSpPr>
                <a:spLocks/>
              </p:cNvSpPr>
              <p:nvPr/>
            </p:nvSpPr>
            <p:spPr bwMode="auto">
              <a:xfrm>
                <a:off x="1655" y="2515"/>
                <a:ext cx="176" cy="179"/>
              </a:xfrm>
              <a:custGeom>
                <a:avLst/>
                <a:gdLst>
                  <a:gd name="T0" fmla="*/ 301 w 528"/>
                  <a:gd name="T1" fmla="*/ 1 h 538"/>
                  <a:gd name="T2" fmla="*/ 268 w 528"/>
                  <a:gd name="T3" fmla="*/ 27 h 538"/>
                  <a:gd name="T4" fmla="*/ 273 w 528"/>
                  <a:gd name="T5" fmla="*/ 82 h 538"/>
                  <a:gd name="T6" fmla="*/ 298 w 528"/>
                  <a:gd name="T7" fmla="*/ 95 h 538"/>
                  <a:gd name="T8" fmla="*/ 373 w 528"/>
                  <a:gd name="T9" fmla="*/ 112 h 538"/>
                  <a:gd name="T10" fmla="*/ 419 w 528"/>
                  <a:gd name="T11" fmla="*/ 145 h 538"/>
                  <a:gd name="T12" fmla="*/ 423 w 528"/>
                  <a:gd name="T13" fmla="*/ 191 h 538"/>
                  <a:gd name="T14" fmla="*/ 409 w 528"/>
                  <a:gd name="T15" fmla="*/ 220 h 538"/>
                  <a:gd name="T16" fmla="*/ 357 w 528"/>
                  <a:gd name="T17" fmla="*/ 265 h 538"/>
                  <a:gd name="T18" fmla="*/ 245 w 528"/>
                  <a:gd name="T19" fmla="*/ 269 h 538"/>
                  <a:gd name="T20" fmla="*/ 207 w 528"/>
                  <a:gd name="T21" fmla="*/ 256 h 538"/>
                  <a:gd name="T22" fmla="*/ 188 w 528"/>
                  <a:gd name="T23" fmla="*/ 250 h 538"/>
                  <a:gd name="T24" fmla="*/ 150 w 528"/>
                  <a:gd name="T25" fmla="*/ 268 h 538"/>
                  <a:gd name="T26" fmla="*/ 141 w 528"/>
                  <a:gd name="T27" fmla="*/ 324 h 538"/>
                  <a:gd name="T28" fmla="*/ 161 w 528"/>
                  <a:gd name="T29" fmla="*/ 341 h 538"/>
                  <a:gd name="T30" fmla="*/ 173 w 528"/>
                  <a:gd name="T31" fmla="*/ 347 h 538"/>
                  <a:gd name="T32" fmla="*/ 178 w 528"/>
                  <a:gd name="T33" fmla="*/ 348 h 538"/>
                  <a:gd name="T34" fmla="*/ 184 w 528"/>
                  <a:gd name="T35" fmla="*/ 351 h 538"/>
                  <a:gd name="T36" fmla="*/ 220 w 528"/>
                  <a:gd name="T37" fmla="*/ 367 h 538"/>
                  <a:gd name="T38" fmla="*/ 243 w 528"/>
                  <a:gd name="T39" fmla="*/ 399 h 538"/>
                  <a:gd name="T40" fmla="*/ 180 w 528"/>
                  <a:gd name="T41" fmla="*/ 443 h 538"/>
                  <a:gd name="T42" fmla="*/ 131 w 528"/>
                  <a:gd name="T43" fmla="*/ 456 h 538"/>
                  <a:gd name="T44" fmla="*/ 62 w 528"/>
                  <a:gd name="T45" fmla="*/ 456 h 538"/>
                  <a:gd name="T46" fmla="*/ 50 w 528"/>
                  <a:gd name="T47" fmla="*/ 443 h 538"/>
                  <a:gd name="T48" fmla="*/ 10 w 528"/>
                  <a:gd name="T49" fmla="*/ 446 h 538"/>
                  <a:gd name="T50" fmla="*/ 3 w 528"/>
                  <a:gd name="T51" fmla="*/ 475 h 538"/>
                  <a:gd name="T52" fmla="*/ 45 w 528"/>
                  <a:gd name="T53" fmla="*/ 525 h 538"/>
                  <a:gd name="T54" fmla="*/ 134 w 528"/>
                  <a:gd name="T55" fmla="*/ 538 h 538"/>
                  <a:gd name="T56" fmla="*/ 190 w 528"/>
                  <a:gd name="T57" fmla="*/ 528 h 538"/>
                  <a:gd name="T58" fmla="*/ 302 w 528"/>
                  <a:gd name="T59" fmla="*/ 465 h 538"/>
                  <a:gd name="T60" fmla="*/ 355 w 528"/>
                  <a:gd name="T61" fmla="*/ 383 h 538"/>
                  <a:gd name="T62" fmla="*/ 357 w 528"/>
                  <a:gd name="T63" fmla="*/ 366 h 538"/>
                  <a:gd name="T64" fmla="*/ 425 w 528"/>
                  <a:gd name="T65" fmla="*/ 341 h 538"/>
                  <a:gd name="T66" fmla="*/ 497 w 528"/>
                  <a:gd name="T67" fmla="*/ 271 h 538"/>
                  <a:gd name="T68" fmla="*/ 520 w 528"/>
                  <a:gd name="T69" fmla="*/ 220 h 538"/>
                  <a:gd name="T70" fmla="*/ 520 w 528"/>
                  <a:gd name="T71" fmla="*/ 127 h 538"/>
                  <a:gd name="T72" fmla="*/ 469 w 528"/>
                  <a:gd name="T73" fmla="*/ 53 h 538"/>
                  <a:gd name="T74" fmla="*/ 384 w 528"/>
                  <a:gd name="T75" fmla="*/ 9 h 538"/>
                  <a:gd name="T76" fmla="*/ 311 w 528"/>
                  <a:gd name="T77" fmla="*/ 0 h 5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28" h="538">
                    <a:moveTo>
                      <a:pt x="311" y="0"/>
                    </a:moveTo>
                    <a:lnTo>
                      <a:pt x="301" y="1"/>
                    </a:lnTo>
                    <a:lnTo>
                      <a:pt x="285" y="9"/>
                    </a:lnTo>
                    <a:lnTo>
                      <a:pt x="268" y="27"/>
                    </a:lnTo>
                    <a:lnTo>
                      <a:pt x="263" y="60"/>
                    </a:lnTo>
                    <a:lnTo>
                      <a:pt x="273" y="82"/>
                    </a:lnTo>
                    <a:lnTo>
                      <a:pt x="288" y="92"/>
                    </a:lnTo>
                    <a:lnTo>
                      <a:pt x="298" y="95"/>
                    </a:lnTo>
                    <a:lnTo>
                      <a:pt x="321" y="99"/>
                    </a:lnTo>
                    <a:lnTo>
                      <a:pt x="373" y="112"/>
                    </a:lnTo>
                    <a:lnTo>
                      <a:pt x="404" y="129"/>
                    </a:lnTo>
                    <a:lnTo>
                      <a:pt x="419" y="145"/>
                    </a:lnTo>
                    <a:lnTo>
                      <a:pt x="426" y="165"/>
                    </a:lnTo>
                    <a:lnTo>
                      <a:pt x="423" y="191"/>
                    </a:lnTo>
                    <a:lnTo>
                      <a:pt x="416" y="206"/>
                    </a:lnTo>
                    <a:lnTo>
                      <a:pt x="409" y="220"/>
                    </a:lnTo>
                    <a:lnTo>
                      <a:pt x="391" y="242"/>
                    </a:lnTo>
                    <a:lnTo>
                      <a:pt x="357" y="265"/>
                    </a:lnTo>
                    <a:lnTo>
                      <a:pt x="302" y="276"/>
                    </a:lnTo>
                    <a:lnTo>
                      <a:pt x="245" y="269"/>
                    </a:lnTo>
                    <a:lnTo>
                      <a:pt x="217" y="260"/>
                    </a:lnTo>
                    <a:lnTo>
                      <a:pt x="207" y="256"/>
                    </a:lnTo>
                    <a:lnTo>
                      <a:pt x="199" y="253"/>
                    </a:lnTo>
                    <a:lnTo>
                      <a:pt x="188" y="250"/>
                    </a:lnTo>
                    <a:lnTo>
                      <a:pt x="171" y="253"/>
                    </a:lnTo>
                    <a:lnTo>
                      <a:pt x="150" y="268"/>
                    </a:lnTo>
                    <a:lnTo>
                      <a:pt x="135" y="299"/>
                    </a:lnTo>
                    <a:lnTo>
                      <a:pt x="141" y="324"/>
                    </a:lnTo>
                    <a:lnTo>
                      <a:pt x="151" y="337"/>
                    </a:lnTo>
                    <a:lnTo>
                      <a:pt x="161" y="341"/>
                    </a:lnTo>
                    <a:lnTo>
                      <a:pt x="167" y="344"/>
                    </a:lnTo>
                    <a:lnTo>
                      <a:pt x="173" y="347"/>
                    </a:lnTo>
                    <a:lnTo>
                      <a:pt x="173" y="347"/>
                    </a:lnTo>
                    <a:lnTo>
                      <a:pt x="178" y="348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220" y="367"/>
                    </a:lnTo>
                    <a:lnTo>
                      <a:pt x="252" y="386"/>
                    </a:lnTo>
                    <a:lnTo>
                      <a:pt x="243" y="399"/>
                    </a:lnTo>
                    <a:lnTo>
                      <a:pt x="220" y="420"/>
                    </a:lnTo>
                    <a:lnTo>
                      <a:pt x="180" y="443"/>
                    </a:lnTo>
                    <a:lnTo>
                      <a:pt x="150" y="452"/>
                    </a:lnTo>
                    <a:lnTo>
                      <a:pt x="131" y="456"/>
                    </a:lnTo>
                    <a:lnTo>
                      <a:pt x="85" y="459"/>
                    </a:lnTo>
                    <a:lnTo>
                      <a:pt x="62" y="456"/>
                    </a:lnTo>
                    <a:lnTo>
                      <a:pt x="57" y="453"/>
                    </a:lnTo>
                    <a:lnTo>
                      <a:pt x="50" y="443"/>
                    </a:lnTo>
                    <a:lnTo>
                      <a:pt x="30" y="438"/>
                    </a:lnTo>
                    <a:lnTo>
                      <a:pt x="10" y="446"/>
                    </a:lnTo>
                    <a:lnTo>
                      <a:pt x="0" y="463"/>
                    </a:lnTo>
                    <a:lnTo>
                      <a:pt x="3" y="475"/>
                    </a:lnTo>
                    <a:lnTo>
                      <a:pt x="13" y="498"/>
                    </a:lnTo>
                    <a:lnTo>
                      <a:pt x="45" y="525"/>
                    </a:lnTo>
                    <a:lnTo>
                      <a:pt x="88" y="537"/>
                    </a:lnTo>
                    <a:lnTo>
                      <a:pt x="134" y="538"/>
                    </a:lnTo>
                    <a:lnTo>
                      <a:pt x="155" y="534"/>
                    </a:lnTo>
                    <a:lnTo>
                      <a:pt x="190" y="528"/>
                    </a:lnTo>
                    <a:lnTo>
                      <a:pt x="250" y="504"/>
                    </a:lnTo>
                    <a:lnTo>
                      <a:pt x="302" y="465"/>
                    </a:lnTo>
                    <a:lnTo>
                      <a:pt x="341" y="414"/>
                    </a:lnTo>
                    <a:lnTo>
                      <a:pt x="355" y="383"/>
                    </a:lnTo>
                    <a:lnTo>
                      <a:pt x="358" y="374"/>
                    </a:lnTo>
                    <a:lnTo>
                      <a:pt x="357" y="366"/>
                    </a:lnTo>
                    <a:lnTo>
                      <a:pt x="381" y="360"/>
                    </a:lnTo>
                    <a:lnTo>
                      <a:pt x="425" y="341"/>
                    </a:lnTo>
                    <a:lnTo>
                      <a:pt x="463" y="311"/>
                    </a:lnTo>
                    <a:lnTo>
                      <a:pt x="497" y="271"/>
                    </a:lnTo>
                    <a:lnTo>
                      <a:pt x="509" y="246"/>
                    </a:lnTo>
                    <a:lnTo>
                      <a:pt x="520" y="220"/>
                    </a:lnTo>
                    <a:lnTo>
                      <a:pt x="528" y="171"/>
                    </a:lnTo>
                    <a:lnTo>
                      <a:pt x="520" y="127"/>
                    </a:lnTo>
                    <a:lnTo>
                      <a:pt x="499" y="86"/>
                    </a:lnTo>
                    <a:lnTo>
                      <a:pt x="469" y="53"/>
                    </a:lnTo>
                    <a:lnTo>
                      <a:pt x="430" y="26"/>
                    </a:lnTo>
                    <a:lnTo>
                      <a:pt x="384" y="9"/>
                    </a:lnTo>
                    <a:lnTo>
                      <a:pt x="337" y="0"/>
                    </a:lnTo>
                    <a:lnTo>
                      <a:pt x="31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20"/>
              <p:cNvSpPr>
                <a:spLocks/>
              </p:cNvSpPr>
              <p:nvPr/>
            </p:nvSpPr>
            <p:spPr bwMode="auto">
              <a:xfrm>
                <a:off x="1665" y="2702"/>
                <a:ext cx="205" cy="210"/>
              </a:xfrm>
              <a:custGeom>
                <a:avLst/>
                <a:gdLst>
                  <a:gd name="T0" fmla="*/ 388 w 613"/>
                  <a:gd name="T1" fmla="*/ 3 h 630"/>
                  <a:gd name="T2" fmla="*/ 357 w 613"/>
                  <a:gd name="T3" fmla="*/ 52 h 630"/>
                  <a:gd name="T4" fmla="*/ 381 w 613"/>
                  <a:gd name="T5" fmla="*/ 89 h 630"/>
                  <a:gd name="T6" fmla="*/ 466 w 613"/>
                  <a:gd name="T7" fmla="*/ 128 h 630"/>
                  <a:gd name="T8" fmla="*/ 511 w 613"/>
                  <a:gd name="T9" fmla="*/ 174 h 630"/>
                  <a:gd name="T10" fmla="*/ 506 w 613"/>
                  <a:gd name="T11" fmla="*/ 230 h 630"/>
                  <a:gd name="T12" fmla="*/ 486 w 613"/>
                  <a:gd name="T13" fmla="*/ 265 h 630"/>
                  <a:gd name="T14" fmla="*/ 431 w 613"/>
                  <a:gd name="T15" fmla="*/ 307 h 630"/>
                  <a:gd name="T16" fmla="*/ 349 w 613"/>
                  <a:gd name="T17" fmla="*/ 312 h 630"/>
                  <a:gd name="T18" fmla="*/ 257 w 613"/>
                  <a:gd name="T19" fmla="*/ 265 h 630"/>
                  <a:gd name="T20" fmla="*/ 253 w 613"/>
                  <a:gd name="T21" fmla="*/ 260 h 630"/>
                  <a:gd name="T22" fmla="*/ 239 w 613"/>
                  <a:gd name="T23" fmla="*/ 252 h 630"/>
                  <a:gd name="T24" fmla="*/ 198 w 613"/>
                  <a:gd name="T25" fmla="*/ 256 h 630"/>
                  <a:gd name="T26" fmla="*/ 175 w 613"/>
                  <a:gd name="T27" fmla="*/ 311 h 630"/>
                  <a:gd name="T28" fmla="*/ 188 w 613"/>
                  <a:gd name="T29" fmla="*/ 334 h 630"/>
                  <a:gd name="T30" fmla="*/ 214 w 613"/>
                  <a:gd name="T31" fmla="*/ 354 h 630"/>
                  <a:gd name="T32" fmla="*/ 256 w 613"/>
                  <a:gd name="T33" fmla="*/ 422 h 630"/>
                  <a:gd name="T34" fmla="*/ 224 w 613"/>
                  <a:gd name="T35" fmla="*/ 512 h 630"/>
                  <a:gd name="T36" fmla="*/ 180 w 613"/>
                  <a:gd name="T37" fmla="*/ 543 h 630"/>
                  <a:gd name="T38" fmla="*/ 119 w 613"/>
                  <a:gd name="T39" fmla="*/ 547 h 630"/>
                  <a:gd name="T40" fmla="*/ 72 w 613"/>
                  <a:gd name="T41" fmla="*/ 495 h 630"/>
                  <a:gd name="T42" fmla="*/ 51 w 613"/>
                  <a:gd name="T43" fmla="*/ 397 h 630"/>
                  <a:gd name="T44" fmla="*/ 37 w 613"/>
                  <a:gd name="T45" fmla="*/ 374 h 630"/>
                  <a:gd name="T46" fmla="*/ 5 w 613"/>
                  <a:gd name="T47" fmla="*/ 387 h 630"/>
                  <a:gd name="T48" fmla="*/ 0 w 613"/>
                  <a:gd name="T49" fmla="*/ 425 h 630"/>
                  <a:gd name="T50" fmla="*/ 13 w 613"/>
                  <a:gd name="T51" fmla="*/ 540 h 630"/>
                  <a:gd name="T52" fmla="*/ 66 w 613"/>
                  <a:gd name="T53" fmla="*/ 607 h 630"/>
                  <a:gd name="T54" fmla="*/ 131 w 613"/>
                  <a:gd name="T55" fmla="*/ 630 h 630"/>
                  <a:gd name="T56" fmla="*/ 220 w 613"/>
                  <a:gd name="T57" fmla="*/ 615 h 630"/>
                  <a:gd name="T58" fmla="*/ 263 w 613"/>
                  <a:gd name="T59" fmla="*/ 594 h 630"/>
                  <a:gd name="T60" fmla="*/ 329 w 613"/>
                  <a:gd name="T61" fmla="*/ 522 h 630"/>
                  <a:gd name="T62" fmla="*/ 352 w 613"/>
                  <a:gd name="T63" fmla="*/ 452 h 630"/>
                  <a:gd name="T64" fmla="*/ 352 w 613"/>
                  <a:gd name="T65" fmla="*/ 410 h 630"/>
                  <a:gd name="T66" fmla="*/ 446 w 613"/>
                  <a:gd name="T67" fmla="*/ 404 h 630"/>
                  <a:gd name="T68" fmla="*/ 555 w 613"/>
                  <a:gd name="T69" fmla="*/ 338 h 630"/>
                  <a:gd name="T70" fmla="*/ 594 w 613"/>
                  <a:gd name="T71" fmla="*/ 283 h 630"/>
                  <a:gd name="T72" fmla="*/ 613 w 613"/>
                  <a:gd name="T73" fmla="*/ 177 h 630"/>
                  <a:gd name="T74" fmla="*/ 574 w 613"/>
                  <a:gd name="T75" fmla="*/ 82 h 630"/>
                  <a:gd name="T76" fmla="*/ 489 w 613"/>
                  <a:gd name="T77" fmla="*/ 17 h 630"/>
                  <a:gd name="T78" fmla="*/ 404 w 613"/>
                  <a:gd name="T79" fmla="*/ 0 h 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13" h="630">
                    <a:moveTo>
                      <a:pt x="404" y="0"/>
                    </a:moveTo>
                    <a:lnTo>
                      <a:pt x="388" y="3"/>
                    </a:lnTo>
                    <a:lnTo>
                      <a:pt x="365" y="21"/>
                    </a:lnTo>
                    <a:lnTo>
                      <a:pt x="357" y="52"/>
                    </a:lnTo>
                    <a:lnTo>
                      <a:pt x="367" y="79"/>
                    </a:lnTo>
                    <a:lnTo>
                      <a:pt x="381" y="89"/>
                    </a:lnTo>
                    <a:lnTo>
                      <a:pt x="410" y="101"/>
                    </a:lnTo>
                    <a:lnTo>
                      <a:pt x="466" y="128"/>
                    </a:lnTo>
                    <a:lnTo>
                      <a:pt x="498" y="152"/>
                    </a:lnTo>
                    <a:lnTo>
                      <a:pt x="511" y="174"/>
                    </a:lnTo>
                    <a:lnTo>
                      <a:pt x="515" y="200"/>
                    </a:lnTo>
                    <a:lnTo>
                      <a:pt x="506" y="230"/>
                    </a:lnTo>
                    <a:lnTo>
                      <a:pt x="498" y="249"/>
                    </a:lnTo>
                    <a:lnTo>
                      <a:pt x="486" y="265"/>
                    </a:lnTo>
                    <a:lnTo>
                      <a:pt x="462" y="291"/>
                    </a:lnTo>
                    <a:lnTo>
                      <a:pt x="431" y="307"/>
                    </a:lnTo>
                    <a:lnTo>
                      <a:pt x="400" y="314"/>
                    </a:lnTo>
                    <a:lnTo>
                      <a:pt x="349" y="312"/>
                    </a:lnTo>
                    <a:lnTo>
                      <a:pt x="285" y="286"/>
                    </a:lnTo>
                    <a:lnTo>
                      <a:pt x="257" y="265"/>
                    </a:lnTo>
                    <a:lnTo>
                      <a:pt x="257" y="265"/>
                    </a:lnTo>
                    <a:lnTo>
                      <a:pt x="253" y="260"/>
                    </a:lnTo>
                    <a:lnTo>
                      <a:pt x="247" y="258"/>
                    </a:lnTo>
                    <a:lnTo>
                      <a:pt x="239" y="252"/>
                    </a:lnTo>
                    <a:lnTo>
                      <a:pt x="223" y="249"/>
                    </a:lnTo>
                    <a:lnTo>
                      <a:pt x="198" y="256"/>
                    </a:lnTo>
                    <a:lnTo>
                      <a:pt x="177" y="285"/>
                    </a:lnTo>
                    <a:lnTo>
                      <a:pt x="175" y="311"/>
                    </a:lnTo>
                    <a:lnTo>
                      <a:pt x="181" y="327"/>
                    </a:lnTo>
                    <a:lnTo>
                      <a:pt x="188" y="334"/>
                    </a:lnTo>
                    <a:lnTo>
                      <a:pt x="201" y="344"/>
                    </a:lnTo>
                    <a:lnTo>
                      <a:pt x="214" y="354"/>
                    </a:lnTo>
                    <a:lnTo>
                      <a:pt x="234" y="376"/>
                    </a:lnTo>
                    <a:lnTo>
                      <a:pt x="256" y="422"/>
                    </a:lnTo>
                    <a:lnTo>
                      <a:pt x="253" y="469"/>
                    </a:lnTo>
                    <a:lnTo>
                      <a:pt x="224" y="512"/>
                    </a:lnTo>
                    <a:lnTo>
                      <a:pt x="198" y="531"/>
                    </a:lnTo>
                    <a:lnTo>
                      <a:pt x="180" y="543"/>
                    </a:lnTo>
                    <a:lnTo>
                      <a:pt x="146" y="551"/>
                    </a:lnTo>
                    <a:lnTo>
                      <a:pt x="119" y="547"/>
                    </a:lnTo>
                    <a:lnTo>
                      <a:pt x="96" y="533"/>
                    </a:lnTo>
                    <a:lnTo>
                      <a:pt x="72" y="495"/>
                    </a:lnTo>
                    <a:lnTo>
                      <a:pt x="54" y="430"/>
                    </a:lnTo>
                    <a:lnTo>
                      <a:pt x="51" y="397"/>
                    </a:lnTo>
                    <a:lnTo>
                      <a:pt x="50" y="386"/>
                    </a:lnTo>
                    <a:lnTo>
                      <a:pt x="37" y="374"/>
                    </a:lnTo>
                    <a:lnTo>
                      <a:pt x="20" y="374"/>
                    </a:lnTo>
                    <a:lnTo>
                      <a:pt x="5" y="387"/>
                    </a:lnTo>
                    <a:lnTo>
                      <a:pt x="2" y="397"/>
                    </a:lnTo>
                    <a:lnTo>
                      <a:pt x="0" y="425"/>
                    </a:lnTo>
                    <a:lnTo>
                      <a:pt x="1" y="484"/>
                    </a:lnTo>
                    <a:lnTo>
                      <a:pt x="13" y="540"/>
                    </a:lnTo>
                    <a:lnTo>
                      <a:pt x="43" y="589"/>
                    </a:lnTo>
                    <a:lnTo>
                      <a:pt x="66" y="607"/>
                    </a:lnTo>
                    <a:lnTo>
                      <a:pt x="87" y="619"/>
                    </a:lnTo>
                    <a:lnTo>
                      <a:pt x="131" y="630"/>
                    </a:lnTo>
                    <a:lnTo>
                      <a:pt x="175" y="628"/>
                    </a:lnTo>
                    <a:lnTo>
                      <a:pt x="220" y="615"/>
                    </a:lnTo>
                    <a:lnTo>
                      <a:pt x="241" y="606"/>
                    </a:lnTo>
                    <a:lnTo>
                      <a:pt x="263" y="594"/>
                    </a:lnTo>
                    <a:lnTo>
                      <a:pt x="300" y="561"/>
                    </a:lnTo>
                    <a:lnTo>
                      <a:pt x="329" y="522"/>
                    </a:lnTo>
                    <a:lnTo>
                      <a:pt x="348" y="476"/>
                    </a:lnTo>
                    <a:lnTo>
                      <a:pt x="352" y="452"/>
                    </a:lnTo>
                    <a:lnTo>
                      <a:pt x="355" y="430"/>
                    </a:lnTo>
                    <a:lnTo>
                      <a:pt x="352" y="410"/>
                    </a:lnTo>
                    <a:lnTo>
                      <a:pt x="384" y="413"/>
                    </a:lnTo>
                    <a:lnTo>
                      <a:pt x="446" y="404"/>
                    </a:lnTo>
                    <a:lnTo>
                      <a:pt x="505" y="380"/>
                    </a:lnTo>
                    <a:lnTo>
                      <a:pt x="555" y="338"/>
                    </a:lnTo>
                    <a:lnTo>
                      <a:pt x="577" y="309"/>
                    </a:lnTo>
                    <a:lnTo>
                      <a:pt x="594" y="283"/>
                    </a:lnTo>
                    <a:lnTo>
                      <a:pt x="611" y="230"/>
                    </a:lnTo>
                    <a:lnTo>
                      <a:pt x="613" y="177"/>
                    </a:lnTo>
                    <a:lnTo>
                      <a:pt x="600" y="127"/>
                    </a:lnTo>
                    <a:lnTo>
                      <a:pt x="574" y="82"/>
                    </a:lnTo>
                    <a:lnTo>
                      <a:pt x="537" y="44"/>
                    </a:lnTo>
                    <a:lnTo>
                      <a:pt x="489" y="17"/>
                    </a:lnTo>
                    <a:lnTo>
                      <a:pt x="434" y="1"/>
                    </a:lnTo>
                    <a:lnTo>
                      <a:pt x="40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2" name="Group 31"/>
            <p:cNvGrpSpPr>
              <a:grpSpLocks noChangeAspect="1"/>
            </p:cNvGrpSpPr>
            <p:nvPr/>
          </p:nvGrpSpPr>
          <p:grpSpPr bwMode="auto">
            <a:xfrm>
              <a:off x="594443" y="5066831"/>
              <a:ext cx="167284" cy="203007"/>
              <a:chOff x="2647" y="1727"/>
              <a:chExt cx="192" cy="233"/>
            </a:xfrm>
            <a:grpFill/>
          </p:grpSpPr>
          <p:sp>
            <p:nvSpPr>
              <p:cNvPr id="13" name="Freeform 32"/>
              <p:cNvSpPr>
                <a:spLocks/>
              </p:cNvSpPr>
              <p:nvPr/>
            </p:nvSpPr>
            <p:spPr bwMode="auto">
              <a:xfrm>
                <a:off x="2699" y="1727"/>
                <a:ext cx="140" cy="152"/>
              </a:xfrm>
              <a:custGeom>
                <a:avLst/>
                <a:gdLst>
                  <a:gd name="T0" fmla="*/ 94 w 421"/>
                  <a:gd name="T1" fmla="*/ 455 h 455"/>
                  <a:gd name="T2" fmla="*/ 0 w 421"/>
                  <a:gd name="T3" fmla="*/ 362 h 455"/>
                  <a:gd name="T4" fmla="*/ 172 w 421"/>
                  <a:gd name="T5" fmla="*/ 191 h 455"/>
                  <a:gd name="T6" fmla="*/ 371 w 421"/>
                  <a:gd name="T7" fmla="*/ 1 h 455"/>
                  <a:gd name="T8" fmla="*/ 377 w 421"/>
                  <a:gd name="T9" fmla="*/ 0 h 455"/>
                  <a:gd name="T10" fmla="*/ 404 w 421"/>
                  <a:gd name="T11" fmla="*/ 4 h 455"/>
                  <a:gd name="T12" fmla="*/ 419 w 421"/>
                  <a:gd name="T13" fmla="*/ 21 h 455"/>
                  <a:gd name="T14" fmla="*/ 421 w 421"/>
                  <a:gd name="T15" fmla="*/ 37 h 455"/>
                  <a:gd name="T16" fmla="*/ 364 w 421"/>
                  <a:gd name="T17" fmla="*/ 120 h 455"/>
                  <a:gd name="T18" fmla="*/ 130 w 421"/>
                  <a:gd name="T19" fmla="*/ 410 h 455"/>
                  <a:gd name="T20" fmla="*/ 94 w 421"/>
                  <a:gd name="T21" fmla="*/ 455 h 4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21" h="455">
                    <a:moveTo>
                      <a:pt x="94" y="455"/>
                    </a:moveTo>
                    <a:lnTo>
                      <a:pt x="0" y="362"/>
                    </a:lnTo>
                    <a:lnTo>
                      <a:pt x="172" y="191"/>
                    </a:lnTo>
                    <a:lnTo>
                      <a:pt x="371" y="1"/>
                    </a:lnTo>
                    <a:lnTo>
                      <a:pt x="377" y="0"/>
                    </a:lnTo>
                    <a:lnTo>
                      <a:pt x="404" y="4"/>
                    </a:lnTo>
                    <a:lnTo>
                      <a:pt x="419" y="21"/>
                    </a:lnTo>
                    <a:lnTo>
                      <a:pt x="421" y="37"/>
                    </a:lnTo>
                    <a:lnTo>
                      <a:pt x="364" y="120"/>
                    </a:lnTo>
                    <a:lnTo>
                      <a:pt x="130" y="410"/>
                    </a:lnTo>
                    <a:lnTo>
                      <a:pt x="94" y="45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" name="Freeform 33"/>
              <p:cNvSpPr>
                <a:spLocks/>
              </p:cNvSpPr>
              <p:nvPr/>
            </p:nvSpPr>
            <p:spPr bwMode="auto">
              <a:xfrm>
                <a:off x="2647" y="1856"/>
                <a:ext cx="76" cy="104"/>
              </a:xfrm>
              <a:custGeom>
                <a:avLst/>
                <a:gdLst>
                  <a:gd name="T0" fmla="*/ 22 w 226"/>
                  <a:gd name="T1" fmla="*/ 314 h 314"/>
                  <a:gd name="T2" fmla="*/ 21 w 226"/>
                  <a:gd name="T3" fmla="*/ 301 h 314"/>
                  <a:gd name="T4" fmla="*/ 37 w 226"/>
                  <a:gd name="T5" fmla="*/ 242 h 314"/>
                  <a:gd name="T6" fmla="*/ 63 w 226"/>
                  <a:gd name="T7" fmla="*/ 219 h 314"/>
                  <a:gd name="T8" fmla="*/ 90 w 226"/>
                  <a:gd name="T9" fmla="*/ 211 h 314"/>
                  <a:gd name="T10" fmla="*/ 107 w 226"/>
                  <a:gd name="T11" fmla="*/ 209 h 314"/>
                  <a:gd name="T12" fmla="*/ 125 w 226"/>
                  <a:gd name="T13" fmla="*/ 208 h 314"/>
                  <a:gd name="T14" fmla="*/ 153 w 226"/>
                  <a:gd name="T15" fmla="*/ 199 h 314"/>
                  <a:gd name="T16" fmla="*/ 188 w 226"/>
                  <a:gd name="T17" fmla="*/ 173 h 314"/>
                  <a:gd name="T18" fmla="*/ 223 w 226"/>
                  <a:gd name="T19" fmla="*/ 107 h 314"/>
                  <a:gd name="T20" fmla="*/ 226 w 226"/>
                  <a:gd name="T21" fmla="*/ 91 h 314"/>
                  <a:gd name="T22" fmla="*/ 132 w 226"/>
                  <a:gd name="T23" fmla="*/ 0 h 314"/>
                  <a:gd name="T24" fmla="*/ 96 w 226"/>
                  <a:gd name="T25" fmla="*/ 17 h 314"/>
                  <a:gd name="T26" fmla="*/ 44 w 226"/>
                  <a:gd name="T27" fmla="*/ 61 h 314"/>
                  <a:gd name="T28" fmla="*/ 13 w 226"/>
                  <a:gd name="T29" fmla="*/ 113 h 314"/>
                  <a:gd name="T30" fmla="*/ 0 w 226"/>
                  <a:gd name="T31" fmla="*/ 165 h 314"/>
                  <a:gd name="T32" fmla="*/ 2 w 226"/>
                  <a:gd name="T33" fmla="*/ 239 h 314"/>
                  <a:gd name="T34" fmla="*/ 19 w 226"/>
                  <a:gd name="T35" fmla="*/ 307 h 314"/>
                  <a:gd name="T36" fmla="*/ 22 w 226"/>
                  <a:gd name="T37" fmla="*/ 314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26" h="314">
                    <a:moveTo>
                      <a:pt x="22" y="314"/>
                    </a:moveTo>
                    <a:lnTo>
                      <a:pt x="21" y="301"/>
                    </a:lnTo>
                    <a:lnTo>
                      <a:pt x="37" y="242"/>
                    </a:lnTo>
                    <a:lnTo>
                      <a:pt x="63" y="219"/>
                    </a:lnTo>
                    <a:lnTo>
                      <a:pt x="90" y="211"/>
                    </a:lnTo>
                    <a:lnTo>
                      <a:pt x="107" y="209"/>
                    </a:lnTo>
                    <a:lnTo>
                      <a:pt x="125" y="208"/>
                    </a:lnTo>
                    <a:lnTo>
                      <a:pt x="153" y="199"/>
                    </a:lnTo>
                    <a:lnTo>
                      <a:pt x="188" y="173"/>
                    </a:lnTo>
                    <a:lnTo>
                      <a:pt x="223" y="107"/>
                    </a:lnTo>
                    <a:lnTo>
                      <a:pt x="226" y="91"/>
                    </a:lnTo>
                    <a:lnTo>
                      <a:pt x="132" y="0"/>
                    </a:lnTo>
                    <a:lnTo>
                      <a:pt x="96" y="17"/>
                    </a:lnTo>
                    <a:lnTo>
                      <a:pt x="44" y="61"/>
                    </a:lnTo>
                    <a:lnTo>
                      <a:pt x="13" y="113"/>
                    </a:lnTo>
                    <a:lnTo>
                      <a:pt x="0" y="165"/>
                    </a:lnTo>
                    <a:lnTo>
                      <a:pt x="2" y="239"/>
                    </a:lnTo>
                    <a:lnTo>
                      <a:pt x="19" y="307"/>
                    </a:lnTo>
                    <a:lnTo>
                      <a:pt x="22" y="3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25" name="모서리가 둥근 직사각형 24"/>
          <p:cNvSpPr/>
          <p:nvPr/>
        </p:nvSpPr>
        <p:spPr>
          <a:xfrm>
            <a:off x="752612" y="225445"/>
            <a:ext cx="11207159" cy="650762"/>
          </a:xfrm>
          <a:prstGeom prst="roundRect">
            <a:avLst/>
          </a:prstGeom>
          <a:solidFill>
            <a:srgbClr val="F4F4FE"/>
          </a:solidFill>
          <a:ln>
            <a:noFill/>
          </a:ln>
          <a:effectLst>
            <a:outerShdw blurRad="190500" dist="101600" dir="2700000" algn="tl" rotWithShape="0">
              <a:srgbClr val="5955B3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2400" kern="0" dirty="0">
                <a:solidFill>
                  <a:srgbClr val="5955B3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[</a:t>
            </a:r>
            <a:r>
              <a:rPr lang="ko-KR" altLang="en-US" sz="2400" kern="0" dirty="0">
                <a:solidFill>
                  <a:srgbClr val="5955B3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관리자</a:t>
            </a:r>
            <a:r>
              <a:rPr lang="en-US" altLang="ko-KR" sz="2400" kern="0" dirty="0">
                <a:solidFill>
                  <a:srgbClr val="5955B3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] </a:t>
            </a:r>
            <a:r>
              <a:rPr lang="ko-KR" altLang="en-US" sz="2400" kern="0" dirty="0">
                <a:solidFill>
                  <a:srgbClr val="5955B3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상품 관리 </a:t>
            </a:r>
            <a:r>
              <a:rPr lang="en-US" altLang="ko-KR" sz="2400" kern="0" dirty="0">
                <a:solidFill>
                  <a:srgbClr val="5955B3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- </a:t>
            </a:r>
            <a:r>
              <a:rPr lang="ko-KR" altLang="en-US" sz="2400" kern="0" dirty="0">
                <a:solidFill>
                  <a:srgbClr val="5955B3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등록</a:t>
            </a:r>
            <a:endParaRPr lang="en-US" altLang="ko-KR" sz="2400" kern="0" dirty="0">
              <a:solidFill>
                <a:srgbClr val="5955B3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11658599" y="598713"/>
            <a:ext cx="217715" cy="217715"/>
          </a:xfrm>
          <a:prstGeom prst="ellipse">
            <a:avLst/>
          </a:prstGeom>
          <a:solidFill>
            <a:srgbClr val="5955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prstClr val="white"/>
                </a:solidFill>
              </a:rPr>
              <a:t>+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156851" y="354496"/>
            <a:ext cx="298491" cy="298491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1EFD06AF-7BE5-1F94-104C-E298623DCF55}"/>
              </a:ext>
            </a:extLst>
          </p:cNvPr>
          <p:cNvGrpSpPr/>
          <p:nvPr/>
        </p:nvGrpSpPr>
        <p:grpSpPr>
          <a:xfrm>
            <a:off x="204154" y="1034170"/>
            <a:ext cx="193117" cy="5222353"/>
            <a:chOff x="581527" y="787428"/>
            <a:chExt cx="193117" cy="5222353"/>
          </a:xfrm>
          <a:solidFill>
            <a:schemeClr val="bg1"/>
          </a:solidFill>
        </p:grpSpPr>
        <p:sp>
          <p:nvSpPr>
            <p:cNvPr id="31" name="Freeform 9">
              <a:extLst>
                <a:ext uri="{FF2B5EF4-FFF2-40B4-BE49-F238E27FC236}">
                  <a16:creationId xmlns:a16="http://schemas.microsoft.com/office/drawing/2014/main" id="{68B5CBC4-6AD8-5DF7-419E-DCC02C8BC8F0}"/>
                </a:ext>
              </a:extLst>
            </p:cNvPr>
            <p:cNvSpPr>
              <a:spLocks/>
            </p:cNvSpPr>
            <p:nvPr/>
          </p:nvSpPr>
          <p:spPr bwMode="auto">
            <a:xfrm>
              <a:off x="612262" y="1494240"/>
              <a:ext cx="131646" cy="17373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34" name="Group 12">
              <a:extLst>
                <a:ext uri="{FF2B5EF4-FFF2-40B4-BE49-F238E27FC236}">
                  <a16:creationId xmlns:a16="http://schemas.microsoft.com/office/drawing/2014/main" id="{A08BAC70-2117-8631-8976-3DBDB1718C0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81527" y="787428"/>
              <a:ext cx="193117" cy="153620"/>
              <a:chOff x="6124" y="305"/>
              <a:chExt cx="841" cy="669"/>
            </a:xfrm>
            <a:grpFill/>
          </p:grpSpPr>
          <p:sp>
            <p:nvSpPr>
              <p:cNvPr id="56" name="Freeform 13">
                <a:extLst>
                  <a:ext uri="{FF2B5EF4-FFF2-40B4-BE49-F238E27FC236}">
                    <a16:creationId xmlns:a16="http://schemas.microsoft.com/office/drawing/2014/main" id="{D4185BF9-ED28-F541-EAEC-6038AEF747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44" y="440"/>
                <a:ext cx="601" cy="534"/>
              </a:xfrm>
              <a:custGeom>
                <a:avLst/>
                <a:gdLst>
                  <a:gd name="T0" fmla="*/ 902 w 1802"/>
                  <a:gd name="T1" fmla="*/ 0 h 1602"/>
                  <a:gd name="T2" fmla="*/ 2 w 1802"/>
                  <a:gd name="T3" fmla="*/ 742 h 1602"/>
                  <a:gd name="T4" fmla="*/ 2 w 1802"/>
                  <a:gd name="T5" fmla="*/ 743 h 1602"/>
                  <a:gd name="T6" fmla="*/ 2 w 1802"/>
                  <a:gd name="T7" fmla="*/ 746 h 1602"/>
                  <a:gd name="T8" fmla="*/ 0 w 1802"/>
                  <a:gd name="T9" fmla="*/ 749 h 1602"/>
                  <a:gd name="T10" fmla="*/ 0 w 1802"/>
                  <a:gd name="T11" fmla="*/ 751 h 1602"/>
                  <a:gd name="T12" fmla="*/ 0 w 1802"/>
                  <a:gd name="T13" fmla="*/ 1501 h 1602"/>
                  <a:gd name="T14" fmla="*/ 2 w 1802"/>
                  <a:gd name="T15" fmla="*/ 1521 h 1602"/>
                  <a:gd name="T16" fmla="*/ 16 w 1802"/>
                  <a:gd name="T17" fmla="*/ 1557 h 1602"/>
                  <a:gd name="T18" fmla="*/ 30 w 1802"/>
                  <a:gd name="T19" fmla="*/ 1572 h 1602"/>
                  <a:gd name="T20" fmla="*/ 45 w 1802"/>
                  <a:gd name="T21" fmla="*/ 1586 h 1602"/>
                  <a:gd name="T22" fmla="*/ 81 w 1802"/>
                  <a:gd name="T23" fmla="*/ 1601 h 1602"/>
                  <a:gd name="T24" fmla="*/ 100 w 1802"/>
                  <a:gd name="T25" fmla="*/ 1602 h 1602"/>
                  <a:gd name="T26" fmla="*/ 702 w 1802"/>
                  <a:gd name="T27" fmla="*/ 1602 h 1602"/>
                  <a:gd name="T28" fmla="*/ 702 w 1802"/>
                  <a:gd name="T29" fmla="*/ 1001 h 1602"/>
                  <a:gd name="T30" fmla="*/ 1102 w 1802"/>
                  <a:gd name="T31" fmla="*/ 1001 h 1602"/>
                  <a:gd name="T32" fmla="*/ 1102 w 1802"/>
                  <a:gd name="T33" fmla="*/ 1602 h 1602"/>
                  <a:gd name="T34" fmla="*/ 1703 w 1802"/>
                  <a:gd name="T35" fmla="*/ 1602 h 1602"/>
                  <a:gd name="T36" fmla="*/ 1723 w 1802"/>
                  <a:gd name="T37" fmla="*/ 1601 h 1602"/>
                  <a:gd name="T38" fmla="*/ 1758 w 1802"/>
                  <a:gd name="T39" fmla="*/ 1586 h 1602"/>
                  <a:gd name="T40" fmla="*/ 1773 w 1802"/>
                  <a:gd name="T41" fmla="*/ 1572 h 1602"/>
                  <a:gd name="T42" fmla="*/ 1786 w 1802"/>
                  <a:gd name="T43" fmla="*/ 1557 h 1602"/>
                  <a:gd name="T44" fmla="*/ 1802 w 1802"/>
                  <a:gd name="T45" fmla="*/ 1521 h 1602"/>
                  <a:gd name="T46" fmla="*/ 1802 w 1802"/>
                  <a:gd name="T47" fmla="*/ 1501 h 1602"/>
                  <a:gd name="T48" fmla="*/ 1802 w 1802"/>
                  <a:gd name="T49" fmla="*/ 751 h 1602"/>
                  <a:gd name="T50" fmla="*/ 1802 w 1802"/>
                  <a:gd name="T51" fmla="*/ 745 h 1602"/>
                  <a:gd name="T52" fmla="*/ 1801 w 1802"/>
                  <a:gd name="T53" fmla="*/ 742 h 1602"/>
                  <a:gd name="T54" fmla="*/ 902 w 1802"/>
                  <a:gd name="T55" fmla="*/ 0 h 16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802" h="1602">
                    <a:moveTo>
                      <a:pt x="902" y="0"/>
                    </a:moveTo>
                    <a:lnTo>
                      <a:pt x="2" y="742"/>
                    </a:lnTo>
                    <a:lnTo>
                      <a:pt x="2" y="743"/>
                    </a:lnTo>
                    <a:lnTo>
                      <a:pt x="2" y="746"/>
                    </a:lnTo>
                    <a:lnTo>
                      <a:pt x="0" y="749"/>
                    </a:lnTo>
                    <a:lnTo>
                      <a:pt x="0" y="751"/>
                    </a:lnTo>
                    <a:lnTo>
                      <a:pt x="0" y="1501"/>
                    </a:lnTo>
                    <a:lnTo>
                      <a:pt x="2" y="1521"/>
                    </a:lnTo>
                    <a:lnTo>
                      <a:pt x="16" y="1557"/>
                    </a:lnTo>
                    <a:lnTo>
                      <a:pt x="30" y="1572"/>
                    </a:lnTo>
                    <a:lnTo>
                      <a:pt x="45" y="1586"/>
                    </a:lnTo>
                    <a:lnTo>
                      <a:pt x="81" y="1601"/>
                    </a:lnTo>
                    <a:lnTo>
                      <a:pt x="100" y="1602"/>
                    </a:lnTo>
                    <a:lnTo>
                      <a:pt x="702" y="1602"/>
                    </a:lnTo>
                    <a:lnTo>
                      <a:pt x="702" y="1001"/>
                    </a:lnTo>
                    <a:lnTo>
                      <a:pt x="1102" y="1001"/>
                    </a:lnTo>
                    <a:lnTo>
                      <a:pt x="1102" y="1602"/>
                    </a:lnTo>
                    <a:lnTo>
                      <a:pt x="1703" y="1602"/>
                    </a:lnTo>
                    <a:lnTo>
                      <a:pt x="1723" y="1601"/>
                    </a:lnTo>
                    <a:lnTo>
                      <a:pt x="1758" y="1586"/>
                    </a:lnTo>
                    <a:lnTo>
                      <a:pt x="1773" y="1572"/>
                    </a:lnTo>
                    <a:lnTo>
                      <a:pt x="1786" y="1557"/>
                    </a:lnTo>
                    <a:lnTo>
                      <a:pt x="1802" y="1521"/>
                    </a:lnTo>
                    <a:lnTo>
                      <a:pt x="1802" y="1501"/>
                    </a:lnTo>
                    <a:lnTo>
                      <a:pt x="1802" y="751"/>
                    </a:lnTo>
                    <a:lnTo>
                      <a:pt x="1802" y="745"/>
                    </a:lnTo>
                    <a:lnTo>
                      <a:pt x="1801" y="742"/>
                    </a:lnTo>
                    <a:lnTo>
                      <a:pt x="90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7" name="Freeform 14">
                <a:extLst>
                  <a:ext uri="{FF2B5EF4-FFF2-40B4-BE49-F238E27FC236}">
                    <a16:creationId xmlns:a16="http://schemas.microsoft.com/office/drawing/2014/main" id="{F2B26CB3-A68B-E464-03BF-CF75D78458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24" y="305"/>
                <a:ext cx="841" cy="394"/>
              </a:xfrm>
              <a:custGeom>
                <a:avLst/>
                <a:gdLst>
                  <a:gd name="T0" fmla="*/ 2505 w 2522"/>
                  <a:gd name="T1" fmla="*/ 978 h 1181"/>
                  <a:gd name="T2" fmla="*/ 2162 w 2522"/>
                  <a:gd name="T3" fmla="*/ 694 h 1181"/>
                  <a:gd name="T4" fmla="*/ 2162 w 2522"/>
                  <a:gd name="T5" fmla="*/ 54 h 1181"/>
                  <a:gd name="T6" fmla="*/ 2162 w 2522"/>
                  <a:gd name="T7" fmla="*/ 44 h 1181"/>
                  <a:gd name="T8" fmla="*/ 2155 w 2522"/>
                  <a:gd name="T9" fmla="*/ 26 h 1181"/>
                  <a:gd name="T10" fmla="*/ 2149 w 2522"/>
                  <a:gd name="T11" fmla="*/ 18 h 1181"/>
                  <a:gd name="T12" fmla="*/ 2141 w 2522"/>
                  <a:gd name="T13" fmla="*/ 13 h 1181"/>
                  <a:gd name="T14" fmla="*/ 2123 w 2522"/>
                  <a:gd name="T15" fmla="*/ 5 h 1181"/>
                  <a:gd name="T16" fmla="*/ 2113 w 2522"/>
                  <a:gd name="T17" fmla="*/ 5 h 1181"/>
                  <a:gd name="T18" fmla="*/ 1812 w 2522"/>
                  <a:gd name="T19" fmla="*/ 5 h 1181"/>
                  <a:gd name="T20" fmla="*/ 1802 w 2522"/>
                  <a:gd name="T21" fmla="*/ 5 h 1181"/>
                  <a:gd name="T22" fmla="*/ 1783 w 2522"/>
                  <a:gd name="T23" fmla="*/ 13 h 1181"/>
                  <a:gd name="T24" fmla="*/ 1776 w 2522"/>
                  <a:gd name="T25" fmla="*/ 18 h 1181"/>
                  <a:gd name="T26" fmla="*/ 1770 w 2522"/>
                  <a:gd name="T27" fmla="*/ 26 h 1181"/>
                  <a:gd name="T28" fmla="*/ 1763 w 2522"/>
                  <a:gd name="T29" fmla="*/ 44 h 1181"/>
                  <a:gd name="T30" fmla="*/ 1762 w 2522"/>
                  <a:gd name="T31" fmla="*/ 54 h 1181"/>
                  <a:gd name="T32" fmla="*/ 1762 w 2522"/>
                  <a:gd name="T33" fmla="*/ 360 h 1181"/>
                  <a:gd name="T34" fmla="*/ 1380 w 2522"/>
                  <a:gd name="T35" fmla="*/ 41 h 1181"/>
                  <a:gd name="T36" fmla="*/ 1354 w 2522"/>
                  <a:gd name="T37" fmla="*/ 23 h 1181"/>
                  <a:gd name="T38" fmla="*/ 1295 w 2522"/>
                  <a:gd name="T39" fmla="*/ 1 h 1181"/>
                  <a:gd name="T40" fmla="*/ 1262 w 2522"/>
                  <a:gd name="T41" fmla="*/ 0 h 1181"/>
                  <a:gd name="T42" fmla="*/ 1227 w 2522"/>
                  <a:gd name="T43" fmla="*/ 1 h 1181"/>
                  <a:gd name="T44" fmla="*/ 1168 w 2522"/>
                  <a:gd name="T45" fmla="*/ 23 h 1181"/>
                  <a:gd name="T46" fmla="*/ 1142 w 2522"/>
                  <a:gd name="T47" fmla="*/ 41 h 1181"/>
                  <a:gd name="T48" fmla="*/ 17 w 2522"/>
                  <a:gd name="T49" fmla="*/ 978 h 1181"/>
                  <a:gd name="T50" fmla="*/ 10 w 2522"/>
                  <a:gd name="T51" fmla="*/ 985 h 1181"/>
                  <a:gd name="T52" fmla="*/ 1 w 2522"/>
                  <a:gd name="T53" fmla="*/ 1001 h 1181"/>
                  <a:gd name="T54" fmla="*/ 0 w 2522"/>
                  <a:gd name="T55" fmla="*/ 1012 h 1181"/>
                  <a:gd name="T56" fmla="*/ 0 w 2522"/>
                  <a:gd name="T57" fmla="*/ 1023 h 1181"/>
                  <a:gd name="T58" fmla="*/ 6 w 2522"/>
                  <a:gd name="T59" fmla="*/ 1040 h 1181"/>
                  <a:gd name="T60" fmla="*/ 12 w 2522"/>
                  <a:gd name="T61" fmla="*/ 1048 h 1181"/>
                  <a:gd name="T62" fmla="*/ 108 w 2522"/>
                  <a:gd name="T63" fmla="*/ 1164 h 1181"/>
                  <a:gd name="T64" fmla="*/ 122 w 2522"/>
                  <a:gd name="T65" fmla="*/ 1177 h 1181"/>
                  <a:gd name="T66" fmla="*/ 141 w 2522"/>
                  <a:gd name="T67" fmla="*/ 1181 h 1181"/>
                  <a:gd name="T68" fmla="*/ 160 w 2522"/>
                  <a:gd name="T69" fmla="*/ 1181 h 1181"/>
                  <a:gd name="T70" fmla="*/ 179 w 2522"/>
                  <a:gd name="T71" fmla="*/ 1171 h 1181"/>
                  <a:gd name="T72" fmla="*/ 1262 w 2522"/>
                  <a:gd name="T73" fmla="*/ 268 h 1181"/>
                  <a:gd name="T74" fmla="*/ 2344 w 2522"/>
                  <a:gd name="T75" fmla="*/ 1171 h 1181"/>
                  <a:gd name="T76" fmla="*/ 2358 w 2522"/>
                  <a:gd name="T77" fmla="*/ 1180 h 1181"/>
                  <a:gd name="T78" fmla="*/ 2377 w 2522"/>
                  <a:gd name="T79" fmla="*/ 1181 h 1181"/>
                  <a:gd name="T80" fmla="*/ 2383 w 2522"/>
                  <a:gd name="T81" fmla="*/ 1181 h 1181"/>
                  <a:gd name="T82" fmla="*/ 2401 w 2522"/>
                  <a:gd name="T83" fmla="*/ 1177 h 1181"/>
                  <a:gd name="T84" fmla="*/ 2414 w 2522"/>
                  <a:gd name="T85" fmla="*/ 1164 h 1181"/>
                  <a:gd name="T86" fmla="*/ 2512 w 2522"/>
                  <a:gd name="T87" fmla="*/ 1048 h 1181"/>
                  <a:gd name="T88" fmla="*/ 2518 w 2522"/>
                  <a:gd name="T89" fmla="*/ 1040 h 1181"/>
                  <a:gd name="T90" fmla="*/ 2522 w 2522"/>
                  <a:gd name="T91" fmla="*/ 1023 h 1181"/>
                  <a:gd name="T92" fmla="*/ 2522 w 2522"/>
                  <a:gd name="T93" fmla="*/ 1012 h 1181"/>
                  <a:gd name="T94" fmla="*/ 2521 w 2522"/>
                  <a:gd name="T95" fmla="*/ 1001 h 1181"/>
                  <a:gd name="T96" fmla="*/ 2512 w 2522"/>
                  <a:gd name="T97" fmla="*/ 985 h 1181"/>
                  <a:gd name="T98" fmla="*/ 2505 w 2522"/>
                  <a:gd name="T99" fmla="*/ 978 h 1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522" h="1181">
                    <a:moveTo>
                      <a:pt x="2505" y="978"/>
                    </a:moveTo>
                    <a:lnTo>
                      <a:pt x="2162" y="694"/>
                    </a:lnTo>
                    <a:lnTo>
                      <a:pt x="2162" y="54"/>
                    </a:lnTo>
                    <a:lnTo>
                      <a:pt x="2162" y="44"/>
                    </a:lnTo>
                    <a:lnTo>
                      <a:pt x="2155" y="26"/>
                    </a:lnTo>
                    <a:lnTo>
                      <a:pt x="2149" y="18"/>
                    </a:lnTo>
                    <a:lnTo>
                      <a:pt x="2141" y="13"/>
                    </a:lnTo>
                    <a:lnTo>
                      <a:pt x="2123" y="5"/>
                    </a:lnTo>
                    <a:lnTo>
                      <a:pt x="2113" y="5"/>
                    </a:lnTo>
                    <a:lnTo>
                      <a:pt x="1812" y="5"/>
                    </a:lnTo>
                    <a:lnTo>
                      <a:pt x="1802" y="5"/>
                    </a:lnTo>
                    <a:lnTo>
                      <a:pt x="1783" y="13"/>
                    </a:lnTo>
                    <a:lnTo>
                      <a:pt x="1776" y="18"/>
                    </a:lnTo>
                    <a:lnTo>
                      <a:pt x="1770" y="26"/>
                    </a:lnTo>
                    <a:lnTo>
                      <a:pt x="1763" y="44"/>
                    </a:lnTo>
                    <a:lnTo>
                      <a:pt x="1762" y="54"/>
                    </a:lnTo>
                    <a:lnTo>
                      <a:pt x="1762" y="360"/>
                    </a:lnTo>
                    <a:lnTo>
                      <a:pt x="1380" y="41"/>
                    </a:lnTo>
                    <a:lnTo>
                      <a:pt x="1354" y="23"/>
                    </a:lnTo>
                    <a:lnTo>
                      <a:pt x="1295" y="1"/>
                    </a:lnTo>
                    <a:lnTo>
                      <a:pt x="1262" y="0"/>
                    </a:lnTo>
                    <a:lnTo>
                      <a:pt x="1227" y="1"/>
                    </a:lnTo>
                    <a:lnTo>
                      <a:pt x="1168" y="23"/>
                    </a:lnTo>
                    <a:lnTo>
                      <a:pt x="1142" y="41"/>
                    </a:lnTo>
                    <a:lnTo>
                      <a:pt x="17" y="978"/>
                    </a:lnTo>
                    <a:lnTo>
                      <a:pt x="10" y="985"/>
                    </a:lnTo>
                    <a:lnTo>
                      <a:pt x="1" y="1001"/>
                    </a:lnTo>
                    <a:lnTo>
                      <a:pt x="0" y="1012"/>
                    </a:lnTo>
                    <a:lnTo>
                      <a:pt x="0" y="1023"/>
                    </a:lnTo>
                    <a:lnTo>
                      <a:pt x="6" y="1040"/>
                    </a:lnTo>
                    <a:lnTo>
                      <a:pt x="12" y="1048"/>
                    </a:lnTo>
                    <a:lnTo>
                      <a:pt x="108" y="1164"/>
                    </a:lnTo>
                    <a:lnTo>
                      <a:pt x="122" y="1177"/>
                    </a:lnTo>
                    <a:lnTo>
                      <a:pt x="141" y="1181"/>
                    </a:lnTo>
                    <a:lnTo>
                      <a:pt x="160" y="1181"/>
                    </a:lnTo>
                    <a:lnTo>
                      <a:pt x="179" y="1171"/>
                    </a:lnTo>
                    <a:lnTo>
                      <a:pt x="1262" y="268"/>
                    </a:lnTo>
                    <a:lnTo>
                      <a:pt x="2344" y="1171"/>
                    </a:lnTo>
                    <a:lnTo>
                      <a:pt x="2358" y="1180"/>
                    </a:lnTo>
                    <a:lnTo>
                      <a:pt x="2377" y="1181"/>
                    </a:lnTo>
                    <a:lnTo>
                      <a:pt x="2383" y="1181"/>
                    </a:lnTo>
                    <a:lnTo>
                      <a:pt x="2401" y="1177"/>
                    </a:lnTo>
                    <a:lnTo>
                      <a:pt x="2414" y="1164"/>
                    </a:lnTo>
                    <a:lnTo>
                      <a:pt x="2512" y="1048"/>
                    </a:lnTo>
                    <a:lnTo>
                      <a:pt x="2518" y="1040"/>
                    </a:lnTo>
                    <a:lnTo>
                      <a:pt x="2522" y="1023"/>
                    </a:lnTo>
                    <a:lnTo>
                      <a:pt x="2522" y="1012"/>
                    </a:lnTo>
                    <a:lnTo>
                      <a:pt x="2521" y="1001"/>
                    </a:lnTo>
                    <a:lnTo>
                      <a:pt x="2512" y="985"/>
                    </a:lnTo>
                    <a:lnTo>
                      <a:pt x="2505" y="97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1A86F658-0286-89EE-48D9-29375D76906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5397" y="4336406"/>
              <a:ext cx="105376" cy="177233"/>
            </a:xfrm>
            <a:custGeom>
              <a:avLst/>
              <a:gdLst>
                <a:gd name="T0" fmla="*/ 937 w 1926"/>
                <a:gd name="T1" fmla="*/ 3639 h 4045"/>
                <a:gd name="T2" fmla="*/ 893 w 1926"/>
                <a:gd name="T3" fmla="*/ 3665 h 4045"/>
                <a:gd name="T4" fmla="*/ 863 w 1926"/>
                <a:gd name="T5" fmla="*/ 3712 h 4045"/>
                <a:gd name="T6" fmla="*/ 851 w 1926"/>
                <a:gd name="T7" fmla="*/ 3772 h 4045"/>
                <a:gd name="T8" fmla="*/ 863 w 1926"/>
                <a:gd name="T9" fmla="*/ 3832 h 4045"/>
                <a:gd name="T10" fmla="*/ 893 w 1926"/>
                <a:gd name="T11" fmla="*/ 3878 h 4045"/>
                <a:gd name="T12" fmla="*/ 937 w 1926"/>
                <a:gd name="T13" fmla="*/ 3905 h 4045"/>
                <a:gd name="T14" fmla="*/ 988 w 1926"/>
                <a:gd name="T15" fmla="*/ 3905 h 4045"/>
                <a:gd name="T16" fmla="*/ 1033 w 1926"/>
                <a:gd name="T17" fmla="*/ 3878 h 4045"/>
                <a:gd name="T18" fmla="*/ 1064 w 1926"/>
                <a:gd name="T19" fmla="*/ 3832 h 4045"/>
                <a:gd name="T20" fmla="*/ 1075 w 1926"/>
                <a:gd name="T21" fmla="*/ 3772 h 4045"/>
                <a:gd name="T22" fmla="*/ 1064 w 1926"/>
                <a:gd name="T23" fmla="*/ 3712 h 4045"/>
                <a:gd name="T24" fmla="*/ 1033 w 1926"/>
                <a:gd name="T25" fmla="*/ 3665 h 4045"/>
                <a:gd name="T26" fmla="*/ 988 w 1926"/>
                <a:gd name="T27" fmla="*/ 3639 h 4045"/>
                <a:gd name="T28" fmla="*/ 156 w 1926"/>
                <a:gd name="T29" fmla="*/ 434 h 4045"/>
                <a:gd name="T30" fmla="*/ 1770 w 1926"/>
                <a:gd name="T31" fmla="*/ 3540 h 4045"/>
                <a:gd name="T32" fmla="*/ 156 w 1926"/>
                <a:gd name="T33" fmla="*/ 434 h 4045"/>
                <a:gd name="T34" fmla="*/ 716 w 1926"/>
                <a:gd name="T35" fmla="*/ 200 h 4045"/>
                <a:gd name="T36" fmla="*/ 701 w 1926"/>
                <a:gd name="T37" fmla="*/ 217 h 4045"/>
                <a:gd name="T38" fmla="*/ 701 w 1926"/>
                <a:gd name="T39" fmla="*/ 243 h 4045"/>
                <a:gd name="T40" fmla="*/ 716 w 1926"/>
                <a:gd name="T41" fmla="*/ 260 h 4045"/>
                <a:gd name="T42" fmla="*/ 1199 w 1926"/>
                <a:gd name="T43" fmla="*/ 262 h 4045"/>
                <a:gd name="T44" fmla="*/ 1218 w 1926"/>
                <a:gd name="T45" fmla="*/ 254 h 4045"/>
                <a:gd name="T46" fmla="*/ 1226 w 1926"/>
                <a:gd name="T47" fmla="*/ 230 h 4045"/>
                <a:gd name="T48" fmla="*/ 1218 w 1926"/>
                <a:gd name="T49" fmla="*/ 207 h 4045"/>
                <a:gd name="T50" fmla="*/ 1199 w 1926"/>
                <a:gd name="T51" fmla="*/ 197 h 4045"/>
                <a:gd name="T52" fmla="*/ 224 w 1926"/>
                <a:gd name="T53" fmla="*/ 0 h 4045"/>
                <a:gd name="T54" fmla="*/ 1738 w 1926"/>
                <a:gd name="T55" fmla="*/ 4 h 4045"/>
                <a:gd name="T56" fmla="*/ 1805 w 1926"/>
                <a:gd name="T57" fmla="*/ 31 h 4045"/>
                <a:gd name="T58" fmla="*/ 1860 w 1926"/>
                <a:gd name="T59" fmla="*/ 81 h 4045"/>
                <a:gd name="T60" fmla="*/ 1900 w 1926"/>
                <a:gd name="T61" fmla="*/ 148 h 4045"/>
                <a:gd name="T62" fmla="*/ 1923 w 1926"/>
                <a:gd name="T63" fmla="*/ 229 h 4045"/>
                <a:gd name="T64" fmla="*/ 1926 w 1926"/>
                <a:gd name="T65" fmla="*/ 3772 h 4045"/>
                <a:gd name="T66" fmla="*/ 1915 w 1926"/>
                <a:gd name="T67" fmla="*/ 3857 h 4045"/>
                <a:gd name="T68" fmla="*/ 1882 w 1926"/>
                <a:gd name="T69" fmla="*/ 3932 h 4045"/>
                <a:gd name="T70" fmla="*/ 1834 w 1926"/>
                <a:gd name="T71" fmla="*/ 3992 h 4045"/>
                <a:gd name="T72" fmla="*/ 1773 w 1926"/>
                <a:gd name="T73" fmla="*/ 4032 h 4045"/>
                <a:gd name="T74" fmla="*/ 1702 w 1926"/>
                <a:gd name="T75" fmla="*/ 4045 h 4045"/>
                <a:gd name="T76" fmla="*/ 188 w 1926"/>
                <a:gd name="T77" fmla="*/ 4041 h 4045"/>
                <a:gd name="T78" fmla="*/ 122 w 1926"/>
                <a:gd name="T79" fmla="*/ 4014 h 4045"/>
                <a:gd name="T80" fmla="*/ 66 w 1926"/>
                <a:gd name="T81" fmla="*/ 3964 h 4045"/>
                <a:gd name="T82" fmla="*/ 25 w 1926"/>
                <a:gd name="T83" fmla="*/ 3897 h 4045"/>
                <a:gd name="T84" fmla="*/ 3 w 1926"/>
                <a:gd name="T85" fmla="*/ 3816 h 4045"/>
                <a:gd name="T86" fmla="*/ 0 w 1926"/>
                <a:gd name="T87" fmla="*/ 273 h 4045"/>
                <a:gd name="T88" fmla="*/ 12 w 1926"/>
                <a:gd name="T89" fmla="*/ 188 h 4045"/>
                <a:gd name="T90" fmla="*/ 43 w 1926"/>
                <a:gd name="T91" fmla="*/ 113 h 4045"/>
                <a:gd name="T92" fmla="*/ 92 w 1926"/>
                <a:gd name="T93" fmla="*/ 53 h 4045"/>
                <a:gd name="T94" fmla="*/ 154 w 1926"/>
                <a:gd name="T95" fmla="*/ 13 h 4045"/>
                <a:gd name="T96" fmla="*/ 224 w 1926"/>
                <a:gd name="T97" fmla="*/ 0 h 4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26" h="4045">
                  <a:moveTo>
                    <a:pt x="963" y="3636"/>
                  </a:moveTo>
                  <a:lnTo>
                    <a:pt x="937" y="3639"/>
                  </a:lnTo>
                  <a:lnTo>
                    <a:pt x="914" y="3649"/>
                  </a:lnTo>
                  <a:lnTo>
                    <a:pt x="893" y="3665"/>
                  </a:lnTo>
                  <a:lnTo>
                    <a:pt x="876" y="3686"/>
                  </a:lnTo>
                  <a:lnTo>
                    <a:pt x="863" y="3712"/>
                  </a:lnTo>
                  <a:lnTo>
                    <a:pt x="854" y="3741"/>
                  </a:lnTo>
                  <a:lnTo>
                    <a:pt x="851" y="3772"/>
                  </a:lnTo>
                  <a:lnTo>
                    <a:pt x="854" y="3804"/>
                  </a:lnTo>
                  <a:lnTo>
                    <a:pt x="863" y="3832"/>
                  </a:lnTo>
                  <a:lnTo>
                    <a:pt x="876" y="3857"/>
                  </a:lnTo>
                  <a:lnTo>
                    <a:pt x="893" y="3878"/>
                  </a:lnTo>
                  <a:lnTo>
                    <a:pt x="914" y="3894"/>
                  </a:lnTo>
                  <a:lnTo>
                    <a:pt x="937" y="3905"/>
                  </a:lnTo>
                  <a:lnTo>
                    <a:pt x="963" y="3909"/>
                  </a:lnTo>
                  <a:lnTo>
                    <a:pt x="988" y="3905"/>
                  </a:lnTo>
                  <a:lnTo>
                    <a:pt x="1013" y="3894"/>
                  </a:lnTo>
                  <a:lnTo>
                    <a:pt x="1033" y="3878"/>
                  </a:lnTo>
                  <a:lnTo>
                    <a:pt x="1051" y="3857"/>
                  </a:lnTo>
                  <a:lnTo>
                    <a:pt x="1064" y="3832"/>
                  </a:lnTo>
                  <a:lnTo>
                    <a:pt x="1072" y="3804"/>
                  </a:lnTo>
                  <a:lnTo>
                    <a:pt x="1075" y="3772"/>
                  </a:lnTo>
                  <a:lnTo>
                    <a:pt x="1072" y="3741"/>
                  </a:lnTo>
                  <a:lnTo>
                    <a:pt x="1064" y="3712"/>
                  </a:lnTo>
                  <a:lnTo>
                    <a:pt x="1051" y="3686"/>
                  </a:lnTo>
                  <a:lnTo>
                    <a:pt x="1033" y="3665"/>
                  </a:lnTo>
                  <a:lnTo>
                    <a:pt x="1013" y="3649"/>
                  </a:lnTo>
                  <a:lnTo>
                    <a:pt x="988" y="3639"/>
                  </a:lnTo>
                  <a:lnTo>
                    <a:pt x="963" y="3636"/>
                  </a:lnTo>
                  <a:close/>
                  <a:moveTo>
                    <a:pt x="156" y="434"/>
                  </a:moveTo>
                  <a:lnTo>
                    <a:pt x="156" y="3540"/>
                  </a:lnTo>
                  <a:lnTo>
                    <a:pt x="1770" y="3540"/>
                  </a:lnTo>
                  <a:lnTo>
                    <a:pt x="1770" y="434"/>
                  </a:lnTo>
                  <a:lnTo>
                    <a:pt x="156" y="434"/>
                  </a:lnTo>
                  <a:close/>
                  <a:moveTo>
                    <a:pt x="727" y="197"/>
                  </a:moveTo>
                  <a:lnTo>
                    <a:pt x="716" y="200"/>
                  </a:lnTo>
                  <a:lnTo>
                    <a:pt x="707" y="207"/>
                  </a:lnTo>
                  <a:lnTo>
                    <a:pt x="701" y="217"/>
                  </a:lnTo>
                  <a:lnTo>
                    <a:pt x="699" y="230"/>
                  </a:lnTo>
                  <a:lnTo>
                    <a:pt x="701" y="243"/>
                  </a:lnTo>
                  <a:lnTo>
                    <a:pt x="707" y="254"/>
                  </a:lnTo>
                  <a:lnTo>
                    <a:pt x="716" y="260"/>
                  </a:lnTo>
                  <a:lnTo>
                    <a:pt x="727" y="262"/>
                  </a:lnTo>
                  <a:lnTo>
                    <a:pt x="1199" y="262"/>
                  </a:lnTo>
                  <a:lnTo>
                    <a:pt x="1210" y="260"/>
                  </a:lnTo>
                  <a:lnTo>
                    <a:pt x="1218" y="254"/>
                  </a:lnTo>
                  <a:lnTo>
                    <a:pt x="1224" y="243"/>
                  </a:lnTo>
                  <a:lnTo>
                    <a:pt x="1226" y="230"/>
                  </a:lnTo>
                  <a:lnTo>
                    <a:pt x="1224" y="217"/>
                  </a:lnTo>
                  <a:lnTo>
                    <a:pt x="1218" y="207"/>
                  </a:lnTo>
                  <a:lnTo>
                    <a:pt x="1210" y="200"/>
                  </a:lnTo>
                  <a:lnTo>
                    <a:pt x="1199" y="197"/>
                  </a:lnTo>
                  <a:lnTo>
                    <a:pt x="727" y="197"/>
                  </a:lnTo>
                  <a:close/>
                  <a:moveTo>
                    <a:pt x="224" y="0"/>
                  </a:moveTo>
                  <a:lnTo>
                    <a:pt x="1702" y="0"/>
                  </a:lnTo>
                  <a:lnTo>
                    <a:pt x="1738" y="4"/>
                  </a:lnTo>
                  <a:lnTo>
                    <a:pt x="1773" y="13"/>
                  </a:lnTo>
                  <a:lnTo>
                    <a:pt x="1805" y="31"/>
                  </a:lnTo>
                  <a:lnTo>
                    <a:pt x="1834" y="53"/>
                  </a:lnTo>
                  <a:lnTo>
                    <a:pt x="1860" y="81"/>
                  </a:lnTo>
                  <a:lnTo>
                    <a:pt x="1882" y="113"/>
                  </a:lnTo>
                  <a:lnTo>
                    <a:pt x="1900" y="148"/>
                  </a:lnTo>
                  <a:lnTo>
                    <a:pt x="1915" y="188"/>
                  </a:lnTo>
                  <a:lnTo>
                    <a:pt x="1923" y="229"/>
                  </a:lnTo>
                  <a:lnTo>
                    <a:pt x="1926" y="273"/>
                  </a:lnTo>
                  <a:lnTo>
                    <a:pt x="1926" y="3772"/>
                  </a:lnTo>
                  <a:lnTo>
                    <a:pt x="1923" y="3816"/>
                  </a:lnTo>
                  <a:lnTo>
                    <a:pt x="1915" y="3857"/>
                  </a:lnTo>
                  <a:lnTo>
                    <a:pt x="1900" y="3897"/>
                  </a:lnTo>
                  <a:lnTo>
                    <a:pt x="1882" y="3932"/>
                  </a:lnTo>
                  <a:lnTo>
                    <a:pt x="1860" y="3964"/>
                  </a:lnTo>
                  <a:lnTo>
                    <a:pt x="1834" y="3992"/>
                  </a:lnTo>
                  <a:lnTo>
                    <a:pt x="1805" y="4014"/>
                  </a:lnTo>
                  <a:lnTo>
                    <a:pt x="1773" y="4032"/>
                  </a:lnTo>
                  <a:lnTo>
                    <a:pt x="1738" y="4041"/>
                  </a:lnTo>
                  <a:lnTo>
                    <a:pt x="1702" y="4045"/>
                  </a:lnTo>
                  <a:lnTo>
                    <a:pt x="224" y="4045"/>
                  </a:lnTo>
                  <a:lnTo>
                    <a:pt x="188" y="4041"/>
                  </a:lnTo>
                  <a:lnTo>
                    <a:pt x="154" y="4032"/>
                  </a:lnTo>
                  <a:lnTo>
                    <a:pt x="122" y="4014"/>
                  </a:lnTo>
                  <a:lnTo>
                    <a:pt x="92" y="3992"/>
                  </a:lnTo>
                  <a:lnTo>
                    <a:pt x="66" y="3964"/>
                  </a:lnTo>
                  <a:lnTo>
                    <a:pt x="43" y="3932"/>
                  </a:lnTo>
                  <a:lnTo>
                    <a:pt x="25" y="3897"/>
                  </a:lnTo>
                  <a:lnTo>
                    <a:pt x="12" y="3857"/>
                  </a:lnTo>
                  <a:lnTo>
                    <a:pt x="3" y="3816"/>
                  </a:lnTo>
                  <a:lnTo>
                    <a:pt x="0" y="3772"/>
                  </a:lnTo>
                  <a:lnTo>
                    <a:pt x="0" y="273"/>
                  </a:lnTo>
                  <a:lnTo>
                    <a:pt x="3" y="229"/>
                  </a:lnTo>
                  <a:lnTo>
                    <a:pt x="12" y="188"/>
                  </a:lnTo>
                  <a:lnTo>
                    <a:pt x="25" y="148"/>
                  </a:lnTo>
                  <a:lnTo>
                    <a:pt x="43" y="113"/>
                  </a:lnTo>
                  <a:lnTo>
                    <a:pt x="66" y="81"/>
                  </a:lnTo>
                  <a:lnTo>
                    <a:pt x="92" y="53"/>
                  </a:lnTo>
                  <a:lnTo>
                    <a:pt x="122" y="31"/>
                  </a:lnTo>
                  <a:lnTo>
                    <a:pt x="154" y="13"/>
                  </a:lnTo>
                  <a:lnTo>
                    <a:pt x="188" y="4"/>
                  </a:lnTo>
                  <a:lnTo>
                    <a:pt x="22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자유형 7">
              <a:extLst>
                <a:ext uri="{FF2B5EF4-FFF2-40B4-BE49-F238E27FC236}">
                  <a16:creationId xmlns:a16="http://schemas.microsoft.com/office/drawing/2014/main" id="{A7BC542D-CDA7-F8D4-5871-1F10868B55D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8771" y="3644382"/>
              <a:ext cx="158629" cy="138832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9" name="Freeform 6">
              <a:extLst>
                <a:ext uri="{FF2B5EF4-FFF2-40B4-BE49-F238E27FC236}">
                  <a16:creationId xmlns:a16="http://schemas.microsoft.com/office/drawing/2014/main" id="{BF3DA109-25B7-1EAA-1B5B-D7590F72B08D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597941" y="2949079"/>
              <a:ext cx="160288" cy="142111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40" name="Group 20">
              <a:extLst>
                <a:ext uri="{FF2B5EF4-FFF2-40B4-BE49-F238E27FC236}">
                  <a16:creationId xmlns:a16="http://schemas.microsoft.com/office/drawing/2014/main" id="{2D8A2697-3B10-42E0-1D19-1F0E1F6A078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14039" y="2221163"/>
              <a:ext cx="128093" cy="174724"/>
              <a:chOff x="2597" y="4163"/>
              <a:chExt cx="217" cy="296"/>
            </a:xfrm>
            <a:grpFill/>
          </p:grpSpPr>
          <p:sp>
            <p:nvSpPr>
              <p:cNvPr id="52" name="Freeform 22">
                <a:extLst>
                  <a:ext uri="{FF2B5EF4-FFF2-40B4-BE49-F238E27FC236}">
                    <a16:creationId xmlns:a16="http://schemas.microsoft.com/office/drawing/2014/main" id="{0CB3CBCE-853F-946C-D741-ED0480F7BEC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30" y="4163"/>
                <a:ext cx="151" cy="176"/>
              </a:xfrm>
              <a:custGeom>
                <a:avLst/>
                <a:gdLst>
                  <a:gd name="T0" fmla="*/ 410 w 1662"/>
                  <a:gd name="T1" fmla="*/ 645 h 1942"/>
                  <a:gd name="T2" fmla="*/ 309 w 1662"/>
                  <a:gd name="T3" fmla="*/ 847 h 1942"/>
                  <a:gd name="T4" fmla="*/ 255 w 1662"/>
                  <a:gd name="T5" fmla="*/ 1023 h 1942"/>
                  <a:gd name="T6" fmla="*/ 263 w 1662"/>
                  <a:gd name="T7" fmla="*/ 1206 h 1942"/>
                  <a:gd name="T8" fmla="*/ 347 w 1662"/>
                  <a:gd name="T9" fmla="*/ 1429 h 1942"/>
                  <a:gd name="T10" fmla="*/ 476 w 1662"/>
                  <a:gd name="T11" fmla="*/ 1620 h 1942"/>
                  <a:gd name="T12" fmla="*/ 638 w 1662"/>
                  <a:gd name="T13" fmla="*/ 1753 h 1942"/>
                  <a:gd name="T14" fmla="*/ 825 w 1662"/>
                  <a:gd name="T15" fmla="*/ 1803 h 1942"/>
                  <a:gd name="T16" fmla="*/ 1013 w 1662"/>
                  <a:gd name="T17" fmla="*/ 1753 h 1942"/>
                  <a:gd name="T18" fmla="*/ 1176 w 1662"/>
                  <a:gd name="T19" fmla="*/ 1619 h 1942"/>
                  <a:gd name="T20" fmla="*/ 1305 w 1662"/>
                  <a:gd name="T21" fmla="*/ 1428 h 1942"/>
                  <a:gd name="T22" fmla="*/ 1388 w 1662"/>
                  <a:gd name="T23" fmla="*/ 1205 h 1942"/>
                  <a:gd name="T24" fmla="*/ 1418 w 1662"/>
                  <a:gd name="T25" fmla="*/ 974 h 1942"/>
                  <a:gd name="T26" fmla="*/ 1266 w 1662"/>
                  <a:gd name="T27" fmla="*/ 836 h 1942"/>
                  <a:gd name="T28" fmla="*/ 1012 w 1662"/>
                  <a:gd name="T29" fmla="*/ 794 h 1942"/>
                  <a:gd name="T30" fmla="*/ 806 w 1662"/>
                  <a:gd name="T31" fmla="*/ 713 h 1942"/>
                  <a:gd name="T32" fmla="*/ 646 w 1662"/>
                  <a:gd name="T33" fmla="*/ 610 h 1942"/>
                  <a:gd name="T34" fmla="*/ 526 w 1662"/>
                  <a:gd name="T35" fmla="*/ 499 h 1942"/>
                  <a:gd name="T36" fmla="*/ 944 w 1662"/>
                  <a:gd name="T37" fmla="*/ 23 h 1942"/>
                  <a:gd name="T38" fmla="*/ 1152 w 1662"/>
                  <a:gd name="T39" fmla="*/ 118 h 1942"/>
                  <a:gd name="T40" fmla="*/ 1271 w 1662"/>
                  <a:gd name="T41" fmla="*/ 205 h 1942"/>
                  <a:gd name="T42" fmla="*/ 1388 w 1662"/>
                  <a:gd name="T43" fmla="*/ 323 h 1942"/>
                  <a:gd name="T44" fmla="*/ 1455 w 1662"/>
                  <a:gd name="T45" fmla="*/ 429 h 1942"/>
                  <a:gd name="T46" fmla="*/ 1524 w 1662"/>
                  <a:gd name="T47" fmla="*/ 626 h 1942"/>
                  <a:gd name="T48" fmla="*/ 1555 w 1662"/>
                  <a:gd name="T49" fmla="*/ 892 h 1942"/>
                  <a:gd name="T50" fmla="*/ 1619 w 1662"/>
                  <a:gd name="T51" fmla="*/ 939 h 1942"/>
                  <a:gd name="T52" fmla="*/ 1657 w 1662"/>
                  <a:gd name="T53" fmla="*/ 1032 h 1942"/>
                  <a:gd name="T54" fmla="*/ 1655 w 1662"/>
                  <a:gd name="T55" fmla="*/ 1183 h 1942"/>
                  <a:gd name="T56" fmla="*/ 1611 w 1662"/>
                  <a:gd name="T57" fmla="*/ 1304 h 1942"/>
                  <a:gd name="T58" fmla="*/ 1537 w 1662"/>
                  <a:gd name="T59" fmla="*/ 1372 h 1942"/>
                  <a:gd name="T60" fmla="*/ 1445 w 1662"/>
                  <a:gd name="T61" fmla="*/ 1454 h 1942"/>
                  <a:gd name="T62" fmla="*/ 1313 w 1662"/>
                  <a:gd name="T63" fmla="*/ 1670 h 1942"/>
                  <a:gd name="T64" fmla="*/ 1141 w 1662"/>
                  <a:gd name="T65" fmla="*/ 1836 h 1942"/>
                  <a:gd name="T66" fmla="*/ 937 w 1662"/>
                  <a:gd name="T67" fmla="*/ 1930 h 1942"/>
                  <a:gd name="T68" fmla="*/ 714 w 1662"/>
                  <a:gd name="T69" fmla="*/ 1930 h 1942"/>
                  <a:gd name="T70" fmla="*/ 510 w 1662"/>
                  <a:gd name="T71" fmla="*/ 1836 h 1942"/>
                  <a:gd name="T72" fmla="*/ 337 w 1662"/>
                  <a:gd name="T73" fmla="*/ 1669 h 1942"/>
                  <a:gd name="T74" fmla="*/ 205 w 1662"/>
                  <a:gd name="T75" fmla="*/ 1452 h 1942"/>
                  <a:gd name="T76" fmla="*/ 111 w 1662"/>
                  <a:gd name="T77" fmla="*/ 1364 h 1942"/>
                  <a:gd name="T78" fmla="*/ 39 w 1662"/>
                  <a:gd name="T79" fmla="*/ 1284 h 1942"/>
                  <a:gd name="T80" fmla="*/ 2 w 1662"/>
                  <a:gd name="T81" fmla="*/ 1143 h 1942"/>
                  <a:gd name="T82" fmla="*/ 9 w 1662"/>
                  <a:gd name="T83" fmla="*/ 1009 h 1942"/>
                  <a:gd name="T84" fmla="*/ 50 w 1662"/>
                  <a:gd name="T85" fmla="*/ 930 h 1942"/>
                  <a:gd name="T86" fmla="*/ 98 w 1662"/>
                  <a:gd name="T87" fmla="*/ 851 h 1942"/>
                  <a:gd name="T88" fmla="*/ 85 w 1662"/>
                  <a:gd name="T89" fmla="*/ 643 h 1942"/>
                  <a:gd name="T90" fmla="*/ 120 w 1662"/>
                  <a:gd name="T91" fmla="*/ 487 h 1942"/>
                  <a:gd name="T92" fmla="*/ 183 w 1662"/>
                  <a:gd name="T93" fmla="*/ 377 h 1942"/>
                  <a:gd name="T94" fmla="*/ 257 w 1662"/>
                  <a:gd name="T95" fmla="*/ 305 h 1942"/>
                  <a:gd name="T96" fmla="*/ 319 w 1662"/>
                  <a:gd name="T97" fmla="*/ 266 h 1942"/>
                  <a:gd name="T98" fmla="*/ 352 w 1662"/>
                  <a:gd name="T99" fmla="*/ 246 h 1942"/>
                  <a:gd name="T100" fmla="*/ 390 w 1662"/>
                  <a:gd name="T101" fmla="*/ 196 h 1942"/>
                  <a:gd name="T102" fmla="*/ 459 w 1662"/>
                  <a:gd name="T103" fmla="*/ 127 h 1942"/>
                  <a:gd name="T104" fmla="*/ 559 w 1662"/>
                  <a:gd name="T105" fmla="*/ 57 h 1942"/>
                  <a:gd name="T106" fmla="*/ 690 w 1662"/>
                  <a:gd name="T107" fmla="*/ 10 h 19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662" h="1942">
                    <a:moveTo>
                      <a:pt x="526" y="499"/>
                    </a:moveTo>
                    <a:lnTo>
                      <a:pt x="484" y="546"/>
                    </a:lnTo>
                    <a:lnTo>
                      <a:pt x="445" y="595"/>
                    </a:lnTo>
                    <a:lnTo>
                      <a:pt x="410" y="645"/>
                    </a:lnTo>
                    <a:lnTo>
                      <a:pt x="379" y="696"/>
                    </a:lnTo>
                    <a:lnTo>
                      <a:pt x="352" y="747"/>
                    </a:lnTo>
                    <a:lnTo>
                      <a:pt x="329" y="797"/>
                    </a:lnTo>
                    <a:lnTo>
                      <a:pt x="309" y="847"/>
                    </a:lnTo>
                    <a:lnTo>
                      <a:pt x="291" y="895"/>
                    </a:lnTo>
                    <a:lnTo>
                      <a:pt x="277" y="941"/>
                    </a:lnTo>
                    <a:lnTo>
                      <a:pt x="264" y="984"/>
                    </a:lnTo>
                    <a:lnTo>
                      <a:pt x="255" y="1023"/>
                    </a:lnTo>
                    <a:lnTo>
                      <a:pt x="247" y="1059"/>
                    </a:lnTo>
                    <a:lnTo>
                      <a:pt x="241" y="1091"/>
                    </a:lnTo>
                    <a:lnTo>
                      <a:pt x="250" y="1148"/>
                    </a:lnTo>
                    <a:lnTo>
                      <a:pt x="263" y="1206"/>
                    </a:lnTo>
                    <a:lnTo>
                      <a:pt x="280" y="1263"/>
                    </a:lnTo>
                    <a:lnTo>
                      <a:pt x="299" y="1320"/>
                    </a:lnTo>
                    <a:lnTo>
                      <a:pt x="322" y="1375"/>
                    </a:lnTo>
                    <a:lnTo>
                      <a:pt x="347" y="1429"/>
                    </a:lnTo>
                    <a:lnTo>
                      <a:pt x="375" y="1480"/>
                    </a:lnTo>
                    <a:lnTo>
                      <a:pt x="406" y="1530"/>
                    </a:lnTo>
                    <a:lnTo>
                      <a:pt x="440" y="1576"/>
                    </a:lnTo>
                    <a:lnTo>
                      <a:pt x="476" y="1620"/>
                    </a:lnTo>
                    <a:lnTo>
                      <a:pt x="513" y="1659"/>
                    </a:lnTo>
                    <a:lnTo>
                      <a:pt x="553" y="1695"/>
                    </a:lnTo>
                    <a:lnTo>
                      <a:pt x="594" y="1726"/>
                    </a:lnTo>
                    <a:lnTo>
                      <a:pt x="638" y="1753"/>
                    </a:lnTo>
                    <a:lnTo>
                      <a:pt x="683" y="1774"/>
                    </a:lnTo>
                    <a:lnTo>
                      <a:pt x="729" y="1789"/>
                    </a:lnTo>
                    <a:lnTo>
                      <a:pt x="777" y="1800"/>
                    </a:lnTo>
                    <a:lnTo>
                      <a:pt x="825" y="1803"/>
                    </a:lnTo>
                    <a:lnTo>
                      <a:pt x="875" y="1800"/>
                    </a:lnTo>
                    <a:lnTo>
                      <a:pt x="922" y="1789"/>
                    </a:lnTo>
                    <a:lnTo>
                      <a:pt x="968" y="1774"/>
                    </a:lnTo>
                    <a:lnTo>
                      <a:pt x="1013" y="1753"/>
                    </a:lnTo>
                    <a:lnTo>
                      <a:pt x="1056" y="1726"/>
                    </a:lnTo>
                    <a:lnTo>
                      <a:pt x="1099" y="1695"/>
                    </a:lnTo>
                    <a:lnTo>
                      <a:pt x="1139" y="1659"/>
                    </a:lnTo>
                    <a:lnTo>
                      <a:pt x="1176" y="1619"/>
                    </a:lnTo>
                    <a:lnTo>
                      <a:pt x="1212" y="1576"/>
                    </a:lnTo>
                    <a:lnTo>
                      <a:pt x="1245" y="1529"/>
                    </a:lnTo>
                    <a:lnTo>
                      <a:pt x="1276" y="1480"/>
                    </a:lnTo>
                    <a:lnTo>
                      <a:pt x="1305" y="1428"/>
                    </a:lnTo>
                    <a:lnTo>
                      <a:pt x="1330" y="1374"/>
                    </a:lnTo>
                    <a:lnTo>
                      <a:pt x="1353" y="1319"/>
                    </a:lnTo>
                    <a:lnTo>
                      <a:pt x="1372" y="1262"/>
                    </a:lnTo>
                    <a:lnTo>
                      <a:pt x="1388" y="1205"/>
                    </a:lnTo>
                    <a:lnTo>
                      <a:pt x="1401" y="1147"/>
                    </a:lnTo>
                    <a:lnTo>
                      <a:pt x="1411" y="1089"/>
                    </a:lnTo>
                    <a:lnTo>
                      <a:pt x="1416" y="1032"/>
                    </a:lnTo>
                    <a:lnTo>
                      <a:pt x="1418" y="974"/>
                    </a:lnTo>
                    <a:lnTo>
                      <a:pt x="1417" y="904"/>
                    </a:lnTo>
                    <a:lnTo>
                      <a:pt x="1414" y="838"/>
                    </a:lnTo>
                    <a:lnTo>
                      <a:pt x="1339" y="839"/>
                    </a:lnTo>
                    <a:lnTo>
                      <a:pt x="1266" y="836"/>
                    </a:lnTo>
                    <a:lnTo>
                      <a:pt x="1198" y="830"/>
                    </a:lnTo>
                    <a:lnTo>
                      <a:pt x="1133" y="820"/>
                    </a:lnTo>
                    <a:lnTo>
                      <a:pt x="1070" y="808"/>
                    </a:lnTo>
                    <a:lnTo>
                      <a:pt x="1012" y="794"/>
                    </a:lnTo>
                    <a:lnTo>
                      <a:pt x="956" y="777"/>
                    </a:lnTo>
                    <a:lnTo>
                      <a:pt x="903" y="757"/>
                    </a:lnTo>
                    <a:lnTo>
                      <a:pt x="853" y="737"/>
                    </a:lnTo>
                    <a:lnTo>
                      <a:pt x="806" y="713"/>
                    </a:lnTo>
                    <a:lnTo>
                      <a:pt x="762" y="690"/>
                    </a:lnTo>
                    <a:lnTo>
                      <a:pt x="721" y="664"/>
                    </a:lnTo>
                    <a:lnTo>
                      <a:pt x="682" y="638"/>
                    </a:lnTo>
                    <a:lnTo>
                      <a:pt x="646" y="610"/>
                    </a:lnTo>
                    <a:lnTo>
                      <a:pt x="612" y="583"/>
                    </a:lnTo>
                    <a:lnTo>
                      <a:pt x="581" y="555"/>
                    </a:lnTo>
                    <a:lnTo>
                      <a:pt x="552" y="527"/>
                    </a:lnTo>
                    <a:lnTo>
                      <a:pt x="526" y="499"/>
                    </a:lnTo>
                    <a:close/>
                    <a:moveTo>
                      <a:pt x="808" y="0"/>
                    </a:moveTo>
                    <a:lnTo>
                      <a:pt x="851" y="3"/>
                    </a:lnTo>
                    <a:lnTo>
                      <a:pt x="897" y="11"/>
                    </a:lnTo>
                    <a:lnTo>
                      <a:pt x="944" y="23"/>
                    </a:lnTo>
                    <a:lnTo>
                      <a:pt x="993" y="39"/>
                    </a:lnTo>
                    <a:lnTo>
                      <a:pt x="1044" y="60"/>
                    </a:lnTo>
                    <a:lnTo>
                      <a:pt x="1097" y="86"/>
                    </a:lnTo>
                    <a:lnTo>
                      <a:pt x="1152" y="118"/>
                    </a:lnTo>
                    <a:lnTo>
                      <a:pt x="1179" y="135"/>
                    </a:lnTo>
                    <a:lnTo>
                      <a:pt x="1208" y="155"/>
                    </a:lnTo>
                    <a:lnTo>
                      <a:pt x="1239" y="179"/>
                    </a:lnTo>
                    <a:lnTo>
                      <a:pt x="1271" y="205"/>
                    </a:lnTo>
                    <a:lnTo>
                      <a:pt x="1304" y="233"/>
                    </a:lnTo>
                    <a:lnTo>
                      <a:pt x="1334" y="261"/>
                    </a:lnTo>
                    <a:lnTo>
                      <a:pt x="1363" y="292"/>
                    </a:lnTo>
                    <a:lnTo>
                      <a:pt x="1388" y="323"/>
                    </a:lnTo>
                    <a:lnTo>
                      <a:pt x="1409" y="353"/>
                    </a:lnTo>
                    <a:lnTo>
                      <a:pt x="1409" y="353"/>
                    </a:lnTo>
                    <a:lnTo>
                      <a:pt x="1433" y="389"/>
                    </a:lnTo>
                    <a:lnTo>
                      <a:pt x="1455" y="429"/>
                    </a:lnTo>
                    <a:lnTo>
                      <a:pt x="1475" y="472"/>
                    </a:lnTo>
                    <a:lnTo>
                      <a:pt x="1493" y="519"/>
                    </a:lnTo>
                    <a:lnTo>
                      <a:pt x="1509" y="570"/>
                    </a:lnTo>
                    <a:lnTo>
                      <a:pt x="1524" y="626"/>
                    </a:lnTo>
                    <a:lnTo>
                      <a:pt x="1535" y="685"/>
                    </a:lnTo>
                    <a:lnTo>
                      <a:pt x="1545" y="749"/>
                    </a:lnTo>
                    <a:lnTo>
                      <a:pt x="1551" y="817"/>
                    </a:lnTo>
                    <a:lnTo>
                      <a:pt x="1555" y="892"/>
                    </a:lnTo>
                    <a:lnTo>
                      <a:pt x="1573" y="900"/>
                    </a:lnTo>
                    <a:lnTo>
                      <a:pt x="1590" y="910"/>
                    </a:lnTo>
                    <a:lnTo>
                      <a:pt x="1605" y="922"/>
                    </a:lnTo>
                    <a:lnTo>
                      <a:pt x="1619" y="939"/>
                    </a:lnTo>
                    <a:lnTo>
                      <a:pt x="1632" y="957"/>
                    </a:lnTo>
                    <a:lnTo>
                      <a:pt x="1642" y="979"/>
                    </a:lnTo>
                    <a:lnTo>
                      <a:pt x="1651" y="1003"/>
                    </a:lnTo>
                    <a:lnTo>
                      <a:pt x="1657" y="1032"/>
                    </a:lnTo>
                    <a:lnTo>
                      <a:pt x="1661" y="1064"/>
                    </a:lnTo>
                    <a:lnTo>
                      <a:pt x="1662" y="1102"/>
                    </a:lnTo>
                    <a:lnTo>
                      <a:pt x="1660" y="1143"/>
                    </a:lnTo>
                    <a:lnTo>
                      <a:pt x="1655" y="1183"/>
                    </a:lnTo>
                    <a:lnTo>
                      <a:pt x="1648" y="1218"/>
                    </a:lnTo>
                    <a:lnTo>
                      <a:pt x="1638" y="1250"/>
                    </a:lnTo>
                    <a:lnTo>
                      <a:pt x="1625" y="1278"/>
                    </a:lnTo>
                    <a:lnTo>
                      <a:pt x="1611" y="1304"/>
                    </a:lnTo>
                    <a:lnTo>
                      <a:pt x="1595" y="1325"/>
                    </a:lnTo>
                    <a:lnTo>
                      <a:pt x="1577" y="1344"/>
                    </a:lnTo>
                    <a:lnTo>
                      <a:pt x="1558" y="1360"/>
                    </a:lnTo>
                    <a:lnTo>
                      <a:pt x="1537" y="1372"/>
                    </a:lnTo>
                    <a:lnTo>
                      <a:pt x="1515" y="1382"/>
                    </a:lnTo>
                    <a:lnTo>
                      <a:pt x="1493" y="1390"/>
                    </a:lnTo>
                    <a:lnTo>
                      <a:pt x="1471" y="1395"/>
                    </a:lnTo>
                    <a:lnTo>
                      <a:pt x="1445" y="1454"/>
                    </a:lnTo>
                    <a:lnTo>
                      <a:pt x="1416" y="1512"/>
                    </a:lnTo>
                    <a:lnTo>
                      <a:pt x="1385" y="1567"/>
                    </a:lnTo>
                    <a:lnTo>
                      <a:pt x="1350" y="1620"/>
                    </a:lnTo>
                    <a:lnTo>
                      <a:pt x="1313" y="1670"/>
                    </a:lnTo>
                    <a:lnTo>
                      <a:pt x="1273" y="1717"/>
                    </a:lnTo>
                    <a:lnTo>
                      <a:pt x="1231" y="1761"/>
                    </a:lnTo>
                    <a:lnTo>
                      <a:pt x="1187" y="1801"/>
                    </a:lnTo>
                    <a:lnTo>
                      <a:pt x="1141" y="1836"/>
                    </a:lnTo>
                    <a:lnTo>
                      <a:pt x="1092" y="1868"/>
                    </a:lnTo>
                    <a:lnTo>
                      <a:pt x="1042" y="1893"/>
                    </a:lnTo>
                    <a:lnTo>
                      <a:pt x="990" y="1915"/>
                    </a:lnTo>
                    <a:lnTo>
                      <a:pt x="937" y="1930"/>
                    </a:lnTo>
                    <a:lnTo>
                      <a:pt x="882" y="1939"/>
                    </a:lnTo>
                    <a:lnTo>
                      <a:pt x="825" y="1942"/>
                    </a:lnTo>
                    <a:lnTo>
                      <a:pt x="769" y="1939"/>
                    </a:lnTo>
                    <a:lnTo>
                      <a:pt x="714" y="1930"/>
                    </a:lnTo>
                    <a:lnTo>
                      <a:pt x="661" y="1915"/>
                    </a:lnTo>
                    <a:lnTo>
                      <a:pt x="608" y="1893"/>
                    </a:lnTo>
                    <a:lnTo>
                      <a:pt x="558" y="1867"/>
                    </a:lnTo>
                    <a:lnTo>
                      <a:pt x="510" y="1836"/>
                    </a:lnTo>
                    <a:lnTo>
                      <a:pt x="464" y="1800"/>
                    </a:lnTo>
                    <a:lnTo>
                      <a:pt x="419" y="1760"/>
                    </a:lnTo>
                    <a:lnTo>
                      <a:pt x="377" y="1716"/>
                    </a:lnTo>
                    <a:lnTo>
                      <a:pt x="337" y="1669"/>
                    </a:lnTo>
                    <a:lnTo>
                      <a:pt x="300" y="1618"/>
                    </a:lnTo>
                    <a:lnTo>
                      <a:pt x="266" y="1565"/>
                    </a:lnTo>
                    <a:lnTo>
                      <a:pt x="234" y="1510"/>
                    </a:lnTo>
                    <a:lnTo>
                      <a:pt x="205" y="1452"/>
                    </a:lnTo>
                    <a:lnTo>
                      <a:pt x="179" y="1392"/>
                    </a:lnTo>
                    <a:lnTo>
                      <a:pt x="156" y="1386"/>
                    </a:lnTo>
                    <a:lnTo>
                      <a:pt x="133" y="1376"/>
                    </a:lnTo>
                    <a:lnTo>
                      <a:pt x="111" y="1364"/>
                    </a:lnTo>
                    <a:lnTo>
                      <a:pt x="91" y="1349"/>
                    </a:lnTo>
                    <a:lnTo>
                      <a:pt x="72" y="1330"/>
                    </a:lnTo>
                    <a:lnTo>
                      <a:pt x="55" y="1309"/>
                    </a:lnTo>
                    <a:lnTo>
                      <a:pt x="39" y="1284"/>
                    </a:lnTo>
                    <a:lnTo>
                      <a:pt x="26" y="1254"/>
                    </a:lnTo>
                    <a:lnTo>
                      <a:pt x="15" y="1221"/>
                    </a:lnTo>
                    <a:lnTo>
                      <a:pt x="7" y="1184"/>
                    </a:lnTo>
                    <a:lnTo>
                      <a:pt x="2" y="1143"/>
                    </a:lnTo>
                    <a:lnTo>
                      <a:pt x="0" y="1104"/>
                    </a:lnTo>
                    <a:lnTo>
                      <a:pt x="1" y="1068"/>
                    </a:lnTo>
                    <a:lnTo>
                      <a:pt x="4" y="1038"/>
                    </a:lnTo>
                    <a:lnTo>
                      <a:pt x="9" y="1009"/>
                    </a:lnTo>
                    <a:lnTo>
                      <a:pt x="17" y="985"/>
                    </a:lnTo>
                    <a:lnTo>
                      <a:pt x="27" y="964"/>
                    </a:lnTo>
                    <a:lnTo>
                      <a:pt x="38" y="946"/>
                    </a:lnTo>
                    <a:lnTo>
                      <a:pt x="50" y="930"/>
                    </a:lnTo>
                    <a:lnTo>
                      <a:pt x="65" y="916"/>
                    </a:lnTo>
                    <a:lnTo>
                      <a:pt x="80" y="906"/>
                    </a:lnTo>
                    <a:lnTo>
                      <a:pt x="96" y="897"/>
                    </a:lnTo>
                    <a:lnTo>
                      <a:pt x="98" y="851"/>
                    </a:lnTo>
                    <a:lnTo>
                      <a:pt x="89" y="794"/>
                    </a:lnTo>
                    <a:lnTo>
                      <a:pt x="85" y="740"/>
                    </a:lnTo>
                    <a:lnTo>
                      <a:pt x="83" y="690"/>
                    </a:lnTo>
                    <a:lnTo>
                      <a:pt x="85" y="643"/>
                    </a:lnTo>
                    <a:lnTo>
                      <a:pt x="90" y="599"/>
                    </a:lnTo>
                    <a:lnTo>
                      <a:pt x="98" y="559"/>
                    </a:lnTo>
                    <a:lnTo>
                      <a:pt x="108" y="522"/>
                    </a:lnTo>
                    <a:lnTo>
                      <a:pt x="120" y="487"/>
                    </a:lnTo>
                    <a:lnTo>
                      <a:pt x="134" y="455"/>
                    </a:lnTo>
                    <a:lnTo>
                      <a:pt x="149" y="427"/>
                    </a:lnTo>
                    <a:lnTo>
                      <a:pt x="166" y="400"/>
                    </a:lnTo>
                    <a:lnTo>
                      <a:pt x="183" y="377"/>
                    </a:lnTo>
                    <a:lnTo>
                      <a:pt x="202" y="355"/>
                    </a:lnTo>
                    <a:lnTo>
                      <a:pt x="220" y="337"/>
                    </a:lnTo>
                    <a:lnTo>
                      <a:pt x="239" y="320"/>
                    </a:lnTo>
                    <a:lnTo>
                      <a:pt x="257" y="305"/>
                    </a:lnTo>
                    <a:lnTo>
                      <a:pt x="274" y="293"/>
                    </a:lnTo>
                    <a:lnTo>
                      <a:pt x="290" y="282"/>
                    </a:lnTo>
                    <a:lnTo>
                      <a:pt x="305" y="273"/>
                    </a:lnTo>
                    <a:lnTo>
                      <a:pt x="319" y="266"/>
                    </a:lnTo>
                    <a:lnTo>
                      <a:pt x="331" y="260"/>
                    </a:lnTo>
                    <a:lnTo>
                      <a:pt x="341" y="255"/>
                    </a:lnTo>
                    <a:lnTo>
                      <a:pt x="348" y="253"/>
                    </a:lnTo>
                    <a:lnTo>
                      <a:pt x="352" y="246"/>
                    </a:lnTo>
                    <a:lnTo>
                      <a:pt x="359" y="237"/>
                    </a:lnTo>
                    <a:lnTo>
                      <a:pt x="367" y="225"/>
                    </a:lnTo>
                    <a:lnTo>
                      <a:pt x="377" y="212"/>
                    </a:lnTo>
                    <a:lnTo>
                      <a:pt x="390" y="196"/>
                    </a:lnTo>
                    <a:lnTo>
                      <a:pt x="404" y="180"/>
                    </a:lnTo>
                    <a:lnTo>
                      <a:pt x="421" y="163"/>
                    </a:lnTo>
                    <a:lnTo>
                      <a:pt x="439" y="145"/>
                    </a:lnTo>
                    <a:lnTo>
                      <a:pt x="459" y="127"/>
                    </a:lnTo>
                    <a:lnTo>
                      <a:pt x="481" y="108"/>
                    </a:lnTo>
                    <a:lnTo>
                      <a:pt x="505" y="91"/>
                    </a:lnTo>
                    <a:lnTo>
                      <a:pt x="531" y="74"/>
                    </a:lnTo>
                    <a:lnTo>
                      <a:pt x="559" y="57"/>
                    </a:lnTo>
                    <a:lnTo>
                      <a:pt x="589" y="43"/>
                    </a:lnTo>
                    <a:lnTo>
                      <a:pt x="620" y="30"/>
                    </a:lnTo>
                    <a:lnTo>
                      <a:pt x="655" y="19"/>
                    </a:lnTo>
                    <a:lnTo>
                      <a:pt x="690" y="10"/>
                    </a:lnTo>
                    <a:lnTo>
                      <a:pt x="728" y="3"/>
                    </a:lnTo>
                    <a:lnTo>
                      <a:pt x="767" y="0"/>
                    </a:lnTo>
                    <a:lnTo>
                      <a:pt x="80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53" name="Freeform 23">
                <a:extLst>
                  <a:ext uri="{FF2B5EF4-FFF2-40B4-BE49-F238E27FC236}">
                    <a16:creationId xmlns:a16="http://schemas.microsoft.com/office/drawing/2014/main" id="{390D995E-7939-08F5-3BF2-B8505EA5AEB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64" y="4250"/>
                <a:ext cx="83" cy="27"/>
              </a:xfrm>
              <a:custGeom>
                <a:avLst/>
                <a:gdLst>
                  <a:gd name="T0" fmla="*/ 613 w 916"/>
                  <a:gd name="T1" fmla="*/ 78 h 300"/>
                  <a:gd name="T2" fmla="*/ 561 w 916"/>
                  <a:gd name="T3" fmla="*/ 109 h 300"/>
                  <a:gd name="T4" fmla="*/ 554 w 916"/>
                  <a:gd name="T5" fmla="*/ 165 h 300"/>
                  <a:gd name="T6" fmla="*/ 579 w 916"/>
                  <a:gd name="T7" fmla="*/ 210 h 300"/>
                  <a:gd name="T8" fmla="*/ 665 w 916"/>
                  <a:gd name="T9" fmla="*/ 229 h 300"/>
                  <a:gd name="T10" fmla="*/ 787 w 916"/>
                  <a:gd name="T11" fmla="*/ 223 h 300"/>
                  <a:gd name="T12" fmla="*/ 839 w 916"/>
                  <a:gd name="T13" fmla="*/ 191 h 300"/>
                  <a:gd name="T14" fmla="*/ 846 w 916"/>
                  <a:gd name="T15" fmla="*/ 135 h 300"/>
                  <a:gd name="T16" fmla="*/ 820 w 916"/>
                  <a:gd name="T17" fmla="*/ 90 h 300"/>
                  <a:gd name="T18" fmla="*/ 734 w 916"/>
                  <a:gd name="T19" fmla="*/ 72 h 300"/>
                  <a:gd name="T20" fmla="*/ 153 w 916"/>
                  <a:gd name="T21" fmla="*/ 74 h 300"/>
                  <a:gd name="T22" fmla="*/ 85 w 916"/>
                  <a:gd name="T23" fmla="*/ 99 h 300"/>
                  <a:gd name="T24" fmla="*/ 70 w 916"/>
                  <a:gd name="T25" fmla="*/ 150 h 300"/>
                  <a:gd name="T26" fmla="*/ 85 w 916"/>
                  <a:gd name="T27" fmla="*/ 201 h 300"/>
                  <a:gd name="T28" fmla="*/ 153 w 916"/>
                  <a:gd name="T29" fmla="*/ 227 h 300"/>
                  <a:gd name="T30" fmla="*/ 280 w 916"/>
                  <a:gd name="T31" fmla="*/ 227 h 300"/>
                  <a:gd name="T32" fmla="*/ 348 w 916"/>
                  <a:gd name="T33" fmla="*/ 201 h 300"/>
                  <a:gd name="T34" fmla="*/ 363 w 916"/>
                  <a:gd name="T35" fmla="*/ 150 h 300"/>
                  <a:gd name="T36" fmla="*/ 348 w 916"/>
                  <a:gd name="T37" fmla="*/ 99 h 300"/>
                  <a:gd name="T38" fmla="*/ 280 w 916"/>
                  <a:gd name="T39" fmla="*/ 74 h 300"/>
                  <a:gd name="T40" fmla="*/ 234 w 916"/>
                  <a:gd name="T41" fmla="*/ 0 h 300"/>
                  <a:gd name="T42" fmla="*/ 321 w 916"/>
                  <a:gd name="T43" fmla="*/ 9 h 300"/>
                  <a:gd name="T44" fmla="*/ 400 w 916"/>
                  <a:gd name="T45" fmla="*/ 53 h 300"/>
                  <a:gd name="T46" fmla="*/ 574 w 916"/>
                  <a:gd name="T47" fmla="*/ 17 h 300"/>
                  <a:gd name="T48" fmla="*/ 662 w 916"/>
                  <a:gd name="T49" fmla="*/ 1 h 300"/>
                  <a:gd name="T50" fmla="*/ 732 w 916"/>
                  <a:gd name="T51" fmla="*/ 0 h 300"/>
                  <a:gd name="T52" fmla="*/ 806 w 916"/>
                  <a:gd name="T53" fmla="*/ 10 h 300"/>
                  <a:gd name="T54" fmla="*/ 875 w 916"/>
                  <a:gd name="T55" fmla="*/ 45 h 300"/>
                  <a:gd name="T56" fmla="*/ 914 w 916"/>
                  <a:gd name="T57" fmla="*/ 123 h 300"/>
                  <a:gd name="T58" fmla="*/ 900 w 916"/>
                  <a:gd name="T59" fmla="*/ 223 h 300"/>
                  <a:gd name="T60" fmla="*/ 843 w 916"/>
                  <a:gd name="T61" fmla="*/ 277 h 300"/>
                  <a:gd name="T62" fmla="*/ 768 w 916"/>
                  <a:gd name="T63" fmla="*/ 297 h 300"/>
                  <a:gd name="T64" fmla="*/ 699 w 916"/>
                  <a:gd name="T65" fmla="*/ 300 h 300"/>
                  <a:gd name="T66" fmla="*/ 632 w 916"/>
                  <a:gd name="T67" fmla="*/ 297 h 300"/>
                  <a:gd name="T68" fmla="*/ 557 w 916"/>
                  <a:gd name="T69" fmla="*/ 277 h 300"/>
                  <a:gd name="T70" fmla="*/ 500 w 916"/>
                  <a:gd name="T71" fmla="*/ 224 h 300"/>
                  <a:gd name="T72" fmla="*/ 485 w 916"/>
                  <a:gd name="T73" fmla="*/ 137 h 300"/>
                  <a:gd name="T74" fmla="*/ 432 w 916"/>
                  <a:gd name="T75" fmla="*/ 150 h 300"/>
                  <a:gd name="T76" fmla="*/ 405 w 916"/>
                  <a:gd name="T77" fmla="*/ 241 h 300"/>
                  <a:gd name="T78" fmla="*/ 342 w 916"/>
                  <a:gd name="T79" fmla="*/ 284 h 300"/>
                  <a:gd name="T80" fmla="*/ 266 w 916"/>
                  <a:gd name="T81" fmla="*/ 298 h 300"/>
                  <a:gd name="T82" fmla="*/ 201 w 916"/>
                  <a:gd name="T83" fmla="*/ 299 h 300"/>
                  <a:gd name="T84" fmla="*/ 129 w 916"/>
                  <a:gd name="T85" fmla="*/ 294 h 300"/>
                  <a:gd name="T86" fmla="*/ 57 w 916"/>
                  <a:gd name="T87" fmla="*/ 267 h 300"/>
                  <a:gd name="T88" fmla="*/ 7 w 916"/>
                  <a:gd name="T89" fmla="*/ 202 h 300"/>
                  <a:gd name="T90" fmla="*/ 7 w 916"/>
                  <a:gd name="T91" fmla="*/ 98 h 300"/>
                  <a:gd name="T92" fmla="*/ 57 w 916"/>
                  <a:gd name="T93" fmla="*/ 33 h 300"/>
                  <a:gd name="T94" fmla="*/ 129 w 916"/>
                  <a:gd name="T95" fmla="*/ 6 h 300"/>
                  <a:gd name="T96" fmla="*/ 201 w 916"/>
                  <a:gd name="T97" fmla="*/ 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16" h="300">
                    <a:moveTo>
                      <a:pt x="699" y="71"/>
                    </a:moveTo>
                    <a:lnTo>
                      <a:pt x="665" y="72"/>
                    </a:lnTo>
                    <a:lnTo>
                      <a:pt x="636" y="74"/>
                    </a:lnTo>
                    <a:lnTo>
                      <a:pt x="613" y="78"/>
                    </a:lnTo>
                    <a:lnTo>
                      <a:pt x="594" y="83"/>
                    </a:lnTo>
                    <a:lnTo>
                      <a:pt x="579" y="90"/>
                    </a:lnTo>
                    <a:lnTo>
                      <a:pt x="569" y="99"/>
                    </a:lnTo>
                    <a:lnTo>
                      <a:pt x="561" y="109"/>
                    </a:lnTo>
                    <a:lnTo>
                      <a:pt x="556" y="122"/>
                    </a:lnTo>
                    <a:lnTo>
                      <a:pt x="554" y="135"/>
                    </a:lnTo>
                    <a:lnTo>
                      <a:pt x="553" y="150"/>
                    </a:lnTo>
                    <a:lnTo>
                      <a:pt x="554" y="165"/>
                    </a:lnTo>
                    <a:lnTo>
                      <a:pt x="556" y="179"/>
                    </a:lnTo>
                    <a:lnTo>
                      <a:pt x="561" y="191"/>
                    </a:lnTo>
                    <a:lnTo>
                      <a:pt x="569" y="201"/>
                    </a:lnTo>
                    <a:lnTo>
                      <a:pt x="579" y="210"/>
                    </a:lnTo>
                    <a:lnTo>
                      <a:pt x="594" y="216"/>
                    </a:lnTo>
                    <a:lnTo>
                      <a:pt x="613" y="223"/>
                    </a:lnTo>
                    <a:lnTo>
                      <a:pt x="636" y="227"/>
                    </a:lnTo>
                    <a:lnTo>
                      <a:pt x="665" y="229"/>
                    </a:lnTo>
                    <a:lnTo>
                      <a:pt x="699" y="230"/>
                    </a:lnTo>
                    <a:lnTo>
                      <a:pt x="734" y="229"/>
                    </a:lnTo>
                    <a:lnTo>
                      <a:pt x="763" y="227"/>
                    </a:lnTo>
                    <a:lnTo>
                      <a:pt x="787" y="223"/>
                    </a:lnTo>
                    <a:lnTo>
                      <a:pt x="805" y="216"/>
                    </a:lnTo>
                    <a:lnTo>
                      <a:pt x="820" y="210"/>
                    </a:lnTo>
                    <a:lnTo>
                      <a:pt x="831" y="201"/>
                    </a:lnTo>
                    <a:lnTo>
                      <a:pt x="839" y="191"/>
                    </a:lnTo>
                    <a:lnTo>
                      <a:pt x="843" y="179"/>
                    </a:lnTo>
                    <a:lnTo>
                      <a:pt x="846" y="165"/>
                    </a:lnTo>
                    <a:lnTo>
                      <a:pt x="847" y="150"/>
                    </a:lnTo>
                    <a:lnTo>
                      <a:pt x="846" y="135"/>
                    </a:lnTo>
                    <a:lnTo>
                      <a:pt x="843" y="122"/>
                    </a:lnTo>
                    <a:lnTo>
                      <a:pt x="839" y="109"/>
                    </a:lnTo>
                    <a:lnTo>
                      <a:pt x="831" y="99"/>
                    </a:lnTo>
                    <a:lnTo>
                      <a:pt x="820" y="90"/>
                    </a:lnTo>
                    <a:lnTo>
                      <a:pt x="805" y="83"/>
                    </a:lnTo>
                    <a:lnTo>
                      <a:pt x="787" y="78"/>
                    </a:lnTo>
                    <a:lnTo>
                      <a:pt x="763" y="74"/>
                    </a:lnTo>
                    <a:lnTo>
                      <a:pt x="734" y="72"/>
                    </a:lnTo>
                    <a:lnTo>
                      <a:pt x="699" y="71"/>
                    </a:lnTo>
                    <a:close/>
                    <a:moveTo>
                      <a:pt x="216" y="71"/>
                    </a:moveTo>
                    <a:lnTo>
                      <a:pt x="182" y="72"/>
                    </a:lnTo>
                    <a:lnTo>
                      <a:pt x="153" y="74"/>
                    </a:lnTo>
                    <a:lnTo>
                      <a:pt x="130" y="78"/>
                    </a:lnTo>
                    <a:lnTo>
                      <a:pt x="111" y="83"/>
                    </a:lnTo>
                    <a:lnTo>
                      <a:pt x="96" y="90"/>
                    </a:lnTo>
                    <a:lnTo>
                      <a:pt x="85" y="99"/>
                    </a:lnTo>
                    <a:lnTo>
                      <a:pt x="78" y="109"/>
                    </a:lnTo>
                    <a:lnTo>
                      <a:pt x="73" y="122"/>
                    </a:lnTo>
                    <a:lnTo>
                      <a:pt x="70" y="135"/>
                    </a:lnTo>
                    <a:lnTo>
                      <a:pt x="70" y="150"/>
                    </a:lnTo>
                    <a:lnTo>
                      <a:pt x="70" y="165"/>
                    </a:lnTo>
                    <a:lnTo>
                      <a:pt x="73" y="179"/>
                    </a:lnTo>
                    <a:lnTo>
                      <a:pt x="78" y="191"/>
                    </a:lnTo>
                    <a:lnTo>
                      <a:pt x="85" y="201"/>
                    </a:lnTo>
                    <a:lnTo>
                      <a:pt x="96" y="210"/>
                    </a:lnTo>
                    <a:lnTo>
                      <a:pt x="111" y="216"/>
                    </a:lnTo>
                    <a:lnTo>
                      <a:pt x="130" y="223"/>
                    </a:lnTo>
                    <a:lnTo>
                      <a:pt x="153" y="227"/>
                    </a:lnTo>
                    <a:lnTo>
                      <a:pt x="182" y="229"/>
                    </a:lnTo>
                    <a:lnTo>
                      <a:pt x="216" y="230"/>
                    </a:lnTo>
                    <a:lnTo>
                      <a:pt x="250" y="229"/>
                    </a:lnTo>
                    <a:lnTo>
                      <a:pt x="280" y="227"/>
                    </a:lnTo>
                    <a:lnTo>
                      <a:pt x="304" y="223"/>
                    </a:lnTo>
                    <a:lnTo>
                      <a:pt x="322" y="216"/>
                    </a:lnTo>
                    <a:lnTo>
                      <a:pt x="337" y="210"/>
                    </a:lnTo>
                    <a:lnTo>
                      <a:pt x="348" y="201"/>
                    </a:lnTo>
                    <a:lnTo>
                      <a:pt x="355" y="191"/>
                    </a:lnTo>
                    <a:lnTo>
                      <a:pt x="360" y="179"/>
                    </a:lnTo>
                    <a:lnTo>
                      <a:pt x="363" y="165"/>
                    </a:lnTo>
                    <a:lnTo>
                      <a:pt x="363" y="150"/>
                    </a:lnTo>
                    <a:lnTo>
                      <a:pt x="363" y="135"/>
                    </a:lnTo>
                    <a:lnTo>
                      <a:pt x="360" y="122"/>
                    </a:lnTo>
                    <a:lnTo>
                      <a:pt x="355" y="109"/>
                    </a:lnTo>
                    <a:lnTo>
                      <a:pt x="348" y="99"/>
                    </a:lnTo>
                    <a:lnTo>
                      <a:pt x="337" y="90"/>
                    </a:lnTo>
                    <a:lnTo>
                      <a:pt x="322" y="83"/>
                    </a:lnTo>
                    <a:lnTo>
                      <a:pt x="304" y="78"/>
                    </a:lnTo>
                    <a:lnTo>
                      <a:pt x="280" y="74"/>
                    </a:lnTo>
                    <a:lnTo>
                      <a:pt x="250" y="72"/>
                    </a:lnTo>
                    <a:lnTo>
                      <a:pt x="216" y="71"/>
                    </a:lnTo>
                    <a:close/>
                    <a:moveTo>
                      <a:pt x="216" y="0"/>
                    </a:moveTo>
                    <a:lnTo>
                      <a:pt x="234" y="0"/>
                    </a:lnTo>
                    <a:lnTo>
                      <a:pt x="254" y="1"/>
                    </a:lnTo>
                    <a:lnTo>
                      <a:pt x="276" y="2"/>
                    </a:lnTo>
                    <a:lnTo>
                      <a:pt x="298" y="5"/>
                    </a:lnTo>
                    <a:lnTo>
                      <a:pt x="321" y="9"/>
                    </a:lnTo>
                    <a:lnTo>
                      <a:pt x="343" y="17"/>
                    </a:lnTo>
                    <a:lnTo>
                      <a:pt x="364" y="26"/>
                    </a:lnTo>
                    <a:lnTo>
                      <a:pt x="383" y="37"/>
                    </a:lnTo>
                    <a:lnTo>
                      <a:pt x="400" y="53"/>
                    </a:lnTo>
                    <a:lnTo>
                      <a:pt x="516" y="53"/>
                    </a:lnTo>
                    <a:lnTo>
                      <a:pt x="533" y="37"/>
                    </a:lnTo>
                    <a:lnTo>
                      <a:pt x="553" y="26"/>
                    </a:lnTo>
                    <a:lnTo>
                      <a:pt x="574" y="17"/>
                    </a:lnTo>
                    <a:lnTo>
                      <a:pt x="596" y="9"/>
                    </a:lnTo>
                    <a:lnTo>
                      <a:pt x="618" y="5"/>
                    </a:lnTo>
                    <a:lnTo>
                      <a:pt x="640" y="2"/>
                    </a:lnTo>
                    <a:lnTo>
                      <a:pt x="662" y="1"/>
                    </a:lnTo>
                    <a:lnTo>
                      <a:pt x="682" y="0"/>
                    </a:lnTo>
                    <a:lnTo>
                      <a:pt x="699" y="0"/>
                    </a:lnTo>
                    <a:lnTo>
                      <a:pt x="715" y="0"/>
                    </a:lnTo>
                    <a:lnTo>
                      <a:pt x="732" y="0"/>
                    </a:lnTo>
                    <a:lnTo>
                      <a:pt x="749" y="1"/>
                    </a:lnTo>
                    <a:lnTo>
                      <a:pt x="768" y="3"/>
                    </a:lnTo>
                    <a:lnTo>
                      <a:pt x="787" y="6"/>
                    </a:lnTo>
                    <a:lnTo>
                      <a:pt x="806" y="10"/>
                    </a:lnTo>
                    <a:lnTo>
                      <a:pt x="825" y="16"/>
                    </a:lnTo>
                    <a:lnTo>
                      <a:pt x="843" y="24"/>
                    </a:lnTo>
                    <a:lnTo>
                      <a:pt x="860" y="33"/>
                    </a:lnTo>
                    <a:lnTo>
                      <a:pt x="875" y="45"/>
                    </a:lnTo>
                    <a:lnTo>
                      <a:pt x="889" y="59"/>
                    </a:lnTo>
                    <a:lnTo>
                      <a:pt x="900" y="77"/>
                    </a:lnTo>
                    <a:lnTo>
                      <a:pt x="908" y="98"/>
                    </a:lnTo>
                    <a:lnTo>
                      <a:pt x="914" y="123"/>
                    </a:lnTo>
                    <a:lnTo>
                      <a:pt x="916" y="150"/>
                    </a:lnTo>
                    <a:lnTo>
                      <a:pt x="914" y="178"/>
                    </a:lnTo>
                    <a:lnTo>
                      <a:pt x="908" y="202"/>
                    </a:lnTo>
                    <a:lnTo>
                      <a:pt x="900" y="223"/>
                    </a:lnTo>
                    <a:lnTo>
                      <a:pt x="889" y="241"/>
                    </a:lnTo>
                    <a:lnTo>
                      <a:pt x="875" y="255"/>
                    </a:lnTo>
                    <a:lnTo>
                      <a:pt x="860" y="267"/>
                    </a:lnTo>
                    <a:lnTo>
                      <a:pt x="843" y="277"/>
                    </a:lnTo>
                    <a:lnTo>
                      <a:pt x="825" y="285"/>
                    </a:lnTo>
                    <a:lnTo>
                      <a:pt x="806" y="290"/>
                    </a:lnTo>
                    <a:lnTo>
                      <a:pt x="787" y="294"/>
                    </a:lnTo>
                    <a:lnTo>
                      <a:pt x="768" y="297"/>
                    </a:lnTo>
                    <a:lnTo>
                      <a:pt x="749" y="298"/>
                    </a:lnTo>
                    <a:lnTo>
                      <a:pt x="732" y="299"/>
                    </a:lnTo>
                    <a:lnTo>
                      <a:pt x="715" y="299"/>
                    </a:lnTo>
                    <a:lnTo>
                      <a:pt x="699" y="300"/>
                    </a:lnTo>
                    <a:lnTo>
                      <a:pt x="685" y="299"/>
                    </a:lnTo>
                    <a:lnTo>
                      <a:pt x="668" y="299"/>
                    </a:lnTo>
                    <a:lnTo>
                      <a:pt x="650" y="298"/>
                    </a:lnTo>
                    <a:lnTo>
                      <a:pt x="632" y="297"/>
                    </a:lnTo>
                    <a:lnTo>
                      <a:pt x="613" y="294"/>
                    </a:lnTo>
                    <a:lnTo>
                      <a:pt x="593" y="290"/>
                    </a:lnTo>
                    <a:lnTo>
                      <a:pt x="575" y="285"/>
                    </a:lnTo>
                    <a:lnTo>
                      <a:pt x="557" y="277"/>
                    </a:lnTo>
                    <a:lnTo>
                      <a:pt x="540" y="267"/>
                    </a:lnTo>
                    <a:lnTo>
                      <a:pt x="524" y="255"/>
                    </a:lnTo>
                    <a:lnTo>
                      <a:pt x="511" y="241"/>
                    </a:lnTo>
                    <a:lnTo>
                      <a:pt x="500" y="224"/>
                    </a:lnTo>
                    <a:lnTo>
                      <a:pt x="491" y="202"/>
                    </a:lnTo>
                    <a:lnTo>
                      <a:pt x="486" y="179"/>
                    </a:lnTo>
                    <a:lnTo>
                      <a:pt x="484" y="150"/>
                    </a:lnTo>
                    <a:lnTo>
                      <a:pt x="485" y="137"/>
                    </a:lnTo>
                    <a:lnTo>
                      <a:pt x="486" y="125"/>
                    </a:lnTo>
                    <a:lnTo>
                      <a:pt x="430" y="125"/>
                    </a:lnTo>
                    <a:lnTo>
                      <a:pt x="432" y="137"/>
                    </a:lnTo>
                    <a:lnTo>
                      <a:pt x="432" y="150"/>
                    </a:lnTo>
                    <a:lnTo>
                      <a:pt x="430" y="179"/>
                    </a:lnTo>
                    <a:lnTo>
                      <a:pt x="425" y="202"/>
                    </a:lnTo>
                    <a:lnTo>
                      <a:pt x="416" y="224"/>
                    </a:lnTo>
                    <a:lnTo>
                      <a:pt x="405" y="241"/>
                    </a:lnTo>
                    <a:lnTo>
                      <a:pt x="392" y="255"/>
                    </a:lnTo>
                    <a:lnTo>
                      <a:pt x="377" y="267"/>
                    </a:lnTo>
                    <a:lnTo>
                      <a:pt x="360" y="277"/>
                    </a:lnTo>
                    <a:lnTo>
                      <a:pt x="342" y="284"/>
                    </a:lnTo>
                    <a:lnTo>
                      <a:pt x="323" y="290"/>
                    </a:lnTo>
                    <a:lnTo>
                      <a:pt x="304" y="294"/>
                    </a:lnTo>
                    <a:lnTo>
                      <a:pt x="285" y="296"/>
                    </a:lnTo>
                    <a:lnTo>
                      <a:pt x="266" y="298"/>
                    </a:lnTo>
                    <a:lnTo>
                      <a:pt x="248" y="299"/>
                    </a:lnTo>
                    <a:lnTo>
                      <a:pt x="231" y="299"/>
                    </a:lnTo>
                    <a:lnTo>
                      <a:pt x="216" y="299"/>
                    </a:lnTo>
                    <a:lnTo>
                      <a:pt x="201" y="299"/>
                    </a:lnTo>
                    <a:lnTo>
                      <a:pt x="185" y="299"/>
                    </a:lnTo>
                    <a:lnTo>
                      <a:pt x="167" y="298"/>
                    </a:lnTo>
                    <a:lnTo>
                      <a:pt x="148" y="296"/>
                    </a:lnTo>
                    <a:lnTo>
                      <a:pt x="129" y="294"/>
                    </a:lnTo>
                    <a:lnTo>
                      <a:pt x="110" y="290"/>
                    </a:lnTo>
                    <a:lnTo>
                      <a:pt x="91" y="284"/>
                    </a:lnTo>
                    <a:lnTo>
                      <a:pt x="73" y="277"/>
                    </a:lnTo>
                    <a:lnTo>
                      <a:pt x="57" y="267"/>
                    </a:lnTo>
                    <a:lnTo>
                      <a:pt x="41" y="255"/>
                    </a:lnTo>
                    <a:lnTo>
                      <a:pt x="27" y="240"/>
                    </a:lnTo>
                    <a:lnTo>
                      <a:pt x="16" y="223"/>
                    </a:lnTo>
                    <a:lnTo>
                      <a:pt x="7" y="202"/>
                    </a:lnTo>
                    <a:lnTo>
                      <a:pt x="2" y="178"/>
                    </a:lnTo>
                    <a:lnTo>
                      <a:pt x="0" y="150"/>
                    </a:lnTo>
                    <a:lnTo>
                      <a:pt x="2" y="122"/>
                    </a:lnTo>
                    <a:lnTo>
                      <a:pt x="7" y="98"/>
                    </a:lnTo>
                    <a:lnTo>
                      <a:pt x="16" y="77"/>
                    </a:lnTo>
                    <a:lnTo>
                      <a:pt x="27" y="59"/>
                    </a:lnTo>
                    <a:lnTo>
                      <a:pt x="41" y="45"/>
                    </a:lnTo>
                    <a:lnTo>
                      <a:pt x="57" y="33"/>
                    </a:lnTo>
                    <a:lnTo>
                      <a:pt x="73" y="23"/>
                    </a:lnTo>
                    <a:lnTo>
                      <a:pt x="91" y="16"/>
                    </a:lnTo>
                    <a:lnTo>
                      <a:pt x="110" y="10"/>
                    </a:lnTo>
                    <a:lnTo>
                      <a:pt x="129" y="6"/>
                    </a:lnTo>
                    <a:lnTo>
                      <a:pt x="148" y="3"/>
                    </a:lnTo>
                    <a:lnTo>
                      <a:pt x="167" y="1"/>
                    </a:lnTo>
                    <a:lnTo>
                      <a:pt x="185" y="0"/>
                    </a:lnTo>
                    <a:lnTo>
                      <a:pt x="201" y="0"/>
                    </a:lnTo>
                    <a:lnTo>
                      <a:pt x="2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54" name="Freeform 24">
                <a:extLst>
                  <a:ext uri="{FF2B5EF4-FFF2-40B4-BE49-F238E27FC236}">
                    <a16:creationId xmlns:a16="http://schemas.microsoft.com/office/drawing/2014/main" id="{F84CFB6A-6588-0B6F-1856-DB2A74C8364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97" y="4335"/>
                <a:ext cx="217" cy="124"/>
              </a:xfrm>
              <a:custGeom>
                <a:avLst/>
                <a:gdLst>
                  <a:gd name="T0" fmla="*/ 1796 w 2393"/>
                  <a:gd name="T1" fmla="*/ 704 h 1360"/>
                  <a:gd name="T2" fmla="*/ 1761 w 2393"/>
                  <a:gd name="T3" fmla="*/ 720 h 1360"/>
                  <a:gd name="T4" fmla="*/ 1590 w 2393"/>
                  <a:gd name="T5" fmla="*/ 904 h 1360"/>
                  <a:gd name="T6" fmla="*/ 1882 w 2393"/>
                  <a:gd name="T7" fmla="*/ 733 h 1360"/>
                  <a:gd name="T8" fmla="*/ 1851 w 2393"/>
                  <a:gd name="T9" fmla="*/ 709 h 1360"/>
                  <a:gd name="T10" fmla="*/ 1814 w 2393"/>
                  <a:gd name="T11" fmla="*/ 702 h 1360"/>
                  <a:gd name="T12" fmla="*/ 1831 w 2393"/>
                  <a:gd name="T13" fmla="*/ 20 h 1360"/>
                  <a:gd name="T14" fmla="*/ 1950 w 2393"/>
                  <a:gd name="T15" fmla="*/ 61 h 1360"/>
                  <a:gd name="T16" fmla="*/ 2057 w 2393"/>
                  <a:gd name="T17" fmla="*/ 121 h 1360"/>
                  <a:gd name="T18" fmla="*/ 2154 w 2393"/>
                  <a:gd name="T19" fmla="*/ 196 h 1360"/>
                  <a:gd name="T20" fmla="*/ 2235 w 2393"/>
                  <a:gd name="T21" fmla="*/ 286 h 1360"/>
                  <a:gd name="T22" fmla="*/ 2301 w 2393"/>
                  <a:gd name="T23" fmla="*/ 388 h 1360"/>
                  <a:gd name="T24" fmla="*/ 2352 w 2393"/>
                  <a:gd name="T25" fmla="*/ 501 h 1360"/>
                  <a:gd name="T26" fmla="*/ 2382 w 2393"/>
                  <a:gd name="T27" fmla="*/ 622 h 1360"/>
                  <a:gd name="T28" fmla="*/ 2393 w 2393"/>
                  <a:gd name="T29" fmla="*/ 748 h 1360"/>
                  <a:gd name="T30" fmla="*/ 2390 w 2393"/>
                  <a:gd name="T31" fmla="*/ 1230 h 1360"/>
                  <a:gd name="T32" fmla="*/ 2370 w 2393"/>
                  <a:gd name="T33" fmla="*/ 1282 h 1360"/>
                  <a:gd name="T34" fmla="*/ 2335 w 2393"/>
                  <a:gd name="T35" fmla="*/ 1324 h 1360"/>
                  <a:gd name="T36" fmla="*/ 2286 w 2393"/>
                  <a:gd name="T37" fmla="*/ 1351 h 1360"/>
                  <a:gd name="T38" fmla="*/ 2230 w 2393"/>
                  <a:gd name="T39" fmla="*/ 1360 h 1360"/>
                  <a:gd name="T40" fmla="*/ 129 w 2393"/>
                  <a:gd name="T41" fmla="*/ 1358 h 1360"/>
                  <a:gd name="T42" fmla="*/ 77 w 2393"/>
                  <a:gd name="T43" fmla="*/ 1339 h 1360"/>
                  <a:gd name="T44" fmla="*/ 36 w 2393"/>
                  <a:gd name="T45" fmla="*/ 1304 h 1360"/>
                  <a:gd name="T46" fmla="*/ 10 w 2393"/>
                  <a:gd name="T47" fmla="*/ 1256 h 1360"/>
                  <a:gd name="T48" fmla="*/ 0 w 2393"/>
                  <a:gd name="T49" fmla="*/ 1200 h 1360"/>
                  <a:gd name="T50" fmla="*/ 3 w 2393"/>
                  <a:gd name="T51" fmla="*/ 684 h 1360"/>
                  <a:gd name="T52" fmla="*/ 23 w 2393"/>
                  <a:gd name="T53" fmla="*/ 561 h 1360"/>
                  <a:gd name="T54" fmla="*/ 63 w 2393"/>
                  <a:gd name="T55" fmla="*/ 443 h 1360"/>
                  <a:gd name="T56" fmla="*/ 122 w 2393"/>
                  <a:gd name="T57" fmla="*/ 336 h 1360"/>
                  <a:gd name="T58" fmla="*/ 195 w 2393"/>
                  <a:gd name="T59" fmla="*/ 240 h 1360"/>
                  <a:gd name="T60" fmla="*/ 283 w 2393"/>
                  <a:gd name="T61" fmla="*/ 157 h 1360"/>
                  <a:gd name="T62" fmla="*/ 385 w 2393"/>
                  <a:gd name="T63" fmla="*/ 89 h 1360"/>
                  <a:gd name="T64" fmla="*/ 498 w 2393"/>
                  <a:gd name="T65" fmla="*/ 38 h 1360"/>
                  <a:gd name="T66" fmla="*/ 640 w 2393"/>
                  <a:gd name="T67" fmla="*/ 0 h 1360"/>
                  <a:gd name="T68" fmla="*/ 1748 w 2393"/>
                  <a:gd name="T69" fmla="*/ 0 h 1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393" h="1360">
                    <a:moveTo>
                      <a:pt x="1814" y="702"/>
                    </a:moveTo>
                    <a:lnTo>
                      <a:pt x="1796" y="704"/>
                    </a:lnTo>
                    <a:lnTo>
                      <a:pt x="1778" y="709"/>
                    </a:lnTo>
                    <a:lnTo>
                      <a:pt x="1761" y="720"/>
                    </a:lnTo>
                    <a:lnTo>
                      <a:pt x="1746" y="733"/>
                    </a:lnTo>
                    <a:lnTo>
                      <a:pt x="1590" y="904"/>
                    </a:lnTo>
                    <a:lnTo>
                      <a:pt x="2038" y="904"/>
                    </a:lnTo>
                    <a:lnTo>
                      <a:pt x="1882" y="733"/>
                    </a:lnTo>
                    <a:lnTo>
                      <a:pt x="1867" y="719"/>
                    </a:lnTo>
                    <a:lnTo>
                      <a:pt x="1851" y="709"/>
                    </a:lnTo>
                    <a:lnTo>
                      <a:pt x="1833" y="703"/>
                    </a:lnTo>
                    <a:lnTo>
                      <a:pt x="1814" y="702"/>
                    </a:lnTo>
                    <a:close/>
                    <a:moveTo>
                      <a:pt x="1748" y="0"/>
                    </a:moveTo>
                    <a:lnTo>
                      <a:pt x="1831" y="20"/>
                    </a:lnTo>
                    <a:lnTo>
                      <a:pt x="1892" y="38"/>
                    </a:lnTo>
                    <a:lnTo>
                      <a:pt x="1950" y="61"/>
                    </a:lnTo>
                    <a:lnTo>
                      <a:pt x="2005" y="88"/>
                    </a:lnTo>
                    <a:lnTo>
                      <a:pt x="2057" y="121"/>
                    </a:lnTo>
                    <a:lnTo>
                      <a:pt x="2107" y="157"/>
                    </a:lnTo>
                    <a:lnTo>
                      <a:pt x="2154" y="196"/>
                    </a:lnTo>
                    <a:lnTo>
                      <a:pt x="2196" y="239"/>
                    </a:lnTo>
                    <a:lnTo>
                      <a:pt x="2235" y="286"/>
                    </a:lnTo>
                    <a:lnTo>
                      <a:pt x="2270" y="336"/>
                    </a:lnTo>
                    <a:lnTo>
                      <a:pt x="2301" y="388"/>
                    </a:lnTo>
                    <a:lnTo>
                      <a:pt x="2328" y="443"/>
                    </a:lnTo>
                    <a:lnTo>
                      <a:pt x="2352" y="501"/>
                    </a:lnTo>
                    <a:lnTo>
                      <a:pt x="2369" y="561"/>
                    </a:lnTo>
                    <a:lnTo>
                      <a:pt x="2382" y="622"/>
                    </a:lnTo>
                    <a:lnTo>
                      <a:pt x="2390" y="684"/>
                    </a:lnTo>
                    <a:lnTo>
                      <a:pt x="2393" y="748"/>
                    </a:lnTo>
                    <a:lnTo>
                      <a:pt x="2393" y="1200"/>
                    </a:lnTo>
                    <a:lnTo>
                      <a:pt x="2390" y="1230"/>
                    </a:lnTo>
                    <a:lnTo>
                      <a:pt x="2383" y="1256"/>
                    </a:lnTo>
                    <a:lnTo>
                      <a:pt x="2370" y="1282"/>
                    </a:lnTo>
                    <a:lnTo>
                      <a:pt x="2354" y="1304"/>
                    </a:lnTo>
                    <a:lnTo>
                      <a:pt x="2335" y="1324"/>
                    </a:lnTo>
                    <a:lnTo>
                      <a:pt x="2311" y="1339"/>
                    </a:lnTo>
                    <a:lnTo>
                      <a:pt x="2286" y="1351"/>
                    </a:lnTo>
                    <a:lnTo>
                      <a:pt x="2259" y="1358"/>
                    </a:lnTo>
                    <a:lnTo>
                      <a:pt x="2230" y="1360"/>
                    </a:lnTo>
                    <a:lnTo>
                      <a:pt x="157" y="1360"/>
                    </a:lnTo>
                    <a:lnTo>
                      <a:pt x="129" y="1358"/>
                    </a:lnTo>
                    <a:lnTo>
                      <a:pt x="101" y="1351"/>
                    </a:lnTo>
                    <a:lnTo>
                      <a:pt x="77" y="1339"/>
                    </a:lnTo>
                    <a:lnTo>
                      <a:pt x="55" y="1324"/>
                    </a:lnTo>
                    <a:lnTo>
                      <a:pt x="36" y="1304"/>
                    </a:lnTo>
                    <a:lnTo>
                      <a:pt x="21" y="1282"/>
                    </a:lnTo>
                    <a:lnTo>
                      <a:pt x="10" y="1256"/>
                    </a:lnTo>
                    <a:lnTo>
                      <a:pt x="3" y="1230"/>
                    </a:lnTo>
                    <a:lnTo>
                      <a:pt x="0" y="1200"/>
                    </a:lnTo>
                    <a:lnTo>
                      <a:pt x="0" y="748"/>
                    </a:lnTo>
                    <a:lnTo>
                      <a:pt x="3" y="684"/>
                    </a:lnTo>
                    <a:lnTo>
                      <a:pt x="11" y="622"/>
                    </a:lnTo>
                    <a:lnTo>
                      <a:pt x="23" y="561"/>
                    </a:lnTo>
                    <a:lnTo>
                      <a:pt x="41" y="501"/>
                    </a:lnTo>
                    <a:lnTo>
                      <a:pt x="63" y="443"/>
                    </a:lnTo>
                    <a:lnTo>
                      <a:pt x="90" y="389"/>
                    </a:lnTo>
                    <a:lnTo>
                      <a:pt x="122" y="336"/>
                    </a:lnTo>
                    <a:lnTo>
                      <a:pt x="156" y="286"/>
                    </a:lnTo>
                    <a:lnTo>
                      <a:pt x="195" y="240"/>
                    </a:lnTo>
                    <a:lnTo>
                      <a:pt x="237" y="196"/>
                    </a:lnTo>
                    <a:lnTo>
                      <a:pt x="283" y="157"/>
                    </a:lnTo>
                    <a:lnTo>
                      <a:pt x="332" y="121"/>
                    </a:lnTo>
                    <a:lnTo>
                      <a:pt x="385" y="89"/>
                    </a:lnTo>
                    <a:lnTo>
                      <a:pt x="440" y="62"/>
                    </a:lnTo>
                    <a:lnTo>
                      <a:pt x="498" y="38"/>
                    </a:lnTo>
                    <a:lnTo>
                      <a:pt x="559" y="20"/>
                    </a:lnTo>
                    <a:lnTo>
                      <a:pt x="640" y="0"/>
                    </a:lnTo>
                    <a:lnTo>
                      <a:pt x="1193" y="1280"/>
                    </a:lnTo>
                    <a:lnTo>
                      <a:pt x="174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55" name="Freeform 25">
                <a:extLst>
                  <a:ext uri="{FF2B5EF4-FFF2-40B4-BE49-F238E27FC236}">
                    <a16:creationId xmlns:a16="http://schemas.microsoft.com/office/drawing/2014/main" id="{D58BB54A-0DFC-FA29-E3A8-3863CA1CF6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89" y="4347"/>
                <a:ext cx="34" cy="83"/>
              </a:xfrm>
              <a:custGeom>
                <a:avLst/>
                <a:gdLst>
                  <a:gd name="T0" fmla="*/ 135 w 373"/>
                  <a:gd name="T1" fmla="*/ 0 h 915"/>
                  <a:gd name="T2" fmla="*/ 237 w 373"/>
                  <a:gd name="T3" fmla="*/ 0 h 915"/>
                  <a:gd name="T4" fmla="*/ 258 w 373"/>
                  <a:gd name="T5" fmla="*/ 2 h 915"/>
                  <a:gd name="T6" fmla="*/ 278 w 373"/>
                  <a:gd name="T7" fmla="*/ 9 h 915"/>
                  <a:gd name="T8" fmla="*/ 295 w 373"/>
                  <a:gd name="T9" fmla="*/ 21 h 915"/>
                  <a:gd name="T10" fmla="*/ 310 w 373"/>
                  <a:gd name="T11" fmla="*/ 36 h 915"/>
                  <a:gd name="T12" fmla="*/ 321 w 373"/>
                  <a:gd name="T13" fmla="*/ 53 h 915"/>
                  <a:gd name="T14" fmla="*/ 328 w 373"/>
                  <a:gd name="T15" fmla="*/ 74 h 915"/>
                  <a:gd name="T16" fmla="*/ 366 w 373"/>
                  <a:gd name="T17" fmla="*/ 234 h 915"/>
                  <a:gd name="T18" fmla="*/ 368 w 373"/>
                  <a:gd name="T19" fmla="*/ 257 h 915"/>
                  <a:gd name="T20" fmla="*/ 365 w 373"/>
                  <a:gd name="T21" fmla="*/ 281 h 915"/>
                  <a:gd name="T22" fmla="*/ 357 w 373"/>
                  <a:gd name="T23" fmla="*/ 301 h 915"/>
                  <a:gd name="T24" fmla="*/ 345 w 373"/>
                  <a:gd name="T25" fmla="*/ 319 h 915"/>
                  <a:gd name="T26" fmla="*/ 329 w 373"/>
                  <a:gd name="T27" fmla="*/ 334 h 915"/>
                  <a:gd name="T28" fmla="*/ 309 w 373"/>
                  <a:gd name="T29" fmla="*/ 345 h 915"/>
                  <a:gd name="T30" fmla="*/ 287 w 373"/>
                  <a:gd name="T31" fmla="*/ 351 h 915"/>
                  <a:gd name="T32" fmla="*/ 373 w 373"/>
                  <a:gd name="T33" fmla="*/ 438 h 915"/>
                  <a:gd name="T34" fmla="*/ 187 w 373"/>
                  <a:gd name="T35" fmla="*/ 915 h 915"/>
                  <a:gd name="T36" fmla="*/ 0 w 373"/>
                  <a:gd name="T37" fmla="*/ 438 h 915"/>
                  <a:gd name="T38" fmla="*/ 85 w 373"/>
                  <a:gd name="T39" fmla="*/ 351 h 915"/>
                  <a:gd name="T40" fmla="*/ 63 w 373"/>
                  <a:gd name="T41" fmla="*/ 345 h 915"/>
                  <a:gd name="T42" fmla="*/ 44 w 373"/>
                  <a:gd name="T43" fmla="*/ 334 h 915"/>
                  <a:gd name="T44" fmla="*/ 27 w 373"/>
                  <a:gd name="T45" fmla="*/ 319 h 915"/>
                  <a:gd name="T46" fmla="*/ 15 w 373"/>
                  <a:gd name="T47" fmla="*/ 301 h 915"/>
                  <a:gd name="T48" fmla="*/ 7 w 373"/>
                  <a:gd name="T49" fmla="*/ 281 h 915"/>
                  <a:gd name="T50" fmla="*/ 4 w 373"/>
                  <a:gd name="T51" fmla="*/ 257 h 915"/>
                  <a:gd name="T52" fmla="*/ 6 w 373"/>
                  <a:gd name="T53" fmla="*/ 234 h 915"/>
                  <a:gd name="T54" fmla="*/ 44 w 373"/>
                  <a:gd name="T55" fmla="*/ 74 h 915"/>
                  <a:gd name="T56" fmla="*/ 52 w 373"/>
                  <a:gd name="T57" fmla="*/ 53 h 915"/>
                  <a:gd name="T58" fmla="*/ 63 w 373"/>
                  <a:gd name="T59" fmla="*/ 36 h 915"/>
                  <a:gd name="T60" fmla="*/ 77 w 373"/>
                  <a:gd name="T61" fmla="*/ 21 h 915"/>
                  <a:gd name="T62" fmla="*/ 95 w 373"/>
                  <a:gd name="T63" fmla="*/ 9 h 915"/>
                  <a:gd name="T64" fmla="*/ 114 w 373"/>
                  <a:gd name="T65" fmla="*/ 2 h 915"/>
                  <a:gd name="T66" fmla="*/ 135 w 373"/>
                  <a:gd name="T67" fmla="*/ 0 h 9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73" h="915">
                    <a:moveTo>
                      <a:pt x="135" y="0"/>
                    </a:moveTo>
                    <a:lnTo>
                      <a:pt x="237" y="0"/>
                    </a:lnTo>
                    <a:lnTo>
                      <a:pt x="258" y="2"/>
                    </a:lnTo>
                    <a:lnTo>
                      <a:pt x="278" y="9"/>
                    </a:lnTo>
                    <a:lnTo>
                      <a:pt x="295" y="21"/>
                    </a:lnTo>
                    <a:lnTo>
                      <a:pt x="310" y="36"/>
                    </a:lnTo>
                    <a:lnTo>
                      <a:pt x="321" y="53"/>
                    </a:lnTo>
                    <a:lnTo>
                      <a:pt x="328" y="74"/>
                    </a:lnTo>
                    <a:lnTo>
                      <a:pt x="366" y="234"/>
                    </a:lnTo>
                    <a:lnTo>
                      <a:pt x="368" y="257"/>
                    </a:lnTo>
                    <a:lnTo>
                      <a:pt x="365" y="281"/>
                    </a:lnTo>
                    <a:lnTo>
                      <a:pt x="357" y="301"/>
                    </a:lnTo>
                    <a:lnTo>
                      <a:pt x="345" y="319"/>
                    </a:lnTo>
                    <a:lnTo>
                      <a:pt x="329" y="334"/>
                    </a:lnTo>
                    <a:lnTo>
                      <a:pt x="309" y="345"/>
                    </a:lnTo>
                    <a:lnTo>
                      <a:pt x="287" y="351"/>
                    </a:lnTo>
                    <a:lnTo>
                      <a:pt x="373" y="438"/>
                    </a:lnTo>
                    <a:lnTo>
                      <a:pt x="187" y="915"/>
                    </a:lnTo>
                    <a:lnTo>
                      <a:pt x="0" y="438"/>
                    </a:lnTo>
                    <a:lnTo>
                      <a:pt x="85" y="351"/>
                    </a:lnTo>
                    <a:lnTo>
                      <a:pt x="63" y="345"/>
                    </a:lnTo>
                    <a:lnTo>
                      <a:pt x="44" y="334"/>
                    </a:lnTo>
                    <a:lnTo>
                      <a:pt x="27" y="319"/>
                    </a:lnTo>
                    <a:lnTo>
                      <a:pt x="15" y="301"/>
                    </a:lnTo>
                    <a:lnTo>
                      <a:pt x="7" y="281"/>
                    </a:lnTo>
                    <a:lnTo>
                      <a:pt x="4" y="257"/>
                    </a:lnTo>
                    <a:lnTo>
                      <a:pt x="6" y="234"/>
                    </a:lnTo>
                    <a:lnTo>
                      <a:pt x="44" y="74"/>
                    </a:lnTo>
                    <a:lnTo>
                      <a:pt x="52" y="53"/>
                    </a:lnTo>
                    <a:lnTo>
                      <a:pt x="63" y="36"/>
                    </a:lnTo>
                    <a:lnTo>
                      <a:pt x="77" y="21"/>
                    </a:lnTo>
                    <a:lnTo>
                      <a:pt x="95" y="9"/>
                    </a:lnTo>
                    <a:lnTo>
                      <a:pt x="114" y="2"/>
                    </a:lnTo>
                    <a:lnTo>
                      <a:pt x="13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41" name="Group 16">
              <a:extLst>
                <a:ext uri="{FF2B5EF4-FFF2-40B4-BE49-F238E27FC236}">
                  <a16:creationId xmlns:a16="http://schemas.microsoft.com/office/drawing/2014/main" id="{7D9795F9-397C-ACDA-0B12-31102248EEB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96845" y="5823027"/>
              <a:ext cx="162480" cy="186754"/>
              <a:chOff x="1039" y="1681"/>
              <a:chExt cx="1071" cy="1231"/>
            </a:xfrm>
            <a:grpFill/>
          </p:grpSpPr>
          <p:sp>
            <p:nvSpPr>
              <p:cNvPr id="48" name="Freeform 17">
                <a:extLst>
                  <a:ext uri="{FF2B5EF4-FFF2-40B4-BE49-F238E27FC236}">
                    <a16:creationId xmlns:a16="http://schemas.microsoft.com/office/drawing/2014/main" id="{B0541E05-2397-9C32-EAC3-CF1525010DE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39" y="1681"/>
                <a:ext cx="1071" cy="1099"/>
              </a:xfrm>
              <a:custGeom>
                <a:avLst/>
                <a:gdLst>
                  <a:gd name="T0" fmla="*/ 3169 w 3212"/>
                  <a:gd name="T1" fmla="*/ 566 h 3298"/>
                  <a:gd name="T2" fmla="*/ 3035 w 3212"/>
                  <a:gd name="T3" fmla="*/ 475 h 3298"/>
                  <a:gd name="T4" fmla="*/ 2711 w 3212"/>
                  <a:gd name="T5" fmla="*/ 199 h 3298"/>
                  <a:gd name="T6" fmla="*/ 2384 w 3212"/>
                  <a:gd name="T7" fmla="*/ 19 h 3298"/>
                  <a:gd name="T8" fmla="*/ 2347 w 3212"/>
                  <a:gd name="T9" fmla="*/ 4 h 3298"/>
                  <a:gd name="T10" fmla="*/ 2278 w 3212"/>
                  <a:gd name="T11" fmla="*/ 47 h 3298"/>
                  <a:gd name="T12" fmla="*/ 2171 w 3212"/>
                  <a:gd name="T13" fmla="*/ 190 h 3298"/>
                  <a:gd name="T14" fmla="*/ 1698 w 3212"/>
                  <a:gd name="T15" fmla="*/ 610 h 3298"/>
                  <a:gd name="T16" fmla="*/ 716 w 3212"/>
                  <a:gd name="T17" fmla="*/ 1337 h 3298"/>
                  <a:gd name="T18" fmla="*/ 296 w 3212"/>
                  <a:gd name="T19" fmla="*/ 1713 h 3298"/>
                  <a:gd name="T20" fmla="*/ 59 w 3212"/>
                  <a:gd name="T21" fmla="*/ 2061 h 3298"/>
                  <a:gd name="T22" fmla="*/ 0 w 3212"/>
                  <a:gd name="T23" fmla="*/ 2479 h 3298"/>
                  <a:gd name="T24" fmla="*/ 29 w 3212"/>
                  <a:gd name="T25" fmla="*/ 2758 h 3298"/>
                  <a:gd name="T26" fmla="*/ 183 w 3212"/>
                  <a:gd name="T27" fmla="*/ 2915 h 3298"/>
                  <a:gd name="T28" fmla="*/ 615 w 3212"/>
                  <a:gd name="T29" fmla="*/ 3255 h 3298"/>
                  <a:gd name="T30" fmla="*/ 886 w 3212"/>
                  <a:gd name="T31" fmla="*/ 3291 h 3298"/>
                  <a:gd name="T32" fmla="*/ 1138 w 3212"/>
                  <a:gd name="T33" fmla="*/ 3171 h 3298"/>
                  <a:gd name="T34" fmla="*/ 1808 w 3212"/>
                  <a:gd name="T35" fmla="*/ 2600 h 3298"/>
                  <a:gd name="T36" fmla="*/ 2812 w 3212"/>
                  <a:gd name="T37" fmla="*/ 1724 h 3298"/>
                  <a:gd name="T38" fmla="*/ 3103 w 3212"/>
                  <a:gd name="T39" fmla="*/ 1438 h 3298"/>
                  <a:gd name="T40" fmla="*/ 3146 w 3212"/>
                  <a:gd name="T41" fmla="*/ 1401 h 3298"/>
                  <a:gd name="T42" fmla="*/ 3193 w 3212"/>
                  <a:gd name="T43" fmla="*/ 1183 h 3298"/>
                  <a:gd name="T44" fmla="*/ 3208 w 3212"/>
                  <a:gd name="T45" fmla="*/ 620 h 3298"/>
                  <a:gd name="T46" fmla="*/ 1001 w 3212"/>
                  <a:gd name="T47" fmla="*/ 3114 h 3298"/>
                  <a:gd name="T48" fmla="*/ 881 w 3212"/>
                  <a:gd name="T49" fmla="*/ 3066 h 3298"/>
                  <a:gd name="T50" fmla="*/ 844 w 3212"/>
                  <a:gd name="T51" fmla="*/ 2610 h 3298"/>
                  <a:gd name="T52" fmla="*/ 840 w 3212"/>
                  <a:gd name="T53" fmla="*/ 2398 h 3298"/>
                  <a:gd name="T54" fmla="*/ 401 w 3212"/>
                  <a:gd name="T55" fmla="*/ 2082 h 3298"/>
                  <a:gd name="T56" fmla="*/ 241 w 3212"/>
                  <a:gd name="T57" fmla="*/ 1969 h 3298"/>
                  <a:gd name="T58" fmla="*/ 752 w 3212"/>
                  <a:gd name="T59" fmla="*/ 2141 h 3298"/>
                  <a:gd name="T60" fmla="*/ 1034 w 3212"/>
                  <a:gd name="T61" fmla="*/ 2354 h 3298"/>
                  <a:gd name="T62" fmla="*/ 1418 w 3212"/>
                  <a:gd name="T63" fmla="*/ 2074 h 3298"/>
                  <a:gd name="T64" fmla="*/ 1624 w 3212"/>
                  <a:gd name="T65" fmla="*/ 1847 h 3298"/>
                  <a:gd name="T66" fmla="*/ 1420 w 3212"/>
                  <a:gd name="T67" fmla="*/ 1596 h 3298"/>
                  <a:gd name="T68" fmla="*/ 1082 w 3212"/>
                  <a:gd name="T69" fmla="*/ 1248 h 3298"/>
                  <a:gd name="T70" fmla="*/ 1614 w 3212"/>
                  <a:gd name="T71" fmla="*/ 825 h 3298"/>
                  <a:gd name="T72" fmla="*/ 2194 w 3212"/>
                  <a:gd name="T73" fmla="*/ 338 h 3298"/>
                  <a:gd name="T74" fmla="*/ 2374 w 3212"/>
                  <a:gd name="T75" fmla="*/ 118 h 3298"/>
                  <a:gd name="T76" fmla="*/ 2661 w 3212"/>
                  <a:gd name="T77" fmla="*/ 304 h 3298"/>
                  <a:gd name="T78" fmla="*/ 2993 w 3212"/>
                  <a:gd name="T79" fmla="*/ 603 h 3298"/>
                  <a:gd name="T80" fmla="*/ 2474 w 3212"/>
                  <a:gd name="T81" fmla="*/ 1257 h 3298"/>
                  <a:gd name="T82" fmla="*/ 1732 w 3212"/>
                  <a:gd name="T83" fmla="*/ 1951 h 3298"/>
                  <a:gd name="T84" fmla="*/ 1047 w 3212"/>
                  <a:gd name="T85" fmla="*/ 2462 h 3298"/>
                  <a:gd name="T86" fmla="*/ 1012 w 3212"/>
                  <a:gd name="T87" fmla="*/ 2472 h 3298"/>
                  <a:gd name="T88" fmla="*/ 3078 w 3212"/>
                  <a:gd name="T89" fmla="*/ 1147 h 3298"/>
                  <a:gd name="T90" fmla="*/ 3067 w 3212"/>
                  <a:gd name="T91" fmla="*/ 1301 h 3298"/>
                  <a:gd name="T92" fmla="*/ 3051 w 3212"/>
                  <a:gd name="T93" fmla="*/ 1343 h 3298"/>
                  <a:gd name="T94" fmla="*/ 3018 w 3212"/>
                  <a:gd name="T95" fmla="*/ 1366 h 3298"/>
                  <a:gd name="T96" fmla="*/ 2890 w 3212"/>
                  <a:gd name="T97" fmla="*/ 1493 h 3298"/>
                  <a:gd name="T98" fmla="*/ 1823 w 3212"/>
                  <a:gd name="T99" fmla="*/ 2434 h 3298"/>
                  <a:gd name="T100" fmla="*/ 1765 w 3212"/>
                  <a:gd name="T101" fmla="*/ 2231 h 3298"/>
                  <a:gd name="T102" fmla="*/ 1749 w 3212"/>
                  <a:gd name="T103" fmla="*/ 2105 h 3298"/>
                  <a:gd name="T104" fmla="*/ 2236 w 3212"/>
                  <a:gd name="T105" fmla="*/ 1651 h 3298"/>
                  <a:gd name="T106" fmla="*/ 3095 w 3212"/>
                  <a:gd name="T107" fmla="*/ 770 h 3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212" h="3298">
                    <a:moveTo>
                      <a:pt x="3208" y="620"/>
                    </a:moveTo>
                    <a:lnTo>
                      <a:pt x="3206" y="606"/>
                    </a:lnTo>
                    <a:lnTo>
                      <a:pt x="3192" y="581"/>
                    </a:lnTo>
                    <a:lnTo>
                      <a:pt x="3169" y="566"/>
                    </a:lnTo>
                    <a:lnTo>
                      <a:pt x="3143" y="561"/>
                    </a:lnTo>
                    <a:lnTo>
                      <a:pt x="3130" y="564"/>
                    </a:lnTo>
                    <a:lnTo>
                      <a:pt x="3101" y="533"/>
                    </a:lnTo>
                    <a:lnTo>
                      <a:pt x="3035" y="475"/>
                    </a:lnTo>
                    <a:lnTo>
                      <a:pt x="3003" y="448"/>
                    </a:lnTo>
                    <a:lnTo>
                      <a:pt x="2931" y="383"/>
                    </a:lnTo>
                    <a:lnTo>
                      <a:pt x="2786" y="258"/>
                    </a:lnTo>
                    <a:lnTo>
                      <a:pt x="2711" y="199"/>
                    </a:lnTo>
                    <a:lnTo>
                      <a:pt x="2651" y="148"/>
                    </a:lnTo>
                    <a:lnTo>
                      <a:pt x="2507" y="53"/>
                    </a:lnTo>
                    <a:lnTo>
                      <a:pt x="2432" y="24"/>
                    </a:lnTo>
                    <a:lnTo>
                      <a:pt x="2384" y="19"/>
                    </a:lnTo>
                    <a:lnTo>
                      <a:pt x="2363" y="20"/>
                    </a:lnTo>
                    <a:lnTo>
                      <a:pt x="2361" y="17"/>
                    </a:lnTo>
                    <a:lnTo>
                      <a:pt x="2358" y="14"/>
                    </a:lnTo>
                    <a:lnTo>
                      <a:pt x="2347" y="4"/>
                    </a:lnTo>
                    <a:lnTo>
                      <a:pt x="2320" y="0"/>
                    </a:lnTo>
                    <a:lnTo>
                      <a:pt x="2294" y="10"/>
                    </a:lnTo>
                    <a:lnTo>
                      <a:pt x="2278" y="32"/>
                    </a:lnTo>
                    <a:lnTo>
                      <a:pt x="2278" y="47"/>
                    </a:lnTo>
                    <a:lnTo>
                      <a:pt x="2276" y="62"/>
                    </a:lnTo>
                    <a:lnTo>
                      <a:pt x="2253" y="102"/>
                    </a:lnTo>
                    <a:lnTo>
                      <a:pt x="2199" y="163"/>
                    </a:lnTo>
                    <a:lnTo>
                      <a:pt x="2171" y="190"/>
                    </a:lnTo>
                    <a:lnTo>
                      <a:pt x="2102" y="260"/>
                    </a:lnTo>
                    <a:lnTo>
                      <a:pt x="1952" y="394"/>
                    </a:lnTo>
                    <a:lnTo>
                      <a:pt x="1878" y="459"/>
                    </a:lnTo>
                    <a:lnTo>
                      <a:pt x="1698" y="610"/>
                    </a:lnTo>
                    <a:lnTo>
                      <a:pt x="1326" y="897"/>
                    </a:lnTo>
                    <a:lnTo>
                      <a:pt x="1138" y="1036"/>
                    </a:lnTo>
                    <a:lnTo>
                      <a:pt x="969" y="1157"/>
                    </a:lnTo>
                    <a:lnTo>
                      <a:pt x="716" y="1337"/>
                    </a:lnTo>
                    <a:lnTo>
                      <a:pt x="553" y="1467"/>
                    </a:lnTo>
                    <a:lnTo>
                      <a:pt x="475" y="1536"/>
                    </a:lnTo>
                    <a:lnTo>
                      <a:pt x="415" y="1592"/>
                    </a:lnTo>
                    <a:lnTo>
                      <a:pt x="296" y="1713"/>
                    </a:lnTo>
                    <a:lnTo>
                      <a:pt x="186" y="1845"/>
                    </a:lnTo>
                    <a:lnTo>
                      <a:pt x="117" y="1951"/>
                    </a:lnTo>
                    <a:lnTo>
                      <a:pt x="77" y="2024"/>
                    </a:lnTo>
                    <a:lnTo>
                      <a:pt x="59" y="2061"/>
                    </a:lnTo>
                    <a:lnTo>
                      <a:pt x="44" y="2100"/>
                    </a:lnTo>
                    <a:lnTo>
                      <a:pt x="21" y="2181"/>
                    </a:lnTo>
                    <a:lnTo>
                      <a:pt x="2" y="2306"/>
                    </a:lnTo>
                    <a:lnTo>
                      <a:pt x="0" y="2479"/>
                    </a:lnTo>
                    <a:lnTo>
                      <a:pt x="12" y="2650"/>
                    </a:lnTo>
                    <a:lnTo>
                      <a:pt x="18" y="2732"/>
                    </a:lnTo>
                    <a:lnTo>
                      <a:pt x="19" y="2742"/>
                    </a:lnTo>
                    <a:lnTo>
                      <a:pt x="29" y="2758"/>
                    </a:lnTo>
                    <a:lnTo>
                      <a:pt x="49" y="2771"/>
                    </a:lnTo>
                    <a:lnTo>
                      <a:pt x="67" y="2770"/>
                    </a:lnTo>
                    <a:lnTo>
                      <a:pt x="101" y="2817"/>
                    </a:lnTo>
                    <a:lnTo>
                      <a:pt x="183" y="2915"/>
                    </a:lnTo>
                    <a:lnTo>
                      <a:pt x="278" y="3016"/>
                    </a:lnTo>
                    <a:lnTo>
                      <a:pt x="383" y="3109"/>
                    </a:lnTo>
                    <a:lnTo>
                      <a:pt x="497" y="3193"/>
                    </a:lnTo>
                    <a:lnTo>
                      <a:pt x="615" y="3255"/>
                    </a:lnTo>
                    <a:lnTo>
                      <a:pt x="704" y="3285"/>
                    </a:lnTo>
                    <a:lnTo>
                      <a:pt x="765" y="3297"/>
                    </a:lnTo>
                    <a:lnTo>
                      <a:pt x="825" y="3298"/>
                    </a:lnTo>
                    <a:lnTo>
                      <a:pt x="886" y="3291"/>
                    </a:lnTo>
                    <a:lnTo>
                      <a:pt x="916" y="3282"/>
                    </a:lnTo>
                    <a:lnTo>
                      <a:pt x="955" y="3271"/>
                    </a:lnTo>
                    <a:lnTo>
                      <a:pt x="1030" y="3236"/>
                    </a:lnTo>
                    <a:lnTo>
                      <a:pt x="1138" y="3171"/>
                    </a:lnTo>
                    <a:lnTo>
                      <a:pt x="1342" y="3009"/>
                    </a:lnTo>
                    <a:lnTo>
                      <a:pt x="1463" y="2899"/>
                    </a:lnTo>
                    <a:lnTo>
                      <a:pt x="1634" y="2748"/>
                    </a:lnTo>
                    <a:lnTo>
                      <a:pt x="1808" y="2600"/>
                    </a:lnTo>
                    <a:lnTo>
                      <a:pt x="2017" y="2424"/>
                    </a:lnTo>
                    <a:lnTo>
                      <a:pt x="2429" y="2066"/>
                    </a:lnTo>
                    <a:lnTo>
                      <a:pt x="2633" y="1884"/>
                    </a:lnTo>
                    <a:lnTo>
                      <a:pt x="2812" y="1724"/>
                    </a:lnTo>
                    <a:lnTo>
                      <a:pt x="2987" y="1560"/>
                    </a:lnTo>
                    <a:lnTo>
                      <a:pt x="3021" y="1530"/>
                    </a:lnTo>
                    <a:lnTo>
                      <a:pt x="3075" y="1478"/>
                    </a:lnTo>
                    <a:lnTo>
                      <a:pt x="3103" y="1438"/>
                    </a:lnTo>
                    <a:lnTo>
                      <a:pt x="3111" y="1416"/>
                    </a:lnTo>
                    <a:lnTo>
                      <a:pt x="3124" y="1415"/>
                    </a:lnTo>
                    <a:lnTo>
                      <a:pt x="3134" y="1409"/>
                    </a:lnTo>
                    <a:lnTo>
                      <a:pt x="3146" y="1401"/>
                    </a:lnTo>
                    <a:lnTo>
                      <a:pt x="3163" y="1378"/>
                    </a:lnTo>
                    <a:lnTo>
                      <a:pt x="3180" y="1337"/>
                    </a:lnTo>
                    <a:lnTo>
                      <a:pt x="3192" y="1241"/>
                    </a:lnTo>
                    <a:lnTo>
                      <a:pt x="3193" y="1183"/>
                    </a:lnTo>
                    <a:lnTo>
                      <a:pt x="3202" y="1042"/>
                    </a:lnTo>
                    <a:lnTo>
                      <a:pt x="3212" y="832"/>
                    </a:lnTo>
                    <a:lnTo>
                      <a:pt x="3212" y="691"/>
                    </a:lnTo>
                    <a:lnTo>
                      <a:pt x="3208" y="620"/>
                    </a:lnTo>
                    <a:close/>
                    <a:moveTo>
                      <a:pt x="1004" y="2495"/>
                    </a:moveTo>
                    <a:lnTo>
                      <a:pt x="998" y="2649"/>
                    </a:lnTo>
                    <a:lnTo>
                      <a:pt x="999" y="2958"/>
                    </a:lnTo>
                    <a:lnTo>
                      <a:pt x="1001" y="3114"/>
                    </a:lnTo>
                    <a:lnTo>
                      <a:pt x="942" y="3145"/>
                    </a:lnTo>
                    <a:lnTo>
                      <a:pt x="880" y="3170"/>
                    </a:lnTo>
                    <a:lnTo>
                      <a:pt x="884" y="3137"/>
                    </a:lnTo>
                    <a:lnTo>
                      <a:pt x="881" y="3066"/>
                    </a:lnTo>
                    <a:lnTo>
                      <a:pt x="868" y="2961"/>
                    </a:lnTo>
                    <a:lnTo>
                      <a:pt x="860" y="2895"/>
                    </a:lnTo>
                    <a:lnTo>
                      <a:pt x="850" y="2780"/>
                    </a:lnTo>
                    <a:lnTo>
                      <a:pt x="844" y="2610"/>
                    </a:lnTo>
                    <a:lnTo>
                      <a:pt x="850" y="2495"/>
                    </a:lnTo>
                    <a:lnTo>
                      <a:pt x="857" y="2439"/>
                    </a:lnTo>
                    <a:lnTo>
                      <a:pt x="856" y="2424"/>
                    </a:lnTo>
                    <a:lnTo>
                      <a:pt x="840" y="2398"/>
                    </a:lnTo>
                    <a:lnTo>
                      <a:pt x="828" y="2390"/>
                    </a:lnTo>
                    <a:lnTo>
                      <a:pt x="717" y="2318"/>
                    </a:lnTo>
                    <a:lnTo>
                      <a:pt x="506" y="2162"/>
                    </a:lnTo>
                    <a:lnTo>
                      <a:pt x="401" y="2082"/>
                    </a:lnTo>
                    <a:lnTo>
                      <a:pt x="382" y="2064"/>
                    </a:lnTo>
                    <a:lnTo>
                      <a:pt x="314" y="2010"/>
                    </a:lnTo>
                    <a:lnTo>
                      <a:pt x="264" y="1978"/>
                    </a:lnTo>
                    <a:lnTo>
                      <a:pt x="241" y="1969"/>
                    </a:lnTo>
                    <a:lnTo>
                      <a:pt x="294" y="1899"/>
                    </a:lnTo>
                    <a:lnTo>
                      <a:pt x="350" y="1830"/>
                    </a:lnTo>
                    <a:lnTo>
                      <a:pt x="510" y="1955"/>
                    </a:lnTo>
                    <a:lnTo>
                      <a:pt x="752" y="2141"/>
                    </a:lnTo>
                    <a:lnTo>
                      <a:pt x="909" y="2270"/>
                    </a:lnTo>
                    <a:lnTo>
                      <a:pt x="985" y="2338"/>
                    </a:lnTo>
                    <a:lnTo>
                      <a:pt x="999" y="2349"/>
                    </a:lnTo>
                    <a:lnTo>
                      <a:pt x="1034" y="2354"/>
                    </a:lnTo>
                    <a:lnTo>
                      <a:pt x="1053" y="2346"/>
                    </a:lnTo>
                    <a:lnTo>
                      <a:pt x="1132" y="2302"/>
                    </a:lnTo>
                    <a:lnTo>
                      <a:pt x="1280" y="2195"/>
                    </a:lnTo>
                    <a:lnTo>
                      <a:pt x="1418" y="2074"/>
                    </a:lnTo>
                    <a:lnTo>
                      <a:pt x="1548" y="1943"/>
                    </a:lnTo>
                    <a:lnTo>
                      <a:pt x="1610" y="1877"/>
                    </a:lnTo>
                    <a:lnTo>
                      <a:pt x="1617" y="1868"/>
                    </a:lnTo>
                    <a:lnTo>
                      <a:pt x="1624" y="1847"/>
                    </a:lnTo>
                    <a:lnTo>
                      <a:pt x="1626" y="1827"/>
                    </a:lnTo>
                    <a:lnTo>
                      <a:pt x="1617" y="1807"/>
                    </a:lnTo>
                    <a:lnTo>
                      <a:pt x="1610" y="1796"/>
                    </a:lnTo>
                    <a:lnTo>
                      <a:pt x="1420" y="1596"/>
                    </a:lnTo>
                    <a:lnTo>
                      <a:pt x="1231" y="1395"/>
                    </a:lnTo>
                    <a:lnTo>
                      <a:pt x="1201" y="1360"/>
                    </a:lnTo>
                    <a:lnTo>
                      <a:pt x="1132" y="1288"/>
                    </a:lnTo>
                    <a:lnTo>
                      <a:pt x="1082" y="1248"/>
                    </a:lnTo>
                    <a:lnTo>
                      <a:pt x="1056" y="1235"/>
                    </a:lnTo>
                    <a:lnTo>
                      <a:pt x="1244" y="1103"/>
                    </a:lnTo>
                    <a:lnTo>
                      <a:pt x="1430" y="964"/>
                    </a:lnTo>
                    <a:lnTo>
                      <a:pt x="1614" y="825"/>
                    </a:lnTo>
                    <a:lnTo>
                      <a:pt x="1885" y="607"/>
                    </a:lnTo>
                    <a:lnTo>
                      <a:pt x="2060" y="458"/>
                    </a:lnTo>
                    <a:lnTo>
                      <a:pt x="2145" y="380"/>
                    </a:lnTo>
                    <a:lnTo>
                      <a:pt x="2194" y="338"/>
                    </a:lnTo>
                    <a:lnTo>
                      <a:pt x="2299" y="235"/>
                    </a:lnTo>
                    <a:lnTo>
                      <a:pt x="2344" y="177"/>
                    </a:lnTo>
                    <a:lnTo>
                      <a:pt x="2367" y="138"/>
                    </a:lnTo>
                    <a:lnTo>
                      <a:pt x="2374" y="118"/>
                    </a:lnTo>
                    <a:lnTo>
                      <a:pt x="2422" y="140"/>
                    </a:lnTo>
                    <a:lnTo>
                      <a:pt x="2466" y="163"/>
                    </a:lnTo>
                    <a:lnTo>
                      <a:pt x="2534" y="206"/>
                    </a:lnTo>
                    <a:lnTo>
                      <a:pt x="2661" y="304"/>
                    </a:lnTo>
                    <a:lnTo>
                      <a:pt x="2721" y="354"/>
                    </a:lnTo>
                    <a:lnTo>
                      <a:pt x="2833" y="453"/>
                    </a:lnTo>
                    <a:lnTo>
                      <a:pt x="2944" y="554"/>
                    </a:lnTo>
                    <a:lnTo>
                      <a:pt x="2993" y="603"/>
                    </a:lnTo>
                    <a:lnTo>
                      <a:pt x="3048" y="646"/>
                    </a:lnTo>
                    <a:lnTo>
                      <a:pt x="2937" y="771"/>
                    </a:lnTo>
                    <a:lnTo>
                      <a:pt x="2708" y="1016"/>
                    </a:lnTo>
                    <a:lnTo>
                      <a:pt x="2474" y="1257"/>
                    </a:lnTo>
                    <a:lnTo>
                      <a:pt x="2233" y="1490"/>
                    </a:lnTo>
                    <a:lnTo>
                      <a:pt x="2112" y="1605"/>
                    </a:lnTo>
                    <a:lnTo>
                      <a:pt x="1987" y="1720"/>
                    </a:lnTo>
                    <a:lnTo>
                      <a:pt x="1732" y="1951"/>
                    </a:lnTo>
                    <a:lnTo>
                      <a:pt x="1467" y="2169"/>
                    </a:lnTo>
                    <a:lnTo>
                      <a:pt x="1261" y="2322"/>
                    </a:lnTo>
                    <a:lnTo>
                      <a:pt x="1120" y="2417"/>
                    </a:lnTo>
                    <a:lnTo>
                      <a:pt x="1047" y="2462"/>
                    </a:lnTo>
                    <a:lnTo>
                      <a:pt x="1047" y="2462"/>
                    </a:lnTo>
                    <a:lnTo>
                      <a:pt x="1047" y="2463"/>
                    </a:lnTo>
                    <a:lnTo>
                      <a:pt x="1033" y="2460"/>
                    </a:lnTo>
                    <a:lnTo>
                      <a:pt x="1012" y="2472"/>
                    </a:lnTo>
                    <a:lnTo>
                      <a:pt x="1005" y="2485"/>
                    </a:lnTo>
                    <a:lnTo>
                      <a:pt x="1004" y="2495"/>
                    </a:lnTo>
                    <a:close/>
                    <a:moveTo>
                      <a:pt x="3082" y="1081"/>
                    </a:moveTo>
                    <a:lnTo>
                      <a:pt x="3078" y="1147"/>
                    </a:lnTo>
                    <a:lnTo>
                      <a:pt x="3074" y="1213"/>
                    </a:lnTo>
                    <a:lnTo>
                      <a:pt x="3072" y="1247"/>
                    </a:lnTo>
                    <a:lnTo>
                      <a:pt x="3069" y="1280"/>
                    </a:lnTo>
                    <a:lnTo>
                      <a:pt x="3067" y="1301"/>
                    </a:lnTo>
                    <a:lnTo>
                      <a:pt x="3065" y="1316"/>
                    </a:lnTo>
                    <a:lnTo>
                      <a:pt x="3059" y="1320"/>
                    </a:lnTo>
                    <a:lnTo>
                      <a:pt x="3052" y="1334"/>
                    </a:lnTo>
                    <a:lnTo>
                      <a:pt x="3051" y="1343"/>
                    </a:lnTo>
                    <a:lnTo>
                      <a:pt x="3038" y="1349"/>
                    </a:lnTo>
                    <a:lnTo>
                      <a:pt x="3018" y="1372"/>
                    </a:lnTo>
                    <a:lnTo>
                      <a:pt x="3016" y="1389"/>
                    </a:lnTo>
                    <a:lnTo>
                      <a:pt x="3018" y="1366"/>
                    </a:lnTo>
                    <a:lnTo>
                      <a:pt x="3010" y="1369"/>
                    </a:lnTo>
                    <a:lnTo>
                      <a:pt x="2990" y="1393"/>
                    </a:lnTo>
                    <a:lnTo>
                      <a:pt x="2941" y="1444"/>
                    </a:lnTo>
                    <a:lnTo>
                      <a:pt x="2890" y="1493"/>
                    </a:lnTo>
                    <a:lnTo>
                      <a:pt x="2734" y="1637"/>
                    </a:lnTo>
                    <a:lnTo>
                      <a:pt x="2574" y="1779"/>
                    </a:lnTo>
                    <a:lnTo>
                      <a:pt x="2201" y="2110"/>
                    </a:lnTo>
                    <a:lnTo>
                      <a:pt x="1823" y="2434"/>
                    </a:lnTo>
                    <a:lnTo>
                      <a:pt x="1804" y="2451"/>
                    </a:lnTo>
                    <a:lnTo>
                      <a:pt x="1785" y="2467"/>
                    </a:lnTo>
                    <a:lnTo>
                      <a:pt x="1778" y="2349"/>
                    </a:lnTo>
                    <a:lnTo>
                      <a:pt x="1765" y="2231"/>
                    </a:lnTo>
                    <a:lnTo>
                      <a:pt x="1764" y="2181"/>
                    </a:lnTo>
                    <a:lnTo>
                      <a:pt x="1765" y="2130"/>
                    </a:lnTo>
                    <a:lnTo>
                      <a:pt x="1764" y="2118"/>
                    </a:lnTo>
                    <a:lnTo>
                      <a:pt x="1749" y="2105"/>
                    </a:lnTo>
                    <a:lnTo>
                      <a:pt x="1739" y="2103"/>
                    </a:lnTo>
                    <a:lnTo>
                      <a:pt x="1927" y="1936"/>
                    </a:lnTo>
                    <a:lnTo>
                      <a:pt x="2106" y="1769"/>
                    </a:lnTo>
                    <a:lnTo>
                      <a:pt x="2236" y="1651"/>
                    </a:lnTo>
                    <a:lnTo>
                      <a:pt x="2489" y="1406"/>
                    </a:lnTo>
                    <a:lnTo>
                      <a:pt x="2737" y="1157"/>
                    </a:lnTo>
                    <a:lnTo>
                      <a:pt x="2977" y="901"/>
                    </a:lnTo>
                    <a:lnTo>
                      <a:pt x="3095" y="770"/>
                    </a:lnTo>
                    <a:lnTo>
                      <a:pt x="3093" y="926"/>
                    </a:lnTo>
                    <a:lnTo>
                      <a:pt x="3082" y="10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9" name="Freeform 18">
                <a:extLst>
                  <a:ext uri="{FF2B5EF4-FFF2-40B4-BE49-F238E27FC236}">
                    <a16:creationId xmlns:a16="http://schemas.microsoft.com/office/drawing/2014/main" id="{D9EE4062-FEAD-9B90-023F-F49A076117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98" y="2746"/>
                <a:ext cx="212" cy="132"/>
              </a:xfrm>
              <a:custGeom>
                <a:avLst/>
                <a:gdLst>
                  <a:gd name="T0" fmla="*/ 544 w 635"/>
                  <a:gd name="T1" fmla="*/ 0 h 398"/>
                  <a:gd name="T2" fmla="*/ 504 w 635"/>
                  <a:gd name="T3" fmla="*/ 18 h 398"/>
                  <a:gd name="T4" fmla="*/ 496 w 635"/>
                  <a:gd name="T5" fmla="*/ 52 h 398"/>
                  <a:gd name="T6" fmla="*/ 530 w 635"/>
                  <a:gd name="T7" fmla="*/ 177 h 398"/>
                  <a:gd name="T8" fmla="*/ 515 w 635"/>
                  <a:gd name="T9" fmla="*/ 226 h 398"/>
                  <a:gd name="T10" fmla="*/ 478 w 635"/>
                  <a:gd name="T11" fmla="*/ 262 h 398"/>
                  <a:gd name="T12" fmla="*/ 403 w 635"/>
                  <a:gd name="T13" fmla="*/ 291 h 398"/>
                  <a:gd name="T14" fmla="*/ 352 w 635"/>
                  <a:gd name="T15" fmla="*/ 272 h 398"/>
                  <a:gd name="T16" fmla="*/ 332 w 635"/>
                  <a:gd name="T17" fmla="*/ 226 h 398"/>
                  <a:gd name="T18" fmla="*/ 331 w 635"/>
                  <a:gd name="T19" fmla="*/ 198 h 398"/>
                  <a:gd name="T20" fmla="*/ 303 w 635"/>
                  <a:gd name="T21" fmla="*/ 164 h 398"/>
                  <a:gd name="T22" fmla="*/ 246 w 635"/>
                  <a:gd name="T23" fmla="*/ 180 h 398"/>
                  <a:gd name="T24" fmla="*/ 236 w 635"/>
                  <a:gd name="T25" fmla="*/ 209 h 398"/>
                  <a:gd name="T26" fmla="*/ 220 w 635"/>
                  <a:gd name="T27" fmla="*/ 268 h 398"/>
                  <a:gd name="T28" fmla="*/ 160 w 635"/>
                  <a:gd name="T29" fmla="*/ 310 h 398"/>
                  <a:gd name="T30" fmla="*/ 122 w 635"/>
                  <a:gd name="T31" fmla="*/ 304 h 398"/>
                  <a:gd name="T32" fmla="*/ 83 w 635"/>
                  <a:gd name="T33" fmla="*/ 270 h 398"/>
                  <a:gd name="T34" fmla="*/ 83 w 635"/>
                  <a:gd name="T35" fmla="*/ 182 h 398"/>
                  <a:gd name="T36" fmla="*/ 90 w 635"/>
                  <a:gd name="T37" fmla="*/ 149 h 398"/>
                  <a:gd name="T38" fmla="*/ 62 w 635"/>
                  <a:gd name="T39" fmla="*/ 126 h 398"/>
                  <a:gd name="T40" fmla="*/ 34 w 635"/>
                  <a:gd name="T41" fmla="*/ 139 h 398"/>
                  <a:gd name="T42" fmla="*/ 7 w 635"/>
                  <a:gd name="T43" fmla="*/ 193 h 398"/>
                  <a:gd name="T44" fmla="*/ 3 w 635"/>
                  <a:gd name="T45" fmla="*/ 268 h 398"/>
                  <a:gd name="T46" fmla="*/ 31 w 635"/>
                  <a:gd name="T47" fmla="*/ 336 h 398"/>
                  <a:gd name="T48" fmla="*/ 93 w 635"/>
                  <a:gd name="T49" fmla="*/ 383 h 398"/>
                  <a:gd name="T50" fmla="*/ 139 w 635"/>
                  <a:gd name="T51" fmla="*/ 398 h 398"/>
                  <a:gd name="T52" fmla="*/ 229 w 635"/>
                  <a:gd name="T53" fmla="*/ 383 h 398"/>
                  <a:gd name="T54" fmla="*/ 279 w 635"/>
                  <a:gd name="T55" fmla="*/ 339 h 398"/>
                  <a:gd name="T56" fmla="*/ 350 w 635"/>
                  <a:gd name="T57" fmla="*/ 379 h 398"/>
                  <a:gd name="T58" fmla="*/ 470 w 635"/>
                  <a:gd name="T59" fmla="*/ 375 h 398"/>
                  <a:gd name="T60" fmla="*/ 527 w 635"/>
                  <a:gd name="T61" fmla="*/ 350 h 398"/>
                  <a:gd name="T62" fmla="*/ 600 w 635"/>
                  <a:gd name="T63" fmla="*/ 271 h 398"/>
                  <a:gd name="T64" fmla="*/ 635 w 635"/>
                  <a:gd name="T65" fmla="*/ 166 h 398"/>
                  <a:gd name="T66" fmla="*/ 614 w 635"/>
                  <a:gd name="T67" fmla="*/ 64 h 398"/>
                  <a:gd name="T68" fmla="*/ 555 w 635"/>
                  <a:gd name="T69" fmla="*/ 6 h 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635" h="398">
                    <a:moveTo>
                      <a:pt x="555" y="6"/>
                    </a:moveTo>
                    <a:lnTo>
                      <a:pt x="544" y="0"/>
                    </a:lnTo>
                    <a:lnTo>
                      <a:pt x="521" y="3"/>
                    </a:lnTo>
                    <a:lnTo>
                      <a:pt x="504" y="18"/>
                    </a:lnTo>
                    <a:lnTo>
                      <a:pt x="495" y="39"/>
                    </a:lnTo>
                    <a:lnTo>
                      <a:pt x="496" y="52"/>
                    </a:lnTo>
                    <a:lnTo>
                      <a:pt x="514" y="113"/>
                    </a:lnTo>
                    <a:lnTo>
                      <a:pt x="530" y="177"/>
                    </a:lnTo>
                    <a:lnTo>
                      <a:pt x="527" y="202"/>
                    </a:lnTo>
                    <a:lnTo>
                      <a:pt x="515" y="226"/>
                    </a:lnTo>
                    <a:lnTo>
                      <a:pt x="494" y="251"/>
                    </a:lnTo>
                    <a:lnTo>
                      <a:pt x="478" y="262"/>
                    </a:lnTo>
                    <a:lnTo>
                      <a:pt x="453" y="278"/>
                    </a:lnTo>
                    <a:lnTo>
                      <a:pt x="403" y="291"/>
                    </a:lnTo>
                    <a:lnTo>
                      <a:pt x="370" y="284"/>
                    </a:lnTo>
                    <a:lnTo>
                      <a:pt x="352" y="272"/>
                    </a:lnTo>
                    <a:lnTo>
                      <a:pt x="339" y="252"/>
                    </a:lnTo>
                    <a:lnTo>
                      <a:pt x="332" y="226"/>
                    </a:lnTo>
                    <a:lnTo>
                      <a:pt x="332" y="209"/>
                    </a:lnTo>
                    <a:lnTo>
                      <a:pt x="331" y="198"/>
                    </a:lnTo>
                    <a:lnTo>
                      <a:pt x="324" y="180"/>
                    </a:lnTo>
                    <a:lnTo>
                      <a:pt x="303" y="164"/>
                    </a:lnTo>
                    <a:lnTo>
                      <a:pt x="268" y="164"/>
                    </a:lnTo>
                    <a:lnTo>
                      <a:pt x="246" y="180"/>
                    </a:lnTo>
                    <a:lnTo>
                      <a:pt x="237" y="198"/>
                    </a:lnTo>
                    <a:lnTo>
                      <a:pt x="236" y="209"/>
                    </a:lnTo>
                    <a:lnTo>
                      <a:pt x="233" y="231"/>
                    </a:lnTo>
                    <a:lnTo>
                      <a:pt x="220" y="268"/>
                    </a:lnTo>
                    <a:lnTo>
                      <a:pt x="196" y="297"/>
                    </a:lnTo>
                    <a:lnTo>
                      <a:pt x="160" y="310"/>
                    </a:lnTo>
                    <a:lnTo>
                      <a:pt x="137" y="307"/>
                    </a:lnTo>
                    <a:lnTo>
                      <a:pt x="122" y="304"/>
                    </a:lnTo>
                    <a:lnTo>
                      <a:pt x="102" y="294"/>
                    </a:lnTo>
                    <a:lnTo>
                      <a:pt x="83" y="270"/>
                    </a:lnTo>
                    <a:lnTo>
                      <a:pt x="76" y="228"/>
                    </a:lnTo>
                    <a:lnTo>
                      <a:pt x="83" y="182"/>
                    </a:lnTo>
                    <a:lnTo>
                      <a:pt x="88" y="162"/>
                    </a:lnTo>
                    <a:lnTo>
                      <a:pt x="90" y="149"/>
                    </a:lnTo>
                    <a:lnTo>
                      <a:pt x="80" y="131"/>
                    </a:lnTo>
                    <a:lnTo>
                      <a:pt x="62" y="126"/>
                    </a:lnTo>
                    <a:lnTo>
                      <a:pt x="43" y="130"/>
                    </a:lnTo>
                    <a:lnTo>
                      <a:pt x="34" y="139"/>
                    </a:lnTo>
                    <a:lnTo>
                      <a:pt x="23" y="157"/>
                    </a:lnTo>
                    <a:lnTo>
                      <a:pt x="7" y="193"/>
                    </a:lnTo>
                    <a:lnTo>
                      <a:pt x="0" y="232"/>
                    </a:lnTo>
                    <a:lnTo>
                      <a:pt x="3" y="268"/>
                    </a:lnTo>
                    <a:lnTo>
                      <a:pt x="13" y="304"/>
                    </a:lnTo>
                    <a:lnTo>
                      <a:pt x="31" y="336"/>
                    </a:lnTo>
                    <a:lnTo>
                      <a:pt x="59" y="362"/>
                    </a:lnTo>
                    <a:lnTo>
                      <a:pt x="93" y="383"/>
                    </a:lnTo>
                    <a:lnTo>
                      <a:pt x="113" y="390"/>
                    </a:lnTo>
                    <a:lnTo>
                      <a:pt x="139" y="398"/>
                    </a:lnTo>
                    <a:lnTo>
                      <a:pt x="187" y="398"/>
                    </a:lnTo>
                    <a:lnTo>
                      <a:pt x="229" y="383"/>
                    </a:lnTo>
                    <a:lnTo>
                      <a:pt x="265" y="356"/>
                    </a:lnTo>
                    <a:lnTo>
                      <a:pt x="279" y="339"/>
                    </a:lnTo>
                    <a:lnTo>
                      <a:pt x="299" y="356"/>
                    </a:lnTo>
                    <a:lnTo>
                      <a:pt x="350" y="379"/>
                    </a:lnTo>
                    <a:lnTo>
                      <a:pt x="409" y="386"/>
                    </a:lnTo>
                    <a:lnTo>
                      <a:pt x="470" y="375"/>
                    </a:lnTo>
                    <a:lnTo>
                      <a:pt x="502" y="362"/>
                    </a:lnTo>
                    <a:lnTo>
                      <a:pt x="527" y="350"/>
                    </a:lnTo>
                    <a:lnTo>
                      <a:pt x="567" y="316"/>
                    </a:lnTo>
                    <a:lnTo>
                      <a:pt x="600" y="271"/>
                    </a:lnTo>
                    <a:lnTo>
                      <a:pt x="623" y="221"/>
                    </a:lnTo>
                    <a:lnTo>
                      <a:pt x="635" y="166"/>
                    </a:lnTo>
                    <a:lnTo>
                      <a:pt x="632" y="113"/>
                    </a:lnTo>
                    <a:lnTo>
                      <a:pt x="614" y="64"/>
                    </a:lnTo>
                    <a:lnTo>
                      <a:pt x="581" y="23"/>
                    </a:lnTo>
                    <a:lnTo>
                      <a:pt x="555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0" name="Freeform 19">
                <a:extLst>
                  <a:ext uri="{FF2B5EF4-FFF2-40B4-BE49-F238E27FC236}">
                    <a16:creationId xmlns:a16="http://schemas.microsoft.com/office/drawing/2014/main" id="{C523C38D-00FC-989B-B40F-0C029E28CB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55" y="2515"/>
                <a:ext cx="176" cy="179"/>
              </a:xfrm>
              <a:custGeom>
                <a:avLst/>
                <a:gdLst>
                  <a:gd name="T0" fmla="*/ 301 w 528"/>
                  <a:gd name="T1" fmla="*/ 1 h 538"/>
                  <a:gd name="T2" fmla="*/ 268 w 528"/>
                  <a:gd name="T3" fmla="*/ 27 h 538"/>
                  <a:gd name="T4" fmla="*/ 273 w 528"/>
                  <a:gd name="T5" fmla="*/ 82 h 538"/>
                  <a:gd name="T6" fmla="*/ 298 w 528"/>
                  <a:gd name="T7" fmla="*/ 95 h 538"/>
                  <a:gd name="T8" fmla="*/ 373 w 528"/>
                  <a:gd name="T9" fmla="*/ 112 h 538"/>
                  <a:gd name="T10" fmla="*/ 419 w 528"/>
                  <a:gd name="T11" fmla="*/ 145 h 538"/>
                  <a:gd name="T12" fmla="*/ 423 w 528"/>
                  <a:gd name="T13" fmla="*/ 191 h 538"/>
                  <a:gd name="T14" fmla="*/ 409 w 528"/>
                  <a:gd name="T15" fmla="*/ 220 h 538"/>
                  <a:gd name="T16" fmla="*/ 357 w 528"/>
                  <a:gd name="T17" fmla="*/ 265 h 538"/>
                  <a:gd name="T18" fmla="*/ 245 w 528"/>
                  <a:gd name="T19" fmla="*/ 269 h 538"/>
                  <a:gd name="T20" fmla="*/ 207 w 528"/>
                  <a:gd name="T21" fmla="*/ 256 h 538"/>
                  <a:gd name="T22" fmla="*/ 188 w 528"/>
                  <a:gd name="T23" fmla="*/ 250 h 538"/>
                  <a:gd name="T24" fmla="*/ 150 w 528"/>
                  <a:gd name="T25" fmla="*/ 268 h 538"/>
                  <a:gd name="T26" fmla="*/ 141 w 528"/>
                  <a:gd name="T27" fmla="*/ 324 h 538"/>
                  <a:gd name="T28" fmla="*/ 161 w 528"/>
                  <a:gd name="T29" fmla="*/ 341 h 538"/>
                  <a:gd name="T30" fmla="*/ 173 w 528"/>
                  <a:gd name="T31" fmla="*/ 347 h 538"/>
                  <a:gd name="T32" fmla="*/ 178 w 528"/>
                  <a:gd name="T33" fmla="*/ 348 h 538"/>
                  <a:gd name="T34" fmla="*/ 184 w 528"/>
                  <a:gd name="T35" fmla="*/ 351 h 538"/>
                  <a:gd name="T36" fmla="*/ 220 w 528"/>
                  <a:gd name="T37" fmla="*/ 367 h 538"/>
                  <a:gd name="T38" fmla="*/ 243 w 528"/>
                  <a:gd name="T39" fmla="*/ 399 h 538"/>
                  <a:gd name="T40" fmla="*/ 180 w 528"/>
                  <a:gd name="T41" fmla="*/ 443 h 538"/>
                  <a:gd name="T42" fmla="*/ 131 w 528"/>
                  <a:gd name="T43" fmla="*/ 456 h 538"/>
                  <a:gd name="T44" fmla="*/ 62 w 528"/>
                  <a:gd name="T45" fmla="*/ 456 h 538"/>
                  <a:gd name="T46" fmla="*/ 50 w 528"/>
                  <a:gd name="T47" fmla="*/ 443 h 538"/>
                  <a:gd name="T48" fmla="*/ 10 w 528"/>
                  <a:gd name="T49" fmla="*/ 446 h 538"/>
                  <a:gd name="T50" fmla="*/ 3 w 528"/>
                  <a:gd name="T51" fmla="*/ 475 h 538"/>
                  <a:gd name="T52" fmla="*/ 45 w 528"/>
                  <a:gd name="T53" fmla="*/ 525 h 538"/>
                  <a:gd name="T54" fmla="*/ 134 w 528"/>
                  <a:gd name="T55" fmla="*/ 538 h 538"/>
                  <a:gd name="T56" fmla="*/ 190 w 528"/>
                  <a:gd name="T57" fmla="*/ 528 h 538"/>
                  <a:gd name="T58" fmla="*/ 302 w 528"/>
                  <a:gd name="T59" fmla="*/ 465 h 538"/>
                  <a:gd name="T60" fmla="*/ 355 w 528"/>
                  <a:gd name="T61" fmla="*/ 383 h 538"/>
                  <a:gd name="T62" fmla="*/ 357 w 528"/>
                  <a:gd name="T63" fmla="*/ 366 h 538"/>
                  <a:gd name="T64" fmla="*/ 425 w 528"/>
                  <a:gd name="T65" fmla="*/ 341 h 538"/>
                  <a:gd name="T66" fmla="*/ 497 w 528"/>
                  <a:gd name="T67" fmla="*/ 271 h 538"/>
                  <a:gd name="T68" fmla="*/ 520 w 528"/>
                  <a:gd name="T69" fmla="*/ 220 h 538"/>
                  <a:gd name="T70" fmla="*/ 520 w 528"/>
                  <a:gd name="T71" fmla="*/ 127 h 538"/>
                  <a:gd name="T72" fmla="*/ 469 w 528"/>
                  <a:gd name="T73" fmla="*/ 53 h 538"/>
                  <a:gd name="T74" fmla="*/ 384 w 528"/>
                  <a:gd name="T75" fmla="*/ 9 h 538"/>
                  <a:gd name="T76" fmla="*/ 311 w 528"/>
                  <a:gd name="T77" fmla="*/ 0 h 5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28" h="538">
                    <a:moveTo>
                      <a:pt x="311" y="0"/>
                    </a:moveTo>
                    <a:lnTo>
                      <a:pt x="301" y="1"/>
                    </a:lnTo>
                    <a:lnTo>
                      <a:pt x="285" y="9"/>
                    </a:lnTo>
                    <a:lnTo>
                      <a:pt x="268" y="27"/>
                    </a:lnTo>
                    <a:lnTo>
                      <a:pt x="263" y="60"/>
                    </a:lnTo>
                    <a:lnTo>
                      <a:pt x="273" y="82"/>
                    </a:lnTo>
                    <a:lnTo>
                      <a:pt x="288" y="92"/>
                    </a:lnTo>
                    <a:lnTo>
                      <a:pt x="298" y="95"/>
                    </a:lnTo>
                    <a:lnTo>
                      <a:pt x="321" y="99"/>
                    </a:lnTo>
                    <a:lnTo>
                      <a:pt x="373" y="112"/>
                    </a:lnTo>
                    <a:lnTo>
                      <a:pt x="404" y="129"/>
                    </a:lnTo>
                    <a:lnTo>
                      <a:pt x="419" y="145"/>
                    </a:lnTo>
                    <a:lnTo>
                      <a:pt x="426" y="165"/>
                    </a:lnTo>
                    <a:lnTo>
                      <a:pt x="423" y="191"/>
                    </a:lnTo>
                    <a:lnTo>
                      <a:pt x="416" y="206"/>
                    </a:lnTo>
                    <a:lnTo>
                      <a:pt x="409" y="220"/>
                    </a:lnTo>
                    <a:lnTo>
                      <a:pt x="391" y="242"/>
                    </a:lnTo>
                    <a:lnTo>
                      <a:pt x="357" y="265"/>
                    </a:lnTo>
                    <a:lnTo>
                      <a:pt x="302" y="276"/>
                    </a:lnTo>
                    <a:lnTo>
                      <a:pt x="245" y="269"/>
                    </a:lnTo>
                    <a:lnTo>
                      <a:pt x="217" y="260"/>
                    </a:lnTo>
                    <a:lnTo>
                      <a:pt x="207" y="256"/>
                    </a:lnTo>
                    <a:lnTo>
                      <a:pt x="199" y="253"/>
                    </a:lnTo>
                    <a:lnTo>
                      <a:pt x="188" y="250"/>
                    </a:lnTo>
                    <a:lnTo>
                      <a:pt x="171" y="253"/>
                    </a:lnTo>
                    <a:lnTo>
                      <a:pt x="150" y="268"/>
                    </a:lnTo>
                    <a:lnTo>
                      <a:pt x="135" y="299"/>
                    </a:lnTo>
                    <a:lnTo>
                      <a:pt x="141" y="324"/>
                    </a:lnTo>
                    <a:lnTo>
                      <a:pt x="151" y="337"/>
                    </a:lnTo>
                    <a:lnTo>
                      <a:pt x="161" y="341"/>
                    </a:lnTo>
                    <a:lnTo>
                      <a:pt x="167" y="344"/>
                    </a:lnTo>
                    <a:lnTo>
                      <a:pt x="173" y="347"/>
                    </a:lnTo>
                    <a:lnTo>
                      <a:pt x="173" y="347"/>
                    </a:lnTo>
                    <a:lnTo>
                      <a:pt x="178" y="348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220" y="367"/>
                    </a:lnTo>
                    <a:lnTo>
                      <a:pt x="252" y="386"/>
                    </a:lnTo>
                    <a:lnTo>
                      <a:pt x="243" y="399"/>
                    </a:lnTo>
                    <a:lnTo>
                      <a:pt x="220" y="420"/>
                    </a:lnTo>
                    <a:lnTo>
                      <a:pt x="180" y="443"/>
                    </a:lnTo>
                    <a:lnTo>
                      <a:pt x="150" y="452"/>
                    </a:lnTo>
                    <a:lnTo>
                      <a:pt x="131" y="456"/>
                    </a:lnTo>
                    <a:lnTo>
                      <a:pt x="85" y="459"/>
                    </a:lnTo>
                    <a:lnTo>
                      <a:pt x="62" y="456"/>
                    </a:lnTo>
                    <a:lnTo>
                      <a:pt x="57" y="453"/>
                    </a:lnTo>
                    <a:lnTo>
                      <a:pt x="50" y="443"/>
                    </a:lnTo>
                    <a:lnTo>
                      <a:pt x="30" y="438"/>
                    </a:lnTo>
                    <a:lnTo>
                      <a:pt x="10" y="446"/>
                    </a:lnTo>
                    <a:lnTo>
                      <a:pt x="0" y="463"/>
                    </a:lnTo>
                    <a:lnTo>
                      <a:pt x="3" y="475"/>
                    </a:lnTo>
                    <a:lnTo>
                      <a:pt x="13" y="498"/>
                    </a:lnTo>
                    <a:lnTo>
                      <a:pt x="45" y="525"/>
                    </a:lnTo>
                    <a:lnTo>
                      <a:pt x="88" y="537"/>
                    </a:lnTo>
                    <a:lnTo>
                      <a:pt x="134" y="538"/>
                    </a:lnTo>
                    <a:lnTo>
                      <a:pt x="155" y="534"/>
                    </a:lnTo>
                    <a:lnTo>
                      <a:pt x="190" y="528"/>
                    </a:lnTo>
                    <a:lnTo>
                      <a:pt x="250" y="504"/>
                    </a:lnTo>
                    <a:lnTo>
                      <a:pt x="302" y="465"/>
                    </a:lnTo>
                    <a:lnTo>
                      <a:pt x="341" y="414"/>
                    </a:lnTo>
                    <a:lnTo>
                      <a:pt x="355" y="383"/>
                    </a:lnTo>
                    <a:lnTo>
                      <a:pt x="358" y="374"/>
                    </a:lnTo>
                    <a:lnTo>
                      <a:pt x="357" y="366"/>
                    </a:lnTo>
                    <a:lnTo>
                      <a:pt x="381" y="360"/>
                    </a:lnTo>
                    <a:lnTo>
                      <a:pt x="425" y="341"/>
                    </a:lnTo>
                    <a:lnTo>
                      <a:pt x="463" y="311"/>
                    </a:lnTo>
                    <a:lnTo>
                      <a:pt x="497" y="271"/>
                    </a:lnTo>
                    <a:lnTo>
                      <a:pt x="509" y="246"/>
                    </a:lnTo>
                    <a:lnTo>
                      <a:pt x="520" y="220"/>
                    </a:lnTo>
                    <a:lnTo>
                      <a:pt x="528" y="171"/>
                    </a:lnTo>
                    <a:lnTo>
                      <a:pt x="520" y="127"/>
                    </a:lnTo>
                    <a:lnTo>
                      <a:pt x="499" y="86"/>
                    </a:lnTo>
                    <a:lnTo>
                      <a:pt x="469" y="53"/>
                    </a:lnTo>
                    <a:lnTo>
                      <a:pt x="430" y="26"/>
                    </a:lnTo>
                    <a:lnTo>
                      <a:pt x="384" y="9"/>
                    </a:lnTo>
                    <a:lnTo>
                      <a:pt x="337" y="0"/>
                    </a:lnTo>
                    <a:lnTo>
                      <a:pt x="31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1" name="Freeform 20">
                <a:extLst>
                  <a:ext uri="{FF2B5EF4-FFF2-40B4-BE49-F238E27FC236}">
                    <a16:creationId xmlns:a16="http://schemas.microsoft.com/office/drawing/2014/main" id="{2713F55D-6B94-3D83-F24B-2353B5949B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65" y="2702"/>
                <a:ext cx="205" cy="210"/>
              </a:xfrm>
              <a:custGeom>
                <a:avLst/>
                <a:gdLst>
                  <a:gd name="T0" fmla="*/ 388 w 613"/>
                  <a:gd name="T1" fmla="*/ 3 h 630"/>
                  <a:gd name="T2" fmla="*/ 357 w 613"/>
                  <a:gd name="T3" fmla="*/ 52 h 630"/>
                  <a:gd name="T4" fmla="*/ 381 w 613"/>
                  <a:gd name="T5" fmla="*/ 89 h 630"/>
                  <a:gd name="T6" fmla="*/ 466 w 613"/>
                  <a:gd name="T7" fmla="*/ 128 h 630"/>
                  <a:gd name="T8" fmla="*/ 511 w 613"/>
                  <a:gd name="T9" fmla="*/ 174 h 630"/>
                  <a:gd name="T10" fmla="*/ 506 w 613"/>
                  <a:gd name="T11" fmla="*/ 230 h 630"/>
                  <a:gd name="T12" fmla="*/ 486 w 613"/>
                  <a:gd name="T13" fmla="*/ 265 h 630"/>
                  <a:gd name="T14" fmla="*/ 431 w 613"/>
                  <a:gd name="T15" fmla="*/ 307 h 630"/>
                  <a:gd name="T16" fmla="*/ 349 w 613"/>
                  <a:gd name="T17" fmla="*/ 312 h 630"/>
                  <a:gd name="T18" fmla="*/ 257 w 613"/>
                  <a:gd name="T19" fmla="*/ 265 h 630"/>
                  <a:gd name="T20" fmla="*/ 253 w 613"/>
                  <a:gd name="T21" fmla="*/ 260 h 630"/>
                  <a:gd name="T22" fmla="*/ 239 w 613"/>
                  <a:gd name="T23" fmla="*/ 252 h 630"/>
                  <a:gd name="T24" fmla="*/ 198 w 613"/>
                  <a:gd name="T25" fmla="*/ 256 h 630"/>
                  <a:gd name="T26" fmla="*/ 175 w 613"/>
                  <a:gd name="T27" fmla="*/ 311 h 630"/>
                  <a:gd name="T28" fmla="*/ 188 w 613"/>
                  <a:gd name="T29" fmla="*/ 334 h 630"/>
                  <a:gd name="T30" fmla="*/ 214 w 613"/>
                  <a:gd name="T31" fmla="*/ 354 h 630"/>
                  <a:gd name="T32" fmla="*/ 256 w 613"/>
                  <a:gd name="T33" fmla="*/ 422 h 630"/>
                  <a:gd name="T34" fmla="*/ 224 w 613"/>
                  <a:gd name="T35" fmla="*/ 512 h 630"/>
                  <a:gd name="T36" fmla="*/ 180 w 613"/>
                  <a:gd name="T37" fmla="*/ 543 h 630"/>
                  <a:gd name="T38" fmla="*/ 119 w 613"/>
                  <a:gd name="T39" fmla="*/ 547 h 630"/>
                  <a:gd name="T40" fmla="*/ 72 w 613"/>
                  <a:gd name="T41" fmla="*/ 495 h 630"/>
                  <a:gd name="T42" fmla="*/ 51 w 613"/>
                  <a:gd name="T43" fmla="*/ 397 h 630"/>
                  <a:gd name="T44" fmla="*/ 37 w 613"/>
                  <a:gd name="T45" fmla="*/ 374 h 630"/>
                  <a:gd name="T46" fmla="*/ 5 w 613"/>
                  <a:gd name="T47" fmla="*/ 387 h 630"/>
                  <a:gd name="T48" fmla="*/ 0 w 613"/>
                  <a:gd name="T49" fmla="*/ 425 h 630"/>
                  <a:gd name="T50" fmla="*/ 13 w 613"/>
                  <a:gd name="T51" fmla="*/ 540 h 630"/>
                  <a:gd name="T52" fmla="*/ 66 w 613"/>
                  <a:gd name="T53" fmla="*/ 607 h 630"/>
                  <a:gd name="T54" fmla="*/ 131 w 613"/>
                  <a:gd name="T55" fmla="*/ 630 h 630"/>
                  <a:gd name="T56" fmla="*/ 220 w 613"/>
                  <a:gd name="T57" fmla="*/ 615 h 630"/>
                  <a:gd name="T58" fmla="*/ 263 w 613"/>
                  <a:gd name="T59" fmla="*/ 594 h 630"/>
                  <a:gd name="T60" fmla="*/ 329 w 613"/>
                  <a:gd name="T61" fmla="*/ 522 h 630"/>
                  <a:gd name="T62" fmla="*/ 352 w 613"/>
                  <a:gd name="T63" fmla="*/ 452 h 630"/>
                  <a:gd name="T64" fmla="*/ 352 w 613"/>
                  <a:gd name="T65" fmla="*/ 410 h 630"/>
                  <a:gd name="T66" fmla="*/ 446 w 613"/>
                  <a:gd name="T67" fmla="*/ 404 h 630"/>
                  <a:gd name="T68" fmla="*/ 555 w 613"/>
                  <a:gd name="T69" fmla="*/ 338 h 630"/>
                  <a:gd name="T70" fmla="*/ 594 w 613"/>
                  <a:gd name="T71" fmla="*/ 283 h 630"/>
                  <a:gd name="T72" fmla="*/ 613 w 613"/>
                  <a:gd name="T73" fmla="*/ 177 h 630"/>
                  <a:gd name="T74" fmla="*/ 574 w 613"/>
                  <a:gd name="T75" fmla="*/ 82 h 630"/>
                  <a:gd name="T76" fmla="*/ 489 w 613"/>
                  <a:gd name="T77" fmla="*/ 17 h 630"/>
                  <a:gd name="T78" fmla="*/ 404 w 613"/>
                  <a:gd name="T79" fmla="*/ 0 h 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13" h="630">
                    <a:moveTo>
                      <a:pt x="404" y="0"/>
                    </a:moveTo>
                    <a:lnTo>
                      <a:pt x="388" y="3"/>
                    </a:lnTo>
                    <a:lnTo>
                      <a:pt x="365" y="21"/>
                    </a:lnTo>
                    <a:lnTo>
                      <a:pt x="357" y="52"/>
                    </a:lnTo>
                    <a:lnTo>
                      <a:pt x="367" y="79"/>
                    </a:lnTo>
                    <a:lnTo>
                      <a:pt x="381" y="89"/>
                    </a:lnTo>
                    <a:lnTo>
                      <a:pt x="410" y="101"/>
                    </a:lnTo>
                    <a:lnTo>
                      <a:pt x="466" y="128"/>
                    </a:lnTo>
                    <a:lnTo>
                      <a:pt x="498" y="152"/>
                    </a:lnTo>
                    <a:lnTo>
                      <a:pt x="511" y="174"/>
                    </a:lnTo>
                    <a:lnTo>
                      <a:pt x="515" y="200"/>
                    </a:lnTo>
                    <a:lnTo>
                      <a:pt x="506" y="230"/>
                    </a:lnTo>
                    <a:lnTo>
                      <a:pt x="498" y="249"/>
                    </a:lnTo>
                    <a:lnTo>
                      <a:pt x="486" y="265"/>
                    </a:lnTo>
                    <a:lnTo>
                      <a:pt x="462" y="291"/>
                    </a:lnTo>
                    <a:lnTo>
                      <a:pt x="431" y="307"/>
                    </a:lnTo>
                    <a:lnTo>
                      <a:pt x="400" y="314"/>
                    </a:lnTo>
                    <a:lnTo>
                      <a:pt x="349" y="312"/>
                    </a:lnTo>
                    <a:lnTo>
                      <a:pt x="285" y="286"/>
                    </a:lnTo>
                    <a:lnTo>
                      <a:pt x="257" y="265"/>
                    </a:lnTo>
                    <a:lnTo>
                      <a:pt x="257" y="265"/>
                    </a:lnTo>
                    <a:lnTo>
                      <a:pt x="253" y="260"/>
                    </a:lnTo>
                    <a:lnTo>
                      <a:pt x="247" y="258"/>
                    </a:lnTo>
                    <a:lnTo>
                      <a:pt x="239" y="252"/>
                    </a:lnTo>
                    <a:lnTo>
                      <a:pt x="223" y="249"/>
                    </a:lnTo>
                    <a:lnTo>
                      <a:pt x="198" y="256"/>
                    </a:lnTo>
                    <a:lnTo>
                      <a:pt x="177" y="285"/>
                    </a:lnTo>
                    <a:lnTo>
                      <a:pt x="175" y="311"/>
                    </a:lnTo>
                    <a:lnTo>
                      <a:pt x="181" y="327"/>
                    </a:lnTo>
                    <a:lnTo>
                      <a:pt x="188" y="334"/>
                    </a:lnTo>
                    <a:lnTo>
                      <a:pt x="201" y="344"/>
                    </a:lnTo>
                    <a:lnTo>
                      <a:pt x="214" y="354"/>
                    </a:lnTo>
                    <a:lnTo>
                      <a:pt x="234" y="376"/>
                    </a:lnTo>
                    <a:lnTo>
                      <a:pt x="256" y="422"/>
                    </a:lnTo>
                    <a:lnTo>
                      <a:pt x="253" y="469"/>
                    </a:lnTo>
                    <a:lnTo>
                      <a:pt x="224" y="512"/>
                    </a:lnTo>
                    <a:lnTo>
                      <a:pt x="198" y="531"/>
                    </a:lnTo>
                    <a:lnTo>
                      <a:pt x="180" y="543"/>
                    </a:lnTo>
                    <a:lnTo>
                      <a:pt x="146" y="551"/>
                    </a:lnTo>
                    <a:lnTo>
                      <a:pt x="119" y="547"/>
                    </a:lnTo>
                    <a:lnTo>
                      <a:pt x="96" y="533"/>
                    </a:lnTo>
                    <a:lnTo>
                      <a:pt x="72" y="495"/>
                    </a:lnTo>
                    <a:lnTo>
                      <a:pt x="54" y="430"/>
                    </a:lnTo>
                    <a:lnTo>
                      <a:pt x="51" y="397"/>
                    </a:lnTo>
                    <a:lnTo>
                      <a:pt x="50" y="386"/>
                    </a:lnTo>
                    <a:lnTo>
                      <a:pt x="37" y="374"/>
                    </a:lnTo>
                    <a:lnTo>
                      <a:pt x="20" y="374"/>
                    </a:lnTo>
                    <a:lnTo>
                      <a:pt x="5" y="387"/>
                    </a:lnTo>
                    <a:lnTo>
                      <a:pt x="2" y="397"/>
                    </a:lnTo>
                    <a:lnTo>
                      <a:pt x="0" y="425"/>
                    </a:lnTo>
                    <a:lnTo>
                      <a:pt x="1" y="484"/>
                    </a:lnTo>
                    <a:lnTo>
                      <a:pt x="13" y="540"/>
                    </a:lnTo>
                    <a:lnTo>
                      <a:pt x="43" y="589"/>
                    </a:lnTo>
                    <a:lnTo>
                      <a:pt x="66" y="607"/>
                    </a:lnTo>
                    <a:lnTo>
                      <a:pt x="87" y="619"/>
                    </a:lnTo>
                    <a:lnTo>
                      <a:pt x="131" y="630"/>
                    </a:lnTo>
                    <a:lnTo>
                      <a:pt x="175" y="628"/>
                    </a:lnTo>
                    <a:lnTo>
                      <a:pt x="220" y="615"/>
                    </a:lnTo>
                    <a:lnTo>
                      <a:pt x="241" y="606"/>
                    </a:lnTo>
                    <a:lnTo>
                      <a:pt x="263" y="594"/>
                    </a:lnTo>
                    <a:lnTo>
                      <a:pt x="300" y="561"/>
                    </a:lnTo>
                    <a:lnTo>
                      <a:pt x="329" y="522"/>
                    </a:lnTo>
                    <a:lnTo>
                      <a:pt x="348" y="476"/>
                    </a:lnTo>
                    <a:lnTo>
                      <a:pt x="352" y="452"/>
                    </a:lnTo>
                    <a:lnTo>
                      <a:pt x="355" y="430"/>
                    </a:lnTo>
                    <a:lnTo>
                      <a:pt x="352" y="410"/>
                    </a:lnTo>
                    <a:lnTo>
                      <a:pt x="384" y="413"/>
                    </a:lnTo>
                    <a:lnTo>
                      <a:pt x="446" y="404"/>
                    </a:lnTo>
                    <a:lnTo>
                      <a:pt x="505" y="380"/>
                    </a:lnTo>
                    <a:lnTo>
                      <a:pt x="555" y="338"/>
                    </a:lnTo>
                    <a:lnTo>
                      <a:pt x="577" y="309"/>
                    </a:lnTo>
                    <a:lnTo>
                      <a:pt x="594" y="283"/>
                    </a:lnTo>
                    <a:lnTo>
                      <a:pt x="611" y="230"/>
                    </a:lnTo>
                    <a:lnTo>
                      <a:pt x="613" y="177"/>
                    </a:lnTo>
                    <a:lnTo>
                      <a:pt x="600" y="127"/>
                    </a:lnTo>
                    <a:lnTo>
                      <a:pt x="574" y="82"/>
                    </a:lnTo>
                    <a:lnTo>
                      <a:pt x="537" y="44"/>
                    </a:lnTo>
                    <a:lnTo>
                      <a:pt x="489" y="17"/>
                    </a:lnTo>
                    <a:lnTo>
                      <a:pt x="434" y="1"/>
                    </a:lnTo>
                    <a:lnTo>
                      <a:pt x="40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44" name="Group 31">
              <a:extLst>
                <a:ext uri="{FF2B5EF4-FFF2-40B4-BE49-F238E27FC236}">
                  <a16:creationId xmlns:a16="http://schemas.microsoft.com/office/drawing/2014/main" id="{F76818A8-886E-FE5C-CBAD-47CF6222E894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94443" y="5066831"/>
              <a:ext cx="167284" cy="203007"/>
              <a:chOff x="2647" y="1727"/>
              <a:chExt cx="192" cy="233"/>
            </a:xfrm>
            <a:grpFill/>
          </p:grpSpPr>
          <p:sp>
            <p:nvSpPr>
              <p:cNvPr id="45" name="Freeform 32">
                <a:extLst>
                  <a:ext uri="{FF2B5EF4-FFF2-40B4-BE49-F238E27FC236}">
                    <a16:creationId xmlns:a16="http://schemas.microsoft.com/office/drawing/2014/main" id="{F0BF764A-8984-5BBF-78F1-2F7F3F6397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99" y="1727"/>
                <a:ext cx="140" cy="152"/>
              </a:xfrm>
              <a:custGeom>
                <a:avLst/>
                <a:gdLst>
                  <a:gd name="T0" fmla="*/ 94 w 421"/>
                  <a:gd name="T1" fmla="*/ 455 h 455"/>
                  <a:gd name="T2" fmla="*/ 0 w 421"/>
                  <a:gd name="T3" fmla="*/ 362 h 455"/>
                  <a:gd name="T4" fmla="*/ 172 w 421"/>
                  <a:gd name="T5" fmla="*/ 191 h 455"/>
                  <a:gd name="T6" fmla="*/ 371 w 421"/>
                  <a:gd name="T7" fmla="*/ 1 h 455"/>
                  <a:gd name="T8" fmla="*/ 377 w 421"/>
                  <a:gd name="T9" fmla="*/ 0 h 455"/>
                  <a:gd name="T10" fmla="*/ 404 w 421"/>
                  <a:gd name="T11" fmla="*/ 4 h 455"/>
                  <a:gd name="T12" fmla="*/ 419 w 421"/>
                  <a:gd name="T13" fmla="*/ 21 h 455"/>
                  <a:gd name="T14" fmla="*/ 421 w 421"/>
                  <a:gd name="T15" fmla="*/ 37 h 455"/>
                  <a:gd name="T16" fmla="*/ 364 w 421"/>
                  <a:gd name="T17" fmla="*/ 120 h 455"/>
                  <a:gd name="T18" fmla="*/ 130 w 421"/>
                  <a:gd name="T19" fmla="*/ 410 h 455"/>
                  <a:gd name="T20" fmla="*/ 94 w 421"/>
                  <a:gd name="T21" fmla="*/ 455 h 4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21" h="455">
                    <a:moveTo>
                      <a:pt x="94" y="455"/>
                    </a:moveTo>
                    <a:lnTo>
                      <a:pt x="0" y="362"/>
                    </a:lnTo>
                    <a:lnTo>
                      <a:pt x="172" y="191"/>
                    </a:lnTo>
                    <a:lnTo>
                      <a:pt x="371" y="1"/>
                    </a:lnTo>
                    <a:lnTo>
                      <a:pt x="377" y="0"/>
                    </a:lnTo>
                    <a:lnTo>
                      <a:pt x="404" y="4"/>
                    </a:lnTo>
                    <a:lnTo>
                      <a:pt x="419" y="21"/>
                    </a:lnTo>
                    <a:lnTo>
                      <a:pt x="421" y="37"/>
                    </a:lnTo>
                    <a:lnTo>
                      <a:pt x="364" y="120"/>
                    </a:lnTo>
                    <a:lnTo>
                      <a:pt x="130" y="410"/>
                    </a:lnTo>
                    <a:lnTo>
                      <a:pt x="94" y="45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6" name="Freeform 33">
                <a:extLst>
                  <a:ext uri="{FF2B5EF4-FFF2-40B4-BE49-F238E27FC236}">
                    <a16:creationId xmlns:a16="http://schemas.microsoft.com/office/drawing/2014/main" id="{0571100B-FD3F-F5C8-FAE5-669F274EE0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47" y="1856"/>
                <a:ext cx="76" cy="104"/>
              </a:xfrm>
              <a:custGeom>
                <a:avLst/>
                <a:gdLst>
                  <a:gd name="T0" fmla="*/ 22 w 226"/>
                  <a:gd name="T1" fmla="*/ 314 h 314"/>
                  <a:gd name="T2" fmla="*/ 21 w 226"/>
                  <a:gd name="T3" fmla="*/ 301 h 314"/>
                  <a:gd name="T4" fmla="*/ 37 w 226"/>
                  <a:gd name="T5" fmla="*/ 242 h 314"/>
                  <a:gd name="T6" fmla="*/ 63 w 226"/>
                  <a:gd name="T7" fmla="*/ 219 h 314"/>
                  <a:gd name="T8" fmla="*/ 90 w 226"/>
                  <a:gd name="T9" fmla="*/ 211 h 314"/>
                  <a:gd name="T10" fmla="*/ 107 w 226"/>
                  <a:gd name="T11" fmla="*/ 209 h 314"/>
                  <a:gd name="T12" fmla="*/ 125 w 226"/>
                  <a:gd name="T13" fmla="*/ 208 h 314"/>
                  <a:gd name="T14" fmla="*/ 153 w 226"/>
                  <a:gd name="T15" fmla="*/ 199 h 314"/>
                  <a:gd name="T16" fmla="*/ 188 w 226"/>
                  <a:gd name="T17" fmla="*/ 173 h 314"/>
                  <a:gd name="T18" fmla="*/ 223 w 226"/>
                  <a:gd name="T19" fmla="*/ 107 h 314"/>
                  <a:gd name="T20" fmla="*/ 226 w 226"/>
                  <a:gd name="T21" fmla="*/ 91 h 314"/>
                  <a:gd name="T22" fmla="*/ 132 w 226"/>
                  <a:gd name="T23" fmla="*/ 0 h 314"/>
                  <a:gd name="T24" fmla="*/ 96 w 226"/>
                  <a:gd name="T25" fmla="*/ 17 h 314"/>
                  <a:gd name="T26" fmla="*/ 44 w 226"/>
                  <a:gd name="T27" fmla="*/ 61 h 314"/>
                  <a:gd name="T28" fmla="*/ 13 w 226"/>
                  <a:gd name="T29" fmla="*/ 113 h 314"/>
                  <a:gd name="T30" fmla="*/ 0 w 226"/>
                  <a:gd name="T31" fmla="*/ 165 h 314"/>
                  <a:gd name="T32" fmla="*/ 2 w 226"/>
                  <a:gd name="T33" fmla="*/ 239 h 314"/>
                  <a:gd name="T34" fmla="*/ 19 w 226"/>
                  <a:gd name="T35" fmla="*/ 307 h 314"/>
                  <a:gd name="T36" fmla="*/ 22 w 226"/>
                  <a:gd name="T37" fmla="*/ 314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26" h="314">
                    <a:moveTo>
                      <a:pt x="22" y="314"/>
                    </a:moveTo>
                    <a:lnTo>
                      <a:pt x="21" y="301"/>
                    </a:lnTo>
                    <a:lnTo>
                      <a:pt x="37" y="242"/>
                    </a:lnTo>
                    <a:lnTo>
                      <a:pt x="63" y="219"/>
                    </a:lnTo>
                    <a:lnTo>
                      <a:pt x="90" y="211"/>
                    </a:lnTo>
                    <a:lnTo>
                      <a:pt x="107" y="209"/>
                    </a:lnTo>
                    <a:lnTo>
                      <a:pt x="125" y="208"/>
                    </a:lnTo>
                    <a:lnTo>
                      <a:pt x="153" y="199"/>
                    </a:lnTo>
                    <a:lnTo>
                      <a:pt x="188" y="173"/>
                    </a:lnTo>
                    <a:lnTo>
                      <a:pt x="223" y="107"/>
                    </a:lnTo>
                    <a:lnTo>
                      <a:pt x="226" y="91"/>
                    </a:lnTo>
                    <a:lnTo>
                      <a:pt x="132" y="0"/>
                    </a:lnTo>
                    <a:lnTo>
                      <a:pt x="96" y="17"/>
                    </a:lnTo>
                    <a:lnTo>
                      <a:pt x="44" y="61"/>
                    </a:lnTo>
                    <a:lnTo>
                      <a:pt x="13" y="113"/>
                    </a:lnTo>
                    <a:lnTo>
                      <a:pt x="0" y="165"/>
                    </a:lnTo>
                    <a:lnTo>
                      <a:pt x="2" y="239"/>
                    </a:lnTo>
                    <a:lnTo>
                      <a:pt x="19" y="307"/>
                    </a:lnTo>
                    <a:lnTo>
                      <a:pt x="22" y="3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pic>
        <p:nvPicPr>
          <p:cNvPr id="61" name="그림 60">
            <a:extLst>
              <a:ext uri="{FF2B5EF4-FFF2-40B4-BE49-F238E27FC236}">
                <a16:creationId xmlns:a16="http://schemas.microsoft.com/office/drawing/2014/main" id="{3C0D31B3-831B-110D-7FBA-E4283FD998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0457" y="1749464"/>
            <a:ext cx="3094466" cy="4358237"/>
          </a:xfrm>
          <a:prstGeom prst="rect">
            <a:avLst/>
          </a:prstGeom>
        </p:spPr>
      </p:pic>
      <p:pic>
        <p:nvPicPr>
          <p:cNvPr id="67" name="그림 66">
            <a:extLst>
              <a:ext uri="{FF2B5EF4-FFF2-40B4-BE49-F238E27FC236}">
                <a16:creationId xmlns:a16="http://schemas.microsoft.com/office/drawing/2014/main" id="{3CB38F85-1266-DA6D-FA62-4658F89BE1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4692" y="2365147"/>
            <a:ext cx="5048952" cy="2579186"/>
          </a:xfrm>
          <a:prstGeom prst="rect">
            <a:avLst/>
          </a:prstGeom>
        </p:spPr>
      </p:pic>
      <p:sp>
        <p:nvSpPr>
          <p:cNvPr id="68" name="화살표: 갈매기형 수장 67">
            <a:extLst>
              <a:ext uri="{FF2B5EF4-FFF2-40B4-BE49-F238E27FC236}">
                <a16:creationId xmlns:a16="http://schemas.microsoft.com/office/drawing/2014/main" id="{D9A1A7A5-CFCB-55B8-CCFE-99E678299C3D}"/>
              </a:ext>
            </a:extLst>
          </p:cNvPr>
          <p:cNvSpPr/>
          <p:nvPr/>
        </p:nvSpPr>
        <p:spPr>
          <a:xfrm>
            <a:off x="5570209" y="3338225"/>
            <a:ext cx="569088" cy="898082"/>
          </a:xfrm>
          <a:prstGeom prst="chevron">
            <a:avLst/>
          </a:prstGeom>
          <a:solidFill>
            <a:srgbClr val="7672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947454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55B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548795" y="94343"/>
            <a:ext cx="11480799" cy="6669314"/>
          </a:xfrm>
          <a:prstGeom prst="roundRect">
            <a:avLst>
              <a:gd name="adj" fmla="val 2541"/>
            </a:avLst>
          </a:prstGeom>
          <a:solidFill>
            <a:schemeClr val="bg1"/>
          </a:solidFill>
          <a:ln>
            <a:noFill/>
          </a:ln>
          <a:effectLst>
            <a:outerShdw dist="1016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853511" y="598713"/>
            <a:ext cx="193117" cy="5222353"/>
            <a:chOff x="581527" y="787428"/>
            <a:chExt cx="193117" cy="5222353"/>
          </a:xfrm>
          <a:solidFill>
            <a:schemeClr val="bg1"/>
          </a:solidFill>
        </p:grpSpPr>
        <p:sp>
          <p:nvSpPr>
            <p:cNvPr id="5" name="Freeform 9"/>
            <p:cNvSpPr>
              <a:spLocks/>
            </p:cNvSpPr>
            <p:nvPr/>
          </p:nvSpPr>
          <p:spPr bwMode="auto">
            <a:xfrm>
              <a:off x="612262" y="1494240"/>
              <a:ext cx="131646" cy="17373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6" name="Group 12"/>
            <p:cNvGrpSpPr>
              <a:grpSpLocks noChangeAspect="1"/>
            </p:cNvGrpSpPr>
            <p:nvPr/>
          </p:nvGrpSpPr>
          <p:grpSpPr bwMode="auto">
            <a:xfrm>
              <a:off x="581527" y="787428"/>
              <a:ext cx="193117" cy="153620"/>
              <a:chOff x="6124" y="305"/>
              <a:chExt cx="841" cy="669"/>
            </a:xfrm>
            <a:grpFill/>
          </p:grpSpPr>
          <p:sp>
            <p:nvSpPr>
              <p:cNvPr id="23" name="Freeform 13"/>
              <p:cNvSpPr>
                <a:spLocks/>
              </p:cNvSpPr>
              <p:nvPr/>
            </p:nvSpPr>
            <p:spPr bwMode="auto">
              <a:xfrm>
                <a:off x="6244" y="440"/>
                <a:ext cx="601" cy="534"/>
              </a:xfrm>
              <a:custGeom>
                <a:avLst/>
                <a:gdLst>
                  <a:gd name="T0" fmla="*/ 902 w 1802"/>
                  <a:gd name="T1" fmla="*/ 0 h 1602"/>
                  <a:gd name="T2" fmla="*/ 2 w 1802"/>
                  <a:gd name="T3" fmla="*/ 742 h 1602"/>
                  <a:gd name="T4" fmla="*/ 2 w 1802"/>
                  <a:gd name="T5" fmla="*/ 743 h 1602"/>
                  <a:gd name="T6" fmla="*/ 2 w 1802"/>
                  <a:gd name="T7" fmla="*/ 746 h 1602"/>
                  <a:gd name="T8" fmla="*/ 0 w 1802"/>
                  <a:gd name="T9" fmla="*/ 749 h 1602"/>
                  <a:gd name="T10" fmla="*/ 0 w 1802"/>
                  <a:gd name="T11" fmla="*/ 751 h 1602"/>
                  <a:gd name="T12" fmla="*/ 0 w 1802"/>
                  <a:gd name="T13" fmla="*/ 1501 h 1602"/>
                  <a:gd name="T14" fmla="*/ 2 w 1802"/>
                  <a:gd name="T15" fmla="*/ 1521 h 1602"/>
                  <a:gd name="T16" fmla="*/ 16 w 1802"/>
                  <a:gd name="T17" fmla="*/ 1557 h 1602"/>
                  <a:gd name="T18" fmla="*/ 30 w 1802"/>
                  <a:gd name="T19" fmla="*/ 1572 h 1602"/>
                  <a:gd name="T20" fmla="*/ 45 w 1802"/>
                  <a:gd name="T21" fmla="*/ 1586 h 1602"/>
                  <a:gd name="T22" fmla="*/ 81 w 1802"/>
                  <a:gd name="T23" fmla="*/ 1601 h 1602"/>
                  <a:gd name="T24" fmla="*/ 100 w 1802"/>
                  <a:gd name="T25" fmla="*/ 1602 h 1602"/>
                  <a:gd name="T26" fmla="*/ 702 w 1802"/>
                  <a:gd name="T27" fmla="*/ 1602 h 1602"/>
                  <a:gd name="T28" fmla="*/ 702 w 1802"/>
                  <a:gd name="T29" fmla="*/ 1001 h 1602"/>
                  <a:gd name="T30" fmla="*/ 1102 w 1802"/>
                  <a:gd name="T31" fmla="*/ 1001 h 1602"/>
                  <a:gd name="T32" fmla="*/ 1102 w 1802"/>
                  <a:gd name="T33" fmla="*/ 1602 h 1602"/>
                  <a:gd name="T34" fmla="*/ 1703 w 1802"/>
                  <a:gd name="T35" fmla="*/ 1602 h 1602"/>
                  <a:gd name="T36" fmla="*/ 1723 w 1802"/>
                  <a:gd name="T37" fmla="*/ 1601 h 1602"/>
                  <a:gd name="T38" fmla="*/ 1758 w 1802"/>
                  <a:gd name="T39" fmla="*/ 1586 h 1602"/>
                  <a:gd name="T40" fmla="*/ 1773 w 1802"/>
                  <a:gd name="T41" fmla="*/ 1572 h 1602"/>
                  <a:gd name="T42" fmla="*/ 1786 w 1802"/>
                  <a:gd name="T43" fmla="*/ 1557 h 1602"/>
                  <a:gd name="T44" fmla="*/ 1802 w 1802"/>
                  <a:gd name="T45" fmla="*/ 1521 h 1602"/>
                  <a:gd name="T46" fmla="*/ 1802 w 1802"/>
                  <a:gd name="T47" fmla="*/ 1501 h 1602"/>
                  <a:gd name="T48" fmla="*/ 1802 w 1802"/>
                  <a:gd name="T49" fmla="*/ 751 h 1602"/>
                  <a:gd name="T50" fmla="*/ 1802 w 1802"/>
                  <a:gd name="T51" fmla="*/ 745 h 1602"/>
                  <a:gd name="T52" fmla="*/ 1801 w 1802"/>
                  <a:gd name="T53" fmla="*/ 742 h 1602"/>
                  <a:gd name="T54" fmla="*/ 902 w 1802"/>
                  <a:gd name="T55" fmla="*/ 0 h 16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802" h="1602">
                    <a:moveTo>
                      <a:pt x="902" y="0"/>
                    </a:moveTo>
                    <a:lnTo>
                      <a:pt x="2" y="742"/>
                    </a:lnTo>
                    <a:lnTo>
                      <a:pt x="2" y="743"/>
                    </a:lnTo>
                    <a:lnTo>
                      <a:pt x="2" y="746"/>
                    </a:lnTo>
                    <a:lnTo>
                      <a:pt x="0" y="749"/>
                    </a:lnTo>
                    <a:lnTo>
                      <a:pt x="0" y="751"/>
                    </a:lnTo>
                    <a:lnTo>
                      <a:pt x="0" y="1501"/>
                    </a:lnTo>
                    <a:lnTo>
                      <a:pt x="2" y="1521"/>
                    </a:lnTo>
                    <a:lnTo>
                      <a:pt x="16" y="1557"/>
                    </a:lnTo>
                    <a:lnTo>
                      <a:pt x="30" y="1572"/>
                    </a:lnTo>
                    <a:lnTo>
                      <a:pt x="45" y="1586"/>
                    </a:lnTo>
                    <a:lnTo>
                      <a:pt x="81" y="1601"/>
                    </a:lnTo>
                    <a:lnTo>
                      <a:pt x="100" y="1602"/>
                    </a:lnTo>
                    <a:lnTo>
                      <a:pt x="702" y="1602"/>
                    </a:lnTo>
                    <a:lnTo>
                      <a:pt x="702" y="1001"/>
                    </a:lnTo>
                    <a:lnTo>
                      <a:pt x="1102" y="1001"/>
                    </a:lnTo>
                    <a:lnTo>
                      <a:pt x="1102" y="1602"/>
                    </a:lnTo>
                    <a:lnTo>
                      <a:pt x="1703" y="1602"/>
                    </a:lnTo>
                    <a:lnTo>
                      <a:pt x="1723" y="1601"/>
                    </a:lnTo>
                    <a:lnTo>
                      <a:pt x="1758" y="1586"/>
                    </a:lnTo>
                    <a:lnTo>
                      <a:pt x="1773" y="1572"/>
                    </a:lnTo>
                    <a:lnTo>
                      <a:pt x="1786" y="1557"/>
                    </a:lnTo>
                    <a:lnTo>
                      <a:pt x="1802" y="1521"/>
                    </a:lnTo>
                    <a:lnTo>
                      <a:pt x="1802" y="1501"/>
                    </a:lnTo>
                    <a:lnTo>
                      <a:pt x="1802" y="751"/>
                    </a:lnTo>
                    <a:lnTo>
                      <a:pt x="1802" y="745"/>
                    </a:lnTo>
                    <a:lnTo>
                      <a:pt x="1801" y="742"/>
                    </a:lnTo>
                    <a:lnTo>
                      <a:pt x="90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14"/>
              <p:cNvSpPr>
                <a:spLocks/>
              </p:cNvSpPr>
              <p:nvPr/>
            </p:nvSpPr>
            <p:spPr bwMode="auto">
              <a:xfrm>
                <a:off x="6124" y="305"/>
                <a:ext cx="841" cy="394"/>
              </a:xfrm>
              <a:custGeom>
                <a:avLst/>
                <a:gdLst>
                  <a:gd name="T0" fmla="*/ 2505 w 2522"/>
                  <a:gd name="T1" fmla="*/ 978 h 1181"/>
                  <a:gd name="T2" fmla="*/ 2162 w 2522"/>
                  <a:gd name="T3" fmla="*/ 694 h 1181"/>
                  <a:gd name="T4" fmla="*/ 2162 w 2522"/>
                  <a:gd name="T5" fmla="*/ 54 h 1181"/>
                  <a:gd name="T6" fmla="*/ 2162 w 2522"/>
                  <a:gd name="T7" fmla="*/ 44 h 1181"/>
                  <a:gd name="T8" fmla="*/ 2155 w 2522"/>
                  <a:gd name="T9" fmla="*/ 26 h 1181"/>
                  <a:gd name="T10" fmla="*/ 2149 w 2522"/>
                  <a:gd name="T11" fmla="*/ 18 h 1181"/>
                  <a:gd name="T12" fmla="*/ 2141 w 2522"/>
                  <a:gd name="T13" fmla="*/ 13 h 1181"/>
                  <a:gd name="T14" fmla="*/ 2123 w 2522"/>
                  <a:gd name="T15" fmla="*/ 5 h 1181"/>
                  <a:gd name="T16" fmla="*/ 2113 w 2522"/>
                  <a:gd name="T17" fmla="*/ 5 h 1181"/>
                  <a:gd name="T18" fmla="*/ 1812 w 2522"/>
                  <a:gd name="T19" fmla="*/ 5 h 1181"/>
                  <a:gd name="T20" fmla="*/ 1802 w 2522"/>
                  <a:gd name="T21" fmla="*/ 5 h 1181"/>
                  <a:gd name="T22" fmla="*/ 1783 w 2522"/>
                  <a:gd name="T23" fmla="*/ 13 h 1181"/>
                  <a:gd name="T24" fmla="*/ 1776 w 2522"/>
                  <a:gd name="T25" fmla="*/ 18 h 1181"/>
                  <a:gd name="T26" fmla="*/ 1770 w 2522"/>
                  <a:gd name="T27" fmla="*/ 26 h 1181"/>
                  <a:gd name="T28" fmla="*/ 1763 w 2522"/>
                  <a:gd name="T29" fmla="*/ 44 h 1181"/>
                  <a:gd name="T30" fmla="*/ 1762 w 2522"/>
                  <a:gd name="T31" fmla="*/ 54 h 1181"/>
                  <a:gd name="T32" fmla="*/ 1762 w 2522"/>
                  <a:gd name="T33" fmla="*/ 360 h 1181"/>
                  <a:gd name="T34" fmla="*/ 1380 w 2522"/>
                  <a:gd name="T35" fmla="*/ 41 h 1181"/>
                  <a:gd name="T36" fmla="*/ 1354 w 2522"/>
                  <a:gd name="T37" fmla="*/ 23 h 1181"/>
                  <a:gd name="T38" fmla="*/ 1295 w 2522"/>
                  <a:gd name="T39" fmla="*/ 1 h 1181"/>
                  <a:gd name="T40" fmla="*/ 1262 w 2522"/>
                  <a:gd name="T41" fmla="*/ 0 h 1181"/>
                  <a:gd name="T42" fmla="*/ 1227 w 2522"/>
                  <a:gd name="T43" fmla="*/ 1 h 1181"/>
                  <a:gd name="T44" fmla="*/ 1168 w 2522"/>
                  <a:gd name="T45" fmla="*/ 23 h 1181"/>
                  <a:gd name="T46" fmla="*/ 1142 w 2522"/>
                  <a:gd name="T47" fmla="*/ 41 h 1181"/>
                  <a:gd name="T48" fmla="*/ 17 w 2522"/>
                  <a:gd name="T49" fmla="*/ 978 h 1181"/>
                  <a:gd name="T50" fmla="*/ 10 w 2522"/>
                  <a:gd name="T51" fmla="*/ 985 h 1181"/>
                  <a:gd name="T52" fmla="*/ 1 w 2522"/>
                  <a:gd name="T53" fmla="*/ 1001 h 1181"/>
                  <a:gd name="T54" fmla="*/ 0 w 2522"/>
                  <a:gd name="T55" fmla="*/ 1012 h 1181"/>
                  <a:gd name="T56" fmla="*/ 0 w 2522"/>
                  <a:gd name="T57" fmla="*/ 1023 h 1181"/>
                  <a:gd name="T58" fmla="*/ 6 w 2522"/>
                  <a:gd name="T59" fmla="*/ 1040 h 1181"/>
                  <a:gd name="T60" fmla="*/ 12 w 2522"/>
                  <a:gd name="T61" fmla="*/ 1048 h 1181"/>
                  <a:gd name="T62" fmla="*/ 108 w 2522"/>
                  <a:gd name="T63" fmla="*/ 1164 h 1181"/>
                  <a:gd name="T64" fmla="*/ 122 w 2522"/>
                  <a:gd name="T65" fmla="*/ 1177 h 1181"/>
                  <a:gd name="T66" fmla="*/ 141 w 2522"/>
                  <a:gd name="T67" fmla="*/ 1181 h 1181"/>
                  <a:gd name="T68" fmla="*/ 160 w 2522"/>
                  <a:gd name="T69" fmla="*/ 1181 h 1181"/>
                  <a:gd name="T70" fmla="*/ 179 w 2522"/>
                  <a:gd name="T71" fmla="*/ 1171 h 1181"/>
                  <a:gd name="T72" fmla="*/ 1262 w 2522"/>
                  <a:gd name="T73" fmla="*/ 268 h 1181"/>
                  <a:gd name="T74" fmla="*/ 2344 w 2522"/>
                  <a:gd name="T75" fmla="*/ 1171 h 1181"/>
                  <a:gd name="T76" fmla="*/ 2358 w 2522"/>
                  <a:gd name="T77" fmla="*/ 1180 h 1181"/>
                  <a:gd name="T78" fmla="*/ 2377 w 2522"/>
                  <a:gd name="T79" fmla="*/ 1181 h 1181"/>
                  <a:gd name="T80" fmla="*/ 2383 w 2522"/>
                  <a:gd name="T81" fmla="*/ 1181 h 1181"/>
                  <a:gd name="T82" fmla="*/ 2401 w 2522"/>
                  <a:gd name="T83" fmla="*/ 1177 h 1181"/>
                  <a:gd name="T84" fmla="*/ 2414 w 2522"/>
                  <a:gd name="T85" fmla="*/ 1164 h 1181"/>
                  <a:gd name="T86" fmla="*/ 2512 w 2522"/>
                  <a:gd name="T87" fmla="*/ 1048 h 1181"/>
                  <a:gd name="T88" fmla="*/ 2518 w 2522"/>
                  <a:gd name="T89" fmla="*/ 1040 h 1181"/>
                  <a:gd name="T90" fmla="*/ 2522 w 2522"/>
                  <a:gd name="T91" fmla="*/ 1023 h 1181"/>
                  <a:gd name="T92" fmla="*/ 2522 w 2522"/>
                  <a:gd name="T93" fmla="*/ 1012 h 1181"/>
                  <a:gd name="T94" fmla="*/ 2521 w 2522"/>
                  <a:gd name="T95" fmla="*/ 1001 h 1181"/>
                  <a:gd name="T96" fmla="*/ 2512 w 2522"/>
                  <a:gd name="T97" fmla="*/ 985 h 1181"/>
                  <a:gd name="T98" fmla="*/ 2505 w 2522"/>
                  <a:gd name="T99" fmla="*/ 978 h 1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522" h="1181">
                    <a:moveTo>
                      <a:pt x="2505" y="978"/>
                    </a:moveTo>
                    <a:lnTo>
                      <a:pt x="2162" y="694"/>
                    </a:lnTo>
                    <a:lnTo>
                      <a:pt x="2162" y="54"/>
                    </a:lnTo>
                    <a:lnTo>
                      <a:pt x="2162" y="44"/>
                    </a:lnTo>
                    <a:lnTo>
                      <a:pt x="2155" y="26"/>
                    </a:lnTo>
                    <a:lnTo>
                      <a:pt x="2149" y="18"/>
                    </a:lnTo>
                    <a:lnTo>
                      <a:pt x="2141" y="13"/>
                    </a:lnTo>
                    <a:lnTo>
                      <a:pt x="2123" y="5"/>
                    </a:lnTo>
                    <a:lnTo>
                      <a:pt x="2113" y="5"/>
                    </a:lnTo>
                    <a:lnTo>
                      <a:pt x="1812" y="5"/>
                    </a:lnTo>
                    <a:lnTo>
                      <a:pt x="1802" y="5"/>
                    </a:lnTo>
                    <a:lnTo>
                      <a:pt x="1783" y="13"/>
                    </a:lnTo>
                    <a:lnTo>
                      <a:pt x="1776" y="18"/>
                    </a:lnTo>
                    <a:lnTo>
                      <a:pt x="1770" y="26"/>
                    </a:lnTo>
                    <a:lnTo>
                      <a:pt x="1763" y="44"/>
                    </a:lnTo>
                    <a:lnTo>
                      <a:pt x="1762" y="54"/>
                    </a:lnTo>
                    <a:lnTo>
                      <a:pt x="1762" y="360"/>
                    </a:lnTo>
                    <a:lnTo>
                      <a:pt x="1380" y="41"/>
                    </a:lnTo>
                    <a:lnTo>
                      <a:pt x="1354" y="23"/>
                    </a:lnTo>
                    <a:lnTo>
                      <a:pt x="1295" y="1"/>
                    </a:lnTo>
                    <a:lnTo>
                      <a:pt x="1262" y="0"/>
                    </a:lnTo>
                    <a:lnTo>
                      <a:pt x="1227" y="1"/>
                    </a:lnTo>
                    <a:lnTo>
                      <a:pt x="1168" y="23"/>
                    </a:lnTo>
                    <a:lnTo>
                      <a:pt x="1142" y="41"/>
                    </a:lnTo>
                    <a:lnTo>
                      <a:pt x="17" y="978"/>
                    </a:lnTo>
                    <a:lnTo>
                      <a:pt x="10" y="985"/>
                    </a:lnTo>
                    <a:lnTo>
                      <a:pt x="1" y="1001"/>
                    </a:lnTo>
                    <a:lnTo>
                      <a:pt x="0" y="1012"/>
                    </a:lnTo>
                    <a:lnTo>
                      <a:pt x="0" y="1023"/>
                    </a:lnTo>
                    <a:lnTo>
                      <a:pt x="6" y="1040"/>
                    </a:lnTo>
                    <a:lnTo>
                      <a:pt x="12" y="1048"/>
                    </a:lnTo>
                    <a:lnTo>
                      <a:pt x="108" y="1164"/>
                    </a:lnTo>
                    <a:lnTo>
                      <a:pt x="122" y="1177"/>
                    </a:lnTo>
                    <a:lnTo>
                      <a:pt x="141" y="1181"/>
                    </a:lnTo>
                    <a:lnTo>
                      <a:pt x="160" y="1181"/>
                    </a:lnTo>
                    <a:lnTo>
                      <a:pt x="179" y="1171"/>
                    </a:lnTo>
                    <a:lnTo>
                      <a:pt x="1262" y="268"/>
                    </a:lnTo>
                    <a:lnTo>
                      <a:pt x="2344" y="1171"/>
                    </a:lnTo>
                    <a:lnTo>
                      <a:pt x="2358" y="1180"/>
                    </a:lnTo>
                    <a:lnTo>
                      <a:pt x="2377" y="1181"/>
                    </a:lnTo>
                    <a:lnTo>
                      <a:pt x="2383" y="1181"/>
                    </a:lnTo>
                    <a:lnTo>
                      <a:pt x="2401" y="1177"/>
                    </a:lnTo>
                    <a:lnTo>
                      <a:pt x="2414" y="1164"/>
                    </a:lnTo>
                    <a:lnTo>
                      <a:pt x="2512" y="1048"/>
                    </a:lnTo>
                    <a:lnTo>
                      <a:pt x="2518" y="1040"/>
                    </a:lnTo>
                    <a:lnTo>
                      <a:pt x="2522" y="1023"/>
                    </a:lnTo>
                    <a:lnTo>
                      <a:pt x="2522" y="1012"/>
                    </a:lnTo>
                    <a:lnTo>
                      <a:pt x="2521" y="1001"/>
                    </a:lnTo>
                    <a:lnTo>
                      <a:pt x="2512" y="985"/>
                    </a:lnTo>
                    <a:lnTo>
                      <a:pt x="2505" y="97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7" name="Freeform 36"/>
            <p:cNvSpPr>
              <a:spLocks noEditPoints="1"/>
            </p:cNvSpPr>
            <p:nvPr/>
          </p:nvSpPr>
          <p:spPr bwMode="auto">
            <a:xfrm>
              <a:off x="625397" y="4336406"/>
              <a:ext cx="105376" cy="177233"/>
            </a:xfrm>
            <a:custGeom>
              <a:avLst/>
              <a:gdLst>
                <a:gd name="T0" fmla="*/ 937 w 1926"/>
                <a:gd name="T1" fmla="*/ 3639 h 4045"/>
                <a:gd name="T2" fmla="*/ 893 w 1926"/>
                <a:gd name="T3" fmla="*/ 3665 h 4045"/>
                <a:gd name="T4" fmla="*/ 863 w 1926"/>
                <a:gd name="T5" fmla="*/ 3712 h 4045"/>
                <a:gd name="T6" fmla="*/ 851 w 1926"/>
                <a:gd name="T7" fmla="*/ 3772 h 4045"/>
                <a:gd name="T8" fmla="*/ 863 w 1926"/>
                <a:gd name="T9" fmla="*/ 3832 h 4045"/>
                <a:gd name="T10" fmla="*/ 893 w 1926"/>
                <a:gd name="T11" fmla="*/ 3878 h 4045"/>
                <a:gd name="T12" fmla="*/ 937 w 1926"/>
                <a:gd name="T13" fmla="*/ 3905 h 4045"/>
                <a:gd name="T14" fmla="*/ 988 w 1926"/>
                <a:gd name="T15" fmla="*/ 3905 h 4045"/>
                <a:gd name="T16" fmla="*/ 1033 w 1926"/>
                <a:gd name="T17" fmla="*/ 3878 h 4045"/>
                <a:gd name="T18" fmla="*/ 1064 w 1926"/>
                <a:gd name="T19" fmla="*/ 3832 h 4045"/>
                <a:gd name="T20" fmla="*/ 1075 w 1926"/>
                <a:gd name="T21" fmla="*/ 3772 h 4045"/>
                <a:gd name="T22" fmla="*/ 1064 w 1926"/>
                <a:gd name="T23" fmla="*/ 3712 h 4045"/>
                <a:gd name="T24" fmla="*/ 1033 w 1926"/>
                <a:gd name="T25" fmla="*/ 3665 h 4045"/>
                <a:gd name="T26" fmla="*/ 988 w 1926"/>
                <a:gd name="T27" fmla="*/ 3639 h 4045"/>
                <a:gd name="T28" fmla="*/ 156 w 1926"/>
                <a:gd name="T29" fmla="*/ 434 h 4045"/>
                <a:gd name="T30" fmla="*/ 1770 w 1926"/>
                <a:gd name="T31" fmla="*/ 3540 h 4045"/>
                <a:gd name="T32" fmla="*/ 156 w 1926"/>
                <a:gd name="T33" fmla="*/ 434 h 4045"/>
                <a:gd name="T34" fmla="*/ 716 w 1926"/>
                <a:gd name="T35" fmla="*/ 200 h 4045"/>
                <a:gd name="T36" fmla="*/ 701 w 1926"/>
                <a:gd name="T37" fmla="*/ 217 h 4045"/>
                <a:gd name="T38" fmla="*/ 701 w 1926"/>
                <a:gd name="T39" fmla="*/ 243 h 4045"/>
                <a:gd name="T40" fmla="*/ 716 w 1926"/>
                <a:gd name="T41" fmla="*/ 260 h 4045"/>
                <a:gd name="T42" fmla="*/ 1199 w 1926"/>
                <a:gd name="T43" fmla="*/ 262 h 4045"/>
                <a:gd name="T44" fmla="*/ 1218 w 1926"/>
                <a:gd name="T45" fmla="*/ 254 h 4045"/>
                <a:gd name="T46" fmla="*/ 1226 w 1926"/>
                <a:gd name="T47" fmla="*/ 230 h 4045"/>
                <a:gd name="T48" fmla="*/ 1218 w 1926"/>
                <a:gd name="T49" fmla="*/ 207 h 4045"/>
                <a:gd name="T50" fmla="*/ 1199 w 1926"/>
                <a:gd name="T51" fmla="*/ 197 h 4045"/>
                <a:gd name="T52" fmla="*/ 224 w 1926"/>
                <a:gd name="T53" fmla="*/ 0 h 4045"/>
                <a:gd name="T54" fmla="*/ 1738 w 1926"/>
                <a:gd name="T55" fmla="*/ 4 h 4045"/>
                <a:gd name="T56" fmla="*/ 1805 w 1926"/>
                <a:gd name="T57" fmla="*/ 31 h 4045"/>
                <a:gd name="T58" fmla="*/ 1860 w 1926"/>
                <a:gd name="T59" fmla="*/ 81 h 4045"/>
                <a:gd name="T60" fmla="*/ 1900 w 1926"/>
                <a:gd name="T61" fmla="*/ 148 h 4045"/>
                <a:gd name="T62" fmla="*/ 1923 w 1926"/>
                <a:gd name="T63" fmla="*/ 229 h 4045"/>
                <a:gd name="T64" fmla="*/ 1926 w 1926"/>
                <a:gd name="T65" fmla="*/ 3772 h 4045"/>
                <a:gd name="T66" fmla="*/ 1915 w 1926"/>
                <a:gd name="T67" fmla="*/ 3857 h 4045"/>
                <a:gd name="T68" fmla="*/ 1882 w 1926"/>
                <a:gd name="T69" fmla="*/ 3932 h 4045"/>
                <a:gd name="T70" fmla="*/ 1834 w 1926"/>
                <a:gd name="T71" fmla="*/ 3992 h 4045"/>
                <a:gd name="T72" fmla="*/ 1773 w 1926"/>
                <a:gd name="T73" fmla="*/ 4032 h 4045"/>
                <a:gd name="T74" fmla="*/ 1702 w 1926"/>
                <a:gd name="T75" fmla="*/ 4045 h 4045"/>
                <a:gd name="T76" fmla="*/ 188 w 1926"/>
                <a:gd name="T77" fmla="*/ 4041 h 4045"/>
                <a:gd name="T78" fmla="*/ 122 w 1926"/>
                <a:gd name="T79" fmla="*/ 4014 h 4045"/>
                <a:gd name="T80" fmla="*/ 66 w 1926"/>
                <a:gd name="T81" fmla="*/ 3964 h 4045"/>
                <a:gd name="T82" fmla="*/ 25 w 1926"/>
                <a:gd name="T83" fmla="*/ 3897 h 4045"/>
                <a:gd name="T84" fmla="*/ 3 w 1926"/>
                <a:gd name="T85" fmla="*/ 3816 h 4045"/>
                <a:gd name="T86" fmla="*/ 0 w 1926"/>
                <a:gd name="T87" fmla="*/ 273 h 4045"/>
                <a:gd name="T88" fmla="*/ 12 w 1926"/>
                <a:gd name="T89" fmla="*/ 188 h 4045"/>
                <a:gd name="T90" fmla="*/ 43 w 1926"/>
                <a:gd name="T91" fmla="*/ 113 h 4045"/>
                <a:gd name="T92" fmla="*/ 92 w 1926"/>
                <a:gd name="T93" fmla="*/ 53 h 4045"/>
                <a:gd name="T94" fmla="*/ 154 w 1926"/>
                <a:gd name="T95" fmla="*/ 13 h 4045"/>
                <a:gd name="T96" fmla="*/ 224 w 1926"/>
                <a:gd name="T97" fmla="*/ 0 h 4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26" h="4045">
                  <a:moveTo>
                    <a:pt x="963" y="3636"/>
                  </a:moveTo>
                  <a:lnTo>
                    <a:pt x="937" y="3639"/>
                  </a:lnTo>
                  <a:lnTo>
                    <a:pt x="914" y="3649"/>
                  </a:lnTo>
                  <a:lnTo>
                    <a:pt x="893" y="3665"/>
                  </a:lnTo>
                  <a:lnTo>
                    <a:pt x="876" y="3686"/>
                  </a:lnTo>
                  <a:lnTo>
                    <a:pt x="863" y="3712"/>
                  </a:lnTo>
                  <a:lnTo>
                    <a:pt x="854" y="3741"/>
                  </a:lnTo>
                  <a:lnTo>
                    <a:pt x="851" y="3772"/>
                  </a:lnTo>
                  <a:lnTo>
                    <a:pt x="854" y="3804"/>
                  </a:lnTo>
                  <a:lnTo>
                    <a:pt x="863" y="3832"/>
                  </a:lnTo>
                  <a:lnTo>
                    <a:pt x="876" y="3857"/>
                  </a:lnTo>
                  <a:lnTo>
                    <a:pt x="893" y="3878"/>
                  </a:lnTo>
                  <a:lnTo>
                    <a:pt x="914" y="3894"/>
                  </a:lnTo>
                  <a:lnTo>
                    <a:pt x="937" y="3905"/>
                  </a:lnTo>
                  <a:lnTo>
                    <a:pt x="963" y="3909"/>
                  </a:lnTo>
                  <a:lnTo>
                    <a:pt x="988" y="3905"/>
                  </a:lnTo>
                  <a:lnTo>
                    <a:pt x="1013" y="3894"/>
                  </a:lnTo>
                  <a:lnTo>
                    <a:pt x="1033" y="3878"/>
                  </a:lnTo>
                  <a:lnTo>
                    <a:pt x="1051" y="3857"/>
                  </a:lnTo>
                  <a:lnTo>
                    <a:pt x="1064" y="3832"/>
                  </a:lnTo>
                  <a:lnTo>
                    <a:pt x="1072" y="3804"/>
                  </a:lnTo>
                  <a:lnTo>
                    <a:pt x="1075" y="3772"/>
                  </a:lnTo>
                  <a:lnTo>
                    <a:pt x="1072" y="3741"/>
                  </a:lnTo>
                  <a:lnTo>
                    <a:pt x="1064" y="3712"/>
                  </a:lnTo>
                  <a:lnTo>
                    <a:pt x="1051" y="3686"/>
                  </a:lnTo>
                  <a:lnTo>
                    <a:pt x="1033" y="3665"/>
                  </a:lnTo>
                  <a:lnTo>
                    <a:pt x="1013" y="3649"/>
                  </a:lnTo>
                  <a:lnTo>
                    <a:pt x="988" y="3639"/>
                  </a:lnTo>
                  <a:lnTo>
                    <a:pt x="963" y="3636"/>
                  </a:lnTo>
                  <a:close/>
                  <a:moveTo>
                    <a:pt x="156" y="434"/>
                  </a:moveTo>
                  <a:lnTo>
                    <a:pt x="156" y="3540"/>
                  </a:lnTo>
                  <a:lnTo>
                    <a:pt x="1770" y="3540"/>
                  </a:lnTo>
                  <a:lnTo>
                    <a:pt x="1770" y="434"/>
                  </a:lnTo>
                  <a:lnTo>
                    <a:pt x="156" y="434"/>
                  </a:lnTo>
                  <a:close/>
                  <a:moveTo>
                    <a:pt x="727" y="197"/>
                  </a:moveTo>
                  <a:lnTo>
                    <a:pt x="716" y="200"/>
                  </a:lnTo>
                  <a:lnTo>
                    <a:pt x="707" y="207"/>
                  </a:lnTo>
                  <a:lnTo>
                    <a:pt x="701" y="217"/>
                  </a:lnTo>
                  <a:lnTo>
                    <a:pt x="699" y="230"/>
                  </a:lnTo>
                  <a:lnTo>
                    <a:pt x="701" y="243"/>
                  </a:lnTo>
                  <a:lnTo>
                    <a:pt x="707" y="254"/>
                  </a:lnTo>
                  <a:lnTo>
                    <a:pt x="716" y="260"/>
                  </a:lnTo>
                  <a:lnTo>
                    <a:pt x="727" y="262"/>
                  </a:lnTo>
                  <a:lnTo>
                    <a:pt x="1199" y="262"/>
                  </a:lnTo>
                  <a:lnTo>
                    <a:pt x="1210" y="260"/>
                  </a:lnTo>
                  <a:lnTo>
                    <a:pt x="1218" y="254"/>
                  </a:lnTo>
                  <a:lnTo>
                    <a:pt x="1224" y="243"/>
                  </a:lnTo>
                  <a:lnTo>
                    <a:pt x="1226" y="230"/>
                  </a:lnTo>
                  <a:lnTo>
                    <a:pt x="1224" y="217"/>
                  </a:lnTo>
                  <a:lnTo>
                    <a:pt x="1218" y="207"/>
                  </a:lnTo>
                  <a:lnTo>
                    <a:pt x="1210" y="200"/>
                  </a:lnTo>
                  <a:lnTo>
                    <a:pt x="1199" y="197"/>
                  </a:lnTo>
                  <a:lnTo>
                    <a:pt x="727" y="197"/>
                  </a:lnTo>
                  <a:close/>
                  <a:moveTo>
                    <a:pt x="224" y="0"/>
                  </a:moveTo>
                  <a:lnTo>
                    <a:pt x="1702" y="0"/>
                  </a:lnTo>
                  <a:lnTo>
                    <a:pt x="1738" y="4"/>
                  </a:lnTo>
                  <a:lnTo>
                    <a:pt x="1773" y="13"/>
                  </a:lnTo>
                  <a:lnTo>
                    <a:pt x="1805" y="31"/>
                  </a:lnTo>
                  <a:lnTo>
                    <a:pt x="1834" y="53"/>
                  </a:lnTo>
                  <a:lnTo>
                    <a:pt x="1860" y="81"/>
                  </a:lnTo>
                  <a:lnTo>
                    <a:pt x="1882" y="113"/>
                  </a:lnTo>
                  <a:lnTo>
                    <a:pt x="1900" y="148"/>
                  </a:lnTo>
                  <a:lnTo>
                    <a:pt x="1915" y="188"/>
                  </a:lnTo>
                  <a:lnTo>
                    <a:pt x="1923" y="229"/>
                  </a:lnTo>
                  <a:lnTo>
                    <a:pt x="1926" y="273"/>
                  </a:lnTo>
                  <a:lnTo>
                    <a:pt x="1926" y="3772"/>
                  </a:lnTo>
                  <a:lnTo>
                    <a:pt x="1923" y="3816"/>
                  </a:lnTo>
                  <a:lnTo>
                    <a:pt x="1915" y="3857"/>
                  </a:lnTo>
                  <a:lnTo>
                    <a:pt x="1900" y="3897"/>
                  </a:lnTo>
                  <a:lnTo>
                    <a:pt x="1882" y="3932"/>
                  </a:lnTo>
                  <a:lnTo>
                    <a:pt x="1860" y="3964"/>
                  </a:lnTo>
                  <a:lnTo>
                    <a:pt x="1834" y="3992"/>
                  </a:lnTo>
                  <a:lnTo>
                    <a:pt x="1805" y="4014"/>
                  </a:lnTo>
                  <a:lnTo>
                    <a:pt x="1773" y="4032"/>
                  </a:lnTo>
                  <a:lnTo>
                    <a:pt x="1738" y="4041"/>
                  </a:lnTo>
                  <a:lnTo>
                    <a:pt x="1702" y="4045"/>
                  </a:lnTo>
                  <a:lnTo>
                    <a:pt x="224" y="4045"/>
                  </a:lnTo>
                  <a:lnTo>
                    <a:pt x="188" y="4041"/>
                  </a:lnTo>
                  <a:lnTo>
                    <a:pt x="154" y="4032"/>
                  </a:lnTo>
                  <a:lnTo>
                    <a:pt x="122" y="4014"/>
                  </a:lnTo>
                  <a:lnTo>
                    <a:pt x="92" y="3992"/>
                  </a:lnTo>
                  <a:lnTo>
                    <a:pt x="66" y="3964"/>
                  </a:lnTo>
                  <a:lnTo>
                    <a:pt x="43" y="3932"/>
                  </a:lnTo>
                  <a:lnTo>
                    <a:pt x="25" y="3897"/>
                  </a:lnTo>
                  <a:lnTo>
                    <a:pt x="12" y="3857"/>
                  </a:lnTo>
                  <a:lnTo>
                    <a:pt x="3" y="3816"/>
                  </a:lnTo>
                  <a:lnTo>
                    <a:pt x="0" y="3772"/>
                  </a:lnTo>
                  <a:lnTo>
                    <a:pt x="0" y="273"/>
                  </a:lnTo>
                  <a:lnTo>
                    <a:pt x="3" y="229"/>
                  </a:lnTo>
                  <a:lnTo>
                    <a:pt x="12" y="188"/>
                  </a:lnTo>
                  <a:lnTo>
                    <a:pt x="25" y="148"/>
                  </a:lnTo>
                  <a:lnTo>
                    <a:pt x="43" y="113"/>
                  </a:lnTo>
                  <a:lnTo>
                    <a:pt x="66" y="81"/>
                  </a:lnTo>
                  <a:lnTo>
                    <a:pt x="92" y="53"/>
                  </a:lnTo>
                  <a:lnTo>
                    <a:pt x="122" y="31"/>
                  </a:lnTo>
                  <a:lnTo>
                    <a:pt x="154" y="13"/>
                  </a:lnTo>
                  <a:lnTo>
                    <a:pt x="188" y="4"/>
                  </a:lnTo>
                  <a:lnTo>
                    <a:pt x="22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" name="자유형 7"/>
            <p:cNvSpPr>
              <a:spLocks/>
            </p:cNvSpPr>
            <p:nvPr/>
          </p:nvSpPr>
          <p:spPr bwMode="auto">
            <a:xfrm>
              <a:off x="598771" y="3644382"/>
              <a:ext cx="158629" cy="138832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" name="Freeform 6"/>
            <p:cNvSpPr>
              <a:spLocks/>
            </p:cNvSpPr>
            <p:nvPr/>
          </p:nvSpPr>
          <p:spPr bwMode="auto">
            <a:xfrm rot="10800000" flipH="1" flipV="1">
              <a:off x="597941" y="2949079"/>
              <a:ext cx="160288" cy="142111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10" name="Group 20"/>
            <p:cNvGrpSpPr>
              <a:grpSpLocks noChangeAspect="1"/>
            </p:cNvGrpSpPr>
            <p:nvPr/>
          </p:nvGrpSpPr>
          <p:grpSpPr bwMode="auto">
            <a:xfrm>
              <a:off x="614039" y="2221163"/>
              <a:ext cx="128093" cy="174724"/>
              <a:chOff x="2597" y="4163"/>
              <a:chExt cx="217" cy="296"/>
            </a:xfrm>
            <a:grpFill/>
          </p:grpSpPr>
          <p:sp>
            <p:nvSpPr>
              <p:cNvPr id="19" name="Freeform 22"/>
              <p:cNvSpPr>
                <a:spLocks noEditPoints="1"/>
              </p:cNvSpPr>
              <p:nvPr/>
            </p:nvSpPr>
            <p:spPr bwMode="auto">
              <a:xfrm>
                <a:off x="2630" y="4163"/>
                <a:ext cx="151" cy="176"/>
              </a:xfrm>
              <a:custGeom>
                <a:avLst/>
                <a:gdLst>
                  <a:gd name="T0" fmla="*/ 410 w 1662"/>
                  <a:gd name="T1" fmla="*/ 645 h 1942"/>
                  <a:gd name="T2" fmla="*/ 309 w 1662"/>
                  <a:gd name="T3" fmla="*/ 847 h 1942"/>
                  <a:gd name="T4" fmla="*/ 255 w 1662"/>
                  <a:gd name="T5" fmla="*/ 1023 h 1942"/>
                  <a:gd name="T6" fmla="*/ 263 w 1662"/>
                  <a:gd name="T7" fmla="*/ 1206 h 1942"/>
                  <a:gd name="T8" fmla="*/ 347 w 1662"/>
                  <a:gd name="T9" fmla="*/ 1429 h 1942"/>
                  <a:gd name="T10" fmla="*/ 476 w 1662"/>
                  <a:gd name="T11" fmla="*/ 1620 h 1942"/>
                  <a:gd name="T12" fmla="*/ 638 w 1662"/>
                  <a:gd name="T13" fmla="*/ 1753 h 1942"/>
                  <a:gd name="T14" fmla="*/ 825 w 1662"/>
                  <a:gd name="T15" fmla="*/ 1803 h 1942"/>
                  <a:gd name="T16" fmla="*/ 1013 w 1662"/>
                  <a:gd name="T17" fmla="*/ 1753 h 1942"/>
                  <a:gd name="T18" fmla="*/ 1176 w 1662"/>
                  <a:gd name="T19" fmla="*/ 1619 h 1942"/>
                  <a:gd name="T20" fmla="*/ 1305 w 1662"/>
                  <a:gd name="T21" fmla="*/ 1428 h 1942"/>
                  <a:gd name="T22" fmla="*/ 1388 w 1662"/>
                  <a:gd name="T23" fmla="*/ 1205 h 1942"/>
                  <a:gd name="T24" fmla="*/ 1418 w 1662"/>
                  <a:gd name="T25" fmla="*/ 974 h 1942"/>
                  <a:gd name="T26" fmla="*/ 1266 w 1662"/>
                  <a:gd name="T27" fmla="*/ 836 h 1942"/>
                  <a:gd name="T28" fmla="*/ 1012 w 1662"/>
                  <a:gd name="T29" fmla="*/ 794 h 1942"/>
                  <a:gd name="T30" fmla="*/ 806 w 1662"/>
                  <a:gd name="T31" fmla="*/ 713 h 1942"/>
                  <a:gd name="T32" fmla="*/ 646 w 1662"/>
                  <a:gd name="T33" fmla="*/ 610 h 1942"/>
                  <a:gd name="T34" fmla="*/ 526 w 1662"/>
                  <a:gd name="T35" fmla="*/ 499 h 1942"/>
                  <a:gd name="T36" fmla="*/ 944 w 1662"/>
                  <a:gd name="T37" fmla="*/ 23 h 1942"/>
                  <a:gd name="T38" fmla="*/ 1152 w 1662"/>
                  <a:gd name="T39" fmla="*/ 118 h 1942"/>
                  <a:gd name="T40" fmla="*/ 1271 w 1662"/>
                  <a:gd name="T41" fmla="*/ 205 h 1942"/>
                  <a:gd name="T42" fmla="*/ 1388 w 1662"/>
                  <a:gd name="T43" fmla="*/ 323 h 1942"/>
                  <a:gd name="T44" fmla="*/ 1455 w 1662"/>
                  <a:gd name="T45" fmla="*/ 429 h 1942"/>
                  <a:gd name="T46" fmla="*/ 1524 w 1662"/>
                  <a:gd name="T47" fmla="*/ 626 h 1942"/>
                  <a:gd name="T48" fmla="*/ 1555 w 1662"/>
                  <a:gd name="T49" fmla="*/ 892 h 1942"/>
                  <a:gd name="T50" fmla="*/ 1619 w 1662"/>
                  <a:gd name="T51" fmla="*/ 939 h 1942"/>
                  <a:gd name="T52" fmla="*/ 1657 w 1662"/>
                  <a:gd name="T53" fmla="*/ 1032 h 1942"/>
                  <a:gd name="T54" fmla="*/ 1655 w 1662"/>
                  <a:gd name="T55" fmla="*/ 1183 h 1942"/>
                  <a:gd name="T56" fmla="*/ 1611 w 1662"/>
                  <a:gd name="T57" fmla="*/ 1304 h 1942"/>
                  <a:gd name="T58" fmla="*/ 1537 w 1662"/>
                  <a:gd name="T59" fmla="*/ 1372 h 1942"/>
                  <a:gd name="T60" fmla="*/ 1445 w 1662"/>
                  <a:gd name="T61" fmla="*/ 1454 h 1942"/>
                  <a:gd name="T62" fmla="*/ 1313 w 1662"/>
                  <a:gd name="T63" fmla="*/ 1670 h 1942"/>
                  <a:gd name="T64" fmla="*/ 1141 w 1662"/>
                  <a:gd name="T65" fmla="*/ 1836 h 1942"/>
                  <a:gd name="T66" fmla="*/ 937 w 1662"/>
                  <a:gd name="T67" fmla="*/ 1930 h 1942"/>
                  <a:gd name="T68" fmla="*/ 714 w 1662"/>
                  <a:gd name="T69" fmla="*/ 1930 h 1942"/>
                  <a:gd name="T70" fmla="*/ 510 w 1662"/>
                  <a:gd name="T71" fmla="*/ 1836 h 1942"/>
                  <a:gd name="T72" fmla="*/ 337 w 1662"/>
                  <a:gd name="T73" fmla="*/ 1669 h 1942"/>
                  <a:gd name="T74" fmla="*/ 205 w 1662"/>
                  <a:gd name="T75" fmla="*/ 1452 h 1942"/>
                  <a:gd name="T76" fmla="*/ 111 w 1662"/>
                  <a:gd name="T77" fmla="*/ 1364 h 1942"/>
                  <a:gd name="T78" fmla="*/ 39 w 1662"/>
                  <a:gd name="T79" fmla="*/ 1284 h 1942"/>
                  <a:gd name="T80" fmla="*/ 2 w 1662"/>
                  <a:gd name="T81" fmla="*/ 1143 h 1942"/>
                  <a:gd name="T82" fmla="*/ 9 w 1662"/>
                  <a:gd name="T83" fmla="*/ 1009 h 1942"/>
                  <a:gd name="T84" fmla="*/ 50 w 1662"/>
                  <a:gd name="T85" fmla="*/ 930 h 1942"/>
                  <a:gd name="T86" fmla="*/ 98 w 1662"/>
                  <a:gd name="T87" fmla="*/ 851 h 1942"/>
                  <a:gd name="T88" fmla="*/ 85 w 1662"/>
                  <a:gd name="T89" fmla="*/ 643 h 1942"/>
                  <a:gd name="T90" fmla="*/ 120 w 1662"/>
                  <a:gd name="T91" fmla="*/ 487 h 1942"/>
                  <a:gd name="T92" fmla="*/ 183 w 1662"/>
                  <a:gd name="T93" fmla="*/ 377 h 1942"/>
                  <a:gd name="T94" fmla="*/ 257 w 1662"/>
                  <a:gd name="T95" fmla="*/ 305 h 1942"/>
                  <a:gd name="T96" fmla="*/ 319 w 1662"/>
                  <a:gd name="T97" fmla="*/ 266 h 1942"/>
                  <a:gd name="T98" fmla="*/ 352 w 1662"/>
                  <a:gd name="T99" fmla="*/ 246 h 1942"/>
                  <a:gd name="T100" fmla="*/ 390 w 1662"/>
                  <a:gd name="T101" fmla="*/ 196 h 1942"/>
                  <a:gd name="T102" fmla="*/ 459 w 1662"/>
                  <a:gd name="T103" fmla="*/ 127 h 1942"/>
                  <a:gd name="T104" fmla="*/ 559 w 1662"/>
                  <a:gd name="T105" fmla="*/ 57 h 1942"/>
                  <a:gd name="T106" fmla="*/ 690 w 1662"/>
                  <a:gd name="T107" fmla="*/ 10 h 19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662" h="1942">
                    <a:moveTo>
                      <a:pt x="526" y="499"/>
                    </a:moveTo>
                    <a:lnTo>
                      <a:pt x="484" y="546"/>
                    </a:lnTo>
                    <a:lnTo>
                      <a:pt x="445" y="595"/>
                    </a:lnTo>
                    <a:lnTo>
                      <a:pt x="410" y="645"/>
                    </a:lnTo>
                    <a:lnTo>
                      <a:pt x="379" y="696"/>
                    </a:lnTo>
                    <a:lnTo>
                      <a:pt x="352" y="747"/>
                    </a:lnTo>
                    <a:lnTo>
                      <a:pt x="329" y="797"/>
                    </a:lnTo>
                    <a:lnTo>
                      <a:pt x="309" y="847"/>
                    </a:lnTo>
                    <a:lnTo>
                      <a:pt x="291" y="895"/>
                    </a:lnTo>
                    <a:lnTo>
                      <a:pt x="277" y="941"/>
                    </a:lnTo>
                    <a:lnTo>
                      <a:pt x="264" y="984"/>
                    </a:lnTo>
                    <a:lnTo>
                      <a:pt x="255" y="1023"/>
                    </a:lnTo>
                    <a:lnTo>
                      <a:pt x="247" y="1059"/>
                    </a:lnTo>
                    <a:lnTo>
                      <a:pt x="241" y="1091"/>
                    </a:lnTo>
                    <a:lnTo>
                      <a:pt x="250" y="1148"/>
                    </a:lnTo>
                    <a:lnTo>
                      <a:pt x="263" y="1206"/>
                    </a:lnTo>
                    <a:lnTo>
                      <a:pt x="280" y="1263"/>
                    </a:lnTo>
                    <a:lnTo>
                      <a:pt x="299" y="1320"/>
                    </a:lnTo>
                    <a:lnTo>
                      <a:pt x="322" y="1375"/>
                    </a:lnTo>
                    <a:lnTo>
                      <a:pt x="347" y="1429"/>
                    </a:lnTo>
                    <a:lnTo>
                      <a:pt x="375" y="1480"/>
                    </a:lnTo>
                    <a:lnTo>
                      <a:pt x="406" y="1530"/>
                    </a:lnTo>
                    <a:lnTo>
                      <a:pt x="440" y="1576"/>
                    </a:lnTo>
                    <a:lnTo>
                      <a:pt x="476" y="1620"/>
                    </a:lnTo>
                    <a:lnTo>
                      <a:pt x="513" y="1659"/>
                    </a:lnTo>
                    <a:lnTo>
                      <a:pt x="553" y="1695"/>
                    </a:lnTo>
                    <a:lnTo>
                      <a:pt x="594" y="1726"/>
                    </a:lnTo>
                    <a:lnTo>
                      <a:pt x="638" y="1753"/>
                    </a:lnTo>
                    <a:lnTo>
                      <a:pt x="683" y="1774"/>
                    </a:lnTo>
                    <a:lnTo>
                      <a:pt x="729" y="1789"/>
                    </a:lnTo>
                    <a:lnTo>
                      <a:pt x="777" y="1800"/>
                    </a:lnTo>
                    <a:lnTo>
                      <a:pt x="825" y="1803"/>
                    </a:lnTo>
                    <a:lnTo>
                      <a:pt x="875" y="1800"/>
                    </a:lnTo>
                    <a:lnTo>
                      <a:pt x="922" y="1789"/>
                    </a:lnTo>
                    <a:lnTo>
                      <a:pt x="968" y="1774"/>
                    </a:lnTo>
                    <a:lnTo>
                      <a:pt x="1013" y="1753"/>
                    </a:lnTo>
                    <a:lnTo>
                      <a:pt x="1056" y="1726"/>
                    </a:lnTo>
                    <a:lnTo>
                      <a:pt x="1099" y="1695"/>
                    </a:lnTo>
                    <a:lnTo>
                      <a:pt x="1139" y="1659"/>
                    </a:lnTo>
                    <a:lnTo>
                      <a:pt x="1176" y="1619"/>
                    </a:lnTo>
                    <a:lnTo>
                      <a:pt x="1212" y="1576"/>
                    </a:lnTo>
                    <a:lnTo>
                      <a:pt x="1245" y="1529"/>
                    </a:lnTo>
                    <a:lnTo>
                      <a:pt x="1276" y="1480"/>
                    </a:lnTo>
                    <a:lnTo>
                      <a:pt x="1305" y="1428"/>
                    </a:lnTo>
                    <a:lnTo>
                      <a:pt x="1330" y="1374"/>
                    </a:lnTo>
                    <a:lnTo>
                      <a:pt x="1353" y="1319"/>
                    </a:lnTo>
                    <a:lnTo>
                      <a:pt x="1372" y="1262"/>
                    </a:lnTo>
                    <a:lnTo>
                      <a:pt x="1388" y="1205"/>
                    </a:lnTo>
                    <a:lnTo>
                      <a:pt x="1401" y="1147"/>
                    </a:lnTo>
                    <a:lnTo>
                      <a:pt x="1411" y="1089"/>
                    </a:lnTo>
                    <a:lnTo>
                      <a:pt x="1416" y="1032"/>
                    </a:lnTo>
                    <a:lnTo>
                      <a:pt x="1418" y="974"/>
                    </a:lnTo>
                    <a:lnTo>
                      <a:pt x="1417" y="904"/>
                    </a:lnTo>
                    <a:lnTo>
                      <a:pt x="1414" y="838"/>
                    </a:lnTo>
                    <a:lnTo>
                      <a:pt x="1339" y="839"/>
                    </a:lnTo>
                    <a:lnTo>
                      <a:pt x="1266" y="836"/>
                    </a:lnTo>
                    <a:lnTo>
                      <a:pt x="1198" y="830"/>
                    </a:lnTo>
                    <a:lnTo>
                      <a:pt x="1133" y="820"/>
                    </a:lnTo>
                    <a:lnTo>
                      <a:pt x="1070" y="808"/>
                    </a:lnTo>
                    <a:lnTo>
                      <a:pt x="1012" y="794"/>
                    </a:lnTo>
                    <a:lnTo>
                      <a:pt x="956" y="777"/>
                    </a:lnTo>
                    <a:lnTo>
                      <a:pt x="903" y="757"/>
                    </a:lnTo>
                    <a:lnTo>
                      <a:pt x="853" y="737"/>
                    </a:lnTo>
                    <a:lnTo>
                      <a:pt x="806" y="713"/>
                    </a:lnTo>
                    <a:lnTo>
                      <a:pt x="762" y="690"/>
                    </a:lnTo>
                    <a:lnTo>
                      <a:pt x="721" y="664"/>
                    </a:lnTo>
                    <a:lnTo>
                      <a:pt x="682" y="638"/>
                    </a:lnTo>
                    <a:lnTo>
                      <a:pt x="646" y="610"/>
                    </a:lnTo>
                    <a:lnTo>
                      <a:pt x="612" y="583"/>
                    </a:lnTo>
                    <a:lnTo>
                      <a:pt x="581" y="555"/>
                    </a:lnTo>
                    <a:lnTo>
                      <a:pt x="552" y="527"/>
                    </a:lnTo>
                    <a:lnTo>
                      <a:pt x="526" y="499"/>
                    </a:lnTo>
                    <a:close/>
                    <a:moveTo>
                      <a:pt x="808" y="0"/>
                    </a:moveTo>
                    <a:lnTo>
                      <a:pt x="851" y="3"/>
                    </a:lnTo>
                    <a:lnTo>
                      <a:pt x="897" y="11"/>
                    </a:lnTo>
                    <a:lnTo>
                      <a:pt x="944" y="23"/>
                    </a:lnTo>
                    <a:lnTo>
                      <a:pt x="993" y="39"/>
                    </a:lnTo>
                    <a:lnTo>
                      <a:pt x="1044" y="60"/>
                    </a:lnTo>
                    <a:lnTo>
                      <a:pt x="1097" y="86"/>
                    </a:lnTo>
                    <a:lnTo>
                      <a:pt x="1152" y="118"/>
                    </a:lnTo>
                    <a:lnTo>
                      <a:pt x="1179" y="135"/>
                    </a:lnTo>
                    <a:lnTo>
                      <a:pt x="1208" y="155"/>
                    </a:lnTo>
                    <a:lnTo>
                      <a:pt x="1239" y="179"/>
                    </a:lnTo>
                    <a:lnTo>
                      <a:pt x="1271" y="205"/>
                    </a:lnTo>
                    <a:lnTo>
                      <a:pt x="1304" y="233"/>
                    </a:lnTo>
                    <a:lnTo>
                      <a:pt x="1334" y="261"/>
                    </a:lnTo>
                    <a:lnTo>
                      <a:pt x="1363" y="292"/>
                    </a:lnTo>
                    <a:lnTo>
                      <a:pt x="1388" y="323"/>
                    </a:lnTo>
                    <a:lnTo>
                      <a:pt x="1409" y="353"/>
                    </a:lnTo>
                    <a:lnTo>
                      <a:pt x="1409" y="353"/>
                    </a:lnTo>
                    <a:lnTo>
                      <a:pt x="1433" y="389"/>
                    </a:lnTo>
                    <a:lnTo>
                      <a:pt x="1455" y="429"/>
                    </a:lnTo>
                    <a:lnTo>
                      <a:pt x="1475" y="472"/>
                    </a:lnTo>
                    <a:lnTo>
                      <a:pt x="1493" y="519"/>
                    </a:lnTo>
                    <a:lnTo>
                      <a:pt x="1509" y="570"/>
                    </a:lnTo>
                    <a:lnTo>
                      <a:pt x="1524" y="626"/>
                    </a:lnTo>
                    <a:lnTo>
                      <a:pt x="1535" y="685"/>
                    </a:lnTo>
                    <a:lnTo>
                      <a:pt x="1545" y="749"/>
                    </a:lnTo>
                    <a:lnTo>
                      <a:pt x="1551" y="817"/>
                    </a:lnTo>
                    <a:lnTo>
                      <a:pt x="1555" y="892"/>
                    </a:lnTo>
                    <a:lnTo>
                      <a:pt x="1573" y="900"/>
                    </a:lnTo>
                    <a:lnTo>
                      <a:pt x="1590" y="910"/>
                    </a:lnTo>
                    <a:lnTo>
                      <a:pt x="1605" y="922"/>
                    </a:lnTo>
                    <a:lnTo>
                      <a:pt x="1619" y="939"/>
                    </a:lnTo>
                    <a:lnTo>
                      <a:pt x="1632" y="957"/>
                    </a:lnTo>
                    <a:lnTo>
                      <a:pt x="1642" y="979"/>
                    </a:lnTo>
                    <a:lnTo>
                      <a:pt x="1651" y="1003"/>
                    </a:lnTo>
                    <a:lnTo>
                      <a:pt x="1657" y="1032"/>
                    </a:lnTo>
                    <a:lnTo>
                      <a:pt x="1661" y="1064"/>
                    </a:lnTo>
                    <a:lnTo>
                      <a:pt x="1662" y="1102"/>
                    </a:lnTo>
                    <a:lnTo>
                      <a:pt x="1660" y="1143"/>
                    </a:lnTo>
                    <a:lnTo>
                      <a:pt x="1655" y="1183"/>
                    </a:lnTo>
                    <a:lnTo>
                      <a:pt x="1648" y="1218"/>
                    </a:lnTo>
                    <a:lnTo>
                      <a:pt x="1638" y="1250"/>
                    </a:lnTo>
                    <a:lnTo>
                      <a:pt x="1625" y="1278"/>
                    </a:lnTo>
                    <a:lnTo>
                      <a:pt x="1611" y="1304"/>
                    </a:lnTo>
                    <a:lnTo>
                      <a:pt x="1595" y="1325"/>
                    </a:lnTo>
                    <a:lnTo>
                      <a:pt x="1577" y="1344"/>
                    </a:lnTo>
                    <a:lnTo>
                      <a:pt x="1558" y="1360"/>
                    </a:lnTo>
                    <a:lnTo>
                      <a:pt x="1537" y="1372"/>
                    </a:lnTo>
                    <a:lnTo>
                      <a:pt x="1515" y="1382"/>
                    </a:lnTo>
                    <a:lnTo>
                      <a:pt x="1493" y="1390"/>
                    </a:lnTo>
                    <a:lnTo>
                      <a:pt x="1471" y="1395"/>
                    </a:lnTo>
                    <a:lnTo>
                      <a:pt x="1445" y="1454"/>
                    </a:lnTo>
                    <a:lnTo>
                      <a:pt x="1416" y="1512"/>
                    </a:lnTo>
                    <a:lnTo>
                      <a:pt x="1385" y="1567"/>
                    </a:lnTo>
                    <a:lnTo>
                      <a:pt x="1350" y="1620"/>
                    </a:lnTo>
                    <a:lnTo>
                      <a:pt x="1313" y="1670"/>
                    </a:lnTo>
                    <a:lnTo>
                      <a:pt x="1273" y="1717"/>
                    </a:lnTo>
                    <a:lnTo>
                      <a:pt x="1231" y="1761"/>
                    </a:lnTo>
                    <a:lnTo>
                      <a:pt x="1187" y="1801"/>
                    </a:lnTo>
                    <a:lnTo>
                      <a:pt x="1141" y="1836"/>
                    </a:lnTo>
                    <a:lnTo>
                      <a:pt x="1092" y="1868"/>
                    </a:lnTo>
                    <a:lnTo>
                      <a:pt x="1042" y="1893"/>
                    </a:lnTo>
                    <a:lnTo>
                      <a:pt x="990" y="1915"/>
                    </a:lnTo>
                    <a:lnTo>
                      <a:pt x="937" y="1930"/>
                    </a:lnTo>
                    <a:lnTo>
                      <a:pt x="882" y="1939"/>
                    </a:lnTo>
                    <a:lnTo>
                      <a:pt x="825" y="1942"/>
                    </a:lnTo>
                    <a:lnTo>
                      <a:pt x="769" y="1939"/>
                    </a:lnTo>
                    <a:lnTo>
                      <a:pt x="714" y="1930"/>
                    </a:lnTo>
                    <a:lnTo>
                      <a:pt x="661" y="1915"/>
                    </a:lnTo>
                    <a:lnTo>
                      <a:pt x="608" y="1893"/>
                    </a:lnTo>
                    <a:lnTo>
                      <a:pt x="558" y="1867"/>
                    </a:lnTo>
                    <a:lnTo>
                      <a:pt x="510" y="1836"/>
                    </a:lnTo>
                    <a:lnTo>
                      <a:pt x="464" y="1800"/>
                    </a:lnTo>
                    <a:lnTo>
                      <a:pt x="419" y="1760"/>
                    </a:lnTo>
                    <a:lnTo>
                      <a:pt x="377" y="1716"/>
                    </a:lnTo>
                    <a:lnTo>
                      <a:pt x="337" y="1669"/>
                    </a:lnTo>
                    <a:lnTo>
                      <a:pt x="300" y="1618"/>
                    </a:lnTo>
                    <a:lnTo>
                      <a:pt x="266" y="1565"/>
                    </a:lnTo>
                    <a:lnTo>
                      <a:pt x="234" y="1510"/>
                    </a:lnTo>
                    <a:lnTo>
                      <a:pt x="205" y="1452"/>
                    </a:lnTo>
                    <a:lnTo>
                      <a:pt x="179" y="1392"/>
                    </a:lnTo>
                    <a:lnTo>
                      <a:pt x="156" y="1386"/>
                    </a:lnTo>
                    <a:lnTo>
                      <a:pt x="133" y="1376"/>
                    </a:lnTo>
                    <a:lnTo>
                      <a:pt x="111" y="1364"/>
                    </a:lnTo>
                    <a:lnTo>
                      <a:pt x="91" y="1349"/>
                    </a:lnTo>
                    <a:lnTo>
                      <a:pt x="72" y="1330"/>
                    </a:lnTo>
                    <a:lnTo>
                      <a:pt x="55" y="1309"/>
                    </a:lnTo>
                    <a:lnTo>
                      <a:pt x="39" y="1284"/>
                    </a:lnTo>
                    <a:lnTo>
                      <a:pt x="26" y="1254"/>
                    </a:lnTo>
                    <a:lnTo>
                      <a:pt x="15" y="1221"/>
                    </a:lnTo>
                    <a:lnTo>
                      <a:pt x="7" y="1184"/>
                    </a:lnTo>
                    <a:lnTo>
                      <a:pt x="2" y="1143"/>
                    </a:lnTo>
                    <a:lnTo>
                      <a:pt x="0" y="1104"/>
                    </a:lnTo>
                    <a:lnTo>
                      <a:pt x="1" y="1068"/>
                    </a:lnTo>
                    <a:lnTo>
                      <a:pt x="4" y="1038"/>
                    </a:lnTo>
                    <a:lnTo>
                      <a:pt x="9" y="1009"/>
                    </a:lnTo>
                    <a:lnTo>
                      <a:pt x="17" y="985"/>
                    </a:lnTo>
                    <a:lnTo>
                      <a:pt x="27" y="964"/>
                    </a:lnTo>
                    <a:lnTo>
                      <a:pt x="38" y="946"/>
                    </a:lnTo>
                    <a:lnTo>
                      <a:pt x="50" y="930"/>
                    </a:lnTo>
                    <a:lnTo>
                      <a:pt x="65" y="916"/>
                    </a:lnTo>
                    <a:lnTo>
                      <a:pt x="80" y="906"/>
                    </a:lnTo>
                    <a:lnTo>
                      <a:pt x="96" y="897"/>
                    </a:lnTo>
                    <a:lnTo>
                      <a:pt x="98" y="851"/>
                    </a:lnTo>
                    <a:lnTo>
                      <a:pt x="89" y="794"/>
                    </a:lnTo>
                    <a:lnTo>
                      <a:pt x="85" y="740"/>
                    </a:lnTo>
                    <a:lnTo>
                      <a:pt x="83" y="690"/>
                    </a:lnTo>
                    <a:lnTo>
                      <a:pt x="85" y="643"/>
                    </a:lnTo>
                    <a:lnTo>
                      <a:pt x="90" y="599"/>
                    </a:lnTo>
                    <a:lnTo>
                      <a:pt x="98" y="559"/>
                    </a:lnTo>
                    <a:lnTo>
                      <a:pt x="108" y="522"/>
                    </a:lnTo>
                    <a:lnTo>
                      <a:pt x="120" y="487"/>
                    </a:lnTo>
                    <a:lnTo>
                      <a:pt x="134" y="455"/>
                    </a:lnTo>
                    <a:lnTo>
                      <a:pt x="149" y="427"/>
                    </a:lnTo>
                    <a:lnTo>
                      <a:pt x="166" y="400"/>
                    </a:lnTo>
                    <a:lnTo>
                      <a:pt x="183" y="377"/>
                    </a:lnTo>
                    <a:lnTo>
                      <a:pt x="202" y="355"/>
                    </a:lnTo>
                    <a:lnTo>
                      <a:pt x="220" y="337"/>
                    </a:lnTo>
                    <a:lnTo>
                      <a:pt x="239" y="320"/>
                    </a:lnTo>
                    <a:lnTo>
                      <a:pt x="257" y="305"/>
                    </a:lnTo>
                    <a:lnTo>
                      <a:pt x="274" y="293"/>
                    </a:lnTo>
                    <a:lnTo>
                      <a:pt x="290" y="282"/>
                    </a:lnTo>
                    <a:lnTo>
                      <a:pt x="305" y="273"/>
                    </a:lnTo>
                    <a:lnTo>
                      <a:pt x="319" y="266"/>
                    </a:lnTo>
                    <a:lnTo>
                      <a:pt x="331" y="260"/>
                    </a:lnTo>
                    <a:lnTo>
                      <a:pt x="341" y="255"/>
                    </a:lnTo>
                    <a:lnTo>
                      <a:pt x="348" y="253"/>
                    </a:lnTo>
                    <a:lnTo>
                      <a:pt x="352" y="246"/>
                    </a:lnTo>
                    <a:lnTo>
                      <a:pt x="359" y="237"/>
                    </a:lnTo>
                    <a:lnTo>
                      <a:pt x="367" y="225"/>
                    </a:lnTo>
                    <a:lnTo>
                      <a:pt x="377" y="212"/>
                    </a:lnTo>
                    <a:lnTo>
                      <a:pt x="390" y="196"/>
                    </a:lnTo>
                    <a:lnTo>
                      <a:pt x="404" y="180"/>
                    </a:lnTo>
                    <a:lnTo>
                      <a:pt x="421" y="163"/>
                    </a:lnTo>
                    <a:lnTo>
                      <a:pt x="439" y="145"/>
                    </a:lnTo>
                    <a:lnTo>
                      <a:pt x="459" y="127"/>
                    </a:lnTo>
                    <a:lnTo>
                      <a:pt x="481" y="108"/>
                    </a:lnTo>
                    <a:lnTo>
                      <a:pt x="505" y="91"/>
                    </a:lnTo>
                    <a:lnTo>
                      <a:pt x="531" y="74"/>
                    </a:lnTo>
                    <a:lnTo>
                      <a:pt x="559" y="57"/>
                    </a:lnTo>
                    <a:lnTo>
                      <a:pt x="589" y="43"/>
                    </a:lnTo>
                    <a:lnTo>
                      <a:pt x="620" y="30"/>
                    </a:lnTo>
                    <a:lnTo>
                      <a:pt x="655" y="19"/>
                    </a:lnTo>
                    <a:lnTo>
                      <a:pt x="690" y="10"/>
                    </a:lnTo>
                    <a:lnTo>
                      <a:pt x="728" y="3"/>
                    </a:lnTo>
                    <a:lnTo>
                      <a:pt x="767" y="0"/>
                    </a:lnTo>
                    <a:lnTo>
                      <a:pt x="80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20" name="Freeform 23"/>
              <p:cNvSpPr>
                <a:spLocks noEditPoints="1"/>
              </p:cNvSpPr>
              <p:nvPr/>
            </p:nvSpPr>
            <p:spPr bwMode="auto">
              <a:xfrm>
                <a:off x="2664" y="4250"/>
                <a:ext cx="83" cy="27"/>
              </a:xfrm>
              <a:custGeom>
                <a:avLst/>
                <a:gdLst>
                  <a:gd name="T0" fmla="*/ 613 w 916"/>
                  <a:gd name="T1" fmla="*/ 78 h 300"/>
                  <a:gd name="T2" fmla="*/ 561 w 916"/>
                  <a:gd name="T3" fmla="*/ 109 h 300"/>
                  <a:gd name="T4" fmla="*/ 554 w 916"/>
                  <a:gd name="T5" fmla="*/ 165 h 300"/>
                  <a:gd name="T6" fmla="*/ 579 w 916"/>
                  <a:gd name="T7" fmla="*/ 210 h 300"/>
                  <a:gd name="T8" fmla="*/ 665 w 916"/>
                  <a:gd name="T9" fmla="*/ 229 h 300"/>
                  <a:gd name="T10" fmla="*/ 787 w 916"/>
                  <a:gd name="T11" fmla="*/ 223 h 300"/>
                  <a:gd name="T12" fmla="*/ 839 w 916"/>
                  <a:gd name="T13" fmla="*/ 191 h 300"/>
                  <a:gd name="T14" fmla="*/ 846 w 916"/>
                  <a:gd name="T15" fmla="*/ 135 h 300"/>
                  <a:gd name="T16" fmla="*/ 820 w 916"/>
                  <a:gd name="T17" fmla="*/ 90 h 300"/>
                  <a:gd name="T18" fmla="*/ 734 w 916"/>
                  <a:gd name="T19" fmla="*/ 72 h 300"/>
                  <a:gd name="T20" fmla="*/ 153 w 916"/>
                  <a:gd name="T21" fmla="*/ 74 h 300"/>
                  <a:gd name="T22" fmla="*/ 85 w 916"/>
                  <a:gd name="T23" fmla="*/ 99 h 300"/>
                  <a:gd name="T24" fmla="*/ 70 w 916"/>
                  <a:gd name="T25" fmla="*/ 150 h 300"/>
                  <a:gd name="T26" fmla="*/ 85 w 916"/>
                  <a:gd name="T27" fmla="*/ 201 h 300"/>
                  <a:gd name="T28" fmla="*/ 153 w 916"/>
                  <a:gd name="T29" fmla="*/ 227 h 300"/>
                  <a:gd name="T30" fmla="*/ 280 w 916"/>
                  <a:gd name="T31" fmla="*/ 227 h 300"/>
                  <a:gd name="T32" fmla="*/ 348 w 916"/>
                  <a:gd name="T33" fmla="*/ 201 h 300"/>
                  <a:gd name="T34" fmla="*/ 363 w 916"/>
                  <a:gd name="T35" fmla="*/ 150 h 300"/>
                  <a:gd name="T36" fmla="*/ 348 w 916"/>
                  <a:gd name="T37" fmla="*/ 99 h 300"/>
                  <a:gd name="T38" fmla="*/ 280 w 916"/>
                  <a:gd name="T39" fmla="*/ 74 h 300"/>
                  <a:gd name="T40" fmla="*/ 234 w 916"/>
                  <a:gd name="T41" fmla="*/ 0 h 300"/>
                  <a:gd name="T42" fmla="*/ 321 w 916"/>
                  <a:gd name="T43" fmla="*/ 9 h 300"/>
                  <a:gd name="T44" fmla="*/ 400 w 916"/>
                  <a:gd name="T45" fmla="*/ 53 h 300"/>
                  <a:gd name="T46" fmla="*/ 574 w 916"/>
                  <a:gd name="T47" fmla="*/ 17 h 300"/>
                  <a:gd name="T48" fmla="*/ 662 w 916"/>
                  <a:gd name="T49" fmla="*/ 1 h 300"/>
                  <a:gd name="T50" fmla="*/ 732 w 916"/>
                  <a:gd name="T51" fmla="*/ 0 h 300"/>
                  <a:gd name="T52" fmla="*/ 806 w 916"/>
                  <a:gd name="T53" fmla="*/ 10 h 300"/>
                  <a:gd name="T54" fmla="*/ 875 w 916"/>
                  <a:gd name="T55" fmla="*/ 45 h 300"/>
                  <a:gd name="T56" fmla="*/ 914 w 916"/>
                  <a:gd name="T57" fmla="*/ 123 h 300"/>
                  <a:gd name="T58" fmla="*/ 900 w 916"/>
                  <a:gd name="T59" fmla="*/ 223 h 300"/>
                  <a:gd name="T60" fmla="*/ 843 w 916"/>
                  <a:gd name="T61" fmla="*/ 277 h 300"/>
                  <a:gd name="T62" fmla="*/ 768 w 916"/>
                  <a:gd name="T63" fmla="*/ 297 h 300"/>
                  <a:gd name="T64" fmla="*/ 699 w 916"/>
                  <a:gd name="T65" fmla="*/ 300 h 300"/>
                  <a:gd name="T66" fmla="*/ 632 w 916"/>
                  <a:gd name="T67" fmla="*/ 297 h 300"/>
                  <a:gd name="T68" fmla="*/ 557 w 916"/>
                  <a:gd name="T69" fmla="*/ 277 h 300"/>
                  <a:gd name="T70" fmla="*/ 500 w 916"/>
                  <a:gd name="T71" fmla="*/ 224 h 300"/>
                  <a:gd name="T72" fmla="*/ 485 w 916"/>
                  <a:gd name="T73" fmla="*/ 137 h 300"/>
                  <a:gd name="T74" fmla="*/ 432 w 916"/>
                  <a:gd name="T75" fmla="*/ 150 h 300"/>
                  <a:gd name="T76" fmla="*/ 405 w 916"/>
                  <a:gd name="T77" fmla="*/ 241 h 300"/>
                  <a:gd name="T78" fmla="*/ 342 w 916"/>
                  <a:gd name="T79" fmla="*/ 284 h 300"/>
                  <a:gd name="T80" fmla="*/ 266 w 916"/>
                  <a:gd name="T81" fmla="*/ 298 h 300"/>
                  <a:gd name="T82" fmla="*/ 201 w 916"/>
                  <a:gd name="T83" fmla="*/ 299 h 300"/>
                  <a:gd name="T84" fmla="*/ 129 w 916"/>
                  <a:gd name="T85" fmla="*/ 294 h 300"/>
                  <a:gd name="T86" fmla="*/ 57 w 916"/>
                  <a:gd name="T87" fmla="*/ 267 h 300"/>
                  <a:gd name="T88" fmla="*/ 7 w 916"/>
                  <a:gd name="T89" fmla="*/ 202 h 300"/>
                  <a:gd name="T90" fmla="*/ 7 w 916"/>
                  <a:gd name="T91" fmla="*/ 98 h 300"/>
                  <a:gd name="T92" fmla="*/ 57 w 916"/>
                  <a:gd name="T93" fmla="*/ 33 h 300"/>
                  <a:gd name="T94" fmla="*/ 129 w 916"/>
                  <a:gd name="T95" fmla="*/ 6 h 300"/>
                  <a:gd name="T96" fmla="*/ 201 w 916"/>
                  <a:gd name="T97" fmla="*/ 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16" h="300">
                    <a:moveTo>
                      <a:pt x="699" y="71"/>
                    </a:moveTo>
                    <a:lnTo>
                      <a:pt x="665" y="72"/>
                    </a:lnTo>
                    <a:lnTo>
                      <a:pt x="636" y="74"/>
                    </a:lnTo>
                    <a:lnTo>
                      <a:pt x="613" y="78"/>
                    </a:lnTo>
                    <a:lnTo>
                      <a:pt x="594" y="83"/>
                    </a:lnTo>
                    <a:lnTo>
                      <a:pt x="579" y="90"/>
                    </a:lnTo>
                    <a:lnTo>
                      <a:pt x="569" y="99"/>
                    </a:lnTo>
                    <a:lnTo>
                      <a:pt x="561" y="109"/>
                    </a:lnTo>
                    <a:lnTo>
                      <a:pt x="556" y="122"/>
                    </a:lnTo>
                    <a:lnTo>
                      <a:pt x="554" y="135"/>
                    </a:lnTo>
                    <a:lnTo>
                      <a:pt x="553" y="150"/>
                    </a:lnTo>
                    <a:lnTo>
                      <a:pt x="554" y="165"/>
                    </a:lnTo>
                    <a:lnTo>
                      <a:pt x="556" y="179"/>
                    </a:lnTo>
                    <a:lnTo>
                      <a:pt x="561" y="191"/>
                    </a:lnTo>
                    <a:lnTo>
                      <a:pt x="569" y="201"/>
                    </a:lnTo>
                    <a:lnTo>
                      <a:pt x="579" y="210"/>
                    </a:lnTo>
                    <a:lnTo>
                      <a:pt x="594" y="216"/>
                    </a:lnTo>
                    <a:lnTo>
                      <a:pt x="613" y="223"/>
                    </a:lnTo>
                    <a:lnTo>
                      <a:pt x="636" y="227"/>
                    </a:lnTo>
                    <a:lnTo>
                      <a:pt x="665" y="229"/>
                    </a:lnTo>
                    <a:lnTo>
                      <a:pt x="699" y="230"/>
                    </a:lnTo>
                    <a:lnTo>
                      <a:pt x="734" y="229"/>
                    </a:lnTo>
                    <a:lnTo>
                      <a:pt x="763" y="227"/>
                    </a:lnTo>
                    <a:lnTo>
                      <a:pt x="787" y="223"/>
                    </a:lnTo>
                    <a:lnTo>
                      <a:pt x="805" y="216"/>
                    </a:lnTo>
                    <a:lnTo>
                      <a:pt x="820" y="210"/>
                    </a:lnTo>
                    <a:lnTo>
                      <a:pt x="831" y="201"/>
                    </a:lnTo>
                    <a:lnTo>
                      <a:pt x="839" y="191"/>
                    </a:lnTo>
                    <a:lnTo>
                      <a:pt x="843" y="179"/>
                    </a:lnTo>
                    <a:lnTo>
                      <a:pt x="846" y="165"/>
                    </a:lnTo>
                    <a:lnTo>
                      <a:pt x="847" y="150"/>
                    </a:lnTo>
                    <a:lnTo>
                      <a:pt x="846" y="135"/>
                    </a:lnTo>
                    <a:lnTo>
                      <a:pt x="843" y="122"/>
                    </a:lnTo>
                    <a:lnTo>
                      <a:pt x="839" y="109"/>
                    </a:lnTo>
                    <a:lnTo>
                      <a:pt x="831" y="99"/>
                    </a:lnTo>
                    <a:lnTo>
                      <a:pt x="820" y="90"/>
                    </a:lnTo>
                    <a:lnTo>
                      <a:pt x="805" y="83"/>
                    </a:lnTo>
                    <a:lnTo>
                      <a:pt x="787" y="78"/>
                    </a:lnTo>
                    <a:lnTo>
                      <a:pt x="763" y="74"/>
                    </a:lnTo>
                    <a:lnTo>
                      <a:pt x="734" y="72"/>
                    </a:lnTo>
                    <a:lnTo>
                      <a:pt x="699" y="71"/>
                    </a:lnTo>
                    <a:close/>
                    <a:moveTo>
                      <a:pt x="216" y="71"/>
                    </a:moveTo>
                    <a:lnTo>
                      <a:pt x="182" y="72"/>
                    </a:lnTo>
                    <a:lnTo>
                      <a:pt x="153" y="74"/>
                    </a:lnTo>
                    <a:lnTo>
                      <a:pt x="130" y="78"/>
                    </a:lnTo>
                    <a:lnTo>
                      <a:pt x="111" y="83"/>
                    </a:lnTo>
                    <a:lnTo>
                      <a:pt x="96" y="90"/>
                    </a:lnTo>
                    <a:lnTo>
                      <a:pt x="85" y="99"/>
                    </a:lnTo>
                    <a:lnTo>
                      <a:pt x="78" y="109"/>
                    </a:lnTo>
                    <a:lnTo>
                      <a:pt x="73" y="122"/>
                    </a:lnTo>
                    <a:lnTo>
                      <a:pt x="70" y="135"/>
                    </a:lnTo>
                    <a:lnTo>
                      <a:pt x="70" y="150"/>
                    </a:lnTo>
                    <a:lnTo>
                      <a:pt x="70" y="165"/>
                    </a:lnTo>
                    <a:lnTo>
                      <a:pt x="73" y="179"/>
                    </a:lnTo>
                    <a:lnTo>
                      <a:pt x="78" y="191"/>
                    </a:lnTo>
                    <a:lnTo>
                      <a:pt x="85" y="201"/>
                    </a:lnTo>
                    <a:lnTo>
                      <a:pt x="96" y="210"/>
                    </a:lnTo>
                    <a:lnTo>
                      <a:pt x="111" y="216"/>
                    </a:lnTo>
                    <a:lnTo>
                      <a:pt x="130" y="223"/>
                    </a:lnTo>
                    <a:lnTo>
                      <a:pt x="153" y="227"/>
                    </a:lnTo>
                    <a:lnTo>
                      <a:pt x="182" y="229"/>
                    </a:lnTo>
                    <a:lnTo>
                      <a:pt x="216" y="230"/>
                    </a:lnTo>
                    <a:lnTo>
                      <a:pt x="250" y="229"/>
                    </a:lnTo>
                    <a:lnTo>
                      <a:pt x="280" y="227"/>
                    </a:lnTo>
                    <a:lnTo>
                      <a:pt x="304" y="223"/>
                    </a:lnTo>
                    <a:lnTo>
                      <a:pt x="322" y="216"/>
                    </a:lnTo>
                    <a:lnTo>
                      <a:pt x="337" y="210"/>
                    </a:lnTo>
                    <a:lnTo>
                      <a:pt x="348" y="201"/>
                    </a:lnTo>
                    <a:lnTo>
                      <a:pt x="355" y="191"/>
                    </a:lnTo>
                    <a:lnTo>
                      <a:pt x="360" y="179"/>
                    </a:lnTo>
                    <a:lnTo>
                      <a:pt x="363" y="165"/>
                    </a:lnTo>
                    <a:lnTo>
                      <a:pt x="363" y="150"/>
                    </a:lnTo>
                    <a:lnTo>
                      <a:pt x="363" y="135"/>
                    </a:lnTo>
                    <a:lnTo>
                      <a:pt x="360" y="122"/>
                    </a:lnTo>
                    <a:lnTo>
                      <a:pt x="355" y="109"/>
                    </a:lnTo>
                    <a:lnTo>
                      <a:pt x="348" y="99"/>
                    </a:lnTo>
                    <a:lnTo>
                      <a:pt x="337" y="90"/>
                    </a:lnTo>
                    <a:lnTo>
                      <a:pt x="322" y="83"/>
                    </a:lnTo>
                    <a:lnTo>
                      <a:pt x="304" y="78"/>
                    </a:lnTo>
                    <a:lnTo>
                      <a:pt x="280" y="74"/>
                    </a:lnTo>
                    <a:lnTo>
                      <a:pt x="250" y="72"/>
                    </a:lnTo>
                    <a:lnTo>
                      <a:pt x="216" y="71"/>
                    </a:lnTo>
                    <a:close/>
                    <a:moveTo>
                      <a:pt x="216" y="0"/>
                    </a:moveTo>
                    <a:lnTo>
                      <a:pt x="234" y="0"/>
                    </a:lnTo>
                    <a:lnTo>
                      <a:pt x="254" y="1"/>
                    </a:lnTo>
                    <a:lnTo>
                      <a:pt x="276" y="2"/>
                    </a:lnTo>
                    <a:lnTo>
                      <a:pt x="298" y="5"/>
                    </a:lnTo>
                    <a:lnTo>
                      <a:pt x="321" y="9"/>
                    </a:lnTo>
                    <a:lnTo>
                      <a:pt x="343" y="17"/>
                    </a:lnTo>
                    <a:lnTo>
                      <a:pt x="364" y="26"/>
                    </a:lnTo>
                    <a:lnTo>
                      <a:pt x="383" y="37"/>
                    </a:lnTo>
                    <a:lnTo>
                      <a:pt x="400" y="53"/>
                    </a:lnTo>
                    <a:lnTo>
                      <a:pt x="516" y="53"/>
                    </a:lnTo>
                    <a:lnTo>
                      <a:pt x="533" y="37"/>
                    </a:lnTo>
                    <a:lnTo>
                      <a:pt x="553" y="26"/>
                    </a:lnTo>
                    <a:lnTo>
                      <a:pt x="574" y="17"/>
                    </a:lnTo>
                    <a:lnTo>
                      <a:pt x="596" y="9"/>
                    </a:lnTo>
                    <a:lnTo>
                      <a:pt x="618" y="5"/>
                    </a:lnTo>
                    <a:lnTo>
                      <a:pt x="640" y="2"/>
                    </a:lnTo>
                    <a:lnTo>
                      <a:pt x="662" y="1"/>
                    </a:lnTo>
                    <a:lnTo>
                      <a:pt x="682" y="0"/>
                    </a:lnTo>
                    <a:lnTo>
                      <a:pt x="699" y="0"/>
                    </a:lnTo>
                    <a:lnTo>
                      <a:pt x="715" y="0"/>
                    </a:lnTo>
                    <a:lnTo>
                      <a:pt x="732" y="0"/>
                    </a:lnTo>
                    <a:lnTo>
                      <a:pt x="749" y="1"/>
                    </a:lnTo>
                    <a:lnTo>
                      <a:pt x="768" y="3"/>
                    </a:lnTo>
                    <a:lnTo>
                      <a:pt x="787" y="6"/>
                    </a:lnTo>
                    <a:lnTo>
                      <a:pt x="806" y="10"/>
                    </a:lnTo>
                    <a:lnTo>
                      <a:pt x="825" y="16"/>
                    </a:lnTo>
                    <a:lnTo>
                      <a:pt x="843" y="24"/>
                    </a:lnTo>
                    <a:lnTo>
                      <a:pt x="860" y="33"/>
                    </a:lnTo>
                    <a:lnTo>
                      <a:pt x="875" y="45"/>
                    </a:lnTo>
                    <a:lnTo>
                      <a:pt x="889" y="59"/>
                    </a:lnTo>
                    <a:lnTo>
                      <a:pt x="900" y="77"/>
                    </a:lnTo>
                    <a:lnTo>
                      <a:pt x="908" y="98"/>
                    </a:lnTo>
                    <a:lnTo>
                      <a:pt x="914" y="123"/>
                    </a:lnTo>
                    <a:lnTo>
                      <a:pt x="916" y="150"/>
                    </a:lnTo>
                    <a:lnTo>
                      <a:pt x="914" y="178"/>
                    </a:lnTo>
                    <a:lnTo>
                      <a:pt x="908" y="202"/>
                    </a:lnTo>
                    <a:lnTo>
                      <a:pt x="900" y="223"/>
                    </a:lnTo>
                    <a:lnTo>
                      <a:pt x="889" y="241"/>
                    </a:lnTo>
                    <a:lnTo>
                      <a:pt x="875" y="255"/>
                    </a:lnTo>
                    <a:lnTo>
                      <a:pt x="860" y="267"/>
                    </a:lnTo>
                    <a:lnTo>
                      <a:pt x="843" y="277"/>
                    </a:lnTo>
                    <a:lnTo>
                      <a:pt x="825" y="285"/>
                    </a:lnTo>
                    <a:lnTo>
                      <a:pt x="806" y="290"/>
                    </a:lnTo>
                    <a:lnTo>
                      <a:pt x="787" y="294"/>
                    </a:lnTo>
                    <a:lnTo>
                      <a:pt x="768" y="297"/>
                    </a:lnTo>
                    <a:lnTo>
                      <a:pt x="749" y="298"/>
                    </a:lnTo>
                    <a:lnTo>
                      <a:pt x="732" y="299"/>
                    </a:lnTo>
                    <a:lnTo>
                      <a:pt x="715" y="299"/>
                    </a:lnTo>
                    <a:lnTo>
                      <a:pt x="699" y="300"/>
                    </a:lnTo>
                    <a:lnTo>
                      <a:pt x="685" y="299"/>
                    </a:lnTo>
                    <a:lnTo>
                      <a:pt x="668" y="299"/>
                    </a:lnTo>
                    <a:lnTo>
                      <a:pt x="650" y="298"/>
                    </a:lnTo>
                    <a:lnTo>
                      <a:pt x="632" y="297"/>
                    </a:lnTo>
                    <a:lnTo>
                      <a:pt x="613" y="294"/>
                    </a:lnTo>
                    <a:lnTo>
                      <a:pt x="593" y="290"/>
                    </a:lnTo>
                    <a:lnTo>
                      <a:pt x="575" y="285"/>
                    </a:lnTo>
                    <a:lnTo>
                      <a:pt x="557" y="277"/>
                    </a:lnTo>
                    <a:lnTo>
                      <a:pt x="540" y="267"/>
                    </a:lnTo>
                    <a:lnTo>
                      <a:pt x="524" y="255"/>
                    </a:lnTo>
                    <a:lnTo>
                      <a:pt x="511" y="241"/>
                    </a:lnTo>
                    <a:lnTo>
                      <a:pt x="500" y="224"/>
                    </a:lnTo>
                    <a:lnTo>
                      <a:pt x="491" y="202"/>
                    </a:lnTo>
                    <a:lnTo>
                      <a:pt x="486" y="179"/>
                    </a:lnTo>
                    <a:lnTo>
                      <a:pt x="484" y="150"/>
                    </a:lnTo>
                    <a:lnTo>
                      <a:pt x="485" y="137"/>
                    </a:lnTo>
                    <a:lnTo>
                      <a:pt x="486" y="125"/>
                    </a:lnTo>
                    <a:lnTo>
                      <a:pt x="430" y="125"/>
                    </a:lnTo>
                    <a:lnTo>
                      <a:pt x="432" y="137"/>
                    </a:lnTo>
                    <a:lnTo>
                      <a:pt x="432" y="150"/>
                    </a:lnTo>
                    <a:lnTo>
                      <a:pt x="430" y="179"/>
                    </a:lnTo>
                    <a:lnTo>
                      <a:pt x="425" y="202"/>
                    </a:lnTo>
                    <a:lnTo>
                      <a:pt x="416" y="224"/>
                    </a:lnTo>
                    <a:lnTo>
                      <a:pt x="405" y="241"/>
                    </a:lnTo>
                    <a:lnTo>
                      <a:pt x="392" y="255"/>
                    </a:lnTo>
                    <a:lnTo>
                      <a:pt x="377" y="267"/>
                    </a:lnTo>
                    <a:lnTo>
                      <a:pt x="360" y="277"/>
                    </a:lnTo>
                    <a:lnTo>
                      <a:pt x="342" y="284"/>
                    </a:lnTo>
                    <a:lnTo>
                      <a:pt x="323" y="290"/>
                    </a:lnTo>
                    <a:lnTo>
                      <a:pt x="304" y="294"/>
                    </a:lnTo>
                    <a:lnTo>
                      <a:pt x="285" y="296"/>
                    </a:lnTo>
                    <a:lnTo>
                      <a:pt x="266" y="298"/>
                    </a:lnTo>
                    <a:lnTo>
                      <a:pt x="248" y="299"/>
                    </a:lnTo>
                    <a:lnTo>
                      <a:pt x="231" y="299"/>
                    </a:lnTo>
                    <a:lnTo>
                      <a:pt x="216" y="299"/>
                    </a:lnTo>
                    <a:lnTo>
                      <a:pt x="201" y="299"/>
                    </a:lnTo>
                    <a:lnTo>
                      <a:pt x="185" y="299"/>
                    </a:lnTo>
                    <a:lnTo>
                      <a:pt x="167" y="298"/>
                    </a:lnTo>
                    <a:lnTo>
                      <a:pt x="148" y="296"/>
                    </a:lnTo>
                    <a:lnTo>
                      <a:pt x="129" y="294"/>
                    </a:lnTo>
                    <a:lnTo>
                      <a:pt x="110" y="290"/>
                    </a:lnTo>
                    <a:lnTo>
                      <a:pt x="91" y="284"/>
                    </a:lnTo>
                    <a:lnTo>
                      <a:pt x="73" y="277"/>
                    </a:lnTo>
                    <a:lnTo>
                      <a:pt x="57" y="267"/>
                    </a:lnTo>
                    <a:lnTo>
                      <a:pt x="41" y="255"/>
                    </a:lnTo>
                    <a:lnTo>
                      <a:pt x="27" y="240"/>
                    </a:lnTo>
                    <a:lnTo>
                      <a:pt x="16" y="223"/>
                    </a:lnTo>
                    <a:lnTo>
                      <a:pt x="7" y="202"/>
                    </a:lnTo>
                    <a:lnTo>
                      <a:pt x="2" y="178"/>
                    </a:lnTo>
                    <a:lnTo>
                      <a:pt x="0" y="150"/>
                    </a:lnTo>
                    <a:lnTo>
                      <a:pt x="2" y="122"/>
                    </a:lnTo>
                    <a:lnTo>
                      <a:pt x="7" y="98"/>
                    </a:lnTo>
                    <a:lnTo>
                      <a:pt x="16" y="77"/>
                    </a:lnTo>
                    <a:lnTo>
                      <a:pt x="27" y="59"/>
                    </a:lnTo>
                    <a:lnTo>
                      <a:pt x="41" y="45"/>
                    </a:lnTo>
                    <a:lnTo>
                      <a:pt x="57" y="33"/>
                    </a:lnTo>
                    <a:lnTo>
                      <a:pt x="73" y="23"/>
                    </a:lnTo>
                    <a:lnTo>
                      <a:pt x="91" y="16"/>
                    </a:lnTo>
                    <a:lnTo>
                      <a:pt x="110" y="10"/>
                    </a:lnTo>
                    <a:lnTo>
                      <a:pt x="129" y="6"/>
                    </a:lnTo>
                    <a:lnTo>
                      <a:pt x="148" y="3"/>
                    </a:lnTo>
                    <a:lnTo>
                      <a:pt x="167" y="1"/>
                    </a:lnTo>
                    <a:lnTo>
                      <a:pt x="185" y="0"/>
                    </a:lnTo>
                    <a:lnTo>
                      <a:pt x="201" y="0"/>
                    </a:lnTo>
                    <a:lnTo>
                      <a:pt x="2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21" name="Freeform 24"/>
              <p:cNvSpPr>
                <a:spLocks noEditPoints="1"/>
              </p:cNvSpPr>
              <p:nvPr/>
            </p:nvSpPr>
            <p:spPr bwMode="auto">
              <a:xfrm>
                <a:off x="2597" y="4335"/>
                <a:ext cx="217" cy="124"/>
              </a:xfrm>
              <a:custGeom>
                <a:avLst/>
                <a:gdLst>
                  <a:gd name="T0" fmla="*/ 1796 w 2393"/>
                  <a:gd name="T1" fmla="*/ 704 h 1360"/>
                  <a:gd name="T2" fmla="*/ 1761 w 2393"/>
                  <a:gd name="T3" fmla="*/ 720 h 1360"/>
                  <a:gd name="T4" fmla="*/ 1590 w 2393"/>
                  <a:gd name="T5" fmla="*/ 904 h 1360"/>
                  <a:gd name="T6" fmla="*/ 1882 w 2393"/>
                  <a:gd name="T7" fmla="*/ 733 h 1360"/>
                  <a:gd name="T8" fmla="*/ 1851 w 2393"/>
                  <a:gd name="T9" fmla="*/ 709 h 1360"/>
                  <a:gd name="T10" fmla="*/ 1814 w 2393"/>
                  <a:gd name="T11" fmla="*/ 702 h 1360"/>
                  <a:gd name="T12" fmla="*/ 1831 w 2393"/>
                  <a:gd name="T13" fmla="*/ 20 h 1360"/>
                  <a:gd name="T14" fmla="*/ 1950 w 2393"/>
                  <a:gd name="T15" fmla="*/ 61 h 1360"/>
                  <a:gd name="T16" fmla="*/ 2057 w 2393"/>
                  <a:gd name="T17" fmla="*/ 121 h 1360"/>
                  <a:gd name="T18" fmla="*/ 2154 w 2393"/>
                  <a:gd name="T19" fmla="*/ 196 h 1360"/>
                  <a:gd name="T20" fmla="*/ 2235 w 2393"/>
                  <a:gd name="T21" fmla="*/ 286 h 1360"/>
                  <a:gd name="T22" fmla="*/ 2301 w 2393"/>
                  <a:gd name="T23" fmla="*/ 388 h 1360"/>
                  <a:gd name="T24" fmla="*/ 2352 w 2393"/>
                  <a:gd name="T25" fmla="*/ 501 h 1360"/>
                  <a:gd name="T26" fmla="*/ 2382 w 2393"/>
                  <a:gd name="T27" fmla="*/ 622 h 1360"/>
                  <a:gd name="T28" fmla="*/ 2393 w 2393"/>
                  <a:gd name="T29" fmla="*/ 748 h 1360"/>
                  <a:gd name="T30" fmla="*/ 2390 w 2393"/>
                  <a:gd name="T31" fmla="*/ 1230 h 1360"/>
                  <a:gd name="T32" fmla="*/ 2370 w 2393"/>
                  <a:gd name="T33" fmla="*/ 1282 h 1360"/>
                  <a:gd name="T34" fmla="*/ 2335 w 2393"/>
                  <a:gd name="T35" fmla="*/ 1324 h 1360"/>
                  <a:gd name="T36" fmla="*/ 2286 w 2393"/>
                  <a:gd name="T37" fmla="*/ 1351 h 1360"/>
                  <a:gd name="T38" fmla="*/ 2230 w 2393"/>
                  <a:gd name="T39" fmla="*/ 1360 h 1360"/>
                  <a:gd name="T40" fmla="*/ 129 w 2393"/>
                  <a:gd name="T41" fmla="*/ 1358 h 1360"/>
                  <a:gd name="T42" fmla="*/ 77 w 2393"/>
                  <a:gd name="T43" fmla="*/ 1339 h 1360"/>
                  <a:gd name="T44" fmla="*/ 36 w 2393"/>
                  <a:gd name="T45" fmla="*/ 1304 h 1360"/>
                  <a:gd name="T46" fmla="*/ 10 w 2393"/>
                  <a:gd name="T47" fmla="*/ 1256 h 1360"/>
                  <a:gd name="T48" fmla="*/ 0 w 2393"/>
                  <a:gd name="T49" fmla="*/ 1200 h 1360"/>
                  <a:gd name="T50" fmla="*/ 3 w 2393"/>
                  <a:gd name="T51" fmla="*/ 684 h 1360"/>
                  <a:gd name="T52" fmla="*/ 23 w 2393"/>
                  <a:gd name="T53" fmla="*/ 561 h 1360"/>
                  <a:gd name="T54" fmla="*/ 63 w 2393"/>
                  <a:gd name="T55" fmla="*/ 443 h 1360"/>
                  <a:gd name="T56" fmla="*/ 122 w 2393"/>
                  <a:gd name="T57" fmla="*/ 336 h 1360"/>
                  <a:gd name="T58" fmla="*/ 195 w 2393"/>
                  <a:gd name="T59" fmla="*/ 240 h 1360"/>
                  <a:gd name="T60" fmla="*/ 283 w 2393"/>
                  <a:gd name="T61" fmla="*/ 157 h 1360"/>
                  <a:gd name="T62" fmla="*/ 385 w 2393"/>
                  <a:gd name="T63" fmla="*/ 89 h 1360"/>
                  <a:gd name="T64" fmla="*/ 498 w 2393"/>
                  <a:gd name="T65" fmla="*/ 38 h 1360"/>
                  <a:gd name="T66" fmla="*/ 640 w 2393"/>
                  <a:gd name="T67" fmla="*/ 0 h 1360"/>
                  <a:gd name="T68" fmla="*/ 1748 w 2393"/>
                  <a:gd name="T69" fmla="*/ 0 h 1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393" h="1360">
                    <a:moveTo>
                      <a:pt x="1814" y="702"/>
                    </a:moveTo>
                    <a:lnTo>
                      <a:pt x="1796" y="704"/>
                    </a:lnTo>
                    <a:lnTo>
                      <a:pt x="1778" y="709"/>
                    </a:lnTo>
                    <a:lnTo>
                      <a:pt x="1761" y="720"/>
                    </a:lnTo>
                    <a:lnTo>
                      <a:pt x="1746" y="733"/>
                    </a:lnTo>
                    <a:lnTo>
                      <a:pt x="1590" y="904"/>
                    </a:lnTo>
                    <a:lnTo>
                      <a:pt x="2038" y="904"/>
                    </a:lnTo>
                    <a:lnTo>
                      <a:pt x="1882" y="733"/>
                    </a:lnTo>
                    <a:lnTo>
                      <a:pt x="1867" y="719"/>
                    </a:lnTo>
                    <a:lnTo>
                      <a:pt x="1851" y="709"/>
                    </a:lnTo>
                    <a:lnTo>
                      <a:pt x="1833" y="703"/>
                    </a:lnTo>
                    <a:lnTo>
                      <a:pt x="1814" y="702"/>
                    </a:lnTo>
                    <a:close/>
                    <a:moveTo>
                      <a:pt x="1748" y="0"/>
                    </a:moveTo>
                    <a:lnTo>
                      <a:pt x="1831" y="20"/>
                    </a:lnTo>
                    <a:lnTo>
                      <a:pt x="1892" y="38"/>
                    </a:lnTo>
                    <a:lnTo>
                      <a:pt x="1950" y="61"/>
                    </a:lnTo>
                    <a:lnTo>
                      <a:pt x="2005" y="88"/>
                    </a:lnTo>
                    <a:lnTo>
                      <a:pt x="2057" y="121"/>
                    </a:lnTo>
                    <a:lnTo>
                      <a:pt x="2107" y="157"/>
                    </a:lnTo>
                    <a:lnTo>
                      <a:pt x="2154" y="196"/>
                    </a:lnTo>
                    <a:lnTo>
                      <a:pt x="2196" y="239"/>
                    </a:lnTo>
                    <a:lnTo>
                      <a:pt x="2235" y="286"/>
                    </a:lnTo>
                    <a:lnTo>
                      <a:pt x="2270" y="336"/>
                    </a:lnTo>
                    <a:lnTo>
                      <a:pt x="2301" y="388"/>
                    </a:lnTo>
                    <a:lnTo>
                      <a:pt x="2328" y="443"/>
                    </a:lnTo>
                    <a:lnTo>
                      <a:pt x="2352" y="501"/>
                    </a:lnTo>
                    <a:lnTo>
                      <a:pt x="2369" y="561"/>
                    </a:lnTo>
                    <a:lnTo>
                      <a:pt x="2382" y="622"/>
                    </a:lnTo>
                    <a:lnTo>
                      <a:pt x="2390" y="684"/>
                    </a:lnTo>
                    <a:lnTo>
                      <a:pt x="2393" y="748"/>
                    </a:lnTo>
                    <a:lnTo>
                      <a:pt x="2393" y="1200"/>
                    </a:lnTo>
                    <a:lnTo>
                      <a:pt x="2390" y="1230"/>
                    </a:lnTo>
                    <a:lnTo>
                      <a:pt x="2383" y="1256"/>
                    </a:lnTo>
                    <a:lnTo>
                      <a:pt x="2370" y="1282"/>
                    </a:lnTo>
                    <a:lnTo>
                      <a:pt x="2354" y="1304"/>
                    </a:lnTo>
                    <a:lnTo>
                      <a:pt x="2335" y="1324"/>
                    </a:lnTo>
                    <a:lnTo>
                      <a:pt x="2311" y="1339"/>
                    </a:lnTo>
                    <a:lnTo>
                      <a:pt x="2286" y="1351"/>
                    </a:lnTo>
                    <a:lnTo>
                      <a:pt x="2259" y="1358"/>
                    </a:lnTo>
                    <a:lnTo>
                      <a:pt x="2230" y="1360"/>
                    </a:lnTo>
                    <a:lnTo>
                      <a:pt x="157" y="1360"/>
                    </a:lnTo>
                    <a:lnTo>
                      <a:pt x="129" y="1358"/>
                    </a:lnTo>
                    <a:lnTo>
                      <a:pt x="101" y="1351"/>
                    </a:lnTo>
                    <a:lnTo>
                      <a:pt x="77" y="1339"/>
                    </a:lnTo>
                    <a:lnTo>
                      <a:pt x="55" y="1324"/>
                    </a:lnTo>
                    <a:lnTo>
                      <a:pt x="36" y="1304"/>
                    </a:lnTo>
                    <a:lnTo>
                      <a:pt x="21" y="1282"/>
                    </a:lnTo>
                    <a:lnTo>
                      <a:pt x="10" y="1256"/>
                    </a:lnTo>
                    <a:lnTo>
                      <a:pt x="3" y="1230"/>
                    </a:lnTo>
                    <a:lnTo>
                      <a:pt x="0" y="1200"/>
                    </a:lnTo>
                    <a:lnTo>
                      <a:pt x="0" y="748"/>
                    </a:lnTo>
                    <a:lnTo>
                      <a:pt x="3" y="684"/>
                    </a:lnTo>
                    <a:lnTo>
                      <a:pt x="11" y="622"/>
                    </a:lnTo>
                    <a:lnTo>
                      <a:pt x="23" y="561"/>
                    </a:lnTo>
                    <a:lnTo>
                      <a:pt x="41" y="501"/>
                    </a:lnTo>
                    <a:lnTo>
                      <a:pt x="63" y="443"/>
                    </a:lnTo>
                    <a:lnTo>
                      <a:pt x="90" y="389"/>
                    </a:lnTo>
                    <a:lnTo>
                      <a:pt x="122" y="336"/>
                    </a:lnTo>
                    <a:lnTo>
                      <a:pt x="156" y="286"/>
                    </a:lnTo>
                    <a:lnTo>
                      <a:pt x="195" y="240"/>
                    </a:lnTo>
                    <a:lnTo>
                      <a:pt x="237" y="196"/>
                    </a:lnTo>
                    <a:lnTo>
                      <a:pt x="283" y="157"/>
                    </a:lnTo>
                    <a:lnTo>
                      <a:pt x="332" y="121"/>
                    </a:lnTo>
                    <a:lnTo>
                      <a:pt x="385" y="89"/>
                    </a:lnTo>
                    <a:lnTo>
                      <a:pt x="440" y="62"/>
                    </a:lnTo>
                    <a:lnTo>
                      <a:pt x="498" y="38"/>
                    </a:lnTo>
                    <a:lnTo>
                      <a:pt x="559" y="20"/>
                    </a:lnTo>
                    <a:lnTo>
                      <a:pt x="640" y="0"/>
                    </a:lnTo>
                    <a:lnTo>
                      <a:pt x="1193" y="1280"/>
                    </a:lnTo>
                    <a:lnTo>
                      <a:pt x="174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22" name="Freeform 25"/>
              <p:cNvSpPr>
                <a:spLocks/>
              </p:cNvSpPr>
              <p:nvPr/>
            </p:nvSpPr>
            <p:spPr bwMode="auto">
              <a:xfrm>
                <a:off x="2689" y="4347"/>
                <a:ext cx="34" cy="83"/>
              </a:xfrm>
              <a:custGeom>
                <a:avLst/>
                <a:gdLst>
                  <a:gd name="T0" fmla="*/ 135 w 373"/>
                  <a:gd name="T1" fmla="*/ 0 h 915"/>
                  <a:gd name="T2" fmla="*/ 237 w 373"/>
                  <a:gd name="T3" fmla="*/ 0 h 915"/>
                  <a:gd name="T4" fmla="*/ 258 w 373"/>
                  <a:gd name="T5" fmla="*/ 2 h 915"/>
                  <a:gd name="T6" fmla="*/ 278 w 373"/>
                  <a:gd name="T7" fmla="*/ 9 h 915"/>
                  <a:gd name="T8" fmla="*/ 295 w 373"/>
                  <a:gd name="T9" fmla="*/ 21 h 915"/>
                  <a:gd name="T10" fmla="*/ 310 w 373"/>
                  <a:gd name="T11" fmla="*/ 36 h 915"/>
                  <a:gd name="T12" fmla="*/ 321 w 373"/>
                  <a:gd name="T13" fmla="*/ 53 h 915"/>
                  <a:gd name="T14" fmla="*/ 328 w 373"/>
                  <a:gd name="T15" fmla="*/ 74 h 915"/>
                  <a:gd name="T16" fmla="*/ 366 w 373"/>
                  <a:gd name="T17" fmla="*/ 234 h 915"/>
                  <a:gd name="T18" fmla="*/ 368 w 373"/>
                  <a:gd name="T19" fmla="*/ 257 h 915"/>
                  <a:gd name="T20" fmla="*/ 365 w 373"/>
                  <a:gd name="T21" fmla="*/ 281 h 915"/>
                  <a:gd name="T22" fmla="*/ 357 w 373"/>
                  <a:gd name="T23" fmla="*/ 301 h 915"/>
                  <a:gd name="T24" fmla="*/ 345 w 373"/>
                  <a:gd name="T25" fmla="*/ 319 h 915"/>
                  <a:gd name="T26" fmla="*/ 329 w 373"/>
                  <a:gd name="T27" fmla="*/ 334 h 915"/>
                  <a:gd name="T28" fmla="*/ 309 w 373"/>
                  <a:gd name="T29" fmla="*/ 345 h 915"/>
                  <a:gd name="T30" fmla="*/ 287 w 373"/>
                  <a:gd name="T31" fmla="*/ 351 h 915"/>
                  <a:gd name="T32" fmla="*/ 373 w 373"/>
                  <a:gd name="T33" fmla="*/ 438 h 915"/>
                  <a:gd name="T34" fmla="*/ 187 w 373"/>
                  <a:gd name="T35" fmla="*/ 915 h 915"/>
                  <a:gd name="T36" fmla="*/ 0 w 373"/>
                  <a:gd name="T37" fmla="*/ 438 h 915"/>
                  <a:gd name="T38" fmla="*/ 85 w 373"/>
                  <a:gd name="T39" fmla="*/ 351 h 915"/>
                  <a:gd name="T40" fmla="*/ 63 w 373"/>
                  <a:gd name="T41" fmla="*/ 345 h 915"/>
                  <a:gd name="T42" fmla="*/ 44 w 373"/>
                  <a:gd name="T43" fmla="*/ 334 h 915"/>
                  <a:gd name="T44" fmla="*/ 27 w 373"/>
                  <a:gd name="T45" fmla="*/ 319 h 915"/>
                  <a:gd name="T46" fmla="*/ 15 w 373"/>
                  <a:gd name="T47" fmla="*/ 301 h 915"/>
                  <a:gd name="T48" fmla="*/ 7 w 373"/>
                  <a:gd name="T49" fmla="*/ 281 h 915"/>
                  <a:gd name="T50" fmla="*/ 4 w 373"/>
                  <a:gd name="T51" fmla="*/ 257 h 915"/>
                  <a:gd name="T52" fmla="*/ 6 w 373"/>
                  <a:gd name="T53" fmla="*/ 234 h 915"/>
                  <a:gd name="T54" fmla="*/ 44 w 373"/>
                  <a:gd name="T55" fmla="*/ 74 h 915"/>
                  <a:gd name="T56" fmla="*/ 52 w 373"/>
                  <a:gd name="T57" fmla="*/ 53 h 915"/>
                  <a:gd name="T58" fmla="*/ 63 w 373"/>
                  <a:gd name="T59" fmla="*/ 36 h 915"/>
                  <a:gd name="T60" fmla="*/ 77 w 373"/>
                  <a:gd name="T61" fmla="*/ 21 h 915"/>
                  <a:gd name="T62" fmla="*/ 95 w 373"/>
                  <a:gd name="T63" fmla="*/ 9 h 915"/>
                  <a:gd name="T64" fmla="*/ 114 w 373"/>
                  <a:gd name="T65" fmla="*/ 2 h 915"/>
                  <a:gd name="T66" fmla="*/ 135 w 373"/>
                  <a:gd name="T67" fmla="*/ 0 h 9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73" h="915">
                    <a:moveTo>
                      <a:pt x="135" y="0"/>
                    </a:moveTo>
                    <a:lnTo>
                      <a:pt x="237" y="0"/>
                    </a:lnTo>
                    <a:lnTo>
                      <a:pt x="258" y="2"/>
                    </a:lnTo>
                    <a:lnTo>
                      <a:pt x="278" y="9"/>
                    </a:lnTo>
                    <a:lnTo>
                      <a:pt x="295" y="21"/>
                    </a:lnTo>
                    <a:lnTo>
                      <a:pt x="310" y="36"/>
                    </a:lnTo>
                    <a:lnTo>
                      <a:pt x="321" y="53"/>
                    </a:lnTo>
                    <a:lnTo>
                      <a:pt x="328" y="74"/>
                    </a:lnTo>
                    <a:lnTo>
                      <a:pt x="366" y="234"/>
                    </a:lnTo>
                    <a:lnTo>
                      <a:pt x="368" y="257"/>
                    </a:lnTo>
                    <a:lnTo>
                      <a:pt x="365" y="281"/>
                    </a:lnTo>
                    <a:lnTo>
                      <a:pt x="357" y="301"/>
                    </a:lnTo>
                    <a:lnTo>
                      <a:pt x="345" y="319"/>
                    </a:lnTo>
                    <a:lnTo>
                      <a:pt x="329" y="334"/>
                    </a:lnTo>
                    <a:lnTo>
                      <a:pt x="309" y="345"/>
                    </a:lnTo>
                    <a:lnTo>
                      <a:pt x="287" y="351"/>
                    </a:lnTo>
                    <a:lnTo>
                      <a:pt x="373" y="438"/>
                    </a:lnTo>
                    <a:lnTo>
                      <a:pt x="187" y="915"/>
                    </a:lnTo>
                    <a:lnTo>
                      <a:pt x="0" y="438"/>
                    </a:lnTo>
                    <a:lnTo>
                      <a:pt x="85" y="351"/>
                    </a:lnTo>
                    <a:lnTo>
                      <a:pt x="63" y="345"/>
                    </a:lnTo>
                    <a:lnTo>
                      <a:pt x="44" y="334"/>
                    </a:lnTo>
                    <a:lnTo>
                      <a:pt x="27" y="319"/>
                    </a:lnTo>
                    <a:lnTo>
                      <a:pt x="15" y="301"/>
                    </a:lnTo>
                    <a:lnTo>
                      <a:pt x="7" y="281"/>
                    </a:lnTo>
                    <a:lnTo>
                      <a:pt x="4" y="257"/>
                    </a:lnTo>
                    <a:lnTo>
                      <a:pt x="6" y="234"/>
                    </a:lnTo>
                    <a:lnTo>
                      <a:pt x="44" y="74"/>
                    </a:lnTo>
                    <a:lnTo>
                      <a:pt x="52" y="53"/>
                    </a:lnTo>
                    <a:lnTo>
                      <a:pt x="63" y="36"/>
                    </a:lnTo>
                    <a:lnTo>
                      <a:pt x="77" y="21"/>
                    </a:lnTo>
                    <a:lnTo>
                      <a:pt x="95" y="9"/>
                    </a:lnTo>
                    <a:lnTo>
                      <a:pt x="114" y="2"/>
                    </a:lnTo>
                    <a:lnTo>
                      <a:pt x="13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1" name="Group 16"/>
            <p:cNvGrpSpPr>
              <a:grpSpLocks noChangeAspect="1"/>
            </p:cNvGrpSpPr>
            <p:nvPr/>
          </p:nvGrpSpPr>
          <p:grpSpPr bwMode="auto">
            <a:xfrm>
              <a:off x="596845" y="5823027"/>
              <a:ext cx="162480" cy="186754"/>
              <a:chOff x="1039" y="1681"/>
              <a:chExt cx="1071" cy="1231"/>
            </a:xfrm>
            <a:grpFill/>
          </p:grpSpPr>
          <p:sp>
            <p:nvSpPr>
              <p:cNvPr id="15" name="Freeform 17"/>
              <p:cNvSpPr>
                <a:spLocks noEditPoints="1"/>
              </p:cNvSpPr>
              <p:nvPr/>
            </p:nvSpPr>
            <p:spPr bwMode="auto">
              <a:xfrm>
                <a:off x="1039" y="1681"/>
                <a:ext cx="1071" cy="1099"/>
              </a:xfrm>
              <a:custGeom>
                <a:avLst/>
                <a:gdLst>
                  <a:gd name="T0" fmla="*/ 3169 w 3212"/>
                  <a:gd name="T1" fmla="*/ 566 h 3298"/>
                  <a:gd name="T2" fmla="*/ 3035 w 3212"/>
                  <a:gd name="T3" fmla="*/ 475 h 3298"/>
                  <a:gd name="T4" fmla="*/ 2711 w 3212"/>
                  <a:gd name="T5" fmla="*/ 199 h 3298"/>
                  <a:gd name="T6" fmla="*/ 2384 w 3212"/>
                  <a:gd name="T7" fmla="*/ 19 h 3298"/>
                  <a:gd name="T8" fmla="*/ 2347 w 3212"/>
                  <a:gd name="T9" fmla="*/ 4 h 3298"/>
                  <a:gd name="T10" fmla="*/ 2278 w 3212"/>
                  <a:gd name="T11" fmla="*/ 47 h 3298"/>
                  <a:gd name="T12" fmla="*/ 2171 w 3212"/>
                  <a:gd name="T13" fmla="*/ 190 h 3298"/>
                  <a:gd name="T14" fmla="*/ 1698 w 3212"/>
                  <a:gd name="T15" fmla="*/ 610 h 3298"/>
                  <a:gd name="T16" fmla="*/ 716 w 3212"/>
                  <a:gd name="T17" fmla="*/ 1337 h 3298"/>
                  <a:gd name="T18" fmla="*/ 296 w 3212"/>
                  <a:gd name="T19" fmla="*/ 1713 h 3298"/>
                  <a:gd name="T20" fmla="*/ 59 w 3212"/>
                  <a:gd name="T21" fmla="*/ 2061 h 3298"/>
                  <a:gd name="T22" fmla="*/ 0 w 3212"/>
                  <a:gd name="T23" fmla="*/ 2479 h 3298"/>
                  <a:gd name="T24" fmla="*/ 29 w 3212"/>
                  <a:gd name="T25" fmla="*/ 2758 h 3298"/>
                  <a:gd name="T26" fmla="*/ 183 w 3212"/>
                  <a:gd name="T27" fmla="*/ 2915 h 3298"/>
                  <a:gd name="T28" fmla="*/ 615 w 3212"/>
                  <a:gd name="T29" fmla="*/ 3255 h 3298"/>
                  <a:gd name="T30" fmla="*/ 886 w 3212"/>
                  <a:gd name="T31" fmla="*/ 3291 h 3298"/>
                  <a:gd name="T32" fmla="*/ 1138 w 3212"/>
                  <a:gd name="T33" fmla="*/ 3171 h 3298"/>
                  <a:gd name="T34" fmla="*/ 1808 w 3212"/>
                  <a:gd name="T35" fmla="*/ 2600 h 3298"/>
                  <a:gd name="T36" fmla="*/ 2812 w 3212"/>
                  <a:gd name="T37" fmla="*/ 1724 h 3298"/>
                  <a:gd name="T38" fmla="*/ 3103 w 3212"/>
                  <a:gd name="T39" fmla="*/ 1438 h 3298"/>
                  <a:gd name="T40" fmla="*/ 3146 w 3212"/>
                  <a:gd name="T41" fmla="*/ 1401 h 3298"/>
                  <a:gd name="T42" fmla="*/ 3193 w 3212"/>
                  <a:gd name="T43" fmla="*/ 1183 h 3298"/>
                  <a:gd name="T44" fmla="*/ 3208 w 3212"/>
                  <a:gd name="T45" fmla="*/ 620 h 3298"/>
                  <a:gd name="T46" fmla="*/ 1001 w 3212"/>
                  <a:gd name="T47" fmla="*/ 3114 h 3298"/>
                  <a:gd name="T48" fmla="*/ 881 w 3212"/>
                  <a:gd name="T49" fmla="*/ 3066 h 3298"/>
                  <a:gd name="T50" fmla="*/ 844 w 3212"/>
                  <a:gd name="T51" fmla="*/ 2610 h 3298"/>
                  <a:gd name="T52" fmla="*/ 840 w 3212"/>
                  <a:gd name="T53" fmla="*/ 2398 h 3298"/>
                  <a:gd name="T54" fmla="*/ 401 w 3212"/>
                  <a:gd name="T55" fmla="*/ 2082 h 3298"/>
                  <a:gd name="T56" fmla="*/ 241 w 3212"/>
                  <a:gd name="T57" fmla="*/ 1969 h 3298"/>
                  <a:gd name="T58" fmla="*/ 752 w 3212"/>
                  <a:gd name="T59" fmla="*/ 2141 h 3298"/>
                  <a:gd name="T60" fmla="*/ 1034 w 3212"/>
                  <a:gd name="T61" fmla="*/ 2354 h 3298"/>
                  <a:gd name="T62" fmla="*/ 1418 w 3212"/>
                  <a:gd name="T63" fmla="*/ 2074 h 3298"/>
                  <a:gd name="T64" fmla="*/ 1624 w 3212"/>
                  <a:gd name="T65" fmla="*/ 1847 h 3298"/>
                  <a:gd name="T66" fmla="*/ 1420 w 3212"/>
                  <a:gd name="T67" fmla="*/ 1596 h 3298"/>
                  <a:gd name="T68" fmla="*/ 1082 w 3212"/>
                  <a:gd name="T69" fmla="*/ 1248 h 3298"/>
                  <a:gd name="T70" fmla="*/ 1614 w 3212"/>
                  <a:gd name="T71" fmla="*/ 825 h 3298"/>
                  <a:gd name="T72" fmla="*/ 2194 w 3212"/>
                  <a:gd name="T73" fmla="*/ 338 h 3298"/>
                  <a:gd name="T74" fmla="*/ 2374 w 3212"/>
                  <a:gd name="T75" fmla="*/ 118 h 3298"/>
                  <a:gd name="T76" fmla="*/ 2661 w 3212"/>
                  <a:gd name="T77" fmla="*/ 304 h 3298"/>
                  <a:gd name="T78" fmla="*/ 2993 w 3212"/>
                  <a:gd name="T79" fmla="*/ 603 h 3298"/>
                  <a:gd name="T80" fmla="*/ 2474 w 3212"/>
                  <a:gd name="T81" fmla="*/ 1257 h 3298"/>
                  <a:gd name="T82" fmla="*/ 1732 w 3212"/>
                  <a:gd name="T83" fmla="*/ 1951 h 3298"/>
                  <a:gd name="T84" fmla="*/ 1047 w 3212"/>
                  <a:gd name="T85" fmla="*/ 2462 h 3298"/>
                  <a:gd name="T86" fmla="*/ 1012 w 3212"/>
                  <a:gd name="T87" fmla="*/ 2472 h 3298"/>
                  <a:gd name="T88" fmla="*/ 3078 w 3212"/>
                  <a:gd name="T89" fmla="*/ 1147 h 3298"/>
                  <a:gd name="T90" fmla="*/ 3067 w 3212"/>
                  <a:gd name="T91" fmla="*/ 1301 h 3298"/>
                  <a:gd name="T92" fmla="*/ 3051 w 3212"/>
                  <a:gd name="T93" fmla="*/ 1343 h 3298"/>
                  <a:gd name="T94" fmla="*/ 3018 w 3212"/>
                  <a:gd name="T95" fmla="*/ 1366 h 3298"/>
                  <a:gd name="T96" fmla="*/ 2890 w 3212"/>
                  <a:gd name="T97" fmla="*/ 1493 h 3298"/>
                  <a:gd name="T98" fmla="*/ 1823 w 3212"/>
                  <a:gd name="T99" fmla="*/ 2434 h 3298"/>
                  <a:gd name="T100" fmla="*/ 1765 w 3212"/>
                  <a:gd name="T101" fmla="*/ 2231 h 3298"/>
                  <a:gd name="T102" fmla="*/ 1749 w 3212"/>
                  <a:gd name="T103" fmla="*/ 2105 h 3298"/>
                  <a:gd name="T104" fmla="*/ 2236 w 3212"/>
                  <a:gd name="T105" fmla="*/ 1651 h 3298"/>
                  <a:gd name="T106" fmla="*/ 3095 w 3212"/>
                  <a:gd name="T107" fmla="*/ 770 h 3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212" h="3298">
                    <a:moveTo>
                      <a:pt x="3208" y="620"/>
                    </a:moveTo>
                    <a:lnTo>
                      <a:pt x="3206" y="606"/>
                    </a:lnTo>
                    <a:lnTo>
                      <a:pt x="3192" y="581"/>
                    </a:lnTo>
                    <a:lnTo>
                      <a:pt x="3169" y="566"/>
                    </a:lnTo>
                    <a:lnTo>
                      <a:pt x="3143" y="561"/>
                    </a:lnTo>
                    <a:lnTo>
                      <a:pt x="3130" y="564"/>
                    </a:lnTo>
                    <a:lnTo>
                      <a:pt x="3101" y="533"/>
                    </a:lnTo>
                    <a:lnTo>
                      <a:pt x="3035" y="475"/>
                    </a:lnTo>
                    <a:lnTo>
                      <a:pt x="3003" y="448"/>
                    </a:lnTo>
                    <a:lnTo>
                      <a:pt x="2931" y="383"/>
                    </a:lnTo>
                    <a:lnTo>
                      <a:pt x="2786" y="258"/>
                    </a:lnTo>
                    <a:lnTo>
                      <a:pt x="2711" y="199"/>
                    </a:lnTo>
                    <a:lnTo>
                      <a:pt x="2651" y="148"/>
                    </a:lnTo>
                    <a:lnTo>
                      <a:pt x="2507" y="53"/>
                    </a:lnTo>
                    <a:lnTo>
                      <a:pt x="2432" y="24"/>
                    </a:lnTo>
                    <a:lnTo>
                      <a:pt x="2384" y="19"/>
                    </a:lnTo>
                    <a:lnTo>
                      <a:pt x="2363" y="20"/>
                    </a:lnTo>
                    <a:lnTo>
                      <a:pt x="2361" y="17"/>
                    </a:lnTo>
                    <a:lnTo>
                      <a:pt x="2358" y="14"/>
                    </a:lnTo>
                    <a:lnTo>
                      <a:pt x="2347" y="4"/>
                    </a:lnTo>
                    <a:lnTo>
                      <a:pt x="2320" y="0"/>
                    </a:lnTo>
                    <a:lnTo>
                      <a:pt x="2294" y="10"/>
                    </a:lnTo>
                    <a:lnTo>
                      <a:pt x="2278" y="32"/>
                    </a:lnTo>
                    <a:lnTo>
                      <a:pt x="2278" y="47"/>
                    </a:lnTo>
                    <a:lnTo>
                      <a:pt x="2276" y="62"/>
                    </a:lnTo>
                    <a:lnTo>
                      <a:pt x="2253" y="102"/>
                    </a:lnTo>
                    <a:lnTo>
                      <a:pt x="2199" y="163"/>
                    </a:lnTo>
                    <a:lnTo>
                      <a:pt x="2171" y="190"/>
                    </a:lnTo>
                    <a:lnTo>
                      <a:pt x="2102" y="260"/>
                    </a:lnTo>
                    <a:lnTo>
                      <a:pt x="1952" y="394"/>
                    </a:lnTo>
                    <a:lnTo>
                      <a:pt x="1878" y="459"/>
                    </a:lnTo>
                    <a:lnTo>
                      <a:pt x="1698" y="610"/>
                    </a:lnTo>
                    <a:lnTo>
                      <a:pt x="1326" y="897"/>
                    </a:lnTo>
                    <a:lnTo>
                      <a:pt x="1138" y="1036"/>
                    </a:lnTo>
                    <a:lnTo>
                      <a:pt x="969" y="1157"/>
                    </a:lnTo>
                    <a:lnTo>
                      <a:pt x="716" y="1337"/>
                    </a:lnTo>
                    <a:lnTo>
                      <a:pt x="553" y="1467"/>
                    </a:lnTo>
                    <a:lnTo>
                      <a:pt x="475" y="1536"/>
                    </a:lnTo>
                    <a:lnTo>
                      <a:pt x="415" y="1592"/>
                    </a:lnTo>
                    <a:lnTo>
                      <a:pt x="296" y="1713"/>
                    </a:lnTo>
                    <a:lnTo>
                      <a:pt x="186" y="1845"/>
                    </a:lnTo>
                    <a:lnTo>
                      <a:pt x="117" y="1951"/>
                    </a:lnTo>
                    <a:lnTo>
                      <a:pt x="77" y="2024"/>
                    </a:lnTo>
                    <a:lnTo>
                      <a:pt x="59" y="2061"/>
                    </a:lnTo>
                    <a:lnTo>
                      <a:pt x="44" y="2100"/>
                    </a:lnTo>
                    <a:lnTo>
                      <a:pt x="21" y="2181"/>
                    </a:lnTo>
                    <a:lnTo>
                      <a:pt x="2" y="2306"/>
                    </a:lnTo>
                    <a:lnTo>
                      <a:pt x="0" y="2479"/>
                    </a:lnTo>
                    <a:lnTo>
                      <a:pt x="12" y="2650"/>
                    </a:lnTo>
                    <a:lnTo>
                      <a:pt x="18" y="2732"/>
                    </a:lnTo>
                    <a:lnTo>
                      <a:pt x="19" y="2742"/>
                    </a:lnTo>
                    <a:lnTo>
                      <a:pt x="29" y="2758"/>
                    </a:lnTo>
                    <a:lnTo>
                      <a:pt x="49" y="2771"/>
                    </a:lnTo>
                    <a:lnTo>
                      <a:pt x="67" y="2770"/>
                    </a:lnTo>
                    <a:lnTo>
                      <a:pt x="101" y="2817"/>
                    </a:lnTo>
                    <a:lnTo>
                      <a:pt x="183" y="2915"/>
                    </a:lnTo>
                    <a:lnTo>
                      <a:pt x="278" y="3016"/>
                    </a:lnTo>
                    <a:lnTo>
                      <a:pt x="383" y="3109"/>
                    </a:lnTo>
                    <a:lnTo>
                      <a:pt x="497" y="3193"/>
                    </a:lnTo>
                    <a:lnTo>
                      <a:pt x="615" y="3255"/>
                    </a:lnTo>
                    <a:lnTo>
                      <a:pt x="704" y="3285"/>
                    </a:lnTo>
                    <a:lnTo>
                      <a:pt x="765" y="3297"/>
                    </a:lnTo>
                    <a:lnTo>
                      <a:pt x="825" y="3298"/>
                    </a:lnTo>
                    <a:lnTo>
                      <a:pt x="886" y="3291"/>
                    </a:lnTo>
                    <a:lnTo>
                      <a:pt x="916" y="3282"/>
                    </a:lnTo>
                    <a:lnTo>
                      <a:pt x="955" y="3271"/>
                    </a:lnTo>
                    <a:lnTo>
                      <a:pt x="1030" y="3236"/>
                    </a:lnTo>
                    <a:lnTo>
                      <a:pt x="1138" y="3171"/>
                    </a:lnTo>
                    <a:lnTo>
                      <a:pt x="1342" y="3009"/>
                    </a:lnTo>
                    <a:lnTo>
                      <a:pt x="1463" y="2899"/>
                    </a:lnTo>
                    <a:lnTo>
                      <a:pt x="1634" y="2748"/>
                    </a:lnTo>
                    <a:lnTo>
                      <a:pt x="1808" y="2600"/>
                    </a:lnTo>
                    <a:lnTo>
                      <a:pt x="2017" y="2424"/>
                    </a:lnTo>
                    <a:lnTo>
                      <a:pt x="2429" y="2066"/>
                    </a:lnTo>
                    <a:lnTo>
                      <a:pt x="2633" y="1884"/>
                    </a:lnTo>
                    <a:lnTo>
                      <a:pt x="2812" y="1724"/>
                    </a:lnTo>
                    <a:lnTo>
                      <a:pt x="2987" y="1560"/>
                    </a:lnTo>
                    <a:lnTo>
                      <a:pt x="3021" y="1530"/>
                    </a:lnTo>
                    <a:lnTo>
                      <a:pt x="3075" y="1478"/>
                    </a:lnTo>
                    <a:lnTo>
                      <a:pt x="3103" y="1438"/>
                    </a:lnTo>
                    <a:lnTo>
                      <a:pt x="3111" y="1416"/>
                    </a:lnTo>
                    <a:lnTo>
                      <a:pt x="3124" y="1415"/>
                    </a:lnTo>
                    <a:lnTo>
                      <a:pt x="3134" y="1409"/>
                    </a:lnTo>
                    <a:lnTo>
                      <a:pt x="3146" y="1401"/>
                    </a:lnTo>
                    <a:lnTo>
                      <a:pt x="3163" y="1378"/>
                    </a:lnTo>
                    <a:lnTo>
                      <a:pt x="3180" y="1337"/>
                    </a:lnTo>
                    <a:lnTo>
                      <a:pt x="3192" y="1241"/>
                    </a:lnTo>
                    <a:lnTo>
                      <a:pt x="3193" y="1183"/>
                    </a:lnTo>
                    <a:lnTo>
                      <a:pt x="3202" y="1042"/>
                    </a:lnTo>
                    <a:lnTo>
                      <a:pt x="3212" y="832"/>
                    </a:lnTo>
                    <a:lnTo>
                      <a:pt x="3212" y="691"/>
                    </a:lnTo>
                    <a:lnTo>
                      <a:pt x="3208" y="620"/>
                    </a:lnTo>
                    <a:close/>
                    <a:moveTo>
                      <a:pt x="1004" y="2495"/>
                    </a:moveTo>
                    <a:lnTo>
                      <a:pt x="998" y="2649"/>
                    </a:lnTo>
                    <a:lnTo>
                      <a:pt x="999" y="2958"/>
                    </a:lnTo>
                    <a:lnTo>
                      <a:pt x="1001" y="3114"/>
                    </a:lnTo>
                    <a:lnTo>
                      <a:pt x="942" y="3145"/>
                    </a:lnTo>
                    <a:lnTo>
                      <a:pt x="880" y="3170"/>
                    </a:lnTo>
                    <a:lnTo>
                      <a:pt x="884" y="3137"/>
                    </a:lnTo>
                    <a:lnTo>
                      <a:pt x="881" y="3066"/>
                    </a:lnTo>
                    <a:lnTo>
                      <a:pt x="868" y="2961"/>
                    </a:lnTo>
                    <a:lnTo>
                      <a:pt x="860" y="2895"/>
                    </a:lnTo>
                    <a:lnTo>
                      <a:pt x="850" y="2780"/>
                    </a:lnTo>
                    <a:lnTo>
                      <a:pt x="844" y="2610"/>
                    </a:lnTo>
                    <a:lnTo>
                      <a:pt x="850" y="2495"/>
                    </a:lnTo>
                    <a:lnTo>
                      <a:pt x="857" y="2439"/>
                    </a:lnTo>
                    <a:lnTo>
                      <a:pt x="856" y="2424"/>
                    </a:lnTo>
                    <a:lnTo>
                      <a:pt x="840" y="2398"/>
                    </a:lnTo>
                    <a:lnTo>
                      <a:pt x="828" y="2390"/>
                    </a:lnTo>
                    <a:lnTo>
                      <a:pt x="717" y="2318"/>
                    </a:lnTo>
                    <a:lnTo>
                      <a:pt x="506" y="2162"/>
                    </a:lnTo>
                    <a:lnTo>
                      <a:pt x="401" y="2082"/>
                    </a:lnTo>
                    <a:lnTo>
                      <a:pt x="382" y="2064"/>
                    </a:lnTo>
                    <a:lnTo>
                      <a:pt x="314" y="2010"/>
                    </a:lnTo>
                    <a:lnTo>
                      <a:pt x="264" y="1978"/>
                    </a:lnTo>
                    <a:lnTo>
                      <a:pt x="241" y="1969"/>
                    </a:lnTo>
                    <a:lnTo>
                      <a:pt x="294" y="1899"/>
                    </a:lnTo>
                    <a:lnTo>
                      <a:pt x="350" y="1830"/>
                    </a:lnTo>
                    <a:lnTo>
                      <a:pt x="510" y="1955"/>
                    </a:lnTo>
                    <a:lnTo>
                      <a:pt x="752" y="2141"/>
                    </a:lnTo>
                    <a:lnTo>
                      <a:pt x="909" y="2270"/>
                    </a:lnTo>
                    <a:lnTo>
                      <a:pt x="985" y="2338"/>
                    </a:lnTo>
                    <a:lnTo>
                      <a:pt x="999" y="2349"/>
                    </a:lnTo>
                    <a:lnTo>
                      <a:pt x="1034" y="2354"/>
                    </a:lnTo>
                    <a:lnTo>
                      <a:pt x="1053" y="2346"/>
                    </a:lnTo>
                    <a:lnTo>
                      <a:pt x="1132" y="2302"/>
                    </a:lnTo>
                    <a:lnTo>
                      <a:pt x="1280" y="2195"/>
                    </a:lnTo>
                    <a:lnTo>
                      <a:pt x="1418" y="2074"/>
                    </a:lnTo>
                    <a:lnTo>
                      <a:pt x="1548" y="1943"/>
                    </a:lnTo>
                    <a:lnTo>
                      <a:pt x="1610" y="1877"/>
                    </a:lnTo>
                    <a:lnTo>
                      <a:pt x="1617" y="1868"/>
                    </a:lnTo>
                    <a:lnTo>
                      <a:pt x="1624" y="1847"/>
                    </a:lnTo>
                    <a:lnTo>
                      <a:pt x="1626" y="1827"/>
                    </a:lnTo>
                    <a:lnTo>
                      <a:pt x="1617" y="1807"/>
                    </a:lnTo>
                    <a:lnTo>
                      <a:pt x="1610" y="1796"/>
                    </a:lnTo>
                    <a:lnTo>
                      <a:pt x="1420" y="1596"/>
                    </a:lnTo>
                    <a:lnTo>
                      <a:pt x="1231" y="1395"/>
                    </a:lnTo>
                    <a:lnTo>
                      <a:pt x="1201" y="1360"/>
                    </a:lnTo>
                    <a:lnTo>
                      <a:pt x="1132" y="1288"/>
                    </a:lnTo>
                    <a:lnTo>
                      <a:pt x="1082" y="1248"/>
                    </a:lnTo>
                    <a:lnTo>
                      <a:pt x="1056" y="1235"/>
                    </a:lnTo>
                    <a:lnTo>
                      <a:pt x="1244" y="1103"/>
                    </a:lnTo>
                    <a:lnTo>
                      <a:pt x="1430" y="964"/>
                    </a:lnTo>
                    <a:lnTo>
                      <a:pt x="1614" y="825"/>
                    </a:lnTo>
                    <a:lnTo>
                      <a:pt x="1885" y="607"/>
                    </a:lnTo>
                    <a:lnTo>
                      <a:pt x="2060" y="458"/>
                    </a:lnTo>
                    <a:lnTo>
                      <a:pt x="2145" y="380"/>
                    </a:lnTo>
                    <a:lnTo>
                      <a:pt x="2194" y="338"/>
                    </a:lnTo>
                    <a:lnTo>
                      <a:pt x="2299" y="235"/>
                    </a:lnTo>
                    <a:lnTo>
                      <a:pt x="2344" y="177"/>
                    </a:lnTo>
                    <a:lnTo>
                      <a:pt x="2367" y="138"/>
                    </a:lnTo>
                    <a:lnTo>
                      <a:pt x="2374" y="118"/>
                    </a:lnTo>
                    <a:lnTo>
                      <a:pt x="2422" y="140"/>
                    </a:lnTo>
                    <a:lnTo>
                      <a:pt x="2466" y="163"/>
                    </a:lnTo>
                    <a:lnTo>
                      <a:pt x="2534" y="206"/>
                    </a:lnTo>
                    <a:lnTo>
                      <a:pt x="2661" y="304"/>
                    </a:lnTo>
                    <a:lnTo>
                      <a:pt x="2721" y="354"/>
                    </a:lnTo>
                    <a:lnTo>
                      <a:pt x="2833" y="453"/>
                    </a:lnTo>
                    <a:lnTo>
                      <a:pt x="2944" y="554"/>
                    </a:lnTo>
                    <a:lnTo>
                      <a:pt x="2993" y="603"/>
                    </a:lnTo>
                    <a:lnTo>
                      <a:pt x="3048" y="646"/>
                    </a:lnTo>
                    <a:lnTo>
                      <a:pt x="2937" y="771"/>
                    </a:lnTo>
                    <a:lnTo>
                      <a:pt x="2708" y="1016"/>
                    </a:lnTo>
                    <a:lnTo>
                      <a:pt x="2474" y="1257"/>
                    </a:lnTo>
                    <a:lnTo>
                      <a:pt x="2233" y="1490"/>
                    </a:lnTo>
                    <a:lnTo>
                      <a:pt x="2112" y="1605"/>
                    </a:lnTo>
                    <a:lnTo>
                      <a:pt x="1987" y="1720"/>
                    </a:lnTo>
                    <a:lnTo>
                      <a:pt x="1732" y="1951"/>
                    </a:lnTo>
                    <a:lnTo>
                      <a:pt x="1467" y="2169"/>
                    </a:lnTo>
                    <a:lnTo>
                      <a:pt x="1261" y="2322"/>
                    </a:lnTo>
                    <a:lnTo>
                      <a:pt x="1120" y="2417"/>
                    </a:lnTo>
                    <a:lnTo>
                      <a:pt x="1047" y="2462"/>
                    </a:lnTo>
                    <a:lnTo>
                      <a:pt x="1047" y="2462"/>
                    </a:lnTo>
                    <a:lnTo>
                      <a:pt x="1047" y="2463"/>
                    </a:lnTo>
                    <a:lnTo>
                      <a:pt x="1033" y="2460"/>
                    </a:lnTo>
                    <a:lnTo>
                      <a:pt x="1012" y="2472"/>
                    </a:lnTo>
                    <a:lnTo>
                      <a:pt x="1005" y="2485"/>
                    </a:lnTo>
                    <a:lnTo>
                      <a:pt x="1004" y="2495"/>
                    </a:lnTo>
                    <a:close/>
                    <a:moveTo>
                      <a:pt x="3082" y="1081"/>
                    </a:moveTo>
                    <a:lnTo>
                      <a:pt x="3078" y="1147"/>
                    </a:lnTo>
                    <a:lnTo>
                      <a:pt x="3074" y="1213"/>
                    </a:lnTo>
                    <a:lnTo>
                      <a:pt x="3072" y="1247"/>
                    </a:lnTo>
                    <a:lnTo>
                      <a:pt x="3069" y="1280"/>
                    </a:lnTo>
                    <a:lnTo>
                      <a:pt x="3067" y="1301"/>
                    </a:lnTo>
                    <a:lnTo>
                      <a:pt x="3065" y="1316"/>
                    </a:lnTo>
                    <a:lnTo>
                      <a:pt x="3059" y="1320"/>
                    </a:lnTo>
                    <a:lnTo>
                      <a:pt x="3052" y="1334"/>
                    </a:lnTo>
                    <a:lnTo>
                      <a:pt x="3051" y="1343"/>
                    </a:lnTo>
                    <a:lnTo>
                      <a:pt x="3038" y="1349"/>
                    </a:lnTo>
                    <a:lnTo>
                      <a:pt x="3018" y="1372"/>
                    </a:lnTo>
                    <a:lnTo>
                      <a:pt x="3016" y="1389"/>
                    </a:lnTo>
                    <a:lnTo>
                      <a:pt x="3018" y="1366"/>
                    </a:lnTo>
                    <a:lnTo>
                      <a:pt x="3010" y="1369"/>
                    </a:lnTo>
                    <a:lnTo>
                      <a:pt x="2990" y="1393"/>
                    </a:lnTo>
                    <a:lnTo>
                      <a:pt x="2941" y="1444"/>
                    </a:lnTo>
                    <a:lnTo>
                      <a:pt x="2890" y="1493"/>
                    </a:lnTo>
                    <a:lnTo>
                      <a:pt x="2734" y="1637"/>
                    </a:lnTo>
                    <a:lnTo>
                      <a:pt x="2574" y="1779"/>
                    </a:lnTo>
                    <a:lnTo>
                      <a:pt x="2201" y="2110"/>
                    </a:lnTo>
                    <a:lnTo>
                      <a:pt x="1823" y="2434"/>
                    </a:lnTo>
                    <a:lnTo>
                      <a:pt x="1804" y="2451"/>
                    </a:lnTo>
                    <a:lnTo>
                      <a:pt x="1785" y="2467"/>
                    </a:lnTo>
                    <a:lnTo>
                      <a:pt x="1778" y="2349"/>
                    </a:lnTo>
                    <a:lnTo>
                      <a:pt x="1765" y="2231"/>
                    </a:lnTo>
                    <a:lnTo>
                      <a:pt x="1764" y="2181"/>
                    </a:lnTo>
                    <a:lnTo>
                      <a:pt x="1765" y="2130"/>
                    </a:lnTo>
                    <a:lnTo>
                      <a:pt x="1764" y="2118"/>
                    </a:lnTo>
                    <a:lnTo>
                      <a:pt x="1749" y="2105"/>
                    </a:lnTo>
                    <a:lnTo>
                      <a:pt x="1739" y="2103"/>
                    </a:lnTo>
                    <a:lnTo>
                      <a:pt x="1927" y="1936"/>
                    </a:lnTo>
                    <a:lnTo>
                      <a:pt x="2106" y="1769"/>
                    </a:lnTo>
                    <a:lnTo>
                      <a:pt x="2236" y="1651"/>
                    </a:lnTo>
                    <a:lnTo>
                      <a:pt x="2489" y="1406"/>
                    </a:lnTo>
                    <a:lnTo>
                      <a:pt x="2737" y="1157"/>
                    </a:lnTo>
                    <a:lnTo>
                      <a:pt x="2977" y="901"/>
                    </a:lnTo>
                    <a:lnTo>
                      <a:pt x="3095" y="770"/>
                    </a:lnTo>
                    <a:lnTo>
                      <a:pt x="3093" y="926"/>
                    </a:lnTo>
                    <a:lnTo>
                      <a:pt x="3082" y="10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8"/>
              <p:cNvSpPr>
                <a:spLocks/>
              </p:cNvSpPr>
              <p:nvPr/>
            </p:nvSpPr>
            <p:spPr bwMode="auto">
              <a:xfrm>
                <a:off x="1398" y="2746"/>
                <a:ext cx="212" cy="132"/>
              </a:xfrm>
              <a:custGeom>
                <a:avLst/>
                <a:gdLst>
                  <a:gd name="T0" fmla="*/ 544 w 635"/>
                  <a:gd name="T1" fmla="*/ 0 h 398"/>
                  <a:gd name="T2" fmla="*/ 504 w 635"/>
                  <a:gd name="T3" fmla="*/ 18 h 398"/>
                  <a:gd name="T4" fmla="*/ 496 w 635"/>
                  <a:gd name="T5" fmla="*/ 52 h 398"/>
                  <a:gd name="T6" fmla="*/ 530 w 635"/>
                  <a:gd name="T7" fmla="*/ 177 h 398"/>
                  <a:gd name="T8" fmla="*/ 515 w 635"/>
                  <a:gd name="T9" fmla="*/ 226 h 398"/>
                  <a:gd name="T10" fmla="*/ 478 w 635"/>
                  <a:gd name="T11" fmla="*/ 262 h 398"/>
                  <a:gd name="T12" fmla="*/ 403 w 635"/>
                  <a:gd name="T13" fmla="*/ 291 h 398"/>
                  <a:gd name="T14" fmla="*/ 352 w 635"/>
                  <a:gd name="T15" fmla="*/ 272 h 398"/>
                  <a:gd name="T16" fmla="*/ 332 w 635"/>
                  <a:gd name="T17" fmla="*/ 226 h 398"/>
                  <a:gd name="T18" fmla="*/ 331 w 635"/>
                  <a:gd name="T19" fmla="*/ 198 h 398"/>
                  <a:gd name="T20" fmla="*/ 303 w 635"/>
                  <a:gd name="T21" fmla="*/ 164 h 398"/>
                  <a:gd name="T22" fmla="*/ 246 w 635"/>
                  <a:gd name="T23" fmla="*/ 180 h 398"/>
                  <a:gd name="T24" fmla="*/ 236 w 635"/>
                  <a:gd name="T25" fmla="*/ 209 h 398"/>
                  <a:gd name="T26" fmla="*/ 220 w 635"/>
                  <a:gd name="T27" fmla="*/ 268 h 398"/>
                  <a:gd name="T28" fmla="*/ 160 w 635"/>
                  <a:gd name="T29" fmla="*/ 310 h 398"/>
                  <a:gd name="T30" fmla="*/ 122 w 635"/>
                  <a:gd name="T31" fmla="*/ 304 h 398"/>
                  <a:gd name="T32" fmla="*/ 83 w 635"/>
                  <a:gd name="T33" fmla="*/ 270 h 398"/>
                  <a:gd name="T34" fmla="*/ 83 w 635"/>
                  <a:gd name="T35" fmla="*/ 182 h 398"/>
                  <a:gd name="T36" fmla="*/ 90 w 635"/>
                  <a:gd name="T37" fmla="*/ 149 h 398"/>
                  <a:gd name="T38" fmla="*/ 62 w 635"/>
                  <a:gd name="T39" fmla="*/ 126 h 398"/>
                  <a:gd name="T40" fmla="*/ 34 w 635"/>
                  <a:gd name="T41" fmla="*/ 139 h 398"/>
                  <a:gd name="T42" fmla="*/ 7 w 635"/>
                  <a:gd name="T43" fmla="*/ 193 h 398"/>
                  <a:gd name="T44" fmla="*/ 3 w 635"/>
                  <a:gd name="T45" fmla="*/ 268 h 398"/>
                  <a:gd name="T46" fmla="*/ 31 w 635"/>
                  <a:gd name="T47" fmla="*/ 336 h 398"/>
                  <a:gd name="T48" fmla="*/ 93 w 635"/>
                  <a:gd name="T49" fmla="*/ 383 h 398"/>
                  <a:gd name="T50" fmla="*/ 139 w 635"/>
                  <a:gd name="T51" fmla="*/ 398 h 398"/>
                  <a:gd name="T52" fmla="*/ 229 w 635"/>
                  <a:gd name="T53" fmla="*/ 383 h 398"/>
                  <a:gd name="T54" fmla="*/ 279 w 635"/>
                  <a:gd name="T55" fmla="*/ 339 h 398"/>
                  <a:gd name="T56" fmla="*/ 350 w 635"/>
                  <a:gd name="T57" fmla="*/ 379 h 398"/>
                  <a:gd name="T58" fmla="*/ 470 w 635"/>
                  <a:gd name="T59" fmla="*/ 375 h 398"/>
                  <a:gd name="T60" fmla="*/ 527 w 635"/>
                  <a:gd name="T61" fmla="*/ 350 h 398"/>
                  <a:gd name="T62" fmla="*/ 600 w 635"/>
                  <a:gd name="T63" fmla="*/ 271 h 398"/>
                  <a:gd name="T64" fmla="*/ 635 w 635"/>
                  <a:gd name="T65" fmla="*/ 166 h 398"/>
                  <a:gd name="T66" fmla="*/ 614 w 635"/>
                  <a:gd name="T67" fmla="*/ 64 h 398"/>
                  <a:gd name="T68" fmla="*/ 555 w 635"/>
                  <a:gd name="T69" fmla="*/ 6 h 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635" h="398">
                    <a:moveTo>
                      <a:pt x="555" y="6"/>
                    </a:moveTo>
                    <a:lnTo>
                      <a:pt x="544" y="0"/>
                    </a:lnTo>
                    <a:lnTo>
                      <a:pt x="521" y="3"/>
                    </a:lnTo>
                    <a:lnTo>
                      <a:pt x="504" y="18"/>
                    </a:lnTo>
                    <a:lnTo>
                      <a:pt x="495" y="39"/>
                    </a:lnTo>
                    <a:lnTo>
                      <a:pt x="496" y="52"/>
                    </a:lnTo>
                    <a:lnTo>
                      <a:pt x="514" y="113"/>
                    </a:lnTo>
                    <a:lnTo>
                      <a:pt x="530" y="177"/>
                    </a:lnTo>
                    <a:lnTo>
                      <a:pt x="527" y="202"/>
                    </a:lnTo>
                    <a:lnTo>
                      <a:pt x="515" y="226"/>
                    </a:lnTo>
                    <a:lnTo>
                      <a:pt x="494" y="251"/>
                    </a:lnTo>
                    <a:lnTo>
                      <a:pt x="478" y="262"/>
                    </a:lnTo>
                    <a:lnTo>
                      <a:pt x="453" y="278"/>
                    </a:lnTo>
                    <a:lnTo>
                      <a:pt x="403" y="291"/>
                    </a:lnTo>
                    <a:lnTo>
                      <a:pt x="370" y="284"/>
                    </a:lnTo>
                    <a:lnTo>
                      <a:pt x="352" y="272"/>
                    </a:lnTo>
                    <a:lnTo>
                      <a:pt x="339" y="252"/>
                    </a:lnTo>
                    <a:lnTo>
                      <a:pt x="332" y="226"/>
                    </a:lnTo>
                    <a:lnTo>
                      <a:pt x="332" y="209"/>
                    </a:lnTo>
                    <a:lnTo>
                      <a:pt x="331" y="198"/>
                    </a:lnTo>
                    <a:lnTo>
                      <a:pt x="324" y="180"/>
                    </a:lnTo>
                    <a:lnTo>
                      <a:pt x="303" y="164"/>
                    </a:lnTo>
                    <a:lnTo>
                      <a:pt x="268" y="164"/>
                    </a:lnTo>
                    <a:lnTo>
                      <a:pt x="246" y="180"/>
                    </a:lnTo>
                    <a:lnTo>
                      <a:pt x="237" y="198"/>
                    </a:lnTo>
                    <a:lnTo>
                      <a:pt x="236" y="209"/>
                    </a:lnTo>
                    <a:lnTo>
                      <a:pt x="233" y="231"/>
                    </a:lnTo>
                    <a:lnTo>
                      <a:pt x="220" y="268"/>
                    </a:lnTo>
                    <a:lnTo>
                      <a:pt x="196" y="297"/>
                    </a:lnTo>
                    <a:lnTo>
                      <a:pt x="160" y="310"/>
                    </a:lnTo>
                    <a:lnTo>
                      <a:pt x="137" y="307"/>
                    </a:lnTo>
                    <a:lnTo>
                      <a:pt x="122" y="304"/>
                    </a:lnTo>
                    <a:lnTo>
                      <a:pt x="102" y="294"/>
                    </a:lnTo>
                    <a:lnTo>
                      <a:pt x="83" y="270"/>
                    </a:lnTo>
                    <a:lnTo>
                      <a:pt x="76" y="228"/>
                    </a:lnTo>
                    <a:lnTo>
                      <a:pt x="83" y="182"/>
                    </a:lnTo>
                    <a:lnTo>
                      <a:pt x="88" y="162"/>
                    </a:lnTo>
                    <a:lnTo>
                      <a:pt x="90" y="149"/>
                    </a:lnTo>
                    <a:lnTo>
                      <a:pt x="80" y="131"/>
                    </a:lnTo>
                    <a:lnTo>
                      <a:pt x="62" y="126"/>
                    </a:lnTo>
                    <a:lnTo>
                      <a:pt x="43" y="130"/>
                    </a:lnTo>
                    <a:lnTo>
                      <a:pt x="34" y="139"/>
                    </a:lnTo>
                    <a:lnTo>
                      <a:pt x="23" y="157"/>
                    </a:lnTo>
                    <a:lnTo>
                      <a:pt x="7" y="193"/>
                    </a:lnTo>
                    <a:lnTo>
                      <a:pt x="0" y="232"/>
                    </a:lnTo>
                    <a:lnTo>
                      <a:pt x="3" y="268"/>
                    </a:lnTo>
                    <a:lnTo>
                      <a:pt x="13" y="304"/>
                    </a:lnTo>
                    <a:lnTo>
                      <a:pt x="31" y="336"/>
                    </a:lnTo>
                    <a:lnTo>
                      <a:pt x="59" y="362"/>
                    </a:lnTo>
                    <a:lnTo>
                      <a:pt x="93" y="383"/>
                    </a:lnTo>
                    <a:lnTo>
                      <a:pt x="113" y="390"/>
                    </a:lnTo>
                    <a:lnTo>
                      <a:pt x="139" y="398"/>
                    </a:lnTo>
                    <a:lnTo>
                      <a:pt x="187" y="398"/>
                    </a:lnTo>
                    <a:lnTo>
                      <a:pt x="229" y="383"/>
                    </a:lnTo>
                    <a:lnTo>
                      <a:pt x="265" y="356"/>
                    </a:lnTo>
                    <a:lnTo>
                      <a:pt x="279" y="339"/>
                    </a:lnTo>
                    <a:lnTo>
                      <a:pt x="299" y="356"/>
                    </a:lnTo>
                    <a:lnTo>
                      <a:pt x="350" y="379"/>
                    </a:lnTo>
                    <a:lnTo>
                      <a:pt x="409" y="386"/>
                    </a:lnTo>
                    <a:lnTo>
                      <a:pt x="470" y="375"/>
                    </a:lnTo>
                    <a:lnTo>
                      <a:pt x="502" y="362"/>
                    </a:lnTo>
                    <a:lnTo>
                      <a:pt x="527" y="350"/>
                    </a:lnTo>
                    <a:lnTo>
                      <a:pt x="567" y="316"/>
                    </a:lnTo>
                    <a:lnTo>
                      <a:pt x="600" y="271"/>
                    </a:lnTo>
                    <a:lnTo>
                      <a:pt x="623" y="221"/>
                    </a:lnTo>
                    <a:lnTo>
                      <a:pt x="635" y="166"/>
                    </a:lnTo>
                    <a:lnTo>
                      <a:pt x="632" y="113"/>
                    </a:lnTo>
                    <a:lnTo>
                      <a:pt x="614" y="64"/>
                    </a:lnTo>
                    <a:lnTo>
                      <a:pt x="581" y="23"/>
                    </a:lnTo>
                    <a:lnTo>
                      <a:pt x="555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9"/>
              <p:cNvSpPr>
                <a:spLocks/>
              </p:cNvSpPr>
              <p:nvPr/>
            </p:nvSpPr>
            <p:spPr bwMode="auto">
              <a:xfrm>
                <a:off x="1655" y="2515"/>
                <a:ext cx="176" cy="179"/>
              </a:xfrm>
              <a:custGeom>
                <a:avLst/>
                <a:gdLst>
                  <a:gd name="T0" fmla="*/ 301 w 528"/>
                  <a:gd name="T1" fmla="*/ 1 h 538"/>
                  <a:gd name="T2" fmla="*/ 268 w 528"/>
                  <a:gd name="T3" fmla="*/ 27 h 538"/>
                  <a:gd name="T4" fmla="*/ 273 w 528"/>
                  <a:gd name="T5" fmla="*/ 82 h 538"/>
                  <a:gd name="T6" fmla="*/ 298 w 528"/>
                  <a:gd name="T7" fmla="*/ 95 h 538"/>
                  <a:gd name="T8" fmla="*/ 373 w 528"/>
                  <a:gd name="T9" fmla="*/ 112 h 538"/>
                  <a:gd name="T10" fmla="*/ 419 w 528"/>
                  <a:gd name="T11" fmla="*/ 145 h 538"/>
                  <a:gd name="T12" fmla="*/ 423 w 528"/>
                  <a:gd name="T13" fmla="*/ 191 h 538"/>
                  <a:gd name="T14" fmla="*/ 409 w 528"/>
                  <a:gd name="T15" fmla="*/ 220 h 538"/>
                  <a:gd name="T16" fmla="*/ 357 w 528"/>
                  <a:gd name="T17" fmla="*/ 265 h 538"/>
                  <a:gd name="T18" fmla="*/ 245 w 528"/>
                  <a:gd name="T19" fmla="*/ 269 h 538"/>
                  <a:gd name="T20" fmla="*/ 207 w 528"/>
                  <a:gd name="T21" fmla="*/ 256 h 538"/>
                  <a:gd name="T22" fmla="*/ 188 w 528"/>
                  <a:gd name="T23" fmla="*/ 250 h 538"/>
                  <a:gd name="T24" fmla="*/ 150 w 528"/>
                  <a:gd name="T25" fmla="*/ 268 h 538"/>
                  <a:gd name="T26" fmla="*/ 141 w 528"/>
                  <a:gd name="T27" fmla="*/ 324 h 538"/>
                  <a:gd name="T28" fmla="*/ 161 w 528"/>
                  <a:gd name="T29" fmla="*/ 341 h 538"/>
                  <a:gd name="T30" fmla="*/ 173 w 528"/>
                  <a:gd name="T31" fmla="*/ 347 h 538"/>
                  <a:gd name="T32" fmla="*/ 178 w 528"/>
                  <a:gd name="T33" fmla="*/ 348 h 538"/>
                  <a:gd name="T34" fmla="*/ 184 w 528"/>
                  <a:gd name="T35" fmla="*/ 351 h 538"/>
                  <a:gd name="T36" fmla="*/ 220 w 528"/>
                  <a:gd name="T37" fmla="*/ 367 h 538"/>
                  <a:gd name="T38" fmla="*/ 243 w 528"/>
                  <a:gd name="T39" fmla="*/ 399 h 538"/>
                  <a:gd name="T40" fmla="*/ 180 w 528"/>
                  <a:gd name="T41" fmla="*/ 443 h 538"/>
                  <a:gd name="T42" fmla="*/ 131 w 528"/>
                  <a:gd name="T43" fmla="*/ 456 h 538"/>
                  <a:gd name="T44" fmla="*/ 62 w 528"/>
                  <a:gd name="T45" fmla="*/ 456 h 538"/>
                  <a:gd name="T46" fmla="*/ 50 w 528"/>
                  <a:gd name="T47" fmla="*/ 443 h 538"/>
                  <a:gd name="T48" fmla="*/ 10 w 528"/>
                  <a:gd name="T49" fmla="*/ 446 h 538"/>
                  <a:gd name="T50" fmla="*/ 3 w 528"/>
                  <a:gd name="T51" fmla="*/ 475 h 538"/>
                  <a:gd name="T52" fmla="*/ 45 w 528"/>
                  <a:gd name="T53" fmla="*/ 525 h 538"/>
                  <a:gd name="T54" fmla="*/ 134 w 528"/>
                  <a:gd name="T55" fmla="*/ 538 h 538"/>
                  <a:gd name="T56" fmla="*/ 190 w 528"/>
                  <a:gd name="T57" fmla="*/ 528 h 538"/>
                  <a:gd name="T58" fmla="*/ 302 w 528"/>
                  <a:gd name="T59" fmla="*/ 465 h 538"/>
                  <a:gd name="T60" fmla="*/ 355 w 528"/>
                  <a:gd name="T61" fmla="*/ 383 h 538"/>
                  <a:gd name="T62" fmla="*/ 357 w 528"/>
                  <a:gd name="T63" fmla="*/ 366 h 538"/>
                  <a:gd name="T64" fmla="*/ 425 w 528"/>
                  <a:gd name="T65" fmla="*/ 341 h 538"/>
                  <a:gd name="T66" fmla="*/ 497 w 528"/>
                  <a:gd name="T67" fmla="*/ 271 h 538"/>
                  <a:gd name="T68" fmla="*/ 520 w 528"/>
                  <a:gd name="T69" fmla="*/ 220 h 538"/>
                  <a:gd name="T70" fmla="*/ 520 w 528"/>
                  <a:gd name="T71" fmla="*/ 127 h 538"/>
                  <a:gd name="T72" fmla="*/ 469 w 528"/>
                  <a:gd name="T73" fmla="*/ 53 h 538"/>
                  <a:gd name="T74" fmla="*/ 384 w 528"/>
                  <a:gd name="T75" fmla="*/ 9 h 538"/>
                  <a:gd name="T76" fmla="*/ 311 w 528"/>
                  <a:gd name="T77" fmla="*/ 0 h 5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28" h="538">
                    <a:moveTo>
                      <a:pt x="311" y="0"/>
                    </a:moveTo>
                    <a:lnTo>
                      <a:pt x="301" y="1"/>
                    </a:lnTo>
                    <a:lnTo>
                      <a:pt x="285" y="9"/>
                    </a:lnTo>
                    <a:lnTo>
                      <a:pt x="268" y="27"/>
                    </a:lnTo>
                    <a:lnTo>
                      <a:pt x="263" y="60"/>
                    </a:lnTo>
                    <a:lnTo>
                      <a:pt x="273" y="82"/>
                    </a:lnTo>
                    <a:lnTo>
                      <a:pt x="288" y="92"/>
                    </a:lnTo>
                    <a:lnTo>
                      <a:pt x="298" y="95"/>
                    </a:lnTo>
                    <a:lnTo>
                      <a:pt x="321" y="99"/>
                    </a:lnTo>
                    <a:lnTo>
                      <a:pt x="373" y="112"/>
                    </a:lnTo>
                    <a:lnTo>
                      <a:pt x="404" y="129"/>
                    </a:lnTo>
                    <a:lnTo>
                      <a:pt x="419" y="145"/>
                    </a:lnTo>
                    <a:lnTo>
                      <a:pt x="426" y="165"/>
                    </a:lnTo>
                    <a:lnTo>
                      <a:pt x="423" y="191"/>
                    </a:lnTo>
                    <a:lnTo>
                      <a:pt x="416" y="206"/>
                    </a:lnTo>
                    <a:lnTo>
                      <a:pt x="409" y="220"/>
                    </a:lnTo>
                    <a:lnTo>
                      <a:pt x="391" y="242"/>
                    </a:lnTo>
                    <a:lnTo>
                      <a:pt x="357" y="265"/>
                    </a:lnTo>
                    <a:lnTo>
                      <a:pt x="302" y="276"/>
                    </a:lnTo>
                    <a:lnTo>
                      <a:pt x="245" y="269"/>
                    </a:lnTo>
                    <a:lnTo>
                      <a:pt x="217" y="260"/>
                    </a:lnTo>
                    <a:lnTo>
                      <a:pt x="207" y="256"/>
                    </a:lnTo>
                    <a:lnTo>
                      <a:pt x="199" y="253"/>
                    </a:lnTo>
                    <a:lnTo>
                      <a:pt x="188" y="250"/>
                    </a:lnTo>
                    <a:lnTo>
                      <a:pt x="171" y="253"/>
                    </a:lnTo>
                    <a:lnTo>
                      <a:pt x="150" y="268"/>
                    </a:lnTo>
                    <a:lnTo>
                      <a:pt x="135" y="299"/>
                    </a:lnTo>
                    <a:lnTo>
                      <a:pt x="141" y="324"/>
                    </a:lnTo>
                    <a:lnTo>
                      <a:pt x="151" y="337"/>
                    </a:lnTo>
                    <a:lnTo>
                      <a:pt x="161" y="341"/>
                    </a:lnTo>
                    <a:lnTo>
                      <a:pt x="167" y="344"/>
                    </a:lnTo>
                    <a:lnTo>
                      <a:pt x="173" y="347"/>
                    </a:lnTo>
                    <a:lnTo>
                      <a:pt x="173" y="347"/>
                    </a:lnTo>
                    <a:lnTo>
                      <a:pt x="178" y="348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220" y="367"/>
                    </a:lnTo>
                    <a:lnTo>
                      <a:pt x="252" y="386"/>
                    </a:lnTo>
                    <a:lnTo>
                      <a:pt x="243" y="399"/>
                    </a:lnTo>
                    <a:lnTo>
                      <a:pt x="220" y="420"/>
                    </a:lnTo>
                    <a:lnTo>
                      <a:pt x="180" y="443"/>
                    </a:lnTo>
                    <a:lnTo>
                      <a:pt x="150" y="452"/>
                    </a:lnTo>
                    <a:lnTo>
                      <a:pt x="131" y="456"/>
                    </a:lnTo>
                    <a:lnTo>
                      <a:pt x="85" y="459"/>
                    </a:lnTo>
                    <a:lnTo>
                      <a:pt x="62" y="456"/>
                    </a:lnTo>
                    <a:lnTo>
                      <a:pt x="57" y="453"/>
                    </a:lnTo>
                    <a:lnTo>
                      <a:pt x="50" y="443"/>
                    </a:lnTo>
                    <a:lnTo>
                      <a:pt x="30" y="438"/>
                    </a:lnTo>
                    <a:lnTo>
                      <a:pt x="10" y="446"/>
                    </a:lnTo>
                    <a:lnTo>
                      <a:pt x="0" y="463"/>
                    </a:lnTo>
                    <a:lnTo>
                      <a:pt x="3" y="475"/>
                    </a:lnTo>
                    <a:lnTo>
                      <a:pt x="13" y="498"/>
                    </a:lnTo>
                    <a:lnTo>
                      <a:pt x="45" y="525"/>
                    </a:lnTo>
                    <a:lnTo>
                      <a:pt x="88" y="537"/>
                    </a:lnTo>
                    <a:lnTo>
                      <a:pt x="134" y="538"/>
                    </a:lnTo>
                    <a:lnTo>
                      <a:pt x="155" y="534"/>
                    </a:lnTo>
                    <a:lnTo>
                      <a:pt x="190" y="528"/>
                    </a:lnTo>
                    <a:lnTo>
                      <a:pt x="250" y="504"/>
                    </a:lnTo>
                    <a:lnTo>
                      <a:pt x="302" y="465"/>
                    </a:lnTo>
                    <a:lnTo>
                      <a:pt x="341" y="414"/>
                    </a:lnTo>
                    <a:lnTo>
                      <a:pt x="355" y="383"/>
                    </a:lnTo>
                    <a:lnTo>
                      <a:pt x="358" y="374"/>
                    </a:lnTo>
                    <a:lnTo>
                      <a:pt x="357" y="366"/>
                    </a:lnTo>
                    <a:lnTo>
                      <a:pt x="381" y="360"/>
                    </a:lnTo>
                    <a:lnTo>
                      <a:pt x="425" y="341"/>
                    </a:lnTo>
                    <a:lnTo>
                      <a:pt x="463" y="311"/>
                    </a:lnTo>
                    <a:lnTo>
                      <a:pt x="497" y="271"/>
                    </a:lnTo>
                    <a:lnTo>
                      <a:pt x="509" y="246"/>
                    </a:lnTo>
                    <a:lnTo>
                      <a:pt x="520" y="220"/>
                    </a:lnTo>
                    <a:lnTo>
                      <a:pt x="528" y="171"/>
                    </a:lnTo>
                    <a:lnTo>
                      <a:pt x="520" y="127"/>
                    </a:lnTo>
                    <a:lnTo>
                      <a:pt x="499" y="86"/>
                    </a:lnTo>
                    <a:lnTo>
                      <a:pt x="469" y="53"/>
                    </a:lnTo>
                    <a:lnTo>
                      <a:pt x="430" y="26"/>
                    </a:lnTo>
                    <a:lnTo>
                      <a:pt x="384" y="9"/>
                    </a:lnTo>
                    <a:lnTo>
                      <a:pt x="337" y="0"/>
                    </a:lnTo>
                    <a:lnTo>
                      <a:pt x="31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20"/>
              <p:cNvSpPr>
                <a:spLocks/>
              </p:cNvSpPr>
              <p:nvPr/>
            </p:nvSpPr>
            <p:spPr bwMode="auto">
              <a:xfrm>
                <a:off x="1665" y="2702"/>
                <a:ext cx="205" cy="210"/>
              </a:xfrm>
              <a:custGeom>
                <a:avLst/>
                <a:gdLst>
                  <a:gd name="T0" fmla="*/ 388 w 613"/>
                  <a:gd name="T1" fmla="*/ 3 h 630"/>
                  <a:gd name="T2" fmla="*/ 357 w 613"/>
                  <a:gd name="T3" fmla="*/ 52 h 630"/>
                  <a:gd name="T4" fmla="*/ 381 w 613"/>
                  <a:gd name="T5" fmla="*/ 89 h 630"/>
                  <a:gd name="T6" fmla="*/ 466 w 613"/>
                  <a:gd name="T7" fmla="*/ 128 h 630"/>
                  <a:gd name="T8" fmla="*/ 511 w 613"/>
                  <a:gd name="T9" fmla="*/ 174 h 630"/>
                  <a:gd name="T10" fmla="*/ 506 w 613"/>
                  <a:gd name="T11" fmla="*/ 230 h 630"/>
                  <a:gd name="T12" fmla="*/ 486 w 613"/>
                  <a:gd name="T13" fmla="*/ 265 h 630"/>
                  <a:gd name="T14" fmla="*/ 431 w 613"/>
                  <a:gd name="T15" fmla="*/ 307 h 630"/>
                  <a:gd name="T16" fmla="*/ 349 w 613"/>
                  <a:gd name="T17" fmla="*/ 312 h 630"/>
                  <a:gd name="T18" fmla="*/ 257 w 613"/>
                  <a:gd name="T19" fmla="*/ 265 h 630"/>
                  <a:gd name="T20" fmla="*/ 253 w 613"/>
                  <a:gd name="T21" fmla="*/ 260 h 630"/>
                  <a:gd name="T22" fmla="*/ 239 w 613"/>
                  <a:gd name="T23" fmla="*/ 252 h 630"/>
                  <a:gd name="T24" fmla="*/ 198 w 613"/>
                  <a:gd name="T25" fmla="*/ 256 h 630"/>
                  <a:gd name="T26" fmla="*/ 175 w 613"/>
                  <a:gd name="T27" fmla="*/ 311 h 630"/>
                  <a:gd name="T28" fmla="*/ 188 w 613"/>
                  <a:gd name="T29" fmla="*/ 334 h 630"/>
                  <a:gd name="T30" fmla="*/ 214 w 613"/>
                  <a:gd name="T31" fmla="*/ 354 h 630"/>
                  <a:gd name="T32" fmla="*/ 256 w 613"/>
                  <a:gd name="T33" fmla="*/ 422 h 630"/>
                  <a:gd name="T34" fmla="*/ 224 w 613"/>
                  <a:gd name="T35" fmla="*/ 512 h 630"/>
                  <a:gd name="T36" fmla="*/ 180 w 613"/>
                  <a:gd name="T37" fmla="*/ 543 h 630"/>
                  <a:gd name="T38" fmla="*/ 119 w 613"/>
                  <a:gd name="T39" fmla="*/ 547 h 630"/>
                  <a:gd name="T40" fmla="*/ 72 w 613"/>
                  <a:gd name="T41" fmla="*/ 495 h 630"/>
                  <a:gd name="T42" fmla="*/ 51 w 613"/>
                  <a:gd name="T43" fmla="*/ 397 h 630"/>
                  <a:gd name="T44" fmla="*/ 37 w 613"/>
                  <a:gd name="T45" fmla="*/ 374 h 630"/>
                  <a:gd name="T46" fmla="*/ 5 w 613"/>
                  <a:gd name="T47" fmla="*/ 387 h 630"/>
                  <a:gd name="T48" fmla="*/ 0 w 613"/>
                  <a:gd name="T49" fmla="*/ 425 h 630"/>
                  <a:gd name="T50" fmla="*/ 13 w 613"/>
                  <a:gd name="T51" fmla="*/ 540 h 630"/>
                  <a:gd name="T52" fmla="*/ 66 w 613"/>
                  <a:gd name="T53" fmla="*/ 607 h 630"/>
                  <a:gd name="T54" fmla="*/ 131 w 613"/>
                  <a:gd name="T55" fmla="*/ 630 h 630"/>
                  <a:gd name="T56" fmla="*/ 220 w 613"/>
                  <a:gd name="T57" fmla="*/ 615 h 630"/>
                  <a:gd name="T58" fmla="*/ 263 w 613"/>
                  <a:gd name="T59" fmla="*/ 594 h 630"/>
                  <a:gd name="T60" fmla="*/ 329 w 613"/>
                  <a:gd name="T61" fmla="*/ 522 h 630"/>
                  <a:gd name="T62" fmla="*/ 352 w 613"/>
                  <a:gd name="T63" fmla="*/ 452 h 630"/>
                  <a:gd name="T64" fmla="*/ 352 w 613"/>
                  <a:gd name="T65" fmla="*/ 410 h 630"/>
                  <a:gd name="T66" fmla="*/ 446 w 613"/>
                  <a:gd name="T67" fmla="*/ 404 h 630"/>
                  <a:gd name="T68" fmla="*/ 555 w 613"/>
                  <a:gd name="T69" fmla="*/ 338 h 630"/>
                  <a:gd name="T70" fmla="*/ 594 w 613"/>
                  <a:gd name="T71" fmla="*/ 283 h 630"/>
                  <a:gd name="T72" fmla="*/ 613 w 613"/>
                  <a:gd name="T73" fmla="*/ 177 h 630"/>
                  <a:gd name="T74" fmla="*/ 574 w 613"/>
                  <a:gd name="T75" fmla="*/ 82 h 630"/>
                  <a:gd name="T76" fmla="*/ 489 w 613"/>
                  <a:gd name="T77" fmla="*/ 17 h 630"/>
                  <a:gd name="T78" fmla="*/ 404 w 613"/>
                  <a:gd name="T79" fmla="*/ 0 h 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13" h="630">
                    <a:moveTo>
                      <a:pt x="404" y="0"/>
                    </a:moveTo>
                    <a:lnTo>
                      <a:pt x="388" y="3"/>
                    </a:lnTo>
                    <a:lnTo>
                      <a:pt x="365" y="21"/>
                    </a:lnTo>
                    <a:lnTo>
                      <a:pt x="357" y="52"/>
                    </a:lnTo>
                    <a:lnTo>
                      <a:pt x="367" y="79"/>
                    </a:lnTo>
                    <a:lnTo>
                      <a:pt x="381" y="89"/>
                    </a:lnTo>
                    <a:lnTo>
                      <a:pt x="410" y="101"/>
                    </a:lnTo>
                    <a:lnTo>
                      <a:pt x="466" y="128"/>
                    </a:lnTo>
                    <a:lnTo>
                      <a:pt x="498" y="152"/>
                    </a:lnTo>
                    <a:lnTo>
                      <a:pt x="511" y="174"/>
                    </a:lnTo>
                    <a:lnTo>
                      <a:pt x="515" y="200"/>
                    </a:lnTo>
                    <a:lnTo>
                      <a:pt x="506" y="230"/>
                    </a:lnTo>
                    <a:lnTo>
                      <a:pt x="498" y="249"/>
                    </a:lnTo>
                    <a:lnTo>
                      <a:pt x="486" y="265"/>
                    </a:lnTo>
                    <a:lnTo>
                      <a:pt x="462" y="291"/>
                    </a:lnTo>
                    <a:lnTo>
                      <a:pt x="431" y="307"/>
                    </a:lnTo>
                    <a:lnTo>
                      <a:pt x="400" y="314"/>
                    </a:lnTo>
                    <a:lnTo>
                      <a:pt x="349" y="312"/>
                    </a:lnTo>
                    <a:lnTo>
                      <a:pt x="285" y="286"/>
                    </a:lnTo>
                    <a:lnTo>
                      <a:pt x="257" y="265"/>
                    </a:lnTo>
                    <a:lnTo>
                      <a:pt x="257" y="265"/>
                    </a:lnTo>
                    <a:lnTo>
                      <a:pt x="253" y="260"/>
                    </a:lnTo>
                    <a:lnTo>
                      <a:pt x="247" y="258"/>
                    </a:lnTo>
                    <a:lnTo>
                      <a:pt x="239" y="252"/>
                    </a:lnTo>
                    <a:lnTo>
                      <a:pt x="223" y="249"/>
                    </a:lnTo>
                    <a:lnTo>
                      <a:pt x="198" y="256"/>
                    </a:lnTo>
                    <a:lnTo>
                      <a:pt x="177" y="285"/>
                    </a:lnTo>
                    <a:lnTo>
                      <a:pt x="175" y="311"/>
                    </a:lnTo>
                    <a:lnTo>
                      <a:pt x="181" y="327"/>
                    </a:lnTo>
                    <a:lnTo>
                      <a:pt x="188" y="334"/>
                    </a:lnTo>
                    <a:lnTo>
                      <a:pt x="201" y="344"/>
                    </a:lnTo>
                    <a:lnTo>
                      <a:pt x="214" y="354"/>
                    </a:lnTo>
                    <a:lnTo>
                      <a:pt x="234" y="376"/>
                    </a:lnTo>
                    <a:lnTo>
                      <a:pt x="256" y="422"/>
                    </a:lnTo>
                    <a:lnTo>
                      <a:pt x="253" y="469"/>
                    </a:lnTo>
                    <a:lnTo>
                      <a:pt x="224" y="512"/>
                    </a:lnTo>
                    <a:lnTo>
                      <a:pt x="198" y="531"/>
                    </a:lnTo>
                    <a:lnTo>
                      <a:pt x="180" y="543"/>
                    </a:lnTo>
                    <a:lnTo>
                      <a:pt x="146" y="551"/>
                    </a:lnTo>
                    <a:lnTo>
                      <a:pt x="119" y="547"/>
                    </a:lnTo>
                    <a:lnTo>
                      <a:pt x="96" y="533"/>
                    </a:lnTo>
                    <a:lnTo>
                      <a:pt x="72" y="495"/>
                    </a:lnTo>
                    <a:lnTo>
                      <a:pt x="54" y="430"/>
                    </a:lnTo>
                    <a:lnTo>
                      <a:pt x="51" y="397"/>
                    </a:lnTo>
                    <a:lnTo>
                      <a:pt x="50" y="386"/>
                    </a:lnTo>
                    <a:lnTo>
                      <a:pt x="37" y="374"/>
                    </a:lnTo>
                    <a:lnTo>
                      <a:pt x="20" y="374"/>
                    </a:lnTo>
                    <a:lnTo>
                      <a:pt x="5" y="387"/>
                    </a:lnTo>
                    <a:lnTo>
                      <a:pt x="2" y="397"/>
                    </a:lnTo>
                    <a:lnTo>
                      <a:pt x="0" y="425"/>
                    </a:lnTo>
                    <a:lnTo>
                      <a:pt x="1" y="484"/>
                    </a:lnTo>
                    <a:lnTo>
                      <a:pt x="13" y="540"/>
                    </a:lnTo>
                    <a:lnTo>
                      <a:pt x="43" y="589"/>
                    </a:lnTo>
                    <a:lnTo>
                      <a:pt x="66" y="607"/>
                    </a:lnTo>
                    <a:lnTo>
                      <a:pt x="87" y="619"/>
                    </a:lnTo>
                    <a:lnTo>
                      <a:pt x="131" y="630"/>
                    </a:lnTo>
                    <a:lnTo>
                      <a:pt x="175" y="628"/>
                    </a:lnTo>
                    <a:lnTo>
                      <a:pt x="220" y="615"/>
                    </a:lnTo>
                    <a:lnTo>
                      <a:pt x="241" y="606"/>
                    </a:lnTo>
                    <a:lnTo>
                      <a:pt x="263" y="594"/>
                    </a:lnTo>
                    <a:lnTo>
                      <a:pt x="300" y="561"/>
                    </a:lnTo>
                    <a:lnTo>
                      <a:pt x="329" y="522"/>
                    </a:lnTo>
                    <a:lnTo>
                      <a:pt x="348" y="476"/>
                    </a:lnTo>
                    <a:lnTo>
                      <a:pt x="352" y="452"/>
                    </a:lnTo>
                    <a:lnTo>
                      <a:pt x="355" y="430"/>
                    </a:lnTo>
                    <a:lnTo>
                      <a:pt x="352" y="410"/>
                    </a:lnTo>
                    <a:lnTo>
                      <a:pt x="384" y="413"/>
                    </a:lnTo>
                    <a:lnTo>
                      <a:pt x="446" y="404"/>
                    </a:lnTo>
                    <a:lnTo>
                      <a:pt x="505" y="380"/>
                    </a:lnTo>
                    <a:lnTo>
                      <a:pt x="555" y="338"/>
                    </a:lnTo>
                    <a:lnTo>
                      <a:pt x="577" y="309"/>
                    </a:lnTo>
                    <a:lnTo>
                      <a:pt x="594" y="283"/>
                    </a:lnTo>
                    <a:lnTo>
                      <a:pt x="611" y="230"/>
                    </a:lnTo>
                    <a:lnTo>
                      <a:pt x="613" y="177"/>
                    </a:lnTo>
                    <a:lnTo>
                      <a:pt x="600" y="127"/>
                    </a:lnTo>
                    <a:lnTo>
                      <a:pt x="574" y="82"/>
                    </a:lnTo>
                    <a:lnTo>
                      <a:pt x="537" y="44"/>
                    </a:lnTo>
                    <a:lnTo>
                      <a:pt x="489" y="17"/>
                    </a:lnTo>
                    <a:lnTo>
                      <a:pt x="434" y="1"/>
                    </a:lnTo>
                    <a:lnTo>
                      <a:pt x="40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2" name="Group 31"/>
            <p:cNvGrpSpPr>
              <a:grpSpLocks noChangeAspect="1"/>
            </p:cNvGrpSpPr>
            <p:nvPr/>
          </p:nvGrpSpPr>
          <p:grpSpPr bwMode="auto">
            <a:xfrm>
              <a:off x="594443" y="5066831"/>
              <a:ext cx="167284" cy="203007"/>
              <a:chOff x="2647" y="1727"/>
              <a:chExt cx="192" cy="233"/>
            </a:xfrm>
            <a:grpFill/>
          </p:grpSpPr>
          <p:sp>
            <p:nvSpPr>
              <p:cNvPr id="13" name="Freeform 32"/>
              <p:cNvSpPr>
                <a:spLocks/>
              </p:cNvSpPr>
              <p:nvPr/>
            </p:nvSpPr>
            <p:spPr bwMode="auto">
              <a:xfrm>
                <a:off x="2699" y="1727"/>
                <a:ext cx="140" cy="152"/>
              </a:xfrm>
              <a:custGeom>
                <a:avLst/>
                <a:gdLst>
                  <a:gd name="T0" fmla="*/ 94 w 421"/>
                  <a:gd name="T1" fmla="*/ 455 h 455"/>
                  <a:gd name="T2" fmla="*/ 0 w 421"/>
                  <a:gd name="T3" fmla="*/ 362 h 455"/>
                  <a:gd name="T4" fmla="*/ 172 w 421"/>
                  <a:gd name="T5" fmla="*/ 191 h 455"/>
                  <a:gd name="T6" fmla="*/ 371 w 421"/>
                  <a:gd name="T7" fmla="*/ 1 h 455"/>
                  <a:gd name="T8" fmla="*/ 377 w 421"/>
                  <a:gd name="T9" fmla="*/ 0 h 455"/>
                  <a:gd name="T10" fmla="*/ 404 w 421"/>
                  <a:gd name="T11" fmla="*/ 4 h 455"/>
                  <a:gd name="T12" fmla="*/ 419 w 421"/>
                  <a:gd name="T13" fmla="*/ 21 h 455"/>
                  <a:gd name="T14" fmla="*/ 421 w 421"/>
                  <a:gd name="T15" fmla="*/ 37 h 455"/>
                  <a:gd name="T16" fmla="*/ 364 w 421"/>
                  <a:gd name="T17" fmla="*/ 120 h 455"/>
                  <a:gd name="T18" fmla="*/ 130 w 421"/>
                  <a:gd name="T19" fmla="*/ 410 h 455"/>
                  <a:gd name="T20" fmla="*/ 94 w 421"/>
                  <a:gd name="T21" fmla="*/ 455 h 4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21" h="455">
                    <a:moveTo>
                      <a:pt x="94" y="455"/>
                    </a:moveTo>
                    <a:lnTo>
                      <a:pt x="0" y="362"/>
                    </a:lnTo>
                    <a:lnTo>
                      <a:pt x="172" y="191"/>
                    </a:lnTo>
                    <a:lnTo>
                      <a:pt x="371" y="1"/>
                    </a:lnTo>
                    <a:lnTo>
                      <a:pt x="377" y="0"/>
                    </a:lnTo>
                    <a:lnTo>
                      <a:pt x="404" y="4"/>
                    </a:lnTo>
                    <a:lnTo>
                      <a:pt x="419" y="21"/>
                    </a:lnTo>
                    <a:lnTo>
                      <a:pt x="421" y="37"/>
                    </a:lnTo>
                    <a:lnTo>
                      <a:pt x="364" y="120"/>
                    </a:lnTo>
                    <a:lnTo>
                      <a:pt x="130" y="410"/>
                    </a:lnTo>
                    <a:lnTo>
                      <a:pt x="94" y="45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" name="Freeform 33"/>
              <p:cNvSpPr>
                <a:spLocks/>
              </p:cNvSpPr>
              <p:nvPr/>
            </p:nvSpPr>
            <p:spPr bwMode="auto">
              <a:xfrm>
                <a:off x="2647" y="1856"/>
                <a:ext cx="76" cy="104"/>
              </a:xfrm>
              <a:custGeom>
                <a:avLst/>
                <a:gdLst>
                  <a:gd name="T0" fmla="*/ 22 w 226"/>
                  <a:gd name="T1" fmla="*/ 314 h 314"/>
                  <a:gd name="T2" fmla="*/ 21 w 226"/>
                  <a:gd name="T3" fmla="*/ 301 h 314"/>
                  <a:gd name="T4" fmla="*/ 37 w 226"/>
                  <a:gd name="T5" fmla="*/ 242 h 314"/>
                  <a:gd name="T6" fmla="*/ 63 w 226"/>
                  <a:gd name="T7" fmla="*/ 219 h 314"/>
                  <a:gd name="T8" fmla="*/ 90 w 226"/>
                  <a:gd name="T9" fmla="*/ 211 h 314"/>
                  <a:gd name="T10" fmla="*/ 107 w 226"/>
                  <a:gd name="T11" fmla="*/ 209 h 314"/>
                  <a:gd name="T12" fmla="*/ 125 w 226"/>
                  <a:gd name="T13" fmla="*/ 208 h 314"/>
                  <a:gd name="T14" fmla="*/ 153 w 226"/>
                  <a:gd name="T15" fmla="*/ 199 h 314"/>
                  <a:gd name="T16" fmla="*/ 188 w 226"/>
                  <a:gd name="T17" fmla="*/ 173 h 314"/>
                  <a:gd name="T18" fmla="*/ 223 w 226"/>
                  <a:gd name="T19" fmla="*/ 107 h 314"/>
                  <a:gd name="T20" fmla="*/ 226 w 226"/>
                  <a:gd name="T21" fmla="*/ 91 h 314"/>
                  <a:gd name="T22" fmla="*/ 132 w 226"/>
                  <a:gd name="T23" fmla="*/ 0 h 314"/>
                  <a:gd name="T24" fmla="*/ 96 w 226"/>
                  <a:gd name="T25" fmla="*/ 17 h 314"/>
                  <a:gd name="T26" fmla="*/ 44 w 226"/>
                  <a:gd name="T27" fmla="*/ 61 h 314"/>
                  <a:gd name="T28" fmla="*/ 13 w 226"/>
                  <a:gd name="T29" fmla="*/ 113 h 314"/>
                  <a:gd name="T30" fmla="*/ 0 w 226"/>
                  <a:gd name="T31" fmla="*/ 165 h 314"/>
                  <a:gd name="T32" fmla="*/ 2 w 226"/>
                  <a:gd name="T33" fmla="*/ 239 h 314"/>
                  <a:gd name="T34" fmla="*/ 19 w 226"/>
                  <a:gd name="T35" fmla="*/ 307 h 314"/>
                  <a:gd name="T36" fmla="*/ 22 w 226"/>
                  <a:gd name="T37" fmla="*/ 314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26" h="314">
                    <a:moveTo>
                      <a:pt x="22" y="314"/>
                    </a:moveTo>
                    <a:lnTo>
                      <a:pt x="21" y="301"/>
                    </a:lnTo>
                    <a:lnTo>
                      <a:pt x="37" y="242"/>
                    </a:lnTo>
                    <a:lnTo>
                      <a:pt x="63" y="219"/>
                    </a:lnTo>
                    <a:lnTo>
                      <a:pt x="90" y="211"/>
                    </a:lnTo>
                    <a:lnTo>
                      <a:pt x="107" y="209"/>
                    </a:lnTo>
                    <a:lnTo>
                      <a:pt x="125" y="208"/>
                    </a:lnTo>
                    <a:lnTo>
                      <a:pt x="153" y="199"/>
                    </a:lnTo>
                    <a:lnTo>
                      <a:pt x="188" y="173"/>
                    </a:lnTo>
                    <a:lnTo>
                      <a:pt x="223" y="107"/>
                    </a:lnTo>
                    <a:lnTo>
                      <a:pt x="226" y="91"/>
                    </a:lnTo>
                    <a:lnTo>
                      <a:pt x="132" y="0"/>
                    </a:lnTo>
                    <a:lnTo>
                      <a:pt x="96" y="17"/>
                    </a:lnTo>
                    <a:lnTo>
                      <a:pt x="44" y="61"/>
                    </a:lnTo>
                    <a:lnTo>
                      <a:pt x="13" y="113"/>
                    </a:lnTo>
                    <a:lnTo>
                      <a:pt x="0" y="165"/>
                    </a:lnTo>
                    <a:lnTo>
                      <a:pt x="2" y="239"/>
                    </a:lnTo>
                    <a:lnTo>
                      <a:pt x="19" y="307"/>
                    </a:lnTo>
                    <a:lnTo>
                      <a:pt x="22" y="3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25" name="모서리가 둥근 직사각형 24"/>
          <p:cNvSpPr/>
          <p:nvPr/>
        </p:nvSpPr>
        <p:spPr>
          <a:xfrm>
            <a:off x="752612" y="225445"/>
            <a:ext cx="11207159" cy="650762"/>
          </a:xfrm>
          <a:prstGeom prst="roundRect">
            <a:avLst/>
          </a:prstGeom>
          <a:solidFill>
            <a:srgbClr val="F4F4FE"/>
          </a:solidFill>
          <a:ln>
            <a:noFill/>
          </a:ln>
          <a:effectLst>
            <a:outerShdw blurRad="190500" dist="101600" dir="2700000" algn="tl" rotWithShape="0">
              <a:srgbClr val="5955B3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2400" kern="0" dirty="0">
                <a:solidFill>
                  <a:srgbClr val="5955B3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[</a:t>
            </a:r>
            <a:r>
              <a:rPr lang="ko-KR" altLang="en-US" sz="2400" kern="0" dirty="0">
                <a:solidFill>
                  <a:srgbClr val="5955B3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관리자</a:t>
            </a:r>
            <a:r>
              <a:rPr lang="en-US" altLang="ko-KR" sz="2400" kern="0" dirty="0">
                <a:solidFill>
                  <a:srgbClr val="5955B3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] </a:t>
            </a:r>
            <a:r>
              <a:rPr lang="ko-KR" altLang="en-US" sz="2400" kern="0" dirty="0">
                <a:solidFill>
                  <a:srgbClr val="5955B3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상품 관리 </a:t>
            </a:r>
            <a:r>
              <a:rPr lang="en-US" altLang="ko-KR" sz="2400" kern="0" dirty="0">
                <a:solidFill>
                  <a:srgbClr val="5955B3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- </a:t>
            </a:r>
            <a:r>
              <a:rPr lang="ko-KR" altLang="en-US" sz="2400" kern="0" dirty="0">
                <a:solidFill>
                  <a:srgbClr val="5955B3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수정</a:t>
            </a:r>
            <a:endParaRPr lang="en-US" altLang="ko-KR" sz="2400" kern="0" dirty="0">
              <a:solidFill>
                <a:srgbClr val="5955B3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11658599" y="598713"/>
            <a:ext cx="217715" cy="217715"/>
          </a:xfrm>
          <a:prstGeom prst="ellipse">
            <a:avLst/>
          </a:prstGeom>
          <a:solidFill>
            <a:srgbClr val="5955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prstClr val="white"/>
                </a:solidFill>
              </a:rPr>
              <a:t>+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156851" y="354496"/>
            <a:ext cx="298491" cy="298491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370E4188-D887-DFBD-E274-5B0A7E38F8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6761" y="1390111"/>
            <a:ext cx="4538779" cy="2189077"/>
          </a:xfrm>
          <a:prstGeom prst="rect">
            <a:avLst/>
          </a:prstGeom>
        </p:spPr>
      </p:pic>
      <p:grpSp>
        <p:nvGrpSpPr>
          <p:cNvPr id="36" name="그룹 35">
            <a:extLst>
              <a:ext uri="{FF2B5EF4-FFF2-40B4-BE49-F238E27FC236}">
                <a16:creationId xmlns:a16="http://schemas.microsoft.com/office/drawing/2014/main" id="{D1E33C9F-DE71-361C-565E-B2EAC56D9B71}"/>
              </a:ext>
            </a:extLst>
          </p:cNvPr>
          <p:cNvGrpSpPr/>
          <p:nvPr/>
        </p:nvGrpSpPr>
        <p:grpSpPr>
          <a:xfrm>
            <a:off x="979349" y="1952783"/>
            <a:ext cx="4987339" cy="1032828"/>
            <a:chOff x="979349" y="1898678"/>
            <a:chExt cx="4987339" cy="1032828"/>
          </a:xfrm>
        </p:grpSpPr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47F8A4FF-3640-3CB6-98CF-B863C7A49BA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8427" t="5849" r="-1341" b="67986"/>
            <a:stretch/>
          </p:blipFill>
          <p:spPr>
            <a:xfrm>
              <a:off x="979349" y="1898678"/>
              <a:ext cx="4987339" cy="1032828"/>
            </a:xfrm>
            <a:prstGeom prst="rect">
              <a:avLst/>
            </a:prstGeom>
          </p:spPr>
        </p:pic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EC35DCF2-61C7-F662-EFAF-0A9C51860ED2}"/>
                </a:ext>
              </a:extLst>
            </p:cNvPr>
            <p:cNvSpPr/>
            <p:nvPr/>
          </p:nvSpPr>
          <p:spPr>
            <a:xfrm>
              <a:off x="3532094" y="2689308"/>
              <a:ext cx="358588" cy="142111"/>
            </a:xfrm>
            <a:prstGeom prst="rect">
              <a:avLst/>
            </a:prstGeom>
            <a:solidFill>
              <a:srgbClr val="FFFF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16C7628E-6C93-B8B2-5964-72D6AA9CAA8A}"/>
                </a:ext>
              </a:extLst>
            </p:cNvPr>
            <p:cNvSpPr/>
            <p:nvPr/>
          </p:nvSpPr>
          <p:spPr>
            <a:xfrm>
              <a:off x="4749391" y="2689308"/>
              <a:ext cx="358588" cy="142111"/>
            </a:xfrm>
            <a:prstGeom prst="rect">
              <a:avLst/>
            </a:prstGeom>
            <a:solidFill>
              <a:srgbClr val="FFFF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5" name="화살표: 갈매기형 수장 34">
            <a:extLst>
              <a:ext uri="{FF2B5EF4-FFF2-40B4-BE49-F238E27FC236}">
                <a16:creationId xmlns:a16="http://schemas.microsoft.com/office/drawing/2014/main" id="{2D1F674D-5798-2D16-2E86-8C18F7E549D8}"/>
              </a:ext>
            </a:extLst>
          </p:cNvPr>
          <p:cNvSpPr/>
          <p:nvPr/>
        </p:nvSpPr>
        <p:spPr>
          <a:xfrm>
            <a:off x="6035993" y="2159887"/>
            <a:ext cx="569088" cy="898082"/>
          </a:xfrm>
          <a:prstGeom prst="chevron">
            <a:avLst/>
          </a:prstGeom>
          <a:solidFill>
            <a:srgbClr val="7672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11818484-580A-31D3-E5F2-23BEF5C092F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2539"/>
          <a:stretch/>
        </p:blipFill>
        <p:spPr>
          <a:xfrm>
            <a:off x="3023554" y="3836566"/>
            <a:ext cx="6665273" cy="2464385"/>
          </a:xfrm>
          <a:prstGeom prst="rect">
            <a:avLst/>
          </a:prstGeom>
        </p:spPr>
      </p:pic>
      <p:grpSp>
        <p:nvGrpSpPr>
          <p:cNvPr id="50" name="그룹 49">
            <a:extLst>
              <a:ext uri="{FF2B5EF4-FFF2-40B4-BE49-F238E27FC236}">
                <a16:creationId xmlns:a16="http://schemas.microsoft.com/office/drawing/2014/main" id="{F27F5C2B-3E08-1971-5BBF-EA0FAF1AA528}"/>
              </a:ext>
            </a:extLst>
          </p:cNvPr>
          <p:cNvGrpSpPr/>
          <p:nvPr/>
        </p:nvGrpSpPr>
        <p:grpSpPr>
          <a:xfrm>
            <a:off x="204154" y="1034170"/>
            <a:ext cx="193117" cy="5222353"/>
            <a:chOff x="581527" y="787428"/>
            <a:chExt cx="193117" cy="5222353"/>
          </a:xfrm>
          <a:solidFill>
            <a:schemeClr val="bg1"/>
          </a:solidFill>
        </p:grpSpPr>
        <p:sp>
          <p:nvSpPr>
            <p:cNvPr id="51" name="Freeform 9">
              <a:extLst>
                <a:ext uri="{FF2B5EF4-FFF2-40B4-BE49-F238E27FC236}">
                  <a16:creationId xmlns:a16="http://schemas.microsoft.com/office/drawing/2014/main" id="{A6787E11-9B66-D1FE-2CC4-A5F05C894C03}"/>
                </a:ext>
              </a:extLst>
            </p:cNvPr>
            <p:cNvSpPr>
              <a:spLocks/>
            </p:cNvSpPr>
            <p:nvPr/>
          </p:nvSpPr>
          <p:spPr bwMode="auto">
            <a:xfrm>
              <a:off x="612262" y="1494240"/>
              <a:ext cx="131646" cy="17373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52" name="Group 12">
              <a:extLst>
                <a:ext uri="{FF2B5EF4-FFF2-40B4-BE49-F238E27FC236}">
                  <a16:creationId xmlns:a16="http://schemas.microsoft.com/office/drawing/2014/main" id="{3D619926-3E8B-C8AB-B8B5-FA78FE750F11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81527" y="787428"/>
              <a:ext cx="193117" cy="153620"/>
              <a:chOff x="6124" y="305"/>
              <a:chExt cx="841" cy="669"/>
            </a:xfrm>
            <a:grpFill/>
          </p:grpSpPr>
          <p:sp>
            <p:nvSpPr>
              <p:cNvPr id="70" name="Freeform 13">
                <a:extLst>
                  <a:ext uri="{FF2B5EF4-FFF2-40B4-BE49-F238E27FC236}">
                    <a16:creationId xmlns:a16="http://schemas.microsoft.com/office/drawing/2014/main" id="{EB6C3ED3-BC20-2417-A43A-6AE29DFD03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44" y="440"/>
                <a:ext cx="601" cy="534"/>
              </a:xfrm>
              <a:custGeom>
                <a:avLst/>
                <a:gdLst>
                  <a:gd name="T0" fmla="*/ 902 w 1802"/>
                  <a:gd name="T1" fmla="*/ 0 h 1602"/>
                  <a:gd name="T2" fmla="*/ 2 w 1802"/>
                  <a:gd name="T3" fmla="*/ 742 h 1602"/>
                  <a:gd name="T4" fmla="*/ 2 w 1802"/>
                  <a:gd name="T5" fmla="*/ 743 h 1602"/>
                  <a:gd name="T6" fmla="*/ 2 w 1802"/>
                  <a:gd name="T7" fmla="*/ 746 h 1602"/>
                  <a:gd name="T8" fmla="*/ 0 w 1802"/>
                  <a:gd name="T9" fmla="*/ 749 h 1602"/>
                  <a:gd name="T10" fmla="*/ 0 w 1802"/>
                  <a:gd name="T11" fmla="*/ 751 h 1602"/>
                  <a:gd name="T12" fmla="*/ 0 w 1802"/>
                  <a:gd name="T13" fmla="*/ 1501 h 1602"/>
                  <a:gd name="T14" fmla="*/ 2 w 1802"/>
                  <a:gd name="T15" fmla="*/ 1521 h 1602"/>
                  <a:gd name="T16" fmla="*/ 16 w 1802"/>
                  <a:gd name="T17" fmla="*/ 1557 h 1602"/>
                  <a:gd name="T18" fmla="*/ 30 w 1802"/>
                  <a:gd name="T19" fmla="*/ 1572 h 1602"/>
                  <a:gd name="T20" fmla="*/ 45 w 1802"/>
                  <a:gd name="T21" fmla="*/ 1586 h 1602"/>
                  <a:gd name="T22" fmla="*/ 81 w 1802"/>
                  <a:gd name="T23" fmla="*/ 1601 h 1602"/>
                  <a:gd name="T24" fmla="*/ 100 w 1802"/>
                  <a:gd name="T25" fmla="*/ 1602 h 1602"/>
                  <a:gd name="T26" fmla="*/ 702 w 1802"/>
                  <a:gd name="T27" fmla="*/ 1602 h 1602"/>
                  <a:gd name="T28" fmla="*/ 702 w 1802"/>
                  <a:gd name="T29" fmla="*/ 1001 h 1602"/>
                  <a:gd name="T30" fmla="*/ 1102 w 1802"/>
                  <a:gd name="T31" fmla="*/ 1001 h 1602"/>
                  <a:gd name="T32" fmla="*/ 1102 w 1802"/>
                  <a:gd name="T33" fmla="*/ 1602 h 1602"/>
                  <a:gd name="T34" fmla="*/ 1703 w 1802"/>
                  <a:gd name="T35" fmla="*/ 1602 h 1602"/>
                  <a:gd name="T36" fmla="*/ 1723 w 1802"/>
                  <a:gd name="T37" fmla="*/ 1601 h 1602"/>
                  <a:gd name="T38" fmla="*/ 1758 w 1802"/>
                  <a:gd name="T39" fmla="*/ 1586 h 1602"/>
                  <a:gd name="T40" fmla="*/ 1773 w 1802"/>
                  <a:gd name="T41" fmla="*/ 1572 h 1602"/>
                  <a:gd name="T42" fmla="*/ 1786 w 1802"/>
                  <a:gd name="T43" fmla="*/ 1557 h 1602"/>
                  <a:gd name="T44" fmla="*/ 1802 w 1802"/>
                  <a:gd name="T45" fmla="*/ 1521 h 1602"/>
                  <a:gd name="T46" fmla="*/ 1802 w 1802"/>
                  <a:gd name="T47" fmla="*/ 1501 h 1602"/>
                  <a:gd name="T48" fmla="*/ 1802 w 1802"/>
                  <a:gd name="T49" fmla="*/ 751 h 1602"/>
                  <a:gd name="T50" fmla="*/ 1802 w 1802"/>
                  <a:gd name="T51" fmla="*/ 745 h 1602"/>
                  <a:gd name="T52" fmla="*/ 1801 w 1802"/>
                  <a:gd name="T53" fmla="*/ 742 h 1602"/>
                  <a:gd name="T54" fmla="*/ 902 w 1802"/>
                  <a:gd name="T55" fmla="*/ 0 h 16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802" h="1602">
                    <a:moveTo>
                      <a:pt x="902" y="0"/>
                    </a:moveTo>
                    <a:lnTo>
                      <a:pt x="2" y="742"/>
                    </a:lnTo>
                    <a:lnTo>
                      <a:pt x="2" y="743"/>
                    </a:lnTo>
                    <a:lnTo>
                      <a:pt x="2" y="746"/>
                    </a:lnTo>
                    <a:lnTo>
                      <a:pt x="0" y="749"/>
                    </a:lnTo>
                    <a:lnTo>
                      <a:pt x="0" y="751"/>
                    </a:lnTo>
                    <a:lnTo>
                      <a:pt x="0" y="1501"/>
                    </a:lnTo>
                    <a:lnTo>
                      <a:pt x="2" y="1521"/>
                    </a:lnTo>
                    <a:lnTo>
                      <a:pt x="16" y="1557"/>
                    </a:lnTo>
                    <a:lnTo>
                      <a:pt x="30" y="1572"/>
                    </a:lnTo>
                    <a:lnTo>
                      <a:pt x="45" y="1586"/>
                    </a:lnTo>
                    <a:lnTo>
                      <a:pt x="81" y="1601"/>
                    </a:lnTo>
                    <a:lnTo>
                      <a:pt x="100" y="1602"/>
                    </a:lnTo>
                    <a:lnTo>
                      <a:pt x="702" y="1602"/>
                    </a:lnTo>
                    <a:lnTo>
                      <a:pt x="702" y="1001"/>
                    </a:lnTo>
                    <a:lnTo>
                      <a:pt x="1102" y="1001"/>
                    </a:lnTo>
                    <a:lnTo>
                      <a:pt x="1102" y="1602"/>
                    </a:lnTo>
                    <a:lnTo>
                      <a:pt x="1703" y="1602"/>
                    </a:lnTo>
                    <a:lnTo>
                      <a:pt x="1723" y="1601"/>
                    </a:lnTo>
                    <a:lnTo>
                      <a:pt x="1758" y="1586"/>
                    </a:lnTo>
                    <a:lnTo>
                      <a:pt x="1773" y="1572"/>
                    </a:lnTo>
                    <a:lnTo>
                      <a:pt x="1786" y="1557"/>
                    </a:lnTo>
                    <a:lnTo>
                      <a:pt x="1802" y="1521"/>
                    </a:lnTo>
                    <a:lnTo>
                      <a:pt x="1802" y="1501"/>
                    </a:lnTo>
                    <a:lnTo>
                      <a:pt x="1802" y="751"/>
                    </a:lnTo>
                    <a:lnTo>
                      <a:pt x="1802" y="745"/>
                    </a:lnTo>
                    <a:lnTo>
                      <a:pt x="1801" y="742"/>
                    </a:lnTo>
                    <a:lnTo>
                      <a:pt x="90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1" name="Freeform 14">
                <a:extLst>
                  <a:ext uri="{FF2B5EF4-FFF2-40B4-BE49-F238E27FC236}">
                    <a16:creationId xmlns:a16="http://schemas.microsoft.com/office/drawing/2014/main" id="{EFE02EC0-CDAB-57EB-64E8-1A32DF21E7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24" y="305"/>
                <a:ext cx="841" cy="394"/>
              </a:xfrm>
              <a:custGeom>
                <a:avLst/>
                <a:gdLst>
                  <a:gd name="T0" fmla="*/ 2505 w 2522"/>
                  <a:gd name="T1" fmla="*/ 978 h 1181"/>
                  <a:gd name="T2" fmla="*/ 2162 w 2522"/>
                  <a:gd name="T3" fmla="*/ 694 h 1181"/>
                  <a:gd name="T4" fmla="*/ 2162 w 2522"/>
                  <a:gd name="T5" fmla="*/ 54 h 1181"/>
                  <a:gd name="T6" fmla="*/ 2162 w 2522"/>
                  <a:gd name="T7" fmla="*/ 44 h 1181"/>
                  <a:gd name="T8" fmla="*/ 2155 w 2522"/>
                  <a:gd name="T9" fmla="*/ 26 h 1181"/>
                  <a:gd name="T10" fmla="*/ 2149 w 2522"/>
                  <a:gd name="T11" fmla="*/ 18 h 1181"/>
                  <a:gd name="T12" fmla="*/ 2141 w 2522"/>
                  <a:gd name="T13" fmla="*/ 13 h 1181"/>
                  <a:gd name="T14" fmla="*/ 2123 w 2522"/>
                  <a:gd name="T15" fmla="*/ 5 h 1181"/>
                  <a:gd name="T16" fmla="*/ 2113 w 2522"/>
                  <a:gd name="T17" fmla="*/ 5 h 1181"/>
                  <a:gd name="T18" fmla="*/ 1812 w 2522"/>
                  <a:gd name="T19" fmla="*/ 5 h 1181"/>
                  <a:gd name="T20" fmla="*/ 1802 w 2522"/>
                  <a:gd name="T21" fmla="*/ 5 h 1181"/>
                  <a:gd name="T22" fmla="*/ 1783 w 2522"/>
                  <a:gd name="T23" fmla="*/ 13 h 1181"/>
                  <a:gd name="T24" fmla="*/ 1776 w 2522"/>
                  <a:gd name="T25" fmla="*/ 18 h 1181"/>
                  <a:gd name="T26" fmla="*/ 1770 w 2522"/>
                  <a:gd name="T27" fmla="*/ 26 h 1181"/>
                  <a:gd name="T28" fmla="*/ 1763 w 2522"/>
                  <a:gd name="T29" fmla="*/ 44 h 1181"/>
                  <a:gd name="T30" fmla="*/ 1762 w 2522"/>
                  <a:gd name="T31" fmla="*/ 54 h 1181"/>
                  <a:gd name="T32" fmla="*/ 1762 w 2522"/>
                  <a:gd name="T33" fmla="*/ 360 h 1181"/>
                  <a:gd name="T34" fmla="*/ 1380 w 2522"/>
                  <a:gd name="T35" fmla="*/ 41 h 1181"/>
                  <a:gd name="T36" fmla="*/ 1354 w 2522"/>
                  <a:gd name="T37" fmla="*/ 23 h 1181"/>
                  <a:gd name="T38" fmla="*/ 1295 w 2522"/>
                  <a:gd name="T39" fmla="*/ 1 h 1181"/>
                  <a:gd name="T40" fmla="*/ 1262 w 2522"/>
                  <a:gd name="T41" fmla="*/ 0 h 1181"/>
                  <a:gd name="T42" fmla="*/ 1227 w 2522"/>
                  <a:gd name="T43" fmla="*/ 1 h 1181"/>
                  <a:gd name="T44" fmla="*/ 1168 w 2522"/>
                  <a:gd name="T45" fmla="*/ 23 h 1181"/>
                  <a:gd name="T46" fmla="*/ 1142 w 2522"/>
                  <a:gd name="T47" fmla="*/ 41 h 1181"/>
                  <a:gd name="T48" fmla="*/ 17 w 2522"/>
                  <a:gd name="T49" fmla="*/ 978 h 1181"/>
                  <a:gd name="T50" fmla="*/ 10 w 2522"/>
                  <a:gd name="T51" fmla="*/ 985 h 1181"/>
                  <a:gd name="T52" fmla="*/ 1 w 2522"/>
                  <a:gd name="T53" fmla="*/ 1001 h 1181"/>
                  <a:gd name="T54" fmla="*/ 0 w 2522"/>
                  <a:gd name="T55" fmla="*/ 1012 h 1181"/>
                  <a:gd name="T56" fmla="*/ 0 w 2522"/>
                  <a:gd name="T57" fmla="*/ 1023 h 1181"/>
                  <a:gd name="T58" fmla="*/ 6 w 2522"/>
                  <a:gd name="T59" fmla="*/ 1040 h 1181"/>
                  <a:gd name="T60" fmla="*/ 12 w 2522"/>
                  <a:gd name="T61" fmla="*/ 1048 h 1181"/>
                  <a:gd name="T62" fmla="*/ 108 w 2522"/>
                  <a:gd name="T63" fmla="*/ 1164 h 1181"/>
                  <a:gd name="T64" fmla="*/ 122 w 2522"/>
                  <a:gd name="T65" fmla="*/ 1177 h 1181"/>
                  <a:gd name="T66" fmla="*/ 141 w 2522"/>
                  <a:gd name="T67" fmla="*/ 1181 h 1181"/>
                  <a:gd name="T68" fmla="*/ 160 w 2522"/>
                  <a:gd name="T69" fmla="*/ 1181 h 1181"/>
                  <a:gd name="T70" fmla="*/ 179 w 2522"/>
                  <a:gd name="T71" fmla="*/ 1171 h 1181"/>
                  <a:gd name="T72" fmla="*/ 1262 w 2522"/>
                  <a:gd name="T73" fmla="*/ 268 h 1181"/>
                  <a:gd name="T74" fmla="*/ 2344 w 2522"/>
                  <a:gd name="T75" fmla="*/ 1171 h 1181"/>
                  <a:gd name="T76" fmla="*/ 2358 w 2522"/>
                  <a:gd name="T77" fmla="*/ 1180 h 1181"/>
                  <a:gd name="T78" fmla="*/ 2377 w 2522"/>
                  <a:gd name="T79" fmla="*/ 1181 h 1181"/>
                  <a:gd name="T80" fmla="*/ 2383 w 2522"/>
                  <a:gd name="T81" fmla="*/ 1181 h 1181"/>
                  <a:gd name="T82" fmla="*/ 2401 w 2522"/>
                  <a:gd name="T83" fmla="*/ 1177 h 1181"/>
                  <a:gd name="T84" fmla="*/ 2414 w 2522"/>
                  <a:gd name="T85" fmla="*/ 1164 h 1181"/>
                  <a:gd name="T86" fmla="*/ 2512 w 2522"/>
                  <a:gd name="T87" fmla="*/ 1048 h 1181"/>
                  <a:gd name="T88" fmla="*/ 2518 w 2522"/>
                  <a:gd name="T89" fmla="*/ 1040 h 1181"/>
                  <a:gd name="T90" fmla="*/ 2522 w 2522"/>
                  <a:gd name="T91" fmla="*/ 1023 h 1181"/>
                  <a:gd name="T92" fmla="*/ 2522 w 2522"/>
                  <a:gd name="T93" fmla="*/ 1012 h 1181"/>
                  <a:gd name="T94" fmla="*/ 2521 w 2522"/>
                  <a:gd name="T95" fmla="*/ 1001 h 1181"/>
                  <a:gd name="T96" fmla="*/ 2512 w 2522"/>
                  <a:gd name="T97" fmla="*/ 985 h 1181"/>
                  <a:gd name="T98" fmla="*/ 2505 w 2522"/>
                  <a:gd name="T99" fmla="*/ 978 h 1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522" h="1181">
                    <a:moveTo>
                      <a:pt x="2505" y="978"/>
                    </a:moveTo>
                    <a:lnTo>
                      <a:pt x="2162" y="694"/>
                    </a:lnTo>
                    <a:lnTo>
                      <a:pt x="2162" y="54"/>
                    </a:lnTo>
                    <a:lnTo>
                      <a:pt x="2162" y="44"/>
                    </a:lnTo>
                    <a:lnTo>
                      <a:pt x="2155" y="26"/>
                    </a:lnTo>
                    <a:lnTo>
                      <a:pt x="2149" y="18"/>
                    </a:lnTo>
                    <a:lnTo>
                      <a:pt x="2141" y="13"/>
                    </a:lnTo>
                    <a:lnTo>
                      <a:pt x="2123" y="5"/>
                    </a:lnTo>
                    <a:lnTo>
                      <a:pt x="2113" y="5"/>
                    </a:lnTo>
                    <a:lnTo>
                      <a:pt x="1812" y="5"/>
                    </a:lnTo>
                    <a:lnTo>
                      <a:pt x="1802" y="5"/>
                    </a:lnTo>
                    <a:lnTo>
                      <a:pt x="1783" y="13"/>
                    </a:lnTo>
                    <a:lnTo>
                      <a:pt x="1776" y="18"/>
                    </a:lnTo>
                    <a:lnTo>
                      <a:pt x="1770" y="26"/>
                    </a:lnTo>
                    <a:lnTo>
                      <a:pt x="1763" y="44"/>
                    </a:lnTo>
                    <a:lnTo>
                      <a:pt x="1762" y="54"/>
                    </a:lnTo>
                    <a:lnTo>
                      <a:pt x="1762" y="360"/>
                    </a:lnTo>
                    <a:lnTo>
                      <a:pt x="1380" y="41"/>
                    </a:lnTo>
                    <a:lnTo>
                      <a:pt x="1354" y="23"/>
                    </a:lnTo>
                    <a:lnTo>
                      <a:pt x="1295" y="1"/>
                    </a:lnTo>
                    <a:lnTo>
                      <a:pt x="1262" y="0"/>
                    </a:lnTo>
                    <a:lnTo>
                      <a:pt x="1227" y="1"/>
                    </a:lnTo>
                    <a:lnTo>
                      <a:pt x="1168" y="23"/>
                    </a:lnTo>
                    <a:lnTo>
                      <a:pt x="1142" y="41"/>
                    </a:lnTo>
                    <a:lnTo>
                      <a:pt x="17" y="978"/>
                    </a:lnTo>
                    <a:lnTo>
                      <a:pt x="10" y="985"/>
                    </a:lnTo>
                    <a:lnTo>
                      <a:pt x="1" y="1001"/>
                    </a:lnTo>
                    <a:lnTo>
                      <a:pt x="0" y="1012"/>
                    </a:lnTo>
                    <a:lnTo>
                      <a:pt x="0" y="1023"/>
                    </a:lnTo>
                    <a:lnTo>
                      <a:pt x="6" y="1040"/>
                    </a:lnTo>
                    <a:lnTo>
                      <a:pt x="12" y="1048"/>
                    </a:lnTo>
                    <a:lnTo>
                      <a:pt x="108" y="1164"/>
                    </a:lnTo>
                    <a:lnTo>
                      <a:pt x="122" y="1177"/>
                    </a:lnTo>
                    <a:lnTo>
                      <a:pt x="141" y="1181"/>
                    </a:lnTo>
                    <a:lnTo>
                      <a:pt x="160" y="1181"/>
                    </a:lnTo>
                    <a:lnTo>
                      <a:pt x="179" y="1171"/>
                    </a:lnTo>
                    <a:lnTo>
                      <a:pt x="1262" y="268"/>
                    </a:lnTo>
                    <a:lnTo>
                      <a:pt x="2344" y="1171"/>
                    </a:lnTo>
                    <a:lnTo>
                      <a:pt x="2358" y="1180"/>
                    </a:lnTo>
                    <a:lnTo>
                      <a:pt x="2377" y="1181"/>
                    </a:lnTo>
                    <a:lnTo>
                      <a:pt x="2383" y="1181"/>
                    </a:lnTo>
                    <a:lnTo>
                      <a:pt x="2401" y="1177"/>
                    </a:lnTo>
                    <a:lnTo>
                      <a:pt x="2414" y="1164"/>
                    </a:lnTo>
                    <a:lnTo>
                      <a:pt x="2512" y="1048"/>
                    </a:lnTo>
                    <a:lnTo>
                      <a:pt x="2518" y="1040"/>
                    </a:lnTo>
                    <a:lnTo>
                      <a:pt x="2522" y="1023"/>
                    </a:lnTo>
                    <a:lnTo>
                      <a:pt x="2522" y="1012"/>
                    </a:lnTo>
                    <a:lnTo>
                      <a:pt x="2521" y="1001"/>
                    </a:lnTo>
                    <a:lnTo>
                      <a:pt x="2512" y="985"/>
                    </a:lnTo>
                    <a:lnTo>
                      <a:pt x="2505" y="97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53" name="Freeform 36">
              <a:extLst>
                <a:ext uri="{FF2B5EF4-FFF2-40B4-BE49-F238E27FC236}">
                  <a16:creationId xmlns:a16="http://schemas.microsoft.com/office/drawing/2014/main" id="{944D3532-F964-7CD5-C9ED-4E4956833E5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5397" y="4336406"/>
              <a:ext cx="105376" cy="177233"/>
            </a:xfrm>
            <a:custGeom>
              <a:avLst/>
              <a:gdLst>
                <a:gd name="T0" fmla="*/ 937 w 1926"/>
                <a:gd name="T1" fmla="*/ 3639 h 4045"/>
                <a:gd name="T2" fmla="*/ 893 w 1926"/>
                <a:gd name="T3" fmla="*/ 3665 h 4045"/>
                <a:gd name="T4" fmla="*/ 863 w 1926"/>
                <a:gd name="T5" fmla="*/ 3712 h 4045"/>
                <a:gd name="T6" fmla="*/ 851 w 1926"/>
                <a:gd name="T7" fmla="*/ 3772 h 4045"/>
                <a:gd name="T8" fmla="*/ 863 w 1926"/>
                <a:gd name="T9" fmla="*/ 3832 h 4045"/>
                <a:gd name="T10" fmla="*/ 893 w 1926"/>
                <a:gd name="T11" fmla="*/ 3878 h 4045"/>
                <a:gd name="T12" fmla="*/ 937 w 1926"/>
                <a:gd name="T13" fmla="*/ 3905 h 4045"/>
                <a:gd name="T14" fmla="*/ 988 w 1926"/>
                <a:gd name="T15" fmla="*/ 3905 h 4045"/>
                <a:gd name="T16" fmla="*/ 1033 w 1926"/>
                <a:gd name="T17" fmla="*/ 3878 h 4045"/>
                <a:gd name="T18" fmla="*/ 1064 w 1926"/>
                <a:gd name="T19" fmla="*/ 3832 h 4045"/>
                <a:gd name="T20" fmla="*/ 1075 w 1926"/>
                <a:gd name="T21" fmla="*/ 3772 h 4045"/>
                <a:gd name="T22" fmla="*/ 1064 w 1926"/>
                <a:gd name="T23" fmla="*/ 3712 h 4045"/>
                <a:gd name="T24" fmla="*/ 1033 w 1926"/>
                <a:gd name="T25" fmla="*/ 3665 h 4045"/>
                <a:gd name="T26" fmla="*/ 988 w 1926"/>
                <a:gd name="T27" fmla="*/ 3639 h 4045"/>
                <a:gd name="T28" fmla="*/ 156 w 1926"/>
                <a:gd name="T29" fmla="*/ 434 h 4045"/>
                <a:gd name="T30" fmla="*/ 1770 w 1926"/>
                <a:gd name="T31" fmla="*/ 3540 h 4045"/>
                <a:gd name="T32" fmla="*/ 156 w 1926"/>
                <a:gd name="T33" fmla="*/ 434 h 4045"/>
                <a:gd name="T34" fmla="*/ 716 w 1926"/>
                <a:gd name="T35" fmla="*/ 200 h 4045"/>
                <a:gd name="T36" fmla="*/ 701 w 1926"/>
                <a:gd name="T37" fmla="*/ 217 h 4045"/>
                <a:gd name="T38" fmla="*/ 701 w 1926"/>
                <a:gd name="T39" fmla="*/ 243 h 4045"/>
                <a:gd name="T40" fmla="*/ 716 w 1926"/>
                <a:gd name="T41" fmla="*/ 260 h 4045"/>
                <a:gd name="T42" fmla="*/ 1199 w 1926"/>
                <a:gd name="T43" fmla="*/ 262 h 4045"/>
                <a:gd name="T44" fmla="*/ 1218 w 1926"/>
                <a:gd name="T45" fmla="*/ 254 h 4045"/>
                <a:gd name="T46" fmla="*/ 1226 w 1926"/>
                <a:gd name="T47" fmla="*/ 230 h 4045"/>
                <a:gd name="T48" fmla="*/ 1218 w 1926"/>
                <a:gd name="T49" fmla="*/ 207 h 4045"/>
                <a:gd name="T50" fmla="*/ 1199 w 1926"/>
                <a:gd name="T51" fmla="*/ 197 h 4045"/>
                <a:gd name="T52" fmla="*/ 224 w 1926"/>
                <a:gd name="T53" fmla="*/ 0 h 4045"/>
                <a:gd name="T54" fmla="*/ 1738 w 1926"/>
                <a:gd name="T55" fmla="*/ 4 h 4045"/>
                <a:gd name="T56" fmla="*/ 1805 w 1926"/>
                <a:gd name="T57" fmla="*/ 31 h 4045"/>
                <a:gd name="T58" fmla="*/ 1860 w 1926"/>
                <a:gd name="T59" fmla="*/ 81 h 4045"/>
                <a:gd name="T60" fmla="*/ 1900 w 1926"/>
                <a:gd name="T61" fmla="*/ 148 h 4045"/>
                <a:gd name="T62" fmla="*/ 1923 w 1926"/>
                <a:gd name="T63" fmla="*/ 229 h 4045"/>
                <a:gd name="T64" fmla="*/ 1926 w 1926"/>
                <a:gd name="T65" fmla="*/ 3772 h 4045"/>
                <a:gd name="T66" fmla="*/ 1915 w 1926"/>
                <a:gd name="T67" fmla="*/ 3857 h 4045"/>
                <a:gd name="T68" fmla="*/ 1882 w 1926"/>
                <a:gd name="T69" fmla="*/ 3932 h 4045"/>
                <a:gd name="T70" fmla="*/ 1834 w 1926"/>
                <a:gd name="T71" fmla="*/ 3992 h 4045"/>
                <a:gd name="T72" fmla="*/ 1773 w 1926"/>
                <a:gd name="T73" fmla="*/ 4032 h 4045"/>
                <a:gd name="T74" fmla="*/ 1702 w 1926"/>
                <a:gd name="T75" fmla="*/ 4045 h 4045"/>
                <a:gd name="T76" fmla="*/ 188 w 1926"/>
                <a:gd name="T77" fmla="*/ 4041 h 4045"/>
                <a:gd name="T78" fmla="*/ 122 w 1926"/>
                <a:gd name="T79" fmla="*/ 4014 h 4045"/>
                <a:gd name="T80" fmla="*/ 66 w 1926"/>
                <a:gd name="T81" fmla="*/ 3964 h 4045"/>
                <a:gd name="T82" fmla="*/ 25 w 1926"/>
                <a:gd name="T83" fmla="*/ 3897 h 4045"/>
                <a:gd name="T84" fmla="*/ 3 w 1926"/>
                <a:gd name="T85" fmla="*/ 3816 h 4045"/>
                <a:gd name="T86" fmla="*/ 0 w 1926"/>
                <a:gd name="T87" fmla="*/ 273 h 4045"/>
                <a:gd name="T88" fmla="*/ 12 w 1926"/>
                <a:gd name="T89" fmla="*/ 188 h 4045"/>
                <a:gd name="T90" fmla="*/ 43 w 1926"/>
                <a:gd name="T91" fmla="*/ 113 h 4045"/>
                <a:gd name="T92" fmla="*/ 92 w 1926"/>
                <a:gd name="T93" fmla="*/ 53 h 4045"/>
                <a:gd name="T94" fmla="*/ 154 w 1926"/>
                <a:gd name="T95" fmla="*/ 13 h 4045"/>
                <a:gd name="T96" fmla="*/ 224 w 1926"/>
                <a:gd name="T97" fmla="*/ 0 h 4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26" h="4045">
                  <a:moveTo>
                    <a:pt x="963" y="3636"/>
                  </a:moveTo>
                  <a:lnTo>
                    <a:pt x="937" y="3639"/>
                  </a:lnTo>
                  <a:lnTo>
                    <a:pt x="914" y="3649"/>
                  </a:lnTo>
                  <a:lnTo>
                    <a:pt x="893" y="3665"/>
                  </a:lnTo>
                  <a:lnTo>
                    <a:pt x="876" y="3686"/>
                  </a:lnTo>
                  <a:lnTo>
                    <a:pt x="863" y="3712"/>
                  </a:lnTo>
                  <a:lnTo>
                    <a:pt x="854" y="3741"/>
                  </a:lnTo>
                  <a:lnTo>
                    <a:pt x="851" y="3772"/>
                  </a:lnTo>
                  <a:lnTo>
                    <a:pt x="854" y="3804"/>
                  </a:lnTo>
                  <a:lnTo>
                    <a:pt x="863" y="3832"/>
                  </a:lnTo>
                  <a:lnTo>
                    <a:pt x="876" y="3857"/>
                  </a:lnTo>
                  <a:lnTo>
                    <a:pt x="893" y="3878"/>
                  </a:lnTo>
                  <a:lnTo>
                    <a:pt x="914" y="3894"/>
                  </a:lnTo>
                  <a:lnTo>
                    <a:pt x="937" y="3905"/>
                  </a:lnTo>
                  <a:lnTo>
                    <a:pt x="963" y="3909"/>
                  </a:lnTo>
                  <a:lnTo>
                    <a:pt x="988" y="3905"/>
                  </a:lnTo>
                  <a:lnTo>
                    <a:pt x="1013" y="3894"/>
                  </a:lnTo>
                  <a:lnTo>
                    <a:pt x="1033" y="3878"/>
                  </a:lnTo>
                  <a:lnTo>
                    <a:pt x="1051" y="3857"/>
                  </a:lnTo>
                  <a:lnTo>
                    <a:pt x="1064" y="3832"/>
                  </a:lnTo>
                  <a:lnTo>
                    <a:pt x="1072" y="3804"/>
                  </a:lnTo>
                  <a:lnTo>
                    <a:pt x="1075" y="3772"/>
                  </a:lnTo>
                  <a:lnTo>
                    <a:pt x="1072" y="3741"/>
                  </a:lnTo>
                  <a:lnTo>
                    <a:pt x="1064" y="3712"/>
                  </a:lnTo>
                  <a:lnTo>
                    <a:pt x="1051" y="3686"/>
                  </a:lnTo>
                  <a:lnTo>
                    <a:pt x="1033" y="3665"/>
                  </a:lnTo>
                  <a:lnTo>
                    <a:pt x="1013" y="3649"/>
                  </a:lnTo>
                  <a:lnTo>
                    <a:pt x="988" y="3639"/>
                  </a:lnTo>
                  <a:lnTo>
                    <a:pt x="963" y="3636"/>
                  </a:lnTo>
                  <a:close/>
                  <a:moveTo>
                    <a:pt x="156" y="434"/>
                  </a:moveTo>
                  <a:lnTo>
                    <a:pt x="156" y="3540"/>
                  </a:lnTo>
                  <a:lnTo>
                    <a:pt x="1770" y="3540"/>
                  </a:lnTo>
                  <a:lnTo>
                    <a:pt x="1770" y="434"/>
                  </a:lnTo>
                  <a:lnTo>
                    <a:pt x="156" y="434"/>
                  </a:lnTo>
                  <a:close/>
                  <a:moveTo>
                    <a:pt x="727" y="197"/>
                  </a:moveTo>
                  <a:lnTo>
                    <a:pt x="716" y="200"/>
                  </a:lnTo>
                  <a:lnTo>
                    <a:pt x="707" y="207"/>
                  </a:lnTo>
                  <a:lnTo>
                    <a:pt x="701" y="217"/>
                  </a:lnTo>
                  <a:lnTo>
                    <a:pt x="699" y="230"/>
                  </a:lnTo>
                  <a:lnTo>
                    <a:pt x="701" y="243"/>
                  </a:lnTo>
                  <a:lnTo>
                    <a:pt x="707" y="254"/>
                  </a:lnTo>
                  <a:lnTo>
                    <a:pt x="716" y="260"/>
                  </a:lnTo>
                  <a:lnTo>
                    <a:pt x="727" y="262"/>
                  </a:lnTo>
                  <a:lnTo>
                    <a:pt x="1199" y="262"/>
                  </a:lnTo>
                  <a:lnTo>
                    <a:pt x="1210" y="260"/>
                  </a:lnTo>
                  <a:lnTo>
                    <a:pt x="1218" y="254"/>
                  </a:lnTo>
                  <a:lnTo>
                    <a:pt x="1224" y="243"/>
                  </a:lnTo>
                  <a:lnTo>
                    <a:pt x="1226" y="230"/>
                  </a:lnTo>
                  <a:lnTo>
                    <a:pt x="1224" y="217"/>
                  </a:lnTo>
                  <a:lnTo>
                    <a:pt x="1218" y="207"/>
                  </a:lnTo>
                  <a:lnTo>
                    <a:pt x="1210" y="200"/>
                  </a:lnTo>
                  <a:lnTo>
                    <a:pt x="1199" y="197"/>
                  </a:lnTo>
                  <a:lnTo>
                    <a:pt x="727" y="197"/>
                  </a:lnTo>
                  <a:close/>
                  <a:moveTo>
                    <a:pt x="224" y="0"/>
                  </a:moveTo>
                  <a:lnTo>
                    <a:pt x="1702" y="0"/>
                  </a:lnTo>
                  <a:lnTo>
                    <a:pt x="1738" y="4"/>
                  </a:lnTo>
                  <a:lnTo>
                    <a:pt x="1773" y="13"/>
                  </a:lnTo>
                  <a:lnTo>
                    <a:pt x="1805" y="31"/>
                  </a:lnTo>
                  <a:lnTo>
                    <a:pt x="1834" y="53"/>
                  </a:lnTo>
                  <a:lnTo>
                    <a:pt x="1860" y="81"/>
                  </a:lnTo>
                  <a:lnTo>
                    <a:pt x="1882" y="113"/>
                  </a:lnTo>
                  <a:lnTo>
                    <a:pt x="1900" y="148"/>
                  </a:lnTo>
                  <a:lnTo>
                    <a:pt x="1915" y="188"/>
                  </a:lnTo>
                  <a:lnTo>
                    <a:pt x="1923" y="229"/>
                  </a:lnTo>
                  <a:lnTo>
                    <a:pt x="1926" y="273"/>
                  </a:lnTo>
                  <a:lnTo>
                    <a:pt x="1926" y="3772"/>
                  </a:lnTo>
                  <a:lnTo>
                    <a:pt x="1923" y="3816"/>
                  </a:lnTo>
                  <a:lnTo>
                    <a:pt x="1915" y="3857"/>
                  </a:lnTo>
                  <a:lnTo>
                    <a:pt x="1900" y="3897"/>
                  </a:lnTo>
                  <a:lnTo>
                    <a:pt x="1882" y="3932"/>
                  </a:lnTo>
                  <a:lnTo>
                    <a:pt x="1860" y="3964"/>
                  </a:lnTo>
                  <a:lnTo>
                    <a:pt x="1834" y="3992"/>
                  </a:lnTo>
                  <a:lnTo>
                    <a:pt x="1805" y="4014"/>
                  </a:lnTo>
                  <a:lnTo>
                    <a:pt x="1773" y="4032"/>
                  </a:lnTo>
                  <a:lnTo>
                    <a:pt x="1738" y="4041"/>
                  </a:lnTo>
                  <a:lnTo>
                    <a:pt x="1702" y="4045"/>
                  </a:lnTo>
                  <a:lnTo>
                    <a:pt x="224" y="4045"/>
                  </a:lnTo>
                  <a:lnTo>
                    <a:pt x="188" y="4041"/>
                  </a:lnTo>
                  <a:lnTo>
                    <a:pt x="154" y="4032"/>
                  </a:lnTo>
                  <a:lnTo>
                    <a:pt x="122" y="4014"/>
                  </a:lnTo>
                  <a:lnTo>
                    <a:pt x="92" y="3992"/>
                  </a:lnTo>
                  <a:lnTo>
                    <a:pt x="66" y="3964"/>
                  </a:lnTo>
                  <a:lnTo>
                    <a:pt x="43" y="3932"/>
                  </a:lnTo>
                  <a:lnTo>
                    <a:pt x="25" y="3897"/>
                  </a:lnTo>
                  <a:lnTo>
                    <a:pt x="12" y="3857"/>
                  </a:lnTo>
                  <a:lnTo>
                    <a:pt x="3" y="3816"/>
                  </a:lnTo>
                  <a:lnTo>
                    <a:pt x="0" y="3772"/>
                  </a:lnTo>
                  <a:lnTo>
                    <a:pt x="0" y="273"/>
                  </a:lnTo>
                  <a:lnTo>
                    <a:pt x="3" y="229"/>
                  </a:lnTo>
                  <a:lnTo>
                    <a:pt x="12" y="188"/>
                  </a:lnTo>
                  <a:lnTo>
                    <a:pt x="25" y="148"/>
                  </a:lnTo>
                  <a:lnTo>
                    <a:pt x="43" y="113"/>
                  </a:lnTo>
                  <a:lnTo>
                    <a:pt x="66" y="81"/>
                  </a:lnTo>
                  <a:lnTo>
                    <a:pt x="92" y="53"/>
                  </a:lnTo>
                  <a:lnTo>
                    <a:pt x="122" y="31"/>
                  </a:lnTo>
                  <a:lnTo>
                    <a:pt x="154" y="13"/>
                  </a:lnTo>
                  <a:lnTo>
                    <a:pt x="188" y="4"/>
                  </a:lnTo>
                  <a:lnTo>
                    <a:pt x="22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4" name="자유형 7">
              <a:extLst>
                <a:ext uri="{FF2B5EF4-FFF2-40B4-BE49-F238E27FC236}">
                  <a16:creationId xmlns:a16="http://schemas.microsoft.com/office/drawing/2014/main" id="{D243DB15-5D06-EAA9-486F-AF1AAD35543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8771" y="3644382"/>
              <a:ext cx="158629" cy="138832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5" name="Freeform 6">
              <a:extLst>
                <a:ext uri="{FF2B5EF4-FFF2-40B4-BE49-F238E27FC236}">
                  <a16:creationId xmlns:a16="http://schemas.microsoft.com/office/drawing/2014/main" id="{CFC55A6F-A1C6-2D43-0B4A-1870C379C574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597941" y="2949079"/>
              <a:ext cx="160288" cy="142111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56" name="Group 20">
              <a:extLst>
                <a:ext uri="{FF2B5EF4-FFF2-40B4-BE49-F238E27FC236}">
                  <a16:creationId xmlns:a16="http://schemas.microsoft.com/office/drawing/2014/main" id="{0E2FEA90-74FF-5D2F-B8E4-0BA374060D4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14039" y="2221163"/>
              <a:ext cx="128093" cy="174724"/>
              <a:chOff x="2597" y="4163"/>
              <a:chExt cx="217" cy="296"/>
            </a:xfrm>
            <a:grpFill/>
          </p:grpSpPr>
          <p:sp>
            <p:nvSpPr>
              <p:cNvPr id="66" name="Freeform 22">
                <a:extLst>
                  <a:ext uri="{FF2B5EF4-FFF2-40B4-BE49-F238E27FC236}">
                    <a16:creationId xmlns:a16="http://schemas.microsoft.com/office/drawing/2014/main" id="{27ACDE2D-1363-C951-FC69-4185FD0247F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30" y="4163"/>
                <a:ext cx="151" cy="176"/>
              </a:xfrm>
              <a:custGeom>
                <a:avLst/>
                <a:gdLst>
                  <a:gd name="T0" fmla="*/ 410 w 1662"/>
                  <a:gd name="T1" fmla="*/ 645 h 1942"/>
                  <a:gd name="T2" fmla="*/ 309 w 1662"/>
                  <a:gd name="T3" fmla="*/ 847 h 1942"/>
                  <a:gd name="T4" fmla="*/ 255 w 1662"/>
                  <a:gd name="T5" fmla="*/ 1023 h 1942"/>
                  <a:gd name="T6" fmla="*/ 263 w 1662"/>
                  <a:gd name="T7" fmla="*/ 1206 h 1942"/>
                  <a:gd name="T8" fmla="*/ 347 w 1662"/>
                  <a:gd name="T9" fmla="*/ 1429 h 1942"/>
                  <a:gd name="T10" fmla="*/ 476 w 1662"/>
                  <a:gd name="T11" fmla="*/ 1620 h 1942"/>
                  <a:gd name="T12" fmla="*/ 638 w 1662"/>
                  <a:gd name="T13" fmla="*/ 1753 h 1942"/>
                  <a:gd name="T14" fmla="*/ 825 w 1662"/>
                  <a:gd name="T15" fmla="*/ 1803 h 1942"/>
                  <a:gd name="T16" fmla="*/ 1013 w 1662"/>
                  <a:gd name="T17" fmla="*/ 1753 h 1942"/>
                  <a:gd name="T18" fmla="*/ 1176 w 1662"/>
                  <a:gd name="T19" fmla="*/ 1619 h 1942"/>
                  <a:gd name="T20" fmla="*/ 1305 w 1662"/>
                  <a:gd name="T21" fmla="*/ 1428 h 1942"/>
                  <a:gd name="T22" fmla="*/ 1388 w 1662"/>
                  <a:gd name="T23" fmla="*/ 1205 h 1942"/>
                  <a:gd name="T24" fmla="*/ 1418 w 1662"/>
                  <a:gd name="T25" fmla="*/ 974 h 1942"/>
                  <a:gd name="T26" fmla="*/ 1266 w 1662"/>
                  <a:gd name="T27" fmla="*/ 836 h 1942"/>
                  <a:gd name="T28" fmla="*/ 1012 w 1662"/>
                  <a:gd name="T29" fmla="*/ 794 h 1942"/>
                  <a:gd name="T30" fmla="*/ 806 w 1662"/>
                  <a:gd name="T31" fmla="*/ 713 h 1942"/>
                  <a:gd name="T32" fmla="*/ 646 w 1662"/>
                  <a:gd name="T33" fmla="*/ 610 h 1942"/>
                  <a:gd name="T34" fmla="*/ 526 w 1662"/>
                  <a:gd name="T35" fmla="*/ 499 h 1942"/>
                  <a:gd name="T36" fmla="*/ 944 w 1662"/>
                  <a:gd name="T37" fmla="*/ 23 h 1942"/>
                  <a:gd name="T38" fmla="*/ 1152 w 1662"/>
                  <a:gd name="T39" fmla="*/ 118 h 1942"/>
                  <a:gd name="T40" fmla="*/ 1271 w 1662"/>
                  <a:gd name="T41" fmla="*/ 205 h 1942"/>
                  <a:gd name="T42" fmla="*/ 1388 w 1662"/>
                  <a:gd name="T43" fmla="*/ 323 h 1942"/>
                  <a:gd name="T44" fmla="*/ 1455 w 1662"/>
                  <a:gd name="T45" fmla="*/ 429 h 1942"/>
                  <a:gd name="T46" fmla="*/ 1524 w 1662"/>
                  <a:gd name="T47" fmla="*/ 626 h 1942"/>
                  <a:gd name="T48" fmla="*/ 1555 w 1662"/>
                  <a:gd name="T49" fmla="*/ 892 h 1942"/>
                  <a:gd name="T50" fmla="*/ 1619 w 1662"/>
                  <a:gd name="T51" fmla="*/ 939 h 1942"/>
                  <a:gd name="T52" fmla="*/ 1657 w 1662"/>
                  <a:gd name="T53" fmla="*/ 1032 h 1942"/>
                  <a:gd name="T54" fmla="*/ 1655 w 1662"/>
                  <a:gd name="T55" fmla="*/ 1183 h 1942"/>
                  <a:gd name="T56" fmla="*/ 1611 w 1662"/>
                  <a:gd name="T57" fmla="*/ 1304 h 1942"/>
                  <a:gd name="T58" fmla="*/ 1537 w 1662"/>
                  <a:gd name="T59" fmla="*/ 1372 h 1942"/>
                  <a:gd name="T60" fmla="*/ 1445 w 1662"/>
                  <a:gd name="T61" fmla="*/ 1454 h 1942"/>
                  <a:gd name="T62" fmla="*/ 1313 w 1662"/>
                  <a:gd name="T63" fmla="*/ 1670 h 1942"/>
                  <a:gd name="T64" fmla="*/ 1141 w 1662"/>
                  <a:gd name="T65" fmla="*/ 1836 h 1942"/>
                  <a:gd name="T66" fmla="*/ 937 w 1662"/>
                  <a:gd name="T67" fmla="*/ 1930 h 1942"/>
                  <a:gd name="T68" fmla="*/ 714 w 1662"/>
                  <a:gd name="T69" fmla="*/ 1930 h 1942"/>
                  <a:gd name="T70" fmla="*/ 510 w 1662"/>
                  <a:gd name="T71" fmla="*/ 1836 h 1942"/>
                  <a:gd name="T72" fmla="*/ 337 w 1662"/>
                  <a:gd name="T73" fmla="*/ 1669 h 1942"/>
                  <a:gd name="T74" fmla="*/ 205 w 1662"/>
                  <a:gd name="T75" fmla="*/ 1452 h 1942"/>
                  <a:gd name="T76" fmla="*/ 111 w 1662"/>
                  <a:gd name="T77" fmla="*/ 1364 h 1942"/>
                  <a:gd name="T78" fmla="*/ 39 w 1662"/>
                  <a:gd name="T79" fmla="*/ 1284 h 1942"/>
                  <a:gd name="T80" fmla="*/ 2 w 1662"/>
                  <a:gd name="T81" fmla="*/ 1143 h 1942"/>
                  <a:gd name="T82" fmla="*/ 9 w 1662"/>
                  <a:gd name="T83" fmla="*/ 1009 h 1942"/>
                  <a:gd name="T84" fmla="*/ 50 w 1662"/>
                  <a:gd name="T85" fmla="*/ 930 h 1942"/>
                  <a:gd name="T86" fmla="*/ 98 w 1662"/>
                  <a:gd name="T87" fmla="*/ 851 h 1942"/>
                  <a:gd name="T88" fmla="*/ 85 w 1662"/>
                  <a:gd name="T89" fmla="*/ 643 h 1942"/>
                  <a:gd name="T90" fmla="*/ 120 w 1662"/>
                  <a:gd name="T91" fmla="*/ 487 h 1942"/>
                  <a:gd name="T92" fmla="*/ 183 w 1662"/>
                  <a:gd name="T93" fmla="*/ 377 h 1942"/>
                  <a:gd name="T94" fmla="*/ 257 w 1662"/>
                  <a:gd name="T95" fmla="*/ 305 h 1942"/>
                  <a:gd name="T96" fmla="*/ 319 w 1662"/>
                  <a:gd name="T97" fmla="*/ 266 h 1942"/>
                  <a:gd name="T98" fmla="*/ 352 w 1662"/>
                  <a:gd name="T99" fmla="*/ 246 h 1942"/>
                  <a:gd name="T100" fmla="*/ 390 w 1662"/>
                  <a:gd name="T101" fmla="*/ 196 h 1942"/>
                  <a:gd name="T102" fmla="*/ 459 w 1662"/>
                  <a:gd name="T103" fmla="*/ 127 h 1942"/>
                  <a:gd name="T104" fmla="*/ 559 w 1662"/>
                  <a:gd name="T105" fmla="*/ 57 h 1942"/>
                  <a:gd name="T106" fmla="*/ 690 w 1662"/>
                  <a:gd name="T107" fmla="*/ 10 h 19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662" h="1942">
                    <a:moveTo>
                      <a:pt x="526" y="499"/>
                    </a:moveTo>
                    <a:lnTo>
                      <a:pt x="484" y="546"/>
                    </a:lnTo>
                    <a:lnTo>
                      <a:pt x="445" y="595"/>
                    </a:lnTo>
                    <a:lnTo>
                      <a:pt x="410" y="645"/>
                    </a:lnTo>
                    <a:lnTo>
                      <a:pt x="379" y="696"/>
                    </a:lnTo>
                    <a:lnTo>
                      <a:pt x="352" y="747"/>
                    </a:lnTo>
                    <a:lnTo>
                      <a:pt x="329" y="797"/>
                    </a:lnTo>
                    <a:lnTo>
                      <a:pt x="309" y="847"/>
                    </a:lnTo>
                    <a:lnTo>
                      <a:pt x="291" y="895"/>
                    </a:lnTo>
                    <a:lnTo>
                      <a:pt x="277" y="941"/>
                    </a:lnTo>
                    <a:lnTo>
                      <a:pt x="264" y="984"/>
                    </a:lnTo>
                    <a:lnTo>
                      <a:pt x="255" y="1023"/>
                    </a:lnTo>
                    <a:lnTo>
                      <a:pt x="247" y="1059"/>
                    </a:lnTo>
                    <a:lnTo>
                      <a:pt x="241" y="1091"/>
                    </a:lnTo>
                    <a:lnTo>
                      <a:pt x="250" y="1148"/>
                    </a:lnTo>
                    <a:lnTo>
                      <a:pt x="263" y="1206"/>
                    </a:lnTo>
                    <a:lnTo>
                      <a:pt x="280" y="1263"/>
                    </a:lnTo>
                    <a:lnTo>
                      <a:pt x="299" y="1320"/>
                    </a:lnTo>
                    <a:lnTo>
                      <a:pt x="322" y="1375"/>
                    </a:lnTo>
                    <a:lnTo>
                      <a:pt x="347" y="1429"/>
                    </a:lnTo>
                    <a:lnTo>
                      <a:pt x="375" y="1480"/>
                    </a:lnTo>
                    <a:lnTo>
                      <a:pt x="406" y="1530"/>
                    </a:lnTo>
                    <a:lnTo>
                      <a:pt x="440" y="1576"/>
                    </a:lnTo>
                    <a:lnTo>
                      <a:pt x="476" y="1620"/>
                    </a:lnTo>
                    <a:lnTo>
                      <a:pt x="513" y="1659"/>
                    </a:lnTo>
                    <a:lnTo>
                      <a:pt x="553" y="1695"/>
                    </a:lnTo>
                    <a:lnTo>
                      <a:pt x="594" y="1726"/>
                    </a:lnTo>
                    <a:lnTo>
                      <a:pt x="638" y="1753"/>
                    </a:lnTo>
                    <a:lnTo>
                      <a:pt x="683" y="1774"/>
                    </a:lnTo>
                    <a:lnTo>
                      <a:pt x="729" y="1789"/>
                    </a:lnTo>
                    <a:lnTo>
                      <a:pt x="777" y="1800"/>
                    </a:lnTo>
                    <a:lnTo>
                      <a:pt x="825" y="1803"/>
                    </a:lnTo>
                    <a:lnTo>
                      <a:pt x="875" y="1800"/>
                    </a:lnTo>
                    <a:lnTo>
                      <a:pt x="922" y="1789"/>
                    </a:lnTo>
                    <a:lnTo>
                      <a:pt x="968" y="1774"/>
                    </a:lnTo>
                    <a:lnTo>
                      <a:pt x="1013" y="1753"/>
                    </a:lnTo>
                    <a:lnTo>
                      <a:pt x="1056" y="1726"/>
                    </a:lnTo>
                    <a:lnTo>
                      <a:pt x="1099" y="1695"/>
                    </a:lnTo>
                    <a:lnTo>
                      <a:pt x="1139" y="1659"/>
                    </a:lnTo>
                    <a:lnTo>
                      <a:pt x="1176" y="1619"/>
                    </a:lnTo>
                    <a:lnTo>
                      <a:pt x="1212" y="1576"/>
                    </a:lnTo>
                    <a:lnTo>
                      <a:pt x="1245" y="1529"/>
                    </a:lnTo>
                    <a:lnTo>
                      <a:pt x="1276" y="1480"/>
                    </a:lnTo>
                    <a:lnTo>
                      <a:pt x="1305" y="1428"/>
                    </a:lnTo>
                    <a:lnTo>
                      <a:pt x="1330" y="1374"/>
                    </a:lnTo>
                    <a:lnTo>
                      <a:pt x="1353" y="1319"/>
                    </a:lnTo>
                    <a:lnTo>
                      <a:pt x="1372" y="1262"/>
                    </a:lnTo>
                    <a:lnTo>
                      <a:pt x="1388" y="1205"/>
                    </a:lnTo>
                    <a:lnTo>
                      <a:pt x="1401" y="1147"/>
                    </a:lnTo>
                    <a:lnTo>
                      <a:pt x="1411" y="1089"/>
                    </a:lnTo>
                    <a:lnTo>
                      <a:pt x="1416" y="1032"/>
                    </a:lnTo>
                    <a:lnTo>
                      <a:pt x="1418" y="974"/>
                    </a:lnTo>
                    <a:lnTo>
                      <a:pt x="1417" y="904"/>
                    </a:lnTo>
                    <a:lnTo>
                      <a:pt x="1414" y="838"/>
                    </a:lnTo>
                    <a:lnTo>
                      <a:pt x="1339" y="839"/>
                    </a:lnTo>
                    <a:lnTo>
                      <a:pt x="1266" y="836"/>
                    </a:lnTo>
                    <a:lnTo>
                      <a:pt x="1198" y="830"/>
                    </a:lnTo>
                    <a:lnTo>
                      <a:pt x="1133" y="820"/>
                    </a:lnTo>
                    <a:lnTo>
                      <a:pt x="1070" y="808"/>
                    </a:lnTo>
                    <a:lnTo>
                      <a:pt x="1012" y="794"/>
                    </a:lnTo>
                    <a:lnTo>
                      <a:pt x="956" y="777"/>
                    </a:lnTo>
                    <a:lnTo>
                      <a:pt x="903" y="757"/>
                    </a:lnTo>
                    <a:lnTo>
                      <a:pt x="853" y="737"/>
                    </a:lnTo>
                    <a:lnTo>
                      <a:pt x="806" y="713"/>
                    </a:lnTo>
                    <a:lnTo>
                      <a:pt x="762" y="690"/>
                    </a:lnTo>
                    <a:lnTo>
                      <a:pt x="721" y="664"/>
                    </a:lnTo>
                    <a:lnTo>
                      <a:pt x="682" y="638"/>
                    </a:lnTo>
                    <a:lnTo>
                      <a:pt x="646" y="610"/>
                    </a:lnTo>
                    <a:lnTo>
                      <a:pt x="612" y="583"/>
                    </a:lnTo>
                    <a:lnTo>
                      <a:pt x="581" y="555"/>
                    </a:lnTo>
                    <a:lnTo>
                      <a:pt x="552" y="527"/>
                    </a:lnTo>
                    <a:lnTo>
                      <a:pt x="526" y="499"/>
                    </a:lnTo>
                    <a:close/>
                    <a:moveTo>
                      <a:pt x="808" y="0"/>
                    </a:moveTo>
                    <a:lnTo>
                      <a:pt x="851" y="3"/>
                    </a:lnTo>
                    <a:lnTo>
                      <a:pt x="897" y="11"/>
                    </a:lnTo>
                    <a:lnTo>
                      <a:pt x="944" y="23"/>
                    </a:lnTo>
                    <a:lnTo>
                      <a:pt x="993" y="39"/>
                    </a:lnTo>
                    <a:lnTo>
                      <a:pt x="1044" y="60"/>
                    </a:lnTo>
                    <a:lnTo>
                      <a:pt x="1097" y="86"/>
                    </a:lnTo>
                    <a:lnTo>
                      <a:pt x="1152" y="118"/>
                    </a:lnTo>
                    <a:lnTo>
                      <a:pt x="1179" y="135"/>
                    </a:lnTo>
                    <a:lnTo>
                      <a:pt x="1208" y="155"/>
                    </a:lnTo>
                    <a:lnTo>
                      <a:pt x="1239" y="179"/>
                    </a:lnTo>
                    <a:lnTo>
                      <a:pt x="1271" y="205"/>
                    </a:lnTo>
                    <a:lnTo>
                      <a:pt x="1304" y="233"/>
                    </a:lnTo>
                    <a:lnTo>
                      <a:pt x="1334" y="261"/>
                    </a:lnTo>
                    <a:lnTo>
                      <a:pt x="1363" y="292"/>
                    </a:lnTo>
                    <a:lnTo>
                      <a:pt x="1388" y="323"/>
                    </a:lnTo>
                    <a:lnTo>
                      <a:pt x="1409" y="353"/>
                    </a:lnTo>
                    <a:lnTo>
                      <a:pt x="1409" y="353"/>
                    </a:lnTo>
                    <a:lnTo>
                      <a:pt x="1433" y="389"/>
                    </a:lnTo>
                    <a:lnTo>
                      <a:pt x="1455" y="429"/>
                    </a:lnTo>
                    <a:lnTo>
                      <a:pt x="1475" y="472"/>
                    </a:lnTo>
                    <a:lnTo>
                      <a:pt x="1493" y="519"/>
                    </a:lnTo>
                    <a:lnTo>
                      <a:pt x="1509" y="570"/>
                    </a:lnTo>
                    <a:lnTo>
                      <a:pt x="1524" y="626"/>
                    </a:lnTo>
                    <a:lnTo>
                      <a:pt x="1535" y="685"/>
                    </a:lnTo>
                    <a:lnTo>
                      <a:pt x="1545" y="749"/>
                    </a:lnTo>
                    <a:lnTo>
                      <a:pt x="1551" y="817"/>
                    </a:lnTo>
                    <a:lnTo>
                      <a:pt x="1555" y="892"/>
                    </a:lnTo>
                    <a:lnTo>
                      <a:pt x="1573" y="900"/>
                    </a:lnTo>
                    <a:lnTo>
                      <a:pt x="1590" y="910"/>
                    </a:lnTo>
                    <a:lnTo>
                      <a:pt x="1605" y="922"/>
                    </a:lnTo>
                    <a:lnTo>
                      <a:pt x="1619" y="939"/>
                    </a:lnTo>
                    <a:lnTo>
                      <a:pt x="1632" y="957"/>
                    </a:lnTo>
                    <a:lnTo>
                      <a:pt x="1642" y="979"/>
                    </a:lnTo>
                    <a:lnTo>
                      <a:pt x="1651" y="1003"/>
                    </a:lnTo>
                    <a:lnTo>
                      <a:pt x="1657" y="1032"/>
                    </a:lnTo>
                    <a:lnTo>
                      <a:pt x="1661" y="1064"/>
                    </a:lnTo>
                    <a:lnTo>
                      <a:pt x="1662" y="1102"/>
                    </a:lnTo>
                    <a:lnTo>
                      <a:pt x="1660" y="1143"/>
                    </a:lnTo>
                    <a:lnTo>
                      <a:pt x="1655" y="1183"/>
                    </a:lnTo>
                    <a:lnTo>
                      <a:pt x="1648" y="1218"/>
                    </a:lnTo>
                    <a:lnTo>
                      <a:pt x="1638" y="1250"/>
                    </a:lnTo>
                    <a:lnTo>
                      <a:pt x="1625" y="1278"/>
                    </a:lnTo>
                    <a:lnTo>
                      <a:pt x="1611" y="1304"/>
                    </a:lnTo>
                    <a:lnTo>
                      <a:pt x="1595" y="1325"/>
                    </a:lnTo>
                    <a:lnTo>
                      <a:pt x="1577" y="1344"/>
                    </a:lnTo>
                    <a:lnTo>
                      <a:pt x="1558" y="1360"/>
                    </a:lnTo>
                    <a:lnTo>
                      <a:pt x="1537" y="1372"/>
                    </a:lnTo>
                    <a:lnTo>
                      <a:pt x="1515" y="1382"/>
                    </a:lnTo>
                    <a:lnTo>
                      <a:pt x="1493" y="1390"/>
                    </a:lnTo>
                    <a:lnTo>
                      <a:pt x="1471" y="1395"/>
                    </a:lnTo>
                    <a:lnTo>
                      <a:pt x="1445" y="1454"/>
                    </a:lnTo>
                    <a:lnTo>
                      <a:pt x="1416" y="1512"/>
                    </a:lnTo>
                    <a:lnTo>
                      <a:pt x="1385" y="1567"/>
                    </a:lnTo>
                    <a:lnTo>
                      <a:pt x="1350" y="1620"/>
                    </a:lnTo>
                    <a:lnTo>
                      <a:pt x="1313" y="1670"/>
                    </a:lnTo>
                    <a:lnTo>
                      <a:pt x="1273" y="1717"/>
                    </a:lnTo>
                    <a:lnTo>
                      <a:pt x="1231" y="1761"/>
                    </a:lnTo>
                    <a:lnTo>
                      <a:pt x="1187" y="1801"/>
                    </a:lnTo>
                    <a:lnTo>
                      <a:pt x="1141" y="1836"/>
                    </a:lnTo>
                    <a:lnTo>
                      <a:pt x="1092" y="1868"/>
                    </a:lnTo>
                    <a:lnTo>
                      <a:pt x="1042" y="1893"/>
                    </a:lnTo>
                    <a:lnTo>
                      <a:pt x="990" y="1915"/>
                    </a:lnTo>
                    <a:lnTo>
                      <a:pt x="937" y="1930"/>
                    </a:lnTo>
                    <a:lnTo>
                      <a:pt x="882" y="1939"/>
                    </a:lnTo>
                    <a:lnTo>
                      <a:pt x="825" y="1942"/>
                    </a:lnTo>
                    <a:lnTo>
                      <a:pt x="769" y="1939"/>
                    </a:lnTo>
                    <a:lnTo>
                      <a:pt x="714" y="1930"/>
                    </a:lnTo>
                    <a:lnTo>
                      <a:pt x="661" y="1915"/>
                    </a:lnTo>
                    <a:lnTo>
                      <a:pt x="608" y="1893"/>
                    </a:lnTo>
                    <a:lnTo>
                      <a:pt x="558" y="1867"/>
                    </a:lnTo>
                    <a:lnTo>
                      <a:pt x="510" y="1836"/>
                    </a:lnTo>
                    <a:lnTo>
                      <a:pt x="464" y="1800"/>
                    </a:lnTo>
                    <a:lnTo>
                      <a:pt x="419" y="1760"/>
                    </a:lnTo>
                    <a:lnTo>
                      <a:pt x="377" y="1716"/>
                    </a:lnTo>
                    <a:lnTo>
                      <a:pt x="337" y="1669"/>
                    </a:lnTo>
                    <a:lnTo>
                      <a:pt x="300" y="1618"/>
                    </a:lnTo>
                    <a:lnTo>
                      <a:pt x="266" y="1565"/>
                    </a:lnTo>
                    <a:lnTo>
                      <a:pt x="234" y="1510"/>
                    </a:lnTo>
                    <a:lnTo>
                      <a:pt x="205" y="1452"/>
                    </a:lnTo>
                    <a:lnTo>
                      <a:pt x="179" y="1392"/>
                    </a:lnTo>
                    <a:lnTo>
                      <a:pt x="156" y="1386"/>
                    </a:lnTo>
                    <a:lnTo>
                      <a:pt x="133" y="1376"/>
                    </a:lnTo>
                    <a:lnTo>
                      <a:pt x="111" y="1364"/>
                    </a:lnTo>
                    <a:lnTo>
                      <a:pt x="91" y="1349"/>
                    </a:lnTo>
                    <a:lnTo>
                      <a:pt x="72" y="1330"/>
                    </a:lnTo>
                    <a:lnTo>
                      <a:pt x="55" y="1309"/>
                    </a:lnTo>
                    <a:lnTo>
                      <a:pt x="39" y="1284"/>
                    </a:lnTo>
                    <a:lnTo>
                      <a:pt x="26" y="1254"/>
                    </a:lnTo>
                    <a:lnTo>
                      <a:pt x="15" y="1221"/>
                    </a:lnTo>
                    <a:lnTo>
                      <a:pt x="7" y="1184"/>
                    </a:lnTo>
                    <a:lnTo>
                      <a:pt x="2" y="1143"/>
                    </a:lnTo>
                    <a:lnTo>
                      <a:pt x="0" y="1104"/>
                    </a:lnTo>
                    <a:lnTo>
                      <a:pt x="1" y="1068"/>
                    </a:lnTo>
                    <a:lnTo>
                      <a:pt x="4" y="1038"/>
                    </a:lnTo>
                    <a:lnTo>
                      <a:pt x="9" y="1009"/>
                    </a:lnTo>
                    <a:lnTo>
                      <a:pt x="17" y="985"/>
                    </a:lnTo>
                    <a:lnTo>
                      <a:pt x="27" y="964"/>
                    </a:lnTo>
                    <a:lnTo>
                      <a:pt x="38" y="946"/>
                    </a:lnTo>
                    <a:lnTo>
                      <a:pt x="50" y="930"/>
                    </a:lnTo>
                    <a:lnTo>
                      <a:pt x="65" y="916"/>
                    </a:lnTo>
                    <a:lnTo>
                      <a:pt x="80" y="906"/>
                    </a:lnTo>
                    <a:lnTo>
                      <a:pt x="96" y="897"/>
                    </a:lnTo>
                    <a:lnTo>
                      <a:pt x="98" y="851"/>
                    </a:lnTo>
                    <a:lnTo>
                      <a:pt x="89" y="794"/>
                    </a:lnTo>
                    <a:lnTo>
                      <a:pt x="85" y="740"/>
                    </a:lnTo>
                    <a:lnTo>
                      <a:pt x="83" y="690"/>
                    </a:lnTo>
                    <a:lnTo>
                      <a:pt x="85" y="643"/>
                    </a:lnTo>
                    <a:lnTo>
                      <a:pt x="90" y="599"/>
                    </a:lnTo>
                    <a:lnTo>
                      <a:pt x="98" y="559"/>
                    </a:lnTo>
                    <a:lnTo>
                      <a:pt x="108" y="522"/>
                    </a:lnTo>
                    <a:lnTo>
                      <a:pt x="120" y="487"/>
                    </a:lnTo>
                    <a:lnTo>
                      <a:pt x="134" y="455"/>
                    </a:lnTo>
                    <a:lnTo>
                      <a:pt x="149" y="427"/>
                    </a:lnTo>
                    <a:lnTo>
                      <a:pt x="166" y="400"/>
                    </a:lnTo>
                    <a:lnTo>
                      <a:pt x="183" y="377"/>
                    </a:lnTo>
                    <a:lnTo>
                      <a:pt x="202" y="355"/>
                    </a:lnTo>
                    <a:lnTo>
                      <a:pt x="220" y="337"/>
                    </a:lnTo>
                    <a:lnTo>
                      <a:pt x="239" y="320"/>
                    </a:lnTo>
                    <a:lnTo>
                      <a:pt x="257" y="305"/>
                    </a:lnTo>
                    <a:lnTo>
                      <a:pt x="274" y="293"/>
                    </a:lnTo>
                    <a:lnTo>
                      <a:pt x="290" y="282"/>
                    </a:lnTo>
                    <a:lnTo>
                      <a:pt x="305" y="273"/>
                    </a:lnTo>
                    <a:lnTo>
                      <a:pt x="319" y="266"/>
                    </a:lnTo>
                    <a:lnTo>
                      <a:pt x="331" y="260"/>
                    </a:lnTo>
                    <a:lnTo>
                      <a:pt x="341" y="255"/>
                    </a:lnTo>
                    <a:lnTo>
                      <a:pt x="348" y="253"/>
                    </a:lnTo>
                    <a:lnTo>
                      <a:pt x="352" y="246"/>
                    </a:lnTo>
                    <a:lnTo>
                      <a:pt x="359" y="237"/>
                    </a:lnTo>
                    <a:lnTo>
                      <a:pt x="367" y="225"/>
                    </a:lnTo>
                    <a:lnTo>
                      <a:pt x="377" y="212"/>
                    </a:lnTo>
                    <a:lnTo>
                      <a:pt x="390" y="196"/>
                    </a:lnTo>
                    <a:lnTo>
                      <a:pt x="404" y="180"/>
                    </a:lnTo>
                    <a:lnTo>
                      <a:pt x="421" y="163"/>
                    </a:lnTo>
                    <a:lnTo>
                      <a:pt x="439" y="145"/>
                    </a:lnTo>
                    <a:lnTo>
                      <a:pt x="459" y="127"/>
                    </a:lnTo>
                    <a:lnTo>
                      <a:pt x="481" y="108"/>
                    </a:lnTo>
                    <a:lnTo>
                      <a:pt x="505" y="91"/>
                    </a:lnTo>
                    <a:lnTo>
                      <a:pt x="531" y="74"/>
                    </a:lnTo>
                    <a:lnTo>
                      <a:pt x="559" y="57"/>
                    </a:lnTo>
                    <a:lnTo>
                      <a:pt x="589" y="43"/>
                    </a:lnTo>
                    <a:lnTo>
                      <a:pt x="620" y="30"/>
                    </a:lnTo>
                    <a:lnTo>
                      <a:pt x="655" y="19"/>
                    </a:lnTo>
                    <a:lnTo>
                      <a:pt x="690" y="10"/>
                    </a:lnTo>
                    <a:lnTo>
                      <a:pt x="728" y="3"/>
                    </a:lnTo>
                    <a:lnTo>
                      <a:pt x="767" y="0"/>
                    </a:lnTo>
                    <a:lnTo>
                      <a:pt x="80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67" name="Freeform 23">
                <a:extLst>
                  <a:ext uri="{FF2B5EF4-FFF2-40B4-BE49-F238E27FC236}">
                    <a16:creationId xmlns:a16="http://schemas.microsoft.com/office/drawing/2014/main" id="{4C4EB2F8-F413-6DCC-7BDE-7441DFD227F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64" y="4250"/>
                <a:ext cx="83" cy="27"/>
              </a:xfrm>
              <a:custGeom>
                <a:avLst/>
                <a:gdLst>
                  <a:gd name="T0" fmla="*/ 613 w 916"/>
                  <a:gd name="T1" fmla="*/ 78 h 300"/>
                  <a:gd name="T2" fmla="*/ 561 w 916"/>
                  <a:gd name="T3" fmla="*/ 109 h 300"/>
                  <a:gd name="T4" fmla="*/ 554 w 916"/>
                  <a:gd name="T5" fmla="*/ 165 h 300"/>
                  <a:gd name="T6" fmla="*/ 579 w 916"/>
                  <a:gd name="T7" fmla="*/ 210 h 300"/>
                  <a:gd name="T8" fmla="*/ 665 w 916"/>
                  <a:gd name="T9" fmla="*/ 229 h 300"/>
                  <a:gd name="T10" fmla="*/ 787 w 916"/>
                  <a:gd name="T11" fmla="*/ 223 h 300"/>
                  <a:gd name="T12" fmla="*/ 839 w 916"/>
                  <a:gd name="T13" fmla="*/ 191 h 300"/>
                  <a:gd name="T14" fmla="*/ 846 w 916"/>
                  <a:gd name="T15" fmla="*/ 135 h 300"/>
                  <a:gd name="T16" fmla="*/ 820 w 916"/>
                  <a:gd name="T17" fmla="*/ 90 h 300"/>
                  <a:gd name="T18" fmla="*/ 734 w 916"/>
                  <a:gd name="T19" fmla="*/ 72 h 300"/>
                  <a:gd name="T20" fmla="*/ 153 w 916"/>
                  <a:gd name="T21" fmla="*/ 74 h 300"/>
                  <a:gd name="T22" fmla="*/ 85 w 916"/>
                  <a:gd name="T23" fmla="*/ 99 h 300"/>
                  <a:gd name="T24" fmla="*/ 70 w 916"/>
                  <a:gd name="T25" fmla="*/ 150 h 300"/>
                  <a:gd name="T26" fmla="*/ 85 w 916"/>
                  <a:gd name="T27" fmla="*/ 201 h 300"/>
                  <a:gd name="T28" fmla="*/ 153 w 916"/>
                  <a:gd name="T29" fmla="*/ 227 h 300"/>
                  <a:gd name="T30" fmla="*/ 280 w 916"/>
                  <a:gd name="T31" fmla="*/ 227 h 300"/>
                  <a:gd name="T32" fmla="*/ 348 w 916"/>
                  <a:gd name="T33" fmla="*/ 201 h 300"/>
                  <a:gd name="T34" fmla="*/ 363 w 916"/>
                  <a:gd name="T35" fmla="*/ 150 h 300"/>
                  <a:gd name="T36" fmla="*/ 348 w 916"/>
                  <a:gd name="T37" fmla="*/ 99 h 300"/>
                  <a:gd name="T38" fmla="*/ 280 w 916"/>
                  <a:gd name="T39" fmla="*/ 74 h 300"/>
                  <a:gd name="T40" fmla="*/ 234 w 916"/>
                  <a:gd name="T41" fmla="*/ 0 h 300"/>
                  <a:gd name="T42" fmla="*/ 321 w 916"/>
                  <a:gd name="T43" fmla="*/ 9 h 300"/>
                  <a:gd name="T44" fmla="*/ 400 w 916"/>
                  <a:gd name="T45" fmla="*/ 53 h 300"/>
                  <a:gd name="T46" fmla="*/ 574 w 916"/>
                  <a:gd name="T47" fmla="*/ 17 h 300"/>
                  <a:gd name="T48" fmla="*/ 662 w 916"/>
                  <a:gd name="T49" fmla="*/ 1 h 300"/>
                  <a:gd name="T50" fmla="*/ 732 w 916"/>
                  <a:gd name="T51" fmla="*/ 0 h 300"/>
                  <a:gd name="T52" fmla="*/ 806 w 916"/>
                  <a:gd name="T53" fmla="*/ 10 h 300"/>
                  <a:gd name="T54" fmla="*/ 875 w 916"/>
                  <a:gd name="T55" fmla="*/ 45 h 300"/>
                  <a:gd name="T56" fmla="*/ 914 w 916"/>
                  <a:gd name="T57" fmla="*/ 123 h 300"/>
                  <a:gd name="T58" fmla="*/ 900 w 916"/>
                  <a:gd name="T59" fmla="*/ 223 h 300"/>
                  <a:gd name="T60" fmla="*/ 843 w 916"/>
                  <a:gd name="T61" fmla="*/ 277 h 300"/>
                  <a:gd name="T62" fmla="*/ 768 w 916"/>
                  <a:gd name="T63" fmla="*/ 297 h 300"/>
                  <a:gd name="T64" fmla="*/ 699 w 916"/>
                  <a:gd name="T65" fmla="*/ 300 h 300"/>
                  <a:gd name="T66" fmla="*/ 632 w 916"/>
                  <a:gd name="T67" fmla="*/ 297 h 300"/>
                  <a:gd name="T68" fmla="*/ 557 w 916"/>
                  <a:gd name="T69" fmla="*/ 277 h 300"/>
                  <a:gd name="T70" fmla="*/ 500 w 916"/>
                  <a:gd name="T71" fmla="*/ 224 h 300"/>
                  <a:gd name="T72" fmla="*/ 485 w 916"/>
                  <a:gd name="T73" fmla="*/ 137 h 300"/>
                  <a:gd name="T74" fmla="*/ 432 w 916"/>
                  <a:gd name="T75" fmla="*/ 150 h 300"/>
                  <a:gd name="T76" fmla="*/ 405 w 916"/>
                  <a:gd name="T77" fmla="*/ 241 h 300"/>
                  <a:gd name="T78" fmla="*/ 342 w 916"/>
                  <a:gd name="T79" fmla="*/ 284 h 300"/>
                  <a:gd name="T80" fmla="*/ 266 w 916"/>
                  <a:gd name="T81" fmla="*/ 298 h 300"/>
                  <a:gd name="T82" fmla="*/ 201 w 916"/>
                  <a:gd name="T83" fmla="*/ 299 h 300"/>
                  <a:gd name="T84" fmla="*/ 129 w 916"/>
                  <a:gd name="T85" fmla="*/ 294 h 300"/>
                  <a:gd name="T86" fmla="*/ 57 w 916"/>
                  <a:gd name="T87" fmla="*/ 267 h 300"/>
                  <a:gd name="T88" fmla="*/ 7 w 916"/>
                  <a:gd name="T89" fmla="*/ 202 h 300"/>
                  <a:gd name="T90" fmla="*/ 7 w 916"/>
                  <a:gd name="T91" fmla="*/ 98 h 300"/>
                  <a:gd name="T92" fmla="*/ 57 w 916"/>
                  <a:gd name="T93" fmla="*/ 33 h 300"/>
                  <a:gd name="T94" fmla="*/ 129 w 916"/>
                  <a:gd name="T95" fmla="*/ 6 h 300"/>
                  <a:gd name="T96" fmla="*/ 201 w 916"/>
                  <a:gd name="T97" fmla="*/ 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16" h="300">
                    <a:moveTo>
                      <a:pt x="699" y="71"/>
                    </a:moveTo>
                    <a:lnTo>
                      <a:pt x="665" y="72"/>
                    </a:lnTo>
                    <a:lnTo>
                      <a:pt x="636" y="74"/>
                    </a:lnTo>
                    <a:lnTo>
                      <a:pt x="613" y="78"/>
                    </a:lnTo>
                    <a:lnTo>
                      <a:pt x="594" y="83"/>
                    </a:lnTo>
                    <a:lnTo>
                      <a:pt x="579" y="90"/>
                    </a:lnTo>
                    <a:lnTo>
                      <a:pt x="569" y="99"/>
                    </a:lnTo>
                    <a:lnTo>
                      <a:pt x="561" y="109"/>
                    </a:lnTo>
                    <a:lnTo>
                      <a:pt x="556" y="122"/>
                    </a:lnTo>
                    <a:lnTo>
                      <a:pt x="554" y="135"/>
                    </a:lnTo>
                    <a:lnTo>
                      <a:pt x="553" y="150"/>
                    </a:lnTo>
                    <a:lnTo>
                      <a:pt x="554" y="165"/>
                    </a:lnTo>
                    <a:lnTo>
                      <a:pt x="556" y="179"/>
                    </a:lnTo>
                    <a:lnTo>
                      <a:pt x="561" y="191"/>
                    </a:lnTo>
                    <a:lnTo>
                      <a:pt x="569" y="201"/>
                    </a:lnTo>
                    <a:lnTo>
                      <a:pt x="579" y="210"/>
                    </a:lnTo>
                    <a:lnTo>
                      <a:pt x="594" y="216"/>
                    </a:lnTo>
                    <a:lnTo>
                      <a:pt x="613" y="223"/>
                    </a:lnTo>
                    <a:lnTo>
                      <a:pt x="636" y="227"/>
                    </a:lnTo>
                    <a:lnTo>
                      <a:pt x="665" y="229"/>
                    </a:lnTo>
                    <a:lnTo>
                      <a:pt x="699" y="230"/>
                    </a:lnTo>
                    <a:lnTo>
                      <a:pt x="734" y="229"/>
                    </a:lnTo>
                    <a:lnTo>
                      <a:pt x="763" y="227"/>
                    </a:lnTo>
                    <a:lnTo>
                      <a:pt x="787" y="223"/>
                    </a:lnTo>
                    <a:lnTo>
                      <a:pt x="805" y="216"/>
                    </a:lnTo>
                    <a:lnTo>
                      <a:pt x="820" y="210"/>
                    </a:lnTo>
                    <a:lnTo>
                      <a:pt x="831" y="201"/>
                    </a:lnTo>
                    <a:lnTo>
                      <a:pt x="839" y="191"/>
                    </a:lnTo>
                    <a:lnTo>
                      <a:pt x="843" y="179"/>
                    </a:lnTo>
                    <a:lnTo>
                      <a:pt x="846" y="165"/>
                    </a:lnTo>
                    <a:lnTo>
                      <a:pt x="847" y="150"/>
                    </a:lnTo>
                    <a:lnTo>
                      <a:pt x="846" y="135"/>
                    </a:lnTo>
                    <a:lnTo>
                      <a:pt x="843" y="122"/>
                    </a:lnTo>
                    <a:lnTo>
                      <a:pt x="839" y="109"/>
                    </a:lnTo>
                    <a:lnTo>
                      <a:pt x="831" y="99"/>
                    </a:lnTo>
                    <a:lnTo>
                      <a:pt x="820" y="90"/>
                    </a:lnTo>
                    <a:lnTo>
                      <a:pt x="805" y="83"/>
                    </a:lnTo>
                    <a:lnTo>
                      <a:pt x="787" y="78"/>
                    </a:lnTo>
                    <a:lnTo>
                      <a:pt x="763" y="74"/>
                    </a:lnTo>
                    <a:lnTo>
                      <a:pt x="734" y="72"/>
                    </a:lnTo>
                    <a:lnTo>
                      <a:pt x="699" y="71"/>
                    </a:lnTo>
                    <a:close/>
                    <a:moveTo>
                      <a:pt x="216" y="71"/>
                    </a:moveTo>
                    <a:lnTo>
                      <a:pt x="182" y="72"/>
                    </a:lnTo>
                    <a:lnTo>
                      <a:pt x="153" y="74"/>
                    </a:lnTo>
                    <a:lnTo>
                      <a:pt x="130" y="78"/>
                    </a:lnTo>
                    <a:lnTo>
                      <a:pt x="111" y="83"/>
                    </a:lnTo>
                    <a:lnTo>
                      <a:pt x="96" y="90"/>
                    </a:lnTo>
                    <a:lnTo>
                      <a:pt x="85" y="99"/>
                    </a:lnTo>
                    <a:lnTo>
                      <a:pt x="78" y="109"/>
                    </a:lnTo>
                    <a:lnTo>
                      <a:pt x="73" y="122"/>
                    </a:lnTo>
                    <a:lnTo>
                      <a:pt x="70" y="135"/>
                    </a:lnTo>
                    <a:lnTo>
                      <a:pt x="70" y="150"/>
                    </a:lnTo>
                    <a:lnTo>
                      <a:pt x="70" y="165"/>
                    </a:lnTo>
                    <a:lnTo>
                      <a:pt x="73" y="179"/>
                    </a:lnTo>
                    <a:lnTo>
                      <a:pt x="78" y="191"/>
                    </a:lnTo>
                    <a:lnTo>
                      <a:pt x="85" y="201"/>
                    </a:lnTo>
                    <a:lnTo>
                      <a:pt x="96" y="210"/>
                    </a:lnTo>
                    <a:lnTo>
                      <a:pt x="111" y="216"/>
                    </a:lnTo>
                    <a:lnTo>
                      <a:pt x="130" y="223"/>
                    </a:lnTo>
                    <a:lnTo>
                      <a:pt x="153" y="227"/>
                    </a:lnTo>
                    <a:lnTo>
                      <a:pt x="182" y="229"/>
                    </a:lnTo>
                    <a:lnTo>
                      <a:pt x="216" y="230"/>
                    </a:lnTo>
                    <a:lnTo>
                      <a:pt x="250" y="229"/>
                    </a:lnTo>
                    <a:lnTo>
                      <a:pt x="280" y="227"/>
                    </a:lnTo>
                    <a:lnTo>
                      <a:pt x="304" y="223"/>
                    </a:lnTo>
                    <a:lnTo>
                      <a:pt x="322" y="216"/>
                    </a:lnTo>
                    <a:lnTo>
                      <a:pt x="337" y="210"/>
                    </a:lnTo>
                    <a:lnTo>
                      <a:pt x="348" y="201"/>
                    </a:lnTo>
                    <a:lnTo>
                      <a:pt x="355" y="191"/>
                    </a:lnTo>
                    <a:lnTo>
                      <a:pt x="360" y="179"/>
                    </a:lnTo>
                    <a:lnTo>
                      <a:pt x="363" y="165"/>
                    </a:lnTo>
                    <a:lnTo>
                      <a:pt x="363" y="150"/>
                    </a:lnTo>
                    <a:lnTo>
                      <a:pt x="363" y="135"/>
                    </a:lnTo>
                    <a:lnTo>
                      <a:pt x="360" y="122"/>
                    </a:lnTo>
                    <a:lnTo>
                      <a:pt x="355" y="109"/>
                    </a:lnTo>
                    <a:lnTo>
                      <a:pt x="348" y="99"/>
                    </a:lnTo>
                    <a:lnTo>
                      <a:pt x="337" y="90"/>
                    </a:lnTo>
                    <a:lnTo>
                      <a:pt x="322" y="83"/>
                    </a:lnTo>
                    <a:lnTo>
                      <a:pt x="304" y="78"/>
                    </a:lnTo>
                    <a:lnTo>
                      <a:pt x="280" y="74"/>
                    </a:lnTo>
                    <a:lnTo>
                      <a:pt x="250" y="72"/>
                    </a:lnTo>
                    <a:lnTo>
                      <a:pt x="216" y="71"/>
                    </a:lnTo>
                    <a:close/>
                    <a:moveTo>
                      <a:pt x="216" y="0"/>
                    </a:moveTo>
                    <a:lnTo>
                      <a:pt x="234" y="0"/>
                    </a:lnTo>
                    <a:lnTo>
                      <a:pt x="254" y="1"/>
                    </a:lnTo>
                    <a:lnTo>
                      <a:pt x="276" y="2"/>
                    </a:lnTo>
                    <a:lnTo>
                      <a:pt x="298" y="5"/>
                    </a:lnTo>
                    <a:lnTo>
                      <a:pt x="321" y="9"/>
                    </a:lnTo>
                    <a:lnTo>
                      <a:pt x="343" y="17"/>
                    </a:lnTo>
                    <a:lnTo>
                      <a:pt x="364" y="26"/>
                    </a:lnTo>
                    <a:lnTo>
                      <a:pt x="383" y="37"/>
                    </a:lnTo>
                    <a:lnTo>
                      <a:pt x="400" y="53"/>
                    </a:lnTo>
                    <a:lnTo>
                      <a:pt x="516" y="53"/>
                    </a:lnTo>
                    <a:lnTo>
                      <a:pt x="533" y="37"/>
                    </a:lnTo>
                    <a:lnTo>
                      <a:pt x="553" y="26"/>
                    </a:lnTo>
                    <a:lnTo>
                      <a:pt x="574" y="17"/>
                    </a:lnTo>
                    <a:lnTo>
                      <a:pt x="596" y="9"/>
                    </a:lnTo>
                    <a:lnTo>
                      <a:pt x="618" y="5"/>
                    </a:lnTo>
                    <a:lnTo>
                      <a:pt x="640" y="2"/>
                    </a:lnTo>
                    <a:lnTo>
                      <a:pt x="662" y="1"/>
                    </a:lnTo>
                    <a:lnTo>
                      <a:pt x="682" y="0"/>
                    </a:lnTo>
                    <a:lnTo>
                      <a:pt x="699" y="0"/>
                    </a:lnTo>
                    <a:lnTo>
                      <a:pt x="715" y="0"/>
                    </a:lnTo>
                    <a:lnTo>
                      <a:pt x="732" y="0"/>
                    </a:lnTo>
                    <a:lnTo>
                      <a:pt x="749" y="1"/>
                    </a:lnTo>
                    <a:lnTo>
                      <a:pt x="768" y="3"/>
                    </a:lnTo>
                    <a:lnTo>
                      <a:pt x="787" y="6"/>
                    </a:lnTo>
                    <a:lnTo>
                      <a:pt x="806" y="10"/>
                    </a:lnTo>
                    <a:lnTo>
                      <a:pt x="825" y="16"/>
                    </a:lnTo>
                    <a:lnTo>
                      <a:pt x="843" y="24"/>
                    </a:lnTo>
                    <a:lnTo>
                      <a:pt x="860" y="33"/>
                    </a:lnTo>
                    <a:lnTo>
                      <a:pt x="875" y="45"/>
                    </a:lnTo>
                    <a:lnTo>
                      <a:pt x="889" y="59"/>
                    </a:lnTo>
                    <a:lnTo>
                      <a:pt x="900" y="77"/>
                    </a:lnTo>
                    <a:lnTo>
                      <a:pt x="908" y="98"/>
                    </a:lnTo>
                    <a:lnTo>
                      <a:pt x="914" y="123"/>
                    </a:lnTo>
                    <a:lnTo>
                      <a:pt x="916" y="150"/>
                    </a:lnTo>
                    <a:lnTo>
                      <a:pt x="914" y="178"/>
                    </a:lnTo>
                    <a:lnTo>
                      <a:pt x="908" y="202"/>
                    </a:lnTo>
                    <a:lnTo>
                      <a:pt x="900" y="223"/>
                    </a:lnTo>
                    <a:lnTo>
                      <a:pt x="889" y="241"/>
                    </a:lnTo>
                    <a:lnTo>
                      <a:pt x="875" y="255"/>
                    </a:lnTo>
                    <a:lnTo>
                      <a:pt x="860" y="267"/>
                    </a:lnTo>
                    <a:lnTo>
                      <a:pt x="843" y="277"/>
                    </a:lnTo>
                    <a:lnTo>
                      <a:pt x="825" y="285"/>
                    </a:lnTo>
                    <a:lnTo>
                      <a:pt x="806" y="290"/>
                    </a:lnTo>
                    <a:lnTo>
                      <a:pt x="787" y="294"/>
                    </a:lnTo>
                    <a:lnTo>
                      <a:pt x="768" y="297"/>
                    </a:lnTo>
                    <a:lnTo>
                      <a:pt x="749" y="298"/>
                    </a:lnTo>
                    <a:lnTo>
                      <a:pt x="732" y="299"/>
                    </a:lnTo>
                    <a:lnTo>
                      <a:pt x="715" y="299"/>
                    </a:lnTo>
                    <a:lnTo>
                      <a:pt x="699" y="300"/>
                    </a:lnTo>
                    <a:lnTo>
                      <a:pt x="685" y="299"/>
                    </a:lnTo>
                    <a:lnTo>
                      <a:pt x="668" y="299"/>
                    </a:lnTo>
                    <a:lnTo>
                      <a:pt x="650" y="298"/>
                    </a:lnTo>
                    <a:lnTo>
                      <a:pt x="632" y="297"/>
                    </a:lnTo>
                    <a:lnTo>
                      <a:pt x="613" y="294"/>
                    </a:lnTo>
                    <a:lnTo>
                      <a:pt x="593" y="290"/>
                    </a:lnTo>
                    <a:lnTo>
                      <a:pt x="575" y="285"/>
                    </a:lnTo>
                    <a:lnTo>
                      <a:pt x="557" y="277"/>
                    </a:lnTo>
                    <a:lnTo>
                      <a:pt x="540" y="267"/>
                    </a:lnTo>
                    <a:lnTo>
                      <a:pt x="524" y="255"/>
                    </a:lnTo>
                    <a:lnTo>
                      <a:pt x="511" y="241"/>
                    </a:lnTo>
                    <a:lnTo>
                      <a:pt x="500" y="224"/>
                    </a:lnTo>
                    <a:lnTo>
                      <a:pt x="491" y="202"/>
                    </a:lnTo>
                    <a:lnTo>
                      <a:pt x="486" y="179"/>
                    </a:lnTo>
                    <a:lnTo>
                      <a:pt x="484" y="150"/>
                    </a:lnTo>
                    <a:lnTo>
                      <a:pt x="485" y="137"/>
                    </a:lnTo>
                    <a:lnTo>
                      <a:pt x="486" y="125"/>
                    </a:lnTo>
                    <a:lnTo>
                      <a:pt x="430" y="125"/>
                    </a:lnTo>
                    <a:lnTo>
                      <a:pt x="432" y="137"/>
                    </a:lnTo>
                    <a:lnTo>
                      <a:pt x="432" y="150"/>
                    </a:lnTo>
                    <a:lnTo>
                      <a:pt x="430" y="179"/>
                    </a:lnTo>
                    <a:lnTo>
                      <a:pt x="425" y="202"/>
                    </a:lnTo>
                    <a:lnTo>
                      <a:pt x="416" y="224"/>
                    </a:lnTo>
                    <a:lnTo>
                      <a:pt x="405" y="241"/>
                    </a:lnTo>
                    <a:lnTo>
                      <a:pt x="392" y="255"/>
                    </a:lnTo>
                    <a:lnTo>
                      <a:pt x="377" y="267"/>
                    </a:lnTo>
                    <a:lnTo>
                      <a:pt x="360" y="277"/>
                    </a:lnTo>
                    <a:lnTo>
                      <a:pt x="342" y="284"/>
                    </a:lnTo>
                    <a:lnTo>
                      <a:pt x="323" y="290"/>
                    </a:lnTo>
                    <a:lnTo>
                      <a:pt x="304" y="294"/>
                    </a:lnTo>
                    <a:lnTo>
                      <a:pt x="285" y="296"/>
                    </a:lnTo>
                    <a:lnTo>
                      <a:pt x="266" y="298"/>
                    </a:lnTo>
                    <a:lnTo>
                      <a:pt x="248" y="299"/>
                    </a:lnTo>
                    <a:lnTo>
                      <a:pt x="231" y="299"/>
                    </a:lnTo>
                    <a:lnTo>
                      <a:pt x="216" y="299"/>
                    </a:lnTo>
                    <a:lnTo>
                      <a:pt x="201" y="299"/>
                    </a:lnTo>
                    <a:lnTo>
                      <a:pt x="185" y="299"/>
                    </a:lnTo>
                    <a:lnTo>
                      <a:pt x="167" y="298"/>
                    </a:lnTo>
                    <a:lnTo>
                      <a:pt x="148" y="296"/>
                    </a:lnTo>
                    <a:lnTo>
                      <a:pt x="129" y="294"/>
                    </a:lnTo>
                    <a:lnTo>
                      <a:pt x="110" y="290"/>
                    </a:lnTo>
                    <a:lnTo>
                      <a:pt x="91" y="284"/>
                    </a:lnTo>
                    <a:lnTo>
                      <a:pt x="73" y="277"/>
                    </a:lnTo>
                    <a:lnTo>
                      <a:pt x="57" y="267"/>
                    </a:lnTo>
                    <a:lnTo>
                      <a:pt x="41" y="255"/>
                    </a:lnTo>
                    <a:lnTo>
                      <a:pt x="27" y="240"/>
                    </a:lnTo>
                    <a:lnTo>
                      <a:pt x="16" y="223"/>
                    </a:lnTo>
                    <a:lnTo>
                      <a:pt x="7" y="202"/>
                    </a:lnTo>
                    <a:lnTo>
                      <a:pt x="2" y="178"/>
                    </a:lnTo>
                    <a:lnTo>
                      <a:pt x="0" y="150"/>
                    </a:lnTo>
                    <a:lnTo>
                      <a:pt x="2" y="122"/>
                    </a:lnTo>
                    <a:lnTo>
                      <a:pt x="7" y="98"/>
                    </a:lnTo>
                    <a:lnTo>
                      <a:pt x="16" y="77"/>
                    </a:lnTo>
                    <a:lnTo>
                      <a:pt x="27" y="59"/>
                    </a:lnTo>
                    <a:lnTo>
                      <a:pt x="41" y="45"/>
                    </a:lnTo>
                    <a:lnTo>
                      <a:pt x="57" y="33"/>
                    </a:lnTo>
                    <a:lnTo>
                      <a:pt x="73" y="23"/>
                    </a:lnTo>
                    <a:lnTo>
                      <a:pt x="91" y="16"/>
                    </a:lnTo>
                    <a:lnTo>
                      <a:pt x="110" y="10"/>
                    </a:lnTo>
                    <a:lnTo>
                      <a:pt x="129" y="6"/>
                    </a:lnTo>
                    <a:lnTo>
                      <a:pt x="148" y="3"/>
                    </a:lnTo>
                    <a:lnTo>
                      <a:pt x="167" y="1"/>
                    </a:lnTo>
                    <a:lnTo>
                      <a:pt x="185" y="0"/>
                    </a:lnTo>
                    <a:lnTo>
                      <a:pt x="201" y="0"/>
                    </a:lnTo>
                    <a:lnTo>
                      <a:pt x="2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68" name="Freeform 24">
                <a:extLst>
                  <a:ext uri="{FF2B5EF4-FFF2-40B4-BE49-F238E27FC236}">
                    <a16:creationId xmlns:a16="http://schemas.microsoft.com/office/drawing/2014/main" id="{DA5D1E47-5ECC-306A-8709-D5CD5CDF93E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97" y="4335"/>
                <a:ext cx="217" cy="124"/>
              </a:xfrm>
              <a:custGeom>
                <a:avLst/>
                <a:gdLst>
                  <a:gd name="T0" fmla="*/ 1796 w 2393"/>
                  <a:gd name="T1" fmla="*/ 704 h 1360"/>
                  <a:gd name="T2" fmla="*/ 1761 w 2393"/>
                  <a:gd name="T3" fmla="*/ 720 h 1360"/>
                  <a:gd name="T4" fmla="*/ 1590 w 2393"/>
                  <a:gd name="T5" fmla="*/ 904 h 1360"/>
                  <a:gd name="T6" fmla="*/ 1882 w 2393"/>
                  <a:gd name="T7" fmla="*/ 733 h 1360"/>
                  <a:gd name="T8" fmla="*/ 1851 w 2393"/>
                  <a:gd name="T9" fmla="*/ 709 h 1360"/>
                  <a:gd name="T10" fmla="*/ 1814 w 2393"/>
                  <a:gd name="T11" fmla="*/ 702 h 1360"/>
                  <a:gd name="T12" fmla="*/ 1831 w 2393"/>
                  <a:gd name="T13" fmla="*/ 20 h 1360"/>
                  <a:gd name="T14" fmla="*/ 1950 w 2393"/>
                  <a:gd name="T15" fmla="*/ 61 h 1360"/>
                  <a:gd name="T16" fmla="*/ 2057 w 2393"/>
                  <a:gd name="T17" fmla="*/ 121 h 1360"/>
                  <a:gd name="T18" fmla="*/ 2154 w 2393"/>
                  <a:gd name="T19" fmla="*/ 196 h 1360"/>
                  <a:gd name="T20" fmla="*/ 2235 w 2393"/>
                  <a:gd name="T21" fmla="*/ 286 h 1360"/>
                  <a:gd name="T22" fmla="*/ 2301 w 2393"/>
                  <a:gd name="T23" fmla="*/ 388 h 1360"/>
                  <a:gd name="T24" fmla="*/ 2352 w 2393"/>
                  <a:gd name="T25" fmla="*/ 501 h 1360"/>
                  <a:gd name="T26" fmla="*/ 2382 w 2393"/>
                  <a:gd name="T27" fmla="*/ 622 h 1360"/>
                  <a:gd name="T28" fmla="*/ 2393 w 2393"/>
                  <a:gd name="T29" fmla="*/ 748 h 1360"/>
                  <a:gd name="T30" fmla="*/ 2390 w 2393"/>
                  <a:gd name="T31" fmla="*/ 1230 h 1360"/>
                  <a:gd name="T32" fmla="*/ 2370 w 2393"/>
                  <a:gd name="T33" fmla="*/ 1282 h 1360"/>
                  <a:gd name="T34" fmla="*/ 2335 w 2393"/>
                  <a:gd name="T35" fmla="*/ 1324 h 1360"/>
                  <a:gd name="T36" fmla="*/ 2286 w 2393"/>
                  <a:gd name="T37" fmla="*/ 1351 h 1360"/>
                  <a:gd name="T38" fmla="*/ 2230 w 2393"/>
                  <a:gd name="T39" fmla="*/ 1360 h 1360"/>
                  <a:gd name="T40" fmla="*/ 129 w 2393"/>
                  <a:gd name="T41" fmla="*/ 1358 h 1360"/>
                  <a:gd name="T42" fmla="*/ 77 w 2393"/>
                  <a:gd name="T43" fmla="*/ 1339 h 1360"/>
                  <a:gd name="T44" fmla="*/ 36 w 2393"/>
                  <a:gd name="T45" fmla="*/ 1304 h 1360"/>
                  <a:gd name="T46" fmla="*/ 10 w 2393"/>
                  <a:gd name="T47" fmla="*/ 1256 h 1360"/>
                  <a:gd name="T48" fmla="*/ 0 w 2393"/>
                  <a:gd name="T49" fmla="*/ 1200 h 1360"/>
                  <a:gd name="T50" fmla="*/ 3 w 2393"/>
                  <a:gd name="T51" fmla="*/ 684 h 1360"/>
                  <a:gd name="T52" fmla="*/ 23 w 2393"/>
                  <a:gd name="T53" fmla="*/ 561 h 1360"/>
                  <a:gd name="T54" fmla="*/ 63 w 2393"/>
                  <a:gd name="T55" fmla="*/ 443 h 1360"/>
                  <a:gd name="T56" fmla="*/ 122 w 2393"/>
                  <a:gd name="T57" fmla="*/ 336 h 1360"/>
                  <a:gd name="T58" fmla="*/ 195 w 2393"/>
                  <a:gd name="T59" fmla="*/ 240 h 1360"/>
                  <a:gd name="T60" fmla="*/ 283 w 2393"/>
                  <a:gd name="T61" fmla="*/ 157 h 1360"/>
                  <a:gd name="T62" fmla="*/ 385 w 2393"/>
                  <a:gd name="T63" fmla="*/ 89 h 1360"/>
                  <a:gd name="T64" fmla="*/ 498 w 2393"/>
                  <a:gd name="T65" fmla="*/ 38 h 1360"/>
                  <a:gd name="T66" fmla="*/ 640 w 2393"/>
                  <a:gd name="T67" fmla="*/ 0 h 1360"/>
                  <a:gd name="T68" fmla="*/ 1748 w 2393"/>
                  <a:gd name="T69" fmla="*/ 0 h 1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393" h="1360">
                    <a:moveTo>
                      <a:pt x="1814" y="702"/>
                    </a:moveTo>
                    <a:lnTo>
                      <a:pt x="1796" y="704"/>
                    </a:lnTo>
                    <a:lnTo>
                      <a:pt x="1778" y="709"/>
                    </a:lnTo>
                    <a:lnTo>
                      <a:pt x="1761" y="720"/>
                    </a:lnTo>
                    <a:lnTo>
                      <a:pt x="1746" y="733"/>
                    </a:lnTo>
                    <a:lnTo>
                      <a:pt x="1590" y="904"/>
                    </a:lnTo>
                    <a:lnTo>
                      <a:pt x="2038" y="904"/>
                    </a:lnTo>
                    <a:lnTo>
                      <a:pt x="1882" y="733"/>
                    </a:lnTo>
                    <a:lnTo>
                      <a:pt x="1867" y="719"/>
                    </a:lnTo>
                    <a:lnTo>
                      <a:pt x="1851" y="709"/>
                    </a:lnTo>
                    <a:lnTo>
                      <a:pt x="1833" y="703"/>
                    </a:lnTo>
                    <a:lnTo>
                      <a:pt x="1814" y="702"/>
                    </a:lnTo>
                    <a:close/>
                    <a:moveTo>
                      <a:pt x="1748" y="0"/>
                    </a:moveTo>
                    <a:lnTo>
                      <a:pt x="1831" y="20"/>
                    </a:lnTo>
                    <a:lnTo>
                      <a:pt x="1892" y="38"/>
                    </a:lnTo>
                    <a:lnTo>
                      <a:pt x="1950" y="61"/>
                    </a:lnTo>
                    <a:lnTo>
                      <a:pt x="2005" y="88"/>
                    </a:lnTo>
                    <a:lnTo>
                      <a:pt x="2057" y="121"/>
                    </a:lnTo>
                    <a:lnTo>
                      <a:pt x="2107" y="157"/>
                    </a:lnTo>
                    <a:lnTo>
                      <a:pt x="2154" y="196"/>
                    </a:lnTo>
                    <a:lnTo>
                      <a:pt x="2196" y="239"/>
                    </a:lnTo>
                    <a:lnTo>
                      <a:pt x="2235" y="286"/>
                    </a:lnTo>
                    <a:lnTo>
                      <a:pt x="2270" y="336"/>
                    </a:lnTo>
                    <a:lnTo>
                      <a:pt x="2301" y="388"/>
                    </a:lnTo>
                    <a:lnTo>
                      <a:pt x="2328" y="443"/>
                    </a:lnTo>
                    <a:lnTo>
                      <a:pt x="2352" y="501"/>
                    </a:lnTo>
                    <a:lnTo>
                      <a:pt x="2369" y="561"/>
                    </a:lnTo>
                    <a:lnTo>
                      <a:pt x="2382" y="622"/>
                    </a:lnTo>
                    <a:lnTo>
                      <a:pt x="2390" y="684"/>
                    </a:lnTo>
                    <a:lnTo>
                      <a:pt x="2393" y="748"/>
                    </a:lnTo>
                    <a:lnTo>
                      <a:pt x="2393" y="1200"/>
                    </a:lnTo>
                    <a:lnTo>
                      <a:pt x="2390" y="1230"/>
                    </a:lnTo>
                    <a:lnTo>
                      <a:pt x="2383" y="1256"/>
                    </a:lnTo>
                    <a:lnTo>
                      <a:pt x="2370" y="1282"/>
                    </a:lnTo>
                    <a:lnTo>
                      <a:pt x="2354" y="1304"/>
                    </a:lnTo>
                    <a:lnTo>
                      <a:pt x="2335" y="1324"/>
                    </a:lnTo>
                    <a:lnTo>
                      <a:pt x="2311" y="1339"/>
                    </a:lnTo>
                    <a:lnTo>
                      <a:pt x="2286" y="1351"/>
                    </a:lnTo>
                    <a:lnTo>
                      <a:pt x="2259" y="1358"/>
                    </a:lnTo>
                    <a:lnTo>
                      <a:pt x="2230" y="1360"/>
                    </a:lnTo>
                    <a:lnTo>
                      <a:pt x="157" y="1360"/>
                    </a:lnTo>
                    <a:lnTo>
                      <a:pt x="129" y="1358"/>
                    </a:lnTo>
                    <a:lnTo>
                      <a:pt x="101" y="1351"/>
                    </a:lnTo>
                    <a:lnTo>
                      <a:pt x="77" y="1339"/>
                    </a:lnTo>
                    <a:lnTo>
                      <a:pt x="55" y="1324"/>
                    </a:lnTo>
                    <a:lnTo>
                      <a:pt x="36" y="1304"/>
                    </a:lnTo>
                    <a:lnTo>
                      <a:pt x="21" y="1282"/>
                    </a:lnTo>
                    <a:lnTo>
                      <a:pt x="10" y="1256"/>
                    </a:lnTo>
                    <a:lnTo>
                      <a:pt x="3" y="1230"/>
                    </a:lnTo>
                    <a:lnTo>
                      <a:pt x="0" y="1200"/>
                    </a:lnTo>
                    <a:lnTo>
                      <a:pt x="0" y="748"/>
                    </a:lnTo>
                    <a:lnTo>
                      <a:pt x="3" y="684"/>
                    </a:lnTo>
                    <a:lnTo>
                      <a:pt x="11" y="622"/>
                    </a:lnTo>
                    <a:lnTo>
                      <a:pt x="23" y="561"/>
                    </a:lnTo>
                    <a:lnTo>
                      <a:pt x="41" y="501"/>
                    </a:lnTo>
                    <a:lnTo>
                      <a:pt x="63" y="443"/>
                    </a:lnTo>
                    <a:lnTo>
                      <a:pt x="90" y="389"/>
                    </a:lnTo>
                    <a:lnTo>
                      <a:pt x="122" y="336"/>
                    </a:lnTo>
                    <a:lnTo>
                      <a:pt x="156" y="286"/>
                    </a:lnTo>
                    <a:lnTo>
                      <a:pt x="195" y="240"/>
                    </a:lnTo>
                    <a:lnTo>
                      <a:pt x="237" y="196"/>
                    </a:lnTo>
                    <a:lnTo>
                      <a:pt x="283" y="157"/>
                    </a:lnTo>
                    <a:lnTo>
                      <a:pt x="332" y="121"/>
                    </a:lnTo>
                    <a:lnTo>
                      <a:pt x="385" y="89"/>
                    </a:lnTo>
                    <a:lnTo>
                      <a:pt x="440" y="62"/>
                    </a:lnTo>
                    <a:lnTo>
                      <a:pt x="498" y="38"/>
                    </a:lnTo>
                    <a:lnTo>
                      <a:pt x="559" y="20"/>
                    </a:lnTo>
                    <a:lnTo>
                      <a:pt x="640" y="0"/>
                    </a:lnTo>
                    <a:lnTo>
                      <a:pt x="1193" y="1280"/>
                    </a:lnTo>
                    <a:lnTo>
                      <a:pt x="174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69" name="Freeform 25">
                <a:extLst>
                  <a:ext uri="{FF2B5EF4-FFF2-40B4-BE49-F238E27FC236}">
                    <a16:creationId xmlns:a16="http://schemas.microsoft.com/office/drawing/2014/main" id="{B45D43A3-859D-C364-381E-268668DA76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89" y="4347"/>
                <a:ext cx="34" cy="83"/>
              </a:xfrm>
              <a:custGeom>
                <a:avLst/>
                <a:gdLst>
                  <a:gd name="T0" fmla="*/ 135 w 373"/>
                  <a:gd name="T1" fmla="*/ 0 h 915"/>
                  <a:gd name="T2" fmla="*/ 237 w 373"/>
                  <a:gd name="T3" fmla="*/ 0 h 915"/>
                  <a:gd name="T4" fmla="*/ 258 w 373"/>
                  <a:gd name="T5" fmla="*/ 2 h 915"/>
                  <a:gd name="T6" fmla="*/ 278 w 373"/>
                  <a:gd name="T7" fmla="*/ 9 h 915"/>
                  <a:gd name="T8" fmla="*/ 295 w 373"/>
                  <a:gd name="T9" fmla="*/ 21 h 915"/>
                  <a:gd name="T10" fmla="*/ 310 w 373"/>
                  <a:gd name="T11" fmla="*/ 36 h 915"/>
                  <a:gd name="T12" fmla="*/ 321 w 373"/>
                  <a:gd name="T13" fmla="*/ 53 h 915"/>
                  <a:gd name="T14" fmla="*/ 328 w 373"/>
                  <a:gd name="T15" fmla="*/ 74 h 915"/>
                  <a:gd name="T16" fmla="*/ 366 w 373"/>
                  <a:gd name="T17" fmla="*/ 234 h 915"/>
                  <a:gd name="T18" fmla="*/ 368 w 373"/>
                  <a:gd name="T19" fmla="*/ 257 h 915"/>
                  <a:gd name="T20" fmla="*/ 365 w 373"/>
                  <a:gd name="T21" fmla="*/ 281 h 915"/>
                  <a:gd name="T22" fmla="*/ 357 w 373"/>
                  <a:gd name="T23" fmla="*/ 301 h 915"/>
                  <a:gd name="T24" fmla="*/ 345 w 373"/>
                  <a:gd name="T25" fmla="*/ 319 h 915"/>
                  <a:gd name="T26" fmla="*/ 329 w 373"/>
                  <a:gd name="T27" fmla="*/ 334 h 915"/>
                  <a:gd name="T28" fmla="*/ 309 w 373"/>
                  <a:gd name="T29" fmla="*/ 345 h 915"/>
                  <a:gd name="T30" fmla="*/ 287 w 373"/>
                  <a:gd name="T31" fmla="*/ 351 h 915"/>
                  <a:gd name="T32" fmla="*/ 373 w 373"/>
                  <a:gd name="T33" fmla="*/ 438 h 915"/>
                  <a:gd name="T34" fmla="*/ 187 w 373"/>
                  <a:gd name="T35" fmla="*/ 915 h 915"/>
                  <a:gd name="T36" fmla="*/ 0 w 373"/>
                  <a:gd name="T37" fmla="*/ 438 h 915"/>
                  <a:gd name="T38" fmla="*/ 85 w 373"/>
                  <a:gd name="T39" fmla="*/ 351 h 915"/>
                  <a:gd name="T40" fmla="*/ 63 w 373"/>
                  <a:gd name="T41" fmla="*/ 345 h 915"/>
                  <a:gd name="T42" fmla="*/ 44 w 373"/>
                  <a:gd name="T43" fmla="*/ 334 h 915"/>
                  <a:gd name="T44" fmla="*/ 27 w 373"/>
                  <a:gd name="T45" fmla="*/ 319 h 915"/>
                  <a:gd name="T46" fmla="*/ 15 w 373"/>
                  <a:gd name="T47" fmla="*/ 301 h 915"/>
                  <a:gd name="T48" fmla="*/ 7 w 373"/>
                  <a:gd name="T49" fmla="*/ 281 h 915"/>
                  <a:gd name="T50" fmla="*/ 4 w 373"/>
                  <a:gd name="T51" fmla="*/ 257 h 915"/>
                  <a:gd name="T52" fmla="*/ 6 w 373"/>
                  <a:gd name="T53" fmla="*/ 234 h 915"/>
                  <a:gd name="T54" fmla="*/ 44 w 373"/>
                  <a:gd name="T55" fmla="*/ 74 h 915"/>
                  <a:gd name="T56" fmla="*/ 52 w 373"/>
                  <a:gd name="T57" fmla="*/ 53 h 915"/>
                  <a:gd name="T58" fmla="*/ 63 w 373"/>
                  <a:gd name="T59" fmla="*/ 36 h 915"/>
                  <a:gd name="T60" fmla="*/ 77 w 373"/>
                  <a:gd name="T61" fmla="*/ 21 h 915"/>
                  <a:gd name="T62" fmla="*/ 95 w 373"/>
                  <a:gd name="T63" fmla="*/ 9 h 915"/>
                  <a:gd name="T64" fmla="*/ 114 w 373"/>
                  <a:gd name="T65" fmla="*/ 2 h 915"/>
                  <a:gd name="T66" fmla="*/ 135 w 373"/>
                  <a:gd name="T67" fmla="*/ 0 h 9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73" h="915">
                    <a:moveTo>
                      <a:pt x="135" y="0"/>
                    </a:moveTo>
                    <a:lnTo>
                      <a:pt x="237" y="0"/>
                    </a:lnTo>
                    <a:lnTo>
                      <a:pt x="258" y="2"/>
                    </a:lnTo>
                    <a:lnTo>
                      <a:pt x="278" y="9"/>
                    </a:lnTo>
                    <a:lnTo>
                      <a:pt x="295" y="21"/>
                    </a:lnTo>
                    <a:lnTo>
                      <a:pt x="310" y="36"/>
                    </a:lnTo>
                    <a:lnTo>
                      <a:pt x="321" y="53"/>
                    </a:lnTo>
                    <a:lnTo>
                      <a:pt x="328" y="74"/>
                    </a:lnTo>
                    <a:lnTo>
                      <a:pt x="366" y="234"/>
                    </a:lnTo>
                    <a:lnTo>
                      <a:pt x="368" y="257"/>
                    </a:lnTo>
                    <a:lnTo>
                      <a:pt x="365" y="281"/>
                    </a:lnTo>
                    <a:lnTo>
                      <a:pt x="357" y="301"/>
                    </a:lnTo>
                    <a:lnTo>
                      <a:pt x="345" y="319"/>
                    </a:lnTo>
                    <a:lnTo>
                      <a:pt x="329" y="334"/>
                    </a:lnTo>
                    <a:lnTo>
                      <a:pt x="309" y="345"/>
                    </a:lnTo>
                    <a:lnTo>
                      <a:pt x="287" y="351"/>
                    </a:lnTo>
                    <a:lnTo>
                      <a:pt x="373" y="438"/>
                    </a:lnTo>
                    <a:lnTo>
                      <a:pt x="187" y="915"/>
                    </a:lnTo>
                    <a:lnTo>
                      <a:pt x="0" y="438"/>
                    </a:lnTo>
                    <a:lnTo>
                      <a:pt x="85" y="351"/>
                    </a:lnTo>
                    <a:lnTo>
                      <a:pt x="63" y="345"/>
                    </a:lnTo>
                    <a:lnTo>
                      <a:pt x="44" y="334"/>
                    </a:lnTo>
                    <a:lnTo>
                      <a:pt x="27" y="319"/>
                    </a:lnTo>
                    <a:lnTo>
                      <a:pt x="15" y="301"/>
                    </a:lnTo>
                    <a:lnTo>
                      <a:pt x="7" y="281"/>
                    </a:lnTo>
                    <a:lnTo>
                      <a:pt x="4" y="257"/>
                    </a:lnTo>
                    <a:lnTo>
                      <a:pt x="6" y="234"/>
                    </a:lnTo>
                    <a:lnTo>
                      <a:pt x="44" y="74"/>
                    </a:lnTo>
                    <a:lnTo>
                      <a:pt x="52" y="53"/>
                    </a:lnTo>
                    <a:lnTo>
                      <a:pt x="63" y="36"/>
                    </a:lnTo>
                    <a:lnTo>
                      <a:pt x="77" y="21"/>
                    </a:lnTo>
                    <a:lnTo>
                      <a:pt x="95" y="9"/>
                    </a:lnTo>
                    <a:lnTo>
                      <a:pt x="114" y="2"/>
                    </a:lnTo>
                    <a:lnTo>
                      <a:pt x="13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57" name="Group 16">
              <a:extLst>
                <a:ext uri="{FF2B5EF4-FFF2-40B4-BE49-F238E27FC236}">
                  <a16:creationId xmlns:a16="http://schemas.microsoft.com/office/drawing/2014/main" id="{E694B307-11B7-5821-57C7-65D459B76DA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96845" y="5823027"/>
              <a:ext cx="162480" cy="186754"/>
              <a:chOff x="1039" y="1681"/>
              <a:chExt cx="1071" cy="1231"/>
            </a:xfrm>
            <a:grpFill/>
          </p:grpSpPr>
          <p:sp>
            <p:nvSpPr>
              <p:cNvPr id="62" name="Freeform 17">
                <a:extLst>
                  <a:ext uri="{FF2B5EF4-FFF2-40B4-BE49-F238E27FC236}">
                    <a16:creationId xmlns:a16="http://schemas.microsoft.com/office/drawing/2014/main" id="{BEB567E2-1B6D-41A2-2B6B-37B2AB23731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39" y="1681"/>
                <a:ext cx="1071" cy="1099"/>
              </a:xfrm>
              <a:custGeom>
                <a:avLst/>
                <a:gdLst>
                  <a:gd name="T0" fmla="*/ 3169 w 3212"/>
                  <a:gd name="T1" fmla="*/ 566 h 3298"/>
                  <a:gd name="T2" fmla="*/ 3035 w 3212"/>
                  <a:gd name="T3" fmla="*/ 475 h 3298"/>
                  <a:gd name="T4" fmla="*/ 2711 w 3212"/>
                  <a:gd name="T5" fmla="*/ 199 h 3298"/>
                  <a:gd name="T6" fmla="*/ 2384 w 3212"/>
                  <a:gd name="T7" fmla="*/ 19 h 3298"/>
                  <a:gd name="T8" fmla="*/ 2347 w 3212"/>
                  <a:gd name="T9" fmla="*/ 4 h 3298"/>
                  <a:gd name="T10" fmla="*/ 2278 w 3212"/>
                  <a:gd name="T11" fmla="*/ 47 h 3298"/>
                  <a:gd name="T12" fmla="*/ 2171 w 3212"/>
                  <a:gd name="T13" fmla="*/ 190 h 3298"/>
                  <a:gd name="T14" fmla="*/ 1698 w 3212"/>
                  <a:gd name="T15" fmla="*/ 610 h 3298"/>
                  <a:gd name="T16" fmla="*/ 716 w 3212"/>
                  <a:gd name="T17" fmla="*/ 1337 h 3298"/>
                  <a:gd name="T18" fmla="*/ 296 w 3212"/>
                  <a:gd name="T19" fmla="*/ 1713 h 3298"/>
                  <a:gd name="T20" fmla="*/ 59 w 3212"/>
                  <a:gd name="T21" fmla="*/ 2061 h 3298"/>
                  <a:gd name="T22" fmla="*/ 0 w 3212"/>
                  <a:gd name="T23" fmla="*/ 2479 h 3298"/>
                  <a:gd name="T24" fmla="*/ 29 w 3212"/>
                  <a:gd name="T25" fmla="*/ 2758 h 3298"/>
                  <a:gd name="T26" fmla="*/ 183 w 3212"/>
                  <a:gd name="T27" fmla="*/ 2915 h 3298"/>
                  <a:gd name="T28" fmla="*/ 615 w 3212"/>
                  <a:gd name="T29" fmla="*/ 3255 h 3298"/>
                  <a:gd name="T30" fmla="*/ 886 w 3212"/>
                  <a:gd name="T31" fmla="*/ 3291 h 3298"/>
                  <a:gd name="T32" fmla="*/ 1138 w 3212"/>
                  <a:gd name="T33" fmla="*/ 3171 h 3298"/>
                  <a:gd name="T34" fmla="*/ 1808 w 3212"/>
                  <a:gd name="T35" fmla="*/ 2600 h 3298"/>
                  <a:gd name="T36" fmla="*/ 2812 w 3212"/>
                  <a:gd name="T37" fmla="*/ 1724 h 3298"/>
                  <a:gd name="T38" fmla="*/ 3103 w 3212"/>
                  <a:gd name="T39" fmla="*/ 1438 h 3298"/>
                  <a:gd name="T40" fmla="*/ 3146 w 3212"/>
                  <a:gd name="T41" fmla="*/ 1401 h 3298"/>
                  <a:gd name="T42" fmla="*/ 3193 w 3212"/>
                  <a:gd name="T43" fmla="*/ 1183 h 3298"/>
                  <a:gd name="T44" fmla="*/ 3208 w 3212"/>
                  <a:gd name="T45" fmla="*/ 620 h 3298"/>
                  <a:gd name="T46" fmla="*/ 1001 w 3212"/>
                  <a:gd name="T47" fmla="*/ 3114 h 3298"/>
                  <a:gd name="T48" fmla="*/ 881 w 3212"/>
                  <a:gd name="T49" fmla="*/ 3066 h 3298"/>
                  <a:gd name="T50" fmla="*/ 844 w 3212"/>
                  <a:gd name="T51" fmla="*/ 2610 h 3298"/>
                  <a:gd name="T52" fmla="*/ 840 w 3212"/>
                  <a:gd name="T53" fmla="*/ 2398 h 3298"/>
                  <a:gd name="T54" fmla="*/ 401 w 3212"/>
                  <a:gd name="T55" fmla="*/ 2082 h 3298"/>
                  <a:gd name="T56" fmla="*/ 241 w 3212"/>
                  <a:gd name="T57" fmla="*/ 1969 h 3298"/>
                  <a:gd name="T58" fmla="*/ 752 w 3212"/>
                  <a:gd name="T59" fmla="*/ 2141 h 3298"/>
                  <a:gd name="T60" fmla="*/ 1034 w 3212"/>
                  <a:gd name="T61" fmla="*/ 2354 h 3298"/>
                  <a:gd name="T62" fmla="*/ 1418 w 3212"/>
                  <a:gd name="T63" fmla="*/ 2074 h 3298"/>
                  <a:gd name="T64" fmla="*/ 1624 w 3212"/>
                  <a:gd name="T65" fmla="*/ 1847 h 3298"/>
                  <a:gd name="T66" fmla="*/ 1420 w 3212"/>
                  <a:gd name="T67" fmla="*/ 1596 h 3298"/>
                  <a:gd name="T68" fmla="*/ 1082 w 3212"/>
                  <a:gd name="T69" fmla="*/ 1248 h 3298"/>
                  <a:gd name="T70" fmla="*/ 1614 w 3212"/>
                  <a:gd name="T71" fmla="*/ 825 h 3298"/>
                  <a:gd name="T72" fmla="*/ 2194 w 3212"/>
                  <a:gd name="T73" fmla="*/ 338 h 3298"/>
                  <a:gd name="T74" fmla="*/ 2374 w 3212"/>
                  <a:gd name="T75" fmla="*/ 118 h 3298"/>
                  <a:gd name="T76" fmla="*/ 2661 w 3212"/>
                  <a:gd name="T77" fmla="*/ 304 h 3298"/>
                  <a:gd name="T78" fmla="*/ 2993 w 3212"/>
                  <a:gd name="T79" fmla="*/ 603 h 3298"/>
                  <a:gd name="T80" fmla="*/ 2474 w 3212"/>
                  <a:gd name="T81" fmla="*/ 1257 h 3298"/>
                  <a:gd name="T82" fmla="*/ 1732 w 3212"/>
                  <a:gd name="T83" fmla="*/ 1951 h 3298"/>
                  <a:gd name="T84" fmla="*/ 1047 w 3212"/>
                  <a:gd name="T85" fmla="*/ 2462 h 3298"/>
                  <a:gd name="T86" fmla="*/ 1012 w 3212"/>
                  <a:gd name="T87" fmla="*/ 2472 h 3298"/>
                  <a:gd name="T88" fmla="*/ 3078 w 3212"/>
                  <a:gd name="T89" fmla="*/ 1147 h 3298"/>
                  <a:gd name="T90" fmla="*/ 3067 w 3212"/>
                  <a:gd name="T91" fmla="*/ 1301 h 3298"/>
                  <a:gd name="T92" fmla="*/ 3051 w 3212"/>
                  <a:gd name="T93" fmla="*/ 1343 h 3298"/>
                  <a:gd name="T94" fmla="*/ 3018 w 3212"/>
                  <a:gd name="T95" fmla="*/ 1366 h 3298"/>
                  <a:gd name="T96" fmla="*/ 2890 w 3212"/>
                  <a:gd name="T97" fmla="*/ 1493 h 3298"/>
                  <a:gd name="T98" fmla="*/ 1823 w 3212"/>
                  <a:gd name="T99" fmla="*/ 2434 h 3298"/>
                  <a:gd name="T100" fmla="*/ 1765 w 3212"/>
                  <a:gd name="T101" fmla="*/ 2231 h 3298"/>
                  <a:gd name="T102" fmla="*/ 1749 w 3212"/>
                  <a:gd name="T103" fmla="*/ 2105 h 3298"/>
                  <a:gd name="T104" fmla="*/ 2236 w 3212"/>
                  <a:gd name="T105" fmla="*/ 1651 h 3298"/>
                  <a:gd name="T106" fmla="*/ 3095 w 3212"/>
                  <a:gd name="T107" fmla="*/ 770 h 3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212" h="3298">
                    <a:moveTo>
                      <a:pt x="3208" y="620"/>
                    </a:moveTo>
                    <a:lnTo>
                      <a:pt x="3206" y="606"/>
                    </a:lnTo>
                    <a:lnTo>
                      <a:pt x="3192" y="581"/>
                    </a:lnTo>
                    <a:lnTo>
                      <a:pt x="3169" y="566"/>
                    </a:lnTo>
                    <a:lnTo>
                      <a:pt x="3143" y="561"/>
                    </a:lnTo>
                    <a:lnTo>
                      <a:pt x="3130" y="564"/>
                    </a:lnTo>
                    <a:lnTo>
                      <a:pt x="3101" y="533"/>
                    </a:lnTo>
                    <a:lnTo>
                      <a:pt x="3035" y="475"/>
                    </a:lnTo>
                    <a:lnTo>
                      <a:pt x="3003" y="448"/>
                    </a:lnTo>
                    <a:lnTo>
                      <a:pt x="2931" y="383"/>
                    </a:lnTo>
                    <a:lnTo>
                      <a:pt x="2786" y="258"/>
                    </a:lnTo>
                    <a:lnTo>
                      <a:pt x="2711" y="199"/>
                    </a:lnTo>
                    <a:lnTo>
                      <a:pt x="2651" y="148"/>
                    </a:lnTo>
                    <a:lnTo>
                      <a:pt x="2507" y="53"/>
                    </a:lnTo>
                    <a:lnTo>
                      <a:pt x="2432" y="24"/>
                    </a:lnTo>
                    <a:lnTo>
                      <a:pt x="2384" y="19"/>
                    </a:lnTo>
                    <a:lnTo>
                      <a:pt x="2363" y="20"/>
                    </a:lnTo>
                    <a:lnTo>
                      <a:pt x="2361" y="17"/>
                    </a:lnTo>
                    <a:lnTo>
                      <a:pt x="2358" y="14"/>
                    </a:lnTo>
                    <a:lnTo>
                      <a:pt x="2347" y="4"/>
                    </a:lnTo>
                    <a:lnTo>
                      <a:pt x="2320" y="0"/>
                    </a:lnTo>
                    <a:lnTo>
                      <a:pt x="2294" y="10"/>
                    </a:lnTo>
                    <a:lnTo>
                      <a:pt x="2278" y="32"/>
                    </a:lnTo>
                    <a:lnTo>
                      <a:pt x="2278" y="47"/>
                    </a:lnTo>
                    <a:lnTo>
                      <a:pt x="2276" y="62"/>
                    </a:lnTo>
                    <a:lnTo>
                      <a:pt x="2253" y="102"/>
                    </a:lnTo>
                    <a:lnTo>
                      <a:pt x="2199" y="163"/>
                    </a:lnTo>
                    <a:lnTo>
                      <a:pt x="2171" y="190"/>
                    </a:lnTo>
                    <a:lnTo>
                      <a:pt x="2102" y="260"/>
                    </a:lnTo>
                    <a:lnTo>
                      <a:pt x="1952" y="394"/>
                    </a:lnTo>
                    <a:lnTo>
                      <a:pt x="1878" y="459"/>
                    </a:lnTo>
                    <a:lnTo>
                      <a:pt x="1698" y="610"/>
                    </a:lnTo>
                    <a:lnTo>
                      <a:pt x="1326" y="897"/>
                    </a:lnTo>
                    <a:lnTo>
                      <a:pt x="1138" y="1036"/>
                    </a:lnTo>
                    <a:lnTo>
                      <a:pt x="969" y="1157"/>
                    </a:lnTo>
                    <a:lnTo>
                      <a:pt x="716" y="1337"/>
                    </a:lnTo>
                    <a:lnTo>
                      <a:pt x="553" y="1467"/>
                    </a:lnTo>
                    <a:lnTo>
                      <a:pt x="475" y="1536"/>
                    </a:lnTo>
                    <a:lnTo>
                      <a:pt x="415" y="1592"/>
                    </a:lnTo>
                    <a:lnTo>
                      <a:pt x="296" y="1713"/>
                    </a:lnTo>
                    <a:lnTo>
                      <a:pt x="186" y="1845"/>
                    </a:lnTo>
                    <a:lnTo>
                      <a:pt x="117" y="1951"/>
                    </a:lnTo>
                    <a:lnTo>
                      <a:pt x="77" y="2024"/>
                    </a:lnTo>
                    <a:lnTo>
                      <a:pt x="59" y="2061"/>
                    </a:lnTo>
                    <a:lnTo>
                      <a:pt x="44" y="2100"/>
                    </a:lnTo>
                    <a:lnTo>
                      <a:pt x="21" y="2181"/>
                    </a:lnTo>
                    <a:lnTo>
                      <a:pt x="2" y="2306"/>
                    </a:lnTo>
                    <a:lnTo>
                      <a:pt x="0" y="2479"/>
                    </a:lnTo>
                    <a:lnTo>
                      <a:pt x="12" y="2650"/>
                    </a:lnTo>
                    <a:lnTo>
                      <a:pt x="18" y="2732"/>
                    </a:lnTo>
                    <a:lnTo>
                      <a:pt x="19" y="2742"/>
                    </a:lnTo>
                    <a:lnTo>
                      <a:pt x="29" y="2758"/>
                    </a:lnTo>
                    <a:lnTo>
                      <a:pt x="49" y="2771"/>
                    </a:lnTo>
                    <a:lnTo>
                      <a:pt x="67" y="2770"/>
                    </a:lnTo>
                    <a:lnTo>
                      <a:pt x="101" y="2817"/>
                    </a:lnTo>
                    <a:lnTo>
                      <a:pt x="183" y="2915"/>
                    </a:lnTo>
                    <a:lnTo>
                      <a:pt x="278" y="3016"/>
                    </a:lnTo>
                    <a:lnTo>
                      <a:pt x="383" y="3109"/>
                    </a:lnTo>
                    <a:lnTo>
                      <a:pt x="497" y="3193"/>
                    </a:lnTo>
                    <a:lnTo>
                      <a:pt x="615" y="3255"/>
                    </a:lnTo>
                    <a:lnTo>
                      <a:pt x="704" y="3285"/>
                    </a:lnTo>
                    <a:lnTo>
                      <a:pt x="765" y="3297"/>
                    </a:lnTo>
                    <a:lnTo>
                      <a:pt x="825" y="3298"/>
                    </a:lnTo>
                    <a:lnTo>
                      <a:pt x="886" y="3291"/>
                    </a:lnTo>
                    <a:lnTo>
                      <a:pt x="916" y="3282"/>
                    </a:lnTo>
                    <a:lnTo>
                      <a:pt x="955" y="3271"/>
                    </a:lnTo>
                    <a:lnTo>
                      <a:pt x="1030" y="3236"/>
                    </a:lnTo>
                    <a:lnTo>
                      <a:pt x="1138" y="3171"/>
                    </a:lnTo>
                    <a:lnTo>
                      <a:pt x="1342" y="3009"/>
                    </a:lnTo>
                    <a:lnTo>
                      <a:pt x="1463" y="2899"/>
                    </a:lnTo>
                    <a:lnTo>
                      <a:pt x="1634" y="2748"/>
                    </a:lnTo>
                    <a:lnTo>
                      <a:pt x="1808" y="2600"/>
                    </a:lnTo>
                    <a:lnTo>
                      <a:pt x="2017" y="2424"/>
                    </a:lnTo>
                    <a:lnTo>
                      <a:pt x="2429" y="2066"/>
                    </a:lnTo>
                    <a:lnTo>
                      <a:pt x="2633" y="1884"/>
                    </a:lnTo>
                    <a:lnTo>
                      <a:pt x="2812" y="1724"/>
                    </a:lnTo>
                    <a:lnTo>
                      <a:pt x="2987" y="1560"/>
                    </a:lnTo>
                    <a:lnTo>
                      <a:pt x="3021" y="1530"/>
                    </a:lnTo>
                    <a:lnTo>
                      <a:pt x="3075" y="1478"/>
                    </a:lnTo>
                    <a:lnTo>
                      <a:pt x="3103" y="1438"/>
                    </a:lnTo>
                    <a:lnTo>
                      <a:pt x="3111" y="1416"/>
                    </a:lnTo>
                    <a:lnTo>
                      <a:pt x="3124" y="1415"/>
                    </a:lnTo>
                    <a:lnTo>
                      <a:pt x="3134" y="1409"/>
                    </a:lnTo>
                    <a:lnTo>
                      <a:pt x="3146" y="1401"/>
                    </a:lnTo>
                    <a:lnTo>
                      <a:pt x="3163" y="1378"/>
                    </a:lnTo>
                    <a:lnTo>
                      <a:pt x="3180" y="1337"/>
                    </a:lnTo>
                    <a:lnTo>
                      <a:pt x="3192" y="1241"/>
                    </a:lnTo>
                    <a:lnTo>
                      <a:pt x="3193" y="1183"/>
                    </a:lnTo>
                    <a:lnTo>
                      <a:pt x="3202" y="1042"/>
                    </a:lnTo>
                    <a:lnTo>
                      <a:pt x="3212" y="832"/>
                    </a:lnTo>
                    <a:lnTo>
                      <a:pt x="3212" y="691"/>
                    </a:lnTo>
                    <a:lnTo>
                      <a:pt x="3208" y="620"/>
                    </a:lnTo>
                    <a:close/>
                    <a:moveTo>
                      <a:pt x="1004" y="2495"/>
                    </a:moveTo>
                    <a:lnTo>
                      <a:pt x="998" y="2649"/>
                    </a:lnTo>
                    <a:lnTo>
                      <a:pt x="999" y="2958"/>
                    </a:lnTo>
                    <a:lnTo>
                      <a:pt x="1001" y="3114"/>
                    </a:lnTo>
                    <a:lnTo>
                      <a:pt x="942" y="3145"/>
                    </a:lnTo>
                    <a:lnTo>
                      <a:pt x="880" y="3170"/>
                    </a:lnTo>
                    <a:lnTo>
                      <a:pt x="884" y="3137"/>
                    </a:lnTo>
                    <a:lnTo>
                      <a:pt x="881" y="3066"/>
                    </a:lnTo>
                    <a:lnTo>
                      <a:pt x="868" y="2961"/>
                    </a:lnTo>
                    <a:lnTo>
                      <a:pt x="860" y="2895"/>
                    </a:lnTo>
                    <a:lnTo>
                      <a:pt x="850" y="2780"/>
                    </a:lnTo>
                    <a:lnTo>
                      <a:pt x="844" y="2610"/>
                    </a:lnTo>
                    <a:lnTo>
                      <a:pt x="850" y="2495"/>
                    </a:lnTo>
                    <a:lnTo>
                      <a:pt x="857" y="2439"/>
                    </a:lnTo>
                    <a:lnTo>
                      <a:pt x="856" y="2424"/>
                    </a:lnTo>
                    <a:lnTo>
                      <a:pt x="840" y="2398"/>
                    </a:lnTo>
                    <a:lnTo>
                      <a:pt x="828" y="2390"/>
                    </a:lnTo>
                    <a:lnTo>
                      <a:pt x="717" y="2318"/>
                    </a:lnTo>
                    <a:lnTo>
                      <a:pt x="506" y="2162"/>
                    </a:lnTo>
                    <a:lnTo>
                      <a:pt x="401" y="2082"/>
                    </a:lnTo>
                    <a:lnTo>
                      <a:pt x="382" y="2064"/>
                    </a:lnTo>
                    <a:lnTo>
                      <a:pt x="314" y="2010"/>
                    </a:lnTo>
                    <a:lnTo>
                      <a:pt x="264" y="1978"/>
                    </a:lnTo>
                    <a:lnTo>
                      <a:pt x="241" y="1969"/>
                    </a:lnTo>
                    <a:lnTo>
                      <a:pt x="294" y="1899"/>
                    </a:lnTo>
                    <a:lnTo>
                      <a:pt x="350" y="1830"/>
                    </a:lnTo>
                    <a:lnTo>
                      <a:pt x="510" y="1955"/>
                    </a:lnTo>
                    <a:lnTo>
                      <a:pt x="752" y="2141"/>
                    </a:lnTo>
                    <a:lnTo>
                      <a:pt x="909" y="2270"/>
                    </a:lnTo>
                    <a:lnTo>
                      <a:pt x="985" y="2338"/>
                    </a:lnTo>
                    <a:lnTo>
                      <a:pt x="999" y="2349"/>
                    </a:lnTo>
                    <a:lnTo>
                      <a:pt x="1034" y="2354"/>
                    </a:lnTo>
                    <a:lnTo>
                      <a:pt x="1053" y="2346"/>
                    </a:lnTo>
                    <a:lnTo>
                      <a:pt x="1132" y="2302"/>
                    </a:lnTo>
                    <a:lnTo>
                      <a:pt x="1280" y="2195"/>
                    </a:lnTo>
                    <a:lnTo>
                      <a:pt x="1418" y="2074"/>
                    </a:lnTo>
                    <a:lnTo>
                      <a:pt x="1548" y="1943"/>
                    </a:lnTo>
                    <a:lnTo>
                      <a:pt x="1610" y="1877"/>
                    </a:lnTo>
                    <a:lnTo>
                      <a:pt x="1617" y="1868"/>
                    </a:lnTo>
                    <a:lnTo>
                      <a:pt x="1624" y="1847"/>
                    </a:lnTo>
                    <a:lnTo>
                      <a:pt x="1626" y="1827"/>
                    </a:lnTo>
                    <a:lnTo>
                      <a:pt x="1617" y="1807"/>
                    </a:lnTo>
                    <a:lnTo>
                      <a:pt x="1610" y="1796"/>
                    </a:lnTo>
                    <a:lnTo>
                      <a:pt x="1420" y="1596"/>
                    </a:lnTo>
                    <a:lnTo>
                      <a:pt x="1231" y="1395"/>
                    </a:lnTo>
                    <a:lnTo>
                      <a:pt x="1201" y="1360"/>
                    </a:lnTo>
                    <a:lnTo>
                      <a:pt x="1132" y="1288"/>
                    </a:lnTo>
                    <a:lnTo>
                      <a:pt x="1082" y="1248"/>
                    </a:lnTo>
                    <a:lnTo>
                      <a:pt x="1056" y="1235"/>
                    </a:lnTo>
                    <a:lnTo>
                      <a:pt x="1244" y="1103"/>
                    </a:lnTo>
                    <a:lnTo>
                      <a:pt x="1430" y="964"/>
                    </a:lnTo>
                    <a:lnTo>
                      <a:pt x="1614" y="825"/>
                    </a:lnTo>
                    <a:lnTo>
                      <a:pt x="1885" y="607"/>
                    </a:lnTo>
                    <a:lnTo>
                      <a:pt x="2060" y="458"/>
                    </a:lnTo>
                    <a:lnTo>
                      <a:pt x="2145" y="380"/>
                    </a:lnTo>
                    <a:lnTo>
                      <a:pt x="2194" y="338"/>
                    </a:lnTo>
                    <a:lnTo>
                      <a:pt x="2299" y="235"/>
                    </a:lnTo>
                    <a:lnTo>
                      <a:pt x="2344" y="177"/>
                    </a:lnTo>
                    <a:lnTo>
                      <a:pt x="2367" y="138"/>
                    </a:lnTo>
                    <a:lnTo>
                      <a:pt x="2374" y="118"/>
                    </a:lnTo>
                    <a:lnTo>
                      <a:pt x="2422" y="140"/>
                    </a:lnTo>
                    <a:lnTo>
                      <a:pt x="2466" y="163"/>
                    </a:lnTo>
                    <a:lnTo>
                      <a:pt x="2534" y="206"/>
                    </a:lnTo>
                    <a:lnTo>
                      <a:pt x="2661" y="304"/>
                    </a:lnTo>
                    <a:lnTo>
                      <a:pt x="2721" y="354"/>
                    </a:lnTo>
                    <a:lnTo>
                      <a:pt x="2833" y="453"/>
                    </a:lnTo>
                    <a:lnTo>
                      <a:pt x="2944" y="554"/>
                    </a:lnTo>
                    <a:lnTo>
                      <a:pt x="2993" y="603"/>
                    </a:lnTo>
                    <a:lnTo>
                      <a:pt x="3048" y="646"/>
                    </a:lnTo>
                    <a:lnTo>
                      <a:pt x="2937" y="771"/>
                    </a:lnTo>
                    <a:lnTo>
                      <a:pt x="2708" y="1016"/>
                    </a:lnTo>
                    <a:lnTo>
                      <a:pt x="2474" y="1257"/>
                    </a:lnTo>
                    <a:lnTo>
                      <a:pt x="2233" y="1490"/>
                    </a:lnTo>
                    <a:lnTo>
                      <a:pt x="2112" y="1605"/>
                    </a:lnTo>
                    <a:lnTo>
                      <a:pt x="1987" y="1720"/>
                    </a:lnTo>
                    <a:lnTo>
                      <a:pt x="1732" y="1951"/>
                    </a:lnTo>
                    <a:lnTo>
                      <a:pt x="1467" y="2169"/>
                    </a:lnTo>
                    <a:lnTo>
                      <a:pt x="1261" y="2322"/>
                    </a:lnTo>
                    <a:lnTo>
                      <a:pt x="1120" y="2417"/>
                    </a:lnTo>
                    <a:lnTo>
                      <a:pt x="1047" y="2462"/>
                    </a:lnTo>
                    <a:lnTo>
                      <a:pt x="1047" y="2462"/>
                    </a:lnTo>
                    <a:lnTo>
                      <a:pt x="1047" y="2463"/>
                    </a:lnTo>
                    <a:lnTo>
                      <a:pt x="1033" y="2460"/>
                    </a:lnTo>
                    <a:lnTo>
                      <a:pt x="1012" y="2472"/>
                    </a:lnTo>
                    <a:lnTo>
                      <a:pt x="1005" y="2485"/>
                    </a:lnTo>
                    <a:lnTo>
                      <a:pt x="1004" y="2495"/>
                    </a:lnTo>
                    <a:close/>
                    <a:moveTo>
                      <a:pt x="3082" y="1081"/>
                    </a:moveTo>
                    <a:lnTo>
                      <a:pt x="3078" y="1147"/>
                    </a:lnTo>
                    <a:lnTo>
                      <a:pt x="3074" y="1213"/>
                    </a:lnTo>
                    <a:lnTo>
                      <a:pt x="3072" y="1247"/>
                    </a:lnTo>
                    <a:lnTo>
                      <a:pt x="3069" y="1280"/>
                    </a:lnTo>
                    <a:lnTo>
                      <a:pt x="3067" y="1301"/>
                    </a:lnTo>
                    <a:lnTo>
                      <a:pt x="3065" y="1316"/>
                    </a:lnTo>
                    <a:lnTo>
                      <a:pt x="3059" y="1320"/>
                    </a:lnTo>
                    <a:lnTo>
                      <a:pt x="3052" y="1334"/>
                    </a:lnTo>
                    <a:lnTo>
                      <a:pt x="3051" y="1343"/>
                    </a:lnTo>
                    <a:lnTo>
                      <a:pt x="3038" y="1349"/>
                    </a:lnTo>
                    <a:lnTo>
                      <a:pt x="3018" y="1372"/>
                    </a:lnTo>
                    <a:lnTo>
                      <a:pt x="3016" y="1389"/>
                    </a:lnTo>
                    <a:lnTo>
                      <a:pt x="3018" y="1366"/>
                    </a:lnTo>
                    <a:lnTo>
                      <a:pt x="3010" y="1369"/>
                    </a:lnTo>
                    <a:lnTo>
                      <a:pt x="2990" y="1393"/>
                    </a:lnTo>
                    <a:lnTo>
                      <a:pt x="2941" y="1444"/>
                    </a:lnTo>
                    <a:lnTo>
                      <a:pt x="2890" y="1493"/>
                    </a:lnTo>
                    <a:lnTo>
                      <a:pt x="2734" y="1637"/>
                    </a:lnTo>
                    <a:lnTo>
                      <a:pt x="2574" y="1779"/>
                    </a:lnTo>
                    <a:lnTo>
                      <a:pt x="2201" y="2110"/>
                    </a:lnTo>
                    <a:lnTo>
                      <a:pt x="1823" y="2434"/>
                    </a:lnTo>
                    <a:lnTo>
                      <a:pt x="1804" y="2451"/>
                    </a:lnTo>
                    <a:lnTo>
                      <a:pt x="1785" y="2467"/>
                    </a:lnTo>
                    <a:lnTo>
                      <a:pt x="1778" y="2349"/>
                    </a:lnTo>
                    <a:lnTo>
                      <a:pt x="1765" y="2231"/>
                    </a:lnTo>
                    <a:lnTo>
                      <a:pt x="1764" y="2181"/>
                    </a:lnTo>
                    <a:lnTo>
                      <a:pt x="1765" y="2130"/>
                    </a:lnTo>
                    <a:lnTo>
                      <a:pt x="1764" y="2118"/>
                    </a:lnTo>
                    <a:lnTo>
                      <a:pt x="1749" y="2105"/>
                    </a:lnTo>
                    <a:lnTo>
                      <a:pt x="1739" y="2103"/>
                    </a:lnTo>
                    <a:lnTo>
                      <a:pt x="1927" y="1936"/>
                    </a:lnTo>
                    <a:lnTo>
                      <a:pt x="2106" y="1769"/>
                    </a:lnTo>
                    <a:lnTo>
                      <a:pt x="2236" y="1651"/>
                    </a:lnTo>
                    <a:lnTo>
                      <a:pt x="2489" y="1406"/>
                    </a:lnTo>
                    <a:lnTo>
                      <a:pt x="2737" y="1157"/>
                    </a:lnTo>
                    <a:lnTo>
                      <a:pt x="2977" y="901"/>
                    </a:lnTo>
                    <a:lnTo>
                      <a:pt x="3095" y="770"/>
                    </a:lnTo>
                    <a:lnTo>
                      <a:pt x="3093" y="926"/>
                    </a:lnTo>
                    <a:lnTo>
                      <a:pt x="3082" y="10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3" name="Freeform 18">
                <a:extLst>
                  <a:ext uri="{FF2B5EF4-FFF2-40B4-BE49-F238E27FC236}">
                    <a16:creationId xmlns:a16="http://schemas.microsoft.com/office/drawing/2014/main" id="{88420A42-AEF1-FDE0-0CDF-E86FF4A9DF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98" y="2746"/>
                <a:ext cx="212" cy="132"/>
              </a:xfrm>
              <a:custGeom>
                <a:avLst/>
                <a:gdLst>
                  <a:gd name="T0" fmla="*/ 544 w 635"/>
                  <a:gd name="T1" fmla="*/ 0 h 398"/>
                  <a:gd name="T2" fmla="*/ 504 w 635"/>
                  <a:gd name="T3" fmla="*/ 18 h 398"/>
                  <a:gd name="T4" fmla="*/ 496 w 635"/>
                  <a:gd name="T5" fmla="*/ 52 h 398"/>
                  <a:gd name="T6" fmla="*/ 530 w 635"/>
                  <a:gd name="T7" fmla="*/ 177 h 398"/>
                  <a:gd name="T8" fmla="*/ 515 w 635"/>
                  <a:gd name="T9" fmla="*/ 226 h 398"/>
                  <a:gd name="T10" fmla="*/ 478 w 635"/>
                  <a:gd name="T11" fmla="*/ 262 h 398"/>
                  <a:gd name="T12" fmla="*/ 403 w 635"/>
                  <a:gd name="T13" fmla="*/ 291 h 398"/>
                  <a:gd name="T14" fmla="*/ 352 w 635"/>
                  <a:gd name="T15" fmla="*/ 272 h 398"/>
                  <a:gd name="T16" fmla="*/ 332 w 635"/>
                  <a:gd name="T17" fmla="*/ 226 h 398"/>
                  <a:gd name="T18" fmla="*/ 331 w 635"/>
                  <a:gd name="T19" fmla="*/ 198 h 398"/>
                  <a:gd name="T20" fmla="*/ 303 w 635"/>
                  <a:gd name="T21" fmla="*/ 164 h 398"/>
                  <a:gd name="T22" fmla="*/ 246 w 635"/>
                  <a:gd name="T23" fmla="*/ 180 h 398"/>
                  <a:gd name="T24" fmla="*/ 236 w 635"/>
                  <a:gd name="T25" fmla="*/ 209 h 398"/>
                  <a:gd name="T26" fmla="*/ 220 w 635"/>
                  <a:gd name="T27" fmla="*/ 268 h 398"/>
                  <a:gd name="T28" fmla="*/ 160 w 635"/>
                  <a:gd name="T29" fmla="*/ 310 h 398"/>
                  <a:gd name="T30" fmla="*/ 122 w 635"/>
                  <a:gd name="T31" fmla="*/ 304 h 398"/>
                  <a:gd name="T32" fmla="*/ 83 w 635"/>
                  <a:gd name="T33" fmla="*/ 270 h 398"/>
                  <a:gd name="T34" fmla="*/ 83 w 635"/>
                  <a:gd name="T35" fmla="*/ 182 h 398"/>
                  <a:gd name="T36" fmla="*/ 90 w 635"/>
                  <a:gd name="T37" fmla="*/ 149 h 398"/>
                  <a:gd name="T38" fmla="*/ 62 w 635"/>
                  <a:gd name="T39" fmla="*/ 126 h 398"/>
                  <a:gd name="T40" fmla="*/ 34 w 635"/>
                  <a:gd name="T41" fmla="*/ 139 h 398"/>
                  <a:gd name="T42" fmla="*/ 7 w 635"/>
                  <a:gd name="T43" fmla="*/ 193 h 398"/>
                  <a:gd name="T44" fmla="*/ 3 w 635"/>
                  <a:gd name="T45" fmla="*/ 268 h 398"/>
                  <a:gd name="T46" fmla="*/ 31 w 635"/>
                  <a:gd name="T47" fmla="*/ 336 h 398"/>
                  <a:gd name="T48" fmla="*/ 93 w 635"/>
                  <a:gd name="T49" fmla="*/ 383 h 398"/>
                  <a:gd name="T50" fmla="*/ 139 w 635"/>
                  <a:gd name="T51" fmla="*/ 398 h 398"/>
                  <a:gd name="T52" fmla="*/ 229 w 635"/>
                  <a:gd name="T53" fmla="*/ 383 h 398"/>
                  <a:gd name="T54" fmla="*/ 279 w 635"/>
                  <a:gd name="T55" fmla="*/ 339 h 398"/>
                  <a:gd name="T56" fmla="*/ 350 w 635"/>
                  <a:gd name="T57" fmla="*/ 379 h 398"/>
                  <a:gd name="T58" fmla="*/ 470 w 635"/>
                  <a:gd name="T59" fmla="*/ 375 h 398"/>
                  <a:gd name="T60" fmla="*/ 527 w 635"/>
                  <a:gd name="T61" fmla="*/ 350 h 398"/>
                  <a:gd name="T62" fmla="*/ 600 w 635"/>
                  <a:gd name="T63" fmla="*/ 271 h 398"/>
                  <a:gd name="T64" fmla="*/ 635 w 635"/>
                  <a:gd name="T65" fmla="*/ 166 h 398"/>
                  <a:gd name="T66" fmla="*/ 614 w 635"/>
                  <a:gd name="T67" fmla="*/ 64 h 398"/>
                  <a:gd name="T68" fmla="*/ 555 w 635"/>
                  <a:gd name="T69" fmla="*/ 6 h 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635" h="398">
                    <a:moveTo>
                      <a:pt x="555" y="6"/>
                    </a:moveTo>
                    <a:lnTo>
                      <a:pt x="544" y="0"/>
                    </a:lnTo>
                    <a:lnTo>
                      <a:pt x="521" y="3"/>
                    </a:lnTo>
                    <a:lnTo>
                      <a:pt x="504" y="18"/>
                    </a:lnTo>
                    <a:lnTo>
                      <a:pt x="495" y="39"/>
                    </a:lnTo>
                    <a:lnTo>
                      <a:pt x="496" y="52"/>
                    </a:lnTo>
                    <a:lnTo>
                      <a:pt x="514" y="113"/>
                    </a:lnTo>
                    <a:lnTo>
                      <a:pt x="530" y="177"/>
                    </a:lnTo>
                    <a:lnTo>
                      <a:pt x="527" y="202"/>
                    </a:lnTo>
                    <a:lnTo>
                      <a:pt x="515" y="226"/>
                    </a:lnTo>
                    <a:lnTo>
                      <a:pt x="494" y="251"/>
                    </a:lnTo>
                    <a:lnTo>
                      <a:pt x="478" y="262"/>
                    </a:lnTo>
                    <a:lnTo>
                      <a:pt x="453" y="278"/>
                    </a:lnTo>
                    <a:lnTo>
                      <a:pt x="403" y="291"/>
                    </a:lnTo>
                    <a:lnTo>
                      <a:pt x="370" y="284"/>
                    </a:lnTo>
                    <a:lnTo>
                      <a:pt x="352" y="272"/>
                    </a:lnTo>
                    <a:lnTo>
                      <a:pt x="339" y="252"/>
                    </a:lnTo>
                    <a:lnTo>
                      <a:pt x="332" y="226"/>
                    </a:lnTo>
                    <a:lnTo>
                      <a:pt x="332" y="209"/>
                    </a:lnTo>
                    <a:lnTo>
                      <a:pt x="331" y="198"/>
                    </a:lnTo>
                    <a:lnTo>
                      <a:pt x="324" y="180"/>
                    </a:lnTo>
                    <a:lnTo>
                      <a:pt x="303" y="164"/>
                    </a:lnTo>
                    <a:lnTo>
                      <a:pt x="268" y="164"/>
                    </a:lnTo>
                    <a:lnTo>
                      <a:pt x="246" y="180"/>
                    </a:lnTo>
                    <a:lnTo>
                      <a:pt x="237" y="198"/>
                    </a:lnTo>
                    <a:lnTo>
                      <a:pt x="236" y="209"/>
                    </a:lnTo>
                    <a:lnTo>
                      <a:pt x="233" y="231"/>
                    </a:lnTo>
                    <a:lnTo>
                      <a:pt x="220" y="268"/>
                    </a:lnTo>
                    <a:lnTo>
                      <a:pt x="196" y="297"/>
                    </a:lnTo>
                    <a:lnTo>
                      <a:pt x="160" y="310"/>
                    </a:lnTo>
                    <a:lnTo>
                      <a:pt x="137" y="307"/>
                    </a:lnTo>
                    <a:lnTo>
                      <a:pt x="122" y="304"/>
                    </a:lnTo>
                    <a:lnTo>
                      <a:pt x="102" y="294"/>
                    </a:lnTo>
                    <a:lnTo>
                      <a:pt x="83" y="270"/>
                    </a:lnTo>
                    <a:lnTo>
                      <a:pt x="76" y="228"/>
                    </a:lnTo>
                    <a:lnTo>
                      <a:pt x="83" y="182"/>
                    </a:lnTo>
                    <a:lnTo>
                      <a:pt x="88" y="162"/>
                    </a:lnTo>
                    <a:lnTo>
                      <a:pt x="90" y="149"/>
                    </a:lnTo>
                    <a:lnTo>
                      <a:pt x="80" y="131"/>
                    </a:lnTo>
                    <a:lnTo>
                      <a:pt x="62" y="126"/>
                    </a:lnTo>
                    <a:lnTo>
                      <a:pt x="43" y="130"/>
                    </a:lnTo>
                    <a:lnTo>
                      <a:pt x="34" y="139"/>
                    </a:lnTo>
                    <a:lnTo>
                      <a:pt x="23" y="157"/>
                    </a:lnTo>
                    <a:lnTo>
                      <a:pt x="7" y="193"/>
                    </a:lnTo>
                    <a:lnTo>
                      <a:pt x="0" y="232"/>
                    </a:lnTo>
                    <a:lnTo>
                      <a:pt x="3" y="268"/>
                    </a:lnTo>
                    <a:lnTo>
                      <a:pt x="13" y="304"/>
                    </a:lnTo>
                    <a:lnTo>
                      <a:pt x="31" y="336"/>
                    </a:lnTo>
                    <a:lnTo>
                      <a:pt x="59" y="362"/>
                    </a:lnTo>
                    <a:lnTo>
                      <a:pt x="93" y="383"/>
                    </a:lnTo>
                    <a:lnTo>
                      <a:pt x="113" y="390"/>
                    </a:lnTo>
                    <a:lnTo>
                      <a:pt x="139" y="398"/>
                    </a:lnTo>
                    <a:lnTo>
                      <a:pt x="187" y="398"/>
                    </a:lnTo>
                    <a:lnTo>
                      <a:pt x="229" y="383"/>
                    </a:lnTo>
                    <a:lnTo>
                      <a:pt x="265" y="356"/>
                    </a:lnTo>
                    <a:lnTo>
                      <a:pt x="279" y="339"/>
                    </a:lnTo>
                    <a:lnTo>
                      <a:pt x="299" y="356"/>
                    </a:lnTo>
                    <a:lnTo>
                      <a:pt x="350" y="379"/>
                    </a:lnTo>
                    <a:lnTo>
                      <a:pt x="409" y="386"/>
                    </a:lnTo>
                    <a:lnTo>
                      <a:pt x="470" y="375"/>
                    </a:lnTo>
                    <a:lnTo>
                      <a:pt x="502" y="362"/>
                    </a:lnTo>
                    <a:lnTo>
                      <a:pt x="527" y="350"/>
                    </a:lnTo>
                    <a:lnTo>
                      <a:pt x="567" y="316"/>
                    </a:lnTo>
                    <a:lnTo>
                      <a:pt x="600" y="271"/>
                    </a:lnTo>
                    <a:lnTo>
                      <a:pt x="623" y="221"/>
                    </a:lnTo>
                    <a:lnTo>
                      <a:pt x="635" y="166"/>
                    </a:lnTo>
                    <a:lnTo>
                      <a:pt x="632" y="113"/>
                    </a:lnTo>
                    <a:lnTo>
                      <a:pt x="614" y="64"/>
                    </a:lnTo>
                    <a:lnTo>
                      <a:pt x="581" y="23"/>
                    </a:lnTo>
                    <a:lnTo>
                      <a:pt x="555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4" name="Freeform 19">
                <a:extLst>
                  <a:ext uri="{FF2B5EF4-FFF2-40B4-BE49-F238E27FC236}">
                    <a16:creationId xmlns:a16="http://schemas.microsoft.com/office/drawing/2014/main" id="{01A7DE4D-604A-D6E8-84C0-3499A75549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55" y="2515"/>
                <a:ext cx="176" cy="179"/>
              </a:xfrm>
              <a:custGeom>
                <a:avLst/>
                <a:gdLst>
                  <a:gd name="T0" fmla="*/ 301 w 528"/>
                  <a:gd name="T1" fmla="*/ 1 h 538"/>
                  <a:gd name="T2" fmla="*/ 268 w 528"/>
                  <a:gd name="T3" fmla="*/ 27 h 538"/>
                  <a:gd name="T4" fmla="*/ 273 w 528"/>
                  <a:gd name="T5" fmla="*/ 82 h 538"/>
                  <a:gd name="T6" fmla="*/ 298 w 528"/>
                  <a:gd name="T7" fmla="*/ 95 h 538"/>
                  <a:gd name="T8" fmla="*/ 373 w 528"/>
                  <a:gd name="T9" fmla="*/ 112 h 538"/>
                  <a:gd name="T10" fmla="*/ 419 w 528"/>
                  <a:gd name="T11" fmla="*/ 145 h 538"/>
                  <a:gd name="T12" fmla="*/ 423 w 528"/>
                  <a:gd name="T13" fmla="*/ 191 h 538"/>
                  <a:gd name="T14" fmla="*/ 409 w 528"/>
                  <a:gd name="T15" fmla="*/ 220 h 538"/>
                  <a:gd name="T16" fmla="*/ 357 w 528"/>
                  <a:gd name="T17" fmla="*/ 265 h 538"/>
                  <a:gd name="T18" fmla="*/ 245 w 528"/>
                  <a:gd name="T19" fmla="*/ 269 h 538"/>
                  <a:gd name="T20" fmla="*/ 207 w 528"/>
                  <a:gd name="T21" fmla="*/ 256 h 538"/>
                  <a:gd name="T22" fmla="*/ 188 w 528"/>
                  <a:gd name="T23" fmla="*/ 250 h 538"/>
                  <a:gd name="T24" fmla="*/ 150 w 528"/>
                  <a:gd name="T25" fmla="*/ 268 h 538"/>
                  <a:gd name="T26" fmla="*/ 141 w 528"/>
                  <a:gd name="T27" fmla="*/ 324 h 538"/>
                  <a:gd name="T28" fmla="*/ 161 w 528"/>
                  <a:gd name="T29" fmla="*/ 341 h 538"/>
                  <a:gd name="T30" fmla="*/ 173 w 528"/>
                  <a:gd name="T31" fmla="*/ 347 h 538"/>
                  <a:gd name="T32" fmla="*/ 178 w 528"/>
                  <a:gd name="T33" fmla="*/ 348 h 538"/>
                  <a:gd name="T34" fmla="*/ 184 w 528"/>
                  <a:gd name="T35" fmla="*/ 351 h 538"/>
                  <a:gd name="T36" fmla="*/ 220 w 528"/>
                  <a:gd name="T37" fmla="*/ 367 h 538"/>
                  <a:gd name="T38" fmla="*/ 243 w 528"/>
                  <a:gd name="T39" fmla="*/ 399 h 538"/>
                  <a:gd name="T40" fmla="*/ 180 w 528"/>
                  <a:gd name="T41" fmla="*/ 443 h 538"/>
                  <a:gd name="T42" fmla="*/ 131 w 528"/>
                  <a:gd name="T43" fmla="*/ 456 h 538"/>
                  <a:gd name="T44" fmla="*/ 62 w 528"/>
                  <a:gd name="T45" fmla="*/ 456 h 538"/>
                  <a:gd name="T46" fmla="*/ 50 w 528"/>
                  <a:gd name="T47" fmla="*/ 443 h 538"/>
                  <a:gd name="T48" fmla="*/ 10 w 528"/>
                  <a:gd name="T49" fmla="*/ 446 h 538"/>
                  <a:gd name="T50" fmla="*/ 3 w 528"/>
                  <a:gd name="T51" fmla="*/ 475 h 538"/>
                  <a:gd name="T52" fmla="*/ 45 w 528"/>
                  <a:gd name="T53" fmla="*/ 525 h 538"/>
                  <a:gd name="T54" fmla="*/ 134 w 528"/>
                  <a:gd name="T55" fmla="*/ 538 h 538"/>
                  <a:gd name="T56" fmla="*/ 190 w 528"/>
                  <a:gd name="T57" fmla="*/ 528 h 538"/>
                  <a:gd name="T58" fmla="*/ 302 w 528"/>
                  <a:gd name="T59" fmla="*/ 465 h 538"/>
                  <a:gd name="T60" fmla="*/ 355 w 528"/>
                  <a:gd name="T61" fmla="*/ 383 h 538"/>
                  <a:gd name="T62" fmla="*/ 357 w 528"/>
                  <a:gd name="T63" fmla="*/ 366 h 538"/>
                  <a:gd name="T64" fmla="*/ 425 w 528"/>
                  <a:gd name="T65" fmla="*/ 341 h 538"/>
                  <a:gd name="T66" fmla="*/ 497 w 528"/>
                  <a:gd name="T67" fmla="*/ 271 h 538"/>
                  <a:gd name="T68" fmla="*/ 520 w 528"/>
                  <a:gd name="T69" fmla="*/ 220 h 538"/>
                  <a:gd name="T70" fmla="*/ 520 w 528"/>
                  <a:gd name="T71" fmla="*/ 127 h 538"/>
                  <a:gd name="T72" fmla="*/ 469 w 528"/>
                  <a:gd name="T73" fmla="*/ 53 h 538"/>
                  <a:gd name="T74" fmla="*/ 384 w 528"/>
                  <a:gd name="T75" fmla="*/ 9 h 538"/>
                  <a:gd name="T76" fmla="*/ 311 w 528"/>
                  <a:gd name="T77" fmla="*/ 0 h 5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28" h="538">
                    <a:moveTo>
                      <a:pt x="311" y="0"/>
                    </a:moveTo>
                    <a:lnTo>
                      <a:pt x="301" y="1"/>
                    </a:lnTo>
                    <a:lnTo>
                      <a:pt x="285" y="9"/>
                    </a:lnTo>
                    <a:lnTo>
                      <a:pt x="268" y="27"/>
                    </a:lnTo>
                    <a:lnTo>
                      <a:pt x="263" y="60"/>
                    </a:lnTo>
                    <a:lnTo>
                      <a:pt x="273" y="82"/>
                    </a:lnTo>
                    <a:lnTo>
                      <a:pt x="288" y="92"/>
                    </a:lnTo>
                    <a:lnTo>
                      <a:pt x="298" y="95"/>
                    </a:lnTo>
                    <a:lnTo>
                      <a:pt x="321" y="99"/>
                    </a:lnTo>
                    <a:lnTo>
                      <a:pt x="373" y="112"/>
                    </a:lnTo>
                    <a:lnTo>
                      <a:pt x="404" y="129"/>
                    </a:lnTo>
                    <a:lnTo>
                      <a:pt x="419" y="145"/>
                    </a:lnTo>
                    <a:lnTo>
                      <a:pt x="426" y="165"/>
                    </a:lnTo>
                    <a:lnTo>
                      <a:pt x="423" y="191"/>
                    </a:lnTo>
                    <a:lnTo>
                      <a:pt x="416" y="206"/>
                    </a:lnTo>
                    <a:lnTo>
                      <a:pt x="409" y="220"/>
                    </a:lnTo>
                    <a:lnTo>
                      <a:pt x="391" y="242"/>
                    </a:lnTo>
                    <a:lnTo>
                      <a:pt x="357" y="265"/>
                    </a:lnTo>
                    <a:lnTo>
                      <a:pt x="302" y="276"/>
                    </a:lnTo>
                    <a:lnTo>
                      <a:pt x="245" y="269"/>
                    </a:lnTo>
                    <a:lnTo>
                      <a:pt x="217" y="260"/>
                    </a:lnTo>
                    <a:lnTo>
                      <a:pt x="207" y="256"/>
                    </a:lnTo>
                    <a:lnTo>
                      <a:pt x="199" y="253"/>
                    </a:lnTo>
                    <a:lnTo>
                      <a:pt x="188" y="250"/>
                    </a:lnTo>
                    <a:lnTo>
                      <a:pt x="171" y="253"/>
                    </a:lnTo>
                    <a:lnTo>
                      <a:pt x="150" y="268"/>
                    </a:lnTo>
                    <a:lnTo>
                      <a:pt x="135" y="299"/>
                    </a:lnTo>
                    <a:lnTo>
                      <a:pt x="141" y="324"/>
                    </a:lnTo>
                    <a:lnTo>
                      <a:pt x="151" y="337"/>
                    </a:lnTo>
                    <a:lnTo>
                      <a:pt x="161" y="341"/>
                    </a:lnTo>
                    <a:lnTo>
                      <a:pt x="167" y="344"/>
                    </a:lnTo>
                    <a:lnTo>
                      <a:pt x="173" y="347"/>
                    </a:lnTo>
                    <a:lnTo>
                      <a:pt x="173" y="347"/>
                    </a:lnTo>
                    <a:lnTo>
                      <a:pt x="178" y="348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220" y="367"/>
                    </a:lnTo>
                    <a:lnTo>
                      <a:pt x="252" y="386"/>
                    </a:lnTo>
                    <a:lnTo>
                      <a:pt x="243" y="399"/>
                    </a:lnTo>
                    <a:lnTo>
                      <a:pt x="220" y="420"/>
                    </a:lnTo>
                    <a:lnTo>
                      <a:pt x="180" y="443"/>
                    </a:lnTo>
                    <a:lnTo>
                      <a:pt x="150" y="452"/>
                    </a:lnTo>
                    <a:lnTo>
                      <a:pt x="131" y="456"/>
                    </a:lnTo>
                    <a:lnTo>
                      <a:pt x="85" y="459"/>
                    </a:lnTo>
                    <a:lnTo>
                      <a:pt x="62" y="456"/>
                    </a:lnTo>
                    <a:lnTo>
                      <a:pt x="57" y="453"/>
                    </a:lnTo>
                    <a:lnTo>
                      <a:pt x="50" y="443"/>
                    </a:lnTo>
                    <a:lnTo>
                      <a:pt x="30" y="438"/>
                    </a:lnTo>
                    <a:lnTo>
                      <a:pt x="10" y="446"/>
                    </a:lnTo>
                    <a:lnTo>
                      <a:pt x="0" y="463"/>
                    </a:lnTo>
                    <a:lnTo>
                      <a:pt x="3" y="475"/>
                    </a:lnTo>
                    <a:lnTo>
                      <a:pt x="13" y="498"/>
                    </a:lnTo>
                    <a:lnTo>
                      <a:pt x="45" y="525"/>
                    </a:lnTo>
                    <a:lnTo>
                      <a:pt x="88" y="537"/>
                    </a:lnTo>
                    <a:lnTo>
                      <a:pt x="134" y="538"/>
                    </a:lnTo>
                    <a:lnTo>
                      <a:pt x="155" y="534"/>
                    </a:lnTo>
                    <a:lnTo>
                      <a:pt x="190" y="528"/>
                    </a:lnTo>
                    <a:lnTo>
                      <a:pt x="250" y="504"/>
                    </a:lnTo>
                    <a:lnTo>
                      <a:pt x="302" y="465"/>
                    </a:lnTo>
                    <a:lnTo>
                      <a:pt x="341" y="414"/>
                    </a:lnTo>
                    <a:lnTo>
                      <a:pt x="355" y="383"/>
                    </a:lnTo>
                    <a:lnTo>
                      <a:pt x="358" y="374"/>
                    </a:lnTo>
                    <a:lnTo>
                      <a:pt x="357" y="366"/>
                    </a:lnTo>
                    <a:lnTo>
                      <a:pt x="381" y="360"/>
                    </a:lnTo>
                    <a:lnTo>
                      <a:pt x="425" y="341"/>
                    </a:lnTo>
                    <a:lnTo>
                      <a:pt x="463" y="311"/>
                    </a:lnTo>
                    <a:lnTo>
                      <a:pt x="497" y="271"/>
                    </a:lnTo>
                    <a:lnTo>
                      <a:pt x="509" y="246"/>
                    </a:lnTo>
                    <a:lnTo>
                      <a:pt x="520" y="220"/>
                    </a:lnTo>
                    <a:lnTo>
                      <a:pt x="528" y="171"/>
                    </a:lnTo>
                    <a:lnTo>
                      <a:pt x="520" y="127"/>
                    </a:lnTo>
                    <a:lnTo>
                      <a:pt x="499" y="86"/>
                    </a:lnTo>
                    <a:lnTo>
                      <a:pt x="469" y="53"/>
                    </a:lnTo>
                    <a:lnTo>
                      <a:pt x="430" y="26"/>
                    </a:lnTo>
                    <a:lnTo>
                      <a:pt x="384" y="9"/>
                    </a:lnTo>
                    <a:lnTo>
                      <a:pt x="337" y="0"/>
                    </a:lnTo>
                    <a:lnTo>
                      <a:pt x="31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5" name="Freeform 20">
                <a:extLst>
                  <a:ext uri="{FF2B5EF4-FFF2-40B4-BE49-F238E27FC236}">
                    <a16:creationId xmlns:a16="http://schemas.microsoft.com/office/drawing/2014/main" id="{DD36655B-167F-8FB5-391A-AD06C4A5B5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65" y="2702"/>
                <a:ext cx="205" cy="210"/>
              </a:xfrm>
              <a:custGeom>
                <a:avLst/>
                <a:gdLst>
                  <a:gd name="T0" fmla="*/ 388 w 613"/>
                  <a:gd name="T1" fmla="*/ 3 h 630"/>
                  <a:gd name="T2" fmla="*/ 357 w 613"/>
                  <a:gd name="T3" fmla="*/ 52 h 630"/>
                  <a:gd name="T4" fmla="*/ 381 w 613"/>
                  <a:gd name="T5" fmla="*/ 89 h 630"/>
                  <a:gd name="T6" fmla="*/ 466 w 613"/>
                  <a:gd name="T7" fmla="*/ 128 h 630"/>
                  <a:gd name="T8" fmla="*/ 511 w 613"/>
                  <a:gd name="T9" fmla="*/ 174 h 630"/>
                  <a:gd name="T10" fmla="*/ 506 w 613"/>
                  <a:gd name="T11" fmla="*/ 230 h 630"/>
                  <a:gd name="T12" fmla="*/ 486 w 613"/>
                  <a:gd name="T13" fmla="*/ 265 h 630"/>
                  <a:gd name="T14" fmla="*/ 431 w 613"/>
                  <a:gd name="T15" fmla="*/ 307 h 630"/>
                  <a:gd name="T16" fmla="*/ 349 w 613"/>
                  <a:gd name="T17" fmla="*/ 312 h 630"/>
                  <a:gd name="T18" fmla="*/ 257 w 613"/>
                  <a:gd name="T19" fmla="*/ 265 h 630"/>
                  <a:gd name="T20" fmla="*/ 253 w 613"/>
                  <a:gd name="T21" fmla="*/ 260 h 630"/>
                  <a:gd name="T22" fmla="*/ 239 w 613"/>
                  <a:gd name="T23" fmla="*/ 252 h 630"/>
                  <a:gd name="T24" fmla="*/ 198 w 613"/>
                  <a:gd name="T25" fmla="*/ 256 h 630"/>
                  <a:gd name="T26" fmla="*/ 175 w 613"/>
                  <a:gd name="T27" fmla="*/ 311 h 630"/>
                  <a:gd name="T28" fmla="*/ 188 w 613"/>
                  <a:gd name="T29" fmla="*/ 334 h 630"/>
                  <a:gd name="T30" fmla="*/ 214 w 613"/>
                  <a:gd name="T31" fmla="*/ 354 h 630"/>
                  <a:gd name="T32" fmla="*/ 256 w 613"/>
                  <a:gd name="T33" fmla="*/ 422 h 630"/>
                  <a:gd name="T34" fmla="*/ 224 w 613"/>
                  <a:gd name="T35" fmla="*/ 512 h 630"/>
                  <a:gd name="T36" fmla="*/ 180 w 613"/>
                  <a:gd name="T37" fmla="*/ 543 h 630"/>
                  <a:gd name="T38" fmla="*/ 119 w 613"/>
                  <a:gd name="T39" fmla="*/ 547 h 630"/>
                  <a:gd name="T40" fmla="*/ 72 w 613"/>
                  <a:gd name="T41" fmla="*/ 495 h 630"/>
                  <a:gd name="T42" fmla="*/ 51 w 613"/>
                  <a:gd name="T43" fmla="*/ 397 h 630"/>
                  <a:gd name="T44" fmla="*/ 37 w 613"/>
                  <a:gd name="T45" fmla="*/ 374 h 630"/>
                  <a:gd name="T46" fmla="*/ 5 w 613"/>
                  <a:gd name="T47" fmla="*/ 387 h 630"/>
                  <a:gd name="T48" fmla="*/ 0 w 613"/>
                  <a:gd name="T49" fmla="*/ 425 h 630"/>
                  <a:gd name="T50" fmla="*/ 13 w 613"/>
                  <a:gd name="T51" fmla="*/ 540 h 630"/>
                  <a:gd name="T52" fmla="*/ 66 w 613"/>
                  <a:gd name="T53" fmla="*/ 607 h 630"/>
                  <a:gd name="T54" fmla="*/ 131 w 613"/>
                  <a:gd name="T55" fmla="*/ 630 h 630"/>
                  <a:gd name="T56" fmla="*/ 220 w 613"/>
                  <a:gd name="T57" fmla="*/ 615 h 630"/>
                  <a:gd name="T58" fmla="*/ 263 w 613"/>
                  <a:gd name="T59" fmla="*/ 594 h 630"/>
                  <a:gd name="T60" fmla="*/ 329 w 613"/>
                  <a:gd name="T61" fmla="*/ 522 h 630"/>
                  <a:gd name="T62" fmla="*/ 352 w 613"/>
                  <a:gd name="T63" fmla="*/ 452 h 630"/>
                  <a:gd name="T64" fmla="*/ 352 w 613"/>
                  <a:gd name="T65" fmla="*/ 410 h 630"/>
                  <a:gd name="T66" fmla="*/ 446 w 613"/>
                  <a:gd name="T67" fmla="*/ 404 h 630"/>
                  <a:gd name="T68" fmla="*/ 555 w 613"/>
                  <a:gd name="T69" fmla="*/ 338 h 630"/>
                  <a:gd name="T70" fmla="*/ 594 w 613"/>
                  <a:gd name="T71" fmla="*/ 283 h 630"/>
                  <a:gd name="T72" fmla="*/ 613 w 613"/>
                  <a:gd name="T73" fmla="*/ 177 h 630"/>
                  <a:gd name="T74" fmla="*/ 574 w 613"/>
                  <a:gd name="T75" fmla="*/ 82 h 630"/>
                  <a:gd name="T76" fmla="*/ 489 w 613"/>
                  <a:gd name="T77" fmla="*/ 17 h 630"/>
                  <a:gd name="T78" fmla="*/ 404 w 613"/>
                  <a:gd name="T79" fmla="*/ 0 h 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13" h="630">
                    <a:moveTo>
                      <a:pt x="404" y="0"/>
                    </a:moveTo>
                    <a:lnTo>
                      <a:pt x="388" y="3"/>
                    </a:lnTo>
                    <a:lnTo>
                      <a:pt x="365" y="21"/>
                    </a:lnTo>
                    <a:lnTo>
                      <a:pt x="357" y="52"/>
                    </a:lnTo>
                    <a:lnTo>
                      <a:pt x="367" y="79"/>
                    </a:lnTo>
                    <a:lnTo>
                      <a:pt x="381" y="89"/>
                    </a:lnTo>
                    <a:lnTo>
                      <a:pt x="410" y="101"/>
                    </a:lnTo>
                    <a:lnTo>
                      <a:pt x="466" y="128"/>
                    </a:lnTo>
                    <a:lnTo>
                      <a:pt x="498" y="152"/>
                    </a:lnTo>
                    <a:lnTo>
                      <a:pt x="511" y="174"/>
                    </a:lnTo>
                    <a:lnTo>
                      <a:pt x="515" y="200"/>
                    </a:lnTo>
                    <a:lnTo>
                      <a:pt x="506" y="230"/>
                    </a:lnTo>
                    <a:lnTo>
                      <a:pt x="498" y="249"/>
                    </a:lnTo>
                    <a:lnTo>
                      <a:pt x="486" y="265"/>
                    </a:lnTo>
                    <a:lnTo>
                      <a:pt x="462" y="291"/>
                    </a:lnTo>
                    <a:lnTo>
                      <a:pt x="431" y="307"/>
                    </a:lnTo>
                    <a:lnTo>
                      <a:pt x="400" y="314"/>
                    </a:lnTo>
                    <a:lnTo>
                      <a:pt x="349" y="312"/>
                    </a:lnTo>
                    <a:lnTo>
                      <a:pt x="285" y="286"/>
                    </a:lnTo>
                    <a:lnTo>
                      <a:pt x="257" y="265"/>
                    </a:lnTo>
                    <a:lnTo>
                      <a:pt x="257" y="265"/>
                    </a:lnTo>
                    <a:lnTo>
                      <a:pt x="253" y="260"/>
                    </a:lnTo>
                    <a:lnTo>
                      <a:pt x="247" y="258"/>
                    </a:lnTo>
                    <a:lnTo>
                      <a:pt x="239" y="252"/>
                    </a:lnTo>
                    <a:lnTo>
                      <a:pt x="223" y="249"/>
                    </a:lnTo>
                    <a:lnTo>
                      <a:pt x="198" y="256"/>
                    </a:lnTo>
                    <a:lnTo>
                      <a:pt x="177" y="285"/>
                    </a:lnTo>
                    <a:lnTo>
                      <a:pt x="175" y="311"/>
                    </a:lnTo>
                    <a:lnTo>
                      <a:pt x="181" y="327"/>
                    </a:lnTo>
                    <a:lnTo>
                      <a:pt x="188" y="334"/>
                    </a:lnTo>
                    <a:lnTo>
                      <a:pt x="201" y="344"/>
                    </a:lnTo>
                    <a:lnTo>
                      <a:pt x="214" y="354"/>
                    </a:lnTo>
                    <a:lnTo>
                      <a:pt x="234" y="376"/>
                    </a:lnTo>
                    <a:lnTo>
                      <a:pt x="256" y="422"/>
                    </a:lnTo>
                    <a:lnTo>
                      <a:pt x="253" y="469"/>
                    </a:lnTo>
                    <a:lnTo>
                      <a:pt x="224" y="512"/>
                    </a:lnTo>
                    <a:lnTo>
                      <a:pt x="198" y="531"/>
                    </a:lnTo>
                    <a:lnTo>
                      <a:pt x="180" y="543"/>
                    </a:lnTo>
                    <a:lnTo>
                      <a:pt x="146" y="551"/>
                    </a:lnTo>
                    <a:lnTo>
                      <a:pt x="119" y="547"/>
                    </a:lnTo>
                    <a:lnTo>
                      <a:pt x="96" y="533"/>
                    </a:lnTo>
                    <a:lnTo>
                      <a:pt x="72" y="495"/>
                    </a:lnTo>
                    <a:lnTo>
                      <a:pt x="54" y="430"/>
                    </a:lnTo>
                    <a:lnTo>
                      <a:pt x="51" y="397"/>
                    </a:lnTo>
                    <a:lnTo>
                      <a:pt x="50" y="386"/>
                    </a:lnTo>
                    <a:lnTo>
                      <a:pt x="37" y="374"/>
                    </a:lnTo>
                    <a:lnTo>
                      <a:pt x="20" y="374"/>
                    </a:lnTo>
                    <a:lnTo>
                      <a:pt x="5" y="387"/>
                    </a:lnTo>
                    <a:lnTo>
                      <a:pt x="2" y="397"/>
                    </a:lnTo>
                    <a:lnTo>
                      <a:pt x="0" y="425"/>
                    </a:lnTo>
                    <a:lnTo>
                      <a:pt x="1" y="484"/>
                    </a:lnTo>
                    <a:lnTo>
                      <a:pt x="13" y="540"/>
                    </a:lnTo>
                    <a:lnTo>
                      <a:pt x="43" y="589"/>
                    </a:lnTo>
                    <a:lnTo>
                      <a:pt x="66" y="607"/>
                    </a:lnTo>
                    <a:lnTo>
                      <a:pt x="87" y="619"/>
                    </a:lnTo>
                    <a:lnTo>
                      <a:pt x="131" y="630"/>
                    </a:lnTo>
                    <a:lnTo>
                      <a:pt x="175" y="628"/>
                    </a:lnTo>
                    <a:lnTo>
                      <a:pt x="220" y="615"/>
                    </a:lnTo>
                    <a:lnTo>
                      <a:pt x="241" y="606"/>
                    </a:lnTo>
                    <a:lnTo>
                      <a:pt x="263" y="594"/>
                    </a:lnTo>
                    <a:lnTo>
                      <a:pt x="300" y="561"/>
                    </a:lnTo>
                    <a:lnTo>
                      <a:pt x="329" y="522"/>
                    </a:lnTo>
                    <a:lnTo>
                      <a:pt x="348" y="476"/>
                    </a:lnTo>
                    <a:lnTo>
                      <a:pt x="352" y="452"/>
                    </a:lnTo>
                    <a:lnTo>
                      <a:pt x="355" y="430"/>
                    </a:lnTo>
                    <a:lnTo>
                      <a:pt x="352" y="410"/>
                    </a:lnTo>
                    <a:lnTo>
                      <a:pt x="384" y="413"/>
                    </a:lnTo>
                    <a:lnTo>
                      <a:pt x="446" y="404"/>
                    </a:lnTo>
                    <a:lnTo>
                      <a:pt x="505" y="380"/>
                    </a:lnTo>
                    <a:lnTo>
                      <a:pt x="555" y="338"/>
                    </a:lnTo>
                    <a:lnTo>
                      <a:pt x="577" y="309"/>
                    </a:lnTo>
                    <a:lnTo>
                      <a:pt x="594" y="283"/>
                    </a:lnTo>
                    <a:lnTo>
                      <a:pt x="611" y="230"/>
                    </a:lnTo>
                    <a:lnTo>
                      <a:pt x="613" y="177"/>
                    </a:lnTo>
                    <a:lnTo>
                      <a:pt x="600" y="127"/>
                    </a:lnTo>
                    <a:lnTo>
                      <a:pt x="574" y="82"/>
                    </a:lnTo>
                    <a:lnTo>
                      <a:pt x="537" y="44"/>
                    </a:lnTo>
                    <a:lnTo>
                      <a:pt x="489" y="17"/>
                    </a:lnTo>
                    <a:lnTo>
                      <a:pt x="434" y="1"/>
                    </a:lnTo>
                    <a:lnTo>
                      <a:pt x="40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58" name="Group 31">
              <a:extLst>
                <a:ext uri="{FF2B5EF4-FFF2-40B4-BE49-F238E27FC236}">
                  <a16:creationId xmlns:a16="http://schemas.microsoft.com/office/drawing/2014/main" id="{8E82C953-0179-8F30-C096-8DA5756FCC9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94443" y="5066831"/>
              <a:ext cx="167284" cy="203007"/>
              <a:chOff x="2647" y="1727"/>
              <a:chExt cx="192" cy="233"/>
            </a:xfrm>
            <a:grpFill/>
          </p:grpSpPr>
          <p:sp>
            <p:nvSpPr>
              <p:cNvPr id="60" name="Freeform 32">
                <a:extLst>
                  <a:ext uri="{FF2B5EF4-FFF2-40B4-BE49-F238E27FC236}">
                    <a16:creationId xmlns:a16="http://schemas.microsoft.com/office/drawing/2014/main" id="{E4020FA4-8B6C-84C7-DD09-6AB1A3B344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99" y="1727"/>
                <a:ext cx="140" cy="152"/>
              </a:xfrm>
              <a:custGeom>
                <a:avLst/>
                <a:gdLst>
                  <a:gd name="T0" fmla="*/ 94 w 421"/>
                  <a:gd name="T1" fmla="*/ 455 h 455"/>
                  <a:gd name="T2" fmla="*/ 0 w 421"/>
                  <a:gd name="T3" fmla="*/ 362 h 455"/>
                  <a:gd name="T4" fmla="*/ 172 w 421"/>
                  <a:gd name="T5" fmla="*/ 191 h 455"/>
                  <a:gd name="T6" fmla="*/ 371 w 421"/>
                  <a:gd name="T7" fmla="*/ 1 h 455"/>
                  <a:gd name="T8" fmla="*/ 377 w 421"/>
                  <a:gd name="T9" fmla="*/ 0 h 455"/>
                  <a:gd name="T10" fmla="*/ 404 w 421"/>
                  <a:gd name="T11" fmla="*/ 4 h 455"/>
                  <a:gd name="T12" fmla="*/ 419 w 421"/>
                  <a:gd name="T13" fmla="*/ 21 h 455"/>
                  <a:gd name="T14" fmla="*/ 421 w 421"/>
                  <a:gd name="T15" fmla="*/ 37 h 455"/>
                  <a:gd name="T16" fmla="*/ 364 w 421"/>
                  <a:gd name="T17" fmla="*/ 120 h 455"/>
                  <a:gd name="T18" fmla="*/ 130 w 421"/>
                  <a:gd name="T19" fmla="*/ 410 h 455"/>
                  <a:gd name="T20" fmla="*/ 94 w 421"/>
                  <a:gd name="T21" fmla="*/ 455 h 4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21" h="455">
                    <a:moveTo>
                      <a:pt x="94" y="455"/>
                    </a:moveTo>
                    <a:lnTo>
                      <a:pt x="0" y="362"/>
                    </a:lnTo>
                    <a:lnTo>
                      <a:pt x="172" y="191"/>
                    </a:lnTo>
                    <a:lnTo>
                      <a:pt x="371" y="1"/>
                    </a:lnTo>
                    <a:lnTo>
                      <a:pt x="377" y="0"/>
                    </a:lnTo>
                    <a:lnTo>
                      <a:pt x="404" y="4"/>
                    </a:lnTo>
                    <a:lnTo>
                      <a:pt x="419" y="21"/>
                    </a:lnTo>
                    <a:lnTo>
                      <a:pt x="421" y="37"/>
                    </a:lnTo>
                    <a:lnTo>
                      <a:pt x="364" y="120"/>
                    </a:lnTo>
                    <a:lnTo>
                      <a:pt x="130" y="410"/>
                    </a:lnTo>
                    <a:lnTo>
                      <a:pt x="94" y="45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1" name="Freeform 33">
                <a:extLst>
                  <a:ext uri="{FF2B5EF4-FFF2-40B4-BE49-F238E27FC236}">
                    <a16:creationId xmlns:a16="http://schemas.microsoft.com/office/drawing/2014/main" id="{737CE053-93DA-776D-A057-7E4BD47CC8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47" y="1856"/>
                <a:ext cx="76" cy="104"/>
              </a:xfrm>
              <a:custGeom>
                <a:avLst/>
                <a:gdLst>
                  <a:gd name="T0" fmla="*/ 22 w 226"/>
                  <a:gd name="T1" fmla="*/ 314 h 314"/>
                  <a:gd name="T2" fmla="*/ 21 w 226"/>
                  <a:gd name="T3" fmla="*/ 301 h 314"/>
                  <a:gd name="T4" fmla="*/ 37 w 226"/>
                  <a:gd name="T5" fmla="*/ 242 h 314"/>
                  <a:gd name="T6" fmla="*/ 63 w 226"/>
                  <a:gd name="T7" fmla="*/ 219 h 314"/>
                  <a:gd name="T8" fmla="*/ 90 w 226"/>
                  <a:gd name="T9" fmla="*/ 211 h 314"/>
                  <a:gd name="T10" fmla="*/ 107 w 226"/>
                  <a:gd name="T11" fmla="*/ 209 h 314"/>
                  <a:gd name="T12" fmla="*/ 125 w 226"/>
                  <a:gd name="T13" fmla="*/ 208 h 314"/>
                  <a:gd name="T14" fmla="*/ 153 w 226"/>
                  <a:gd name="T15" fmla="*/ 199 h 314"/>
                  <a:gd name="T16" fmla="*/ 188 w 226"/>
                  <a:gd name="T17" fmla="*/ 173 h 314"/>
                  <a:gd name="T18" fmla="*/ 223 w 226"/>
                  <a:gd name="T19" fmla="*/ 107 h 314"/>
                  <a:gd name="T20" fmla="*/ 226 w 226"/>
                  <a:gd name="T21" fmla="*/ 91 h 314"/>
                  <a:gd name="T22" fmla="*/ 132 w 226"/>
                  <a:gd name="T23" fmla="*/ 0 h 314"/>
                  <a:gd name="T24" fmla="*/ 96 w 226"/>
                  <a:gd name="T25" fmla="*/ 17 h 314"/>
                  <a:gd name="T26" fmla="*/ 44 w 226"/>
                  <a:gd name="T27" fmla="*/ 61 h 314"/>
                  <a:gd name="T28" fmla="*/ 13 w 226"/>
                  <a:gd name="T29" fmla="*/ 113 h 314"/>
                  <a:gd name="T30" fmla="*/ 0 w 226"/>
                  <a:gd name="T31" fmla="*/ 165 h 314"/>
                  <a:gd name="T32" fmla="*/ 2 w 226"/>
                  <a:gd name="T33" fmla="*/ 239 h 314"/>
                  <a:gd name="T34" fmla="*/ 19 w 226"/>
                  <a:gd name="T35" fmla="*/ 307 h 314"/>
                  <a:gd name="T36" fmla="*/ 22 w 226"/>
                  <a:gd name="T37" fmla="*/ 314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26" h="314">
                    <a:moveTo>
                      <a:pt x="22" y="314"/>
                    </a:moveTo>
                    <a:lnTo>
                      <a:pt x="21" y="301"/>
                    </a:lnTo>
                    <a:lnTo>
                      <a:pt x="37" y="242"/>
                    </a:lnTo>
                    <a:lnTo>
                      <a:pt x="63" y="219"/>
                    </a:lnTo>
                    <a:lnTo>
                      <a:pt x="90" y="211"/>
                    </a:lnTo>
                    <a:lnTo>
                      <a:pt x="107" y="209"/>
                    </a:lnTo>
                    <a:lnTo>
                      <a:pt x="125" y="208"/>
                    </a:lnTo>
                    <a:lnTo>
                      <a:pt x="153" y="199"/>
                    </a:lnTo>
                    <a:lnTo>
                      <a:pt x="188" y="173"/>
                    </a:lnTo>
                    <a:lnTo>
                      <a:pt x="223" y="107"/>
                    </a:lnTo>
                    <a:lnTo>
                      <a:pt x="226" y="91"/>
                    </a:lnTo>
                    <a:lnTo>
                      <a:pt x="132" y="0"/>
                    </a:lnTo>
                    <a:lnTo>
                      <a:pt x="96" y="17"/>
                    </a:lnTo>
                    <a:lnTo>
                      <a:pt x="44" y="61"/>
                    </a:lnTo>
                    <a:lnTo>
                      <a:pt x="13" y="113"/>
                    </a:lnTo>
                    <a:lnTo>
                      <a:pt x="0" y="165"/>
                    </a:lnTo>
                    <a:lnTo>
                      <a:pt x="2" y="239"/>
                    </a:lnTo>
                    <a:lnTo>
                      <a:pt x="19" y="307"/>
                    </a:lnTo>
                    <a:lnTo>
                      <a:pt x="22" y="3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79" name="화살표: 갈매기형 수장 78">
            <a:extLst>
              <a:ext uri="{FF2B5EF4-FFF2-40B4-BE49-F238E27FC236}">
                <a16:creationId xmlns:a16="http://schemas.microsoft.com/office/drawing/2014/main" id="{79C75F41-0328-9FEF-D0D2-D526D0B30FF5}"/>
              </a:ext>
            </a:extLst>
          </p:cNvPr>
          <p:cNvSpPr/>
          <p:nvPr/>
        </p:nvSpPr>
        <p:spPr>
          <a:xfrm>
            <a:off x="2343243" y="4527684"/>
            <a:ext cx="569088" cy="898082"/>
          </a:xfrm>
          <a:prstGeom prst="chevron">
            <a:avLst/>
          </a:prstGeom>
          <a:solidFill>
            <a:srgbClr val="7672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6956761" y="1390111"/>
            <a:ext cx="647688" cy="1960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/>
          <p:cNvSpPr/>
          <p:nvPr/>
        </p:nvSpPr>
        <p:spPr>
          <a:xfrm>
            <a:off x="10197594" y="1407045"/>
            <a:ext cx="647688" cy="1883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직사각형 71"/>
          <p:cNvSpPr/>
          <p:nvPr/>
        </p:nvSpPr>
        <p:spPr>
          <a:xfrm>
            <a:off x="10847852" y="1399273"/>
            <a:ext cx="647688" cy="1960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48551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55B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554350" y="94343"/>
            <a:ext cx="11480799" cy="6669314"/>
          </a:xfrm>
          <a:prstGeom prst="roundRect">
            <a:avLst>
              <a:gd name="adj" fmla="val 2541"/>
            </a:avLst>
          </a:prstGeom>
          <a:solidFill>
            <a:schemeClr val="bg1"/>
          </a:solidFill>
          <a:ln>
            <a:noFill/>
          </a:ln>
          <a:effectLst>
            <a:outerShdw dist="1016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204154" y="1034170"/>
            <a:ext cx="193117" cy="5222353"/>
            <a:chOff x="581527" y="787428"/>
            <a:chExt cx="193117" cy="5222353"/>
          </a:xfrm>
          <a:solidFill>
            <a:schemeClr val="bg1"/>
          </a:solidFill>
        </p:grpSpPr>
        <p:sp>
          <p:nvSpPr>
            <p:cNvPr id="5" name="Freeform 9"/>
            <p:cNvSpPr>
              <a:spLocks/>
            </p:cNvSpPr>
            <p:nvPr/>
          </p:nvSpPr>
          <p:spPr bwMode="auto">
            <a:xfrm>
              <a:off x="612262" y="1494240"/>
              <a:ext cx="131646" cy="17373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6" name="Group 12"/>
            <p:cNvGrpSpPr>
              <a:grpSpLocks noChangeAspect="1"/>
            </p:cNvGrpSpPr>
            <p:nvPr/>
          </p:nvGrpSpPr>
          <p:grpSpPr bwMode="auto">
            <a:xfrm>
              <a:off x="581527" y="787428"/>
              <a:ext cx="193117" cy="153620"/>
              <a:chOff x="6124" y="305"/>
              <a:chExt cx="841" cy="669"/>
            </a:xfrm>
            <a:grpFill/>
          </p:grpSpPr>
          <p:sp>
            <p:nvSpPr>
              <p:cNvPr id="23" name="Freeform 13"/>
              <p:cNvSpPr>
                <a:spLocks/>
              </p:cNvSpPr>
              <p:nvPr/>
            </p:nvSpPr>
            <p:spPr bwMode="auto">
              <a:xfrm>
                <a:off x="6244" y="440"/>
                <a:ext cx="601" cy="534"/>
              </a:xfrm>
              <a:custGeom>
                <a:avLst/>
                <a:gdLst>
                  <a:gd name="T0" fmla="*/ 902 w 1802"/>
                  <a:gd name="T1" fmla="*/ 0 h 1602"/>
                  <a:gd name="T2" fmla="*/ 2 w 1802"/>
                  <a:gd name="T3" fmla="*/ 742 h 1602"/>
                  <a:gd name="T4" fmla="*/ 2 w 1802"/>
                  <a:gd name="T5" fmla="*/ 743 h 1602"/>
                  <a:gd name="T6" fmla="*/ 2 w 1802"/>
                  <a:gd name="T7" fmla="*/ 746 h 1602"/>
                  <a:gd name="T8" fmla="*/ 0 w 1802"/>
                  <a:gd name="T9" fmla="*/ 749 h 1602"/>
                  <a:gd name="T10" fmla="*/ 0 w 1802"/>
                  <a:gd name="T11" fmla="*/ 751 h 1602"/>
                  <a:gd name="T12" fmla="*/ 0 w 1802"/>
                  <a:gd name="T13" fmla="*/ 1501 h 1602"/>
                  <a:gd name="T14" fmla="*/ 2 w 1802"/>
                  <a:gd name="T15" fmla="*/ 1521 h 1602"/>
                  <a:gd name="T16" fmla="*/ 16 w 1802"/>
                  <a:gd name="T17" fmla="*/ 1557 h 1602"/>
                  <a:gd name="T18" fmla="*/ 30 w 1802"/>
                  <a:gd name="T19" fmla="*/ 1572 h 1602"/>
                  <a:gd name="T20" fmla="*/ 45 w 1802"/>
                  <a:gd name="T21" fmla="*/ 1586 h 1602"/>
                  <a:gd name="T22" fmla="*/ 81 w 1802"/>
                  <a:gd name="T23" fmla="*/ 1601 h 1602"/>
                  <a:gd name="T24" fmla="*/ 100 w 1802"/>
                  <a:gd name="T25" fmla="*/ 1602 h 1602"/>
                  <a:gd name="T26" fmla="*/ 702 w 1802"/>
                  <a:gd name="T27" fmla="*/ 1602 h 1602"/>
                  <a:gd name="T28" fmla="*/ 702 w 1802"/>
                  <a:gd name="T29" fmla="*/ 1001 h 1602"/>
                  <a:gd name="T30" fmla="*/ 1102 w 1802"/>
                  <a:gd name="T31" fmla="*/ 1001 h 1602"/>
                  <a:gd name="T32" fmla="*/ 1102 w 1802"/>
                  <a:gd name="T33" fmla="*/ 1602 h 1602"/>
                  <a:gd name="T34" fmla="*/ 1703 w 1802"/>
                  <a:gd name="T35" fmla="*/ 1602 h 1602"/>
                  <a:gd name="T36" fmla="*/ 1723 w 1802"/>
                  <a:gd name="T37" fmla="*/ 1601 h 1602"/>
                  <a:gd name="T38" fmla="*/ 1758 w 1802"/>
                  <a:gd name="T39" fmla="*/ 1586 h 1602"/>
                  <a:gd name="T40" fmla="*/ 1773 w 1802"/>
                  <a:gd name="T41" fmla="*/ 1572 h 1602"/>
                  <a:gd name="T42" fmla="*/ 1786 w 1802"/>
                  <a:gd name="T43" fmla="*/ 1557 h 1602"/>
                  <a:gd name="T44" fmla="*/ 1802 w 1802"/>
                  <a:gd name="T45" fmla="*/ 1521 h 1602"/>
                  <a:gd name="T46" fmla="*/ 1802 w 1802"/>
                  <a:gd name="T47" fmla="*/ 1501 h 1602"/>
                  <a:gd name="T48" fmla="*/ 1802 w 1802"/>
                  <a:gd name="T49" fmla="*/ 751 h 1602"/>
                  <a:gd name="T50" fmla="*/ 1802 w 1802"/>
                  <a:gd name="T51" fmla="*/ 745 h 1602"/>
                  <a:gd name="T52" fmla="*/ 1801 w 1802"/>
                  <a:gd name="T53" fmla="*/ 742 h 1602"/>
                  <a:gd name="T54" fmla="*/ 902 w 1802"/>
                  <a:gd name="T55" fmla="*/ 0 h 16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802" h="1602">
                    <a:moveTo>
                      <a:pt x="902" y="0"/>
                    </a:moveTo>
                    <a:lnTo>
                      <a:pt x="2" y="742"/>
                    </a:lnTo>
                    <a:lnTo>
                      <a:pt x="2" y="743"/>
                    </a:lnTo>
                    <a:lnTo>
                      <a:pt x="2" y="746"/>
                    </a:lnTo>
                    <a:lnTo>
                      <a:pt x="0" y="749"/>
                    </a:lnTo>
                    <a:lnTo>
                      <a:pt x="0" y="751"/>
                    </a:lnTo>
                    <a:lnTo>
                      <a:pt x="0" y="1501"/>
                    </a:lnTo>
                    <a:lnTo>
                      <a:pt x="2" y="1521"/>
                    </a:lnTo>
                    <a:lnTo>
                      <a:pt x="16" y="1557"/>
                    </a:lnTo>
                    <a:lnTo>
                      <a:pt x="30" y="1572"/>
                    </a:lnTo>
                    <a:lnTo>
                      <a:pt x="45" y="1586"/>
                    </a:lnTo>
                    <a:lnTo>
                      <a:pt x="81" y="1601"/>
                    </a:lnTo>
                    <a:lnTo>
                      <a:pt x="100" y="1602"/>
                    </a:lnTo>
                    <a:lnTo>
                      <a:pt x="702" y="1602"/>
                    </a:lnTo>
                    <a:lnTo>
                      <a:pt x="702" y="1001"/>
                    </a:lnTo>
                    <a:lnTo>
                      <a:pt x="1102" y="1001"/>
                    </a:lnTo>
                    <a:lnTo>
                      <a:pt x="1102" y="1602"/>
                    </a:lnTo>
                    <a:lnTo>
                      <a:pt x="1703" y="1602"/>
                    </a:lnTo>
                    <a:lnTo>
                      <a:pt x="1723" y="1601"/>
                    </a:lnTo>
                    <a:lnTo>
                      <a:pt x="1758" y="1586"/>
                    </a:lnTo>
                    <a:lnTo>
                      <a:pt x="1773" y="1572"/>
                    </a:lnTo>
                    <a:lnTo>
                      <a:pt x="1786" y="1557"/>
                    </a:lnTo>
                    <a:lnTo>
                      <a:pt x="1802" y="1521"/>
                    </a:lnTo>
                    <a:lnTo>
                      <a:pt x="1802" y="1501"/>
                    </a:lnTo>
                    <a:lnTo>
                      <a:pt x="1802" y="751"/>
                    </a:lnTo>
                    <a:lnTo>
                      <a:pt x="1802" y="745"/>
                    </a:lnTo>
                    <a:lnTo>
                      <a:pt x="1801" y="742"/>
                    </a:lnTo>
                    <a:lnTo>
                      <a:pt x="90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14"/>
              <p:cNvSpPr>
                <a:spLocks/>
              </p:cNvSpPr>
              <p:nvPr/>
            </p:nvSpPr>
            <p:spPr bwMode="auto">
              <a:xfrm>
                <a:off x="6124" y="305"/>
                <a:ext cx="841" cy="394"/>
              </a:xfrm>
              <a:custGeom>
                <a:avLst/>
                <a:gdLst>
                  <a:gd name="T0" fmla="*/ 2505 w 2522"/>
                  <a:gd name="T1" fmla="*/ 978 h 1181"/>
                  <a:gd name="T2" fmla="*/ 2162 w 2522"/>
                  <a:gd name="T3" fmla="*/ 694 h 1181"/>
                  <a:gd name="T4" fmla="*/ 2162 w 2522"/>
                  <a:gd name="T5" fmla="*/ 54 h 1181"/>
                  <a:gd name="T6" fmla="*/ 2162 w 2522"/>
                  <a:gd name="T7" fmla="*/ 44 h 1181"/>
                  <a:gd name="T8" fmla="*/ 2155 w 2522"/>
                  <a:gd name="T9" fmla="*/ 26 h 1181"/>
                  <a:gd name="T10" fmla="*/ 2149 w 2522"/>
                  <a:gd name="T11" fmla="*/ 18 h 1181"/>
                  <a:gd name="T12" fmla="*/ 2141 w 2522"/>
                  <a:gd name="T13" fmla="*/ 13 h 1181"/>
                  <a:gd name="T14" fmla="*/ 2123 w 2522"/>
                  <a:gd name="T15" fmla="*/ 5 h 1181"/>
                  <a:gd name="T16" fmla="*/ 2113 w 2522"/>
                  <a:gd name="T17" fmla="*/ 5 h 1181"/>
                  <a:gd name="T18" fmla="*/ 1812 w 2522"/>
                  <a:gd name="T19" fmla="*/ 5 h 1181"/>
                  <a:gd name="T20" fmla="*/ 1802 w 2522"/>
                  <a:gd name="T21" fmla="*/ 5 h 1181"/>
                  <a:gd name="T22" fmla="*/ 1783 w 2522"/>
                  <a:gd name="T23" fmla="*/ 13 h 1181"/>
                  <a:gd name="T24" fmla="*/ 1776 w 2522"/>
                  <a:gd name="T25" fmla="*/ 18 h 1181"/>
                  <a:gd name="T26" fmla="*/ 1770 w 2522"/>
                  <a:gd name="T27" fmla="*/ 26 h 1181"/>
                  <a:gd name="T28" fmla="*/ 1763 w 2522"/>
                  <a:gd name="T29" fmla="*/ 44 h 1181"/>
                  <a:gd name="T30" fmla="*/ 1762 w 2522"/>
                  <a:gd name="T31" fmla="*/ 54 h 1181"/>
                  <a:gd name="T32" fmla="*/ 1762 w 2522"/>
                  <a:gd name="T33" fmla="*/ 360 h 1181"/>
                  <a:gd name="T34" fmla="*/ 1380 w 2522"/>
                  <a:gd name="T35" fmla="*/ 41 h 1181"/>
                  <a:gd name="T36" fmla="*/ 1354 w 2522"/>
                  <a:gd name="T37" fmla="*/ 23 h 1181"/>
                  <a:gd name="T38" fmla="*/ 1295 w 2522"/>
                  <a:gd name="T39" fmla="*/ 1 h 1181"/>
                  <a:gd name="T40" fmla="*/ 1262 w 2522"/>
                  <a:gd name="T41" fmla="*/ 0 h 1181"/>
                  <a:gd name="T42" fmla="*/ 1227 w 2522"/>
                  <a:gd name="T43" fmla="*/ 1 h 1181"/>
                  <a:gd name="T44" fmla="*/ 1168 w 2522"/>
                  <a:gd name="T45" fmla="*/ 23 h 1181"/>
                  <a:gd name="T46" fmla="*/ 1142 w 2522"/>
                  <a:gd name="T47" fmla="*/ 41 h 1181"/>
                  <a:gd name="T48" fmla="*/ 17 w 2522"/>
                  <a:gd name="T49" fmla="*/ 978 h 1181"/>
                  <a:gd name="T50" fmla="*/ 10 w 2522"/>
                  <a:gd name="T51" fmla="*/ 985 h 1181"/>
                  <a:gd name="T52" fmla="*/ 1 w 2522"/>
                  <a:gd name="T53" fmla="*/ 1001 h 1181"/>
                  <a:gd name="T54" fmla="*/ 0 w 2522"/>
                  <a:gd name="T55" fmla="*/ 1012 h 1181"/>
                  <a:gd name="T56" fmla="*/ 0 w 2522"/>
                  <a:gd name="T57" fmla="*/ 1023 h 1181"/>
                  <a:gd name="T58" fmla="*/ 6 w 2522"/>
                  <a:gd name="T59" fmla="*/ 1040 h 1181"/>
                  <a:gd name="T60" fmla="*/ 12 w 2522"/>
                  <a:gd name="T61" fmla="*/ 1048 h 1181"/>
                  <a:gd name="T62" fmla="*/ 108 w 2522"/>
                  <a:gd name="T63" fmla="*/ 1164 h 1181"/>
                  <a:gd name="T64" fmla="*/ 122 w 2522"/>
                  <a:gd name="T65" fmla="*/ 1177 h 1181"/>
                  <a:gd name="T66" fmla="*/ 141 w 2522"/>
                  <a:gd name="T67" fmla="*/ 1181 h 1181"/>
                  <a:gd name="T68" fmla="*/ 160 w 2522"/>
                  <a:gd name="T69" fmla="*/ 1181 h 1181"/>
                  <a:gd name="T70" fmla="*/ 179 w 2522"/>
                  <a:gd name="T71" fmla="*/ 1171 h 1181"/>
                  <a:gd name="T72" fmla="*/ 1262 w 2522"/>
                  <a:gd name="T73" fmla="*/ 268 h 1181"/>
                  <a:gd name="T74" fmla="*/ 2344 w 2522"/>
                  <a:gd name="T75" fmla="*/ 1171 h 1181"/>
                  <a:gd name="T76" fmla="*/ 2358 w 2522"/>
                  <a:gd name="T77" fmla="*/ 1180 h 1181"/>
                  <a:gd name="T78" fmla="*/ 2377 w 2522"/>
                  <a:gd name="T79" fmla="*/ 1181 h 1181"/>
                  <a:gd name="T80" fmla="*/ 2383 w 2522"/>
                  <a:gd name="T81" fmla="*/ 1181 h 1181"/>
                  <a:gd name="T82" fmla="*/ 2401 w 2522"/>
                  <a:gd name="T83" fmla="*/ 1177 h 1181"/>
                  <a:gd name="T84" fmla="*/ 2414 w 2522"/>
                  <a:gd name="T85" fmla="*/ 1164 h 1181"/>
                  <a:gd name="T86" fmla="*/ 2512 w 2522"/>
                  <a:gd name="T87" fmla="*/ 1048 h 1181"/>
                  <a:gd name="T88" fmla="*/ 2518 w 2522"/>
                  <a:gd name="T89" fmla="*/ 1040 h 1181"/>
                  <a:gd name="T90" fmla="*/ 2522 w 2522"/>
                  <a:gd name="T91" fmla="*/ 1023 h 1181"/>
                  <a:gd name="T92" fmla="*/ 2522 w 2522"/>
                  <a:gd name="T93" fmla="*/ 1012 h 1181"/>
                  <a:gd name="T94" fmla="*/ 2521 w 2522"/>
                  <a:gd name="T95" fmla="*/ 1001 h 1181"/>
                  <a:gd name="T96" fmla="*/ 2512 w 2522"/>
                  <a:gd name="T97" fmla="*/ 985 h 1181"/>
                  <a:gd name="T98" fmla="*/ 2505 w 2522"/>
                  <a:gd name="T99" fmla="*/ 978 h 1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522" h="1181">
                    <a:moveTo>
                      <a:pt x="2505" y="978"/>
                    </a:moveTo>
                    <a:lnTo>
                      <a:pt x="2162" y="694"/>
                    </a:lnTo>
                    <a:lnTo>
                      <a:pt x="2162" y="54"/>
                    </a:lnTo>
                    <a:lnTo>
                      <a:pt x="2162" y="44"/>
                    </a:lnTo>
                    <a:lnTo>
                      <a:pt x="2155" y="26"/>
                    </a:lnTo>
                    <a:lnTo>
                      <a:pt x="2149" y="18"/>
                    </a:lnTo>
                    <a:lnTo>
                      <a:pt x="2141" y="13"/>
                    </a:lnTo>
                    <a:lnTo>
                      <a:pt x="2123" y="5"/>
                    </a:lnTo>
                    <a:lnTo>
                      <a:pt x="2113" y="5"/>
                    </a:lnTo>
                    <a:lnTo>
                      <a:pt x="1812" y="5"/>
                    </a:lnTo>
                    <a:lnTo>
                      <a:pt x="1802" y="5"/>
                    </a:lnTo>
                    <a:lnTo>
                      <a:pt x="1783" y="13"/>
                    </a:lnTo>
                    <a:lnTo>
                      <a:pt x="1776" y="18"/>
                    </a:lnTo>
                    <a:lnTo>
                      <a:pt x="1770" y="26"/>
                    </a:lnTo>
                    <a:lnTo>
                      <a:pt x="1763" y="44"/>
                    </a:lnTo>
                    <a:lnTo>
                      <a:pt x="1762" y="54"/>
                    </a:lnTo>
                    <a:lnTo>
                      <a:pt x="1762" y="360"/>
                    </a:lnTo>
                    <a:lnTo>
                      <a:pt x="1380" y="41"/>
                    </a:lnTo>
                    <a:lnTo>
                      <a:pt x="1354" y="23"/>
                    </a:lnTo>
                    <a:lnTo>
                      <a:pt x="1295" y="1"/>
                    </a:lnTo>
                    <a:lnTo>
                      <a:pt x="1262" y="0"/>
                    </a:lnTo>
                    <a:lnTo>
                      <a:pt x="1227" y="1"/>
                    </a:lnTo>
                    <a:lnTo>
                      <a:pt x="1168" y="23"/>
                    </a:lnTo>
                    <a:lnTo>
                      <a:pt x="1142" y="41"/>
                    </a:lnTo>
                    <a:lnTo>
                      <a:pt x="17" y="978"/>
                    </a:lnTo>
                    <a:lnTo>
                      <a:pt x="10" y="985"/>
                    </a:lnTo>
                    <a:lnTo>
                      <a:pt x="1" y="1001"/>
                    </a:lnTo>
                    <a:lnTo>
                      <a:pt x="0" y="1012"/>
                    </a:lnTo>
                    <a:lnTo>
                      <a:pt x="0" y="1023"/>
                    </a:lnTo>
                    <a:lnTo>
                      <a:pt x="6" y="1040"/>
                    </a:lnTo>
                    <a:lnTo>
                      <a:pt x="12" y="1048"/>
                    </a:lnTo>
                    <a:lnTo>
                      <a:pt x="108" y="1164"/>
                    </a:lnTo>
                    <a:lnTo>
                      <a:pt x="122" y="1177"/>
                    </a:lnTo>
                    <a:lnTo>
                      <a:pt x="141" y="1181"/>
                    </a:lnTo>
                    <a:lnTo>
                      <a:pt x="160" y="1181"/>
                    </a:lnTo>
                    <a:lnTo>
                      <a:pt x="179" y="1171"/>
                    </a:lnTo>
                    <a:lnTo>
                      <a:pt x="1262" y="268"/>
                    </a:lnTo>
                    <a:lnTo>
                      <a:pt x="2344" y="1171"/>
                    </a:lnTo>
                    <a:lnTo>
                      <a:pt x="2358" y="1180"/>
                    </a:lnTo>
                    <a:lnTo>
                      <a:pt x="2377" y="1181"/>
                    </a:lnTo>
                    <a:lnTo>
                      <a:pt x="2383" y="1181"/>
                    </a:lnTo>
                    <a:lnTo>
                      <a:pt x="2401" y="1177"/>
                    </a:lnTo>
                    <a:lnTo>
                      <a:pt x="2414" y="1164"/>
                    </a:lnTo>
                    <a:lnTo>
                      <a:pt x="2512" y="1048"/>
                    </a:lnTo>
                    <a:lnTo>
                      <a:pt x="2518" y="1040"/>
                    </a:lnTo>
                    <a:lnTo>
                      <a:pt x="2522" y="1023"/>
                    </a:lnTo>
                    <a:lnTo>
                      <a:pt x="2522" y="1012"/>
                    </a:lnTo>
                    <a:lnTo>
                      <a:pt x="2521" y="1001"/>
                    </a:lnTo>
                    <a:lnTo>
                      <a:pt x="2512" y="985"/>
                    </a:lnTo>
                    <a:lnTo>
                      <a:pt x="2505" y="97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7" name="Freeform 36"/>
            <p:cNvSpPr>
              <a:spLocks noEditPoints="1"/>
            </p:cNvSpPr>
            <p:nvPr/>
          </p:nvSpPr>
          <p:spPr bwMode="auto">
            <a:xfrm>
              <a:off x="625397" y="4336406"/>
              <a:ext cx="105376" cy="177233"/>
            </a:xfrm>
            <a:custGeom>
              <a:avLst/>
              <a:gdLst>
                <a:gd name="T0" fmla="*/ 937 w 1926"/>
                <a:gd name="T1" fmla="*/ 3639 h 4045"/>
                <a:gd name="T2" fmla="*/ 893 w 1926"/>
                <a:gd name="T3" fmla="*/ 3665 h 4045"/>
                <a:gd name="T4" fmla="*/ 863 w 1926"/>
                <a:gd name="T5" fmla="*/ 3712 h 4045"/>
                <a:gd name="T6" fmla="*/ 851 w 1926"/>
                <a:gd name="T7" fmla="*/ 3772 h 4045"/>
                <a:gd name="T8" fmla="*/ 863 w 1926"/>
                <a:gd name="T9" fmla="*/ 3832 h 4045"/>
                <a:gd name="T10" fmla="*/ 893 w 1926"/>
                <a:gd name="T11" fmla="*/ 3878 h 4045"/>
                <a:gd name="T12" fmla="*/ 937 w 1926"/>
                <a:gd name="T13" fmla="*/ 3905 h 4045"/>
                <a:gd name="T14" fmla="*/ 988 w 1926"/>
                <a:gd name="T15" fmla="*/ 3905 h 4045"/>
                <a:gd name="T16" fmla="*/ 1033 w 1926"/>
                <a:gd name="T17" fmla="*/ 3878 h 4045"/>
                <a:gd name="T18" fmla="*/ 1064 w 1926"/>
                <a:gd name="T19" fmla="*/ 3832 h 4045"/>
                <a:gd name="T20" fmla="*/ 1075 w 1926"/>
                <a:gd name="T21" fmla="*/ 3772 h 4045"/>
                <a:gd name="T22" fmla="*/ 1064 w 1926"/>
                <a:gd name="T23" fmla="*/ 3712 h 4045"/>
                <a:gd name="T24" fmla="*/ 1033 w 1926"/>
                <a:gd name="T25" fmla="*/ 3665 h 4045"/>
                <a:gd name="T26" fmla="*/ 988 w 1926"/>
                <a:gd name="T27" fmla="*/ 3639 h 4045"/>
                <a:gd name="T28" fmla="*/ 156 w 1926"/>
                <a:gd name="T29" fmla="*/ 434 h 4045"/>
                <a:gd name="T30" fmla="*/ 1770 w 1926"/>
                <a:gd name="T31" fmla="*/ 3540 h 4045"/>
                <a:gd name="T32" fmla="*/ 156 w 1926"/>
                <a:gd name="T33" fmla="*/ 434 h 4045"/>
                <a:gd name="T34" fmla="*/ 716 w 1926"/>
                <a:gd name="T35" fmla="*/ 200 h 4045"/>
                <a:gd name="T36" fmla="*/ 701 w 1926"/>
                <a:gd name="T37" fmla="*/ 217 h 4045"/>
                <a:gd name="T38" fmla="*/ 701 w 1926"/>
                <a:gd name="T39" fmla="*/ 243 h 4045"/>
                <a:gd name="T40" fmla="*/ 716 w 1926"/>
                <a:gd name="T41" fmla="*/ 260 h 4045"/>
                <a:gd name="T42" fmla="*/ 1199 w 1926"/>
                <a:gd name="T43" fmla="*/ 262 h 4045"/>
                <a:gd name="T44" fmla="*/ 1218 w 1926"/>
                <a:gd name="T45" fmla="*/ 254 h 4045"/>
                <a:gd name="T46" fmla="*/ 1226 w 1926"/>
                <a:gd name="T47" fmla="*/ 230 h 4045"/>
                <a:gd name="T48" fmla="*/ 1218 w 1926"/>
                <a:gd name="T49" fmla="*/ 207 h 4045"/>
                <a:gd name="T50" fmla="*/ 1199 w 1926"/>
                <a:gd name="T51" fmla="*/ 197 h 4045"/>
                <a:gd name="T52" fmla="*/ 224 w 1926"/>
                <a:gd name="T53" fmla="*/ 0 h 4045"/>
                <a:gd name="T54" fmla="*/ 1738 w 1926"/>
                <a:gd name="T55" fmla="*/ 4 h 4045"/>
                <a:gd name="T56" fmla="*/ 1805 w 1926"/>
                <a:gd name="T57" fmla="*/ 31 h 4045"/>
                <a:gd name="T58" fmla="*/ 1860 w 1926"/>
                <a:gd name="T59" fmla="*/ 81 h 4045"/>
                <a:gd name="T60" fmla="*/ 1900 w 1926"/>
                <a:gd name="T61" fmla="*/ 148 h 4045"/>
                <a:gd name="T62" fmla="*/ 1923 w 1926"/>
                <a:gd name="T63" fmla="*/ 229 h 4045"/>
                <a:gd name="T64" fmla="*/ 1926 w 1926"/>
                <a:gd name="T65" fmla="*/ 3772 h 4045"/>
                <a:gd name="T66" fmla="*/ 1915 w 1926"/>
                <a:gd name="T67" fmla="*/ 3857 h 4045"/>
                <a:gd name="T68" fmla="*/ 1882 w 1926"/>
                <a:gd name="T69" fmla="*/ 3932 h 4045"/>
                <a:gd name="T70" fmla="*/ 1834 w 1926"/>
                <a:gd name="T71" fmla="*/ 3992 h 4045"/>
                <a:gd name="T72" fmla="*/ 1773 w 1926"/>
                <a:gd name="T73" fmla="*/ 4032 h 4045"/>
                <a:gd name="T74" fmla="*/ 1702 w 1926"/>
                <a:gd name="T75" fmla="*/ 4045 h 4045"/>
                <a:gd name="T76" fmla="*/ 188 w 1926"/>
                <a:gd name="T77" fmla="*/ 4041 h 4045"/>
                <a:gd name="T78" fmla="*/ 122 w 1926"/>
                <a:gd name="T79" fmla="*/ 4014 h 4045"/>
                <a:gd name="T80" fmla="*/ 66 w 1926"/>
                <a:gd name="T81" fmla="*/ 3964 h 4045"/>
                <a:gd name="T82" fmla="*/ 25 w 1926"/>
                <a:gd name="T83" fmla="*/ 3897 h 4045"/>
                <a:gd name="T84" fmla="*/ 3 w 1926"/>
                <a:gd name="T85" fmla="*/ 3816 h 4045"/>
                <a:gd name="T86" fmla="*/ 0 w 1926"/>
                <a:gd name="T87" fmla="*/ 273 h 4045"/>
                <a:gd name="T88" fmla="*/ 12 w 1926"/>
                <a:gd name="T89" fmla="*/ 188 h 4045"/>
                <a:gd name="T90" fmla="*/ 43 w 1926"/>
                <a:gd name="T91" fmla="*/ 113 h 4045"/>
                <a:gd name="T92" fmla="*/ 92 w 1926"/>
                <a:gd name="T93" fmla="*/ 53 h 4045"/>
                <a:gd name="T94" fmla="*/ 154 w 1926"/>
                <a:gd name="T95" fmla="*/ 13 h 4045"/>
                <a:gd name="T96" fmla="*/ 224 w 1926"/>
                <a:gd name="T97" fmla="*/ 0 h 4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26" h="4045">
                  <a:moveTo>
                    <a:pt x="963" y="3636"/>
                  </a:moveTo>
                  <a:lnTo>
                    <a:pt x="937" y="3639"/>
                  </a:lnTo>
                  <a:lnTo>
                    <a:pt x="914" y="3649"/>
                  </a:lnTo>
                  <a:lnTo>
                    <a:pt x="893" y="3665"/>
                  </a:lnTo>
                  <a:lnTo>
                    <a:pt x="876" y="3686"/>
                  </a:lnTo>
                  <a:lnTo>
                    <a:pt x="863" y="3712"/>
                  </a:lnTo>
                  <a:lnTo>
                    <a:pt x="854" y="3741"/>
                  </a:lnTo>
                  <a:lnTo>
                    <a:pt x="851" y="3772"/>
                  </a:lnTo>
                  <a:lnTo>
                    <a:pt x="854" y="3804"/>
                  </a:lnTo>
                  <a:lnTo>
                    <a:pt x="863" y="3832"/>
                  </a:lnTo>
                  <a:lnTo>
                    <a:pt x="876" y="3857"/>
                  </a:lnTo>
                  <a:lnTo>
                    <a:pt x="893" y="3878"/>
                  </a:lnTo>
                  <a:lnTo>
                    <a:pt x="914" y="3894"/>
                  </a:lnTo>
                  <a:lnTo>
                    <a:pt x="937" y="3905"/>
                  </a:lnTo>
                  <a:lnTo>
                    <a:pt x="963" y="3909"/>
                  </a:lnTo>
                  <a:lnTo>
                    <a:pt x="988" y="3905"/>
                  </a:lnTo>
                  <a:lnTo>
                    <a:pt x="1013" y="3894"/>
                  </a:lnTo>
                  <a:lnTo>
                    <a:pt x="1033" y="3878"/>
                  </a:lnTo>
                  <a:lnTo>
                    <a:pt x="1051" y="3857"/>
                  </a:lnTo>
                  <a:lnTo>
                    <a:pt x="1064" y="3832"/>
                  </a:lnTo>
                  <a:lnTo>
                    <a:pt x="1072" y="3804"/>
                  </a:lnTo>
                  <a:lnTo>
                    <a:pt x="1075" y="3772"/>
                  </a:lnTo>
                  <a:lnTo>
                    <a:pt x="1072" y="3741"/>
                  </a:lnTo>
                  <a:lnTo>
                    <a:pt x="1064" y="3712"/>
                  </a:lnTo>
                  <a:lnTo>
                    <a:pt x="1051" y="3686"/>
                  </a:lnTo>
                  <a:lnTo>
                    <a:pt x="1033" y="3665"/>
                  </a:lnTo>
                  <a:lnTo>
                    <a:pt x="1013" y="3649"/>
                  </a:lnTo>
                  <a:lnTo>
                    <a:pt x="988" y="3639"/>
                  </a:lnTo>
                  <a:lnTo>
                    <a:pt x="963" y="3636"/>
                  </a:lnTo>
                  <a:close/>
                  <a:moveTo>
                    <a:pt x="156" y="434"/>
                  </a:moveTo>
                  <a:lnTo>
                    <a:pt x="156" y="3540"/>
                  </a:lnTo>
                  <a:lnTo>
                    <a:pt x="1770" y="3540"/>
                  </a:lnTo>
                  <a:lnTo>
                    <a:pt x="1770" y="434"/>
                  </a:lnTo>
                  <a:lnTo>
                    <a:pt x="156" y="434"/>
                  </a:lnTo>
                  <a:close/>
                  <a:moveTo>
                    <a:pt x="727" y="197"/>
                  </a:moveTo>
                  <a:lnTo>
                    <a:pt x="716" y="200"/>
                  </a:lnTo>
                  <a:lnTo>
                    <a:pt x="707" y="207"/>
                  </a:lnTo>
                  <a:lnTo>
                    <a:pt x="701" y="217"/>
                  </a:lnTo>
                  <a:lnTo>
                    <a:pt x="699" y="230"/>
                  </a:lnTo>
                  <a:lnTo>
                    <a:pt x="701" y="243"/>
                  </a:lnTo>
                  <a:lnTo>
                    <a:pt x="707" y="254"/>
                  </a:lnTo>
                  <a:lnTo>
                    <a:pt x="716" y="260"/>
                  </a:lnTo>
                  <a:lnTo>
                    <a:pt x="727" y="262"/>
                  </a:lnTo>
                  <a:lnTo>
                    <a:pt x="1199" y="262"/>
                  </a:lnTo>
                  <a:lnTo>
                    <a:pt x="1210" y="260"/>
                  </a:lnTo>
                  <a:lnTo>
                    <a:pt x="1218" y="254"/>
                  </a:lnTo>
                  <a:lnTo>
                    <a:pt x="1224" y="243"/>
                  </a:lnTo>
                  <a:lnTo>
                    <a:pt x="1226" y="230"/>
                  </a:lnTo>
                  <a:lnTo>
                    <a:pt x="1224" y="217"/>
                  </a:lnTo>
                  <a:lnTo>
                    <a:pt x="1218" y="207"/>
                  </a:lnTo>
                  <a:lnTo>
                    <a:pt x="1210" y="200"/>
                  </a:lnTo>
                  <a:lnTo>
                    <a:pt x="1199" y="197"/>
                  </a:lnTo>
                  <a:lnTo>
                    <a:pt x="727" y="197"/>
                  </a:lnTo>
                  <a:close/>
                  <a:moveTo>
                    <a:pt x="224" y="0"/>
                  </a:moveTo>
                  <a:lnTo>
                    <a:pt x="1702" y="0"/>
                  </a:lnTo>
                  <a:lnTo>
                    <a:pt x="1738" y="4"/>
                  </a:lnTo>
                  <a:lnTo>
                    <a:pt x="1773" y="13"/>
                  </a:lnTo>
                  <a:lnTo>
                    <a:pt x="1805" y="31"/>
                  </a:lnTo>
                  <a:lnTo>
                    <a:pt x="1834" y="53"/>
                  </a:lnTo>
                  <a:lnTo>
                    <a:pt x="1860" y="81"/>
                  </a:lnTo>
                  <a:lnTo>
                    <a:pt x="1882" y="113"/>
                  </a:lnTo>
                  <a:lnTo>
                    <a:pt x="1900" y="148"/>
                  </a:lnTo>
                  <a:lnTo>
                    <a:pt x="1915" y="188"/>
                  </a:lnTo>
                  <a:lnTo>
                    <a:pt x="1923" y="229"/>
                  </a:lnTo>
                  <a:lnTo>
                    <a:pt x="1926" y="273"/>
                  </a:lnTo>
                  <a:lnTo>
                    <a:pt x="1926" y="3772"/>
                  </a:lnTo>
                  <a:lnTo>
                    <a:pt x="1923" y="3816"/>
                  </a:lnTo>
                  <a:lnTo>
                    <a:pt x="1915" y="3857"/>
                  </a:lnTo>
                  <a:lnTo>
                    <a:pt x="1900" y="3897"/>
                  </a:lnTo>
                  <a:lnTo>
                    <a:pt x="1882" y="3932"/>
                  </a:lnTo>
                  <a:lnTo>
                    <a:pt x="1860" y="3964"/>
                  </a:lnTo>
                  <a:lnTo>
                    <a:pt x="1834" y="3992"/>
                  </a:lnTo>
                  <a:lnTo>
                    <a:pt x="1805" y="4014"/>
                  </a:lnTo>
                  <a:lnTo>
                    <a:pt x="1773" y="4032"/>
                  </a:lnTo>
                  <a:lnTo>
                    <a:pt x="1738" y="4041"/>
                  </a:lnTo>
                  <a:lnTo>
                    <a:pt x="1702" y="4045"/>
                  </a:lnTo>
                  <a:lnTo>
                    <a:pt x="224" y="4045"/>
                  </a:lnTo>
                  <a:lnTo>
                    <a:pt x="188" y="4041"/>
                  </a:lnTo>
                  <a:lnTo>
                    <a:pt x="154" y="4032"/>
                  </a:lnTo>
                  <a:lnTo>
                    <a:pt x="122" y="4014"/>
                  </a:lnTo>
                  <a:lnTo>
                    <a:pt x="92" y="3992"/>
                  </a:lnTo>
                  <a:lnTo>
                    <a:pt x="66" y="3964"/>
                  </a:lnTo>
                  <a:lnTo>
                    <a:pt x="43" y="3932"/>
                  </a:lnTo>
                  <a:lnTo>
                    <a:pt x="25" y="3897"/>
                  </a:lnTo>
                  <a:lnTo>
                    <a:pt x="12" y="3857"/>
                  </a:lnTo>
                  <a:lnTo>
                    <a:pt x="3" y="3816"/>
                  </a:lnTo>
                  <a:lnTo>
                    <a:pt x="0" y="3772"/>
                  </a:lnTo>
                  <a:lnTo>
                    <a:pt x="0" y="273"/>
                  </a:lnTo>
                  <a:lnTo>
                    <a:pt x="3" y="229"/>
                  </a:lnTo>
                  <a:lnTo>
                    <a:pt x="12" y="188"/>
                  </a:lnTo>
                  <a:lnTo>
                    <a:pt x="25" y="148"/>
                  </a:lnTo>
                  <a:lnTo>
                    <a:pt x="43" y="113"/>
                  </a:lnTo>
                  <a:lnTo>
                    <a:pt x="66" y="81"/>
                  </a:lnTo>
                  <a:lnTo>
                    <a:pt x="92" y="53"/>
                  </a:lnTo>
                  <a:lnTo>
                    <a:pt x="122" y="31"/>
                  </a:lnTo>
                  <a:lnTo>
                    <a:pt x="154" y="13"/>
                  </a:lnTo>
                  <a:lnTo>
                    <a:pt x="188" y="4"/>
                  </a:lnTo>
                  <a:lnTo>
                    <a:pt x="22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" name="자유형 7"/>
            <p:cNvSpPr>
              <a:spLocks/>
            </p:cNvSpPr>
            <p:nvPr/>
          </p:nvSpPr>
          <p:spPr bwMode="auto">
            <a:xfrm>
              <a:off x="598771" y="3644382"/>
              <a:ext cx="158629" cy="138832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" name="Freeform 6"/>
            <p:cNvSpPr>
              <a:spLocks/>
            </p:cNvSpPr>
            <p:nvPr/>
          </p:nvSpPr>
          <p:spPr bwMode="auto">
            <a:xfrm rot="10800000" flipH="1" flipV="1">
              <a:off x="597941" y="2949079"/>
              <a:ext cx="160288" cy="142111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10" name="Group 20"/>
            <p:cNvGrpSpPr>
              <a:grpSpLocks noChangeAspect="1"/>
            </p:cNvGrpSpPr>
            <p:nvPr/>
          </p:nvGrpSpPr>
          <p:grpSpPr bwMode="auto">
            <a:xfrm>
              <a:off x="614039" y="2221163"/>
              <a:ext cx="128093" cy="174724"/>
              <a:chOff x="2597" y="4163"/>
              <a:chExt cx="217" cy="296"/>
            </a:xfrm>
            <a:grpFill/>
          </p:grpSpPr>
          <p:sp>
            <p:nvSpPr>
              <p:cNvPr id="19" name="Freeform 22"/>
              <p:cNvSpPr>
                <a:spLocks noEditPoints="1"/>
              </p:cNvSpPr>
              <p:nvPr/>
            </p:nvSpPr>
            <p:spPr bwMode="auto">
              <a:xfrm>
                <a:off x="2630" y="4163"/>
                <a:ext cx="151" cy="176"/>
              </a:xfrm>
              <a:custGeom>
                <a:avLst/>
                <a:gdLst>
                  <a:gd name="T0" fmla="*/ 410 w 1662"/>
                  <a:gd name="T1" fmla="*/ 645 h 1942"/>
                  <a:gd name="T2" fmla="*/ 309 w 1662"/>
                  <a:gd name="T3" fmla="*/ 847 h 1942"/>
                  <a:gd name="T4" fmla="*/ 255 w 1662"/>
                  <a:gd name="T5" fmla="*/ 1023 h 1942"/>
                  <a:gd name="T6" fmla="*/ 263 w 1662"/>
                  <a:gd name="T7" fmla="*/ 1206 h 1942"/>
                  <a:gd name="T8" fmla="*/ 347 w 1662"/>
                  <a:gd name="T9" fmla="*/ 1429 h 1942"/>
                  <a:gd name="T10" fmla="*/ 476 w 1662"/>
                  <a:gd name="T11" fmla="*/ 1620 h 1942"/>
                  <a:gd name="T12" fmla="*/ 638 w 1662"/>
                  <a:gd name="T13" fmla="*/ 1753 h 1942"/>
                  <a:gd name="T14" fmla="*/ 825 w 1662"/>
                  <a:gd name="T15" fmla="*/ 1803 h 1942"/>
                  <a:gd name="T16" fmla="*/ 1013 w 1662"/>
                  <a:gd name="T17" fmla="*/ 1753 h 1942"/>
                  <a:gd name="T18" fmla="*/ 1176 w 1662"/>
                  <a:gd name="T19" fmla="*/ 1619 h 1942"/>
                  <a:gd name="T20" fmla="*/ 1305 w 1662"/>
                  <a:gd name="T21" fmla="*/ 1428 h 1942"/>
                  <a:gd name="T22" fmla="*/ 1388 w 1662"/>
                  <a:gd name="T23" fmla="*/ 1205 h 1942"/>
                  <a:gd name="T24" fmla="*/ 1418 w 1662"/>
                  <a:gd name="T25" fmla="*/ 974 h 1942"/>
                  <a:gd name="T26" fmla="*/ 1266 w 1662"/>
                  <a:gd name="T27" fmla="*/ 836 h 1942"/>
                  <a:gd name="T28" fmla="*/ 1012 w 1662"/>
                  <a:gd name="T29" fmla="*/ 794 h 1942"/>
                  <a:gd name="T30" fmla="*/ 806 w 1662"/>
                  <a:gd name="T31" fmla="*/ 713 h 1942"/>
                  <a:gd name="T32" fmla="*/ 646 w 1662"/>
                  <a:gd name="T33" fmla="*/ 610 h 1942"/>
                  <a:gd name="T34" fmla="*/ 526 w 1662"/>
                  <a:gd name="T35" fmla="*/ 499 h 1942"/>
                  <a:gd name="T36" fmla="*/ 944 w 1662"/>
                  <a:gd name="T37" fmla="*/ 23 h 1942"/>
                  <a:gd name="T38" fmla="*/ 1152 w 1662"/>
                  <a:gd name="T39" fmla="*/ 118 h 1942"/>
                  <a:gd name="T40" fmla="*/ 1271 w 1662"/>
                  <a:gd name="T41" fmla="*/ 205 h 1942"/>
                  <a:gd name="T42" fmla="*/ 1388 w 1662"/>
                  <a:gd name="T43" fmla="*/ 323 h 1942"/>
                  <a:gd name="T44" fmla="*/ 1455 w 1662"/>
                  <a:gd name="T45" fmla="*/ 429 h 1942"/>
                  <a:gd name="T46" fmla="*/ 1524 w 1662"/>
                  <a:gd name="T47" fmla="*/ 626 h 1942"/>
                  <a:gd name="T48" fmla="*/ 1555 w 1662"/>
                  <a:gd name="T49" fmla="*/ 892 h 1942"/>
                  <a:gd name="T50" fmla="*/ 1619 w 1662"/>
                  <a:gd name="T51" fmla="*/ 939 h 1942"/>
                  <a:gd name="T52" fmla="*/ 1657 w 1662"/>
                  <a:gd name="T53" fmla="*/ 1032 h 1942"/>
                  <a:gd name="T54" fmla="*/ 1655 w 1662"/>
                  <a:gd name="T55" fmla="*/ 1183 h 1942"/>
                  <a:gd name="T56" fmla="*/ 1611 w 1662"/>
                  <a:gd name="T57" fmla="*/ 1304 h 1942"/>
                  <a:gd name="T58" fmla="*/ 1537 w 1662"/>
                  <a:gd name="T59" fmla="*/ 1372 h 1942"/>
                  <a:gd name="T60" fmla="*/ 1445 w 1662"/>
                  <a:gd name="T61" fmla="*/ 1454 h 1942"/>
                  <a:gd name="T62" fmla="*/ 1313 w 1662"/>
                  <a:gd name="T63" fmla="*/ 1670 h 1942"/>
                  <a:gd name="T64" fmla="*/ 1141 w 1662"/>
                  <a:gd name="T65" fmla="*/ 1836 h 1942"/>
                  <a:gd name="T66" fmla="*/ 937 w 1662"/>
                  <a:gd name="T67" fmla="*/ 1930 h 1942"/>
                  <a:gd name="T68" fmla="*/ 714 w 1662"/>
                  <a:gd name="T69" fmla="*/ 1930 h 1942"/>
                  <a:gd name="T70" fmla="*/ 510 w 1662"/>
                  <a:gd name="T71" fmla="*/ 1836 h 1942"/>
                  <a:gd name="T72" fmla="*/ 337 w 1662"/>
                  <a:gd name="T73" fmla="*/ 1669 h 1942"/>
                  <a:gd name="T74" fmla="*/ 205 w 1662"/>
                  <a:gd name="T75" fmla="*/ 1452 h 1942"/>
                  <a:gd name="T76" fmla="*/ 111 w 1662"/>
                  <a:gd name="T77" fmla="*/ 1364 h 1942"/>
                  <a:gd name="T78" fmla="*/ 39 w 1662"/>
                  <a:gd name="T79" fmla="*/ 1284 h 1942"/>
                  <a:gd name="T80" fmla="*/ 2 w 1662"/>
                  <a:gd name="T81" fmla="*/ 1143 h 1942"/>
                  <a:gd name="T82" fmla="*/ 9 w 1662"/>
                  <a:gd name="T83" fmla="*/ 1009 h 1942"/>
                  <a:gd name="T84" fmla="*/ 50 w 1662"/>
                  <a:gd name="T85" fmla="*/ 930 h 1942"/>
                  <a:gd name="T86" fmla="*/ 98 w 1662"/>
                  <a:gd name="T87" fmla="*/ 851 h 1942"/>
                  <a:gd name="T88" fmla="*/ 85 w 1662"/>
                  <a:gd name="T89" fmla="*/ 643 h 1942"/>
                  <a:gd name="T90" fmla="*/ 120 w 1662"/>
                  <a:gd name="T91" fmla="*/ 487 h 1942"/>
                  <a:gd name="T92" fmla="*/ 183 w 1662"/>
                  <a:gd name="T93" fmla="*/ 377 h 1942"/>
                  <a:gd name="T94" fmla="*/ 257 w 1662"/>
                  <a:gd name="T95" fmla="*/ 305 h 1942"/>
                  <a:gd name="T96" fmla="*/ 319 w 1662"/>
                  <a:gd name="T97" fmla="*/ 266 h 1942"/>
                  <a:gd name="T98" fmla="*/ 352 w 1662"/>
                  <a:gd name="T99" fmla="*/ 246 h 1942"/>
                  <a:gd name="T100" fmla="*/ 390 w 1662"/>
                  <a:gd name="T101" fmla="*/ 196 h 1942"/>
                  <a:gd name="T102" fmla="*/ 459 w 1662"/>
                  <a:gd name="T103" fmla="*/ 127 h 1942"/>
                  <a:gd name="T104" fmla="*/ 559 w 1662"/>
                  <a:gd name="T105" fmla="*/ 57 h 1942"/>
                  <a:gd name="T106" fmla="*/ 690 w 1662"/>
                  <a:gd name="T107" fmla="*/ 10 h 19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662" h="1942">
                    <a:moveTo>
                      <a:pt x="526" y="499"/>
                    </a:moveTo>
                    <a:lnTo>
                      <a:pt x="484" y="546"/>
                    </a:lnTo>
                    <a:lnTo>
                      <a:pt x="445" y="595"/>
                    </a:lnTo>
                    <a:lnTo>
                      <a:pt x="410" y="645"/>
                    </a:lnTo>
                    <a:lnTo>
                      <a:pt x="379" y="696"/>
                    </a:lnTo>
                    <a:lnTo>
                      <a:pt x="352" y="747"/>
                    </a:lnTo>
                    <a:lnTo>
                      <a:pt x="329" y="797"/>
                    </a:lnTo>
                    <a:lnTo>
                      <a:pt x="309" y="847"/>
                    </a:lnTo>
                    <a:lnTo>
                      <a:pt x="291" y="895"/>
                    </a:lnTo>
                    <a:lnTo>
                      <a:pt x="277" y="941"/>
                    </a:lnTo>
                    <a:lnTo>
                      <a:pt x="264" y="984"/>
                    </a:lnTo>
                    <a:lnTo>
                      <a:pt x="255" y="1023"/>
                    </a:lnTo>
                    <a:lnTo>
                      <a:pt x="247" y="1059"/>
                    </a:lnTo>
                    <a:lnTo>
                      <a:pt x="241" y="1091"/>
                    </a:lnTo>
                    <a:lnTo>
                      <a:pt x="250" y="1148"/>
                    </a:lnTo>
                    <a:lnTo>
                      <a:pt x="263" y="1206"/>
                    </a:lnTo>
                    <a:lnTo>
                      <a:pt x="280" y="1263"/>
                    </a:lnTo>
                    <a:lnTo>
                      <a:pt x="299" y="1320"/>
                    </a:lnTo>
                    <a:lnTo>
                      <a:pt x="322" y="1375"/>
                    </a:lnTo>
                    <a:lnTo>
                      <a:pt x="347" y="1429"/>
                    </a:lnTo>
                    <a:lnTo>
                      <a:pt x="375" y="1480"/>
                    </a:lnTo>
                    <a:lnTo>
                      <a:pt x="406" y="1530"/>
                    </a:lnTo>
                    <a:lnTo>
                      <a:pt x="440" y="1576"/>
                    </a:lnTo>
                    <a:lnTo>
                      <a:pt x="476" y="1620"/>
                    </a:lnTo>
                    <a:lnTo>
                      <a:pt x="513" y="1659"/>
                    </a:lnTo>
                    <a:lnTo>
                      <a:pt x="553" y="1695"/>
                    </a:lnTo>
                    <a:lnTo>
                      <a:pt x="594" y="1726"/>
                    </a:lnTo>
                    <a:lnTo>
                      <a:pt x="638" y="1753"/>
                    </a:lnTo>
                    <a:lnTo>
                      <a:pt x="683" y="1774"/>
                    </a:lnTo>
                    <a:lnTo>
                      <a:pt x="729" y="1789"/>
                    </a:lnTo>
                    <a:lnTo>
                      <a:pt x="777" y="1800"/>
                    </a:lnTo>
                    <a:lnTo>
                      <a:pt x="825" y="1803"/>
                    </a:lnTo>
                    <a:lnTo>
                      <a:pt x="875" y="1800"/>
                    </a:lnTo>
                    <a:lnTo>
                      <a:pt x="922" y="1789"/>
                    </a:lnTo>
                    <a:lnTo>
                      <a:pt x="968" y="1774"/>
                    </a:lnTo>
                    <a:lnTo>
                      <a:pt x="1013" y="1753"/>
                    </a:lnTo>
                    <a:lnTo>
                      <a:pt x="1056" y="1726"/>
                    </a:lnTo>
                    <a:lnTo>
                      <a:pt x="1099" y="1695"/>
                    </a:lnTo>
                    <a:lnTo>
                      <a:pt x="1139" y="1659"/>
                    </a:lnTo>
                    <a:lnTo>
                      <a:pt x="1176" y="1619"/>
                    </a:lnTo>
                    <a:lnTo>
                      <a:pt x="1212" y="1576"/>
                    </a:lnTo>
                    <a:lnTo>
                      <a:pt x="1245" y="1529"/>
                    </a:lnTo>
                    <a:lnTo>
                      <a:pt x="1276" y="1480"/>
                    </a:lnTo>
                    <a:lnTo>
                      <a:pt x="1305" y="1428"/>
                    </a:lnTo>
                    <a:lnTo>
                      <a:pt x="1330" y="1374"/>
                    </a:lnTo>
                    <a:lnTo>
                      <a:pt x="1353" y="1319"/>
                    </a:lnTo>
                    <a:lnTo>
                      <a:pt x="1372" y="1262"/>
                    </a:lnTo>
                    <a:lnTo>
                      <a:pt x="1388" y="1205"/>
                    </a:lnTo>
                    <a:lnTo>
                      <a:pt x="1401" y="1147"/>
                    </a:lnTo>
                    <a:lnTo>
                      <a:pt x="1411" y="1089"/>
                    </a:lnTo>
                    <a:lnTo>
                      <a:pt x="1416" y="1032"/>
                    </a:lnTo>
                    <a:lnTo>
                      <a:pt x="1418" y="974"/>
                    </a:lnTo>
                    <a:lnTo>
                      <a:pt x="1417" y="904"/>
                    </a:lnTo>
                    <a:lnTo>
                      <a:pt x="1414" y="838"/>
                    </a:lnTo>
                    <a:lnTo>
                      <a:pt x="1339" y="839"/>
                    </a:lnTo>
                    <a:lnTo>
                      <a:pt x="1266" y="836"/>
                    </a:lnTo>
                    <a:lnTo>
                      <a:pt x="1198" y="830"/>
                    </a:lnTo>
                    <a:lnTo>
                      <a:pt x="1133" y="820"/>
                    </a:lnTo>
                    <a:lnTo>
                      <a:pt x="1070" y="808"/>
                    </a:lnTo>
                    <a:lnTo>
                      <a:pt x="1012" y="794"/>
                    </a:lnTo>
                    <a:lnTo>
                      <a:pt x="956" y="777"/>
                    </a:lnTo>
                    <a:lnTo>
                      <a:pt x="903" y="757"/>
                    </a:lnTo>
                    <a:lnTo>
                      <a:pt x="853" y="737"/>
                    </a:lnTo>
                    <a:lnTo>
                      <a:pt x="806" y="713"/>
                    </a:lnTo>
                    <a:lnTo>
                      <a:pt x="762" y="690"/>
                    </a:lnTo>
                    <a:lnTo>
                      <a:pt x="721" y="664"/>
                    </a:lnTo>
                    <a:lnTo>
                      <a:pt x="682" y="638"/>
                    </a:lnTo>
                    <a:lnTo>
                      <a:pt x="646" y="610"/>
                    </a:lnTo>
                    <a:lnTo>
                      <a:pt x="612" y="583"/>
                    </a:lnTo>
                    <a:lnTo>
                      <a:pt x="581" y="555"/>
                    </a:lnTo>
                    <a:lnTo>
                      <a:pt x="552" y="527"/>
                    </a:lnTo>
                    <a:lnTo>
                      <a:pt x="526" y="499"/>
                    </a:lnTo>
                    <a:close/>
                    <a:moveTo>
                      <a:pt x="808" y="0"/>
                    </a:moveTo>
                    <a:lnTo>
                      <a:pt x="851" y="3"/>
                    </a:lnTo>
                    <a:lnTo>
                      <a:pt x="897" y="11"/>
                    </a:lnTo>
                    <a:lnTo>
                      <a:pt x="944" y="23"/>
                    </a:lnTo>
                    <a:lnTo>
                      <a:pt x="993" y="39"/>
                    </a:lnTo>
                    <a:lnTo>
                      <a:pt x="1044" y="60"/>
                    </a:lnTo>
                    <a:lnTo>
                      <a:pt x="1097" y="86"/>
                    </a:lnTo>
                    <a:lnTo>
                      <a:pt x="1152" y="118"/>
                    </a:lnTo>
                    <a:lnTo>
                      <a:pt x="1179" y="135"/>
                    </a:lnTo>
                    <a:lnTo>
                      <a:pt x="1208" y="155"/>
                    </a:lnTo>
                    <a:lnTo>
                      <a:pt x="1239" y="179"/>
                    </a:lnTo>
                    <a:lnTo>
                      <a:pt x="1271" y="205"/>
                    </a:lnTo>
                    <a:lnTo>
                      <a:pt x="1304" y="233"/>
                    </a:lnTo>
                    <a:lnTo>
                      <a:pt x="1334" y="261"/>
                    </a:lnTo>
                    <a:lnTo>
                      <a:pt x="1363" y="292"/>
                    </a:lnTo>
                    <a:lnTo>
                      <a:pt x="1388" y="323"/>
                    </a:lnTo>
                    <a:lnTo>
                      <a:pt x="1409" y="353"/>
                    </a:lnTo>
                    <a:lnTo>
                      <a:pt x="1409" y="353"/>
                    </a:lnTo>
                    <a:lnTo>
                      <a:pt x="1433" y="389"/>
                    </a:lnTo>
                    <a:lnTo>
                      <a:pt x="1455" y="429"/>
                    </a:lnTo>
                    <a:lnTo>
                      <a:pt x="1475" y="472"/>
                    </a:lnTo>
                    <a:lnTo>
                      <a:pt x="1493" y="519"/>
                    </a:lnTo>
                    <a:lnTo>
                      <a:pt x="1509" y="570"/>
                    </a:lnTo>
                    <a:lnTo>
                      <a:pt x="1524" y="626"/>
                    </a:lnTo>
                    <a:lnTo>
                      <a:pt x="1535" y="685"/>
                    </a:lnTo>
                    <a:lnTo>
                      <a:pt x="1545" y="749"/>
                    </a:lnTo>
                    <a:lnTo>
                      <a:pt x="1551" y="817"/>
                    </a:lnTo>
                    <a:lnTo>
                      <a:pt x="1555" y="892"/>
                    </a:lnTo>
                    <a:lnTo>
                      <a:pt x="1573" y="900"/>
                    </a:lnTo>
                    <a:lnTo>
                      <a:pt x="1590" y="910"/>
                    </a:lnTo>
                    <a:lnTo>
                      <a:pt x="1605" y="922"/>
                    </a:lnTo>
                    <a:lnTo>
                      <a:pt x="1619" y="939"/>
                    </a:lnTo>
                    <a:lnTo>
                      <a:pt x="1632" y="957"/>
                    </a:lnTo>
                    <a:lnTo>
                      <a:pt x="1642" y="979"/>
                    </a:lnTo>
                    <a:lnTo>
                      <a:pt x="1651" y="1003"/>
                    </a:lnTo>
                    <a:lnTo>
                      <a:pt x="1657" y="1032"/>
                    </a:lnTo>
                    <a:lnTo>
                      <a:pt x="1661" y="1064"/>
                    </a:lnTo>
                    <a:lnTo>
                      <a:pt x="1662" y="1102"/>
                    </a:lnTo>
                    <a:lnTo>
                      <a:pt x="1660" y="1143"/>
                    </a:lnTo>
                    <a:lnTo>
                      <a:pt x="1655" y="1183"/>
                    </a:lnTo>
                    <a:lnTo>
                      <a:pt x="1648" y="1218"/>
                    </a:lnTo>
                    <a:lnTo>
                      <a:pt x="1638" y="1250"/>
                    </a:lnTo>
                    <a:lnTo>
                      <a:pt x="1625" y="1278"/>
                    </a:lnTo>
                    <a:lnTo>
                      <a:pt x="1611" y="1304"/>
                    </a:lnTo>
                    <a:lnTo>
                      <a:pt x="1595" y="1325"/>
                    </a:lnTo>
                    <a:lnTo>
                      <a:pt x="1577" y="1344"/>
                    </a:lnTo>
                    <a:lnTo>
                      <a:pt x="1558" y="1360"/>
                    </a:lnTo>
                    <a:lnTo>
                      <a:pt x="1537" y="1372"/>
                    </a:lnTo>
                    <a:lnTo>
                      <a:pt x="1515" y="1382"/>
                    </a:lnTo>
                    <a:lnTo>
                      <a:pt x="1493" y="1390"/>
                    </a:lnTo>
                    <a:lnTo>
                      <a:pt x="1471" y="1395"/>
                    </a:lnTo>
                    <a:lnTo>
                      <a:pt x="1445" y="1454"/>
                    </a:lnTo>
                    <a:lnTo>
                      <a:pt x="1416" y="1512"/>
                    </a:lnTo>
                    <a:lnTo>
                      <a:pt x="1385" y="1567"/>
                    </a:lnTo>
                    <a:lnTo>
                      <a:pt x="1350" y="1620"/>
                    </a:lnTo>
                    <a:lnTo>
                      <a:pt x="1313" y="1670"/>
                    </a:lnTo>
                    <a:lnTo>
                      <a:pt x="1273" y="1717"/>
                    </a:lnTo>
                    <a:lnTo>
                      <a:pt x="1231" y="1761"/>
                    </a:lnTo>
                    <a:lnTo>
                      <a:pt x="1187" y="1801"/>
                    </a:lnTo>
                    <a:lnTo>
                      <a:pt x="1141" y="1836"/>
                    </a:lnTo>
                    <a:lnTo>
                      <a:pt x="1092" y="1868"/>
                    </a:lnTo>
                    <a:lnTo>
                      <a:pt x="1042" y="1893"/>
                    </a:lnTo>
                    <a:lnTo>
                      <a:pt x="990" y="1915"/>
                    </a:lnTo>
                    <a:lnTo>
                      <a:pt x="937" y="1930"/>
                    </a:lnTo>
                    <a:lnTo>
                      <a:pt x="882" y="1939"/>
                    </a:lnTo>
                    <a:lnTo>
                      <a:pt x="825" y="1942"/>
                    </a:lnTo>
                    <a:lnTo>
                      <a:pt x="769" y="1939"/>
                    </a:lnTo>
                    <a:lnTo>
                      <a:pt x="714" y="1930"/>
                    </a:lnTo>
                    <a:lnTo>
                      <a:pt x="661" y="1915"/>
                    </a:lnTo>
                    <a:lnTo>
                      <a:pt x="608" y="1893"/>
                    </a:lnTo>
                    <a:lnTo>
                      <a:pt x="558" y="1867"/>
                    </a:lnTo>
                    <a:lnTo>
                      <a:pt x="510" y="1836"/>
                    </a:lnTo>
                    <a:lnTo>
                      <a:pt x="464" y="1800"/>
                    </a:lnTo>
                    <a:lnTo>
                      <a:pt x="419" y="1760"/>
                    </a:lnTo>
                    <a:lnTo>
                      <a:pt x="377" y="1716"/>
                    </a:lnTo>
                    <a:lnTo>
                      <a:pt x="337" y="1669"/>
                    </a:lnTo>
                    <a:lnTo>
                      <a:pt x="300" y="1618"/>
                    </a:lnTo>
                    <a:lnTo>
                      <a:pt x="266" y="1565"/>
                    </a:lnTo>
                    <a:lnTo>
                      <a:pt x="234" y="1510"/>
                    </a:lnTo>
                    <a:lnTo>
                      <a:pt x="205" y="1452"/>
                    </a:lnTo>
                    <a:lnTo>
                      <a:pt x="179" y="1392"/>
                    </a:lnTo>
                    <a:lnTo>
                      <a:pt x="156" y="1386"/>
                    </a:lnTo>
                    <a:lnTo>
                      <a:pt x="133" y="1376"/>
                    </a:lnTo>
                    <a:lnTo>
                      <a:pt x="111" y="1364"/>
                    </a:lnTo>
                    <a:lnTo>
                      <a:pt x="91" y="1349"/>
                    </a:lnTo>
                    <a:lnTo>
                      <a:pt x="72" y="1330"/>
                    </a:lnTo>
                    <a:lnTo>
                      <a:pt x="55" y="1309"/>
                    </a:lnTo>
                    <a:lnTo>
                      <a:pt x="39" y="1284"/>
                    </a:lnTo>
                    <a:lnTo>
                      <a:pt x="26" y="1254"/>
                    </a:lnTo>
                    <a:lnTo>
                      <a:pt x="15" y="1221"/>
                    </a:lnTo>
                    <a:lnTo>
                      <a:pt x="7" y="1184"/>
                    </a:lnTo>
                    <a:lnTo>
                      <a:pt x="2" y="1143"/>
                    </a:lnTo>
                    <a:lnTo>
                      <a:pt x="0" y="1104"/>
                    </a:lnTo>
                    <a:lnTo>
                      <a:pt x="1" y="1068"/>
                    </a:lnTo>
                    <a:lnTo>
                      <a:pt x="4" y="1038"/>
                    </a:lnTo>
                    <a:lnTo>
                      <a:pt x="9" y="1009"/>
                    </a:lnTo>
                    <a:lnTo>
                      <a:pt x="17" y="985"/>
                    </a:lnTo>
                    <a:lnTo>
                      <a:pt x="27" y="964"/>
                    </a:lnTo>
                    <a:lnTo>
                      <a:pt x="38" y="946"/>
                    </a:lnTo>
                    <a:lnTo>
                      <a:pt x="50" y="930"/>
                    </a:lnTo>
                    <a:lnTo>
                      <a:pt x="65" y="916"/>
                    </a:lnTo>
                    <a:lnTo>
                      <a:pt x="80" y="906"/>
                    </a:lnTo>
                    <a:lnTo>
                      <a:pt x="96" y="897"/>
                    </a:lnTo>
                    <a:lnTo>
                      <a:pt x="98" y="851"/>
                    </a:lnTo>
                    <a:lnTo>
                      <a:pt x="89" y="794"/>
                    </a:lnTo>
                    <a:lnTo>
                      <a:pt x="85" y="740"/>
                    </a:lnTo>
                    <a:lnTo>
                      <a:pt x="83" y="690"/>
                    </a:lnTo>
                    <a:lnTo>
                      <a:pt x="85" y="643"/>
                    </a:lnTo>
                    <a:lnTo>
                      <a:pt x="90" y="599"/>
                    </a:lnTo>
                    <a:lnTo>
                      <a:pt x="98" y="559"/>
                    </a:lnTo>
                    <a:lnTo>
                      <a:pt x="108" y="522"/>
                    </a:lnTo>
                    <a:lnTo>
                      <a:pt x="120" y="487"/>
                    </a:lnTo>
                    <a:lnTo>
                      <a:pt x="134" y="455"/>
                    </a:lnTo>
                    <a:lnTo>
                      <a:pt x="149" y="427"/>
                    </a:lnTo>
                    <a:lnTo>
                      <a:pt x="166" y="400"/>
                    </a:lnTo>
                    <a:lnTo>
                      <a:pt x="183" y="377"/>
                    </a:lnTo>
                    <a:lnTo>
                      <a:pt x="202" y="355"/>
                    </a:lnTo>
                    <a:lnTo>
                      <a:pt x="220" y="337"/>
                    </a:lnTo>
                    <a:lnTo>
                      <a:pt x="239" y="320"/>
                    </a:lnTo>
                    <a:lnTo>
                      <a:pt x="257" y="305"/>
                    </a:lnTo>
                    <a:lnTo>
                      <a:pt x="274" y="293"/>
                    </a:lnTo>
                    <a:lnTo>
                      <a:pt x="290" y="282"/>
                    </a:lnTo>
                    <a:lnTo>
                      <a:pt x="305" y="273"/>
                    </a:lnTo>
                    <a:lnTo>
                      <a:pt x="319" y="266"/>
                    </a:lnTo>
                    <a:lnTo>
                      <a:pt x="331" y="260"/>
                    </a:lnTo>
                    <a:lnTo>
                      <a:pt x="341" y="255"/>
                    </a:lnTo>
                    <a:lnTo>
                      <a:pt x="348" y="253"/>
                    </a:lnTo>
                    <a:lnTo>
                      <a:pt x="352" y="246"/>
                    </a:lnTo>
                    <a:lnTo>
                      <a:pt x="359" y="237"/>
                    </a:lnTo>
                    <a:lnTo>
                      <a:pt x="367" y="225"/>
                    </a:lnTo>
                    <a:lnTo>
                      <a:pt x="377" y="212"/>
                    </a:lnTo>
                    <a:lnTo>
                      <a:pt x="390" y="196"/>
                    </a:lnTo>
                    <a:lnTo>
                      <a:pt x="404" y="180"/>
                    </a:lnTo>
                    <a:lnTo>
                      <a:pt x="421" y="163"/>
                    </a:lnTo>
                    <a:lnTo>
                      <a:pt x="439" y="145"/>
                    </a:lnTo>
                    <a:lnTo>
                      <a:pt x="459" y="127"/>
                    </a:lnTo>
                    <a:lnTo>
                      <a:pt x="481" y="108"/>
                    </a:lnTo>
                    <a:lnTo>
                      <a:pt x="505" y="91"/>
                    </a:lnTo>
                    <a:lnTo>
                      <a:pt x="531" y="74"/>
                    </a:lnTo>
                    <a:lnTo>
                      <a:pt x="559" y="57"/>
                    </a:lnTo>
                    <a:lnTo>
                      <a:pt x="589" y="43"/>
                    </a:lnTo>
                    <a:lnTo>
                      <a:pt x="620" y="30"/>
                    </a:lnTo>
                    <a:lnTo>
                      <a:pt x="655" y="19"/>
                    </a:lnTo>
                    <a:lnTo>
                      <a:pt x="690" y="10"/>
                    </a:lnTo>
                    <a:lnTo>
                      <a:pt x="728" y="3"/>
                    </a:lnTo>
                    <a:lnTo>
                      <a:pt x="767" y="0"/>
                    </a:lnTo>
                    <a:lnTo>
                      <a:pt x="80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20" name="Freeform 23"/>
              <p:cNvSpPr>
                <a:spLocks noEditPoints="1"/>
              </p:cNvSpPr>
              <p:nvPr/>
            </p:nvSpPr>
            <p:spPr bwMode="auto">
              <a:xfrm>
                <a:off x="2664" y="4250"/>
                <a:ext cx="83" cy="27"/>
              </a:xfrm>
              <a:custGeom>
                <a:avLst/>
                <a:gdLst>
                  <a:gd name="T0" fmla="*/ 613 w 916"/>
                  <a:gd name="T1" fmla="*/ 78 h 300"/>
                  <a:gd name="T2" fmla="*/ 561 w 916"/>
                  <a:gd name="T3" fmla="*/ 109 h 300"/>
                  <a:gd name="T4" fmla="*/ 554 w 916"/>
                  <a:gd name="T5" fmla="*/ 165 h 300"/>
                  <a:gd name="T6" fmla="*/ 579 w 916"/>
                  <a:gd name="T7" fmla="*/ 210 h 300"/>
                  <a:gd name="T8" fmla="*/ 665 w 916"/>
                  <a:gd name="T9" fmla="*/ 229 h 300"/>
                  <a:gd name="T10" fmla="*/ 787 w 916"/>
                  <a:gd name="T11" fmla="*/ 223 h 300"/>
                  <a:gd name="T12" fmla="*/ 839 w 916"/>
                  <a:gd name="T13" fmla="*/ 191 h 300"/>
                  <a:gd name="T14" fmla="*/ 846 w 916"/>
                  <a:gd name="T15" fmla="*/ 135 h 300"/>
                  <a:gd name="T16" fmla="*/ 820 w 916"/>
                  <a:gd name="T17" fmla="*/ 90 h 300"/>
                  <a:gd name="T18" fmla="*/ 734 w 916"/>
                  <a:gd name="T19" fmla="*/ 72 h 300"/>
                  <a:gd name="T20" fmla="*/ 153 w 916"/>
                  <a:gd name="T21" fmla="*/ 74 h 300"/>
                  <a:gd name="T22" fmla="*/ 85 w 916"/>
                  <a:gd name="T23" fmla="*/ 99 h 300"/>
                  <a:gd name="T24" fmla="*/ 70 w 916"/>
                  <a:gd name="T25" fmla="*/ 150 h 300"/>
                  <a:gd name="T26" fmla="*/ 85 w 916"/>
                  <a:gd name="T27" fmla="*/ 201 h 300"/>
                  <a:gd name="T28" fmla="*/ 153 w 916"/>
                  <a:gd name="T29" fmla="*/ 227 h 300"/>
                  <a:gd name="T30" fmla="*/ 280 w 916"/>
                  <a:gd name="T31" fmla="*/ 227 h 300"/>
                  <a:gd name="T32" fmla="*/ 348 w 916"/>
                  <a:gd name="T33" fmla="*/ 201 h 300"/>
                  <a:gd name="T34" fmla="*/ 363 w 916"/>
                  <a:gd name="T35" fmla="*/ 150 h 300"/>
                  <a:gd name="T36" fmla="*/ 348 w 916"/>
                  <a:gd name="T37" fmla="*/ 99 h 300"/>
                  <a:gd name="T38" fmla="*/ 280 w 916"/>
                  <a:gd name="T39" fmla="*/ 74 h 300"/>
                  <a:gd name="T40" fmla="*/ 234 w 916"/>
                  <a:gd name="T41" fmla="*/ 0 h 300"/>
                  <a:gd name="T42" fmla="*/ 321 w 916"/>
                  <a:gd name="T43" fmla="*/ 9 h 300"/>
                  <a:gd name="T44" fmla="*/ 400 w 916"/>
                  <a:gd name="T45" fmla="*/ 53 h 300"/>
                  <a:gd name="T46" fmla="*/ 574 w 916"/>
                  <a:gd name="T47" fmla="*/ 17 h 300"/>
                  <a:gd name="T48" fmla="*/ 662 w 916"/>
                  <a:gd name="T49" fmla="*/ 1 h 300"/>
                  <a:gd name="T50" fmla="*/ 732 w 916"/>
                  <a:gd name="T51" fmla="*/ 0 h 300"/>
                  <a:gd name="T52" fmla="*/ 806 w 916"/>
                  <a:gd name="T53" fmla="*/ 10 h 300"/>
                  <a:gd name="T54" fmla="*/ 875 w 916"/>
                  <a:gd name="T55" fmla="*/ 45 h 300"/>
                  <a:gd name="T56" fmla="*/ 914 w 916"/>
                  <a:gd name="T57" fmla="*/ 123 h 300"/>
                  <a:gd name="T58" fmla="*/ 900 w 916"/>
                  <a:gd name="T59" fmla="*/ 223 h 300"/>
                  <a:gd name="T60" fmla="*/ 843 w 916"/>
                  <a:gd name="T61" fmla="*/ 277 h 300"/>
                  <a:gd name="T62" fmla="*/ 768 w 916"/>
                  <a:gd name="T63" fmla="*/ 297 h 300"/>
                  <a:gd name="T64" fmla="*/ 699 w 916"/>
                  <a:gd name="T65" fmla="*/ 300 h 300"/>
                  <a:gd name="T66" fmla="*/ 632 w 916"/>
                  <a:gd name="T67" fmla="*/ 297 h 300"/>
                  <a:gd name="T68" fmla="*/ 557 w 916"/>
                  <a:gd name="T69" fmla="*/ 277 h 300"/>
                  <a:gd name="T70" fmla="*/ 500 w 916"/>
                  <a:gd name="T71" fmla="*/ 224 h 300"/>
                  <a:gd name="T72" fmla="*/ 485 w 916"/>
                  <a:gd name="T73" fmla="*/ 137 h 300"/>
                  <a:gd name="T74" fmla="*/ 432 w 916"/>
                  <a:gd name="T75" fmla="*/ 150 h 300"/>
                  <a:gd name="T76" fmla="*/ 405 w 916"/>
                  <a:gd name="T77" fmla="*/ 241 h 300"/>
                  <a:gd name="T78" fmla="*/ 342 w 916"/>
                  <a:gd name="T79" fmla="*/ 284 h 300"/>
                  <a:gd name="T80" fmla="*/ 266 w 916"/>
                  <a:gd name="T81" fmla="*/ 298 h 300"/>
                  <a:gd name="T82" fmla="*/ 201 w 916"/>
                  <a:gd name="T83" fmla="*/ 299 h 300"/>
                  <a:gd name="T84" fmla="*/ 129 w 916"/>
                  <a:gd name="T85" fmla="*/ 294 h 300"/>
                  <a:gd name="T86" fmla="*/ 57 w 916"/>
                  <a:gd name="T87" fmla="*/ 267 h 300"/>
                  <a:gd name="T88" fmla="*/ 7 w 916"/>
                  <a:gd name="T89" fmla="*/ 202 h 300"/>
                  <a:gd name="T90" fmla="*/ 7 w 916"/>
                  <a:gd name="T91" fmla="*/ 98 h 300"/>
                  <a:gd name="T92" fmla="*/ 57 w 916"/>
                  <a:gd name="T93" fmla="*/ 33 h 300"/>
                  <a:gd name="T94" fmla="*/ 129 w 916"/>
                  <a:gd name="T95" fmla="*/ 6 h 300"/>
                  <a:gd name="T96" fmla="*/ 201 w 916"/>
                  <a:gd name="T97" fmla="*/ 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16" h="300">
                    <a:moveTo>
                      <a:pt x="699" y="71"/>
                    </a:moveTo>
                    <a:lnTo>
                      <a:pt x="665" y="72"/>
                    </a:lnTo>
                    <a:lnTo>
                      <a:pt x="636" y="74"/>
                    </a:lnTo>
                    <a:lnTo>
                      <a:pt x="613" y="78"/>
                    </a:lnTo>
                    <a:lnTo>
                      <a:pt x="594" y="83"/>
                    </a:lnTo>
                    <a:lnTo>
                      <a:pt x="579" y="90"/>
                    </a:lnTo>
                    <a:lnTo>
                      <a:pt x="569" y="99"/>
                    </a:lnTo>
                    <a:lnTo>
                      <a:pt x="561" y="109"/>
                    </a:lnTo>
                    <a:lnTo>
                      <a:pt x="556" y="122"/>
                    </a:lnTo>
                    <a:lnTo>
                      <a:pt x="554" y="135"/>
                    </a:lnTo>
                    <a:lnTo>
                      <a:pt x="553" y="150"/>
                    </a:lnTo>
                    <a:lnTo>
                      <a:pt x="554" y="165"/>
                    </a:lnTo>
                    <a:lnTo>
                      <a:pt x="556" y="179"/>
                    </a:lnTo>
                    <a:lnTo>
                      <a:pt x="561" y="191"/>
                    </a:lnTo>
                    <a:lnTo>
                      <a:pt x="569" y="201"/>
                    </a:lnTo>
                    <a:lnTo>
                      <a:pt x="579" y="210"/>
                    </a:lnTo>
                    <a:lnTo>
                      <a:pt x="594" y="216"/>
                    </a:lnTo>
                    <a:lnTo>
                      <a:pt x="613" y="223"/>
                    </a:lnTo>
                    <a:lnTo>
                      <a:pt x="636" y="227"/>
                    </a:lnTo>
                    <a:lnTo>
                      <a:pt x="665" y="229"/>
                    </a:lnTo>
                    <a:lnTo>
                      <a:pt x="699" y="230"/>
                    </a:lnTo>
                    <a:lnTo>
                      <a:pt x="734" y="229"/>
                    </a:lnTo>
                    <a:lnTo>
                      <a:pt x="763" y="227"/>
                    </a:lnTo>
                    <a:lnTo>
                      <a:pt x="787" y="223"/>
                    </a:lnTo>
                    <a:lnTo>
                      <a:pt x="805" y="216"/>
                    </a:lnTo>
                    <a:lnTo>
                      <a:pt x="820" y="210"/>
                    </a:lnTo>
                    <a:lnTo>
                      <a:pt x="831" y="201"/>
                    </a:lnTo>
                    <a:lnTo>
                      <a:pt x="839" y="191"/>
                    </a:lnTo>
                    <a:lnTo>
                      <a:pt x="843" y="179"/>
                    </a:lnTo>
                    <a:lnTo>
                      <a:pt x="846" y="165"/>
                    </a:lnTo>
                    <a:lnTo>
                      <a:pt x="847" y="150"/>
                    </a:lnTo>
                    <a:lnTo>
                      <a:pt x="846" y="135"/>
                    </a:lnTo>
                    <a:lnTo>
                      <a:pt x="843" y="122"/>
                    </a:lnTo>
                    <a:lnTo>
                      <a:pt x="839" y="109"/>
                    </a:lnTo>
                    <a:lnTo>
                      <a:pt x="831" y="99"/>
                    </a:lnTo>
                    <a:lnTo>
                      <a:pt x="820" y="90"/>
                    </a:lnTo>
                    <a:lnTo>
                      <a:pt x="805" y="83"/>
                    </a:lnTo>
                    <a:lnTo>
                      <a:pt x="787" y="78"/>
                    </a:lnTo>
                    <a:lnTo>
                      <a:pt x="763" y="74"/>
                    </a:lnTo>
                    <a:lnTo>
                      <a:pt x="734" y="72"/>
                    </a:lnTo>
                    <a:lnTo>
                      <a:pt x="699" y="71"/>
                    </a:lnTo>
                    <a:close/>
                    <a:moveTo>
                      <a:pt x="216" y="71"/>
                    </a:moveTo>
                    <a:lnTo>
                      <a:pt x="182" y="72"/>
                    </a:lnTo>
                    <a:lnTo>
                      <a:pt x="153" y="74"/>
                    </a:lnTo>
                    <a:lnTo>
                      <a:pt x="130" y="78"/>
                    </a:lnTo>
                    <a:lnTo>
                      <a:pt x="111" y="83"/>
                    </a:lnTo>
                    <a:lnTo>
                      <a:pt x="96" y="90"/>
                    </a:lnTo>
                    <a:lnTo>
                      <a:pt x="85" y="99"/>
                    </a:lnTo>
                    <a:lnTo>
                      <a:pt x="78" y="109"/>
                    </a:lnTo>
                    <a:lnTo>
                      <a:pt x="73" y="122"/>
                    </a:lnTo>
                    <a:lnTo>
                      <a:pt x="70" y="135"/>
                    </a:lnTo>
                    <a:lnTo>
                      <a:pt x="70" y="150"/>
                    </a:lnTo>
                    <a:lnTo>
                      <a:pt x="70" y="165"/>
                    </a:lnTo>
                    <a:lnTo>
                      <a:pt x="73" y="179"/>
                    </a:lnTo>
                    <a:lnTo>
                      <a:pt x="78" y="191"/>
                    </a:lnTo>
                    <a:lnTo>
                      <a:pt x="85" y="201"/>
                    </a:lnTo>
                    <a:lnTo>
                      <a:pt x="96" y="210"/>
                    </a:lnTo>
                    <a:lnTo>
                      <a:pt x="111" y="216"/>
                    </a:lnTo>
                    <a:lnTo>
                      <a:pt x="130" y="223"/>
                    </a:lnTo>
                    <a:lnTo>
                      <a:pt x="153" y="227"/>
                    </a:lnTo>
                    <a:lnTo>
                      <a:pt x="182" y="229"/>
                    </a:lnTo>
                    <a:lnTo>
                      <a:pt x="216" y="230"/>
                    </a:lnTo>
                    <a:lnTo>
                      <a:pt x="250" y="229"/>
                    </a:lnTo>
                    <a:lnTo>
                      <a:pt x="280" y="227"/>
                    </a:lnTo>
                    <a:lnTo>
                      <a:pt x="304" y="223"/>
                    </a:lnTo>
                    <a:lnTo>
                      <a:pt x="322" y="216"/>
                    </a:lnTo>
                    <a:lnTo>
                      <a:pt x="337" y="210"/>
                    </a:lnTo>
                    <a:lnTo>
                      <a:pt x="348" y="201"/>
                    </a:lnTo>
                    <a:lnTo>
                      <a:pt x="355" y="191"/>
                    </a:lnTo>
                    <a:lnTo>
                      <a:pt x="360" y="179"/>
                    </a:lnTo>
                    <a:lnTo>
                      <a:pt x="363" y="165"/>
                    </a:lnTo>
                    <a:lnTo>
                      <a:pt x="363" y="150"/>
                    </a:lnTo>
                    <a:lnTo>
                      <a:pt x="363" y="135"/>
                    </a:lnTo>
                    <a:lnTo>
                      <a:pt x="360" y="122"/>
                    </a:lnTo>
                    <a:lnTo>
                      <a:pt x="355" y="109"/>
                    </a:lnTo>
                    <a:lnTo>
                      <a:pt x="348" y="99"/>
                    </a:lnTo>
                    <a:lnTo>
                      <a:pt x="337" y="90"/>
                    </a:lnTo>
                    <a:lnTo>
                      <a:pt x="322" y="83"/>
                    </a:lnTo>
                    <a:lnTo>
                      <a:pt x="304" y="78"/>
                    </a:lnTo>
                    <a:lnTo>
                      <a:pt x="280" y="74"/>
                    </a:lnTo>
                    <a:lnTo>
                      <a:pt x="250" y="72"/>
                    </a:lnTo>
                    <a:lnTo>
                      <a:pt x="216" y="71"/>
                    </a:lnTo>
                    <a:close/>
                    <a:moveTo>
                      <a:pt x="216" y="0"/>
                    </a:moveTo>
                    <a:lnTo>
                      <a:pt x="234" y="0"/>
                    </a:lnTo>
                    <a:lnTo>
                      <a:pt x="254" y="1"/>
                    </a:lnTo>
                    <a:lnTo>
                      <a:pt x="276" y="2"/>
                    </a:lnTo>
                    <a:lnTo>
                      <a:pt x="298" y="5"/>
                    </a:lnTo>
                    <a:lnTo>
                      <a:pt x="321" y="9"/>
                    </a:lnTo>
                    <a:lnTo>
                      <a:pt x="343" y="17"/>
                    </a:lnTo>
                    <a:lnTo>
                      <a:pt x="364" y="26"/>
                    </a:lnTo>
                    <a:lnTo>
                      <a:pt x="383" y="37"/>
                    </a:lnTo>
                    <a:lnTo>
                      <a:pt x="400" y="53"/>
                    </a:lnTo>
                    <a:lnTo>
                      <a:pt x="516" y="53"/>
                    </a:lnTo>
                    <a:lnTo>
                      <a:pt x="533" y="37"/>
                    </a:lnTo>
                    <a:lnTo>
                      <a:pt x="553" y="26"/>
                    </a:lnTo>
                    <a:lnTo>
                      <a:pt x="574" y="17"/>
                    </a:lnTo>
                    <a:lnTo>
                      <a:pt x="596" y="9"/>
                    </a:lnTo>
                    <a:lnTo>
                      <a:pt x="618" y="5"/>
                    </a:lnTo>
                    <a:lnTo>
                      <a:pt x="640" y="2"/>
                    </a:lnTo>
                    <a:lnTo>
                      <a:pt x="662" y="1"/>
                    </a:lnTo>
                    <a:lnTo>
                      <a:pt x="682" y="0"/>
                    </a:lnTo>
                    <a:lnTo>
                      <a:pt x="699" y="0"/>
                    </a:lnTo>
                    <a:lnTo>
                      <a:pt x="715" y="0"/>
                    </a:lnTo>
                    <a:lnTo>
                      <a:pt x="732" y="0"/>
                    </a:lnTo>
                    <a:lnTo>
                      <a:pt x="749" y="1"/>
                    </a:lnTo>
                    <a:lnTo>
                      <a:pt x="768" y="3"/>
                    </a:lnTo>
                    <a:lnTo>
                      <a:pt x="787" y="6"/>
                    </a:lnTo>
                    <a:lnTo>
                      <a:pt x="806" y="10"/>
                    </a:lnTo>
                    <a:lnTo>
                      <a:pt x="825" y="16"/>
                    </a:lnTo>
                    <a:lnTo>
                      <a:pt x="843" y="24"/>
                    </a:lnTo>
                    <a:lnTo>
                      <a:pt x="860" y="33"/>
                    </a:lnTo>
                    <a:lnTo>
                      <a:pt x="875" y="45"/>
                    </a:lnTo>
                    <a:lnTo>
                      <a:pt x="889" y="59"/>
                    </a:lnTo>
                    <a:lnTo>
                      <a:pt x="900" y="77"/>
                    </a:lnTo>
                    <a:lnTo>
                      <a:pt x="908" y="98"/>
                    </a:lnTo>
                    <a:lnTo>
                      <a:pt x="914" y="123"/>
                    </a:lnTo>
                    <a:lnTo>
                      <a:pt x="916" y="150"/>
                    </a:lnTo>
                    <a:lnTo>
                      <a:pt x="914" y="178"/>
                    </a:lnTo>
                    <a:lnTo>
                      <a:pt x="908" y="202"/>
                    </a:lnTo>
                    <a:lnTo>
                      <a:pt x="900" y="223"/>
                    </a:lnTo>
                    <a:lnTo>
                      <a:pt x="889" y="241"/>
                    </a:lnTo>
                    <a:lnTo>
                      <a:pt x="875" y="255"/>
                    </a:lnTo>
                    <a:lnTo>
                      <a:pt x="860" y="267"/>
                    </a:lnTo>
                    <a:lnTo>
                      <a:pt x="843" y="277"/>
                    </a:lnTo>
                    <a:lnTo>
                      <a:pt x="825" y="285"/>
                    </a:lnTo>
                    <a:lnTo>
                      <a:pt x="806" y="290"/>
                    </a:lnTo>
                    <a:lnTo>
                      <a:pt x="787" y="294"/>
                    </a:lnTo>
                    <a:lnTo>
                      <a:pt x="768" y="297"/>
                    </a:lnTo>
                    <a:lnTo>
                      <a:pt x="749" y="298"/>
                    </a:lnTo>
                    <a:lnTo>
                      <a:pt x="732" y="299"/>
                    </a:lnTo>
                    <a:lnTo>
                      <a:pt x="715" y="299"/>
                    </a:lnTo>
                    <a:lnTo>
                      <a:pt x="699" y="300"/>
                    </a:lnTo>
                    <a:lnTo>
                      <a:pt x="685" y="299"/>
                    </a:lnTo>
                    <a:lnTo>
                      <a:pt x="668" y="299"/>
                    </a:lnTo>
                    <a:lnTo>
                      <a:pt x="650" y="298"/>
                    </a:lnTo>
                    <a:lnTo>
                      <a:pt x="632" y="297"/>
                    </a:lnTo>
                    <a:lnTo>
                      <a:pt x="613" y="294"/>
                    </a:lnTo>
                    <a:lnTo>
                      <a:pt x="593" y="290"/>
                    </a:lnTo>
                    <a:lnTo>
                      <a:pt x="575" y="285"/>
                    </a:lnTo>
                    <a:lnTo>
                      <a:pt x="557" y="277"/>
                    </a:lnTo>
                    <a:lnTo>
                      <a:pt x="540" y="267"/>
                    </a:lnTo>
                    <a:lnTo>
                      <a:pt x="524" y="255"/>
                    </a:lnTo>
                    <a:lnTo>
                      <a:pt x="511" y="241"/>
                    </a:lnTo>
                    <a:lnTo>
                      <a:pt x="500" y="224"/>
                    </a:lnTo>
                    <a:lnTo>
                      <a:pt x="491" y="202"/>
                    </a:lnTo>
                    <a:lnTo>
                      <a:pt x="486" y="179"/>
                    </a:lnTo>
                    <a:lnTo>
                      <a:pt x="484" y="150"/>
                    </a:lnTo>
                    <a:lnTo>
                      <a:pt x="485" y="137"/>
                    </a:lnTo>
                    <a:lnTo>
                      <a:pt x="486" y="125"/>
                    </a:lnTo>
                    <a:lnTo>
                      <a:pt x="430" y="125"/>
                    </a:lnTo>
                    <a:lnTo>
                      <a:pt x="432" y="137"/>
                    </a:lnTo>
                    <a:lnTo>
                      <a:pt x="432" y="150"/>
                    </a:lnTo>
                    <a:lnTo>
                      <a:pt x="430" y="179"/>
                    </a:lnTo>
                    <a:lnTo>
                      <a:pt x="425" y="202"/>
                    </a:lnTo>
                    <a:lnTo>
                      <a:pt x="416" y="224"/>
                    </a:lnTo>
                    <a:lnTo>
                      <a:pt x="405" y="241"/>
                    </a:lnTo>
                    <a:lnTo>
                      <a:pt x="392" y="255"/>
                    </a:lnTo>
                    <a:lnTo>
                      <a:pt x="377" y="267"/>
                    </a:lnTo>
                    <a:lnTo>
                      <a:pt x="360" y="277"/>
                    </a:lnTo>
                    <a:lnTo>
                      <a:pt x="342" y="284"/>
                    </a:lnTo>
                    <a:lnTo>
                      <a:pt x="323" y="290"/>
                    </a:lnTo>
                    <a:lnTo>
                      <a:pt x="304" y="294"/>
                    </a:lnTo>
                    <a:lnTo>
                      <a:pt x="285" y="296"/>
                    </a:lnTo>
                    <a:lnTo>
                      <a:pt x="266" y="298"/>
                    </a:lnTo>
                    <a:lnTo>
                      <a:pt x="248" y="299"/>
                    </a:lnTo>
                    <a:lnTo>
                      <a:pt x="231" y="299"/>
                    </a:lnTo>
                    <a:lnTo>
                      <a:pt x="216" y="299"/>
                    </a:lnTo>
                    <a:lnTo>
                      <a:pt x="201" y="299"/>
                    </a:lnTo>
                    <a:lnTo>
                      <a:pt x="185" y="299"/>
                    </a:lnTo>
                    <a:lnTo>
                      <a:pt x="167" y="298"/>
                    </a:lnTo>
                    <a:lnTo>
                      <a:pt x="148" y="296"/>
                    </a:lnTo>
                    <a:lnTo>
                      <a:pt x="129" y="294"/>
                    </a:lnTo>
                    <a:lnTo>
                      <a:pt x="110" y="290"/>
                    </a:lnTo>
                    <a:lnTo>
                      <a:pt x="91" y="284"/>
                    </a:lnTo>
                    <a:lnTo>
                      <a:pt x="73" y="277"/>
                    </a:lnTo>
                    <a:lnTo>
                      <a:pt x="57" y="267"/>
                    </a:lnTo>
                    <a:lnTo>
                      <a:pt x="41" y="255"/>
                    </a:lnTo>
                    <a:lnTo>
                      <a:pt x="27" y="240"/>
                    </a:lnTo>
                    <a:lnTo>
                      <a:pt x="16" y="223"/>
                    </a:lnTo>
                    <a:lnTo>
                      <a:pt x="7" y="202"/>
                    </a:lnTo>
                    <a:lnTo>
                      <a:pt x="2" y="178"/>
                    </a:lnTo>
                    <a:lnTo>
                      <a:pt x="0" y="150"/>
                    </a:lnTo>
                    <a:lnTo>
                      <a:pt x="2" y="122"/>
                    </a:lnTo>
                    <a:lnTo>
                      <a:pt x="7" y="98"/>
                    </a:lnTo>
                    <a:lnTo>
                      <a:pt x="16" y="77"/>
                    </a:lnTo>
                    <a:lnTo>
                      <a:pt x="27" y="59"/>
                    </a:lnTo>
                    <a:lnTo>
                      <a:pt x="41" y="45"/>
                    </a:lnTo>
                    <a:lnTo>
                      <a:pt x="57" y="33"/>
                    </a:lnTo>
                    <a:lnTo>
                      <a:pt x="73" y="23"/>
                    </a:lnTo>
                    <a:lnTo>
                      <a:pt x="91" y="16"/>
                    </a:lnTo>
                    <a:lnTo>
                      <a:pt x="110" y="10"/>
                    </a:lnTo>
                    <a:lnTo>
                      <a:pt x="129" y="6"/>
                    </a:lnTo>
                    <a:lnTo>
                      <a:pt x="148" y="3"/>
                    </a:lnTo>
                    <a:lnTo>
                      <a:pt x="167" y="1"/>
                    </a:lnTo>
                    <a:lnTo>
                      <a:pt x="185" y="0"/>
                    </a:lnTo>
                    <a:lnTo>
                      <a:pt x="201" y="0"/>
                    </a:lnTo>
                    <a:lnTo>
                      <a:pt x="2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21" name="Freeform 24"/>
              <p:cNvSpPr>
                <a:spLocks noEditPoints="1"/>
              </p:cNvSpPr>
              <p:nvPr/>
            </p:nvSpPr>
            <p:spPr bwMode="auto">
              <a:xfrm>
                <a:off x="2597" y="4335"/>
                <a:ext cx="217" cy="124"/>
              </a:xfrm>
              <a:custGeom>
                <a:avLst/>
                <a:gdLst>
                  <a:gd name="T0" fmla="*/ 1796 w 2393"/>
                  <a:gd name="T1" fmla="*/ 704 h 1360"/>
                  <a:gd name="T2" fmla="*/ 1761 w 2393"/>
                  <a:gd name="T3" fmla="*/ 720 h 1360"/>
                  <a:gd name="T4" fmla="*/ 1590 w 2393"/>
                  <a:gd name="T5" fmla="*/ 904 h 1360"/>
                  <a:gd name="T6" fmla="*/ 1882 w 2393"/>
                  <a:gd name="T7" fmla="*/ 733 h 1360"/>
                  <a:gd name="T8" fmla="*/ 1851 w 2393"/>
                  <a:gd name="T9" fmla="*/ 709 h 1360"/>
                  <a:gd name="T10" fmla="*/ 1814 w 2393"/>
                  <a:gd name="T11" fmla="*/ 702 h 1360"/>
                  <a:gd name="T12" fmla="*/ 1831 w 2393"/>
                  <a:gd name="T13" fmla="*/ 20 h 1360"/>
                  <a:gd name="T14" fmla="*/ 1950 w 2393"/>
                  <a:gd name="T15" fmla="*/ 61 h 1360"/>
                  <a:gd name="T16" fmla="*/ 2057 w 2393"/>
                  <a:gd name="T17" fmla="*/ 121 h 1360"/>
                  <a:gd name="T18" fmla="*/ 2154 w 2393"/>
                  <a:gd name="T19" fmla="*/ 196 h 1360"/>
                  <a:gd name="T20" fmla="*/ 2235 w 2393"/>
                  <a:gd name="T21" fmla="*/ 286 h 1360"/>
                  <a:gd name="T22" fmla="*/ 2301 w 2393"/>
                  <a:gd name="T23" fmla="*/ 388 h 1360"/>
                  <a:gd name="T24" fmla="*/ 2352 w 2393"/>
                  <a:gd name="T25" fmla="*/ 501 h 1360"/>
                  <a:gd name="T26" fmla="*/ 2382 w 2393"/>
                  <a:gd name="T27" fmla="*/ 622 h 1360"/>
                  <a:gd name="T28" fmla="*/ 2393 w 2393"/>
                  <a:gd name="T29" fmla="*/ 748 h 1360"/>
                  <a:gd name="T30" fmla="*/ 2390 w 2393"/>
                  <a:gd name="T31" fmla="*/ 1230 h 1360"/>
                  <a:gd name="T32" fmla="*/ 2370 w 2393"/>
                  <a:gd name="T33" fmla="*/ 1282 h 1360"/>
                  <a:gd name="T34" fmla="*/ 2335 w 2393"/>
                  <a:gd name="T35" fmla="*/ 1324 h 1360"/>
                  <a:gd name="T36" fmla="*/ 2286 w 2393"/>
                  <a:gd name="T37" fmla="*/ 1351 h 1360"/>
                  <a:gd name="T38" fmla="*/ 2230 w 2393"/>
                  <a:gd name="T39" fmla="*/ 1360 h 1360"/>
                  <a:gd name="T40" fmla="*/ 129 w 2393"/>
                  <a:gd name="T41" fmla="*/ 1358 h 1360"/>
                  <a:gd name="T42" fmla="*/ 77 w 2393"/>
                  <a:gd name="T43" fmla="*/ 1339 h 1360"/>
                  <a:gd name="T44" fmla="*/ 36 w 2393"/>
                  <a:gd name="T45" fmla="*/ 1304 h 1360"/>
                  <a:gd name="T46" fmla="*/ 10 w 2393"/>
                  <a:gd name="T47" fmla="*/ 1256 h 1360"/>
                  <a:gd name="T48" fmla="*/ 0 w 2393"/>
                  <a:gd name="T49" fmla="*/ 1200 h 1360"/>
                  <a:gd name="T50" fmla="*/ 3 w 2393"/>
                  <a:gd name="T51" fmla="*/ 684 h 1360"/>
                  <a:gd name="T52" fmla="*/ 23 w 2393"/>
                  <a:gd name="T53" fmla="*/ 561 h 1360"/>
                  <a:gd name="T54" fmla="*/ 63 w 2393"/>
                  <a:gd name="T55" fmla="*/ 443 h 1360"/>
                  <a:gd name="T56" fmla="*/ 122 w 2393"/>
                  <a:gd name="T57" fmla="*/ 336 h 1360"/>
                  <a:gd name="T58" fmla="*/ 195 w 2393"/>
                  <a:gd name="T59" fmla="*/ 240 h 1360"/>
                  <a:gd name="T60" fmla="*/ 283 w 2393"/>
                  <a:gd name="T61" fmla="*/ 157 h 1360"/>
                  <a:gd name="T62" fmla="*/ 385 w 2393"/>
                  <a:gd name="T63" fmla="*/ 89 h 1360"/>
                  <a:gd name="T64" fmla="*/ 498 w 2393"/>
                  <a:gd name="T65" fmla="*/ 38 h 1360"/>
                  <a:gd name="T66" fmla="*/ 640 w 2393"/>
                  <a:gd name="T67" fmla="*/ 0 h 1360"/>
                  <a:gd name="T68" fmla="*/ 1748 w 2393"/>
                  <a:gd name="T69" fmla="*/ 0 h 1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393" h="1360">
                    <a:moveTo>
                      <a:pt x="1814" y="702"/>
                    </a:moveTo>
                    <a:lnTo>
                      <a:pt x="1796" y="704"/>
                    </a:lnTo>
                    <a:lnTo>
                      <a:pt x="1778" y="709"/>
                    </a:lnTo>
                    <a:lnTo>
                      <a:pt x="1761" y="720"/>
                    </a:lnTo>
                    <a:lnTo>
                      <a:pt x="1746" y="733"/>
                    </a:lnTo>
                    <a:lnTo>
                      <a:pt x="1590" y="904"/>
                    </a:lnTo>
                    <a:lnTo>
                      <a:pt x="2038" y="904"/>
                    </a:lnTo>
                    <a:lnTo>
                      <a:pt x="1882" y="733"/>
                    </a:lnTo>
                    <a:lnTo>
                      <a:pt x="1867" y="719"/>
                    </a:lnTo>
                    <a:lnTo>
                      <a:pt x="1851" y="709"/>
                    </a:lnTo>
                    <a:lnTo>
                      <a:pt x="1833" y="703"/>
                    </a:lnTo>
                    <a:lnTo>
                      <a:pt x="1814" y="702"/>
                    </a:lnTo>
                    <a:close/>
                    <a:moveTo>
                      <a:pt x="1748" y="0"/>
                    </a:moveTo>
                    <a:lnTo>
                      <a:pt x="1831" y="20"/>
                    </a:lnTo>
                    <a:lnTo>
                      <a:pt x="1892" y="38"/>
                    </a:lnTo>
                    <a:lnTo>
                      <a:pt x="1950" y="61"/>
                    </a:lnTo>
                    <a:lnTo>
                      <a:pt x="2005" y="88"/>
                    </a:lnTo>
                    <a:lnTo>
                      <a:pt x="2057" y="121"/>
                    </a:lnTo>
                    <a:lnTo>
                      <a:pt x="2107" y="157"/>
                    </a:lnTo>
                    <a:lnTo>
                      <a:pt x="2154" y="196"/>
                    </a:lnTo>
                    <a:lnTo>
                      <a:pt x="2196" y="239"/>
                    </a:lnTo>
                    <a:lnTo>
                      <a:pt x="2235" y="286"/>
                    </a:lnTo>
                    <a:lnTo>
                      <a:pt x="2270" y="336"/>
                    </a:lnTo>
                    <a:lnTo>
                      <a:pt x="2301" y="388"/>
                    </a:lnTo>
                    <a:lnTo>
                      <a:pt x="2328" y="443"/>
                    </a:lnTo>
                    <a:lnTo>
                      <a:pt x="2352" y="501"/>
                    </a:lnTo>
                    <a:lnTo>
                      <a:pt x="2369" y="561"/>
                    </a:lnTo>
                    <a:lnTo>
                      <a:pt x="2382" y="622"/>
                    </a:lnTo>
                    <a:lnTo>
                      <a:pt x="2390" y="684"/>
                    </a:lnTo>
                    <a:lnTo>
                      <a:pt x="2393" y="748"/>
                    </a:lnTo>
                    <a:lnTo>
                      <a:pt x="2393" y="1200"/>
                    </a:lnTo>
                    <a:lnTo>
                      <a:pt x="2390" y="1230"/>
                    </a:lnTo>
                    <a:lnTo>
                      <a:pt x="2383" y="1256"/>
                    </a:lnTo>
                    <a:lnTo>
                      <a:pt x="2370" y="1282"/>
                    </a:lnTo>
                    <a:lnTo>
                      <a:pt x="2354" y="1304"/>
                    </a:lnTo>
                    <a:lnTo>
                      <a:pt x="2335" y="1324"/>
                    </a:lnTo>
                    <a:lnTo>
                      <a:pt x="2311" y="1339"/>
                    </a:lnTo>
                    <a:lnTo>
                      <a:pt x="2286" y="1351"/>
                    </a:lnTo>
                    <a:lnTo>
                      <a:pt x="2259" y="1358"/>
                    </a:lnTo>
                    <a:lnTo>
                      <a:pt x="2230" y="1360"/>
                    </a:lnTo>
                    <a:lnTo>
                      <a:pt x="157" y="1360"/>
                    </a:lnTo>
                    <a:lnTo>
                      <a:pt x="129" y="1358"/>
                    </a:lnTo>
                    <a:lnTo>
                      <a:pt x="101" y="1351"/>
                    </a:lnTo>
                    <a:lnTo>
                      <a:pt x="77" y="1339"/>
                    </a:lnTo>
                    <a:lnTo>
                      <a:pt x="55" y="1324"/>
                    </a:lnTo>
                    <a:lnTo>
                      <a:pt x="36" y="1304"/>
                    </a:lnTo>
                    <a:lnTo>
                      <a:pt x="21" y="1282"/>
                    </a:lnTo>
                    <a:lnTo>
                      <a:pt x="10" y="1256"/>
                    </a:lnTo>
                    <a:lnTo>
                      <a:pt x="3" y="1230"/>
                    </a:lnTo>
                    <a:lnTo>
                      <a:pt x="0" y="1200"/>
                    </a:lnTo>
                    <a:lnTo>
                      <a:pt x="0" y="748"/>
                    </a:lnTo>
                    <a:lnTo>
                      <a:pt x="3" y="684"/>
                    </a:lnTo>
                    <a:lnTo>
                      <a:pt x="11" y="622"/>
                    </a:lnTo>
                    <a:lnTo>
                      <a:pt x="23" y="561"/>
                    </a:lnTo>
                    <a:lnTo>
                      <a:pt x="41" y="501"/>
                    </a:lnTo>
                    <a:lnTo>
                      <a:pt x="63" y="443"/>
                    </a:lnTo>
                    <a:lnTo>
                      <a:pt x="90" y="389"/>
                    </a:lnTo>
                    <a:lnTo>
                      <a:pt x="122" y="336"/>
                    </a:lnTo>
                    <a:lnTo>
                      <a:pt x="156" y="286"/>
                    </a:lnTo>
                    <a:lnTo>
                      <a:pt x="195" y="240"/>
                    </a:lnTo>
                    <a:lnTo>
                      <a:pt x="237" y="196"/>
                    </a:lnTo>
                    <a:lnTo>
                      <a:pt x="283" y="157"/>
                    </a:lnTo>
                    <a:lnTo>
                      <a:pt x="332" y="121"/>
                    </a:lnTo>
                    <a:lnTo>
                      <a:pt x="385" y="89"/>
                    </a:lnTo>
                    <a:lnTo>
                      <a:pt x="440" y="62"/>
                    </a:lnTo>
                    <a:lnTo>
                      <a:pt x="498" y="38"/>
                    </a:lnTo>
                    <a:lnTo>
                      <a:pt x="559" y="20"/>
                    </a:lnTo>
                    <a:lnTo>
                      <a:pt x="640" y="0"/>
                    </a:lnTo>
                    <a:lnTo>
                      <a:pt x="1193" y="1280"/>
                    </a:lnTo>
                    <a:lnTo>
                      <a:pt x="174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22" name="Freeform 25"/>
              <p:cNvSpPr>
                <a:spLocks/>
              </p:cNvSpPr>
              <p:nvPr/>
            </p:nvSpPr>
            <p:spPr bwMode="auto">
              <a:xfrm>
                <a:off x="2689" y="4347"/>
                <a:ext cx="34" cy="83"/>
              </a:xfrm>
              <a:custGeom>
                <a:avLst/>
                <a:gdLst>
                  <a:gd name="T0" fmla="*/ 135 w 373"/>
                  <a:gd name="T1" fmla="*/ 0 h 915"/>
                  <a:gd name="T2" fmla="*/ 237 w 373"/>
                  <a:gd name="T3" fmla="*/ 0 h 915"/>
                  <a:gd name="T4" fmla="*/ 258 w 373"/>
                  <a:gd name="T5" fmla="*/ 2 h 915"/>
                  <a:gd name="T6" fmla="*/ 278 w 373"/>
                  <a:gd name="T7" fmla="*/ 9 h 915"/>
                  <a:gd name="T8" fmla="*/ 295 w 373"/>
                  <a:gd name="T9" fmla="*/ 21 h 915"/>
                  <a:gd name="T10" fmla="*/ 310 w 373"/>
                  <a:gd name="T11" fmla="*/ 36 h 915"/>
                  <a:gd name="T12" fmla="*/ 321 w 373"/>
                  <a:gd name="T13" fmla="*/ 53 h 915"/>
                  <a:gd name="T14" fmla="*/ 328 w 373"/>
                  <a:gd name="T15" fmla="*/ 74 h 915"/>
                  <a:gd name="T16" fmla="*/ 366 w 373"/>
                  <a:gd name="T17" fmla="*/ 234 h 915"/>
                  <a:gd name="T18" fmla="*/ 368 w 373"/>
                  <a:gd name="T19" fmla="*/ 257 h 915"/>
                  <a:gd name="T20" fmla="*/ 365 w 373"/>
                  <a:gd name="T21" fmla="*/ 281 h 915"/>
                  <a:gd name="T22" fmla="*/ 357 w 373"/>
                  <a:gd name="T23" fmla="*/ 301 h 915"/>
                  <a:gd name="T24" fmla="*/ 345 w 373"/>
                  <a:gd name="T25" fmla="*/ 319 h 915"/>
                  <a:gd name="T26" fmla="*/ 329 w 373"/>
                  <a:gd name="T27" fmla="*/ 334 h 915"/>
                  <a:gd name="T28" fmla="*/ 309 w 373"/>
                  <a:gd name="T29" fmla="*/ 345 h 915"/>
                  <a:gd name="T30" fmla="*/ 287 w 373"/>
                  <a:gd name="T31" fmla="*/ 351 h 915"/>
                  <a:gd name="T32" fmla="*/ 373 w 373"/>
                  <a:gd name="T33" fmla="*/ 438 h 915"/>
                  <a:gd name="T34" fmla="*/ 187 w 373"/>
                  <a:gd name="T35" fmla="*/ 915 h 915"/>
                  <a:gd name="T36" fmla="*/ 0 w 373"/>
                  <a:gd name="T37" fmla="*/ 438 h 915"/>
                  <a:gd name="T38" fmla="*/ 85 w 373"/>
                  <a:gd name="T39" fmla="*/ 351 h 915"/>
                  <a:gd name="T40" fmla="*/ 63 w 373"/>
                  <a:gd name="T41" fmla="*/ 345 h 915"/>
                  <a:gd name="T42" fmla="*/ 44 w 373"/>
                  <a:gd name="T43" fmla="*/ 334 h 915"/>
                  <a:gd name="T44" fmla="*/ 27 w 373"/>
                  <a:gd name="T45" fmla="*/ 319 h 915"/>
                  <a:gd name="T46" fmla="*/ 15 w 373"/>
                  <a:gd name="T47" fmla="*/ 301 h 915"/>
                  <a:gd name="T48" fmla="*/ 7 w 373"/>
                  <a:gd name="T49" fmla="*/ 281 h 915"/>
                  <a:gd name="T50" fmla="*/ 4 w 373"/>
                  <a:gd name="T51" fmla="*/ 257 h 915"/>
                  <a:gd name="T52" fmla="*/ 6 w 373"/>
                  <a:gd name="T53" fmla="*/ 234 h 915"/>
                  <a:gd name="T54" fmla="*/ 44 w 373"/>
                  <a:gd name="T55" fmla="*/ 74 h 915"/>
                  <a:gd name="T56" fmla="*/ 52 w 373"/>
                  <a:gd name="T57" fmla="*/ 53 h 915"/>
                  <a:gd name="T58" fmla="*/ 63 w 373"/>
                  <a:gd name="T59" fmla="*/ 36 h 915"/>
                  <a:gd name="T60" fmla="*/ 77 w 373"/>
                  <a:gd name="T61" fmla="*/ 21 h 915"/>
                  <a:gd name="T62" fmla="*/ 95 w 373"/>
                  <a:gd name="T63" fmla="*/ 9 h 915"/>
                  <a:gd name="T64" fmla="*/ 114 w 373"/>
                  <a:gd name="T65" fmla="*/ 2 h 915"/>
                  <a:gd name="T66" fmla="*/ 135 w 373"/>
                  <a:gd name="T67" fmla="*/ 0 h 9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73" h="915">
                    <a:moveTo>
                      <a:pt x="135" y="0"/>
                    </a:moveTo>
                    <a:lnTo>
                      <a:pt x="237" y="0"/>
                    </a:lnTo>
                    <a:lnTo>
                      <a:pt x="258" y="2"/>
                    </a:lnTo>
                    <a:lnTo>
                      <a:pt x="278" y="9"/>
                    </a:lnTo>
                    <a:lnTo>
                      <a:pt x="295" y="21"/>
                    </a:lnTo>
                    <a:lnTo>
                      <a:pt x="310" y="36"/>
                    </a:lnTo>
                    <a:lnTo>
                      <a:pt x="321" y="53"/>
                    </a:lnTo>
                    <a:lnTo>
                      <a:pt x="328" y="74"/>
                    </a:lnTo>
                    <a:lnTo>
                      <a:pt x="366" y="234"/>
                    </a:lnTo>
                    <a:lnTo>
                      <a:pt x="368" y="257"/>
                    </a:lnTo>
                    <a:lnTo>
                      <a:pt x="365" y="281"/>
                    </a:lnTo>
                    <a:lnTo>
                      <a:pt x="357" y="301"/>
                    </a:lnTo>
                    <a:lnTo>
                      <a:pt x="345" y="319"/>
                    </a:lnTo>
                    <a:lnTo>
                      <a:pt x="329" y="334"/>
                    </a:lnTo>
                    <a:lnTo>
                      <a:pt x="309" y="345"/>
                    </a:lnTo>
                    <a:lnTo>
                      <a:pt x="287" y="351"/>
                    </a:lnTo>
                    <a:lnTo>
                      <a:pt x="373" y="438"/>
                    </a:lnTo>
                    <a:lnTo>
                      <a:pt x="187" y="915"/>
                    </a:lnTo>
                    <a:lnTo>
                      <a:pt x="0" y="438"/>
                    </a:lnTo>
                    <a:lnTo>
                      <a:pt x="85" y="351"/>
                    </a:lnTo>
                    <a:lnTo>
                      <a:pt x="63" y="345"/>
                    </a:lnTo>
                    <a:lnTo>
                      <a:pt x="44" y="334"/>
                    </a:lnTo>
                    <a:lnTo>
                      <a:pt x="27" y="319"/>
                    </a:lnTo>
                    <a:lnTo>
                      <a:pt x="15" y="301"/>
                    </a:lnTo>
                    <a:lnTo>
                      <a:pt x="7" y="281"/>
                    </a:lnTo>
                    <a:lnTo>
                      <a:pt x="4" y="257"/>
                    </a:lnTo>
                    <a:lnTo>
                      <a:pt x="6" y="234"/>
                    </a:lnTo>
                    <a:lnTo>
                      <a:pt x="44" y="74"/>
                    </a:lnTo>
                    <a:lnTo>
                      <a:pt x="52" y="53"/>
                    </a:lnTo>
                    <a:lnTo>
                      <a:pt x="63" y="36"/>
                    </a:lnTo>
                    <a:lnTo>
                      <a:pt x="77" y="21"/>
                    </a:lnTo>
                    <a:lnTo>
                      <a:pt x="95" y="9"/>
                    </a:lnTo>
                    <a:lnTo>
                      <a:pt x="114" y="2"/>
                    </a:lnTo>
                    <a:lnTo>
                      <a:pt x="13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1" name="Group 16"/>
            <p:cNvGrpSpPr>
              <a:grpSpLocks noChangeAspect="1"/>
            </p:cNvGrpSpPr>
            <p:nvPr/>
          </p:nvGrpSpPr>
          <p:grpSpPr bwMode="auto">
            <a:xfrm>
              <a:off x="596845" y="5823027"/>
              <a:ext cx="162480" cy="186754"/>
              <a:chOff x="1039" y="1681"/>
              <a:chExt cx="1071" cy="1231"/>
            </a:xfrm>
            <a:grpFill/>
          </p:grpSpPr>
          <p:sp>
            <p:nvSpPr>
              <p:cNvPr id="15" name="Freeform 17"/>
              <p:cNvSpPr>
                <a:spLocks noEditPoints="1"/>
              </p:cNvSpPr>
              <p:nvPr/>
            </p:nvSpPr>
            <p:spPr bwMode="auto">
              <a:xfrm>
                <a:off x="1039" y="1681"/>
                <a:ext cx="1071" cy="1099"/>
              </a:xfrm>
              <a:custGeom>
                <a:avLst/>
                <a:gdLst>
                  <a:gd name="T0" fmla="*/ 3169 w 3212"/>
                  <a:gd name="T1" fmla="*/ 566 h 3298"/>
                  <a:gd name="T2" fmla="*/ 3035 w 3212"/>
                  <a:gd name="T3" fmla="*/ 475 h 3298"/>
                  <a:gd name="T4" fmla="*/ 2711 w 3212"/>
                  <a:gd name="T5" fmla="*/ 199 h 3298"/>
                  <a:gd name="T6" fmla="*/ 2384 w 3212"/>
                  <a:gd name="T7" fmla="*/ 19 h 3298"/>
                  <a:gd name="T8" fmla="*/ 2347 w 3212"/>
                  <a:gd name="T9" fmla="*/ 4 h 3298"/>
                  <a:gd name="T10" fmla="*/ 2278 w 3212"/>
                  <a:gd name="T11" fmla="*/ 47 h 3298"/>
                  <a:gd name="T12" fmla="*/ 2171 w 3212"/>
                  <a:gd name="T13" fmla="*/ 190 h 3298"/>
                  <a:gd name="T14" fmla="*/ 1698 w 3212"/>
                  <a:gd name="T15" fmla="*/ 610 h 3298"/>
                  <a:gd name="T16" fmla="*/ 716 w 3212"/>
                  <a:gd name="T17" fmla="*/ 1337 h 3298"/>
                  <a:gd name="T18" fmla="*/ 296 w 3212"/>
                  <a:gd name="T19" fmla="*/ 1713 h 3298"/>
                  <a:gd name="T20" fmla="*/ 59 w 3212"/>
                  <a:gd name="T21" fmla="*/ 2061 h 3298"/>
                  <a:gd name="T22" fmla="*/ 0 w 3212"/>
                  <a:gd name="T23" fmla="*/ 2479 h 3298"/>
                  <a:gd name="T24" fmla="*/ 29 w 3212"/>
                  <a:gd name="T25" fmla="*/ 2758 h 3298"/>
                  <a:gd name="T26" fmla="*/ 183 w 3212"/>
                  <a:gd name="T27" fmla="*/ 2915 h 3298"/>
                  <a:gd name="T28" fmla="*/ 615 w 3212"/>
                  <a:gd name="T29" fmla="*/ 3255 h 3298"/>
                  <a:gd name="T30" fmla="*/ 886 w 3212"/>
                  <a:gd name="T31" fmla="*/ 3291 h 3298"/>
                  <a:gd name="T32" fmla="*/ 1138 w 3212"/>
                  <a:gd name="T33" fmla="*/ 3171 h 3298"/>
                  <a:gd name="T34" fmla="*/ 1808 w 3212"/>
                  <a:gd name="T35" fmla="*/ 2600 h 3298"/>
                  <a:gd name="T36" fmla="*/ 2812 w 3212"/>
                  <a:gd name="T37" fmla="*/ 1724 h 3298"/>
                  <a:gd name="T38" fmla="*/ 3103 w 3212"/>
                  <a:gd name="T39" fmla="*/ 1438 h 3298"/>
                  <a:gd name="T40" fmla="*/ 3146 w 3212"/>
                  <a:gd name="T41" fmla="*/ 1401 h 3298"/>
                  <a:gd name="T42" fmla="*/ 3193 w 3212"/>
                  <a:gd name="T43" fmla="*/ 1183 h 3298"/>
                  <a:gd name="T44" fmla="*/ 3208 w 3212"/>
                  <a:gd name="T45" fmla="*/ 620 h 3298"/>
                  <a:gd name="T46" fmla="*/ 1001 w 3212"/>
                  <a:gd name="T47" fmla="*/ 3114 h 3298"/>
                  <a:gd name="T48" fmla="*/ 881 w 3212"/>
                  <a:gd name="T49" fmla="*/ 3066 h 3298"/>
                  <a:gd name="T50" fmla="*/ 844 w 3212"/>
                  <a:gd name="T51" fmla="*/ 2610 h 3298"/>
                  <a:gd name="T52" fmla="*/ 840 w 3212"/>
                  <a:gd name="T53" fmla="*/ 2398 h 3298"/>
                  <a:gd name="T54" fmla="*/ 401 w 3212"/>
                  <a:gd name="T55" fmla="*/ 2082 h 3298"/>
                  <a:gd name="T56" fmla="*/ 241 w 3212"/>
                  <a:gd name="T57" fmla="*/ 1969 h 3298"/>
                  <a:gd name="T58" fmla="*/ 752 w 3212"/>
                  <a:gd name="T59" fmla="*/ 2141 h 3298"/>
                  <a:gd name="T60" fmla="*/ 1034 w 3212"/>
                  <a:gd name="T61" fmla="*/ 2354 h 3298"/>
                  <a:gd name="T62" fmla="*/ 1418 w 3212"/>
                  <a:gd name="T63" fmla="*/ 2074 h 3298"/>
                  <a:gd name="T64" fmla="*/ 1624 w 3212"/>
                  <a:gd name="T65" fmla="*/ 1847 h 3298"/>
                  <a:gd name="T66" fmla="*/ 1420 w 3212"/>
                  <a:gd name="T67" fmla="*/ 1596 h 3298"/>
                  <a:gd name="T68" fmla="*/ 1082 w 3212"/>
                  <a:gd name="T69" fmla="*/ 1248 h 3298"/>
                  <a:gd name="T70" fmla="*/ 1614 w 3212"/>
                  <a:gd name="T71" fmla="*/ 825 h 3298"/>
                  <a:gd name="T72" fmla="*/ 2194 w 3212"/>
                  <a:gd name="T73" fmla="*/ 338 h 3298"/>
                  <a:gd name="T74" fmla="*/ 2374 w 3212"/>
                  <a:gd name="T75" fmla="*/ 118 h 3298"/>
                  <a:gd name="T76" fmla="*/ 2661 w 3212"/>
                  <a:gd name="T77" fmla="*/ 304 h 3298"/>
                  <a:gd name="T78" fmla="*/ 2993 w 3212"/>
                  <a:gd name="T79" fmla="*/ 603 h 3298"/>
                  <a:gd name="T80" fmla="*/ 2474 w 3212"/>
                  <a:gd name="T81" fmla="*/ 1257 h 3298"/>
                  <a:gd name="T82" fmla="*/ 1732 w 3212"/>
                  <a:gd name="T83" fmla="*/ 1951 h 3298"/>
                  <a:gd name="T84" fmla="*/ 1047 w 3212"/>
                  <a:gd name="T85" fmla="*/ 2462 h 3298"/>
                  <a:gd name="T86" fmla="*/ 1012 w 3212"/>
                  <a:gd name="T87" fmla="*/ 2472 h 3298"/>
                  <a:gd name="T88" fmla="*/ 3078 w 3212"/>
                  <a:gd name="T89" fmla="*/ 1147 h 3298"/>
                  <a:gd name="T90" fmla="*/ 3067 w 3212"/>
                  <a:gd name="T91" fmla="*/ 1301 h 3298"/>
                  <a:gd name="T92" fmla="*/ 3051 w 3212"/>
                  <a:gd name="T93" fmla="*/ 1343 h 3298"/>
                  <a:gd name="T94" fmla="*/ 3018 w 3212"/>
                  <a:gd name="T95" fmla="*/ 1366 h 3298"/>
                  <a:gd name="T96" fmla="*/ 2890 w 3212"/>
                  <a:gd name="T97" fmla="*/ 1493 h 3298"/>
                  <a:gd name="T98" fmla="*/ 1823 w 3212"/>
                  <a:gd name="T99" fmla="*/ 2434 h 3298"/>
                  <a:gd name="T100" fmla="*/ 1765 w 3212"/>
                  <a:gd name="T101" fmla="*/ 2231 h 3298"/>
                  <a:gd name="T102" fmla="*/ 1749 w 3212"/>
                  <a:gd name="T103" fmla="*/ 2105 h 3298"/>
                  <a:gd name="T104" fmla="*/ 2236 w 3212"/>
                  <a:gd name="T105" fmla="*/ 1651 h 3298"/>
                  <a:gd name="T106" fmla="*/ 3095 w 3212"/>
                  <a:gd name="T107" fmla="*/ 770 h 3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212" h="3298">
                    <a:moveTo>
                      <a:pt x="3208" y="620"/>
                    </a:moveTo>
                    <a:lnTo>
                      <a:pt x="3206" y="606"/>
                    </a:lnTo>
                    <a:lnTo>
                      <a:pt x="3192" y="581"/>
                    </a:lnTo>
                    <a:lnTo>
                      <a:pt x="3169" y="566"/>
                    </a:lnTo>
                    <a:lnTo>
                      <a:pt x="3143" y="561"/>
                    </a:lnTo>
                    <a:lnTo>
                      <a:pt x="3130" y="564"/>
                    </a:lnTo>
                    <a:lnTo>
                      <a:pt x="3101" y="533"/>
                    </a:lnTo>
                    <a:lnTo>
                      <a:pt x="3035" y="475"/>
                    </a:lnTo>
                    <a:lnTo>
                      <a:pt x="3003" y="448"/>
                    </a:lnTo>
                    <a:lnTo>
                      <a:pt x="2931" y="383"/>
                    </a:lnTo>
                    <a:lnTo>
                      <a:pt x="2786" y="258"/>
                    </a:lnTo>
                    <a:lnTo>
                      <a:pt x="2711" y="199"/>
                    </a:lnTo>
                    <a:lnTo>
                      <a:pt x="2651" y="148"/>
                    </a:lnTo>
                    <a:lnTo>
                      <a:pt x="2507" y="53"/>
                    </a:lnTo>
                    <a:lnTo>
                      <a:pt x="2432" y="24"/>
                    </a:lnTo>
                    <a:lnTo>
                      <a:pt x="2384" y="19"/>
                    </a:lnTo>
                    <a:lnTo>
                      <a:pt x="2363" y="20"/>
                    </a:lnTo>
                    <a:lnTo>
                      <a:pt x="2361" y="17"/>
                    </a:lnTo>
                    <a:lnTo>
                      <a:pt x="2358" y="14"/>
                    </a:lnTo>
                    <a:lnTo>
                      <a:pt x="2347" y="4"/>
                    </a:lnTo>
                    <a:lnTo>
                      <a:pt x="2320" y="0"/>
                    </a:lnTo>
                    <a:lnTo>
                      <a:pt x="2294" y="10"/>
                    </a:lnTo>
                    <a:lnTo>
                      <a:pt x="2278" y="32"/>
                    </a:lnTo>
                    <a:lnTo>
                      <a:pt x="2278" y="47"/>
                    </a:lnTo>
                    <a:lnTo>
                      <a:pt x="2276" y="62"/>
                    </a:lnTo>
                    <a:lnTo>
                      <a:pt x="2253" y="102"/>
                    </a:lnTo>
                    <a:lnTo>
                      <a:pt x="2199" y="163"/>
                    </a:lnTo>
                    <a:lnTo>
                      <a:pt x="2171" y="190"/>
                    </a:lnTo>
                    <a:lnTo>
                      <a:pt x="2102" y="260"/>
                    </a:lnTo>
                    <a:lnTo>
                      <a:pt x="1952" y="394"/>
                    </a:lnTo>
                    <a:lnTo>
                      <a:pt x="1878" y="459"/>
                    </a:lnTo>
                    <a:lnTo>
                      <a:pt x="1698" y="610"/>
                    </a:lnTo>
                    <a:lnTo>
                      <a:pt x="1326" y="897"/>
                    </a:lnTo>
                    <a:lnTo>
                      <a:pt x="1138" y="1036"/>
                    </a:lnTo>
                    <a:lnTo>
                      <a:pt x="969" y="1157"/>
                    </a:lnTo>
                    <a:lnTo>
                      <a:pt x="716" y="1337"/>
                    </a:lnTo>
                    <a:lnTo>
                      <a:pt x="553" y="1467"/>
                    </a:lnTo>
                    <a:lnTo>
                      <a:pt x="475" y="1536"/>
                    </a:lnTo>
                    <a:lnTo>
                      <a:pt x="415" y="1592"/>
                    </a:lnTo>
                    <a:lnTo>
                      <a:pt x="296" y="1713"/>
                    </a:lnTo>
                    <a:lnTo>
                      <a:pt x="186" y="1845"/>
                    </a:lnTo>
                    <a:lnTo>
                      <a:pt x="117" y="1951"/>
                    </a:lnTo>
                    <a:lnTo>
                      <a:pt x="77" y="2024"/>
                    </a:lnTo>
                    <a:lnTo>
                      <a:pt x="59" y="2061"/>
                    </a:lnTo>
                    <a:lnTo>
                      <a:pt x="44" y="2100"/>
                    </a:lnTo>
                    <a:lnTo>
                      <a:pt x="21" y="2181"/>
                    </a:lnTo>
                    <a:lnTo>
                      <a:pt x="2" y="2306"/>
                    </a:lnTo>
                    <a:lnTo>
                      <a:pt x="0" y="2479"/>
                    </a:lnTo>
                    <a:lnTo>
                      <a:pt x="12" y="2650"/>
                    </a:lnTo>
                    <a:lnTo>
                      <a:pt x="18" y="2732"/>
                    </a:lnTo>
                    <a:lnTo>
                      <a:pt x="19" y="2742"/>
                    </a:lnTo>
                    <a:lnTo>
                      <a:pt x="29" y="2758"/>
                    </a:lnTo>
                    <a:lnTo>
                      <a:pt x="49" y="2771"/>
                    </a:lnTo>
                    <a:lnTo>
                      <a:pt x="67" y="2770"/>
                    </a:lnTo>
                    <a:lnTo>
                      <a:pt x="101" y="2817"/>
                    </a:lnTo>
                    <a:lnTo>
                      <a:pt x="183" y="2915"/>
                    </a:lnTo>
                    <a:lnTo>
                      <a:pt x="278" y="3016"/>
                    </a:lnTo>
                    <a:lnTo>
                      <a:pt x="383" y="3109"/>
                    </a:lnTo>
                    <a:lnTo>
                      <a:pt x="497" y="3193"/>
                    </a:lnTo>
                    <a:lnTo>
                      <a:pt x="615" y="3255"/>
                    </a:lnTo>
                    <a:lnTo>
                      <a:pt x="704" y="3285"/>
                    </a:lnTo>
                    <a:lnTo>
                      <a:pt x="765" y="3297"/>
                    </a:lnTo>
                    <a:lnTo>
                      <a:pt x="825" y="3298"/>
                    </a:lnTo>
                    <a:lnTo>
                      <a:pt x="886" y="3291"/>
                    </a:lnTo>
                    <a:lnTo>
                      <a:pt x="916" y="3282"/>
                    </a:lnTo>
                    <a:lnTo>
                      <a:pt x="955" y="3271"/>
                    </a:lnTo>
                    <a:lnTo>
                      <a:pt x="1030" y="3236"/>
                    </a:lnTo>
                    <a:lnTo>
                      <a:pt x="1138" y="3171"/>
                    </a:lnTo>
                    <a:lnTo>
                      <a:pt x="1342" y="3009"/>
                    </a:lnTo>
                    <a:lnTo>
                      <a:pt x="1463" y="2899"/>
                    </a:lnTo>
                    <a:lnTo>
                      <a:pt x="1634" y="2748"/>
                    </a:lnTo>
                    <a:lnTo>
                      <a:pt x="1808" y="2600"/>
                    </a:lnTo>
                    <a:lnTo>
                      <a:pt x="2017" y="2424"/>
                    </a:lnTo>
                    <a:lnTo>
                      <a:pt x="2429" y="2066"/>
                    </a:lnTo>
                    <a:lnTo>
                      <a:pt x="2633" y="1884"/>
                    </a:lnTo>
                    <a:lnTo>
                      <a:pt x="2812" y="1724"/>
                    </a:lnTo>
                    <a:lnTo>
                      <a:pt x="2987" y="1560"/>
                    </a:lnTo>
                    <a:lnTo>
                      <a:pt x="3021" y="1530"/>
                    </a:lnTo>
                    <a:lnTo>
                      <a:pt x="3075" y="1478"/>
                    </a:lnTo>
                    <a:lnTo>
                      <a:pt x="3103" y="1438"/>
                    </a:lnTo>
                    <a:lnTo>
                      <a:pt x="3111" y="1416"/>
                    </a:lnTo>
                    <a:lnTo>
                      <a:pt x="3124" y="1415"/>
                    </a:lnTo>
                    <a:lnTo>
                      <a:pt x="3134" y="1409"/>
                    </a:lnTo>
                    <a:lnTo>
                      <a:pt x="3146" y="1401"/>
                    </a:lnTo>
                    <a:lnTo>
                      <a:pt x="3163" y="1378"/>
                    </a:lnTo>
                    <a:lnTo>
                      <a:pt x="3180" y="1337"/>
                    </a:lnTo>
                    <a:lnTo>
                      <a:pt x="3192" y="1241"/>
                    </a:lnTo>
                    <a:lnTo>
                      <a:pt x="3193" y="1183"/>
                    </a:lnTo>
                    <a:lnTo>
                      <a:pt x="3202" y="1042"/>
                    </a:lnTo>
                    <a:lnTo>
                      <a:pt x="3212" y="832"/>
                    </a:lnTo>
                    <a:lnTo>
                      <a:pt x="3212" y="691"/>
                    </a:lnTo>
                    <a:lnTo>
                      <a:pt x="3208" y="620"/>
                    </a:lnTo>
                    <a:close/>
                    <a:moveTo>
                      <a:pt x="1004" y="2495"/>
                    </a:moveTo>
                    <a:lnTo>
                      <a:pt x="998" y="2649"/>
                    </a:lnTo>
                    <a:lnTo>
                      <a:pt x="999" y="2958"/>
                    </a:lnTo>
                    <a:lnTo>
                      <a:pt x="1001" y="3114"/>
                    </a:lnTo>
                    <a:lnTo>
                      <a:pt x="942" y="3145"/>
                    </a:lnTo>
                    <a:lnTo>
                      <a:pt x="880" y="3170"/>
                    </a:lnTo>
                    <a:lnTo>
                      <a:pt x="884" y="3137"/>
                    </a:lnTo>
                    <a:lnTo>
                      <a:pt x="881" y="3066"/>
                    </a:lnTo>
                    <a:lnTo>
                      <a:pt x="868" y="2961"/>
                    </a:lnTo>
                    <a:lnTo>
                      <a:pt x="860" y="2895"/>
                    </a:lnTo>
                    <a:lnTo>
                      <a:pt x="850" y="2780"/>
                    </a:lnTo>
                    <a:lnTo>
                      <a:pt x="844" y="2610"/>
                    </a:lnTo>
                    <a:lnTo>
                      <a:pt x="850" y="2495"/>
                    </a:lnTo>
                    <a:lnTo>
                      <a:pt x="857" y="2439"/>
                    </a:lnTo>
                    <a:lnTo>
                      <a:pt x="856" y="2424"/>
                    </a:lnTo>
                    <a:lnTo>
                      <a:pt x="840" y="2398"/>
                    </a:lnTo>
                    <a:lnTo>
                      <a:pt x="828" y="2390"/>
                    </a:lnTo>
                    <a:lnTo>
                      <a:pt x="717" y="2318"/>
                    </a:lnTo>
                    <a:lnTo>
                      <a:pt x="506" y="2162"/>
                    </a:lnTo>
                    <a:lnTo>
                      <a:pt x="401" y="2082"/>
                    </a:lnTo>
                    <a:lnTo>
                      <a:pt x="382" y="2064"/>
                    </a:lnTo>
                    <a:lnTo>
                      <a:pt x="314" y="2010"/>
                    </a:lnTo>
                    <a:lnTo>
                      <a:pt x="264" y="1978"/>
                    </a:lnTo>
                    <a:lnTo>
                      <a:pt x="241" y="1969"/>
                    </a:lnTo>
                    <a:lnTo>
                      <a:pt x="294" y="1899"/>
                    </a:lnTo>
                    <a:lnTo>
                      <a:pt x="350" y="1830"/>
                    </a:lnTo>
                    <a:lnTo>
                      <a:pt x="510" y="1955"/>
                    </a:lnTo>
                    <a:lnTo>
                      <a:pt x="752" y="2141"/>
                    </a:lnTo>
                    <a:lnTo>
                      <a:pt x="909" y="2270"/>
                    </a:lnTo>
                    <a:lnTo>
                      <a:pt x="985" y="2338"/>
                    </a:lnTo>
                    <a:lnTo>
                      <a:pt x="999" y="2349"/>
                    </a:lnTo>
                    <a:lnTo>
                      <a:pt x="1034" y="2354"/>
                    </a:lnTo>
                    <a:lnTo>
                      <a:pt x="1053" y="2346"/>
                    </a:lnTo>
                    <a:lnTo>
                      <a:pt x="1132" y="2302"/>
                    </a:lnTo>
                    <a:lnTo>
                      <a:pt x="1280" y="2195"/>
                    </a:lnTo>
                    <a:lnTo>
                      <a:pt x="1418" y="2074"/>
                    </a:lnTo>
                    <a:lnTo>
                      <a:pt x="1548" y="1943"/>
                    </a:lnTo>
                    <a:lnTo>
                      <a:pt x="1610" y="1877"/>
                    </a:lnTo>
                    <a:lnTo>
                      <a:pt x="1617" y="1868"/>
                    </a:lnTo>
                    <a:lnTo>
                      <a:pt x="1624" y="1847"/>
                    </a:lnTo>
                    <a:lnTo>
                      <a:pt x="1626" y="1827"/>
                    </a:lnTo>
                    <a:lnTo>
                      <a:pt x="1617" y="1807"/>
                    </a:lnTo>
                    <a:lnTo>
                      <a:pt x="1610" y="1796"/>
                    </a:lnTo>
                    <a:lnTo>
                      <a:pt x="1420" y="1596"/>
                    </a:lnTo>
                    <a:lnTo>
                      <a:pt x="1231" y="1395"/>
                    </a:lnTo>
                    <a:lnTo>
                      <a:pt x="1201" y="1360"/>
                    </a:lnTo>
                    <a:lnTo>
                      <a:pt x="1132" y="1288"/>
                    </a:lnTo>
                    <a:lnTo>
                      <a:pt x="1082" y="1248"/>
                    </a:lnTo>
                    <a:lnTo>
                      <a:pt x="1056" y="1235"/>
                    </a:lnTo>
                    <a:lnTo>
                      <a:pt x="1244" y="1103"/>
                    </a:lnTo>
                    <a:lnTo>
                      <a:pt x="1430" y="964"/>
                    </a:lnTo>
                    <a:lnTo>
                      <a:pt x="1614" y="825"/>
                    </a:lnTo>
                    <a:lnTo>
                      <a:pt x="1885" y="607"/>
                    </a:lnTo>
                    <a:lnTo>
                      <a:pt x="2060" y="458"/>
                    </a:lnTo>
                    <a:lnTo>
                      <a:pt x="2145" y="380"/>
                    </a:lnTo>
                    <a:lnTo>
                      <a:pt x="2194" y="338"/>
                    </a:lnTo>
                    <a:lnTo>
                      <a:pt x="2299" y="235"/>
                    </a:lnTo>
                    <a:lnTo>
                      <a:pt x="2344" y="177"/>
                    </a:lnTo>
                    <a:lnTo>
                      <a:pt x="2367" y="138"/>
                    </a:lnTo>
                    <a:lnTo>
                      <a:pt x="2374" y="118"/>
                    </a:lnTo>
                    <a:lnTo>
                      <a:pt x="2422" y="140"/>
                    </a:lnTo>
                    <a:lnTo>
                      <a:pt x="2466" y="163"/>
                    </a:lnTo>
                    <a:lnTo>
                      <a:pt x="2534" y="206"/>
                    </a:lnTo>
                    <a:lnTo>
                      <a:pt x="2661" y="304"/>
                    </a:lnTo>
                    <a:lnTo>
                      <a:pt x="2721" y="354"/>
                    </a:lnTo>
                    <a:lnTo>
                      <a:pt x="2833" y="453"/>
                    </a:lnTo>
                    <a:lnTo>
                      <a:pt x="2944" y="554"/>
                    </a:lnTo>
                    <a:lnTo>
                      <a:pt x="2993" y="603"/>
                    </a:lnTo>
                    <a:lnTo>
                      <a:pt x="3048" y="646"/>
                    </a:lnTo>
                    <a:lnTo>
                      <a:pt x="2937" y="771"/>
                    </a:lnTo>
                    <a:lnTo>
                      <a:pt x="2708" y="1016"/>
                    </a:lnTo>
                    <a:lnTo>
                      <a:pt x="2474" y="1257"/>
                    </a:lnTo>
                    <a:lnTo>
                      <a:pt x="2233" y="1490"/>
                    </a:lnTo>
                    <a:lnTo>
                      <a:pt x="2112" y="1605"/>
                    </a:lnTo>
                    <a:lnTo>
                      <a:pt x="1987" y="1720"/>
                    </a:lnTo>
                    <a:lnTo>
                      <a:pt x="1732" y="1951"/>
                    </a:lnTo>
                    <a:lnTo>
                      <a:pt x="1467" y="2169"/>
                    </a:lnTo>
                    <a:lnTo>
                      <a:pt x="1261" y="2322"/>
                    </a:lnTo>
                    <a:lnTo>
                      <a:pt x="1120" y="2417"/>
                    </a:lnTo>
                    <a:lnTo>
                      <a:pt x="1047" y="2462"/>
                    </a:lnTo>
                    <a:lnTo>
                      <a:pt x="1047" y="2462"/>
                    </a:lnTo>
                    <a:lnTo>
                      <a:pt x="1047" y="2463"/>
                    </a:lnTo>
                    <a:lnTo>
                      <a:pt x="1033" y="2460"/>
                    </a:lnTo>
                    <a:lnTo>
                      <a:pt x="1012" y="2472"/>
                    </a:lnTo>
                    <a:lnTo>
                      <a:pt x="1005" y="2485"/>
                    </a:lnTo>
                    <a:lnTo>
                      <a:pt x="1004" y="2495"/>
                    </a:lnTo>
                    <a:close/>
                    <a:moveTo>
                      <a:pt x="3082" y="1081"/>
                    </a:moveTo>
                    <a:lnTo>
                      <a:pt x="3078" y="1147"/>
                    </a:lnTo>
                    <a:lnTo>
                      <a:pt x="3074" y="1213"/>
                    </a:lnTo>
                    <a:lnTo>
                      <a:pt x="3072" y="1247"/>
                    </a:lnTo>
                    <a:lnTo>
                      <a:pt x="3069" y="1280"/>
                    </a:lnTo>
                    <a:lnTo>
                      <a:pt x="3067" y="1301"/>
                    </a:lnTo>
                    <a:lnTo>
                      <a:pt x="3065" y="1316"/>
                    </a:lnTo>
                    <a:lnTo>
                      <a:pt x="3059" y="1320"/>
                    </a:lnTo>
                    <a:lnTo>
                      <a:pt x="3052" y="1334"/>
                    </a:lnTo>
                    <a:lnTo>
                      <a:pt x="3051" y="1343"/>
                    </a:lnTo>
                    <a:lnTo>
                      <a:pt x="3038" y="1349"/>
                    </a:lnTo>
                    <a:lnTo>
                      <a:pt x="3018" y="1372"/>
                    </a:lnTo>
                    <a:lnTo>
                      <a:pt x="3016" y="1389"/>
                    </a:lnTo>
                    <a:lnTo>
                      <a:pt x="3018" y="1366"/>
                    </a:lnTo>
                    <a:lnTo>
                      <a:pt x="3010" y="1369"/>
                    </a:lnTo>
                    <a:lnTo>
                      <a:pt x="2990" y="1393"/>
                    </a:lnTo>
                    <a:lnTo>
                      <a:pt x="2941" y="1444"/>
                    </a:lnTo>
                    <a:lnTo>
                      <a:pt x="2890" y="1493"/>
                    </a:lnTo>
                    <a:lnTo>
                      <a:pt x="2734" y="1637"/>
                    </a:lnTo>
                    <a:lnTo>
                      <a:pt x="2574" y="1779"/>
                    </a:lnTo>
                    <a:lnTo>
                      <a:pt x="2201" y="2110"/>
                    </a:lnTo>
                    <a:lnTo>
                      <a:pt x="1823" y="2434"/>
                    </a:lnTo>
                    <a:lnTo>
                      <a:pt x="1804" y="2451"/>
                    </a:lnTo>
                    <a:lnTo>
                      <a:pt x="1785" y="2467"/>
                    </a:lnTo>
                    <a:lnTo>
                      <a:pt x="1778" y="2349"/>
                    </a:lnTo>
                    <a:lnTo>
                      <a:pt x="1765" y="2231"/>
                    </a:lnTo>
                    <a:lnTo>
                      <a:pt x="1764" y="2181"/>
                    </a:lnTo>
                    <a:lnTo>
                      <a:pt x="1765" y="2130"/>
                    </a:lnTo>
                    <a:lnTo>
                      <a:pt x="1764" y="2118"/>
                    </a:lnTo>
                    <a:lnTo>
                      <a:pt x="1749" y="2105"/>
                    </a:lnTo>
                    <a:lnTo>
                      <a:pt x="1739" y="2103"/>
                    </a:lnTo>
                    <a:lnTo>
                      <a:pt x="1927" y="1936"/>
                    </a:lnTo>
                    <a:lnTo>
                      <a:pt x="2106" y="1769"/>
                    </a:lnTo>
                    <a:lnTo>
                      <a:pt x="2236" y="1651"/>
                    </a:lnTo>
                    <a:lnTo>
                      <a:pt x="2489" y="1406"/>
                    </a:lnTo>
                    <a:lnTo>
                      <a:pt x="2737" y="1157"/>
                    </a:lnTo>
                    <a:lnTo>
                      <a:pt x="2977" y="901"/>
                    </a:lnTo>
                    <a:lnTo>
                      <a:pt x="3095" y="770"/>
                    </a:lnTo>
                    <a:lnTo>
                      <a:pt x="3093" y="926"/>
                    </a:lnTo>
                    <a:lnTo>
                      <a:pt x="3082" y="10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8"/>
              <p:cNvSpPr>
                <a:spLocks/>
              </p:cNvSpPr>
              <p:nvPr/>
            </p:nvSpPr>
            <p:spPr bwMode="auto">
              <a:xfrm>
                <a:off x="1398" y="2746"/>
                <a:ext cx="212" cy="132"/>
              </a:xfrm>
              <a:custGeom>
                <a:avLst/>
                <a:gdLst>
                  <a:gd name="T0" fmla="*/ 544 w 635"/>
                  <a:gd name="T1" fmla="*/ 0 h 398"/>
                  <a:gd name="T2" fmla="*/ 504 w 635"/>
                  <a:gd name="T3" fmla="*/ 18 h 398"/>
                  <a:gd name="T4" fmla="*/ 496 w 635"/>
                  <a:gd name="T5" fmla="*/ 52 h 398"/>
                  <a:gd name="T6" fmla="*/ 530 w 635"/>
                  <a:gd name="T7" fmla="*/ 177 h 398"/>
                  <a:gd name="T8" fmla="*/ 515 w 635"/>
                  <a:gd name="T9" fmla="*/ 226 h 398"/>
                  <a:gd name="T10" fmla="*/ 478 w 635"/>
                  <a:gd name="T11" fmla="*/ 262 h 398"/>
                  <a:gd name="T12" fmla="*/ 403 w 635"/>
                  <a:gd name="T13" fmla="*/ 291 h 398"/>
                  <a:gd name="T14" fmla="*/ 352 w 635"/>
                  <a:gd name="T15" fmla="*/ 272 h 398"/>
                  <a:gd name="T16" fmla="*/ 332 w 635"/>
                  <a:gd name="T17" fmla="*/ 226 h 398"/>
                  <a:gd name="T18" fmla="*/ 331 w 635"/>
                  <a:gd name="T19" fmla="*/ 198 h 398"/>
                  <a:gd name="T20" fmla="*/ 303 w 635"/>
                  <a:gd name="T21" fmla="*/ 164 h 398"/>
                  <a:gd name="T22" fmla="*/ 246 w 635"/>
                  <a:gd name="T23" fmla="*/ 180 h 398"/>
                  <a:gd name="T24" fmla="*/ 236 w 635"/>
                  <a:gd name="T25" fmla="*/ 209 h 398"/>
                  <a:gd name="T26" fmla="*/ 220 w 635"/>
                  <a:gd name="T27" fmla="*/ 268 h 398"/>
                  <a:gd name="T28" fmla="*/ 160 w 635"/>
                  <a:gd name="T29" fmla="*/ 310 h 398"/>
                  <a:gd name="T30" fmla="*/ 122 w 635"/>
                  <a:gd name="T31" fmla="*/ 304 h 398"/>
                  <a:gd name="T32" fmla="*/ 83 w 635"/>
                  <a:gd name="T33" fmla="*/ 270 h 398"/>
                  <a:gd name="T34" fmla="*/ 83 w 635"/>
                  <a:gd name="T35" fmla="*/ 182 h 398"/>
                  <a:gd name="T36" fmla="*/ 90 w 635"/>
                  <a:gd name="T37" fmla="*/ 149 h 398"/>
                  <a:gd name="T38" fmla="*/ 62 w 635"/>
                  <a:gd name="T39" fmla="*/ 126 h 398"/>
                  <a:gd name="T40" fmla="*/ 34 w 635"/>
                  <a:gd name="T41" fmla="*/ 139 h 398"/>
                  <a:gd name="T42" fmla="*/ 7 w 635"/>
                  <a:gd name="T43" fmla="*/ 193 h 398"/>
                  <a:gd name="T44" fmla="*/ 3 w 635"/>
                  <a:gd name="T45" fmla="*/ 268 h 398"/>
                  <a:gd name="T46" fmla="*/ 31 w 635"/>
                  <a:gd name="T47" fmla="*/ 336 h 398"/>
                  <a:gd name="T48" fmla="*/ 93 w 635"/>
                  <a:gd name="T49" fmla="*/ 383 h 398"/>
                  <a:gd name="T50" fmla="*/ 139 w 635"/>
                  <a:gd name="T51" fmla="*/ 398 h 398"/>
                  <a:gd name="T52" fmla="*/ 229 w 635"/>
                  <a:gd name="T53" fmla="*/ 383 h 398"/>
                  <a:gd name="T54" fmla="*/ 279 w 635"/>
                  <a:gd name="T55" fmla="*/ 339 h 398"/>
                  <a:gd name="T56" fmla="*/ 350 w 635"/>
                  <a:gd name="T57" fmla="*/ 379 h 398"/>
                  <a:gd name="T58" fmla="*/ 470 w 635"/>
                  <a:gd name="T59" fmla="*/ 375 h 398"/>
                  <a:gd name="T60" fmla="*/ 527 w 635"/>
                  <a:gd name="T61" fmla="*/ 350 h 398"/>
                  <a:gd name="T62" fmla="*/ 600 w 635"/>
                  <a:gd name="T63" fmla="*/ 271 h 398"/>
                  <a:gd name="T64" fmla="*/ 635 w 635"/>
                  <a:gd name="T65" fmla="*/ 166 h 398"/>
                  <a:gd name="T66" fmla="*/ 614 w 635"/>
                  <a:gd name="T67" fmla="*/ 64 h 398"/>
                  <a:gd name="T68" fmla="*/ 555 w 635"/>
                  <a:gd name="T69" fmla="*/ 6 h 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635" h="398">
                    <a:moveTo>
                      <a:pt x="555" y="6"/>
                    </a:moveTo>
                    <a:lnTo>
                      <a:pt x="544" y="0"/>
                    </a:lnTo>
                    <a:lnTo>
                      <a:pt x="521" y="3"/>
                    </a:lnTo>
                    <a:lnTo>
                      <a:pt x="504" y="18"/>
                    </a:lnTo>
                    <a:lnTo>
                      <a:pt x="495" y="39"/>
                    </a:lnTo>
                    <a:lnTo>
                      <a:pt x="496" y="52"/>
                    </a:lnTo>
                    <a:lnTo>
                      <a:pt x="514" y="113"/>
                    </a:lnTo>
                    <a:lnTo>
                      <a:pt x="530" y="177"/>
                    </a:lnTo>
                    <a:lnTo>
                      <a:pt x="527" y="202"/>
                    </a:lnTo>
                    <a:lnTo>
                      <a:pt x="515" y="226"/>
                    </a:lnTo>
                    <a:lnTo>
                      <a:pt x="494" y="251"/>
                    </a:lnTo>
                    <a:lnTo>
                      <a:pt x="478" y="262"/>
                    </a:lnTo>
                    <a:lnTo>
                      <a:pt x="453" y="278"/>
                    </a:lnTo>
                    <a:lnTo>
                      <a:pt x="403" y="291"/>
                    </a:lnTo>
                    <a:lnTo>
                      <a:pt x="370" y="284"/>
                    </a:lnTo>
                    <a:lnTo>
                      <a:pt x="352" y="272"/>
                    </a:lnTo>
                    <a:lnTo>
                      <a:pt x="339" y="252"/>
                    </a:lnTo>
                    <a:lnTo>
                      <a:pt x="332" y="226"/>
                    </a:lnTo>
                    <a:lnTo>
                      <a:pt x="332" y="209"/>
                    </a:lnTo>
                    <a:lnTo>
                      <a:pt x="331" y="198"/>
                    </a:lnTo>
                    <a:lnTo>
                      <a:pt x="324" y="180"/>
                    </a:lnTo>
                    <a:lnTo>
                      <a:pt x="303" y="164"/>
                    </a:lnTo>
                    <a:lnTo>
                      <a:pt x="268" y="164"/>
                    </a:lnTo>
                    <a:lnTo>
                      <a:pt x="246" y="180"/>
                    </a:lnTo>
                    <a:lnTo>
                      <a:pt x="237" y="198"/>
                    </a:lnTo>
                    <a:lnTo>
                      <a:pt x="236" y="209"/>
                    </a:lnTo>
                    <a:lnTo>
                      <a:pt x="233" y="231"/>
                    </a:lnTo>
                    <a:lnTo>
                      <a:pt x="220" y="268"/>
                    </a:lnTo>
                    <a:lnTo>
                      <a:pt x="196" y="297"/>
                    </a:lnTo>
                    <a:lnTo>
                      <a:pt x="160" y="310"/>
                    </a:lnTo>
                    <a:lnTo>
                      <a:pt x="137" y="307"/>
                    </a:lnTo>
                    <a:lnTo>
                      <a:pt x="122" y="304"/>
                    </a:lnTo>
                    <a:lnTo>
                      <a:pt x="102" y="294"/>
                    </a:lnTo>
                    <a:lnTo>
                      <a:pt x="83" y="270"/>
                    </a:lnTo>
                    <a:lnTo>
                      <a:pt x="76" y="228"/>
                    </a:lnTo>
                    <a:lnTo>
                      <a:pt x="83" y="182"/>
                    </a:lnTo>
                    <a:lnTo>
                      <a:pt x="88" y="162"/>
                    </a:lnTo>
                    <a:lnTo>
                      <a:pt x="90" y="149"/>
                    </a:lnTo>
                    <a:lnTo>
                      <a:pt x="80" y="131"/>
                    </a:lnTo>
                    <a:lnTo>
                      <a:pt x="62" y="126"/>
                    </a:lnTo>
                    <a:lnTo>
                      <a:pt x="43" y="130"/>
                    </a:lnTo>
                    <a:lnTo>
                      <a:pt x="34" y="139"/>
                    </a:lnTo>
                    <a:lnTo>
                      <a:pt x="23" y="157"/>
                    </a:lnTo>
                    <a:lnTo>
                      <a:pt x="7" y="193"/>
                    </a:lnTo>
                    <a:lnTo>
                      <a:pt x="0" y="232"/>
                    </a:lnTo>
                    <a:lnTo>
                      <a:pt x="3" y="268"/>
                    </a:lnTo>
                    <a:lnTo>
                      <a:pt x="13" y="304"/>
                    </a:lnTo>
                    <a:lnTo>
                      <a:pt x="31" y="336"/>
                    </a:lnTo>
                    <a:lnTo>
                      <a:pt x="59" y="362"/>
                    </a:lnTo>
                    <a:lnTo>
                      <a:pt x="93" y="383"/>
                    </a:lnTo>
                    <a:lnTo>
                      <a:pt x="113" y="390"/>
                    </a:lnTo>
                    <a:lnTo>
                      <a:pt x="139" y="398"/>
                    </a:lnTo>
                    <a:lnTo>
                      <a:pt x="187" y="398"/>
                    </a:lnTo>
                    <a:lnTo>
                      <a:pt x="229" y="383"/>
                    </a:lnTo>
                    <a:lnTo>
                      <a:pt x="265" y="356"/>
                    </a:lnTo>
                    <a:lnTo>
                      <a:pt x="279" y="339"/>
                    </a:lnTo>
                    <a:lnTo>
                      <a:pt x="299" y="356"/>
                    </a:lnTo>
                    <a:lnTo>
                      <a:pt x="350" y="379"/>
                    </a:lnTo>
                    <a:lnTo>
                      <a:pt x="409" y="386"/>
                    </a:lnTo>
                    <a:lnTo>
                      <a:pt x="470" y="375"/>
                    </a:lnTo>
                    <a:lnTo>
                      <a:pt x="502" y="362"/>
                    </a:lnTo>
                    <a:lnTo>
                      <a:pt x="527" y="350"/>
                    </a:lnTo>
                    <a:lnTo>
                      <a:pt x="567" y="316"/>
                    </a:lnTo>
                    <a:lnTo>
                      <a:pt x="600" y="271"/>
                    </a:lnTo>
                    <a:lnTo>
                      <a:pt x="623" y="221"/>
                    </a:lnTo>
                    <a:lnTo>
                      <a:pt x="635" y="166"/>
                    </a:lnTo>
                    <a:lnTo>
                      <a:pt x="632" y="113"/>
                    </a:lnTo>
                    <a:lnTo>
                      <a:pt x="614" y="64"/>
                    </a:lnTo>
                    <a:lnTo>
                      <a:pt x="581" y="23"/>
                    </a:lnTo>
                    <a:lnTo>
                      <a:pt x="555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9"/>
              <p:cNvSpPr>
                <a:spLocks/>
              </p:cNvSpPr>
              <p:nvPr/>
            </p:nvSpPr>
            <p:spPr bwMode="auto">
              <a:xfrm>
                <a:off x="1655" y="2515"/>
                <a:ext cx="176" cy="179"/>
              </a:xfrm>
              <a:custGeom>
                <a:avLst/>
                <a:gdLst>
                  <a:gd name="T0" fmla="*/ 301 w 528"/>
                  <a:gd name="T1" fmla="*/ 1 h 538"/>
                  <a:gd name="T2" fmla="*/ 268 w 528"/>
                  <a:gd name="T3" fmla="*/ 27 h 538"/>
                  <a:gd name="T4" fmla="*/ 273 w 528"/>
                  <a:gd name="T5" fmla="*/ 82 h 538"/>
                  <a:gd name="T6" fmla="*/ 298 w 528"/>
                  <a:gd name="T7" fmla="*/ 95 h 538"/>
                  <a:gd name="T8" fmla="*/ 373 w 528"/>
                  <a:gd name="T9" fmla="*/ 112 h 538"/>
                  <a:gd name="T10" fmla="*/ 419 w 528"/>
                  <a:gd name="T11" fmla="*/ 145 h 538"/>
                  <a:gd name="T12" fmla="*/ 423 w 528"/>
                  <a:gd name="T13" fmla="*/ 191 h 538"/>
                  <a:gd name="T14" fmla="*/ 409 w 528"/>
                  <a:gd name="T15" fmla="*/ 220 h 538"/>
                  <a:gd name="T16" fmla="*/ 357 w 528"/>
                  <a:gd name="T17" fmla="*/ 265 h 538"/>
                  <a:gd name="T18" fmla="*/ 245 w 528"/>
                  <a:gd name="T19" fmla="*/ 269 h 538"/>
                  <a:gd name="T20" fmla="*/ 207 w 528"/>
                  <a:gd name="T21" fmla="*/ 256 h 538"/>
                  <a:gd name="T22" fmla="*/ 188 w 528"/>
                  <a:gd name="T23" fmla="*/ 250 h 538"/>
                  <a:gd name="T24" fmla="*/ 150 w 528"/>
                  <a:gd name="T25" fmla="*/ 268 h 538"/>
                  <a:gd name="T26" fmla="*/ 141 w 528"/>
                  <a:gd name="T27" fmla="*/ 324 h 538"/>
                  <a:gd name="T28" fmla="*/ 161 w 528"/>
                  <a:gd name="T29" fmla="*/ 341 h 538"/>
                  <a:gd name="T30" fmla="*/ 173 w 528"/>
                  <a:gd name="T31" fmla="*/ 347 h 538"/>
                  <a:gd name="T32" fmla="*/ 178 w 528"/>
                  <a:gd name="T33" fmla="*/ 348 h 538"/>
                  <a:gd name="T34" fmla="*/ 184 w 528"/>
                  <a:gd name="T35" fmla="*/ 351 h 538"/>
                  <a:gd name="T36" fmla="*/ 220 w 528"/>
                  <a:gd name="T37" fmla="*/ 367 h 538"/>
                  <a:gd name="T38" fmla="*/ 243 w 528"/>
                  <a:gd name="T39" fmla="*/ 399 h 538"/>
                  <a:gd name="T40" fmla="*/ 180 w 528"/>
                  <a:gd name="T41" fmla="*/ 443 h 538"/>
                  <a:gd name="T42" fmla="*/ 131 w 528"/>
                  <a:gd name="T43" fmla="*/ 456 h 538"/>
                  <a:gd name="T44" fmla="*/ 62 w 528"/>
                  <a:gd name="T45" fmla="*/ 456 h 538"/>
                  <a:gd name="T46" fmla="*/ 50 w 528"/>
                  <a:gd name="T47" fmla="*/ 443 h 538"/>
                  <a:gd name="T48" fmla="*/ 10 w 528"/>
                  <a:gd name="T49" fmla="*/ 446 h 538"/>
                  <a:gd name="T50" fmla="*/ 3 w 528"/>
                  <a:gd name="T51" fmla="*/ 475 h 538"/>
                  <a:gd name="T52" fmla="*/ 45 w 528"/>
                  <a:gd name="T53" fmla="*/ 525 h 538"/>
                  <a:gd name="T54" fmla="*/ 134 w 528"/>
                  <a:gd name="T55" fmla="*/ 538 h 538"/>
                  <a:gd name="T56" fmla="*/ 190 w 528"/>
                  <a:gd name="T57" fmla="*/ 528 h 538"/>
                  <a:gd name="T58" fmla="*/ 302 w 528"/>
                  <a:gd name="T59" fmla="*/ 465 h 538"/>
                  <a:gd name="T60" fmla="*/ 355 w 528"/>
                  <a:gd name="T61" fmla="*/ 383 h 538"/>
                  <a:gd name="T62" fmla="*/ 357 w 528"/>
                  <a:gd name="T63" fmla="*/ 366 h 538"/>
                  <a:gd name="T64" fmla="*/ 425 w 528"/>
                  <a:gd name="T65" fmla="*/ 341 h 538"/>
                  <a:gd name="T66" fmla="*/ 497 w 528"/>
                  <a:gd name="T67" fmla="*/ 271 h 538"/>
                  <a:gd name="T68" fmla="*/ 520 w 528"/>
                  <a:gd name="T69" fmla="*/ 220 h 538"/>
                  <a:gd name="T70" fmla="*/ 520 w 528"/>
                  <a:gd name="T71" fmla="*/ 127 h 538"/>
                  <a:gd name="T72" fmla="*/ 469 w 528"/>
                  <a:gd name="T73" fmla="*/ 53 h 538"/>
                  <a:gd name="T74" fmla="*/ 384 w 528"/>
                  <a:gd name="T75" fmla="*/ 9 h 538"/>
                  <a:gd name="T76" fmla="*/ 311 w 528"/>
                  <a:gd name="T77" fmla="*/ 0 h 5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28" h="538">
                    <a:moveTo>
                      <a:pt x="311" y="0"/>
                    </a:moveTo>
                    <a:lnTo>
                      <a:pt x="301" y="1"/>
                    </a:lnTo>
                    <a:lnTo>
                      <a:pt x="285" y="9"/>
                    </a:lnTo>
                    <a:lnTo>
                      <a:pt x="268" y="27"/>
                    </a:lnTo>
                    <a:lnTo>
                      <a:pt x="263" y="60"/>
                    </a:lnTo>
                    <a:lnTo>
                      <a:pt x="273" y="82"/>
                    </a:lnTo>
                    <a:lnTo>
                      <a:pt x="288" y="92"/>
                    </a:lnTo>
                    <a:lnTo>
                      <a:pt x="298" y="95"/>
                    </a:lnTo>
                    <a:lnTo>
                      <a:pt x="321" y="99"/>
                    </a:lnTo>
                    <a:lnTo>
                      <a:pt x="373" y="112"/>
                    </a:lnTo>
                    <a:lnTo>
                      <a:pt x="404" y="129"/>
                    </a:lnTo>
                    <a:lnTo>
                      <a:pt x="419" y="145"/>
                    </a:lnTo>
                    <a:lnTo>
                      <a:pt x="426" y="165"/>
                    </a:lnTo>
                    <a:lnTo>
                      <a:pt x="423" y="191"/>
                    </a:lnTo>
                    <a:lnTo>
                      <a:pt x="416" y="206"/>
                    </a:lnTo>
                    <a:lnTo>
                      <a:pt x="409" y="220"/>
                    </a:lnTo>
                    <a:lnTo>
                      <a:pt x="391" y="242"/>
                    </a:lnTo>
                    <a:lnTo>
                      <a:pt x="357" y="265"/>
                    </a:lnTo>
                    <a:lnTo>
                      <a:pt x="302" y="276"/>
                    </a:lnTo>
                    <a:lnTo>
                      <a:pt x="245" y="269"/>
                    </a:lnTo>
                    <a:lnTo>
                      <a:pt x="217" y="260"/>
                    </a:lnTo>
                    <a:lnTo>
                      <a:pt x="207" y="256"/>
                    </a:lnTo>
                    <a:lnTo>
                      <a:pt x="199" y="253"/>
                    </a:lnTo>
                    <a:lnTo>
                      <a:pt x="188" y="250"/>
                    </a:lnTo>
                    <a:lnTo>
                      <a:pt x="171" y="253"/>
                    </a:lnTo>
                    <a:lnTo>
                      <a:pt x="150" y="268"/>
                    </a:lnTo>
                    <a:lnTo>
                      <a:pt x="135" y="299"/>
                    </a:lnTo>
                    <a:lnTo>
                      <a:pt x="141" y="324"/>
                    </a:lnTo>
                    <a:lnTo>
                      <a:pt x="151" y="337"/>
                    </a:lnTo>
                    <a:lnTo>
                      <a:pt x="161" y="341"/>
                    </a:lnTo>
                    <a:lnTo>
                      <a:pt x="167" y="344"/>
                    </a:lnTo>
                    <a:lnTo>
                      <a:pt x="173" y="347"/>
                    </a:lnTo>
                    <a:lnTo>
                      <a:pt x="173" y="347"/>
                    </a:lnTo>
                    <a:lnTo>
                      <a:pt x="178" y="348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220" y="367"/>
                    </a:lnTo>
                    <a:lnTo>
                      <a:pt x="252" y="386"/>
                    </a:lnTo>
                    <a:lnTo>
                      <a:pt x="243" y="399"/>
                    </a:lnTo>
                    <a:lnTo>
                      <a:pt x="220" y="420"/>
                    </a:lnTo>
                    <a:lnTo>
                      <a:pt x="180" y="443"/>
                    </a:lnTo>
                    <a:lnTo>
                      <a:pt x="150" y="452"/>
                    </a:lnTo>
                    <a:lnTo>
                      <a:pt x="131" y="456"/>
                    </a:lnTo>
                    <a:lnTo>
                      <a:pt x="85" y="459"/>
                    </a:lnTo>
                    <a:lnTo>
                      <a:pt x="62" y="456"/>
                    </a:lnTo>
                    <a:lnTo>
                      <a:pt x="57" y="453"/>
                    </a:lnTo>
                    <a:lnTo>
                      <a:pt x="50" y="443"/>
                    </a:lnTo>
                    <a:lnTo>
                      <a:pt x="30" y="438"/>
                    </a:lnTo>
                    <a:lnTo>
                      <a:pt x="10" y="446"/>
                    </a:lnTo>
                    <a:lnTo>
                      <a:pt x="0" y="463"/>
                    </a:lnTo>
                    <a:lnTo>
                      <a:pt x="3" y="475"/>
                    </a:lnTo>
                    <a:lnTo>
                      <a:pt x="13" y="498"/>
                    </a:lnTo>
                    <a:lnTo>
                      <a:pt x="45" y="525"/>
                    </a:lnTo>
                    <a:lnTo>
                      <a:pt x="88" y="537"/>
                    </a:lnTo>
                    <a:lnTo>
                      <a:pt x="134" y="538"/>
                    </a:lnTo>
                    <a:lnTo>
                      <a:pt x="155" y="534"/>
                    </a:lnTo>
                    <a:lnTo>
                      <a:pt x="190" y="528"/>
                    </a:lnTo>
                    <a:lnTo>
                      <a:pt x="250" y="504"/>
                    </a:lnTo>
                    <a:lnTo>
                      <a:pt x="302" y="465"/>
                    </a:lnTo>
                    <a:lnTo>
                      <a:pt x="341" y="414"/>
                    </a:lnTo>
                    <a:lnTo>
                      <a:pt x="355" y="383"/>
                    </a:lnTo>
                    <a:lnTo>
                      <a:pt x="358" y="374"/>
                    </a:lnTo>
                    <a:lnTo>
                      <a:pt x="357" y="366"/>
                    </a:lnTo>
                    <a:lnTo>
                      <a:pt x="381" y="360"/>
                    </a:lnTo>
                    <a:lnTo>
                      <a:pt x="425" y="341"/>
                    </a:lnTo>
                    <a:lnTo>
                      <a:pt x="463" y="311"/>
                    </a:lnTo>
                    <a:lnTo>
                      <a:pt x="497" y="271"/>
                    </a:lnTo>
                    <a:lnTo>
                      <a:pt x="509" y="246"/>
                    </a:lnTo>
                    <a:lnTo>
                      <a:pt x="520" y="220"/>
                    </a:lnTo>
                    <a:lnTo>
                      <a:pt x="528" y="171"/>
                    </a:lnTo>
                    <a:lnTo>
                      <a:pt x="520" y="127"/>
                    </a:lnTo>
                    <a:lnTo>
                      <a:pt x="499" y="86"/>
                    </a:lnTo>
                    <a:lnTo>
                      <a:pt x="469" y="53"/>
                    </a:lnTo>
                    <a:lnTo>
                      <a:pt x="430" y="26"/>
                    </a:lnTo>
                    <a:lnTo>
                      <a:pt x="384" y="9"/>
                    </a:lnTo>
                    <a:lnTo>
                      <a:pt x="337" y="0"/>
                    </a:lnTo>
                    <a:lnTo>
                      <a:pt x="31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20"/>
              <p:cNvSpPr>
                <a:spLocks/>
              </p:cNvSpPr>
              <p:nvPr/>
            </p:nvSpPr>
            <p:spPr bwMode="auto">
              <a:xfrm>
                <a:off x="1665" y="2702"/>
                <a:ext cx="205" cy="210"/>
              </a:xfrm>
              <a:custGeom>
                <a:avLst/>
                <a:gdLst>
                  <a:gd name="T0" fmla="*/ 388 w 613"/>
                  <a:gd name="T1" fmla="*/ 3 h 630"/>
                  <a:gd name="T2" fmla="*/ 357 w 613"/>
                  <a:gd name="T3" fmla="*/ 52 h 630"/>
                  <a:gd name="T4" fmla="*/ 381 w 613"/>
                  <a:gd name="T5" fmla="*/ 89 h 630"/>
                  <a:gd name="T6" fmla="*/ 466 w 613"/>
                  <a:gd name="T7" fmla="*/ 128 h 630"/>
                  <a:gd name="T8" fmla="*/ 511 w 613"/>
                  <a:gd name="T9" fmla="*/ 174 h 630"/>
                  <a:gd name="T10" fmla="*/ 506 w 613"/>
                  <a:gd name="T11" fmla="*/ 230 h 630"/>
                  <a:gd name="T12" fmla="*/ 486 w 613"/>
                  <a:gd name="T13" fmla="*/ 265 h 630"/>
                  <a:gd name="T14" fmla="*/ 431 w 613"/>
                  <a:gd name="T15" fmla="*/ 307 h 630"/>
                  <a:gd name="T16" fmla="*/ 349 w 613"/>
                  <a:gd name="T17" fmla="*/ 312 h 630"/>
                  <a:gd name="T18" fmla="*/ 257 w 613"/>
                  <a:gd name="T19" fmla="*/ 265 h 630"/>
                  <a:gd name="T20" fmla="*/ 253 w 613"/>
                  <a:gd name="T21" fmla="*/ 260 h 630"/>
                  <a:gd name="T22" fmla="*/ 239 w 613"/>
                  <a:gd name="T23" fmla="*/ 252 h 630"/>
                  <a:gd name="T24" fmla="*/ 198 w 613"/>
                  <a:gd name="T25" fmla="*/ 256 h 630"/>
                  <a:gd name="T26" fmla="*/ 175 w 613"/>
                  <a:gd name="T27" fmla="*/ 311 h 630"/>
                  <a:gd name="T28" fmla="*/ 188 w 613"/>
                  <a:gd name="T29" fmla="*/ 334 h 630"/>
                  <a:gd name="T30" fmla="*/ 214 w 613"/>
                  <a:gd name="T31" fmla="*/ 354 h 630"/>
                  <a:gd name="T32" fmla="*/ 256 w 613"/>
                  <a:gd name="T33" fmla="*/ 422 h 630"/>
                  <a:gd name="T34" fmla="*/ 224 w 613"/>
                  <a:gd name="T35" fmla="*/ 512 h 630"/>
                  <a:gd name="T36" fmla="*/ 180 w 613"/>
                  <a:gd name="T37" fmla="*/ 543 h 630"/>
                  <a:gd name="T38" fmla="*/ 119 w 613"/>
                  <a:gd name="T39" fmla="*/ 547 h 630"/>
                  <a:gd name="T40" fmla="*/ 72 w 613"/>
                  <a:gd name="T41" fmla="*/ 495 h 630"/>
                  <a:gd name="T42" fmla="*/ 51 w 613"/>
                  <a:gd name="T43" fmla="*/ 397 h 630"/>
                  <a:gd name="T44" fmla="*/ 37 w 613"/>
                  <a:gd name="T45" fmla="*/ 374 h 630"/>
                  <a:gd name="T46" fmla="*/ 5 w 613"/>
                  <a:gd name="T47" fmla="*/ 387 h 630"/>
                  <a:gd name="T48" fmla="*/ 0 w 613"/>
                  <a:gd name="T49" fmla="*/ 425 h 630"/>
                  <a:gd name="T50" fmla="*/ 13 w 613"/>
                  <a:gd name="T51" fmla="*/ 540 h 630"/>
                  <a:gd name="T52" fmla="*/ 66 w 613"/>
                  <a:gd name="T53" fmla="*/ 607 h 630"/>
                  <a:gd name="T54" fmla="*/ 131 w 613"/>
                  <a:gd name="T55" fmla="*/ 630 h 630"/>
                  <a:gd name="T56" fmla="*/ 220 w 613"/>
                  <a:gd name="T57" fmla="*/ 615 h 630"/>
                  <a:gd name="T58" fmla="*/ 263 w 613"/>
                  <a:gd name="T59" fmla="*/ 594 h 630"/>
                  <a:gd name="T60" fmla="*/ 329 w 613"/>
                  <a:gd name="T61" fmla="*/ 522 h 630"/>
                  <a:gd name="T62" fmla="*/ 352 w 613"/>
                  <a:gd name="T63" fmla="*/ 452 h 630"/>
                  <a:gd name="T64" fmla="*/ 352 w 613"/>
                  <a:gd name="T65" fmla="*/ 410 h 630"/>
                  <a:gd name="T66" fmla="*/ 446 w 613"/>
                  <a:gd name="T67" fmla="*/ 404 h 630"/>
                  <a:gd name="T68" fmla="*/ 555 w 613"/>
                  <a:gd name="T69" fmla="*/ 338 h 630"/>
                  <a:gd name="T70" fmla="*/ 594 w 613"/>
                  <a:gd name="T71" fmla="*/ 283 h 630"/>
                  <a:gd name="T72" fmla="*/ 613 w 613"/>
                  <a:gd name="T73" fmla="*/ 177 h 630"/>
                  <a:gd name="T74" fmla="*/ 574 w 613"/>
                  <a:gd name="T75" fmla="*/ 82 h 630"/>
                  <a:gd name="T76" fmla="*/ 489 w 613"/>
                  <a:gd name="T77" fmla="*/ 17 h 630"/>
                  <a:gd name="T78" fmla="*/ 404 w 613"/>
                  <a:gd name="T79" fmla="*/ 0 h 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13" h="630">
                    <a:moveTo>
                      <a:pt x="404" y="0"/>
                    </a:moveTo>
                    <a:lnTo>
                      <a:pt x="388" y="3"/>
                    </a:lnTo>
                    <a:lnTo>
                      <a:pt x="365" y="21"/>
                    </a:lnTo>
                    <a:lnTo>
                      <a:pt x="357" y="52"/>
                    </a:lnTo>
                    <a:lnTo>
                      <a:pt x="367" y="79"/>
                    </a:lnTo>
                    <a:lnTo>
                      <a:pt x="381" y="89"/>
                    </a:lnTo>
                    <a:lnTo>
                      <a:pt x="410" y="101"/>
                    </a:lnTo>
                    <a:lnTo>
                      <a:pt x="466" y="128"/>
                    </a:lnTo>
                    <a:lnTo>
                      <a:pt x="498" y="152"/>
                    </a:lnTo>
                    <a:lnTo>
                      <a:pt x="511" y="174"/>
                    </a:lnTo>
                    <a:lnTo>
                      <a:pt x="515" y="200"/>
                    </a:lnTo>
                    <a:lnTo>
                      <a:pt x="506" y="230"/>
                    </a:lnTo>
                    <a:lnTo>
                      <a:pt x="498" y="249"/>
                    </a:lnTo>
                    <a:lnTo>
                      <a:pt x="486" y="265"/>
                    </a:lnTo>
                    <a:lnTo>
                      <a:pt x="462" y="291"/>
                    </a:lnTo>
                    <a:lnTo>
                      <a:pt x="431" y="307"/>
                    </a:lnTo>
                    <a:lnTo>
                      <a:pt x="400" y="314"/>
                    </a:lnTo>
                    <a:lnTo>
                      <a:pt x="349" y="312"/>
                    </a:lnTo>
                    <a:lnTo>
                      <a:pt x="285" y="286"/>
                    </a:lnTo>
                    <a:lnTo>
                      <a:pt x="257" y="265"/>
                    </a:lnTo>
                    <a:lnTo>
                      <a:pt x="257" y="265"/>
                    </a:lnTo>
                    <a:lnTo>
                      <a:pt x="253" y="260"/>
                    </a:lnTo>
                    <a:lnTo>
                      <a:pt x="247" y="258"/>
                    </a:lnTo>
                    <a:lnTo>
                      <a:pt x="239" y="252"/>
                    </a:lnTo>
                    <a:lnTo>
                      <a:pt x="223" y="249"/>
                    </a:lnTo>
                    <a:lnTo>
                      <a:pt x="198" y="256"/>
                    </a:lnTo>
                    <a:lnTo>
                      <a:pt x="177" y="285"/>
                    </a:lnTo>
                    <a:lnTo>
                      <a:pt x="175" y="311"/>
                    </a:lnTo>
                    <a:lnTo>
                      <a:pt x="181" y="327"/>
                    </a:lnTo>
                    <a:lnTo>
                      <a:pt x="188" y="334"/>
                    </a:lnTo>
                    <a:lnTo>
                      <a:pt x="201" y="344"/>
                    </a:lnTo>
                    <a:lnTo>
                      <a:pt x="214" y="354"/>
                    </a:lnTo>
                    <a:lnTo>
                      <a:pt x="234" y="376"/>
                    </a:lnTo>
                    <a:lnTo>
                      <a:pt x="256" y="422"/>
                    </a:lnTo>
                    <a:lnTo>
                      <a:pt x="253" y="469"/>
                    </a:lnTo>
                    <a:lnTo>
                      <a:pt x="224" y="512"/>
                    </a:lnTo>
                    <a:lnTo>
                      <a:pt x="198" y="531"/>
                    </a:lnTo>
                    <a:lnTo>
                      <a:pt x="180" y="543"/>
                    </a:lnTo>
                    <a:lnTo>
                      <a:pt x="146" y="551"/>
                    </a:lnTo>
                    <a:lnTo>
                      <a:pt x="119" y="547"/>
                    </a:lnTo>
                    <a:lnTo>
                      <a:pt x="96" y="533"/>
                    </a:lnTo>
                    <a:lnTo>
                      <a:pt x="72" y="495"/>
                    </a:lnTo>
                    <a:lnTo>
                      <a:pt x="54" y="430"/>
                    </a:lnTo>
                    <a:lnTo>
                      <a:pt x="51" y="397"/>
                    </a:lnTo>
                    <a:lnTo>
                      <a:pt x="50" y="386"/>
                    </a:lnTo>
                    <a:lnTo>
                      <a:pt x="37" y="374"/>
                    </a:lnTo>
                    <a:lnTo>
                      <a:pt x="20" y="374"/>
                    </a:lnTo>
                    <a:lnTo>
                      <a:pt x="5" y="387"/>
                    </a:lnTo>
                    <a:lnTo>
                      <a:pt x="2" y="397"/>
                    </a:lnTo>
                    <a:lnTo>
                      <a:pt x="0" y="425"/>
                    </a:lnTo>
                    <a:lnTo>
                      <a:pt x="1" y="484"/>
                    </a:lnTo>
                    <a:lnTo>
                      <a:pt x="13" y="540"/>
                    </a:lnTo>
                    <a:lnTo>
                      <a:pt x="43" y="589"/>
                    </a:lnTo>
                    <a:lnTo>
                      <a:pt x="66" y="607"/>
                    </a:lnTo>
                    <a:lnTo>
                      <a:pt x="87" y="619"/>
                    </a:lnTo>
                    <a:lnTo>
                      <a:pt x="131" y="630"/>
                    </a:lnTo>
                    <a:lnTo>
                      <a:pt x="175" y="628"/>
                    </a:lnTo>
                    <a:lnTo>
                      <a:pt x="220" y="615"/>
                    </a:lnTo>
                    <a:lnTo>
                      <a:pt x="241" y="606"/>
                    </a:lnTo>
                    <a:lnTo>
                      <a:pt x="263" y="594"/>
                    </a:lnTo>
                    <a:lnTo>
                      <a:pt x="300" y="561"/>
                    </a:lnTo>
                    <a:lnTo>
                      <a:pt x="329" y="522"/>
                    </a:lnTo>
                    <a:lnTo>
                      <a:pt x="348" y="476"/>
                    </a:lnTo>
                    <a:lnTo>
                      <a:pt x="352" y="452"/>
                    </a:lnTo>
                    <a:lnTo>
                      <a:pt x="355" y="430"/>
                    </a:lnTo>
                    <a:lnTo>
                      <a:pt x="352" y="410"/>
                    </a:lnTo>
                    <a:lnTo>
                      <a:pt x="384" y="413"/>
                    </a:lnTo>
                    <a:lnTo>
                      <a:pt x="446" y="404"/>
                    </a:lnTo>
                    <a:lnTo>
                      <a:pt x="505" y="380"/>
                    </a:lnTo>
                    <a:lnTo>
                      <a:pt x="555" y="338"/>
                    </a:lnTo>
                    <a:lnTo>
                      <a:pt x="577" y="309"/>
                    </a:lnTo>
                    <a:lnTo>
                      <a:pt x="594" y="283"/>
                    </a:lnTo>
                    <a:lnTo>
                      <a:pt x="611" y="230"/>
                    </a:lnTo>
                    <a:lnTo>
                      <a:pt x="613" y="177"/>
                    </a:lnTo>
                    <a:lnTo>
                      <a:pt x="600" y="127"/>
                    </a:lnTo>
                    <a:lnTo>
                      <a:pt x="574" y="82"/>
                    </a:lnTo>
                    <a:lnTo>
                      <a:pt x="537" y="44"/>
                    </a:lnTo>
                    <a:lnTo>
                      <a:pt x="489" y="17"/>
                    </a:lnTo>
                    <a:lnTo>
                      <a:pt x="434" y="1"/>
                    </a:lnTo>
                    <a:lnTo>
                      <a:pt x="40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2" name="Group 31"/>
            <p:cNvGrpSpPr>
              <a:grpSpLocks noChangeAspect="1"/>
            </p:cNvGrpSpPr>
            <p:nvPr/>
          </p:nvGrpSpPr>
          <p:grpSpPr bwMode="auto">
            <a:xfrm>
              <a:off x="594443" y="5066831"/>
              <a:ext cx="167284" cy="203007"/>
              <a:chOff x="2647" y="1727"/>
              <a:chExt cx="192" cy="233"/>
            </a:xfrm>
            <a:grpFill/>
          </p:grpSpPr>
          <p:sp>
            <p:nvSpPr>
              <p:cNvPr id="13" name="Freeform 32"/>
              <p:cNvSpPr>
                <a:spLocks/>
              </p:cNvSpPr>
              <p:nvPr/>
            </p:nvSpPr>
            <p:spPr bwMode="auto">
              <a:xfrm>
                <a:off x="2699" y="1727"/>
                <a:ext cx="140" cy="152"/>
              </a:xfrm>
              <a:custGeom>
                <a:avLst/>
                <a:gdLst>
                  <a:gd name="T0" fmla="*/ 94 w 421"/>
                  <a:gd name="T1" fmla="*/ 455 h 455"/>
                  <a:gd name="T2" fmla="*/ 0 w 421"/>
                  <a:gd name="T3" fmla="*/ 362 h 455"/>
                  <a:gd name="T4" fmla="*/ 172 w 421"/>
                  <a:gd name="T5" fmla="*/ 191 h 455"/>
                  <a:gd name="T6" fmla="*/ 371 w 421"/>
                  <a:gd name="T7" fmla="*/ 1 h 455"/>
                  <a:gd name="T8" fmla="*/ 377 w 421"/>
                  <a:gd name="T9" fmla="*/ 0 h 455"/>
                  <a:gd name="T10" fmla="*/ 404 w 421"/>
                  <a:gd name="T11" fmla="*/ 4 h 455"/>
                  <a:gd name="T12" fmla="*/ 419 w 421"/>
                  <a:gd name="T13" fmla="*/ 21 h 455"/>
                  <a:gd name="T14" fmla="*/ 421 w 421"/>
                  <a:gd name="T15" fmla="*/ 37 h 455"/>
                  <a:gd name="T16" fmla="*/ 364 w 421"/>
                  <a:gd name="T17" fmla="*/ 120 h 455"/>
                  <a:gd name="T18" fmla="*/ 130 w 421"/>
                  <a:gd name="T19" fmla="*/ 410 h 455"/>
                  <a:gd name="T20" fmla="*/ 94 w 421"/>
                  <a:gd name="T21" fmla="*/ 455 h 4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21" h="455">
                    <a:moveTo>
                      <a:pt x="94" y="455"/>
                    </a:moveTo>
                    <a:lnTo>
                      <a:pt x="0" y="362"/>
                    </a:lnTo>
                    <a:lnTo>
                      <a:pt x="172" y="191"/>
                    </a:lnTo>
                    <a:lnTo>
                      <a:pt x="371" y="1"/>
                    </a:lnTo>
                    <a:lnTo>
                      <a:pt x="377" y="0"/>
                    </a:lnTo>
                    <a:lnTo>
                      <a:pt x="404" y="4"/>
                    </a:lnTo>
                    <a:lnTo>
                      <a:pt x="419" y="21"/>
                    </a:lnTo>
                    <a:lnTo>
                      <a:pt x="421" y="37"/>
                    </a:lnTo>
                    <a:lnTo>
                      <a:pt x="364" y="120"/>
                    </a:lnTo>
                    <a:lnTo>
                      <a:pt x="130" y="410"/>
                    </a:lnTo>
                    <a:lnTo>
                      <a:pt x="94" y="45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" name="Freeform 33"/>
              <p:cNvSpPr>
                <a:spLocks/>
              </p:cNvSpPr>
              <p:nvPr/>
            </p:nvSpPr>
            <p:spPr bwMode="auto">
              <a:xfrm>
                <a:off x="2647" y="1856"/>
                <a:ext cx="76" cy="104"/>
              </a:xfrm>
              <a:custGeom>
                <a:avLst/>
                <a:gdLst>
                  <a:gd name="T0" fmla="*/ 22 w 226"/>
                  <a:gd name="T1" fmla="*/ 314 h 314"/>
                  <a:gd name="T2" fmla="*/ 21 w 226"/>
                  <a:gd name="T3" fmla="*/ 301 h 314"/>
                  <a:gd name="T4" fmla="*/ 37 w 226"/>
                  <a:gd name="T5" fmla="*/ 242 h 314"/>
                  <a:gd name="T6" fmla="*/ 63 w 226"/>
                  <a:gd name="T7" fmla="*/ 219 h 314"/>
                  <a:gd name="T8" fmla="*/ 90 w 226"/>
                  <a:gd name="T9" fmla="*/ 211 h 314"/>
                  <a:gd name="T10" fmla="*/ 107 w 226"/>
                  <a:gd name="T11" fmla="*/ 209 h 314"/>
                  <a:gd name="T12" fmla="*/ 125 w 226"/>
                  <a:gd name="T13" fmla="*/ 208 h 314"/>
                  <a:gd name="T14" fmla="*/ 153 w 226"/>
                  <a:gd name="T15" fmla="*/ 199 h 314"/>
                  <a:gd name="T16" fmla="*/ 188 w 226"/>
                  <a:gd name="T17" fmla="*/ 173 h 314"/>
                  <a:gd name="T18" fmla="*/ 223 w 226"/>
                  <a:gd name="T19" fmla="*/ 107 h 314"/>
                  <a:gd name="T20" fmla="*/ 226 w 226"/>
                  <a:gd name="T21" fmla="*/ 91 h 314"/>
                  <a:gd name="T22" fmla="*/ 132 w 226"/>
                  <a:gd name="T23" fmla="*/ 0 h 314"/>
                  <a:gd name="T24" fmla="*/ 96 w 226"/>
                  <a:gd name="T25" fmla="*/ 17 h 314"/>
                  <a:gd name="T26" fmla="*/ 44 w 226"/>
                  <a:gd name="T27" fmla="*/ 61 h 314"/>
                  <a:gd name="T28" fmla="*/ 13 w 226"/>
                  <a:gd name="T29" fmla="*/ 113 h 314"/>
                  <a:gd name="T30" fmla="*/ 0 w 226"/>
                  <a:gd name="T31" fmla="*/ 165 h 314"/>
                  <a:gd name="T32" fmla="*/ 2 w 226"/>
                  <a:gd name="T33" fmla="*/ 239 h 314"/>
                  <a:gd name="T34" fmla="*/ 19 w 226"/>
                  <a:gd name="T35" fmla="*/ 307 h 314"/>
                  <a:gd name="T36" fmla="*/ 22 w 226"/>
                  <a:gd name="T37" fmla="*/ 314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26" h="314">
                    <a:moveTo>
                      <a:pt x="22" y="314"/>
                    </a:moveTo>
                    <a:lnTo>
                      <a:pt x="21" y="301"/>
                    </a:lnTo>
                    <a:lnTo>
                      <a:pt x="37" y="242"/>
                    </a:lnTo>
                    <a:lnTo>
                      <a:pt x="63" y="219"/>
                    </a:lnTo>
                    <a:lnTo>
                      <a:pt x="90" y="211"/>
                    </a:lnTo>
                    <a:lnTo>
                      <a:pt x="107" y="209"/>
                    </a:lnTo>
                    <a:lnTo>
                      <a:pt x="125" y="208"/>
                    </a:lnTo>
                    <a:lnTo>
                      <a:pt x="153" y="199"/>
                    </a:lnTo>
                    <a:lnTo>
                      <a:pt x="188" y="173"/>
                    </a:lnTo>
                    <a:lnTo>
                      <a:pt x="223" y="107"/>
                    </a:lnTo>
                    <a:lnTo>
                      <a:pt x="226" y="91"/>
                    </a:lnTo>
                    <a:lnTo>
                      <a:pt x="132" y="0"/>
                    </a:lnTo>
                    <a:lnTo>
                      <a:pt x="96" y="17"/>
                    </a:lnTo>
                    <a:lnTo>
                      <a:pt x="44" y="61"/>
                    </a:lnTo>
                    <a:lnTo>
                      <a:pt x="13" y="113"/>
                    </a:lnTo>
                    <a:lnTo>
                      <a:pt x="0" y="165"/>
                    </a:lnTo>
                    <a:lnTo>
                      <a:pt x="2" y="239"/>
                    </a:lnTo>
                    <a:lnTo>
                      <a:pt x="19" y="307"/>
                    </a:lnTo>
                    <a:lnTo>
                      <a:pt x="22" y="3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25" name="모서리가 둥근 직사각형 24"/>
          <p:cNvSpPr/>
          <p:nvPr/>
        </p:nvSpPr>
        <p:spPr>
          <a:xfrm>
            <a:off x="752612" y="225445"/>
            <a:ext cx="11207159" cy="650762"/>
          </a:xfrm>
          <a:prstGeom prst="roundRect">
            <a:avLst/>
          </a:prstGeom>
          <a:solidFill>
            <a:srgbClr val="F4F4FE"/>
          </a:solidFill>
          <a:ln>
            <a:noFill/>
          </a:ln>
          <a:effectLst>
            <a:outerShdw blurRad="190500" dist="101600" dir="2700000" algn="tl" rotWithShape="0">
              <a:srgbClr val="5955B3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2400" kern="0" dirty="0">
                <a:solidFill>
                  <a:srgbClr val="5955B3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[</a:t>
            </a:r>
            <a:r>
              <a:rPr lang="ko-KR" altLang="en-US" sz="2400" kern="0" dirty="0">
                <a:solidFill>
                  <a:srgbClr val="5955B3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관리자</a:t>
            </a:r>
            <a:r>
              <a:rPr lang="en-US" altLang="ko-KR" sz="2400" kern="0" dirty="0">
                <a:solidFill>
                  <a:srgbClr val="5955B3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] </a:t>
            </a:r>
            <a:r>
              <a:rPr lang="ko-KR" altLang="en-US" sz="2400" kern="0" dirty="0">
                <a:solidFill>
                  <a:srgbClr val="5955B3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상품 관리 </a:t>
            </a:r>
            <a:r>
              <a:rPr lang="en-US" altLang="ko-KR" sz="2400" kern="0" dirty="0">
                <a:solidFill>
                  <a:srgbClr val="5955B3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-</a:t>
            </a:r>
            <a:r>
              <a:rPr lang="ko-KR" altLang="en-US" sz="2400" kern="0" dirty="0">
                <a:solidFill>
                  <a:srgbClr val="5955B3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 </a:t>
            </a:r>
            <a:r>
              <a:rPr lang="en-US" altLang="ko-KR" sz="2400" kern="0" dirty="0">
                <a:solidFill>
                  <a:srgbClr val="5955B3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Q&amp;A </a:t>
            </a:r>
            <a:r>
              <a:rPr lang="ko-KR" altLang="en-US" sz="2400" kern="0" dirty="0">
                <a:solidFill>
                  <a:srgbClr val="5955B3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관리</a:t>
            </a:r>
            <a:endParaRPr lang="en-US" altLang="ko-KR" sz="2400" kern="0" dirty="0">
              <a:solidFill>
                <a:srgbClr val="5955B3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11658599" y="598713"/>
            <a:ext cx="217715" cy="217715"/>
          </a:xfrm>
          <a:prstGeom prst="ellipse">
            <a:avLst/>
          </a:prstGeom>
          <a:solidFill>
            <a:srgbClr val="5955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prstClr val="white"/>
                </a:solidFill>
              </a:rPr>
              <a:t>+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156851" y="354496"/>
            <a:ext cx="298491" cy="298491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90D80D1E-7025-C90E-B0AD-119B0E4D5A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8707" b="75671"/>
          <a:stretch/>
        </p:blipFill>
        <p:spPr>
          <a:xfrm>
            <a:off x="1126413" y="1318496"/>
            <a:ext cx="1894335" cy="1668493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8E4F47D9-4AE1-FDF3-868B-1A7BD60FBF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776" t="7500"/>
          <a:stretch/>
        </p:blipFill>
        <p:spPr>
          <a:xfrm>
            <a:off x="3216291" y="1318496"/>
            <a:ext cx="6053212" cy="5314059"/>
          </a:xfrm>
          <a:prstGeom prst="rect">
            <a:avLst/>
          </a:prstGeom>
        </p:spPr>
      </p:pic>
      <p:sp>
        <p:nvSpPr>
          <p:cNvPr id="35" name="말풍선: 모서리가 둥근 사각형 34">
            <a:extLst>
              <a:ext uri="{FF2B5EF4-FFF2-40B4-BE49-F238E27FC236}">
                <a16:creationId xmlns:a16="http://schemas.microsoft.com/office/drawing/2014/main" id="{7E90941B-4243-4188-4A12-72F10B2C9823}"/>
              </a:ext>
            </a:extLst>
          </p:cNvPr>
          <p:cNvSpPr/>
          <p:nvPr/>
        </p:nvSpPr>
        <p:spPr>
          <a:xfrm>
            <a:off x="9727007" y="3012551"/>
            <a:ext cx="1850637" cy="650762"/>
          </a:xfrm>
          <a:prstGeom prst="wedgeRoundRectCallout">
            <a:avLst>
              <a:gd name="adj1" fmla="val -29701"/>
              <a:gd name="adj2" fmla="val 19794"/>
              <a:gd name="adj3" fmla="val 16667"/>
            </a:avLst>
          </a:prstGeom>
          <a:noFill/>
          <a:ln w="28575">
            <a:solidFill>
              <a:srgbClr val="5955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040405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icrosoft GothicNeo" panose="020B0500000101010101" pitchFamily="50" charset="-127"/>
              </a:rPr>
              <a:t>모든 </a:t>
            </a:r>
            <a:r>
              <a:rPr lang="en-US" altLang="ko-KR" dirty="0">
                <a:solidFill>
                  <a:srgbClr val="040405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icrosoft GothicNeo" panose="020B0500000101010101" pitchFamily="50" charset="-127"/>
              </a:rPr>
              <a:t>Q&amp;A </a:t>
            </a:r>
            <a:r>
              <a:rPr lang="ko-KR" altLang="en-US" dirty="0">
                <a:solidFill>
                  <a:srgbClr val="040405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icrosoft GothicNeo" panose="020B0500000101010101" pitchFamily="50" charset="-127"/>
              </a:rPr>
              <a:t>목록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6C3657F3-C744-126C-7C93-EB9F20D05D35}"/>
              </a:ext>
            </a:extLst>
          </p:cNvPr>
          <p:cNvSpPr/>
          <p:nvPr/>
        </p:nvSpPr>
        <p:spPr>
          <a:xfrm>
            <a:off x="1321995" y="2656318"/>
            <a:ext cx="641276" cy="203423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082672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55B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548795" y="94343"/>
            <a:ext cx="11480799" cy="6669314"/>
          </a:xfrm>
          <a:prstGeom prst="roundRect">
            <a:avLst>
              <a:gd name="adj" fmla="val 2541"/>
            </a:avLst>
          </a:prstGeom>
          <a:solidFill>
            <a:schemeClr val="bg1"/>
          </a:solidFill>
          <a:ln>
            <a:noFill/>
          </a:ln>
          <a:effectLst>
            <a:outerShdw dist="1016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204154" y="1034170"/>
            <a:ext cx="193117" cy="5222353"/>
            <a:chOff x="581527" y="787428"/>
            <a:chExt cx="193117" cy="5222353"/>
          </a:xfrm>
          <a:solidFill>
            <a:schemeClr val="bg1"/>
          </a:solidFill>
        </p:grpSpPr>
        <p:sp>
          <p:nvSpPr>
            <p:cNvPr id="5" name="Freeform 9"/>
            <p:cNvSpPr>
              <a:spLocks/>
            </p:cNvSpPr>
            <p:nvPr/>
          </p:nvSpPr>
          <p:spPr bwMode="auto">
            <a:xfrm>
              <a:off x="612262" y="1494240"/>
              <a:ext cx="131646" cy="17373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6" name="Group 12"/>
            <p:cNvGrpSpPr>
              <a:grpSpLocks noChangeAspect="1"/>
            </p:cNvGrpSpPr>
            <p:nvPr/>
          </p:nvGrpSpPr>
          <p:grpSpPr bwMode="auto">
            <a:xfrm>
              <a:off x="581527" y="787428"/>
              <a:ext cx="193117" cy="153620"/>
              <a:chOff x="6124" y="305"/>
              <a:chExt cx="841" cy="669"/>
            </a:xfrm>
            <a:grpFill/>
          </p:grpSpPr>
          <p:sp>
            <p:nvSpPr>
              <p:cNvPr id="23" name="Freeform 13"/>
              <p:cNvSpPr>
                <a:spLocks/>
              </p:cNvSpPr>
              <p:nvPr/>
            </p:nvSpPr>
            <p:spPr bwMode="auto">
              <a:xfrm>
                <a:off x="6244" y="440"/>
                <a:ext cx="601" cy="534"/>
              </a:xfrm>
              <a:custGeom>
                <a:avLst/>
                <a:gdLst>
                  <a:gd name="T0" fmla="*/ 902 w 1802"/>
                  <a:gd name="T1" fmla="*/ 0 h 1602"/>
                  <a:gd name="T2" fmla="*/ 2 w 1802"/>
                  <a:gd name="T3" fmla="*/ 742 h 1602"/>
                  <a:gd name="T4" fmla="*/ 2 w 1802"/>
                  <a:gd name="T5" fmla="*/ 743 h 1602"/>
                  <a:gd name="T6" fmla="*/ 2 w 1802"/>
                  <a:gd name="T7" fmla="*/ 746 h 1602"/>
                  <a:gd name="T8" fmla="*/ 0 w 1802"/>
                  <a:gd name="T9" fmla="*/ 749 h 1602"/>
                  <a:gd name="T10" fmla="*/ 0 w 1802"/>
                  <a:gd name="T11" fmla="*/ 751 h 1602"/>
                  <a:gd name="T12" fmla="*/ 0 w 1802"/>
                  <a:gd name="T13" fmla="*/ 1501 h 1602"/>
                  <a:gd name="T14" fmla="*/ 2 w 1802"/>
                  <a:gd name="T15" fmla="*/ 1521 h 1602"/>
                  <a:gd name="T16" fmla="*/ 16 w 1802"/>
                  <a:gd name="T17" fmla="*/ 1557 h 1602"/>
                  <a:gd name="T18" fmla="*/ 30 w 1802"/>
                  <a:gd name="T19" fmla="*/ 1572 h 1602"/>
                  <a:gd name="T20" fmla="*/ 45 w 1802"/>
                  <a:gd name="T21" fmla="*/ 1586 h 1602"/>
                  <a:gd name="T22" fmla="*/ 81 w 1802"/>
                  <a:gd name="T23" fmla="*/ 1601 h 1602"/>
                  <a:gd name="T24" fmla="*/ 100 w 1802"/>
                  <a:gd name="T25" fmla="*/ 1602 h 1602"/>
                  <a:gd name="T26" fmla="*/ 702 w 1802"/>
                  <a:gd name="T27" fmla="*/ 1602 h 1602"/>
                  <a:gd name="T28" fmla="*/ 702 w 1802"/>
                  <a:gd name="T29" fmla="*/ 1001 h 1602"/>
                  <a:gd name="T30" fmla="*/ 1102 w 1802"/>
                  <a:gd name="T31" fmla="*/ 1001 h 1602"/>
                  <a:gd name="T32" fmla="*/ 1102 w 1802"/>
                  <a:gd name="T33" fmla="*/ 1602 h 1602"/>
                  <a:gd name="T34" fmla="*/ 1703 w 1802"/>
                  <a:gd name="T35" fmla="*/ 1602 h 1602"/>
                  <a:gd name="T36" fmla="*/ 1723 w 1802"/>
                  <a:gd name="T37" fmla="*/ 1601 h 1602"/>
                  <a:gd name="T38" fmla="*/ 1758 w 1802"/>
                  <a:gd name="T39" fmla="*/ 1586 h 1602"/>
                  <a:gd name="T40" fmla="*/ 1773 w 1802"/>
                  <a:gd name="T41" fmla="*/ 1572 h 1602"/>
                  <a:gd name="T42" fmla="*/ 1786 w 1802"/>
                  <a:gd name="T43" fmla="*/ 1557 h 1602"/>
                  <a:gd name="T44" fmla="*/ 1802 w 1802"/>
                  <a:gd name="T45" fmla="*/ 1521 h 1602"/>
                  <a:gd name="T46" fmla="*/ 1802 w 1802"/>
                  <a:gd name="T47" fmla="*/ 1501 h 1602"/>
                  <a:gd name="T48" fmla="*/ 1802 w 1802"/>
                  <a:gd name="T49" fmla="*/ 751 h 1602"/>
                  <a:gd name="T50" fmla="*/ 1802 w 1802"/>
                  <a:gd name="T51" fmla="*/ 745 h 1602"/>
                  <a:gd name="T52" fmla="*/ 1801 w 1802"/>
                  <a:gd name="T53" fmla="*/ 742 h 1602"/>
                  <a:gd name="T54" fmla="*/ 902 w 1802"/>
                  <a:gd name="T55" fmla="*/ 0 h 16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802" h="1602">
                    <a:moveTo>
                      <a:pt x="902" y="0"/>
                    </a:moveTo>
                    <a:lnTo>
                      <a:pt x="2" y="742"/>
                    </a:lnTo>
                    <a:lnTo>
                      <a:pt x="2" y="743"/>
                    </a:lnTo>
                    <a:lnTo>
                      <a:pt x="2" y="746"/>
                    </a:lnTo>
                    <a:lnTo>
                      <a:pt x="0" y="749"/>
                    </a:lnTo>
                    <a:lnTo>
                      <a:pt x="0" y="751"/>
                    </a:lnTo>
                    <a:lnTo>
                      <a:pt x="0" y="1501"/>
                    </a:lnTo>
                    <a:lnTo>
                      <a:pt x="2" y="1521"/>
                    </a:lnTo>
                    <a:lnTo>
                      <a:pt x="16" y="1557"/>
                    </a:lnTo>
                    <a:lnTo>
                      <a:pt x="30" y="1572"/>
                    </a:lnTo>
                    <a:lnTo>
                      <a:pt x="45" y="1586"/>
                    </a:lnTo>
                    <a:lnTo>
                      <a:pt x="81" y="1601"/>
                    </a:lnTo>
                    <a:lnTo>
                      <a:pt x="100" y="1602"/>
                    </a:lnTo>
                    <a:lnTo>
                      <a:pt x="702" y="1602"/>
                    </a:lnTo>
                    <a:lnTo>
                      <a:pt x="702" y="1001"/>
                    </a:lnTo>
                    <a:lnTo>
                      <a:pt x="1102" y="1001"/>
                    </a:lnTo>
                    <a:lnTo>
                      <a:pt x="1102" y="1602"/>
                    </a:lnTo>
                    <a:lnTo>
                      <a:pt x="1703" y="1602"/>
                    </a:lnTo>
                    <a:lnTo>
                      <a:pt x="1723" y="1601"/>
                    </a:lnTo>
                    <a:lnTo>
                      <a:pt x="1758" y="1586"/>
                    </a:lnTo>
                    <a:lnTo>
                      <a:pt x="1773" y="1572"/>
                    </a:lnTo>
                    <a:lnTo>
                      <a:pt x="1786" y="1557"/>
                    </a:lnTo>
                    <a:lnTo>
                      <a:pt x="1802" y="1521"/>
                    </a:lnTo>
                    <a:lnTo>
                      <a:pt x="1802" y="1501"/>
                    </a:lnTo>
                    <a:lnTo>
                      <a:pt x="1802" y="751"/>
                    </a:lnTo>
                    <a:lnTo>
                      <a:pt x="1802" y="745"/>
                    </a:lnTo>
                    <a:lnTo>
                      <a:pt x="1801" y="742"/>
                    </a:lnTo>
                    <a:lnTo>
                      <a:pt x="90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14"/>
              <p:cNvSpPr>
                <a:spLocks/>
              </p:cNvSpPr>
              <p:nvPr/>
            </p:nvSpPr>
            <p:spPr bwMode="auto">
              <a:xfrm>
                <a:off x="6124" y="305"/>
                <a:ext cx="841" cy="394"/>
              </a:xfrm>
              <a:custGeom>
                <a:avLst/>
                <a:gdLst>
                  <a:gd name="T0" fmla="*/ 2505 w 2522"/>
                  <a:gd name="T1" fmla="*/ 978 h 1181"/>
                  <a:gd name="T2" fmla="*/ 2162 w 2522"/>
                  <a:gd name="T3" fmla="*/ 694 h 1181"/>
                  <a:gd name="T4" fmla="*/ 2162 w 2522"/>
                  <a:gd name="T5" fmla="*/ 54 h 1181"/>
                  <a:gd name="T6" fmla="*/ 2162 w 2522"/>
                  <a:gd name="T7" fmla="*/ 44 h 1181"/>
                  <a:gd name="T8" fmla="*/ 2155 w 2522"/>
                  <a:gd name="T9" fmla="*/ 26 h 1181"/>
                  <a:gd name="T10" fmla="*/ 2149 w 2522"/>
                  <a:gd name="T11" fmla="*/ 18 h 1181"/>
                  <a:gd name="T12" fmla="*/ 2141 w 2522"/>
                  <a:gd name="T13" fmla="*/ 13 h 1181"/>
                  <a:gd name="T14" fmla="*/ 2123 w 2522"/>
                  <a:gd name="T15" fmla="*/ 5 h 1181"/>
                  <a:gd name="T16" fmla="*/ 2113 w 2522"/>
                  <a:gd name="T17" fmla="*/ 5 h 1181"/>
                  <a:gd name="T18" fmla="*/ 1812 w 2522"/>
                  <a:gd name="T19" fmla="*/ 5 h 1181"/>
                  <a:gd name="T20" fmla="*/ 1802 w 2522"/>
                  <a:gd name="T21" fmla="*/ 5 h 1181"/>
                  <a:gd name="T22" fmla="*/ 1783 w 2522"/>
                  <a:gd name="T23" fmla="*/ 13 h 1181"/>
                  <a:gd name="T24" fmla="*/ 1776 w 2522"/>
                  <a:gd name="T25" fmla="*/ 18 h 1181"/>
                  <a:gd name="T26" fmla="*/ 1770 w 2522"/>
                  <a:gd name="T27" fmla="*/ 26 h 1181"/>
                  <a:gd name="T28" fmla="*/ 1763 w 2522"/>
                  <a:gd name="T29" fmla="*/ 44 h 1181"/>
                  <a:gd name="T30" fmla="*/ 1762 w 2522"/>
                  <a:gd name="T31" fmla="*/ 54 h 1181"/>
                  <a:gd name="T32" fmla="*/ 1762 w 2522"/>
                  <a:gd name="T33" fmla="*/ 360 h 1181"/>
                  <a:gd name="T34" fmla="*/ 1380 w 2522"/>
                  <a:gd name="T35" fmla="*/ 41 h 1181"/>
                  <a:gd name="T36" fmla="*/ 1354 w 2522"/>
                  <a:gd name="T37" fmla="*/ 23 h 1181"/>
                  <a:gd name="T38" fmla="*/ 1295 w 2522"/>
                  <a:gd name="T39" fmla="*/ 1 h 1181"/>
                  <a:gd name="T40" fmla="*/ 1262 w 2522"/>
                  <a:gd name="T41" fmla="*/ 0 h 1181"/>
                  <a:gd name="T42" fmla="*/ 1227 w 2522"/>
                  <a:gd name="T43" fmla="*/ 1 h 1181"/>
                  <a:gd name="T44" fmla="*/ 1168 w 2522"/>
                  <a:gd name="T45" fmla="*/ 23 h 1181"/>
                  <a:gd name="T46" fmla="*/ 1142 w 2522"/>
                  <a:gd name="T47" fmla="*/ 41 h 1181"/>
                  <a:gd name="T48" fmla="*/ 17 w 2522"/>
                  <a:gd name="T49" fmla="*/ 978 h 1181"/>
                  <a:gd name="T50" fmla="*/ 10 w 2522"/>
                  <a:gd name="T51" fmla="*/ 985 h 1181"/>
                  <a:gd name="T52" fmla="*/ 1 w 2522"/>
                  <a:gd name="T53" fmla="*/ 1001 h 1181"/>
                  <a:gd name="T54" fmla="*/ 0 w 2522"/>
                  <a:gd name="T55" fmla="*/ 1012 h 1181"/>
                  <a:gd name="T56" fmla="*/ 0 w 2522"/>
                  <a:gd name="T57" fmla="*/ 1023 h 1181"/>
                  <a:gd name="T58" fmla="*/ 6 w 2522"/>
                  <a:gd name="T59" fmla="*/ 1040 h 1181"/>
                  <a:gd name="T60" fmla="*/ 12 w 2522"/>
                  <a:gd name="T61" fmla="*/ 1048 h 1181"/>
                  <a:gd name="T62" fmla="*/ 108 w 2522"/>
                  <a:gd name="T63" fmla="*/ 1164 h 1181"/>
                  <a:gd name="T64" fmla="*/ 122 w 2522"/>
                  <a:gd name="T65" fmla="*/ 1177 h 1181"/>
                  <a:gd name="T66" fmla="*/ 141 w 2522"/>
                  <a:gd name="T67" fmla="*/ 1181 h 1181"/>
                  <a:gd name="T68" fmla="*/ 160 w 2522"/>
                  <a:gd name="T69" fmla="*/ 1181 h 1181"/>
                  <a:gd name="T70" fmla="*/ 179 w 2522"/>
                  <a:gd name="T71" fmla="*/ 1171 h 1181"/>
                  <a:gd name="T72" fmla="*/ 1262 w 2522"/>
                  <a:gd name="T73" fmla="*/ 268 h 1181"/>
                  <a:gd name="T74" fmla="*/ 2344 w 2522"/>
                  <a:gd name="T75" fmla="*/ 1171 h 1181"/>
                  <a:gd name="T76" fmla="*/ 2358 w 2522"/>
                  <a:gd name="T77" fmla="*/ 1180 h 1181"/>
                  <a:gd name="T78" fmla="*/ 2377 w 2522"/>
                  <a:gd name="T79" fmla="*/ 1181 h 1181"/>
                  <a:gd name="T80" fmla="*/ 2383 w 2522"/>
                  <a:gd name="T81" fmla="*/ 1181 h 1181"/>
                  <a:gd name="T82" fmla="*/ 2401 w 2522"/>
                  <a:gd name="T83" fmla="*/ 1177 h 1181"/>
                  <a:gd name="T84" fmla="*/ 2414 w 2522"/>
                  <a:gd name="T85" fmla="*/ 1164 h 1181"/>
                  <a:gd name="T86" fmla="*/ 2512 w 2522"/>
                  <a:gd name="T87" fmla="*/ 1048 h 1181"/>
                  <a:gd name="T88" fmla="*/ 2518 w 2522"/>
                  <a:gd name="T89" fmla="*/ 1040 h 1181"/>
                  <a:gd name="T90" fmla="*/ 2522 w 2522"/>
                  <a:gd name="T91" fmla="*/ 1023 h 1181"/>
                  <a:gd name="T92" fmla="*/ 2522 w 2522"/>
                  <a:gd name="T93" fmla="*/ 1012 h 1181"/>
                  <a:gd name="T94" fmla="*/ 2521 w 2522"/>
                  <a:gd name="T95" fmla="*/ 1001 h 1181"/>
                  <a:gd name="T96" fmla="*/ 2512 w 2522"/>
                  <a:gd name="T97" fmla="*/ 985 h 1181"/>
                  <a:gd name="T98" fmla="*/ 2505 w 2522"/>
                  <a:gd name="T99" fmla="*/ 978 h 1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522" h="1181">
                    <a:moveTo>
                      <a:pt x="2505" y="978"/>
                    </a:moveTo>
                    <a:lnTo>
                      <a:pt x="2162" y="694"/>
                    </a:lnTo>
                    <a:lnTo>
                      <a:pt x="2162" y="54"/>
                    </a:lnTo>
                    <a:lnTo>
                      <a:pt x="2162" y="44"/>
                    </a:lnTo>
                    <a:lnTo>
                      <a:pt x="2155" y="26"/>
                    </a:lnTo>
                    <a:lnTo>
                      <a:pt x="2149" y="18"/>
                    </a:lnTo>
                    <a:lnTo>
                      <a:pt x="2141" y="13"/>
                    </a:lnTo>
                    <a:lnTo>
                      <a:pt x="2123" y="5"/>
                    </a:lnTo>
                    <a:lnTo>
                      <a:pt x="2113" y="5"/>
                    </a:lnTo>
                    <a:lnTo>
                      <a:pt x="1812" y="5"/>
                    </a:lnTo>
                    <a:lnTo>
                      <a:pt x="1802" y="5"/>
                    </a:lnTo>
                    <a:lnTo>
                      <a:pt x="1783" y="13"/>
                    </a:lnTo>
                    <a:lnTo>
                      <a:pt x="1776" y="18"/>
                    </a:lnTo>
                    <a:lnTo>
                      <a:pt x="1770" y="26"/>
                    </a:lnTo>
                    <a:lnTo>
                      <a:pt x="1763" y="44"/>
                    </a:lnTo>
                    <a:lnTo>
                      <a:pt x="1762" y="54"/>
                    </a:lnTo>
                    <a:lnTo>
                      <a:pt x="1762" y="360"/>
                    </a:lnTo>
                    <a:lnTo>
                      <a:pt x="1380" y="41"/>
                    </a:lnTo>
                    <a:lnTo>
                      <a:pt x="1354" y="23"/>
                    </a:lnTo>
                    <a:lnTo>
                      <a:pt x="1295" y="1"/>
                    </a:lnTo>
                    <a:lnTo>
                      <a:pt x="1262" y="0"/>
                    </a:lnTo>
                    <a:lnTo>
                      <a:pt x="1227" y="1"/>
                    </a:lnTo>
                    <a:lnTo>
                      <a:pt x="1168" y="23"/>
                    </a:lnTo>
                    <a:lnTo>
                      <a:pt x="1142" y="41"/>
                    </a:lnTo>
                    <a:lnTo>
                      <a:pt x="17" y="978"/>
                    </a:lnTo>
                    <a:lnTo>
                      <a:pt x="10" y="985"/>
                    </a:lnTo>
                    <a:lnTo>
                      <a:pt x="1" y="1001"/>
                    </a:lnTo>
                    <a:lnTo>
                      <a:pt x="0" y="1012"/>
                    </a:lnTo>
                    <a:lnTo>
                      <a:pt x="0" y="1023"/>
                    </a:lnTo>
                    <a:lnTo>
                      <a:pt x="6" y="1040"/>
                    </a:lnTo>
                    <a:lnTo>
                      <a:pt x="12" y="1048"/>
                    </a:lnTo>
                    <a:lnTo>
                      <a:pt x="108" y="1164"/>
                    </a:lnTo>
                    <a:lnTo>
                      <a:pt x="122" y="1177"/>
                    </a:lnTo>
                    <a:lnTo>
                      <a:pt x="141" y="1181"/>
                    </a:lnTo>
                    <a:lnTo>
                      <a:pt x="160" y="1181"/>
                    </a:lnTo>
                    <a:lnTo>
                      <a:pt x="179" y="1171"/>
                    </a:lnTo>
                    <a:lnTo>
                      <a:pt x="1262" y="268"/>
                    </a:lnTo>
                    <a:lnTo>
                      <a:pt x="2344" y="1171"/>
                    </a:lnTo>
                    <a:lnTo>
                      <a:pt x="2358" y="1180"/>
                    </a:lnTo>
                    <a:lnTo>
                      <a:pt x="2377" y="1181"/>
                    </a:lnTo>
                    <a:lnTo>
                      <a:pt x="2383" y="1181"/>
                    </a:lnTo>
                    <a:lnTo>
                      <a:pt x="2401" y="1177"/>
                    </a:lnTo>
                    <a:lnTo>
                      <a:pt x="2414" y="1164"/>
                    </a:lnTo>
                    <a:lnTo>
                      <a:pt x="2512" y="1048"/>
                    </a:lnTo>
                    <a:lnTo>
                      <a:pt x="2518" y="1040"/>
                    </a:lnTo>
                    <a:lnTo>
                      <a:pt x="2522" y="1023"/>
                    </a:lnTo>
                    <a:lnTo>
                      <a:pt x="2522" y="1012"/>
                    </a:lnTo>
                    <a:lnTo>
                      <a:pt x="2521" y="1001"/>
                    </a:lnTo>
                    <a:lnTo>
                      <a:pt x="2512" y="985"/>
                    </a:lnTo>
                    <a:lnTo>
                      <a:pt x="2505" y="97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7" name="Freeform 36"/>
            <p:cNvSpPr>
              <a:spLocks noEditPoints="1"/>
            </p:cNvSpPr>
            <p:nvPr/>
          </p:nvSpPr>
          <p:spPr bwMode="auto">
            <a:xfrm>
              <a:off x="625397" y="4336406"/>
              <a:ext cx="105376" cy="177233"/>
            </a:xfrm>
            <a:custGeom>
              <a:avLst/>
              <a:gdLst>
                <a:gd name="T0" fmla="*/ 937 w 1926"/>
                <a:gd name="T1" fmla="*/ 3639 h 4045"/>
                <a:gd name="T2" fmla="*/ 893 w 1926"/>
                <a:gd name="T3" fmla="*/ 3665 h 4045"/>
                <a:gd name="T4" fmla="*/ 863 w 1926"/>
                <a:gd name="T5" fmla="*/ 3712 h 4045"/>
                <a:gd name="T6" fmla="*/ 851 w 1926"/>
                <a:gd name="T7" fmla="*/ 3772 h 4045"/>
                <a:gd name="T8" fmla="*/ 863 w 1926"/>
                <a:gd name="T9" fmla="*/ 3832 h 4045"/>
                <a:gd name="T10" fmla="*/ 893 w 1926"/>
                <a:gd name="T11" fmla="*/ 3878 h 4045"/>
                <a:gd name="T12" fmla="*/ 937 w 1926"/>
                <a:gd name="T13" fmla="*/ 3905 h 4045"/>
                <a:gd name="T14" fmla="*/ 988 w 1926"/>
                <a:gd name="T15" fmla="*/ 3905 h 4045"/>
                <a:gd name="T16" fmla="*/ 1033 w 1926"/>
                <a:gd name="T17" fmla="*/ 3878 h 4045"/>
                <a:gd name="T18" fmla="*/ 1064 w 1926"/>
                <a:gd name="T19" fmla="*/ 3832 h 4045"/>
                <a:gd name="T20" fmla="*/ 1075 w 1926"/>
                <a:gd name="T21" fmla="*/ 3772 h 4045"/>
                <a:gd name="T22" fmla="*/ 1064 w 1926"/>
                <a:gd name="T23" fmla="*/ 3712 h 4045"/>
                <a:gd name="T24" fmla="*/ 1033 w 1926"/>
                <a:gd name="T25" fmla="*/ 3665 h 4045"/>
                <a:gd name="T26" fmla="*/ 988 w 1926"/>
                <a:gd name="T27" fmla="*/ 3639 h 4045"/>
                <a:gd name="T28" fmla="*/ 156 w 1926"/>
                <a:gd name="T29" fmla="*/ 434 h 4045"/>
                <a:gd name="T30" fmla="*/ 1770 w 1926"/>
                <a:gd name="T31" fmla="*/ 3540 h 4045"/>
                <a:gd name="T32" fmla="*/ 156 w 1926"/>
                <a:gd name="T33" fmla="*/ 434 h 4045"/>
                <a:gd name="T34" fmla="*/ 716 w 1926"/>
                <a:gd name="T35" fmla="*/ 200 h 4045"/>
                <a:gd name="T36" fmla="*/ 701 w 1926"/>
                <a:gd name="T37" fmla="*/ 217 h 4045"/>
                <a:gd name="T38" fmla="*/ 701 w 1926"/>
                <a:gd name="T39" fmla="*/ 243 h 4045"/>
                <a:gd name="T40" fmla="*/ 716 w 1926"/>
                <a:gd name="T41" fmla="*/ 260 h 4045"/>
                <a:gd name="T42" fmla="*/ 1199 w 1926"/>
                <a:gd name="T43" fmla="*/ 262 h 4045"/>
                <a:gd name="T44" fmla="*/ 1218 w 1926"/>
                <a:gd name="T45" fmla="*/ 254 h 4045"/>
                <a:gd name="T46" fmla="*/ 1226 w 1926"/>
                <a:gd name="T47" fmla="*/ 230 h 4045"/>
                <a:gd name="T48" fmla="*/ 1218 w 1926"/>
                <a:gd name="T49" fmla="*/ 207 h 4045"/>
                <a:gd name="T50" fmla="*/ 1199 w 1926"/>
                <a:gd name="T51" fmla="*/ 197 h 4045"/>
                <a:gd name="T52" fmla="*/ 224 w 1926"/>
                <a:gd name="T53" fmla="*/ 0 h 4045"/>
                <a:gd name="T54" fmla="*/ 1738 w 1926"/>
                <a:gd name="T55" fmla="*/ 4 h 4045"/>
                <a:gd name="T56" fmla="*/ 1805 w 1926"/>
                <a:gd name="T57" fmla="*/ 31 h 4045"/>
                <a:gd name="T58" fmla="*/ 1860 w 1926"/>
                <a:gd name="T59" fmla="*/ 81 h 4045"/>
                <a:gd name="T60" fmla="*/ 1900 w 1926"/>
                <a:gd name="T61" fmla="*/ 148 h 4045"/>
                <a:gd name="T62" fmla="*/ 1923 w 1926"/>
                <a:gd name="T63" fmla="*/ 229 h 4045"/>
                <a:gd name="T64" fmla="*/ 1926 w 1926"/>
                <a:gd name="T65" fmla="*/ 3772 h 4045"/>
                <a:gd name="T66" fmla="*/ 1915 w 1926"/>
                <a:gd name="T67" fmla="*/ 3857 h 4045"/>
                <a:gd name="T68" fmla="*/ 1882 w 1926"/>
                <a:gd name="T69" fmla="*/ 3932 h 4045"/>
                <a:gd name="T70" fmla="*/ 1834 w 1926"/>
                <a:gd name="T71" fmla="*/ 3992 h 4045"/>
                <a:gd name="T72" fmla="*/ 1773 w 1926"/>
                <a:gd name="T73" fmla="*/ 4032 h 4045"/>
                <a:gd name="T74" fmla="*/ 1702 w 1926"/>
                <a:gd name="T75" fmla="*/ 4045 h 4045"/>
                <a:gd name="T76" fmla="*/ 188 w 1926"/>
                <a:gd name="T77" fmla="*/ 4041 h 4045"/>
                <a:gd name="T78" fmla="*/ 122 w 1926"/>
                <a:gd name="T79" fmla="*/ 4014 h 4045"/>
                <a:gd name="T80" fmla="*/ 66 w 1926"/>
                <a:gd name="T81" fmla="*/ 3964 h 4045"/>
                <a:gd name="T82" fmla="*/ 25 w 1926"/>
                <a:gd name="T83" fmla="*/ 3897 h 4045"/>
                <a:gd name="T84" fmla="*/ 3 w 1926"/>
                <a:gd name="T85" fmla="*/ 3816 h 4045"/>
                <a:gd name="T86" fmla="*/ 0 w 1926"/>
                <a:gd name="T87" fmla="*/ 273 h 4045"/>
                <a:gd name="T88" fmla="*/ 12 w 1926"/>
                <a:gd name="T89" fmla="*/ 188 h 4045"/>
                <a:gd name="T90" fmla="*/ 43 w 1926"/>
                <a:gd name="T91" fmla="*/ 113 h 4045"/>
                <a:gd name="T92" fmla="*/ 92 w 1926"/>
                <a:gd name="T93" fmla="*/ 53 h 4045"/>
                <a:gd name="T94" fmla="*/ 154 w 1926"/>
                <a:gd name="T95" fmla="*/ 13 h 4045"/>
                <a:gd name="T96" fmla="*/ 224 w 1926"/>
                <a:gd name="T97" fmla="*/ 0 h 4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26" h="4045">
                  <a:moveTo>
                    <a:pt x="963" y="3636"/>
                  </a:moveTo>
                  <a:lnTo>
                    <a:pt x="937" y="3639"/>
                  </a:lnTo>
                  <a:lnTo>
                    <a:pt x="914" y="3649"/>
                  </a:lnTo>
                  <a:lnTo>
                    <a:pt x="893" y="3665"/>
                  </a:lnTo>
                  <a:lnTo>
                    <a:pt x="876" y="3686"/>
                  </a:lnTo>
                  <a:lnTo>
                    <a:pt x="863" y="3712"/>
                  </a:lnTo>
                  <a:lnTo>
                    <a:pt x="854" y="3741"/>
                  </a:lnTo>
                  <a:lnTo>
                    <a:pt x="851" y="3772"/>
                  </a:lnTo>
                  <a:lnTo>
                    <a:pt x="854" y="3804"/>
                  </a:lnTo>
                  <a:lnTo>
                    <a:pt x="863" y="3832"/>
                  </a:lnTo>
                  <a:lnTo>
                    <a:pt x="876" y="3857"/>
                  </a:lnTo>
                  <a:lnTo>
                    <a:pt x="893" y="3878"/>
                  </a:lnTo>
                  <a:lnTo>
                    <a:pt x="914" y="3894"/>
                  </a:lnTo>
                  <a:lnTo>
                    <a:pt x="937" y="3905"/>
                  </a:lnTo>
                  <a:lnTo>
                    <a:pt x="963" y="3909"/>
                  </a:lnTo>
                  <a:lnTo>
                    <a:pt x="988" y="3905"/>
                  </a:lnTo>
                  <a:lnTo>
                    <a:pt x="1013" y="3894"/>
                  </a:lnTo>
                  <a:lnTo>
                    <a:pt x="1033" y="3878"/>
                  </a:lnTo>
                  <a:lnTo>
                    <a:pt x="1051" y="3857"/>
                  </a:lnTo>
                  <a:lnTo>
                    <a:pt x="1064" y="3832"/>
                  </a:lnTo>
                  <a:lnTo>
                    <a:pt x="1072" y="3804"/>
                  </a:lnTo>
                  <a:lnTo>
                    <a:pt x="1075" y="3772"/>
                  </a:lnTo>
                  <a:lnTo>
                    <a:pt x="1072" y="3741"/>
                  </a:lnTo>
                  <a:lnTo>
                    <a:pt x="1064" y="3712"/>
                  </a:lnTo>
                  <a:lnTo>
                    <a:pt x="1051" y="3686"/>
                  </a:lnTo>
                  <a:lnTo>
                    <a:pt x="1033" y="3665"/>
                  </a:lnTo>
                  <a:lnTo>
                    <a:pt x="1013" y="3649"/>
                  </a:lnTo>
                  <a:lnTo>
                    <a:pt x="988" y="3639"/>
                  </a:lnTo>
                  <a:lnTo>
                    <a:pt x="963" y="3636"/>
                  </a:lnTo>
                  <a:close/>
                  <a:moveTo>
                    <a:pt x="156" y="434"/>
                  </a:moveTo>
                  <a:lnTo>
                    <a:pt x="156" y="3540"/>
                  </a:lnTo>
                  <a:lnTo>
                    <a:pt x="1770" y="3540"/>
                  </a:lnTo>
                  <a:lnTo>
                    <a:pt x="1770" y="434"/>
                  </a:lnTo>
                  <a:lnTo>
                    <a:pt x="156" y="434"/>
                  </a:lnTo>
                  <a:close/>
                  <a:moveTo>
                    <a:pt x="727" y="197"/>
                  </a:moveTo>
                  <a:lnTo>
                    <a:pt x="716" y="200"/>
                  </a:lnTo>
                  <a:lnTo>
                    <a:pt x="707" y="207"/>
                  </a:lnTo>
                  <a:lnTo>
                    <a:pt x="701" y="217"/>
                  </a:lnTo>
                  <a:lnTo>
                    <a:pt x="699" y="230"/>
                  </a:lnTo>
                  <a:lnTo>
                    <a:pt x="701" y="243"/>
                  </a:lnTo>
                  <a:lnTo>
                    <a:pt x="707" y="254"/>
                  </a:lnTo>
                  <a:lnTo>
                    <a:pt x="716" y="260"/>
                  </a:lnTo>
                  <a:lnTo>
                    <a:pt x="727" y="262"/>
                  </a:lnTo>
                  <a:lnTo>
                    <a:pt x="1199" y="262"/>
                  </a:lnTo>
                  <a:lnTo>
                    <a:pt x="1210" y="260"/>
                  </a:lnTo>
                  <a:lnTo>
                    <a:pt x="1218" y="254"/>
                  </a:lnTo>
                  <a:lnTo>
                    <a:pt x="1224" y="243"/>
                  </a:lnTo>
                  <a:lnTo>
                    <a:pt x="1226" y="230"/>
                  </a:lnTo>
                  <a:lnTo>
                    <a:pt x="1224" y="217"/>
                  </a:lnTo>
                  <a:lnTo>
                    <a:pt x="1218" y="207"/>
                  </a:lnTo>
                  <a:lnTo>
                    <a:pt x="1210" y="200"/>
                  </a:lnTo>
                  <a:lnTo>
                    <a:pt x="1199" y="197"/>
                  </a:lnTo>
                  <a:lnTo>
                    <a:pt x="727" y="197"/>
                  </a:lnTo>
                  <a:close/>
                  <a:moveTo>
                    <a:pt x="224" y="0"/>
                  </a:moveTo>
                  <a:lnTo>
                    <a:pt x="1702" y="0"/>
                  </a:lnTo>
                  <a:lnTo>
                    <a:pt x="1738" y="4"/>
                  </a:lnTo>
                  <a:lnTo>
                    <a:pt x="1773" y="13"/>
                  </a:lnTo>
                  <a:lnTo>
                    <a:pt x="1805" y="31"/>
                  </a:lnTo>
                  <a:lnTo>
                    <a:pt x="1834" y="53"/>
                  </a:lnTo>
                  <a:lnTo>
                    <a:pt x="1860" y="81"/>
                  </a:lnTo>
                  <a:lnTo>
                    <a:pt x="1882" y="113"/>
                  </a:lnTo>
                  <a:lnTo>
                    <a:pt x="1900" y="148"/>
                  </a:lnTo>
                  <a:lnTo>
                    <a:pt x="1915" y="188"/>
                  </a:lnTo>
                  <a:lnTo>
                    <a:pt x="1923" y="229"/>
                  </a:lnTo>
                  <a:lnTo>
                    <a:pt x="1926" y="273"/>
                  </a:lnTo>
                  <a:lnTo>
                    <a:pt x="1926" y="3772"/>
                  </a:lnTo>
                  <a:lnTo>
                    <a:pt x="1923" y="3816"/>
                  </a:lnTo>
                  <a:lnTo>
                    <a:pt x="1915" y="3857"/>
                  </a:lnTo>
                  <a:lnTo>
                    <a:pt x="1900" y="3897"/>
                  </a:lnTo>
                  <a:lnTo>
                    <a:pt x="1882" y="3932"/>
                  </a:lnTo>
                  <a:lnTo>
                    <a:pt x="1860" y="3964"/>
                  </a:lnTo>
                  <a:lnTo>
                    <a:pt x="1834" y="3992"/>
                  </a:lnTo>
                  <a:lnTo>
                    <a:pt x="1805" y="4014"/>
                  </a:lnTo>
                  <a:lnTo>
                    <a:pt x="1773" y="4032"/>
                  </a:lnTo>
                  <a:lnTo>
                    <a:pt x="1738" y="4041"/>
                  </a:lnTo>
                  <a:lnTo>
                    <a:pt x="1702" y="4045"/>
                  </a:lnTo>
                  <a:lnTo>
                    <a:pt x="224" y="4045"/>
                  </a:lnTo>
                  <a:lnTo>
                    <a:pt x="188" y="4041"/>
                  </a:lnTo>
                  <a:lnTo>
                    <a:pt x="154" y="4032"/>
                  </a:lnTo>
                  <a:lnTo>
                    <a:pt x="122" y="4014"/>
                  </a:lnTo>
                  <a:lnTo>
                    <a:pt x="92" y="3992"/>
                  </a:lnTo>
                  <a:lnTo>
                    <a:pt x="66" y="3964"/>
                  </a:lnTo>
                  <a:lnTo>
                    <a:pt x="43" y="3932"/>
                  </a:lnTo>
                  <a:lnTo>
                    <a:pt x="25" y="3897"/>
                  </a:lnTo>
                  <a:lnTo>
                    <a:pt x="12" y="3857"/>
                  </a:lnTo>
                  <a:lnTo>
                    <a:pt x="3" y="3816"/>
                  </a:lnTo>
                  <a:lnTo>
                    <a:pt x="0" y="3772"/>
                  </a:lnTo>
                  <a:lnTo>
                    <a:pt x="0" y="273"/>
                  </a:lnTo>
                  <a:lnTo>
                    <a:pt x="3" y="229"/>
                  </a:lnTo>
                  <a:lnTo>
                    <a:pt x="12" y="188"/>
                  </a:lnTo>
                  <a:lnTo>
                    <a:pt x="25" y="148"/>
                  </a:lnTo>
                  <a:lnTo>
                    <a:pt x="43" y="113"/>
                  </a:lnTo>
                  <a:lnTo>
                    <a:pt x="66" y="81"/>
                  </a:lnTo>
                  <a:lnTo>
                    <a:pt x="92" y="53"/>
                  </a:lnTo>
                  <a:lnTo>
                    <a:pt x="122" y="31"/>
                  </a:lnTo>
                  <a:lnTo>
                    <a:pt x="154" y="13"/>
                  </a:lnTo>
                  <a:lnTo>
                    <a:pt x="188" y="4"/>
                  </a:lnTo>
                  <a:lnTo>
                    <a:pt x="22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" name="자유형 7"/>
            <p:cNvSpPr>
              <a:spLocks/>
            </p:cNvSpPr>
            <p:nvPr/>
          </p:nvSpPr>
          <p:spPr bwMode="auto">
            <a:xfrm>
              <a:off x="598771" y="3644382"/>
              <a:ext cx="158629" cy="138832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" name="Freeform 6"/>
            <p:cNvSpPr>
              <a:spLocks/>
            </p:cNvSpPr>
            <p:nvPr/>
          </p:nvSpPr>
          <p:spPr bwMode="auto">
            <a:xfrm rot="10800000" flipH="1" flipV="1">
              <a:off x="597941" y="2949079"/>
              <a:ext cx="160288" cy="142111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10" name="Group 20"/>
            <p:cNvGrpSpPr>
              <a:grpSpLocks noChangeAspect="1"/>
            </p:cNvGrpSpPr>
            <p:nvPr/>
          </p:nvGrpSpPr>
          <p:grpSpPr bwMode="auto">
            <a:xfrm>
              <a:off x="614039" y="2221163"/>
              <a:ext cx="128093" cy="174724"/>
              <a:chOff x="2597" y="4163"/>
              <a:chExt cx="217" cy="296"/>
            </a:xfrm>
            <a:grpFill/>
          </p:grpSpPr>
          <p:sp>
            <p:nvSpPr>
              <p:cNvPr id="19" name="Freeform 22"/>
              <p:cNvSpPr>
                <a:spLocks noEditPoints="1"/>
              </p:cNvSpPr>
              <p:nvPr/>
            </p:nvSpPr>
            <p:spPr bwMode="auto">
              <a:xfrm>
                <a:off x="2630" y="4163"/>
                <a:ext cx="151" cy="176"/>
              </a:xfrm>
              <a:custGeom>
                <a:avLst/>
                <a:gdLst>
                  <a:gd name="T0" fmla="*/ 410 w 1662"/>
                  <a:gd name="T1" fmla="*/ 645 h 1942"/>
                  <a:gd name="T2" fmla="*/ 309 w 1662"/>
                  <a:gd name="T3" fmla="*/ 847 h 1942"/>
                  <a:gd name="T4" fmla="*/ 255 w 1662"/>
                  <a:gd name="T5" fmla="*/ 1023 h 1942"/>
                  <a:gd name="T6" fmla="*/ 263 w 1662"/>
                  <a:gd name="T7" fmla="*/ 1206 h 1942"/>
                  <a:gd name="T8" fmla="*/ 347 w 1662"/>
                  <a:gd name="T9" fmla="*/ 1429 h 1942"/>
                  <a:gd name="T10" fmla="*/ 476 w 1662"/>
                  <a:gd name="T11" fmla="*/ 1620 h 1942"/>
                  <a:gd name="T12" fmla="*/ 638 w 1662"/>
                  <a:gd name="T13" fmla="*/ 1753 h 1942"/>
                  <a:gd name="T14" fmla="*/ 825 w 1662"/>
                  <a:gd name="T15" fmla="*/ 1803 h 1942"/>
                  <a:gd name="T16" fmla="*/ 1013 w 1662"/>
                  <a:gd name="T17" fmla="*/ 1753 h 1942"/>
                  <a:gd name="T18" fmla="*/ 1176 w 1662"/>
                  <a:gd name="T19" fmla="*/ 1619 h 1942"/>
                  <a:gd name="T20" fmla="*/ 1305 w 1662"/>
                  <a:gd name="T21" fmla="*/ 1428 h 1942"/>
                  <a:gd name="T22" fmla="*/ 1388 w 1662"/>
                  <a:gd name="T23" fmla="*/ 1205 h 1942"/>
                  <a:gd name="T24" fmla="*/ 1418 w 1662"/>
                  <a:gd name="T25" fmla="*/ 974 h 1942"/>
                  <a:gd name="T26" fmla="*/ 1266 w 1662"/>
                  <a:gd name="T27" fmla="*/ 836 h 1942"/>
                  <a:gd name="T28" fmla="*/ 1012 w 1662"/>
                  <a:gd name="T29" fmla="*/ 794 h 1942"/>
                  <a:gd name="T30" fmla="*/ 806 w 1662"/>
                  <a:gd name="T31" fmla="*/ 713 h 1942"/>
                  <a:gd name="T32" fmla="*/ 646 w 1662"/>
                  <a:gd name="T33" fmla="*/ 610 h 1942"/>
                  <a:gd name="T34" fmla="*/ 526 w 1662"/>
                  <a:gd name="T35" fmla="*/ 499 h 1942"/>
                  <a:gd name="T36" fmla="*/ 944 w 1662"/>
                  <a:gd name="T37" fmla="*/ 23 h 1942"/>
                  <a:gd name="T38" fmla="*/ 1152 w 1662"/>
                  <a:gd name="T39" fmla="*/ 118 h 1942"/>
                  <a:gd name="T40" fmla="*/ 1271 w 1662"/>
                  <a:gd name="T41" fmla="*/ 205 h 1942"/>
                  <a:gd name="T42" fmla="*/ 1388 w 1662"/>
                  <a:gd name="T43" fmla="*/ 323 h 1942"/>
                  <a:gd name="T44" fmla="*/ 1455 w 1662"/>
                  <a:gd name="T45" fmla="*/ 429 h 1942"/>
                  <a:gd name="T46" fmla="*/ 1524 w 1662"/>
                  <a:gd name="T47" fmla="*/ 626 h 1942"/>
                  <a:gd name="T48" fmla="*/ 1555 w 1662"/>
                  <a:gd name="T49" fmla="*/ 892 h 1942"/>
                  <a:gd name="T50" fmla="*/ 1619 w 1662"/>
                  <a:gd name="T51" fmla="*/ 939 h 1942"/>
                  <a:gd name="T52" fmla="*/ 1657 w 1662"/>
                  <a:gd name="T53" fmla="*/ 1032 h 1942"/>
                  <a:gd name="T54" fmla="*/ 1655 w 1662"/>
                  <a:gd name="T55" fmla="*/ 1183 h 1942"/>
                  <a:gd name="T56" fmla="*/ 1611 w 1662"/>
                  <a:gd name="T57" fmla="*/ 1304 h 1942"/>
                  <a:gd name="T58" fmla="*/ 1537 w 1662"/>
                  <a:gd name="T59" fmla="*/ 1372 h 1942"/>
                  <a:gd name="T60" fmla="*/ 1445 w 1662"/>
                  <a:gd name="T61" fmla="*/ 1454 h 1942"/>
                  <a:gd name="T62" fmla="*/ 1313 w 1662"/>
                  <a:gd name="T63" fmla="*/ 1670 h 1942"/>
                  <a:gd name="T64" fmla="*/ 1141 w 1662"/>
                  <a:gd name="T65" fmla="*/ 1836 h 1942"/>
                  <a:gd name="T66" fmla="*/ 937 w 1662"/>
                  <a:gd name="T67" fmla="*/ 1930 h 1942"/>
                  <a:gd name="T68" fmla="*/ 714 w 1662"/>
                  <a:gd name="T69" fmla="*/ 1930 h 1942"/>
                  <a:gd name="T70" fmla="*/ 510 w 1662"/>
                  <a:gd name="T71" fmla="*/ 1836 h 1942"/>
                  <a:gd name="T72" fmla="*/ 337 w 1662"/>
                  <a:gd name="T73" fmla="*/ 1669 h 1942"/>
                  <a:gd name="T74" fmla="*/ 205 w 1662"/>
                  <a:gd name="T75" fmla="*/ 1452 h 1942"/>
                  <a:gd name="T76" fmla="*/ 111 w 1662"/>
                  <a:gd name="T77" fmla="*/ 1364 h 1942"/>
                  <a:gd name="T78" fmla="*/ 39 w 1662"/>
                  <a:gd name="T79" fmla="*/ 1284 h 1942"/>
                  <a:gd name="T80" fmla="*/ 2 w 1662"/>
                  <a:gd name="T81" fmla="*/ 1143 h 1942"/>
                  <a:gd name="T82" fmla="*/ 9 w 1662"/>
                  <a:gd name="T83" fmla="*/ 1009 h 1942"/>
                  <a:gd name="T84" fmla="*/ 50 w 1662"/>
                  <a:gd name="T85" fmla="*/ 930 h 1942"/>
                  <a:gd name="T86" fmla="*/ 98 w 1662"/>
                  <a:gd name="T87" fmla="*/ 851 h 1942"/>
                  <a:gd name="T88" fmla="*/ 85 w 1662"/>
                  <a:gd name="T89" fmla="*/ 643 h 1942"/>
                  <a:gd name="T90" fmla="*/ 120 w 1662"/>
                  <a:gd name="T91" fmla="*/ 487 h 1942"/>
                  <a:gd name="T92" fmla="*/ 183 w 1662"/>
                  <a:gd name="T93" fmla="*/ 377 h 1942"/>
                  <a:gd name="T94" fmla="*/ 257 w 1662"/>
                  <a:gd name="T95" fmla="*/ 305 h 1942"/>
                  <a:gd name="T96" fmla="*/ 319 w 1662"/>
                  <a:gd name="T97" fmla="*/ 266 h 1942"/>
                  <a:gd name="T98" fmla="*/ 352 w 1662"/>
                  <a:gd name="T99" fmla="*/ 246 h 1942"/>
                  <a:gd name="T100" fmla="*/ 390 w 1662"/>
                  <a:gd name="T101" fmla="*/ 196 h 1942"/>
                  <a:gd name="T102" fmla="*/ 459 w 1662"/>
                  <a:gd name="T103" fmla="*/ 127 h 1942"/>
                  <a:gd name="T104" fmla="*/ 559 w 1662"/>
                  <a:gd name="T105" fmla="*/ 57 h 1942"/>
                  <a:gd name="T106" fmla="*/ 690 w 1662"/>
                  <a:gd name="T107" fmla="*/ 10 h 19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662" h="1942">
                    <a:moveTo>
                      <a:pt x="526" y="499"/>
                    </a:moveTo>
                    <a:lnTo>
                      <a:pt x="484" y="546"/>
                    </a:lnTo>
                    <a:lnTo>
                      <a:pt x="445" y="595"/>
                    </a:lnTo>
                    <a:lnTo>
                      <a:pt x="410" y="645"/>
                    </a:lnTo>
                    <a:lnTo>
                      <a:pt x="379" y="696"/>
                    </a:lnTo>
                    <a:lnTo>
                      <a:pt x="352" y="747"/>
                    </a:lnTo>
                    <a:lnTo>
                      <a:pt x="329" y="797"/>
                    </a:lnTo>
                    <a:lnTo>
                      <a:pt x="309" y="847"/>
                    </a:lnTo>
                    <a:lnTo>
                      <a:pt x="291" y="895"/>
                    </a:lnTo>
                    <a:lnTo>
                      <a:pt x="277" y="941"/>
                    </a:lnTo>
                    <a:lnTo>
                      <a:pt x="264" y="984"/>
                    </a:lnTo>
                    <a:lnTo>
                      <a:pt x="255" y="1023"/>
                    </a:lnTo>
                    <a:lnTo>
                      <a:pt x="247" y="1059"/>
                    </a:lnTo>
                    <a:lnTo>
                      <a:pt x="241" y="1091"/>
                    </a:lnTo>
                    <a:lnTo>
                      <a:pt x="250" y="1148"/>
                    </a:lnTo>
                    <a:lnTo>
                      <a:pt x="263" y="1206"/>
                    </a:lnTo>
                    <a:lnTo>
                      <a:pt x="280" y="1263"/>
                    </a:lnTo>
                    <a:lnTo>
                      <a:pt x="299" y="1320"/>
                    </a:lnTo>
                    <a:lnTo>
                      <a:pt x="322" y="1375"/>
                    </a:lnTo>
                    <a:lnTo>
                      <a:pt x="347" y="1429"/>
                    </a:lnTo>
                    <a:lnTo>
                      <a:pt x="375" y="1480"/>
                    </a:lnTo>
                    <a:lnTo>
                      <a:pt x="406" y="1530"/>
                    </a:lnTo>
                    <a:lnTo>
                      <a:pt x="440" y="1576"/>
                    </a:lnTo>
                    <a:lnTo>
                      <a:pt x="476" y="1620"/>
                    </a:lnTo>
                    <a:lnTo>
                      <a:pt x="513" y="1659"/>
                    </a:lnTo>
                    <a:lnTo>
                      <a:pt x="553" y="1695"/>
                    </a:lnTo>
                    <a:lnTo>
                      <a:pt x="594" y="1726"/>
                    </a:lnTo>
                    <a:lnTo>
                      <a:pt x="638" y="1753"/>
                    </a:lnTo>
                    <a:lnTo>
                      <a:pt x="683" y="1774"/>
                    </a:lnTo>
                    <a:lnTo>
                      <a:pt x="729" y="1789"/>
                    </a:lnTo>
                    <a:lnTo>
                      <a:pt x="777" y="1800"/>
                    </a:lnTo>
                    <a:lnTo>
                      <a:pt x="825" y="1803"/>
                    </a:lnTo>
                    <a:lnTo>
                      <a:pt x="875" y="1800"/>
                    </a:lnTo>
                    <a:lnTo>
                      <a:pt x="922" y="1789"/>
                    </a:lnTo>
                    <a:lnTo>
                      <a:pt x="968" y="1774"/>
                    </a:lnTo>
                    <a:lnTo>
                      <a:pt x="1013" y="1753"/>
                    </a:lnTo>
                    <a:lnTo>
                      <a:pt x="1056" y="1726"/>
                    </a:lnTo>
                    <a:lnTo>
                      <a:pt x="1099" y="1695"/>
                    </a:lnTo>
                    <a:lnTo>
                      <a:pt x="1139" y="1659"/>
                    </a:lnTo>
                    <a:lnTo>
                      <a:pt x="1176" y="1619"/>
                    </a:lnTo>
                    <a:lnTo>
                      <a:pt x="1212" y="1576"/>
                    </a:lnTo>
                    <a:lnTo>
                      <a:pt x="1245" y="1529"/>
                    </a:lnTo>
                    <a:lnTo>
                      <a:pt x="1276" y="1480"/>
                    </a:lnTo>
                    <a:lnTo>
                      <a:pt x="1305" y="1428"/>
                    </a:lnTo>
                    <a:lnTo>
                      <a:pt x="1330" y="1374"/>
                    </a:lnTo>
                    <a:lnTo>
                      <a:pt x="1353" y="1319"/>
                    </a:lnTo>
                    <a:lnTo>
                      <a:pt x="1372" y="1262"/>
                    </a:lnTo>
                    <a:lnTo>
                      <a:pt x="1388" y="1205"/>
                    </a:lnTo>
                    <a:lnTo>
                      <a:pt x="1401" y="1147"/>
                    </a:lnTo>
                    <a:lnTo>
                      <a:pt x="1411" y="1089"/>
                    </a:lnTo>
                    <a:lnTo>
                      <a:pt x="1416" y="1032"/>
                    </a:lnTo>
                    <a:lnTo>
                      <a:pt x="1418" y="974"/>
                    </a:lnTo>
                    <a:lnTo>
                      <a:pt x="1417" y="904"/>
                    </a:lnTo>
                    <a:lnTo>
                      <a:pt x="1414" y="838"/>
                    </a:lnTo>
                    <a:lnTo>
                      <a:pt x="1339" y="839"/>
                    </a:lnTo>
                    <a:lnTo>
                      <a:pt x="1266" y="836"/>
                    </a:lnTo>
                    <a:lnTo>
                      <a:pt x="1198" y="830"/>
                    </a:lnTo>
                    <a:lnTo>
                      <a:pt x="1133" y="820"/>
                    </a:lnTo>
                    <a:lnTo>
                      <a:pt x="1070" y="808"/>
                    </a:lnTo>
                    <a:lnTo>
                      <a:pt x="1012" y="794"/>
                    </a:lnTo>
                    <a:lnTo>
                      <a:pt x="956" y="777"/>
                    </a:lnTo>
                    <a:lnTo>
                      <a:pt x="903" y="757"/>
                    </a:lnTo>
                    <a:lnTo>
                      <a:pt x="853" y="737"/>
                    </a:lnTo>
                    <a:lnTo>
                      <a:pt x="806" y="713"/>
                    </a:lnTo>
                    <a:lnTo>
                      <a:pt x="762" y="690"/>
                    </a:lnTo>
                    <a:lnTo>
                      <a:pt x="721" y="664"/>
                    </a:lnTo>
                    <a:lnTo>
                      <a:pt x="682" y="638"/>
                    </a:lnTo>
                    <a:lnTo>
                      <a:pt x="646" y="610"/>
                    </a:lnTo>
                    <a:lnTo>
                      <a:pt x="612" y="583"/>
                    </a:lnTo>
                    <a:lnTo>
                      <a:pt x="581" y="555"/>
                    </a:lnTo>
                    <a:lnTo>
                      <a:pt x="552" y="527"/>
                    </a:lnTo>
                    <a:lnTo>
                      <a:pt x="526" y="499"/>
                    </a:lnTo>
                    <a:close/>
                    <a:moveTo>
                      <a:pt x="808" y="0"/>
                    </a:moveTo>
                    <a:lnTo>
                      <a:pt x="851" y="3"/>
                    </a:lnTo>
                    <a:lnTo>
                      <a:pt x="897" y="11"/>
                    </a:lnTo>
                    <a:lnTo>
                      <a:pt x="944" y="23"/>
                    </a:lnTo>
                    <a:lnTo>
                      <a:pt x="993" y="39"/>
                    </a:lnTo>
                    <a:lnTo>
                      <a:pt x="1044" y="60"/>
                    </a:lnTo>
                    <a:lnTo>
                      <a:pt x="1097" y="86"/>
                    </a:lnTo>
                    <a:lnTo>
                      <a:pt x="1152" y="118"/>
                    </a:lnTo>
                    <a:lnTo>
                      <a:pt x="1179" y="135"/>
                    </a:lnTo>
                    <a:lnTo>
                      <a:pt x="1208" y="155"/>
                    </a:lnTo>
                    <a:lnTo>
                      <a:pt x="1239" y="179"/>
                    </a:lnTo>
                    <a:lnTo>
                      <a:pt x="1271" y="205"/>
                    </a:lnTo>
                    <a:lnTo>
                      <a:pt x="1304" y="233"/>
                    </a:lnTo>
                    <a:lnTo>
                      <a:pt x="1334" y="261"/>
                    </a:lnTo>
                    <a:lnTo>
                      <a:pt x="1363" y="292"/>
                    </a:lnTo>
                    <a:lnTo>
                      <a:pt x="1388" y="323"/>
                    </a:lnTo>
                    <a:lnTo>
                      <a:pt x="1409" y="353"/>
                    </a:lnTo>
                    <a:lnTo>
                      <a:pt x="1409" y="353"/>
                    </a:lnTo>
                    <a:lnTo>
                      <a:pt x="1433" y="389"/>
                    </a:lnTo>
                    <a:lnTo>
                      <a:pt x="1455" y="429"/>
                    </a:lnTo>
                    <a:lnTo>
                      <a:pt x="1475" y="472"/>
                    </a:lnTo>
                    <a:lnTo>
                      <a:pt x="1493" y="519"/>
                    </a:lnTo>
                    <a:lnTo>
                      <a:pt x="1509" y="570"/>
                    </a:lnTo>
                    <a:lnTo>
                      <a:pt x="1524" y="626"/>
                    </a:lnTo>
                    <a:lnTo>
                      <a:pt x="1535" y="685"/>
                    </a:lnTo>
                    <a:lnTo>
                      <a:pt x="1545" y="749"/>
                    </a:lnTo>
                    <a:lnTo>
                      <a:pt x="1551" y="817"/>
                    </a:lnTo>
                    <a:lnTo>
                      <a:pt x="1555" y="892"/>
                    </a:lnTo>
                    <a:lnTo>
                      <a:pt x="1573" y="900"/>
                    </a:lnTo>
                    <a:lnTo>
                      <a:pt x="1590" y="910"/>
                    </a:lnTo>
                    <a:lnTo>
                      <a:pt x="1605" y="922"/>
                    </a:lnTo>
                    <a:lnTo>
                      <a:pt x="1619" y="939"/>
                    </a:lnTo>
                    <a:lnTo>
                      <a:pt x="1632" y="957"/>
                    </a:lnTo>
                    <a:lnTo>
                      <a:pt x="1642" y="979"/>
                    </a:lnTo>
                    <a:lnTo>
                      <a:pt x="1651" y="1003"/>
                    </a:lnTo>
                    <a:lnTo>
                      <a:pt x="1657" y="1032"/>
                    </a:lnTo>
                    <a:lnTo>
                      <a:pt x="1661" y="1064"/>
                    </a:lnTo>
                    <a:lnTo>
                      <a:pt x="1662" y="1102"/>
                    </a:lnTo>
                    <a:lnTo>
                      <a:pt x="1660" y="1143"/>
                    </a:lnTo>
                    <a:lnTo>
                      <a:pt x="1655" y="1183"/>
                    </a:lnTo>
                    <a:lnTo>
                      <a:pt x="1648" y="1218"/>
                    </a:lnTo>
                    <a:lnTo>
                      <a:pt x="1638" y="1250"/>
                    </a:lnTo>
                    <a:lnTo>
                      <a:pt x="1625" y="1278"/>
                    </a:lnTo>
                    <a:lnTo>
                      <a:pt x="1611" y="1304"/>
                    </a:lnTo>
                    <a:lnTo>
                      <a:pt x="1595" y="1325"/>
                    </a:lnTo>
                    <a:lnTo>
                      <a:pt x="1577" y="1344"/>
                    </a:lnTo>
                    <a:lnTo>
                      <a:pt x="1558" y="1360"/>
                    </a:lnTo>
                    <a:lnTo>
                      <a:pt x="1537" y="1372"/>
                    </a:lnTo>
                    <a:lnTo>
                      <a:pt x="1515" y="1382"/>
                    </a:lnTo>
                    <a:lnTo>
                      <a:pt x="1493" y="1390"/>
                    </a:lnTo>
                    <a:lnTo>
                      <a:pt x="1471" y="1395"/>
                    </a:lnTo>
                    <a:lnTo>
                      <a:pt x="1445" y="1454"/>
                    </a:lnTo>
                    <a:lnTo>
                      <a:pt x="1416" y="1512"/>
                    </a:lnTo>
                    <a:lnTo>
                      <a:pt x="1385" y="1567"/>
                    </a:lnTo>
                    <a:lnTo>
                      <a:pt x="1350" y="1620"/>
                    </a:lnTo>
                    <a:lnTo>
                      <a:pt x="1313" y="1670"/>
                    </a:lnTo>
                    <a:lnTo>
                      <a:pt x="1273" y="1717"/>
                    </a:lnTo>
                    <a:lnTo>
                      <a:pt x="1231" y="1761"/>
                    </a:lnTo>
                    <a:lnTo>
                      <a:pt x="1187" y="1801"/>
                    </a:lnTo>
                    <a:lnTo>
                      <a:pt x="1141" y="1836"/>
                    </a:lnTo>
                    <a:lnTo>
                      <a:pt x="1092" y="1868"/>
                    </a:lnTo>
                    <a:lnTo>
                      <a:pt x="1042" y="1893"/>
                    </a:lnTo>
                    <a:lnTo>
                      <a:pt x="990" y="1915"/>
                    </a:lnTo>
                    <a:lnTo>
                      <a:pt x="937" y="1930"/>
                    </a:lnTo>
                    <a:lnTo>
                      <a:pt x="882" y="1939"/>
                    </a:lnTo>
                    <a:lnTo>
                      <a:pt x="825" y="1942"/>
                    </a:lnTo>
                    <a:lnTo>
                      <a:pt x="769" y="1939"/>
                    </a:lnTo>
                    <a:lnTo>
                      <a:pt x="714" y="1930"/>
                    </a:lnTo>
                    <a:lnTo>
                      <a:pt x="661" y="1915"/>
                    </a:lnTo>
                    <a:lnTo>
                      <a:pt x="608" y="1893"/>
                    </a:lnTo>
                    <a:lnTo>
                      <a:pt x="558" y="1867"/>
                    </a:lnTo>
                    <a:lnTo>
                      <a:pt x="510" y="1836"/>
                    </a:lnTo>
                    <a:lnTo>
                      <a:pt x="464" y="1800"/>
                    </a:lnTo>
                    <a:lnTo>
                      <a:pt x="419" y="1760"/>
                    </a:lnTo>
                    <a:lnTo>
                      <a:pt x="377" y="1716"/>
                    </a:lnTo>
                    <a:lnTo>
                      <a:pt x="337" y="1669"/>
                    </a:lnTo>
                    <a:lnTo>
                      <a:pt x="300" y="1618"/>
                    </a:lnTo>
                    <a:lnTo>
                      <a:pt x="266" y="1565"/>
                    </a:lnTo>
                    <a:lnTo>
                      <a:pt x="234" y="1510"/>
                    </a:lnTo>
                    <a:lnTo>
                      <a:pt x="205" y="1452"/>
                    </a:lnTo>
                    <a:lnTo>
                      <a:pt x="179" y="1392"/>
                    </a:lnTo>
                    <a:lnTo>
                      <a:pt x="156" y="1386"/>
                    </a:lnTo>
                    <a:lnTo>
                      <a:pt x="133" y="1376"/>
                    </a:lnTo>
                    <a:lnTo>
                      <a:pt x="111" y="1364"/>
                    </a:lnTo>
                    <a:lnTo>
                      <a:pt x="91" y="1349"/>
                    </a:lnTo>
                    <a:lnTo>
                      <a:pt x="72" y="1330"/>
                    </a:lnTo>
                    <a:lnTo>
                      <a:pt x="55" y="1309"/>
                    </a:lnTo>
                    <a:lnTo>
                      <a:pt x="39" y="1284"/>
                    </a:lnTo>
                    <a:lnTo>
                      <a:pt x="26" y="1254"/>
                    </a:lnTo>
                    <a:lnTo>
                      <a:pt x="15" y="1221"/>
                    </a:lnTo>
                    <a:lnTo>
                      <a:pt x="7" y="1184"/>
                    </a:lnTo>
                    <a:lnTo>
                      <a:pt x="2" y="1143"/>
                    </a:lnTo>
                    <a:lnTo>
                      <a:pt x="0" y="1104"/>
                    </a:lnTo>
                    <a:lnTo>
                      <a:pt x="1" y="1068"/>
                    </a:lnTo>
                    <a:lnTo>
                      <a:pt x="4" y="1038"/>
                    </a:lnTo>
                    <a:lnTo>
                      <a:pt x="9" y="1009"/>
                    </a:lnTo>
                    <a:lnTo>
                      <a:pt x="17" y="985"/>
                    </a:lnTo>
                    <a:lnTo>
                      <a:pt x="27" y="964"/>
                    </a:lnTo>
                    <a:lnTo>
                      <a:pt x="38" y="946"/>
                    </a:lnTo>
                    <a:lnTo>
                      <a:pt x="50" y="930"/>
                    </a:lnTo>
                    <a:lnTo>
                      <a:pt x="65" y="916"/>
                    </a:lnTo>
                    <a:lnTo>
                      <a:pt x="80" y="906"/>
                    </a:lnTo>
                    <a:lnTo>
                      <a:pt x="96" y="897"/>
                    </a:lnTo>
                    <a:lnTo>
                      <a:pt x="98" y="851"/>
                    </a:lnTo>
                    <a:lnTo>
                      <a:pt x="89" y="794"/>
                    </a:lnTo>
                    <a:lnTo>
                      <a:pt x="85" y="740"/>
                    </a:lnTo>
                    <a:lnTo>
                      <a:pt x="83" y="690"/>
                    </a:lnTo>
                    <a:lnTo>
                      <a:pt x="85" y="643"/>
                    </a:lnTo>
                    <a:lnTo>
                      <a:pt x="90" y="599"/>
                    </a:lnTo>
                    <a:lnTo>
                      <a:pt x="98" y="559"/>
                    </a:lnTo>
                    <a:lnTo>
                      <a:pt x="108" y="522"/>
                    </a:lnTo>
                    <a:lnTo>
                      <a:pt x="120" y="487"/>
                    </a:lnTo>
                    <a:lnTo>
                      <a:pt x="134" y="455"/>
                    </a:lnTo>
                    <a:lnTo>
                      <a:pt x="149" y="427"/>
                    </a:lnTo>
                    <a:lnTo>
                      <a:pt x="166" y="400"/>
                    </a:lnTo>
                    <a:lnTo>
                      <a:pt x="183" y="377"/>
                    </a:lnTo>
                    <a:lnTo>
                      <a:pt x="202" y="355"/>
                    </a:lnTo>
                    <a:lnTo>
                      <a:pt x="220" y="337"/>
                    </a:lnTo>
                    <a:lnTo>
                      <a:pt x="239" y="320"/>
                    </a:lnTo>
                    <a:lnTo>
                      <a:pt x="257" y="305"/>
                    </a:lnTo>
                    <a:lnTo>
                      <a:pt x="274" y="293"/>
                    </a:lnTo>
                    <a:lnTo>
                      <a:pt x="290" y="282"/>
                    </a:lnTo>
                    <a:lnTo>
                      <a:pt x="305" y="273"/>
                    </a:lnTo>
                    <a:lnTo>
                      <a:pt x="319" y="266"/>
                    </a:lnTo>
                    <a:lnTo>
                      <a:pt x="331" y="260"/>
                    </a:lnTo>
                    <a:lnTo>
                      <a:pt x="341" y="255"/>
                    </a:lnTo>
                    <a:lnTo>
                      <a:pt x="348" y="253"/>
                    </a:lnTo>
                    <a:lnTo>
                      <a:pt x="352" y="246"/>
                    </a:lnTo>
                    <a:lnTo>
                      <a:pt x="359" y="237"/>
                    </a:lnTo>
                    <a:lnTo>
                      <a:pt x="367" y="225"/>
                    </a:lnTo>
                    <a:lnTo>
                      <a:pt x="377" y="212"/>
                    </a:lnTo>
                    <a:lnTo>
                      <a:pt x="390" y="196"/>
                    </a:lnTo>
                    <a:lnTo>
                      <a:pt x="404" y="180"/>
                    </a:lnTo>
                    <a:lnTo>
                      <a:pt x="421" y="163"/>
                    </a:lnTo>
                    <a:lnTo>
                      <a:pt x="439" y="145"/>
                    </a:lnTo>
                    <a:lnTo>
                      <a:pt x="459" y="127"/>
                    </a:lnTo>
                    <a:lnTo>
                      <a:pt x="481" y="108"/>
                    </a:lnTo>
                    <a:lnTo>
                      <a:pt x="505" y="91"/>
                    </a:lnTo>
                    <a:lnTo>
                      <a:pt x="531" y="74"/>
                    </a:lnTo>
                    <a:lnTo>
                      <a:pt x="559" y="57"/>
                    </a:lnTo>
                    <a:lnTo>
                      <a:pt x="589" y="43"/>
                    </a:lnTo>
                    <a:lnTo>
                      <a:pt x="620" y="30"/>
                    </a:lnTo>
                    <a:lnTo>
                      <a:pt x="655" y="19"/>
                    </a:lnTo>
                    <a:lnTo>
                      <a:pt x="690" y="10"/>
                    </a:lnTo>
                    <a:lnTo>
                      <a:pt x="728" y="3"/>
                    </a:lnTo>
                    <a:lnTo>
                      <a:pt x="767" y="0"/>
                    </a:lnTo>
                    <a:lnTo>
                      <a:pt x="80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20" name="Freeform 23"/>
              <p:cNvSpPr>
                <a:spLocks noEditPoints="1"/>
              </p:cNvSpPr>
              <p:nvPr/>
            </p:nvSpPr>
            <p:spPr bwMode="auto">
              <a:xfrm>
                <a:off x="2664" y="4250"/>
                <a:ext cx="83" cy="27"/>
              </a:xfrm>
              <a:custGeom>
                <a:avLst/>
                <a:gdLst>
                  <a:gd name="T0" fmla="*/ 613 w 916"/>
                  <a:gd name="T1" fmla="*/ 78 h 300"/>
                  <a:gd name="T2" fmla="*/ 561 w 916"/>
                  <a:gd name="T3" fmla="*/ 109 h 300"/>
                  <a:gd name="T4" fmla="*/ 554 w 916"/>
                  <a:gd name="T5" fmla="*/ 165 h 300"/>
                  <a:gd name="T6" fmla="*/ 579 w 916"/>
                  <a:gd name="T7" fmla="*/ 210 h 300"/>
                  <a:gd name="T8" fmla="*/ 665 w 916"/>
                  <a:gd name="T9" fmla="*/ 229 h 300"/>
                  <a:gd name="T10" fmla="*/ 787 w 916"/>
                  <a:gd name="T11" fmla="*/ 223 h 300"/>
                  <a:gd name="T12" fmla="*/ 839 w 916"/>
                  <a:gd name="T13" fmla="*/ 191 h 300"/>
                  <a:gd name="T14" fmla="*/ 846 w 916"/>
                  <a:gd name="T15" fmla="*/ 135 h 300"/>
                  <a:gd name="T16" fmla="*/ 820 w 916"/>
                  <a:gd name="T17" fmla="*/ 90 h 300"/>
                  <a:gd name="T18" fmla="*/ 734 w 916"/>
                  <a:gd name="T19" fmla="*/ 72 h 300"/>
                  <a:gd name="T20" fmla="*/ 153 w 916"/>
                  <a:gd name="T21" fmla="*/ 74 h 300"/>
                  <a:gd name="T22" fmla="*/ 85 w 916"/>
                  <a:gd name="T23" fmla="*/ 99 h 300"/>
                  <a:gd name="T24" fmla="*/ 70 w 916"/>
                  <a:gd name="T25" fmla="*/ 150 h 300"/>
                  <a:gd name="T26" fmla="*/ 85 w 916"/>
                  <a:gd name="T27" fmla="*/ 201 h 300"/>
                  <a:gd name="T28" fmla="*/ 153 w 916"/>
                  <a:gd name="T29" fmla="*/ 227 h 300"/>
                  <a:gd name="T30" fmla="*/ 280 w 916"/>
                  <a:gd name="T31" fmla="*/ 227 h 300"/>
                  <a:gd name="T32" fmla="*/ 348 w 916"/>
                  <a:gd name="T33" fmla="*/ 201 h 300"/>
                  <a:gd name="T34" fmla="*/ 363 w 916"/>
                  <a:gd name="T35" fmla="*/ 150 h 300"/>
                  <a:gd name="T36" fmla="*/ 348 w 916"/>
                  <a:gd name="T37" fmla="*/ 99 h 300"/>
                  <a:gd name="T38" fmla="*/ 280 w 916"/>
                  <a:gd name="T39" fmla="*/ 74 h 300"/>
                  <a:gd name="T40" fmla="*/ 234 w 916"/>
                  <a:gd name="T41" fmla="*/ 0 h 300"/>
                  <a:gd name="T42" fmla="*/ 321 w 916"/>
                  <a:gd name="T43" fmla="*/ 9 h 300"/>
                  <a:gd name="T44" fmla="*/ 400 w 916"/>
                  <a:gd name="T45" fmla="*/ 53 h 300"/>
                  <a:gd name="T46" fmla="*/ 574 w 916"/>
                  <a:gd name="T47" fmla="*/ 17 h 300"/>
                  <a:gd name="T48" fmla="*/ 662 w 916"/>
                  <a:gd name="T49" fmla="*/ 1 h 300"/>
                  <a:gd name="T50" fmla="*/ 732 w 916"/>
                  <a:gd name="T51" fmla="*/ 0 h 300"/>
                  <a:gd name="T52" fmla="*/ 806 w 916"/>
                  <a:gd name="T53" fmla="*/ 10 h 300"/>
                  <a:gd name="T54" fmla="*/ 875 w 916"/>
                  <a:gd name="T55" fmla="*/ 45 h 300"/>
                  <a:gd name="T56" fmla="*/ 914 w 916"/>
                  <a:gd name="T57" fmla="*/ 123 h 300"/>
                  <a:gd name="T58" fmla="*/ 900 w 916"/>
                  <a:gd name="T59" fmla="*/ 223 h 300"/>
                  <a:gd name="T60" fmla="*/ 843 w 916"/>
                  <a:gd name="T61" fmla="*/ 277 h 300"/>
                  <a:gd name="T62" fmla="*/ 768 w 916"/>
                  <a:gd name="T63" fmla="*/ 297 h 300"/>
                  <a:gd name="T64" fmla="*/ 699 w 916"/>
                  <a:gd name="T65" fmla="*/ 300 h 300"/>
                  <a:gd name="T66" fmla="*/ 632 w 916"/>
                  <a:gd name="T67" fmla="*/ 297 h 300"/>
                  <a:gd name="T68" fmla="*/ 557 w 916"/>
                  <a:gd name="T69" fmla="*/ 277 h 300"/>
                  <a:gd name="T70" fmla="*/ 500 w 916"/>
                  <a:gd name="T71" fmla="*/ 224 h 300"/>
                  <a:gd name="T72" fmla="*/ 485 w 916"/>
                  <a:gd name="T73" fmla="*/ 137 h 300"/>
                  <a:gd name="T74" fmla="*/ 432 w 916"/>
                  <a:gd name="T75" fmla="*/ 150 h 300"/>
                  <a:gd name="T76" fmla="*/ 405 w 916"/>
                  <a:gd name="T77" fmla="*/ 241 h 300"/>
                  <a:gd name="T78" fmla="*/ 342 w 916"/>
                  <a:gd name="T79" fmla="*/ 284 h 300"/>
                  <a:gd name="T80" fmla="*/ 266 w 916"/>
                  <a:gd name="T81" fmla="*/ 298 h 300"/>
                  <a:gd name="T82" fmla="*/ 201 w 916"/>
                  <a:gd name="T83" fmla="*/ 299 h 300"/>
                  <a:gd name="T84" fmla="*/ 129 w 916"/>
                  <a:gd name="T85" fmla="*/ 294 h 300"/>
                  <a:gd name="T86" fmla="*/ 57 w 916"/>
                  <a:gd name="T87" fmla="*/ 267 h 300"/>
                  <a:gd name="T88" fmla="*/ 7 w 916"/>
                  <a:gd name="T89" fmla="*/ 202 h 300"/>
                  <a:gd name="T90" fmla="*/ 7 w 916"/>
                  <a:gd name="T91" fmla="*/ 98 h 300"/>
                  <a:gd name="T92" fmla="*/ 57 w 916"/>
                  <a:gd name="T93" fmla="*/ 33 h 300"/>
                  <a:gd name="T94" fmla="*/ 129 w 916"/>
                  <a:gd name="T95" fmla="*/ 6 h 300"/>
                  <a:gd name="T96" fmla="*/ 201 w 916"/>
                  <a:gd name="T97" fmla="*/ 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16" h="300">
                    <a:moveTo>
                      <a:pt x="699" y="71"/>
                    </a:moveTo>
                    <a:lnTo>
                      <a:pt x="665" y="72"/>
                    </a:lnTo>
                    <a:lnTo>
                      <a:pt x="636" y="74"/>
                    </a:lnTo>
                    <a:lnTo>
                      <a:pt x="613" y="78"/>
                    </a:lnTo>
                    <a:lnTo>
                      <a:pt x="594" y="83"/>
                    </a:lnTo>
                    <a:lnTo>
                      <a:pt x="579" y="90"/>
                    </a:lnTo>
                    <a:lnTo>
                      <a:pt x="569" y="99"/>
                    </a:lnTo>
                    <a:lnTo>
                      <a:pt x="561" y="109"/>
                    </a:lnTo>
                    <a:lnTo>
                      <a:pt x="556" y="122"/>
                    </a:lnTo>
                    <a:lnTo>
                      <a:pt x="554" y="135"/>
                    </a:lnTo>
                    <a:lnTo>
                      <a:pt x="553" y="150"/>
                    </a:lnTo>
                    <a:lnTo>
                      <a:pt x="554" y="165"/>
                    </a:lnTo>
                    <a:lnTo>
                      <a:pt x="556" y="179"/>
                    </a:lnTo>
                    <a:lnTo>
                      <a:pt x="561" y="191"/>
                    </a:lnTo>
                    <a:lnTo>
                      <a:pt x="569" y="201"/>
                    </a:lnTo>
                    <a:lnTo>
                      <a:pt x="579" y="210"/>
                    </a:lnTo>
                    <a:lnTo>
                      <a:pt x="594" y="216"/>
                    </a:lnTo>
                    <a:lnTo>
                      <a:pt x="613" y="223"/>
                    </a:lnTo>
                    <a:lnTo>
                      <a:pt x="636" y="227"/>
                    </a:lnTo>
                    <a:lnTo>
                      <a:pt x="665" y="229"/>
                    </a:lnTo>
                    <a:lnTo>
                      <a:pt x="699" y="230"/>
                    </a:lnTo>
                    <a:lnTo>
                      <a:pt x="734" y="229"/>
                    </a:lnTo>
                    <a:lnTo>
                      <a:pt x="763" y="227"/>
                    </a:lnTo>
                    <a:lnTo>
                      <a:pt x="787" y="223"/>
                    </a:lnTo>
                    <a:lnTo>
                      <a:pt x="805" y="216"/>
                    </a:lnTo>
                    <a:lnTo>
                      <a:pt x="820" y="210"/>
                    </a:lnTo>
                    <a:lnTo>
                      <a:pt x="831" y="201"/>
                    </a:lnTo>
                    <a:lnTo>
                      <a:pt x="839" y="191"/>
                    </a:lnTo>
                    <a:lnTo>
                      <a:pt x="843" y="179"/>
                    </a:lnTo>
                    <a:lnTo>
                      <a:pt x="846" y="165"/>
                    </a:lnTo>
                    <a:lnTo>
                      <a:pt x="847" y="150"/>
                    </a:lnTo>
                    <a:lnTo>
                      <a:pt x="846" y="135"/>
                    </a:lnTo>
                    <a:lnTo>
                      <a:pt x="843" y="122"/>
                    </a:lnTo>
                    <a:lnTo>
                      <a:pt x="839" y="109"/>
                    </a:lnTo>
                    <a:lnTo>
                      <a:pt x="831" y="99"/>
                    </a:lnTo>
                    <a:lnTo>
                      <a:pt x="820" y="90"/>
                    </a:lnTo>
                    <a:lnTo>
                      <a:pt x="805" y="83"/>
                    </a:lnTo>
                    <a:lnTo>
                      <a:pt x="787" y="78"/>
                    </a:lnTo>
                    <a:lnTo>
                      <a:pt x="763" y="74"/>
                    </a:lnTo>
                    <a:lnTo>
                      <a:pt x="734" y="72"/>
                    </a:lnTo>
                    <a:lnTo>
                      <a:pt x="699" y="71"/>
                    </a:lnTo>
                    <a:close/>
                    <a:moveTo>
                      <a:pt x="216" y="71"/>
                    </a:moveTo>
                    <a:lnTo>
                      <a:pt x="182" y="72"/>
                    </a:lnTo>
                    <a:lnTo>
                      <a:pt x="153" y="74"/>
                    </a:lnTo>
                    <a:lnTo>
                      <a:pt x="130" y="78"/>
                    </a:lnTo>
                    <a:lnTo>
                      <a:pt x="111" y="83"/>
                    </a:lnTo>
                    <a:lnTo>
                      <a:pt x="96" y="90"/>
                    </a:lnTo>
                    <a:lnTo>
                      <a:pt x="85" y="99"/>
                    </a:lnTo>
                    <a:lnTo>
                      <a:pt x="78" y="109"/>
                    </a:lnTo>
                    <a:lnTo>
                      <a:pt x="73" y="122"/>
                    </a:lnTo>
                    <a:lnTo>
                      <a:pt x="70" y="135"/>
                    </a:lnTo>
                    <a:lnTo>
                      <a:pt x="70" y="150"/>
                    </a:lnTo>
                    <a:lnTo>
                      <a:pt x="70" y="165"/>
                    </a:lnTo>
                    <a:lnTo>
                      <a:pt x="73" y="179"/>
                    </a:lnTo>
                    <a:lnTo>
                      <a:pt x="78" y="191"/>
                    </a:lnTo>
                    <a:lnTo>
                      <a:pt x="85" y="201"/>
                    </a:lnTo>
                    <a:lnTo>
                      <a:pt x="96" y="210"/>
                    </a:lnTo>
                    <a:lnTo>
                      <a:pt x="111" y="216"/>
                    </a:lnTo>
                    <a:lnTo>
                      <a:pt x="130" y="223"/>
                    </a:lnTo>
                    <a:lnTo>
                      <a:pt x="153" y="227"/>
                    </a:lnTo>
                    <a:lnTo>
                      <a:pt x="182" y="229"/>
                    </a:lnTo>
                    <a:lnTo>
                      <a:pt x="216" y="230"/>
                    </a:lnTo>
                    <a:lnTo>
                      <a:pt x="250" y="229"/>
                    </a:lnTo>
                    <a:lnTo>
                      <a:pt x="280" y="227"/>
                    </a:lnTo>
                    <a:lnTo>
                      <a:pt x="304" y="223"/>
                    </a:lnTo>
                    <a:lnTo>
                      <a:pt x="322" y="216"/>
                    </a:lnTo>
                    <a:lnTo>
                      <a:pt x="337" y="210"/>
                    </a:lnTo>
                    <a:lnTo>
                      <a:pt x="348" y="201"/>
                    </a:lnTo>
                    <a:lnTo>
                      <a:pt x="355" y="191"/>
                    </a:lnTo>
                    <a:lnTo>
                      <a:pt x="360" y="179"/>
                    </a:lnTo>
                    <a:lnTo>
                      <a:pt x="363" y="165"/>
                    </a:lnTo>
                    <a:lnTo>
                      <a:pt x="363" y="150"/>
                    </a:lnTo>
                    <a:lnTo>
                      <a:pt x="363" y="135"/>
                    </a:lnTo>
                    <a:lnTo>
                      <a:pt x="360" y="122"/>
                    </a:lnTo>
                    <a:lnTo>
                      <a:pt x="355" y="109"/>
                    </a:lnTo>
                    <a:lnTo>
                      <a:pt x="348" y="99"/>
                    </a:lnTo>
                    <a:lnTo>
                      <a:pt x="337" y="90"/>
                    </a:lnTo>
                    <a:lnTo>
                      <a:pt x="322" y="83"/>
                    </a:lnTo>
                    <a:lnTo>
                      <a:pt x="304" y="78"/>
                    </a:lnTo>
                    <a:lnTo>
                      <a:pt x="280" y="74"/>
                    </a:lnTo>
                    <a:lnTo>
                      <a:pt x="250" y="72"/>
                    </a:lnTo>
                    <a:lnTo>
                      <a:pt x="216" y="71"/>
                    </a:lnTo>
                    <a:close/>
                    <a:moveTo>
                      <a:pt x="216" y="0"/>
                    </a:moveTo>
                    <a:lnTo>
                      <a:pt x="234" y="0"/>
                    </a:lnTo>
                    <a:lnTo>
                      <a:pt x="254" y="1"/>
                    </a:lnTo>
                    <a:lnTo>
                      <a:pt x="276" y="2"/>
                    </a:lnTo>
                    <a:lnTo>
                      <a:pt x="298" y="5"/>
                    </a:lnTo>
                    <a:lnTo>
                      <a:pt x="321" y="9"/>
                    </a:lnTo>
                    <a:lnTo>
                      <a:pt x="343" y="17"/>
                    </a:lnTo>
                    <a:lnTo>
                      <a:pt x="364" y="26"/>
                    </a:lnTo>
                    <a:lnTo>
                      <a:pt x="383" y="37"/>
                    </a:lnTo>
                    <a:lnTo>
                      <a:pt x="400" y="53"/>
                    </a:lnTo>
                    <a:lnTo>
                      <a:pt x="516" y="53"/>
                    </a:lnTo>
                    <a:lnTo>
                      <a:pt x="533" y="37"/>
                    </a:lnTo>
                    <a:lnTo>
                      <a:pt x="553" y="26"/>
                    </a:lnTo>
                    <a:lnTo>
                      <a:pt x="574" y="17"/>
                    </a:lnTo>
                    <a:lnTo>
                      <a:pt x="596" y="9"/>
                    </a:lnTo>
                    <a:lnTo>
                      <a:pt x="618" y="5"/>
                    </a:lnTo>
                    <a:lnTo>
                      <a:pt x="640" y="2"/>
                    </a:lnTo>
                    <a:lnTo>
                      <a:pt x="662" y="1"/>
                    </a:lnTo>
                    <a:lnTo>
                      <a:pt x="682" y="0"/>
                    </a:lnTo>
                    <a:lnTo>
                      <a:pt x="699" y="0"/>
                    </a:lnTo>
                    <a:lnTo>
                      <a:pt x="715" y="0"/>
                    </a:lnTo>
                    <a:lnTo>
                      <a:pt x="732" y="0"/>
                    </a:lnTo>
                    <a:lnTo>
                      <a:pt x="749" y="1"/>
                    </a:lnTo>
                    <a:lnTo>
                      <a:pt x="768" y="3"/>
                    </a:lnTo>
                    <a:lnTo>
                      <a:pt x="787" y="6"/>
                    </a:lnTo>
                    <a:lnTo>
                      <a:pt x="806" y="10"/>
                    </a:lnTo>
                    <a:lnTo>
                      <a:pt x="825" y="16"/>
                    </a:lnTo>
                    <a:lnTo>
                      <a:pt x="843" y="24"/>
                    </a:lnTo>
                    <a:lnTo>
                      <a:pt x="860" y="33"/>
                    </a:lnTo>
                    <a:lnTo>
                      <a:pt x="875" y="45"/>
                    </a:lnTo>
                    <a:lnTo>
                      <a:pt x="889" y="59"/>
                    </a:lnTo>
                    <a:lnTo>
                      <a:pt x="900" y="77"/>
                    </a:lnTo>
                    <a:lnTo>
                      <a:pt x="908" y="98"/>
                    </a:lnTo>
                    <a:lnTo>
                      <a:pt x="914" y="123"/>
                    </a:lnTo>
                    <a:lnTo>
                      <a:pt x="916" y="150"/>
                    </a:lnTo>
                    <a:lnTo>
                      <a:pt x="914" y="178"/>
                    </a:lnTo>
                    <a:lnTo>
                      <a:pt x="908" y="202"/>
                    </a:lnTo>
                    <a:lnTo>
                      <a:pt x="900" y="223"/>
                    </a:lnTo>
                    <a:lnTo>
                      <a:pt x="889" y="241"/>
                    </a:lnTo>
                    <a:lnTo>
                      <a:pt x="875" y="255"/>
                    </a:lnTo>
                    <a:lnTo>
                      <a:pt x="860" y="267"/>
                    </a:lnTo>
                    <a:lnTo>
                      <a:pt x="843" y="277"/>
                    </a:lnTo>
                    <a:lnTo>
                      <a:pt x="825" y="285"/>
                    </a:lnTo>
                    <a:lnTo>
                      <a:pt x="806" y="290"/>
                    </a:lnTo>
                    <a:lnTo>
                      <a:pt x="787" y="294"/>
                    </a:lnTo>
                    <a:lnTo>
                      <a:pt x="768" y="297"/>
                    </a:lnTo>
                    <a:lnTo>
                      <a:pt x="749" y="298"/>
                    </a:lnTo>
                    <a:lnTo>
                      <a:pt x="732" y="299"/>
                    </a:lnTo>
                    <a:lnTo>
                      <a:pt x="715" y="299"/>
                    </a:lnTo>
                    <a:lnTo>
                      <a:pt x="699" y="300"/>
                    </a:lnTo>
                    <a:lnTo>
                      <a:pt x="685" y="299"/>
                    </a:lnTo>
                    <a:lnTo>
                      <a:pt x="668" y="299"/>
                    </a:lnTo>
                    <a:lnTo>
                      <a:pt x="650" y="298"/>
                    </a:lnTo>
                    <a:lnTo>
                      <a:pt x="632" y="297"/>
                    </a:lnTo>
                    <a:lnTo>
                      <a:pt x="613" y="294"/>
                    </a:lnTo>
                    <a:lnTo>
                      <a:pt x="593" y="290"/>
                    </a:lnTo>
                    <a:lnTo>
                      <a:pt x="575" y="285"/>
                    </a:lnTo>
                    <a:lnTo>
                      <a:pt x="557" y="277"/>
                    </a:lnTo>
                    <a:lnTo>
                      <a:pt x="540" y="267"/>
                    </a:lnTo>
                    <a:lnTo>
                      <a:pt x="524" y="255"/>
                    </a:lnTo>
                    <a:lnTo>
                      <a:pt x="511" y="241"/>
                    </a:lnTo>
                    <a:lnTo>
                      <a:pt x="500" y="224"/>
                    </a:lnTo>
                    <a:lnTo>
                      <a:pt x="491" y="202"/>
                    </a:lnTo>
                    <a:lnTo>
                      <a:pt x="486" y="179"/>
                    </a:lnTo>
                    <a:lnTo>
                      <a:pt x="484" y="150"/>
                    </a:lnTo>
                    <a:lnTo>
                      <a:pt x="485" y="137"/>
                    </a:lnTo>
                    <a:lnTo>
                      <a:pt x="486" y="125"/>
                    </a:lnTo>
                    <a:lnTo>
                      <a:pt x="430" y="125"/>
                    </a:lnTo>
                    <a:lnTo>
                      <a:pt x="432" y="137"/>
                    </a:lnTo>
                    <a:lnTo>
                      <a:pt x="432" y="150"/>
                    </a:lnTo>
                    <a:lnTo>
                      <a:pt x="430" y="179"/>
                    </a:lnTo>
                    <a:lnTo>
                      <a:pt x="425" y="202"/>
                    </a:lnTo>
                    <a:lnTo>
                      <a:pt x="416" y="224"/>
                    </a:lnTo>
                    <a:lnTo>
                      <a:pt x="405" y="241"/>
                    </a:lnTo>
                    <a:lnTo>
                      <a:pt x="392" y="255"/>
                    </a:lnTo>
                    <a:lnTo>
                      <a:pt x="377" y="267"/>
                    </a:lnTo>
                    <a:lnTo>
                      <a:pt x="360" y="277"/>
                    </a:lnTo>
                    <a:lnTo>
                      <a:pt x="342" y="284"/>
                    </a:lnTo>
                    <a:lnTo>
                      <a:pt x="323" y="290"/>
                    </a:lnTo>
                    <a:lnTo>
                      <a:pt x="304" y="294"/>
                    </a:lnTo>
                    <a:lnTo>
                      <a:pt x="285" y="296"/>
                    </a:lnTo>
                    <a:lnTo>
                      <a:pt x="266" y="298"/>
                    </a:lnTo>
                    <a:lnTo>
                      <a:pt x="248" y="299"/>
                    </a:lnTo>
                    <a:lnTo>
                      <a:pt x="231" y="299"/>
                    </a:lnTo>
                    <a:lnTo>
                      <a:pt x="216" y="299"/>
                    </a:lnTo>
                    <a:lnTo>
                      <a:pt x="201" y="299"/>
                    </a:lnTo>
                    <a:lnTo>
                      <a:pt x="185" y="299"/>
                    </a:lnTo>
                    <a:lnTo>
                      <a:pt x="167" y="298"/>
                    </a:lnTo>
                    <a:lnTo>
                      <a:pt x="148" y="296"/>
                    </a:lnTo>
                    <a:lnTo>
                      <a:pt x="129" y="294"/>
                    </a:lnTo>
                    <a:lnTo>
                      <a:pt x="110" y="290"/>
                    </a:lnTo>
                    <a:lnTo>
                      <a:pt x="91" y="284"/>
                    </a:lnTo>
                    <a:lnTo>
                      <a:pt x="73" y="277"/>
                    </a:lnTo>
                    <a:lnTo>
                      <a:pt x="57" y="267"/>
                    </a:lnTo>
                    <a:lnTo>
                      <a:pt x="41" y="255"/>
                    </a:lnTo>
                    <a:lnTo>
                      <a:pt x="27" y="240"/>
                    </a:lnTo>
                    <a:lnTo>
                      <a:pt x="16" y="223"/>
                    </a:lnTo>
                    <a:lnTo>
                      <a:pt x="7" y="202"/>
                    </a:lnTo>
                    <a:lnTo>
                      <a:pt x="2" y="178"/>
                    </a:lnTo>
                    <a:lnTo>
                      <a:pt x="0" y="150"/>
                    </a:lnTo>
                    <a:lnTo>
                      <a:pt x="2" y="122"/>
                    </a:lnTo>
                    <a:lnTo>
                      <a:pt x="7" y="98"/>
                    </a:lnTo>
                    <a:lnTo>
                      <a:pt x="16" y="77"/>
                    </a:lnTo>
                    <a:lnTo>
                      <a:pt x="27" y="59"/>
                    </a:lnTo>
                    <a:lnTo>
                      <a:pt x="41" y="45"/>
                    </a:lnTo>
                    <a:lnTo>
                      <a:pt x="57" y="33"/>
                    </a:lnTo>
                    <a:lnTo>
                      <a:pt x="73" y="23"/>
                    </a:lnTo>
                    <a:lnTo>
                      <a:pt x="91" y="16"/>
                    </a:lnTo>
                    <a:lnTo>
                      <a:pt x="110" y="10"/>
                    </a:lnTo>
                    <a:lnTo>
                      <a:pt x="129" y="6"/>
                    </a:lnTo>
                    <a:lnTo>
                      <a:pt x="148" y="3"/>
                    </a:lnTo>
                    <a:lnTo>
                      <a:pt x="167" y="1"/>
                    </a:lnTo>
                    <a:lnTo>
                      <a:pt x="185" y="0"/>
                    </a:lnTo>
                    <a:lnTo>
                      <a:pt x="201" y="0"/>
                    </a:lnTo>
                    <a:lnTo>
                      <a:pt x="2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21" name="Freeform 24"/>
              <p:cNvSpPr>
                <a:spLocks noEditPoints="1"/>
              </p:cNvSpPr>
              <p:nvPr/>
            </p:nvSpPr>
            <p:spPr bwMode="auto">
              <a:xfrm>
                <a:off x="2597" y="4335"/>
                <a:ext cx="217" cy="124"/>
              </a:xfrm>
              <a:custGeom>
                <a:avLst/>
                <a:gdLst>
                  <a:gd name="T0" fmla="*/ 1796 w 2393"/>
                  <a:gd name="T1" fmla="*/ 704 h 1360"/>
                  <a:gd name="T2" fmla="*/ 1761 w 2393"/>
                  <a:gd name="T3" fmla="*/ 720 h 1360"/>
                  <a:gd name="T4" fmla="*/ 1590 w 2393"/>
                  <a:gd name="T5" fmla="*/ 904 h 1360"/>
                  <a:gd name="T6" fmla="*/ 1882 w 2393"/>
                  <a:gd name="T7" fmla="*/ 733 h 1360"/>
                  <a:gd name="T8" fmla="*/ 1851 w 2393"/>
                  <a:gd name="T9" fmla="*/ 709 h 1360"/>
                  <a:gd name="T10" fmla="*/ 1814 w 2393"/>
                  <a:gd name="T11" fmla="*/ 702 h 1360"/>
                  <a:gd name="T12" fmla="*/ 1831 w 2393"/>
                  <a:gd name="T13" fmla="*/ 20 h 1360"/>
                  <a:gd name="T14" fmla="*/ 1950 w 2393"/>
                  <a:gd name="T15" fmla="*/ 61 h 1360"/>
                  <a:gd name="T16" fmla="*/ 2057 w 2393"/>
                  <a:gd name="T17" fmla="*/ 121 h 1360"/>
                  <a:gd name="T18" fmla="*/ 2154 w 2393"/>
                  <a:gd name="T19" fmla="*/ 196 h 1360"/>
                  <a:gd name="T20" fmla="*/ 2235 w 2393"/>
                  <a:gd name="T21" fmla="*/ 286 h 1360"/>
                  <a:gd name="T22" fmla="*/ 2301 w 2393"/>
                  <a:gd name="T23" fmla="*/ 388 h 1360"/>
                  <a:gd name="T24" fmla="*/ 2352 w 2393"/>
                  <a:gd name="T25" fmla="*/ 501 h 1360"/>
                  <a:gd name="T26" fmla="*/ 2382 w 2393"/>
                  <a:gd name="T27" fmla="*/ 622 h 1360"/>
                  <a:gd name="T28" fmla="*/ 2393 w 2393"/>
                  <a:gd name="T29" fmla="*/ 748 h 1360"/>
                  <a:gd name="T30" fmla="*/ 2390 w 2393"/>
                  <a:gd name="T31" fmla="*/ 1230 h 1360"/>
                  <a:gd name="T32" fmla="*/ 2370 w 2393"/>
                  <a:gd name="T33" fmla="*/ 1282 h 1360"/>
                  <a:gd name="T34" fmla="*/ 2335 w 2393"/>
                  <a:gd name="T35" fmla="*/ 1324 h 1360"/>
                  <a:gd name="T36" fmla="*/ 2286 w 2393"/>
                  <a:gd name="T37" fmla="*/ 1351 h 1360"/>
                  <a:gd name="T38" fmla="*/ 2230 w 2393"/>
                  <a:gd name="T39" fmla="*/ 1360 h 1360"/>
                  <a:gd name="T40" fmla="*/ 129 w 2393"/>
                  <a:gd name="T41" fmla="*/ 1358 h 1360"/>
                  <a:gd name="T42" fmla="*/ 77 w 2393"/>
                  <a:gd name="T43" fmla="*/ 1339 h 1360"/>
                  <a:gd name="T44" fmla="*/ 36 w 2393"/>
                  <a:gd name="T45" fmla="*/ 1304 h 1360"/>
                  <a:gd name="T46" fmla="*/ 10 w 2393"/>
                  <a:gd name="T47" fmla="*/ 1256 h 1360"/>
                  <a:gd name="T48" fmla="*/ 0 w 2393"/>
                  <a:gd name="T49" fmla="*/ 1200 h 1360"/>
                  <a:gd name="T50" fmla="*/ 3 w 2393"/>
                  <a:gd name="T51" fmla="*/ 684 h 1360"/>
                  <a:gd name="T52" fmla="*/ 23 w 2393"/>
                  <a:gd name="T53" fmla="*/ 561 h 1360"/>
                  <a:gd name="T54" fmla="*/ 63 w 2393"/>
                  <a:gd name="T55" fmla="*/ 443 h 1360"/>
                  <a:gd name="T56" fmla="*/ 122 w 2393"/>
                  <a:gd name="T57" fmla="*/ 336 h 1360"/>
                  <a:gd name="T58" fmla="*/ 195 w 2393"/>
                  <a:gd name="T59" fmla="*/ 240 h 1360"/>
                  <a:gd name="T60" fmla="*/ 283 w 2393"/>
                  <a:gd name="T61" fmla="*/ 157 h 1360"/>
                  <a:gd name="T62" fmla="*/ 385 w 2393"/>
                  <a:gd name="T63" fmla="*/ 89 h 1360"/>
                  <a:gd name="T64" fmla="*/ 498 w 2393"/>
                  <a:gd name="T65" fmla="*/ 38 h 1360"/>
                  <a:gd name="T66" fmla="*/ 640 w 2393"/>
                  <a:gd name="T67" fmla="*/ 0 h 1360"/>
                  <a:gd name="T68" fmla="*/ 1748 w 2393"/>
                  <a:gd name="T69" fmla="*/ 0 h 1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393" h="1360">
                    <a:moveTo>
                      <a:pt x="1814" y="702"/>
                    </a:moveTo>
                    <a:lnTo>
                      <a:pt x="1796" y="704"/>
                    </a:lnTo>
                    <a:lnTo>
                      <a:pt x="1778" y="709"/>
                    </a:lnTo>
                    <a:lnTo>
                      <a:pt x="1761" y="720"/>
                    </a:lnTo>
                    <a:lnTo>
                      <a:pt x="1746" y="733"/>
                    </a:lnTo>
                    <a:lnTo>
                      <a:pt x="1590" y="904"/>
                    </a:lnTo>
                    <a:lnTo>
                      <a:pt x="2038" y="904"/>
                    </a:lnTo>
                    <a:lnTo>
                      <a:pt x="1882" y="733"/>
                    </a:lnTo>
                    <a:lnTo>
                      <a:pt x="1867" y="719"/>
                    </a:lnTo>
                    <a:lnTo>
                      <a:pt x="1851" y="709"/>
                    </a:lnTo>
                    <a:lnTo>
                      <a:pt x="1833" y="703"/>
                    </a:lnTo>
                    <a:lnTo>
                      <a:pt x="1814" y="702"/>
                    </a:lnTo>
                    <a:close/>
                    <a:moveTo>
                      <a:pt x="1748" y="0"/>
                    </a:moveTo>
                    <a:lnTo>
                      <a:pt x="1831" y="20"/>
                    </a:lnTo>
                    <a:lnTo>
                      <a:pt x="1892" y="38"/>
                    </a:lnTo>
                    <a:lnTo>
                      <a:pt x="1950" y="61"/>
                    </a:lnTo>
                    <a:lnTo>
                      <a:pt x="2005" y="88"/>
                    </a:lnTo>
                    <a:lnTo>
                      <a:pt x="2057" y="121"/>
                    </a:lnTo>
                    <a:lnTo>
                      <a:pt x="2107" y="157"/>
                    </a:lnTo>
                    <a:lnTo>
                      <a:pt x="2154" y="196"/>
                    </a:lnTo>
                    <a:lnTo>
                      <a:pt x="2196" y="239"/>
                    </a:lnTo>
                    <a:lnTo>
                      <a:pt x="2235" y="286"/>
                    </a:lnTo>
                    <a:lnTo>
                      <a:pt x="2270" y="336"/>
                    </a:lnTo>
                    <a:lnTo>
                      <a:pt x="2301" y="388"/>
                    </a:lnTo>
                    <a:lnTo>
                      <a:pt x="2328" y="443"/>
                    </a:lnTo>
                    <a:lnTo>
                      <a:pt x="2352" y="501"/>
                    </a:lnTo>
                    <a:lnTo>
                      <a:pt x="2369" y="561"/>
                    </a:lnTo>
                    <a:lnTo>
                      <a:pt x="2382" y="622"/>
                    </a:lnTo>
                    <a:lnTo>
                      <a:pt x="2390" y="684"/>
                    </a:lnTo>
                    <a:lnTo>
                      <a:pt x="2393" y="748"/>
                    </a:lnTo>
                    <a:lnTo>
                      <a:pt x="2393" y="1200"/>
                    </a:lnTo>
                    <a:lnTo>
                      <a:pt x="2390" y="1230"/>
                    </a:lnTo>
                    <a:lnTo>
                      <a:pt x="2383" y="1256"/>
                    </a:lnTo>
                    <a:lnTo>
                      <a:pt x="2370" y="1282"/>
                    </a:lnTo>
                    <a:lnTo>
                      <a:pt x="2354" y="1304"/>
                    </a:lnTo>
                    <a:lnTo>
                      <a:pt x="2335" y="1324"/>
                    </a:lnTo>
                    <a:lnTo>
                      <a:pt x="2311" y="1339"/>
                    </a:lnTo>
                    <a:lnTo>
                      <a:pt x="2286" y="1351"/>
                    </a:lnTo>
                    <a:lnTo>
                      <a:pt x="2259" y="1358"/>
                    </a:lnTo>
                    <a:lnTo>
                      <a:pt x="2230" y="1360"/>
                    </a:lnTo>
                    <a:lnTo>
                      <a:pt x="157" y="1360"/>
                    </a:lnTo>
                    <a:lnTo>
                      <a:pt x="129" y="1358"/>
                    </a:lnTo>
                    <a:lnTo>
                      <a:pt x="101" y="1351"/>
                    </a:lnTo>
                    <a:lnTo>
                      <a:pt x="77" y="1339"/>
                    </a:lnTo>
                    <a:lnTo>
                      <a:pt x="55" y="1324"/>
                    </a:lnTo>
                    <a:lnTo>
                      <a:pt x="36" y="1304"/>
                    </a:lnTo>
                    <a:lnTo>
                      <a:pt x="21" y="1282"/>
                    </a:lnTo>
                    <a:lnTo>
                      <a:pt x="10" y="1256"/>
                    </a:lnTo>
                    <a:lnTo>
                      <a:pt x="3" y="1230"/>
                    </a:lnTo>
                    <a:lnTo>
                      <a:pt x="0" y="1200"/>
                    </a:lnTo>
                    <a:lnTo>
                      <a:pt x="0" y="748"/>
                    </a:lnTo>
                    <a:lnTo>
                      <a:pt x="3" y="684"/>
                    </a:lnTo>
                    <a:lnTo>
                      <a:pt x="11" y="622"/>
                    </a:lnTo>
                    <a:lnTo>
                      <a:pt x="23" y="561"/>
                    </a:lnTo>
                    <a:lnTo>
                      <a:pt x="41" y="501"/>
                    </a:lnTo>
                    <a:lnTo>
                      <a:pt x="63" y="443"/>
                    </a:lnTo>
                    <a:lnTo>
                      <a:pt x="90" y="389"/>
                    </a:lnTo>
                    <a:lnTo>
                      <a:pt x="122" y="336"/>
                    </a:lnTo>
                    <a:lnTo>
                      <a:pt x="156" y="286"/>
                    </a:lnTo>
                    <a:lnTo>
                      <a:pt x="195" y="240"/>
                    </a:lnTo>
                    <a:lnTo>
                      <a:pt x="237" y="196"/>
                    </a:lnTo>
                    <a:lnTo>
                      <a:pt x="283" y="157"/>
                    </a:lnTo>
                    <a:lnTo>
                      <a:pt x="332" y="121"/>
                    </a:lnTo>
                    <a:lnTo>
                      <a:pt x="385" y="89"/>
                    </a:lnTo>
                    <a:lnTo>
                      <a:pt x="440" y="62"/>
                    </a:lnTo>
                    <a:lnTo>
                      <a:pt x="498" y="38"/>
                    </a:lnTo>
                    <a:lnTo>
                      <a:pt x="559" y="20"/>
                    </a:lnTo>
                    <a:lnTo>
                      <a:pt x="640" y="0"/>
                    </a:lnTo>
                    <a:lnTo>
                      <a:pt x="1193" y="1280"/>
                    </a:lnTo>
                    <a:lnTo>
                      <a:pt x="174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22" name="Freeform 25"/>
              <p:cNvSpPr>
                <a:spLocks/>
              </p:cNvSpPr>
              <p:nvPr/>
            </p:nvSpPr>
            <p:spPr bwMode="auto">
              <a:xfrm>
                <a:off x="2689" y="4347"/>
                <a:ext cx="34" cy="83"/>
              </a:xfrm>
              <a:custGeom>
                <a:avLst/>
                <a:gdLst>
                  <a:gd name="T0" fmla="*/ 135 w 373"/>
                  <a:gd name="T1" fmla="*/ 0 h 915"/>
                  <a:gd name="T2" fmla="*/ 237 w 373"/>
                  <a:gd name="T3" fmla="*/ 0 h 915"/>
                  <a:gd name="T4" fmla="*/ 258 w 373"/>
                  <a:gd name="T5" fmla="*/ 2 h 915"/>
                  <a:gd name="T6" fmla="*/ 278 w 373"/>
                  <a:gd name="T7" fmla="*/ 9 h 915"/>
                  <a:gd name="T8" fmla="*/ 295 w 373"/>
                  <a:gd name="T9" fmla="*/ 21 h 915"/>
                  <a:gd name="T10" fmla="*/ 310 w 373"/>
                  <a:gd name="T11" fmla="*/ 36 h 915"/>
                  <a:gd name="T12" fmla="*/ 321 w 373"/>
                  <a:gd name="T13" fmla="*/ 53 h 915"/>
                  <a:gd name="T14" fmla="*/ 328 w 373"/>
                  <a:gd name="T15" fmla="*/ 74 h 915"/>
                  <a:gd name="T16" fmla="*/ 366 w 373"/>
                  <a:gd name="T17" fmla="*/ 234 h 915"/>
                  <a:gd name="T18" fmla="*/ 368 w 373"/>
                  <a:gd name="T19" fmla="*/ 257 h 915"/>
                  <a:gd name="T20" fmla="*/ 365 w 373"/>
                  <a:gd name="T21" fmla="*/ 281 h 915"/>
                  <a:gd name="T22" fmla="*/ 357 w 373"/>
                  <a:gd name="T23" fmla="*/ 301 h 915"/>
                  <a:gd name="T24" fmla="*/ 345 w 373"/>
                  <a:gd name="T25" fmla="*/ 319 h 915"/>
                  <a:gd name="T26" fmla="*/ 329 w 373"/>
                  <a:gd name="T27" fmla="*/ 334 h 915"/>
                  <a:gd name="T28" fmla="*/ 309 w 373"/>
                  <a:gd name="T29" fmla="*/ 345 h 915"/>
                  <a:gd name="T30" fmla="*/ 287 w 373"/>
                  <a:gd name="T31" fmla="*/ 351 h 915"/>
                  <a:gd name="T32" fmla="*/ 373 w 373"/>
                  <a:gd name="T33" fmla="*/ 438 h 915"/>
                  <a:gd name="T34" fmla="*/ 187 w 373"/>
                  <a:gd name="T35" fmla="*/ 915 h 915"/>
                  <a:gd name="T36" fmla="*/ 0 w 373"/>
                  <a:gd name="T37" fmla="*/ 438 h 915"/>
                  <a:gd name="T38" fmla="*/ 85 w 373"/>
                  <a:gd name="T39" fmla="*/ 351 h 915"/>
                  <a:gd name="T40" fmla="*/ 63 w 373"/>
                  <a:gd name="T41" fmla="*/ 345 h 915"/>
                  <a:gd name="T42" fmla="*/ 44 w 373"/>
                  <a:gd name="T43" fmla="*/ 334 h 915"/>
                  <a:gd name="T44" fmla="*/ 27 w 373"/>
                  <a:gd name="T45" fmla="*/ 319 h 915"/>
                  <a:gd name="T46" fmla="*/ 15 w 373"/>
                  <a:gd name="T47" fmla="*/ 301 h 915"/>
                  <a:gd name="T48" fmla="*/ 7 w 373"/>
                  <a:gd name="T49" fmla="*/ 281 h 915"/>
                  <a:gd name="T50" fmla="*/ 4 w 373"/>
                  <a:gd name="T51" fmla="*/ 257 h 915"/>
                  <a:gd name="T52" fmla="*/ 6 w 373"/>
                  <a:gd name="T53" fmla="*/ 234 h 915"/>
                  <a:gd name="T54" fmla="*/ 44 w 373"/>
                  <a:gd name="T55" fmla="*/ 74 h 915"/>
                  <a:gd name="T56" fmla="*/ 52 w 373"/>
                  <a:gd name="T57" fmla="*/ 53 h 915"/>
                  <a:gd name="T58" fmla="*/ 63 w 373"/>
                  <a:gd name="T59" fmla="*/ 36 h 915"/>
                  <a:gd name="T60" fmla="*/ 77 w 373"/>
                  <a:gd name="T61" fmla="*/ 21 h 915"/>
                  <a:gd name="T62" fmla="*/ 95 w 373"/>
                  <a:gd name="T63" fmla="*/ 9 h 915"/>
                  <a:gd name="T64" fmla="*/ 114 w 373"/>
                  <a:gd name="T65" fmla="*/ 2 h 915"/>
                  <a:gd name="T66" fmla="*/ 135 w 373"/>
                  <a:gd name="T67" fmla="*/ 0 h 9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73" h="915">
                    <a:moveTo>
                      <a:pt x="135" y="0"/>
                    </a:moveTo>
                    <a:lnTo>
                      <a:pt x="237" y="0"/>
                    </a:lnTo>
                    <a:lnTo>
                      <a:pt x="258" y="2"/>
                    </a:lnTo>
                    <a:lnTo>
                      <a:pt x="278" y="9"/>
                    </a:lnTo>
                    <a:lnTo>
                      <a:pt x="295" y="21"/>
                    </a:lnTo>
                    <a:lnTo>
                      <a:pt x="310" y="36"/>
                    </a:lnTo>
                    <a:lnTo>
                      <a:pt x="321" y="53"/>
                    </a:lnTo>
                    <a:lnTo>
                      <a:pt x="328" y="74"/>
                    </a:lnTo>
                    <a:lnTo>
                      <a:pt x="366" y="234"/>
                    </a:lnTo>
                    <a:lnTo>
                      <a:pt x="368" y="257"/>
                    </a:lnTo>
                    <a:lnTo>
                      <a:pt x="365" y="281"/>
                    </a:lnTo>
                    <a:lnTo>
                      <a:pt x="357" y="301"/>
                    </a:lnTo>
                    <a:lnTo>
                      <a:pt x="345" y="319"/>
                    </a:lnTo>
                    <a:lnTo>
                      <a:pt x="329" y="334"/>
                    </a:lnTo>
                    <a:lnTo>
                      <a:pt x="309" y="345"/>
                    </a:lnTo>
                    <a:lnTo>
                      <a:pt x="287" y="351"/>
                    </a:lnTo>
                    <a:lnTo>
                      <a:pt x="373" y="438"/>
                    </a:lnTo>
                    <a:lnTo>
                      <a:pt x="187" y="915"/>
                    </a:lnTo>
                    <a:lnTo>
                      <a:pt x="0" y="438"/>
                    </a:lnTo>
                    <a:lnTo>
                      <a:pt x="85" y="351"/>
                    </a:lnTo>
                    <a:lnTo>
                      <a:pt x="63" y="345"/>
                    </a:lnTo>
                    <a:lnTo>
                      <a:pt x="44" y="334"/>
                    </a:lnTo>
                    <a:lnTo>
                      <a:pt x="27" y="319"/>
                    </a:lnTo>
                    <a:lnTo>
                      <a:pt x="15" y="301"/>
                    </a:lnTo>
                    <a:lnTo>
                      <a:pt x="7" y="281"/>
                    </a:lnTo>
                    <a:lnTo>
                      <a:pt x="4" y="257"/>
                    </a:lnTo>
                    <a:lnTo>
                      <a:pt x="6" y="234"/>
                    </a:lnTo>
                    <a:lnTo>
                      <a:pt x="44" y="74"/>
                    </a:lnTo>
                    <a:lnTo>
                      <a:pt x="52" y="53"/>
                    </a:lnTo>
                    <a:lnTo>
                      <a:pt x="63" y="36"/>
                    </a:lnTo>
                    <a:lnTo>
                      <a:pt x="77" y="21"/>
                    </a:lnTo>
                    <a:lnTo>
                      <a:pt x="95" y="9"/>
                    </a:lnTo>
                    <a:lnTo>
                      <a:pt x="114" y="2"/>
                    </a:lnTo>
                    <a:lnTo>
                      <a:pt x="13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1" name="Group 16"/>
            <p:cNvGrpSpPr>
              <a:grpSpLocks noChangeAspect="1"/>
            </p:cNvGrpSpPr>
            <p:nvPr/>
          </p:nvGrpSpPr>
          <p:grpSpPr bwMode="auto">
            <a:xfrm>
              <a:off x="596845" y="5823027"/>
              <a:ext cx="162480" cy="186754"/>
              <a:chOff x="1039" y="1681"/>
              <a:chExt cx="1071" cy="1231"/>
            </a:xfrm>
            <a:grpFill/>
          </p:grpSpPr>
          <p:sp>
            <p:nvSpPr>
              <p:cNvPr id="15" name="Freeform 17"/>
              <p:cNvSpPr>
                <a:spLocks noEditPoints="1"/>
              </p:cNvSpPr>
              <p:nvPr/>
            </p:nvSpPr>
            <p:spPr bwMode="auto">
              <a:xfrm>
                <a:off x="1039" y="1681"/>
                <a:ext cx="1071" cy="1099"/>
              </a:xfrm>
              <a:custGeom>
                <a:avLst/>
                <a:gdLst>
                  <a:gd name="T0" fmla="*/ 3169 w 3212"/>
                  <a:gd name="T1" fmla="*/ 566 h 3298"/>
                  <a:gd name="T2" fmla="*/ 3035 w 3212"/>
                  <a:gd name="T3" fmla="*/ 475 h 3298"/>
                  <a:gd name="T4" fmla="*/ 2711 w 3212"/>
                  <a:gd name="T5" fmla="*/ 199 h 3298"/>
                  <a:gd name="T6" fmla="*/ 2384 w 3212"/>
                  <a:gd name="T7" fmla="*/ 19 h 3298"/>
                  <a:gd name="T8" fmla="*/ 2347 w 3212"/>
                  <a:gd name="T9" fmla="*/ 4 h 3298"/>
                  <a:gd name="T10" fmla="*/ 2278 w 3212"/>
                  <a:gd name="T11" fmla="*/ 47 h 3298"/>
                  <a:gd name="T12" fmla="*/ 2171 w 3212"/>
                  <a:gd name="T13" fmla="*/ 190 h 3298"/>
                  <a:gd name="T14" fmla="*/ 1698 w 3212"/>
                  <a:gd name="T15" fmla="*/ 610 h 3298"/>
                  <a:gd name="T16" fmla="*/ 716 w 3212"/>
                  <a:gd name="T17" fmla="*/ 1337 h 3298"/>
                  <a:gd name="T18" fmla="*/ 296 w 3212"/>
                  <a:gd name="T19" fmla="*/ 1713 h 3298"/>
                  <a:gd name="T20" fmla="*/ 59 w 3212"/>
                  <a:gd name="T21" fmla="*/ 2061 h 3298"/>
                  <a:gd name="T22" fmla="*/ 0 w 3212"/>
                  <a:gd name="T23" fmla="*/ 2479 h 3298"/>
                  <a:gd name="T24" fmla="*/ 29 w 3212"/>
                  <a:gd name="T25" fmla="*/ 2758 h 3298"/>
                  <a:gd name="T26" fmla="*/ 183 w 3212"/>
                  <a:gd name="T27" fmla="*/ 2915 h 3298"/>
                  <a:gd name="T28" fmla="*/ 615 w 3212"/>
                  <a:gd name="T29" fmla="*/ 3255 h 3298"/>
                  <a:gd name="T30" fmla="*/ 886 w 3212"/>
                  <a:gd name="T31" fmla="*/ 3291 h 3298"/>
                  <a:gd name="T32" fmla="*/ 1138 w 3212"/>
                  <a:gd name="T33" fmla="*/ 3171 h 3298"/>
                  <a:gd name="T34" fmla="*/ 1808 w 3212"/>
                  <a:gd name="T35" fmla="*/ 2600 h 3298"/>
                  <a:gd name="T36" fmla="*/ 2812 w 3212"/>
                  <a:gd name="T37" fmla="*/ 1724 h 3298"/>
                  <a:gd name="T38" fmla="*/ 3103 w 3212"/>
                  <a:gd name="T39" fmla="*/ 1438 h 3298"/>
                  <a:gd name="T40" fmla="*/ 3146 w 3212"/>
                  <a:gd name="T41" fmla="*/ 1401 h 3298"/>
                  <a:gd name="T42" fmla="*/ 3193 w 3212"/>
                  <a:gd name="T43" fmla="*/ 1183 h 3298"/>
                  <a:gd name="T44" fmla="*/ 3208 w 3212"/>
                  <a:gd name="T45" fmla="*/ 620 h 3298"/>
                  <a:gd name="T46" fmla="*/ 1001 w 3212"/>
                  <a:gd name="T47" fmla="*/ 3114 h 3298"/>
                  <a:gd name="T48" fmla="*/ 881 w 3212"/>
                  <a:gd name="T49" fmla="*/ 3066 h 3298"/>
                  <a:gd name="T50" fmla="*/ 844 w 3212"/>
                  <a:gd name="T51" fmla="*/ 2610 h 3298"/>
                  <a:gd name="T52" fmla="*/ 840 w 3212"/>
                  <a:gd name="T53" fmla="*/ 2398 h 3298"/>
                  <a:gd name="T54" fmla="*/ 401 w 3212"/>
                  <a:gd name="T55" fmla="*/ 2082 h 3298"/>
                  <a:gd name="T56" fmla="*/ 241 w 3212"/>
                  <a:gd name="T57" fmla="*/ 1969 h 3298"/>
                  <a:gd name="T58" fmla="*/ 752 w 3212"/>
                  <a:gd name="T59" fmla="*/ 2141 h 3298"/>
                  <a:gd name="T60" fmla="*/ 1034 w 3212"/>
                  <a:gd name="T61" fmla="*/ 2354 h 3298"/>
                  <a:gd name="T62" fmla="*/ 1418 w 3212"/>
                  <a:gd name="T63" fmla="*/ 2074 h 3298"/>
                  <a:gd name="T64" fmla="*/ 1624 w 3212"/>
                  <a:gd name="T65" fmla="*/ 1847 h 3298"/>
                  <a:gd name="T66" fmla="*/ 1420 w 3212"/>
                  <a:gd name="T67" fmla="*/ 1596 h 3298"/>
                  <a:gd name="T68" fmla="*/ 1082 w 3212"/>
                  <a:gd name="T69" fmla="*/ 1248 h 3298"/>
                  <a:gd name="T70" fmla="*/ 1614 w 3212"/>
                  <a:gd name="T71" fmla="*/ 825 h 3298"/>
                  <a:gd name="T72" fmla="*/ 2194 w 3212"/>
                  <a:gd name="T73" fmla="*/ 338 h 3298"/>
                  <a:gd name="T74" fmla="*/ 2374 w 3212"/>
                  <a:gd name="T75" fmla="*/ 118 h 3298"/>
                  <a:gd name="T76" fmla="*/ 2661 w 3212"/>
                  <a:gd name="T77" fmla="*/ 304 h 3298"/>
                  <a:gd name="T78" fmla="*/ 2993 w 3212"/>
                  <a:gd name="T79" fmla="*/ 603 h 3298"/>
                  <a:gd name="T80" fmla="*/ 2474 w 3212"/>
                  <a:gd name="T81" fmla="*/ 1257 h 3298"/>
                  <a:gd name="T82" fmla="*/ 1732 w 3212"/>
                  <a:gd name="T83" fmla="*/ 1951 h 3298"/>
                  <a:gd name="T84" fmla="*/ 1047 w 3212"/>
                  <a:gd name="T85" fmla="*/ 2462 h 3298"/>
                  <a:gd name="T86" fmla="*/ 1012 w 3212"/>
                  <a:gd name="T87" fmla="*/ 2472 h 3298"/>
                  <a:gd name="T88" fmla="*/ 3078 w 3212"/>
                  <a:gd name="T89" fmla="*/ 1147 h 3298"/>
                  <a:gd name="T90" fmla="*/ 3067 w 3212"/>
                  <a:gd name="T91" fmla="*/ 1301 h 3298"/>
                  <a:gd name="T92" fmla="*/ 3051 w 3212"/>
                  <a:gd name="T93" fmla="*/ 1343 h 3298"/>
                  <a:gd name="T94" fmla="*/ 3018 w 3212"/>
                  <a:gd name="T95" fmla="*/ 1366 h 3298"/>
                  <a:gd name="T96" fmla="*/ 2890 w 3212"/>
                  <a:gd name="T97" fmla="*/ 1493 h 3298"/>
                  <a:gd name="T98" fmla="*/ 1823 w 3212"/>
                  <a:gd name="T99" fmla="*/ 2434 h 3298"/>
                  <a:gd name="T100" fmla="*/ 1765 w 3212"/>
                  <a:gd name="T101" fmla="*/ 2231 h 3298"/>
                  <a:gd name="T102" fmla="*/ 1749 w 3212"/>
                  <a:gd name="T103" fmla="*/ 2105 h 3298"/>
                  <a:gd name="T104" fmla="*/ 2236 w 3212"/>
                  <a:gd name="T105" fmla="*/ 1651 h 3298"/>
                  <a:gd name="T106" fmla="*/ 3095 w 3212"/>
                  <a:gd name="T107" fmla="*/ 770 h 3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212" h="3298">
                    <a:moveTo>
                      <a:pt x="3208" y="620"/>
                    </a:moveTo>
                    <a:lnTo>
                      <a:pt x="3206" y="606"/>
                    </a:lnTo>
                    <a:lnTo>
                      <a:pt x="3192" y="581"/>
                    </a:lnTo>
                    <a:lnTo>
                      <a:pt x="3169" y="566"/>
                    </a:lnTo>
                    <a:lnTo>
                      <a:pt x="3143" y="561"/>
                    </a:lnTo>
                    <a:lnTo>
                      <a:pt x="3130" y="564"/>
                    </a:lnTo>
                    <a:lnTo>
                      <a:pt x="3101" y="533"/>
                    </a:lnTo>
                    <a:lnTo>
                      <a:pt x="3035" y="475"/>
                    </a:lnTo>
                    <a:lnTo>
                      <a:pt x="3003" y="448"/>
                    </a:lnTo>
                    <a:lnTo>
                      <a:pt x="2931" y="383"/>
                    </a:lnTo>
                    <a:lnTo>
                      <a:pt x="2786" y="258"/>
                    </a:lnTo>
                    <a:lnTo>
                      <a:pt x="2711" y="199"/>
                    </a:lnTo>
                    <a:lnTo>
                      <a:pt x="2651" y="148"/>
                    </a:lnTo>
                    <a:lnTo>
                      <a:pt x="2507" y="53"/>
                    </a:lnTo>
                    <a:lnTo>
                      <a:pt x="2432" y="24"/>
                    </a:lnTo>
                    <a:lnTo>
                      <a:pt x="2384" y="19"/>
                    </a:lnTo>
                    <a:lnTo>
                      <a:pt x="2363" y="20"/>
                    </a:lnTo>
                    <a:lnTo>
                      <a:pt x="2361" y="17"/>
                    </a:lnTo>
                    <a:lnTo>
                      <a:pt x="2358" y="14"/>
                    </a:lnTo>
                    <a:lnTo>
                      <a:pt x="2347" y="4"/>
                    </a:lnTo>
                    <a:lnTo>
                      <a:pt x="2320" y="0"/>
                    </a:lnTo>
                    <a:lnTo>
                      <a:pt x="2294" y="10"/>
                    </a:lnTo>
                    <a:lnTo>
                      <a:pt x="2278" y="32"/>
                    </a:lnTo>
                    <a:lnTo>
                      <a:pt x="2278" y="47"/>
                    </a:lnTo>
                    <a:lnTo>
                      <a:pt x="2276" y="62"/>
                    </a:lnTo>
                    <a:lnTo>
                      <a:pt x="2253" y="102"/>
                    </a:lnTo>
                    <a:lnTo>
                      <a:pt x="2199" y="163"/>
                    </a:lnTo>
                    <a:lnTo>
                      <a:pt x="2171" y="190"/>
                    </a:lnTo>
                    <a:lnTo>
                      <a:pt x="2102" y="260"/>
                    </a:lnTo>
                    <a:lnTo>
                      <a:pt x="1952" y="394"/>
                    </a:lnTo>
                    <a:lnTo>
                      <a:pt x="1878" y="459"/>
                    </a:lnTo>
                    <a:lnTo>
                      <a:pt x="1698" y="610"/>
                    </a:lnTo>
                    <a:lnTo>
                      <a:pt x="1326" y="897"/>
                    </a:lnTo>
                    <a:lnTo>
                      <a:pt x="1138" y="1036"/>
                    </a:lnTo>
                    <a:lnTo>
                      <a:pt x="969" y="1157"/>
                    </a:lnTo>
                    <a:lnTo>
                      <a:pt x="716" y="1337"/>
                    </a:lnTo>
                    <a:lnTo>
                      <a:pt x="553" y="1467"/>
                    </a:lnTo>
                    <a:lnTo>
                      <a:pt x="475" y="1536"/>
                    </a:lnTo>
                    <a:lnTo>
                      <a:pt x="415" y="1592"/>
                    </a:lnTo>
                    <a:lnTo>
                      <a:pt x="296" y="1713"/>
                    </a:lnTo>
                    <a:lnTo>
                      <a:pt x="186" y="1845"/>
                    </a:lnTo>
                    <a:lnTo>
                      <a:pt x="117" y="1951"/>
                    </a:lnTo>
                    <a:lnTo>
                      <a:pt x="77" y="2024"/>
                    </a:lnTo>
                    <a:lnTo>
                      <a:pt x="59" y="2061"/>
                    </a:lnTo>
                    <a:lnTo>
                      <a:pt x="44" y="2100"/>
                    </a:lnTo>
                    <a:lnTo>
                      <a:pt x="21" y="2181"/>
                    </a:lnTo>
                    <a:lnTo>
                      <a:pt x="2" y="2306"/>
                    </a:lnTo>
                    <a:lnTo>
                      <a:pt x="0" y="2479"/>
                    </a:lnTo>
                    <a:lnTo>
                      <a:pt x="12" y="2650"/>
                    </a:lnTo>
                    <a:lnTo>
                      <a:pt x="18" y="2732"/>
                    </a:lnTo>
                    <a:lnTo>
                      <a:pt x="19" y="2742"/>
                    </a:lnTo>
                    <a:lnTo>
                      <a:pt x="29" y="2758"/>
                    </a:lnTo>
                    <a:lnTo>
                      <a:pt x="49" y="2771"/>
                    </a:lnTo>
                    <a:lnTo>
                      <a:pt x="67" y="2770"/>
                    </a:lnTo>
                    <a:lnTo>
                      <a:pt x="101" y="2817"/>
                    </a:lnTo>
                    <a:lnTo>
                      <a:pt x="183" y="2915"/>
                    </a:lnTo>
                    <a:lnTo>
                      <a:pt x="278" y="3016"/>
                    </a:lnTo>
                    <a:lnTo>
                      <a:pt x="383" y="3109"/>
                    </a:lnTo>
                    <a:lnTo>
                      <a:pt x="497" y="3193"/>
                    </a:lnTo>
                    <a:lnTo>
                      <a:pt x="615" y="3255"/>
                    </a:lnTo>
                    <a:lnTo>
                      <a:pt x="704" y="3285"/>
                    </a:lnTo>
                    <a:lnTo>
                      <a:pt x="765" y="3297"/>
                    </a:lnTo>
                    <a:lnTo>
                      <a:pt x="825" y="3298"/>
                    </a:lnTo>
                    <a:lnTo>
                      <a:pt x="886" y="3291"/>
                    </a:lnTo>
                    <a:lnTo>
                      <a:pt x="916" y="3282"/>
                    </a:lnTo>
                    <a:lnTo>
                      <a:pt x="955" y="3271"/>
                    </a:lnTo>
                    <a:lnTo>
                      <a:pt x="1030" y="3236"/>
                    </a:lnTo>
                    <a:lnTo>
                      <a:pt x="1138" y="3171"/>
                    </a:lnTo>
                    <a:lnTo>
                      <a:pt x="1342" y="3009"/>
                    </a:lnTo>
                    <a:lnTo>
                      <a:pt x="1463" y="2899"/>
                    </a:lnTo>
                    <a:lnTo>
                      <a:pt x="1634" y="2748"/>
                    </a:lnTo>
                    <a:lnTo>
                      <a:pt x="1808" y="2600"/>
                    </a:lnTo>
                    <a:lnTo>
                      <a:pt x="2017" y="2424"/>
                    </a:lnTo>
                    <a:lnTo>
                      <a:pt x="2429" y="2066"/>
                    </a:lnTo>
                    <a:lnTo>
                      <a:pt x="2633" y="1884"/>
                    </a:lnTo>
                    <a:lnTo>
                      <a:pt x="2812" y="1724"/>
                    </a:lnTo>
                    <a:lnTo>
                      <a:pt x="2987" y="1560"/>
                    </a:lnTo>
                    <a:lnTo>
                      <a:pt x="3021" y="1530"/>
                    </a:lnTo>
                    <a:lnTo>
                      <a:pt x="3075" y="1478"/>
                    </a:lnTo>
                    <a:lnTo>
                      <a:pt x="3103" y="1438"/>
                    </a:lnTo>
                    <a:lnTo>
                      <a:pt x="3111" y="1416"/>
                    </a:lnTo>
                    <a:lnTo>
                      <a:pt x="3124" y="1415"/>
                    </a:lnTo>
                    <a:lnTo>
                      <a:pt x="3134" y="1409"/>
                    </a:lnTo>
                    <a:lnTo>
                      <a:pt x="3146" y="1401"/>
                    </a:lnTo>
                    <a:lnTo>
                      <a:pt x="3163" y="1378"/>
                    </a:lnTo>
                    <a:lnTo>
                      <a:pt x="3180" y="1337"/>
                    </a:lnTo>
                    <a:lnTo>
                      <a:pt x="3192" y="1241"/>
                    </a:lnTo>
                    <a:lnTo>
                      <a:pt x="3193" y="1183"/>
                    </a:lnTo>
                    <a:lnTo>
                      <a:pt x="3202" y="1042"/>
                    </a:lnTo>
                    <a:lnTo>
                      <a:pt x="3212" y="832"/>
                    </a:lnTo>
                    <a:lnTo>
                      <a:pt x="3212" y="691"/>
                    </a:lnTo>
                    <a:lnTo>
                      <a:pt x="3208" y="620"/>
                    </a:lnTo>
                    <a:close/>
                    <a:moveTo>
                      <a:pt x="1004" y="2495"/>
                    </a:moveTo>
                    <a:lnTo>
                      <a:pt x="998" y="2649"/>
                    </a:lnTo>
                    <a:lnTo>
                      <a:pt x="999" y="2958"/>
                    </a:lnTo>
                    <a:lnTo>
                      <a:pt x="1001" y="3114"/>
                    </a:lnTo>
                    <a:lnTo>
                      <a:pt x="942" y="3145"/>
                    </a:lnTo>
                    <a:lnTo>
                      <a:pt x="880" y="3170"/>
                    </a:lnTo>
                    <a:lnTo>
                      <a:pt x="884" y="3137"/>
                    </a:lnTo>
                    <a:lnTo>
                      <a:pt x="881" y="3066"/>
                    </a:lnTo>
                    <a:lnTo>
                      <a:pt x="868" y="2961"/>
                    </a:lnTo>
                    <a:lnTo>
                      <a:pt x="860" y="2895"/>
                    </a:lnTo>
                    <a:lnTo>
                      <a:pt x="850" y="2780"/>
                    </a:lnTo>
                    <a:lnTo>
                      <a:pt x="844" y="2610"/>
                    </a:lnTo>
                    <a:lnTo>
                      <a:pt x="850" y="2495"/>
                    </a:lnTo>
                    <a:lnTo>
                      <a:pt x="857" y="2439"/>
                    </a:lnTo>
                    <a:lnTo>
                      <a:pt x="856" y="2424"/>
                    </a:lnTo>
                    <a:lnTo>
                      <a:pt x="840" y="2398"/>
                    </a:lnTo>
                    <a:lnTo>
                      <a:pt x="828" y="2390"/>
                    </a:lnTo>
                    <a:lnTo>
                      <a:pt x="717" y="2318"/>
                    </a:lnTo>
                    <a:lnTo>
                      <a:pt x="506" y="2162"/>
                    </a:lnTo>
                    <a:lnTo>
                      <a:pt x="401" y="2082"/>
                    </a:lnTo>
                    <a:lnTo>
                      <a:pt x="382" y="2064"/>
                    </a:lnTo>
                    <a:lnTo>
                      <a:pt x="314" y="2010"/>
                    </a:lnTo>
                    <a:lnTo>
                      <a:pt x="264" y="1978"/>
                    </a:lnTo>
                    <a:lnTo>
                      <a:pt x="241" y="1969"/>
                    </a:lnTo>
                    <a:lnTo>
                      <a:pt x="294" y="1899"/>
                    </a:lnTo>
                    <a:lnTo>
                      <a:pt x="350" y="1830"/>
                    </a:lnTo>
                    <a:lnTo>
                      <a:pt x="510" y="1955"/>
                    </a:lnTo>
                    <a:lnTo>
                      <a:pt x="752" y="2141"/>
                    </a:lnTo>
                    <a:lnTo>
                      <a:pt x="909" y="2270"/>
                    </a:lnTo>
                    <a:lnTo>
                      <a:pt x="985" y="2338"/>
                    </a:lnTo>
                    <a:lnTo>
                      <a:pt x="999" y="2349"/>
                    </a:lnTo>
                    <a:lnTo>
                      <a:pt x="1034" y="2354"/>
                    </a:lnTo>
                    <a:lnTo>
                      <a:pt x="1053" y="2346"/>
                    </a:lnTo>
                    <a:lnTo>
                      <a:pt x="1132" y="2302"/>
                    </a:lnTo>
                    <a:lnTo>
                      <a:pt x="1280" y="2195"/>
                    </a:lnTo>
                    <a:lnTo>
                      <a:pt x="1418" y="2074"/>
                    </a:lnTo>
                    <a:lnTo>
                      <a:pt x="1548" y="1943"/>
                    </a:lnTo>
                    <a:lnTo>
                      <a:pt x="1610" y="1877"/>
                    </a:lnTo>
                    <a:lnTo>
                      <a:pt x="1617" y="1868"/>
                    </a:lnTo>
                    <a:lnTo>
                      <a:pt x="1624" y="1847"/>
                    </a:lnTo>
                    <a:lnTo>
                      <a:pt x="1626" y="1827"/>
                    </a:lnTo>
                    <a:lnTo>
                      <a:pt x="1617" y="1807"/>
                    </a:lnTo>
                    <a:lnTo>
                      <a:pt x="1610" y="1796"/>
                    </a:lnTo>
                    <a:lnTo>
                      <a:pt x="1420" y="1596"/>
                    </a:lnTo>
                    <a:lnTo>
                      <a:pt x="1231" y="1395"/>
                    </a:lnTo>
                    <a:lnTo>
                      <a:pt x="1201" y="1360"/>
                    </a:lnTo>
                    <a:lnTo>
                      <a:pt x="1132" y="1288"/>
                    </a:lnTo>
                    <a:lnTo>
                      <a:pt x="1082" y="1248"/>
                    </a:lnTo>
                    <a:lnTo>
                      <a:pt x="1056" y="1235"/>
                    </a:lnTo>
                    <a:lnTo>
                      <a:pt x="1244" y="1103"/>
                    </a:lnTo>
                    <a:lnTo>
                      <a:pt x="1430" y="964"/>
                    </a:lnTo>
                    <a:lnTo>
                      <a:pt x="1614" y="825"/>
                    </a:lnTo>
                    <a:lnTo>
                      <a:pt x="1885" y="607"/>
                    </a:lnTo>
                    <a:lnTo>
                      <a:pt x="2060" y="458"/>
                    </a:lnTo>
                    <a:lnTo>
                      <a:pt x="2145" y="380"/>
                    </a:lnTo>
                    <a:lnTo>
                      <a:pt x="2194" y="338"/>
                    </a:lnTo>
                    <a:lnTo>
                      <a:pt x="2299" y="235"/>
                    </a:lnTo>
                    <a:lnTo>
                      <a:pt x="2344" y="177"/>
                    </a:lnTo>
                    <a:lnTo>
                      <a:pt x="2367" y="138"/>
                    </a:lnTo>
                    <a:lnTo>
                      <a:pt x="2374" y="118"/>
                    </a:lnTo>
                    <a:lnTo>
                      <a:pt x="2422" y="140"/>
                    </a:lnTo>
                    <a:lnTo>
                      <a:pt x="2466" y="163"/>
                    </a:lnTo>
                    <a:lnTo>
                      <a:pt x="2534" y="206"/>
                    </a:lnTo>
                    <a:lnTo>
                      <a:pt x="2661" y="304"/>
                    </a:lnTo>
                    <a:lnTo>
                      <a:pt x="2721" y="354"/>
                    </a:lnTo>
                    <a:lnTo>
                      <a:pt x="2833" y="453"/>
                    </a:lnTo>
                    <a:lnTo>
                      <a:pt x="2944" y="554"/>
                    </a:lnTo>
                    <a:lnTo>
                      <a:pt x="2993" y="603"/>
                    </a:lnTo>
                    <a:lnTo>
                      <a:pt x="3048" y="646"/>
                    </a:lnTo>
                    <a:lnTo>
                      <a:pt x="2937" y="771"/>
                    </a:lnTo>
                    <a:lnTo>
                      <a:pt x="2708" y="1016"/>
                    </a:lnTo>
                    <a:lnTo>
                      <a:pt x="2474" y="1257"/>
                    </a:lnTo>
                    <a:lnTo>
                      <a:pt x="2233" y="1490"/>
                    </a:lnTo>
                    <a:lnTo>
                      <a:pt x="2112" y="1605"/>
                    </a:lnTo>
                    <a:lnTo>
                      <a:pt x="1987" y="1720"/>
                    </a:lnTo>
                    <a:lnTo>
                      <a:pt x="1732" y="1951"/>
                    </a:lnTo>
                    <a:lnTo>
                      <a:pt x="1467" y="2169"/>
                    </a:lnTo>
                    <a:lnTo>
                      <a:pt x="1261" y="2322"/>
                    </a:lnTo>
                    <a:lnTo>
                      <a:pt x="1120" y="2417"/>
                    </a:lnTo>
                    <a:lnTo>
                      <a:pt x="1047" y="2462"/>
                    </a:lnTo>
                    <a:lnTo>
                      <a:pt x="1047" y="2462"/>
                    </a:lnTo>
                    <a:lnTo>
                      <a:pt x="1047" y="2463"/>
                    </a:lnTo>
                    <a:lnTo>
                      <a:pt x="1033" y="2460"/>
                    </a:lnTo>
                    <a:lnTo>
                      <a:pt x="1012" y="2472"/>
                    </a:lnTo>
                    <a:lnTo>
                      <a:pt x="1005" y="2485"/>
                    </a:lnTo>
                    <a:lnTo>
                      <a:pt x="1004" y="2495"/>
                    </a:lnTo>
                    <a:close/>
                    <a:moveTo>
                      <a:pt x="3082" y="1081"/>
                    </a:moveTo>
                    <a:lnTo>
                      <a:pt x="3078" y="1147"/>
                    </a:lnTo>
                    <a:lnTo>
                      <a:pt x="3074" y="1213"/>
                    </a:lnTo>
                    <a:lnTo>
                      <a:pt x="3072" y="1247"/>
                    </a:lnTo>
                    <a:lnTo>
                      <a:pt x="3069" y="1280"/>
                    </a:lnTo>
                    <a:lnTo>
                      <a:pt x="3067" y="1301"/>
                    </a:lnTo>
                    <a:lnTo>
                      <a:pt x="3065" y="1316"/>
                    </a:lnTo>
                    <a:lnTo>
                      <a:pt x="3059" y="1320"/>
                    </a:lnTo>
                    <a:lnTo>
                      <a:pt x="3052" y="1334"/>
                    </a:lnTo>
                    <a:lnTo>
                      <a:pt x="3051" y="1343"/>
                    </a:lnTo>
                    <a:lnTo>
                      <a:pt x="3038" y="1349"/>
                    </a:lnTo>
                    <a:lnTo>
                      <a:pt x="3018" y="1372"/>
                    </a:lnTo>
                    <a:lnTo>
                      <a:pt x="3016" y="1389"/>
                    </a:lnTo>
                    <a:lnTo>
                      <a:pt x="3018" y="1366"/>
                    </a:lnTo>
                    <a:lnTo>
                      <a:pt x="3010" y="1369"/>
                    </a:lnTo>
                    <a:lnTo>
                      <a:pt x="2990" y="1393"/>
                    </a:lnTo>
                    <a:lnTo>
                      <a:pt x="2941" y="1444"/>
                    </a:lnTo>
                    <a:lnTo>
                      <a:pt x="2890" y="1493"/>
                    </a:lnTo>
                    <a:lnTo>
                      <a:pt x="2734" y="1637"/>
                    </a:lnTo>
                    <a:lnTo>
                      <a:pt x="2574" y="1779"/>
                    </a:lnTo>
                    <a:lnTo>
                      <a:pt x="2201" y="2110"/>
                    </a:lnTo>
                    <a:lnTo>
                      <a:pt x="1823" y="2434"/>
                    </a:lnTo>
                    <a:lnTo>
                      <a:pt x="1804" y="2451"/>
                    </a:lnTo>
                    <a:lnTo>
                      <a:pt x="1785" y="2467"/>
                    </a:lnTo>
                    <a:lnTo>
                      <a:pt x="1778" y="2349"/>
                    </a:lnTo>
                    <a:lnTo>
                      <a:pt x="1765" y="2231"/>
                    </a:lnTo>
                    <a:lnTo>
                      <a:pt x="1764" y="2181"/>
                    </a:lnTo>
                    <a:lnTo>
                      <a:pt x="1765" y="2130"/>
                    </a:lnTo>
                    <a:lnTo>
                      <a:pt x="1764" y="2118"/>
                    </a:lnTo>
                    <a:lnTo>
                      <a:pt x="1749" y="2105"/>
                    </a:lnTo>
                    <a:lnTo>
                      <a:pt x="1739" y="2103"/>
                    </a:lnTo>
                    <a:lnTo>
                      <a:pt x="1927" y="1936"/>
                    </a:lnTo>
                    <a:lnTo>
                      <a:pt x="2106" y="1769"/>
                    </a:lnTo>
                    <a:lnTo>
                      <a:pt x="2236" y="1651"/>
                    </a:lnTo>
                    <a:lnTo>
                      <a:pt x="2489" y="1406"/>
                    </a:lnTo>
                    <a:lnTo>
                      <a:pt x="2737" y="1157"/>
                    </a:lnTo>
                    <a:lnTo>
                      <a:pt x="2977" y="901"/>
                    </a:lnTo>
                    <a:lnTo>
                      <a:pt x="3095" y="770"/>
                    </a:lnTo>
                    <a:lnTo>
                      <a:pt x="3093" y="926"/>
                    </a:lnTo>
                    <a:lnTo>
                      <a:pt x="3082" y="10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8"/>
              <p:cNvSpPr>
                <a:spLocks/>
              </p:cNvSpPr>
              <p:nvPr/>
            </p:nvSpPr>
            <p:spPr bwMode="auto">
              <a:xfrm>
                <a:off x="1398" y="2746"/>
                <a:ext cx="212" cy="132"/>
              </a:xfrm>
              <a:custGeom>
                <a:avLst/>
                <a:gdLst>
                  <a:gd name="T0" fmla="*/ 544 w 635"/>
                  <a:gd name="T1" fmla="*/ 0 h 398"/>
                  <a:gd name="T2" fmla="*/ 504 w 635"/>
                  <a:gd name="T3" fmla="*/ 18 h 398"/>
                  <a:gd name="T4" fmla="*/ 496 w 635"/>
                  <a:gd name="T5" fmla="*/ 52 h 398"/>
                  <a:gd name="T6" fmla="*/ 530 w 635"/>
                  <a:gd name="T7" fmla="*/ 177 h 398"/>
                  <a:gd name="T8" fmla="*/ 515 w 635"/>
                  <a:gd name="T9" fmla="*/ 226 h 398"/>
                  <a:gd name="T10" fmla="*/ 478 w 635"/>
                  <a:gd name="T11" fmla="*/ 262 h 398"/>
                  <a:gd name="T12" fmla="*/ 403 w 635"/>
                  <a:gd name="T13" fmla="*/ 291 h 398"/>
                  <a:gd name="T14" fmla="*/ 352 w 635"/>
                  <a:gd name="T15" fmla="*/ 272 h 398"/>
                  <a:gd name="T16" fmla="*/ 332 w 635"/>
                  <a:gd name="T17" fmla="*/ 226 h 398"/>
                  <a:gd name="T18" fmla="*/ 331 w 635"/>
                  <a:gd name="T19" fmla="*/ 198 h 398"/>
                  <a:gd name="T20" fmla="*/ 303 w 635"/>
                  <a:gd name="T21" fmla="*/ 164 h 398"/>
                  <a:gd name="T22" fmla="*/ 246 w 635"/>
                  <a:gd name="T23" fmla="*/ 180 h 398"/>
                  <a:gd name="T24" fmla="*/ 236 w 635"/>
                  <a:gd name="T25" fmla="*/ 209 h 398"/>
                  <a:gd name="T26" fmla="*/ 220 w 635"/>
                  <a:gd name="T27" fmla="*/ 268 h 398"/>
                  <a:gd name="T28" fmla="*/ 160 w 635"/>
                  <a:gd name="T29" fmla="*/ 310 h 398"/>
                  <a:gd name="T30" fmla="*/ 122 w 635"/>
                  <a:gd name="T31" fmla="*/ 304 h 398"/>
                  <a:gd name="T32" fmla="*/ 83 w 635"/>
                  <a:gd name="T33" fmla="*/ 270 h 398"/>
                  <a:gd name="T34" fmla="*/ 83 w 635"/>
                  <a:gd name="T35" fmla="*/ 182 h 398"/>
                  <a:gd name="T36" fmla="*/ 90 w 635"/>
                  <a:gd name="T37" fmla="*/ 149 h 398"/>
                  <a:gd name="T38" fmla="*/ 62 w 635"/>
                  <a:gd name="T39" fmla="*/ 126 h 398"/>
                  <a:gd name="T40" fmla="*/ 34 w 635"/>
                  <a:gd name="T41" fmla="*/ 139 h 398"/>
                  <a:gd name="T42" fmla="*/ 7 w 635"/>
                  <a:gd name="T43" fmla="*/ 193 h 398"/>
                  <a:gd name="T44" fmla="*/ 3 w 635"/>
                  <a:gd name="T45" fmla="*/ 268 h 398"/>
                  <a:gd name="T46" fmla="*/ 31 w 635"/>
                  <a:gd name="T47" fmla="*/ 336 h 398"/>
                  <a:gd name="T48" fmla="*/ 93 w 635"/>
                  <a:gd name="T49" fmla="*/ 383 h 398"/>
                  <a:gd name="T50" fmla="*/ 139 w 635"/>
                  <a:gd name="T51" fmla="*/ 398 h 398"/>
                  <a:gd name="T52" fmla="*/ 229 w 635"/>
                  <a:gd name="T53" fmla="*/ 383 h 398"/>
                  <a:gd name="T54" fmla="*/ 279 w 635"/>
                  <a:gd name="T55" fmla="*/ 339 h 398"/>
                  <a:gd name="T56" fmla="*/ 350 w 635"/>
                  <a:gd name="T57" fmla="*/ 379 h 398"/>
                  <a:gd name="T58" fmla="*/ 470 w 635"/>
                  <a:gd name="T59" fmla="*/ 375 h 398"/>
                  <a:gd name="T60" fmla="*/ 527 w 635"/>
                  <a:gd name="T61" fmla="*/ 350 h 398"/>
                  <a:gd name="T62" fmla="*/ 600 w 635"/>
                  <a:gd name="T63" fmla="*/ 271 h 398"/>
                  <a:gd name="T64" fmla="*/ 635 w 635"/>
                  <a:gd name="T65" fmla="*/ 166 h 398"/>
                  <a:gd name="T66" fmla="*/ 614 w 635"/>
                  <a:gd name="T67" fmla="*/ 64 h 398"/>
                  <a:gd name="T68" fmla="*/ 555 w 635"/>
                  <a:gd name="T69" fmla="*/ 6 h 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635" h="398">
                    <a:moveTo>
                      <a:pt x="555" y="6"/>
                    </a:moveTo>
                    <a:lnTo>
                      <a:pt x="544" y="0"/>
                    </a:lnTo>
                    <a:lnTo>
                      <a:pt x="521" y="3"/>
                    </a:lnTo>
                    <a:lnTo>
                      <a:pt x="504" y="18"/>
                    </a:lnTo>
                    <a:lnTo>
                      <a:pt x="495" y="39"/>
                    </a:lnTo>
                    <a:lnTo>
                      <a:pt x="496" y="52"/>
                    </a:lnTo>
                    <a:lnTo>
                      <a:pt x="514" y="113"/>
                    </a:lnTo>
                    <a:lnTo>
                      <a:pt x="530" y="177"/>
                    </a:lnTo>
                    <a:lnTo>
                      <a:pt x="527" y="202"/>
                    </a:lnTo>
                    <a:lnTo>
                      <a:pt x="515" y="226"/>
                    </a:lnTo>
                    <a:lnTo>
                      <a:pt x="494" y="251"/>
                    </a:lnTo>
                    <a:lnTo>
                      <a:pt x="478" y="262"/>
                    </a:lnTo>
                    <a:lnTo>
                      <a:pt x="453" y="278"/>
                    </a:lnTo>
                    <a:lnTo>
                      <a:pt x="403" y="291"/>
                    </a:lnTo>
                    <a:lnTo>
                      <a:pt x="370" y="284"/>
                    </a:lnTo>
                    <a:lnTo>
                      <a:pt x="352" y="272"/>
                    </a:lnTo>
                    <a:lnTo>
                      <a:pt x="339" y="252"/>
                    </a:lnTo>
                    <a:lnTo>
                      <a:pt x="332" y="226"/>
                    </a:lnTo>
                    <a:lnTo>
                      <a:pt x="332" y="209"/>
                    </a:lnTo>
                    <a:lnTo>
                      <a:pt x="331" y="198"/>
                    </a:lnTo>
                    <a:lnTo>
                      <a:pt x="324" y="180"/>
                    </a:lnTo>
                    <a:lnTo>
                      <a:pt x="303" y="164"/>
                    </a:lnTo>
                    <a:lnTo>
                      <a:pt x="268" y="164"/>
                    </a:lnTo>
                    <a:lnTo>
                      <a:pt x="246" y="180"/>
                    </a:lnTo>
                    <a:lnTo>
                      <a:pt x="237" y="198"/>
                    </a:lnTo>
                    <a:lnTo>
                      <a:pt x="236" y="209"/>
                    </a:lnTo>
                    <a:lnTo>
                      <a:pt x="233" y="231"/>
                    </a:lnTo>
                    <a:lnTo>
                      <a:pt x="220" y="268"/>
                    </a:lnTo>
                    <a:lnTo>
                      <a:pt x="196" y="297"/>
                    </a:lnTo>
                    <a:lnTo>
                      <a:pt x="160" y="310"/>
                    </a:lnTo>
                    <a:lnTo>
                      <a:pt x="137" y="307"/>
                    </a:lnTo>
                    <a:lnTo>
                      <a:pt x="122" y="304"/>
                    </a:lnTo>
                    <a:lnTo>
                      <a:pt x="102" y="294"/>
                    </a:lnTo>
                    <a:lnTo>
                      <a:pt x="83" y="270"/>
                    </a:lnTo>
                    <a:lnTo>
                      <a:pt x="76" y="228"/>
                    </a:lnTo>
                    <a:lnTo>
                      <a:pt x="83" y="182"/>
                    </a:lnTo>
                    <a:lnTo>
                      <a:pt x="88" y="162"/>
                    </a:lnTo>
                    <a:lnTo>
                      <a:pt x="90" y="149"/>
                    </a:lnTo>
                    <a:lnTo>
                      <a:pt x="80" y="131"/>
                    </a:lnTo>
                    <a:lnTo>
                      <a:pt x="62" y="126"/>
                    </a:lnTo>
                    <a:lnTo>
                      <a:pt x="43" y="130"/>
                    </a:lnTo>
                    <a:lnTo>
                      <a:pt x="34" y="139"/>
                    </a:lnTo>
                    <a:lnTo>
                      <a:pt x="23" y="157"/>
                    </a:lnTo>
                    <a:lnTo>
                      <a:pt x="7" y="193"/>
                    </a:lnTo>
                    <a:lnTo>
                      <a:pt x="0" y="232"/>
                    </a:lnTo>
                    <a:lnTo>
                      <a:pt x="3" y="268"/>
                    </a:lnTo>
                    <a:lnTo>
                      <a:pt x="13" y="304"/>
                    </a:lnTo>
                    <a:lnTo>
                      <a:pt x="31" y="336"/>
                    </a:lnTo>
                    <a:lnTo>
                      <a:pt x="59" y="362"/>
                    </a:lnTo>
                    <a:lnTo>
                      <a:pt x="93" y="383"/>
                    </a:lnTo>
                    <a:lnTo>
                      <a:pt x="113" y="390"/>
                    </a:lnTo>
                    <a:lnTo>
                      <a:pt x="139" y="398"/>
                    </a:lnTo>
                    <a:lnTo>
                      <a:pt x="187" y="398"/>
                    </a:lnTo>
                    <a:lnTo>
                      <a:pt x="229" y="383"/>
                    </a:lnTo>
                    <a:lnTo>
                      <a:pt x="265" y="356"/>
                    </a:lnTo>
                    <a:lnTo>
                      <a:pt x="279" y="339"/>
                    </a:lnTo>
                    <a:lnTo>
                      <a:pt x="299" y="356"/>
                    </a:lnTo>
                    <a:lnTo>
                      <a:pt x="350" y="379"/>
                    </a:lnTo>
                    <a:lnTo>
                      <a:pt x="409" y="386"/>
                    </a:lnTo>
                    <a:lnTo>
                      <a:pt x="470" y="375"/>
                    </a:lnTo>
                    <a:lnTo>
                      <a:pt x="502" y="362"/>
                    </a:lnTo>
                    <a:lnTo>
                      <a:pt x="527" y="350"/>
                    </a:lnTo>
                    <a:lnTo>
                      <a:pt x="567" y="316"/>
                    </a:lnTo>
                    <a:lnTo>
                      <a:pt x="600" y="271"/>
                    </a:lnTo>
                    <a:lnTo>
                      <a:pt x="623" y="221"/>
                    </a:lnTo>
                    <a:lnTo>
                      <a:pt x="635" y="166"/>
                    </a:lnTo>
                    <a:lnTo>
                      <a:pt x="632" y="113"/>
                    </a:lnTo>
                    <a:lnTo>
                      <a:pt x="614" y="64"/>
                    </a:lnTo>
                    <a:lnTo>
                      <a:pt x="581" y="23"/>
                    </a:lnTo>
                    <a:lnTo>
                      <a:pt x="555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9"/>
              <p:cNvSpPr>
                <a:spLocks/>
              </p:cNvSpPr>
              <p:nvPr/>
            </p:nvSpPr>
            <p:spPr bwMode="auto">
              <a:xfrm>
                <a:off x="1655" y="2515"/>
                <a:ext cx="176" cy="179"/>
              </a:xfrm>
              <a:custGeom>
                <a:avLst/>
                <a:gdLst>
                  <a:gd name="T0" fmla="*/ 301 w 528"/>
                  <a:gd name="T1" fmla="*/ 1 h 538"/>
                  <a:gd name="T2" fmla="*/ 268 w 528"/>
                  <a:gd name="T3" fmla="*/ 27 h 538"/>
                  <a:gd name="T4" fmla="*/ 273 w 528"/>
                  <a:gd name="T5" fmla="*/ 82 h 538"/>
                  <a:gd name="T6" fmla="*/ 298 w 528"/>
                  <a:gd name="T7" fmla="*/ 95 h 538"/>
                  <a:gd name="T8" fmla="*/ 373 w 528"/>
                  <a:gd name="T9" fmla="*/ 112 h 538"/>
                  <a:gd name="T10" fmla="*/ 419 w 528"/>
                  <a:gd name="T11" fmla="*/ 145 h 538"/>
                  <a:gd name="T12" fmla="*/ 423 w 528"/>
                  <a:gd name="T13" fmla="*/ 191 h 538"/>
                  <a:gd name="T14" fmla="*/ 409 w 528"/>
                  <a:gd name="T15" fmla="*/ 220 h 538"/>
                  <a:gd name="T16" fmla="*/ 357 w 528"/>
                  <a:gd name="T17" fmla="*/ 265 h 538"/>
                  <a:gd name="T18" fmla="*/ 245 w 528"/>
                  <a:gd name="T19" fmla="*/ 269 h 538"/>
                  <a:gd name="T20" fmla="*/ 207 w 528"/>
                  <a:gd name="T21" fmla="*/ 256 h 538"/>
                  <a:gd name="T22" fmla="*/ 188 w 528"/>
                  <a:gd name="T23" fmla="*/ 250 h 538"/>
                  <a:gd name="T24" fmla="*/ 150 w 528"/>
                  <a:gd name="T25" fmla="*/ 268 h 538"/>
                  <a:gd name="T26" fmla="*/ 141 w 528"/>
                  <a:gd name="T27" fmla="*/ 324 h 538"/>
                  <a:gd name="T28" fmla="*/ 161 w 528"/>
                  <a:gd name="T29" fmla="*/ 341 h 538"/>
                  <a:gd name="T30" fmla="*/ 173 w 528"/>
                  <a:gd name="T31" fmla="*/ 347 h 538"/>
                  <a:gd name="T32" fmla="*/ 178 w 528"/>
                  <a:gd name="T33" fmla="*/ 348 h 538"/>
                  <a:gd name="T34" fmla="*/ 184 w 528"/>
                  <a:gd name="T35" fmla="*/ 351 h 538"/>
                  <a:gd name="T36" fmla="*/ 220 w 528"/>
                  <a:gd name="T37" fmla="*/ 367 h 538"/>
                  <a:gd name="T38" fmla="*/ 243 w 528"/>
                  <a:gd name="T39" fmla="*/ 399 h 538"/>
                  <a:gd name="T40" fmla="*/ 180 w 528"/>
                  <a:gd name="T41" fmla="*/ 443 h 538"/>
                  <a:gd name="T42" fmla="*/ 131 w 528"/>
                  <a:gd name="T43" fmla="*/ 456 h 538"/>
                  <a:gd name="T44" fmla="*/ 62 w 528"/>
                  <a:gd name="T45" fmla="*/ 456 h 538"/>
                  <a:gd name="T46" fmla="*/ 50 w 528"/>
                  <a:gd name="T47" fmla="*/ 443 h 538"/>
                  <a:gd name="T48" fmla="*/ 10 w 528"/>
                  <a:gd name="T49" fmla="*/ 446 h 538"/>
                  <a:gd name="T50" fmla="*/ 3 w 528"/>
                  <a:gd name="T51" fmla="*/ 475 h 538"/>
                  <a:gd name="T52" fmla="*/ 45 w 528"/>
                  <a:gd name="T53" fmla="*/ 525 h 538"/>
                  <a:gd name="T54" fmla="*/ 134 w 528"/>
                  <a:gd name="T55" fmla="*/ 538 h 538"/>
                  <a:gd name="T56" fmla="*/ 190 w 528"/>
                  <a:gd name="T57" fmla="*/ 528 h 538"/>
                  <a:gd name="T58" fmla="*/ 302 w 528"/>
                  <a:gd name="T59" fmla="*/ 465 h 538"/>
                  <a:gd name="T60" fmla="*/ 355 w 528"/>
                  <a:gd name="T61" fmla="*/ 383 h 538"/>
                  <a:gd name="T62" fmla="*/ 357 w 528"/>
                  <a:gd name="T63" fmla="*/ 366 h 538"/>
                  <a:gd name="T64" fmla="*/ 425 w 528"/>
                  <a:gd name="T65" fmla="*/ 341 h 538"/>
                  <a:gd name="T66" fmla="*/ 497 w 528"/>
                  <a:gd name="T67" fmla="*/ 271 h 538"/>
                  <a:gd name="T68" fmla="*/ 520 w 528"/>
                  <a:gd name="T69" fmla="*/ 220 h 538"/>
                  <a:gd name="T70" fmla="*/ 520 w 528"/>
                  <a:gd name="T71" fmla="*/ 127 h 538"/>
                  <a:gd name="T72" fmla="*/ 469 w 528"/>
                  <a:gd name="T73" fmla="*/ 53 h 538"/>
                  <a:gd name="T74" fmla="*/ 384 w 528"/>
                  <a:gd name="T75" fmla="*/ 9 h 538"/>
                  <a:gd name="T76" fmla="*/ 311 w 528"/>
                  <a:gd name="T77" fmla="*/ 0 h 5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28" h="538">
                    <a:moveTo>
                      <a:pt x="311" y="0"/>
                    </a:moveTo>
                    <a:lnTo>
                      <a:pt x="301" y="1"/>
                    </a:lnTo>
                    <a:lnTo>
                      <a:pt x="285" y="9"/>
                    </a:lnTo>
                    <a:lnTo>
                      <a:pt x="268" y="27"/>
                    </a:lnTo>
                    <a:lnTo>
                      <a:pt x="263" y="60"/>
                    </a:lnTo>
                    <a:lnTo>
                      <a:pt x="273" y="82"/>
                    </a:lnTo>
                    <a:lnTo>
                      <a:pt x="288" y="92"/>
                    </a:lnTo>
                    <a:lnTo>
                      <a:pt x="298" y="95"/>
                    </a:lnTo>
                    <a:lnTo>
                      <a:pt x="321" y="99"/>
                    </a:lnTo>
                    <a:lnTo>
                      <a:pt x="373" y="112"/>
                    </a:lnTo>
                    <a:lnTo>
                      <a:pt x="404" y="129"/>
                    </a:lnTo>
                    <a:lnTo>
                      <a:pt x="419" y="145"/>
                    </a:lnTo>
                    <a:lnTo>
                      <a:pt x="426" y="165"/>
                    </a:lnTo>
                    <a:lnTo>
                      <a:pt x="423" y="191"/>
                    </a:lnTo>
                    <a:lnTo>
                      <a:pt x="416" y="206"/>
                    </a:lnTo>
                    <a:lnTo>
                      <a:pt x="409" y="220"/>
                    </a:lnTo>
                    <a:lnTo>
                      <a:pt x="391" y="242"/>
                    </a:lnTo>
                    <a:lnTo>
                      <a:pt x="357" y="265"/>
                    </a:lnTo>
                    <a:lnTo>
                      <a:pt x="302" y="276"/>
                    </a:lnTo>
                    <a:lnTo>
                      <a:pt x="245" y="269"/>
                    </a:lnTo>
                    <a:lnTo>
                      <a:pt x="217" y="260"/>
                    </a:lnTo>
                    <a:lnTo>
                      <a:pt x="207" y="256"/>
                    </a:lnTo>
                    <a:lnTo>
                      <a:pt x="199" y="253"/>
                    </a:lnTo>
                    <a:lnTo>
                      <a:pt x="188" y="250"/>
                    </a:lnTo>
                    <a:lnTo>
                      <a:pt x="171" y="253"/>
                    </a:lnTo>
                    <a:lnTo>
                      <a:pt x="150" y="268"/>
                    </a:lnTo>
                    <a:lnTo>
                      <a:pt x="135" y="299"/>
                    </a:lnTo>
                    <a:lnTo>
                      <a:pt x="141" y="324"/>
                    </a:lnTo>
                    <a:lnTo>
                      <a:pt x="151" y="337"/>
                    </a:lnTo>
                    <a:lnTo>
                      <a:pt x="161" y="341"/>
                    </a:lnTo>
                    <a:lnTo>
                      <a:pt x="167" y="344"/>
                    </a:lnTo>
                    <a:lnTo>
                      <a:pt x="173" y="347"/>
                    </a:lnTo>
                    <a:lnTo>
                      <a:pt x="173" y="347"/>
                    </a:lnTo>
                    <a:lnTo>
                      <a:pt x="178" y="348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220" y="367"/>
                    </a:lnTo>
                    <a:lnTo>
                      <a:pt x="252" y="386"/>
                    </a:lnTo>
                    <a:lnTo>
                      <a:pt x="243" y="399"/>
                    </a:lnTo>
                    <a:lnTo>
                      <a:pt x="220" y="420"/>
                    </a:lnTo>
                    <a:lnTo>
                      <a:pt x="180" y="443"/>
                    </a:lnTo>
                    <a:lnTo>
                      <a:pt x="150" y="452"/>
                    </a:lnTo>
                    <a:lnTo>
                      <a:pt x="131" y="456"/>
                    </a:lnTo>
                    <a:lnTo>
                      <a:pt x="85" y="459"/>
                    </a:lnTo>
                    <a:lnTo>
                      <a:pt x="62" y="456"/>
                    </a:lnTo>
                    <a:lnTo>
                      <a:pt x="57" y="453"/>
                    </a:lnTo>
                    <a:lnTo>
                      <a:pt x="50" y="443"/>
                    </a:lnTo>
                    <a:lnTo>
                      <a:pt x="30" y="438"/>
                    </a:lnTo>
                    <a:lnTo>
                      <a:pt x="10" y="446"/>
                    </a:lnTo>
                    <a:lnTo>
                      <a:pt x="0" y="463"/>
                    </a:lnTo>
                    <a:lnTo>
                      <a:pt x="3" y="475"/>
                    </a:lnTo>
                    <a:lnTo>
                      <a:pt x="13" y="498"/>
                    </a:lnTo>
                    <a:lnTo>
                      <a:pt x="45" y="525"/>
                    </a:lnTo>
                    <a:lnTo>
                      <a:pt x="88" y="537"/>
                    </a:lnTo>
                    <a:lnTo>
                      <a:pt x="134" y="538"/>
                    </a:lnTo>
                    <a:lnTo>
                      <a:pt x="155" y="534"/>
                    </a:lnTo>
                    <a:lnTo>
                      <a:pt x="190" y="528"/>
                    </a:lnTo>
                    <a:lnTo>
                      <a:pt x="250" y="504"/>
                    </a:lnTo>
                    <a:lnTo>
                      <a:pt x="302" y="465"/>
                    </a:lnTo>
                    <a:lnTo>
                      <a:pt x="341" y="414"/>
                    </a:lnTo>
                    <a:lnTo>
                      <a:pt x="355" y="383"/>
                    </a:lnTo>
                    <a:lnTo>
                      <a:pt x="358" y="374"/>
                    </a:lnTo>
                    <a:lnTo>
                      <a:pt x="357" y="366"/>
                    </a:lnTo>
                    <a:lnTo>
                      <a:pt x="381" y="360"/>
                    </a:lnTo>
                    <a:lnTo>
                      <a:pt x="425" y="341"/>
                    </a:lnTo>
                    <a:lnTo>
                      <a:pt x="463" y="311"/>
                    </a:lnTo>
                    <a:lnTo>
                      <a:pt x="497" y="271"/>
                    </a:lnTo>
                    <a:lnTo>
                      <a:pt x="509" y="246"/>
                    </a:lnTo>
                    <a:lnTo>
                      <a:pt x="520" y="220"/>
                    </a:lnTo>
                    <a:lnTo>
                      <a:pt x="528" y="171"/>
                    </a:lnTo>
                    <a:lnTo>
                      <a:pt x="520" y="127"/>
                    </a:lnTo>
                    <a:lnTo>
                      <a:pt x="499" y="86"/>
                    </a:lnTo>
                    <a:lnTo>
                      <a:pt x="469" y="53"/>
                    </a:lnTo>
                    <a:lnTo>
                      <a:pt x="430" y="26"/>
                    </a:lnTo>
                    <a:lnTo>
                      <a:pt x="384" y="9"/>
                    </a:lnTo>
                    <a:lnTo>
                      <a:pt x="337" y="0"/>
                    </a:lnTo>
                    <a:lnTo>
                      <a:pt x="31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20"/>
              <p:cNvSpPr>
                <a:spLocks/>
              </p:cNvSpPr>
              <p:nvPr/>
            </p:nvSpPr>
            <p:spPr bwMode="auto">
              <a:xfrm>
                <a:off x="1665" y="2702"/>
                <a:ext cx="205" cy="210"/>
              </a:xfrm>
              <a:custGeom>
                <a:avLst/>
                <a:gdLst>
                  <a:gd name="T0" fmla="*/ 388 w 613"/>
                  <a:gd name="T1" fmla="*/ 3 h 630"/>
                  <a:gd name="T2" fmla="*/ 357 w 613"/>
                  <a:gd name="T3" fmla="*/ 52 h 630"/>
                  <a:gd name="T4" fmla="*/ 381 w 613"/>
                  <a:gd name="T5" fmla="*/ 89 h 630"/>
                  <a:gd name="T6" fmla="*/ 466 w 613"/>
                  <a:gd name="T7" fmla="*/ 128 h 630"/>
                  <a:gd name="T8" fmla="*/ 511 w 613"/>
                  <a:gd name="T9" fmla="*/ 174 h 630"/>
                  <a:gd name="T10" fmla="*/ 506 w 613"/>
                  <a:gd name="T11" fmla="*/ 230 h 630"/>
                  <a:gd name="T12" fmla="*/ 486 w 613"/>
                  <a:gd name="T13" fmla="*/ 265 h 630"/>
                  <a:gd name="T14" fmla="*/ 431 w 613"/>
                  <a:gd name="T15" fmla="*/ 307 h 630"/>
                  <a:gd name="T16" fmla="*/ 349 w 613"/>
                  <a:gd name="T17" fmla="*/ 312 h 630"/>
                  <a:gd name="T18" fmla="*/ 257 w 613"/>
                  <a:gd name="T19" fmla="*/ 265 h 630"/>
                  <a:gd name="T20" fmla="*/ 253 w 613"/>
                  <a:gd name="T21" fmla="*/ 260 h 630"/>
                  <a:gd name="T22" fmla="*/ 239 w 613"/>
                  <a:gd name="T23" fmla="*/ 252 h 630"/>
                  <a:gd name="T24" fmla="*/ 198 w 613"/>
                  <a:gd name="T25" fmla="*/ 256 h 630"/>
                  <a:gd name="T26" fmla="*/ 175 w 613"/>
                  <a:gd name="T27" fmla="*/ 311 h 630"/>
                  <a:gd name="T28" fmla="*/ 188 w 613"/>
                  <a:gd name="T29" fmla="*/ 334 h 630"/>
                  <a:gd name="T30" fmla="*/ 214 w 613"/>
                  <a:gd name="T31" fmla="*/ 354 h 630"/>
                  <a:gd name="T32" fmla="*/ 256 w 613"/>
                  <a:gd name="T33" fmla="*/ 422 h 630"/>
                  <a:gd name="T34" fmla="*/ 224 w 613"/>
                  <a:gd name="T35" fmla="*/ 512 h 630"/>
                  <a:gd name="T36" fmla="*/ 180 w 613"/>
                  <a:gd name="T37" fmla="*/ 543 h 630"/>
                  <a:gd name="T38" fmla="*/ 119 w 613"/>
                  <a:gd name="T39" fmla="*/ 547 h 630"/>
                  <a:gd name="T40" fmla="*/ 72 w 613"/>
                  <a:gd name="T41" fmla="*/ 495 h 630"/>
                  <a:gd name="T42" fmla="*/ 51 w 613"/>
                  <a:gd name="T43" fmla="*/ 397 h 630"/>
                  <a:gd name="T44" fmla="*/ 37 w 613"/>
                  <a:gd name="T45" fmla="*/ 374 h 630"/>
                  <a:gd name="T46" fmla="*/ 5 w 613"/>
                  <a:gd name="T47" fmla="*/ 387 h 630"/>
                  <a:gd name="T48" fmla="*/ 0 w 613"/>
                  <a:gd name="T49" fmla="*/ 425 h 630"/>
                  <a:gd name="T50" fmla="*/ 13 w 613"/>
                  <a:gd name="T51" fmla="*/ 540 h 630"/>
                  <a:gd name="T52" fmla="*/ 66 w 613"/>
                  <a:gd name="T53" fmla="*/ 607 h 630"/>
                  <a:gd name="T54" fmla="*/ 131 w 613"/>
                  <a:gd name="T55" fmla="*/ 630 h 630"/>
                  <a:gd name="T56" fmla="*/ 220 w 613"/>
                  <a:gd name="T57" fmla="*/ 615 h 630"/>
                  <a:gd name="T58" fmla="*/ 263 w 613"/>
                  <a:gd name="T59" fmla="*/ 594 h 630"/>
                  <a:gd name="T60" fmla="*/ 329 w 613"/>
                  <a:gd name="T61" fmla="*/ 522 h 630"/>
                  <a:gd name="T62" fmla="*/ 352 w 613"/>
                  <a:gd name="T63" fmla="*/ 452 h 630"/>
                  <a:gd name="T64" fmla="*/ 352 w 613"/>
                  <a:gd name="T65" fmla="*/ 410 h 630"/>
                  <a:gd name="T66" fmla="*/ 446 w 613"/>
                  <a:gd name="T67" fmla="*/ 404 h 630"/>
                  <a:gd name="T68" fmla="*/ 555 w 613"/>
                  <a:gd name="T69" fmla="*/ 338 h 630"/>
                  <a:gd name="T70" fmla="*/ 594 w 613"/>
                  <a:gd name="T71" fmla="*/ 283 h 630"/>
                  <a:gd name="T72" fmla="*/ 613 w 613"/>
                  <a:gd name="T73" fmla="*/ 177 h 630"/>
                  <a:gd name="T74" fmla="*/ 574 w 613"/>
                  <a:gd name="T75" fmla="*/ 82 h 630"/>
                  <a:gd name="T76" fmla="*/ 489 w 613"/>
                  <a:gd name="T77" fmla="*/ 17 h 630"/>
                  <a:gd name="T78" fmla="*/ 404 w 613"/>
                  <a:gd name="T79" fmla="*/ 0 h 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13" h="630">
                    <a:moveTo>
                      <a:pt x="404" y="0"/>
                    </a:moveTo>
                    <a:lnTo>
                      <a:pt x="388" y="3"/>
                    </a:lnTo>
                    <a:lnTo>
                      <a:pt x="365" y="21"/>
                    </a:lnTo>
                    <a:lnTo>
                      <a:pt x="357" y="52"/>
                    </a:lnTo>
                    <a:lnTo>
                      <a:pt x="367" y="79"/>
                    </a:lnTo>
                    <a:lnTo>
                      <a:pt x="381" y="89"/>
                    </a:lnTo>
                    <a:lnTo>
                      <a:pt x="410" y="101"/>
                    </a:lnTo>
                    <a:lnTo>
                      <a:pt x="466" y="128"/>
                    </a:lnTo>
                    <a:lnTo>
                      <a:pt x="498" y="152"/>
                    </a:lnTo>
                    <a:lnTo>
                      <a:pt x="511" y="174"/>
                    </a:lnTo>
                    <a:lnTo>
                      <a:pt x="515" y="200"/>
                    </a:lnTo>
                    <a:lnTo>
                      <a:pt x="506" y="230"/>
                    </a:lnTo>
                    <a:lnTo>
                      <a:pt x="498" y="249"/>
                    </a:lnTo>
                    <a:lnTo>
                      <a:pt x="486" y="265"/>
                    </a:lnTo>
                    <a:lnTo>
                      <a:pt x="462" y="291"/>
                    </a:lnTo>
                    <a:lnTo>
                      <a:pt x="431" y="307"/>
                    </a:lnTo>
                    <a:lnTo>
                      <a:pt x="400" y="314"/>
                    </a:lnTo>
                    <a:lnTo>
                      <a:pt x="349" y="312"/>
                    </a:lnTo>
                    <a:lnTo>
                      <a:pt x="285" y="286"/>
                    </a:lnTo>
                    <a:lnTo>
                      <a:pt x="257" y="265"/>
                    </a:lnTo>
                    <a:lnTo>
                      <a:pt x="257" y="265"/>
                    </a:lnTo>
                    <a:lnTo>
                      <a:pt x="253" y="260"/>
                    </a:lnTo>
                    <a:lnTo>
                      <a:pt x="247" y="258"/>
                    </a:lnTo>
                    <a:lnTo>
                      <a:pt x="239" y="252"/>
                    </a:lnTo>
                    <a:lnTo>
                      <a:pt x="223" y="249"/>
                    </a:lnTo>
                    <a:lnTo>
                      <a:pt x="198" y="256"/>
                    </a:lnTo>
                    <a:lnTo>
                      <a:pt x="177" y="285"/>
                    </a:lnTo>
                    <a:lnTo>
                      <a:pt x="175" y="311"/>
                    </a:lnTo>
                    <a:lnTo>
                      <a:pt x="181" y="327"/>
                    </a:lnTo>
                    <a:lnTo>
                      <a:pt x="188" y="334"/>
                    </a:lnTo>
                    <a:lnTo>
                      <a:pt x="201" y="344"/>
                    </a:lnTo>
                    <a:lnTo>
                      <a:pt x="214" y="354"/>
                    </a:lnTo>
                    <a:lnTo>
                      <a:pt x="234" y="376"/>
                    </a:lnTo>
                    <a:lnTo>
                      <a:pt x="256" y="422"/>
                    </a:lnTo>
                    <a:lnTo>
                      <a:pt x="253" y="469"/>
                    </a:lnTo>
                    <a:lnTo>
                      <a:pt x="224" y="512"/>
                    </a:lnTo>
                    <a:lnTo>
                      <a:pt x="198" y="531"/>
                    </a:lnTo>
                    <a:lnTo>
                      <a:pt x="180" y="543"/>
                    </a:lnTo>
                    <a:lnTo>
                      <a:pt x="146" y="551"/>
                    </a:lnTo>
                    <a:lnTo>
                      <a:pt x="119" y="547"/>
                    </a:lnTo>
                    <a:lnTo>
                      <a:pt x="96" y="533"/>
                    </a:lnTo>
                    <a:lnTo>
                      <a:pt x="72" y="495"/>
                    </a:lnTo>
                    <a:lnTo>
                      <a:pt x="54" y="430"/>
                    </a:lnTo>
                    <a:lnTo>
                      <a:pt x="51" y="397"/>
                    </a:lnTo>
                    <a:lnTo>
                      <a:pt x="50" y="386"/>
                    </a:lnTo>
                    <a:lnTo>
                      <a:pt x="37" y="374"/>
                    </a:lnTo>
                    <a:lnTo>
                      <a:pt x="20" y="374"/>
                    </a:lnTo>
                    <a:lnTo>
                      <a:pt x="5" y="387"/>
                    </a:lnTo>
                    <a:lnTo>
                      <a:pt x="2" y="397"/>
                    </a:lnTo>
                    <a:lnTo>
                      <a:pt x="0" y="425"/>
                    </a:lnTo>
                    <a:lnTo>
                      <a:pt x="1" y="484"/>
                    </a:lnTo>
                    <a:lnTo>
                      <a:pt x="13" y="540"/>
                    </a:lnTo>
                    <a:lnTo>
                      <a:pt x="43" y="589"/>
                    </a:lnTo>
                    <a:lnTo>
                      <a:pt x="66" y="607"/>
                    </a:lnTo>
                    <a:lnTo>
                      <a:pt x="87" y="619"/>
                    </a:lnTo>
                    <a:lnTo>
                      <a:pt x="131" y="630"/>
                    </a:lnTo>
                    <a:lnTo>
                      <a:pt x="175" y="628"/>
                    </a:lnTo>
                    <a:lnTo>
                      <a:pt x="220" y="615"/>
                    </a:lnTo>
                    <a:lnTo>
                      <a:pt x="241" y="606"/>
                    </a:lnTo>
                    <a:lnTo>
                      <a:pt x="263" y="594"/>
                    </a:lnTo>
                    <a:lnTo>
                      <a:pt x="300" y="561"/>
                    </a:lnTo>
                    <a:lnTo>
                      <a:pt x="329" y="522"/>
                    </a:lnTo>
                    <a:lnTo>
                      <a:pt x="348" y="476"/>
                    </a:lnTo>
                    <a:lnTo>
                      <a:pt x="352" y="452"/>
                    </a:lnTo>
                    <a:lnTo>
                      <a:pt x="355" y="430"/>
                    </a:lnTo>
                    <a:lnTo>
                      <a:pt x="352" y="410"/>
                    </a:lnTo>
                    <a:lnTo>
                      <a:pt x="384" y="413"/>
                    </a:lnTo>
                    <a:lnTo>
                      <a:pt x="446" y="404"/>
                    </a:lnTo>
                    <a:lnTo>
                      <a:pt x="505" y="380"/>
                    </a:lnTo>
                    <a:lnTo>
                      <a:pt x="555" y="338"/>
                    </a:lnTo>
                    <a:lnTo>
                      <a:pt x="577" y="309"/>
                    </a:lnTo>
                    <a:lnTo>
                      <a:pt x="594" y="283"/>
                    </a:lnTo>
                    <a:lnTo>
                      <a:pt x="611" y="230"/>
                    </a:lnTo>
                    <a:lnTo>
                      <a:pt x="613" y="177"/>
                    </a:lnTo>
                    <a:lnTo>
                      <a:pt x="600" y="127"/>
                    </a:lnTo>
                    <a:lnTo>
                      <a:pt x="574" y="82"/>
                    </a:lnTo>
                    <a:lnTo>
                      <a:pt x="537" y="44"/>
                    </a:lnTo>
                    <a:lnTo>
                      <a:pt x="489" y="17"/>
                    </a:lnTo>
                    <a:lnTo>
                      <a:pt x="434" y="1"/>
                    </a:lnTo>
                    <a:lnTo>
                      <a:pt x="40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2" name="Group 31"/>
            <p:cNvGrpSpPr>
              <a:grpSpLocks noChangeAspect="1"/>
            </p:cNvGrpSpPr>
            <p:nvPr/>
          </p:nvGrpSpPr>
          <p:grpSpPr bwMode="auto">
            <a:xfrm>
              <a:off x="594443" y="5066831"/>
              <a:ext cx="167284" cy="203007"/>
              <a:chOff x="2647" y="1727"/>
              <a:chExt cx="192" cy="233"/>
            </a:xfrm>
            <a:grpFill/>
          </p:grpSpPr>
          <p:sp>
            <p:nvSpPr>
              <p:cNvPr id="13" name="Freeform 32"/>
              <p:cNvSpPr>
                <a:spLocks/>
              </p:cNvSpPr>
              <p:nvPr/>
            </p:nvSpPr>
            <p:spPr bwMode="auto">
              <a:xfrm>
                <a:off x="2699" y="1727"/>
                <a:ext cx="140" cy="152"/>
              </a:xfrm>
              <a:custGeom>
                <a:avLst/>
                <a:gdLst>
                  <a:gd name="T0" fmla="*/ 94 w 421"/>
                  <a:gd name="T1" fmla="*/ 455 h 455"/>
                  <a:gd name="T2" fmla="*/ 0 w 421"/>
                  <a:gd name="T3" fmla="*/ 362 h 455"/>
                  <a:gd name="T4" fmla="*/ 172 w 421"/>
                  <a:gd name="T5" fmla="*/ 191 h 455"/>
                  <a:gd name="T6" fmla="*/ 371 w 421"/>
                  <a:gd name="T7" fmla="*/ 1 h 455"/>
                  <a:gd name="T8" fmla="*/ 377 w 421"/>
                  <a:gd name="T9" fmla="*/ 0 h 455"/>
                  <a:gd name="T10" fmla="*/ 404 w 421"/>
                  <a:gd name="T11" fmla="*/ 4 h 455"/>
                  <a:gd name="T12" fmla="*/ 419 w 421"/>
                  <a:gd name="T13" fmla="*/ 21 h 455"/>
                  <a:gd name="T14" fmla="*/ 421 w 421"/>
                  <a:gd name="T15" fmla="*/ 37 h 455"/>
                  <a:gd name="T16" fmla="*/ 364 w 421"/>
                  <a:gd name="T17" fmla="*/ 120 h 455"/>
                  <a:gd name="T18" fmla="*/ 130 w 421"/>
                  <a:gd name="T19" fmla="*/ 410 h 455"/>
                  <a:gd name="T20" fmla="*/ 94 w 421"/>
                  <a:gd name="T21" fmla="*/ 455 h 4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21" h="455">
                    <a:moveTo>
                      <a:pt x="94" y="455"/>
                    </a:moveTo>
                    <a:lnTo>
                      <a:pt x="0" y="362"/>
                    </a:lnTo>
                    <a:lnTo>
                      <a:pt x="172" y="191"/>
                    </a:lnTo>
                    <a:lnTo>
                      <a:pt x="371" y="1"/>
                    </a:lnTo>
                    <a:lnTo>
                      <a:pt x="377" y="0"/>
                    </a:lnTo>
                    <a:lnTo>
                      <a:pt x="404" y="4"/>
                    </a:lnTo>
                    <a:lnTo>
                      <a:pt x="419" y="21"/>
                    </a:lnTo>
                    <a:lnTo>
                      <a:pt x="421" y="37"/>
                    </a:lnTo>
                    <a:lnTo>
                      <a:pt x="364" y="120"/>
                    </a:lnTo>
                    <a:lnTo>
                      <a:pt x="130" y="410"/>
                    </a:lnTo>
                    <a:lnTo>
                      <a:pt x="94" y="45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" name="Freeform 33"/>
              <p:cNvSpPr>
                <a:spLocks/>
              </p:cNvSpPr>
              <p:nvPr/>
            </p:nvSpPr>
            <p:spPr bwMode="auto">
              <a:xfrm>
                <a:off x="2647" y="1856"/>
                <a:ext cx="76" cy="104"/>
              </a:xfrm>
              <a:custGeom>
                <a:avLst/>
                <a:gdLst>
                  <a:gd name="T0" fmla="*/ 22 w 226"/>
                  <a:gd name="T1" fmla="*/ 314 h 314"/>
                  <a:gd name="T2" fmla="*/ 21 w 226"/>
                  <a:gd name="T3" fmla="*/ 301 h 314"/>
                  <a:gd name="T4" fmla="*/ 37 w 226"/>
                  <a:gd name="T5" fmla="*/ 242 h 314"/>
                  <a:gd name="T6" fmla="*/ 63 w 226"/>
                  <a:gd name="T7" fmla="*/ 219 h 314"/>
                  <a:gd name="T8" fmla="*/ 90 w 226"/>
                  <a:gd name="T9" fmla="*/ 211 h 314"/>
                  <a:gd name="T10" fmla="*/ 107 w 226"/>
                  <a:gd name="T11" fmla="*/ 209 h 314"/>
                  <a:gd name="T12" fmla="*/ 125 w 226"/>
                  <a:gd name="T13" fmla="*/ 208 h 314"/>
                  <a:gd name="T14" fmla="*/ 153 w 226"/>
                  <a:gd name="T15" fmla="*/ 199 h 314"/>
                  <a:gd name="T16" fmla="*/ 188 w 226"/>
                  <a:gd name="T17" fmla="*/ 173 h 314"/>
                  <a:gd name="T18" fmla="*/ 223 w 226"/>
                  <a:gd name="T19" fmla="*/ 107 h 314"/>
                  <a:gd name="T20" fmla="*/ 226 w 226"/>
                  <a:gd name="T21" fmla="*/ 91 h 314"/>
                  <a:gd name="T22" fmla="*/ 132 w 226"/>
                  <a:gd name="T23" fmla="*/ 0 h 314"/>
                  <a:gd name="T24" fmla="*/ 96 w 226"/>
                  <a:gd name="T25" fmla="*/ 17 h 314"/>
                  <a:gd name="T26" fmla="*/ 44 w 226"/>
                  <a:gd name="T27" fmla="*/ 61 h 314"/>
                  <a:gd name="T28" fmla="*/ 13 w 226"/>
                  <a:gd name="T29" fmla="*/ 113 h 314"/>
                  <a:gd name="T30" fmla="*/ 0 w 226"/>
                  <a:gd name="T31" fmla="*/ 165 h 314"/>
                  <a:gd name="T32" fmla="*/ 2 w 226"/>
                  <a:gd name="T33" fmla="*/ 239 h 314"/>
                  <a:gd name="T34" fmla="*/ 19 w 226"/>
                  <a:gd name="T35" fmla="*/ 307 h 314"/>
                  <a:gd name="T36" fmla="*/ 22 w 226"/>
                  <a:gd name="T37" fmla="*/ 314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26" h="314">
                    <a:moveTo>
                      <a:pt x="22" y="314"/>
                    </a:moveTo>
                    <a:lnTo>
                      <a:pt x="21" y="301"/>
                    </a:lnTo>
                    <a:lnTo>
                      <a:pt x="37" y="242"/>
                    </a:lnTo>
                    <a:lnTo>
                      <a:pt x="63" y="219"/>
                    </a:lnTo>
                    <a:lnTo>
                      <a:pt x="90" y="211"/>
                    </a:lnTo>
                    <a:lnTo>
                      <a:pt x="107" y="209"/>
                    </a:lnTo>
                    <a:lnTo>
                      <a:pt x="125" y="208"/>
                    </a:lnTo>
                    <a:lnTo>
                      <a:pt x="153" y="199"/>
                    </a:lnTo>
                    <a:lnTo>
                      <a:pt x="188" y="173"/>
                    </a:lnTo>
                    <a:lnTo>
                      <a:pt x="223" y="107"/>
                    </a:lnTo>
                    <a:lnTo>
                      <a:pt x="226" y="91"/>
                    </a:lnTo>
                    <a:lnTo>
                      <a:pt x="132" y="0"/>
                    </a:lnTo>
                    <a:lnTo>
                      <a:pt x="96" y="17"/>
                    </a:lnTo>
                    <a:lnTo>
                      <a:pt x="44" y="61"/>
                    </a:lnTo>
                    <a:lnTo>
                      <a:pt x="13" y="113"/>
                    </a:lnTo>
                    <a:lnTo>
                      <a:pt x="0" y="165"/>
                    </a:lnTo>
                    <a:lnTo>
                      <a:pt x="2" y="239"/>
                    </a:lnTo>
                    <a:lnTo>
                      <a:pt x="19" y="307"/>
                    </a:lnTo>
                    <a:lnTo>
                      <a:pt x="22" y="3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25" name="모서리가 둥근 직사각형 24"/>
          <p:cNvSpPr/>
          <p:nvPr/>
        </p:nvSpPr>
        <p:spPr>
          <a:xfrm>
            <a:off x="752612" y="225445"/>
            <a:ext cx="11207159" cy="650762"/>
          </a:xfrm>
          <a:prstGeom prst="roundRect">
            <a:avLst/>
          </a:prstGeom>
          <a:solidFill>
            <a:srgbClr val="F4F4FE"/>
          </a:solidFill>
          <a:ln>
            <a:noFill/>
          </a:ln>
          <a:effectLst>
            <a:outerShdw blurRad="190500" dist="101600" dir="2700000" algn="tl" rotWithShape="0">
              <a:srgbClr val="5955B3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2400" kern="0" dirty="0">
                <a:solidFill>
                  <a:srgbClr val="5955B3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[</a:t>
            </a:r>
            <a:r>
              <a:rPr lang="ko-KR" altLang="en-US" sz="2400" kern="0" dirty="0">
                <a:solidFill>
                  <a:srgbClr val="5955B3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회원</a:t>
            </a:r>
            <a:r>
              <a:rPr lang="en-US" altLang="ko-KR" sz="2400" kern="0" dirty="0">
                <a:solidFill>
                  <a:srgbClr val="5955B3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] </a:t>
            </a:r>
            <a:r>
              <a:rPr lang="ko-KR" altLang="en-US" sz="2400" kern="0" dirty="0">
                <a:solidFill>
                  <a:srgbClr val="5955B3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고객센터 </a:t>
            </a:r>
            <a:r>
              <a:rPr lang="en-US" altLang="ko-KR" sz="2400" kern="0" dirty="0">
                <a:solidFill>
                  <a:srgbClr val="5955B3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- </a:t>
            </a:r>
            <a:r>
              <a:rPr lang="ko-KR" altLang="en-US" sz="2400" kern="0" dirty="0">
                <a:solidFill>
                  <a:srgbClr val="5955B3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공지사항</a:t>
            </a:r>
            <a:endParaRPr lang="en-US" altLang="ko-KR" sz="2400" kern="0" dirty="0">
              <a:solidFill>
                <a:srgbClr val="5955B3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11658599" y="598713"/>
            <a:ext cx="217715" cy="217715"/>
          </a:xfrm>
          <a:prstGeom prst="ellipse">
            <a:avLst/>
          </a:prstGeom>
          <a:solidFill>
            <a:srgbClr val="5955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prstClr val="white"/>
                </a:solidFill>
              </a:rPr>
              <a:t>+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156851" y="354496"/>
            <a:ext cx="298491" cy="298491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B2FD0DD9-00B8-E095-1C93-0038EDE6B7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954" r="87592" b="64014"/>
          <a:stretch/>
        </p:blipFill>
        <p:spPr>
          <a:xfrm>
            <a:off x="1318682" y="1618544"/>
            <a:ext cx="1159889" cy="1168023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29F12F3C-A364-5BA7-7355-BF15DC0C81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915" t="24575" r="7709"/>
          <a:stretch/>
        </p:blipFill>
        <p:spPr>
          <a:xfrm>
            <a:off x="3316941" y="1586705"/>
            <a:ext cx="6235167" cy="5045850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22D0C427-F04E-4F43-43DB-56F91A292C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2786" b="93896"/>
          <a:stretch/>
        </p:blipFill>
        <p:spPr>
          <a:xfrm>
            <a:off x="7847812" y="1168907"/>
            <a:ext cx="1609164" cy="418605"/>
          </a:xfrm>
          <a:prstGeom prst="rect">
            <a:avLst/>
          </a:prstGeom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CD5B3700-F1E9-F7AF-B53A-12D2DA5E197D}"/>
              </a:ext>
            </a:extLst>
          </p:cNvPr>
          <p:cNvSpPr/>
          <p:nvPr/>
        </p:nvSpPr>
        <p:spPr>
          <a:xfrm>
            <a:off x="1438731" y="2202555"/>
            <a:ext cx="506609" cy="199986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6BB2230C-85C9-18EA-7178-1A5BE6388673}"/>
              </a:ext>
            </a:extLst>
          </p:cNvPr>
          <p:cNvSpPr/>
          <p:nvPr/>
        </p:nvSpPr>
        <p:spPr>
          <a:xfrm>
            <a:off x="7869547" y="1178223"/>
            <a:ext cx="458666" cy="408482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말풍선: 모서리가 둥근 사각형 32">
            <a:extLst>
              <a:ext uri="{FF2B5EF4-FFF2-40B4-BE49-F238E27FC236}">
                <a16:creationId xmlns:a16="http://schemas.microsoft.com/office/drawing/2014/main" id="{44265579-72FF-6DB0-DA69-07A5F0C4BD71}"/>
              </a:ext>
            </a:extLst>
          </p:cNvPr>
          <p:cNvSpPr/>
          <p:nvPr/>
        </p:nvSpPr>
        <p:spPr>
          <a:xfrm>
            <a:off x="9957558" y="3558989"/>
            <a:ext cx="1802213" cy="1414593"/>
          </a:xfrm>
          <a:prstGeom prst="wedgeRoundRectCallout">
            <a:avLst>
              <a:gd name="adj1" fmla="val -85757"/>
              <a:gd name="adj2" fmla="val -31095"/>
              <a:gd name="adj3" fmla="val 16667"/>
            </a:avLst>
          </a:prstGeom>
          <a:noFill/>
          <a:ln w="28575">
            <a:solidFill>
              <a:srgbClr val="5955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040405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icrosoft GothicNeo" panose="020B0500000101010101" pitchFamily="50" charset="-127"/>
              </a:rPr>
              <a:t>공지사항 목록</a:t>
            </a:r>
            <a:r>
              <a:rPr lang="en-US" altLang="ko-KR" dirty="0">
                <a:solidFill>
                  <a:srgbClr val="040405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algn="ctr"/>
            <a:r>
              <a:rPr lang="ko-KR" altLang="en-US" dirty="0">
                <a:solidFill>
                  <a:srgbClr val="040405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icrosoft GothicNeo" panose="020B0500000101010101" pitchFamily="50" charset="-127"/>
              </a:rPr>
              <a:t>제목 클릭하면</a:t>
            </a:r>
            <a:endParaRPr lang="en-US" altLang="ko-KR" dirty="0">
              <a:solidFill>
                <a:srgbClr val="040405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dirty="0">
                <a:solidFill>
                  <a:srgbClr val="040405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icrosoft GothicNeo" panose="020B0500000101010101" pitchFamily="50" charset="-127"/>
              </a:rPr>
              <a:t>게시물 링크로 이동</a:t>
            </a:r>
          </a:p>
        </p:txBody>
      </p:sp>
    </p:spTree>
    <p:extLst>
      <p:ext uri="{BB962C8B-B14F-4D97-AF65-F5344CB8AC3E}">
        <p14:creationId xmlns:p14="http://schemas.microsoft.com/office/powerpoint/2010/main" val="418096886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55B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548795" y="94343"/>
            <a:ext cx="11480799" cy="6669314"/>
          </a:xfrm>
          <a:prstGeom prst="roundRect">
            <a:avLst>
              <a:gd name="adj" fmla="val 2541"/>
            </a:avLst>
          </a:prstGeom>
          <a:solidFill>
            <a:schemeClr val="bg1"/>
          </a:solidFill>
          <a:ln>
            <a:noFill/>
          </a:ln>
          <a:effectLst>
            <a:outerShdw dist="1016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204154" y="1034170"/>
            <a:ext cx="193117" cy="5222353"/>
            <a:chOff x="581527" y="787428"/>
            <a:chExt cx="193117" cy="5222353"/>
          </a:xfrm>
          <a:solidFill>
            <a:schemeClr val="bg1"/>
          </a:solidFill>
        </p:grpSpPr>
        <p:sp>
          <p:nvSpPr>
            <p:cNvPr id="5" name="Freeform 9"/>
            <p:cNvSpPr>
              <a:spLocks/>
            </p:cNvSpPr>
            <p:nvPr/>
          </p:nvSpPr>
          <p:spPr bwMode="auto">
            <a:xfrm>
              <a:off x="612262" y="1494240"/>
              <a:ext cx="131646" cy="17373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6" name="Group 12"/>
            <p:cNvGrpSpPr>
              <a:grpSpLocks noChangeAspect="1"/>
            </p:cNvGrpSpPr>
            <p:nvPr/>
          </p:nvGrpSpPr>
          <p:grpSpPr bwMode="auto">
            <a:xfrm>
              <a:off x="581527" y="787428"/>
              <a:ext cx="193117" cy="153620"/>
              <a:chOff x="6124" y="305"/>
              <a:chExt cx="841" cy="669"/>
            </a:xfrm>
            <a:grpFill/>
          </p:grpSpPr>
          <p:sp>
            <p:nvSpPr>
              <p:cNvPr id="23" name="Freeform 13"/>
              <p:cNvSpPr>
                <a:spLocks/>
              </p:cNvSpPr>
              <p:nvPr/>
            </p:nvSpPr>
            <p:spPr bwMode="auto">
              <a:xfrm>
                <a:off x="6244" y="440"/>
                <a:ext cx="601" cy="534"/>
              </a:xfrm>
              <a:custGeom>
                <a:avLst/>
                <a:gdLst>
                  <a:gd name="T0" fmla="*/ 902 w 1802"/>
                  <a:gd name="T1" fmla="*/ 0 h 1602"/>
                  <a:gd name="T2" fmla="*/ 2 w 1802"/>
                  <a:gd name="T3" fmla="*/ 742 h 1602"/>
                  <a:gd name="T4" fmla="*/ 2 w 1802"/>
                  <a:gd name="T5" fmla="*/ 743 h 1602"/>
                  <a:gd name="T6" fmla="*/ 2 w 1802"/>
                  <a:gd name="T7" fmla="*/ 746 h 1602"/>
                  <a:gd name="T8" fmla="*/ 0 w 1802"/>
                  <a:gd name="T9" fmla="*/ 749 h 1602"/>
                  <a:gd name="T10" fmla="*/ 0 w 1802"/>
                  <a:gd name="T11" fmla="*/ 751 h 1602"/>
                  <a:gd name="T12" fmla="*/ 0 w 1802"/>
                  <a:gd name="T13" fmla="*/ 1501 h 1602"/>
                  <a:gd name="T14" fmla="*/ 2 w 1802"/>
                  <a:gd name="T15" fmla="*/ 1521 h 1602"/>
                  <a:gd name="T16" fmla="*/ 16 w 1802"/>
                  <a:gd name="T17" fmla="*/ 1557 h 1602"/>
                  <a:gd name="T18" fmla="*/ 30 w 1802"/>
                  <a:gd name="T19" fmla="*/ 1572 h 1602"/>
                  <a:gd name="T20" fmla="*/ 45 w 1802"/>
                  <a:gd name="T21" fmla="*/ 1586 h 1602"/>
                  <a:gd name="T22" fmla="*/ 81 w 1802"/>
                  <a:gd name="T23" fmla="*/ 1601 h 1602"/>
                  <a:gd name="T24" fmla="*/ 100 w 1802"/>
                  <a:gd name="T25" fmla="*/ 1602 h 1602"/>
                  <a:gd name="T26" fmla="*/ 702 w 1802"/>
                  <a:gd name="T27" fmla="*/ 1602 h 1602"/>
                  <a:gd name="T28" fmla="*/ 702 w 1802"/>
                  <a:gd name="T29" fmla="*/ 1001 h 1602"/>
                  <a:gd name="T30" fmla="*/ 1102 w 1802"/>
                  <a:gd name="T31" fmla="*/ 1001 h 1602"/>
                  <a:gd name="T32" fmla="*/ 1102 w 1802"/>
                  <a:gd name="T33" fmla="*/ 1602 h 1602"/>
                  <a:gd name="T34" fmla="*/ 1703 w 1802"/>
                  <a:gd name="T35" fmla="*/ 1602 h 1602"/>
                  <a:gd name="T36" fmla="*/ 1723 w 1802"/>
                  <a:gd name="T37" fmla="*/ 1601 h 1602"/>
                  <a:gd name="T38" fmla="*/ 1758 w 1802"/>
                  <a:gd name="T39" fmla="*/ 1586 h 1602"/>
                  <a:gd name="T40" fmla="*/ 1773 w 1802"/>
                  <a:gd name="T41" fmla="*/ 1572 h 1602"/>
                  <a:gd name="T42" fmla="*/ 1786 w 1802"/>
                  <a:gd name="T43" fmla="*/ 1557 h 1602"/>
                  <a:gd name="T44" fmla="*/ 1802 w 1802"/>
                  <a:gd name="T45" fmla="*/ 1521 h 1602"/>
                  <a:gd name="T46" fmla="*/ 1802 w 1802"/>
                  <a:gd name="T47" fmla="*/ 1501 h 1602"/>
                  <a:gd name="T48" fmla="*/ 1802 w 1802"/>
                  <a:gd name="T49" fmla="*/ 751 h 1602"/>
                  <a:gd name="T50" fmla="*/ 1802 w 1802"/>
                  <a:gd name="T51" fmla="*/ 745 h 1602"/>
                  <a:gd name="T52" fmla="*/ 1801 w 1802"/>
                  <a:gd name="T53" fmla="*/ 742 h 1602"/>
                  <a:gd name="T54" fmla="*/ 902 w 1802"/>
                  <a:gd name="T55" fmla="*/ 0 h 16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802" h="1602">
                    <a:moveTo>
                      <a:pt x="902" y="0"/>
                    </a:moveTo>
                    <a:lnTo>
                      <a:pt x="2" y="742"/>
                    </a:lnTo>
                    <a:lnTo>
                      <a:pt x="2" y="743"/>
                    </a:lnTo>
                    <a:lnTo>
                      <a:pt x="2" y="746"/>
                    </a:lnTo>
                    <a:lnTo>
                      <a:pt x="0" y="749"/>
                    </a:lnTo>
                    <a:lnTo>
                      <a:pt x="0" y="751"/>
                    </a:lnTo>
                    <a:lnTo>
                      <a:pt x="0" y="1501"/>
                    </a:lnTo>
                    <a:lnTo>
                      <a:pt x="2" y="1521"/>
                    </a:lnTo>
                    <a:lnTo>
                      <a:pt x="16" y="1557"/>
                    </a:lnTo>
                    <a:lnTo>
                      <a:pt x="30" y="1572"/>
                    </a:lnTo>
                    <a:lnTo>
                      <a:pt x="45" y="1586"/>
                    </a:lnTo>
                    <a:lnTo>
                      <a:pt x="81" y="1601"/>
                    </a:lnTo>
                    <a:lnTo>
                      <a:pt x="100" y="1602"/>
                    </a:lnTo>
                    <a:lnTo>
                      <a:pt x="702" y="1602"/>
                    </a:lnTo>
                    <a:lnTo>
                      <a:pt x="702" y="1001"/>
                    </a:lnTo>
                    <a:lnTo>
                      <a:pt x="1102" y="1001"/>
                    </a:lnTo>
                    <a:lnTo>
                      <a:pt x="1102" y="1602"/>
                    </a:lnTo>
                    <a:lnTo>
                      <a:pt x="1703" y="1602"/>
                    </a:lnTo>
                    <a:lnTo>
                      <a:pt x="1723" y="1601"/>
                    </a:lnTo>
                    <a:lnTo>
                      <a:pt x="1758" y="1586"/>
                    </a:lnTo>
                    <a:lnTo>
                      <a:pt x="1773" y="1572"/>
                    </a:lnTo>
                    <a:lnTo>
                      <a:pt x="1786" y="1557"/>
                    </a:lnTo>
                    <a:lnTo>
                      <a:pt x="1802" y="1521"/>
                    </a:lnTo>
                    <a:lnTo>
                      <a:pt x="1802" y="1501"/>
                    </a:lnTo>
                    <a:lnTo>
                      <a:pt x="1802" y="751"/>
                    </a:lnTo>
                    <a:lnTo>
                      <a:pt x="1802" y="745"/>
                    </a:lnTo>
                    <a:lnTo>
                      <a:pt x="1801" y="742"/>
                    </a:lnTo>
                    <a:lnTo>
                      <a:pt x="90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14"/>
              <p:cNvSpPr>
                <a:spLocks/>
              </p:cNvSpPr>
              <p:nvPr/>
            </p:nvSpPr>
            <p:spPr bwMode="auto">
              <a:xfrm>
                <a:off x="6124" y="305"/>
                <a:ext cx="841" cy="394"/>
              </a:xfrm>
              <a:custGeom>
                <a:avLst/>
                <a:gdLst>
                  <a:gd name="T0" fmla="*/ 2505 w 2522"/>
                  <a:gd name="T1" fmla="*/ 978 h 1181"/>
                  <a:gd name="T2" fmla="*/ 2162 w 2522"/>
                  <a:gd name="T3" fmla="*/ 694 h 1181"/>
                  <a:gd name="T4" fmla="*/ 2162 w 2522"/>
                  <a:gd name="T5" fmla="*/ 54 h 1181"/>
                  <a:gd name="T6" fmla="*/ 2162 w 2522"/>
                  <a:gd name="T7" fmla="*/ 44 h 1181"/>
                  <a:gd name="T8" fmla="*/ 2155 w 2522"/>
                  <a:gd name="T9" fmla="*/ 26 h 1181"/>
                  <a:gd name="T10" fmla="*/ 2149 w 2522"/>
                  <a:gd name="T11" fmla="*/ 18 h 1181"/>
                  <a:gd name="T12" fmla="*/ 2141 w 2522"/>
                  <a:gd name="T13" fmla="*/ 13 h 1181"/>
                  <a:gd name="T14" fmla="*/ 2123 w 2522"/>
                  <a:gd name="T15" fmla="*/ 5 h 1181"/>
                  <a:gd name="T16" fmla="*/ 2113 w 2522"/>
                  <a:gd name="T17" fmla="*/ 5 h 1181"/>
                  <a:gd name="T18" fmla="*/ 1812 w 2522"/>
                  <a:gd name="T19" fmla="*/ 5 h 1181"/>
                  <a:gd name="T20" fmla="*/ 1802 w 2522"/>
                  <a:gd name="T21" fmla="*/ 5 h 1181"/>
                  <a:gd name="T22" fmla="*/ 1783 w 2522"/>
                  <a:gd name="T23" fmla="*/ 13 h 1181"/>
                  <a:gd name="T24" fmla="*/ 1776 w 2522"/>
                  <a:gd name="T25" fmla="*/ 18 h 1181"/>
                  <a:gd name="T26" fmla="*/ 1770 w 2522"/>
                  <a:gd name="T27" fmla="*/ 26 h 1181"/>
                  <a:gd name="T28" fmla="*/ 1763 w 2522"/>
                  <a:gd name="T29" fmla="*/ 44 h 1181"/>
                  <a:gd name="T30" fmla="*/ 1762 w 2522"/>
                  <a:gd name="T31" fmla="*/ 54 h 1181"/>
                  <a:gd name="T32" fmla="*/ 1762 w 2522"/>
                  <a:gd name="T33" fmla="*/ 360 h 1181"/>
                  <a:gd name="T34" fmla="*/ 1380 w 2522"/>
                  <a:gd name="T35" fmla="*/ 41 h 1181"/>
                  <a:gd name="T36" fmla="*/ 1354 w 2522"/>
                  <a:gd name="T37" fmla="*/ 23 h 1181"/>
                  <a:gd name="T38" fmla="*/ 1295 w 2522"/>
                  <a:gd name="T39" fmla="*/ 1 h 1181"/>
                  <a:gd name="T40" fmla="*/ 1262 w 2522"/>
                  <a:gd name="T41" fmla="*/ 0 h 1181"/>
                  <a:gd name="T42" fmla="*/ 1227 w 2522"/>
                  <a:gd name="T43" fmla="*/ 1 h 1181"/>
                  <a:gd name="T44" fmla="*/ 1168 w 2522"/>
                  <a:gd name="T45" fmla="*/ 23 h 1181"/>
                  <a:gd name="T46" fmla="*/ 1142 w 2522"/>
                  <a:gd name="T47" fmla="*/ 41 h 1181"/>
                  <a:gd name="T48" fmla="*/ 17 w 2522"/>
                  <a:gd name="T49" fmla="*/ 978 h 1181"/>
                  <a:gd name="T50" fmla="*/ 10 w 2522"/>
                  <a:gd name="T51" fmla="*/ 985 h 1181"/>
                  <a:gd name="T52" fmla="*/ 1 w 2522"/>
                  <a:gd name="T53" fmla="*/ 1001 h 1181"/>
                  <a:gd name="T54" fmla="*/ 0 w 2522"/>
                  <a:gd name="T55" fmla="*/ 1012 h 1181"/>
                  <a:gd name="T56" fmla="*/ 0 w 2522"/>
                  <a:gd name="T57" fmla="*/ 1023 h 1181"/>
                  <a:gd name="T58" fmla="*/ 6 w 2522"/>
                  <a:gd name="T59" fmla="*/ 1040 h 1181"/>
                  <a:gd name="T60" fmla="*/ 12 w 2522"/>
                  <a:gd name="T61" fmla="*/ 1048 h 1181"/>
                  <a:gd name="T62" fmla="*/ 108 w 2522"/>
                  <a:gd name="T63" fmla="*/ 1164 h 1181"/>
                  <a:gd name="T64" fmla="*/ 122 w 2522"/>
                  <a:gd name="T65" fmla="*/ 1177 h 1181"/>
                  <a:gd name="T66" fmla="*/ 141 w 2522"/>
                  <a:gd name="T67" fmla="*/ 1181 h 1181"/>
                  <a:gd name="T68" fmla="*/ 160 w 2522"/>
                  <a:gd name="T69" fmla="*/ 1181 h 1181"/>
                  <a:gd name="T70" fmla="*/ 179 w 2522"/>
                  <a:gd name="T71" fmla="*/ 1171 h 1181"/>
                  <a:gd name="T72" fmla="*/ 1262 w 2522"/>
                  <a:gd name="T73" fmla="*/ 268 h 1181"/>
                  <a:gd name="T74" fmla="*/ 2344 w 2522"/>
                  <a:gd name="T75" fmla="*/ 1171 h 1181"/>
                  <a:gd name="T76" fmla="*/ 2358 w 2522"/>
                  <a:gd name="T77" fmla="*/ 1180 h 1181"/>
                  <a:gd name="T78" fmla="*/ 2377 w 2522"/>
                  <a:gd name="T79" fmla="*/ 1181 h 1181"/>
                  <a:gd name="T80" fmla="*/ 2383 w 2522"/>
                  <a:gd name="T81" fmla="*/ 1181 h 1181"/>
                  <a:gd name="T82" fmla="*/ 2401 w 2522"/>
                  <a:gd name="T83" fmla="*/ 1177 h 1181"/>
                  <a:gd name="T84" fmla="*/ 2414 w 2522"/>
                  <a:gd name="T85" fmla="*/ 1164 h 1181"/>
                  <a:gd name="T86" fmla="*/ 2512 w 2522"/>
                  <a:gd name="T87" fmla="*/ 1048 h 1181"/>
                  <a:gd name="T88" fmla="*/ 2518 w 2522"/>
                  <a:gd name="T89" fmla="*/ 1040 h 1181"/>
                  <a:gd name="T90" fmla="*/ 2522 w 2522"/>
                  <a:gd name="T91" fmla="*/ 1023 h 1181"/>
                  <a:gd name="T92" fmla="*/ 2522 w 2522"/>
                  <a:gd name="T93" fmla="*/ 1012 h 1181"/>
                  <a:gd name="T94" fmla="*/ 2521 w 2522"/>
                  <a:gd name="T95" fmla="*/ 1001 h 1181"/>
                  <a:gd name="T96" fmla="*/ 2512 w 2522"/>
                  <a:gd name="T97" fmla="*/ 985 h 1181"/>
                  <a:gd name="T98" fmla="*/ 2505 w 2522"/>
                  <a:gd name="T99" fmla="*/ 978 h 1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522" h="1181">
                    <a:moveTo>
                      <a:pt x="2505" y="978"/>
                    </a:moveTo>
                    <a:lnTo>
                      <a:pt x="2162" y="694"/>
                    </a:lnTo>
                    <a:lnTo>
                      <a:pt x="2162" y="54"/>
                    </a:lnTo>
                    <a:lnTo>
                      <a:pt x="2162" y="44"/>
                    </a:lnTo>
                    <a:lnTo>
                      <a:pt x="2155" y="26"/>
                    </a:lnTo>
                    <a:lnTo>
                      <a:pt x="2149" y="18"/>
                    </a:lnTo>
                    <a:lnTo>
                      <a:pt x="2141" y="13"/>
                    </a:lnTo>
                    <a:lnTo>
                      <a:pt x="2123" y="5"/>
                    </a:lnTo>
                    <a:lnTo>
                      <a:pt x="2113" y="5"/>
                    </a:lnTo>
                    <a:lnTo>
                      <a:pt x="1812" y="5"/>
                    </a:lnTo>
                    <a:lnTo>
                      <a:pt x="1802" y="5"/>
                    </a:lnTo>
                    <a:lnTo>
                      <a:pt x="1783" y="13"/>
                    </a:lnTo>
                    <a:lnTo>
                      <a:pt x="1776" y="18"/>
                    </a:lnTo>
                    <a:lnTo>
                      <a:pt x="1770" y="26"/>
                    </a:lnTo>
                    <a:lnTo>
                      <a:pt x="1763" y="44"/>
                    </a:lnTo>
                    <a:lnTo>
                      <a:pt x="1762" y="54"/>
                    </a:lnTo>
                    <a:lnTo>
                      <a:pt x="1762" y="360"/>
                    </a:lnTo>
                    <a:lnTo>
                      <a:pt x="1380" y="41"/>
                    </a:lnTo>
                    <a:lnTo>
                      <a:pt x="1354" y="23"/>
                    </a:lnTo>
                    <a:lnTo>
                      <a:pt x="1295" y="1"/>
                    </a:lnTo>
                    <a:lnTo>
                      <a:pt x="1262" y="0"/>
                    </a:lnTo>
                    <a:lnTo>
                      <a:pt x="1227" y="1"/>
                    </a:lnTo>
                    <a:lnTo>
                      <a:pt x="1168" y="23"/>
                    </a:lnTo>
                    <a:lnTo>
                      <a:pt x="1142" y="41"/>
                    </a:lnTo>
                    <a:lnTo>
                      <a:pt x="17" y="978"/>
                    </a:lnTo>
                    <a:lnTo>
                      <a:pt x="10" y="985"/>
                    </a:lnTo>
                    <a:lnTo>
                      <a:pt x="1" y="1001"/>
                    </a:lnTo>
                    <a:lnTo>
                      <a:pt x="0" y="1012"/>
                    </a:lnTo>
                    <a:lnTo>
                      <a:pt x="0" y="1023"/>
                    </a:lnTo>
                    <a:lnTo>
                      <a:pt x="6" y="1040"/>
                    </a:lnTo>
                    <a:lnTo>
                      <a:pt x="12" y="1048"/>
                    </a:lnTo>
                    <a:lnTo>
                      <a:pt x="108" y="1164"/>
                    </a:lnTo>
                    <a:lnTo>
                      <a:pt x="122" y="1177"/>
                    </a:lnTo>
                    <a:lnTo>
                      <a:pt x="141" y="1181"/>
                    </a:lnTo>
                    <a:lnTo>
                      <a:pt x="160" y="1181"/>
                    </a:lnTo>
                    <a:lnTo>
                      <a:pt x="179" y="1171"/>
                    </a:lnTo>
                    <a:lnTo>
                      <a:pt x="1262" y="268"/>
                    </a:lnTo>
                    <a:lnTo>
                      <a:pt x="2344" y="1171"/>
                    </a:lnTo>
                    <a:lnTo>
                      <a:pt x="2358" y="1180"/>
                    </a:lnTo>
                    <a:lnTo>
                      <a:pt x="2377" y="1181"/>
                    </a:lnTo>
                    <a:lnTo>
                      <a:pt x="2383" y="1181"/>
                    </a:lnTo>
                    <a:lnTo>
                      <a:pt x="2401" y="1177"/>
                    </a:lnTo>
                    <a:lnTo>
                      <a:pt x="2414" y="1164"/>
                    </a:lnTo>
                    <a:lnTo>
                      <a:pt x="2512" y="1048"/>
                    </a:lnTo>
                    <a:lnTo>
                      <a:pt x="2518" y="1040"/>
                    </a:lnTo>
                    <a:lnTo>
                      <a:pt x="2522" y="1023"/>
                    </a:lnTo>
                    <a:lnTo>
                      <a:pt x="2522" y="1012"/>
                    </a:lnTo>
                    <a:lnTo>
                      <a:pt x="2521" y="1001"/>
                    </a:lnTo>
                    <a:lnTo>
                      <a:pt x="2512" y="985"/>
                    </a:lnTo>
                    <a:lnTo>
                      <a:pt x="2505" y="97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7" name="Freeform 36"/>
            <p:cNvSpPr>
              <a:spLocks noEditPoints="1"/>
            </p:cNvSpPr>
            <p:nvPr/>
          </p:nvSpPr>
          <p:spPr bwMode="auto">
            <a:xfrm>
              <a:off x="625397" y="4336406"/>
              <a:ext cx="105376" cy="177233"/>
            </a:xfrm>
            <a:custGeom>
              <a:avLst/>
              <a:gdLst>
                <a:gd name="T0" fmla="*/ 937 w 1926"/>
                <a:gd name="T1" fmla="*/ 3639 h 4045"/>
                <a:gd name="T2" fmla="*/ 893 w 1926"/>
                <a:gd name="T3" fmla="*/ 3665 h 4045"/>
                <a:gd name="T4" fmla="*/ 863 w 1926"/>
                <a:gd name="T5" fmla="*/ 3712 h 4045"/>
                <a:gd name="T6" fmla="*/ 851 w 1926"/>
                <a:gd name="T7" fmla="*/ 3772 h 4045"/>
                <a:gd name="T8" fmla="*/ 863 w 1926"/>
                <a:gd name="T9" fmla="*/ 3832 h 4045"/>
                <a:gd name="T10" fmla="*/ 893 w 1926"/>
                <a:gd name="T11" fmla="*/ 3878 h 4045"/>
                <a:gd name="T12" fmla="*/ 937 w 1926"/>
                <a:gd name="T13" fmla="*/ 3905 h 4045"/>
                <a:gd name="T14" fmla="*/ 988 w 1926"/>
                <a:gd name="T15" fmla="*/ 3905 h 4045"/>
                <a:gd name="T16" fmla="*/ 1033 w 1926"/>
                <a:gd name="T17" fmla="*/ 3878 h 4045"/>
                <a:gd name="T18" fmla="*/ 1064 w 1926"/>
                <a:gd name="T19" fmla="*/ 3832 h 4045"/>
                <a:gd name="T20" fmla="*/ 1075 w 1926"/>
                <a:gd name="T21" fmla="*/ 3772 h 4045"/>
                <a:gd name="T22" fmla="*/ 1064 w 1926"/>
                <a:gd name="T23" fmla="*/ 3712 h 4045"/>
                <a:gd name="T24" fmla="*/ 1033 w 1926"/>
                <a:gd name="T25" fmla="*/ 3665 h 4045"/>
                <a:gd name="T26" fmla="*/ 988 w 1926"/>
                <a:gd name="T27" fmla="*/ 3639 h 4045"/>
                <a:gd name="T28" fmla="*/ 156 w 1926"/>
                <a:gd name="T29" fmla="*/ 434 h 4045"/>
                <a:gd name="T30" fmla="*/ 1770 w 1926"/>
                <a:gd name="T31" fmla="*/ 3540 h 4045"/>
                <a:gd name="T32" fmla="*/ 156 w 1926"/>
                <a:gd name="T33" fmla="*/ 434 h 4045"/>
                <a:gd name="T34" fmla="*/ 716 w 1926"/>
                <a:gd name="T35" fmla="*/ 200 h 4045"/>
                <a:gd name="T36" fmla="*/ 701 w 1926"/>
                <a:gd name="T37" fmla="*/ 217 h 4045"/>
                <a:gd name="T38" fmla="*/ 701 w 1926"/>
                <a:gd name="T39" fmla="*/ 243 h 4045"/>
                <a:gd name="T40" fmla="*/ 716 w 1926"/>
                <a:gd name="T41" fmla="*/ 260 h 4045"/>
                <a:gd name="T42" fmla="*/ 1199 w 1926"/>
                <a:gd name="T43" fmla="*/ 262 h 4045"/>
                <a:gd name="T44" fmla="*/ 1218 w 1926"/>
                <a:gd name="T45" fmla="*/ 254 h 4045"/>
                <a:gd name="T46" fmla="*/ 1226 w 1926"/>
                <a:gd name="T47" fmla="*/ 230 h 4045"/>
                <a:gd name="T48" fmla="*/ 1218 w 1926"/>
                <a:gd name="T49" fmla="*/ 207 h 4045"/>
                <a:gd name="T50" fmla="*/ 1199 w 1926"/>
                <a:gd name="T51" fmla="*/ 197 h 4045"/>
                <a:gd name="T52" fmla="*/ 224 w 1926"/>
                <a:gd name="T53" fmla="*/ 0 h 4045"/>
                <a:gd name="T54" fmla="*/ 1738 w 1926"/>
                <a:gd name="T55" fmla="*/ 4 h 4045"/>
                <a:gd name="T56" fmla="*/ 1805 w 1926"/>
                <a:gd name="T57" fmla="*/ 31 h 4045"/>
                <a:gd name="T58" fmla="*/ 1860 w 1926"/>
                <a:gd name="T59" fmla="*/ 81 h 4045"/>
                <a:gd name="T60" fmla="*/ 1900 w 1926"/>
                <a:gd name="T61" fmla="*/ 148 h 4045"/>
                <a:gd name="T62" fmla="*/ 1923 w 1926"/>
                <a:gd name="T63" fmla="*/ 229 h 4045"/>
                <a:gd name="T64" fmla="*/ 1926 w 1926"/>
                <a:gd name="T65" fmla="*/ 3772 h 4045"/>
                <a:gd name="T66" fmla="*/ 1915 w 1926"/>
                <a:gd name="T67" fmla="*/ 3857 h 4045"/>
                <a:gd name="T68" fmla="*/ 1882 w 1926"/>
                <a:gd name="T69" fmla="*/ 3932 h 4045"/>
                <a:gd name="T70" fmla="*/ 1834 w 1926"/>
                <a:gd name="T71" fmla="*/ 3992 h 4045"/>
                <a:gd name="T72" fmla="*/ 1773 w 1926"/>
                <a:gd name="T73" fmla="*/ 4032 h 4045"/>
                <a:gd name="T74" fmla="*/ 1702 w 1926"/>
                <a:gd name="T75" fmla="*/ 4045 h 4045"/>
                <a:gd name="T76" fmla="*/ 188 w 1926"/>
                <a:gd name="T77" fmla="*/ 4041 h 4045"/>
                <a:gd name="T78" fmla="*/ 122 w 1926"/>
                <a:gd name="T79" fmla="*/ 4014 h 4045"/>
                <a:gd name="T80" fmla="*/ 66 w 1926"/>
                <a:gd name="T81" fmla="*/ 3964 h 4045"/>
                <a:gd name="T82" fmla="*/ 25 w 1926"/>
                <a:gd name="T83" fmla="*/ 3897 h 4045"/>
                <a:gd name="T84" fmla="*/ 3 w 1926"/>
                <a:gd name="T85" fmla="*/ 3816 h 4045"/>
                <a:gd name="T86" fmla="*/ 0 w 1926"/>
                <a:gd name="T87" fmla="*/ 273 h 4045"/>
                <a:gd name="T88" fmla="*/ 12 w 1926"/>
                <a:gd name="T89" fmla="*/ 188 h 4045"/>
                <a:gd name="T90" fmla="*/ 43 w 1926"/>
                <a:gd name="T91" fmla="*/ 113 h 4045"/>
                <a:gd name="T92" fmla="*/ 92 w 1926"/>
                <a:gd name="T93" fmla="*/ 53 h 4045"/>
                <a:gd name="T94" fmla="*/ 154 w 1926"/>
                <a:gd name="T95" fmla="*/ 13 h 4045"/>
                <a:gd name="T96" fmla="*/ 224 w 1926"/>
                <a:gd name="T97" fmla="*/ 0 h 4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26" h="4045">
                  <a:moveTo>
                    <a:pt x="963" y="3636"/>
                  </a:moveTo>
                  <a:lnTo>
                    <a:pt x="937" y="3639"/>
                  </a:lnTo>
                  <a:lnTo>
                    <a:pt x="914" y="3649"/>
                  </a:lnTo>
                  <a:lnTo>
                    <a:pt x="893" y="3665"/>
                  </a:lnTo>
                  <a:lnTo>
                    <a:pt x="876" y="3686"/>
                  </a:lnTo>
                  <a:lnTo>
                    <a:pt x="863" y="3712"/>
                  </a:lnTo>
                  <a:lnTo>
                    <a:pt x="854" y="3741"/>
                  </a:lnTo>
                  <a:lnTo>
                    <a:pt x="851" y="3772"/>
                  </a:lnTo>
                  <a:lnTo>
                    <a:pt x="854" y="3804"/>
                  </a:lnTo>
                  <a:lnTo>
                    <a:pt x="863" y="3832"/>
                  </a:lnTo>
                  <a:lnTo>
                    <a:pt x="876" y="3857"/>
                  </a:lnTo>
                  <a:lnTo>
                    <a:pt x="893" y="3878"/>
                  </a:lnTo>
                  <a:lnTo>
                    <a:pt x="914" y="3894"/>
                  </a:lnTo>
                  <a:lnTo>
                    <a:pt x="937" y="3905"/>
                  </a:lnTo>
                  <a:lnTo>
                    <a:pt x="963" y="3909"/>
                  </a:lnTo>
                  <a:lnTo>
                    <a:pt x="988" y="3905"/>
                  </a:lnTo>
                  <a:lnTo>
                    <a:pt x="1013" y="3894"/>
                  </a:lnTo>
                  <a:lnTo>
                    <a:pt x="1033" y="3878"/>
                  </a:lnTo>
                  <a:lnTo>
                    <a:pt x="1051" y="3857"/>
                  </a:lnTo>
                  <a:lnTo>
                    <a:pt x="1064" y="3832"/>
                  </a:lnTo>
                  <a:lnTo>
                    <a:pt x="1072" y="3804"/>
                  </a:lnTo>
                  <a:lnTo>
                    <a:pt x="1075" y="3772"/>
                  </a:lnTo>
                  <a:lnTo>
                    <a:pt x="1072" y="3741"/>
                  </a:lnTo>
                  <a:lnTo>
                    <a:pt x="1064" y="3712"/>
                  </a:lnTo>
                  <a:lnTo>
                    <a:pt x="1051" y="3686"/>
                  </a:lnTo>
                  <a:lnTo>
                    <a:pt x="1033" y="3665"/>
                  </a:lnTo>
                  <a:lnTo>
                    <a:pt x="1013" y="3649"/>
                  </a:lnTo>
                  <a:lnTo>
                    <a:pt x="988" y="3639"/>
                  </a:lnTo>
                  <a:lnTo>
                    <a:pt x="963" y="3636"/>
                  </a:lnTo>
                  <a:close/>
                  <a:moveTo>
                    <a:pt x="156" y="434"/>
                  </a:moveTo>
                  <a:lnTo>
                    <a:pt x="156" y="3540"/>
                  </a:lnTo>
                  <a:lnTo>
                    <a:pt x="1770" y="3540"/>
                  </a:lnTo>
                  <a:lnTo>
                    <a:pt x="1770" y="434"/>
                  </a:lnTo>
                  <a:lnTo>
                    <a:pt x="156" y="434"/>
                  </a:lnTo>
                  <a:close/>
                  <a:moveTo>
                    <a:pt x="727" y="197"/>
                  </a:moveTo>
                  <a:lnTo>
                    <a:pt x="716" y="200"/>
                  </a:lnTo>
                  <a:lnTo>
                    <a:pt x="707" y="207"/>
                  </a:lnTo>
                  <a:lnTo>
                    <a:pt x="701" y="217"/>
                  </a:lnTo>
                  <a:lnTo>
                    <a:pt x="699" y="230"/>
                  </a:lnTo>
                  <a:lnTo>
                    <a:pt x="701" y="243"/>
                  </a:lnTo>
                  <a:lnTo>
                    <a:pt x="707" y="254"/>
                  </a:lnTo>
                  <a:lnTo>
                    <a:pt x="716" y="260"/>
                  </a:lnTo>
                  <a:lnTo>
                    <a:pt x="727" y="262"/>
                  </a:lnTo>
                  <a:lnTo>
                    <a:pt x="1199" y="262"/>
                  </a:lnTo>
                  <a:lnTo>
                    <a:pt x="1210" y="260"/>
                  </a:lnTo>
                  <a:lnTo>
                    <a:pt x="1218" y="254"/>
                  </a:lnTo>
                  <a:lnTo>
                    <a:pt x="1224" y="243"/>
                  </a:lnTo>
                  <a:lnTo>
                    <a:pt x="1226" y="230"/>
                  </a:lnTo>
                  <a:lnTo>
                    <a:pt x="1224" y="217"/>
                  </a:lnTo>
                  <a:lnTo>
                    <a:pt x="1218" y="207"/>
                  </a:lnTo>
                  <a:lnTo>
                    <a:pt x="1210" y="200"/>
                  </a:lnTo>
                  <a:lnTo>
                    <a:pt x="1199" y="197"/>
                  </a:lnTo>
                  <a:lnTo>
                    <a:pt x="727" y="197"/>
                  </a:lnTo>
                  <a:close/>
                  <a:moveTo>
                    <a:pt x="224" y="0"/>
                  </a:moveTo>
                  <a:lnTo>
                    <a:pt x="1702" y="0"/>
                  </a:lnTo>
                  <a:lnTo>
                    <a:pt x="1738" y="4"/>
                  </a:lnTo>
                  <a:lnTo>
                    <a:pt x="1773" y="13"/>
                  </a:lnTo>
                  <a:lnTo>
                    <a:pt x="1805" y="31"/>
                  </a:lnTo>
                  <a:lnTo>
                    <a:pt x="1834" y="53"/>
                  </a:lnTo>
                  <a:lnTo>
                    <a:pt x="1860" y="81"/>
                  </a:lnTo>
                  <a:lnTo>
                    <a:pt x="1882" y="113"/>
                  </a:lnTo>
                  <a:lnTo>
                    <a:pt x="1900" y="148"/>
                  </a:lnTo>
                  <a:lnTo>
                    <a:pt x="1915" y="188"/>
                  </a:lnTo>
                  <a:lnTo>
                    <a:pt x="1923" y="229"/>
                  </a:lnTo>
                  <a:lnTo>
                    <a:pt x="1926" y="273"/>
                  </a:lnTo>
                  <a:lnTo>
                    <a:pt x="1926" y="3772"/>
                  </a:lnTo>
                  <a:lnTo>
                    <a:pt x="1923" y="3816"/>
                  </a:lnTo>
                  <a:lnTo>
                    <a:pt x="1915" y="3857"/>
                  </a:lnTo>
                  <a:lnTo>
                    <a:pt x="1900" y="3897"/>
                  </a:lnTo>
                  <a:lnTo>
                    <a:pt x="1882" y="3932"/>
                  </a:lnTo>
                  <a:lnTo>
                    <a:pt x="1860" y="3964"/>
                  </a:lnTo>
                  <a:lnTo>
                    <a:pt x="1834" y="3992"/>
                  </a:lnTo>
                  <a:lnTo>
                    <a:pt x="1805" y="4014"/>
                  </a:lnTo>
                  <a:lnTo>
                    <a:pt x="1773" y="4032"/>
                  </a:lnTo>
                  <a:lnTo>
                    <a:pt x="1738" y="4041"/>
                  </a:lnTo>
                  <a:lnTo>
                    <a:pt x="1702" y="4045"/>
                  </a:lnTo>
                  <a:lnTo>
                    <a:pt x="224" y="4045"/>
                  </a:lnTo>
                  <a:lnTo>
                    <a:pt x="188" y="4041"/>
                  </a:lnTo>
                  <a:lnTo>
                    <a:pt x="154" y="4032"/>
                  </a:lnTo>
                  <a:lnTo>
                    <a:pt x="122" y="4014"/>
                  </a:lnTo>
                  <a:lnTo>
                    <a:pt x="92" y="3992"/>
                  </a:lnTo>
                  <a:lnTo>
                    <a:pt x="66" y="3964"/>
                  </a:lnTo>
                  <a:lnTo>
                    <a:pt x="43" y="3932"/>
                  </a:lnTo>
                  <a:lnTo>
                    <a:pt x="25" y="3897"/>
                  </a:lnTo>
                  <a:lnTo>
                    <a:pt x="12" y="3857"/>
                  </a:lnTo>
                  <a:lnTo>
                    <a:pt x="3" y="3816"/>
                  </a:lnTo>
                  <a:lnTo>
                    <a:pt x="0" y="3772"/>
                  </a:lnTo>
                  <a:lnTo>
                    <a:pt x="0" y="273"/>
                  </a:lnTo>
                  <a:lnTo>
                    <a:pt x="3" y="229"/>
                  </a:lnTo>
                  <a:lnTo>
                    <a:pt x="12" y="188"/>
                  </a:lnTo>
                  <a:lnTo>
                    <a:pt x="25" y="148"/>
                  </a:lnTo>
                  <a:lnTo>
                    <a:pt x="43" y="113"/>
                  </a:lnTo>
                  <a:lnTo>
                    <a:pt x="66" y="81"/>
                  </a:lnTo>
                  <a:lnTo>
                    <a:pt x="92" y="53"/>
                  </a:lnTo>
                  <a:lnTo>
                    <a:pt x="122" y="31"/>
                  </a:lnTo>
                  <a:lnTo>
                    <a:pt x="154" y="13"/>
                  </a:lnTo>
                  <a:lnTo>
                    <a:pt x="188" y="4"/>
                  </a:lnTo>
                  <a:lnTo>
                    <a:pt x="22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" name="자유형 7"/>
            <p:cNvSpPr>
              <a:spLocks/>
            </p:cNvSpPr>
            <p:nvPr/>
          </p:nvSpPr>
          <p:spPr bwMode="auto">
            <a:xfrm>
              <a:off x="598771" y="3644382"/>
              <a:ext cx="158629" cy="138832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" name="Freeform 6"/>
            <p:cNvSpPr>
              <a:spLocks/>
            </p:cNvSpPr>
            <p:nvPr/>
          </p:nvSpPr>
          <p:spPr bwMode="auto">
            <a:xfrm rot="10800000" flipH="1" flipV="1">
              <a:off x="597941" y="2949079"/>
              <a:ext cx="160288" cy="142111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10" name="Group 20"/>
            <p:cNvGrpSpPr>
              <a:grpSpLocks noChangeAspect="1"/>
            </p:cNvGrpSpPr>
            <p:nvPr/>
          </p:nvGrpSpPr>
          <p:grpSpPr bwMode="auto">
            <a:xfrm>
              <a:off x="614039" y="2221163"/>
              <a:ext cx="128093" cy="174724"/>
              <a:chOff x="2597" y="4163"/>
              <a:chExt cx="217" cy="296"/>
            </a:xfrm>
            <a:grpFill/>
          </p:grpSpPr>
          <p:sp>
            <p:nvSpPr>
              <p:cNvPr id="19" name="Freeform 22"/>
              <p:cNvSpPr>
                <a:spLocks noEditPoints="1"/>
              </p:cNvSpPr>
              <p:nvPr/>
            </p:nvSpPr>
            <p:spPr bwMode="auto">
              <a:xfrm>
                <a:off x="2630" y="4163"/>
                <a:ext cx="151" cy="176"/>
              </a:xfrm>
              <a:custGeom>
                <a:avLst/>
                <a:gdLst>
                  <a:gd name="T0" fmla="*/ 410 w 1662"/>
                  <a:gd name="T1" fmla="*/ 645 h 1942"/>
                  <a:gd name="T2" fmla="*/ 309 w 1662"/>
                  <a:gd name="T3" fmla="*/ 847 h 1942"/>
                  <a:gd name="T4" fmla="*/ 255 w 1662"/>
                  <a:gd name="T5" fmla="*/ 1023 h 1942"/>
                  <a:gd name="T6" fmla="*/ 263 w 1662"/>
                  <a:gd name="T7" fmla="*/ 1206 h 1942"/>
                  <a:gd name="T8" fmla="*/ 347 w 1662"/>
                  <a:gd name="T9" fmla="*/ 1429 h 1942"/>
                  <a:gd name="T10" fmla="*/ 476 w 1662"/>
                  <a:gd name="T11" fmla="*/ 1620 h 1942"/>
                  <a:gd name="T12" fmla="*/ 638 w 1662"/>
                  <a:gd name="T13" fmla="*/ 1753 h 1942"/>
                  <a:gd name="T14" fmla="*/ 825 w 1662"/>
                  <a:gd name="T15" fmla="*/ 1803 h 1942"/>
                  <a:gd name="T16" fmla="*/ 1013 w 1662"/>
                  <a:gd name="T17" fmla="*/ 1753 h 1942"/>
                  <a:gd name="T18" fmla="*/ 1176 w 1662"/>
                  <a:gd name="T19" fmla="*/ 1619 h 1942"/>
                  <a:gd name="T20" fmla="*/ 1305 w 1662"/>
                  <a:gd name="T21" fmla="*/ 1428 h 1942"/>
                  <a:gd name="T22" fmla="*/ 1388 w 1662"/>
                  <a:gd name="T23" fmla="*/ 1205 h 1942"/>
                  <a:gd name="T24" fmla="*/ 1418 w 1662"/>
                  <a:gd name="T25" fmla="*/ 974 h 1942"/>
                  <a:gd name="T26" fmla="*/ 1266 w 1662"/>
                  <a:gd name="T27" fmla="*/ 836 h 1942"/>
                  <a:gd name="T28" fmla="*/ 1012 w 1662"/>
                  <a:gd name="T29" fmla="*/ 794 h 1942"/>
                  <a:gd name="T30" fmla="*/ 806 w 1662"/>
                  <a:gd name="T31" fmla="*/ 713 h 1942"/>
                  <a:gd name="T32" fmla="*/ 646 w 1662"/>
                  <a:gd name="T33" fmla="*/ 610 h 1942"/>
                  <a:gd name="T34" fmla="*/ 526 w 1662"/>
                  <a:gd name="T35" fmla="*/ 499 h 1942"/>
                  <a:gd name="T36" fmla="*/ 944 w 1662"/>
                  <a:gd name="T37" fmla="*/ 23 h 1942"/>
                  <a:gd name="T38" fmla="*/ 1152 w 1662"/>
                  <a:gd name="T39" fmla="*/ 118 h 1942"/>
                  <a:gd name="T40" fmla="*/ 1271 w 1662"/>
                  <a:gd name="T41" fmla="*/ 205 h 1942"/>
                  <a:gd name="T42" fmla="*/ 1388 w 1662"/>
                  <a:gd name="T43" fmla="*/ 323 h 1942"/>
                  <a:gd name="T44" fmla="*/ 1455 w 1662"/>
                  <a:gd name="T45" fmla="*/ 429 h 1942"/>
                  <a:gd name="T46" fmla="*/ 1524 w 1662"/>
                  <a:gd name="T47" fmla="*/ 626 h 1942"/>
                  <a:gd name="T48" fmla="*/ 1555 w 1662"/>
                  <a:gd name="T49" fmla="*/ 892 h 1942"/>
                  <a:gd name="T50" fmla="*/ 1619 w 1662"/>
                  <a:gd name="T51" fmla="*/ 939 h 1942"/>
                  <a:gd name="T52" fmla="*/ 1657 w 1662"/>
                  <a:gd name="T53" fmla="*/ 1032 h 1942"/>
                  <a:gd name="T54" fmla="*/ 1655 w 1662"/>
                  <a:gd name="T55" fmla="*/ 1183 h 1942"/>
                  <a:gd name="T56" fmla="*/ 1611 w 1662"/>
                  <a:gd name="T57" fmla="*/ 1304 h 1942"/>
                  <a:gd name="T58" fmla="*/ 1537 w 1662"/>
                  <a:gd name="T59" fmla="*/ 1372 h 1942"/>
                  <a:gd name="T60" fmla="*/ 1445 w 1662"/>
                  <a:gd name="T61" fmla="*/ 1454 h 1942"/>
                  <a:gd name="T62" fmla="*/ 1313 w 1662"/>
                  <a:gd name="T63" fmla="*/ 1670 h 1942"/>
                  <a:gd name="T64" fmla="*/ 1141 w 1662"/>
                  <a:gd name="T65" fmla="*/ 1836 h 1942"/>
                  <a:gd name="T66" fmla="*/ 937 w 1662"/>
                  <a:gd name="T67" fmla="*/ 1930 h 1942"/>
                  <a:gd name="T68" fmla="*/ 714 w 1662"/>
                  <a:gd name="T69" fmla="*/ 1930 h 1942"/>
                  <a:gd name="T70" fmla="*/ 510 w 1662"/>
                  <a:gd name="T71" fmla="*/ 1836 h 1942"/>
                  <a:gd name="T72" fmla="*/ 337 w 1662"/>
                  <a:gd name="T73" fmla="*/ 1669 h 1942"/>
                  <a:gd name="T74" fmla="*/ 205 w 1662"/>
                  <a:gd name="T75" fmla="*/ 1452 h 1942"/>
                  <a:gd name="T76" fmla="*/ 111 w 1662"/>
                  <a:gd name="T77" fmla="*/ 1364 h 1942"/>
                  <a:gd name="T78" fmla="*/ 39 w 1662"/>
                  <a:gd name="T79" fmla="*/ 1284 h 1942"/>
                  <a:gd name="T80" fmla="*/ 2 w 1662"/>
                  <a:gd name="T81" fmla="*/ 1143 h 1942"/>
                  <a:gd name="T82" fmla="*/ 9 w 1662"/>
                  <a:gd name="T83" fmla="*/ 1009 h 1942"/>
                  <a:gd name="T84" fmla="*/ 50 w 1662"/>
                  <a:gd name="T85" fmla="*/ 930 h 1942"/>
                  <a:gd name="T86" fmla="*/ 98 w 1662"/>
                  <a:gd name="T87" fmla="*/ 851 h 1942"/>
                  <a:gd name="T88" fmla="*/ 85 w 1662"/>
                  <a:gd name="T89" fmla="*/ 643 h 1942"/>
                  <a:gd name="T90" fmla="*/ 120 w 1662"/>
                  <a:gd name="T91" fmla="*/ 487 h 1942"/>
                  <a:gd name="T92" fmla="*/ 183 w 1662"/>
                  <a:gd name="T93" fmla="*/ 377 h 1942"/>
                  <a:gd name="T94" fmla="*/ 257 w 1662"/>
                  <a:gd name="T95" fmla="*/ 305 h 1942"/>
                  <a:gd name="T96" fmla="*/ 319 w 1662"/>
                  <a:gd name="T97" fmla="*/ 266 h 1942"/>
                  <a:gd name="T98" fmla="*/ 352 w 1662"/>
                  <a:gd name="T99" fmla="*/ 246 h 1942"/>
                  <a:gd name="T100" fmla="*/ 390 w 1662"/>
                  <a:gd name="T101" fmla="*/ 196 h 1942"/>
                  <a:gd name="T102" fmla="*/ 459 w 1662"/>
                  <a:gd name="T103" fmla="*/ 127 h 1942"/>
                  <a:gd name="T104" fmla="*/ 559 w 1662"/>
                  <a:gd name="T105" fmla="*/ 57 h 1942"/>
                  <a:gd name="T106" fmla="*/ 690 w 1662"/>
                  <a:gd name="T107" fmla="*/ 10 h 19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662" h="1942">
                    <a:moveTo>
                      <a:pt x="526" y="499"/>
                    </a:moveTo>
                    <a:lnTo>
                      <a:pt x="484" y="546"/>
                    </a:lnTo>
                    <a:lnTo>
                      <a:pt x="445" y="595"/>
                    </a:lnTo>
                    <a:lnTo>
                      <a:pt x="410" y="645"/>
                    </a:lnTo>
                    <a:lnTo>
                      <a:pt x="379" y="696"/>
                    </a:lnTo>
                    <a:lnTo>
                      <a:pt x="352" y="747"/>
                    </a:lnTo>
                    <a:lnTo>
                      <a:pt x="329" y="797"/>
                    </a:lnTo>
                    <a:lnTo>
                      <a:pt x="309" y="847"/>
                    </a:lnTo>
                    <a:lnTo>
                      <a:pt x="291" y="895"/>
                    </a:lnTo>
                    <a:lnTo>
                      <a:pt x="277" y="941"/>
                    </a:lnTo>
                    <a:lnTo>
                      <a:pt x="264" y="984"/>
                    </a:lnTo>
                    <a:lnTo>
                      <a:pt x="255" y="1023"/>
                    </a:lnTo>
                    <a:lnTo>
                      <a:pt x="247" y="1059"/>
                    </a:lnTo>
                    <a:lnTo>
                      <a:pt x="241" y="1091"/>
                    </a:lnTo>
                    <a:lnTo>
                      <a:pt x="250" y="1148"/>
                    </a:lnTo>
                    <a:lnTo>
                      <a:pt x="263" y="1206"/>
                    </a:lnTo>
                    <a:lnTo>
                      <a:pt x="280" y="1263"/>
                    </a:lnTo>
                    <a:lnTo>
                      <a:pt x="299" y="1320"/>
                    </a:lnTo>
                    <a:lnTo>
                      <a:pt x="322" y="1375"/>
                    </a:lnTo>
                    <a:lnTo>
                      <a:pt x="347" y="1429"/>
                    </a:lnTo>
                    <a:lnTo>
                      <a:pt x="375" y="1480"/>
                    </a:lnTo>
                    <a:lnTo>
                      <a:pt x="406" y="1530"/>
                    </a:lnTo>
                    <a:lnTo>
                      <a:pt x="440" y="1576"/>
                    </a:lnTo>
                    <a:lnTo>
                      <a:pt x="476" y="1620"/>
                    </a:lnTo>
                    <a:lnTo>
                      <a:pt x="513" y="1659"/>
                    </a:lnTo>
                    <a:lnTo>
                      <a:pt x="553" y="1695"/>
                    </a:lnTo>
                    <a:lnTo>
                      <a:pt x="594" y="1726"/>
                    </a:lnTo>
                    <a:lnTo>
                      <a:pt x="638" y="1753"/>
                    </a:lnTo>
                    <a:lnTo>
                      <a:pt x="683" y="1774"/>
                    </a:lnTo>
                    <a:lnTo>
                      <a:pt x="729" y="1789"/>
                    </a:lnTo>
                    <a:lnTo>
                      <a:pt x="777" y="1800"/>
                    </a:lnTo>
                    <a:lnTo>
                      <a:pt x="825" y="1803"/>
                    </a:lnTo>
                    <a:lnTo>
                      <a:pt x="875" y="1800"/>
                    </a:lnTo>
                    <a:lnTo>
                      <a:pt x="922" y="1789"/>
                    </a:lnTo>
                    <a:lnTo>
                      <a:pt x="968" y="1774"/>
                    </a:lnTo>
                    <a:lnTo>
                      <a:pt x="1013" y="1753"/>
                    </a:lnTo>
                    <a:lnTo>
                      <a:pt x="1056" y="1726"/>
                    </a:lnTo>
                    <a:lnTo>
                      <a:pt x="1099" y="1695"/>
                    </a:lnTo>
                    <a:lnTo>
                      <a:pt x="1139" y="1659"/>
                    </a:lnTo>
                    <a:lnTo>
                      <a:pt x="1176" y="1619"/>
                    </a:lnTo>
                    <a:lnTo>
                      <a:pt x="1212" y="1576"/>
                    </a:lnTo>
                    <a:lnTo>
                      <a:pt x="1245" y="1529"/>
                    </a:lnTo>
                    <a:lnTo>
                      <a:pt x="1276" y="1480"/>
                    </a:lnTo>
                    <a:lnTo>
                      <a:pt x="1305" y="1428"/>
                    </a:lnTo>
                    <a:lnTo>
                      <a:pt x="1330" y="1374"/>
                    </a:lnTo>
                    <a:lnTo>
                      <a:pt x="1353" y="1319"/>
                    </a:lnTo>
                    <a:lnTo>
                      <a:pt x="1372" y="1262"/>
                    </a:lnTo>
                    <a:lnTo>
                      <a:pt x="1388" y="1205"/>
                    </a:lnTo>
                    <a:lnTo>
                      <a:pt x="1401" y="1147"/>
                    </a:lnTo>
                    <a:lnTo>
                      <a:pt x="1411" y="1089"/>
                    </a:lnTo>
                    <a:lnTo>
                      <a:pt x="1416" y="1032"/>
                    </a:lnTo>
                    <a:lnTo>
                      <a:pt x="1418" y="974"/>
                    </a:lnTo>
                    <a:lnTo>
                      <a:pt x="1417" y="904"/>
                    </a:lnTo>
                    <a:lnTo>
                      <a:pt x="1414" y="838"/>
                    </a:lnTo>
                    <a:lnTo>
                      <a:pt x="1339" y="839"/>
                    </a:lnTo>
                    <a:lnTo>
                      <a:pt x="1266" y="836"/>
                    </a:lnTo>
                    <a:lnTo>
                      <a:pt x="1198" y="830"/>
                    </a:lnTo>
                    <a:lnTo>
                      <a:pt x="1133" y="820"/>
                    </a:lnTo>
                    <a:lnTo>
                      <a:pt x="1070" y="808"/>
                    </a:lnTo>
                    <a:lnTo>
                      <a:pt x="1012" y="794"/>
                    </a:lnTo>
                    <a:lnTo>
                      <a:pt x="956" y="777"/>
                    </a:lnTo>
                    <a:lnTo>
                      <a:pt x="903" y="757"/>
                    </a:lnTo>
                    <a:lnTo>
                      <a:pt x="853" y="737"/>
                    </a:lnTo>
                    <a:lnTo>
                      <a:pt x="806" y="713"/>
                    </a:lnTo>
                    <a:lnTo>
                      <a:pt x="762" y="690"/>
                    </a:lnTo>
                    <a:lnTo>
                      <a:pt x="721" y="664"/>
                    </a:lnTo>
                    <a:lnTo>
                      <a:pt x="682" y="638"/>
                    </a:lnTo>
                    <a:lnTo>
                      <a:pt x="646" y="610"/>
                    </a:lnTo>
                    <a:lnTo>
                      <a:pt x="612" y="583"/>
                    </a:lnTo>
                    <a:lnTo>
                      <a:pt x="581" y="555"/>
                    </a:lnTo>
                    <a:lnTo>
                      <a:pt x="552" y="527"/>
                    </a:lnTo>
                    <a:lnTo>
                      <a:pt x="526" y="499"/>
                    </a:lnTo>
                    <a:close/>
                    <a:moveTo>
                      <a:pt x="808" y="0"/>
                    </a:moveTo>
                    <a:lnTo>
                      <a:pt x="851" y="3"/>
                    </a:lnTo>
                    <a:lnTo>
                      <a:pt x="897" y="11"/>
                    </a:lnTo>
                    <a:lnTo>
                      <a:pt x="944" y="23"/>
                    </a:lnTo>
                    <a:lnTo>
                      <a:pt x="993" y="39"/>
                    </a:lnTo>
                    <a:lnTo>
                      <a:pt x="1044" y="60"/>
                    </a:lnTo>
                    <a:lnTo>
                      <a:pt x="1097" y="86"/>
                    </a:lnTo>
                    <a:lnTo>
                      <a:pt x="1152" y="118"/>
                    </a:lnTo>
                    <a:lnTo>
                      <a:pt x="1179" y="135"/>
                    </a:lnTo>
                    <a:lnTo>
                      <a:pt x="1208" y="155"/>
                    </a:lnTo>
                    <a:lnTo>
                      <a:pt x="1239" y="179"/>
                    </a:lnTo>
                    <a:lnTo>
                      <a:pt x="1271" y="205"/>
                    </a:lnTo>
                    <a:lnTo>
                      <a:pt x="1304" y="233"/>
                    </a:lnTo>
                    <a:lnTo>
                      <a:pt x="1334" y="261"/>
                    </a:lnTo>
                    <a:lnTo>
                      <a:pt x="1363" y="292"/>
                    </a:lnTo>
                    <a:lnTo>
                      <a:pt x="1388" y="323"/>
                    </a:lnTo>
                    <a:lnTo>
                      <a:pt x="1409" y="353"/>
                    </a:lnTo>
                    <a:lnTo>
                      <a:pt x="1409" y="353"/>
                    </a:lnTo>
                    <a:lnTo>
                      <a:pt x="1433" y="389"/>
                    </a:lnTo>
                    <a:lnTo>
                      <a:pt x="1455" y="429"/>
                    </a:lnTo>
                    <a:lnTo>
                      <a:pt x="1475" y="472"/>
                    </a:lnTo>
                    <a:lnTo>
                      <a:pt x="1493" y="519"/>
                    </a:lnTo>
                    <a:lnTo>
                      <a:pt x="1509" y="570"/>
                    </a:lnTo>
                    <a:lnTo>
                      <a:pt x="1524" y="626"/>
                    </a:lnTo>
                    <a:lnTo>
                      <a:pt x="1535" y="685"/>
                    </a:lnTo>
                    <a:lnTo>
                      <a:pt x="1545" y="749"/>
                    </a:lnTo>
                    <a:lnTo>
                      <a:pt x="1551" y="817"/>
                    </a:lnTo>
                    <a:lnTo>
                      <a:pt x="1555" y="892"/>
                    </a:lnTo>
                    <a:lnTo>
                      <a:pt x="1573" y="900"/>
                    </a:lnTo>
                    <a:lnTo>
                      <a:pt x="1590" y="910"/>
                    </a:lnTo>
                    <a:lnTo>
                      <a:pt x="1605" y="922"/>
                    </a:lnTo>
                    <a:lnTo>
                      <a:pt x="1619" y="939"/>
                    </a:lnTo>
                    <a:lnTo>
                      <a:pt x="1632" y="957"/>
                    </a:lnTo>
                    <a:lnTo>
                      <a:pt x="1642" y="979"/>
                    </a:lnTo>
                    <a:lnTo>
                      <a:pt x="1651" y="1003"/>
                    </a:lnTo>
                    <a:lnTo>
                      <a:pt x="1657" y="1032"/>
                    </a:lnTo>
                    <a:lnTo>
                      <a:pt x="1661" y="1064"/>
                    </a:lnTo>
                    <a:lnTo>
                      <a:pt x="1662" y="1102"/>
                    </a:lnTo>
                    <a:lnTo>
                      <a:pt x="1660" y="1143"/>
                    </a:lnTo>
                    <a:lnTo>
                      <a:pt x="1655" y="1183"/>
                    </a:lnTo>
                    <a:lnTo>
                      <a:pt x="1648" y="1218"/>
                    </a:lnTo>
                    <a:lnTo>
                      <a:pt x="1638" y="1250"/>
                    </a:lnTo>
                    <a:lnTo>
                      <a:pt x="1625" y="1278"/>
                    </a:lnTo>
                    <a:lnTo>
                      <a:pt x="1611" y="1304"/>
                    </a:lnTo>
                    <a:lnTo>
                      <a:pt x="1595" y="1325"/>
                    </a:lnTo>
                    <a:lnTo>
                      <a:pt x="1577" y="1344"/>
                    </a:lnTo>
                    <a:lnTo>
                      <a:pt x="1558" y="1360"/>
                    </a:lnTo>
                    <a:lnTo>
                      <a:pt x="1537" y="1372"/>
                    </a:lnTo>
                    <a:lnTo>
                      <a:pt x="1515" y="1382"/>
                    </a:lnTo>
                    <a:lnTo>
                      <a:pt x="1493" y="1390"/>
                    </a:lnTo>
                    <a:lnTo>
                      <a:pt x="1471" y="1395"/>
                    </a:lnTo>
                    <a:lnTo>
                      <a:pt x="1445" y="1454"/>
                    </a:lnTo>
                    <a:lnTo>
                      <a:pt x="1416" y="1512"/>
                    </a:lnTo>
                    <a:lnTo>
                      <a:pt x="1385" y="1567"/>
                    </a:lnTo>
                    <a:lnTo>
                      <a:pt x="1350" y="1620"/>
                    </a:lnTo>
                    <a:lnTo>
                      <a:pt x="1313" y="1670"/>
                    </a:lnTo>
                    <a:lnTo>
                      <a:pt x="1273" y="1717"/>
                    </a:lnTo>
                    <a:lnTo>
                      <a:pt x="1231" y="1761"/>
                    </a:lnTo>
                    <a:lnTo>
                      <a:pt x="1187" y="1801"/>
                    </a:lnTo>
                    <a:lnTo>
                      <a:pt x="1141" y="1836"/>
                    </a:lnTo>
                    <a:lnTo>
                      <a:pt x="1092" y="1868"/>
                    </a:lnTo>
                    <a:lnTo>
                      <a:pt x="1042" y="1893"/>
                    </a:lnTo>
                    <a:lnTo>
                      <a:pt x="990" y="1915"/>
                    </a:lnTo>
                    <a:lnTo>
                      <a:pt x="937" y="1930"/>
                    </a:lnTo>
                    <a:lnTo>
                      <a:pt x="882" y="1939"/>
                    </a:lnTo>
                    <a:lnTo>
                      <a:pt x="825" y="1942"/>
                    </a:lnTo>
                    <a:lnTo>
                      <a:pt x="769" y="1939"/>
                    </a:lnTo>
                    <a:lnTo>
                      <a:pt x="714" y="1930"/>
                    </a:lnTo>
                    <a:lnTo>
                      <a:pt x="661" y="1915"/>
                    </a:lnTo>
                    <a:lnTo>
                      <a:pt x="608" y="1893"/>
                    </a:lnTo>
                    <a:lnTo>
                      <a:pt x="558" y="1867"/>
                    </a:lnTo>
                    <a:lnTo>
                      <a:pt x="510" y="1836"/>
                    </a:lnTo>
                    <a:lnTo>
                      <a:pt x="464" y="1800"/>
                    </a:lnTo>
                    <a:lnTo>
                      <a:pt x="419" y="1760"/>
                    </a:lnTo>
                    <a:lnTo>
                      <a:pt x="377" y="1716"/>
                    </a:lnTo>
                    <a:lnTo>
                      <a:pt x="337" y="1669"/>
                    </a:lnTo>
                    <a:lnTo>
                      <a:pt x="300" y="1618"/>
                    </a:lnTo>
                    <a:lnTo>
                      <a:pt x="266" y="1565"/>
                    </a:lnTo>
                    <a:lnTo>
                      <a:pt x="234" y="1510"/>
                    </a:lnTo>
                    <a:lnTo>
                      <a:pt x="205" y="1452"/>
                    </a:lnTo>
                    <a:lnTo>
                      <a:pt x="179" y="1392"/>
                    </a:lnTo>
                    <a:lnTo>
                      <a:pt x="156" y="1386"/>
                    </a:lnTo>
                    <a:lnTo>
                      <a:pt x="133" y="1376"/>
                    </a:lnTo>
                    <a:lnTo>
                      <a:pt x="111" y="1364"/>
                    </a:lnTo>
                    <a:lnTo>
                      <a:pt x="91" y="1349"/>
                    </a:lnTo>
                    <a:lnTo>
                      <a:pt x="72" y="1330"/>
                    </a:lnTo>
                    <a:lnTo>
                      <a:pt x="55" y="1309"/>
                    </a:lnTo>
                    <a:lnTo>
                      <a:pt x="39" y="1284"/>
                    </a:lnTo>
                    <a:lnTo>
                      <a:pt x="26" y="1254"/>
                    </a:lnTo>
                    <a:lnTo>
                      <a:pt x="15" y="1221"/>
                    </a:lnTo>
                    <a:lnTo>
                      <a:pt x="7" y="1184"/>
                    </a:lnTo>
                    <a:lnTo>
                      <a:pt x="2" y="1143"/>
                    </a:lnTo>
                    <a:lnTo>
                      <a:pt x="0" y="1104"/>
                    </a:lnTo>
                    <a:lnTo>
                      <a:pt x="1" y="1068"/>
                    </a:lnTo>
                    <a:lnTo>
                      <a:pt x="4" y="1038"/>
                    </a:lnTo>
                    <a:lnTo>
                      <a:pt x="9" y="1009"/>
                    </a:lnTo>
                    <a:lnTo>
                      <a:pt x="17" y="985"/>
                    </a:lnTo>
                    <a:lnTo>
                      <a:pt x="27" y="964"/>
                    </a:lnTo>
                    <a:lnTo>
                      <a:pt x="38" y="946"/>
                    </a:lnTo>
                    <a:lnTo>
                      <a:pt x="50" y="930"/>
                    </a:lnTo>
                    <a:lnTo>
                      <a:pt x="65" y="916"/>
                    </a:lnTo>
                    <a:lnTo>
                      <a:pt x="80" y="906"/>
                    </a:lnTo>
                    <a:lnTo>
                      <a:pt x="96" y="897"/>
                    </a:lnTo>
                    <a:lnTo>
                      <a:pt x="98" y="851"/>
                    </a:lnTo>
                    <a:lnTo>
                      <a:pt x="89" y="794"/>
                    </a:lnTo>
                    <a:lnTo>
                      <a:pt x="85" y="740"/>
                    </a:lnTo>
                    <a:lnTo>
                      <a:pt x="83" y="690"/>
                    </a:lnTo>
                    <a:lnTo>
                      <a:pt x="85" y="643"/>
                    </a:lnTo>
                    <a:lnTo>
                      <a:pt x="90" y="599"/>
                    </a:lnTo>
                    <a:lnTo>
                      <a:pt x="98" y="559"/>
                    </a:lnTo>
                    <a:lnTo>
                      <a:pt x="108" y="522"/>
                    </a:lnTo>
                    <a:lnTo>
                      <a:pt x="120" y="487"/>
                    </a:lnTo>
                    <a:lnTo>
                      <a:pt x="134" y="455"/>
                    </a:lnTo>
                    <a:lnTo>
                      <a:pt x="149" y="427"/>
                    </a:lnTo>
                    <a:lnTo>
                      <a:pt x="166" y="400"/>
                    </a:lnTo>
                    <a:lnTo>
                      <a:pt x="183" y="377"/>
                    </a:lnTo>
                    <a:lnTo>
                      <a:pt x="202" y="355"/>
                    </a:lnTo>
                    <a:lnTo>
                      <a:pt x="220" y="337"/>
                    </a:lnTo>
                    <a:lnTo>
                      <a:pt x="239" y="320"/>
                    </a:lnTo>
                    <a:lnTo>
                      <a:pt x="257" y="305"/>
                    </a:lnTo>
                    <a:lnTo>
                      <a:pt x="274" y="293"/>
                    </a:lnTo>
                    <a:lnTo>
                      <a:pt x="290" y="282"/>
                    </a:lnTo>
                    <a:lnTo>
                      <a:pt x="305" y="273"/>
                    </a:lnTo>
                    <a:lnTo>
                      <a:pt x="319" y="266"/>
                    </a:lnTo>
                    <a:lnTo>
                      <a:pt x="331" y="260"/>
                    </a:lnTo>
                    <a:lnTo>
                      <a:pt x="341" y="255"/>
                    </a:lnTo>
                    <a:lnTo>
                      <a:pt x="348" y="253"/>
                    </a:lnTo>
                    <a:lnTo>
                      <a:pt x="352" y="246"/>
                    </a:lnTo>
                    <a:lnTo>
                      <a:pt x="359" y="237"/>
                    </a:lnTo>
                    <a:lnTo>
                      <a:pt x="367" y="225"/>
                    </a:lnTo>
                    <a:lnTo>
                      <a:pt x="377" y="212"/>
                    </a:lnTo>
                    <a:lnTo>
                      <a:pt x="390" y="196"/>
                    </a:lnTo>
                    <a:lnTo>
                      <a:pt x="404" y="180"/>
                    </a:lnTo>
                    <a:lnTo>
                      <a:pt x="421" y="163"/>
                    </a:lnTo>
                    <a:lnTo>
                      <a:pt x="439" y="145"/>
                    </a:lnTo>
                    <a:lnTo>
                      <a:pt x="459" y="127"/>
                    </a:lnTo>
                    <a:lnTo>
                      <a:pt x="481" y="108"/>
                    </a:lnTo>
                    <a:lnTo>
                      <a:pt x="505" y="91"/>
                    </a:lnTo>
                    <a:lnTo>
                      <a:pt x="531" y="74"/>
                    </a:lnTo>
                    <a:lnTo>
                      <a:pt x="559" y="57"/>
                    </a:lnTo>
                    <a:lnTo>
                      <a:pt x="589" y="43"/>
                    </a:lnTo>
                    <a:lnTo>
                      <a:pt x="620" y="30"/>
                    </a:lnTo>
                    <a:lnTo>
                      <a:pt x="655" y="19"/>
                    </a:lnTo>
                    <a:lnTo>
                      <a:pt x="690" y="10"/>
                    </a:lnTo>
                    <a:lnTo>
                      <a:pt x="728" y="3"/>
                    </a:lnTo>
                    <a:lnTo>
                      <a:pt x="767" y="0"/>
                    </a:lnTo>
                    <a:lnTo>
                      <a:pt x="80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20" name="Freeform 23"/>
              <p:cNvSpPr>
                <a:spLocks noEditPoints="1"/>
              </p:cNvSpPr>
              <p:nvPr/>
            </p:nvSpPr>
            <p:spPr bwMode="auto">
              <a:xfrm>
                <a:off x="2664" y="4250"/>
                <a:ext cx="83" cy="27"/>
              </a:xfrm>
              <a:custGeom>
                <a:avLst/>
                <a:gdLst>
                  <a:gd name="T0" fmla="*/ 613 w 916"/>
                  <a:gd name="T1" fmla="*/ 78 h 300"/>
                  <a:gd name="T2" fmla="*/ 561 w 916"/>
                  <a:gd name="T3" fmla="*/ 109 h 300"/>
                  <a:gd name="T4" fmla="*/ 554 w 916"/>
                  <a:gd name="T5" fmla="*/ 165 h 300"/>
                  <a:gd name="T6" fmla="*/ 579 w 916"/>
                  <a:gd name="T7" fmla="*/ 210 h 300"/>
                  <a:gd name="T8" fmla="*/ 665 w 916"/>
                  <a:gd name="T9" fmla="*/ 229 h 300"/>
                  <a:gd name="T10" fmla="*/ 787 w 916"/>
                  <a:gd name="T11" fmla="*/ 223 h 300"/>
                  <a:gd name="T12" fmla="*/ 839 w 916"/>
                  <a:gd name="T13" fmla="*/ 191 h 300"/>
                  <a:gd name="T14" fmla="*/ 846 w 916"/>
                  <a:gd name="T15" fmla="*/ 135 h 300"/>
                  <a:gd name="T16" fmla="*/ 820 w 916"/>
                  <a:gd name="T17" fmla="*/ 90 h 300"/>
                  <a:gd name="T18" fmla="*/ 734 w 916"/>
                  <a:gd name="T19" fmla="*/ 72 h 300"/>
                  <a:gd name="T20" fmla="*/ 153 w 916"/>
                  <a:gd name="T21" fmla="*/ 74 h 300"/>
                  <a:gd name="T22" fmla="*/ 85 w 916"/>
                  <a:gd name="T23" fmla="*/ 99 h 300"/>
                  <a:gd name="T24" fmla="*/ 70 w 916"/>
                  <a:gd name="T25" fmla="*/ 150 h 300"/>
                  <a:gd name="T26" fmla="*/ 85 w 916"/>
                  <a:gd name="T27" fmla="*/ 201 h 300"/>
                  <a:gd name="T28" fmla="*/ 153 w 916"/>
                  <a:gd name="T29" fmla="*/ 227 h 300"/>
                  <a:gd name="T30" fmla="*/ 280 w 916"/>
                  <a:gd name="T31" fmla="*/ 227 h 300"/>
                  <a:gd name="T32" fmla="*/ 348 w 916"/>
                  <a:gd name="T33" fmla="*/ 201 h 300"/>
                  <a:gd name="T34" fmla="*/ 363 w 916"/>
                  <a:gd name="T35" fmla="*/ 150 h 300"/>
                  <a:gd name="T36" fmla="*/ 348 w 916"/>
                  <a:gd name="T37" fmla="*/ 99 h 300"/>
                  <a:gd name="T38" fmla="*/ 280 w 916"/>
                  <a:gd name="T39" fmla="*/ 74 h 300"/>
                  <a:gd name="T40" fmla="*/ 234 w 916"/>
                  <a:gd name="T41" fmla="*/ 0 h 300"/>
                  <a:gd name="T42" fmla="*/ 321 w 916"/>
                  <a:gd name="T43" fmla="*/ 9 h 300"/>
                  <a:gd name="T44" fmla="*/ 400 w 916"/>
                  <a:gd name="T45" fmla="*/ 53 h 300"/>
                  <a:gd name="T46" fmla="*/ 574 w 916"/>
                  <a:gd name="T47" fmla="*/ 17 h 300"/>
                  <a:gd name="T48" fmla="*/ 662 w 916"/>
                  <a:gd name="T49" fmla="*/ 1 h 300"/>
                  <a:gd name="T50" fmla="*/ 732 w 916"/>
                  <a:gd name="T51" fmla="*/ 0 h 300"/>
                  <a:gd name="T52" fmla="*/ 806 w 916"/>
                  <a:gd name="T53" fmla="*/ 10 h 300"/>
                  <a:gd name="T54" fmla="*/ 875 w 916"/>
                  <a:gd name="T55" fmla="*/ 45 h 300"/>
                  <a:gd name="T56" fmla="*/ 914 w 916"/>
                  <a:gd name="T57" fmla="*/ 123 h 300"/>
                  <a:gd name="T58" fmla="*/ 900 w 916"/>
                  <a:gd name="T59" fmla="*/ 223 h 300"/>
                  <a:gd name="T60" fmla="*/ 843 w 916"/>
                  <a:gd name="T61" fmla="*/ 277 h 300"/>
                  <a:gd name="T62" fmla="*/ 768 w 916"/>
                  <a:gd name="T63" fmla="*/ 297 h 300"/>
                  <a:gd name="T64" fmla="*/ 699 w 916"/>
                  <a:gd name="T65" fmla="*/ 300 h 300"/>
                  <a:gd name="T66" fmla="*/ 632 w 916"/>
                  <a:gd name="T67" fmla="*/ 297 h 300"/>
                  <a:gd name="T68" fmla="*/ 557 w 916"/>
                  <a:gd name="T69" fmla="*/ 277 h 300"/>
                  <a:gd name="T70" fmla="*/ 500 w 916"/>
                  <a:gd name="T71" fmla="*/ 224 h 300"/>
                  <a:gd name="T72" fmla="*/ 485 w 916"/>
                  <a:gd name="T73" fmla="*/ 137 h 300"/>
                  <a:gd name="T74" fmla="*/ 432 w 916"/>
                  <a:gd name="T75" fmla="*/ 150 h 300"/>
                  <a:gd name="T76" fmla="*/ 405 w 916"/>
                  <a:gd name="T77" fmla="*/ 241 h 300"/>
                  <a:gd name="T78" fmla="*/ 342 w 916"/>
                  <a:gd name="T79" fmla="*/ 284 h 300"/>
                  <a:gd name="T80" fmla="*/ 266 w 916"/>
                  <a:gd name="T81" fmla="*/ 298 h 300"/>
                  <a:gd name="T82" fmla="*/ 201 w 916"/>
                  <a:gd name="T83" fmla="*/ 299 h 300"/>
                  <a:gd name="T84" fmla="*/ 129 w 916"/>
                  <a:gd name="T85" fmla="*/ 294 h 300"/>
                  <a:gd name="T86" fmla="*/ 57 w 916"/>
                  <a:gd name="T87" fmla="*/ 267 h 300"/>
                  <a:gd name="T88" fmla="*/ 7 w 916"/>
                  <a:gd name="T89" fmla="*/ 202 h 300"/>
                  <a:gd name="T90" fmla="*/ 7 w 916"/>
                  <a:gd name="T91" fmla="*/ 98 h 300"/>
                  <a:gd name="T92" fmla="*/ 57 w 916"/>
                  <a:gd name="T93" fmla="*/ 33 h 300"/>
                  <a:gd name="T94" fmla="*/ 129 w 916"/>
                  <a:gd name="T95" fmla="*/ 6 h 300"/>
                  <a:gd name="T96" fmla="*/ 201 w 916"/>
                  <a:gd name="T97" fmla="*/ 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16" h="300">
                    <a:moveTo>
                      <a:pt x="699" y="71"/>
                    </a:moveTo>
                    <a:lnTo>
                      <a:pt x="665" y="72"/>
                    </a:lnTo>
                    <a:lnTo>
                      <a:pt x="636" y="74"/>
                    </a:lnTo>
                    <a:lnTo>
                      <a:pt x="613" y="78"/>
                    </a:lnTo>
                    <a:lnTo>
                      <a:pt x="594" y="83"/>
                    </a:lnTo>
                    <a:lnTo>
                      <a:pt x="579" y="90"/>
                    </a:lnTo>
                    <a:lnTo>
                      <a:pt x="569" y="99"/>
                    </a:lnTo>
                    <a:lnTo>
                      <a:pt x="561" y="109"/>
                    </a:lnTo>
                    <a:lnTo>
                      <a:pt x="556" y="122"/>
                    </a:lnTo>
                    <a:lnTo>
                      <a:pt x="554" y="135"/>
                    </a:lnTo>
                    <a:lnTo>
                      <a:pt x="553" y="150"/>
                    </a:lnTo>
                    <a:lnTo>
                      <a:pt x="554" y="165"/>
                    </a:lnTo>
                    <a:lnTo>
                      <a:pt x="556" y="179"/>
                    </a:lnTo>
                    <a:lnTo>
                      <a:pt x="561" y="191"/>
                    </a:lnTo>
                    <a:lnTo>
                      <a:pt x="569" y="201"/>
                    </a:lnTo>
                    <a:lnTo>
                      <a:pt x="579" y="210"/>
                    </a:lnTo>
                    <a:lnTo>
                      <a:pt x="594" y="216"/>
                    </a:lnTo>
                    <a:lnTo>
                      <a:pt x="613" y="223"/>
                    </a:lnTo>
                    <a:lnTo>
                      <a:pt x="636" y="227"/>
                    </a:lnTo>
                    <a:lnTo>
                      <a:pt x="665" y="229"/>
                    </a:lnTo>
                    <a:lnTo>
                      <a:pt x="699" y="230"/>
                    </a:lnTo>
                    <a:lnTo>
                      <a:pt x="734" y="229"/>
                    </a:lnTo>
                    <a:lnTo>
                      <a:pt x="763" y="227"/>
                    </a:lnTo>
                    <a:lnTo>
                      <a:pt x="787" y="223"/>
                    </a:lnTo>
                    <a:lnTo>
                      <a:pt x="805" y="216"/>
                    </a:lnTo>
                    <a:lnTo>
                      <a:pt x="820" y="210"/>
                    </a:lnTo>
                    <a:lnTo>
                      <a:pt x="831" y="201"/>
                    </a:lnTo>
                    <a:lnTo>
                      <a:pt x="839" y="191"/>
                    </a:lnTo>
                    <a:lnTo>
                      <a:pt x="843" y="179"/>
                    </a:lnTo>
                    <a:lnTo>
                      <a:pt x="846" y="165"/>
                    </a:lnTo>
                    <a:lnTo>
                      <a:pt x="847" y="150"/>
                    </a:lnTo>
                    <a:lnTo>
                      <a:pt x="846" y="135"/>
                    </a:lnTo>
                    <a:lnTo>
                      <a:pt x="843" y="122"/>
                    </a:lnTo>
                    <a:lnTo>
                      <a:pt x="839" y="109"/>
                    </a:lnTo>
                    <a:lnTo>
                      <a:pt x="831" y="99"/>
                    </a:lnTo>
                    <a:lnTo>
                      <a:pt x="820" y="90"/>
                    </a:lnTo>
                    <a:lnTo>
                      <a:pt x="805" y="83"/>
                    </a:lnTo>
                    <a:lnTo>
                      <a:pt x="787" y="78"/>
                    </a:lnTo>
                    <a:lnTo>
                      <a:pt x="763" y="74"/>
                    </a:lnTo>
                    <a:lnTo>
                      <a:pt x="734" y="72"/>
                    </a:lnTo>
                    <a:lnTo>
                      <a:pt x="699" y="71"/>
                    </a:lnTo>
                    <a:close/>
                    <a:moveTo>
                      <a:pt x="216" y="71"/>
                    </a:moveTo>
                    <a:lnTo>
                      <a:pt x="182" y="72"/>
                    </a:lnTo>
                    <a:lnTo>
                      <a:pt x="153" y="74"/>
                    </a:lnTo>
                    <a:lnTo>
                      <a:pt x="130" y="78"/>
                    </a:lnTo>
                    <a:lnTo>
                      <a:pt x="111" y="83"/>
                    </a:lnTo>
                    <a:lnTo>
                      <a:pt x="96" y="90"/>
                    </a:lnTo>
                    <a:lnTo>
                      <a:pt x="85" y="99"/>
                    </a:lnTo>
                    <a:lnTo>
                      <a:pt x="78" y="109"/>
                    </a:lnTo>
                    <a:lnTo>
                      <a:pt x="73" y="122"/>
                    </a:lnTo>
                    <a:lnTo>
                      <a:pt x="70" y="135"/>
                    </a:lnTo>
                    <a:lnTo>
                      <a:pt x="70" y="150"/>
                    </a:lnTo>
                    <a:lnTo>
                      <a:pt x="70" y="165"/>
                    </a:lnTo>
                    <a:lnTo>
                      <a:pt x="73" y="179"/>
                    </a:lnTo>
                    <a:lnTo>
                      <a:pt x="78" y="191"/>
                    </a:lnTo>
                    <a:lnTo>
                      <a:pt x="85" y="201"/>
                    </a:lnTo>
                    <a:lnTo>
                      <a:pt x="96" y="210"/>
                    </a:lnTo>
                    <a:lnTo>
                      <a:pt x="111" y="216"/>
                    </a:lnTo>
                    <a:lnTo>
                      <a:pt x="130" y="223"/>
                    </a:lnTo>
                    <a:lnTo>
                      <a:pt x="153" y="227"/>
                    </a:lnTo>
                    <a:lnTo>
                      <a:pt x="182" y="229"/>
                    </a:lnTo>
                    <a:lnTo>
                      <a:pt x="216" y="230"/>
                    </a:lnTo>
                    <a:lnTo>
                      <a:pt x="250" y="229"/>
                    </a:lnTo>
                    <a:lnTo>
                      <a:pt x="280" y="227"/>
                    </a:lnTo>
                    <a:lnTo>
                      <a:pt x="304" y="223"/>
                    </a:lnTo>
                    <a:lnTo>
                      <a:pt x="322" y="216"/>
                    </a:lnTo>
                    <a:lnTo>
                      <a:pt x="337" y="210"/>
                    </a:lnTo>
                    <a:lnTo>
                      <a:pt x="348" y="201"/>
                    </a:lnTo>
                    <a:lnTo>
                      <a:pt x="355" y="191"/>
                    </a:lnTo>
                    <a:lnTo>
                      <a:pt x="360" y="179"/>
                    </a:lnTo>
                    <a:lnTo>
                      <a:pt x="363" y="165"/>
                    </a:lnTo>
                    <a:lnTo>
                      <a:pt x="363" y="150"/>
                    </a:lnTo>
                    <a:lnTo>
                      <a:pt x="363" y="135"/>
                    </a:lnTo>
                    <a:lnTo>
                      <a:pt x="360" y="122"/>
                    </a:lnTo>
                    <a:lnTo>
                      <a:pt x="355" y="109"/>
                    </a:lnTo>
                    <a:lnTo>
                      <a:pt x="348" y="99"/>
                    </a:lnTo>
                    <a:lnTo>
                      <a:pt x="337" y="90"/>
                    </a:lnTo>
                    <a:lnTo>
                      <a:pt x="322" y="83"/>
                    </a:lnTo>
                    <a:lnTo>
                      <a:pt x="304" y="78"/>
                    </a:lnTo>
                    <a:lnTo>
                      <a:pt x="280" y="74"/>
                    </a:lnTo>
                    <a:lnTo>
                      <a:pt x="250" y="72"/>
                    </a:lnTo>
                    <a:lnTo>
                      <a:pt x="216" y="71"/>
                    </a:lnTo>
                    <a:close/>
                    <a:moveTo>
                      <a:pt x="216" y="0"/>
                    </a:moveTo>
                    <a:lnTo>
                      <a:pt x="234" y="0"/>
                    </a:lnTo>
                    <a:lnTo>
                      <a:pt x="254" y="1"/>
                    </a:lnTo>
                    <a:lnTo>
                      <a:pt x="276" y="2"/>
                    </a:lnTo>
                    <a:lnTo>
                      <a:pt x="298" y="5"/>
                    </a:lnTo>
                    <a:lnTo>
                      <a:pt x="321" y="9"/>
                    </a:lnTo>
                    <a:lnTo>
                      <a:pt x="343" y="17"/>
                    </a:lnTo>
                    <a:lnTo>
                      <a:pt x="364" y="26"/>
                    </a:lnTo>
                    <a:lnTo>
                      <a:pt x="383" y="37"/>
                    </a:lnTo>
                    <a:lnTo>
                      <a:pt x="400" y="53"/>
                    </a:lnTo>
                    <a:lnTo>
                      <a:pt x="516" y="53"/>
                    </a:lnTo>
                    <a:lnTo>
                      <a:pt x="533" y="37"/>
                    </a:lnTo>
                    <a:lnTo>
                      <a:pt x="553" y="26"/>
                    </a:lnTo>
                    <a:lnTo>
                      <a:pt x="574" y="17"/>
                    </a:lnTo>
                    <a:lnTo>
                      <a:pt x="596" y="9"/>
                    </a:lnTo>
                    <a:lnTo>
                      <a:pt x="618" y="5"/>
                    </a:lnTo>
                    <a:lnTo>
                      <a:pt x="640" y="2"/>
                    </a:lnTo>
                    <a:lnTo>
                      <a:pt x="662" y="1"/>
                    </a:lnTo>
                    <a:lnTo>
                      <a:pt x="682" y="0"/>
                    </a:lnTo>
                    <a:lnTo>
                      <a:pt x="699" y="0"/>
                    </a:lnTo>
                    <a:lnTo>
                      <a:pt x="715" y="0"/>
                    </a:lnTo>
                    <a:lnTo>
                      <a:pt x="732" y="0"/>
                    </a:lnTo>
                    <a:lnTo>
                      <a:pt x="749" y="1"/>
                    </a:lnTo>
                    <a:lnTo>
                      <a:pt x="768" y="3"/>
                    </a:lnTo>
                    <a:lnTo>
                      <a:pt x="787" y="6"/>
                    </a:lnTo>
                    <a:lnTo>
                      <a:pt x="806" y="10"/>
                    </a:lnTo>
                    <a:lnTo>
                      <a:pt x="825" y="16"/>
                    </a:lnTo>
                    <a:lnTo>
                      <a:pt x="843" y="24"/>
                    </a:lnTo>
                    <a:lnTo>
                      <a:pt x="860" y="33"/>
                    </a:lnTo>
                    <a:lnTo>
                      <a:pt x="875" y="45"/>
                    </a:lnTo>
                    <a:lnTo>
                      <a:pt x="889" y="59"/>
                    </a:lnTo>
                    <a:lnTo>
                      <a:pt x="900" y="77"/>
                    </a:lnTo>
                    <a:lnTo>
                      <a:pt x="908" y="98"/>
                    </a:lnTo>
                    <a:lnTo>
                      <a:pt x="914" y="123"/>
                    </a:lnTo>
                    <a:lnTo>
                      <a:pt x="916" y="150"/>
                    </a:lnTo>
                    <a:lnTo>
                      <a:pt x="914" y="178"/>
                    </a:lnTo>
                    <a:lnTo>
                      <a:pt x="908" y="202"/>
                    </a:lnTo>
                    <a:lnTo>
                      <a:pt x="900" y="223"/>
                    </a:lnTo>
                    <a:lnTo>
                      <a:pt x="889" y="241"/>
                    </a:lnTo>
                    <a:lnTo>
                      <a:pt x="875" y="255"/>
                    </a:lnTo>
                    <a:lnTo>
                      <a:pt x="860" y="267"/>
                    </a:lnTo>
                    <a:lnTo>
                      <a:pt x="843" y="277"/>
                    </a:lnTo>
                    <a:lnTo>
                      <a:pt x="825" y="285"/>
                    </a:lnTo>
                    <a:lnTo>
                      <a:pt x="806" y="290"/>
                    </a:lnTo>
                    <a:lnTo>
                      <a:pt x="787" y="294"/>
                    </a:lnTo>
                    <a:lnTo>
                      <a:pt x="768" y="297"/>
                    </a:lnTo>
                    <a:lnTo>
                      <a:pt x="749" y="298"/>
                    </a:lnTo>
                    <a:lnTo>
                      <a:pt x="732" y="299"/>
                    </a:lnTo>
                    <a:lnTo>
                      <a:pt x="715" y="299"/>
                    </a:lnTo>
                    <a:lnTo>
                      <a:pt x="699" y="300"/>
                    </a:lnTo>
                    <a:lnTo>
                      <a:pt x="685" y="299"/>
                    </a:lnTo>
                    <a:lnTo>
                      <a:pt x="668" y="299"/>
                    </a:lnTo>
                    <a:lnTo>
                      <a:pt x="650" y="298"/>
                    </a:lnTo>
                    <a:lnTo>
                      <a:pt x="632" y="297"/>
                    </a:lnTo>
                    <a:lnTo>
                      <a:pt x="613" y="294"/>
                    </a:lnTo>
                    <a:lnTo>
                      <a:pt x="593" y="290"/>
                    </a:lnTo>
                    <a:lnTo>
                      <a:pt x="575" y="285"/>
                    </a:lnTo>
                    <a:lnTo>
                      <a:pt x="557" y="277"/>
                    </a:lnTo>
                    <a:lnTo>
                      <a:pt x="540" y="267"/>
                    </a:lnTo>
                    <a:lnTo>
                      <a:pt x="524" y="255"/>
                    </a:lnTo>
                    <a:lnTo>
                      <a:pt x="511" y="241"/>
                    </a:lnTo>
                    <a:lnTo>
                      <a:pt x="500" y="224"/>
                    </a:lnTo>
                    <a:lnTo>
                      <a:pt x="491" y="202"/>
                    </a:lnTo>
                    <a:lnTo>
                      <a:pt x="486" y="179"/>
                    </a:lnTo>
                    <a:lnTo>
                      <a:pt x="484" y="150"/>
                    </a:lnTo>
                    <a:lnTo>
                      <a:pt x="485" y="137"/>
                    </a:lnTo>
                    <a:lnTo>
                      <a:pt x="486" y="125"/>
                    </a:lnTo>
                    <a:lnTo>
                      <a:pt x="430" y="125"/>
                    </a:lnTo>
                    <a:lnTo>
                      <a:pt x="432" y="137"/>
                    </a:lnTo>
                    <a:lnTo>
                      <a:pt x="432" y="150"/>
                    </a:lnTo>
                    <a:lnTo>
                      <a:pt x="430" y="179"/>
                    </a:lnTo>
                    <a:lnTo>
                      <a:pt x="425" y="202"/>
                    </a:lnTo>
                    <a:lnTo>
                      <a:pt x="416" y="224"/>
                    </a:lnTo>
                    <a:lnTo>
                      <a:pt x="405" y="241"/>
                    </a:lnTo>
                    <a:lnTo>
                      <a:pt x="392" y="255"/>
                    </a:lnTo>
                    <a:lnTo>
                      <a:pt x="377" y="267"/>
                    </a:lnTo>
                    <a:lnTo>
                      <a:pt x="360" y="277"/>
                    </a:lnTo>
                    <a:lnTo>
                      <a:pt x="342" y="284"/>
                    </a:lnTo>
                    <a:lnTo>
                      <a:pt x="323" y="290"/>
                    </a:lnTo>
                    <a:lnTo>
                      <a:pt x="304" y="294"/>
                    </a:lnTo>
                    <a:lnTo>
                      <a:pt x="285" y="296"/>
                    </a:lnTo>
                    <a:lnTo>
                      <a:pt x="266" y="298"/>
                    </a:lnTo>
                    <a:lnTo>
                      <a:pt x="248" y="299"/>
                    </a:lnTo>
                    <a:lnTo>
                      <a:pt x="231" y="299"/>
                    </a:lnTo>
                    <a:lnTo>
                      <a:pt x="216" y="299"/>
                    </a:lnTo>
                    <a:lnTo>
                      <a:pt x="201" y="299"/>
                    </a:lnTo>
                    <a:lnTo>
                      <a:pt x="185" y="299"/>
                    </a:lnTo>
                    <a:lnTo>
                      <a:pt x="167" y="298"/>
                    </a:lnTo>
                    <a:lnTo>
                      <a:pt x="148" y="296"/>
                    </a:lnTo>
                    <a:lnTo>
                      <a:pt x="129" y="294"/>
                    </a:lnTo>
                    <a:lnTo>
                      <a:pt x="110" y="290"/>
                    </a:lnTo>
                    <a:lnTo>
                      <a:pt x="91" y="284"/>
                    </a:lnTo>
                    <a:lnTo>
                      <a:pt x="73" y="277"/>
                    </a:lnTo>
                    <a:lnTo>
                      <a:pt x="57" y="267"/>
                    </a:lnTo>
                    <a:lnTo>
                      <a:pt x="41" y="255"/>
                    </a:lnTo>
                    <a:lnTo>
                      <a:pt x="27" y="240"/>
                    </a:lnTo>
                    <a:lnTo>
                      <a:pt x="16" y="223"/>
                    </a:lnTo>
                    <a:lnTo>
                      <a:pt x="7" y="202"/>
                    </a:lnTo>
                    <a:lnTo>
                      <a:pt x="2" y="178"/>
                    </a:lnTo>
                    <a:lnTo>
                      <a:pt x="0" y="150"/>
                    </a:lnTo>
                    <a:lnTo>
                      <a:pt x="2" y="122"/>
                    </a:lnTo>
                    <a:lnTo>
                      <a:pt x="7" y="98"/>
                    </a:lnTo>
                    <a:lnTo>
                      <a:pt x="16" y="77"/>
                    </a:lnTo>
                    <a:lnTo>
                      <a:pt x="27" y="59"/>
                    </a:lnTo>
                    <a:lnTo>
                      <a:pt x="41" y="45"/>
                    </a:lnTo>
                    <a:lnTo>
                      <a:pt x="57" y="33"/>
                    </a:lnTo>
                    <a:lnTo>
                      <a:pt x="73" y="23"/>
                    </a:lnTo>
                    <a:lnTo>
                      <a:pt x="91" y="16"/>
                    </a:lnTo>
                    <a:lnTo>
                      <a:pt x="110" y="10"/>
                    </a:lnTo>
                    <a:lnTo>
                      <a:pt x="129" y="6"/>
                    </a:lnTo>
                    <a:lnTo>
                      <a:pt x="148" y="3"/>
                    </a:lnTo>
                    <a:lnTo>
                      <a:pt x="167" y="1"/>
                    </a:lnTo>
                    <a:lnTo>
                      <a:pt x="185" y="0"/>
                    </a:lnTo>
                    <a:lnTo>
                      <a:pt x="201" y="0"/>
                    </a:lnTo>
                    <a:lnTo>
                      <a:pt x="2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21" name="Freeform 24"/>
              <p:cNvSpPr>
                <a:spLocks noEditPoints="1"/>
              </p:cNvSpPr>
              <p:nvPr/>
            </p:nvSpPr>
            <p:spPr bwMode="auto">
              <a:xfrm>
                <a:off x="2597" y="4335"/>
                <a:ext cx="217" cy="124"/>
              </a:xfrm>
              <a:custGeom>
                <a:avLst/>
                <a:gdLst>
                  <a:gd name="T0" fmla="*/ 1796 w 2393"/>
                  <a:gd name="T1" fmla="*/ 704 h 1360"/>
                  <a:gd name="T2" fmla="*/ 1761 w 2393"/>
                  <a:gd name="T3" fmla="*/ 720 h 1360"/>
                  <a:gd name="T4" fmla="*/ 1590 w 2393"/>
                  <a:gd name="T5" fmla="*/ 904 h 1360"/>
                  <a:gd name="T6" fmla="*/ 1882 w 2393"/>
                  <a:gd name="T7" fmla="*/ 733 h 1360"/>
                  <a:gd name="T8" fmla="*/ 1851 w 2393"/>
                  <a:gd name="T9" fmla="*/ 709 h 1360"/>
                  <a:gd name="T10" fmla="*/ 1814 w 2393"/>
                  <a:gd name="T11" fmla="*/ 702 h 1360"/>
                  <a:gd name="T12" fmla="*/ 1831 w 2393"/>
                  <a:gd name="T13" fmla="*/ 20 h 1360"/>
                  <a:gd name="T14" fmla="*/ 1950 w 2393"/>
                  <a:gd name="T15" fmla="*/ 61 h 1360"/>
                  <a:gd name="T16" fmla="*/ 2057 w 2393"/>
                  <a:gd name="T17" fmla="*/ 121 h 1360"/>
                  <a:gd name="T18" fmla="*/ 2154 w 2393"/>
                  <a:gd name="T19" fmla="*/ 196 h 1360"/>
                  <a:gd name="T20" fmla="*/ 2235 w 2393"/>
                  <a:gd name="T21" fmla="*/ 286 h 1360"/>
                  <a:gd name="T22" fmla="*/ 2301 w 2393"/>
                  <a:gd name="T23" fmla="*/ 388 h 1360"/>
                  <a:gd name="T24" fmla="*/ 2352 w 2393"/>
                  <a:gd name="T25" fmla="*/ 501 h 1360"/>
                  <a:gd name="T26" fmla="*/ 2382 w 2393"/>
                  <a:gd name="T27" fmla="*/ 622 h 1360"/>
                  <a:gd name="T28" fmla="*/ 2393 w 2393"/>
                  <a:gd name="T29" fmla="*/ 748 h 1360"/>
                  <a:gd name="T30" fmla="*/ 2390 w 2393"/>
                  <a:gd name="T31" fmla="*/ 1230 h 1360"/>
                  <a:gd name="T32" fmla="*/ 2370 w 2393"/>
                  <a:gd name="T33" fmla="*/ 1282 h 1360"/>
                  <a:gd name="T34" fmla="*/ 2335 w 2393"/>
                  <a:gd name="T35" fmla="*/ 1324 h 1360"/>
                  <a:gd name="T36" fmla="*/ 2286 w 2393"/>
                  <a:gd name="T37" fmla="*/ 1351 h 1360"/>
                  <a:gd name="T38" fmla="*/ 2230 w 2393"/>
                  <a:gd name="T39" fmla="*/ 1360 h 1360"/>
                  <a:gd name="T40" fmla="*/ 129 w 2393"/>
                  <a:gd name="T41" fmla="*/ 1358 h 1360"/>
                  <a:gd name="T42" fmla="*/ 77 w 2393"/>
                  <a:gd name="T43" fmla="*/ 1339 h 1360"/>
                  <a:gd name="T44" fmla="*/ 36 w 2393"/>
                  <a:gd name="T45" fmla="*/ 1304 h 1360"/>
                  <a:gd name="T46" fmla="*/ 10 w 2393"/>
                  <a:gd name="T47" fmla="*/ 1256 h 1360"/>
                  <a:gd name="T48" fmla="*/ 0 w 2393"/>
                  <a:gd name="T49" fmla="*/ 1200 h 1360"/>
                  <a:gd name="T50" fmla="*/ 3 w 2393"/>
                  <a:gd name="T51" fmla="*/ 684 h 1360"/>
                  <a:gd name="T52" fmla="*/ 23 w 2393"/>
                  <a:gd name="T53" fmla="*/ 561 h 1360"/>
                  <a:gd name="T54" fmla="*/ 63 w 2393"/>
                  <a:gd name="T55" fmla="*/ 443 h 1360"/>
                  <a:gd name="T56" fmla="*/ 122 w 2393"/>
                  <a:gd name="T57" fmla="*/ 336 h 1360"/>
                  <a:gd name="T58" fmla="*/ 195 w 2393"/>
                  <a:gd name="T59" fmla="*/ 240 h 1360"/>
                  <a:gd name="T60" fmla="*/ 283 w 2393"/>
                  <a:gd name="T61" fmla="*/ 157 h 1360"/>
                  <a:gd name="T62" fmla="*/ 385 w 2393"/>
                  <a:gd name="T63" fmla="*/ 89 h 1360"/>
                  <a:gd name="T64" fmla="*/ 498 w 2393"/>
                  <a:gd name="T65" fmla="*/ 38 h 1360"/>
                  <a:gd name="T66" fmla="*/ 640 w 2393"/>
                  <a:gd name="T67" fmla="*/ 0 h 1360"/>
                  <a:gd name="T68" fmla="*/ 1748 w 2393"/>
                  <a:gd name="T69" fmla="*/ 0 h 1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393" h="1360">
                    <a:moveTo>
                      <a:pt x="1814" y="702"/>
                    </a:moveTo>
                    <a:lnTo>
                      <a:pt x="1796" y="704"/>
                    </a:lnTo>
                    <a:lnTo>
                      <a:pt x="1778" y="709"/>
                    </a:lnTo>
                    <a:lnTo>
                      <a:pt x="1761" y="720"/>
                    </a:lnTo>
                    <a:lnTo>
                      <a:pt x="1746" y="733"/>
                    </a:lnTo>
                    <a:lnTo>
                      <a:pt x="1590" y="904"/>
                    </a:lnTo>
                    <a:lnTo>
                      <a:pt x="2038" y="904"/>
                    </a:lnTo>
                    <a:lnTo>
                      <a:pt x="1882" y="733"/>
                    </a:lnTo>
                    <a:lnTo>
                      <a:pt x="1867" y="719"/>
                    </a:lnTo>
                    <a:lnTo>
                      <a:pt x="1851" y="709"/>
                    </a:lnTo>
                    <a:lnTo>
                      <a:pt x="1833" y="703"/>
                    </a:lnTo>
                    <a:lnTo>
                      <a:pt x="1814" y="702"/>
                    </a:lnTo>
                    <a:close/>
                    <a:moveTo>
                      <a:pt x="1748" y="0"/>
                    </a:moveTo>
                    <a:lnTo>
                      <a:pt x="1831" y="20"/>
                    </a:lnTo>
                    <a:lnTo>
                      <a:pt x="1892" y="38"/>
                    </a:lnTo>
                    <a:lnTo>
                      <a:pt x="1950" y="61"/>
                    </a:lnTo>
                    <a:lnTo>
                      <a:pt x="2005" y="88"/>
                    </a:lnTo>
                    <a:lnTo>
                      <a:pt x="2057" y="121"/>
                    </a:lnTo>
                    <a:lnTo>
                      <a:pt x="2107" y="157"/>
                    </a:lnTo>
                    <a:lnTo>
                      <a:pt x="2154" y="196"/>
                    </a:lnTo>
                    <a:lnTo>
                      <a:pt x="2196" y="239"/>
                    </a:lnTo>
                    <a:lnTo>
                      <a:pt x="2235" y="286"/>
                    </a:lnTo>
                    <a:lnTo>
                      <a:pt x="2270" y="336"/>
                    </a:lnTo>
                    <a:lnTo>
                      <a:pt x="2301" y="388"/>
                    </a:lnTo>
                    <a:lnTo>
                      <a:pt x="2328" y="443"/>
                    </a:lnTo>
                    <a:lnTo>
                      <a:pt x="2352" y="501"/>
                    </a:lnTo>
                    <a:lnTo>
                      <a:pt x="2369" y="561"/>
                    </a:lnTo>
                    <a:lnTo>
                      <a:pt x="2382" y="622"/>
                    </a:lnTo>
                    <a:lnTo>
                      <a:pt x="2390" y="684"/>
                    </a:lnTo>
                    <a:lnTo>
                      <a:pt x="2393" y="748"/>
                    </a:lnTo>
                    <a:lnTo>
                      <a:pt x="2393" y="1200"/>
                    </a:lnTo>
                    <a:lnTo>
                      <a:pt x="2390" y="1230"/>
                    </a:lnTo>
                    <a:lnTo>
                      <a:pt x="2383" y="1256"/>
                    </a:lnTo>
                    <a:lnTo>
                      <a:pt x="2370" y="1282"/>
                    </a:lnTo>
                    <a:lnTo>
                      <a:pt x="2354" y="1304"/>
                    </a:lnTo>
                    <a:lnTo>
                      <a:pt x="2335" y="1324"/>
                    </a:lnTo>
                    <a:lnTo>
                      <a:pt x="2311" y="1339"/>
                    </a:lnTo>
                    <a:lnTo>
                      <a:pt x="2286" y="1351"/>
                    </a:lnTo>
                    <a:lnTo>
                      <a:pt x="2259" y="1358"/>
                    </a:lnTo>
                    <a:lnTo>
                      <a:pt x="2230" y="1360"/>
                    </a:lnTo>
                    <a:lnTo>
                      <a:pt x="157" y="1360"/>
                    </a:lnTo>
                    <a:lnTo>
                      <a:pt x="129" y="1358"/>
                    </a:lnTo>
                    <a:lnTo>
                      <a:pt x="101" y="1351"/>
                    </a:lnTo>
                    <a:lnTo>
                      <a:pt x="77" y="1339"/>
                    </a:lnTo>
                    <a:lnTo>
                      <a:pt x="55" y="1324"/>
                    </a:lnTo>
                    <a:lnTo>
                      <a:pt x="36" y="1304"/>
                    </a:lnTo>
                    <a:lnTo>
                      <a:pt x="21" y="1282"/>
                    </a:lnTo>
                    <a:lnTo>
                      <a:pt x="10" y="1256"/>
                    </a:lnTo>
                    <a:lnTo>
                      <a:pt x="3" y="1230"/>
                    </a:lnTo>
                    <a:lnTo>
                      <a:pt x="0" y="1200"/>
                    </a:lnTo>
                    <a:lnTo>
                      <a:pt x="0" y="748"/>
                    </a:lnTo>
                    <a:lnTo>
                      <a:pt x="3" y="684"/>
                    </a:lnTo>
                    <a:lnTo>
                      <a:pt x="11" y="622"/>
                    </a:lnTo>
                    <a:lnTo>
                      <a:pt x="23" y="561"/>
                    </a:lnTo>
                    <a:lnTo>
                      <a:pt x="41" y="501"/>
                    </a:lnTo>
                    <a:lnTo>
                      <a:pt x="63" y="443"/>
                    </a:lnTo>
                    <a:lnTo>
                      <a:pt x="90" y="389"/>
                    </a:lnTo>
                    <a:lnTo>
                      <a:pt x="122" y="336"/>
                    </a:lnTo>
                    <a:lnTo>
                      <a:pt x="156" y="286"/>
                    </a:lnTo>
                    <a:lnTo>
                      <a:pt x="195" y="240"/>
                    </a:lnTo>
                    <a:lnTo>
                      <a:pt x="237" y="196"/>
                    </a:lnTo>
                    <a:lnTo>
                      <a:pt x="283" y="157"/>
                    </a:lnTo>
                    <a:lnTo>
                      <a:pt x="332" y="121"/>
                    </a:lnTo>
                    <a:lnTo>
                      <a:pt x="385" y="89"/>
                    </a:lnTo>
                    <a:lnTo>
                      <a:pt x="440" y="62"/>
                    </a:lnTo>
                    <a:lnTo>
                      <a:pt x="498" y="38"/>
                    </a:lnTo>
                    <a:lnTo>
                      <a:pt x="559" y="20"/>
                    </a:lnTo>
                    <a:lnTo>
                      <a:pt x="640" y="0"/>
                    </a:lnTo>
                    <a:lnTo>
                      <a:pt x="1193" y="1280"/>
                    </a:lnTo>
                    <a:lnTo>
                      <a:pt x="174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22" name="Freeform 25"/>
              <p:cNvSpPr>
                <a:spLocks/>
              </p:cNvSpPr>
              <p:nvPr/>
            </p:nvSpPr>
            <p:spPr bwMode="auto">
              <a:xfrm>
                <a:off x="2689" y="4347"/>
                <a:ext cx="34" cy="83"/>
              </a:xfrm>
              <a:custGeom>
                <a:avLst/>
                <a:gdLst>
                  <a:gd name="T0" fmla="*/ 135 w 373"/>
                  <a:gd name="T1" fmla="*/ 0 h 915"/>
                  <a:gd name="T2" fmla="*/ 237 w 373"/>
                  <a:gd name="T3" fmla="*/ 0 h 915"/>
                  <a:gd name="T4" fmla="*/ 258 w 373"/>
                  <a:gd name="T5" fmla="*/ 2 h 915"/>
                  <a:gd name="T6" fmla="*/ 278 w 373"/>
                  <a:gd name="T7" fmla="*/ 9 h 915"/>
                  <a:gd name="T8" fmla="*/ 295 w 373"/>
                  <a:gd name="T9" fmla="*/ 21 h 915"/>
                  <a:gd name="T10" fmla="*/ 310 w 373"/>
                  <a:gd name="T11" fmla="*/ 36 h 915"/>
                  <a:gd name="T12" fmla="*/ 321 w 373"/>
                  <a:gd name="T13" fmla="*/ 53 h 915"/>
                  <a:gd name="T14" fmla="*/ 328 w 373"/>
                  <a:gd name="T15" fmla="*/ 74 h 915"/>
                  <a:gd name="T16" fmla="*/ 366 w 373"/>
                  <a:gd name="T17" fmla="*/ 234 h 915"/>
                  <a:gd name="T18" fmla="*/ 368 w 373"/>
                  <a:gd name="T19" fmla="*/ 257 h 915"/>
                  <a:gd name="T20" fmla="*/ 365 w 373"/>
                  <a:gd name="T21" fmla="*/ 281 h 915"/>
                  <a:gd name="T22" fmla="*/ 357 w 373"/>
                  <a:gd name="T23" fmla="*/ 301 h 915"/>
                  <a:gd name="T24" fmla="*/ 345 w 373"/>
                  <a:gd name="T25" fmla="*/ 319 h 915"/>
                  <a:gd name="T26" fmla="*/ 329 w 373"/>
                  <a:gd name="T27" fmla="*/ 334 h 915"/>
                  <a:gd name="T28" fmla="*/ 309 w 373"/>
                  <a:gd name="T29" fmla="*/ 345 h 915"/>
                  <a:gd name="T30" fmla="*/ 287 w 373"/>
                  <a:gd name="T31" fmla="*/ 351 h 915"/>
                  <a:gd name="T32" fmla="*/ 373 w 373"/>
                  <a:gd name="T33" fmla="*/ 438 h 915"/>
                  <a:gd name="T34" fmla="*/ 187 w 373"/>
                  <a:gd name="T35" fmla="*/ 915 h 915"/>
                  <a:gd name="T36" fmla="*/ 0 w 373"/>
                  <a:gd name="T37" fmla="*/ 438 h 915"/>
                  <a:gd name="T38" fmla="*/ 85 w 373"/>
                  <a:gd name="T39" fmla="*/ 351 h 915"/>
                  <a:gd name="T40" fmla="*/ 63 w 373"/>
                  <a:gd name="T41" fmla="*/ 345 h 915"/>
                  <a:gd name="T42" fmla="*/ 44 w 373"/>
                  <a:gd name="T43" fmla="*/ 334 h 915"/>
                  <a:gd name="T44" fmla="*/ 27 w 373"/>
                  <a:gd name="T45" fmla="*/ 319 h 915"/>
                  <a:gd name="T46" fmla="*/ 15 w 373"/>
                  <a:gd name="T47" fmla="*/ 301 h 915"/>
                  <a:gd name="T48" fmla="*/ 7 w 373"/>
                  <a:gd name="T49" fmla="*/ 281 h 915"/>
                  <a:gd name="T50" fmla="*/ 4 w 373"/>
                  <a:gd name="T51" fmla="*/ 257 h 915"/>
                  <a:gd name="T52" fmla="*/ 6 w 373"/>
                  <a:gd name="T53" fmla="*/ 234 h 915"/>
                  <a:gd name="T54" fmla="*/ 44 w 373"/>
                  <a:gd name="T55" fmla="*/ 74 h 915"/>
                  <a:gd name="T56" fmla="*/ 52 w 373"/>
                  <a:gd name="T57" fmla="*/ 53 h 915"/>
                  <a:gd name="T58" fmla="*/ 63 w 373"/>
                  <a:gd name="T59" fmla="*/ 36 h 915"/>
                  <a:gd name="T60" fmla="*/ 77 w 373"/>
                  <a:gd name="T61" fmla="*/ 21 h 915"/>
                  <a:gd name="T62" fmla="*/ 95 w 373"/>
                  <a:gd name="T63" fmla="*/ 9 h 915"/>
                  <a:gd name="T64" fmla="*/ 114 w 373"/>
                  <a:gd name="T65" fmla="*/ 2 h 915"/>
                  <a:gd name="T66" fmla="*/ 135 w 373"/>
                  <a:gd name="T67" fmla="*/ 0 h 9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73" h="915">
                    <a:moveTo>
                      <a:pt x="135" y="0"/>
                    </a:moveTo>
                    <a:lnTo>
                      <a:pt x="237" y="0"/>
                    </a:lnTo>
                    <a:lnTo>
                      <a:pt x="258" y="2"/>
                    </a:lnTo>
                    <a:lnTo>
                      <a:pt x="278" y="9"/>
                    </a:lnTo>
                    <a:lnTo>
                      <a:pt x="295" y="21"/>
                    </a:lnTo>
                    <a:lnTo>
                      <a:pt x="310" y="36"/>
                    </a:lnTo>
                    <a:lnTo>
                      <a:pt x="321" y="53"/>
                    </a:lnTo>
                    <a:lnTo>
                      <a:pt x="328" y="74"/>
                    </a:lnTo>
                    <a:lnTo>
                      <a:pt x="366" y="234"/>
                    </a:lnTo>
                    <a:lnTo>
                      <a:pt x="368" y="257"/>
                    </a:lnTo>
                    <a:lnTo>
                      <a:pt x="365" y="281"/>
                    </a:lnTo>
                    <a:lnTo>
                      <a:pt x="357" y="301"/>
                    </a:lnTo>
                    <a:lnTo>
                      <a:pt x="345" y="319"/>
                    </a:lnTo>
                    <a:lnTo>
                      <a:pt x="329" y="334"/>
                    </a:lnTo>
                    <a:lnTo>
                      <a:pt x="309" y="345"/>
                    </a:lnTo>
                    <a:lnTo>
                      <a:pt x="287" y="351"/>
                    </a:lnTo>
                    <a:lnTo>
                      <a:pt x="373" y="438"/>
                    </a:lnTo>
                    <a:lnTo>
                      <a:pt x="187" y="915"/>
                    </a:lnTo>
                    <a:lnTo>
                      <a:pt x="0" y="438"/>
                    </a:lnTo>
                    <a:lnTo>
                      <a:pt x="85" y="351"/>
                    </a:lnTo>
                    <a:lnTo>
                      <a:pt x="63" y="345"/>
                    </a:lnTo>
                    <a:lnTo>
                      <a:pt x="44" y="334"/>
                    </a:lnTo>
                    <a:lnTo>
                      <a:pt x="27" y="319"/>
                    </a:lnTo>
                    <a:lnTo>
                      <a:pt x="15" y="301"/>
                    </a:lnTo>
                    <a:lnTo>
                      <a:pt x="7" y="281"/>
                    </a:lnTo>
                    <a:lnTo>
                      <a:pt x="4" y="257"/>
                    </a:lnTo>
                    <a:lnTo>
                      <a:pt x="6" y="234"/>
                    </a:lnTo>
                    <a:lnTo>
                      <a:pt x="44" y="74"/>
                    </a:lnTo>
                    <a:lnTo>
                      <a:pt x="52" y="53"/>
                    </a:lnTo>
                    <a:lnTo>
                      <a:pt x="63" y="36"/>
                    </a:lnTo>
                    <a:lnTo>
                      <a:pt x="77" y="21"/>
                    </a:lnTo>
                    <a:lnTo>
                      <a:pt x="95" y="9"/>
                    </a:lnTo>
                    <a:lnTo>
                      <a:pt x="114" y="2"/>
                    </a:lnTo>
                    <a:lnTo>
                      <a:pt x="13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1" name="Group 16"/>
            <p:cNvGrpSpPr>
              <a:grpSpLocks noChangeAspect="1"/>
            </p:cNvGrpSpPr>
            <p:nvPr/>
          </p:nvGrpSpPr>
          <p:grpSpPr bwMode="auto">
            <a:xfrm>
              <a:off x="596845" y="5823027"/>
              <a:ext cx="162480" cy="186754"/>
              <a:chOff x="1039" y="1681"/>
              <a:chExt cx="1071" cy="1231"/>
            </a:xfrm>
            <a:grpFill/>
          </p:grpSpPr>
          <p:sp>
            <p:nvSpPr>
              <p:cNvPr id="15" name="Freeform 17"/>
              <p:cNvSpPr>
                <a:spLocks noEditPoints="1"/>
              </p:cNvSpPr>
              <p:nvPr/>
            </p:nvSpPr>
            <p:spPr bwMode="auto">
              <a:xfrm>
                <a:off x="1039" y="1681"/>
                <a:ext cx="1071" cy="1099"/>
              </a:xfrm>
              <a:custGeom>
                <a:avLst/>
                <a:gdLst>
                  <a:gd name="T0" fmla="*/ 3169 w 3212"/>
                  <a:gd name="T1" fmla="*/ 566 h 3298"/>
                  <a:gd name="T2" fmla="*/ 3035 w 3212"/>
                  <a:gd name="T3" fmla="*/ 475 h 3298"/>
                  <a:gd name="T4" fmla="*/ 2711 w 3212"/>
                  <a:gd name="T5" fmla="*/ 199 h 3298"/>
                  <a:gd name="T6" fmla="*/ 2384 w 3212"/>
                  <a:gd name="T7" fmla="*/ 19 h 3298"/>
                  <a:gd name="T8" fmla="*/ 2347 w 3212"/>
                  <a:gd name="T9" fmla="*/ 4 h 3298"/>
                  <a:gd name="T10" fmla="*/ 2278 w 3212"/>
                  <a:gd name="T11" fmla="*/ 47 h 3298"/>
                  <a:gd name="T12" fmla="*/ 2171 w 3212"/>
                  <a:gd name="T13" fmla="*/ 190 h 3298"/>
                  <a:gd name="T14" fmla="*/ 1698 w 3212"/>
                  <a:gd name="T15" fmla="*/ 610 h 3298"/>
                  <a:gd name="T16" fmla="*/ 716 w 3212"/>
                  <a:gd name="T17" fmla="*/ 1337 h 3298"/>
                  <a:gd name="T18" fmla="*/ 296 w 3212"/>
                  <a:gd name="T19" fmla="*/ 1713 h 3298"/>
                  <a:gd name="T20" fmla="*/ 59 w 3212"/>
                  <a:gd name="T21" fmla="*/ 2061 h 3298"/>
                  <a:gd name="T22" fmla="*/ 0 w 3212"/>
                  <a:gd name="T23" fmla="*/ 2479 h 3298"/>
                  <a:gd name="T24" fmla="*/ 29 w 3212"/>
                  <a:gd name="T25" fmla="*/ 2758 h 3298"/>
                  <a:gd name="T26" fmla="*/ 183 w 3212"/>
                  <a:gd name="T27" fmla="*/ 2915 h 3298"/>
                  <a:gd name="T28" fmla="*/ 615 w 3212"/>
                  <a:gd name="T29" fmla="*/ 3255 h 3298"/>
                  <a:gd name="T30" fmla="*/ 886 w 3212"/>
                  <a:gd name="T31" fmla="*/ 3291 h 3298"/>
                  <a:gd name="T32" fmla="*/ 1138 w 3212"/>
                  <a:gd name="T33" fmla="*/ 3171 h 3298"/>
                  <a:gd name="T34" fmla="*/ 1808 w 3212"/>
                  <a:gd name="T35" fmla="*/ 2600 h 3298"/>
                  <a:gd name="T36" fmla="*/ 2812 w 3212"/>
                  <a:gd name="T37" fmla="*/ 1724 h 3298"/>
                  <a:gd name="T38" fmla="*/ 3103 w 3212"/>
                  <a:gd name="T39" fmla="*/ 1438 h 3298"/>
                  <a:gd name="T40" fmla="*/ 3146 w 3212"/>
                  <a:gd name="T41" fmla="*/ 1401 h 3298"/>
                  <a:gd name="T42" fmla="*/ 3193 w 3212"/>
                  <a:gd name="T43" fmla="*/ 1183 h 3298"/>
                  <a:gd name="T44" fmla="*/ 3208 w 3212"/>
                  <a:gd name="T45" fmla="*/ 620 h 3298"/>
                  <a:gd name="T46" fmla="*/ 1001 w 3212"/>
                  <a:gd name="T47" fmla="*/ 3114 h 3298"/>
                  <a:gd name="T48" fmla="*/ 881 w 3212"/>
                  <a:gd name="T49" fmla="*/ 3066 h 3298"/>
                  <a:gd name="T50" fmla="*/ 844 w 3212"/>
                  <a:gd name="T51" fmla="*/ 2610 h 3298"/>
                  <a:gd name="T52" fmla="*/ 840 w 3212"/>
                  <a:gd name="T53" fmla="*/ 2398 h 3298"/>
                  <a:gd name="T54" fmla="*/ 401 w 3212"/>
                  <a:gd name="T55" fmla="*/ 2082 h 3298"/>
                  <a:gd name="T56" fmla="*/ 241 w 3212"/>
                  <a:gd name="T57" fmla="*/ 1969 h 3298"/>
                  <a:gd name="T58" fmla="*/ 752 w 3212"/>
                  <a:gd name="T59" fmla="*/ 2141 h 3298"/>
                  <a:gd name="T60" fmla="*/ 1034 w 3212"/>
                  <a:gd name="T61" fmla="*/ 2354 h 3298"/>
                  <a:gd name="T62" fmla="*/ 1418 w 3212"/>
                  <a:gd name="T63" fmla="*/ 2074 h 3298"/>
                  <a:gd name="T64" fmla="*/ 1624 w 3212"/>
                  <a:gd name="T65" fmla="*/ 1847 h 3298"/>
                  <a:gd name="T66" fmla="*/ 1420 w 3212"/>
                  <a:gd name="T67" fmla="*/ 1596 h 3298"/>
                  <a:gd name="T68" fmla="*/ 1082 w 3212"/>
                  <a:gd name="T69" fmla="*/ 1248 h 3298"/>
                  <a:gd name="T70" fmla="*/ 1614 w 3212"/>
                  <a:gd name="T71" fmla="*/ 825 h 3298"/>
                  <a:gd name="T72" fmla="*/ 2194 w 3212"/>
                  <a:gd name="T73" fmla="*/ 338 h 3298"/>
                  <a:gd name="T74" fmla="*/ 2374 w 3212"/>
                  <a:gd name="T75" fmla="*/ 118 h 3298"/>
                  <a:gd name="T76" fmla="*/ 2661 w 3212"/>
                  <a:gd name="T77" fmla="*/ 304 h 3298"/>
                  <a:gd name="T78" fmla="*/ 2993 w 3212"/>
                  <a:gd name="T79" fmla="*/ 603 h 3298"/>
                  <a:gd name="T80" fmla="*/ 2474 w 3212"/>
                  <a:gd name="T81" fmla="*/ 1257 h 3298"/>
                  <a:gd name="T82" fmla="*/ 1732 w 3212"/>
                  <a:gd name="T83" fmla="*/ 1951 h 3298"/>
                  <a:gd name="T84" fmla="*/ 1047 w 3212"/>
                  <a:gd name="T85" fmla="*/ 2462 h 3298"/>
                  <a:gd name="T86" fmla="*/ 1012 w 3212"/>
                  <a:gd name="T87" fmla="*/ 2472 h 3298"/>
                  <a:gd name="T88" fmla="*/ 3078 w 3212"/>
                  <a:gd name="T89" fmla="*/ 1147 h 3298"/>
                  <a:gd name="T90" fmla="*/ 3067 w 3212"/>
                  <a:gd name="T91" fmla="*/ 1301 h 3298"/>
                  <a:gd name="T92" fmla="*/ 3051 w 3212"/>
                  <a:gd name="T93" fmla="*/ 1343 h 3298"/>
                  <a:gd name="T94" fmla="*/ 3018 w 3212"/>
                  <a:gd name="T95" fmla="*/ 1366 h 3298"/>
                  <a:gd name="T96" fmla="*/ 2890 w 3212"/>
                  <a:gd name="T97" fmla="*/ 1493 h 3298"/>
                  <a:gd name="T98" fmla="*/ 1823 w 3212"/>
                  <a:gd name="T99" fmla="*/ 2434 h 3298"/>
                  <a:gd name="T100" fmla="*/ 1765 w 3212"/>
                  <a:gd name="T101" fmla="*/ 2231 h 3298"/>
                  <a:gd name="T102" fmla="*/ 1749 w 3212"/>
                  <a:gd name="T103" fmla="*/ 2105 h 3298"/>
                  <a:gd name="T104" fmla="*/ 2236 w 3212"/>
                  <a:gd name="T105" fmla="*/ 1651 h 3298"/>
                  <a:gd name="T106" fmla="*/ 3095 w 3212"/>
                  <a:gd name="T107" fmla="*/ 770 h 3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212" h="3298">
                    <a:moveTo>
                      <a:pt x="3208" y="620"/>
                    </a:moveTo>
                    <a:lnTo>
                      <a:pt x="3206" y="606"/>
                    </a:lnTo>
                    <a:lnTo>
                      <a:pt x="3192" y="581"/>
                    </a:lnTo>
                    <a:lnTo>
                      <a:pt x="3169" y="566"/>
                    </a:lnTo>
                    <a:lnTo>
                      <a:pt x="3143" y="561"/>
                    </a:lnTo>
                    <a:lnTo>
                      <a:pt x="3130" y="564"/>
                    </a:lnTo>
                    <a:lnTo>
                      <a:pt x="3101" y="533"/>
                    </a:lnTo>
                    <a:lnTo>
                      <a:pt x="3035" y="475"/>
                    </a:lnTo>
                    <a:lnTo>
                      <a:pt x="3003" y="448"/>
                    </a:lnTo>
                    <a:lnTo>
                      <a:pt x="2931" y="383"/>
                    </a:lnTo>
                    <a:lnTo>
                      <a:pt x="2786" y="258"/>
                    </a:lnTo>
                    <a:lnTo>
                      <a:pt x="2711" y="199"/>
                    </a:lnTo>
                    <a:lnTo>
                      <a:pt x="2651" y="148"/>
                    </a:lnTo>
                    <a:lnTo>
                      <a:pt x="2507" y="53"/>
                    </a:lnTo>
                    <a:lnTo>
                      <a:pt x="2432" y="24"/>
                    </a:lnTo>
                    <a:lnTo>
                      <a:pt x="2384" y="19"/>
                    </a:lnTo>
                    <a:lnTo>
                      <a:pt x="2363" y="20"/>
                    </a:lnTo>
                    <a:lnTo>
                      <a:pt x="2361" y="17"/>
                    </a:lnTo>
                    <a:lnTo>
                      <a:pt x="2358" y="14"/>
                    </a:lnTo>
                    <a:lnTo>
                      <a:pt x="2347" y="4"/>
                    </a:lnTo>
                    <a:lnTo>
                      <a:pt x="2320" y="0"/>
                    </a:lnTo>
                    <a:lnTo>
                      <a:pt x="2294" y="10"/>
                    </a:lnTo>
                    <a:lnTo>
                      <a:pt x="2278" y="32"/>
                    </a:lnTo>
                    <a:lnTo>
                      <a:pt x="2278" y="47"/>
                    </a:lnTo>
                    <a:lnTo>
                      <a:pt x="2276" y="62"/>
                    </a:lnTo>
                    <a:lnTo>
                      <a:pt x="2253" y="102"/>
                    </a:lnTo>
                    <a:lnTo>
                      <a:pt x="2199" y="163"/>
                    </a:lnTo>
                    <a:lnTo>
                      <a:pt x="2171" y="190"/>
                    </a:lnTo>
                    <a:lnTo>
                      <a:pt x="2102" y="260"/>
                    </a:lnTo>
                    <a:lnTo>
                      <a:pt x="1952" y="394"/>
                    </a:lnTo>
                    <a:lnTo>
                      <a:pt x="1878" y="459"/>
                    </a:lnTo>
                    <a:lnTo>
                      <a:pt x="1698" y="610"/>
                    </a:lnTo>
                    <a:lnTo>
                      <a:pt x="1326" y="897"/>
                    </a:lnTo>
                    <a:lnTo>
                      <a:pt x="1138" y="1036"/>
                    </a:lnTo>
                    <a:lnTo>
                      <a:pt x="969" y="1157"/>
                    </a:lnTo>
                    <a:lnTo>
                      <a:pt x="716" y="1337"/>
                    </a:lnTo>
                    <a:lnTo>
                      <a:pt x="553" y="1467"/>
                    </a:lnTo>
                    <a:lnTo>
                      <a:pt x="475" y="1536"/>
                    </a:lnTo>
                    <a:lnTo>
                      <a:pt x="415" y="1592"/>
                    </a:lnTo>
                    <a:lnTo>
                      <a:pt x="296" y="1713"/>
                    </a:lnTo>
                    <a:lnTo>
                      <a:pt x="186" y="1845"/>
                    </a:lnTo>
                    <a:lnTo>
                      <a:pt x="117" y="1951"/>
                    </a:lnTo>
                    <a:lnTo>
                      <a:pt x="77" y="2024"/>
                    </a:lnTo>
                    <a:lnTo>
                      <a:pt x="59" y="2061"/>
                    </a:lnTo>
                    <a:lnTo>
                      <a:pt x="44" y="2100"/>
                    </a:lnTo>
                    <a:lnTo>
                      <a:pt x="21" y="2181"/>
                    </a:lnTo>
                    <a:lnTo>
                      <a:pt x="2" y="2306"/>
                    </a:lnTo>
                    <a:lnTo>
                      <a:pt x="0" y="2479"/>
                    </a:lnTo>
                    <a:lnTo>
                      <a:pt x="12" y="2650"/>
                    </a:lnTo>
                    <a:lnTo>
                      <a:pt x="18" y="2732"/>
                    </a:lnTo>
                    <a:lnTo>
                      <a:pt x="19" y="2742"/>
                    </a:lnTo>
                    <a:lnTo>
                      <a:pt x="29" y="2758"/>
                    </a:lnTo>
                    <a:lnTo>
                      <a:pt x="49" y="2771"/>
                    </a:lnTo>
                    <a:lnTo>
                      <a:pt x="67" y="2770"/>
                    </a:lnTo>
                    <a:lnTo>
                      <a:pt x="101" y="2817"/>
                    </a:lnTo>
                    <a:lnTo>
                      <a:pt x="183" y="2915"/>
                    </a:lnTo>
                    <a:lnTo>
                      <a:pt x="278" y="3016"/>
                    </a:lnTo>
                    <a:lnTo>
                      <a:pt x="383" y="3109"/>
                    </a:lnTo>
                    <a:lnTo>
                      <a:pt x="497" y="3193"/>
                    </a:lnTo>
                    <a:lnTo>
                      <a:pt x="615" y="3255"/>
                    </a:lnTo>
                    <a:lnTo>
                      <a:pt x="704" y="3285"/>
                    </a:lnTo>
                    <a:lnTo>
                      <a:pt x="765" y="3297"/>
                    </a:lnTo>
                    <a:lnTo>
                      <a:pt x="825" y="3298"/>
                    </a:lnTo>
                    <a:lnTo>
                      <a:pt x="886" y="3291"/>
                    </a:lnTo>
                    <a:lnTo>
                      <a:pt x="916" y="3282"/>
                    </a:lnTo>
                    <a:lnTo>
                      <a:pt x="955" y="3271"/>
                    </a:lnTo>
                    <a:lnTo>
                      <a:pt x="1030" y="3236"/>
                    </a:lnTo>
                    <a:lnTo>
                      <a:pt x="1138" y="3171"/>
                    </a:lnTo>
                    <a:lnTo>
                      <a:pt x="1342" y="3009"/>
                    </a:lnTo>
                    <a:lnTo>
                      <a:pt x="1463" y="2899"/>
                    </a:lnTo>
                    <a:lnTo>
                      <a:pt x="1634" y="2748"/>
                    </a:lnTo>
                    <a:lnTo>
                      <a:pt x="1808" y="2600"/>
                    </a:lnTo>
                    <a:lnTo>
                      <a:pt x="2017" y="2424"/>
                    </a:lnTo>
                    <a:lnTo>
                      <a:pt x="2429" y="2066"/>
                    </a:lnTo>
                    <a:lnTo>
                      <a:pt x="2633" y="1884"/>
                    </a:lnTo>
                    <a:lnTo>
                      <a:pt x="2812" y="1724"/>
                    </a:lnTo>
                    <a:lnTo>
                      <a:pt x="2987" y="1560"/>
                    </a:lnTo>
                    <a:lnTo>
                      <a:pt x="3021" y="1530"/>
                    </a:lnTo>
                    <a:lnTo>
                      <a:pt x="3075" y="1478"/>
                    </a:lnTo>
                    <a:lnTo>
                      <a:pt x="3103" y="1438"/>
                    </a:lnTo>
                    <a:lnTo>
                      <a:pt x="3111" y="1416"/>
                    </a:lnTo>
                    <a:lnTo>
                      <a:pt x="3124" y="1415"/>
                    </a:lnTo>
                    <a:lnTo>
                      <a:pt x="3134" y="1409"/>
                    </a:lnTo>
                    <a:lnTo>
                      <a:pt x="3146" y="1401"/>
                    </a:lnTo>
                    <a:lnTo>
                      <a:pt x="3163" y="1378"/>
                    </a:lnTo>
                    <a:lnTo>
                      <a:pt x="3180" y="1337"/>
                    </a:lnTo>
                    <a:lnTo>
                      <a:pt x="3192" y="1241"/>
                    </a:lnTo>
                    <a:lnTo>
                      <a:pt x="3193" y="1183"/>
                    </a:lnTo>
                    <a:lnTo>
                      <a:pt x="3202" y="1042"/>
                    </a:lnTo>
                    <a:lnTo>
                      <a:pt x="3212" y="832"/>
                    </a:lnTo>
                    <a:lnTo>
                      <a:pt x="3212" y="691"/>
                    </a:lnTo>
                    <a:lnTo>
                      <a:pt x="3208" y="620"/>
                    </a:lnTo>
                    <a:close/>
                    <a:moveTo>
                      <a:pt x="1004" y="2495"/>
                    </a:moveTo>
                    <a:lnTo>
                      <a:pt x="998" y="2649"/>
                    </a:lnTo>
                    <a:lnTo>
                      <a:pt x="999" y="2958"/>
                    </a:lnTo>
                    <a:lnTo>
                      <a:pt x="1001" y="3114"/>
                    </a:lnTo>
                    <a:lnTo>
                      <a:pt x="942" y="3145"/>
                    </a:lnTo>
                    <a:lnTo>
                      <a:pt x="880" y="3170"/>
                    </a:lnTo>
                    <a:lnTo>
                      <a:pt x="884" y="3137"/>
                    </a:lnTo>
                    <a:lnTo>
                      <a:pt x="881" y="3066"/>
                    </a:lnTo>
                    <a:lnTo>
                      <a:pt x="868" y="2961"/>
                    </a:lnTo>
                    <a:lnTo>
                      <a:pt x="860" y="2895"/>
                    </a:lnTo>
                    <a:lnTo>
                      <a:pt x="850" y="2780"/>
                    </a:lnTo>
                    <a:lnTo>
                      <a:pt x="844" y="2610"/>
                    </a:lnTo>
                    <a:lnTo>
                      <a:pt x="850" y="2495"/>
                    </a:lnTo>
                    <a:lnTo>
                      <a:pt x="857" y="2439"/>
                    </a:lnTo>
                    <a:lnTo>
                      <a:pt x="856" y="2424"/>
                    </a:lnTo>
                    <a:lnTo>
                      <a:pt x="840" y="2398"/>
                    </a:lnTo>
                    <a:lnTo>
                      <a:pt x="828" y="2390"/>
                    </a:lnTo>
                    <a:lnTo>
                      <a:pt x="717" y="2318"/>
                    </a:lnTo>
                    <a:lnTo>
                      <a:pt x="506" y="2162"/>
                    </a:lnTo>
                    <a:lnTo>
                      <a:pt x="401" y="2082"/>
                    </a:lnTo>
                    <a:lnTo>
                      <a:pt x="382" y="2064"/>
                    </a:lnTo>
                    <a:lnTo>
                      <a:pt x="314" y="2010"/>
                    </a:lnTo>
                    <a:lnTo>
                      <a:pt x="264" y="1978"/>
                    </a:lnTo>
                    <a:lnTo>
                      <a:pt x="241" y="1969"/>
                    </a:lnTo>
                    <a:lnTo>
                      <a:pt x="294" y="1899"/>
                    </a:lnTo>
                    <a:lnTo>
                      <a:pt x="350" y="1830"/>
                    </a:lnTo>
                    <a:lnTo>
                      <a:pt x="510" y="1955"/>
                    </a:lnTo>
                    <a:lnTo>
                      <a:pt x="752" y="2141"/>
                    </a:lnTo>
                    <a:lnTo>
                      <a:pt x="909" y="2270"/>
                    </a:lnTo>
                    <a:lnTo>
                      <a:pt x="985" y="2338"/>
                    </a:lnTo>
                    <a:lnTo>
                      <a:pt x="999" y="2349"/>
                    </a:lnTo>
                    <a:lnTo>
                      <a:pt x="1034" y="2354"/>
                    </a:lnTo>
                    <a:lnTo>
                      <a:pt x="1053" y="2346"/>
                    </a:lnTo>
                    <a:lnTo>
                      <a:pt x="1132" y="2302"/>
                    </a:lnTo>
                    <a:lnTo>
                      <a:pt x="1280" y="2195"/>
                    </a:lnTo>
                    <a:lnTo>
                      <a:pt x="1418" y="2074"/>
                    </a:lnTo>
                    <a:lnTo>
                      <a:pt x="1548" y="1943"/>
                    </a:lnTo>
                    <a:lnTo>
                      <a:pt x="1610" y="1877"/>
                    </a:lnTo>
                    <a:lnTo>
                      <a:pt x="1617" y="1868"/>
                    </a:lnTo>
                    <a:lnTo>
                      <a:pt x="1624" y="1847"/>
                    </a:lnTo>
                    <a:lnTo>
                      <a:pt x="1626" y="1827"/>
                    </a:lnTo>
                    <a:lnTo>
                      <a:pt x="1617" y="1807"/>
                    </a:lnTo>
                    <a:lnTo>
                      <a:pt x="1610" y="1796"/>
                    </a:lnTo>
                    <a:lnTo>
                      <a:pt x="1420" y="1596"/>
                    </a:lnTo>
                    <a:lnTo>
                      <a:pt x="1231" y="1395"/>
                    </a:lnTo>
                    <a:lnTo>
                      <a:pt x="1201" y="1360"/>
                    </a:lnTo>
                    <a:lnTo>
                      <a:pt x="1132" y="1288"/>
                    </a:lnTo>
                    <a:lnTo>
                      <a:pt x="1082" y="1248"/>
                    </a:lnTo>
                    <a:lnTo>
                      <a:pt x="1056" y="1235"/>
                    </a:lnTo>
                    <a:lnTo>
                      <a:pt x="1244" y="1103"/>
                    </a:lnTo>
                    <a:lnTo>
                      <a:pt x="1430" y="964"/>
                    </a:lnTo>
                    <a:lnTo>
                      <a:pt x="1614" y="825"/>
                    </a:lnTo>
                    <a:lnTo>
                      <a:pt x="1885" y="607"/>
                    </a:lnTo>
                    <a:lnTo>
                      <a:pt x="2060" y="458"/>
                    </a:lnTo>
                    <a:lnTo>
                      <a:pt x="2145" y="380"/>
                    </a:lnTo>
                    <a:lnTo>
                      <a:pt x="2194" y="338"/>
                    </a:lnTo>
                    <a:lnTo>
                      <a:pt x="2299" y="235"/>
                    </a:lnTo>
                    <a:lnTo>
                      <a:pt x="2344" y="177"/>
                    </a:lnTo>
                    <a:lnTo>
                      <a:pt x="2367" y="138"/>
                    </a:lnTo>
                    <a:lnTo>
                      <a:pt x="2374" y="118"/>
                    </a:lnTo>
                    <a:lnTo>
                      <a:pt x="2422" y="140"/>
                    </a:lnTo>
                    <a:lnTo>
                      <a:pt x="2466" y="163"/>
                    </a:lnTo>
                    <a:lnTo>
                      <a:pt x="2534" y="206"/>
                    </a:lnTo>
                    <a:lnTo>
                      <a:pt x="2661" y="304"/>
                    </a:lnTo>
                    <a:lnTo>
                      <a:pt x="2721" y="354"/>
                    </a:lnTo>
                    <a:lnTo>
                      <a:pt x="2833" y="453"/>
                    </a:lnTo>
                    <a:lnTo>
                      <a:pt x="2944" y="554"/>
                    </a:lnTo>
                    <a:lnTo>
                      <a:pt x="2993" y="603"/>
                    </a:lnTo>
                    <a:lnTo>
                      <a:pt x="3048" y="646"/>
                    </a:lnTo>
                    <a:lnTo>
                      <a:pt x="2937" y="771"/>
                    </a:lnTo>
                    <a:lnTo>
                      <a:pt x="2708" y="1016"/>
                    </a:lnTo>
                    <a:lnTo>
                      <a:pt x="2474" y="1257"/>
                    </a:lnTo>
                    <a:lnTo>
                      <a:pt x="2233" y="1490"/>
                    </a:lnTo>
                    <a:lnTo>
                      <a:pt x="2112" y="1605"/>
                    </a:lnTo>
                    <a:lnTo>
                      <a:pt x="1987" y="1720"/>
                    </a:lnTo>
                    <a:lnTo>
                      <a:pt x="1732" y="1951"/>
                    </a:lnTo>
                    <a:lnTo>
                      <a:pt x="1467" y="2169"/>
                    </a:lnTo>
                    <a:lnTo>
                      <a:pt x="1261" y="2322"/>
                    </a:lnTo>
                    <a:lnTo>
                      <a:pt x="1120" y="2417"/>
                    </a:lnTo>
                    <a:lnTo>
                      <a:pt x="1047" y="2462"/>
                    </a:lnTo>
                    <a:lnTo>
                      <a:pt x="1047" y="2462"/>
                    </a:lnTo>
                    <a:lnTo>
                      <a:pt x="1047" y="2463"/>
                    </a:lnTo>
                    <a:lnTo>
                      <a:pt x="1033" y="2460"/>
                    </a:lnTo>
                    <a:lnTo>
                      <a:pt x="1012" y="2472"/>
                    </a:lnTo>
                    <a:lnTo>
                      <a:pt x="1005" y="2485"/>
                    </a:lnTo>
                    <a:lnTo>
                      <a:pt x="1004" y="2495"/>
                    </a:lnTo>
                    <a:close/>
                    <a:moveTo>
                      <a:pt x="3082" y="1081"/>
                    </a:moveTo>
                    <a:lnTo>
                      <a:pt x="3078" y="1147"/>
                    </a:lnTo>
                    <a:lnTo>
                      <a:pt x="3074" y="1213"/>
                    </a:lnTo>
                    <a:lnTo>
                      <a:pt x="3072" y="1247"/>
                    </a:lnTo>
                    <a:lnTo>
                      <a:pt x="3069" y="1280"/>
                    </a:lnTo>
                    <a:lnTo>
                      <a:pt x="3067" y="1301"/>
                    </a:lnTo>
                    <a:lnTo>
                      <a:pt x="3065" y="1316"/>
                    </a:lnTo>
                    <a:lnTo>
                      <a:pt x="3059" y="1320"/>
                    </a:lnTo>
                    <a:lnTo>
                      <a:pt x="3052" y="1334"/>
                    </a:lnTo>
                    <a:lnTo>
                      <a:pt x="3051" y="1343"/>
                    </a:lnTo>
                    <a:lnTo>
                      <a:pt x="3038" y="1349"/>
                    </a:lnTo>
                    <a:lnTo>
                      <a:pt x="3018" y="1372"/>
                    </a:lnTo>
                    <a:lnTo>
                      <a:pt x="3016" y="1389"/>
                    </a:lnTo>
                    <a:lnTo>
                      <a:pt x="3018" y="1366"/>
                    </a:lnTo>
                    <a:lnTo>
                      <a:pt x="3010" y="1369"/>
                    </a:lnTo>
                    <a:lnTo>
                      <a:pt x="2990" y="1393"/>
                    </a:lnTo>
                    <a:lnTo>
                      <a:pt x="2941" y="1444"/>
                    </a:lnTo>
                    <a:lnTo>
                      <a:pt x="2890" y="1493"/>
                    </a:lnTo>
                    <a:lnTo>
                      <a:pt x="2734" y="1637"/>
                    </a:lnTo>
                    <a:lnTo>
                      <a:pt x="2574" y="1779"/>
                    </a:lnTo>
                    <a:lnTo>
                      <a:pt x="2201" y="2110"/>
                    </a:lnTo>
                    <a:lnTo>
                      <a:pt x="1823" y="2434"/>
                    </a:lnTo>
                    <a:lnTo>
                      <a:pt x="1804" y="2451"/>
                    </a:lnTo>
                    <a:lnTo>
                      <a:pt x="1785" y="2467"/>
                    </a:lnTo>
                    <a:lnTo>
                      <a:pt x="1778" y="2349"/>
                    </a:lnTo>
                    <a:lnTo>
                      <a:pt x="1765" y="2231"/>
                    </a:lnTo>
                    <a:lnTo>
                      <a:pt x="1764" y="2181"/>
                    </a:lnTo>
                    <a:lnTo>
                      <a:pt x="1765" y="2130"/>
                    </a:lnTo>
                    <a:lnTo>
                      <a:pt x="1764" y="2118"/>
                    </a:lnTo>
                    <a:lnTo>
                      <a:pt x="1749" y="2105"/>
                    </a:lnTo>
                    <a:lnTo>
                      <a:pt x="1739" y="2103"/>
                    </a:lnTo>
                    <a:lnTo>
                      <a:pt x="1927" y="1936"/>
                    </a:lnTo>
                    <a:lnTo>
                      <a:pt x="2106" y="1769"/>
                    </a:lnTo>
                    <a:lnTo>
                      <a:pt x="2236" y="1651"/>
                    </a:lnTo>
                    <a:lnTo>
                      <a:pt x="2489" y="1406"/>
                    </a:lnTo>
                    <a:lnTo>
                      <a:pt x="2737" y="1157"/>
                    </a:lnTo>
                    <a:lnTo>
                      <a:pt x="2977" y="901"/>
                    </a:lnTo>
                    <a:lnTo>
                      <a:pt x="3095" y="770"/>
                    </a:lnTo>
                    <a:lnTo>
                      <a:pt x="3093" y="926"/>
                    </a:lnTo>
                    <a:lnTo>
                      <a:pt x="3082" y="10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8"/>
              <p:cNvSpPr>
                <a:spLocks/>
              </p:cNvSpPr>
              <p:nvPr/>
            </p:nvSpPr>
            <p:spPr bwMode="auto">
              <a:xfrm>
                <a:off x="1398" y="2746"/>
                <a:ext cx="212" cy="132"/>
              </a:xfrm>
              <a:custGeom>
                <a:avLst/>
                <a:gdLst>
                  <a:gd name="T0" fmla="*/ 544 w 635"/>
                  <a:gd name="T1" fmla="*/ 0 h 398"/>
                  <a:gd name="T2" fmla="*/ 504 w 635"/>
                  <a:gd name="T3" fmla="*/ 18 h 398"/>
                  <a:gd name="T4" fmla="*/ 496 w 635"/>
                  <a:gd name="T5" fmla="*/ 52 h 398"/>
                  <a:gd name="T6" fmla="*/ 530 w 635"/>
                  <a:gd name="T7" fmla="*/ 177 h 398"/>
                  <a:gd name="T8" fmla="*/ 515 w 635"/>
                  <a:gd name="T9" fmla="*/ 226 h 398"/>
                  <a:gd name="T10" fmla="*/ 478 w 635"/>
                  <a:gd name="T11" fmla="*/ 262 h 398"/>
                  <a:gd name="T12" fmla="*/ 403 w 635"/>
                  <a:gd name="T13" fmla="*/ 291 h 398"/>
                  <a:gd name="T14" fmla="*/ 352 w 635"/>
                  <a:gd name="T15" fmla="*/ 272 h 398"/>
                  <a:gd name="T16" fmla="*/ 332 w 635"/>
                  <a:gd name="T17" fmla="*/ 226 h 398"/>
                  <a:gd name="T18" fmla="*/ 331 w 635"/>
                  <a:gd name="T19" fmla="*/ 198 h 398"/>
                  <a:gd name="T20" fmla="*/ 303 w 635"/>
                  <a:gd name="T21" fmla="*/ 164 h 398"/>
                  <a:gd name="T22" fmla="*/ 246 w 635"/>
                  <a:gd name="T23" fmla="*/ 180 h 398"/>
                  <a:gd name="T24" fmla="*/ 236 w 635"/>
                  <a:gd name="T25" fmla="*/ 209 h 398"/>
                  <a:gd name="T26" fmla="*/ 220 w 635"/>
                  <a:gd name="T27" fmla="*/ 268 h 398"/>
                  <a:gd name="T28" fmla="*/ 160 w 635"/>
                  <a:gd name="T29" fmla="*/ 310 h 398"/>
                  <a:gd name="T30" fmla="*/ 122 w 635"/>
                  <a:gd name="T31" fmla="*/ 304 h 398"/>
                  <a:gd name="T32" fmla="*/ 83 w 635"/>
                  <a:gd name="T33" fmla="*/ 270 h 398"/>
                  <a:gd name="T34" fmla="*/ 83 w 635"/>
                  <a:gd name="T35" fmla="*/ 182 h 398"/>
                  <a:gd name="T36" fmla="*/ 90 w 635"/>
                  <a:gd name="T37" fmla="*/ 149 h 398"/>
                  <a:gd name="T38" fmla="*/ 62 w 635"/>
                  <a:gd name="T39" fmla="*/ 126 h 398"/>
                  <a:gd name="T40" fmla="*/ 34 w 635"/>
                  <a:gd name="T41" fmla="*/ 139 h 398"/>
                  <a:gd name="T42" fmla="*/ 7 w 635"/>
                  <a:gd name="T43" fmla="*/ 193 h 398"/>
                  <a:gd name="T44" fmla="*/ 3 w 635"/>
                  <a:gd name="T45" fmla="*/ 268 h 398"/>
                  <a:gd name="T46" fmla="*/ 31 w 635"/>
                  <a:gd name="T47" fmla="*/ 336 h 398"/>
                  <a:gd name="T48" fmla="*/ 93 w 635"/>
                  <a:gd name="T49" fmla="*/ 383 h 398"/>
                  <a:gd name="T50" fmla="*/ 139 w 635"/>
                  <a:gd name="T51" fmla="*/ 398 h 398"/>
                  <a:gd name="T52" fmla="*/ 229 w 635"/>
                  <a:gd name="T53" fmla="*/ 383 h 398"/>
                  <a:gd name="T54" fmla="*/ 279 w 635"/>
                  <a:gd name="T55" fmla="*/ 339 h 398"/>
                  <a:gd name="T56" fmla="*/ 350 w 635"/>
                  <a:gd name="T57" fmla="*/ 379 h 398"/>
                  <a:gd name="T58" fmla="*/ 470 w 635"/>
                  <a:gd name="T59" fmla="*/ 375 h 398"/>
                  <a:gd name="T60" fmla="*/ 527 w 635"/>
                  <a:gd name="T61" fmla="*/ 350 h 398"/>
                  <a:gd name="T62" fmla="*/ 600 w 635"/>
                  <a:gd name="T63" fmla="*/ 271 h 398"/>
                  <a:gd name="T64" fmla="*/ 635 w 635"/>
                  <a:gd name="T65" fmla="*/ 166 h 398"/>
                  <a:gd name="T66" fmla="*/ 614 w 635"/>
                  <a:gd name="T67" fmla="*/ 64 h 398"/>
                  <a:gd name="T68" fmla="*/ 555 w 635"/>
                  <a:gd name="T69" fmla="*/ 6 h 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635" h="398">
                    <a:moveTo>
                      <a:pt x="555" y="6"/>
                    </a:moveTo>
                    <a:lnTo>
                      <a:pt x="544" y="0"/>
                    </a:lnTo>
                    <a:lnTo>
                      <a:pt x="521" y="3"/>
                    </a:lnTo>
                    <a:lnTo>
                      <a:pt x="504" y="18"/>
                    </a:lnTo>
                    <a:lnTo>
                      <a:pt x="495" y="39"/>
                    </a:lnTo>
                    <a:lnTo>
                      <a:pt x="496" y="52"/>
                    </a:lnTo>
                    <a:lnTo>
                      <a:pt x="514" y="113"/>
                    </a:lnTo>
                    <a:lnTo>
                      <a:pt x="530" y="177"/>
                    </a:lnTo>
                    <a:lnTo>
                      <a:pt x="527" y="202"/>
                    </a:lnTo>
                    <a:lnTo>
                      <a:pt x="515" y="226"/>
                    </a:lnTo>
                    <a:lnTo>
                      <a:pt x="494" y="251"/>
                    </a:lnTo>
                    <a:lnTo>
                      <a:pt x="478" y="262"/>
                    </a:lnTo>
                    <a:lnTo>
                      <a:pt x="453" y="278"/>
                    </a:lnTo>
                    <a:lnTo>
                      <a:pt x="403" y="291"/>
                    </a:lnTo>
                    <a:lnTo>
                      <a:pt x="370" y="284"/>
                    </a:lnTo>
                    <a:lnTo>
                      <a:pt x="352" y="272"/>
                    </a:lnTo>
                    <a:lnTo>
                      <a:pt x="339" y="252"/>
                    </a:lnTo>
                    <a:lnTo>
                      <a:pt x="332" y="226"/>
                    </a:lnTo>
                    <a:lnTo>
                      <a:pt x="332" y="209"/>
                    </a:lnTo>
                    <a:lnTo>
                      <a:pt x="331" y="198"/>
                    </a:lnTo>
                    <a:lnTo>
                      <a:pt x="324" y="180"/>
                    </a:lnTo>
                    <a:lnTo>
                      <a:pt x="303" y="164"/>
                    </a:lnTo>
                    <a:lnTo>
                      <a:pt x="268" y="164"/>
                    </a:lnTo>
                    <a:lnTo>
                      <a:pt x="246" y="180"/>
                    </a:lnTo>
                    <a:lnTo>
                      <a:pt x="237" y="198"/>
                    </a:lnTo>
                    <a:lnTo>
                      <a:pt x="236" y="209"/>
                    </a:lnTo>
                    <a:lnTo>
                      <a:pt x="233" y="231"/>
                    </a:lnTo>
                    <a:lnTo>
                      <a:pt x="220" y="268"/>
                    </a:lnTo>
                    <a:lnTo>
                      <a:pt x="196" y="297"/>
                    </a:lnTo>
                    <a:lnTo>
                      <a:pt x="160" y="310"/>
                    </a:lnTo>
                    <a:lnTo>
                      <a:pt x="137" y="307"/>
                    </a:lnTo>
                    <a:lnTo>
                      <a:pt x="122" y="304"/>
                    </a:lnTo>
                    <a:lnTo>
                      <a:pt x="102" y="294"/>
                    </a:lnTo>
                    <a:lnTo>
                      <a:pt x="83" y="270"/>
                    </a:lnTo>
                    <a:lnTo>
                      <a:pt x="76" y="228"/>
                    </a:lnTo>
                    <a:lnTo>
                      <a:pt x="83" y="182"/>
                    </a:lnTo>
                    <a:lnTo>
                      <a:pt x="88" y="162"/>
                    </a:lnTo>
                    <a:lnTo>
                      <a:pt x="90" y="149"/>
                    </a:lnTo>
                    <a:lnTo>
                      <a:pt x="80" y="131"/>
                    </a:lnTo>
                    <a:lnTo>
                      <a:pt x="62" y="126"/>
                    </a:lnTo>
                    <a:lnTo>
                      <a:pt x="43" y="130"/>
                    </a:lnTo>
                    <a:lnTo>
                      <a:pt x="34" y="139"/>
                    </a:lnTo>
                    <a:lnTo>
                      <a:pt x="23" y="157"/>
                    </a:lnTo>
                    <a:lnTo>
                      <a:pt x="7" y="193"/>
                    </a:lnTo>
                    <a:lnTo>
                      <a:pt x="0" y="232"/>
                    </a:lnTo>
                    <a:lnTo>
                      <a:pt x="3" y="268"/>
                    </a:lnTo>
                    <a:lnTo>
                      <a:pt x="13" y="304"/>
                    </a:lnTo>
                    <a:lnTo>
                      <a:pt x="31" y="336"/>
                    </a:lnTo>
                    <a:lnTo>
                      <a:pt x="59" y="362"/>
                    </a:lnTo>
                    <a:lnTo>
                      <a:pt x="93" y="383"/>
                    </a:lnTo>
                    <a:lnTo>
                      <a:pt x="113" y="390"/>
                    </a:lnTo>
                    <a:lnTo>
                      <a:pt x="139" y="398"/>
                    </a:lnTo>
                    <a:lnTo>
                      <a:pt x="187" y="398"/>
                    </a:lnTo>
                    <a:lnTo>
                      <a:pt x="229" y="383"/>
                    </a:lnTo>
                    <a:lnTo>
                      <a:pt x="265" y="356"/>
                    </a:lnTo>
                    <a:lnTo>
                      <a:pt x="279" y="339"/>
                    </a:lnTo>
                    <a:lnTo>
                      <a:pt x="299" y="356"/>
                    </a:lnTo>
                    <a:lnTo>
                      <a:pt x="350" y="379"/>
                    </a:lnTo>
                    <a:lnTo>
                      <a:pt x="409" y="386"/>
                    </a:lnTo>
                    <a:lnTo>
                      <a:pt x="470" y="375"/>
                    </a:lnTo>
                    <a:lnTo>
                      <a:pt x="502" y="362"/>
                    </a:lnTo>
                    <a:lnTo>
                      <a:pt x="527" y="350"/>
                    </a:lnTo>
                    <a:lnTo>
                      <a:pt x="567" y="316"/>
                    </a:lnTo>
                    <a:lnTo>
                      <a:pt x="600" y="271"/>
                    </a:lnTo>
                    <a:lnTo>
                      <a:pt x="623" y="221"/>
                    </a:lnTo>
                    <a:lnTo>
                      <a:pt x="635" y="166"/>
                    </a:lnTo>
                    <a:lnTo>
                      <a:pt x="632" y="113"/>
                    </a:lnTo>
                    <a:lnTo>
                      <a:pt x="614" y="64"/>
                    </a:lnTo>
                    <a:lnTo>
                      <a:pt x="581" y="23"/>
                    </a:lnTo>
                    <a:lnTo>
                      <a:pt x="555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9"/>
              <p:cNvSpPr>
                <a:spLocks/>
              </p:cNvSpPr>
              <p:nvPr/>
            </p:nvSpPr>
            <p:spPr bwMode="auto">
              <a:xfrm>
                <a:off x="1655" y="2515"/>
                <a:ext cx="176" cy="179"/>
              </a:xfrm>
              <a:custGeom>
                <a:avLst/>
                <a:gdLst>
                  <a:gd name="T0" fmla="*/ 301 w 528"/>
                  <a:gd name="T1" fmla="*/ 1 h 538"/>
                  <a:gd name="T2" fmla="*/ 268 w 528"/>
                  <a:gd name="T3" fmla="*/ 27 h 538"/>
                  <a:gd name="T4" fmla="*/ 273 w 528"/>
                  <a:gd name="T5" fmla="*/ 82 h 538"/>
                  <a:gd name="T6" fmla="*/ 298 w 528"/>
                  <a:gd name="T7" fmla="*/ 95 h 538"/>
                  <a:gd name="T8" fmla="*/ 373 w 528"/>
                  <a:gd name="T9" fmla="*/ 112 h 538"/>
                  <a:gd name="T10" fmla="*/ 419 w 528"/>
                  <a:gd name="T11" fmla="*/ 145 h 538"/>
                  <a:gd name="T12" fmla="*/ 423 w 528"/>
                  <a:gd name="T13" fmla="*/ 191 h 538"/>
                  <a:gd name="T14" fmla="*/ 409 w 528"/>
                  <a:gd name="T15" fmla="*/ 220 h 538"/>
                  <a:gd name="T16" fmla="*/ 357 w 528"/>
                  <a:gd name="T17" fmla="*/ 265 h 538"/>
                  <a:gd name="T18" fmla="*/ 245 w 528"/>
                  <a:gd name="T19" fmla="*/ 269 h 538"/>
                  <a:gd name="T20" fmla="*/ 207 w 528"/>
                  <a:gd name="T21" fmla="*/ 256 h 538"/>
                  <a:gd name="T22" fmla="*/ 188 w 528"/>
                  <a:gd name="T23" fmla="*/ 250 h 538"/>
                  <a:gd name="T24" fmla="*/ 150 w 528"/>
                  <a:gd name="T25" fmla="*/ 268 h 538"/>
                  <a:gd name="T26" fmla="*/ 141 w 528"/>
                  <a:gd name="T27" fmla="*/ 324 h 538"/>
                  <a:gd name="T28" fmla="*/ 161 w 528"/>
                  <a:gd name="T29" fmla="*/ 341 h 538"/>
                  <a:gd name="T30" fmla="*/ 173 w 528"/>
                  <a:gd name="T31" fmla="*/ 347 h 538"/>
                  <a:gd name="T32" fmla="*/ 178 w 528"/>
                  <a:gd name="T33" fmla="*/ 348 h 538"/>
                  <a:gd name="T34" fmla="*/ 184 w 528"/>
                  <a:gd name="T35" fmla="*/ 351 h 538"/>
                  <a:gd name="T36" fmla="*/ 220 w 528"/>
                  <a:gd name="T37" fmla="*/ 367 h 538"/>
                  <a:gd name="T38" fmla="*/ 243 w 528"/>
                  <a:gd name="T39" fmla="*/ 399 h 538"/>
                  <a:gd name="T40" fmla="*/ 180 w 528"/>
                  <a:gd name="T41" fmla="*/ 443 h 538"/>
                  <a:gd name="T42" fmla="*/ 131 w 528"/>
                  <a:gd name="T43" fmla="*/ 456 h 538"/>
                  <a:gd name="T44" fmla="*/ 62 w 528"/>
                  <a:gd name="T45" fmla="*/ 456 h 538"/>
                  <a:gd name="T46" fmla="*/ 50 w 528"/>
                  <a:gd name="T47" fmla="*/ 443 h 538"/>
                  <a:gd name="T48" fmla="*/ 10 w 528"/>
                  <a:gd name="T49" fmla="*/ 446 h 538"/>
                  <a:gd name="T50" fmla="*/ 3 w 528"/>
                  <a:gd name="T51" fmla="*/ 475 h 538"/>
                  <a:gd name="T52" fmla="*/ 45 w 528"/>
                  <a:gd name="T53" fmla="*/ 525 h 538"/>
                  <a:gd name="T54" fmla="*/ 134 w 528"/>
                  <a:gd name="T55" fmla="*/ 538 h 538"/>
                  <a:gd name="T56" fmla="*/ 190 w 528"/>
                  <a:gd name="T57" fmla="*/ 528 h 538"/>
                  <a:gd name="T58" fmla="*/ 302 w 528"/>
                  <a:gd name="T59" fmla="*/ 465 h 538"/>
                  <a:gd name="T60" fmla="*/ 355 w 528"/>
                  <a:gd name="T61" fmla="*/ 383 h 538"/>
                  <a:gd name="T62" fmla="*/ 357 w 528"/>
                  <a:gd name="T63" fmla="*/ 366 h 538"/>
                  <a:gd name="T64" fmla="*/ 425 w 528"/>
                  <a:gd name="T65" fmla="*/ 341 h 538"/>
                  <a:gd name="T66" fmla="*/ 497 w 528"/>
                  <a:gd name="T67" fmla="*/ 271 h 538"/>
                  <a:gd name="T68" fmla="*/ 520 w 528"/>
                  <a:gd name="T69" fmla="*/ 220 h 538"/>
                  <a:gd name="T70" fmla="*/ 520 w 528"/>
                  <a:gd name="T71" fmla="*/ 127 h 538"/>
                  <a:gd name="T72" fmla="*/ 469 w 528"/>
                  <a:gd name="T73" fmla="*/ 53 h 538"/>
                  <a:gd name="T74" fmla="*/ 384 w 528"/>
                  <a:gd name="T75" fmla="*/ 9 h 538"/>
                  <a:gd name="T76" fmla="*/ 311 w 528"/>
                  <a:gd name="T77" fmla="*/ 0 h 5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28" h="538">
                    <a:moveTo>
                      <a:pt x="311" y="0"/>
                    </a:moveTo>
                    <a:lnTo>
                      <a:pt x="301" y="1"/>
                    </a:lnTo>
                    <a:lnTo>
                      <a:pt x="285" y="9"/>
                    </a:lnTo>
                    <a:lnTo>
                      <a:pt x="268" y="27"/>
                    </a:lnTo>
                    <a:lnTo>
                      <a:pt x="263" y="60"/>
                    </a:lnTo>
                    <a:lnTo>
                      <a:pt x="273" y="82"/>
                    </a:lnTo>
                    <a:lnTo>
                      <a:pt x="288" y="92"/>
                    </a:lnTo>
                    <a:lnTo>
                      <a:pt x="298" y="95"/>
                    </a:lnTo>
                    <a:lnTo>
                      <a:pt x="321" y="99"/>
                    </a:lnTo>
                    <a:lnTo>
                      <a:pt x="373" y="112"/>
                    </a:lnTo>
                    <a:lnTo>
                      <a:pt x="404" y="129"/>
                    </a:lnTo>
                    <a:lnTo>
                      <a:pt x="419" y="145"/>
                    </a:lnTo>
                    <a:lnTo>
                      <a:pt x="426" y="165"/>
                    </a:lnTo>
                    <a:lnTo>
                      <a:pt x="423" y="191"/>
                    </a:lnTo>
                    <a:lnTo>
                      <a:pt x="416" y="206"/>
                    </a:lnTo>
                    <a:lnTo>
                      <a:pt x="409" y="220"/>
                    </a:lnTo>
                    <a:lnTo>
                      <a:pt x="391" y="242"/>
                    </a:lnTo>
                    <a:lnTo>
                      <a:pt x="357" y="265"/>
                    </a:lnTo>
                    <a:lnTo>
                      <a:pt x="302" y="276"/>
                    </a:lnTo>
                    <a:lnTo>
                      <a:pt x="245" y="269"/>
                    </a:lnTo>
                    <a:lnTo>
                      <a:pt x="217" y="260"/>
                    </a:lnTo>
                    <a:lnTo>
                      <a:pt x="207" y="256"/>
                    </a:lnTo>
                    <a:lnTo>
                      <a:pt x="199" y="253"/>
                    </a:lnTo>
                    <a:lnTo>
                      <a:pt x="188" y="250"/>
                    </a:lnTo>
                    <a:lnTo>
                      <a:pt x="171" y="253"/>
                    </a:lnTo>
                    <a:lnTo>
                      <a:pt x="150" y="268"/>
                    </a:lnTo>
                    <a:lnTo>
                      <a:pt x="135" y="299"/>
                    </a:lnTo>
                    <a:lnTo>
                      <a:pt x="141" y="324"/>
                    </a:lnTo>
                    <a:lnTo>
                      <a:pt x="151" y="337"/>
                    </a:lnTo>
                    <a:lnTo>
                      <a:pt x="161" y="341"/>
                    </a:lnTo>
                    <a:lnTo>
                      <a:pt x="167" y="344"/>
                    </a:lnTo>
                    <a:lnTo>
                      <a:pt x="173" y="347"/>
                    </a:lnTo>
                    <a:lnTo>
                      <a:pt x="173" y="347"/>
                    </a:lnTo>
                    <a:lnTo>
                      <a:pt x="178" y="348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220" y="367"/>
                    </a:lnTo>
                    <a:lnTo>
                      <a:pt x="252" y="386"/>
                    </a:lnTo>
                    <a:lnTo>
                      <a:pt x="243" y="399"/>
                    </a:lnTo>
                    <a:lnTo>
                      <a:pt x="220" y="420"/>
                    </a:lnTo>
                    <a:lnTo>
                      <a:pt x="180" y="443"/>
                    </a:lnTo>
                    <a:lnTo>
                      <a:pt x="150" y="452"/>
                    </a:lnTo>
                    <a:lnTo>
                      <a:pt x="131" y="456"/>
                    </a:lnTo>
                    <a:lnTo>
                      <a:pt x="85" y="459"/>
                    </a:lnTo>
                    <a:lnTo>
                      <a:pt x="62" y="456"/>
                    </a:lnTo>
                    <a:lnTo>
                      <a:pt x="57" y="453"/>
                    </a:lnTo>
                    <a:lnTo>
                      <a:pt x="50" y="443"/>
                    </a:lnTo>
                    <a:lnTo>
                      <a:pt x="30" y="438"/>
                    </a:lnTo>
                    <a:lnTo>
                      <a:pt x="10" y="446"/>
                    </a:lnTo>
                    <a:lnTo>
                      <a:pt x="0" y="463"/>
                    </a:lnTo>
                    <a:lnTo>
                      <a:pt x="3" y="475"/>
                    </a:lnTo>
                    <a:lnTo>
                      <a:pt x="13" y="498"/>
                    </a:lnTo>
                    <a:lnTo>
                      <a:pt x="45" y="525"/>
                    </a:lnTo>
                    <a:lnTo>
                      <a:pt x="88" y="537"/>
                    </a:lnTo>
                    <a:lnTo>
                      <a:pt x="134" y="538"/>
                    </a:lnTo>
                    <a:lnTo>
                      <a:pt x="155" y="534"/>
                    </a:lnTo>
                    <a:lnTo>
                      <a:pt x="190" y="528"/>
                    </a:lnTo>
                    <a:lnTo>
                      <a:pt x="250" y="504"/>
                    </a:lnTo>
                    <a:lnTo>
                      <a:pt x="302" y="465"/>
                    </a:lnTo>
                    <a:lnTo>
                      <a:pt x="341" y="414"/>
                    </a:lnTo>
                    <a:lnTo>
                      <a:pt x="355" y="383"/>
                    </a:lnTo>
                    <a:lnTo>
                      <a:pt x="358" y="374"/>
                    </a:lnTo>
                    <a:lnTo>
                      <a:pt x="357" y="366"/>
                    </a:lnTo>
                    <a:lnTo>
                      <a:pt x="381" y="360"/>
                    </a:lnTo>
                    <a:lnTo>
                      <a:pt x="425" y="341"/>
                    </a:lnTo>
                    <a:lnTo>
                      <a:pt x="463" y="311"/>
                    </a:lnTo>
                    <a:lnTo>
                      <a:pt x="497" y="271"/>
                    </a:lnTo>
                    <a:lnTo>
                      <a:pt x="509" y="246"/>
                    </a:lnTo>
                    <a:lnTo>
                      <a:pt x="520" y="220"/>
                    </a:lnTo>
                    <a:lnTo>
                      <a:pt x="528" y="171"/>
                    </a:lnTo>
                    <a:lnTo>
                      <a:pt x="520" y="127"/>
                    </a:lnTo>
                    <a:lnTo>
                      <a:pt x="499" y="86"/>
                    </a:lnTo>
                    <a:lnTo>
                      <a:pt x="469" y="53"/>
                    </a:lnTo>
                    <a:lnTo>
                      <a:pt x="430" y="26"/>
                    </a:lnTo>
                    <a:lnTo>
                      <a:pt x="384" y="9"/>
                    </a:lnTo>
                    <a:lnTo>
                      <a:pt x="337" y="0"/>
                    </a:lnTo>
                    <a:lnTo>
                      <a:pt x="31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20"/>
              <p:cNvSpPr>
                <a:spLocks/>
              </p:cNvSpPr>
              <p:nvPr/>
            </p:nvSpPr>
            <p:spPr bwMode="auto">
              <a:xfrm>
                <a:off x="1665" y="2702"/>
                <a:ext cx="205" cy="210"/>
              </a:xfrm>
              <a:custGeom>
                <a:avLst/>
                <a:gdLst>
                  <a:gd name="T0" fmla="*/ 388 w 613"/>
                  <a:gd name="T1" fmla="*/ 3 h 630"/>
                  <a:gd name="T2" fmla="*/ 357 w 613"/>
                  <a:gd name="T3" fmla="*/ 52 h 630"/>
                  <a:gd name="T4" fmla="*/ 381 w 613"/>
                  <a:gd name="T5" fmla="*/ 89 h 630"/>
                  <a:gd name="T6" fmla="*/ 466 w 613"/>
                  <a:gd name="T7" fmla="*/ 128 h 630"/>
                  <a:gd name="T8" fmla="*/ 511 w 613"/>
                  <a:gd name="T9" fmla="*/ 174 h 630"/>
                  <a:gd name="T10" fmla="*/ 506 w 613"/>
                  <a:gd name="T11" fmla="*/ 230 h 630"/>
                  <a:gd name="T12" fmla="*/ 486 w 613"/>
                  <a:gd name="T13" fmla="*/ 265 h 630"/>
                  <a:gd name="T14" fmla="*/ 431 w 613"/>
                  <a:gd name="T15" fmla="*/ 307 h 630"/>
                  <a:gd name="T16" fmla="*/ 349 w 613"/>
                  <a:gd name="T17" fmla="*/ 312 h 630"/>
                  <a:gd name="T18" fmla="*/ 257 w 613"/>
                  <a:gd name="T19" fmla="*/ 265 h 630"/>
                  <a:gd name="T20" fmla="*/ 253 w 613"/>
                  <a:gd name="T21" fmla="*/ 260 h 630"/>
                  <a:gd name="T22" fmla="*/ 239 w 613"/>
                  <a:gd name="T23" fmla="*/ 252 h 630"/>
                  <a:gd name="T24" fmla="*/ 198 w 613"/>
                  <a:gd name="T25" fmla="*/ 256 h 630"/>
                  <a:gd name="T26" fmla="*/ 175 w 613"/>
                  <a:gd name="T27" fmla="*/ 311 h 630"/>
                  <a:gd name="T28" fmla="*/ 188 w 613"/>
                  <a:gd name="T29" fmla="*/ 334 h 630"/>
                  <a:gd name="T30" fmla="*/ 214 w 613"/>
                  <a:gd name="T31" fmla="*/ 354 h 630"/>
                  <a:gd name="T32" fmla="*/ 256 w 613"/>
                  <a:gd name="T33" fmla="*/ 422 h 630"/>
                  <a:gd name="T34" fmla="*/ 224 w 613"/>
                  <a:gd name="T35" fmla="*/ 512 h 630"/>
                  <a:gd name="T36" fmla="*/ 180 w 613"/>
                  <a:gd name="T37" fmla="*/ 543 h 630"/>
                  <a:gd name="T38" fmla="*/ 119 w 613"/>
                  <a:gd name="T39" fmla="*/ 547 h 630"/>
                  <a:gd name="T40" fmla="*/ 72 w 613"/>
                  <a:gd name="T41" fmla="*/ 495 h 630"/>
                  <a:gd name="T42" fmla="*/ 51 w 613"/>
                  <a:gd name="T43" fmla="*/ 397 h 630"/>
                  <a:gd name="T44" fmla="*/ 37 w 613"/>
                  <a:gd name="T45" fmla="*/ 374 h 630"/>
                  <a:gd name="T46" fmla="*/ 5 w 613"/>
                  <a:gd name="T47" fmla="*/ 387 h 630"/>
                  <a:gd name="T48" fmla="*/ 0 w 613"/>
                  <a:gd name="T49" fmla="*/ 425 h 630"/>
                  <a:gd name="T50" fmla="*/ 13 w 613"/>
                  <a:gd name="T51" fmla="*/ 540 h 630"/>
                  <a:gd name="T52" fmla="*/ 66 w 613"/>
                  <a:gd name="T53" fmla="*/ 607 h 630"/>
                  <a:gd name="T54" fmla="*/ 131 w 613"/>
                  <a:gd name="T55" fmla="*/ 630 h 630"/>
                  <a:gd name="T56" fmla="*/ 220 w 613"/>
                  <a:gd name="T57" fmla="*/ 615 h 630"/>
                  <a:gd name="T58" fmla="*/ 263 w 613"/>
                  <a:gd name="T59" fmla="*/ 594 h 630"/>
                  <a:gd name="T60" fmla="*/ 329 w 613"/>
                  <a:gd name="T61" fmla="*/ 522 h 630"/>
                  <a:gd name="T62" fmla="*/ 352 w 613"/>
                  <a:gd name="T63" fmla="*/ 452 h 630"/>
                  <a:gd name="T64" fmla="*/ 352 w 613"/>
                  <a:gd name="T65" fmla="*/ 410 h 630"/>
                  <a:gd name="T66" fmla="*/ 446 w 613"/>
                  <a:gd name="T67" fmla="*/ 404 h 630"/>
                  <a:gd name="T68" fmla="*/ 555 w 613"/>
                  <a:gd name="T69" fmla="*/ 338 h 630"/>
                  <a:gd name="T70" fmla="*/ 594 w 613"/>
                  <a:gd name="T71" fmla="*/ 283 h 630"/>
                  <a:gd name="T72" fmla="*/ 613 w 613"/>
                  <a:gd name="T73" fmla="*/ 177 h 630"/>
                  <a:gd name="T74" fmla="*/ 574 w 613"/>
                  <a:gd name="T75" fmla="*/ 82 h 630"/>
                  <a:gd name="T76" fmla="*/ 489 w 613"/>
                  <a:gd name="T77" fmla="*/ 17 h 630"/>
                  <a:gd name="T78" fmla="*/ 404 w 613"/>
                  <a:gd name="T79" fmla="*/ 0 h 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13" h="630">
                    <a:moveTo>
                      <a:pt x="404" y="0"/>
                    </a:moveTo>
                    <a:lnTo>
                      <a:pt x="388" y="3"/>
                    </a:lnTo>
                    <a:lnTo>
                      <a:pt x="365" y="21"/>
                    </a:lnTo>
                    <a:lnTo>
                      <a:pt x="357" y="52"/>
                    </a:lnTo>
                    <a:lnTo>
                      <a:pt x="367" y="79"/>
                    </a:lnTo>
                    <a:lnTo>
                      <a:pt x="381" y="89"/>
                    </a:lnTo>
                    <a:lnTo>
                      <a:pt x="410" y="101"/>
                    </a:lnTo>
                    <a:lnTo>
                      <a:pt x="466" y="128"/>
                    </a:lnTo>
                    <a:lnTo>
                      <a:pt x="498" y="152"/>
                    </a:lnTo>
                    <a:lnTo>
                      <a:pt x="511" y="174"/>
                    </a:lnTo>
                    <a:lnTo>
                      <a:pt x="515" y="200"/>
                    </a:lnTo>
                    <a:lnTo>
                      <a:pt x="506" y="230"/>
                    </a:lnTo>
                    <a:lnTo>
                      <a:pt x="498" y="249"/>
                    </a:lnTo>
                    <a:lnTo>
                      <a:pt x="486" y="265"/>
                    </a:lnTo>
                    <a:lnTo>
                      <a:pt x="462" y="291"/>
                    </a:lnTo>
                    <a:lnTo>
                      <a:pt x="431" y="307"/>
                    </a:lnTo>
                    <a:lnTo>
                      <a:pt x="400" y="314"/>
                    </a:lnTo>
                    <a:lnTo>
                      <a:pt x="349" y="312"/>
                    </a:lnTo>
                    <a:lnTo>
                      <a:pt x="285" y="286"/>
                    </a:lnTo>
                    <a:lnTo>
                      <a:pt x="257" y="265"/>
                    </a:lnTo>
                    <a:lnTo>
                      <a:pt x="257" y="265"/>
                    </a:lnTo>
                    <a:lnTo>
                      <a:pt x="253" y="260"/>
                    </a:lnTo>
                    <a:lnTo>
                      <a:pt x="247" y="258"/>
                    </a:lnTo>
                    <a:lnTo>
                      <a:pt x="239" y="252"/>
                    </a:lnTo>
                    <a:lnTo>
                      <a:pt x="223" y="249"/>
                    </a:lnTo>
                    <a:lnTo>
                      <a:pt x="198" y="256"/>
                    </a:lnTo>
                    <a:lnTo>
                      <a:pt x="177" y="285"/>
                    </a:lnTo>
                    <a:lnTo>
                      <a:pt x="175" y="311"/>
                    </a:lnTo>
                    <a:lnTo>
                      <a:pt x="181" y="327"/>
                    </a:lnTo>
                    <a:lnTo>
                      <a:pt x="188" y="334"/>
                    </a:lnTo>
                    <a:lnTo>
                      <a:pt x="201" y="344"/>
                    </a:lnTo>
                    <a:lnTo>
                      <a:pt x="214" y="354"/>
                    </a:lnTo>
                    <a:lnTo>
                      <a:pt x="234" y="376"/>
                    </a:lnTo>
                    <a:lnTo>
                      <a:pt x="256" y="422"/>
                    </a:lnTo>
                    <a:lnTo>
                      <a:pt x="253" y="469"/>
                    </a:lnTo>
                    <a:lnTo>
                      <a:pt x="224" y="512"/>
                    </a:lnTo>
                    <a:lnTo>
                      <a:pt x="198" y="531"/>
                    </a:lnTo>
                    <a:lnTo>
                      <a:pt x="180" y="543"/>
                    </a:lnTo>
                    <a:lnTo>
                      <a:pt x="146" y="551"/>
                    </a:lnTo>
                    <a:lnTo>
                      <a:pt x="119" y="547"/>
                    </a:lnTo>
                    <a:lnTo>
                      <a:pt x="96" y="533"/>
                    </a:lnTo>
                    <a:lnTo>
                      <a:pt x="72" y="495"/>
                    </a:lnTo>
                    <a:lnTo>
                      <a:pt x="54" y="430"/>
                    </a:lnTo>
                    <a:lnTo>
                      <a:pt x="51" y="397"/>
                    </a:lnTo>
                    <a:lnTo>
                      <a:pt x="50" y="386"/>
                    </a:lnTo>
                    <a:lnTo>
                      <a:pt x="37" y="374"/>
                    </a:lnTo>
                    <a:lnTo>
                      <a:pt x="20" y="374"/>
                    </a:lnTo>
                    <a:lnTo>
                      <a:pt x="5" y="387"/>
                    </a:lnTo>
                    <a:lnTo>
                      <a:pt x="2" y="397"/>
                    </a:lnTo>
                    <a:lnTo>
                      <a:pt x="0" y="425"/>
                    </a:lnTo>
                    <a:lnTo>
                      <a:pt x="1" y="484"/>
                    </a:lnTo>
                    <a:lnTo>
                      <a:pt x="13" y="540"/>
                    </a:lnTo>
                    <a:lnTo>
                      <a:pt x="43" y="589"/>
                    </a:lnTo>
                    <a:lnTo>
                      <a:pt x="66" y="607"/>
                    </a:lnTo>
                    <a:lnTo>
                      <a:pt x="87" y="619"/>
                    </a:lnTo>
                    <a:lnTo>
                      <a:pt x="131" y="630"/>
                    </a:lnTo>
                    <a:lnTo>
                      <a:pt x="175" y="628"/>
                    </a:lnTo>
                    <a:lnTo>
                      <a:pt x="220" y="615"/>
                    </a:lnTo>
                    <a:lnTo>
                      <a:pt x="241" y="606"/>
                    </a:lnTo>
                    <a:lnTo>
                      <a:pt x="263" y="594"/>
                    </a:lnTo>
                    <a:lnTo>
                      <a:pt x="300" y="561"/>
                    </a:lnTo>
                    <a:lnTo>
                      <a:pt x="329" y="522"/>
                    </a:lnTo>
                    <a:lnTo>
                      <a:pt x="348" y="476"/>
                    </a:lnTo>
                    <a:lnTo>
                      <a:pt x="352" y="452"/>
                    </a:lnTo>
                    <a:lnTo>
                      <a:pt x="355" y="430"/>
                    </a:lnTo>
                    <a:lnTo>
                      <a:pt x="352" y="410"/>
                    </a:lnTo>
                    <a:lnTo>
                      <a:pt x="384" y="413"/>
                    </a:lnTo>
                    <a:lnTo>
                      <a:pt x="446" y="404"/>
                    </a:lnTo>
                    <a:lnTo>
                      <a:pt x="505" y="380"/>
                    </a:lnTo>
                    <a:lnTo>
                      <a:pt x="555" y="338"/>
                    </a:lnTo>
                    <a:lnTo>
                      <a:pt x="577" y="309"/>
                    </a:lnTo>
                    <a:lnTo>
                      <a:pt x="594" y="283"/>
                    </a:lnTo>
                    <a:lnTo>
                      <a:pt x="611" y="230"/>
                    </a:lnTo>
                    <a:lnTo>
                      <a:pt x="613" y="177"/>
                    </a:lnTo>
                    <a:lnTo>
                      <a:pt x="600" y="127"/>
                    </a:lnTo>
                    <a:lnTo>
                      <a:pt x="574" y="82"/>
                    </a:lnTo>
                    <a:lnTo>
                      <a:pt x="537" y="44"/>
                    </a:lnTo>
                    <a:lnTo>
                      <a:pt x="489" y="17"/>
                    </a:lnTo>
                    <a:lnTo>
                      <a:pt x="434" y="1"/>
                    </a:lnTo>
                    <a:lnTo>
                      <a:pt x="40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2" name="Group 31"/>
            <p:cNvGrpSpPr>
              <a:grpSpLocks noChangeAspect="1"/>
            </p:cNvGrpSpPr>
            <p:nvPr/>
          </p:nvGrpSpPr>
          <p:grpSpPr bwMode="auto">
            <a:xfrm>
              <a:off x="594443" y="5066831"/>
              <a:ext cx="167284" cy="203007"/>
              <a:chOff x="2647" y="1727"/>
              <a:chExt cx="192" cy="233"/>
            </a:xfrm>
            <a:grpFill/>
          </p:grpSpPr>
          <p:sp>
            <p:nvSpPr>
              <p:cNvPr id="13" name="Freeform 32"/>
              <p:cNvSpPr>
                <a:spLocks/>
              </p:cNvSpPr>
              <p:nvPr/>
            </p:nvSpPr>
            <p:spPr bwMode="auto">
              <a:xfrm>
                <a:off x="2699" y="1727"/>
                <a:ext cx="140" cy="152"/>
              </a:xfrm>
              <a:custGeom>
                <a:avLst/>
                <a:gdLst>
                  <a:gd name="T0" fmla="*/ 94 w 421"/>
                  <a:gd name="T1" fmla="*/ 455 h 455"/>
                  <a:gd name="T2" fmla="*/ 0 w 421"/>
                  <a:gd name="T3" fmla="*/ 362 h 455"/>
                  <a:gd name="T4" fmla="*/ 172 w 421"/>
                  <a:gd name="T5" fmla="*/ 191 h 455"/>
                  <a:gd name="T6" fmla="*/ 371 w 421"/>
                  <a:gd name="T7" fmla="*/ 1 h 455"/>
                  <a:gd name="T8" fmla="*/ 377 w 421"/>
                  <a:gd name="T9" fmla="*/ 0 h 455"/>
                  <a:gd name="T10" fmla="*/ 404 w 421"/>
                  <a:gd name="T11" fmla="*/ 4 h 455"/>
                  <a:gd name="T12" fmla="*/ 419 w 421"/>
                  <a:gd name="T13" fmla="*/ 21 h 455"/>
                  <a:gd name="T14" fmla="*/ 421 w 421"/>
                  <a:gd name="T15" fmla="*/ 37 h 455"/>
                  <a:gd name="T16" fmla="*/ 364 w 421"/>
                  <a:gd name="T17" fmla="*/ 120 h 455"/>
                  <a:gd name="T18" fmla="*/ 130 w 421"/>
                  <a:gd name="T19" fmla="*/ 410 h 455"/>
                  <a:gd name="T20" fmla="*/ 94 w 421"/>
                  <a:gd name="T21" fmla="*/ 455 h 4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21" h="455">
                    <a:moveTo>
                      <a:pt x="94" y="455"/>
                    </a:moveTo>
                    <a:lnTo>
                      <a:pt x="0" y="362"/>
                    </a:lnTo>
                    <a:lnTo>
                      <a:pt x="172" y="191"/>
                    </a:lnTo>
                    <a:lnTo>
                      <a:pt x="371" y="1"/>
                    </a:lnTo>
                    <a:lnTo>
                      <a:pt x="377" y="0"/>
                    </a:lnTo>
                    <a:lnTo>
                      <a:pt x="404" y="4"/>
                    </a:lnTo>
                    <a:lnTo>
                      <a:pt x="419" y="21"/>
                    </a:lnTo>
                    <a:lnTo>
                      <a:pt x="421" y="37"/>
                    </a:lnTo>
                    <a:lnTo>
                      <a:pt x="364" y="120"/>
                    </a:lnTo>
                    <a:lnTo>
                      <a:pt x="130" y="410"/>
                    </a:lnTo>
                    <a:lnTo>
                      <a:pt x="94" y="45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" name="Freeform 33"/>
              <p:cNvSpPr>
                <a:spLocks/>
              </p:cNvSpPr>
              <p:nvPr/>
            </p:nvSpPr>
            <p:spPr bwMode="auto">
              <a:xfrm>
                <a:off x="2647" y="1856"/>
                <a:ext cx="76" cy="104"/>
              </a:xfrm>
              <a:custGeom>
                <a:avLst/>
                <a:gdLst>
                  <a:gd name="T0" fmla="*/ 22 w 226"/>
                  <a:gd name="T1" fmla="*/ 314 h 314"/>
                  <a:gd name="T2" fmla="*/ 21 w 226"/>
                  <a:gd name="T3" fmla="*/ 301 h 314"/>
                  <a:gd name="T4" fmla="*/ 37 w 226"/>
                  <a:gd name="T5" fmla="*/ 242 h 314"/>
                  <a:gd name="T6" fmla="*/ 63 w 226"/>
                  <a:gd name="T7" fmla="*/ 219 h 314"/>
                  <a:gd name="T8" fmla="*/ 90 w 226"/>
                  <a:gd name="T9" fmla="*/ 211 h 314"/>
                  <a:gd name="T10" fmla="*/ 107 w 226"/>
                  <a:gd name="T11" fmla="*/ 209 h 314"/>
                  <a:gd name="T12" fmla="*/ 125 w 226"/>
                  <a:gd name="T13" fmla="*/ 208 h 314"/>
                  <a:gd name="T14" fmla="*/ 153 w 226"/>
                  <a:gd name="T15" fmla="*/ 199 h 314"/>
                  <a:gd name="T16" fmla="*/ 188 w 226"/>
                  <a:gd name="T17" fmla="*/ 173 h 314"/>
                  <a:gd name="T18" fmla="*/ 223 w 226"/>
                  <a:gd name="T19" fmla="*/ 107 h 314"/>
                  <a:gd name="T20" fmla="*/ 226 w 226"/>
                  <a:gd name="T21" fmla="*/ 91 h 314"/>
                  <a:gd name="T22" fmla="*/ 132 w 226"/>
                  <a:gd name="T23" fmla="*/ 0 h 314"/>
                  <a:gd name="T24" fmla="*/ 96 w 226"/>
                  <a:gd name="T25" fmla="*/ 17 h 314"/>
                  <a:gd name="T26" fmla="*/ 44 w 226"/>
                  <a:gd name="T27" fmla="*/ 61 h 314"/>
                  <a:gd name="T28" fmla="*/ 13 w 226"/>
                  <a:gd name="T29" fmla="*/ 113 h 314"/>
                  <a:gd name="T30" fmla="*/ 0 w 226"/>
                  <a:gd name="T31" fmla="*/ 165 h 314"/>
                  <a:gd name="T32" fmla="*/ 2 w 226"/>
                  <a:gd name="T33" fmla="*/ 239 h 314"/>
                  <a:gd name="T34" fmla="*/ 19 w 226"/>
                  <a:gd name="T35" fmla="*/ 307 h 314"/>
                  <a:gd name="T36" fmla="*/ 22 w 226"/>
                  <a:gd name="T37" fmla="*/ 314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26" h="314">
                    <a:moveTo>
                      <a:pt x="22" y="314"/>
                    </a:moveTo>
                    <a:lnTo>
                      <a:pt x="21" y="301"/>
                    </a:lnTo>
                    <a:lnTo>
                      <a:pt x="37" y="242"/>
                    </a:lnTo>
                    <a:lnTo>
                      <a:pt x="63" y="219"/>
                    </a:lnTo>
                    <a:lnTo>
                      <a:pt x="90" y="211"/>
                    </a:lnTo>
                    <a:lnTo>
                      <a:pt x="107" y="209"/>
                    </a:lnTo>
                    <a:lnTo>
                      <a:pt x="125" y="208"/>
                    </a:lnTo>
                    <a:lnTo>
                      <a:pt x="153" y="199"/>
                    </a:lnTo>
                    <a:lnTo>
                      <a:pt x="188" y="173"/>
                    </a:lnTo>
                    <a:lnTo>
                      <a:pt x="223" y="107"/>
                    </a:lnTo>
                    <a:lnTo>
                      <a:pt x="226" y="91"/>
                    </a:lnTo>
                    <a:lnTo>
                      <a:pt x="132" y="0"/>
                    </a:lnTo>
                    <a:lnTo>
                      <a:pt x="96" y="17"/>
                    </a:lnTo>
                    <a:lnTo>
                      <a:pt x="44" y="61"/>
                    </a:lnTo>
                    <a:lnTo>
                      <a:pt x="13" y="113"/>
                    </a:lnTo>
                    <a:lnTo>
                      <a:pt x="0" y="165"/>
                    </a:lnTo>
                    <a:lnTo>
                      <a:pt x="2" y="239"/>
                    </a:lnTo>
                    <a:lnTo>
                      <a:pt x="19" y="307"/>
                    </a:lnTo>
                    <a:lnTo>
                      <a:pt x="22" y="3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25" name="모서리가 둥근 직사각형 24"/>
          <p:cNvSpPr/>
          <p:nvPr/>
        </p:nvSpPr>
        <p:spPr>
          <a:xfrm>
            <a:off x="752612" y="225445"/>
            <a:ext cx="11207159" cy="650762"/>
          </a:xfrm>
          <a:prstGeom prst="roundRect">
            <a:avLst/>
          </a:prstGeom>
          <a:solidFill>
            <a:srgbClr val="F4F4FE"/>
          </a:solidFill>
          <a:ln>
            <a:noFill/>
          </a:ln>
          <a:effectLst>
            <a:outerShdw blurRad="190500" dist="101600" dir="2700000" algn="tl" rotWithShape="0">
              <a:srgbClr val="5955B3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2400" kern="0" dirty="0">
                <a:solidFill>
                  <a:srgbClr val="5955B3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[</a:t>
            </a:r>
            <a:r>
              <a:rPr lang="ko-KR" altLang="en-US" sz="2400" kern="0" dirty="0">
                <a:solidFill>
                  <a:srgbClr val="5955B3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회원</a:t>
            </a:r>
            <a:r>
              <a:rPr lang="en-US" altLang="ko-KR" sz="2400" kern="0" dirty="0">
                <a:solidFill>
                  <a:srgbClr val="5955B3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] [</a:t>
            </a:r>
            <a:r>
              <a:rPr lang="ko-KR" altLang="en-US" sz="2400" kern="0" dirty="0">
                <a:solidFill>
                  <a:srgbClr val="5955B3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회원</a:t>
            </a:r>
            <a:r>
              <a:rPr lang="en-US" altLang="ko-KR" sz="2400" kern="0" dirty="0">
                <a:solidFill>
                  <a:srgbClr val="5955B3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] </a:t>
            </a:r>
            <a:r>
              <a:rPr lang="ko-KR" altLang="en-US" sz="2400" kern="0" dirty="0">
                <a:solidFill>
                  <a:srgbClr val="5955B3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고객센터 </a:t>
            </a:r>
            <a:r>
              <a:rPr lang="en-US" altLang="ko-KR" sz="2400" kern="0" dirty="0">
                <a:solidFill>
                  <a:srgbClr val="5955B3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- </a:t>
            </a:r>
            <a:r>
              <a:rPr lang="ko-KR" altLang="en-US" sz="2400" kern="0" dirty="0">
                <a:solidFill>
                  <a:srgbClr val="5955B3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r>
              <a:rPr lang="en-US" altLang="ko-KR" sz="2400" kern="0" dirty="0">
                <a:solidFill>
                  <a:srgbClr val="5955B3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FAQ</a:t>
            </a:r>
          </a:p>
        </p:txBody>
      </p:sp>
      <p:sp>
        <p:nvSpPr>
          <p:cNvPr id="26" name="타원 25"/>
          <p:cNvSpPr/>
          <p:nvPr/>
        </p:nvSpPr>
        <p:spPr>
          <a:xfrm>
            <a:off x="11658599" y="598713"/>
            <a:ext cx="217715" cy="217715"/>
          </a:xfrm>
          <a:prstGeom prst="ellipse">
            <a:avLst/>
          </a:prstGeom>
          <a:solidFill>
            <a:srgbClr val="5955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prstClr val="white"/>
                </a:solidFill>
              </a:rPr>
              <a:t>+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156851" y="354496"/>
            <a:ext cx="298491" cy="298491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22D0C427-F04E-4F43-43DB-56F91A292C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2786" b="93896"/>
          <a:stretch/>
        </p:blipFill>
        <p:spPr>
          <a:xfrm>
            <a:off x="7847812" y="1168907"/>
            <a:ext cx="1609164" cy="418605"/>
          </a:xfrm>
          <a:prstGeom prst="rect">
            <a:avLst/>
          </a:prstGeom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6BB2230C-85C9-18EA-7178-1A5BE6388673}"/>
              </a:ext>
            </a:extLst>
          </p:cNvPr>
          <p:cNvSpPr/>
          <p:nvPr/>
        </p:nvSpPr>
        <p:spPr>
          <a:xfrm>
            <a:off x="7869547" y="1178223"/>
            <a:ext cx="458666" cy="408482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96EEC233-4F78-DAE1-039E-AF805DABBB6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019" t="8455"/>
          <a:stretch/>
        </p:blipFill>
        <p:spPr>
          <a:xfrm>
            <a:off x="3128682" y="1852835"/>
            <a:ext cx="6559029" cy="4723019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8F5F4C34-36BE-1DB5-1E49-5DEA16861A8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7153" b="77489"/>
          <a:stretch/>
        </p:blipFill>
        <p:spPr>
          <a:xfrm>
            <a:off x="1234626" y="1695011"/>
            <a:ext cx="1333729" cy="1543803"/>
          </a:xfrm>
          <a:prstGeom prst="rect">
            <a:avLst/>
          </a:prstGeom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CD5B3700-F1E9-F7AF-B53A-12D2DA5E197D}"/>
              </a:ext>
            </a:extLst>
          </p:cNvPr>
          <p:cNvSpPr/>
          <p:nvPr/>
        </p:nvSpPr>
        <p:spPr>
          <a:xfrm>
            <a:off x="1287304" y="2967318"/>
            <a:ext cx="424955" cy="181126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CB58509B-BD48-BFA9-CE7C-0884457D7F8F}"/>
              </a:ext>
            </a:extLst>
          </p:cNvPr>
          <p:cNvSpPr/>
          <p:nvPr/>
        </p:nvSpPr>
        <p:spPr>
          <a:xfrm>
            <a:off x="3571643" y="2485954"/>
            <a:ext cx="1134828" cy="328964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말풍선: 모서리가 둥근 사각형 32">
            <a:extLst>
              <a:ext uri="{FF2B5EF4-FFF2-40B4-BE49-F238E27FC236}">
                <a16:creationId xmlns:a16="http://schemas.microsoft.com/office/drawing/2014/main" id="{44265579-72FF-6DB0-DA69-07A5F0C4BD71}"/>
              </a:ext>
            </a:extLst>
          </p:cNvPr>
          <p:cNvSpPr/>
          <p:nvPr/>
        </p:nvSpPr>
        <p:spPr>
          <a:xfrm>
            <a:off x="10074100" y="3103619"/>
            <a:ext cx="1732417" cy="650762"/>
          </a:xfrm>
          <a:prstGeom prst="wedgeRoundRectCallout">
            <a:avLst>
              <a:gd name="adj1" fmla="val -91273"/>
              <a:gd name="adj2" fmla="val -109698"/>
              <a:gd name="adj3" fmla="val 16667"/>
            </a:avLst>
          </a:prstGeom>
          <a:noFill/>
          <a:ln w="28575">
            <a:solidFill>
              <a:srgbClr val="5955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040405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icrosoft GothicNeo" panose="020B0500000101010101" pitchFamily="50" charset="-127"/>
              </a:rPr>
              <a:t>각 항목에 따른</a:t>
            </a:r>
            <a:endParaRPr lang="en-US" altLang="ko-KR" dirty="0">
              <a:solidFill>
                <a:srgbClr val="040405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en-US" altLang="ko-KR" dirty="0">
                <a:solidFill>
                  <a:srgbClr val="040405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icrosoft GothicNeo" panose="020B0500000101010101" pitchFamily="50" charset="-127"/>
              </a:rPr>
              <a:t>FAQ </a:t>
            </a:r>
            <a:r>
              <a:rPr lang="ko-KR" altLang="en-US" dirty="0">
                <a:solidFill>
                  <a:srgbClr val="040405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icrosoft GothicNeo" panose="020B0500000101010101" pitchFamily="50" charset="-127"/>
              </a:rPr>
              <a:t>확인</a:t>
            </a:r>
          </a:p>
        </p:txBody>
      </p:sp>
    </p:spTree>
    <p:extLst>
      <p:ext uri="{BB962C8B-B14F-4D97-AF65-F5344CB8AC3E}">
        <p14:creationId xmlns:p14="http://schemas.microsoft.com/office/powerpoint/2010/main" val="22830552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55B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624114" y="116116"/>
            <a:ext cx="11480799" cy="6669314"/>
          </a:xfrm>
          <a:prstGeom prst="roundRect">
            <a:avLst>
              <a:gd name="adj" fmla="val 2541"/>
            </a:avLst>
          </a:prstGeom>
          <a:solidFill>
            <a:schemeClr val="bg1"/>
          </a:solidFill>
          <a:ln>
            <a:noFill/>
          </a:ln>
          <a:effectLst>
            <a:outerShdw dist="1016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204154" y="1034170"/>
            <a:ext cx="193117" cy="5222353"/>
            <a:chOff x="581527" y="787428"/>
            <a:chExt cx="193117" cy="5222353"/>
          </a:xfrm>
          <a:solidFill>
            <a:schemeClr val="bg1"/>
          </a:solidFill>
        </p:grpSpPr>
        <p:sp>
          <p:nvSpPr>
            <p:cNvPr id="5" name="Freeform 9"/>
            <p:cNvSpPr>
              <a:spLocks/>
            </p:cNvSpPr>
            <p:nvPr/>
          </p:nvSpPr>
          <p:spPr bwMode="auto">
            <a:xfrm>
              <a:off x="612262" y="1494240"/>
              <a:ext cx="131646" cy="17373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6" name="Group 12"/>
            <p:cNvGrpSpPr>
              <a:grpSpLocks noChangeAspect="1"/>
            </p:cNvGrpSpPr>
            <p:nvPr/>
          </p:nvGrpSpPr>
          <p:grpSpPr bwMode="auto">
            <a:xfrm>
              <a:off x="581527" y="787428"/>
              <a:ext cx="193117" cy="153620"/>
              <a:chOff x="6124" y="305"/>
              <a:chExt cx="841" cy="669"/>
            </a:xfrm>
            <a:grpFill/>
          </p:grpSpPr>
          <p:sp>
            <p:nvSpPr>
              <p:cNvPr id="23" name="Freeform 13"/>
              <p:cNvSpPr>
                <a:spLocks/>
              </p:cNvSpPr>
              <p:nvPr/>
            </p:nvSpPr>
            <p:spPr bwMode="auto">
              <a:xfrm>
                <a:off x="6244" y="440"/>
                <a:ext cx="601" cy="534"/>
              </a:xfrm>
              <a:custGeom>
                <a:avLst/>
                <a:gdLst>
                  <a:gd name="T0" fmla="*/ 902 w 1802"/>
                  <a:gd name="T1" fmla="*/ 0 h 1602"/>
                  <a:gd name="T2" fmla="*/ 2 w 1802"/>
                  <a:gd name="T3" fmla="*/ 742 h 1602"/>
                  <a:gd name="T4" fmla="*/ 2 w 1802"/>
                  <a:gd name="T5" fmla="*/ 743 h 1602"/>
                  <a:gd name="T6" fmla="*/ 2 w 1802"/>
                  <a:gd name="T7" fmla="*/ 746 h 1602"/>
                  <a:gd name="T8" fmla="*/ 0 w 1802"/>
                  <a:gd name="T9" fmla="*/ 749 h 1602"/>
                  <a:gd name="T10" fmla="*/ 0 w 1802"/>
                  <a:gd name="T11" fmla="*/ 751 h 1602"/>
                  <a:gd name="T12" fmla="*/ 0 w 1802"/>
                  <a:gd name="T13" fmla="*/ 1501 h 1602"/>
                  <a:gd name="T14" fmla="*/ 2 w 1802"/>
                  <a:gd name="T15" fmla="*/ 1521 h 1602"/>
                  <a:gd name="T16" fmla="*/ 16 w 1802"/>
                  <a:gd name="T17" fmla="*/ 1557 h 1602"/>
                  <a:gd name="T18" fmla="*/ 30 w 1802"/>
                  <a:gd name="T19" fmla="*/ 1572 h 1602"/>
                  <a:gd name="T20" fmla="*/ 45 w 1802"/>
                  <a:gd name="T21" fmla="*/ 1586 h 1602"/>
                  <a:gd name="T22" fmla="*/ 81 w 1802"/>
                  <a:gd name="T23" fmla="*/ 1601 h 1602"/>
                  <a:gd name="T24" fmla="*/ 100 w 1802"/>
                  <a:gd name="T25" fmla="*/ 1602 h 1602"/>
                  <a:gd name="T26" fmla="*/ 702 w 1802"/>
                  <a:gd name="T27" fmla="*/ 1602 h 1602"/>
                  <a:gd name="T28" fmla="*/ 702 w 1802"/>
                  <a:gd name="T29" fmla="*/ 1001 h 1602"/>
                  <a:gd name="T30" fmla="*/ 1102 w 1802"/>
                  <a:gd name="T31" fmla="*/ 1001 h 1602"/>
                  <a:gd name="T32" fmla="*/ 1102 w 1802"/>
                  <a:gd name="T33" fmla="*/ 1602 h 1602"/>
                  <a:gd name="T34" fmla="*/ 1703 w 1802"/>
                  <a:gd name="T35" fmla="*/ 1602 h 1602"/>
                  <a:gd name="T36" fmla="*/ 1723 w 1802"/>
                  <a:gd name="T37" fmla="*/ 1601 h 1602"/>
                  <a:gd name="T38" fmla="*/ 1758 w 1802"/>
                  <a:gd name="T39" fmla="*/ 1586 h 1602"/>
                  <a:gd name="T40" fmla="*/ 1773 w 1802"/>
                  <a:gd name="T41" fmla="*/ 1572 h 1602"/>
                  <a:gd name="T42" fmla="*/ 1786 w 1802"/>
                  <a:gd name="T43" fmla="*/ 1557 h 1602"/>
                  <a:gd name="T44" fmla="*/ 1802 w 1802"/>
                  <a:gd name="T45" fmla="*/ 1521 h 1602"/>
                  <a:gd name="T46" fmla="*/ 1802 w 1802"/>
                  <a:gd name="T47" fmla="*/ 1501 h 1602"/>
                  <a:gd name="T48" fmla="*/ 1802 w 1802"/>
                  <a:gd name="T49" fmla="*/ 751 h 1602"/>
                  <a:gd name="T50" fmla="*/ 1802 w 1802"/>
                  <a:gd name="T51" fmla="*/ 745 h 1602"/>
                  <a:gd name="T52" fmla="*/ 1801 w 1802"/>
                  <a:gd name="T53" fmla="*/ 742 h 1602"/>
                  <a:gd name="T54" fmla="*/ 902 w 1802"/>
                  <a:gd name="T55" fmla="*/ 0 h 16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802" h="1602">
                    <a:moveTo>
                      <a:pt x="902" y="0"/>
                    </a:moveTo>
                    <a:lnTo>
                      <a:pt x="2" y="742"/>
                    </a:lnTo>
                    <a:lnTo>
                      <a:pt x="2" y="743"/>
                    </a:lnTo>
                    <a:lnTo>
                      <a:pt x="2" y="746"/>
                    </a:lnTo>
                    <a:lnTo>
                      <a:pt x="0" y="749"/>
                    </a:lnTo>
                    <a:lnTo>
                      <a:pt x="0" y="751"/>
                    </a:lnTo>
                    <a:lnTo>
                      <a:pt x="0" y="1501"/>
                    </a:lnTo>
                    <a:lnTo>
                      <a:pt x="2" y="1521"/>
                    </a:lnTo>
                    <a:lnTo>
                      <a:pt x="16" y="1557"/>
                    </a:lnTo>
                    <a:lnTo>
                      <a:pt x="30" y="1572"/>
                    </a:lnTo>
                    <a:lnTo>
                      <a:pt x="45" y="1586"/>
                    </a:lnTo>
                    <a:lnTo>
                      <a:pt x="81" y="1601"/>
                    </a:lnTo>
                    <a:lnTo>
                      <a:pt x="100" y="1602"/>
                    </a:lnTo>
                    <a:lnTo>
                      <a:pt x="702" y="1602"/>
                    </a:lnTo>
                    <a:lnTo>
                      <a:pt x="702" y="1001"/>
                    </a:lnTo>
                    <a:lnTo>
                      <a:pt x="1102" y="1001"/>
                    </a:lnTo>
                    <a:lnTo>
                      <a:pt x="1102" y="1602"/>
                    </a:lnTo>
                    <a:lnTo>
                      <a:pt x="1703" y="1602"/>
                    </a:lnTo>
                    <a:lnTo>
                      <a:pt x="1723" y="1601"/>
                    </a:lnTo>
                    <a:lnTo>
                      <a:pt x="1758" y="1586"/>
                    </a:lnTo>
                    <a:lnTo>
                      <a:pt x="1773" y="1572"/>
                    </a:lnTo>
                    <a:lnTo>
                      <a:pt x="1786" y="1557"/>
                    </a:lnTo>
                    <a:lnTo>
                      <a:pt x="1802" y="1521"/>
                    </a:lnTo>
                    <a:lnTo>
                      <a:pt x="1802" y="1501"/>
                    </a:lnTo>
                    <a:lnTo>
                      <a:pt x="1802" y="751"/>
                    </a:lnTo>
                    <a:lnTo>
                      <a:pt x="1802" y="745"/>
                    </a:lnTo>
                    <a:lnTo>
                      <a:pt x="1801" y="742"/>
                    </a:lnTo>
                    <a:lnTo>
                      <a:pt x="90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14"/>
              <p:cNvSpPr>
                <a:spLocks/>
              </p:cNvSpPr>
              <p:nvPr/>
            </p:nvSpPr>
            <p:spPr bwMode="auto">
              <a:xfrm>
                <a:off x="6124" y="305"/>
                <a:ext cx="841" cy="394"/>
              </a:xfrm>
              <a:custGeom>
                <a:avLst/>
                <a:gdLst>
                  <a:gd name="T0" fmla="*/ 2505 w 2522"/>
                  <a:gd name="T1" fmla="*/ 978 h 1181"/>
                  <a:gd name="T2" fmla="*/ 2162 w 2522"/>
                  <a:gd name="T3" fmla="*/ 694 h 1181"/>
                  <a:gd name="T4" fmla="*/ 2162 w 2522"/>
                  <a:gd name="T5" fmla="*/ 54 h 1181"/>
                  <a:gd name="T6" fmla="*/ 2162 w 2522"/>
                  <a:gd name="T7" fmla="*/ 44 h 1181"/>
                  <a:gd name="T8" fmla="*/ 2155 w 2522"/>
                  <a:gd name="T9" fmla="*/ 26 h 1181"/>
                  <a:gd name="T10" fmla="*/ 2149 w 2522"/>
                  <a:gd name="T11" fmla="*/ 18 h 1181"/>
                  <a:gd name="T12" fmla="*/ 2141 w 2522"/>
                  <a:gd name="T13" fmla="*/ 13 h 1181"/>
                  <a:gd name="T14" fmla="*/ 2123 w 2522"/>
                  <a:gd name="T15" fmla="*/ 5 h 1181"/>
                  <a:gd name="T16" fmla="*/ 2113 w 2522"/>
                  <a:gd name="T17" fmla="*/ 5 h 1181"/>
                  <a:gd name="T18" fmla="*/ 1812 w 2522"/>
                  <a:gd name="T19" fmla="*/ 5 h 1181"/>
                  <a:gd name="T20" fmla="*/ 1802 w 2522"/>
                  <a:gd name="T21" fmla="*/ 5 h 1181"/>
                  <a:gd name="T22" fmla="*/ 1783 w 2522"/>
                  <a:gd name="T23" fmla="*/ 13 h 1181"/>
                  <a:gd name="T24" fmla="*/ 1776 w 2522"/>
                  <a:gd name="T25" fmla="*/ 18 h 1181"/>
                  <a:gd name="T26" fmla="*/ 1770 w 2522"/>
                  <a:gd name="T27" fmla="*/ 26 h 1181"/>
                  <a:gd name="T28" fmla="*/ 1763 w 2522"/>
                  <a:gd name="T29" fmla="*/ 44 h 1181"/>
                  <a:gd name="T30" fmla="*/ 1762 w 2522"/>
                  <a:gd name="T31" fmla="*/ 54 h 1181"/>
                  <a:gd name="T32" fmla="*/ 1762 w 2522"/>
                  <a:gd name="T33" fmla="*/ 360 h 1181"/>
                  <a:gd name="T34" fmla="*/ 1380 w 2522"/>
                  <a:gd name="T35" fmla="*/ 41 h 1181"/>
                  <a:gd name="T36" fmla="*/ 1354 w 2522"/>
                  <a:gd name="T37" fmla="*/ 23 h 1181"/>
                  <a:gd name="T38" fmla="*/ 1295 w 2522"/>
                  <a:gd name="T39" fmla="*/ 1 h 1181"/>
                  <a:gd name="T40" fmla="*/ 1262 w 2522"/>
                  <a:gd name="T41" fmla="*/ 0 h 1181"/>
                  <a:gd name="T42" fmla="*/ 1227 w 2522"/>
                  <a:gd name="T43" fmla="*/ 1 h 1181"/>
                  <a:gd name="T44" fmla="*/ 1168 w 2522"/>
                  <a:gd name="T45" fmla="*/ 23 h 1181"/>
                  <a:gd name="T46" fmla="*/ 1142 w 2522"/>
                  <a:gd name="T47" fmla="*/ 41 h 1181"/>
                  <a:gd name="T48" fmla="*/ 17 w 2522"/>
                  <a:gd name="T49" fmla="*/ 978 h 1181"/>
                  <a:gd name="T50" fmla="*/ 10 w 2522"/>
                  <a:gd name="T51" fmla="*/ 985 h 1181"/>
                  <a:gd name="T52" fmla="*/ 1 w 2522"/>
                  <a:gd name="T53" fmla="*/ 1001 h 1181"/>
                  <a:gd name="T54" fmla="*/ 0 w 2522"/>
                  <a:gd name="T55" fmla="*/ 1012 h 1181"/>
                  <a:gd name="T56" fmla="*/ 0 w 2522"/>
                  <a:gd name="T57" fmla="*/ 1023 h 1181"/>
                  <a:gd name="T58" fmla="*/ 6 w 2522"/>
                  <a:gd name="T59" fmla="*/ 1040 h 1181"/>
                  <a:gd name="T60" fmla="*/ 12 w 2522"/>
                  <a:gd name="T61" fmla="*/ 1048 h 1181"/>
                  <a:gd name="T62" fmla="*/ 108 w 2522"/>
                  <a:gd name="T63" fmla="*/ 1164 h 1181"/>
                  <a:gd name="T64" fmla="*/ 122 w 2522"/>
                  <a:gd name="T65" fmla="*/ 1177 h 1181"/>
                  <a:gd name="T66" fmla="*/ 141 w 2522"/>
                  <a:gd name="T67" fmla="*/ 1181 h 1181"/>
                  <a:gd name="T68" fmla="*/ 160 w 2522"/>
                  <a:gd name="T69" fmla="*/ 1181 h 1181"/>
                  <a:gd name="T70" fmla="*/ 179 w 2522"/>
                  <a:gd name="T71" fmla="*/ 1171 h 1181"/>
                  <a:gd name="T72" fmla="*/ 1262 w 2522"/>
                  <a:gd name="T73" fmla="*/ 268 h 1181"/>
                  <a:gd name="T74" fmla="*/ 2344 w 2522"/>
                  <a:gd name="T75" fmla="*/ 1171 h 1181"/>
                  <a:gd name="T76" fmla="*/ 2358 w 2522"/>
                  <a:gd name="T77" fmla="*/ 1180 h 1181"/>
                  <a:gd name="T78" fmla="*/ 2377 w 2522"/>
                  <a:gd name="T79" fmla="*/ 1181 h 1181"/>
                  <a:gd name="T80" fmla="*/ 2383 w 2522"/>
                  <a:gd name="T81" fmla="*/ 1181 h 1181"/>
                  <a:gd name="T82" fmla="*/ 2401 w 2522"/>
                  <a:gd name="T83" fmla="*/ 1177 h 1181"/>
                  <a:gd name="T84" fmla="*/ 2414 w 2522"/>
                  <a:gd name="T85" fmla="*/ 1164 h 1181"/>
                  <a:gd name="T86" fmla="*/ 2512 w 2522"/>
                  <a:gd name="T87" fmla="*/ 1048 h 1181"/>
                  <a:gd name="T88" fmla="*/ 2518 w 2522"/>
                  <a:gd name="T89" fmla="*/ 1040 h 1181"/>
                  <a:gd name="T90" fmla="*/ 2522 w 2522"/>
                  <a:gd name="T91" fmla="*/ 1023 h 1181"/>
                  <a:gd name="T92" fmla="*/ 2522 w 2522"/>
                  <a:gd name="T93" fmla="*/ 1012 h 1181"/>
                  <a:gd name="T94" fmla="*/ 2521 w 2522"/>
                  <a:gd name="T95" fmla="*/ 1001 h 1181"/>
                  <a:gd name="T96" fmla="*/ 2512 w 2522"/>
                  <a:gd name="T97" fmla="*/ 985 h 1181"/>
                  <a:gd name="T98" fmla="*/ 2505 w 2522"/>
                  <a:gd name="T99" fmla="*/ 978 h 1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522" h="1181">
                    <a:moveTo>
                      <a:pt x="2505" y="978"/>
                    </a:moveTo>
                    <a:lnTo>
                      <a:pt x="2162" y="694"/>
                    </a:lnTo>
                    <a:lnTo>
                      <a:pt x="2162" y="54"/>
                    </a:lnTo>
                    <a:lnTo>
                      <a:pt x="2162" y="44"/>
                    </a:lnTo>
                    <a:lnTo>
                      <a:pt x="2155" y="26"/>
                    </a:lnTo>
                    <a:lnTo>
                      <a:pt x="2149" y="18"/>
                    </a:lnTo>
                    <a:lnTo>
                      <a:pt x="2141" y="13"/>
                    </a:lnTo>
                    <a:lnTo>
                      <a:pt x="2123" y="5"/>
                    </a:lnTo>
                    <a:lnTo>
                      <a:pt x="2113" y="5"/>
                    </a:lnTo>
                    <a:lnTo>
                      <a:pt x="1812" y="5"/>
                    </a:lnTo>
                    <a:lnTo>
                      <a:pt x="1802" y="5"/>
                    </a:lnTo>
                    <a:lnTo>
                      <a:pt x="1783" y="13"/>
                    </a:lnTo>
                    <a:lnTo>
                      <a:pt x="1776" y="18"/>
                    </a:lnTo>
                    <a:lnTo>
                      <a:pt x="1770" y="26"/>
                    </a:lnTo>
                    <a:lnTo>
                      <a:pt x="1763" y="44"/>
                    </a:lnTo>
                    <a:lnTo>
                      <a:pt x="1762" y="54"/>
                    </a:lnTo>
                    <a:lnTo>
                      <a:pt x="1762" y="360"/>
                    </a:lnTo>
                    <a:lnTo>
                      <a:pt x="1380" y="41"/>
                    </a:lnTo>
                    <a:lnTo>
                      <a:pt x="1354" y="23"/>
                    </a:lnTo>
                    <a:lnTo>
                      <a:pt x="1295" y="1"/>
                    </a:lnTo>
                    <a:lnTo>
                      <a:pt x="1262" y="0"/>
                    </a:lnTo>
                    <a:lnTo>
                      <a:pt x="1227" y="1"/>
                    </a:lnTo>
                    <a:lnTo>
                      <a:pt x="1168" y="23"/>
                    </a:lnTo>
                    <a:lnTo>
                      <a:pt x="1142" y="41"/>
                    </a:lnTo>
                    <a:lnTo>
                      <a:pt x="17" y="978"/>
                    </a:lnTo>
                    <a:lnTo>
                      <a:pt x="10" y="985"/>
                    </a:lnTo>
                    <a:lnTo>
                      <a:pt x="1" y="1001"/>
                    </a:lnTo>
                    <a:lnTo>
                      <a:pt x="0" y="1012"/>
                    </a:lnTo>
                    <a:lnTo>
                      <a:pt x="0" y="1023"/>
                    </a:lnTo>
                    <a:lnTo>
                      <a:pt x="6" y="1040"/>
                    </a:lnTo>
                    <a:lnTo>
                      <a:pt x="12" y="1048"/>
                    </a:lnTo>
                    <a:lnTo>
                      <a:pt x="108" y="1164"/>
                    </a:lnTo>
                    <a:lnTo>
                      <a:pt x="122" y="1177"/>
                    </a:lnTo>
                    <a:lnTo>
                      <a:pt x="141" y="1181"/>
                    </a:lnTo>
                    <a:lnTo>
                      <a:pt x="160" y="1181"/>
                    </a:lnTo>
                    <a:lnTo>
                      <a:pt x="179" y="1171"/>
                    </a:lnTo>
                    <a:lnTo>
                      <a:pt x="1262" y="268"/>
                    </a:lnTo>
                    <a:lnTo>
                      <a:pt x="2344" y="1171"/>
                    </a:lnTo>
                    <a:lnTo>
                      <a:pt x="2358" y="1180"/>
                    </a:lnTo>
                    <a:lnTo>
                      <a:pt x="2377" y="1181"/>
                    </a:lnTo>
                    <a:lnTo>
                      <a:pt x="2383" y="1181"/>
                    </a:lnTo>
                    <a:lnTo>
                      <a:pt x="2401" y="1177"/>
                    </a:lnTo>
                    <a:lnTo>
                      <a:pt x="2414" y="1164"/>
                    </a:lnTo>
                    <a:lnTo>
                      <a:pt x="2512" y="1048"/>
                    </a:lnTo>
                    <a:lnTo>
                      <a:pt x="2518" y="1040"/>
                    </a:lnTo>
                    <a:lnTo>
                      <a:pt x="2522" y="1023"/>
                    </a:lnTo>
                    <a:lnTo>
                      <a:pt x="2522" y="1012"/>
                    </a:lnTo>
                    <a:lnTo>
                      <a:pt x="2521" y="1001"/>
                    </a:lnTo>
                    <a:lnTo>
                      <a:pt x="2512" y="985"/>
                    </a:lnTo>
                    <a:lnTo>
                      <a:pt x="2505" y="97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7" name="Freeform 36"/>
            <p:cNvSpPr>
              <a:spLocks noEditPoints="1"/>
            </p:cNvSpPr>
            <p:nvPr/>
          </p:nvSpPr>
          <p:spPr bwMode="auto">
            <a:xfrm>
              <a:off x="625397" y="4336406"/>
              <a:ext cx="105376" cy="177233"/>
            </a:xfrm>
            <a:custGeom>
              <a:avLst/>
              <a:gdLst>
                <a:gd name="T0" fmla="*/ 937 w 1926"/>
                <a:gd name="T1" fmla="*/ 3639 h 4045"/>
                <a:gd name="T2" fmla="*/ 893 w 1926"/>
                <a:gd name="T3" fmla="*/ 3665 h 4045"/>
                <a:gd name="T4" fmla="*/ 863 w 1926"/>
                <a:gd name="T5" fmla="*/ 3712 h 4045"/>
                <a:gd name="T6" fmla="*/ 851 w 1926"/>
                <a:gd name="T7" fmla="*/ 3772 h 4045"/>
                <a:gd name="T8" fmla="*/ 863 w 1926"/>
                <a:gd name="T9" fmla="*/ 3832 h 4045"/>
                <a:gd name="T10" fmla="*/ 893 w 1926"/>
                <a:gd name="T11" fmla="*/ 3878 h 4045"/>
                <a:gd name="T12" fmla="*/ 937 w 1926"/>
                <a:gd name="T13" fmla="*/ 3905 h 4045"/>
                <a:gd name="T14" fmla="*/ 988 w 1926"/>
                <a:gd name="T15" fmla="*/ 3905 h 4045"/>
                <a:gd name="T16" fmla="*/ 1033 w 1926"/>
                <a:gd name="T17" fmla="*/ 3878 h 4045"/>
                <a:gd name="T18" fmla="*/ 1064 w 1926"/>
                <a:gd name="T19" fmla="*/ 3832 h 4045"/>
                <a:gd name="T20" fmla="*/ 1075 w 1926"/>
                <a:gd name="T21" fmla="*/ 3772 h 4045"/>
                <a:gd name="T22" fmla="*/ 1064 w 1926"/>
                <a:gd name="T23" fmla="*/ 3712 h 4045"/>
                <a:gd name="T24" fmla="*/ 1033 w 1926"/>
                <a:gd name="T25" fmla="*/ 3665 h 4045"/>
                <a:gd name="T26" fmla="*/ 988 w 1926"/>
                <a:gd name="T27" fmla="*/ 3639 h 4045"/>
                <a:gd name="T28" fmla="*/ 156 w 1926"/>
                <a:gd name="T29" fmla="*/ 434 h 4045"/>
                <a:gd name="T30" fmla="*/ 1770 w 1926"/>
                <a:gd name="T31" fmla="*/ 3540 h 4045"/>
                <a:gd name="T32" fmla="*/ 156 w 1926"/>
                <a:gd name="T33" fmla="*/ 434 h 4045"/>
                <a:gd name="T34" fmla="*/ 716 w 1926"/>
                <a:gd name="T35" fmla="*/ 200 h 4045"/>
                <a:gd name="T36" fmla="*/ 701 w 1926"/>
                <a:gd name="T37" fmla="*/ 217 h 4045"/>
                <a:gd name="T38" fmla="*/ 701 w 1926"/>
                <a:gd name="T39" fmla="*/ 243 h 4045"/>
                <a:gd name="T40" fmla="*/ 716 w 1926"/>
                <a:gd name="T41" fmla="*/ 260 h 4045"/>
                <a:gd name="T42" fmla="*/ 1199 w 1926"/>
                <a:gd name="T43" fmla="*/ 262 h 4045"/>
                <a:gd name="T44" fmla="*/ 1218 w 1926"/>
                <a:gd name="T45" fmla="*/ 254 h 4045"/>
                <a:gd name="T46" fmla="*/ 1226 w 1926"/>
                <a:gd name="T47" fmla="*/ 230 h 4045"/>
                <a:gd name="T48" fmla="*/ 1218 w 1926"/>
                <a:gd name="T49" fmla="*/ 207 h 4045"/>
                <a:gd name="T50" fmla="*/ 1199 w 1926"/>
                <a:gd name="T51" fmla="*/ 197 h 4045"/>
                <a:gd name="T52" fmla="*/ 224 w 1926"/>
                <a:gd name="T53" fmla="*/ 0 h 4045"/>
                <a:gd name="T54" fmla="*/ 1738 w 1926"/>
                <a:gd name="T55" fmla="*/ 4 h 4045"/>
                <a:gd name="T56" fmla="*/ 1805 w 1926"/>
                <a:gd name="T57" fmla="*/ 31 h 4045"/>
                <a:gd name="T58" fmla="*/ 1860 w 1926"/>
                <a:gd name="T59" fmla="*/ 81 h 4045"/>
                <a:gd name="T60" fmla="*/ 1900 w 1926"/>
                <a:gd name="T61" fmla="*/ 148 h 4045"/>
                <a:gd name="T62" fmla="*/ 1923 w 1926"/>
                <a:gd name="T63" fmla="*/ 229 h 4045"/>
                <a:gd name="T64" fmla="*/ 1926 w 1926"/>
                <a:gd name="T65" fmla="*/ 3772 h 4045"/>
                <a:gd name="T66" fmla="*/ 1915 w 1926"/>
                <a:gd name="T67" fmla="*/ 3857 h 4045"/>
                <a:gd name="T68" fmla="*/ 1882 w 1926"/>
                <a:gd name="T69" fmla="*/ 3932 h 4045"/>
                <a:gd name="T70" fmla="*/ 1834 w 1926"/>
                <a:gd name="T71" fmla="*/ 3992 h 4045"/>
                <a:gd name="T72" fmla="*/ 1773 w 1926"/>
                <a:gd name="T73" fmla="*/ 4032 h 4045"/>
                <a:gd name="T74" fmla="*/ 1702 w 1926"/>
                <a:gd name="T75" fmla="*/ 4045 h 4045"/>
                <a:gd name="T76" fmla="*/ 188 w 1926"/>
                <a:gd name="T77" fmla="*/ 4041 h 4045"/>
                <a:gd name="T78" fmla="*/ 122 w 1926"/>
                <a:gd name="T79" fmla="*/ 4014 h 4045"/>
                <a:gd name="T80" fmla="*/ 66 w 1926"/>
                <a:gd name="T81" fmla="*/ 3964 h 4045"/>
                <a:gd name="T82" fmla="*/ 25 w 1926"/>
                <a:gd name="T83" fmla="*/ 3897 h 4045"/>
                <a:gd name="T84" fmla="*/ 3 w 1926"/>
                <a:gd name="T85" fmla="*/ 3816 h 4045"/>
                <a:gd name="T86" fmla="*/ 0 w 1926"/>
                <a:gd name="T87" fmla="*/ 273 h 4045"/>
                <a:gd name="T88" fmla="*/ 12 w 1926"/>
                <a:gd name="T89" fmla="*/ 188 h 4045"/>
                <a:gd name="T90" fmla="*/ 43 w 1926"/>
                <a:gd name="T91" fmla="*/ 113 h 4045"/>
                <a:gd name="T92" fmla="*/ 92 w 1926"/>
                <a:gd name="T93" fmla="*/ 53 h 4045"/>
                <a:gd name="T94" fmla="*/ 154 w 1926"/>
                <a:gd name="T95" fmla="*/ 13 h 4045"/>
                <a:gd name="T96" fmla="*/ 224 w 1926"/>
                <a:gd name="T97" fmla="*/ 0 h 4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26" h="4045">
                  <a:moveTo>
                    <a:pt x="963" y="3636"/>
                  </a:moveTo>
                  <a:lnTo>
                    <a:pt x="937" y="3639"/>
                  </a:lnTo>
                  <a:lnTo>
                    <a:pt x="914" y="3649"/>
                  </a:lnTo>
                  <a:lnTo>
                    <a:pt x="893" y="3665"/>
                  </a:lnTo>
                  <a:lnTo>
                    <a:pt x="876" y="3686"/>
                  </a:lnTo>
                  <a:lnTo>
                    <a:pt x="863" y="3712"/>
                  </a:lnTo>
                  <a:lnTo>
                    <a:pt x="854" y="3741"/>
                  </a:lnTo>
                  <a:lnTo>
                    <a:pt x="851" y="3772"/>
                  </a:lnTo>
                  <a:lnTo>
                    <a:pt x="854" y="3804"/>
                  </a:lnTo>
                  <a:lnTo>
                    <a:pt x="863" y="3832"/>
                  </a:lnTo>
                  <a:lnTo>
                    <a:pt x="876" y="3857"/>
                  </a:lnTo>
                  <a:lnTo>
                    <a:pt x="893" y="3878"/>
                  </a:lnTo>
                  <a:lnTo>
                    <a:pt x="914" y="3894"/>
                  </a:lnTo>
                  <a:lnTo>
                    <a:pt x="937" y="3905"/>
                  </a:lnTo>
                  <a:lnTo>
                    <a:pt x="963" y="3909"/>
                  </a:lnTo>
                  <a:lnTo>
                    <a:pt x="988" y="3905"/>
                  </a:lnTo>
                  <a:lnTo>
                    <a:pt x="1013" y="3894"/>
                  </a:lnTo>
                  <a:lnTo>
                    <a:pt x="1033" y="3878"/>
                  </a:lnTo>
                  <a:lnTo>
                    <a:pt x="1051" y="3857"/>
                  </a:lnTo>
                  <a:lnTo>
                    <a:pt x="1064" y="3832"/>
                  </a:lnTo>
                  <a:lnTo>
                    <a:pt x="1072" y="3804"/>
                  </a:lnTo>
                  <a:lnTo>
                    <a:pt x="1075" y="3772"/>
                  </a:lnTo>
                  <a:lnTo>
                    <a:pt x="1072" y="3741"/>
                  </a:lnTo>
                  <a:lnTo>
                    <a:pt x="1064" y="3712"/>
                  </a:lnTo>
                  <a:lnTo>
                    <a:pt x="1051" y="3686"/>
                  </a:lnTo>
                  <a:lnTo>
                    <a:pt x="1033" y="3665"/>
                  </a:lnTo>
                  <a:lnTo>
                    <a:pt x="1013" y="3649"/>
                  </a:lnTo>
                  <a:lnTo>
                    <a:pt x="988" y="3639"/>
                  </a:lnTo>
                  <a:lnTo>
                    <a:pt x="963" y="3636"/>
                  </a:lnTo>
                  <a:close/>
                  <a:moveTo>
                    <a:pt x="156" y="434"/>
                  </a:moveTo>
                  <a:lnTo>
                    <a:pt x="156" y="3540"/>
                  </a:lnTo>
                  <a:lnTo>
                    <a:pt x="1770" y="3540"/>
                  </a:lnTo>
                  <a:lnTo>
                    <a:pt x="1770" y="434"/>
                  </a:lnTo>
                  <a:lnTo>
                    <a:pt x="156" y="434"/>
                  </a:lnTo>
                  <a:close/>
                  <a:moveTo>
                    <a:pt x="727" y="197"/>
                  </a:moveTo>
                  <a:lnTo>
                    <a:pt x="716" y="200"/>
                  </a:lnTo>
                  <a:lnTo>
                    <a:pt x="707" y="207"/>
                  </a:lnTo>
                  <a:lnTo>
                    <a:pt x="701" y="217"/>
                  </a:lnTo>
                  <a:lnTo>
                    <a:pt x="699" y="230"/>
                  </a:lnTo>
                  <a:lnTo>
                    <a:pt x="701" y="243"/>
                  </a:lnTo>
                  <a:lnTo>
                    <a:pt x="707" y="254"/>
                  </a:lnTo>
                  <a:lnTo>
                    <a:pt x="716" y="260"/>
                  </a:lnTo>
                  <a:lnTo>
                    <a:pt x="727" y="262"/>
                  </a:lnTo>
                  <a:lnTo>
                    <a:pt x="1199" y="262"/>
                  </a:lnTo>
                  <a:lnTo>
                    <a:pt x="1210" y="260"/>
                  </a:lnTo>
                  <a:lnTo>
                    <a:pt x="1218" y="254"/>
                  </a:lnTo>
                  <a:lnTo>
                    <a:pt x="1224" y="243"/>
                  </a:lnTo>
                  <a:lnTo>
                    <a:pt x="1226" y="230"/>
                  </a:lnTo>
                  <a:lnTo>
                    <a:pt x="1224" y="217"/>
                  </a:lnTo>
                  <a:lnTo>
                    <a:pt x="1218" y="207"/>
                  </a:lnTo>
                  <a:lnTo>
                    <a:pt x="1210" y="200"/>
                  </a:lnTo>
                  <a:lnTo>
                    <a:pt x="1199" y="197"/>
                  </a:lnTo>
                  <a:lnTo>
                    <a:pt x="727" y="197"/>
                  </a:lnTo>
                  <a:close/>
                  <a:moveTo>
                    <a:pt x="224" y="0"/>
                  </a:moveTo>
                  <a:lnTo>
                    <a:pt x="1702" y="0"/>
                  </a:lnTo>
                  <a:lnTo>
                    <a:pt x="1738" y="4"/>
                  </a:lnTo>
                  <a:lnTo>
                    <a:pt x="1773" y="13"/>
                  </a:lnTo>
                  <a:lnTo>
                    <a:pt x="1805" y="31"/>
                  </a:lnTo>
                  <a:lnTo>
                    <a:pt x="1834" y="53"/>
                  </a:lnTo>
                  <a:lnTo>
                    <a:pt x="1860" y="81"/>
                  </a:lnTo>
                  <a:lnTo>
                    <a:pt x="1882" y="113"/>
                  </a:lnTo>
                  <a:lnTo>
                    <a:pt x="1900" y="148"/>
                  </a:lnTo>
                  <a:lnTo>
                    <a:pt x="1915" y="188"/>
                  </a:lnTo>
                  <a:lnTo>
                    <a:pt x="1923" y="229"/>
                  </a:lnTo>
                  <a:lnTo>
                    <a:pt x="1926" y="273"/>
                  </a:lnTo>
                  <a:lnTo>
                    <a:pt x="1926" y="3772"/>
                  </a:lnTo>
                  <a:lnTo>
                    <a:pt x="1923" y="3816"/>
                  </a:lnTo>
                  <a:lnTo>
                    <a:pt x="1915" y="3857"/>
                  </a:lnTo>
                  <a:lnTo>
                    <a:pt x="1900" y="3897"/>
                  </a:lnTo>
                  <a:lnTo>
                    <a:pt x="1882" y="3932"/>
                  </a:lnTo>
                  <a:lnTo>
                    <a:pt x="1860" y="3964"/>
                  </a:lnTo>
                  <a:lnTo>
                    <a:pt x="1834" y="3992"/>
                  </a:lnTo>
                  <a:lnTo>
                    <a:pt x="1805" y="4014"/>
                  </a:lnTo>
                  <a:lnTo>
                    <a:pt x="1773" y="4032"/>
                  </a:lnTo>
                  <a:lnTo>
                    <a:pt x="1738" y="4041"/>
                  </a:lnTo>
                  <a:lnTo>
                    <a:pt x="1702" y="4045"/>
                  </a:lnTo>
                  <a:lnTo>
                    <a:pt x="224" y="4045"/>
                  </a:lnTo>
                  <a:lnTo>
                    <a:pt x="188" y="4041"/>
                  </a:lnTo>
                  <a:lnTo>
                    <a:pt x="154" y="4032"/>
                  </a:lnTo>
                  <a:lnTo>
                    <a:pt x="122" y="4014"/>
                  </a:lnTo>
                  <a:lnTo>
                    <a:pt x="92" y="3992"/>
                  </a:lnTo>
                  <a:lnTo>
                    <a:pt x="66" y="3964"/>
                  </a:lnTo>
                  <a:lnTo>
                    <a:pt x="43" y="3932"/>
                  </a:lnTo>
                  <a:lnTo>
                    <a:pt x="25" y="3897"/>
                  </a:lnTo>
                  <a:lnTo>
                    <a:pt x="12" y="3857"/>
                  </a:lnTo>
                  <a:lnTo>
                    <a:pt x="3" y="3816"/>
                  </a:lnTo>
                  <a:lnTo>
                    <a:pt x="0" y="3772"/>
                  </a:lnTo>
                  <a:lnTo>
                    <a:pt x="0" y="273"/>
                  </a:lnTo>
                  <a:lnTo>
                    <a:pt x="3" y="229"/>
                  </a:lnTo>
                  <a:lnTo>
                    <a:pt x="12" y="188"/>
                  </a:lnTo>
                  <a:lnTo>
                    <a:pt x="25" y="148"/>
                  </a:lnTo>
                  <a:lnTo>
                    <a:pt x="43" y="113"/>
                  </a:lnTo>
                  <a:lnTo>
                    <a:pt x="66" y="81"/>
                  </a:lnTo>
                  <a:lnTo>
                    <a:pt x="92" y="53"/>
                  </a:lnTo>
                  <a:lnTo>
                    <a:pt x="122" y="31"/>
                  </a:lnTo>
                  <a:lnTo>
                    <a:pt x="154" y="13"/>
                  </a:lnTo>
                  <a:lnTo>
                    <a:pt x="188" y="4"/>
                  </a:lnTo>
                  <a:lnTo>
                    <a:pt x="22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" name="자유형 7"/>
            <p:cNvSpPr>
              <a:spLocks/>
            </p:cNvSpPr>
            <p:nvPr/>
          </p:nvSpPr>
          <p:spPr bwMode="auto">
            <a:xfrm>
              <a:off x="598771" y="3644382"/>
              <a:ext cx="158629" cy="138832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" name="Freeform 6"/>
            <p:cNvSpPr>
              <a:spLocks/>
            </p:cNvSpPr>
            <p:nvPr/>
          </p:nvSpPr>
          <p:spPr bwMode="auto">
            <a:xfrm rot="10800000" flipH="1" flipV="1">
              <a:off x="597941" y="2949079"/>
              <a:ext cx="160288" cy="142111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10" name="Group 20"/>
            <p:cNvGrpSpPr>
              <a:grpSpLocks noChangeAspect="1"/>
            </p:cNvGrpSpPr>
            <p:nvPr/>
          </p:nvGrpSpPr>
          <p:grpSpPr bwMode="auto">
            <a:xfrm>
              <a:off x="614039" y="2221163"/>
              <a:ext cx="128093" cy="174724"/>
              <a:chOff x="2597" y="4163"/>
              <a:chExt cx="217" cy="296"/>
            </a:xfrm>
            <a:grpFill/>
          </p:grpSpPr>
          <p:sp>
            <p:nvSpPr>
              <p:cNvPr id="19" name="Freeform 22"/>
              <p:cNvSpPr>
                <a:spLocks noEditPoints="1"/>
              </p:cNvSpPr>
              <p:nvPr/>
            </p:nvSpPr>
            <p:spPr bwMode="auto">
              <a:xfrm>
                <a:off x="2630" y="4163"/>
                <a:ext cx="151" cy="176"/>
              </a:xfrm>
              <a:custGeom>
                <a:avLst/>
                <a:gdLst>
                  <a:gd name="T0" fmla="*/ 410 w 1662"/>
                  <a:gd name="T1" fmla="*/ 645 h 1942"/>
                  <a:gd name="T2" fmla="*/ 309 w 1662"/>
                  <a:gd name="T3" fmla="*/ 847 h 1942"/>
                  <a:gd name="T4" fmla="*/ 255 w 1662"/>
                  <a:gd name="T5" fmla="*/ 1023 h 1942"/>
                  <a:gd name="T6" fmla="*/ 263 w 1662"/>
                  <a:gd name="T7" fmla="*/ 1206 h 1942"/>
                  <a:gd name="T8" fmla="*/ 347 w 1662"/>
                  <a:gd name="T9" fmla="*/ 1429 h 1942"/>
                  <a:gd name="T10" fmla="*/ 476 w 1662"/>
                  <a:gd name="T11" fmla="*/ 1620 h 1942"/>
                  <a:gd name="T12" fmla="*/ 638 w 1662"/>
                  <a:gd name="T13" fmla="*/ 1753 h 1942"/>
                  <a:gd name="T14" fmla="*/ 825 w 1662"/>
                  <a:gd name="T15" fmla="*/ 1803 h 1942"/>
                  <a:gd name="T16" fmla="*/ 1013 w 1662"/>
                  <a:gd name="T17" fmla="*/ 1753 h 1942"/>
                  <a:gd name="T18" fmla="*/ 1176 w 1662"/>
                  <a:gd name="T19" fmla="*/ 1619 h 1942"/>
                  <a:gd name="T20" fmla="*/ 1305 w 1662"/>
                  <a:gd name="T21" fmla="*/ 1428 h 1942"/>
                  <a:gd name="T22" fmla="*/ 1388 w 1662"/>
                  <a:gd name="T23" fmla="*/ 1205 h 1942"/>
                  <a:gd name="T24" fmla="*/ 1418 w 1662"/>
                  <a:gd name="T25" fmla="*/ 974 h 1942"/>
                  <a:gd name="T26" fmla="*/ 1266 w 1662"/>
                  <a:gd name="T27" fmla="*/ 836 h 1942"/>
                  <a:gd name="T28" fmla="*/ 1012 w 1662"/>
                  <a:gd name="T29" fmla="*/ 794 h 1942"/>
                  <a:gd name="T30" fmla="*/ 806 w 1662"/>
                  <a:gd name="T31" fmla="*/ 713 h 1942"/>
                  <a:gd name="T32" fmla="*/ 646 w 1662"/>
                  <a:gd name="T33" fmla="*/ 610 h 1942"/>
                  <a:gd name="T34" fmla="*/ 526 w 1662"/>
                  <a:gd name="T35" fmla="*/ 499 h 1942"/>
                  <a:gd name="T36" fmla="*/ 944 w 1662"/>
                  <a:gd name="T37" fmla="*/ 23 h 1942"/>
                  <a:gd name="T38" fmla="*/ 1152 w 1662"/>
                  <a:gd name="T39" fmla="*/ 118 h 1942"/>
                  <a:gd name="T40" fmla="*/ 1271 w 1662"/>
                  <a:gd name="T41" fmla="*/ 205 h 1942"/>
                  <a:gd name="T42" fmla="*/ 1388 w 1662"/>
                  <a:gd name="T43" fmla="*/ 323 h 1942"/>
                  <a:gd name="T44" fmla="*/ 1455 w 1662"/>
                  <a:gd name="T45" fmla="*/ 429 h 1942"/>
                  <a:gd name="T46" fmla="*/ 1524 w 1662"/>
                  <a:gd name="T47" fmla="*/ 626 h 1942"/>
                  <a:gd name="T48" fmla="*/ 1555 w 1662"/>
                  <a:gd name="T49" fmla="*/ 892 h 1942"/>
                  <a:gd name="T50" fmla="*/ 1619 w 1662"/>
                  <a:gd name="T51" fmla="*/ 939 h 1942"/>
                  <a:gd name="T52" fmla="*/ 1657 w 1662"/>
                  <a:gd name="T53" fmla="*/ 1032 h 1942"/>
                  <a:gd name="T54" fmla="*/ 1655 w 1662"/>
                  <a:gd name="T55" fmla="*/ 1183 h 1942"/>
                  <a:gd name="T56" fmla="*/ 1611 w 1662"/>
                  <a:gd name="T57" fmla="*/ 1304 h 1942"/>
                  <a:gd name="T58" fmla="*/ 1537 w 1662"/>
                  <a:gd name="T59" fmla="*/ 1372 h 1942"/>
                  <a:gd name="T60" fmla="*/ 1445 w 1662"/>
                  <a:gd name="T61" fmla="*/ 1454 h 1942"/>
                  <a:gd name="T62" fmla="*/ 1313 w 1662"/>
                  <a:gd name="T63" fmla="*/ 1670 h 1942"/>
                  <a:gd name="T64" fmla="*/ 1141 w 1662"/>
                  <a:gd name="T65" fmla="*/ 1836 h 1942"/>
                  <a:gd name="T66" fmla="*/ 937 w 1662"/>
                  <a:gd name="T67" fmla="*/ 1930 h 1942"/>
                  <a:gd name="T68" fmla="*/ 714 w 1662"/>
                  <a:gd name="T69" fmla="*/ 1930 h 1942"/>
                  <a:gd name="T70" fmla="*/ 510 w 1662"/>
                  <a:gd name="T71" fmla="*/ 1836 h 1942"/>
                  <a:gd name="T72" fmla="*/ 337 w 1662"/>
                  <a:gd name="T73" fmla="*/ 1669 h 1942"/>
                  <a:gd name="T74" fmla="*/ 205 w 1662"/>
                  <a:gd name="T75" fmla="*/ 1452 h 1942"/>
                  <a:gd name="T76" fmla="*/ 111 w 1662"/>
                  <a:gd name="T77" fmla="*/ 1364 h 1942"/>
                  <a:gd name="T78" fmla="*/ 39 w 1662"/>
                  <a:gd name="T79" fmla="*/ 1284 h 1942"/>
                  <a:gd name="T80" fmla="*/ 2 w 1662"/>
                  <a:gd name="T81" fmla="*/ 1143 h 1942"/>
                  <a:gd name="T82" fmla="*/ 9 w 1662"/>
                  <a:gd name="T83" fmla="*/ 1009 h 1942"/>
                  <a:gd name="T84" fmla="*/ 50 w 1662"/>
                  <a:gd name="T85" fmla="*/ 930 h 1942"/>
                  <a:gd name="T86" fmla="*/ 98 w 1662"/>
                  <a:gd name="T87" fmla="*/ 851 h 1942"/>
                  <a:gd name="T88" fmla="*/ 85 w 1662"/>
                  <a:gd name="T89" fmla="*/ 643 h 1942"/>
                  <a:gd name="T90" fmla="*/ 120 w 1662"/>
                  <a:gd name="T91" fmla="*/ 487 h 1942"/>
                  <a:gd name="T92" fmla="*/ 183 w 1662"/>
                  <a:gd name="T93" fmla="*/ 377 h 1942"/>
                  <a:gd name="T94" fmla="*/ 257 w 1662"/>
                  <a:gd name="T95" fmla="*/ 305 h 1942"/>
                  <a:gd name="T96" fmla="*/ 319 w 1662"/>
                  <a:gd name="T97" fmla="*/ 266 h 1942"/>
                  <a:gd name="T98" fmla="*/ 352 w 1662"/>
                  <a:gd name="T99" fmla="*/ 246 h 1942"/>
                  <a:gd name="T100" fmla="*/ 390 w 1662"/>
                  <a:gd name="T101" fmla="*/ 196 h 1942"/>
                  <a:gd name="T102" fmla="*/ 459 w 1662"/>
                  <a:gd name="T103" fmla="*/ 127 h 1942"/>
                  <a:gd name="T104" fmla="*/ 559 w 1662"/>
                  <a:gd name="T105" fmla="*/ 57 h 1942"/>
                  <a:gd name="T106" fmla="*/ 690 w 1662"/>
                  <a:gd name="T107" fmla="*/ 10 h 19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662" h="1942">
                    <a:moveTo>
                      <a:pt x="526" y="499"/>
                    </a:moveTo>
                    <a:lnTo>
                      <a:pt x="484" y="546"/>
                    </a:lnTo>
                    <a:lnTo>
                      <a:pt x="445" y="595"/>
                    </a:lnTo>
                    <a:lnTo>
                      <a:pt x="410" y="645"/>
                    </a:lnTo>
                    <a:lnTo>
                      <a:pt x="379" y="696"/>
                    </a:lnTo>
                    <a:lnTo>
                      <a:pt x="352" y="747"/>
                    </a:lnTo>
                    <a:lnTo>
                      <a:pt x="329" y="797"/>
                    </a:lnTo>
                    <a:lnTo>
                      <a:pt x="309" y="847"/>
                    </a:lnTo>
                    <a:lnTo>
                      <a:pt x="291" y="895"/>
                    </a:lnTo>
                    <a:lnTo>
                      <a:pt x="277" y="941"/>
                    </a:lnTo>
                    <a:lnTo>
                      <a:pt x="264" y="984"/>
                    </a:lnTo>
                    <a:lnTo>
                      <a:pt x="255" y="1023"/>
                    </a:lnTo>
                    <a:lnTo>
                      <a:pt x="247" y="1059"/>
                    </a:lnTo>
                    <a:lnTo>
                      <a:pt x="241" y="1091"/>
                    </a:lnTo>
                    <a:lnTo>
                      <a:pt x="250" y="1148"/>
                    </a:lnTo>
                    <a:lnTo>
                      <a:pt x="263" y="1206"/>
                    </a:lnTo>
                    <a:lnTo>
                      <a:pt x="280" y="1263"/>
                    </a:lnTo>
                    <a:lnTo>
                      <a:pt x="299" y="1320"/>
                    </a:lnTo>
                    <a:lnTo>
                      <a:pt x="322" y="1375"/>
                    </a:lnTo>
                    <a:lnTo>
                      <a:pt x="347" y="1429"/>
                    </a:lnTo>
                    <a:lnTo>
                      <a:pt x="375" y="1480"/>
                    </a:lnTo>
                    <a:lnTo>
                      <a:pt x="406" y="1530"/>
                    </a:lnTo>
                    <a:lnTo>
                      <a:pt x="440" y="1576"/>
                    </a:lnTo>
                    <a:lnTo>
                      <a:pt x="476" y="1620"/>
                    </a:lnTo>
                    <a:lnTo>
                      <a:pt x="513" y="1659"/>
                    </a:lnTo>
                    <a:lnTo>
                      <a:pt x="553" y="1695"/>
                    </a:lnTo>
                    <a:lnTo>
                      <a:pt x="594" y="1726"/>
                    </a:lnTo>
                    <a:lnTo>
                      <a:pt x="638" y="1753"/>
                    </a:lnTo>
                    <a:lnTo>
                      <a:pt x="683" y="1774"/>
                    </a:lnTo>
                    <a:lnTo>
                      <a:pt x="729" y="1789"/>
                    </a:lnTo>
                    <a:lnTo>
                      <a:pt x="777" y="1800"/>
                    </a:lnTo>
                    <a:lnTo>
                      <a:pt x="825" y="1803"/>
                    </a:lnTo>
                    <a:lnTo>
                      <a:pt x="875" y="1800"/>
                    </a:lnTo>
                    <a:lnTo>
                      <a:pt x="922" y="1789"/>
                    </a:lnTo>
                    <a:lnTo>
                      <a:pt x="968" y="1774"/>
                    </a:lnTo>
                    <a:lnTo>
                      <a:pt x="1013" y="1753"/>
                    </a:lnTo>
                    <a:lnTo>
                      <a:pt x="1056" y="1726"/>
                    </a:lnTo>
                    <a:lnTo>
                      <a:pt x="1099" y="1695"/>
                    </a:lnTo>
                    <a:lnTo>
                      <a:pt x="1139" y="1659"/>
                    </a:lnTo>
                    <a:lnTo>
                      <a:pt x="1176" y="1619"/>
                    </a:lnTo>
                    <a:lnTo>
                      <a:pt x="1212" y="1576"/>
                    </a:lnTo>
                    <a:lnTo>
                      <a:pt x="1245" y="1529"/>
                    </a:lnTo>
                    <a:lnTo>
                      <a:pt x="1276" y="1480"/>
                    </a:lnTo>
                    <a:lnTo>
                      <a:pt x="1305" y="1428"/>
                    </a:lnTo>
                    <a:lnTo>
                      <a:pt x="1330" y="1374"/>
                    </a:lnTo>
                    <a:lnTo>
                      <a:pt x="1353" y="1319"/>
                    </a:lnTo>
                    <a:lnTo>
                      <a:pt x="1372" y="1262"/>
                    </a:lnTo>
                    <a:lnTo>
                      <a:pt x="1388" y="1205"/>
                    </a:lnTo>
                    <a:lnTo>
                      <a:pt x="1401" y="1147"/>
                    </a:lnTo>
                    <a:lnTo>
                      <a:pt x="1411" y="1089"/>
                    </a:lnTo>
                    <a:lnTo>
                      <a:pt x="1416" y="1032"/>
                    </a:lnTo>
                    <a:lnTo>
                      <a:pt x="1418" y="974"/>
                    </a:lnTo>
                    <a:lnTo>
                      <a:pt x="1417" y="904"/>
                    </a:lnTo>
                    <a:lnTo>
                      <a:pt x="1414" y="838"/>
                    </a:lnTo>
                    <a:lnTo>
                      <a:pt x="1339" y="839"/>
                    </a:lnTo>
                    <a:lnTo>
                      <a:pt x="1266" y="836"/>
                    </a:lnTo>
                    <a:lnTo>
                      <a:pt x="1198" y="830"/>
                    </a:lnTo>
                    <a:lnTo>
                      <a:pt x="1133" y="820"/>
                    </a:lnTo>
                    <a:lnTo>
                      <a:pt x="1070" y="808"/>
                    </a:lnTo>
                    <a:lnTo>
                      <a:pt x="1012" y="794"/>
                    </a:lnTo>
                    <a:lnTo>
                      <a:pt x="956" y="777"/>
                    </a:lnTo>
                    <a:lnTo>
                      <a:pt x="903" y="757"/>
                    </a:lnTo>
                    <a:lnTo>
                      <a:pt x="853" y="737"/>
                    </a:lnTo>
                    <a:lnTo>
                      <a:pt x="806" y="713"/>
                    </a:lnTo>
                    <a:lnTo>
                      <a:pt x="762" y="690"/>
                    </a:lnTo>
                    <a:lnTo>
                      <a:pt x="721" y="664"/>
                    </a:lnTo>
                    <a:lnTo>
                      <a:pt x="682" y="638"/>
                    </a:lnTo>
                    <a:lnTo>
                      <a:pt x="646" y="610"/>
                    </a:lnTo>
                    <a:lnTo>
                      <a:pt x="612" y="583"/>
                    </a:lnTo>
                    <a:lnTo>
                      <a:pt x="581" y="555"/>
                    </a:lnTo>
                    <a:lnTo>
                      <a:pt x="552" y="527"/>
                    </a:lnTo>
                    <a:lnTo>
                      <a:pt x="526" y="499"/>
                    </a:lnTo>
                    <a:close/>
                    <a:moveTo>
                      <a:pt x="808" y="0"/>
                    </a:moveTo>
                    <a:lnTo>
                      <a:pt x="851" y="3"/>
                    </a:lnTo>
                    <a:lnTo>
                      <a:pt x="897" y="11"/>
                    </a:lnTo>
                    <a:lnTo>
                      <a:pt x="944" y="23"/>
                    </a:lnTo>
                    <a:lnTo>
                      <a:pt x="993" y="39"/>
                    </a:lnTo>
                    <a:lnTo>
                      <a:pt x="1044" y="60"/>
                    </a:lnTo>
                    <a:lnTo>
                      <a:pt x="1097" y="86"/>
                    </a:lnTo>
                    <a:lnTo>
                      <a:pt x="1152" y="118"/>
                    </a:lnTo>
                    <a:lnTo>
                      <a:pt x="1179" y="135"/>
                    </a:lnTo>
                    <a:lnTo>
                      <a:pt x="1208" y="155"/>
                    </a:lnTo>
                    <a:lnTo>
                      <a:pt x="1239" y="179"/>
                    </a:lnTo>
                    <a:lnTo>
                      <a:pt x="1271" y="205"/>
                    </a:lnTo>
                    <a:lnTo>
                      <a:pt x="1304" y="233"/>
                    </a:lnTo>
                    <a:lnTo>
                      <a:pt x="1334" y="261"/>
                    </a:lnTo>
                    <a:lnTo>
                      <a:pt x="1363" y="292"/>
                    </a:lnTo>
                    <a:lnTo>
                      <a:pt x="1388" y="323"/>
                    </a:lnTo>
                    <a:lnTo>
                      <a:pt x="1409" y="353"/>
                    </a:lnTo>
                    <a:lnTo>
                      <a:pt x="1409" y="353"/>
                    </a:lnTo>
                    <a:lnTo>
                      <a:pt x="1433" y="389"/>
                    </a:lnTo>
                    <a:lnTo>
                      <a:pt x="1455" y="429"/>
                    </a:lnTo>
                    <a:lnTo>
                      <a:pt x="1475" y="472"/>
                    </a:lnTo>
                    <a:lnTo>
                      <a:pt x="1493" y="519"/>
                    </a:lnTo>
                    <a:lnTo>
                      <a:pt x="1509" y="570"/>
                    </a:lnTo>
                    <a:lnTo>
                      <a:pt x="1524" y="626"/>
                    </a:lnTo>
                    <a:lnTo>
                      <a:pt x="1535" y="685"/>
                    </a:lnTo>
                    <a:lnTo>
                      <a:pt x="1545" y="749"/>
                    </a:lnTo>
                    <a:lnTo>
                      <a:pt x="1551" y="817"/>
                    </a:lnTo>
                    <a:lnTo>
                      <a:pt x="1555" y="892"/>
                    </a:lnTo>
                    <a:lnTo>
                      <a:pt x="1573" y="900"/>
                    </a:lnTo>
                    <a:lnTo>
                      <a:pt x="1590" y="910"/>
                    </a:lnTo>
                    <a:lnTo>
                      <a:pt x="1605" y="922"/>
                    </a:lnTo>
                    <a:lnTo>
                      <a:pt x="1619" y="939"/>
                    </a:lnTo>
                    <a:lnTo>
                      <a:pt x="1632" y="957"/>
                    </a:lnTo>
                    <a:lnTo>
                      <a:pt x="1642" y="979"/>
                    </a:lnTo>
                    <a:lnTo>
                      <a:pt x="1651" y="1003"/>
                    </a:lnTo>
                    <a:lnTo>
                      <a:pt x="1657" y="1032"/>
                    </a:lnTo>
                    <a:lnTo>
                      <a:pt x="1661" y="1064"/>
                    </a:lnTo>
                    <a:lnTo>
                      <a:pt x="1662" y="1102"/>
                    </a:lnTo>
                    <a:lnTo>
                      <a:pt x="1660" y="1143"/>
                    </a:lnTo>
                    <a:lnTo>
                      <a:pt x="1655" y="1183"/>
                    </a:lnTo>
                    <a:lnTo>
                      <a:pt x="1648" y="1218"/>
                    </a:lnTo>
                    <a:lnTo>
                      <a:pt x="1638" y="1250"/>
                    </a:lnTo>
                    <a:lnTo>
                      <a:pt x="1625" y="1278"/>
                    </a:lnTo>
                    <a:lnTo>
                      <a:pt x="1611" y="1304"/>
                    </a:lnTo>
                    <a:lnTo>
                      <a:pt x="1595" y="1325"/>
                    </a:lnTo>
                    <a:lnTo>
                      <a:pt x="1577" y="1344"/>
                    </a:lnTo>
                    <a:lnTo>
                      <a:pt x="1558" y="1360"/>
                    </a:lnTo>
                    <a:lnTo>
                      <a:pt x="1537" y="1372"/>
                    </a:lnTo>
                    <a:lnTo>
                      <a:pt x="1515" y="1382"/>
                    </a:lnTo>
                    <a:lnTo>
                      <a:pt x="1493" y="1390"/>
                    </a:lnTo>
                    <a:lnTo>
                      <a:pt x="1471" y="1395"/>
                    </a:lnTo>
                    <a:lnTo>
                      <a:pt x="1445" y="1454"/>
                    </a:lnTo>
                    <a:lnTo>
                      <a:pt x="1416" y="1512"/>
                    </a:lnTo>
                    <a:lnTo>
                      <a:pt x="1385" y="1567"/>
                    </a:lnTo>
                    <a:lnTo>
                      <a:pt x="1350" y="1620"/>
                    </a:lnTo>
                    <a:lnTo>
                      <a:pt x="1313" y="1670"/>
                    </a:lnTo>
                    <a:lnTo>
                      <a:pt x="1273" y="1717"/>
                    </a:lnTo>
                    <a:lnTo>
                      <a:pt x="1231" y="1761"/>
                    </a:lnTo>
                    <a:lnTo>
                      <a:pt x="1187" y="1801"/>
                    </a:lnTo>
                    <a:lnTo>
                      <a:pt x="1141" y="1836"/>
                    </a:lnTo>
                    <a:lnTo>
                      <a:pt x="1092" y="1868"/>
                    </a:lnTo>
                    <a:lnTo>
                      <a:pt x="1042" y="1893"/>
                    </a:lnTo>
                    <a:lnTo>
                      <a:pt x="990" y="1915"/>
                    </a:lnTo>
                    <a:lnTo>
                      <a:pt x="937" y="1930"/>
                    </a:lnTo>
                    <a:lnTo>
                      <a:pt x="882" y="1939"/>
                    </a:lnTo>
                    <a:lnTo>
                      <a:pt x="825" y="1942"/>
                    </a:lnTo>
                    <a:lnTo>
                      <a:pt x="769" y="1939"/>
                    </a:lnTo>
                    <a:lnTo>
                      <a:pt x="714" y="1930"/>
                    </a:lnTo>
                    <a:lnTo>
                      <a:pt x="661" y="1915"/>
                    </a:lnTo>
                    <a:lnTo>
                      <a:pt x="608" y="1893"/>
                    </a:lnTo>
                    <a:lnTo>
                      <a:pt x="558" y="1867"/>
                    </a:lnTo>
                    <a:lnTo>
                      <a:pt x="510" y="1836"/>
                    </a:lnTo>
                    <a:lnTo>
                      <a:pt x="464" y="1800"/>
                    </a:lnTo>
                    <a:lnTo>
                      <a:pt x="419" y="1760"/>
                    </a:lnTo>
                    <a:lnTo>
                      <a:pt x="377" y="1716"/>
                    </a:lnTo>
                    <a:lnTo>
                      <a:pt x="337" y="1669"/>
                    </a:lnTo>
                    <a:lnTo>
                      <a:pt x="300" y="1618"/>
                    </a:lnTo>
                    <a:lnTo>
                      <a:pt x="266" y="1565"/>
                    </a:lnTo>
                    <a:lnTo>
                      <a:pt x="234" y="1510"/>
                    </a:lnTo>
                    <a:lnTo>
                      <a:pt x="205" y="1452"/>
                    </a:lnTo>
                    <a:lnTo>
                      <a:pt x="179" y="1392"/>
                    </a:lnTo>
                    <a:lnTo>
                      <a:pt x="156" y="1386"/>
                    </a:lnTo>
                    <a:lnTo>
                      <a:pt x="133" y="1376"/>
                    </a:lnTo>
                    <a:lnTo>
                      <a:pt x="111" y="1364"/>
                    </a:lnTo>
                    <a:lnTo>
                      <a:pt x="91" y="1349"/>
                    </a:lnTo>
                    <a:lnTo>
                      <a:pt x="72" y="1330"/>
                    </a:lnTo>
                    <a:lnTo>
                      <a:pt x="55" y="1309"/>
                    </a:lnTo>
                    <a:lnTo>
                      <a:pt x="39" y="1284"/>
                    </a:lnTo>
                    <a:lnTo>
                      <a:pt x="26" y="1254"/>
                    </a:lnTo>
                    <a:lnTo>
                      <a:pt x="15" y="1221"/>
                    </a:lnTo>
                    <a:lnTo>
                      <a:pt x="7" y="1184"/>
                    </a:lnTo>
                    <a:lnTo>
                      <a:pt x="2" y="1143"/>
                    </a:lnTo>
                    <a:lnTo>
                      <a:pt x="0" y="1104"/>
                    </a:lnTo>
                    <a:lnTo>
                      <a:pt x="1" y="1068"/>
                    </a:lnTo>
                    <a:lnTo>
                      <a:pt x="4" y="1038"/>
                    </a:lnTo>
                    <a:lnTo>
                      <a:pt x="9" y="1009"/>
                    </a:lnTo>
                    <a:lnTo>
                      <a:pt x="17" y="985"/>
                    </a:lnTo>
                    <a:lnTo>
                      <a:pt x="27" y="964"/>
                    </a:lnTo>
                    <a:lnTo>
                      <a:pt x="38" y="946"/>
                    </a:lnTo>
                    <a:lnTo>
                      <a:pt x="50" y="930"/>
                    </a:lnTo>
                    <a:lnTo>
                      <a:pt x="65" y="916"/>
                    </a:lnTo>
                    <a:lnTo>
                      <a:pt x="80" y="906"/>
                    </a:lnTo>
                    <a:lnTo>
                      <a:pt x="96" y="897"/>
                    </a:lnTo>
                    <a:lnTo>
                      <a:pt x="98" y="851"/>
                    </a:lnTo>
                    <a:lnTo>
                      <a:pt x="89" y="794"/>
                    </a:lnTo>
                    <a:lnTo>
                      <a:pt x="85" y="740"/>
                    </a:lnTo>
                    <a:lnTo>
                      <a:pt x="83" y="690"/>
                    </a:lnTo>
                    <a:lnTo>
                      <a:pt x="85" y="643"/>
                    </a:lnTo>
                    <a:lnTo>
                      <a:pt x="90" y="599"/>
                    </a:lnTo>
                    <a:lnTo>
                      <a:pt x="98" y="559"/>
                    </a:lnTo>
                    <a:lnTo>
                      <a:pt x="108" y="522"/>
                    </a:lnTo>
                    <a:lnTo>
                      <a:pt x="120" y="487"/>
                    </a:lnTo>
                    <a:lnTo>
                      <a:pt x="134" y="455"/>
                    </a:lnTo>
                    <a:lnTo>
                      <a:pt x="149" y="427"/>
                    </a:lnTo>
                    <a:lnTo>
                      <a:pt x="166" y="400"/>
                    </a:lnTo>
                    <a:lnTo>
                      <a:pt x="183" y="377"/>
                    </a:lnTo>
                    <a:lnTo>
                      <a:pt x="202" y="355"/>
                    </a:lnTo>
                    <a:lnTo>
                      <a:pt x="220" y="337"/>
                    </a:lnTo>
                    <a:lnTo>
                      <a:pt x="239" y="320"/>
                    </a:lnTo>
                    <a:lnTo>
                      <a:pt x="257" y="305"/>
                    </a:lnTo>
                    <a:lnTo>
                      <a:pt x="274" y="293"/>
                    </a:lnTo>
                    <a:lnTo>
                      <a:pt x="290" y="282"/>
                    </a:lnTo>
                    <a:lnTo>
                      <a:pt x="305" y="273"/>
                    </a:lnTo>
                    <a:lnTo>
                      <a:pt x="319" y="266"/>
                    </a:lnTo>
                    <a:lnTo>
                      <a:pt x="331" y="260"/>
                    </a:lnTo>
                    <a:lnTo>
                      <a:pt x="341" y="255"/>
                    </a:lnTo>
                    <a:lnTo>
                      <a:pt x="348" y="253"/>
                    </a:lnTo>
                    <a:lnTo>
                      <a:pt x="352" y="246"/>
                    </a:lnTo>
                    <a:lnTo>
                      <a:pt x="359" y="237"/>
                    </a:lnTo>
                    <a:lnTo>
                      <a:pt x="367" y="225"/>
                    </a:lnTo>
                    <a:lnTo>
                      <a:pt x="377" y="212"/>
                    </a:lnTo>
                    <a:lnTo>
                      <a:pt x="390" y="196"/>
                    </a:lnTo>
                    <a:lnTo>
                      <a:pt x="404" y="180"/>
                    </a:lnTo>
                    <a:lnTo>
                      <a:pt x="421" y="163"/>
                    </a:lnTo>
                    <a:lnTo>
                      <a:pt x="439" y="145"/>
                    </a:lnTo>
                    <a:lnTo>
                      <a:pt x="459" y="127"/>
                    </a:lnTo>
                    <a:lnTo>
                      <a:pt x="481" y="108"/>
                    </a:lnTo>
                    <a:lnTo>
                      <a:pt x="505" y="91"/>
                    </a:lnTo>
                    <a:lnTo>
                      <a:pt x="531" y="74"/>
                    </a:lnTo>
                    <a:lnTo>
                      <a:pt x="559" y="57"/>
                    </a:lnTo>
                    <a:lnTo>
                      <a:pt x="589" y="43"/>
                    </a:lnTo>
                    <a:lnTo>
                      <a:pt x="620" y="30"/>
                    </a:lnTo>
                    <a:lnTo>
                      <a:pt x="655" y="19"/>
                    </a:lnTo>
                    <a:lnTo>
                      <a:pt x="690" y="10"/>
                    </a:lnTo>
                    <a:lnTo>
                      <a:pt x="728" y="3"/>
                    </a:lnTo>
                    <a:lnTo>
                      <a:pt x="767" y="0"/>
                    </a:lnTo>
                    <a:lnTo>
                      <a:pt x="80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20" name="Freeform 23"/>
              <p:cNvSpPr>
                <a:spLocks noEditPoints="1"/>
              </p:cNvSpPr>
              <p:nvPr/>
            </p:nvSpPr>
            <p:spPr bwMode="auto">
              <a:xfrm>
                <a:off x="2664" y="4250"/>
                <a:ext cx="83" cy="27"/>
              </a:xfrm>
              <a:custGeom>
                <a:avLst/>
                <a:gdLst>
                  <a:gd name="T0" fmla="*/ 613 w 916"/>
                  <a:gd name="T1" fmla="*/ 78 h 300"/>
                  <a:gd name="T2" fmla="*/ 561 w 916"/>
                  <a:gd name="T3" fmla="*/ 109 h 300"/>
                  <a:gd name="T4" fmla="*/ 554 w 916"/>
                  <a:gd name="T5" fmla="*/ 165 h 300"/>
                  <a:gd name="T6" fmla="*/ 579 w 916"/>
                  <a:gd name="T7" fmla="*/ 210 h 300"/>
                  <a:gd name="T8" fmla="*/ 665 w 916"/>
                  <a:gd name="T9" fmla="*/ 229 h 300"/>
                  <a:gd name="T10" fmla="*/ 787 w 916"/>
                  <a:gd name="T11" fmla="*/ 223 h 300"/>
                  <a:gd name="T12" fmla="*/ 839 w 916"/>
                  <a:gd name="T13" fmla="*/ 191 h 300"/>
                  <a:gd name="T14" fmla="*/ 846 w 916"/>
                  <a:gd name="T15" fmla="*/ 135 h 300"/>
                  <a:gd name="T16" fmla="*/ 820 w 916"/>
                  <a:gd name="T17" fmla="*/ 90 h 300"/>
                  <a:gd name="T18" fmla="*/ 734 w 916"/>
                  <a:gd name="T19" fmla="*/ 72 h 300"/>
                  <a:gd name="T20" fmla="*/ 153 w 916"/>
                  <a:gd name="T21" fmla="*/ 74 h 300"/>
                  <a:gd name="T22" fmla="*/ 85 w 916"/>
                  <a:gd name="T23" fmla="*/ 99 h 300"/>
                  <a:gd name="T24" fmla="*/ 70 w 916"/>
                  <a:gd name="T25" fmla="*/ 150 h 300"/>
                  <a:gd name="T26" fmla="*/ 85 w 916"/>
                  <a:gd name="T27" fmla="*/ 201 h 300"/>
                  <a:gd name="T28" fmla="*/ 153 w 916"/>
                  <a:gd name="T29" fmla="*/ 227 h 300"/>
                  <a:gd name="T30" fmla="*/ 280 w 916"/>
                  <a:gd name="T31" fmla="*/ 227 h 300"/>
                  <a:gd name="T32" fmla="*/ 348 w 916"/>
                  <a:gd name="T33" fmla="*/ 201 h 300"/>
                  <a:gd name="T34" fmla="*/ 363 w 916"/>
                  <a:gd name="T35" fmla="*/ 150 h 300"/>
                  <a:gd name="T36" fmla="*/ 348 w 916"/>
                  <a:gd name="T37" fmla="*/ 99 h 300"/>
                  <a:gd name="T38" fmla="*/ 280 w 916"/>
                  <a:gd name="T39" fmla="*/ 74 h 300"/>
                  <a:gd name="T40" fmla="*/ 234 w 916"/>
                  <a:gd name="T41" fmla="*/ 0 h 300"/>
                  <a:gd name="T42" fmla="*/ 321 w 916"/>
                  <a:gd name="T43" fmla="*/ 9 h 300"/>
                  <a:gd name="T44" fmla="*/ 400 w 916"/>
                  <a:gd name="T45" fmla="*/ 53 h 300"/>
                  <a:gd name="T46" fmla="*/ 574 w 916"/>
                  <a:gd name="T47" fmla="*/ 17 h 300"/>
                  <a:gd name="T48" fmla="*/ 662 w 916"/>
                  <a:gd name="T49" fmla="*/ 1 h 300"/>
                  <a:gd name="T50" fmla="*/ 732 w 916"/>
                  <a:gd name="T51" fmla="*/ 0 h 300"/>
                  <a:gd name="T52" fmla="*/ 806 w 916"/>
                  <a:gd name="T53" fmla="*/ 10 h 300"/>
                  <a:gd name="T54" fmla="*/ 875 w 916"/>
                  <a:gd name="T55" fmla="*/ 45 h 300"/>
                  <a:gd name="T56" fmla="*/ 914 w 916"/>
                  <a:gd name="T57" fmla="*/ 123 h 300"/>
                  <a:gd name="T58" fmla="*/ 900 w 916"/>
                  <a:gd name="T59" fmla="*/ 223 h 300"/>
                  <a:gd name="T60" fmla="*/ 843 w 916"/>
                  <a:gd name="T61" fmla="*/ 277 h 300"/>
                  <a:gd name="T62" fmla="*/ 768 w 916"/>
                  <a:gd name="T63" fmla="*/ 297 h 300"/>
                  <a:gd name="T64" fmla="*/ 699 w 916"/>
                  <a:gd name="T65" fmla="*/ 300 h 300"/>
                  <a:gd name="T66" fmla="*/ 632 w 916"/>
                  <a:gd name="T67" fmla="*/ 297 h 300"/>
                  <a:gd name="T68" fmla="*/ 557 w 916"/>
                  <a:gd name="T69" fmla="*/ 277 h 300"/>
                  <a:gd name="T70" fmla="*/ 500 w 916"/>
                  <a:gd name="T71" fmla="*/ 224 h 300"/>
                  <a:gd name="T72" fmla="*/ 485 w 916"/>
                  <a:gd name="T73" fmla="*/ 137 h 300"/>
                  <a:gd name="T74" fmla="*/ 432 w 916"/>
                  <a:gd name="T75" fmla="*/ 150 h 300"/>
                  <a:gd name="T76" fmla="*/ 405 w 916"/>
                  <a:gd name="T77" fmla="*/ 241 h 300"/>
                  <a:gd name="T78" fmla="*/ 342 w 916"/>
                  <a:gd name="T79" fmla="*/ 284 h 300"/>
                  <a:gd name="T80" fmla="*/ 266 w 916"/>
                  <a:gd name="T81" fmla="*/ 298 h 300"/>
                  <a:gd name="T82" fmla="*/ 201 w 916"/>
                  <a:gd name="T83" fmla="*/ 299 h 300"/>
                  <a:gd name="T84" fmla="*/ 129 w 916"/>
                  <a:gd name="T85" fmla="*/ 294 h 300"/>
                  <a:gd name="T86" fmla="*/ 57 w 916"/>
                  <a:gd name="T87" fmla="*/ 267 h 300"/>
                  <a:gd name="T88" fmla="*/ 7 w 916"/>
                  <a:gd name="T89" fmla="*/ 202 h 300"/>
                  <a:gd name="T90" fmla="*/ 7 w 916"/>
                  <a:gd name="T91" fmla="*/ 98 h 300"/>
                  <a:gd name="T92" fmla="*/ 57 w 916"/>
                  <a:gd name="T93" fmla="*/ 33 h 300"/>
                  <a:gd name="T94" fmla="*/ 129 w 916"/>
                  <a:gd name="T95" fmla="*/ 6 h 300"/>
                  <a:gd name="T96" fmla="*/ 201 w 916"/>
                  <a:gd name="T97" fmla="*/ 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16" h="300">
                    <a:moveTo>
                      <a:pt x="699" y="71"/>
                    </a:moveTo>
                    <a:lnTo>
                      <a:pt x="665" y="72"/>
                    </a:lnTo>
                    <a:lnTo>
                      <a:pt x="636" y="74"/>
                    </a:lnTo>
                    <a:lnTo>
                      <a:pt x="613" y="78"/>
                    </a:lnTo>
                    <a:lnTo>
                      <a:pt x="594" y="83"/>
                    </a:lnTo>
                    <a:lnTo>
                      <a:pt x="579" y="90"/>
                    </a:lnTo>
                    <a:lnTo>
                      <a:pt x="569" y="99"/>
                    </a:lnTo>
                    <a:lnTo>
                      <a:pt x="561" y="109"/>
                    </a:lnTo>
                    <a:lnTo>
                      <a:pt x="556" y="122"/>
                    </a:lnTo>
                    <a:lnTo>
                      <a:pt x="554" y="135"/>
                    </a:lnTo>
                    <a:lnTo>
                      <a:pt x="553" y="150"/>
                    </a:lnTo>
                    <a:lnTo>
                      <a:pt x="554" y="165"/>
                    </a:lnTo>
                    <a:lnTo>
                      <a:pt x="556" y="179"/>
                    </a:lnTo>
                    <a:lnTo>
                      <a:pt x="561" y="191"/>
                    </a:lnTo>
                    <a:lnTo>
                      <a:pt x="569" y="201"/>
                    </a:lnTo>
                    <a:lnTo>
                      <a:pt x="579" y="210"/>
                    </a:lnTo>
                    <a:lnTo>
                      <a:pt x="594" y="216"/>
                    </a:lnTo>
                    <a:lnTo>
                      <a:pt x="613" y="223"/>
                    </a:lnTo>
                    <a:lnTo>
                      <a:pt x="636" y="227"/>
                    </a:lnTo>
                    <a:lnTo>
                      <a:pt x="665" y="229"/>
                    </a:lnTo>
                    <a:lnTo>
                      <a:pt x="699" y="230"/>
                    </a:lnTo>
                    <a:lnTo>
                      <a:pt x="734" y="229"/>
                    </a:lnTo>
                    <a:lnTo>
                      <a:pt x="763" y="227"/>
                    </a:lnTo>
                    <a:lnTo>
                      <a:pt x="787" y="223"/>
                    </a:lnTo>
                    <a:lnTo>
                      <a:pt x="805" y="216"/>
                    </a:lnTo>
                    <a:lnTo>
                      <a:pt x="820" y="210"/>
                    </a:lnTo>
                    <a:lnTo>
                      <a:pt x="831" y="201"/>
                    </a:lnTo>
                    <a:lnTo>
                      <a:pt x="839" y="191"/>
                    </a:lnTo>
                    <a:lnTo>
                      <a:pt x="843" y="179"/>
                    </a:lnTo>
                    <a:lnTo>
                      <a:pt x="846" y="165"/>
                    </a:lnTo>
                    <a:lnTo>
                      <a:pt x="847" y="150"/>
                    </a:lnTo>
                    <a:lnTo>
                      <a:pt x="846" y="135"/>
                    </a:lnTo>
                    <a:lnTo>
                      <a:pt x="843" y="122"/>
                    </a:lnTo>
                    <a:lnTo>
                      <a:pt x="839" y="109"/>
                    </a:lnTo>
                    <a:lnTo>
                      <a:pt x="831" y="99"/>
                    </a:lnTo>
                    <a:lnTo>
                      <a:pt x="820" y="90"/>
                    </a:lnTo>
                    <a:lnTo>
                      <a:pt x="805" y="83"/>
                    </a:lnTo>
                    <a:lnTo>
                      <a:pt x="787" y="78"/>
                    </a:lnTo>
                    <a:lnTo>
                      <a:pt x="763" y="74"/>
                    </a:lnTo>
                    <a:lnTo>
                      <a:pt x="734" y="72"/>
                    </a:lnTo>
                    <a:lnTo>
                      <a:pt x="699" y="71"/>
                    </a:lnTo>
                    <a:close/>
                    <a:moveTo>
                      <a:pt x="216" y="71"/>
                    </a:moveTo>
                    <a:lnTo>
                      <a:pt x="182" y="72"/>
                    </a:lnTo>
                    <a:lnTo>
                      <a:pt x="153" y="74"/>
                    </a:lnTo>
                    <a:lnTo>
                      <a:pt x="130" y="78"/>
                    </a:lnTo>
                    <a:lnTo>
                      <a:pt x="111" y="83"/>
                    </a:lnTo>
                    <a:lnTo>
                      <a:pt x="96" y="90"/>
                    </a:lnTo>
                    <a:lnTo>
                      <a:pt x="85" y="99"/>
                    </a:lnTo>
                    <a:lnTo>
                      <a:pt x="78" y="109"/>
                    </a:lnTo>
                    <a:lnTo>
                      <a:pt x="73" y="122"/>
                    </a:lnTo>
                    <a:lnTo>
                      <a:pt x="70" y="135"/>
                    </a:lnTo>
                    <a:lnTo>
                      <a:pt x="70" y="150"/>
                    </a:lnTo>
                    <a:lnTo>
                      <a:pt x="70" y="165"/>
                    </a:lnTo>
                    <a:lnTo>
                      <a:pt x="73" y="179"/>
                    </a:lnTo>
                    <a:lnTo>
                      <a:pt x="78" y="191"/>
                    </a:lnTo>
                    <a:lnTo>
                      <a:pt x="85" y="201"/>
                    </a:lnTo>
                    <a:lnTo>
                      <a:pt x="96" y="210"/>
                    </a:lnTo>
                    <a:lnTo>
                      <a:pt x="111" y="216"/>
                    </a:lnTo>
                    <a:lnTo>
                      <a:pt x="130" y="223"/>
                    </a:lnTo>
                    <a:lnTo>
                      <a:pt x="153" y="227"/>
                    </a:lnTo>
                    <a:lnTo>
                      <a:pt x="182" y="229"/>
                    </a:lnTo>
                    <a:lnTo>
                      <a:pt x="216" y="230"/>
                    </a:lnTo>
                    <a:lnTo>
                      <a:pt x="250" y="229"/>
                    </a:lnTo>
                    <a:lnTo>
                      <a:pt x="280" y="227"/>
                    </a:lnTo>
                    <a:lnTo>
                      <a:pt x="304" y="223"/>
                    </a:lnTo>
                    <a:lnTo>
                      <a:pt x="322" y="216"/>
                    </a:lnTo>
                    <a:lnTo>
                      <a:pt x="337" y="210"/>
                    </a:lnTo>
                    <a:lnTo>
                      <a:pt x="348" y="201"/>
                    </a:lnTo>
                    <a:lnTo>
                      <a:pt x="355" y="191"/>
                    </a:lnTo>
                    <a:lnTo>
                      <a:pt x="360" y="179"/>
                    </a:lnTo>
                    <a:lnTo>
                      <a:pt x="363" y="165"/>
                    </a:lnTo>
                    <a:lnTo>
                      <a:pt x="363" y="150"/>
                    </a:lnTo>
                    <a:lnTo>
                      <a:pt x="363" y="135"/>
                    </a:lnTo>
                    <a:lnTo>
                      <a:pt x="360" y="122"/>
                    </a:lnTo>
                    <a:lnTo>
                      <a:pt x="355" y="109"/>
                    </a:lnTo>
                    <a:lnTo>
                      <a:pt x="348" y="99"/>
                    </a:lnTo>
                    <a:lnTo>
                      <a:pt x="337" y="90"/>
                    </a:lnTo>
                    <a:lnTo>
                      <a:pt x="322" y="83"/>
                    </a:lnTo>
                    <a:lnTo>
                      <a:pt x="304" y="78"/>
                    </a:lnTo>
                    <a:lnTo>
                      <a:pt x="280" y="74"/>
                    </a:lnTo>
                    <a:lnTo>
                      <a:pt x="250" y="72"/>
                    </a:lnTo>
                    <a:lnTo>
                      <a:pt x="216" y="71"/>
                    </a:lnTo>
                    <a:close/>
                    <a:moveTo>
                      <a:pt x="216" y="0"/>
                    </a:moveTo>
                    <a:lnTo>
                      <a:pt x="234" y="0"/>
                    </a:lnTo>
                    <a:lnTo>
                      <a:pt x="254" y="1"/>
                    </a:lnTo>
                    <a:lnTo>
                      <a:pt x="276" y="2"/>
                    </a:lnTo>
                    <a:lnTo>
                      <a:pt x="298" y="5"/>
                    </a:lnTo>
                    <a:lnTo>
                      <a:pt x="321" y="9"/>
                    </a:lnTo>
                    <a:lnTo>
                      <a:pt x="343" y="17"/>
                    </a:lnTo>
                    <a:lnTo>
                      <a:pt x="364" y="26"/>
                    </a:lnTo>
                    <a:lnTo>
                      <a:pt x="383" y="37"/>
                    </a:lnTo>
                    <a:lnTo>
                      <a:pt x="400" y="53"/>
                    </a:lnTo>
                    <a:lnTo>
                      <a:pt x="516" y="53"/>
                    </a:lnTo>
                    <a:lnTo>
                      <a:pt x="533" y="37"/>
                    </a:lnTo>
                    <a:lnTo>
                      <a:pt x="553" y="26"/>
                    </a:lnTo>
                    <a:lnTo>
                      <a:pt x="574" y="17"/>
                    </a:lnTo>
                    <a:lnTo>
                      <a:pt x="596" y="9"/>
                    </a:lnTo>
                    <a:lnTo>
                      <a:pt x="618" y="5"/>
                    </a:lnTo>
                    <a:lnTo>
                      <a:pt x="640" y="2"/>
                    </a:lnTo>
                    <a:lnTo>
                      <a:pt x="662" y="1"/>
                    </a:lnTo>
                    <a:lnTo>
                      <a:pt x="682" y="0"/>
                    </a:lnTo>
                    <a:lnTo>
                      <a:pt x="699" y="0"/>
                    </a:lnTo>
                    <a:lnTo>
                      <a:pt x="715" y="0"/>
                    </a:lnTo>
                    <a:lnTo>
                      <a:pt x="732" y="0"/>
                    </a:lnTo>
                    <a:lnTo>
                      <a:pt x="749" y="1"/>
                    </a:lnTo>
                    <a:lnTo>
                      <a:pt x="768" y="3"/>
                    </a:lnTo>
                    <a:lnTo>
                      <a:pt x="787" y="6"/>
                    </a:lnTo>
                    <a:lnTo>
                      <a:pt x="806" y="10"/>
                    </a:lnTo>
                    <a:lnTo>
                      <a:pt x="825" y="16"/>
                    </a:lnTo>
                    <a:lnTo>
                      <a:pt x="843" y="24"/>
                    </a:lnTo>
                    <a:lnTo>
                      <a:pt x="860" y="33"/>
                    </a:lnTo>
                    <a:lnTo>
                      <a:pt x="875" y="45"/>
                    </a:lnTo>
                    <a:lnTo>
                      <a:pt x="889" y="59"/>
                    </a:lnTo>
                    <a:lnTo>
                      <a:pt x="900" y="77"/>
                    </a:lnTo>
                    <a:lnTo>
                      <a:pt x="908" y="98"/>
                    </a:lnTo>
                    <a:lnTo>
                      <a:pt x="914" y="123"/>
                    </a:lnTo>
                    <a:lnTo>
                      <a:pt x="916" y="150"/>
                    </a:lnTo>
                    <a:lnTo>
                      <a:pt x="914" y="178"/>
                    </a:lnTo>
                    <a:lnTo>
                      <a:pt x="908" y="202"/>
                    </a:lnTo>
                    <a:lnTo>
                      <a:pt x="900" y="223"/>
                    </a:lnTo>
                    <a:lnTo>
                      <a:pt x="889" y="241"/>
                    </a:lnTo>
                    <a:lnTo>
                      <a:pt x="875" y="255"/>
                    </a:lnTo>
                    <a:lnTo>
                      <a:pt x="860" y="267"/>
                    </a:lnTo>
                    <a:lnTo>
                      <a:pt x="843" y="277"/>
                    </a:lnTo>
                    <a:lnTo>
                      <a:pt x="825" y="285"/>
                    </a:lnTo>
                    <a:lnTo>
                      <a:pt x="806" y="290"/>
                    </a:lnTo>
                    <a:lnTo>
                      <a:pt x="787" y="294"/>
                    </a:lnTo>
                    <a:lnTo>
                      <a:pt x="768" y="297"/>
                    </a:lnTo>
                    <a:lnTo>
                      <a:pt x="749" y="298"/>
                    </a:lnTo>
                    <a:lnTo>
                      <a:pt x="732" y="299"/>
                    </a:lnTo>
                    <a:lnTo>
                      <a:pt x="715" y="299"/>
                    </a:lnTo>
                    <a:lnTo>
                      <a:pt x="699" y="300"/>
                    </a:lnTo>
                    <a:lnTo>
                      <a:pt x="685" y="299"/>
                    </a:lnTo>
                    <a:lnTo>
                      <a:pt x="668" y="299"/>
                    </a:lnTo>
                    <a:lnTo>
                      <a:pt x="650" y="298"/>
                    </a:lnTo>
                    <a:lnTo>
                      <a:pt x="632" y="297"/>
                    </a:lnTo>
                    <a:lnTo>
                      <a:pt x="613" y="294"/>
                    </a:lnTo>
                    <a:lnTo>
                      <a:pt x="593" y="290"/>
                    </a:lnTo>
                    <a:lnTo>
                      <a:pt x="575" y="285"/>
                    </a:lnTo>
                    <a:lnTo>
                      <a:pt x="557" y="277"/>
                    </a:lnTo>
                    <a:lnTo>
                      <a:pt x="540" y="267"/>
                    </a:lnTo>
                    <a:lnTo>
                      <a:pt x="524" y="255"/>
                    </a:lnTo>
                    <a:lnTo>
                      <a:pt x="511" y="241"/>
                    </a:lnTo>
                    <a:lnTo>
                      <a:pt x="500" y="224"/>
                    </a:lnTo>
                    <a:lnTo>
                      <a:pt x="491" y="202"/>
                    </a:lnTo>
                    <a:lnTo>
                      <a:pt x="486" y="179"/>
                    </a:lnTo>
                    <a:lnTo>
                      <a:pt x="484" y="150"/>
                    </a:lnTo>
                    <a:lnTo>
                      <a:pt x="485" y="137"/>
                    </a:lnTo>
                    <a:lnTo>
                      <a:pt x="486" y="125"/>
                    </a:lnTo>
                    <a:lnTo>
                      <a:pt x="430" y="125"/>
                    </a:lnTo>
                    <a:lnTo>
                      <a:pt x="432" y="137"/>
                    </a:lnTo>
                    <a:lnTo>
                      <a:pt x="432" y="150"/>
                    </a:lnTo>
                    <a:lnTo>
                      <a:pt x="430" y="179"/>
                    </a:lnTo>
                    <a:lnTo>
                      <a:pt x="425" y="202"/>
                    </a:lnTo>
                    <a:lnTo>
                      <a:pt x="416" y="224"/>
                    </a:lnTo>
                    <a:lnTo>
                      <a:pt x="405" y="241"/>
                    </a:lnTo>
                    <a:lnTo>
                      <a:pt x="392" y="255"/>
                    </a:lnTo>
                    <a:lnTo>
                      <a:pt x="377" y="267"/>
                    </a:lnTo>
                    <a:lnTo>
                      <a:pt x="360" y="277"/>
                    </a:lnTo>
                    <a:lnTo>
                      <a:pt x="342" y="284"/>
                    </a:lnTo>
                    <a:lnTo>
                      <a:pt x="323" y="290"/>
                    </a:lnTo>
                    <a:lnTo>
                      <a:pt x="304" y="294"/>
                    </a:lnTo>
                    <a:lnTo>
                      <a:pt x="285" y="296"/>
                    </a:lnTo>
                    <a:lnTo>
                      <a:pt x="266" y="298"/>
                    </a:lnTo>
                    <a:lnTo>
                      <a:pt x="248" y="299"/>
                    </a:lnTo>
                    <a:lnTo>
                      <a:pt x="231" y="299"/>
                    </a:lnTo>
                    <a:lnTo>
                      <a:pt x="216" y="299"/>
                    </a:lnTo>
                    <a:lnTo>
                      <a:pt x="201" y="299"/>
                    </a:lnTo>
                    <a:lnTo>
                      <a:pt x="185" y="299"/>
                    </a:lnTo>
                    <a:lnTo>
                      <a:pt x="167" y="298"/>
                    </a:lnTo>
                    <a:lnTo>
                      <a:pt x="148" y="296"/>
                    </a:lnTo>
                    <a:lnTo>
                      <a:pt x="129" y="294"/>
                    </a:lnTo>
                    <a:lnTo>
                      <a:pt x="110" y="290"/>
                    </a:lnTo>
                    <a:lnTo>
                      <a:pt x="91" y="284"/>
                    </a:lnTo>
                    <a:lnTo>
                      <a:pt x="73" y="277"/>
                    </a:lnTo>
                    <a:lnTo>
                      <a:pt x="57" y="267"/>
                    </a:lnTo>
                    <a:lnTo>
                      <a:pt x="41" y="255"/>
                    </a:lnTo>
                    <a:lnTo>
                      <a:pt x="27" y="240"/>
                    </a:lnTo>
                    <a:lnTo>
                      <a:pt x="16" y="223"/>
                    </a:lnTo>
                    <a:lnTo>
                      <a:pt x="7" y="202"/>
                    </a:lnTo>
                    <a:lnTo>
                      <a:pt x="2" y="178"/>
                    </a:lnTo>
                    <a:lnTo>
                      <a:pt x="0" y="150"/>
                    </a:lnTo>
                    <a:lnTo>
                      <a:pt x="2" y="122"/>
                    </a:lnTo>
                    <a:lnTo>
                      <a:pt x="7" y="98"/>
                    </a:lnTo>
                    <a:lnTo>
                      <a:pt x="16" y="77"/>
                    </a:lnTo>
                    <a:lnTo>
                      <a:pt x="27" y="59"/>
                    </a:lnTo>
                    <a:lnTo>
                      <a:pt x="41" y="45"/>
                    </a:lnTo>
                    <a:lnTo>
                      <a:pt x="57" y="33"/>
                    </a:lnTo>
                    <a:lnTo>
                      <a:pt x="73" y="23"/>
                    </a:lnTo>
                    <a:lnTo>
                      <a:pt x="91" y="16"/>
                    </a:lnTo>
                    <a:lnTo>
                      <a:pt x="110" y="10"/>
                    </a:lnTo>
                    <a:lnTo>
                      <a:pt x="129" y="6"/>
                    </a:lnTo>
                    <a:lnTo>
                      <a:pt x="148" y="3"/>
                    </a:lnTo>
                    <a:lnTo>
                      <a:pt x="167" y="1"/>
                    </a:lnTo>
                    <a:lnTo>
                      <a:pt x="185" y="0"/>
                    </a:lnTo>
                    <a:lnTo>
                      <a:pt x="201" y="0"/>
                    </a:lnTo>
                    <a:lnTo>
                      <a:pt x="2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21" name="Freeform 24"/>
              <p:cNvSpPr>
                <a:spLocks noEditPoints="1"/>
              </p:cNvSpPr>
              <p:nvPr/>
            </p:nvSpPr>
            <p:spPr bwMode="auto">
              <a:xfrm>
                <a:off x="2597" y="4335"/>
                <a:ext cx="217" cy="124"/>
              </a:xfrm>
              <a:custGeom>
                <a:avLst/>
                <a:gdLst>
                  <a:gd name="T0" fmla="*/ 1796 w 2393"/>
                  <a:gd name="T1" fmla="*/ 704 h 1360"/>
                  <a:gd name="T2" fmla="*/ 1761 w 2393"/>
                  <a:gd name="T3" fmla="*/ 720 h 1360"/>
                  <a:gd name="T4" fmla="*/ 1590 w 2393"/>
                  <a:gd name="T5" fmla="*/ 904 h 1360"/>
                  <a:gd name="T6" fmla="*/ 1882 w 2393"/>
                  <a:gd name="T7" fmla="*/ 733 h 1360"/>
                  <a:gd name="T8" fmla="*/ 1851 w 2393"/>
                  <a:gd name="T9" fmla="*/ 709 h 1360"/>
                  <a:gd name="T10" fmla="*/ 1814 w 2393"/>
                  <a:gd name="T11" fmla="*/ 702 h 1360"/>
                  <a:gd name="T12" fmla="*/ 1831 w 2393"/>
                  <a:gd name="T13" fmla="*/ 20 h 1360"/>
                  <a:gd name="T14" fmla="*/ 1950 w 2393"/>
                  <a:gd name="T15" fmla="*/ 61 h 1360"/>
                  <a:gd name="T16" fmla="*/ 2057 w 2393"/>
                  <a:gd name="T17" fmla="*/ 121 h 1360"/>
                  <a:gd name="T18" fmla="*/ 2154 w 2393"/>
                  <a:gd name="T19" fmla="*/ 196 h 1360"/>
                  <a:gd name="T20" fmla="*/ 2235 w 2393"/>
                  <a:gd name="T21" fmla="*/ 286 h 1360"/>
                  <a:gd name="T22" fmla="*/ 2301 w 2393"/>
                  <a:gd name="T23" fmla="*/ 388 h 1360"/>
                  <a:gd name="T24" fmla="*/ 2352 w 2393"/>
                  <a:gd name="T25" fmla="*/ 501 h 1360"/>
                  <a:gd name="T26" fmla="*/ 2382 w 2393"/>
                  <a:gd name="T27" fmla="*/ 622 h 1360"/>
                  <a:gd name="T28" fmla="*/ 2393 w 2393"/>
                  <a:gd name="T29" fmla="*/ 748 h 1360"/>
                  <a:gd name="T30" fmla="*/ 2390 w 2393"/>
                  <a:gd name="T31" fmla="*/ 1230 h 1360"/>
                  <a:gd name="T32" fmla="*/ 2370 w 2393"/>
                  <a:gd name="T33" fmla="*/ 1282 h 1360"/>
                  <a:gd name="T34" fmla="*/ 2335 w 2393"/>
                  <a:gd name="T35" fmla="*/ 1324 h 1360"/>
                  <a:gd name="T36" fmla="*/ 2286 w 2393"/>
                  <a:gd name="T37" fmla="*/ 1351 h 1360"/>
                  <a:gd name="T38" fmla="*/ 2230 w 2393"/>
                  <a:gd name="T39" fmla="*/ 1360 h 1360"/>
                  <a:gd name="T40" fmla="*/ 129 w 2393"/>
                  <a:gd name="T41" fmla="*/ 1358 h 1360"/>
                  <a:gd name="T42" fmla="*/ 77 w 2393"/>
                  <a:gd name="T43" fmla="*/ 1339 h 1360"/>
                  <a:gd name="T44" fmla="*/ 36 w 2393"/>
                  <a:gd name="T45" fmla="*/ 1304 h 1360"/>
                  <a:gd name="T46" fmla="*/ 10 w 2393"/>
                  <a:gd name="T47" fmla="*/ 1256 h 1360"/>
                  <a:gd name="T48" fmla="*/ 0 w 2393"/>
                  <a:gd name="T49" fmla="*/ 1200 h 1360"/>
                  <a:gd name="T50" fmla="*/ 3 w 2393"/>
                  <a:gd name="T51" fmla="*/ 684 h 1360"/>
                  <a:gd name="T52" fmla="*/ 23 w 2393"/>
                  <a:gd name="T53" fmla="*/ 561 h 1360"/>
                  <a:gd name="T54" fmla="*/ 63 w 2393"/>
                  <a:gd name="T55" fmla="*/ 443 h 1360"/>
                  <a:gd name="T56" fmla="*/ 122 w 2393"/>
                  <a:gd name="T57" fmla="*/ 336 h 1360"/>
                  <a:gd name="T58" fmla="*/ 195 w 2393"/>
                  <a:gd name="T59" fmla="*/ 240 h 1360"/>
                  <a:gd name="T60" fmla="*/ 283 w 2393"/>
                  <a:gd name="T61" fmla="*/ 157 h 1360"/>
                  <a:gd name="T62" fmla="*/ 385 w 2393"/>
                  <a:gd name="T63" fmla="*/ 89 h 1360"/>
                  <a:gd name="T64" fmla="*/ 498 w 2393"/>
                  <a:gd name="T65" fmla="*/ 38 h 1360"/>
                  <a:gd name="T66" fmla="*/ 640 w 2393"/>
                  <a:gd name="T67" fmla="*/ 0 h 1360"/>
                  <a:gd name="T68" fmla="*/ 1748 w 2393"/>
                  <a:gd name="T69" fmla="*/ 0 h 1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393" h="1360">
                    <a:moveTo>
                      <a:pt x="1814" y="702"/>
                    </a:moveTo>
                    <a:lnTo>
                      <a:pt x="1796" y="704"/>
                    </a:lnTo>
                    <a:lnTo>
                      <a:pt x="1778" y="709"/>
                    </a:lnTo>
                    <a:lnTo>
                      <a:pt x="1761" y="720"/>
                    </a:lnTo>
                    <a:lnTo>
                      <a:pt x="1746" y="733"/>
                    </a:lnTo>
                    <a:lnTo>
                      <a:pt x="1590" y="904"/>
                    </a:lnTo>
                    <a:lnTo>
                      <a:pt x="2038" y="904"/>
                    </a:lnTo>
                    <a:lnTo>
                      <a:pt x="1882" y="733"/>
                    </a:lnTo>
                    <a:lnTo>
                      <a:pt x="1867" y="719"/>
                    </a:lnTo>
                    <a:lnTo>
                      <a:pt x="1851" y="709"/>
                    </a:lnTo>
                    <a:lnTo>
                      <a:pt x="1833" y="703"/>
                    </a:lnTo>
                    <a:lnTo>
                      <a:pt x="1814" y="702"/>
                    </a:lnTo>
                    <a:close/>
                    <a:moveTo>
                      <a:pt x="1748" y="0"/>
                    </a:moveTo>
                    <a:lnTo>
                      <a:pt x="1831" y="20"/>
                    </a:lnTo>
                    <a:lnTo>
                      <a:pt x="1892" y="38"/>
                    </a:lnTo>
                    <a:lnTo>
                      <a:pt x="1950" y="61"/>
                    </a:lnTo>
                    <a:lnTo>
                      <a:pt x="2005" y="88"/>
                    </a:lnTo>
                    <a:lnTo>
                      <a:pt x="2057" y="121"/>
                    </a:lnTo>
                    <a:lnTo>
                      <a:pt x="2107" y="157"/>
                    </a:lnTo>
                    <a:lnTo>
                      <a:pt x="2154" y="196"/>
                    </a:lnTo>
                    <a:lnTo>
                      <a:pt x="2196" y="239"/>
                    </a:lnTo>
                    <a:lnTo>
                      <a:pt x="2235" y="286"/>
                    </a:lnTo>
                    <a:lnTo>
                      <a:pt x="2270" y="336"/>
                    </a:lnTo>
                    <a:lnTo>
                      <a:pt x="2301" y="388"/>
                    </a:lnTo>
                    <a:lnTo>
                      <a:pt x="2328" y="443"/>
                    </a:lnTo>
                    <a:lnTo>
                      <a:pt x="2352" y="501"/>
                    </a:lnTo>
                    <a:lnTo>
                      <a:pt x="2369" y="561"/>
                    </a:lnTo>
                    <a:lnTo>
                      <a:pt x="2382" y="622"/>
                    </a:lnTo>
                    <a:lnTo>
                      <a:pt x="2390" y="684"/>
                    </a:lnTo>
                    <a:lnTo>
                      <a:pt x="2393" y="748"/>
                    </a:lnTo>
                    <a:lnTo>
                      <a:pt x="2393" y="1200"/>
                    </a:lnTo>
                    <a:lnTo>
                      <a:pt x="2390" y="1230"/>
                    </a:lnTo>
                    <a:lnTo>
                      <a:pt x="2383" y="1256"/>
                    </a:lnTo>
                    <a:lnTo>
                      <a:pt x="2370" y="1282"/>
                    </a:lnTo>
                    <a:lnTo>
                      <a:pt x="2354" y="1304"/>
                    </a:lnTo>
                    <a:lnTo>
                      <a:pt x="2335" y="1324"/>
                    </a:lnTo>
                    <a:lnTo>
                      <a:pt x="2311" y="1339"/>
                    </a:lnTo>
                    <a:lnTo>
                      <a:pt x="2286" y="1351"/>
                    </a:lnTo>
                    <a:lnTo>
                      <a:pt x="2259" y="1358"/>
                    </a:lnTo>
                    <a:lnTo>
                      <a:pt x="2230" y="1360"/>
                    </a:lnTo>
                    <a:lnTo>
                      <a:pt x="157" y="1360"/>
                    </a:lnTo>
                    <a:lnTo>
                      <a:pt x="129" y="1358"/>
                    </a:lnTo>
                    <a:lnTo>
                      <a:pt x="101" y="1351"/>
                    </a:lnTo>
                    <a:lnTo>
                      <a:pt x="77" y="1339"/>
                    </a:lnTo>
                    <a:lnTo>
                      <a:pt x="55" y="1324"/>
                    </a:lnTo>
                    <a:lnTo>
                      <a:pt x="36" y="1304"/>
                    </a:lnTo>
                    <a:lnTo>
                      <a:pt x="21" y="1282"/>
                    </a:lnTo>
                    <a:lnTo>
                      <a:pt x="10" y="1256"/>
                    </a:lnTo>
                    <a:lnTo>
                      <a:pt x="3" y="1230"/>
                    </a:lnTo>
                    <a:lnTo>
                      <a:pt x="0" y="1200"/>
                    </a:lnTo>
                    <a:lnTo>
                      <a:pt x="0" y="748"/>
                    </a:lnTo>
                    <a:lnTo>
                      <a:pt x="3" y="684"/>
                    </a:lnTo>
                    <a:lnTo>
                      <a:pt x="11" y="622"/>
                    </a:lnTo>
                    <a:lnTo>
                      <a:pt x="23" y="561"/>
                    </a:lnTo>
                    <a:lnTo>
                      <a:pt x="41" y="501"/>
                    </a:lnTo>
                    <a:lnTo>
                      <a:pt x="63" y="443"/>
                    </a:lnTo>
                    <a:lnTo>
                      <a:pt x="90" y="389"/>
                    </a:lnTo>
                    <a:lnTo>
                      <a:pt x="122" y="336"/>
                    </a:lnTo>
                    <a:lnTo>
                      <a:pt x="156" y="286"/>
                    </a:lnTo>
                    <a:lnTo>
                      <a:pt x="195" y="240"/>
                    </a:lnTo>
                    <a:lnTo>
                      <a:pt x="237" y="196"/>
                    </a:lnTo>
                    <a:lnTo>
                      <a:pt x="283" y="157"/>
                    </a:lnTo>
                    <a:lnTo>
                      <a:pt x="332" y="121"/>
                    </a:lnTo>
                    <a:lnTo>
                      <a:pt x="385" y="89"/>
                    </a:lnTo>
                    <a:lnTo>
                      <a:pt x="440" y="62"/>
                    </a:lnTo>
                    <a:lnTo>
                      <a:pt x="498" y="38"/>
                    </a:lnTo>
                    <a:lnTo>
                      <a:pt x="559" y="20"/>
                    </a:lnTo>
                    <a:lnTo>
                      <a:pt x="640" y="0"/>
                    </a:lnTo>
                    <a:lnTo>
                      <a:pt x="1193" y="1280"/>
                    </a:lnTo>
                    <a:lnTo>
                      <a:pt x="174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22" name="Freeform 25"/>
              <p:cNvSpPr>
                <a:spLocks/>
              </p:cNvSpPr>
              <p:nvPr/>
            </p:nvSpPr>
            <p:spPr bwMode="auto">
              <a:xfrm>
                <a:off x="2689" y="4347"/>
                <a:ext cx="34" cy="83"/>
              </a:xfrm>
              <a:custGeom>
                <a:avLst/>
                <a:gdLst>
                  <a:gd name="T0" fmla="*/ 135 w 373"/>
                  <a:gd name="T1" fmla="*/ 0 h 915"/>
                  <a:gd name="T2" fmla="*/ 237 w 373"/>
                  <a:gd name="T3" fmla="*/ 0 h 915"/>
                  <a:gd name="T4" fmla="*/ 258 w 373"/>
                  <a:gd name="T5" fmla="*/ 2 h 915"/>
                  <a:gd name="T6" fmla="*/ 278 w 373"/>
                  <a:gd name="T7" fmla="*/ 9 h 915"/>
                  <a:gd name="T8" fmla="*/ 295 w 373"/>
                  <a:gd name="T9" fmla="*/ 21 h 915"/>
                  <a:gd name="T10" fmla="*/ 310 w 373"/>
                  <a:gd name="T11" fmla="*/ 36 h 915"/>
                  <a:gd name="T12" fmla="*/ 321 w 373"/>
                  <a:gd name="T13" fmla="*/ 53 h 915"/>
                  <a:gd name="T14" fmla="*/ 328 w 373"/>
                  <a:gd name="T15" fmla="*/ 74 h 915"/>
                  <a:gd name="T16" fmla="*/ 366 w 373"/>
                  <a:gd name="T17" fmla="*/ 234 h 915"/>
                  <a:gd name="T18" fmla="*/ 368 w 373"/>
                  <a:gd name="T19" fmla="*/ 257 h 915"/>
                  <a:gd name="T20" fmla="*/ 365 w 373"/>
                  <a:gd name="T21" fmla="*/ 281 h 915"/>
                  <a:gd name="T22" fmla="*/ 357 w 373"/>
                  <a:gd name="T23" fmla="*/ 301 h 915"/>
                  <a:gd name="T24" fmla="*/ 345 w 373"/>
                  <a:gd name="T25" fmla="*/ 319 h 915"/>
                  <a:gd name="T26" fmla="*/ 329 w 373"/>
                  <a:gd name="T27" fmla="*/ 334 h 915"/>
                  <a:gd name="T28" fmla="*/ 309 w 373"/>
                  <a:gd name="T29" fmla="*/ 345 h 915"/>
                  <a:gd name="T30" fmla="*/ 287 w 373"/>
                  <a:gd name="T31" fmla="*/ 351 h 915"/>
                  <a:gd name="T32" fmla="*/ 373 w 373"/>
                  <a:gd name="T33" fmla="*/ 438 h 915"/>
                  <a:gd name="T34" fmla="*/ 187 w 373"/>
                  <a:gd name="T35" fmla="*/ 915 h 915"/>
                  <a:gd name="T36" fmla="*/ 0 w 373"/>
                  <a:gd name="T37" fmla="*/ 438 h 915"/>
                  <a:gd name="T38" fmla="*/ 85 w 373"/>
                  <a:gd name="T39" fmla="*/ 351 h 915"/>
                  <a:gd name="T40" fmla="*/ 63 w 373"/>
                  <a:gd name="T41" fmla="*/ 345 h 915"/>
                  <a:gd name="T42" fmla="*/ 44 w 373"/>
                  <a:gd name="T43" fmla="*/ 334 h 915"/>
                  <a:gd name="T44" fmla="*/ 27 w 373"/>
                  <a:gd name="T45" fmla="*/ 319 h 915"/>
                  <a:gd name="T46" fmla="*/ 15 w 373"/>
                  <a:gd name="T47" fmla="*/ 301 h 915"/>
                  <a:gd name="T48" fmla="*/ 7 w 373"/>
                  <a:gd name="T49" fmla="*/ 281 h 915"/>
                  <a:gd name="T50" fmla="*/ 4 w 373"/>
                  <a:gd name="T51" fmla="*/ 257 h 915"/>
                  <a:gd name="T52" fmla="*/ 6 w 373"/>
                  <a:gd name="T53" fmla="*/ 234 h 915"/>
                  <a:gd name="T54" fmla="*/ 44 w 373"/>
                  <a:gd name="T55" fmla="*/ 74 h 915"/>
                  <a:gd name="T56" fmla="*/ 52 w 373"/>
                  <a:gd name="T57" fmla="*/ 53 h 915"/>
                  <a:gd name="T58" fmla="*/ 63 w 373"/>
                  <a:gd name="T59" fmla="*/ 36 h 915"/>
                  <a:gd name="T60" fmla="*/ 77 w 373"/>
                  <a:gd name="T61" fmla="*/ 21 h 915"/>
                  <a:gd name="T62" fmla="*/ 95 w 373"/>
                  <a:gd name="T63" fmla="*/ 9 h 915"/>
                  <a:gd name="T64" fmla="*/ 114 w 373"/>
                  <a:gd name="T65" fmla="*/ 2 h 915"/>
                  <a:gd name="T66" fmla="*/ 135 w 373"/>
                  <a:gd name="T67" fmla="*/ 0 h 9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73" h="915">
                    <a:moveTo>
                      <a:pt x="135" y="0"/>
                    </a:moveTo>
                    <a:lnTo>
                      <a:pt x="237" y="0"/>
                    </a:lnTo>
                    <a:lnTo>
                      <a:pt x="258" y="2"/>
                    </a:lnTo>
                    <a:lnTo>
                      <a:pt x="278" y="9"/>
                    </a:lnTo>
                    <a:lnTo>
                      <a:pt x="295" y="21"/>
                    </a:lnTo>
                    <a:lnTo>
                      <a:pt x="310" y="36"/>
                    </a:lnTo>
                    <a:lnTo>
                      <a:pt x="321" y="53"/>
                    </a:lnTo>
                    <a:lnTo>
                      <a:pt x="328" y="74"/>
                    </a:lnTo>
                    <a:lnTo>
                      <a:pt x="366" y="234"/>
                    </a:lnTo>
                    <a:lnTo>
                      <a:pt x="368" y="257"/>
                    </a:lnTo>
                    <a:lnTo>
                      <a:pt x="365" y="281"/>
                    </a:lnTo>
                    <a:lnTo>
                      <a:pt x="357" y="301"/>
                    </a:lnTo>
                    <a:lnTo>
                      <a:pt x="345" y="319"/>
                    </a:lnTo>
                    <a:lnTo>
                      <a:pt x="329" y="334"/>
                    </a:lnTo>
                    <a:lnTo>
                      <a:pt x="309" y="345"/>
                    </a:lnTo>
                    <a:lnTo>
                      <a:pt x="287" y="351"/>
                    </a:lnTo>
                    <a:lnTo>
                      <a:pt x="373" y="438"/>
                    </a:lnTo>
                    <a:lnTo>
                      <a:pt x="187" y="915"/>
                    </a:lnTo>
                    <a:lnTo>
                      <a:pt x="0" y="438"/>
                    </a:lnTo>
                    <a:lnTo>
                      <a:pt x="85" y="351"/>
                    </a:lnTo>
                    <a:lnTo>
                      <a:pt x="63" y="345"/>
                    </a:lnTo>
                    <a:lnTo>
                      <a:pt x="44" y="334"/>
                    </a:lnTo>
                    <a:lnTo>
                      <a:pt x="27" y="319"/>
                    </a:lnTo>
                    <a:lnTo>
                      <a:pt x="15" y="301"/>
                    </a:lnTo>
                    <a:lnTo>
                      <a:pt x="7" y="281"/>
                    </a:lnTo>
                    <a:lnTo>
                      <a:pt x="4" y="257"/>
                    </a:lnTo>
                    <a:lnTo>
                      <a:pt x="6" y="234"/>
                    </a:lnTo>
                    <a:lnTo>
                      <a:pt x="44" y="74"/>
                    </a:lnTo>
                    <a:lnTo>
                      <a:pt x="52" y="53"/>
                    </a:lnTo>
                    <a:lnTo>
                      <a:pt x="63" y="36"/>
                    </a:lnTo>
                    <a:lnTo>
                      <a:pt x="77" y="21"/>
                    </a:lnTo>
                    <a:lnTo>
                      <a:pt x="95" y="9"/>
                    </a:lnTo>
                    <a:lnTo>
                      <a:pt x="114" y="2"/>
                    </a:lnTo>
                    <a:lnTo>
                      <a:pt x="13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1" name="Group 16"/>
            <p:cNvGrpSpPr>
              <a:grpSpLocks noChangeAspect="1"/>
            </p:cNvGrpSpPr>
            <p:nvPr/>
          </p:nvGrpSpPr>
          <p:grpSpPr bwMode="auto">
            <a:xfrm>
              <a:off x="596845" y="5823027"/>
              <a:ext cx="162480" cy="186754"/>
              <a:chOff x="1039" y="1681"/>
              <a:chExt cx="1071" cy="1231"/>
            </a:xfrm>
            <a:grpFill/>
          </p:grpSpPr>
          <p:sp>
            <p:nvSpPr>
              <p:cNvPr id="15" name="Freeform 17"/>
              <p:cNvSpPr>
                <a:spLocks noEditPoints="1"/>
              </p:cNvSpPr>
              <p:nvPr/>
            </p:nvSpPr>
            <p:spPr bwMode="auto">
              <a:xfrm>
                <a:off x="1039" y="1681"/>
                <a:ext cx="1071" cy="1099"/>
              </a:xfrm>
              <a:custGeom>
                <a:avLst/>
                <a:gdLst>
                  <a:gd name="T0" fmla="*/ 3169 w 3212"/>
                  <a:gd name="T1" fmla="*/ 566 h 3298"/>
                  <a:gd name="T2" fmla="*/ 3035 w 3212"/>
                  <a:gd name="T3" fmla="*/ 475 h 3298"/>
                  <a:gd name="T4" fmla="*/ 2711 w 3212"/>
                  <a:gd name="T5" fmla="*/ 199 h 3298"/>
                  <a:gd name="T6" fmla="*/ 2384 w 3212"/>
                  <a:gd name="T7" fmla="*/ 19 h 3298"/>
                  <a:gd name="T8" fmla="*/ 2347 w 3212"/>
                  <a:gd name="T9" fmla="*/ 4 h 3298"/>
                  <a:gd name="T10" fmla="*/ 2278 w 3212"/>
                  <a:gd name="T11" fmla="*/ 47 h 3298"/>
                  <a:gd name="T12" fmla="*/ 2171 w 3212"/>
                  <a:gd name="T13" fmla="*/ 190 h 3298"/>
                  <a:gd name="T14" fmla="*/ 1698 w 3212"/>
                  <a:gd name="T15" fmla="*/ 610 h 3298"/>
                  <a:gd name="T16" fmla="*/ 716 w 3212"/>
                  <a:gd name="T17" fmla="*/ 1337 h 3298"/>
                  <a:gd name="T18" fmla="*/ 296 w 3212"/>
                  <a:gd name="T19" fmla="*/ 1713 h 3298"/>
                  <a:gd name="T20" fmla="*/ 59 w 3212"/>
                  <a:gd name="T21" fmla="*/ 2061 h 3298"/>
                  <a:gd name="T22" fmla="*/ 0 w 3212"/>
                  <a:gd name="T23" fmla="*/ 2479 h 3298"/>
                  <a:gd name="T24" fmla="*/ 29 w 3212"/>
                  <a:gd name="T25" fmla="*/ 2758 h 3298"/>
                  <a:gd name="T26" fmla="*/ 183 w 3212"/>
                  <a:gd name="T27" fmla="*/ 2915 h 3298"/>
                  <a:gd name="T28" fmla="*/ 615 w 3212"/>
                  <a:gd name="T29" fmla="*/ 3255 h 3298"/>
                  <a:gd name="T30" fmla="*/ 886 w 3212"/>
                  <a:gd name="T31" fmla="*/ 3291 h 3298"/>
                  <a:gd name="T32" fmla="*/ 1138 w 3212"/>
                  <a:gd name="T33" fmla="*/ 3171 h 3298"/>
                  <a:gd name="T34" fmla="*/ 1808 w 3212"/>
                  <a:gd name="T35" fmla="*/ 2600 h 3298"/>
                  <a:gd name="T36" fmla="*/ 2812 w 3212"/>
                  <a:gd name="T37" fmla="*/ 1724 h 3298"/>
                  <a:gd name="T38" fmla="*/ 3103 w 3212"/>
                  <a:gd name="T39" fmla="*/ 1438 h 3298"/>
                  <a:gd name="T40" fmla="*/ 3146 w 3212"/>
                  <a:gd name="T41" fmla="*/ 1401 h 3298"/>
                  <a:gd name="T42" fmla="*/ 3193 w 3212"/>
                  <a:gd name="T43" fmla="*/ 1183 h 3298"/>
                  <a:gd name="T44" fmla="*/ 3208 w 3212"/>
                  <a:gd name="T45" fmla="*/ 620 h 3298"/>
                  <a:gd name="T46" fmla="*/ 1001 w 3212"/>
                  <a:gd name="T47" fmla="*/ 3114 h 3298"/>
                  <a:gd name="T48" fmla="*/ 881 w 3212"/>
                  <a:gd name="T49" fmla="*/ 3066 h 3298"/>
                  <a:gd name="T50" fmla="*/ 844 w 3212"/>
                  <a:gd name="T51" fmla="*/ 2610 h 3298"/>
                  <a:gd name="T52" fmla="*/ 840 w 3212"/>
                  <a:gd name="T53" fmla="*/ 2398 h 3298"/>
                  <a:gd name="T54" fmla="*/ 401 w 3212"/>
                  <a:gd name="T55" fmla="*/ 2082 h 3298"/>
                  <a:gd name="T56" fmla="*/ 241 w 3212"/>
                  <a:gd name="T57" fmla="*/ 1969 h 3298"/>
                  <a:gd name="T58" fmla="*/ 752 w 3212"/>
                  <a:gd name="T59" fmla="*/ 2141 h 3298"/>
                  <a:gd name="T60" fmla="*/ 1034 w 3212"/>
                  <a:gd name="T61" fmla="*/ 2354 h 3298"/>
                  <a:gd name="T62" fmla="*/ 1418 w 3212"/>
                  <a:gd name="T63" fmla="*/ 2074 h 3298"/>
                  <a:gd name="T64" fmla="*/ 1624 w 3212"/>
                  <a:gd name="T65" fmla="*/ 1847 h 3298"/>
                  <a:gd name="T66" fmla="*/ 1420 w 3212"/>
                  <a:gd name="T67" fmla="*/ 1596 h 3298"/>
                  <a:gd name="T68" fmla="*/ 1082 w 3212"/>
                  <a:gd name="T69" fmla="*/ 1248 h 3298"/>
                  <a:gd name="T70" fmla="*/ 1614 w 3212"/>
                  <a:gd name="T71" fmla="*/ 825 h 3298"/>
                  <a:gd name="T72" fmla="*/ 2194 w 3212"/>
                  <a:gd name="T73" fmla="*/ 338 h 3298"/>
                  <a:gd name="T74" fmla="*/ 2374 w 3212"/>
                  <a:gd name="T75" fmla="*/ 118 h 3298"/>
                  <a:gd name="T76" fmla="*/ 2661 w 3212"/>
                  <a:gd name="T77" fmla="*/ 304 h 3298"/>
                  <a:gd name="T78" fmla="*/ 2993 w 3212"/>
                  <a:gd name="T79" fmla="*/ 603 h 3298"/>
                  <a:gd name="T80" fmla="*/ 2474 w 3212"/>
                  <a:gd name="T81" fmla="*/ 1257 h 3298"/>
                  <a:gd name="T82" fmla="*/ 1732 w 3212"/>
                  <a:gd name="T83" fmla="*/ 1951 h 3298"/>
                  <a:gd name="T84" fmla="*/ 1047 w 3212"/>
                  <a:gd name="T85" fmla="*/ 2462 h 3298"/>
                  <a:gd name="T86" fmla="*/ 1012 w 3212"/>
                  <a:gd name="T87" fmla="*/ 2472 h 3298"/>
                  <a:gd name="T88" fmla="*/ 3078 w 3212"/>
                  <a:gd name="T89" fmla="*/ 1147 h 3298"/>
                  <a:gd name="T90" fmla="*/ 3067 w 3212"/>
                  <a:gd name="T91" fmla="*/ 1301 h 3298"/>
                  <a:gd name="T92" fmla="*/ 3051 w 3212"/>
                  <a:gd name="T93" fmla="*/ 1343 h 3298"/>
                  <a:gd name="T94" fmla="*/ 3018 w 3212"/>
                  <a:gd name="T95" fmla="*/ 1366 h 3298"/>
                  <a:gd name="T96" fmla="*/ 2890 w 3212"/>
                  <a:gd name="T97" fmla="*/ 1493 h 3298"/>
                  <a:gd name="T98" fmla="*/ 1823 w 3212"/>
                  <a:gd name="T99" fmla="*/ 2434 h 3298"/>
                  <a:gd name="T100" fmla="*/ 1765 w 3212"/>
                  <a:gd name="T101" fmla="*/ 2231 h 3298"/>
                  <a:gd name="T102" fmla="*/ 1749 w 3212"/>
                  <a:gd name="T103" fmla="*/ 2105 h 3298"/>
                  <a:gd name="T104" fmla="*/ 2236 w 3212"/>
                  <a:gd name="T105" fmla="*/ 1651 h 3298"/>
                  <a:gd name="T106" fmla="*/ 3095 w 3212"/>
                  <a:gd name="T107" fmla="*/ 770 h 3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212" h="3298">
                    <a:moveTo>
                      <a:pt x="3208" y="620"/>
                    </a:moveTo>
                    <a:lnTo>
                      <a:pt x="3206" y="606"/>
                    </a:lnTo>
                    <a:lnTo>
                      <a:pt x="3192" y="581"/>
                    </a:lnTo>
                    <a:lnTo>
                      <a:pt x="3169" y="566"/>
                    </a:lnTo>
                    <a:lnTo>
                      <a:pt x="3143" y="561"/>
                    </a:lnTo>
                    <a:lnTo>
                      <a:pt x="3130" y="564"/>
                    </a:lnTo>
                    <a:lnTo>
                      <a:pt x="3101" y="533"/>
                    </a:lnTo>
                    <a:lnTo>
                      <a:pt x="3035" y="475"/>
                    </a:lnTo>
                    <a:lnTo>
                      <a:pt x="3003" y="448"/>
                    </a:lnTo>
                    <a:lnTo>
                      <a:pt x="2931" y="383"/>
                    </a:lnTo>
                    <a:lnTo>
                      <a:pt x="2786" y="258"/>
                    </a:lnTo>
                    <a:lnTo>
                      <a:pt x="2711" y="199"/>
                    </a:lnTo>
                    <a:lnTo>
                      <a:pt x="2651" y="148"/>
                    </a:lnTo>
                    <a:lnTo>
                      <a:pt x="2507" y="53"/>
                    </a:lnTo>
                    <a:lnTo>
                      <a:pt x="2432" y="24"/>
                    </a:lnTo>
                    <a:lnTo>
                      <a:pt x="2384" y="19"/>
                    </a:lnTo>
                    <a:lnTo>
                      <a:pt x="2363" y="20"/>
                    </a:lnTo>
                    <a:lnTo>
                      <a:pt x="2361" y="17"/>
                    </a:lnTo>
                    <a:lnTo>
                      <a:pt x="2358" y="14"/>
                    </a:lnTo>
                    <a:lnTo>
                      <a:pt x="2347" y="4"/>
                    </a:lnTo>
                    <a:lnTo>
                      <a:pt x="2320" y="0"/>
                    </a:lnTo>
                    <a:lnTo>
                      <a:pt x="2294" y="10"/>
                    </a:lnTo>
                    <a:lnTo>
                      <a:pt x="2278" y="32"/>
                    </a:lnTo>
                    <a:lnTo>
                      <a:pt x="2278" y="47"/>
                    </a:lnTo>
                    <a:lnTo>
                      <a:pt x="2276" y="62"/>
                    </a:lnTo>
                    <a:lnTo>
                      <a:pt x="2253" y="102"/>
                    </a:lnTo>
                    <a:lnTo>
                      <a:pt x="2199" y="163"/>
                    </a:lnTo>
                    <a:lnTo>
                      <a:pt x="2171" y="190"/>
                    </a:lnTo>
                    <a:lnTo>
                      <a:pt x="2102" y="260"/>
                    </a:lnTo>
                    <a:lnTo>
                      <a:pt x="1952" y="394"/>
                    </a:lnTo>
                    <a:lnTo>
                      <a:pt x="1878" y="459"/>
                    </a:lnTo>
                    <a:lnTo>
                      <a:pt x="1698" y="610"/>
                    </a:lnTo>
                    <a:lnTo>
                      <a:pt x="1326" y="897"/>
                    </a:lnTo>
                    <a:lnTo>
                      <a:pt x="1138" y="1036"/>
                    </a:lnTo>
                    <a:lnTo>
                      <a:pt x="969" y="1157"/>
                    </a:lnTo>
                    <a:lnTo>
                      <a:pt x="716" y="1337"/>
                    </a:lnTo>
                    <a:lnTo>
                      <a:pt x="553" y="1467"/>
                    </a:lnTo>
                    <a:lnTo>
                      <a:pt x="475" y="1536"/>
                    </a:lnTo>
                    <a:lnTo>
                      <a:pt x="415" y="1592"/>
                    </a:lnTo>
                    <a:lnTo>
                      <a:pt x="296" y="1713"/>
                    </a:lnTo>
                    <a:lnTo>
                      <a:pt x="186" y="1845"/>
                    </a:lnTo>
                    <a:lnTo>
                      <a:pt x="117" y="1951"/>
                    </a:lnTo>
                    <a:lnTo>
                      <a:pt x="77" y="2024"/>
                    </a:lnTo>
                    <a:lnTo>
                      <a:pt x="59" y="2061"/>
                    </a:lnTo>
                    <a:lnTo>
                      <a:pt x="44" y="2100"/>
                    </a:lnTo>
                    <a:lnTo>
                      <a:pt x="21" y="2181"/>
                    </a:lnTo>
                    <a:lnTo>
                      <a:pt x="2" y="2306"/>
                    </a:lnTo>
                    <a:lnTo>
                      <a:pt x="0" y="2479"/>
                    </a:lnTo>
                    <a:lnTo>
                      <a:pt x="12" y="2650"/>
                    </a:lnTo>
                    <a:lnTo>
                      <a:pt x="18" y="2732"/>
                    </a:lnTo>
                    <a:lnTo>
                      <a:pt x="19" y="2742"/>
                    </a:lnTo>
                    <a:lnTo>
                      <a:pt x="29" y="2758"/>
                    </a:lnTo>
                    <a:lnTo>
                      <a:pt x="49" y="2771"/>
                    </a:lnTo>
                    <a:lnTo>
                      <a:pt x="67" y="2770"/>
                    </a:lnTo>
                    <a:lnTo>
                      <a:pt x="101" y="2817"/>
                    </a:lnTo>
                    <a:lnTo>
                      <a:pt x="183" y="2915"/>
                    </a:lnTo>
                    <a:lnTo>
                      <a:pt x="278" y="3016"/>
                    </a:lnTo>
                    <a:lnTo>
                      <a:pt x="383" y="3109"/>
                    </a:lnTo>
                    <a:lnTo>
                      <a:pt x="497" y="3193"/>
                    </a:lnTo>
                    <a:lnTo>
                      <a:pt x="615" y="3255"/>
                    </a:lnTo>
                    <a:lnTo>
                      <a:pt x="704" y="3285"/>
                    </a:lnTo>
                    <a:lnTo>
                      <a:pt x="765" y="3297"/>
                    </a:lnTo>
                    <a:lnTo>
                      <a:pt x="825" y="3298"/>
                    </a:lnTo>
                    <a:lnTo>
                      <a:pt x="886" y="3291"/>
                    </a:lnTo>
                    <a:lnTo>
                      <a:pt x="916" y="3282"/>
                    </a:lnTo>
                    <a:lnTo>
                      <a:pt x="955" y="3271"/>
                    </a:lnTo>
                    <a:lnTo>
                      <a:pt x="1030" y="3236"/>
                    </a:lnTo>
                    <a:lnTo>
                      <a:pt x="1138" y="3171"/>
                    </a:lnTo>
                    <a:lnTo>
                      <a:pt x="1342" y="3009"/>
                    </a:lnTo>
                    <a:lnTo>
                      <a:pt x="1463" y="2899"/>
                    </a:lnTo>
                    <a:lnTo>
                      <a:pt x="1634" y="2748"/>
                    </a:lnTo>
                    <a:lnTo>
                      <a:pt x="1808" y="2600"/>
                    </a:lnTo>
                    <a:lnTo>
                      <a:pt x="2017" y="2424"/>
                    </a:lnTo>
                    <a:lnTo>
                      <a:pt x="2429" y="2066"/>
                    </a:lnTo>
                    <a:lnTo>
                      <a:pt x="2633" y="1884"/>
                    </a:lnTo>
                    <a:lnTo>
                      <a:pt x="2812" y="1724"/>
                    </a:lnTo>
                    <a:lnTo>
                      <a:pt x="2987" y="1560"/>
                    </a:lnTo>
                    <a:lnTo>
                      <a:pt x="3021" y="1530"/>
                    </a:lnTo>
                    <a:lnTo>
                      <a:pt x="3075" y="1478"/>
                    </a:lnTo>
                    <a:lnTo>
                      <a:pt x="3103" y="1438"/>
                    </a:lnTo>
                    <a:lnTo>
                      <a:pt x="3111" y="1416"/>
                    </a:lnTo>
                    <a:lnTo>
                      <a:pt x="3124" y="1415"/>
                    </a:lnTo>
                    <a:lnTo>
                      <a:pt x="3134" y="1409"/>
                    </a:lnTo>
                    <a:lnTo>
                      <a:pt x="3146" y="1401"/>
                    </a:lnTo>
                    <a:lnTo>
                      <a:pt x="3163" y="1378"/>
                    </a:lnTo>
                    <a:lnTo>
                      <a:pt x="3180" y="1337"/>
                    </a:lnTo>
                    <a:lnTo>
                      <a:pt x="3192" y="1241"/>
                    </a:lnTo>
                    <a:lnTo>
                      <a:pt x="3193" y="1183"/>
                    </a:lnTo>
                    <a:lnTo>
                      <a:pt x="3202" y="1042"/>
                    </a:lnTo>
                    <a:lnTo>
                      <a:pt x="3212" y="832"/>
                    </a:lnTo>
                    <a:lnTo>
                      <a:pt x="3212" y="691"/>
                    </a:lnTo>
                    <a:lnTo>
                      <a:pt x="3208" y="620"/>
                    </a:lnTo>
                    <a:close/>
                    <a:moveTo>
                      <a:pt x="1004" y="2495"/>
                    </a:moveTo>
                    <a:lnTo>
                      <a:pt x="998" y="2649"/>
                    </a:lnTo>
                    <a:lnTo>
                      <a:pt x="999" y="2958"/>
                    </a:lnTo>
                    <a:lnTo>
                      <a:pt x="1001" y="3114"/>
                    </a:lnTo>
                    <a:lnTo>
                      <a:pt x="942" y="3145"/>
                    </a:lnTo>
                    <a:lnTo>
                      <a:pt x="880" y="3170"/>
                    </a:lnTo>
                    <a:lnTo>
                      <a:pt x="884" y="3137"/>
                    </a:lnTo>
                    <a:lnTo>
                      <a:pt x="881" y="3066"/>
                    </a:lnTo>
                    <a:lnTo>
                      <a:pt x="868" y="2961"/>
                    </a:lnTo>
                    <a:lnTo>
                      <a:pt x="860" y="2895"/>
                    </a:lnTo>
                    <a:lnTo>
                      <a:pt x="850" y="2780"/>
                    </a:lnTo>
                    <a:lnTo>
                      <a:pt x="844" y="2610"/>
                    </a:lnTo>
                    <a:lnTo>
                      <a:pt x="850" y="2495"/>
                    </a:lnTo>
                    <a:lnTo>
                      <a:pt x="857" y="2439"/>
                    </a:lnTo>
                    <a:lnTo>
                      <a:pt x="856" y="2424"/>
                    </a:lnTo>
                    <a:lnTo>
                      <a:pt x="840" y="2398"/>
                    </a:lnTo>
                    <a:lnTo>
                      <a:pt x="828" y="2390"/>
                    </a:lnTo>
                    <a:lnTo>
                      <a:pt x="717" y="2318"/>
                    </a:lnTo>
                    <a:lnTo>
                      <a:pt x="506" y="2162"/>
                    </a:lnTo>
                    <a:lnTo>
                      <a:pt x="401" y="2082"/>
                    </a:lnTo>
                    <a:lnTo>
                      <a:pt x="382" y="2064"/>
                    </a:lnTo>
                    <a:lnTo>
                      <a:pt x="314" y="2010"/>
                    </a:lnTo>
                    <a:lnTo>
                      <a:pt x="264" y="1978"/>
                    </a:lnTo>
                    <a:lnTo>
                      <a:pt x="241" y="1969"/>
                    </a:lnTo>
                    <a:lnTo>
                      <a:pt x="294" y="1899"/>
                    </a:lnTo>
                    <a:lnTo>
                      <a:pt x="350" y="1830"/>
                    </a:lnTo>
                    <a:lnTo>
                      <a:pt x="510" y="1955"/>
                    </a:lnTo>
                    <a:lnTo>
                      <a:pt x="752" y="2141"/>
                    </a:lnTo>
                    <a:lnTo>
                      <a:pt x="909" y="2270"/>
                    </a:lnTo>
                    <a:lnTo>
                      <a:pt x="985" y="2338"/>
                    </a:lnTo>
                    <a:lnTo>
                      <a:pt x="999" y="2349"/>
                    </a:lnTo>
                    <a:lnTo>
                      <a:pt x="1034" y="2354"/>
                    </a:lnTo>
                    <a:lnTo>
                      <a:pt x="1053" y="2346"/>
                    </a:lnTo>
                    <a:lnTo>
                      <a:pt x="1132" y="2302"/>
                    </a:lnTo>
                    <a:lnTo>
                      <a:pt x="1280" y="2195"/>
                    </a:lnTo>
                    <a:lnTo>
                      <a:pt x="1418" y="2074"/>
                    </a:lnTo>
                    <a:lnTo>
                      <a:pt x="1548" y="1943"/>
                    </a:lnTo>
                    <a:lnTo>
                      <a:pt x="1610" y="1877"/>
                    </a:lnTo>
                    <a:lnTo>
                      <a:pt x="1617" y="1868"/>
                    </a:lnTo>
                    <a:lnTo>
                      <a:pt x="1624" y="1847"/>
                    </a:lnTo>
                    <a:lnTo>
                      <a:pt x="1626" y="1827"/>
                    </a:lnTo>
                    <a:lnTo>
                      <a:pt x="1617" y="1807"/>
                    </a:lnTo>
                    <a:lnTo>
                      <a:pt x="1610" y="1796"/>
                    </a:lnTo>
                    <a:lnTo>
                      <a:pt x="1420" y="1596"/>
                    </a:lnTo>
                    <a:lnTo>
                      <a:pt x="1231" y="1395"/>
                    </a:lnTo>
                    <a:lnTo>
                      <a:pt x="1201" y="1360"/>
                    </a:lnTo>
                    <a:lnTo>
                      <a:pt x="1132" y="1288"/>
                    </a:lnTo>
                    <a:lnTo>
                      <a:pt x="1082" y="1248"/>
                    </a:lnTo>
                    <a:lnTo>
                      <a:pt x="1056" y="1235"/>
                    </a:lnTo>
                    <a:lnTo>
                      <a:pt x="1244" y="1103"/>
                    </a:lnTo>
                    <a:lnTo>
                      <a:pt x="1430" y="964"/>
                    </a:lnTo>
                    <a:lnTo>
                      <a:pt x="1614" y="825"/>
                    </a:lnTo>
                    <a:lnTo>
                      <a:pt x="1885" y="607"/>
                    </a:lnTo>
                    <a:lnTo>
                      <a:pt x="2060" y="458"/>
                    </a:lnTo>
                    <a:lnTo>
                      <a:pt x="2145" y="380"/>
                    </a:lnTo>
                    <a:lnTo>
                      <a:pt x="2194" y="338"/>
                    </a:lnTo>
                    <a:lnTo>
                      <a:pt x="2299" y="235"/>
                    </a:lnTo>
                    <a:lnTo>
                      <a:pt x="2344" y="177"/>
                    </a:lnTo>
                    <a:lnTo>
                      <a:pt x="2367" y="138"/>
                    </a:lnTo>
                    <a:lnTo>
                      <a:pt x="2374" y="118"/>
                    </a:lnTo>
                    <a:lnTo>
                      <a:pt x="2422" y="140"/>
                    </a:lnTo>
                    <a:lnTo>
                      <a:pt x="2466" y="163"/>
                    </a:lnTo>
                    <a:lnTo>
                      <a:pt x="2534" y="206"/>
                    </a:lnTo>
                    <a:lnTo>
                      <a:pt x="2661" y="304"/>
                    </a:lnTo>
                    <a:lnTo>
                      <a:pt x="2721" y="354"/>
                    </a:lnTo>
                    <a:lnTo>
                      <a:pt x="2833" y="453"/>
                    </a:lnTo>
                    <a:lnTo>
                      <a:pt x="2944" y="554"/>
                    </a:lnTo>
                    <a:lnTo>
                      <a:pt x="2993" y="603"/>
                    </a:lnTo>
                    <a:lnTo>
                      <a:pt x="3048" y="646"/>
                    </a:lnTo>
                    <a:lnTo>
                      <a:pt x="2937" y="771"/>
                    </a:lnTo>
                    <a:lnTo>
                      <a:pt x="2708" y="1016"/>
                    </a:lnTo>
                    <a:lnTo>
                      <a:pt x="2474" y="1257"/>
                    </a:lnTo>
                    <a:lnTo>
                      <a:pt x="2233" y="1490"/>
                    </a:lnTo>
                    <a:lnTo>
                      <a:pt x="2112" y="1605"/>
                    </a:lnTo>
                    <a:lnTo>
                      <a:pt x="1987" y="1720"/>
                    </a:lnTo>
                    <a:lnTo>
                      <a:pt x="1732" y="1951"/>
                    </a:lnTo>
                    <a:lnTo>
                      <a:pt x="1467" y="2169"/>
                    </a:lnTo>
                    <a:lnTo>
                      <a:pt x="1261" y="2322"/>
                    </a:lnTo>
                    <a:lnTo>
                      <a:pt x="1120" y="2417"/>
                    </a:lnTo>
                    <a:lnTo>
                      <a:pt x="1047" y="2462"/>
                    </a:lnTo>
                    <a:lnTo>
                      <a:pt x="1047" y="2462"/>
                    </a:lnTo>
                    <a:lnTo>
                      <a:pt x="1047" y="2463"/>
                    </a:lnTo>
                    <a:lnTo>
                      <a:pt x="1033" y="2460"/>
                    </a:lnTo>
                    <a:lnTo>
                      <a:pt x="1012" y="2472"/>
                    </a:lnTo>
                    <a:lnTo>
                      <a:pt x="1005" y="2485"/>
                    </a:lnTo>
                    <a:lnTo>
                      <a:pt x="1004" y="2495"/>
                    </a:lnTo>
                    <a:close/>
                    <a:moveTo>
                      <a:pt x="3082" y="1081"/>
                    </a:moveTo>
                    <a:lnTo>
                      <a:pt x="3078" y="1147"/>
                    </a:lnTo>
                    <a:lnTo>
                      <a:pt x="3074" y="1213"/>
                    </a:lnTo>
                    <a:lnTo>
                      <a:pt x="3072" y="1247"/>
                    </a:lnTo>
                    <a:lnTo>
                      <a:pt x="3069" y="1280"/>
                    </a:lnTo>
                    <a:lnTo>
                      <a:pt x="3067" y="1301"/>
                    </a:lnTo>
                    <a:lnTo>
                      <a:pt x="3065" y="1316"/>
                    </a:lnTo>
                    <a:lnTo>
                      <a:pt x="3059" y="1320"/>
                    </a:lnTo>
                    <a:lnTo>
                      <a:pt x="3052" y="1334"/>
                    </a:lnTo>
                    <a:lnTo>
                      <a:pt x="3051" y="1343"/>
                    </a:lnTo>
                    <a:lnTo>
                      <a:pt x="3038" y="1349"/>
                    </a:lnTo>
                    <a:lnTo>
                      <a:pt x="3018" y="1372"/>
                    </a:lnTo>
                    <a:lnTo>
                      <a:pt x="3016" y="1389"/>
                    </a:lnTo>
                    <a:lnTo>
                      <a:pt x="3018" y="1366"/>
                    </a:lnTo>
                    <a:lnTo>
                      <a:pt x="3010" y="1369"/>
                    </a:lnTo>
                    <a:lnTo>
                      <a:pt x="2990" y="1393"/>
                    </a:lnTo>
                    <a:lnTo>
                      <a:pt x="2941" y="1444"/>
                    </a:lnTo>
                    <a:lnTo>
                      <a:pt x="2890" y="1493"/>
                    </a:lnTo>
                    <a:lnTo>
                      <a:pt x="2734" y="1637"/>
                    </a:lnTo>
                    <a:lnTo>
                      <a:pt x="2574" y="1779"/>
                    </a:lnTo>
                    <a:lnTo>
                      <a:pt x="2201" y="2110"/>
                    </a:lnTo>
                    <a:lnTo>
                      <a:pt x="1823" y="2434"/>
                    </a:lnTo>
                    <a:lnTo>
                      <a:pt x="1804" y="2451"/>
                    </a:lnTo>
                    <a:lnTo>
                      <a:pt x="1785" y="2467"/>
                    </a:lnTo>
                    <a:lnTo>
                      <a:pt x="1778" y="2349"/>
                    </a:lnTo>
                    <a:lnTo>
                      <a:pt x="1765" y="2231"/>
                    </a:lnTo>
                    <a:lnTo>
                      <a:pt x="1764" y="2181"/>
                    </a:lnTo>
                    <a:lnTo>
                      <a:pt x="1765" y="2130"/>
                    </a:lnTo>
                    <a:lnTo>
                      <a:pt x="1764" y="2118"/>
                    </a:lnTo>
                    <a:lnTo>
                      <a:pt x="1749" y="2105"/>
                    </a:lnTo>
                    <a:lnTo>
                      <a:pt x="1739" y="2103"/>
                    </a:lnTo>
                    <a:lnTo>
                      <a:pt x="1927" y="1936"/>
                    </a:lnTo>
                    <a:lnTo>
                      <a:pt x="2106" y="1769"/>
                    </a:lnTo>
                    <a:lnTo>
                      <a:pt x="2236" y="1651"/>
                    </a:lnTo>
                    <a:lnTo>
                      <a:pt x="2489" y="1406"/>
                    </a:lnTo>
                    <a:lnTo>
                      <a:pt x="2737" y="1157"/>
                    </a:lnTo>
                    <a:lnTo>
                      <a:pt x="2977" y="901"/>
                    </a:lnTo>
                    <a:lnTo>
                      <a:pt x="3095" y="770"/>
                    </a:lnTo>
                    <a:lnTo>
                      <a:pt x="3093" y="926"/>
                    </a:lnTo>
                    <a:lnTo>
                      <a:pt x="3082" y="10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8"/>
              <p:cNvSpPr>
                <a:spLocks/>
              </p:cNvSpPr>
              <p:nvPr/>
            </p:nvSpPr>
            <p:spPr bwMode="auto">
              <a:xfrm>
                <a:off x="1398" y="2746"/>
                <a:ext cx="212" cy="132"/>
              </a:xfrm>
              <a:custGeom>
                <a:avLst/>
                <a:gdLst>
                  <a:gd name="T0" fmla="*/ 544 w 635"/>
                  <a:gd name="T1" fmla="*/ 0 h 398"/>
                  <a:gd name="T2" fmla="*/ 504 w 635"/>
                  <a:gd name="T3" fmla="*/ 18 h 398"/>
                  <a:gd name="T4" fmla="*/ 496 w 635"/>
                  <a:gd name="T5" fmla="*/ 52 h 398"/>
                  <a:gd name="T6" fmla="*/ 530 w 635"/>
                  <a:gd name="T7" fmla="*/ 177 h 398"/>
                  <a:gd name="T8" fmla="*/ 515 w 635"/>
                  <a:gd name="T9" fmla="*/ 226 h 398"/>
                  <a:gd name="T10" fmla="*/ 478 w 635"/>
                  <a:gd name="T11" fmla="*/ 262 h 398"/>
                  <a:gd name="T12" fmla="*/ 403 w 635"/>
                  <a:gd name="T13" fmla="*/ 291 h 398"/>
                  <a:gd name="T14" fmla="*/ 352 w 635"/>
                  <a:gd name="T15" fmla="*/ 272 h 398"/>
                  <a:gd name="T16" fmla="*/ 332 w 635"/>
                  <a:gd name="T17" fmla="*/ 226 h 398"/>
                  <a:gd name="T18" fmla="*/ 331 w 635"/>
                  <a:gd name="T19" fmla="*/ 198 h 398"/>
                  <a:gd name="T20" fmla="*/ 303 w 635"/>
                  <a:gd name="T21" fmla="*/ 164 h 398"/>
                  <a:gd name="T22" fmla="*/ 246 w 635"/>
                  <a:gd name="T23" fmla="*/ 180 h 398"/>
                  <a:gd name="T24" fmla="*/ 236 w 635"/>
                  <a:gd name="T25" fmla="*/ 209 h 398"/>
                  <a:gd name="T26" fmla="*/ 220 w 635"/>
                  <a:gd name="T27" fmla="*/ 268 h 398"/>
                  <a:gd name="T28" fmla="*/ 160 w 635"/>
                  <a:gd name="T29" fmla="*/ 310 h 398"/>
                  <a:gd name="T30" fmla="*/ 122 w 635"/>
                  <a:gd name="T31" fmla="*/ 304 h 398"/>
                  <a:gd name="T32" fmla="*/ 83 w 635"/>
                  <a:gd name="T33" fmla="*/ 270 h 398"/>
                  <a:gd name="T34" fmla="*/ 83 w 635"/>
                  <a:gd name="T35" fmla="*/ 182 h 398"/>
                  <a:gd name="T36" fmla="*/ 90 w 635"/>
                  <a:gd name="T37" fmla="*/ 149 h 398"/>
                  <a:gd name="T38" fmla="*/ 62 w 635"/>
                  <a:gd name="T39" fmla="*/ 126 h 398"/>
                  <a:gd name="T40" fmla="*/ 34 w 635"/>
                  <a:gd name="T41" fmla="*/ 139 h 398"/>
                  <a:gd name="T42" fmla="*/ 7 w 635"/>
                  <a:gd name="T43" fmla="*/ 193 h 398"/>
                  <a:gd name="T44" fmla="*/ 3 w 635"/>
                  <a:gd name="T45" fmla="*/ 268 h 398"/>
                  <a:gd name="T46" fmla="*/ 31 w 635"/>
                  <a:gd name="T47" fmla="*/ 336 h 398"/>
                  <a:gd name="T48" fmla="*/ 93 w 635"/>
                  <a:gd name="T49" fmla="*/ 383 h 398"/>
                  <a:gd name="T50" fmla="*/ 139 w 635"/>
                  <a:gd name="T51" fmla="*/ 398 h 398"/>
                  <a:gd name="T52" fmla="*/ 229 w 635"/>
                  <a:gd name="T53" fmla="*/ 383 h 398"/>
                  <a:gd name="T54" fmla="*/ 279 w 635"/>
                  <a:gd name="T55" fmla="*/ 339 h 398"/>
                  <a:gd name="T56" fmla="*/ 350 w 635"/>
                  <a:gd name="T57" fmla="*/ 379 h 398"/>
                  <a:gd name="T58" fmla="*/ 470 w 635"/>
                  <a:gd name="T59" fmla="*/ 375 h 398"/>
                  <a:gd name="T60" fmla="*/ 527 w 635"/>
                  <a:gd name="T61" fmla="*/ 350 h 398"/>
                  <a:gd name="T62" fmla="*/ 600 w 635"/>
                  <a:gd name="T63" fmla="*/ 271 h 398"/>
                  <a:gd name="T64" fmla="*/ 635 w 635"/>
                  <a:gd name="T65" fmla="*/ 166 h 398"/>
                  <a:gd name="T66" fmla="*/ 614 w 635"/>
                  <a:gd name="T67" fmla="*/ 64 h 398"/>
                  <a:gd name="T68" fmla="*/ 555 w 635"/>
                  <a:gd name="T69" fmla="*/ 6 h 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635" h="398">
                    <a:moveTo>
                      <a:pt x="555" y="6"/>
                    </a:moveTo>
                    <a:lnTo>
                      <a:pt x="544" y="0"/>
                    </a:lnTo>
                    <a:lnTo>
                      <a:pt x="521" y="3"/>
                    </a:lnTo>
                    <a:lnTo>
                      <a:pt x="504" y="18"/>
                    </a:lnTo>
                    <a:lnTo>
                      <a:pt x="495" y="39"/>
                    </a:lnTo>
                    <a:lnTo>
                      <a:pt x="496" y="52"/>
                    </a:lnTo>
                    <a:lnTo>
                      <a:pt x="514" y="113"/>
                    </a:lnTo>
                    <a:lnTo>
                      <a:pt x="530" y="177"/>
                    </a:lnTo>
                    <a:lnTo>
                      <a:pt x="527" y="202"/>
                    </a:lnTo>
                    <a:lnTo>
                      <a:pt x="515" y="226"/>
                    </a:lnTo>
                    <a:lnTo>
                      <a:pt x="494" y="251"/>
                    </a:lnTo>
                    <a:lnTo>
                      <a:pt x="478" y="262"/>
                    </a:lnTo>
                    <a:lnTo>
                      <a:pt x="453" y="278"/>
                    </a:lnTo>
                    <a:lnTo>
                      <a:pt x="403" y="291"/>
                    </a:lnTo>
                    <a:lnTo>
                      <a:pt x="370" y="284"/>
                    </a:lnTo>
                    <a:lnTo>
                      <a:pt x="352" y="272"/>
                    </a:lnTo>
                    <a:lnTo>
                      <a:pt x="339" y="252"/>
                    </a:lnTo>
                    <a:lnTo>
                      <a:pt x="332" y="226"/>
                    </a:lnTo>
                    <a:lnTo>
                      <a:pt x="332" y="209"/>
                    </a:lnTo>
                    <a:lnTo>
                      <a:pt x="331" y="198"/>
                    </a:lnTo>
                    <a:lnTo>
                      <a:pt x="324" y="180"/>
                    </a:lnTo>
                    <a:lnTo>
                      <a:pt x="303" y="164"/>
                    </a:lnTo>
                    <a:lnTo>
                      <a:pt x="268" y="164"/>
                    </a:lnTo>
                    <a:lnTo>
                      <a:pt x="246" y="180"/>
                    </a:lnTo>
                    <a:lnTo>
                      <a:pt x="237" y="198"/>
                    </a:lnTo>
                    <a:lnTo>
                      <a:pt x="236" y="209"/>
                    </a:lnTo>
                    <a:lnTo>
                      <a:pt x="233" y="231"/>
                    </a:lnTo>
                    <a:lnTo>
                      <a:pt x="220" y="268"/>
                    </a:lnTo>
                    <a:lnTo>
                      <a:pt x="196" y="297"/>
                    </a:lnTo>
                    <a:lnTo>
                      <a:pt x="160" y="310"/>
                    </a:lnTo>
                    <a:lnTo>
                      <a:pt x="137" y="307"/>
                    </a:lnTo>
                    <a:lnTo>
                      <a:pt x="122" y="304"/>
                    </a:lnTo>
                    <a:lnTo>
                      <a:pt x="102" y="294"/>
                    </a:lnTo>
                    <a:lnTo>
                      <a:pt x="83" y="270"/>
                    </a:lnTo>
                    <a:lnTo>
                      <a:pt x="76" y="228"/>
                    </a:lnTo>
                    <a:lnTo>
                      <a:pt x="83" y="182"/>
                    </a:lnTo>
                    <a:lnTo>
                      <a:pt x="88" y="162"/>
                    </a:lnTo>
                    <a:lnTo>
                      <a:pt x="90" y="149"/>
                    </a:lnTo>
                    <a:lnTo>
                      <a:pt x="80" y="131"/>
                    </a:lnTo>
                    <a:lnTo>
                      <a:pt x="62" y="126"/>
                    </a:lnTo>
                    <a:lnTo>
                      <a:pt x="43" y="130"/>
                    </a:lnTo>
                    <a:lnTo>
                      <a:pt x="34" y="139"/>
                    </a:lnTo>
                    <a:lnTo>
                      <a:pt x="23" y="157"/>
                    </a:lnTo>
                    <a:lnTo>
                      <a:pt x="7" y="193"/>
                    </a:lnTo>
                    <a:lnTo>
                      <a:pt x="0" y="232"/>
                    </a:lnTo>
                    <a:lnTo>
                      <a:pt x="3" y="268"/>
                    </a:lnTo>
                    <a:lnTo>
                      <a:pt x="13" y="304"/>
                    </a:lnTo>
                    <a:lnTo>
                      <a:pt x="31" y="336"/>
                    </a:lnTo>
                    <a:lnTo>
                      <a:pt x="59" y="362"/>
                    </a:lnTo>
                    <a:lnTo>
                      <a:pt x="93" y="383"/>
                    </a:lnTo>
                    <a:lnTo>
                      <a:pt x="113" y="390"/>
                    </a:lnTo>
                    <a:lnTo>
                      <a:pt x="139" y="398"/>
                    </a:lnTo>
                    <a:lnTo>
                      <a:pt x="187" y="398"/>
                    </a:lnTo>
                    <a:lnTo>
                      <a:pt x="229" y="383"/>
                    </a:lnTo>
                    <a:lnTo>
                      <a:pt x="265" y="356"/>
                    </a:lnTo>
                    <a:lnTo>
                      <a:pt x="279" y="339"/>
                    </a:lnTo>
                    <a:lnTo>
                      <a:pt x="299" y="356"/>
                    </a:lnTo>
                    <a:lnTo>
                      <a:pt x="350" y="379"/>
                    </a:lnTo>
                    <a:lnTo>
                      <a:pt x="409" y="386"/>
                    </a:lnTo>
                    <a:lnTo>
                      <a:pt x="470" y="375"/>
                    </a:lnTo>
                    <a:lnTo>
                      <a:pt x="502" y="362"/>
                    </a:lnTo>
                    <a:lnTo>
                      <a:pt x="527" y="350"/>
                    </a:lnTo>
                    <a:lnTo>
                      <a:pt x="567" y="316"/>
                    </a:lnTo>
                    <a:lnTo>
                      <a:pt x="600" y="271"/>
                    </a:lnTo>
                    <a:lnTo>
                      <a:pt x="623" y="221"/>
                    </a:lnTo>
                    <a:lnTo>
                      <a:pt x="635" y="166"/>
                    </a:lnTo>
                    <a:lnTo>
                      <a:pt x="632" y="113"/>
                    </a:lnTo>
                    <a:lnTo>
                      <a:pt x="614" y="64"/>
                    </a:lnTo>
                    <a:lnTo>
                      <a:pt x="581" y="23"/>
                    </a:lnTo>
                    <a:lnTo>
                      <a:pt x="555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9"/>
              <p:cNvSpPr>
                <a:spLocks/>
              </p:cNvSpPr>
              <p:nvPr/>
            </p:nvSpPr>
            <p:spPr bwMode="auto">
              <a:xfrm>
                <a:off x="1655" y="2515"/>
                <a:ext cx="176" cy="179"/>
              </a:xfrm>
              <a:custGeom>
                <a:avLst/>
                <a:gdLst>
                  <a:gd name="T0" fmla="*/ 301 w 528"/>
                  <a:gd name="T1" fmla="*/ 1 h 538"/>
                  <a:gd name="T2" fmla="*/ 268 w 528"/>
                  <a:gd name="T3" fmla="*/ 27 h 538"/>
                  <a:gd name="T4" fmla="*/ 273 w 528"/>
                  <a:gd name="T5" fmla="*/ 82 h 538"/>
                  <a:gd name="T6" fmla="*/ 298 w 528"/>
                  <a:gd name="T7" fmla="*/ 95 h 538"/>
                  <a:gd name="T8" fmla="*/ 373 w 528"/>
                  <a:gd name="T9" fmla="*/ 112 h 538"/>
                  <a:gd name="T10" fmla="*/ 419 w 528"/>
                  <a:gd name="T11" fmla="*/ 145 h 538"/>
                  <a:gd name="T12" fmla="*/ 423 w 528"/>
                  <a:gd name="T13" fmla="*/ 191 h 538"/>
                  <a:gd name="T14" fmla="*/ 409 w 528"/>
                  <a:gd name="T15" fmla="*/ 220 h 538"/>
                  <a:gd name="T16" fmla="*/ 357 w 528"/>
                  <a:gd name="T17" fmla="*/ 265 h 538"/>
                  <a:gd name="T18" fmla="*/ 245 w 528"/>
                  <a:gd name="T19" fmla="*/ 269 h 538"/>
                  <a:gd name="T20" fmla="*/ 207 w 528"/>
                  <a:gd name="T21" fmla="*/ 256 h 538"/>
                  <a:gd name="T22" fmla="*/ 188 w 528"/>
                  <a:gd name="T23" fmla="*/ 250 h 538"/>
                  <a:gd name="T24" fmla="*/ 150 w 528"/>
                  <a:gd name="T25" fmla="*/ 268 h 538"/>
                  <a:gd name="T26" fmla="*/ 141 w 528"/>
                  <a:gd name="T27" fmla="*/ 324 h 538"/>
                  <a:gd name="T28" fmla="*/ 161 w 528"/>
                  <a:gd name="T29" fmla="*/ 341 h 538"/>
                  <a:gd name="T30" fmla="*/ 173 w 528"/>
                  <a:gd name="T31" fmla="*/ 347 h 538"/>
                  <a:gd name="T32" fmla="*/ 178 w 528"/>
                  <a:gd name="T33" fmla="*/ 348 h 538"/>
                  <a:gd name="T34" fmla="*/ 184 w 528"/>
                  <a:gd name="T35" fmla="*/ 351 h 538"/>
                  <a:gd name="T36" fmla="*/ 220 w 528"/>
                  <a:gd name="T37" fmla="*/ 367 h 538"/>
                  <a:gd name="T38" fmla="*/ 243 w 528"/>
                  <a:gd name="T39" fmla="*/ 399 h 538"/>
                  <a:gd name="T40" fmla="*/ 180 w 528"/>
                  <a:gd name="T41" fmla="*/ 443 h 538"/>
                  <a:gd name="T42" fmla="*/ 131 w 528"/>
                  <a:gd name="T43" fmla="*/ 456 h 538"/>
                  <a:gd name="T44" fmla="*/ 62 w 528"/>
                  <a:gd name="T45" fmla="*/ 456 h 538"/>
                  <a:gd name="T46" fmla="*/ 50 w 528"/>
                  <a:gd name="T47" fmla="*/ 443 h 538"/>
                  <a:gd name="T48" fmla="*/ 10 w 528"/>
                  <a:gd name="T49" fmla="*/ 446 h 538"/>
                  <a:gd name="T50" fmla="*/ 3 w 528"/>
                  <a:gd name="T51" fmla="*/ 475 h 538"/>
                  <a:gd name="T52" fmla="*/ 45 w 528"/>
                  <a:gd name="T53" fmla="*/ 525 h 538"/>
                  <a:gd name="T54" fmla="*/ 134 w 528"/>
                  <a:gd name="T55" fmla="*/ 538 h 538"/>
                  <a:gd name="T56" fmla="*/ 190 w 528"/>
                  <a:gd name="T57" fmla="*/ 528 h 538"/>
                  <a:gd name="T58" fmla="*/ 302 w 528"/>
                  <a:gd name="T59" fmla="*/ 465 h 538"/>
                  <a:gd name="T60" fmla="*/ 355 w 528"/>
                  <a:gd name="T61" fmla="*/ 383 h 538"/>
                  <a:gd name="T62" fmla="*/ 357 w 528"/>
                  <a:gd name="T63" fmla="*/ 366 h 538"/>
                  <a:gd name="T64" fmla="*/ 425 w 528"/>
                  <a:gd name="T65" fmla="*/ 341 h 538"/>
                  <a:gd name="T66" fmla="*/ 497 w 528"/>
                  <a:gd name="T67" fmla="*/ 271 h 538"/>
                  <a:gd name="T68" fmla="*/ 520 w 528"/>
                  <a:gd name="T69" fmla="*/ 220 h 538"/>
                  <a:gd name="T70" fmla="*/ 520 w 528"/>
                  <a:gd name="T71" fmla="*/ 127 h 538"/>
                  <a:gd name="T72" fmla="*/ 469 w 528"/>
                  <a:gd name="T73" fmla="*/ 53 h 538"/>
                  <a:gd name="T74" fmla="*/ 384 w 528"/>
                  <a:gd name="T75" fmla="*/ 9 h 538"/>
                  <a:gd name="T76" fmla="*/ 311 w 528"/>
                  <a:gd name="T77" fmla="*/ 0 h 5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28" h="538">
                    <a:moveTo>
                      <a:pt x="311" y="0"/>
                    </a:moveTo>
                    <a:lnTo>
                      <a:pt x="301" y="1"/>
                    </a:lnTo>
                    <a:lnTo>
                      <a:pt x="285" y="9"/>
                    </a:lnTo>
                    <a:lnTo>
                      <a:pt x="268" y="27"/>
                    </a:lnTo>
                    <a:lnTo>
                      <a:pt x="263" y="60"/>
                    </a:lnTo>
                    <a:lnTo>
                      <a:pt x="273" y="82"/>
                    </a:lnTo>
                    <a:lnTo>
                      <a:pt x="288" y="92"/>
                    </a:lnTo>
                    <a:lnTo>
                      <a:pt x="298" y="95"/>
                    </a:lnTo>
                    <a:lnTo>
                      <a:pt x="321" y="99"/>
                    </a:lnTo>
                    <a:lnTo>
                      <a:pt x="373" y="112"/>
                    </a:lnTo>
                    <a:lnTo>
                      <a:pt x="404" y="129"/>
                    </a:lnTo>
                    <a:lnTo>
                      <a:pt x="419" y="145"/>
                    </a:lnTo>
                    <a:lnTo>
                      <a:pt x="426" y="165"/>
                    </a:lnTo>
                    <a:lnTo>
                      <a:pt x="423" y="191"/>
                    </a:lnTo>
                    <a:lnTo>
                      <a:pt x="416" y="206"/>
                    </a:lnTo>
                    <a:lnTo>
                      <a:pt x="409" y="220"/>
                    </a:lnTo>
                    <a:lnTo>
                      <a:pt x="391" y="242"/>
                    </a:lnTo>
                    <a:lnTo>
                      <a:pt x="357" y="265"/>
                    </a:lnTo>
                    <a:lnTo>
                      <a:pt x="302" y="276"/>
                    </a:lnTo>
                    <a:lnTo>
                      <a:pt x="245" y="269"/>
                    </a:lnTo>
                    <a:lnTo>
                      <a:pt x="217" y="260"/>
                    </a:lnTo>
                    <a:lnTo>
                      <a:pt x="207" y="256"/>
                    </a:lnTo>
                    <a:lnTo>
                      <a:pt x="199" y="253"/>
                    </a:lnTo>
                    <a:lnTo>
                      <a:pt x="188" y="250"/>
                    </a:lnTo>
                    <a:lnTo>
                      <a:pt x="171" y="253"/>
                    </a:lnTo>
                    <a:lnTo>
                      <a:pt x="150" y="268"/>
                    </a:lnTo>
                    <a:lnTo>
                      <a:pt x="135" y="299"/>
                    </a:lnTo>
                    <a:lnTo>
                      <a:pt x="141" y="324"/>
                    </a:lnTo>
                    <a:lnTo>
                      <a:pt x="151" y="337"/>
                    </a:lnTo>
                    <a:lnTo>
                      <a:pt x="161" y="341"/>
                    </a:lnTo>
                    <a:lnTo>
                      <a:pt x="167" y="344"/>
                    </a:lnTo>
                    <a:lnTo>
                      <a:pt x="173" y="347"/>
                    </a:lnTo>
                    <a:lnTo>
                      <a:pt x="173" y="347"/>
                    </a:lnTo>
                    <a:lnTo>
                      <a:pt x="178" y="348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220" y="367"/>
                    </a:lnTo>
                    <a:lnTo>
                      <a:pt x="252" y="386"/>
                    </a:lnTo>
                    <a:lnTo>
                      <a:pt x="243" y="399"/>
                    </a:lnTo>
                    <a:lnTo>
                      <a:pt x="220" y="420"/>
                    </a:lnTo>
                    <a:lnTo>
                      <a:pt x="180" y="443"/>
                    </a:lnTo>
                    <a:lnTo>
                      <a:pt x="150" y="452"/>
                    </a:lnTo>
                    <a:lnTo>
                      <a:pt x="131" y="456"/>
                    </a:lnTo>
                    <a:lnTo>
                      <a:pt x="85" y="459"/>
                    </a:lnTo>
                    <a:lnTo>
                      <a:pt x="62" y="456"/>
                    </a:lnTo>
                    <a:lnTo>
                      <a:pt x="57" y="453"/>
                    </a:lnTo>
                    <a:lnTo>
                      <a:pt x="50" y="443"/>
                    </a:lnTo>
                    <a:lnTo>
                      <a:pt x="30" y="438"/>
                    </a:lnTo>
                    <a:lnTo>
                      <a:pt x="10" y="446"/>
                    </a:lnTo>
                    <a:lnTo>
                      <a:pt x="0" y="463"/>
                    </a:lnTo>
                    <a:lnTo>
                      <a:pt x="3" y="475"/>
                    </a:lnTo>
                    <a:lnTo>
                      <a:pt x="13" y="498"/>
                    </a:lnTo>
                    <a:lnTo>
                      <a:pt x="45" y="525"/>
                    </a:lnTo>
                    <a:lnTo>
                      <a:pt x="88" y="537"/>
                    </a:lnTo>
                    <a:lnTo>
                      <a:pt x="134" y="538"/>
                    </a:lnTo>
                    <a:lnTo>
                      <a:pt x="155" y="534"/>
                    </a:lnTo>
                    <a:lnTo>
                      <a:pt x="190" y="528"/>
                    </a:lnTo>
                    <a:lnTo>
                      <a:pt x="250" y="504"/>
                    </a:lnTo>
                    <a:lnTo>
                      <a:pt x="302" y="465"/>
                    </a:lnTo>
                    <a:lnTo>
                      <a:pt x="341" y="414"/>
                    </a:lnTo>
                    <a:lnTo>
                      <a:pt x="355" y="383"/>
                    </a:lnTo>
                    <a:lnTo>
                      <a:pt x="358" y="374"/>
                    </a:lnTo>
                    <a:lnTo>
                      <a:pt x="357" y="366"/>
                    </a:lnTo>
                    <a:lnTo>
                      <a:pt x="381" y="360"/>
                    </a:lnTo>
                    <a:lnTo>
                      <a:pt x="425" y="341"/>
                    </a:lnTo>
                    <a:lnTo>
                      <a:pt x="463" y="311"/>
                    </a:lnTo>
                    <a:lnTo>
                      <a:pt x="497" y="271"/>
                    </a:lnTo>
                    <a:lnTo>
                      <a:pt x="509" y="246"/>
                    </a:lnTo>
                    <a:lnTo>
                      <a:pt x="520" y="220"/>
                    </a:lnTo>
                    <a:lnTo>
                      <a:pt x="528" y="171"/>
                    </a:lnTo>
                    <a:lnTo>
                      <a:pt x="520" y="127"/>
                    </a:lnTo>
                    <a:lnTo>
                      <a:pt x="499" y="86"/>
                    </a:lnTo>
                    <a:lnTo>
                      <a:pt x="469" y="53"/>
                    </a:lnTo>
                    <a:lnTo>
                      <a:pt x="430" y="26"/>
                    </a:lnTo>
                    <a:lnTo>
                      <a:pt x="384" y="9"/>
                    </a:lnTo>
                    <a:lnTo>
                      <a:pt x="337" y="0"/>
                    </a:lnTo>
                    <a:lnTo>
                      <a:pt x="31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20"/>
              <p:cNvSpPr>
                <a:spLocks/>
              </p:cNvSpPr>
              <p:nvPr/>
            </p:nvSpPr>
            <p:spPr bwMode="auto">
              <a:xfrm>
                <a:off x="1665" y="2702"/>
                <a:ext cx="205" cy="210"/>
              </a:xfrm>
              <a:custGeom>
                <a:avLst/>
                <a:gdLst>
                  <a:gd name="T0" fmla="*/ 388 w 613"/>
                  <a:gd name="T1" fmla="*/ 3 h 630"/>
                  <a:gd name="T2" fmla="*/ 357 w 613"/>
                  <a:gd name="T3" fmla="*/ 52 h 630"/>
                  <a:gd name="T4" fmla="*/ 381 w 613"/>
                  <a:gd name="T5" fmla="*/ 89 h 630"/>
                  <a:gd name="T6" fmla="*/ 466 w 613"/>
                  <a:gd name="T7" fmla="*/ 128 h 630"/>
                  <a:gd name="T8" fmla="*/ 511 w 613"/>
                  <a:gd name="T9" fmla="*/ 174 h 630"/>
                  <a:gd name="T10" fmla="*/ 506 w 613"/>
                  <a:gd name="T11" fmla="*/ 230 h 630"/>
                  <a:gd name="T12" fmla="*/ 486 w 613"/>
                  <a:gd name="T13" fmla="*/ 265 h 630"/>
                  <a:gd name="T14" fmla="*/ 431 w 613"/>
                  <a:gd name="T15" fmla="*/ 307 h 630"/>
                  <a:gd name="T16" fmla="*/ 349 w 613"/>
                  <a:gd name="T17" fmla="*/ 312 h 630"/>
                  <a:gd name="T18" fmla="*/ 257 w 613"/>
                  <a:gd name="T19" fmla="*/ 265 h 630"/>
                  <a:gd name="T20" fmla="*/ 253 w 613"/>
                  <a:gd name="T21" fmla="*/ 260 h 630"/>
                  <a:gd name="T22" fmla="*/ 239 w 613"/>
                  <a:gd name="T23" fmla="*/ 252 h 630"/>
                  <a:gd name="T24" fmla="*/ 198 w 613"/>
                  <a:gd name="T25" fmla="*/ 256 h 630"/>
                  <a:gd name="T26" fmla="*/ 175 w 613"/>
                  <a:gd name="T27" fmla="*/ 311 h 630"/>
                  <a:gd name="T28" fmla="*/ 188 w 613"/>
                  <a:gd name="T29" fmla="*/ 334 h 630"/>
                  <a:gd name="T30" fmla="*/ 214 w 613"/>
                  <a:gd name="T31" fmla="*/ 354 h 630"/>
                  <a:gd name="T32" fmla="*/ 256 w 613"/>
                  <a:gd name="T33" fmla="*/ 422 h 630"/>
                  <a:gd name="T34" fmla="*/ 224 w 613"/>
                  <a:gd name="T35" fmla="*/ 512 h 630"/>
                  <a:gd name="T36" fmla="*/ 180 w 613"/>
                  <a:gd name="T37" fmla="*/ 543 h 630"/>
                  <a:gd name="T38" fmla="*/ 119 w 613"/>
                  <a:gd name="T39" fmla="*/ 547 h 630"/>
                  <a:gd name="T40" fmla="*/ 72 w 613"/>
                  <a:gd name="T41" fmla="*/ 495 h 630"/>
                  <a:gd name="T42" fmla="*/ 51 w 613"/>
                  <a:gd name="T43" fmla="*/ 397 h 630"/>
                  <a:gd name="T44" fmla="*/ 37 w 613"/>
                  <a:gd name="T45" fmla="*/ 374 h 630"/>
                  <a:gd name="T46" fmla="*/ 5 w 613"/>
                  <a:gd name="T47" fmla="*/ 387 h 630"/>
                  <a:gd name="T48" fmla="*/ 0 w 613"/>
                  <a:gd name="T49" fmla="*/ 425 h 630"/>
                  <a:gd name="T50" fmla="*/ 13 w 613"/>
                  <a:gd name="T51" fmla="*/ 540 h 630"/>
                  <a:gd name="T52" fmla="*/ 66 w 613"/>
                  <a:gd name="T53" fmla="*/ 607 h 630"/>
                  <a:gd name="T54" fmla="*/ 131 w 613"/>
                  <a:gd name="T55" fmla="*/ 630 h 630"/>
                  <a:gd name="T56" fmla="*/ 220 w 613"/>
                  <a:gd name="T57" fmla="*/ 615 h 630"/>
                  <a:gd name="T58" fmla="*/ 263 w 613"/>
                  <a:gd name="T59" fmla="*/ 594 h 630"/>
                  <a:gd name="T60" fmla="*/ 329 w 613"/>
                  <a:gd name="T61" fmla="*/ 522 h 630"/>
                  <a:gd name="T62" fmla="*/ 352 w 613"/>
                  <a:gd name="T63" fmla="*/ 452 h 630"/>
                  <a:gd name="T64" fmla="*/ 352 w 613"/>
                  <a:gd name="T65" fmla="*/ 410 h 630"/>
                  <a:gd name="T66" fmla="*/ 446 w 613"/>
                  <a:gd name="T67" fmla="*/ 404 h 630"/>
                  <a:gd name="T68" fmla="*/ 555 w 613"/>
                  <a:gd name="T69" fmla="*/ 338 h 630"/>
                  <a:gd name="T70" fmla="*/ 594 w 613"/>
                  <a:gd name="T71" fmla="*/ 283 h 630"/>
                  <a:gd name="T72" fmla="*/ 613 w 613"/>
                  <a:gd name="T73" fmla="*/ 177 h 630"/>
                  <a:gd name="T74" fmla="*/ 574 w 613"/>
                  <a:gd name="T75" fmla="*/ 82 h 630"/>
                  <a:gd name="T76" fmla="*/ 489 w 613"/>
                  <a:gd name="T77" fmla="*/ 17 h 630"/>
                  <a:gd name="T78" fmla="*/ 404 w 613"/>
                  <a:gd name="T79" fmla="*/ 0 h 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13" h="630">
                    <a:moveTo>
                      <a:pt x="404" y="0"/>
                    </a:moveTo>
                    <a:lnTo>
                      <a:pt x="388" y="3"/>
                    </a:lnTo>
                    <a:lnTo>
                      <a:pt x="365" y="21"/>
                    </a:lnTo>
                    <a:lnTo>
                      <a:pt x="357" y="52"/>
                    </a:lnTo>
                    <a:lnTo>
                      <a:pt x="367" y="79"/>
                    </a:lnTo>
                    <a:lnTo>
                      <a:pt x="381" y="89"/>
                    </a:lnTo>
                    <a:lnTo>
                      <a:pt x="410" y="101"/>
                    </a:lnTo>
                    <a:lnTo>
                      <a:pt x="466" y="128"/>
                    </a:lnTo>
                    <a:lnTo>
                      <a:pt x="498" y="152"/>
                    </a:lnTo>
                    <a:lnTo>
                      <a:pt x="511" y="174"/>
                    </a:lnTo>
                    <a:lnTo>
                      <a:pt x="515" y="200"/>
                    </a:lnTo>
                    <a:lnTo>
                      <a:pt x="506" y="230"/>
                    </a:lnTo>
                    <a:lnTo>
                      <a:pt x="498" y="249"/>
                    </a:lnTo>
                    <a:lnTo>
                      <a:pt x="486" y="265"/>
                    </a:lnTo>
                    <a:lnTo>
                      <a:pt x="462" y="291"/>
                    </a:lnTo>
                    <a:lnTo>
                      <a:pt x="431" y="307"/>
                    </a:lnTo>
                    <a:lnTo>
                      <a:pt x="400" y="314"/>
                    </a:lnTo>
                    <a:lnTo>
                      <a:pt x="349" y="312"/>
                    </a:lnTo>
                    <a:lnTo>
                      <a:pt x="285" y="286"/>
                    </a:lnTo>
                    <a:lnTo>
                      <a:pt x="257" y="265"/>
                    </a:lnTo>
                    <a:lnTo>
                      <a:pt x="257" y="265"/>
                    </a:lnTo>
                    <a:lnTo>
                      <a:pt x="253" y="260"/>
                    </a:lnTo>
                    <a:lnTo>
                      <a:pt x="247" y="258"/>
                    </a:lnTo>
                    <a:lnTo>
                      <a:pt x="239" y="252"/>
                    </a:lnTo>
                    <a:lnTo>
                      <a:pt x="223" y="249"/>
                    </a:lnTo>
                    <a:lnTo>
                      <a:pt x="198" y="256"/>
                    </a:lnTo>
                    <a:lnTo>
                      <a:pt x="177" y="285"/>
                    </a:lnTo>
                    <a:lnTo>
                      <a:pt x="175" y="311"/>
                    </a:lnTo>
                    <a:lnTo>
                      <a:pt x="181" y="327"/>
                    </a:lnTo>
                    <a:lnTo>
                      <a:pt x="188" y="334"/>
                    </a:lnTo>
                    <a:lnTo>
                      <a:pt x="201" y="344"/>
                    </a:lnTo>
                    <a:lnTo>
                      <a:pt x="214" y="354"/>
                    </a:lnTo>
                    <a:lnTo>
                      <a:pt x="234" y="376"/>
                    </a:lnTo>
                    <a:lnTo>
                      <a:pt x="256" y="422"/>
                    </a:lnTo>
                    <a:lnTo>
                      <a:pt x="253" y="469"/>
                    </a:lnTo>
                    <a:lnTo>
                      <a:pt x="224" y="512"/>
                    </a:lnTo>
                    <a:lnTo>
                      <a:pt x="198" y="531"/>
                    </a:lnTo>
                    <a:lnTo>
                      <a:pt x="180" y="543"/>
                    </a:lnTo>
                    <a:lnTo>
                      <a:pt x="146" y="551"/>
                    </a:lnTo>
                    <a:lnTo>
                      <a:pt x="119" y="547"/>
                    </a:lnTo>
                    <a:lnTo>
                      <a:pt x="96" y="533"/>
                    </a:lnTo>
                    <a:lnTo>
                      <a:pt x="72" y="495"/>
                    </a:lnTo>
                    <a:lnTo>
                      <a:pt x="54" y="430"/>
                    </a:lnTo>
                    <a:lnTo>
                      <a:pt x="51" y="397"/>
                    </a:lnTo>
                    <a:lnTo>
                      <a:pt x="50" y="386"/>
                    </a:lnTo>
                    <a:lnTo>
                      <a:pt x="37" y="374"/>
                    </a:lnTo>
                    <a:lnTo>
                      <a:pt x="20" y="374"/>
                    </a:lnTo>
                    <a:lnTo>
                      <a:pt x="5" y="387"/>
                    </a:lnTo>
                    <a:lnTo>
                      <a:pt x="2" y="397"/>
                    </a:lnTo>
                    <a:lnTo>
                      <a:pt x="0" y="425"/>
                    </a:lnTo>
                    <a:lnTo>
                      <a:pt x="1" y="484"/>
                    </a:lnTo>
                    <a:lnTo>
                      <a:pt x="13" y="540"/>
                    </a:lnTo>
                    <a:lnTo>
                      <a:pt x="43" y="589"/>
                    </a:lnTo>
                    <a:lnTo>
                      <a:pt x="66" y="607"/>
                    </a:lnTo>
                    <a:lnTo>
                      <a:pt x="87" y="619"/>
                    </a:lnTo>
                    <a:lnTo>
                      <a:pt x="131" y="630"/>
                    </a:lnTo>
                    <a:lnTo>
                      <a:pt x="175" y="628"/>
                    </a:lnTo>
                    <a:lnTo>
                      <a:pt x="220" y="615"/>
                    </a:lnTo>
                    <a:lnTo>
                      <a:pt x="241" y="606"/>
                    </a:lnTo>
                    <a:lnTo>
                      <a:pt x="263" y="594"/>
                    </a:lnTo>
                    <a:lnTo>
                      <a:pt x="300" y="561"/>
                    </a:lnTo>
                    <a:lnTo>
                      <a:pt x="329" y="522"/>
                    </a:lnTo>
                    <a:lnTo>
                      <a:pt x="348" y="476"/>
                    </a:lnTo>
                    <a:lnTo>
                      <a:pt x="352" y="452"/>
                    </a:lnTo>
                    <a:lnTo>
                      <a:pt x="355" y="430"/>
                    </a:lnTo>
                    <a:lnTo>
                      <a:pt x="352" y="410"/>
                    </a:lnTo>
                    <a:lnTo>
                      <a:pt x="384" y="413"/>
                    </a:lnTo>
                    <a:lnTo>
                      <a:pt x="446" y="404"/>
                    </a:lnTo>
                    <a:lnTo>
                      <a:pt x="505" y="380"/>
                    </a:lnTo>
                    <a:lnTo>
                      <a:pt x="555" y="338"/>
                    </a:lnTo>
                    <a:lnTo>
                      <a:pt x="577" y="309"/>
                    </a:lnTo>
                    <a:lnTo>
                      <a:pt x="594" y="283"/>
                    </a:lnTo>
                    <a:lnTo>
                      <a:pt x="611" y="230"/>
                    </a:lnTo>
                    <a:lnTo>
                      <a:pt x="613" y="177"/>
                    </a:lnTo>
                    <a:lnTo>
                      <a:pt x="600" y="127"/>
                    </a:lnTo>
                    <a:lnTo>
                      <a:pt x="574" y="82"/>
                    </a:lnTo>
                    <a:lnTo>
                      <a:pt x="537" y="44"/>
                    </a:lnTo>
                    <a:lnTo>
                      <a:pt x="489" y="17"/>
                    </a:lnTo>
                    <a:lnTo>
                      <a:pt x="434" y="1"/>
                    </a:lnTo>
                    <a:lnTo>
                      <a:pt x="40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2" name="Group 31"/>
            <p:cNvGrpSpPr>
              <a:grpSpLocks noChangeAspect="1"/>
            </p:cNvGrpSpPr>
            <p:nvPr/>
          </p:nvGrpSpPr>
          <p:grpSpPr bwMode="auto">
            <a:xfrm>
              <a:off x="594443" y="5066831"/>
              <a:ext cx="167284" cy="203007"/>
              <a:chOff x="2647" y="1727"/>
              <a:chExt cx="192" cy="233"/>
            </a:xfrm>
            <a:grpFill/>
          </p:grpSpPr>
          <p:sp>
            <p:nvSpPr>
              <p:cNvPr id="13" name="Freeform 32"/>
              <p:cNvSpPr>
                <a:spLocks/>
              </p:cNvSpPr>
              <p:nvPr/>
            </p:nvSpPr>
            <p:spPr bwMode="auto">
              <a:xfrm>
                <a:off x="2699" y="1727"/>
                <a:ext cx="140" cy="152"/>
              </a:xfrm>
              <a:custGeom>
                <a:avLst/>
                <a:gdLst>
                  <a:gd name="T0" fmla="*/ 94 w 421"/>
                  <a:gd name="T1" fmla="*/ 455 h 455"/>
                  <a:gd name="T2" fmla="*/ 0 w 421"/>
                  <a:gd name="T3" fmla="*/ 362 h 455"/>
                  <a:gd name="T4" fmla="*/ 172 w 421"/>
                  <a:gd name="T5" fmla="*/ 191 h 455"/>
                  <a:gd name="T6" fmla="*/ 371 w 421"/>
                  <a:gd name="T7" fmla="*/ 1 h 455"/>
                  <a:gd name="T8" fmla="*/ 377 w 421"/>
                  <a:gd name="T9" fmla="*/ 0 h 455"/>
                  <a:gd name="T10" fmla="*/ 404 w 421"/>
                  <a:gd name="T11" fmla="*/ 4 h 455"/>
                  <a:gd name="T12" fmla="*/ 419 w 421"/>
                  <a:gd name="T13" fmla="*/ 21 h 455"/>
                  <a:gd name="T14" fmla="*/ 421 w 421"/>
                  <a:gd name="T15" fmla="*/ 37 h 455"/>
                  <a:gd name="T16" fmla="*/ 364 w 421"/>
                  <a:gd name="T17" fmla="*/ 120 h 455"/>
                  <a:gd name="T18" fmla="*/ 130 w 421"/>
                  <a:gd name="T19" fmla="*/ 410 h 455"/>
                  <a:gd name="T20" fmla="*/ 94 w 421"/>
                  <a:gd name="T21" fmla="*/ 455 h 4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21" h="455">
                    <a:moveTo>
                      <a:pt x="94" y="455"/>
                    </a:moveTo>
                    <a:lnTo>
                      <a:pt x="0" y="362"/>
                    </a:lnTo>
                    <a:lnTo>
                      <a:pt x="172" y="191"/>
                    </a:lnTo>
                    <a:lnTo>
                      <a:pt x="371" y="1"/>
                    </a:lnTo>
                    <a:lnTo>
                      <a:pt x="377" y="0"/>
                    </a:lnTo>
                    <a:lnTo>
                      <a:pt x="404" y="4"/>
                    </a:lnTo>
                    <a:lnTo>
                      <a:pt x="419" y="21"/>
                    </a:lnTo>
                    <a:lnTo>
                      <a:pt x="421" y="37"/>
                    </a:lnTo>
                    <a:lnTo>
                      <a:pt x="364" y="120"/>
                    </a:lnTo>
                    <a:lnTo>
                      <a:pt x="130" y="410"/>
                    </a:lnTo>
                    <a:lnTo>
                      <a:pt x="94" y="45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" name="Freeform 33"/>
              <p:cNvSpPr>
                <a:spLocks/>
              </p:cNvSpPr>
              <p:nvPr/>
            </p:nvSpPr>
            <p:spPr bwMode="auto">
              <a:xfrm>
                <a:off x="2647" y="1856"/>
                <a:ext cx="76" cy="104"/>
              </a:xfrm>
              <a:custGeom>
                <a:avLst/>
                <a:gdLst>
                  <a:gd name="T0" fmla="*/ 22 w 226"/>
                  <a:gd name="T1" fmla="*/ 314 h 314"/>
                  <a:gd name="T2" fmla="*/ 21 w 226"/>
                  <a:gd name="T3" fmla="*/ 301 h 314"/>
                  <a:gd name="T4" fmla="*/ 37 w 226"/>
                  <a:gd name="T5" fmla="*/ 242 h 314"/>
                  <a:gd name="T6" fmla="*/ 63 w 226"/>
                  <a:gd name="T7" fmla="*/ 219 h 314"/>
                  <a:gd name="T8" fmla="*/ 90 w 226"/>
                  <a:gd name="T9" fmla="*/ 211 h 314"/>
                  <a:gd name="T10" fmla="*/ 107 w 226"/>
                  <a:gd name="T11" fmla="*/ 209 h 314"/>
                  <a:gd name="T12" fmla="*/ 125 w 226"/>
                  <a:gd name="T13" fmla="*/ 208 h 314"/>
                  <a:gd name="T14" fmla="*/ 153 w 226"/>
                  <a:gd name="T15" fmla="*/ 199 h 314"/>
                  <a:gd name="T16" fmla="*/ 188 w 226"/>
                  <a:gd name="T17" fmla="*/ 173 h 314"/>
                  <a:gd name="T18" fmla="*/ 223 w 226"/>
                  <a:gd name="T19" fmla="*/ 107 h 314"/>
                  <a:gd name="T20" fmla="*/ 226 w 226"/>
                  <a:gd name="T21" fmla="*/ 91 h 314"/>
                  <a:gd name="T22" fmla="*/ 132 w 226"/>
                  <a:gd name="T23" fmla="*/ 0 h 314"/>
                  <a:gd name="T24" fmla="*/ 96 w 226"/>
                  <a:gd name="T25" fmla="*/ 17 h 314"/>
                  <a:gd name="T26" fmla="*/ 44 w 226"/>
                  <a:gd name="T27" fmla="*/ 61 h 314"/>
                  <a:gd name="T28" fmla="*/ 13 w 226"/>
                  <a:gd name="T29" fmla="*/ 113 h 314"/>
                  <a:gd name="T30" fmla="*/ 0 w 226"/>
                  <a:gd name="T31" fmla="*/ 165 h 314"/>
                  <a:gd name="T32" fmla="*/ 2 w 226"/>
                  <a:gd name="T33" fmla="*/ 239 h 314"/>
                  <a:gd name="T34" fmla="*/ 19 w 226"/>
                  <a:gd name="T35" fmla="*/ 307 h 314"/>
                  <a:gd name="T36" fmla="*/ 22 w 226"/>
                  <a:gd name="T37" fmla="*/ 314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26" h="314">
                    <a:moveTo>
                      <a:pt x="22" y="314"/>
                    </a:moveTo>
                    <a:lnTo>
                      <a:pt x="21" y="301"/>
                    </a:lnTo>
                    <a:lnTo>
                      <a:pt x="37" y="242"/>
                    </a:lnTo>
                    <a:lnTo>
                      <a:pt x="63" y="219"/>
                    </a:lnTo>
                    <a:lnTo>
                      <a:pt x="90" y="211"/>
                    </a:lnTo>
                    <a:lnTo>
                      <a:pt x="107" y="209"/>
                    </a:lnTo>
                    <a:lnTo>
                      <a:pt x="125" y="208"/>
                    </a:lnTo>
                    <a:lnTo>
                      <a:pt x="153" y="199"/>
                    </a:lnTo>
                    <a:lnTo>
                      <a:pt x="188" y="173"/>
                    </a:lnTo>
                    <a:lnTo>
                      <a:pt x="223" y="107"/>
                    </a:lnTo>
                    <a:lnTo>
                      <a:pt x="226" y="91"/>
                    </a:lnTo>
                    <a:lnTo>
                      <a:pt x="132" y="0"/>
                    </a:lnTo>
                    <a:lnTo>
                      <a:pt x="96" y="17"/>
                    </a:lnTo>
                    <a:lnTo>
                      <a:pt x="44" y="61"/>
                    </a:lnTo>
                    <a:lnTo>
                      <a:pt x="13" y="113"/>
                    </a:lnTo>
                    <a:lnTo>
                      <a:pt x="0" y="165"/>
                    </a:lnTo>
                    <a:lnTo>
                      <a:pt x="2" y="239"/>
                    </a:lnTo>
                    <a:lnTo>
                      <a:pt x="19" y="307"/>
                    </a:lnTo>
                    <a:lnTo>
                      <a:pt x="22" y="3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25" name="모서리가 둥근 직사각형 24"/>
          <p:cNvSpPr/>
          <p:nvPr/>
        </p:nvSpPr>
        <p:spPr>
          <a:xfrm>
            <a:off x="752612" y="225445"/>
            <a:ext cx="11207159" cy="650762"/>
          </a:xfrm>
          <a:prstGeom prst="roundRect">
            <a:avLst/>
          </a:prstGeom>
          <a:solidFill>
            <a:srgbClr val="F4F4FE"/>
          </a:solidFill>
          <a:ln>
            <a:noFill/>
          </a:ln>
          <a:effectLst>
            <a:outerShdw blurRad="190500" dist="101600" dir="2700000" algn="tl" rotWithShape="0">
              <a:srgbClr val="5955B3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2400" kern="0" dirty="0">
                <a:solidFill>
                  <a:srgbClr val="5955B3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프로젝트 분석 결과</a:t>
            </a:r>
            <a:endParaRPr lang="en-US" altLang="ko-KR" sz="2400" kern="0" dirty="0">
              <a:solidFill>
                <a:srgbClr val="5955B3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11658599" y="598713"/>
            <a:ext cx="217715" cy="217715"/>
          </a:xfrm>
          <a:prstGeom prst="ellipse">
            <a:avLst/>
          </a:prstGeom>
          <a:solidFill>
            <a:srgbClr val="5955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prstClr val="white"/>
                </a:solidFill>
              </a:rPr>
              <a:t>+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156851" y="354496"/>
            <a:ext cx="298491" cy="298491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52" name="Group 28"/>
          <p:cNvGrpSpPr>
            <a:grpSpLocks noChangeAspect="1"/>
          </p:cNvGrpSpPr>
          <p:nvPr/>
        </p:nvGrpSpPr>
        <p:grpSpPr bwMode="auto">
          <a:xfrm>
            <a:off x="2726630" y="3026669"/>
            <a:ext cx="305908" cy="267729"/>
            <a:chOff x="496" y="4251"/>
            <a:chExt cx="641" cy="561"/>
          </a:xfrm>
          <a:solidFill>
            <a:schemeClr val="bg1"/>
          </a:solidFill>
        </p:grpSpPr>
        <p:sp>
          <p:nvSpPr>
            <p:cNvPr id="53" name="Freeform 30"/>
            <p:cNvSpPr>
              <a:spLocks/>
            </p:cNvSpPr>
            <p:nvPr/>
          </p:nvSpPr>
          <p:spPr bwMode="auto">
            <a:xfrm>
              <a:off x="709" y="4720"/>
              <a:ext cx="88" cy="92"/>
            </a:xfrm>
            <a:custGeom>
              <a:avLst/>
              <a:gdLst>
                <a:gd name="T0" fmla="*/ 0 w 526"/>
                <a:gd name="T1" fmla="*/ 0 h 553"/>
                <a:gd name="T2" fmla="*/ 526 w 526"/>
                <a:gd name="T3" fmla="*/ 250 h 553"/>
                <a:gd name="T4" fmla="*/ 97 w 526"/>
                <a:gd name="T5" fmla="*/ 542 h 553"/>
                <a:gd name="T6" fmla="*/ 81 w 526"/>
                <a:gd name="T7" fmla="*/ 549 h 553"/>
                <a:gd name="T8" fmla="*/ 65 w 526"/>
                <a:gd name="T9" fmla="*/ 553 h 553"/>
                <a:gd name="T10" fmla="*/ 49 w 526"/>
                <a:gd name="T11" fmla="*/ 552 h 553"/>
                <a:gd name="T12" fmla="*/ 34 w 526"/>
                <a:gd name="T13" fmla="*/ 546 h 553"/>
                <a:gd name="T14" fmla="*/ 20 w 526"/>
                <a:gd name="T15" fmla="*/ 535 h 553"/>
                <a:gd name="T16" fmla="*/ 9 w 526"/>
                <a:gd name="T17" fmla="*/ 522 h 553"/>
                <a:gd name="T18" fmla="*/ 2 w 526"/>
                <a:gd name="T19" fmla="*/ 507 h 553"/>
                <a:gd name="T20" fmla="*/ 0 w 526"/>
                <a:gd name="T21" fmla="*/ 490 h 553"/>
                <a:gd name="T22" fmla="*/ 0 w 526"/>
                <a:gd name="T23" fmla="*/ 0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26" h="553">
                  <a:moveTo>
                    <a:pt x="0" y="0"/>
                  </a:moveTo>
                  <a:lnTo>
                    <a:pt x="526" y="250"/>
                  </a:lnTo>
                  <a:lnTo>
                    <a:pt x="97" y="542"/>
                  </a:lnTo>
                  <a:lnTo>
                    <a:pt x="81" y="549"/>
                  </a:lnTo>
                  <a:lnTo>
                    <a:pt x="65" y="553"/>
                  </a:lnTo>
                  <a:lnTo>
                    <a:pt x="49" y="552"/>
                  </a:lnTo>
                  <a:lnTo>
                    <a:pt x="34" y="546"/>
                  </a:lnTo>
                  <a:lnTo>
                    <a:pt x="20" y="535"/>
                  </a:lnTo>
                  <a:lnTo>
                    <a:pt x="9" y="522"/>
                  </a:lnTo>
                  <a:lnTo>
                    <a:pt x="2" y="507"/>
                  </a:lnTo>
                  <a:lnTo>
                    <a:pt x="0" y="4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4" name="Freeform 31"/>
            <p:cNvSpPr>
              <a:spLocks/>
            </p:cNvSpPr>
            <p:nvPr/>
          </p:nvSpPr>
          <p:spPr bwMode="auto">
            <a:xfrm>
              <a:off x="496" y="4251"/>
              <a:ext cx="641" cy="530"/>
            </a:xfrm>
            <a:custGeom>
              <a:avLst/>
              <a:gdLst>
                <a:gd name="T0" fmla="*/ 3785 w 3847"/>
                <a:gd name="T1" fmla="*/ 0 h 3180"/>
                <a:gd name="T2" fmla="*/ 3800 w 3847"/>
                <a:gd name="T3" fmla="*/ 2 h 3180"/>
                <a:gd name="T4" fmla="*/ 3814 w 3847"/>
                <a:gd name="T5" fmla="*/ 7 h 3180"/>
                <a:gd name="T6" fmla="*/ 3827 w 3847"/>
                <a:gd name="T7" fmla="*/ 16 h 3180"/>
                <a:gd name="T8" fmla="*/ 3839 w 3847"/>
                <a:gd name="T9" fmla="*/ 31 h 3180"/>
                <a:gd name="T10" fmla="*/ 3846 w 3847"/>
                <a:gd name="T11" fmla="*/ 49 h 3180"/>
                <a:gd name="T12" fmla="*/ 3847 w 3847"/>
                <a:gd name="T13" fmla="*/ 66 h 3180"/>
                <a:gd name="T14" fmla="*/ 3842 w 3847"/>
                <a:gd name="T15" fmla="*/ 85 h 3180"/>
                <a:gd name="T16" fmla="*/ 2642 w 3847"/>
                <a:gd name="T17" fmla="*/ 3110 h 3180"/>
                <a:gd name="T18" fmla="*/ 2631 w 3847"/>
                <a:gd name="T19" fmla="*/ 3130 h 3180"/>
                <a:gd name="T20" fmla="*/ 2617 w 3847"/>
                <a:gd name="T21" fmla="*/ 3147 h 3180"/>
                <a:gd name="T22" fmla="*/ 2600 w 3847"/>
                <a:gd name="T23" fmla="*/ 3161 h 3180"/>
                <a:gd name="T24" fmla="*/ 2579 w 3847"/>
                <a:gd name="T25" fmla="*/ 3172 h 3180"/>
                <a:gd name="T26" fmla="*/ 2559 w 3847"/>
                <a:gd name="T27" fmla="*/ 3178 h 3180"/>
                <a:gd name="T28" fmla="*/ 2539 w 3847"/>
                <a:gd name="T29" fmla="*/ 3180 h 3180"/>
                <a:gd name="T30" fmla="*/ 2514 w 3847"/>
                <a:gd name="T31" fmla="*/ 3177 h 3180"/>
                <a:gd name="T32" fmla="*/ 2491 w 3847"/>
                <a:gd name="T33" fmla="*/ 3168 h 3180"/>
                <a:gd name="T34" fmla="*/ 1278 w 3847"/>
                <a:gd name="T35" fmla="*/ 2591 h 3180"/>
                <a:gd name="T36" fmla="*/ 2984 w 3847"/>
                <a:gd name="T37" fmla="*/ 878 h 3180"/>
                <a:gd name="T38" fmla="*/ 1036 w 3847"/>
                <a:gd name="T39" fmla="*/ 2477 h 3180"/>
                <a:gd name="T40" fmla="*/ 63 w 3847"/>
                <a:gd name="T41" fmla="*/ 2014 h 3180"/>
                <a:gd name="T42" fmla="*/ 42 w 3847"/>
                <a:gd name="T43" fmla="*/ 2000 h 3180"/>
                <a:gd name="T44" fmla="*/ 24 w 3847"/>
                <a:gd name="T45" fmla="*/ 1983 h 3180"/>
                <a:gd name="T46" fmla="*/ 11 w 3847"/>
                <a:gd name="T47" fmla="*/ 1963 h 3180"/>
                <a:gd name="T48" fmla="*/ 3 w 3847"/>
                <a:gd name="T49" fmla="*/ 1940 h 3180"/>
                <a:gd name="T50" fmla="*/ 0 w 3847"/>
                <a:gd name="T51" fmla="*/ 1915 h 3180"/>
                <a:gd name="T52" fmla="*/ 2 w 3847"/>
                <a:gd name="T53" fmla="*/ 1891 h 3180"/>
                <a:gd name="T54" fmla="*/ 10 w 3847"/>
                <a:gd name="T55" fmla="*/ 1867 h 3180"/>
                <a:gd name="T56" fmla="*/ 23 w 3847"/>
                <a:gd name="T57" fmla="*/ 1846 h 3180"/>
                <a:gd name="T58" fmla="*/ 41 w 3847"/>
                <a:gd name="T59" fmla="*/ 1829 h 3180"/>
                <a:gd name="T60" fmla="*/ 62 w 3847"/>
                <a:gd name="T61" fmla="*/ 1816 h 3180"/>
                <a:gd name="T62" fmla="*/ 3757 w 3847"/>
                <a:gd name="T63" fmla="*/ 5 h 3180"/>
                <a:gd name="T64" fmla="*/ 3771 w 3847"/>
                <a:gd name="T65" fmla="*/ 1 h 3180"/>
                <a:gd name="T66" fmla="*/ 3785 w 3847"/>
                <a:gd name="T67" fmla="*/ 0 h 3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847" h="3180">
                  <a:moveTo>
                    <a:pt x="3785" y="0"/>
                  </a:moveTo>
                  <a:lnTo>
                    <a:pt x="3800" y="2"/>
                  </a:lnTo>
                  <a:lnTo>
                    <a:pt x="3814" y="7"/>
                  </a:lnTo>
                  <a:lnTo>
                    <a:pt x="3827" y="16"/>
                  </a:lnTo>
                  <a:lnTo>
                    <a:pt x="3839" y="31"/>
                  </a:lnTo>
                  <a:lnTo>
                    <a:pt x="3846" y="49"/>
                  </a:lnTo>
                  <a:lnTo>
                    <a:pt x="3847" y="66"/>
                  </a:lnTo>
                  <a:lnTo>
                    <a:pt x="3842" y="85"/>
                  </a:lnTo>
                  <a:lnTo>
                    <a:pt x="2642" y="3110"/>
                  </a:lnTo>
                  <a:lnTo>
                    <a:pt x="2631" y="3130"/>
                  </a:lnTo>
                  <a:lnTo>
                    <a:pt x="2617" y="3147"/>
                  </a:lnTo>
                  <a:lnTo>
                    <a:pt x="2600" y="3161"/>
                  </a:lnTo>
                  <a:lnTo>
                    <a:pt x="2579" y="3172"/>
                  </a:lnTo>
                  <a:lnTo>
                    <a:pt x="2559" y="3178"/>
                  </a:lnTo>
                  <a:lnTo>
                    <a:pt x="2539" y="3180"/>
                  </a:lnTo>
                  <a:lnTo>
                    <a:pt x="2514" y="3177"/>
                  </a:lnTo>
                  <a:lnTo>
                    <a:pt x="2491" y="3168"/>
                  </a:lnTo>
                  <a:lnTo>
                    <a:pt x="1278" y="2591"/>
                  </a:lnTo>
                  <a:lnTo>
                    <a:pt x="2984" y="878"/>
                  </a:lnTo>
                  <a:lnTo>
                    <a:pt x="1036" y="2477"/>
                  </a:lnTo>
                  <a:lnTo>
                    <a:pt x="63" y="2014"/>
                  </a:lnTo>
                  <a:lnTo>
                    <a:pt x="42" y="2000"/>
                  </a:lnTo>
                  <a:lnTo>
                    <a:pt x="24" y="1983"/>
                  </a:lnTo>
                  <a:lnTo>
                    <a:pt x="11" y="1963"/>
                  </a:lnTo>
                  <a:lnTo>
                    <a:pt x="3" y="1940"/>
                  </a:lnTo>
                  <a:lnTo>
                    <a:pt x="0" y="1915"/>
                  </a:lnTo>
                  <a:lnTo>
                    <a:pt x="2" y="1891"/>
                  </a:lnTo>
                  <a:lnTo>
                    <a:pt x="10" y="1867"/>
                  </a:lnTo>
                  <a:lnTo>
                    <a:pt x="23" y="1846"/>
                  </a:lnTo>
                  <a:lnTo>
                    <a:pt x="41" y="1829"/>
                  </a:lnTo>
                  <a:lnTo>
                    <a:pt x="62" y="1816"/>
                  </a:lnTo>
                  <a:lnTo>
                    <a:pt x="3757" y="5"/>
                  </a:lnTo>
                  <a:lnTo>
                    <a:pt x="3771" y="1"/>
                  </a:lnTo>
                  <a:lnTo>
                    <a:pt x="378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82" name="Group 14"/>
          <p:cNvGrpSpPr>
            <a:grpSpLocks noChangeAspect="1"/>
          </p:cNvGrpSpPr>
          <p:nvPr/>
        </p:nvGrpSpPr>
        <p:grpSpPr bwMode="auto">
          <a:xfrm>
            <a:off x="9860267" y="3075814"/>
            <a:ext cx="282952" cy="240012"/>
            <a:chOff x="3669" y="3943"/>
            <a:chExt cx="626" cy="531"/>
          </a:xfrm>
          <a:solidFill>
            <a:schemeClr val="bg1"/>
          </a:solidFill>
        </p:grpSpPr>
        <p:sp>
          <p:nvSpPr>
            <p:cNvPr id="83" name="Freeform 16"/>
            <p:cNvSpPr>
              <a:spLocks noEditPoints="1"/>
            </p:cNvSpPr>
            <p:nvPr/>
          </p:nvSpPr>
          <p:spPr bwMode="auto">
            <a:xfrm>
              <a:off x="3669" y="3943"/>
              <a:ext cx="626" cy="531"/>
            </a:xfrm>
            <a:custGeom>
              <a:avLst/>
              <a:gdLst>
                <a:gd name="T0" fmla="*/ 1532 w 3756"/>
                <a:gd name="T1" fmla="*/ 2536 h 3186"/>
                <a:gd name="T2" fmla="*/ 1516 w 3756"/>
                <a:gd name="T3" fmla="*/ 2550 h 3186"/>
                <a:gd name="T4" fmla="*/ 1450 w 3756"/>
                <a:gd name="T5" fmla="*/ 2904 h 3186"/>
                <a:gd name="T6" fmla="*/ 1457 w 3756"/>
                <a:gd name="T7" fmla="*/ 2929 h 3186"/>
                <a:gd name="T8" fmla="*/ 1481 w 3756"/>
                <a:gd name="T9" fmla="*/ 2941 h 3186"/>
                <a:gd name="T10" fmla="*/ 2288 w 3756"/>
                <a:gd name="T11" fmla="*/ 2937 h 3186"/>
                <a:gd name="T12" fmla="*/ 2304 w 3756"/>
                <a:gd name="T13" fmla="*/ 2921 h 3186"/>
                <a:gd name="T14" fmla="*/ 2306 w 3756"/>
                <a:gd name="T15" fmla="*/ 2905 h 3186"/>
                <a:gd name="T16" fmla="*/ 2243 w 3756"/>
                <a:gd name="T17" fmla="*/ 2560 h 3186"/>
                <a:gd name="T18" fmla="*/ 2233 w 3756"/>
                <a:gd name="T19" fmla="*/ 2542 h 3186"/>
                <a:gd name="T20" fmla="*/ 2214 w 3756"/>
                <a:gd name="T21" fmla="*/ 2534 h 3186"/>
                <a:gd name="T22" fmla="*/ 585 w 3756"/>
                <a:gd name="T23" fmla="*/ 305 h 3186"/>
                <a:gd name="T24" fmla="*/ 560 w 3756"/>
                <a:gd name="T25" fmla="*/ 314 h 3186"/>
                <a:gd name="T26" fmla="*/ 544 w 3756"/>
                <a:gd name="T27" fmla="*/ 336 h 3186"/>
                <a:gd name="T28" fmla="*/ 542 w 3756"/>
                <a:gd name="T29" fmla="*/ 1890 h 3186"/>
                <a:gd name="T30" fmla="*/ 553 w 3756"/>
                <a:gd name="T31" fmla="*/ 1921 h 3186"/>
                <a:gd name="T32" fmla="*/ 3188 w 3756"/>
                <a:gd name="T33" fmla="*/ 1930 h 3186"/>
                <a:gd name="T34" fmla="*/ 3211 w 3756"/>
                <a:gd name="T35" fmla="*/ 1906 h 3186"/>
                <a:gd name="T36" fmla="*/ 3214 w 3756"/>
                <a:gd name="T37" fmla="*/ 350 h 3186"/>
                <a:gd name="T38" fmla="*/ 3206 w 3756"/>
                <a:gd name="T39" fmla="*/ 324 h 3186"/>
                <a:gd name="T40" fmla="*/ 3185 w 3756"/>
                <a:gd name="T41" fmla="*/ 308 h 3186"/>
                <a:gd name="T42" fmla="*/ 585 w 3756"/>
                <a:gd name="T43" fmla="*/ 305 h 3186"/>
                <a:gd name="T44" fmla="*/ 3170 w 3756"/>
                <a:gd name="T45" fmla="*/ 0 h 3186"/>
                <a:gd name="T46" fmla="*/ 3263 w 3756"/>
                <a:gd name="T47" fmla="*/ 13 h 3186"/>
                <a:gd name="T48" fmla="*/ 3346 w 3756"/>
                <a:gd name="T49" fmla="*/ 48 h 3186"/>
                <a:gd name="T50" fmla="*/ 3418 w 3756"/>
                <a:gd name="T51" fmla="*/ 103 h 3186"/>
                <a:gd name="T52" fmla="*/ 3473 w 3756"/>
                <a:gd name="T53" fmla="*/ 173 h 3186"/>
                <a:gd name="T54" fmla="*/ 3508 w 3756"/>
                <a:gd name="T55" fmla="*/ 256 h 3186"/>
                <a:gd name="T56" fmla="*/ 3520 w 3756"/>
                <a:gd name="T57" fmla="*/ 350 h 3186"/>
                <a:gd name="T58" fmla="*/ 3518 w 3756"/>
                <a:gd name="T59" fmla="*/ 1931 h 3186"/>
                <a:gd name="T60" fmla="*/ 3500 w 3756"/>
                <a:gd name="T61" fmla="*/ 2009 h 3186"/>
                <a:gd name="T62" fmla="*/ 3516 w 3756"/>
                <a:gd name="T63" fmla="*/ 2049 h 3186"/>
                <a:gd name="T64" fmla="*/ 3754 w 3756"/>
                <a:gd name="T65" fmla="*/ 3006 h 3186"/>
                <a:gd name="T66" fmla="*/ 3753 w 3756"/>
                <a:gd name="T67" fmla="*/ 3060 h 3186"/>
                <a:gd name="T68" fmla="*/ 3729 w 3756"/>
                <a:gd name="T69" fmla="*/ 3116 h 3186"/>
                <a:gd name="T70" fmla="*/ 3687 w 3756"/>
                <a:gd name="T71" fmla="*/ 3158 h 3186"/>
                <a:gd name="T72" fmla="*/ 3631 w 3756"/>
                <a:gd name="T73" fmla="*/ 3182 h 3186"/>
                <a:gd name="T74" fmla="*/ 157 w 3756"/>
                <a:gd name="T75" fmla="*/ 3186 h 3186"/>
                <a:gd name="T76" fmla="*/ 101 w 3756"/>
                <a:gd name="T77" fmla="*/ 3175 h 3186"/>
                <a:gd name="T78" fmla="*/ 52 w 3756"/>
                <a:gd name="T79" fmla="*/ 3146 h 3186"/>
                <a:gd name="T80" fmla="*/ 18 w 3756"/>
                <a:gd name="T81" fmla="*/ 3101 h 3186"/>
                <a:gd name="T82" fmla="*/ 1 w 3756"/>
                <a:gd name="T83" fmla="*/ 3047 h 3186"/>
                <a:gd name="T84" fmla="*/ 5 w 3756"/>
                <a:gd name="T85" fmla="*/ 2991 h 3186"/>
                <a:gd name="T86" fmla="*/ 247 w 3756"/>
                <a:gd name="T87" fmla="*/ 2028 h 3186"/>
                <a:gd name="T88" fmla="*/ 245 w 3756"/>
                <a:gd name="T89" fmla="*/ 1970 h 3186"/>
                <a:gd name="T90" fmla="*/ 236 w 3756"/>
                <a:gd name="T91" fmla="*/ 1890 h 3186"/>
                <a:gd name="T92" fmla="*/ 239 w 3756"/>
                <a:gd name="T93" fmla="*/ 302 h 3186"/>
                <a:gd name="T94" fmla="*/ 263 w 3756"/>
                <a:gd name="T95" fmla="*/ 214 h 3186"/>
                <a:gd name="T96" fmla="*/ 308 w 3756"/>
                <a:gd name="T97" fmla="*/ 136 h 3186"/>
                <a:gd name="T98" fmla="*/ 372 w 3756"/>
                <a:gd name="T99" fmla="*/ 73 h 3186"/>
                <a:gd name="T100" fmla="*/ 450 w 3756"/>
                <a:gd name="T101" fmla="*/ 27 h 3186"/>
                <a:gd name="T102" fmla="*/ 538 w 3756"/>
                <a:gd name="T103" fmla="*/ 3 h 3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756" h="3186">
                  <a:moveTo>
                    <a:pt x="1542" y="2534"/>
                  </a:moveTo>
                  <a:lnTo>
                    <a:pt x="1532" y="2536"/>
                  </a:lnTo>
                  <a:lnTo>
                    <a:pt x="1523" y="2542"/>
                  </a:lnTo>
                  <a:lnTo>
                    <a:pt x="1516" y="2550"/>
                  </a:lnTo>
                  <a:lnTo>
                    <a:pt x="1513" y="2560"/>
                  </a:lnTo>
                  <a:lnTo>
                    <a:pt x="1450" y="2904"/>
                  </a:lnTo>
                  <a:lnTo>
                    <a:pt x="1451" y="2917"/>
                  </a:lnTo>
                  <a:lnTo>
                    <a:pt x="1457" y="2929"/>
                  </a:lnTo>
                  <a:lnTo>
                    <a:pt x="1467" y="2937"/>
                  </a:lnTo>
                  <a:lnTo>
                    <a:pt x="1481" y="2941"/>
                  </a:lnTo>
                  <a:lnTo>
                    <a:pt x="2275" y="2941"/>
                  </a:lnTo>
                  <a:lnTo>
                    <a:pt x="2288" y="2937"/>
                  </a:lnTo>
                  <a:lnTo>
                    <a:pt x="2297" y="2932"/>
                  </a:lnTo>
                  <a:lnTo>
                    <a:pt x="2304" y="2921"/>
                  </a:lnTo>
                  <a:lnTo>
                    <a:pt x="2306" y="2909"/>
                  </a:lnTo>
                  <a:lnTo>
                    <a:pt x="2306" y="2905"/>
                  </a:lnTo>
                  <a:lnTo>
                    <a:pt x="2305" y="2901"/>
                  </a:lnTo>
                  <a:lnTo>
                    <a:pt x="2243" y="2560"/>
                  </a:lnTo>
                  <a:lnTo>
                    <a:pt x="2240" y="2550"/>
                  </a:lnTo>
                  <a:lnTo>
                    <a:pt x="2233" y="2542"/>
                  </a:lnTo>
                  <a:lnTo>
                    <a:pt x="2224" y="2536"/>
                  </a:lnTo>
                  <a:lnTo>
                    <a:pt x="2214" y="2534"/>
                  </a:lnTo>
                  <a:lnTo>
                    <a:pt x="1542" y="2534"/>
                  </a:lnTo>
                  <a:close/>
                  <a:moveTo>
                    <a:pt x="585" y="305"/>
                  </a:moveTo>
                  <a:lnTo>
                    <a:pt x="571" y="308"/>
                  </a:lnTo>
                  <a:lnTo>
                    <a:pt x="560" y="314"/>
                  </a:lnTo>
                  <a:lnTo>
                    <a:pt x="550" y="324"/>
                  </a:lnTo>
                  <a:lnTo>
                    <a:pt x="544" y="336"/>
                  </a:lnTo>
                  <a:lnTo>
                    <a:pt x="542" y="350"/>
                  </a:lnTo>
                  <a:lnTo>
                    <a:pt x="542" y="1890"/>
                  </a:lnTo>
                  <a:lnTo>
                    <a:pt x="544" y="1906"/>
                  </a:lnTo>
                  <a:lnTo>
                    <a:pt x="553" y="1921"/>
                  </a:lnTo>
                  <a:lnTo>
                    <a:pt x="567" y="1930"/>
                  </a:lnTo>
                  <a:lnTo>
                    <a:pt x="3188" y="1930"/>
                  </a:lnTo>
                  <a:lnTo>
                    <a:pt x="3202" y="1921"/>
                  </a:lnTo>
                  <a:lnTo>
                    <a:pt x="3211" y="1906"/>
                  </a:lnTo>
                  <a:lnTo>
                    <a:pt x="3214" y="1890"/>
                  </a:lnTo>
                  <a:lnTo>
                    <a:pt x="3214" y="350"/>
                  </a:lnTo>
                  <a:lnTo>
                    <a:pt x="3212" y="336"/>
                  </a:lnTo>
                  <a:lnTo>
                    <a:pt x="3206" y="324"/>
                  </a:lnTo>
                  <a:lnTo>
                    <a:pt x="3196" y="314"/>
                  </a:lnTo>
                  <a:lnTo>
                    <a:pt x="3185" y="308"/>
                  </a:lnTo>
                  <a:lnTo>
                    <a:pt x="3170" y="305"/>
                  </a:lnTo>
                  <a:lnTo>
                    <a:pt x="585" y="305"/>
                  </a:lnTo>
                  <a:close/>
                  <a:moveTo>
                    <a:pt x="585" y="0"/>
                  </a:moveTo>
                  <a:lnTo>
                    <a:pt x="3170" y="0"/>
                  </a:lnTo>
                  <a:lnTo>
                    <a:pt x="3218" y="3"/>
                  </a:lnTo>
                  <a:lnTo>
                    <a:pt x="3263" y="13"/>
                  </a:lnTo>
                  <a:lnTo>
                    <a:pt x="3306" y="27"/>
                  </a:lnTo>
                  <a:lnTo>
                    <a:pt x="3346" y="48"/>
                  </a:lnTo>
                  <a:lnTo>
                    <a:pt x="3384" y="73"/>
                  </a:lnTo>
                  <a:lnTo>
                    <a:pt x="3418" y="103"/>
                  </a:lnTo>
                  <a:lnTo>
                    <a:pt x="3448" y="136"/>
                  </a:lnTo>
                  <a:lnTo>
                    <a:pt x="3473" y="173"/>
                  </a:lnTo>
                  <a:lnTo>
                    <a:pt x="3493" y="214"/>
                  </a:lnTo>
                  <a:lnTo>
                    <a:pt x="3508" y="256"/>
                  </a:lnTo>
                  <a:lnTo>
                    <a:pt x="3517" y="302"/>
                  </a:lnTo>
                  <a:lnTo>
                    <a:pt x="3520" y="350"/>
                  </a:lnTo>
                  <a:lnTo>
                    <a:pt x="3520" y="1890"/>
                  </a:lnTo>
                  <a:lnTo>
                    <a:pt x="3518" y="1931"/>
                  </a:lnTo>
                  <a:lnTo>
                    <a:pt x="3510" y="1970"/>
                  </a:lnTo>
                  <a:lnTo>
                    <a:pt x="3500" y="2009"/>
                  </a:lnTo>
                  <a:lnTo>
                    <a:pt x="3509" y="2028"/>
                  </a:lnTo>
                  <a:lnTo>
                    <a:pt x="3516" y="2049"/>
                  </a:lnTo>
                  <a:lnTo>
                    <a:pt x="3749" y="2983"/>
                  </a:lnTo>
                  <a:lnTo>
                    <a:pt x="3754" y="3006"/>
                  </a:lnTo>
                  <a:lnTo>
                    <a:pt x="3756" y="3029"/>
                  </a:lnTo>
                  <a:lnTo>
                    <a:pt x="3753" y="3060"/>
                  </a:lnTo>
                  <a:lnTo>
                    <a:pt x="3743" y="3090"/>
                  </a:lnTo>
                  <a:lnTo>
                    <a:pt x="3729" y="3116"/>
                  </a:lnTo>
                  <a:lnTo>
                    <a:pt x="3710" y="3140"/>
                  </a:lnTo>
                  <a:lnTo>
                    <a:pt x="3687" y="3158"/>
                  </a:lnTo>
                  <a:lnTo>
                    <a:pt x="3660" y="3173"/>
                  </a:lnTo>
                  <a:lnTo>
                    <a:pt x="3631" y="3182"/>
                  </a:lnTo>
                  <a:lnTo>
                    <a:pt x="3599" y="3186"/>
                  </a:lnTo>
                  <a:lnTo>
                    <a:pt x="157" y="3186"/>
                  </a:lnTo>
                  <a:lnTo>
                    <a:pt x="129" y="3183"/>
                  </a:lnTo>
                  <a:lnTo>
                    <a:pt x="101" y="3175"/>
                  </a:lnTo>
                  <a:lnTo>
                    <a:pt x="75" y="3163"/>
                  </a:lnTo>
                  <a:lnTo>
                    <a:pt x="52" y="3146"/>
                  </a:lnTo>
                  <a:lnTo>
                    <a:pt x="33" y="3125"/>
                  </a:lnTo>
                  <a:lnTo>
                    <a:pt x="18" y="3101"/>
                  </a:lnTo>
                  <a:lnTo>
                    <a:pt x="7" y="3075"/>
                  </a:lnTo>
                  <a:lnTo>
                    <a:pt x="1" y="3047"/>
                  </a:lnTo>
                  <a:lnTo>
                    <a:pt x="0" y="3019"/>
                  </a:lnTo>
                  <a:lnTo>
                    <a:pt x="5" y="2991"/>
                  </a:lnTo>
                  <a:lnTo>
                    <a:pt x="240" y="2049"/>
                  </a:lnTo>
                  <a:lnTo>
                    <a:pt x="247" y="2028"/>
                  </a:lnTo>
                  <a:lnTo>
                    <a:pt x="256" y="2009"/>
                  </a:lnTo>
                  <a:lnTo>
                    <a:pt x="245" y="1970"/>
                  </a:lnTo>
                  <a:lnTo>
                    <a:pt x="238" y="1931"/>
                  </a:lnTo>
                  <a:lnTo>
                    <a:pt x="236" y="1890"/>
                  </a:lnTo>
                  <a:lnTo>
                    <a:pt x="236" y="350"/>
                  </a:lnTo>
                  <a:lnTo>
                    <a:pt x="239" y="302"/>
                  </a:lnTo>
                  <a:lnTo>
                    <a:pt x="248" y="256"/>
                  </a:lnTo>
                  <a:lnTo>
                    <a:pt x="263" y="214"/>
                  </a:lnTo>
                  <a:lnTo>
                    <a:pt x="283" y="173"/>
                  </a:lnTo>
                  <a:lnTo>
                    <a:pt x="308" y="136"/>
                  </a:lnTo>
                  <a:lnTo>
                    <a:pt x="338" y="103"/>
                  </a:lnTo>
                  <a:lnTo>
                    <a:pt x="372" y="73"/>
                  </a:lnTo>
                  <a:lnTo>
                    <a:pt x="409" y="48"/>
                  </a:lnTo>
                  <a:lnTo>
                    <a:pt x="450" y="27"/>
                  </a:lnTo>
                  <a:lnTo>
                    <a:pt x="493" y="13"/>
                  </a:lnTo>
                  <a:lnTo>
                    <a:pt x="538" y="3"/>
                  </a:lnTo>
                  <a:lnTo>
                    <a:pt x="58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4" name="Freeform 17"/>
            <p:cNvSpPr>
              <a:spLocks/>
            </p:cNvSpPr>
            <p:nvPr/>
          </p:nvSpPr>
          <p:spPr bwMode="auto">
            <a:xfrm>
              <a:off x="3928" y="4071"/>
              <a:ext cx="108" cy="109"/>
            </a:xfrm>
            <a:custGeom>
              <a:avLst/>
              <a:gdLst>
                <a:gd name="T0" fmla="*/ 49 w 654"/>
                <a:gd name="T1" fmla="*/ 0 h 654"/>
                <a:gd name="T2" fmla="*/ 63 w 654"/>
                <a:gd name="T3" fmla="*/ 2 h 654"/>
                <a:gd name="T4" fmla="*/ 515 w 654"/>
                <a:gd name="T5" fmla="*/ 174 h 654"/>
                <a:gd name="T6" fmla="*/ 527 w 654"/>
                <a:gd name="T7" fmla="*/ 181 h 654"/>
                <a:gd name="T8" fmla="*/ 536 w 654"/>
                <a:gd name="T9" fmla="*/ 192 h 654"/>
                <a:gd name="T10" fmla="*/ 542 w 654"/>
                <a:gd name="T11" fmla="*/ 205 h 654"/>
                <a:gd name="T12" fmla="*/ 544 w 654"/>
                <a:gd name="T13" fmla="*/ 220 h 654"/>
                <a:gd name="T14" fmla="*/ 541 w 654"/>
                <a:gd name="T15" fmla="*/ 234 h 654"/>
                <a:gd name="T16" fmla="*/ 534 w 654"/>
                <a:gd name="T17" fmla="*/ 247 h 654"/>
                <a:gd name="T18" fmla="*/ 524 w 654"/>
                <a:gd name="T19" fmla="*/ 256 h 654"/>
                <a:gd name="T20" fmla="*/ 510 w 654"/>
                <a:gd name="T21" fmla="*/ 262 h 654"/>
                <a:gd name="T22" fmla="*/ 412 w 654"/>
                <a:gd name="T23" fmla="*/ 289 h 654"/>
                <a:gd name="T24" fmla="*/ 641 w 654"/>
                <a:gd name="T25" fmla="*/ 518 h 654"/>
                <a:gd name="T26" fmla="*/ 649 w 654"/>
                <a:gd name="T27" fmla="*/ 529 h 654"/>
                <a:gd name="T28" fmla="*/ 654 w 654"/>
                <a:gd name="T29" fmla="*/ 543 h 654"/>
                <a:gd name="T30" fmla="*/ 654 w 654"/>
                <a:gd name="T31" fmla="*/ 558 h 654"/>
                <a:gd name="T32" fmla="*/ 649 w 654"/>
                <a:gd name="T33" fmla="*/ 572 h 654"/>
                <a:gd name="T34" fmla="*/ 641 w 654"/>
                <a:gd name="T35" fmla="*/ 583 h 654"/>
                <a:gd name="T36" fmla="*/ 583 w 654"/>
                <a:gd name="T37" fmla="*/ 641 h 654"/>
                <a:gd name="T38" fmla="*/ 571 w 654"/>
                <a:gd name="T39" fmla="*/ 649 h 654"/>
                <a:gd name="T40" fmla="*/ 557 w 654"/>
                <a:gd name="T41" fmla="*/ 654 h 654"/>
                <a:gd name="T42" fmla="*/ 543 w 654"/>
                <a:gd name="T43" fmla="*/ 654 h 654"/>
                <a:gd name="T44" fmla="*/ 530 w 654"/>
                <a:gd name="T45" fmla="*/ 649 h 654"/>
                <a:gd name="T46" fmla="*/ 517 w 654"/>
                <a:gd name="T47" fmla="*/ 641 h 654"/>
                <a:gd name="T48" fmla="*/ 289 w 654"/>
                <a:gd name="T49" fmla="*/ 412 h 654"/>
                <a:gd name="T50" fmla="*/ 262 w 654"/>
                <a:gd name="T51" fmla="*/ 510 h 654"/>
                <a:gd name="T52" fmla="*/ 256 w 654"/>
                <a:gd name="T53" fmla="*/ 524 h 654"/>
                <a:gd name="T54" fmla="*/ 246 w 654"/>
                <a:gd name="T55" fmla="*/ 534 h 654"/>
                <a:gd name="T56" fmla="*/ 234 w 654"/>
                <a:gd name="T57" fmla="*/ 541 h 654"/>
                <a:gd name="T58" fmla="*/ 220 w 654"/>
                <a:gd name="T59" fmla="*/ 544 h 654"/>
                <a:gd name="T60" fmla="*/ 205 w 654"/>
                <a:gd name="T61" fmla="*/ 543 h 654"/>
                <a:gd name="T62" fmla="*/ 192 w 654"/>
                <a:gd name="T63" fmla="*/ 536 h 654"/>
                <a:gd name="T64" fmla="*/ 181 w 654"/>
                <a:gd name="T65" fmla="*/ 527 h 654"/>
                <a:gd name="T66" fmla="*/ 174 w 654"/>
                <a:gd name="T67" fmla="*/ 515 h 654"/>
                <a:gd name="T68" fmla="*/ 3 w 654"/>
                <a:gd name="T69" fmla="*/ 62 h 654"/>
                <a:gd name="T70" fmla="*/ 0 w 654"/>
                <a:gd name="T71" fmla="*/ 50 h 654"/>
                <a:gd name="T72" fmla="*/ 0 w 654"/>
                <a:gd name="T73" fmla="*/ 36 h 654"/>
                <a:gd name="T74" fmla="*/ 5 w 654"/>
                <a:gd name="T75" fmla="*/ 24 h 654"/>
                <a:gd name="T76" fmla="*/ 14 w 654"/>
                <a:gd name="T77" fmla="*/ 13 h 654"/>
                <a:gd name="T78" fmla="*/ 24 w 654"/>
                <a:gd name="T79" fmla="*/ 5 h 654"/>
                <a:gd name="T80" fmla="*/ 37 w 654"/>
                <a:gd name="T81" fmla="*/ 1 h 654"/>
                <a:gd name="T82" fmla="*/ 49 w 654"/>
                <a:gd name="T83" fmla="*/ 0 h 6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654" h="654">
                  <a:moveTo>
                    <a:pt x="49" y="0"/>
                  </a:moveTo>
                  <a:lnTo>
                    <a:pt x="63" y="2"/>
                  </a:lnTo>
                  <a:lnTo>
                    <a:pt x="515" y="174"/>
                  </a:lnTo>
                  <a:lnTo>
                    <a:pt x="527" y="181"/>
                  </a:lnTo>
                  <a:lnTo>
                    <a:pt x="536" y="192"/>
                  </a:lnTo>
                  <a:lnTo>
                    <a:pt x="542" y="205"/>
                  </a:lnTo>
                  <a:lnTo>
                    <a:pt x="544" y="220"/>
                  </a:lnTo>
                  <a:lnTo>
                    <a:pt x="541" y="234"/>
                  </a:lnTo>
                  <a:lnTo>
                    <a:pt x="534" y="247"/>
                  </a:lnTo>
                  <a:lnTo>
                    <a:pt x="524" y="256"/>
                  </a:lnTo>
                  <a:lnTo>
                    <a:pt x="510" y="262"/>
                  </a:lnTo>
                  <a:lnTo>
                    <a:pt x="412" y="289"/>
                  </a:lnTo>
                  <a:lnTo>
                    <a:pt x="641" y="518"/>
                  </a:lnTo>
                  <a:lnTo>
                    <a:pt x="649" y="529"/>
                  </a:lnTo>
                  <a:lnTo>
                    <a:pt x="654" y="543"/>
                  </a:lnTo>
                  <a:lnTo>
                    <a:pt x="654" y="558"/>
                  </a:lnTo>
                  <a:lnTo>
                    <a:pt x="649" y="572"/>
                  </a:lnTo>
                  <a:lnTo>
                    <a:pt x="641" y="583"/>
                  </a:lnTo>
                  <a:lnTo>
                    <a:pt x="583" y="641"/>
                  </a:lnTo>
                  <a:lnTo>
                    <a:pt x="571" y="649"/>
                  </a:lnTo>
                  <a:lnTo>
                    <a:pt x="557" y="654"/>
                  </a:lnTo>
                  <a:lnTo>
                    <a:pt x="543" y="654"/>
                  </a:lnTo>
                  <a:lnTo>
                    <a:pt x="530" y="649"/>
                  </a:lnTo>
                  <a:lnTo>
                    <a:pt x="517" y="641"/>
                  </a:lnTo>
                  <a:lnTo>
                    <a:pt x="289" y="412"/>
                  </a:lnTo>
                  <a:lnTo>
                    <a:pt x="262" y="510"/>
                  </a:lnTo>
                  <a:lnTo>
                    <a:pt x="256" y="524"/>
                  </a:lnTo>
                  <a:lnTo>
                    <a:pt x="246" y="534"/>
                  </a:lnTo>
                  <a:lnTo>
                    <a:pt x="234" y="541"/>
                  </a:lnTo>
                  <a:lnTo>
                    <a:pt x="220" y="544"/>
                  </a:lnTo>
                  <a:lnTo>
                    <a:pt x="205" y="543"/>
                  </a:lnTo>
                  <a:lnTo>
                    <a:pt x="192" y="536"/>
                  </a:lnTo>
                  <a:lnTo>
                    <a:pt x="181" y="527"/>
                  </a:lnTo>
                  <a:lnTo>
                    <a:pt x="174" y="515"/>
                  </a:lnTo>
                  <a:lnTo>
                    <a:pt x="3" y="62"/>
                  </a:lnTo>
                  <a:lnTo>
                    <a:pt x="0" y="50"/>
                  </a:lnTo>
                  <a:lnTo>
                    <a:pt x="0" y="36"/>
                  </a:lnTo>
                  <a:lnTo>
                    <a:pt x="5" y="24"/>
                  </a:lnTo>
                  <a:lnTo>
                    <a:pt x="14" y="13"/>
                  </a:lnTo>
                  <a:lnTo>
                    <a:pt x="24" y="5"/>
                  </a:lnTo>
                  <a:lnTo>
                    <a:pt x="37" y="1"/>
                  </a:lnTo>
                  <a:lnTo>
                    <a:pt x="4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85" name="Freeform 11"/>
          <p:cNvSpPr>
            <a:spLocks noEditPoints="1"/>
          </p:cNvSpPr>
          <p:nvPr/>
        </p:nvSpPr>
        <p:spPr bwMode="auto">
          <a:xfrm>
            <a:off x="6312875" y="3023245"/>
            <a:ext cx="245832" cy="301813"/>
          </a:xfrm>
          <a:custGeom>
            <a:avLst/>
            <a:gdLst>
              <a:gd name="T0" fmla="*/ 1930 w 2831"/>
              <a:gd name="T1" fmla="*/ 2787 h 3472"/>
              <a:gd name="T2" fmla="*/ 1791 w 2831"/>
              <a:gd name="T3" fmla="*/ 2855 h 3472"/>
              <a:gd name="T4" fmla="*/ 2114 w 2831"/>
              <a:gd name="T5" fmla="*/ 3172 h 3472"/>
              <a:gd name="T6" fmla="*/ 2628 w 2831"/>
              <a:gd name="T7" fmla="*/ 2656 h 3472"/>
              <a:gd name="T8" fmla="*/ 2538 w 2831"/>
              <a:gd name="T9" fmla="*/ 2529 h 3472"/>
              <a:gd name="T10" fmla="*/ 1440 w 2831"/>
              <a:gd name="T11" fmla="*/ 2529 h 3472"/>
              <a:gd name="T12" fmla="*/ 914 w 2831"/>
              <a:gd name="T13" fmla="*/ 2569 h 3472"/>
              <a:gd name="T14" fmla="*/ 928 w 2831"/>
              <a:gd name="T15" fmla="*/ 2433 h 3472"/>
              <a:gd name="T16" fmla="*/ 807 w 2831"/>
              <a:gd name="T17" fmla="*/ 2382 h 3472"/>
              <a:gd name="T18" fmla="*/ 439 w 2831"/>
              <a:gd name="T19" fmla="*/ 2514 h 3472"/>
              <a:gd name="T20" fmla="*/ 470 w 2831"/>
              <a:gd name="T21" fmla="*/ 2433 h 3472"/>
              <a:gd name="T22" fmla="*/ 2186 w 2831"/>
              <a:gd name="T23" fmla="*/ 2182 h 3472"/>
              <a:gd name="T24" fmla="*/ 2642 w 2831"/>
              <a:gd name="T25" fmla="*/ 2371 h 3472"/>
              <a:gd name="T26" fmla="*/ 2831 w 2831"/>
              <a:gd name="T27" fmla="*/ 2827 h 3472"/>
              <a:gd name="T28" fmla="*/ 2642 w 2831"/>
              <a:gd name="T29" fmla="*/ 3283 h 3472"/>
              <a:gd name="T30" fmla="*/ 2186 w 2831"/>
              <a:gd name="T31" fmla="*/ 3472 h 3472"/>
              <a:gd name="T32" fmla="*/ 1729 w 2831"/>
              <a:gd name="T33" fmla="*/ 3283 h 3472"/>
              <a:gd name="T34" fmla="*/ 1540 w 2831"/>
              <a:gd name="T35" fmla="*/ 2827 h 3472"/>
              <a:gd name="T36" fmla="*/ 1729 w 2831"/>
              <a:gd name="T37" fmla="*/ 2371 h 3472"/>
              <a:gd name="T38" fmla="*/ 2186 w 2831"/>
              <a:gd name="T39" fmla="*/ 2182 h 3472"/>
              <a:gd name="T40" fmla="*/ 1540 w 2831"/>
              <a:gd name="T41" fmla="*/ 2083 h 3472"/>
              <a:gd name="T42" fmla="*/ 914 w 2831"/>
              <a:gd name="T43" fmla="*/ 2123 h 3472"/>
              <a:gd name="T44" fmla="*/ 928 w 2831"/>
              <a:gd name="T45" fmla="*/ 1986 h 3472"/>
              <a:gd name="T46" fmla="*/ 807 w 2831"/>
              <a:gd name="T47" fmla="*/ 1957 h 3472"/>
              <a:gd name="T48" fmla="*/ 439 w 2831"/>
              <a:gd name="T49" fmla="*/ 2088 h 3472"/>
              <a:gd name="T50" fmla="*/ 470 w 2831"/>
              <a:gd name="T51" fmla="*/ 2007 h 3472"/>
              <a:gd name="T52" fmla="*/ 944 w 2831"/>
              <a:gd name="T53" fmla="*/ 1588 h 3472"/>
              <a:gd name="T54" fmla="*/ 1786 w 2831"/>
              <a:gd name="T55" fmla="*/ 1702 h 3472"/>
              <a:gd name="T56" fmla="*/ 904 w 2831"/>
              <a:gd name="T57" fmla="*/ 1716 h 3472"/>
              <a:gd name="T58" fmla="*/ 944 w 2831"/>
              <a:gd name="T59" fmla="*/ 1588 h 3472"/>
              <a:gd name="T60" fmla="*/ 800 w 2831"/>
              <a:gd name="T61" fmla="*/ 1548 h 3472"/>
              <a:gd name="T62" fmla="*/ 430 w 2831"/>
              <a:gd name="T63" fmla="*/ 1656 h 3472"/>
              <a:gd name="T64" fmla="*/ 484 w 2831"/>
              <a:gd name="T65" fmla="*/ 1589 h 3472"/>
              <a:gd name="T66" fmla="*/ 1738 w 2831"/>
              <a:gd name="T67" fmla="*/ 1140 h 3472"/>
              <a:gd name="T68" fmla="*/ 1778 w 2831"/>
              <a:gd name="T69" fmla="*/ 1269 h 3472"/>
              <a:gd name="T70" fmla="*/ 896 w 2831"/>
              <a:gd name="T71" fmla="*/ 1255 h 3472"/>
              <a:gd name="T72" fmla="*/ 769 w 2831"/>
              <a:gd name="T73" fmla="*/ 1030 h 3472"/>
              <a:gd name="T74" fmla="*/ 616 w 2831"/>
              <a:gd name="T75" fmla="*/ 1312 h 3472"/>
              <a:gd name="T76" fmla="*/ 423 w 2831"/>
              <a:gd name="T77" fmla="*/ 1202 h 3472"/>
              <a:gd name="T78" fmla="*/ 496 w 2831"/>
              <a:gd name="T79" fmla="*/ 1154 h 3472"/>
              <a:gd name="T80" fmla="*/ 548 w 2831"/>
              <a:gd name="T81" fmla="*/ 372 h 3472"/>
              <a:gd name="T82" fmla="*/ 681 w 2831"/>
              <a:gd name="T83" fmla="*/ 618 h 3472"/>
              <a:gd name="T84" fmla="*/ 1588 w 2831"/>
              <a:gd name="T85" fmla="*/ 597 h 3472"/>
              <a:gd name="T86" fmla="*/ 1683 w 2831"/>
              <a:gd name="T87" fmla="*/ 347 h 3472"/>
              <a:gd name="T88" fmla="*/ 2201 w 2831"/>
              <a:gd name="T89" fmla="*/ 438 h 3472"/>
              <a:gd name="T90" fmla="*/ 2118 w 2831"/>
              <a:gd name="T91" fmla="*/ 2037 h 3472"/>
              <a:gd name="T92" fmla="*/ 1412 w 2831"/>
              <a:gd name="T93" fmla="*/ 3005 h 3472"/>
              <a:gd name="T94" fmla="*/ 47 w 2831"/>
              <a:gd name="T95" fmla="*/ 3054 h 3472"/>
              <a:gd name="T96" fmla="*/ 21 w 2831"/>
              <a:gd name="T97" fmla="*/ 455 h 3472"/>
              <a:gd name="T98" fmla="*/ 1118 w 2831"/>
              <a:gd name="T99" fmla="*/ 99 h 3472"/>
              <a:gd name="T100" fmla="*/ 1053 w 2831"/>
              <a:gd name="T101" fmla="*/ 211 h 3472"/>
              <a:gd name="T102" fmla="*/ 1182 w 2831"/>
              <a:gd name="T103" fmla="*/ 211 h 3472"/>
              <a:gd name="T104" fmla="*/ 1118 w 2831"/>
              <a:gd name="T105" fmla="*/ 99 h 3472"/>
              <a:gd name="T106" fmla="*/ 1268 w 2831"/>
              <a:gd name="T107" fmla="*/ 85 h 3472"/>
              <a:gd name="T108" fmla="*/ 1328 w 2831"/>
              <a:gd name="T109" fmla="*/ 238 h 3472"/>
              <a:gd name="T110" fmla="*/ 1564 w 2831"/>
              <a:gd name="T111" fmla="*/ 312 h 3472"/>
              <a:gd name="T112" fmla="*/ 1547 w 2831"/>
              <a:gd name="T113" fmla="*/ 503 h 3472"/>
              <a:gd name="T114" fmla="*/ 711 w 2831"/>
              <a:gd name="T115" fmla="*/ 521 h 3472"/>
              <a:gd name="T116" fmla="*/ 657 w 2831"/>
              <a:gd name="T117" fmla="*/ 338 h 3472"/>
              <a:gd name="T118" fmla="*/ 889 w 2831"/>
              <a:gd name="T119" fmla="*/ 245 h 3472"/>
              <a:gd name="T120" fmla="*/ 954 w 2831"/>
              <a:gd name="T121" fmla="*/ 112 h 34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831" h="3472">
                <a:moveTo>
                  <a:pt x="2538" y="2529"/>
                </a:moveTo>
                <a:lnTo>
                  <a:pt x="2517" y="2531"/>
                </a:lnTo>
                <a:lnTo>
                  <a:pt x="2496" y="2537"/>
                </a:lnTo>
                <a:lnTo>
                  <a:pt x="2476" y="2547"/>
                </a:lnTo>
                <a:lnTo>
                  <a:pt x="2459" y="2563"/>
                </a:lnTo>
                <a:lnTo>
                  <a:pt x="2124" y="2939"/>
                </a:lnTo>
                <a:lnTo>
                  <a:pt x="1950" y="2800"/>
                </a:lnTo>
                <a:lnTo>
                  <a:pt x="1930" y="2787"/>
                </a:lnTo>
                <a:lnTo>
                  <a:pt x="1909" y="2780"/>
                </a:lnTo>
                <a:lnTo>
                  <a:pt x="1888" y="2778"/>
                </a:lnTo>
                <a:lnTo>
                  <a:pt x="1866" y="2780"/>
                </a:lnTo>
                <a:lnTo>
                  <a:pt x="1845" y="2787"/>
                </a:lnTo>
                <a:lnTo>
                  <a:pt x="1826" y="2799"/>
                </a:lnTo>
                <a:lnTo>
                  <a:pt x="1810" y="2814"/>
                </a:lnTo>
                <a:lnTo>
                  <a:pt x="1797" y="2834"/>
                </a:lnTo>
                <a:lnTo>
                  <a:pt x="1791" y="2855"/>
                </a:lnTo>
                <a:lnTo>
                  <a:pt x="1788" y="2876"/>
                </a:lnTo>
                <a:lnTo>
                  <a:pt x="1791" y="2899"/>
                </a:lnTo>
                <a:lnTo>
                  <a:pt x="1797" y="2920"/>
                </a:lnTo>
                <a:lnTo>
                  <a:pt x="1809" y="2938"/>
                </a:lnTo>
                <a:lnTo>
                  <a:pt x="1826" y="2954"/>
                </a:lnTo>
                <a:lnTo>
                  <a:pt x="2073" y="3152"/>
                </a:lnTo>
                <a:lnTo>
                  <a:pt x="2093" y="3165"/>
                </a:lnTo>
                <a:lnTo>
                  <a:pt x="2114" y="3172"/>
                </a:lnTo>
                <a:lnTo>
                  <a:pt x="2135" y="3174"/>
                </a:lnTo>
                <a:lnTo>
                  <a:pt x="2156" y="3172"/>
                </a:lnTo>
                <a:lnTo>
                  <a:pt x="2175" y="3166"/>
                </a:lnTo>
                <a:lnTo>
                  <a:pt x="2194" y="3155"/>
                </a:lnTo>
                <a:lnTo>
                  <a:pt x="2210" y="3142"/>
                </a:lnTo>
                <a:lnTo>
                  <a:pt x="2607" y="2694"/>
                </a:lnTo>
                <a:lnTo>
                  <a:pt x="2620" y="2676"/>
                </a:lnTo>
                <a:lnTo>
                  <a:pt x="2628" y="2656"/>
                </a:lnTo>
                <a:lnTo>
                  <a:pt x="2633" y="2633"/>
                </a:lnTo>
                <a:lnTo>
                  <a:pt x="2631" y="2612"/>
                </a:lnTo>
                <a:lnTo>
                  <a:pt x="2625" y="2591"/>
                </a:lnTo>
                <a:lnTo>
                  <a:pt x="2615" y="2571"/>
                </a:lnTo>
                <a:lnTo>
                  <a:pt x="2599" y="2555"/>
                </a:lnTo>
                <a:lnTo>
                  <a:pt x="2580" y="2542"/>
                </a:lnTo>
                <a:lnTo>
                  <a:pt x="2560" y="2534"/>
                </a:lnTo>
                <a:lnTo>
                  <a:pt x="2538" y="2529"/>
                </a:lnTo>
                <a:close/>
                <a:moveTo>
                  <a:pt x="944" y="2430"/>
                </a:moveTo>
                <a:lnTo>
                  <a:pt x="1391" y="2430"/>
                </a:lnTo>
                <a:lnTo>
                  <a:pt x="1406" y="2433"/>
                </a:lnTo>
                <a:lnTo>
                  <a:pt x="1420" y="2440"/>
                </a:lnTo>
                <a:lnTo>
                  <a:pt x="1431" y="2450"/>
                </a:lnTo>
                <a:lnTo>
                  <a:pt x="1438" y="2464"/>
                </a:lnTo>
                <a:lnTo>
                  <a:pt x="1440" y="2480"/>
                </a:lnTo>
                <a:lnTo>
                  <a:pt x="1440" y="2529"/>
                </a:lnTo>
                <a:lnTo>
                  <a:pt x="1438" y="2545"/>
                </a:lnTo>
                <a:lnTo>
                  <a:pt x="1431" y="2559"/>
                </a:lnTo>
                <a:lnTo>
                  <a:pt x="1420" y="2569"/>
                </a:lnTo>
                <a:lnTo>
                  <a:pt x="1406" y="2577"/>
                </a:lnTo>
                <a:lnTo>
                  <a:pt x="1391" y="2579"/>
                </a:lnTo>
                <a:lnTo>
                  <a:pt x="944" y="2579"/>
                </a:lnTo>
                <a:lnTo>
                  <a:pt x="928" y="2577"/>
                </a:lnTo>
                <a:lnTo>
                  <a:pt x="914" y="2569"/>
                </a:lnTo>
                <a:lnTo>
                  <a:pt x="904" y="2559"/>
                </a:lnTo>
                <a:lnTo>
                  <a:pt x="896" y="2545"/>
                </a:lnTo>
                <a:lnTo>
                  <a:pt x="894" y="2529"/>
                </a:lnTo>
                <a:lnTo>
                  <a:pt x="894" y="2480"/>
                </a:lnTo>
                <a:lnTo>
                  <a:pt x="896" y="2464"/>
                </a:lnTo>
                <a:lnTo>
                  <a:pt x="904" y="2450"/>
                </a:lnTo>
                <a:lnTo>
                  <a:pt x="914" y="2440"/>
                </a:lnTo>
                <a:lnTo>
                  <a:pt x="928" y="2433"/>
                </a:lnTo>
                <a:lnTo>
                  <a:pt x="944" y="2430"/>
                </a:lnTo>
                <a:close/>
                <a:moveTo>
                  <a:pt x="769" y="2319"/>
                </a:moveTo>
                <a:lnTo>
                  <a:pt x="783" y="2322"/>
                </a:lnTo>
                <a:lnTo>
                  <a:pt x="795" y="2330"/>
                </a:lnTo>
                <a:lnTo>
                  <a:pt x="805" y="2341"/>
                </a:lnTo>
                <a:lnTo>
                  <a:pt x="810" y="2355"/>
                </a:lnTo>
                <a:lnTo>
                  <a:pt x="810" y="2368"/>
                </a:lnTo>
                <a:lnTo>
                  <a:pt x="807" y="2382"/>
                </a:lnTo>
                <a:lnTo>
                  <a:pt x="800" y="2395"/>
                </a:lnTo>
                <a:lnTo>
                  <a:pt x="616" y="2600"/>
                </a:lnTo>
                <a:lnTo>
                  <a:pt x="606" y="2608"/>
                </a:lnTo>
                <a:lnTo>
                  <a:pt x="594" y="2613"/>
                </a:lnTo>
                <a:lnTo>
                  <a:pt x="581" y="2616"/>
                </a:lnTo>
                <a:lnTo>
                  <a:pt x="567" y="2612"/>
                </a:lnTo>
                <a:lnTo>
                  <a:pt x="553" y="2605"/>
                </a:lnTo>
                <a:lnTo>
                  <a:pt x="439" y="2514"/>
                </a:lnTo>
                <a:lnTo>
                  <a:pt x="430" y="2503"/>
                </a:lnTo>
                <a:lnTo>
                  <a:pt x="423" y="2490"/>
                </a:lnTo>
                <a:lnTo>
                  <a:pt x="422" y="2477"/>
                </a:lnTo>
                <a:lnTo>
                  <a:pt x="425" y="2463"/>
                </a:lnTo>
                <a:lnTo>
                  <a:pt x="432" y="2449"/>
                </a:lnTo>
                <a:lnTo>
                  <a:pt x="442" y="2440"/>
                </a:lnTo>
                <a:lnTo>
                  <a:pt x="456" y="2435"/>
                </a:lnTo>
                <a:lnTo>
                  <a:pt x="470" y="2433"/>
                </a:lnTo>
                <a:lnTo>
                  <a:pt x="484" y="2436"/>
                </a:lnTo>
                <a:lnTo>
                  <a:pt x="496" y="2443"/>
                </a:lnTo>
                <a:lnTo>
                  <a:pt x="576" y="2507"/>
                </a:lnTo>
                <a:lnTo>
                  <a:pt x="731" y="2334"/>
                </a:lnTo>
                <a:lnTo>
                  <a:pt x="742" y="2324"/>
                </a:lnTo>
                <a:lnTo>
                  <a:pt x="755" y="2320"/>
                </a:lnTo>
                <a:lnTo>
                  <a:pt x="769" y="2319"/>
                </a:lnTo>
                <a:close/>
                <a:moveTo>
                  <a:pt x="2186" y="2182"/>
                </a:moveTo>
                <a:lnTo>
                  <a:pt x="2251" y="2185"/>
                </a:lnTo>
                <a:lnTo>
                  <a:pt x="2316" y="2196"/>
                </a:lnTo>
                <a:lnTo>
                  <a:pt x="2378" y="2212"/>
                </a:lnTo>
                <a:lnTo>
                  <a:pt x="2437" y="2233"/>
                </a:lnTo>
                <a:lnTo>
                  <a:pt x="2494" y="2260"/>
                </a:lnTo>
                <a:lnTo>
                  <a:pt x="2546" y="2293"/>
                </a:lnTo>
                <a:lnTo>
                  <a:pt x="2596" y="2329"/>
                </a:lnTo>
                <a:lnTo>
                  <a:pt x="2642" y="2371"/>
                </a:lnTo>
                <a:lnTo>
                  <a:pt x="2683" y="2417"/>
                </a:lnTo>
                <a:lnTo>
                  <a:pt x="2721" y="2466"/>
                </a:lnTo>
                <a:lnTo>
                  <a:pt x="2753" y="2520"/>
                </a:lnTo>
                <a:lnTo>
                  <a:pt x="2780" y="2577"/>
                </a:lnTo>
                <a:lnTo>
                  <a:pt x="2802" y="2636"/>
                </a:lnTo>
                <a:lnTo>
                  <a:pt x="2818" y="2698"/>
                </a:lnTo>
                <a:lnTo>
                  <a:pt x="2828" y="2761"/>
                </a:lnTo>
                <a:lnTo>
                  <a:pt x="2831" y="2827"/>
                </a:lnTo>
                <a:lnTo>
                  <a:pt x="2828" y="2893"/>
                </a:lnTo>
                <a:lnTo>
                  <a:pt x="2818" y="2958"/>
                </a:lnTo>
                <a:lnTo>
                  <a:pt x="2802" y="3019"/>
                </a:lnTo>
                <a:lnTo>
                  <a:pt x="2780" y="3079"/>
                </a:lnTo>
                <a:lnTo>
                  <a:pt x="2753" y="3134"/>
                </a:lnTo>
                <a:lnTo>
                  <a:pt x="2721" y="3188"/>
                </a:lnTo>
                <a:lnTo>
                  <a:pt x="2683" y="3237"/>
                </a:lnTo>
                <a:lnTo>
                  <a:pt x="2642" y="3283"/>
                </a:lnTo>
                <a:lnTo>
                  <a:pt x="2596" y="3325"/>
                </a:lnTo>
                <a:lnTo>
                  <a:pt x="2546" y="3362"/>
                </a:lnTo>
                <a:lnTo>
                  <a:pt x="2494" y="3394"/>
                </a:lnTo>
                <a:lnTo>
                  <a:pt x="2437" y="3421"/>
                </a:lnTo>
                <a:lnTo>
                  <a:pt x="2378" y="3443"/>
                </a:lnTo>
                <a:lnTo>
                  <a:pt x="2316" y="3459"/>
                </a:lnTo>
                <a:lnTo>
                  <a:pt x="2251" y="3469"/>
                </a:lnTo>
                <a:lnTo>
                  <a:pt x="2186" y="3472"/>
                </a:lnTo>
                <a:lnTo>
                  <a:pt x="2120" y="3469"/>
                </a:lnTo>
                <a:lnTo>
                  <a:pt x="2055" y="3459"/>
                </a:lnTo>
                <a:lnTo>
                  <a:pt x="1993" y="3443"/>
                </a:lnTo>
                <a:lnTo>
                  <a:pt x="1934" y="3421"/>
                </a:lnTo>
                <a:lnTo>
                  <a:pt x="1877" y="3394"/>
                </a:lnTo>
                <a:lnTo>
                  <a:pt x="1825" y="3362"/>
                </a:lnTo>
                <a:lnTo>
                  <a:pt x="1775" y="3325"/>
                </a:lnTo>
                <a:lnTo>
                  <a:pt x="1729" y="3283"/>
                </a:lnTo>
                <a:lnTo>
                  <a:pt x="1688" y="3237"/>
                </a:lnTo>
                <a:lnTo>
                  <a:pt x="1650" y="3188"/>
                </a:lnTo>
                <a:lnTo>
                  <a:pt x="1618" y="3134"/>
                </a:lnTo>
                <a:lnTo>
                  <a:pt x="1591" y="3079"/>
                </a:lnTo>
                <a:lnTo>
                  <a:pt x="1569" y="3019"/>
                </a:lnTo>
                <a:lnTo>
                  <a:pt x="1553" y="2958"/>
                </a:lnTo>
                <a:lnTo>
                  <a:pt x="1543" y="2893"/>
                </a:lnTo>
                <a:lnTo>
                  <a:pt x="1540" y="2827"/>
                </a:lnTo>
                <a:lnTo>
                  <a:pt x="1543" y="2761"/>
                </a:lnTo>
                <a:lnTo>
                  <a:pt x="1553" y="2698"/>
                </a:lnTo>
                <a:lnTo>
                  <a:pt x="1569" y="2636"/>
                </a:lnTo>
                <a:lnTo>
                  <a:pt x="1591" y="2577"/>
                </a:lnTo>
                <a:lnTo>
                  <a:pt x="1618" y="2520"/>
                </a:lnTo>
                <a:lnTo>
                  <a:pt x="1650" y="2466"/>
                </a:lnTo>
                <a:lnTo>
                  <a:pt x="1688" y="2417"/>
                </a:lnTo>
                <a:lnTo>
                  <a:pt x="1729" y="2371"/>
                </a:lnTo>
                <a:lnTo>
                  <a:pt x="1775" y="2329"/>
                </a:lnTo>
                <a:lnTo>
                  <a:pt x="1825" y="2293"/>
                </a:lnTo>
                <a:lnTo>
                  <a:pt x="1877" y="2260"/>
                </a:lnTo>
                <a:lnTo>
                  <a:pt x="1934" y="2233"/>
                </a:lnTo>
                <a:lnTo>
                  <a:pt x="1993" y="2212"/>
                </a:lnTo>
                <a:lnTo>
                  <a:pt x="2055" y="2196"/>
                </a:lnTo>
                <a:lnTo>
                  <a:pt x="2120" y="2185"/>
                </a:lnTo>
                <a:lnTo>
                  <a:pt x="2186" y="2182"/>
                </a:lnTo>
                <a:close/>
                <a:moveTo>
                  <a:pt x="944" y="1984"/>
                </a:moveTo>
                <a:lnTo>
                  <a:pt x="1491" y="1984"/>
                </a:lnTo>
                <a:lnTo>
                  <a:pt x="1505" y="1986"/>
                </a:lnTo>
                <a:lnTo>
                  <a:pt x="1519" y="1994"/>
                </a:lnTo>
                <a:lnTo>
                  <a:pt x="1531" y="2004"/>
                </a:lnTo>
                <a:lnTo>
                  <a:pt x="1537" y="2018"/>
                </a:lnTo>
                <a:lnTo>
                  <a:pt x="1540" y="2034"/>
                </a:lnTo>
                <a:lnTo>
                  <a:pt x="1540" y="2083"/>
                </a:lnTo>
                <a:lnTo>
                  <a:pt x="1537" y="2099"/>
                </a:lnTo>
                <a:lnTo>
                  <a:pt x="1531" y="2113"/>
                </a:lnTo>
                <a:lnTo>
                  <a:pt x="1519" y="2123"/>
                </a:lnTo>
                <a:lnTo>
                  <a:pt x="1505" y="2131"/>
                </a:lnTo>
                <a:lnTo>
                  <a:pt x="1491" y="2133"/>
                </a:lnTo>
                <a:lnTo>
                  <a:pt x="944" y="2133"/>
                </a:lnTo>
                <a:lnTo>
                  <a:pt x="928" y="2131"/>
                </a:lnTo>
                <a:lnTo>
                  <a:pt x="914" y="2123"/>
                </a:lnTo>
                <a:lnTo>
                  <a:pt x="904" y="2113"/>
                </a:lnTo>
                <a:lnTo>
                  <a:pt x="896" y="2099"/>
                </a:lnTo>
                <a:lnTo>
                  <a:pt x="894" y="2083"/>
                </a:lnTo>
                <a:lnTo>
                  <a:pt x="894" y="2034"/>
                </a:lnTo>
                <a:lnTo>
                  <a:pt x="896" y="2018"/>
                </a:lnTo>
                <a:lnTo>
                  <a:pt x="904" y="2004"/>
                </a:lnTo>
                <a:lnTo>
                  <a:pt x="914" y="1994"/>
                </a:lnTo>
                <a:lnTo>
                  <a:pt x="928" y="1986"/>
                </a:lnTo>
                <a:lnTo>
                  <a:pt x="944" y="1984"/>
                </a:lnTo>
                <a:close/>
                <a:moveTo>
                  <a:pt x="769" y="1894"/>
                </a:moveTo>
                <a:lnTo>
                  <a:pt x="783" y="1897"/>
                </a:lnTo>
                <a:lnTo>
                  <a:pt x="795" y="1905"/>
                </a:lnTo>
                <a:lnTo>
                  <a:pt x="805" y="1916"/>
                </a:lnTo>
                <a:lnTo>
                  <a:pt x="810" y="1930"/>
                </a:lnTo>
                <a:lnTo>
                  <a:pt x="810" y="1943"/>
                </a:lnTo>
                <a:lnTo>
                  <a:pt x="807" y="1957"/>
                </a:lnTo>
                <a:lnTo>
                  <a:pt x="800" y="1970"/>
                </a:lnTo>
                <a:lnTo>
                  <a:pt x="616" y="2175"/>
                </a:lnTo>
                <a:lnTo>
                  <a:pt x="606" y="2183"/>
                </a:lnTo>
                <a:lnTo>
                  <a:pt x="594" y="2188"/>
                </a:lnTo>
                <a:lnTo>
                  <a:pt x="581" y="2191"/>
                </a:lnTo>
                <a:lnTo>
                  <a:pt x="567" y="2187"/>
                </a:lnTo>
                <a:lnTo>
                  <a:pt x="553" y="2180"/>
                </a:lnTo>
                <a:lnTo>
                  <a:pt x="439" y="2088"/>
                </a:lnTo>
                <a:lnTo>
                  <a:pt x="430" y="2078"/>
                </a:lnTo>
                <a:lnTo>
                  <a:pt x="423" y="2065"/>
                </a:lnTo>
                <a:lnTo>
                  <a:pt x="422" y="2052"/>
                </a:lnTo>
                <a:lnTo>
                  <a:pt x="425" y="2038"/>
                </a:lnTo>
                <a:lnTo>
                  <a:pt x="432" y="2024"/>
                </a:lnTo>
                <a:lnTo>
                  <a:pt x="442" y="2015"/>
                </a:lnTo>
                <a:lnTo>
                  <a:pt x="456" y="2010"/>
                </a:lnTo>
                <a:lnTo>
                  <a:pt x="470" y="2007"/>
                </a:lnTo>
                <a:lnTo>
                  <a:pt x="484" y="2011"/>
                </a:lnTo>
                <a:lnTo>
                  <a:pt x="496" y="2018"/>
                </a:lnTo>
                <a:lnTo>
                  <a:pt x="576" y="2082"/>
                </a:lnTo>
                <a:lnTo>
                  <a:pt x="731" y="1909"/>
                </a:lnTo>
                <a:lnTo>
                  <a:pt x="742" y="1899"/>
                </a:lnTo>
                <a:lnTo>
                  <a:pt x="755" y="1895"/>
                </a:lnTo>
                <a:lnTo>
                  <a:pt x="769" y="1894"/>
                </a:lnTo>
                <a:close/>
                <a:moveTo>
                  <a:pt x="944" y="1588"/>
                </a:moveTo>
                <a:lnTo>
                  <a:pt x="1738" y="1588"/>
                </a:lnTo>
                <a:lnTo>
                  <a:pt x="1754" y="1590"/>
                </a:lnTo>
                <a:lnTo>
                  <a:pt x="1768" y="1597"/>
                </a:lnTo>
                <a:lnTo>
                  <a:pt x="1778" y="1608"/>
                </a:lnTo>
                <a:lnTo>
                  <a:pt x="1786" y="1621"/>
                </a:lnTo>
                <a:lnTo>
                  <a:pt x="1788" y="1637"/>
                </a:lnTo>
                <a:lnTo>
                  <a:pt x="1788" y="1687"/>
                </a:lnTo>
                <a:lnTo>
                  <a:pt x="1786" y="1702"/>
                </a:lnTo>
                <a:lnTo>
                  <a:pt x="1778" y="1716"/>
                </a:lnTo>
                <a:lnTo>
                  <a:pt x="1768" y="1727"/>
                </a:lnTo>
                <a:lnTo>
                  <a:pt x="1754" y="1734"/>
                </a:lnTo>
                <a:lnTo>
                  <a:pt x="1738" y="1736"/>
                </a:lnTo>
                <a:lnTo>
                  <a:pt x="944" y="1736"/>
                </a:lnTo>
                <a:lnTo>
                  <a:pt x="928" y="1734"/>
                </a:lnTo>
                <a:lnTo>
                  <a:pt x="914" y="1727"/>
                </a:lnTo>
                <a:lnTo>
                  <a:pt x="904" y="1716"/>
                </a:lnTo>
                <a:lnTo>
                  <a:pt x="896" y="1702"/>
                </a:lnTo>
                <a:lnTo>
                  <a:pt x="894" y="1687"/>
                </a:lnTo>
                <a:lnTo>
                  <a:pt x="894" y="1637"/>
                </a:lnTo>
                <a:lnTo>
                  <a:pt x="896" y="1621"/>
                </a:lnTo>
                <a:lnTo>
                  <a:pt x="904" y="1608"/>
                </a:lnTo>
                <a:lnTo>
                  <a:pt x="914" y="1597"/>
                </a:lnTo>
                <a:lnTo>
                  <a:pt x="928" y="1590"/>
                </a:lnTo>
                <a:lnTo>
                  <a:pt x="944" y="1588"/>
                </a:lnTo>
                <a:close/>
                <a:moveTo>
                  <a:pt x="769" y="1472"/>
                </a:moveTo>
                <a:lnTo>
                  <a:pt x="783" y="1475"/>
                </a:lnTo>
                <a:lnTo>
                  <a:pt x="795" y="1483"/>
                </a:lnTo>
                <a:lnTo>
                  <a:pt x="805" y="1494"/>
                </a:lnTo>
                <a:lnTo>
                  <a:pt x="810" y="1508"/>
                </a:lnTo>
                <a:lnTo>
                  <a:pt x="810" y="1521"/>
                </a:lnTo>
                <a:lnTo>
                  <a:pt x="807" y="1535"/>
                </a:lnTo>
                <a:lnTo>
                  <a:pt x="800" y="1548"/>
                </a:lnTo>
                <a:lnTo>
                  <a:pt x="616" y="1753"/>
                </a:lnTo>
                <a:lnTo>
                  <a:pt x="606" y="1761"/>
                </a:lnTo>
                <a:lnTo>
                  <a:pt x="594" y="1767"/>
                </a:lnTo>
                <a:lnTo>
                  <a:pt x="581" y="1769"/>
                </a:lnTo>
                <a:lnTo>
                  <a:pt x="567" y="1765"/>
                </a:lnTo>
                <a:lnTo>
                  <a:pt x="553" y="1758"/>
                </a:lnTo>
                <a:lnTo>
                  <a:pt x="439" y="1667"/>
                </a:lnTo>
                <a:lnTo>
                  <a:pt x="430" y="1656"/>
                </a:lnTo>
                <a:lnTo>
                  <a:pt x="423" y="1643"/>
                </a:lnTo>
                <a:lnTo>
                  <a:pt x="422" y="1630"/>
                </a:lnTo>
                <a:lnTo>
                  <a:pt x="425" y="1615"/>
                </a:lnTo>
                <a:lnTo>
                  <a:pt x="432" y="1602"/>
                </a:lnTo>
                <a:lnTo>
                  <a:pt x="442" y="1593"/>
                </a:lnTo>
                <a:lnTo>
                  <a:pt x="456" y="1588"/>
                </a:lnTo>
                <a:lnTo>
                  <a:pt x="470" y="1586"/>
                </a:lnTo>
                <a:lnTo>
                  <a:pt x="484" y="1589"/>
                </a:lnTo>
                <a:lnTo>
                  <a:pt x="496" y="1596"/>
                </a:lnTo>
                <a:lnTo>
                  <a:pt x="576" y="1660"/>
                </a:lnTo>
                <a:lnTo>
                  <a:pt x="731" y="1487"/>
                </a:lnTo>
                <a:lnTo>
                  <a:pt x="742" y="1477"/>
                </a:lnTo>
                <a:lnTo>
                  <a:pt x="755" y="1473"/>
                </a:lnTo>
                <a:lnTo>
                  <a:pt x="769" y="1472"/>
                </a:lnTo>
                <a:close/>
                <a:moveTo>
                  <a:pt x="944" y="1140"/>
                </a:moveTo>
                <a:lnTo>
                  <a:pt x="1738" y="1140"/>
                </a:lnTo>
                <a:lnTo>
                  <a:pt x="1754" y="1144"/>
                </a:lnTo>
                <a:lnTo>
                  <a:pt x="1768" y="1150"/>
                </a:lnTo>
                <a:lnTo>
                  <a:pt x="1778" y="1162"/>
                </a:lnTo>
                <a:lnTo>
                  <a:pt x="1786" y="1175"/>
                </a:lnTo>
                <a:lnTo>
                  <a:pt x="1788" y="1190"/>
                </a:lnTo>
                <a:lnTo>
                  <a:pt x="1788" y="1240"/>
                </a:lnTo>
                <a:lnTo>
                  <a:pt x="1786" y="1255"/>
                </a:lnTo>
                <a:lnTo>
                  <a:pt x="1778" y="1269"/>
                </a:lnTo>
                <a:lnTo>
                  <a:pt x="1768" y="1280"/>
                </a:lnTo>
                <a:lnTo>
                  <a:pt x="1754" y="1287"/>
                </a:lnTo>
                <a:lnTo>
                  <a:pt x="1738" y="1290"/>
                </a:lnTo>
                <a:lnTo>
                  <a:pt x="944" y="1290"/>
                </a:lnTo>
                <a:lnTo>
                  <a:pt x="928" y="1287"/>
                </a:lnTo>
                <a:lnTo>
                  <a:pt x="914" y="1280"/>
                </a:lnTo>
                <a:lnTo>
                  <a:pt x="904" y="1269"/>
                </a:lnTo>
                <a:lnTo>
                  <a:pt x="896" y="1255"/>
                </a:lnTo>
                <a:lnTo>
                  <a:pt x="894" y="1240"/>
                </a:lnTo>
                <a:lnTo>
                  <a:pt x="894" y="1190"/>
                </a:lnTo>
                <a:lnTo>
                  <a:pt x="896" y="1175"/>
                </a:lnTo>
                <a:lnTo>
                  <a:pt x="904" y="1162"/>
                </a:lnTo>
                <a:lnTo>
                  <a:pt x="914" y="1150"/>
                </a:lnTo>
                <a:lnTo>
                  <a:pt x="928" y="1144"/>
                </a:lnTo>
                <a:lnTo>
                  <a:pt x="944" y="1140"/>
                </a:lnTo>
                <a:close/>
                <a:moveTo>
                  <a:pt x="769" y="1030"/>
                </a:moveTo>
                <a:lnTo>
                  <a:pt x="783" y="1034"/>
                </a:lnTo>
                <a:lnTo>
                  <a:pt x="795" y="1042"/>
                </a:lnTo>
                <a:lnTo>
                  <a:pt x="805" y="1053"/>
                </a:lnTo>
                <a:lnTo>
                  <a:pt x="810" y="1066"/>
                </a:lnTo>
                <a:lnTo>
                  <a:pt x="810" y="1081"/>
                </a:lnTo>
                <a:lnTo>
                  <a:pt x="807" y="1094"/>
                </a:lnTo>
                <a:lnTo>
                  <a:pt x="800" y="1106"/>
                </a:lnTo>
                <a:lnTo>
                  <a:pt x="616" y="1312"/>
                </a:lnTo>
                <a:lnTo>
                  <a:pt x="606" y="1320"/>
                </a:lnTo>
                <a:lnTo>
                  <a:pt x="594" y="1326"/>
                </a:lnTo>
                <a:lnTo>
                  <a:pt x="581" y="1327"/>
                </a:lnTo>
                <a:lnTo>
                  <a:pt x="567" y="1325"/>
                </a:lnTo>
                <a:lnTo>
                  <a:pt x="553" y="1317"/>
                </a:lnTo>
                <a:lnTo>
                  <a:pt x="439" y="1226"/>
                </a:lnTo>
                <a:lnTo>
                  <a:pt x="430" y="1215"/>
                </a:lnTo>
                <a:lnTo>
                  <a:pt x="423" y="1202"/>
                </a:lnTo>
                <a:lnTo>
                  <a:pt x="422" y="1188"/>
                </a:lnTo>
                <a:lnTo>
                  <a:pt x="425" y="1174"/>
                </a:lnTo>
                <a:lnTo>
                  <a:pt x="432" y="1162"/>
                </a:lnTo>
                <a:lnTo>
                  <a:pt x="442" y="1152"/>
                </a:lnTo>
                <a:lnTo>
                  <a:pt x="456" y="1146"/>
                </a:lnTo>
                <a:lnTo>
                  <a:pt x="470" y="1145"/>
                </a:lnTo>
                <a:lnTo>
                  <a:pt x="484" y="1147"/>
                </a:lnTo>
                <a:lnTo>
                  <a:pt x="496" y="1154"/>
                </a:lnTo>
                <a:lnTo>
                  <a:pt x="576" y="1218"/>
                </a:lnTo>
                <a:lnTo>
                  <a:pt x="731" y="1046"/>
                </a:lnTo>
                <a:lnTo>
                  <a:pt x="742" y="1036"/>
                </a:lnTo>
                <a:lnTo>
                  <a:pt x="755" y="1031"/>
                </a:lnTo>
                <a:lnTo>
                  <a:pt x="769" y="1030"/>
                </a:lnTo>
                <a:close/>
                <a:moveTo>
                  <a:pt x="150" y="347"/>
                </a:moveTo>
                <a:lnTo>
                  <a:pt x="552" y="347"/>
                </a:lnTo>
                <a:lnTo>
                  <a:pt x="548" y="372"/>
                </a:lnTo>
                <a:lnTo>
                  <a:pt x="547" y="399"/>
                </a:lnTo>
                <a:lnTo>
                  <a:pt x="550" y="439"/>
                </a:lnTo>
                <a:lnTo>
                  <a:pt x="559" y="477"/>
                </a:lnTo>
                <a:lnTo>
                  <a:pt x="574" y="511"/>
                </a:lnTo>
                <a:lnTo>
                  <a:pt x="594" y="544"/>
                </a:lnTo>
                <a:lnTo>
                  <a:pt x="618" y="572"/>
                </a:lnTo>
                <a:lnTo>
                  <a:pt x="648" y="598"/>
                </a:lnTo>
                <a:lnTo>
                  <a:pt x="681" y="618"/>
                </a:lnTo>
                <a:lnTo>
                  <a:pt x="715" y="632"/>
                </a:lnTo>
                <a:lnTo>
                  <a:pt x="753" y="642"/>
                </a:lnTo>
                <a:lnTo>
                  <a:pt x="793" y="645"/>
                </a:lnTo>
                <a:lnTo>
                  <a:pt x="1442" y="645"/>
                </a:lnTo>
                <a:lnTo>
                  <a:pt x="1482" y="642"/>
                </a:lnTo>
                <a:lnTo>
                  <a:pt x="1520" y="632"/>
                </a:lnTo>
                <a:lnTo>
                  <a:pt x="1555" y="618"/>
                </a:lnTo>
                <a:lnTo>
                  <a:pt x="1588" y="597"/>
                </a:lnTo>
                <a:lnTo>
                  <a:pt x="1616" y="572"/>
                </a:lnTo>
                <a:lnTo>
                  <a:pt x="1641" y="543"/>
                </a:lnTo>
                <a:lnTo>
                  <a:pt x="1661" y="510"/>
                </a:lnTo>
                <a:lnTo>
                  <a:pt x="1676" y="475"/>
                </a:lnTo>
                <a:lnTo>
                  <a:pt x="1686" y="436"/>
                </a:lnTo>
                <a:lnTo>
                  <a:pt x="1689" y="396"/>
                </a:lnTo>
                <a:lnTo>
                  <a:pt x="1688" y="371"/>
                </a:lnTo>
                <a:lnTo>
                  <a:pt x="1683" y="347"/>
                </a:lnTo>
                <a:lnTo>
                  <a:pt x="1987" y="347"/>
                </a:lnTo>
                <a:lnTo>
                  <a:pt x="2029" y="349"/>
                </a:lnTo>
                <a:lnTo>
                  <a:pt x="2067" y="356"/>
                </a:lnTo>
                <a:lnTo>
                  <a:pt x="2101" y="366"/>
                </a:lnTo>
                <a:lnTo>
                  <a:pt x="2132" y="379"/>
                </a:lnTo>
                <a:lnTo>
                  <a:pt x="2159" y="396"/>
                </a:lnTo>
                <a:lnTo>
                  <a:pt x="2182" y="416"/>
                </a:lnTo>
                <a:lnTo>
                  <a:pt x="2201" y="438"/>
                </a:lnTo>
                <a:lnTo>
                  <a:pt x="2215" y="462"/>
                </a:lnTo>
                <a:lnTo>
                  <a:pt x="2226" y="488"/>
                </a:lnTo>
                <a:lnTo>
                  <a:pt x="2233" y="517"/>
                </a:lnTo>
                <a:lnTo>
                  <a:pt x="2235" y="546"/>
                </a:lnTo>
                <a:lnTo>
                  <a:pt x="2235" y="2036"/>
                </a:lnTo>
                <a:lnTo>
                  <a:pt x="2210" y="2035"/>
                </a:lnTo>
                <a:lnTo>
                  <a:pt x="2186" y="2034"/>
                </a:lnTo>
                <a:lnTo>
                  <a:pt x="2118" y="2037"/>
                </a:lnTo>
                <a:lnTo>
                  <a:pt x="2051" y="2045"/>
                </a:lnTo>
                <a:lnTo>
                  <a:pt x="1987" y="2060"/>
                </a:lnTo>
                <a:lnTo>
                  <a:pt x="1987" y="893"/>
                </a:lnTo>
                <a:lnTo>
                  <a:pt x="249" y="893"/>
                </a:lnTo>
                <a:lnTo>
                  <a:pt x="249" y="2876"/>
                </a:lnTo>
                <a:lnTo>
                  <a:pt x="1394" y="2876"/>
                </a:lnTo>
                <a:lnTo>
                  <a:pt x="1400" y="2942"/>
                </a:lnTo>
                <a:lnTo>
                  <a:pt x="1412" y="3005"/>
                </a:lnTo>
                <a:lnTo>
                  <a:pt x="1429" y="3066"/>
                </a:lnTo>
                <a:lnTo>
                  <a:pt x="1450" y="3125"/>
                </a:lnTo>
                <a:lnTo>
                  <a:pt x="199" y="3125"/>
                </a:lnTo>
                <a:lnTo>
                  <a:pt x="163" y="3122"/>
                </a:lnTo>
                <a:lnTo>
                  <a:pt x="130" y="3112"/>
                </a:lnTo>
                <a:lnTo>
                  <a:pt x="99" y="3097"/>
                </a:lnTo>
                <a:lnTo>
                  <a:pt x="71" y="3079"/>
                </a:lnTo>
                <a:lnTo>
                  <a:pt x="47" y="3054"/>
                </a:lnTo>
                <a:lnTo>
                  <a:pt x="27" y="3027"/>
                </a:lnTo>
                <a:lnTo>
                  <a:pt x="13" y="2995"/>
                </a:lnTo>
                <a:lnTo>
                  <a:pt x="3" y="2962"/>
                </a:lnTo>
                <a:lnTo>
                  <a:pt x="0" y="2926"/>
                </a:lnTo>
                <a:lnTo>
                  <a:pt x="0" y="546"/>
                </a:lnTo>
                <a:lnTo>
                  <a:pt x="3" y="513"/>
                </a:lnTo>
                <a:lnTo>
                  <a:pt x="9" y="483"/>
                </a:lnTo>
                <a:lnTo>
                  <a:pt x="21" y="455"/>
                </a:lnTo>
                <a:lnTo>
                  <a:pt x="36" y="428"/>
                </a:lnTo>
                <a:lnTo>
                  <a:pt x="53" y="405"/>
                </a:lnTo>
                <a:lnTo>
                  <a:pt x="71" y="385"/>
                </a:lnTo>
                <a:lnTo>
                  <a:pt x="91" y="369"/>
                </a:lnTo>
                <a:lnTo>
                  <a:pt x="111" y="358"/>
                </a:lnTo>
                <a:lnTo>
                  <a:pt x="131" y="349"/>
                </a:lnTo>
                <a:lnTo>
                  <a:pt x="150" y="347"/>
                </a:lnTo>
                <a:close/>
                <a:moveTo>
                  <a:pt x="1118" y="99"/>
                </a:moveTo>
                <a:lnTo>
                  <a:pt x="1098" y="102"/>
                </a:lnTo>
                <a:lnTo>
                  <a:pt x="1080" y="109"/>
                </a:lnTo>
                <a:lnTo>
                  <a:pt x="1065" y="121"/>
                </a:lnTo>
                <a:lnTo>
                  <a:pt x="1053" y="136"/>
                </a:lnTo>
                <a:lnTo>
                  <a:pt x="1046" y="154"/>
                </a:lnTo>
                <a:lnTo>
                  <a:pt x="1043" y="174"/>
                </a:lnTo>
                <a:lnTo>
                  <a:pt x="1046" y="194"/>
                </a:lnTo>
                <a:lnTo>
                  <a:pt x="1053" y="211"/>
                </a:lnTo>
                <a:lnTo>
                  <a:pt x="1065" y="226"/>
                </a:lnTo>
                <a:lnTo>
                  <a:pt x="1080" y="238"/>
                </a:lnTo>
                <a:lnTo>
                  <a:pt x="1098" y="245"/>
                </a:lnTo>
                <a:lnTo>
                  <a:pt x="1118" y="248"/>
                </a:lnTo>
                <a:lnTo>
                  <a:pt x="1138" y="245"/>
                </a:lnTo>
                <a:lnTo>
                  <a:pt x="1156" y="238"/>
                </a:lnTo>
                <a:lnTo>
                  <a:pt x="1170" y="226"/>
                </a:lnTo>
                <a:lnTo>
                  <a:pt x="1182" y="211"/>
                </a:lnTo>
                <a:lnTo>
                  <a:pt x="1189" y="194"/>
                </a:lnTo>
                <a:lnTo>
                  <a:pt x="1193" y="174"/>
                </a:lnTo>
                <a:lnTo>
                  <a:pt x="1189" y="154"/>
                </a:lnTo>
                <a:lnTo>
                  <a:pt x="1182" y="136"/>
                </a:lnTo>
                <a:lnTo>
                  <a:pt x="1170" y="121"/>
                </a:lnTo>
                <a:lnTo>
                  <a:pt x="1156" y="109"/>
                </a:lnTo>
                <a:lnTo>
                  <a:pt x="1138" y="102"/>
                </a:lnTo>
                <a:lnTo>
                  <a:pt x="1118" y="99"/>
                </a:lnTo>
                <a:close/>
                <a:moveTo>
                  <a:pt x="1116" y="0"/>
                </a:moveTo>
                <a:lnTo>
                  <a:pt x="1120" y="0"/>
                </a:lnTo>
                <a:lnTo>
                  <a:pt x="1150" y="3"/>
                </a:lnTo>
                <a:lnTo>
                  <a:pt x="1180" y="11"/>
                </a:lnTo>
                <a:lnTo>
                  <a:pt x="1206" y="23"/>
                </a:lnTo>
                <a:lnTo>
                  <a:pt x="1230" y="40"/>
                </a:lnTo>
                <a:lnTo>
                  <a:pt x="1252" y="61"/>
                </a:lnTo>
                <a:lnTo>
                  <a:pt x="1268" y="85"/>
                </a:lnTo>
                <a:lnTo>
                  <a:pt x="1281" y="112"/>
                </a:lnTo>
                <a:lnTo>
                  <a:pt x="1288" y="141"/>
                </a:lnTo>
                <a:lnTo>
                  <a:pt x="1292" y="171"/>
                </a:lnTo>
                <a:lnTo>
                  <a:pt x="1292" y="174"/>
                </a:lnTo>
                <a:lnTo>
                  <a:pt x="1294" y="194"/>
                </a:lnTo>
                <a:lnTo>
                  <a:pt x="1302" y="211"/>
                </a:lnTo>
                <a:lnTo>
                  <a:pt x="1314" y="226"/>
                </a:lnTo>
                <a:lnTo>
                  <a:pt x="1328" y="238"/>
                </a:lnTo>
                <a:lnTo>
                  <a:pt x="1345" y="245"/>
                </a:lnTo>
                <a:lnTo>
                  <a:pt x="1365" y="248"/>
                </a:lnTo>
                <a:lnTo>
                  <a:pt x="1442" y="248"/>
                </a:lnTo>
                <a:lnTo>
                  <a:pt x="1472" y="251"/>
                </a:lnTo>
                <a:lnTo>
                  <a:pt x="1499" y="260"/>
                </a:lnTo>
                <a:lnTo>
                  <a:pt x="1524" y="274"/>
                </a:lnTo>
                <a:lnTo>
                  <a:pt x="1547" y="291"/>
                </a:lnTo>
                <a:lnTo>
                  <a:pt x="1564" y="312"/>
                </a:lnTo>
                <a:lnTo>
                  <a:pt x="1578" y="338"/>
                </a:lnTo>
                <a:lnTo>
                  <a:pt x="1587" y="366"/>
                </a:lnTo>
                <a:lnTo>
                  <a:pt x="1590" y="396"/>
                </a:lnTo>
                <a:lnTo>
                  <a:pt x="1590" y="399"/>
                </a:lnTo>
                <a:lnTo>
                  <a:pt x="1587" y="428"/>
                </a:lnTo>
                <a:lnTo>
                  <a:pt x="1578" y="456"/>
                </a:lnTo>
                <a:lnTo>
                  <a:pt x="1564" y="481"/>
                </a:lnTo>
                <a:lnTo>
                  <a:pt x="1547" y="503"/>
                </a:lnTo>
                <a:lnTo>
                  <a:pt x="1524" y="521"/>
                </a:lnTo>
                <a:lnTo>
                  <a:pt x="1499" y="534"/>
                </a:lnTo>
                <a:lnTo>
                  <a:pt x="1472" y="543"/>
                </a:lnTo>
                <a:lnTo>
                  <a:pt x="1442" y="546"/>
                </a:lnTo>
                <a:lnTo>
                  <a:pt x="793" y="546"/>
                </a:lnTo>
                <a:lnTo>
                  <a:pt x="764" y="543"/>
                </a:lnTo>
                <a:lnTo>
                  <a:pt x="736" y="534"/>
                </a:lnTo>
                <a:lnTo>
                  <a:pt x="711" y="521"/>
                </a:lnTo>
                <a:lnTo>
                  <a:pt x="689" y="503"/>
                </a:lnTo>
                <a:lnTo>
                  <a:pt x="671" y="481"/>
                </a:lnTo>
                <a:lnTo>
                  <a:pt x="657" y="456"/>
                </a:lnTo>
                <a:lnTo>
                  <a:pt x="649" y="428"/>
                </a:lnTo>
                <a:lnTo>
                  <a:pt x="646" y="399"/>
                </a:lnTo>
                <a:lnTo>
                  <a:pt x="646" y="396"/>
                </a:lnTo>
                <a:lnTo>
                  <a:pt x="649" y="366"/>
                </a:lnTo>
                <a:lnTo>
                  <a:pt x="657" y="338"/>
                </a:lnTo>
                <a:lnTo>
                  <a:pt x="671" y="312"/>
                </a:lnTo>
                <a:lnTo>
                  <a:pt x="689" y="291"/>
                </a:lnTo>
                <a:lnTo>
                  <a:pt x="711" y="274"/>
                </a:lnTo>
                <a:lnTo>
                  <a:pt x="736" y="260"/>
                </a:lnTo>
                <a:lnTo>
                  <a:pt x="764" y="251"/>
                </a:lnTo>
                <a:lnTo>
                  <a:pt x="793" y="248"/>
                </a:lnTo>
                <a:lnTo>
                  <a:pt x="870" y="248"/>
                </a:lnTo>
                <a:lnTo>
                  <a:pt x="889" y="245"/>
                </a:lnTo>
                <a:lnTo>
                  <a:pt x="907" y="238"/>
                </a:lnTo>
                <a:lnTo>
                  <a:pt x="922" y="226"/>
                </a:lnTo>
                <a:lnTo>
                  <a:pt x="933" y="211"/>
                </a:lnTo>
                <a:lnTo>
                  <a:pt x="941" y="194"/>
                </a:lnTo>
                <a:lnTo>
                  <a:pt x="944" y="174"/>
                </a:lnTo>
                <a:lnTo>
                  <a:pt x="944" y="171"/>
                </a:lnTo>
                <a:lnTo>
                  <a:pt x="947" y="141"/>
                </a:lnTo>
                <a:lnTo>
                  <a:pt x="954" y="112"/>
                </a:lnTo>
                <a:lnTo>
                  <a:pt x="967" y="85"/>
                </a:lnTo>
                <a:lnTo>
                  <a:pt x="984" y="61"/>
                </a:lnTo>
                <a:lnTo>
                  <a:pt x="1005" y="40"/>
                </a:lnTo>
                <a:lnTo>
                  <a:pt x="1029" y="23"/>
                </a:lnTo>
                <a:lnTo>
                  <a:pt x="1056" y="11"/>
                </a:lnTo>
                <a:lnTo>
                  <a:pt x="1085" y="3"/>
                </a:lnTo>
                <a:lnTo>
                  <a:pt x="1116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99F23E5-22C0-36E2-CCD1-3B27E57D66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379" y="2823287"/>
            <a:ext cx="2160936" cy="1214446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23F897BC-321B-D948-EAC9-9D70C6399C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9636" y="2466975"/>
            <a:ext cx="8858250" cy="1924050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67F61537-003F-9BEF-D6A3-D8B6D4814726}"/>
              </a:ext>
            </a:extLst>
          </p:cNvPr>
          <p:cNvSpPr/>
          <p:nvPr/>
        </p:nvSpPr>
        <p:spPr>
          <a:xfrm>
            <a:off x="10481653" y="3152449"/>
            <a:ext cx="859967" cy="34521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07556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55B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624114" y="116116"/>
            <a:ext cx="11480799" cy="6669314"/>
          </a:xfrm>
          <a:prstGeom prst="roundRect">
            <a:avLst>
              <a:gd name="adj" fmla="val 2541"/>
            </a:avLst>
          </a:prstGeom>
          <a:solidFill>
            <a:schemeClr val="bg1"/>
          </a:solidFill>
          <a:ln>
            <a:noFill/>
          </a:ln>
          <a:effectLst>
            <a:outerShdw dist="1016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204154" y="1034170"/>
            <a:ext cx="193117" cy="5222353"/>
            <a:chOff x="581527" y="787428"/>
            <a:chExt cx="193117" cy="5222353"/>
          </a:xfrm>
          <a:solidFill>
            <a:schemeClr val="bg1"/>
          </a:solidFill>
        </p:grpSpPr>
        <p:sp>
          <p:nvSpPr>
            <p:cNvPr id="5" name="Freeform 9"/>
            <p:cNvSpPr>
              <a:spLocks/>
            </p:cNvSpPr>
            <p:nvPr/>
          </p:nvSpPr>
          <p:spPr bwMode="auto">
            <a:xfrm>
              <a:off x="612262" y="1494240"/>
              <a:ext cx="131646" cy="17373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6" name="Group 12"/>
            <p:cNvGrpSpPr>
              <a:grpSpLocks noChangeAspect="1"/>
            </p:cNvGrpSpPr>
            <p:nvPr/>
          </p:nvGrpSpPr>
          <p:grpSpPr bwMode="auto">
            <a:xfrm>
              <a:off x="581527" y="787428"/>
              <a:ext cx="193117" cy="153620"/>
              <a:chOff x="6124" y="305"/>
              <a:chExt cx="841" cy="669"/>
            </a:xfrm>
            <a:grpFill/>
          </p:grpSpPr>
          <p:sp>
            <p:nvSpPr>
              <p:cNvPr id="23" name="Freeform 13"/>
              <p:cNvSpPr>
                <a:spLocks/>
              </p:cNvSpPr>
              <p:nvPr/>
            </p:nvSpPr>
            <p:spPr bwMode="auto">
              <a:xfrm>
                <a:off x="6244" y="440"/>
                <a:ext cx="601" cy="534"/>
              </a:xfrm>
              <a:custGeom>
                <a:avLst/>
                <a:gdLst>
                  <a:gd name="T0" fmla="*/ 902 w 1802"/>
                  <a:gd name="T1" fmla="*/ 0 h 1602"/>
                  <a:gd name="T2" fmla="*/ 2 w 1802"/>
                  <a:gd name="T3" fmla="*/ 742 h 1602"/>
                  <a:gd name="T4" fmla="*/ 2 w 1802"/>
                  <a:gd name="T5" fmla="*/ 743 h 1602"/>
                  <a:gd name="T6" fmla="*/ 2 w 1802"/>
                  <a:gd name="T7" fmla="*/ 746 h 1602"/>
                  <a:gd name="T8" fmla="*/ 0 w 1802"/>
                  <a:gd name="T9" fmla="*/ 749 h 1602"/>
                  <a:gd name="T10" fmla="*/ 0 w 1802"/>
                  <a:gd name="T11" fmla="*/ 751 h 1602"/>
                  <a:gd name="T12" fmla="*/ 0 w 1802"/>
                  <a:gd name="T13" fmla="*/ 1501 h 1602"/>
                  <a:gd name="T14" fmla="*/ 2 w 1802"/>
                  <a:gd name="T15" fmla="*/ 1521 h 1602"/>
                  <a:gd name="T16" fmla="*/ 16 w 1802"/>
                  <a:gd name="T17" fmla="*/ 1557 h 1602"/>
                  <a:gd name="T18" fmla="*/ 30 w 1802"/>
                  <a:gd name="T19" fmla="*/ 1572 h 1602"/>
                  <a:gd name="T20" fmla="*/ 45 w 1802"/>
                  <a:gd name="T21" fmla="*/ 1586 h 1602"/>
                  <a:gd name="T22" fmla="*/ 81 w 1802"/>
                  <a:gd name="T23" fmla="*/ 1601 h 1602"/>
                  <a:gd name="T24" fmla="*/ 100 w 1802"/>
                  <a:gd name="T25" fmla="*/ 1602 h 1602"/>
                  <a:gd name="T26" fmla="*/ 702 w 1802"/>
                  <a:gd name="T27" fmla="*/ 1602 h 1602"/>
                  <a:gd name="T28" fmla="*/ 702 w 1802"/>
                  <a:gd name="T29" fmla="*/ 1001 h 1602"/>
                  <a:gd name="T30" fmla="*/ 1102 w 1802"/>
                  <a:gd name="T31" fmla="*/ 1001 h 1602"/>
                  <a:gd name="T32" fmla="*/ 1102 w 1802"/>
                  <a:gd name="T33" fmla="*/ 1602 h 1602"/>
                  <a:gd name="T34" fmla="*/ 1703 w 1802"/>
                  <a:gd name="T35" fmla="*/ 1602 h 1602"/>
                  <a:gd name="T36" fmla="*/ 1723 w 1802"/>
                  <a:gd name="T37" fmla="*/ 1601 h 1602"/>
                  <a:gd name="T38" fmla="*/ 1758 w 1802"/>
                  <a:gd name="T39" fmla="*/ 1586 h 1602"/>
                  <a:gd name="T40" fmla="*/ 1773 w 1802"/>
                  <a:gd name="T41" fmla="*/ 1572 h 1602"/>
                  <a:gd name="T42" fmla="*/ 1786 w 1802"/>
                  <a:gd name="T43" fmla="*/ 1557 h 1602"/>
                  <a:gd name="T44" fmla="*/ 1802 w 1802"/>
                  <a:gd name="T45" fmla="*/ 1521 h 1602"/>
                  <a:gd name="T46" fmla="*/ 1802 w 1802"/>
                  <a:gd name="T47" fmla="*/ 1501 h 1602"/>
                  <a:gd name="T48" fmla="*/ 1802 w 1802"/>
                  <a:gd name="T49" fmla="*/ 751 h 1602"/>
                  <a:gd name="T50" fmla="*/ 1802 w 1802"/>
                  <a:gd name="T51" fmla="*/ 745 h 1602"/>
                  <a:gd name="T52" fmla="*/ 1801 w 1802"/>
                  <a:gd name="T53" fmla="*/ 742 h 1602"/>
                  <a:gd name="T54" fmla="*/ 902 w 1802"/>
                  <a:gd name="T55" fmla="*/ 0 h 16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802" h="1602">
                    <a:moveTo>
                      <a:pt x="902" y="0"/>
                    </a:moveTo>
                    <a:lnTo>
                      <a:pt x="2" y="742"/>
                    </a:lnTo>
                    <a:lnTo>
                      <a:pt x="2" y="743"/>
                    </a:lnTo>
                    <a:lnTo>
                      <a:pt x="2" y="746"/>
                    </a:lnTo>
                    <a:lnTo>
                      <a:pt x="0" y="749"/>
                    </a:lnTo>
                    <a:lnTo>
                      <a:pt x="0" y="751"/>
                    </a:lnTo>
                    <a:lnTo>
                      <a:pt x="0" y="1501"/>
                    </a:lnTo>
                    <a:lnTo>
                      <a:pt x="2" y="1521"/>
                    </a:lnTo>
                    <a:lnTo>
                      <a:pt x="16" y="1557"/>
                    </a:lnTo>
                    <a:lnTo>
                      <a:pt x="30" y="1572"/>
                    </a:lnTo>
                    <a:lnTo>
                      <a:pt x="45" y="1586"/>
                    </a:lnTo>
                    <a:lnTo>
                      <a:pt x="81" y="1601"/>
                    </a:lnTo>
                    <a:lnTo>
                      <a:pt x="100" y="1602"/>
                    </a:lnTo>
                    <a:lnTo>
                      <a:pt x="702" y="1602"/>
                    </a:lnTo>
                    <a:lnTo>
                      <a:pt x="702" y="1001"/>
                    </a:lnTo>
                    <a:lnTo>
                      <a:pt x="1102" y="1001"/>
                    </a:lnTo>
                    <a:lnTo>
                      <a:pt x="1102" y="1602"/>
                    </a:lnTo>
                    <a:lnTo>
                      <a:pt x="1703" y="1602"/>
                    </a:lnTo>
                    <a:lnTo>
                      <a:pt x="1723" y="1601"/>
                    </a:lnTo>
                    <a:lnTo>
                      <a:pt x="1758" y="1586"/>
                    </a:lnTo>
                    <a:lnTo>
                      <a:pt x="1773" y="1572"/>
                    </a:lnTo>
                    <a:lnTo>
                      <a:pt x="1786" y="1557"/>
                    </a:lnTo>
                    <a:lnTo>
                      <a:pt x="1802" y="1521"/>
                    </a:lnTo>
                    <a:lnTo>
                      <a:pt x="1802" y="1501"/>
                    </a:lnTo>
                    <a:lnTo>
                      <a:pt x="1802" y="751"/>
                    </a:lnTo>
                    <a:lnTo>
                      <a:pt x="1802" y="745"/>
                    </a:lnTo>
                    <a:lnTo>
                      <a:pt x="1801" y="742"/>
                    </a:lnTo>
                    <a:lnTo>
                      <a:pt x="90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14"/>
              <p:cNvSpPr>
                <a:spLocks/>
              </p:cNvSpPr>
              <p:nvPr/>
            </p:nvSpPr>
            <p:spPr bwMode="auto">
              <a:xfrm>
                <a:off x="6124" y="305"/>
                <a:ext cx="841" cy="394"/>
              </a:xfrm>
              <a:custGeom>
                <a:avLst/>
                <a:gdLst>
                  <a:gd name="T0" fmla="*/ 2505 w 2522"/>
                  <a:gd name="T1" fmla="*/ 978 h 1181"/>
                  <a:gd name="T2" fmla="*/ 2162 w 2522"/>
                  <a:gd name="T3" fmla="*/ 694 h 1181"/>
                  <a:gd name="T4" fmla="*/ 2162 w 2522"/>
                  <a:gd name="T5" fmla="*/ 54 h 1181"/>
                  <a:gd name="T6" fmla="*/ 2162 w 2522"/>
                  <a:gd name="T7" fmla="*/ 44 h 1181"/>
                  <a:gd name="T8" fmla="*/ 2155 w 2522"/>
                  <a:gd name="T9" fmla="*/ 26 h 1181"/>
                  <a:gd name="T10" fmla="*/ 2149 w 2522"/>
                  <a:gd name="T11" fmla="*/ 18 h 1181"/>
                  <a:gd name="T12" fmla="*/ 2141 w 2522"/>
                  <a:gd name="T13" fmla="*/ 13 h 1181"/>
                  <a:gd name="T14" fmla="*/ 2123 w 2522"/>
                  <a:gd name="T15" fmla="*/ 5 h 1181"/>
                  <a:gd name="T16" fmla="*/ 2113 w 2522"/>
                  <a:gd name="T17" fmla="*/ 5 h 1181"/>
                  <a:gd name="T18" fmla="*/ 1812 w 2522"/>
                  <a:gd name="T19" fmla="*/ 5 h 1181"/>
                  <a:gd name="T20" fmla="*/ 1802 w 2522"/>
                  <a:gd name="T21" fmla="*/ 5 h 1181"/>
                  <a:gd name="T22" fmla="*/ 1783 w 2522"/>
                  <a:gd name="T23" fmla="*/ 13 h 1181"/>
                  <a:gd name="T24" fmla="*/ 1776 w 2522"/>
                  <a:gd name="T25" fmla="*/ 18 h 1181"/>
                  <a:gd name="T26" fmla="*/ 1770 w 2522"/>
                  <a:gd name="T27" fmla="*/ 26 h 1181"/>
                  <a:gd name="T28" fmla="*/ 1763 w 2522"/>
                  <a:gd name="T29" fmla="*/ 44 h 1181"/>
                  <a:gd name="T30" fmla="*/ 1762 w 2522"/>
                  <a:gd name="T31" fmla="*/ 54 h 1181"/>
                  <a:gd name="T32" fmla="*/ 1762 w 2522"/>
                  <a:gd name="T33" fmla="*/ 360 h 1181"/>
                  <a:gd name="T34" fmla="*/ 1380 w 2522"/>
                  <a:gd name="T35" fmla="*/ 41 h 1181"/>
                  <a:gd name="T36" fmla="*/ 1354 w 2522"/>
                  <a:gd name="T37" fmla="*/ 23 h 1181"/>
                  <a:gd name="T38" fmla="*/ 1295 w 2522"/>
                  <a:gd name="T39" fmla="*/ 1 h 1181"/>
                  <a:gd name="T40" fmla="*/ 1262 w 2522"/>
                  <a:gd name="T41" fmla="*/ 0 h 1181"/>
                  <a:gd name="T42" fmla="*/ 1227 w 2522"/>
                  <a:gd name="T43" fmla="*/ 1 h 1181"/>
                  <a:gd name="T44" fmla="*/ 1168 w 2522"/>
                  <a:gd name="T45" fmla="*/ 23 h 1181"/>
                  <a:gd name="T46" fmla="*/ 1142 w 2522"/>
                  <a:gd name="T47" fmla="*/ 41 h 1181"/>
                  <a:gd name="T48" fmla="*/ 17 w 2522"/>
                  <a:gd name="T49" fmla="*/ 978 h 1181"/>
                  <a:gd name="T50" fmla="*/ 10 w 2522"/>
                  <a:gd name="T51" fmla="*/ 985 h 1181"/>
                  <a:gd name="T52" fmla="*/ 1 w 2522"/>
                  <a:gd name="T53" fmla="*/ 1001 h 1181"/>
                  <a:gd name="T54" fmla="*/ 0 w 2522"/>
                  <a:gd name="T55" fmla="*/ 1012 h 1181"/>
                  <a:gd name="T56" fmla="*/ 0 w 2522"/>
                  <a:gd name="T57" fmla="*/ 1023 h 1181"/>
                  <a:gd name="T58" fmla="*/ 6 w 2522"/>
                  <a:gd name="T59" fmla="*/ 1040 h 1181"/>
                  <a:gd name="T60" fmla="*/ 12 w 2522"/>
                  <a:gd name="T61" fmla="*/ 1048 h 1181"/>
                  <a:gd name="T62" fmla="*/ 108 w 2522"/>
                  <a:gd name="T63" fmla="*/ 1164 h 1181"/>
                  <a:gd name="T64" fmla="*/ 122 w 2522"/>
                  <a:gd name="T65" fmla="*/ 1177 h 1181"/>
                  <a:gd name="T66" fmla="*/ 141 w 2522"/>
                  <a:gd name="T67" fmla="*/ 1181 h 1181"/>
                  <a:gd name="T68" fmla="*/ 160 w 2522"/>
                  <a:gd name="T69" fmla="*/ 1181 h 1181"/>
                  <a:gd name="T70" fmla="*/ 179 w 2522"/>
                  <a:gd name="T71" fmla="*/ 1171 h 1181"/>
                  <a:gd name="T72" fmla="*/ 1262 w 2522"/>
                  <a:gd name="T73" fmla="*/ 268 h 1181"/>
                  <a:gd name="T74" fmla="*/ 2344 w 2522"/>
                  <a:gd name="T75" fmla="*/ 1171 h 1181"/>
                  <a:gd name="T76" fmla="*/ 2358 w 2522"/>
                  <a:gd name="T77" fmla="*/ 1180 h 1181"/>
                  <a:gd name="T78" fmla="*/ 2377 w 2522"/>
                  <a:gd name="T79" fmla="*/ 1181 h 1181"/>
                  <a:gd name="T80" fmla="*/ 2383 w 2522"/>
                  <a:gd name="T81" fmla="*/ 1181 h 1181"/>
                  <a:gd name="T82" fmla="*/ 2401 w 2522"/>
                  <a:gd name="T83" fmla="*/ 1177 h 1181"/>
                  <a:gd name="T84" fmla="*/ 2414 w 2522"/>
                  <a:gd name="T85" fmla="*/ 1164 h 1181"/>
                  <a:gd name="T86" fmla="*/ 2512 w 2522"/>
                  <a:gd name="T87" fmla="*/ 1048 h 1181"/>
                  <a:gd name="T88" fmla="*/ 2518 w 2522"/>
                  <a:gd name="T89" fmla="*/ 1040 h 1181"/>
                  <a:gd name="T90" fmla="*/ 2522 w 2522"/>
                  <a:gd name="T91" fmla="*/ 1023 h 1181"/>
                  <a:gd name="T92" fmla="*/ 2522 w 2522"/>
                  <a:gd name="T93" fmla="*/ 1012 h 1181"/>
                  <a:gd name="T94" fmla="*/ 2521 w 2522"/>
                  <a:gd name="T95" fmla="*/ 1001 h 1181"/>
                  <a:gd name="T96" fmla="*/ 2512 w 2522"/>
                  <a:gd name="T97" fmla="*/ 985 h 1181"/>
                  <a:gd name="T98" fmla="*/ 2505 w 2522"/>
                  <a:gd name="T99" fmla="*/ 978 h 1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522" h="1181">
                    <a:moveTo>
                      <a:pt x="2505" y="978"/>
                    </a:moveTo>
                    <a:lnTo>
                      <a:pt x="2162" y="694"/>
                    </a:lnTo>
                    <a:lnTo>
                      <a:pt x="2162" y="54"/>
                    </a:lnTo>
                    <a:lnTo>
                      <a:pt x="2162" y="44"/>
                    </a:lnTo>
                    <a:lnTo>
                      <a:pt x="2155" y="26"/>
                    </a:lnTo>
                    <a:lnTo>
                      <a:pt x="2149" y="18"/>
                    </a:lnTo>
                    <a:lnTo>
                      <a:pt x="2141" y="13"/>
                    </a:lnTo>
                    <a:lnTo>
                      <a:pt x="2123" y="5"/>
                    </a:lnTo>
                    <a:lnTo>
                      <a:pt x="2113" y="5"/>
                    </a:lnTo>
                    <a:lnTo>
                      <a:pt x="1812" y="5"/>
                    </a:lnTo>
                    <a:lnTo>
                      <a:pt x="1802" y="5"/>
                    </a:lnTo>
                    <a:lnTo>
                      <a:pt x="1783" y="13"/>
                    </a:lnTo>
                    <a:lnTo>
                      <a:pt x="1776" y="18"/>
                    </a:lnTo>
                    <a:lnTo>
                      <a:pt x="1770" y="26"/>
                    </a:lnTo>
                    <a:lnTo>
                      <a:pt x="1763" y="44"/>
                    </a:lnTo>
                    <a:lnTo>
                      <a:pt x="1762" y="54"/>
                    </a:lnTo>
                    <a:lnTo>
                      <a:pt x="1762" y="360"/>
                    </a:lnTo>
                    <a:lnTo>
                      <a:pt x="1380" y="41"/>
                    </a:lnTo>
                    <a:lnTo>
                      <a:pt x="1354" y="23"/>
                    </a:lnTo>
                    <a:lnTo>
                      <a:pt x="1295" y="1"/>
                    </a:lnTo>
                    <a:lnTo>
                      <a:pt x="1262" y="0"/>
                    </a:lnTo>
                    <a:lnTo>
                      <a:pt x="1227" y="1"/>
                    </a:lnTo>
                    <a:lnTo>
                      <a:pt x="1168" y="23"/>
                    </a:lnTo>
                    <a:lnTo>
                      <a:pt x="1142" y="41"/>
                    </a:lnTo>
                    <a:lnTo>
                      <a:pt x="17" y="978"/>
                    </a:lnTo>
                    <a:lnTo>
                      <a:pt x="10" y="985"/>
                    </a:lnTo>
                    <a:lnTo>
                      <a:pt x="1" y="1001"/>
                    </a:lnTo>
                    <a:lnTo>
                      <a:pt x="0" y="1012"/>
                    </a:lnTo>
                    <a:lnTo>
                      <a:pt x="0" y="1023"/>
                    </a:lnTo>
                    <a:lnTo>
                      <a:pt x="6" y="1040"/>
                    </a:lnTo>
                    <a:lnTo>
                      <a:pt x="12" y="1048"/>
                    </a:lnTo>
                    <a:lnTo>
                      <a:pt x="108" y="1164"/>
                    </a:lnTo>
                    <a:lnTo>
                      <a:pt x="122" y="1177"/>
                    </a:lnTo>
                    <a:lnTo>
                      <a:pt x="141" y="1181"/>
                    </a:lnTo>
                    <a:lnTo>
                      <a:pt x="160" y="1181"/>
                    </a:lnTo>
                    <a:lnTo>
                      <a:pt x="179" y="1171"/>
                    </a:lnTo>
                    <a:lnTo>
                      <a:pt x="1262" y="268"/>
                    </a:lnTo>
                    <a:lnTo>
                      <a:pt x="2344" y="1171"/>
                    </a:lnTo>
                    <a:lnTo>
                      <a:pt x="2358" y="1180"/>
                    </a:lnTo>
                    <a:lnTo>
                      <a:pt x="2377" y="1181"/>
                    </a:lnTo>
                    <a:lnTo>
                      <a:pt x="2383" y="1181"/>
                    </a:lnTo>
                    <a:lnTo>
                      <a:pt x="2401" y="1177"/>
                    </a:lnTo>
                    <a:lnTo>
                      <a:pt x="2414" y="1164"/>
                    </a:lnTo>
                    <a:lnTo>
                      <a:pt x="2512" y="1048"/>
                    </a:lnTo>
                    <a:lnTo>
                      <a:pt x="2518" y="1040"/>
                    </a:lnTo>
                    <a:lnTo>
                      <a:pt x="2522" y="1023"/>
                    </a:lnTo>
                    <a:lnTo>
                      <a:pt x="2522" y="1012"/>
                    </a:lnTo>
                    <a:lnTo>
                      <a:pt x="2521" y="1001"/>
                    </a:lnTo>
                    <a:lnTo>
                      <a:pt x="2512" y="985"/>
                    </a:lnTo>
                    <a:lnTo>
                      <a:pt x="2505" y="97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7" name="Freeform 36"/>
            <p:cNvSpPr>
              <a:spLocks noEditPoints="1"/>
            </p:cNvSpPr>
            <p:nvPr/>
          </p:nvSpPr>
          <p:spPr bwMode="auto">
            <a:xfrm>
              <a:off x="625397" y="4336406"/>
              <a:ext cx="105376" cy="177233"/>
            </a:xfrm>
            <a:custGeom>
              <a:avLst/>
              <a:gdLst>
                <a:gd name="T0" fmla="*/ 937 w 1926"/>
                <a:gd name="T1" fmla="*/ 3639 h 4045"/>
                <a:gd name="T2" fmla="*/ 893 w 1926"/>
                <a:gd name="T3" fmla="*/ 3665 h 4045"/>
                <a:gd name="T4" fmla="*/ 863 w 1926"/>
                <a:gd name="T5" fmla="*/ 3712 h 4045"/>
                <a:gd name="T6" fmla="*/ 851 w 1926"/>
                <a:gd name="T7" fmla="*/ 3772 h 4045"/>
                <a:gd name="T8" fmla="*/ 863 w 1926"/>
                <a:gd name="T9" fmla="*/ 3832 h 4045"/>
                <a:gd name="T10" fmla="*/ 893 w 1926"/>
                <a:gd name="T11" fmla="*/ 3878 h 4045"/>
                <a:gd name="T12" fmla="*/ 937 w 1926"/>
                <a:gd name="T13" fmla="*/ 3905 h 4045"/>
                <a:gd name="T14" fmla="*/ 988 w 1926"/>
                <a:gd name="T15" fmla="*/ 3905 h 4045"/>
                <a:gd name="T16" fmla="*/ 1033 w 1926"/>
                <a:gd name="T17" fmla="*/ 3878 h 4045"/>
                <a:gd name="T18" fmla="*/ 1064 w 1926"/>
                <a:gd name="T19" fmla="*/ 3832 h 4045"/>
                <a:gd name="T20" fmla="*/ 1075 w 1926"/>
                <a:gd name="T21" fmla="*/ 3772 h 4045"/>
                <a:gd name="T22" fmla="*/ 1064 w 1926"/>
                <a:gd name="T23" fmla="*/ 3712 h 4045"/>
                <a:gd name="T24" fmla="*/ 1033 w 1926"/>
                <a:gd name="T25" fmla="*/ 3665 h 4045"/>
                <a:gd name="T26" fmla="*/ 988 w 1926"/>
                <a:gd name="T27" fmla="*/ 3639 h 4045"/>
                <a:gd name="T28" fmla="*/ 156 w 1926"/>
                <a:gd name="T29" fmla="*/ 434 h 4045"/>
                <a:gd name="T30" fmla="*/ 1770 w 1926"/>
                <a:gd name="T31" fmla="*/ 3540 h 4045"/>
                <a:gd name="T32" fmla="*/ 156 w 1926"/>
                <a:gd name="T33" fmla="*/ 434 h 4045"/>
                <a:gd name="T34" fmla="*/ 716 w 1926"/>
                <a:gd name="T35" fmla="*/ 200 h 4045"/>
                <a:gd name="T36" fmla="*/ 701 w 1926"/>
                <a:gd name="T37" fmla="*/ 217 h 4045"/>
                <a:gd name="T38" fmla="*/ 701 w 1926"/>
                <a:gd name="T39" fmla="*/ 243 h 4045"/>
                <a:gd name="T40" fmla="*/ 716 w 1926"/>
                <a:gd name="T41" fmla="*/ 260 h 4045"/>
                <a:gd name="T42" fmla="*/ 1199 w 1926"/>
                <a:gd name="T43" fmla="*/ 262 h 4045"/>
                <a:gd name="T44" fmla="*/ 1218 w 1926"/>
                <a:gd name="T45" fmla="*/ 254 h 4045"/>
                <a:gd name="T46" fmla="*/ 1226 w 1926"/>
                <a:gd name="T47" fmla="*/ 230 h 4045"/>
                <a:gd name="T48" fmla="*/ 1218 w 1926"/>
                <a:gd name="T49" fmla="*/ 207 h 4045"/>
                <a:gd name="T50" fmla="*/ 1199 w 1926"/>
                <a:gd name="T51" fmla="*/ 197 h 4045"/>
                <a:gd name="T52" fmla="*/ 224 w 1926"/>
                <a:gd name="T53" fmla="*/ 0 h 4045"/>
                <a:gd name="T54" fmla="*/ 1738 w 1926"/>
                <a:gd name="T55" fmla="*/ 4 h 4045"/>
                <a:gd name="T56" fmla="*/ 1805 w 1926"/>
                <a:gd name="T57" fmla="*/ 31 h 4045"/>
                <a:gd name="T58" fmla="*/ 1860 w 1926"/>
                <a:gd name="T59" fmla="*/ 81 h 4045"/>
                <a:gd name="T60" fmla="*/ 1900 w 1926"/>
                <a:gd name="T61" fmla="*/ 148 h 4045"/>
                <a:gd name="T62" fmla="*/ 1923 w 1926"/>
                <a:gd name="T63" fmla="*/ 229 h 4045"/>
                <a:gd name="T64" fmla="*/ 1926 w 1926"/>
                <a:gd name="T65" fmla="*/ 3772 h 4045"/>
                <a:gd name="T66" fmla="*/ 1915 w 1926"/>
                <a:gd name="T67" fmla="*/ 3857 h 4045"/>
                <a:gd name="T68" fmla="*/ 1882 w 1926"/>
                <a:gd name="T69" fmla="*/ 3932 h 4045"/>
                <a:gd name="T70" fmla="*/ 1834 w 1926"/>
                <a:gd name="T71" fmla="*/ 3992 h 4045"/>
                <a:gd name="T72" fmla="*/ 1773 w 1926"/>
                <a:gd name="T73" fmla="*/ 4032 h 4045"/>
                <a:gd name="T74" fmla="*/ 1702 w 1926"/>
                <a:gd name="T75" fmla="*/ 4045 h 4045"/>
                <a:gd name="T76" fmla="*/ 188 w 1926"/>
                <a:gd name="T77" fmla="*/ 4041 h 4045"/>
                <a:gd name="T78" fmla="*/ 122 w 1926"/>
                <a:gd name="T79" fmla="*/ 4014 h 4045"/>
                <a:gd name="T80" fmla="*/ 66 w 1926"/>
                <a:gd name="T81" fmla="*/ 3964 h 4045"/>
                <a:gd name="T82" fmla="*/ 25 w 1926"/>
                <a:gd name="T83" fmla="*/ 3897 h 4045"/>
                <a:gd name="T84" fmla="*/ 3 w 1926"/>
                <a:gd name="T85" fmla="*/ 3816 h 4045"/>
                <a:gd name="T86" fmla="*/ 0 w 1926"/>
                <a:gd name="T87" fmla="*/ 273 h 4045"/>
                <a:gd name="T88" fmla="*/ 12 w 1926"/>
                <a:gd name="T89" fmla="*/ 188 h 4045"/>
                <a:gd name="T90" fmla="*/ 43 w 1926"/>
                <a:gd name="T91" fmla="*/ 113 h 4045"/>
                <a:gd name="T92" fmla="*/ 92 w 1926"/>
                <a:gd name="T93" fmla="*/ 53 h 4045"/>
                <a:gd name="T94" fmla="*/ 154 w 1926"/>
                <a:gd name="T95" fmla="*/ 13 h 4045"/>
                <a:gd name="T96" fmla="*/ 224 w 1926"/>
                <a:gd name="T97" fmla="*/ 0 h 4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26" h="4045">
                  <a:moveTo>
                    <a:pt x="963" y="3636"/>
                  </a:moveTo>
                  <a:lnTo>
                    <a:pt x="937" y="3639"/>
                  </a:lnTo>
                  <a:lnTo>
                    <a:pt x="914" y="3649"/>
                  </a:lnTo>
                  <a:lnTo>
                    <a:pt x="893" y="3665"/>
                  </a:lnTo>
                  <a:lnTo>
                    <a:pt x="876" y="3686"/>
                  </a:lnTo>
                  <a:lnTo>
                    <a:pt x="863" y="3712"/>
                  </a:lnTo>
                  <a:lnTo>
                    <a:pt x="854" y="3741"/>
                  </a:lnTo>
                  <a:lnTo>
                    <a:pt x="851" y="3772"/>
                  </a:lnTo>
                  <a:lnTo>
                    <a:pt x="854" y="3804"/>
                  </a:lnTo>
                  <a:lnTo>
                    <a:pt x="863" y="3832"/>
                  </a:lnTo>
                  <a:lnTo>
                    <a:pt x="876" y="3857"/>
                  </a:lnTo>
                  <a:lnTo>
                    <a:pt x="893" y="3878"/>
                  </a:lnTo>
                  <a:lnTo>
                    <a:pt x="914" y="3894"/>
                  </a:lnTo>
                  <a:lnTo>
                    <a:pt x="937" y="3905"/>
                  </a:lnTo>
                  <a:lnTo>
                    <a:pt x="963" y="3909"/>
                  </a:lnTo>
                  <a:lnTo>
                    <a:pt x="988" y="3905"/>
                  </a:lnTo>
                  <a:lnTo>
                    <a:pt x="1013" y="3894"/>
                  </a:lnTo>
                  <a:lnTo>
                    <a:pt x="1033" y="3878"/>
                  </a:lnTo>
                  <a:lnTo>
                    <a:pt x="1051" y="3857"/>
                  </a:lnTo>
                  <a:lnTo>
                    <a:pt x="1064" y="3832"/>
                  </a:lnTo>
                  <a:lnTo>
                    <a:pt x="1072" y="3804"/>
                  </a:lnTo>
                  <a:lnTo>
                    <a:pt x="1075" y="3772"/>
                  </a:lnTo>
                  <a:lnTo>
                    <a:pt x="1072" y="3741"/>
                  </a:lnTo>
                  <a:lnTo>
                    <a:pt x="1064" y="3712"/>
                  </a:lnTo>
                  <a:lnTo>
                    <a:pt x="1051" y="3686"/>
                  </a:lnTo>
                  <a:lnTo>
                    <a:pt x="1033" y="3665"/>
                  </a:lnTo>
                  <a:lnTo>
                    <a:pt x="1013" y="3649"/>
                  </a:lnTo>
                  <a:lnTo>
                    <a:pt x="988" y="3639"/>
                  </a:lnTo>
                  <a:lnTo>
                    <a:pt x="963" y="3636"/>
                  </a:lnTo>
                  <a:close/>
                  <a:moveTo>
                    <a:pt x="156" y="434"/>
                  </a:moveTo>
                  <a:lnTo>
                    <a:pt x="156" y="3540"/>
                  </a:lnTo>
                  <a:lnTo>
                    <a:pt x="1770" y="3540"/>
                  </a:lnTo>
                  <a:lnTo>
                    <a:pt x="1770" y="434"/>
                  </a:lnTo>
                  <a:lnTo>
                    <a:pt x="156" y="434"/>
                  </a:lnTo>
                  <a:close/>
                  <a:moveTo>
                    <a:pt x="727" y="197"/>
                  </a:moveTo>
                  <a:lnTo>
                    <a:pt x="716" y="200"/>
                  </a:lnTo>
                  <a:lnTo>
                    <a:pt x="707" y="207"/>
                  </a:lnTo>
                  <a:lnTo>
                    <a:pt x="701" y="217"/>
                  </a:lnTo>
                  <a:lnTo>
                    <a:pt x="699" y="230"/>
                  </a:lnTo>
                  <a:lnTo>
                    <a:pt x="701" y="243"/>
                  </a:lnTo>
                  <a:lnTo>
                    <a:pt x="707" y="254"/>
                  </a:lnTo>
                  <a:lnTo>
                    <a:pt x="716" y="260"/>
                  </a:lnTo>
                  <a:lnTo>
                    <a:pt x="727" y="262"/>
                  </a:lnTo>
                  <a:lnTo>
                    <a:pt x="1199" y="262"/>
                  </a:lnTo>
                  <a:lnTo>
                    <a:pt x="1210" y="260"/>
                  </a:lnTo>
                  <a:lnTo>
                    <a:pt x="1218" y="254"/>
                  </a:lnTo>
                  <a:lnTo>
                    <a:pt x="1224" y="243"/>
                  </a:lnTo>
                  <a:lnTo>
                    <a:pt x="1226" y="230"/>
                  </a:lnTo>
                  <a:lnTo>
                    <a:pt x="1224" y="217"/>
                  </a:lnTo>
                  <a:lnTo>
                    <a:pt x="1218" y="207"/>
                  </a:lnTo>
                  <a:lnTo>
                    <a:pt x="1210" y="200"/>
                  </a:lnTo>
                  <a:lnTo>
                    <a:pt x="1199" y="197"/>
                  </a:lnTo>
                  <a:lnTo>
                    <a:pt x="727" y="197"/>
                  </a:lnTo>
                  <a:close/>
                  <a:moveTo>
                    <a:pt x="224" y="0"/>
                  </a:moveTo>
                  <a:lnTo>
                    <a:pt x="1702" y="0"/>
                  </a:lnTo>
                  <a:lnTo>
                    <a:pt x="1738" y="4"/>
                  </a:lnTo>
                  <a:lnTo>
                    <a:pt x="1773" y="13"/>
                  </a:lnTo>
                  <a:lnTo>
                    <a:pt x="1805" y="31"/>
                  </a:lnTo>
                  <a:lnTo>
                    <a:pt x="1834" y="53"/>
                  </a:lnTo>
                  <a:lnTo>
                    <a:pt x="1860" y="81"/>
                  </a:lnTo>
                  <a:lnTo>
                    <a:pt x="1882" y="113"/>
                  </a:lnTo>
                  <a:lnTo>
                    <a:pt x="1900" y="148"/>
                  </a:lnTo>
                  <a:lnTo>
                    <a:pt x="1915" y="188"/>
                  </a:lnTo>
                  <a:lnTo>
                    <a:pt x="1923" y="229"/>
                  </a:lnTo>
                  <a:lnTo>
                    <a:pt x="1926" y="273"/>
                  </a:lnTo>
                  <a:lnTo>
                    <a:pt x="1926" y="3772"/>
                  </a:lnTo>
                  <a:lnTo>
                    <a:pt x="1923" y="3816"/>
                  </a:lnTo>
                  <a:lnTo>
                    <a:pt x="1915" y="3857"/>
                  </a:lnTo>
                  <a:lnTo>
                    <a:pt x="1900" y="3897"/>
                  </a:lnTo>
                  <a:lnTo>
                    <a:pt x="1882" y="3932"/>
                  </a:lnTo>
                  <a:lnTo>
                    <a:pt x="1860" y="3964"/>
                  </a:lnTo>
                  <a:lnTo>
                    <a:pt x="1834" y="3992"/>
                  </a:lnTo>
                  <a:lnTo>
                    <a:pt x="1805" y="4014"/>
                  </a:lnTo>
                  <a:lnTo>
                    <a:pt x="1773" y="4032"/>
                  </a:lnTo>
                  <a:lnTo>
                    <a:pt x="1738" y="4041"/>
                  </a:lnTo>
                  <a:lnTo>
                    <a:pt x="1702" y="4045"/>
                  </a:lnTo>
                  <a:lnTo>
                    <a:pt x="224" y="4045"/>
                  </a:lnTo>
                  <a:lnTo>
                    <a:pt x="188" y="4041"/>
                  </a:lnTo>
                  <a:lnTo>
                    <a:pt x="154" y="4032"/>
                  </a:lnTo>
                  <a:lnTo>
                    <a:pt x="122" y="4014"/>
                  </a:lnTo>
                  <a:lnTo>
                    <a:pt x="92" y="3992"/>
                  </a:lnTo>
                  <a:lnTo>
                    <a:pt x="66" y="3964"/>
                  </a:lnTo>
                  <a:lnTo>
                    <a:pt x="43" y="3932"/>
                  </a:lnTo>
                  <a:lnTo>
                    <a:pt x="25" y="3897"/>
                  </a:lnTo>
                  <a:lnTo>
                    <a:pt x="12" y="3857"/>
                  </a:lnTo>
                  <a:lnTo>
                    <a:pt x="3" y="3816"/>
                  </a:lnTo>
                  <a:lnTo>
                    <a:pt x="0" y="3772"/>
                  </a:lnTo>
                  <a:lnTo>
                    <a:pt x="0" y="273"/>
                  </a:lnTo>
                  <a:lnTo>
                    <a:pt x="3" y="229"/>
                  </a:lnTo>
                  <a:lnTo>
                    <a:pt x="12" y="188"/>
                  </a:lnTo>
                  <a:lnTo>
                    <a:pt x="25" y="148"/>
                  </a:lnTo>
                  <a:lnTo>
                    <a:pt x="43" y="113"/>
                  </a:lnTo>
                  <a:lnTo>
                    <a:pt x="66" y="81"/>
                  </a:lnTo>
                  <a:lnTo>
                    <a:pt x="92" y="53"/>
                  </a:lnTo>
                  <a:lnTo>
                    <a:pt x="122" y="31"/>
                  </a:lnTo>
                  <a:lnTo>
                    <a:pt x="154" y="13"/>
                  </a:lnTo>
                  <a:lnTo>
                    <a:pt x="188" y="4"/>
                  </a:lnTo>
                  <a:lnTo>
                    <a:pt x="22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" name="자유형 7"/>
            <p:cNvSpPr>
              <a:spLocks/>
            </p:cNvSpPr>
            <p:nvPr/>
          </p:nvSpPr>
          <p:spPr bwMode="auto">
            <a:xfrm>
              <a:off x="598771" y="3644382"/>
              <a:ext cx="158629" cy="138832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" name="Freeform 6"/>
            <p:cNvSpPr>
              <a:spLocks/>
            </p:cNvSpPr>
            <p:nvPr/>
          </p:nvSpPr>
          <p:spPr bwMode="auto">
            <a:xfrm rot="10800000" flipH="1" flipV="1">
              <a:off x="597941" y="2949079"/>
              <a:ext cx="160288" cy="142111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10" name="Group 20"/>
            <p:cNvGrpSpPr>
              <a:grpSpLocks noChangeAspect="1"/>
            </p:cNvGrpSpPr>
            <p:nvPr/>
          </p:nvGrpSpPr>
          <p:grpSpPr bwMode="auto">
            <a:xfrm>
              <a:off x="614039" y="2221163"/>
              <a:ext cx="128093" cy="174724"/>
              <a:chOff x="2597" y="4163"/>
              <a:chExt cx="217" cy="296"/>
            </a:xfrm>
            <a:grpFill/>
          </p:grpSpPr>
          <p:sp>
            <p:nvSpPr>
              <p:cNvPr id="19" name="Freeform 22"/>
              <p:cNvSpPr>
                <a:spLocks noEditPoints="1"/>
              </p:cNvSpPr>
              <p:nvPr/>
            </p:nvSpPr>
            <p:spPr bwMode="auto">
              <a:xfrm>
                <a:off x="2630" y="4163"/>
                <a:ext cx="151" cy="176"/>
              </a:xfrm>
              <a:custGeom>
                <a:avLst/>
                <a:gdLst>
                  <a:gd name="T0" fmla="*/ 410 w 1662"/>
                  <a:gd name="T1" fmla="*/ 645 h 1942"/>
                  <a:gd name="T2" fmla="*/ 309 w 1662"/>
                  <a:gd name="T3" fmla="*/ 847 h 1942"/>
                  <a:gd name="T4" fmla="*/ 255 w 1662"/>
                  <a:gd name="T5" fmla="*/ 1023 h 1942"/>
                  <a:gd name="T6" fmla="*/ 263 w 1662"/>
                  <a:gd name="T7" fmla="*/ 1206 h 1942"/>
                  <a:gd name="T8" fmla="*/ 347 w 1662"/>
                  <a:gd name="T9" fmla="*/ 1429 h 1942"/>
                  <a:gd name="T10" fmla="*/ 476 w 1662"/>
                  <a:gd name="T11" fmla="*/ 1620 h 1942"/>
                  <a:gd name="T12" fmla="*/ 638 w 1662"/>
                  <a:gd name="T13" fmla="*/ 1753 h 1942"/>
                  <a:gd name="T14" fmla="*/ 825 w 1662"/>
                  <a:gd name="T15" fmla="*/ 1803 h 1942"/>
                  <a:gd name="T16" fmla="*/ 1013 w 1662"/>
                  <a:gd name="T17" fmla="*/ 1753 h 1942"/>
                  <a:gd name="T18" fmla="*/ 1176 w 1662"/>
                  <a:gd name="T19" fmla="*/ 1619 h 1942"/>
                  <a:gd name="T20" fmla="*/ 1305 w 1662"/>
                  <a:gd name="T21" fmla="*/ 1428 h 1942"/>
                  <a:gd name="T22" fmla="*/ 1388 w 1662"/>
                  <a:gd name="T23" fmla="*/ 1205 h 1942"/>
                  <a:gd name="T24" fmla="*/ 1418 w 1662"/>
                  <a:gd name="T25" fmla="*/ 974 h 1942"/>
                  <a:gd name="T26" fmla="*/ 1266 w 1662"/>
                  <a:gd name="T27" fmla="*/ 836 h 1942"/>
                  <a:gd name="T28" fmla="*/ 1012 w 1662"/>
                  <a:gd name="T29" fmla="*/ 794 h 1942"/>
                  <a:gd name="T30" fmla="*/ 806 w 1662"/>
                  <a:gd name="T31" fmla="*/ 713 h 1942"/>
                  <a:gd name="T32" fmla="*/ 646 w 1662"/>
                  <a:gd name="T33" fmla="*/ 610 h 1942"/>
                  <a:gd name="T34" fmla="*/ 526 w 1662"/>
                  <a:gd name="T35" fmla="*/ 499 h 1942"/>
                  <a:gd name="T36" fmla="*/ 944 w 1662"/>
                  <a:gd name="T37" fmla="*/ 23 h 1942"/>
                  <a:gd name="T38" fmla="*/ 1152 w 1662"/>
                  <a:gd name="T39" fmla="*/ 118 h 1942"/>
                  <a:gd name="T40" fmla="*/ 1271 w 1662"/>
                  <a:gd name="T41" fmla="*/ 205 h 1942"/>
                  <a:gd name="T42" fmla="*/ 1388 w 1662"/>
                  <a:gd name="T43" fmla="*/ 323 h 1942"/>
                  <a:gd name="T44" fmla="*/ 1455 w 1662"/>
                  <a:gd name="T45" fmla="*/ 429 h 1942"/>
                  <a:gd name="T46" fmla="*/ 1524 w 1662"/>
                  <a:gd name="T47" fmla="*/ 626 h 1942"/>
                  <a:gd name="T48" fmla="*/ 1555 w 1662"/>
                  <a:gd name="T49" fmla="*/ 892 h 1942"/>
                  <a:gd name="T50" fmla="*/ 1619 w 1662"/>
                  <a:gd name="T51" fmla="*/ 939 h 1942"/>
                  <a:gd name="T52" fmla="*/ 1657 w 1662"/>
                  <a:gd name="T53" fmla="*/ 1032 h 1942"/>
                  <a:gd name="T54" fmla="*/ 1655 w 1662"/>
                  <a:gd name="T55" fmla="*/ 1183 h 1942"/>
                  <a:gd name="T56" fmla="*/ 1611 w 1662"/>
                  <a:gd name="T57" fmla="*/ 1304 h 1942"/>
                  <a:gd name="T58" fmla="*/ 1537 w 1662"/>
                  <a:gd name="T59" fmla="*/ 1372 h 1942"/>
                  <a:gd name="T60" fmla="*/ 1445 w 1662"/>
                  <a:gd name="T61" fmla="*/ 1454 h 1942"/>
                  <a:gd name="T62" fmla="*/ 1313 w 1662"/>
                  <a:gd name="T63" fmla="*/ 1670 h 1942"/>
                  <a:gd name="T64" fmla="*/ 1141 w 1662"/>
                  <a:gd name="T65" fmla="*/ 1836 h 1942"/>
                  <a:gd name="T66" fmla="*/ 937 w 1662"/>
                  <a:gd name="T67" fmla="*/ 1930 h 1942"/>
                  <a:gd name="T68" fmla="*/ 714 w 1662"/>
                  <a:gd name="T69" fmla="*/ 1930 h 1942"/>
                  <a:gd name="T70" fmla="*/ 510 w 1662"/>
                  <a:gd name="T71" fmla="*/ 1836 h 1942"/>
                  <a:gd name="T72" fmla="*/ 337 w 1662"/>
                  <a:gd name="T73" fmla="*/ 1669 h 1942"/>
                  <a:gd name="T74" fmla="*/ 205 w 1662"/>
                  <a:gd name="T75" fmla="*/ 1452 h 1942"/>
                  <a:gd name="T76" fmla="*/ 111 w 1662"/>
                  <a:gd name="T77" fmla="*/ 1364 h 1942"/>
                  <a:gd name="T78" fmla="*/ 39 w 1662"/>
                  <a:gd name="T79" fmla="*/ 1284 h 1942"/>
                  <a:gd name="T80" fmla="*/ 2 w 1662"/>
                  <a:gd name="T81" fmla="*/ 1143 h 1942"/>
                  <a:gd name="T82" fmla="*/ 9 w 1662"/>
                  <a:gd name="T83" fmla="*/ 1009 h 1942"/>
                  <a:gd name="T84" fmla="*/ 50 w 1662"/>
                  <a:gd name="T85" fmla="*/ 930 h 1942"/>
                  <a:gd name="T86" fmla="*/ 98 w 1662"/>
                  <a:gd name="T87" fmla="*/ 851 h 1942"/>
                  <a:gd name="T88" fmla="*/ 85 w 1662"/>
                  <a:gd name="T89" fmla="*/ 643 h 1942"/>
                  <a:gd name="T90" fmla="*/ 120 w 1662"/>
                  <a:gd name="T91" fmla="*/ 487 h 1942"/>
                  <a:gd name="T92" fmla="*/ 183 w 1662"/>
                  <a:gd name="T93" fmla="*/ 377 h 1942"/>
                  <a:gd name="T94" fmla="*/ 257 w 1662"/>
                  <a:gd name="T95" fmla="*/ 305 h 1942"/>
                  <a:gd name="T96" fmla="*/ 319 w 1662"/>
                  <a:gd name="T97" fmla="*/ 266 h 1942"/>
                  <a:gd name="T98" fmla="*/ 352 w 1662"/>
                  <a:gd name="T99" fmla="*/ 246 h 1942"/>
                  <a:gd name="T100" fmla="*/ 390 w 1662"/>
                  <a:gd name="T101" fmla="*/ 196 h 1942"/>
                  <a:gd name="T102" fmla="*/ 459 w 1662"/>
                  <a:gd name="T103" fmla="*/ 127 h 1942"/>
                  <a:gd name="T104" fmla="*/ 559 w 1662"/>
                  <a:gd name="T105" fmla="*/ 57 h 1942"/>
                  <a:gd name="T106" fmla="*/ 690 w 1662"/>
                  <a:gd name="T107" fmla="*/ 10 h 19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662" h="1942">
                    <a:moveTo>
                      <a:pt x="526" y="499"/>
                    </a:moveTo>
                    <a:lnTo>
                      <a:pt x="484" y="546"/>
                    </a:lnTo>
                    <a:lnTo>
                      <a:pt x="445" y="595"/>
                    </a:lnTo>
                    <a:lnTo>
                      <a:pt x="410" y="645"/>
                    </a:lnTo>
                    <a:lnTo>
                      <a:pt x="379" y="696"/>
                    </a:lnTo>
                    <a:lnTo>
                      <a:pt x="352" y="747"/>
                    </a:lnTo>
                    <a:lnTo>
                      <a:pt x="329" y="797"/>
                    </a:lnTo>
                    <a:lnTo>
                      <a:pt x="309" y="847"/>
                    </a:lnTo>
                    <a:lnTo>
                      <a:pt x="291" y="895"/>
                    </a:lnTo>
                    <a:lnTo>
                      <a:pt x="277" y="941"/>
                    </a:lnTo>
                    <a:lnTo>
                      <a:pt x="264" y="984"/>
                    </a:lnTo>
                    <a:lnTo>
                      <a:pt x="255" y="1023"/>
                    </a:lnTo>
                    <a:lnTo>
                      <a:pt x="247" y="1059"/>
                    </a:lnTo>
                    <a:lnTo>
                      <a:pt x="241" y="1091"/>
                    </a:lnTo>
                    <a:lnTo>
                      <a:pt x="250" y="1148"/>
                    </a:lnTo>
                    <a:lnTo>
                      <a:pt x="263" y="1206"/>
                    </a:lnTo>
                    <a:lnTo>
                      <a:pt x="280" y="1263"/>
                    </a:lnTo>
                    <a:lnTo>
                      <a:pt x="299" y="1320"/>
                    </a:lnTo>
                    <a:lnTo>
                      <a:pt x="322" y="1375"/>
                    </a:lnTo>
                    <a:lnTo>
                      <a:pt x="347" y="1429"/>
                    </a:lnTo>
                    <a:lnTo>
                      <a:pt x="375" y="1480"/>
                    </a:lnTo>
                    <a:lnTo>
                      <a:pt x="406" y="1530"/>
                    </a:lnTo>
                    <a:lnTo>
                      <a:pt x="440" y="1576"/>
                    </a:lnTo>
                    <a:lnTo>
                      <a:pt x="476" y="1620"/>
                    </a:lnTo>
                    <a:lnTo>
                      <a:pt x="513" y="1659"/>
                    </a:lnTo>
                    <a:lnTo>
                      <a:pt x="553" y="1695"/>
                    </a:lnTo>
                    <a:lnTo>
                      <a:pt x="594" y="1726"/>
                    </a:lnTo>
                    <a:lnTo>
                      <a:pt x="638" y="1753"/>
                    </a:lnTo>
                    <a:lnTo>
                      <a:pt x="683" y="1774"/>
                    </a:lnTo>
                    <a:lnTo>
                      <a:pt x="729" y="1789"/>
                    </a:lnTo>
                    <a:lnTo>
                      <a:pt x="777" y="1800"/>
                    </a:lnTo>
                    <a:lnTo>
                      <a:pt x="825" y="1803"/>
                    </a:lnTo>
                    <a:lnTo>
                      <a:pt x="875" y="1800"/>
                    </a:lnTo>
                    <a:lnTo>
                      <a:pt x="922" y="1789"/>
                    </a:lnTo>
                    <a:lnTo>
                      <a:pt x="968" y="1774"/>
                    </a:lnTo>
                    <a:lnTo>
                      <a:pt x="1013" y="1753"/>
                    </a:lnTo>
                    <a:lnTo>
                      <a:pt x="1056" y="1726"/>
                    </a:lnTo>
                    <a:lnTo>
                      <a:pt x="1099" y="1695"/>
                    </a:lnTo>
                    <a:lnTo>
                      <a:pt x="1139" y="1659"/>
                    </a:lnTo>
                    <a:lnTo>
                      <a:pt x="1176" y="1619"/>
                    </a:lnTo>
                    <a:lnTo>
                      <a:pt x="1212" y="1576"/>
                    </a:lnTo>
                    <a:lnTo>
                      <a:pt x="1245" y="1529"/>
                    </a:lnTo>
                    <a:lnTo>
                      <a:pt x="1276" y="1480"/>
                    </a:lnTo>
                    <a:lnTo>
                      <a:pt x="1305" y="1428"/>
                    </a:lnTo>
                    <a:lnTo>
                      <a:pt x="1330" y="1374"/>
                    </a:lnTo>
                    <a:lnTo>
                      <a:pt x="1353" y="1319"/>
                    </a:lnTo>
                    <a:lnTo>
                      <a:pt x="1372" y="1262"/>
                    </a:lnTo>
                    <a:lnTo>
                      <a:pt x="1388" y="1205"/>
                    </a:lnTo>
                    <a:lnTo>
                      <a:pt x="1401" y="1147"/>
                    </a:lnTo>
                    <a:lnTo>
                      <a:pt x="1411" y="1089"/>
                    </a:lnTo>
                    <a:lnTo>
                      <a:pt x="1416" y="1032"/>
                    </a:lnTo>
                    <a:lnTo>
                      <a:pt x="1418" y="974"/>
                    </a:lnTo>
                    <a:lnTo>
                      <a:pt x="1417" y="904"/>
                    </a:lnTo>
                    <a:lnTo>
                      <a:pt x="1414" y="838"/>
                    </a:lnTo>
                    <a:lnTo>
                      <a:pt x="1339" y="839"/>
                    </a:lnTo>
                    <a:lnTo>
                      <a:pt x="1266" y="836"/>
                    </a:lnTo>
                    <a:lnTo>
                      <a:pt x="1198" y="830"/>
                    </a:lnTo>
                    <a:lnTo>
                      <a:pt x="1133" y="820"/>
                    </a:lnTo>
                    <a:lnTo>
                      <a:pt x="1070" y="808"/>
                    </a:lnTo>
                    <a:lnTo>
                      <a:pt x="1012" y="794"/>
                    </a:lnTo>
                    <a:lnTo>
                      <a:pt x="956" y="777"/>
                    </a:lnTo>
                    <a:lnTo>
                      <a:pt x="903" y="757"/>
                    </a:lnTo>
                    <a:lnTo>
                      <a:pt x="853" y="737"/>
                    </a:lnTo>
                    <a:lnTo>
                      <a:pt x="806" y="713"/>
                    </a:lnTo>
                    <a:lnTo>
                      <a:pt x="762" y="690"/>
                    </a:lnTo>
                    <a:lnTo>
                      <a:pt x="721" y="664"/>
                    </a:lnTo>
                    <a:lnTo>
                      <a:pt x="682" y="638"/>
                    </a:lnTo>
                    <a:lnTo>
                      <a:pt x="646" y="610"/>
                    </a:lnTo>
                    <a:lnTo>
                      <a:pt x="612" y="583"/>
                    </a:lnTo>
                    <a:lnTo>
                      <a:pt x="581" y="555"/>
                    </a:lnTo>
                    <a:lnTo>
                      <a:pt x="552" y="527"/>
                    </a:lnTo>
                    <a:lnTo>
                      <a:pt x="526" y="499"/>
                    </a:lnTo>
                    <a:close/>
                    <a:moveTo>
                      <a:pt x="808" y="0"/>
                    </a:moveTo>
                    <a:lnTo>
                      <a:pt x="851" y="3"/>
                    </a:lnTo>
                    <a:lnTo>
                      <a:pt x="897" y="11"/>
                    </a:lnTo>
                    <a:lnTo>
                      <a:pt x="944" y="23"/>
                    </a:lnTo>
                    <a:lnTo>
                      <a:pt x="993" y="39"/>
                    </a:lnTo>
                    <a:lnTo>
                      <a:pt x="1044" y="60"/>
                    </a:lnTo>
                    <a:lnTo>
                      <a:pt x="1097" y="86"/>
                    </a:lnTo>
                    <a:lnTo>
                      <a:pt x="1152" y="118"/>
                    </a:lnTo>
                    <a:lnTo>
                      <a:pt x="1179" y="135"/>
                    </a:lnTo>
                    <a:lnTo>
                      <a:pt x="1208" y="155"/>
                    </a:lnTo>
                    <a:lnTo>
                      <a:pt x="1239" y="179"/>
                    </a:lnTo>
                    <a:lnTo>
                      <a:pt x="1271" y="205"/>
                    </a:lnTo>
                    <a:lnTo>
                      <a:pt x="1304" y="233"/>
                    </a:lnTo>
                    <a:lnTo>
                      <a:pt x="1334" y="261"/>
                    </a:lnTo>
                    <a:lnTo>
                      <a:pt x="1363" y="292"/>
                    </a:lnTo>
                    <a:lnTo>
                      <a:pt x="1388" y="323"/>
                    </a:lnTo>
                    <a:lnTo>
                      <a:pt x="1409" y="353"/>
                    </a:lnTo>
                    <a:lnTo>
                      <a:pt x="1409" y="353"/>
                    </a:lnTo>
                    <a:lnTo>
                      <a:pt x="1433" y="389"/>
                    </a:lnTo>
                    <a:lnTo>
                      <a:pt x="1455" y="429"/>
                    </a:lnTo>
                    <a:lnTo>
                      <a:pt x="1475" y="472"/>
                    </a:lnTo>
                    <a:lnTo>
                      <a:pt x="1493" y="519"/>
                    </a:lnTo>
                    <a:lnTo>
                      <a:pt x="1509" y="570"/>
                    </a:lnTo>
                    <a:lnTo>
                      <a:pt x="1524" y="626"/>
                    </a:lnTo>
                    <a:lnTo>
                      <a:pt x="1535" y="685"/>
                    </a:lnTo>
                    <a:lnTo>
                      <a:pt x="1545" y="749"/>
                    </a:lnTo>
                    <a:lnTo>
                      <a:pt x="1551" y="817"/>
                    </a:lnTo>
                    <a:lnTo>
                      <a:pt x="1555" y="892"/>
                    </a:lnTo>
                    <a:lnTo>
                      <a:pt x="1573" y="900"/>
                    </a:lnTo>
                    <a:lnTo>
                      <a:pt x="1590" y="910"/>
                    </a:lnTo>
                    <a:lnTo>
                      <a:pt x="1605" y="922"/>
                    </a:lnTo>
                    <a:lnTo>
                      <a:pt x="1619" y="939"/>
                    </a:lnTo>
                    <a:lnTo>
                      <a:pt x="1632" y="957"/>
                    </a:lnTo>
                    <a:lnTo>
                      <a:pt x="1642" y="979"/>
                    </a:lnTo>
                    <a:lnTo>
                      <a:pt x="1651" y="1003"/>
                    </a:lnTo>
                    <a:lnTo>
                      <a:pt x="1657" y="1032"/>
                    </a:lnTo>
                    <a:lnTo>
                      <a:pt x="1661" y="1064"/>
                    </a:lnTo>
                    <a:lnTo>
                      <a:pt x="1662" y="1102"/>
                    </a:lnTo>
                    <a:lnTo>
                      <a:pt x="1660" y="1143"/>
                    </a:lnTo>
                    <a:lnTo>
                      <a:pt x="1655" y="1183"/>
                    </a:lnTo>
                    <a:lnTo>
                      <a:pt x="1648" y="1218"/>
                    </a:lnTo>
                    <a:lnTo>
                      <a:pt x="1638" y="1250"/>
                    </a:lnTo>
                    <a:lnTo>
                      <a:pt x="1625" y="1278"/>
                    </a:lnTo>
                    <a:lnTo>
                      <a:pt x="1611" y="1304"/>
                    </a:lnTo>
                    <a:lnTo>
                      <a:pt x="1595" y="1325"/>
                    </a:lnTo>
                    <a:lnTo>
                      <a:pt x="1577" y="1344"/>
                    </a:lnTo>
                    <a:lnTo>
                      <a:pt x="1558" y="1360"/>
                    </a:lnTo>
                    <a:lnTo>
                      <a:pt x="1537" y="1372"/>
                    </a:lnTo>
                    <a:lnTo>
                      <a:pt x="1515" y="1382"/>
                    </a:lnTo>
                    <a:lnTo>
                      <a:pt x="1493" y="1390"/>
                    </a:lnTo>
                    <a:lnTo>
                      <a:pt x="1471" y="1395"/>
                    </a:lnTo>
                    <a:lnTo>
                      <a:pt x="1445" y="1454"/>
                    </a:lnTo>
                    <a:lnTo>
                      <a:pt x="1416" y="1512"/>
                    </a:lnTo>
                    <a:lnTo>
                      <a:pt x="1385" y="1567"/>
                    </a:lnTo>
                    <a:lnTo>
                      <a:pt x="1350" y="1620"/>
                    </a:lnTo>
                    <a:lnTo>
                      <a:pt x="1313" y="1670"/>
                    </a:lnTo>
                    <a:lnTo>
                      <a:pt x="1273" y="1717"/>
                    </a:lnTo>
                    <a:lnTo>
                      <a:pt x="1231" y="1761"/>
                    </a:lnTo>
                    <a:lnTo>
                      <a:pt x="1187" y="1801"/>
                    </a:lnTo>
                    <a:lnTo>
                      <a:pt x="1141" y="1836"/>
                    </a:lnTo>
                    <a:lnTo>
                      <a:pt x="1092" y="1868"/>
                    </a:lnTo>
                    <a:lnTo>
                      <a:pt x="1042" y="1893"/>
                    </a:lnTo>
                    <a:lnTo>
                      <a:pt x="990" y="1915"/>
                    </a:lnTo>
                    <a:lnTo>
                      <a:pt x="937" y="1930"/>
                    </a:lnTo>
                    <a:lnTo>
                      <a:pt x="882" y="1939"/>
                    </a:lnTo>
                    <a:lnTo>
                      <a:pt x="825" y="1942"/>
                    </a:lnTo>
                    <a:lnTo>
                      <a:pt x="769" y="1939"/>
                    </a:lnTo>
                    <a:lnTo>
                      <a:pt x="714" y="1930"/>
                    </a:lnTo>
                    <a:lnTo>
                      <a:pt x="661" y="1915"/>
                    </a:lnTo>
                    <a:lnTo>
                      <a:pt x="608" y="1893"/>
                    </a:lnTo>
                    <a:lnTo>
                      <a:pt x="558" y="1867"/>
                    </a:lnTo>
                    <a:lnTo>
                      <a:pt x="510" y="1836"/>
                    </a:lnTo>
                    <a:lnTo>
                      <a:pt x="464" y="1800"/>
                    </a:lnTo>
                    <a:lnTo>
                      <a:pt x="419" y="1760"/>
                    </a:lnTo>
                    <a:lnTo>
                      <a:pt x="377" y="1716"/>
                    </a:lnTo>
                    <a:lnTo>
                      <a:pt x="337" y="1669"/>
                    </a:lnTo>
                    <a:lnTo>
                      <a:pt x="300" y="1618"/>
                    </a:lnTo>
                    <a:lnTo>
                      <a:pt x="266" y="1565"/>
                    </a:lnTo>
                    <a:lnTo>
                      <a:pt x="234" y="1510"/>
                    </a:lnTo>
                    <a:lnTo>
                      <a:pt x="205" y="1452"/>
                    </a:lnTo>
                    <a:lnTo>
                      <a:pt x="179" y="1392"/>
                    </a:lnTo>
                    <a:lnTo>
                      <a:pt x="156" y="1386"/>
                    </a:lnTo>
                    <a:lnTo>
                      <a:pt x="133" y="1376"/>
                    </a:lnTo>
                    <a:lnTo>
                      <a:pt x="111" y="1364"/>
                    </a:lnTo>
                    <a:lnTo>
                      <a:pt x="91" y="1349"/>
                    </a:lnTo>
                    <a:lnTo>
                      <a:pt x="72" y="1330"/>
                    </a:lnTo>
                    <a:lnTo>
                      <a:pt x="55" y="1309"/>
                    </a:lnTo>
                    <a:lnTo>
                      <a:pt x="39" y="1284"/>
                    </a:lnTo>
                    <a:lnTo>
                      <a:pt x="26" y="1254"/>
                    </a:lnTo>
                    <a:lnTo>
                      <a:pt x="15" y="1221"/>
                    </a:lnTo>
                    <a:lnTo>
                      <a:pt x="7" y="1184"/>
                    </a:lnTo>
                    <a:lnTo>
                      <a:pt x="2" y="1143"/>
                    </a:lnTo>
                    <a:lnTo>
                      <a:pt x="0" y="1104"/>
                    </a:lnTo>
                    <a:lnTo>
                      <a:pt x="1" y="1068"/>
                    </a:lnTo>
                    <a:lnTo>
                      <a:pt x="4" y="1038"/>
                    </a:lnTo>
                    <a:lnTo>
                      <a:pt x="9" y="1009"/>
                    </a:lnTo>
                    <a:lnTo>
                      <a:pt x="17" y="985"/>
                    </a:lnTo>
                    <a:lnTo>
                      <a:pt x="27" y="964"/>
                    </a:lnTo>
                    <a:lnTo>
                      <a:pt x="38" y="946"/>
                    </a:lnTo>
                    <a:lnTo>
                      <a:pt x="50" y="930"/>
                    </a:lnTo>
                    <a:lnTo>
                      <a:pt x="65" y="916"/>
                    </a:lnTo>
                    <a:lnTo>
                      <a:pt x="80" y="906"/>
                    </a:lnTo>
                    <a:lnTo>
                      <a:pt x="96" y="897"/>
                    </a:lnTo>
                    <a:lnTo>
                      <a:pt x="98" y="851"/>
                    </a:lnTo>
                    <a:lnTo>
                      <a:pt x="89" y="794"/>
                    </a:lnTo>
                    <a:lnTo>
                      <a:pt x="85" y="740"/>
                    </a:lnTo>
                    <a:lnTo>
                      <a:pt x="83" y="690"/>
                    </a:lnTo>
                    <a:lnTo>
                      <a:pt x="85" y="643"/>
                    </a:lnTo>
                    <a:lnTo>
                      <a:pt x="90" y="599"/>
                    </a:lnTo>
                    <a:lnTo>
                      <a:pt x="98" y="559"/>
                    </a:lnTo>
                    <a:lnTo>
                      <a:pt x="108" y="522"/>
                    </a:lnTo>
                    <a:lnTo>
                      <a:pt x="120" y="487"/>
                    </a:lnTo>
                    <a:lnTo>
                      <a:pt x="134" y="455"/>
                    </a:lnTo>
                    <a:lnTo>
                      <a:pt x="149" y="427"/>
                    </a:lnTo>
                    <a:lnTo>
                      <a:pt x="166" y="400"/>
                    </a:lnTo>
                    <a:lnTo>
                      <a:pt x="183" y="377"/>
                    </a:lnTo>
                    <a:lnTo>
                      <a:pt x="202" y="355"/>
                    </a:lnTo>
                    <a:lnTo>
                      <a:pt x="220" y="337"/>
                    </a:lnTo>
                    <a:lnTo>
                      <a:pt x="239" y="320"/>
                    </a:lnTo>
                    <a:lnTo>
                      <a:pt x="257" y="305"/>
                    </a:lnTo>
                    <a:lnTo>
                      <a:pt x="274" y="293"/>
                    </a:lnTo>
                    <a:lnTo>
                      <a:pt x="290" y="282"/>
                    </a:lnTo>
                    <a:lnTo>
                      <a:pt x="305" y="273"/>
                    </a:lnTo>
                    <a:lnTo>
                      <a:pt x="319" y="266"/>
                    </a:lnTo>
                    <a:lnTo>
                      <a:pt x="331" y="260"/>
                    </a:lnTo>
                    <a:lnTo>
                      <a:pt x="341" y="255"/>
                    </a:lnTo>
                    <a:lnTo>
                      <a:pt x="348" y="253"/>
                    </a:lnTo>
                    <a:lnTo>
                      <a:pt x="352" y="246"/>
                    </a:lnTo>
                    <a:lnTo>
                      <a:pt x="359" y="237"/>
                    </a:lnTo>
                    <a:lnTo>
                      <a:pt x="367" y="225"/>
                    </a:lnTo>
                    <a:lnTo>
                      <a:pt x="377" y="212"/>
                    </a:lnTo>
                    <a:lnTo>
                      <a:pt x="390" y="196"/>
                    </a:lnTo>
                    <a:lnTo>
                      <a:pt x="404" y="180"/>
                    </a:lnTo>
                    <a:lnTo>
                      <a:pt x="421" y="163"/>
                    </a:lnTo>
                    <a:lnTo>
                      <a:pt x="439" y="145"/>
                    </a:lnTo>
                    <a:lnTo>
                      <a:pt x="459" y="127"/>
                    </a:lnTo>
                    <a:lnTo>
                      <a:pt x="481" y="108"/>
                    </a:lnTo>
                    <a:lnTo>
                      <a:pt x="505" y="91"/>
                    </a:lnTo>
                    <a:lnTo>
                      <a:pt x="531" y="74"/>
                    </a:lnTo>
                    <a:lnTo>
                      <a:pt x="559" y="57"/>
                    </a:lnTo>
                    <a:lnTo>
                      <a:pt x="589" y="43"/>
                    </a:lnTo>
                    <a:lnTo>
                      <a:pt x="620" y="30"/>
                    </a:lnTo>
                    <a:lnTo>
                      <a:pt x="655" y="19"/>
                    </a:lnTo>
                    <a:lnTo>
                      <a:pt x="690" y="10"/>
                    </a:lnTo>
                    <a:lnTo>
                      <a:pt x="728" y="3"/>
                    </a:lnTo>
                    <a:lnTo>
                      <a:pt x="767" y="0"/>
                    </a:lnTo>
                    <a:lnTo>
                      <a:pt x="80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20" name="Freeform 23"/>
              <p:cNvSpPr>
                <a:spLocks noEditPoints="1"/>
              </p:cNvSpPr>
              <p:nvPr/>
            </p:nvSpPr>
            <p:spPr bwMode="auto">
              <a:xfrm>
                <a:off x="2664" y="4250"/>
                <a:ext cx="83" cy="27"/>
              </a:xfrm>
              <a:custGeom>
                <a:avLst/>
                <a:gdLst>
                  <a:gd name="T0" fmla="*/ 613 w 916"/>
                  <a:gd name="T1" fmla="*/ 78 h 300"/>
                  <a:gd name="T2" fmla="*/ 561 w 916"/>
                  <a:gd name="T3" fmla="*/ 109 h 300"/>
                  <a:gd name="T4" fmla="*/ 554 w 916"/>
                  <a:gd name="T5" fmla="*/ 165 h 300"/>
                  <a:gd name="T6" fmla="*/ 579 w 916"/>
                  <a:gd name="T7" fmla="*/ 210 h 300"/>
                  <a:gd name="T8" fmla="*/ 665 w 916"/>
                  <a:gd name="T9" fmla="*/ 229 h 300"/>
                  <a:gd name="T10" fmla="*/ 787 w 916"/>
                  <a:gd name="T11" fmla="*/ 223 h 300"/>
                  <a:gd name="T12" fmla="*/ 839 w 916"/>
                  <a:gd name="T13" fmla="*/ 191 h 300"/>
                  <a:gd name="T14" fmla="*/ 846 w 916"/>
                  <a:gd name="T15" fmla="*/ 135 h 300"/>
                  <a:gd name="T16" fmla="*/ 820 w 916"/>
                  <a:gd name="T17" fmla="*/ 90 h 300"/>
                  <a:gd name="T18" fmla="*/ 734 w 916"/>
                  <a:gd name="T19" fmla="*/ 72 h 300"/>
                  <a:gd name="T20" fmla="*/ 153 w 916"/>
                  <a:gd name="T21" fmla="*/ 74 h 300"/>
                  <a:gd name="T22" fmla="*/ 85 w 916"/>
                  <a:gd name="T23" fmla="*/ 99 h 300"/>
                  <a:gd name="T24" fmla="*/ 70 w 916"/>
                  <a:gd name="T25" fmla="*/ 150 h 300"/>
                  <a:gd name="T26" fmla="*/ 85 w 916"/>
                  <a:gd name="T27" fmla="*/ 201 h 300"/>
                  <a:gd name="T28" fmla="*/ 153 w 916"/>
                  <a:gd name="T29" fmla="*/ 227 h 300"/>
                  <a:gd name="T30" fmla="*/ 280 w 916"/>
                  <a:gd name="T31" fmla="*/ 227 h 300"/>
                  <a:gd name="T32" fmla="*/ 348 w 916"/>
                  <a:gd name="T33" fmla="*/ 201 h 300"/>
                  <a:gd name="T34" fmla="*/ 363 w 916"/>
                  <a:gd name="T35" fmla="*/ 150 h 300"/>
                  <a:gd name="T36" fmla="*/ 348 w 916"/>
                  <a:gd name="T37" fmla="*/ 99 h 300"/>
                  <a:gd name="T38" fmla="*/ 280 w 916"/>
                  <a:gd name="T39" fmla="*/ 74 h 300"/>
                  <a:gd name="T40" fmla="*/ 234 w 916"/>
                  <a:gd name="T41" fmla="*/ 0 h 300"/>
                  <a:gd name="T42" fmla="*/ 321 w 916"/>
                  <a:gd name="T43" fmla="*/ 9 h 300"/>
                  <a:gd name="T44" fmla="*/ 400 w 916"/>
                  <a:gd name="T45" fmla="*/ 53 h 300"/>
                  <a:gd name="T46" fmla="*/ 574 w 916"/>
                  <a:gd name="T47" fmla="*/ 17 h 300"/>
                  <a:gd name="T48" fmla="*/ 662 w 916"/>
                  <a:gd name="T49" fmla="*/ 1 h 300"/>
                  <a:gd name="T50" fmla="*/ 732 w 916"/>
                  <a:gd name="T51" fmla="*/ 0 h 300"/>
                  <a:gd name="T52" fmla="*/ 806 w 916"/>
                  <a:gd name="T53" fmla="*/ 10 h 300"/>
                  <a:gd name="T54" fmla="*/ 875 w 916"/>
                  <a:gd name="T55" fmla="*/ 45 h 300"/>
                  <a:gd name="T56" fmla="*/ 914 w 916"/>
                  <a:gd name="T57" fmla="*/ 123 h 300"/>
                  <a:gd name="T58" fmla="*/ 900 w 916"/>
                  <a:gd name="T59" fmla="*/ 223 h 300"/>
                  <a:gd name="T60" fmla="*/ 843 w 916"/>
                  <a:gd name="T61" fmla="*/ 277 h 300"/>
                  <a:gd name="T62" fmla="*/ 768 w 916"/>
                  <a:gd name="T63" fmla="*/ 297 h 300"/>
                  <a:gd name="T64" fmla="*/ 699 w 916"/>
                  <a:gd name="T65" fmla="*/ 300 h 300"/>
                  <a:gd name="T66" fmla="*/ 632 w 916"/>
                  <a:gd name="T67" fmla="*/ 297 h 300"/>
                  <a:gd name="T68" fmla="*/ 557 w 916"/>
                  <a:gd name="T69" fmla="*/ 277 h 300"/>
                  <a:gd name="T70" fmla="*/ 500 w 916"/>
                  <a:gd name="T71" fmla="*/ 224 h 300"/>
                  <a:gd name="T72" fmla="*/ 485 w 916"/>
                  <a:gd name="T73" fmla="*/ 137 h 300"/>
                  <a:gd name="T74" fmla="*/ 432 w 916"/>
                  <a:gd name="T75" fmla="*/ 150 h 300"/>
                  <a:gd name="T76" fmla="*/ 405 w 916"/>
                  <a:gd name="T77" fmla="*/ 241 h 300"/>
                  <a:gd name="T78" fmla="*/ 342 w 916"/>
                  <a:gd name="T79" fmla="*/ 284 h 300"/>
                  <a:gd name="T80" fmla="*/ 266 w 916"/>
                  <a:gd name="T81" fmla="*/ 298 h 300"/>
                  <a:gd name="T82" fmla="*/ 201 w 916"/>
                  <a:gd name="T83" fmla="*/ 299 h 300"/>
                  <a:gd name="T84" fmla="*/ 129 w 916"/>
                  <a:gd name="T85" fmla="*/ 294 h 300"/>
                  <a:gd name="T86" fmla="*/ 57 w 916"/>
                  <a:gd name="T87" fmla="*/ 267 h 300"/>
                  <a:gd name="T88" fmla="*/ 7 w 916"/>
                  <a:gd name="T89" fmla="*/ 202 h 300"/>
                  <a:gd name="T90" fmla="*/ 7 w 916"/>
                  <a:gd name="T91" fmla="*/ 98 h 300"/>
                  <a:gd name="T92" fmla="*/ 57 w 916"/>
                  <a:gd name="T93" fmla="*/ 33 h 300"/>
                  <a:gd name="T94" fmla="*/ 129 w 916"/>
                  <a:gd name="T95" fmla="*/ 6 h 300"/>
                  <a:gd name="T96" fmla="*/ 201 w 916"/>
                  <a:gd name="T97" fmla="*/ 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16" h="300">
                    <a:moveTo>
                      <a:pt x="699" y="71"/>
                    </a:moveTo>
                    <a:lnTo>
                      <a:pt x="665" y="72"/>
                    </a:lnTo>
                    <a:lnTo>
                      <a:pt x="636" y="74"/>
                    </a:lnTo>
                    <a:lnTo>
                      <a:pt x="613" y="78"/>
                    </a:lnTo>
                    <a:lnTo>
                      <a:pt x="594" y="83"/>
                    </a:lnTo>
                    <a:lnTo>
                      <a:pt x="579" y="90"/>
                    </a:lnTo>
                    <a:lnTo>
                      <a:pt x="569" y="99"/>
                    </a:lnTo>
                    <a:lnTo>
                      <a:pt x="561" y="109"/>
                    </a:lnTo>
                    <a:lnTo>
                      <a:pt x="556" y="122"/>
                    </a:lnTo>
                    <a:lnTo>
                      <a:pt x="554" y="135"/>
                    </a:lnTo>
                    <a:lnTo>
                      <a:pt x="553" y="150"/>
                    </a:lnTo>
                    <a:lnTo>
                      <a:pt x="554" y="165"/>
                    </a:lnTo>
                    <a:lnTo>
                      <a:pt x="556" y="179"/>
                    </a:lnTo>
                    <a:lnTo>
                      <a:pt x="561" y="191"/>
                    </a:lnTo>
                    <a:lnTo>
                      <a:pt x="569" y="201"/>
                    </a:lnTo>
                    <a:lnTo>
                      <a:pt x="579" y="210"/>
                    </a:lnTo>
                    <a:lnTo>
                      <a:pt x="594" y="216"/>
                    </a:lnTo>
                    <a:lnTo>
                      <a:pt x="613" y="223"/>
                    </a:lnTo>
                    <a:lnTo>
                      <a:pt x="636" y="227"/>
                    </a:lnTo>
                    <a:lnTo>
                      <a:pt x="665" y="229"/>
                    </a:lnTo>
                    <a:lnTo>
                      <a:pt x="699" y="230"/>
                    </a:lnTo>
                    <a:lnTo>
                      <a:pt x="734" y="229"/>
                    </a:lnTo>
                    <a:lnTo>
                      <a:pt x="763" y="227"/>
                    </a:lnTo>
                    <a:lnTo>
                      <a:pt x="787" y="223"/>
                    </a:lnTo>
                    <a:lnTo>
                      <a:pt x="805" y="216"/>
                    </a:lnTo>
                    <a:lnTo>
                      <a:pt x="820" y="210"/>
                    </a:lnTo>
                    <a:lnTo>
                      <a:pt x="831" y="201"/>
                    </a:lnTo>
                    <a:lnTo>
                      <a:pt x="839" y="191"/>
                    </a:lnTo>
                    <a:lnTo>
                      <a:pt x="843" y="179"/>
                    </a:lnTo>
                    <a:lnTo>
                      <a:pt x="846" y="165"/>
                    </a:lnTo>
                    <a:lnTo>
                      <a:pt x="847" y="150"/>
                    </a:lnTo>
                    <a:lnTo>
                      <a:pt x="846" y="135"/>
                    </a:lnTo>
                    <a:lnTo>
                      <a:pt x="843" y="122"/>
                    </a:lnTo>
                    <a:lnTo>
                      <a:pt x="839" y="109"/>
                    </a:lnTo>
                    <a:lnTo>
                      <a:pt x="831" y="99"/>
                    </a:lnTo>
                    <a:lnTo>
                      <a:pt x="820" y="90"/>
                    </a:lnTo>
                    <a:lnTo>
                      <a:pt x="805" y="83"/>
                    </a:lnTo>
                    <a:lnTo>
                      <a:pt x="787" y="78"/>
                    </a:lnTo>
                    <a:lnTo>
                      <a:pt x="763" y="74"/>
                    </a:lnTo>
                    <a:lnTo>
                      <a:pt x="734" y="72"/>
                    </a:lnTo>
                    <a:lnTo>
                      <a:pt x="699" y="71"/>
                    </a:lnTo>
                    <a:close/>
                    <a:moveTo>
                      <a:pt x="216" y="71"/>
                    </a:moveTo>
                    <a:lnTo>
                      <a:pt x="182" y="72"/>
                    </a:lnTo>
                    <a:lnTo>
                      <a:pt x="153" y="74"/>
                    </a:lnTo>
                    <a:lnTo>
                      <a:pt x="130" y="78"/>
                    </a:lnTo>
                    <a:lnTo>
                      <a:pt x="111" y="83"/>
                    </a:lnTo>
                    <a:lnTo>
                      <a:pt x="96" y="90"/>
                    </a:lnTo>
                    <a:lnTo>
                      <a:pt x="85" y="99"/>
                    </a:lnTo>
                    <a:lnTo>
                      <a:pt x="78" y="109"/>
                    </a:lnTo>
                    <a:lnTo>
                      <a:pt x="73" y="122"/>
                    </a:lnTo>
                    <a:lnTo>
                      <a:pt x="70" y="135"/>
                    </a:lnTo>
                    <a:lnTo>
                      <a:pt x="70" y="150"/>
                    </a:lnTo>
                    <a:lnTo>
                      <a:pt x="70" y="165"/>
                    </a:lnTo>
                    <a:lnTo>
                      <a:pt x="73" y="179"/>
                    </a:lnTo>
                    <a:lnTo>
                      <a:pt x="78" y="191"/>
                    </a:lnTo>
                    <a:lnTo>
                      <a:pt x="85" y="201"/>
                    </a:lnTo>
                    <a:lnTo>
                      <a:pt x="96" y="210"/>
                    </a:lnTo>
                    <a:lnTo>
                      <a:pt x="111" y="216"/>
                    </a:lnTo>
                    <a:lnTo>
                      <a:pt x="130" y="223"/>
                    </a:lnTo>
                    <a:lnTo>
                      <a:pt x="153" y="227"/>
                    </a:lnTo>
                    <a:lnTo>
                      <a:pt x="182" y="229"/>
                    </a:lnTo>
                    <a:lnTo>
                      <a:pt x="216" y="230"/>
                    </a:lnTo>
                    <a:lnTo>
                      <a:pt x="250" y="229"/>
                    </a:lnTo>
                    <a:lnTo>
                      <a:pt x="280" y="227"/>
                    </a:lnTo>
                    <a:lnTo>
                      <a:pt x="304" y="223"/>
                    </a:lnTo>
                    <a:lnTo>
                      <a:pt x="322" y="216"/>
                    </a:lnTo>
                    <a:lnTo>
                      <a:pt x="337" y="210"/>
                    </a:lnTo>
                    <a:lnTo>
                      <a:pt x="348" y="201"/>
                    </a:lnTo>
                    <a:lnTo>
                      <a:pt x="355" y="191"/>
                    </a:lnTo>
                    <a:lnTo>
                      <a:pt x="360" y="179"/>
                    </a:lnTo>
                    <a:lnTo>
                      <a:pt x="363" y="165"/>
                    </a:lnTo>
                    <a:lnTo>
                      <a:pt x="363" y="150"/>
                    </a:lnTo>
                    <a:lnTo>
                      <a:pt x="363" y="135"/>
                    </a:lnTo>
                    <a:lnTo>
                      <a:pt x="360" y="122"/>
                    </a:lnTo>
                    <a:lnTo>
                      <a:pt x="355" y="109"/>
                    </a:lnTo>
                    <a:lnTo>
                      <a:pt x="348" y="99"/>
                    </a:lnTo>
                    <a:lnTo>
                      <a:pt x="337" y="90"/>
                    </a:lnTo>
                    <a:lnTo>
                      <a:pt x="322" y="83"/>
                    </a:lnTo>
                    <a:lnTo>
                      <a:pt x="304" y="78"/>
                    </a:lnTo>
                    <a:lnTo>
                      <a:pt x="280" y="74"/>
                    </a:lnTo>
                    <a:lnTo>
                      <a:pt x="250" y="72"/>
                    </a:lnTo>
                    <a:lnTo>
                      <a:pt x="216" y="71"/>
                    </a:lnTo>
                    <a:close/>
                    <a:moveTo>
                      <a:pt x="216" y="0"/>
                    </a:moveTo>
                    <a:lnTo>
                      <a:pt x="234" y="0"/>
                    </a:lnTo>
                    <a:lnTo>
                      <a:pt x="254" y="1"/>
                    </a:lnTo>
                    <a:lnTo>
                      <a:pt x="276" y="2"/>
                    </a:lnTo>
                    <a:lnTo>
                      <a:pt x="298" y="5"/>
                    </a:lnTo>
                    <a:lnTo>
                      <a:pt x="321" y="9"/>
                    </a:lnTo>
                    <a:lnTo>
                      <a:pt x="343" y="17"/>
                    </a:lnTo>
                    <a:lnTo>
                      <a:pt x="364" y="26"/>
                    </a:lnTo>
                    <a:lnTo>
                      <a:pt x="383" y="37"/>
                    </a:lnTo>
                    <a:lnTo>
                      <a:pt x="400" y="53"/>
                    </a:lnTo>
                    <a:lnTo>
                      <a:pt x="516" y="53"/>
                    </a:lnTo>
                    <a:lnTo>
                      <a:pt x="533" y="37"/>
                    </a:lnTo>
                    <a:lnTo>
                      <a:pt x="553" y="26"/>
                    </a:lnTo>
                    <a:lnTo>
                      <a:pt x="574" y="17"/>
                    </a:lnTo>
                    <a:lnTo>
                      <a:pt x="596" y="9"/>
                    </a:lnTo>
                    <a:lnTo>
                      <a:pt x="618" y="5"/>
                    </a:lnTo>
                    <a:lnTo>
                      <a:pt x="640" y="2"/>
                    </a:lnTo>
                    <a:lnTo>
                      <a:pt x="662" y="1"/>
                    </a:lnTo>
                    <a:lnTo>
                      <a:pt x="682" y="0"/>
                    </a:lnTo>
                    <a:lnTo>
                      <a:pt x="699" y="0"/>
                    </a:lnTo>
                    <a:lnTo>
                      <a:pt x="715" y="0"/>
                    </a:lnTo>
                    <a:lnTo>
                      <a:pt x="732" y="0"/>
                    </a:lnTo>
                    <a:lnTo>
                      <a:pt x="749" y="1"/>
                    </a:lnTo>
                    <a:lnTo>
                      <a:pt x="768" y="3"/>
                    </a:lnTo>
                    <a:lnTo>
                      <a:pt x="787" y="6"/>
                    </a:lnTo>
                    <a:lnTo>
                      <a:pt x="806" y="10"/>
                    </a:lnTo>
                    <a:lnTo>
                      <a:pt x="825" y="16"/>
                    </a:lnTo>
                    <a:lnTo>
                      <a:pt x="843" y="24"/>
                    </a:lnTo>
                    <a:lnTo>
                      <a:pt x="860" y="33"/>
                    </a:lnTo>
                    <a:lnTo>
                      <a:pt x="875" y="45"/>
                    </a:lnTo>
                    <a:lnTo>
                      <a:pt x="889" y="59"/>
                    </a:lnTo>
                    <a:lnTo>
                      <a:pt x="900" y="77"/>
                    </a:lnTo>
                    <a:lnTo>
                      <a:pt x="908" y="98"/>
                    </a:lnTo>
                    <a:lnTo>
                      <a:pt x="914" y="123"/>
                    </a:lnTo>
                    <a:lnTo>
                      <a:pt x="916" y="150"/>
                    </a:lnTo>
                    <a:lnTo>
                      <a:pt x="914" y="178"/>
                    </a:lnTo>
                    <a:lnTo>
                      <a:pt x="908" y="202"/>
                    </a:lnTo>
                    <a:lnTo>
                      <a:pt x="900" y="223"/>
                    </a:lnTo>
                    <a:lnTo>
                      <a:pt x="889" y="241"/>
                    </a:lnTo>
                    <a:lnTo>
                      <a:pt x="875" y="255"/>
                    </a:lnTo>
                    <a:lnTo>
                      <a:pt x="860" y="267"/>
                    </a:lnTo>
                    <a:lnTo>
                      <a:pt x="843" y="277"/>
                    </a:lnTo>
                    <a:lnTo>
                      <a:pt x="825" y="285"/>
                    </a:lnTo>
                    <a:lnTo>
                      <a:pt x="806" y="290"/>
                    </a:lnTo>
                    <a:lnTo>
                      <a:pt x="787" y="294"/>
                    </a:lnTo>
                    <a:lnTo>
                      <a:pt x="768" y="297"/>
                    </a:lnTo>
                    <a:lnTo>
                      <a:pt x="749" y="298"/>
                    </a:lnTo>
                    <a:lnTo>
                      <a:pt x="732" y="299"/>
                    </a:lnTo>
                    <a:lnTo>
                      <a:pt x="715" y="299"/>
                    </a:lnTo>
                    <a:lnTo>
                      <a:pt x="699" y="300"/>
                    </a:lnTo>
                    <a:lnTo>
                      <a:pt x="685" y="299"/>
                    </a:lnTo>
                    <a:lnTo>
                      <a:pt x="668" y="299"/>
                    </a:lnTo>
                    <a:lnTo>
                      <a:pt x="650" y="298"/>
                    </a:lnTo>
                    <a:lnTo>
                      <a:pt x="632" y="297"/>
                    </a:lnTo>
                    <a:lnTo>
                      <a:pt x="613" y="294"/>
                    </a:lnTo>
                    <a:lnTo>
                      <a:pt x="593" y="290"/>
                    </a:lnTo>
                    <a:lnTo>
                      <a:pt x="575" y="285"/>
                    </a:lnTo>
                    <a:lnTo>
                      <a:pt x="557" y="277"/>
                    </a:lnTo>
                    <a:lnTo>
                      <a:pt x="540" y="267"/>
                    </a:lnTo>
                    <a:lnTo>
                      <a:pt x="524" y="255"/>
                    </a:lnTo>
                    <a:lnTo>
                      <a:pt x="511" y="241"/>
                    </a:lnTo>
                    <a:lnTo>
                      <a:pt x="500" y="224"/>
                    </a:lnTo>
                    <a:lnTo>
                      <a:pt x="491" y="202"/>
                    </a:lnTo>
                    <a:lnTo>
                      <a:pt x="486" y="179"/>
                    </a:lnTo>
                    <a:lnTo>
                      <a:pt x="484" y="150"/>
                    </a:lnTo>
                    <a:lnTo>
                      <a:pt x="485" y="137"/>
                    </a:lnTo>
                    <a:lnTo>
                      <a:pt x="486" y="125"/>
                    </a:lnTo>
                    <a:lnTo>
                      <a:pt x="430" y="125"/>
                    </a:lnTo>
                    <a:lnTo>
                      <a:pt x="432" y="137"/>
                    </a:lnTo>
                    <a:lnTo>
                      <a:pt x="432" y="150"/>
                    </a:lnTo>
                    <a:lnTo>
                      <a:pt x="430" y="179"/>
                    </a:lnTo>
                    <a:lnTo>
                      <a:pt x="425" y="202"/>
                    </a:lnTo>
                    <a:lnTo>
                      <a:pt x="416" y="224"/>
                    </a:lnTo>
                    <a:lnTo>
                      <a:pt x="405" y="241"/>
                    </a:lnTo>
                    <a:lnTo>
                      <a:pt x="392" y="255"/>
                    </a:lnTo>
                    <a:lnTo>
                      <a:pt x="377" y="267"/>
                    </a:lnTo>
                    <a:lnTo>
                      <a:pt x="360" y="277"/>
                    </a:lnTo>
                    <a:lnTo>
                      <a:pt x="342" y="284"/>
                    </a:lnTo>
                    <a:lnTo>
                      <a:pt x="323" y="290"/>
                    </a:lnTo>
                    <a:lnTo>
                      <a:pt x="304" y="294"/>
                    </a:lnTo>
                    <a:lnTo>
                      <a:pt x="285" y="296"/>
                    </a:lnTo>
                    <a:lnTo>
                      <a:pt x="266" y="298"/>
                    </a:lnTo>
                    <a:lnTo>
                      <a:pt x="248" y="299"/>
                    </a:lnTo>
                    <a:lnTo>
                      <a:pt x="231" y="299"/>
                    </a:lnTo>
                    <a:lnTo>
                      <a:pt x="216" y="299"/>
                    </a:lnTo>
                    <a:lnTo>
                      <a:pt x="201" y="299"/>
                    </a:lnTo>
                    <a:lnTo>
                      <a:pt x="185" y="299"/>
                    </a:lnTo>
                    <a:lnTo>
                      <a:pt x="167" y="298"/>
                    </a:lnTo>
                    <a:lnTo>
                      <a:pt x="148" y="296"/>
                    </a:lnTo>
                    <a:lnTo>
                      <a:pt x="129" y="294"/>
                    </a:lnTo>
                    <a:lnTo>
                      <a:pt x="110" y="290"/>
                    </a:lnTo>
                    <a:lnTo>
                      <a:pt x="91" y="284"/>
                    </a:lnTo>
                    <a:lnTo>
                      <a:pt x="73" y="277"/>
                    </a:lnTo>
                    <a:lnTo>
                      <a:pt x="57" y="267"/>
                    </a:lnTo>
                    <a:lnTo>
                      <a:pt x="41" y="255"/>
                    </a:lnTo>
                    <a:lnTo>
                      <a:pt x="27" y="240"/>
                    </a:lnTo>
                    <a:lnTo>
                      <a:pt x="16" y="223"/>
                    </a:lnTo>
                    <a:lnTo>
                      <a:pt x="7" y="202"/>
                    </a:lnTo>
                    <a:lnTo>
                      <a:pt x="2" y="178"/>
                    </a:lnTo>
                    <a:lnTo>
                      <a:pt x="0" y="150"/>
                    </a:lnTo>
                    <a:lnTo>
                      <a:pt x="2" y="122"/>
                    </a:lnTo>
                    <a:lnTo>
                      <a:pt x="7" y="98"/>
                    </a:lnTo>
                    <a:lnTo>
                      <a:pt x="16" y="77"/>
                    </a:lnTo>
                    <a:lnTo>
                      <a:pt x="27" y="59"/>
                    </a:lnTo>
                    <a:lnTo>
                      <a:pt x="41" y="45"/>
                    </a:lnTo>
                    <a:lnTo>
                      <a:pt x="57" y="33"/>
                    </a:lnTo>
                    <a:lnTo>
                      <a:pt x="73" y="23"/>
                    </a:lnTo>
                    <a:lnTo>
                      <a:pt x="91" y="16"/>
                    </a:lnTo>
                    <a:lnTo>
                      <a:pt x="110" y="10"/>
                    </a:lnTo>
                    <a:lnTo>
                      <a:pt x="129" y="6"/>
                    </a:lnTo>
                    <a:lnTo>
                      <a:pt x="148" y="3"/>
                    </a:lnTo>
                    <a:lnTo>
                      <a:pt x="167" y="1"/>
                    </a:lnTo>
                    <a:lnTo>
                      <a:pt x="185" y="0"/>
                    </a:lnTo>
                    <a:lnTo>
                      <a:pt x="201" y="0"/>
                    </a:lnTo>
                    <a:lnTo>
                      <a:pt x="2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21" name="Freeform 24"/>
              <p:cNvSpPr>
                <a:spLocks noEditPoints="1"/>
              </p:cNvSpPr>
              <p:nvPr/>
            </p:nvSpPr>
            <p:spPr bwMode="auto">
              <a:xfrm>
                <a:off x="2597" y="4335"/>
                <a:ext cx="217" cy="124"/>
              </a:xfrm>
              <a:custGeom>
                <a:avLst/>
                <a:gdLst>
                  <a:gd name="T0" fmla="*/ 1796 w 2393"/>
                  <a:gd name="T1" fmla="*/ 704 h 1360"/>
                  <a:gd name="T2" fmla="*/ 1761 w 2393"/>
                  <a:gd name="T3" fmla="*/ 720 h 1360"/>
                  <a:gd name="T4" fmla="*/ 1590 w 2393"/>
                  <a:gd name="T5" fmla="*/ 904 h 1360"/>
                  <a:gd name="T6" fmla="*/ 1882 w 2393"/>
                  <a:gd name="T7" fmla="*/ 733 h 1360"/>
                  <a:gd name="T8" fmla="*/ 1851 w 2393"/>
                  <a:gd name="T9" fmla="*/ 709 h 1360"/>
                  <a:gd name="T10" fmla="*/ 1814 w 2393"/>
                  <a:gd name="T11" fmla="*/ 702 h 1360"/>
                  <a:gd name="T12" fmla="*/ 1831 w 2393"/>
                  <a:gd name="T13" fmla="*/ 20 h 1360"/>
                  <a:gd name="T14" fmla="*/ 1950 w 2393"/>
                  <a:gd name="T15" fmla="*/ 61 h 1360"/>
                  <a:gd name="T16" fmla="*/ 2057 w 2393"/>
                  <a:gd name="T17" fmla="*/ 121 h 1360"/>
                  <a:gd name="T18" fmla="*/ 2154 w 2393"/>
                  <a:gd name="T19" fmla="*/ 196 h 1360"/>
                  <a:gd name="T20" fmla="*/ 2235 w 2393"/>
                  <a:gd name="T21" fmla="*/ 286 h 1360"/>
                  <a:gd name="T22" fmla="*/ 2301 w 2393"/>
                  <a:gd name="T23" fmla="*/ 388 h 1360"/>
                  <a:gd name="T24" fmla="*/ 2352 w 2393"/>
                  <a:gd name="T25" fmla="*/ 501 h 1360"/>
                  <a:gd name="T26" fmla="*/ 2382 w 2393"/>
                  <a:gd name="T27" fmla="*/ 622 h 1360"/>
                  <a:gd name="T28" fmla="*/ 2393 w 2393"/>
                  <a:gd name="T29" fmla="*/ 748 h 1360"/>
                  <a:gd name="T30" fmla="*/ 2390 w 2393"/>
                  <a:gd name="T31" fmla="*/ 1230 h 1360"/>
                  <a:gd name="T32" fmla="*/ 2370 w 2393"/>
                  <a:gd name="T33" fmla="*/ 1282 h 1360"/>
                  <a:gd name="T34" fmla="*/ 2335 w 2393"/>
                  <a:gd name="T35" fmla="*/ 1324 h 1360"/>
                  <a:gd name="T36" fmla="*/ 2286 w 2393"/>
                  <a:gd name="T37" fmla="*/ 1351 h 1360"/>
                  <a:gd name="T38" fmla="*/ 2230 w 2393"/>
                  <a:gd name="T39" fmla="*/ 1360 h 1360"/>
                  <a:gd name="T40" fmla="*/ 129 w 2393"/>
                  <a:gd name="T41" fmla="*/ 1358 h 1360"/>
                  <a:gd name="T42" fmla="*/ 77 w 2393"/>
                  <a:gd name="T43" fmla="*/ 1339 h 1360"/>
                  <a:gd name="T44" fmla="*/ 36 w 2393"/>
                  <a:gd name="T45" fmla="*/ 1304 h 1360"/>
                  <a:gd name="T46" fmla="*/ 10 w 2393"/>
                  <a:gd name="T47" fmla="*/ 1256 h 1360"/>
                  <a:gd name="T48" fmla="*/ 0 w 2393"/>
                  <a:gd name="T49" fmla="*/ 1200 h 1360"/>
                  <a:gd name="T50" fmla="*/ 3 w 2393"/>
                  <a:gd name="T51" fmla="*/ 684 h 1360"/>
                  <a:gd name="T52" fmla="*/ 23 w 2393"/>
                  <a:gd name="T53" fmla="*/ 561 h 1360"/>
                  <a:gd name="T54" fmla="*/ 63 w 2393"/>
                  <a:gd name="T55" fmla="*/ 443 h 1360"/>
                  <a:gd name="T56" fmla="*/ 122 w 2393"/>
                  <a:gd name="T57" fmla="*/ 336 h 1360"/>
                  <a:gd name="T58" fmla="*/ 195 w 2393"/>
                  <a:gd name="T59" fmla="*/ 240 h 1360"/>
                  <a:gd name="T60" fmla="*/ 283 w 2393"/>
                  <a:gd name="T61" fmla="*/ 157 h 1360"/>
                  <a:gd name="T62" fmla="*/ 385 w 2393"/>
                  <a:gd name="T63" fmla="*/ 89 h 1360"/>
                  <a:gd name="T64" fmla="*/ 498 w 2393"/>
                  <a:gd name="T65" fmla="*/ 38 h 1360"/>
                  <a:gd name="T66" fmla="*/ 640 w 2393"/>
                  <a:gd name="T67" fmla="*/ 0 h 1360"/>
                  <a:gd name="T68" fmla="*/ 1748 w 2393"/>
                  <a:gd name="T69" fmla="*/ 0 h 1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393" h="1360">
                    <a:moveTo>
                      <a:pt x="1814" y="702"/>
                    </a:moveTo>
                    <a:lnTo>
                      <a:pt x="1796" y="704"/>
                    </a:lnTo>
                    <a:lnTo>
                      <a:pt x="1778" y="709"/>
                    </a:lnTo>
                    <a:lnTo>
                      <a:pt x="1761" y="720"/>
                    </a:lnTo>
                    <a:lnTo>
                      <a:pt x="1746" y="733"/>
                    </a:lnTo>
                    <a:lnTo>
                      <a:pt x="1590" y="904"/>
                    </a:lnTo>
                    <a:lnTo>
                      <a:pt x="2038" y="904"/>
                    </a:lnTo>
                    <a:lnTo>
                      <a:pt x="1882" y="733"/>
                    </a:lnTo>
                    <a:lnTo>
                      <a:pt x="1867" y="719"/>
                    </a:lnTo>
                    <a:lnTo>
                      <a:pt x="1851" y="709"/>
                    </a:lnTo>
                    <a:lnTo>
                      <a:pt x="1833" y="703"/>
                    </a:lnTo>
                    <a:lnTo>
                      <a:pt x="1814" y="702"/>
                    </a:lnTo>
                    <a:close/>
                    <a:moveTo>
                      <a:pt x="1748" y="0"/>
                    </a:moveTo>
                    <a:lnTo>
                      <a:pt x="1831" y="20"/>
                    </a:lnTo>
                    <a:lnTo>
                      <a:pt x="1892" y="38"/>
                    </a:lnTo>
                    <a:lnTo>
                      <a:pt x="1950" y="61"/>
                    </a:lnTo>
                    <a:lnTo>
                      <a:pt x="2005" y="88"/>
                    </a:lnTo>
                    <a:lnTo>
                      <a:pt x="2057" y="121"/>
                    </a:lnTo>
                    <a:lnTo>
                      <a:pt x="2107" y="157"/>
                    </a:lnTo>
                    <a:lnTo>
                      <a:pt x="2154" y="196"/>
                    </a:lnTo>
                    <a:lnTo>
                      <a:pt x="2196" y="239"/>
                    </a:lnTo>
                    <a:lnTo>
                      <a:pt x="2235" y="286"/>
                    </a:lnTo>
                    <a:lnTo>
                      <a:pt x="2270" y="336"/>
                    </a:lnTo>
                    <a:lnTo>
                      <a:pt x="2301" y="388"/>
                    </a:lnTo>
                    <a:lnTo>
                      <a:pt x="2328" y="443"/>
                    </a:lnTo>
                    <a:lnTo>
                      <a:pt x="2352" y="501"/>
                    </a:lnTo>
                    <a:lnTo>
                      <a:pt x="2369" y="561"/>
                    </a:lnTo>
                    <a:lnTo>
                      <a:pt x="2382" y="622"/>
                    </a:lnTo>
                    <a:lnTo>
                      <a:pt x="2390" y="684"/>
                    </a:lnTo>
                    <a:lnTo>
                      <a:pt x="2393" y="748"/>
                    </a:lnTo>
                    <a:lnTo>
                      <a:pt x="2393" y="1200"/>
                    </a:lnTo>
                    <a:lnTo>
                      <a:pt x="2390" y="1230"/>
                    </a:lnTo>
                    <a:lnTo>
                      <a:pt x="2383" y="1256"/>
                    </a:lnTo>
                    <a:lnTo>
                      <a:pt x="2370" y="1282"/>
                    </a:lnTo>
                    <a:lnTo>
                      <a:pt x="2354" y="1304"/>
                    </a:lnTo>
                    <a:lnTo>
                      <a:pt x="2335" y="1324"/>
                    </a:lnTo>
                    <a:lnTo>
                      <a:pt x="2311" y="1339"/>
                    </a:lnTo>
                    <a:lnTo>
                      <a:pt x="2286" y="1351"/>
                    </a:lnTo>
                    <a:lnTo>
                      <a:pt x="2259" y="1358"/>
                    </a:lnTo>
                    <a:lnTo>
                      <a:pt x="2230" y="1360"/>
                    </a:lnTo>
                    <a:lnTo>
                      <a:pt x="157" y="1360"/>
                    </a:lnTo>
                    <a:lnTo>
                      <a:pt x="129" y="1358"/>
                    </a:lnTo>
                    <a:lnTo>
                      <a:pt x="101" y="1351"/>
                    </a:lnTo>
                    <a:lnTo>
                      <a:pt x="77" y="1339"/>
                    </a:lnTo>
                    <a:lnTo>
                      <a:pt x="55" y="1324"/>
                    </a:lnTo>
                    <a:lnTo>
                      <a:pt x="36" y="1304"/>
                    </a:lnTo>
                    <a:lnTo>
                      <a:pt x="21" y="1282"/>
                    </a:lnTo>
                    <a:lnTo>
                      <a:pt x="10" y="1256"/>
                    </a:lnTo>
                    <a:lnTo>
                      <a:pt x="3" y="1230"/>
                    </a:lnTo>
                    <a:lnTo>
                      <a:pt x="0" y="1200"/>
                    </a:lnTo>
                    <a:lnTo>
                      <a:pt x="0" y="748"/>
                    </a:lnTo>
                    <a:lnTo>
                      <a:pt x="3" y="684"/>
                    </a:lnTo>
                    <a:lnTo>
                      <a:pt x="11" y="622"/>
                    </a:lnTo>
                    <a:lnTo>
                      <a:pt x="23" y="561"/>
                    </a:lnTo>
                    <a:lnTo>
                      <a:pt x="41" y="501"/>
                    </a:lnTo>
                    <a:lnTo>
                      <a:pt x="63" y="443"/>
                    </a:lnTo>
                    <a:lnTo>
                      <a:pt x="90" y="389"/>
                    </a:lnTo>
                    <a:lnTo>
                      <a:pt x="122" y="336"/>
                    </a:lnTo>
                    <a:lnTo>
                      <a:pt x="156" y="286"/>
                    </a:lnTo>
                    <a:lnTo>
                      <a:pt x="195" y="240"/>
                    </a:lnTo>
                    <a:lnTo>
                      <a:pt x="237" y="196"/>
                    </a:lnTo>
                    <a:lnTo>
                      <a:pt x="283" y="157"/>
                    </a:lnTo>
                    <a:lnTo>
                      <a:pt x="332" y="121"/>
                    </a:lnTo>
                    <a:lnTo>
                      <a:pt x="385" y="89"/>
                    </a:lnTo>
                    <a:lnTo>
                      <a:pt x="440" y="62"/>
                    </a:lnTo>
                    <a:lnTo>
                      <a:pt x="498" y="38"/>
                    </a:lnTo>
                    <a:lnTo>
                      <a:pt x="559" y="20"/>
                    </a:lnTo>
                    <a:lnTo>
                      <a:pt x="640" y="0"/>
                    </a:lnTo>
                    <a:lnTo>
                      <a:pt x="1193" y="1280"/>
                    </a:lnTo>
                    <a:lnTo>
                      <a:pt x="174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22" name="Freeform 25"/>
              <p:cNvSpPr>
                <a:spLocks/>
              </p:cNvSpPr>
              <p:nvPr/>
            </p:nvSpPr>
            <p:spPr bwMode="auto">
              <a:xfrm>
                <a:off x="2689" y="4347"/>
                <a:ext cx="34" cy="83"/>
              </a:xfrm>
              <a:custGeom>
                <a:avLst/>
                <a:gdLst>
                  <a:gd name="T0" fmla="*/ 135 w 373"/>
                  <a:gd name="T1" fmla="*/ 0 h 915"/>
                  <a:gd name="T2" fmla="*/ 237 w 373"/>
                  <a:gd name="T3" fmla="*/ 0 h 915"/>
                  <a:gd name="T4" fmla="*/ 258 w 373"/>
                  <a:gd name="T5" fmla="*/ 2 h 915"/>
                  <a:gd name="T6" fmla="*/ 278 w 373"/>
                  <a:gd name="T7" fmla="*/ 9 h 915"/>
                  <a:gd name="T8" fmla="*/ 295 w 373"/>
                  <a:gd name="T9" fmla="*/ 21 h 915"/>
                  <a:gd name="T10" fmla="*/ 310 w 373"/>
                  <a:gd name="T11" fmla="*/ 36 h 915"/>
                  <a:gd name="T12" fmla="*/ 321 w 373"/>
                  <a:gd name="T13" fmla="*/ 53 h 915"/>
                  <a:gd name="T14" fmla="*/ 328 w 373"/>
                  <a:gd name="T15" fmla="*/ 74 h 915"/>
                  <a:gd name="T16" fmla="*/ 366 w 373"/>
                  <a:gd name="T17" fmla="*/ 234 h 915"/>
                  <a:gd name="T18" fmla="*/ 368 w 373"/>
                  <a:gd name="T19" fmla="*/ 257 h 915"/>
                  <a:gd name="T20" fmla="*/ 365 w 373"/>
                  <a:gd name="T21" fmla="*/ 281 h 915"/>
                  <a:gd name="T22" fmla="*/ 357 w 373"/>
                  <a:gd name="T23" fmla="*/ 301 h 915"/>
                  <a:gd name="T24" fmla="*/ 345 w 373"/>
                  <a:gd name="T25" fmla="*/ 319 h 915"/>
                  <a:gd name="T26" fmla="*/ 329 w 373"/>
                  <a:gd name="T27" fmla="*/ 334 h 915"/>
                  <a:gd name="T28" fmla="*/ 309 w 373"/>
                  <a:gd name="T29" fmla="*/ 345 h 915"/>
                  <a:gd name="T30" fmla="*/ 287 w 373"/>
                  <a:gd name="T31" fmla="*/ 351 h 915"/>
                  <a:gd name="T32" fmla="*/ 373 w 373"/>
                  <a:gd name="T33" fmla="*/ 438 h 915"/>
                  <a:gd name="T34" fmla="*/ 187 w 373"/>
                  <a:gd name="T35" fmla="*/ 915 h 915"/>
                  <a:gd name="T36" fmla="*/ 0 w 373"/>
                  <a:gd name="T37" fmla="*/ 438 h 915"/>
                  <a:gd name="T38" fmla="*/ 85 w 373"/>
                  <a:gd name="T39" fmla="*/ 351 h 915"/>
                  <a:gd name="T40" fmla="*/ 63 w 373"/>
                  <a:gd name="T41" fmla="*/ 345 h 915"/>
                  <a:gd name="T42" fmla="*/ 44 w 373"/>
                  <a:gd name="T43" fmla="*/ 334 h 915"/>
                  <a:gd name="T44" fmla="*/ 27 w 373"/>
                  <a:gd name="T45" fmla="*/ 319 h 915"/>
                  <a:gd name="T46" fmla="*/ 15 w 373"/>
                  <a:gd name="T47" fmla="*/ 301 h 915"/>
                  <a:gd name="T48" fmla="*/ 7 w 373"/>
                  <a:gd name="T49" fmla="*/ 281 h 915"/>
                  <a:gd name="T50" fmla="*/ 4 w 373"/>
                  <a:gd name="T51" fmla="*/ 257 h 915"/>
                  <a:gd name="T52" fmla="*/ 6 w 373"/>
                  <a:gd name="T53" fmla="*/ 234 h 915"/>
                  <a:gd name="T54" fmla="*/ 44 w 373"/>
                  <a:gd name="T55" fmla="*/ 74 h 915"/>
                  <a:gd name="T56" fmla="*/ 52 w 373"/>
                  <a:gd name="T57" fmla="*/ 53 h 915"/>
                  <a:gd name="T58" fmla="*/ 63 w 373"/>
                  <a:gd name="T59" fmla="*/ 36 h 915"/>
                  <a:gd name="T60" fmla="*/ 77 w 373"/>
                  <a:gd name="T61" fmla="*/ 21 h 915"/>
                  <a:gd name="T62" fmla="*/ 95 w 373"/>
                  <a:gd name="T63" fmla="*/ 9 h 915"/>
                  <a:gd name="T64" fmla="*/ 114 w 373"/>
                  <a:gd name="T65" fmla="*/ 2 h 915"/>
                  <a:gd name="T66" fmla="*/ 135 w 373"/>
                  <a:gd name="T67" fmla="*/ 0 h 9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73" h="915">
                    <a:moveTo>
                      <a:pt x="135" y="0"/>
                    </a:moveTo>
                    <a:lnTo>
                      <a:pt x="237" y="0"/>
                    </a:lnTo>
                    <a:lnTo>
                      <a:pt x="258" y="2"/>
                    </a:lnTo>
                    <a:lnTo>
                      <a:pt x="278" y="9"/>
                    </a:lnTo>
                    <a:lnTo>
                      <a:pt x="295" y="21"/>
                    </a:lnTo>
                    <a:lnTo>
                      <a:pt x="310" y="36"/>
                    </a:lnTo>
                    <a:lnTo>
                      <a:pt x="321" y="53"/>
                    </a:lnTo>
                    <a:lnTo>
                      <a:pt x="328" y="74"/>
                    </a:lnTo>
                    <a:lnTo>
                      <a:pt x="366" y="234"/>
                    </a:lnTo>
                    <a:lnTo>
                      <a:pt x="368" y="257"/>
                    </a:lnTo>
                    <a:lnTo>
                      <a:pt x="365" y="281"/>
                    </a:lnTo>
                    <a:lnTo>
                      <a:pt x="357" y="301"/>
                    </a:lnTo>
                    <a:lnTo>
                      <a:pt x="345" y="319"/>
                    </a:lnTo>
                    <a:lnTo>
                      <a:pt x="329" y="334"/>
                    </a:lnTo>
                    <a:lnTo>
                      <a:pt x="309" y="345"/>
                    </a:lnTo>
                    <a:lnTo>
                      <a:pt x="287" y="351"/>
                    </a:lnTo>
                    <a:lnTo>
                      <a:pt x="373" y="438"/>
                    </a:lnTo>
                    <a:lnTo>
                      <a:pt x="187" y="915"/>
                    </a:lnTo>
                    <a:lnTo>
                      <a:pt x="0" y="438"/>
                    </a:lnTo>
                    <a:lnTo>
                      <a:pt x="85" y="351"/>
                    </a:lnTo>
                    <a:lnTo>
                      <a:pt x="63" y="345"/>
                    </a:lnTo>
                    <a:lnTo>
                      <a:pt x="44" y="334"/>
                    </a:lnTo>
                    <a:lnTo>
                      <a:pt x="27" y="319"/>
                    </a:lnTo>
                    <a:lnTo>
                      <a:pt x="15" y="301"/>
                    </a:lnTo>
                    <a:lnTo>
                      <a:pt x="7" y="281"/>
                    </a:lnTo>
                    <a:lnTo>
                      <a:pt x="4" y="257"/>
                    </a:lnTo>
                    <a:lnTo>
                      <a:pt x="6" y="234"/>
                    </a:lnTo>
                    <a:lnTo>
                      <a:pt x="44" y="74"/>
                    </a:lnTo>
                    <a:lnTo>
                      <a:pt x="52" y="53"/>
                    </a:lnTo>
                    <a:lnTo>
                      <a:pt x="63" y="36"/>
                    </a:lnTo>
                    <a:lnTo>
                      <a:pt x="77" y="21"/>
                    </a:lnTo>
                    <a:lnTo>
                      <a:pt x="95" y="9"/>
                    </a:lnTo>
                    <a:lnTo>
                      <a:pt x="114" y="2"/>
                    </a:lnTo>
                    <a:lnTo>
                      <a:pt x="13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1" name="Group 16"/>
            <p:cNvGrpSpPr>
              <a:grpSpLocks noChangeAspect="1"/>
            </p:cNvGrpSpPr>
            <p:nvPr/>
          </p:nvGrpSpPr>
          <p:grpSpPr bwMode="auto">
            <a:xfrm>
              <a:off x="596845" y="5823027"/>
              <a:ext cx="162480" cy="186754"/>
              <a:chOff x="1039" y="1681"/>
              <a:chExt cx="1071" cy="1231"/>
            </a:xfrm>
            <a:grpFill/>
          </p:grpSpPr>
          <p:sp>
            <p:nvSpPr>
              <p:cNvPr id="15" name="Freeform 17"/>
              <p:cNvSpPr>
                <a:spLocks noEditPoints="1"/>
              </p:cNvSpPr>
              <p:nvPr/>
            </p:nvSpPr>
            <p:spPr bwMode="auto">
              <a:xfrm>
                <a:off x="1039" y="1681"/>
                <a:ext cx="1071" cy="1099"/>
              </a:xfrm>
              <a:custGeom>
                <a:avLst/>
                <a:gdLst>
                  <a:gd name="T0" fmla="*/ 3169 w 3212"/>
                  <a:gd name="T1" fmla="*/ 566 h 3298"/>
                  <a:gd name="T2" fmla="*/ 3035 w 3212"/>
                  <a:gd name="T3" fmla="*/ 475 h 3298"/>
                  <a:gd name="T4" fmla="*/ 2711 w 3212"/>
                  <a:gd name="T5" fmla="*/ 199 h 3298"/>
                  <a:gd name="T6" fmla="*/ 2384 w 3212"/>
                  <a:gd name="T7" fmla="*/ 19 h 3298"/>
                  <a:gd name="T8" fmla="*/ 2347 w 3212"/>
                  <a:gd name="T9" fmla="*/ 4 h 3298"/>
                  <a:gd name="T10" fmla="*/ 2278 w 3212"/>
                  <a:gd name="T11" fmla="*/ 47 h 3298"/>
                  <a:gd name="T12" fmla="*/ 2171 w 3212"/>
                  <a:gd name="T13" fmla="*/ 190 h 3298"/>
                  <a:gd name="T14" fmla="*/ 1698 w 3212"/>
                  <a:gd name="T15" fmla="*/ 610 h 3298"/>
                  <a:gd name="T16" fmla="*/ 716 w 3212"/>
                  <a:gd name="T17" fmla="*/ 1337 h 3298"/>
                  <a:gd name="T18" fmla="*/ 296 w 3212"/>
                  <a:gd name="T19" fmla="*/ 1713 h 3298"/>
                  <a:gd name="T20" fmla="*/ 59 w 3212"/>
                  <a:gd name="T21" fmla="*/ 2061 h 3298"/>
                  <a:gd name="T22" fmla="*/ 0 w 3212"/>
                  <a:gd name="T23" fmla="*/ 2479 h 3298"/>
                  <a:gd name="T24" fmla="*/ 29 w 3212"/>
                  <a:gd name="T25" fmla="*/ 2758 h 3298"/>
                  <a:gd name="T26" fmla="*/ 183 w 3212"/>
                  <a:gd name="T27" fmla="*/ 2915 h 3298"/>
                  <a:gd name="T28" fmla="*/ 615 w 3212"/>
                  <a:gd name="T29" fmla="*/ 3255 h 3298"/>
                  <a:gd name="T30" fmla="*/ 886 w 3212"/>
                  <a:gd name="T31" fmla="*/ 3291 h 3298"/>
                  <a:gd name="T32" fmla="*/ 1138 w 3212"/>
                  <a:gd name="T33" fmla="*/ 3171 h 3298"/>
                  <a:gd name="T34" fmla="*/ 1808 w 3212"/>
                  <a:gd name="T35" fmla="*/ 2600 h 3298"/>
                  <a:gd name="T36" fmla="*/ 2812 w 3212"/>
                  <a:gd name="T37" fmla="*/ 1724 h 3298"/>
                  <a:gd name="T38" fmla="*/ 3103 w 3212"/>
                  <a:gd name="T39" fmla="*/ 1438 h 3298"/>
                  <a:gd name="T40" fmla="*/ 3146 w 3212"/>
                  <a:gd name="T41" fmla="*/ 1401 h 3298"/>
                  <a:gd name="T42" fmla="*/ 3193 w 3212"/>
                  <a:gd name="T43" fmla="*/ 1183 h 3298"/>
                  <a:gd name="T44" fmla="*/ 3208 w 3212"/>
                  <a:gd name="T45" fmla="*/ 620 h 3298"/>
                  <a:gd name="T46" fmla="*/ 1001 w 3212"/>
                  <a:gd name="T47" fmla="*/ 3114 h 3298"/>
                  <a:gd name="T48" fmla="*/ 881 w 3212"/>
                  <a:gd name="T49" fmla="*/ 3066 h 3298"/>
                  <a:gd name="T50" fmla="*/ 844 w 3212"/>
                  <a:gd name="T51" fmla="*/ 2610 h 3298"/>
                  <a:gd name="T52" fmla="*/ 840 w 3212"/>
                  <a:gd name="T53" fmla="*/ 2398 h 3298"/>
                  <a:gd name="T54" fmla="*/ 401 w 3212"/>
                  <a:gd name="T55" fmla="*/ 2082 h 3298"/>
                  <a:gd name="T56" fmla="*/ 241 w 3212"/>
                  <a:gd name="T57" fmla="*/ 1969 h 3298"/>
                  <a:gd name="T58" fmla="*/ 752 w 3212"/>
                  <a:gd name="T59" fmla="*/ 2141 h 3298"/>
                  <a:gd name="T60" fmla="*/ 1034 w 3212"/>
                  <a:gd name="T61" fmla="*/ 2354 h 3298"/>
                  <a:gd name="T62" fmla="*/ 1418 w 3212"/>
                  <a:gd name="T63" fmla="*/ 2074 h 3298"/>
                  <a:gd name="T64" fmla="*/ 1624 w 3212"/>
                  <a:gd name="T65" fmla="*/ 1847 h 3298"/>
                  <a:gd name="T66" fmla="*/ 1420 w 3212"/>
                  <a:gd name="T67" fmla="*/ 1596 h 3298"/>
                  <a:gd name="T68" fmla="*/ 1082 w 3212"/>
                  <a:gd name="T69" fmla="*/ 1248 h 3298"/>
                  <a:gd name="T70" fmla="*/ 1614 w 3212"/>
                  <a:gd name="T71" fmla="*/ 825 h 3298"/>
                  <a:gd name="T72" fmla="*/ 2194 w 3212"/>
                  <a:gd name="T73" fmla="*/ 338 h 3298"/>
                  <a:gd name="T74" fmla="*/ 2374 w 3212"/>
                  <a:gd name="T75" fmla="*/ 118 h 3298"/>
                  <a:gd name="T76" fmla="*/ 2661 w 3212"/>
                  <a:gd name="T77" fmla="*/ 304 h 3298"/>
                  <a:gd name="T78" fmla="*/ 2993 w 3212"/>
                  <a:gd name="T79" fmla="*/ 603 h 3298"/>
                  <a:gd name="T80" fmla="*/ 2474 w 3212"/>
                  <a:gd name="T81" fmla="*/ 1257 h 3298"/>
                  <a:gd name="T82" fmla="*/ 1732 w 3212"/>
                  <a:gd name="T83" fmla="*/ 1951 h 3298"/>
                  <a:gd name="T84" fmla="*/ 1047 w 3212"/>
                  <a:gd name="T85" fmla="*/ 2462 h 3298"/>
                  <a:gd name="T86" fmla="*/ 1012 w 3212"/>
                  <a:gd name="T87" fmla="*/ 2472 h 3298"/>
                  <a:gd name="T88" fmla="*/ 3078 w 3212"/>
                  <a:gd name="T89" fmla="*/ 1147 h 3298"/>
                  <a:gd name="T90" fmla="*/ 3067 w 3212"/>
                  <a:gd name="T91" fmla="*/ 1301 h 3298"/>
                  <a:gd name="T92" fmla="*/ 3051 w 3212"/>
                  <a:gd name="T93" fmla="*/ 1343 h 3298"/>
                  <a:gd name="T94" fmla="*/ 3018 w 3212"/>
                  <a:gd name="T95" fmla="*/ 1366 h 3298"/>
                  <a:gd name="T96" fmla="*/ 2890 w 3212"/>
                  <a:gd name="T97" fmla="*/ 1493 h 3298"/>
                  <a:gd name="T98" fmla="*/ 1823 w 3212"/>
                  <a:gd name="T99" fmla="*/ 2434 h 3298"/>
                  <a:gd name="T100" fmla="*/ 1765 w 3212"/>
                  <a:gd name="T101" fmla="*/ 2231 h 3298"/>
                  <a:gd name="T102" fmla="*/ 1749 w 3212"/>
                  <a:gd name="T103" fmla="*/ 2105 h 3298"/>
                  <a:gd name="T104" fmla="*/ 2236 w 3212"/>
                  <a:gd name="T105" fmla="*/ 1651 h 3298"/>
                  <a:gd name="T106" fmla="*/ 3095 w 3212"/>
                  <a:gd name="T107" fmla="*/ 770 h 3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212" h="3298">
                    <a:moveTo>
                      <a:pt x="3208" y="620"/>
                    </a:moveTo>
                    <a:lnTo>
                      <a:pt x="3206" y="606"/>
                    </a:lnTo>
                    <a:lnTo>
                      <a:pt x="3192" y="581"/>
                    </a:lnTo>
                    <a:lnTo>
                      <a:pt x="3169" y="566"/>
                    </a:lnTo>
                    <a:lnTo>
                      <a:pt x="3143" y="561"/>
                    </a:lnTo>
                    <a:lnTo>
                      <a:pt x="3130" y="564"/>
                    </a:lnTo>
                    <a:lnTo>
                      <a:pt x="3101" y="533"/>
                    </a:lnTo>
                    <a:lnTo>
                      <a:pt x="3035" y="475"/>
                    </a:lnTo>
                    <a:lnTo>
                      <a:pt x="3003" y="448"/>
                    </a:lnTo>
                    <a:lnTo>
                      <a:pt x="2931" y="383"/>
                    </a:lnTo>
                    <a:lnTo>
                      <a:pt x="2786" y="258"/>
                    </a:lnTo>
                    <a:lnTo>
                      <a:pt x="2711" y="199"/>
                    </a:lnTo>
                    <a:lnTo>
                      <a:pt x="2651" y="148"/>
                    </a:lnTo>
                    <a:lnTo>
                      <a:pt x="2507" y="53"/>
                    </a:lnTo>
                    <a:lnTo>
                      <a:pt x="2432" y="24"/>
                    </a:lnTo>
                    <a:lnTo>
                      <a:pt x="2384" y="19"/>
                    </a:lnTo>
                    <a:lnTo>
                      <a:pt x="2363" y="20"/>
                    </a:lnTo>
                    <a:lnTo>
                      <a:pt x="2361" y="17"/>
                    </a:lnTo>
                    <a:lnTo>
                      <a:pt x="2358" y="14"/>
                    </a:lnTo>
                    <a:lnTo>
                      <a:pt x="2347" y="4"/>
                    </a:lnTo>
                    <a:lnTo>
                      <a:pt x="2320" y="0"/>
                    </a:lnTo>
                    <a:lnTo>
                      <a:pt x="2294" y="10"/>
                    </a:lnTo>
                    <a:lnTo>
                      <a:pt x="2278" y="32"/>
                    </a:lnTo>
                    <a:lnTo>
                      <a:pt x="2278" y="47"/>
                    </a:lnTo>
                    <a:lnTo>
                      <a:pt x="2276" y="62"/>
                    </a:lnTo>
                    <a:lnTo>
                      <a:pt x="2253" y="102"/>
                    </a:lnTo>
                    <a:lnTo>
                      <a:pt x="2199" y="163"/>
                    </a:lnTo>
                    <a:lnTo>
                      <a:pt x="2171" y="190"/>
                    </a:lnTo>
                    <a:lnTo>
                      <a:pt x="2102" y="260"/>
                    </a:lnTo>
                    <a:lnTo>
                      <a:pt x="1952" y="394"/>
                    </a:lnTo>
                    <a:lnTo>
                      <a:pt x="1878" y="459"/>
                    </a:lnTo>
                    <a:lnTo>
                      <a:pt x="1698" y="610"/>
                    </a:lnTo>
                    <a:lnTo>
                      <a:pt x="1326" y="897"/>
                    </a:lnTo>
                    <a:lnTo>
                      <a:pt x="1138" y="1036"/>
                    </a:lnTo>
                    <a:lnTo>
                      <a:pt x="969" y="1157"/>
                    </a:lnTo>
                    <a:lnTo>
                      <a:pt x="716" y="1337"/>
                    </a:lnTo>
                    <a:lnTo>
                      <a:pt x="553" y="1467"/>
                    </a:lnTo>
                    <a:lnTo>
                      <a:pt x="475" y="1536"/>
                    </a:lnTo>
                    <a:lnTo>
                      <a:pt x="415" y="1592"/>
                    </a:lnTo>
                    <a:lnTo>
                      <a:pt x="296" y="1713"/>
                    </a:lnTo>
                    <a:lnTo>
                      <a:pt x="186" y="1845"/>
                    </a:lnTo>
                    <a:lnTo>
                      <a:pt x="117" y="1951"/>
                    </a:lnTo>
                    <a:lnTo>
                      <a:pt x="77" y="2024"/>
                    </a:lnTo>
                    <a:lnTo>
                      <a:pt x="59" y="2061"/>
                    </a:lnTo>
                    <a:lnTo>
                      <a:pt x="44" y="2100"/>
                    </a:lnTo>
                    <a:lnTo>
                      <a:pt x="21" y="2181"/>
                    </a:lnTo>
                    <a:lnTo>
                      <a:pt x="2" y="2306"/>
                    </a:lnTo>
                    <a:lnTo>
                      <a:pt x="0" y="2479"/>
                    </a:lnTo>
                    <a:lnTo>
                      <a:pt x="12" y="2650"/>
                    </a:lnTo>
                    <a:lnTo>
                      <a:pt x="18" y="2732"/>
                    </a:lnTo>
                    <a:lnTo>
                      <a:pt x="19" y="2742"/>
                    </a:lnTo>
                    <a:lnTo>
                      <a:pt x="29" y="2758"/>
                    </a:lnTo>
                    <a:lnTo>
                      <a:pt x="49" y="2771"/>
                    </a:lnTo>
                    <a:lnTo>
                      <a:pt x="67" y="2770"/>
                    </a:lnTo>
                    <a:lnTo>
                      <a:pt x="101" y="2817"/>
                    </a:lnTo>
                    <a:lnTo>
                      <a:pt x="183" y="2915"/>
                    </a:lnTo>
                    <a:lnTo>
                      <a:pt x="278" y="3016"/>
                    </a:lnTo>
                    <a:lnTo>
                      <a:pt x="383" y="3109"/>
                    </a:lnTo>
                    <a:lnTo>
                      <a:pt x="497" y="3193"/>
                    </a:lnTo>
                    <a:lnTo>
                      <a:pt x="615" y="3255"/>
                    </a:lnTo>
                    <a:lnTo>
                      <a:pt x="704" y="3285"/>
                    </a:lnTo>
                    <a:lnTo>
                      <a:pt x="765" y="3297"/>
                    </a:lnTo>
                    <a:lnTo>
                      <a:pt x="825" y="3298"/>
                    </a:lnTo>
                    <a:lnTo>
                      <a:pt x="886" y="3291"/>
                    </a:lnTo>
                    <a:lnTo>
                      <a:pt x="916" y="3282"/>
                    </a:lnTo>
                    <a:lnTo>
                      <a:pt x="955" y="3271"/>
                    </a:lnTo>
                    <a:lnTo>
                      <a:pt x="1030" y="3236"/>
                    </a:lnTo>
                    <a:lnTo>
                      <a:pt x="1138" y="3171"/>
                    </a:lnTo>
                    <a:lnTo>
                      <a:pt x="1342" y="3009"/>
                    </a:lnTo>
                    <a:lnTo>
                      <a:pt x="1463" y="2899"/>
                    </a:lnTo>
                    <a:lnTo>
                      <a:pt x="1634" y="2748"/>
                    </a:lnTo>
                    <a:lnTo>
                      <a:pt x="1808" y="2600"/>
                    </a:lnTo>
                    <a:lnTo>
                      <a:pt x="2017" y="2424"/>
                    </a:lnTo>
                    <a:lnTo>
                      <a:pt x="2429" y="2066"/>
                    </a:lnTo>
                    <a:lnTo>
                      <a:pt x="2633" y="1884"/>
                    </a:lnTo>
                    <a:lnTo>
                      <a:pt x="2812" y="1724"/>
                    </a:lnTo>
                    <a:lnTo>
                      <a:pt x="2987" y="1560"/>
                    </a:lnTo>
                    <a:lnTo>
                      <a:pt x="3021" y="1530"/>
                    </a:lnTo>
                    <a:lnTo>
                      <a:pt x="3075" y="1478"/>
                    </a:lnTo>
                    <a:lnTo>
                      <a:pt x="3103" y="1438"/>
                    </a:lnTo>
                    <a:lnTo>
                      <a:pt x="3111" y="1416"/>
                    </a:lnTo>
                    <a:lnTo>
                      <a:pt x="3124" y="1415"/>
                    </a:lnTo>
                    <a:lnTo>
                      <a:pt x="3134" y="1409"/>
                    </a:lnTo>
                    <a:lnTo>
                      <a:pt x="3146" y="1401"/>
                    </a:lnTo>
                    <a:lnTo>
                      <a:pt x="3163" y="1378"/>
                    </a:lnTo>
                    <a:lnTo>
                      <a:pt x="3180" y="1337"/>
                    </a:lnTo>
                    <a:lnTo>
                      <a:pt x="3192" y="1241"/>
                    </a:lnTo>
                    <a:lnTo>
                      <a:pt x="3193" y="1183"/>
                    </a:lnTo>
                    <a:lnTo>
                      <a:pt x="3202" y="1042"/>
                    </a:lnTo>
                    <a:lnTo>
                      <a:pt x="3212" y="832"/>
                    </a:lnTo>
                    <a:lnTo>
                      <a:pt x="3212" y="691"/>
                    </a:lnTo>
                    <a:lnTo>
                      <a:pt x="3208" y="620"/>
                    </a:lnTo>
                    <a:close/>
                    <a:moveTo>
                      <a:pt x="1004" y="2495"/>
                    </a:moveTo>
                    <a:lnTo>
                      <a:pt x="998" y="2649"/>
                    </a:lnTo>
                    <a:lnTo>
                      <a:pt x="999" y="2958"/>
                    </a:lnTo>
                    <a:lnTo>
                      <a:pt x="1001" y="3114"/>
                    </a:lnTo>
                    <a:lnTo>
                      <a:pt x="942" y="3145"/>
                    </a:lnTo>
                    <a:lnTo>
                      <a:pt x="880" y="3170"/>
                    </a:lnTo>
                    <a:lnTo>
                      <a:pt x="884" y="3137"/>
                    </a:lnTo>
                    <a:lnTo>
                      <a:pt x="881" y="3066"/>
                    </a:lnTo>
                    <a:lnTo>
                      <a:pt x="868" y="2961"/>
                    </a:lnTo>
                    <a:lnTo>
                      <a:pt x="860" y="2895"/>
                    </a:lnTo>
                    <a:lnTo>
                      <a:pt x="850" y="2780"/>
                    </a:lnTo>
                    <a:lnTo>
                      <a:pt x="844" y="2610"/>
                    </a:lnTo>
                    <a:lnTo>
                      <a:pt x="850" y="2495"/>
                    </a:lnTo>
                    <a:lnTo>
                      <a:pt x="857" y="2439"/>
                    </a:lnTo>
                    <a:lnTo>
                      <a:pt x="856" y="2424"/>
                    </a:lnTo>
                    <a:lnTo>
                      <a:pt x="840" y="2398"/>
                    </a:lnTo>
                    <a:lnTo>
                      <a:pt x="828" y="2390"/>
                    </a:lnTo>
                    <a:lnTo>
                      <a:pt x="717" y="2318"/>
                    </a:lnTo>
                    <a:lnTo>
                      <a:pt x="506" y="2162"/>
                    </a:lnTo>
                    <a:lnTo>
                      <a:pt x="401" y="2082"/>
                    </a:lnTo>
                    <a:lnTo>
                      <a:pt x="382" y="2064"/>
                    </a:lnTo>
                    <a:lnTo>
                      <a:pt x="314" y="2010"/>
                    </a:lnTo>
                    <a:lnTo>
                      <a:pt x="264" y="1978"/>
                    </a:lnTo>
                    <a:lnTo>
                      <a:pt x="241" y="1969"/>
                    </a:lnTo>
                    <a:lnTo>
                      <a:pt x="294" y="1899"/>
                    </a:lnTo>
                    <a:lnTo>
                      <a:pt x="350" y="1830"/>
                    </a:lnTo>
                    <a:lnTo>
                      <a:pt x="510" y="1955"/>
                    </a:lnTo>
                    <a:lnTo>
                      <a:pt x="752" y="2141"/>
                    </a:lnTo>
                    <a:lnTo>
                      <a:pt x="909" y="2270"/>
                    </a:lnTo>
                    <a:lnTo>
                      <a:pt x="985" y="2338"/>
                    </a:lnTo>
                    <a:lnTo>
                      <a:pt x="999" y="2349"/>
                    </a:lnTo>
                    <a:lnTo>
                      <a:pt x="1034" y="2354"/>
                    </a:lnTo>
                    <a:lnTo>
                      <a:pt x="1053" y="2346"/>
                    </a:lnTo>
                    <a:lnTo>
                      <a:pt x="1132" y="2302"/>
                    </a:lnTo>
                    <a:lnTo>
                      <a:pt x="1280" y="2195"/>
                    </a:lnTo>
                    <a:lnTo>
                      <a:pt x="1418" y="2074"/>
                    </a:lnTo>
                    <a:lnTo>
                      <a:pt x="1548" y="1943"/>
                    </a:lnTo>
                    <a:lnTo>
                      <a:pt x="1610" y="1877"/>
                    </a:lnTo>
                    <a:lnTo>
                      <a:pt x="1617" y="1868"/>
                    </a:lnTo>
                    <a:lnTo>
                      <a:pt x="1624" y="1847"/>
                    </a:lnTo>
                    <a:lnTo>
                      <a:pt x="1626" y="1827"/>
                    </a:lnTo>
                    <a:lnTo>
                      <a:pt x="1617" y="1807"/>
                    </a:lnTo>
                    <a:lnTo>
                      <a:pt x="1610" y="1796"/>
                    </a:lnTo>
                    <a:lnTo>
                      <a:pt x="1420" y="1596"/>
                    </a:lnTo>
                    <a:lnTo>
                      <a:pt x="1231" y="1395"/>
                    </a:lnTo>
                    <a:lnTo>
                      <a:pt x="1201" y="1360"/>
                    </a:lnTo>
                    <a:lnTo>
                      <a:pt x="1132" y="1288"/>
                    </a:lnTo>
                    <a:lnTo>
                      <a:pt x="1082" y="1248"/>
                    </a:lnTo>
                    <a:lnTo>
                      <a:pt x="1056" y="1235"/>
                    </a:lnTo>
                    <a:lnTo>
                      <a:pt x="1244" y="1103"/>
                    </a:lnTo>
                    <a:lnTo>
                      <a:pt x="1430" y="964"/>
                    </a:lnTo>
                    <a:lnTo>
                      <a:pt x="1614" y="825"/>
                    </a:lnTo>
                    <a:lnTo>
                      <a:pt x="1885" y="607"/>
                    </a:lnTo>
                    <a:lnTo>
                      <a:pt x="2060" y="458"/>
                    </a:lnTo>
                    <a:lnTo>
                      <a:pt x="2145" y="380"/>
                    </a:lnTo>
                    <a:lnTo>
                      <a:pt x="2194" y="338"/>
                    </a:lnTo>
                    <a:lnTo>
                      <a:pt x="2299" y="235"/>
                    </a:lnTo>
                    <a:lnTo>
                      <a:pt x="2344" y="177"/>
                    </a:lnTo>
                    <a:lnTo>
                      <a:pt x="2367" y="138"/>
                    </a:lnTo>
                    <a:lnTo>
                      <a:pt x="2374" y="118"/>
                    </a:lnTo>
                    <a:lnTo>
                      <a:pt x="2422" y="140"/>
                    </a:lnTo>
                    <a:lnTo>
                      <a:pt x="2466" y="163"/>
                    </a:lnTo>
                    <a:lnTo>
                      <a:pt x="2534" y="206"/>
                    </a:lnTo>
                    <a:lnTo>
                      <a:pt x="2661" y="304"/>
                    </a:lnTo>
                    <a:lnTo>
                      <a:pt x="2721" y="354"/>
                    </a:lnTo>
                    <a:lnTo>
                      <a:pt x="2833" y="453"/>
                    </a:lnTo>
                    <a:lnTo>
                      <a:pt x="2944" y="554"/>
                    </a:lnTo>
                    <a:lnTo>
                      <a:pt x="2993" y="603"/>
                    </a:lnTo>
                    <a:lnTo>
                      <a:pt x="3048" y="646"/>
                    </a:lnTo>
                    <a:lnTo>
                      <a:pt x="2937" y="771"/>
                    </a:lnTo>
                    <a:lnTo>
                      <a:pt x="2708" y="1016"/>
                    </a:lnTo>
                    <a:lnTo>
                      <a:pt x="2474" y="1257"/>
                    </a:lnTo>
                    <a:lnTo>
                      <a:pt x="2233" y="1490"/>
                    </a:lnTo>
                    <a:lnTo>
                      <a:pt x="2112" y="1605"/>
                    </a:lnTo>
                    <a:lnTo>
                      <a:pt x="1987" y="1720"/>
                    </a:lnTo>
                    <a:lnTo>
                      <a:pt x="1732" y="1951"/>
                    </a:lnTo>
                    <a:lnTo>
                      <a:pt x="1467" y="2169"/>
                    </a:lnTo>
                    <a:lnTo>
                      <a:pt x="1261" y="2322"/>
                    </a:lnTo>
                    <a:lnTo>
                      <a:pt x="1120" y="2417"/>
                    </a:lnTo>
                    <a:lnTo>
                      <a:pt x="1047" y="2462"/>
                    </a:lnTo>
                    <a:lnTo>
                      <a:pt x="1047" y="2462"/>
                    </a:lnTo>
                    <a:lnTo>
                      <a:pt x="1047" y="2463"/>
                    </a:lnTo>
                    <a:lnTo>
                      <a:pt x="1033" y="2460"/>
                    </a:lnTo>
                    <a:lnTo>
                      <a:pt x="1012" y="2472"/>
                    </a:lnTo>
                    <a:lnTo>
                      <a:pt x="1005" y="2485"/>
                    </a:lnTo>
                    <a:lnTo>
                      <a:pt x="1004" y="2495"/>
                    </a:lnTo>
                    <a:close/>
                    <a:moveTo>
                      <a:pt x="3082" y="1081"/>
                    </a:moveTo>
                    <a:lnTo>
                      <a:pt x="3078" y="1147"/>
                    </a:lnTo>
                    <a:lnTo>
                      <a:pt x="3074" y="1213"/>
                    </a:lnTo>
                    <a:lnTo>
                      <a:pt x="3072" y="1247"/>
                    </a:lnTo>
                    <a:lnTo>
                      <a:pt x="3069" y="1280"/>
                    </a:lnTo>
                    <a:lnTo>
                      <a:pt x="3067" y="1301"/>
                    </a:lnTo>
                    <a:lnTo>
                      <a:pt x="3065" y="1316"/>
                    </a:lnTo>
                    <a:lnTo>
                      <a:pt x="3059" y="1320"/>
                    </a:lnTo>
                    <a:lnTo>
                      <a:pt x="3052" y="1334"/>
                    </a:lnTo>
                    <a:lnTo>
                      <a:pt x="3051" y="1343"/>
                    </a:lnTo>
                    <a:lnTo>
                      <a:pt x="3038" y="1349"/>
                    </a:lnTo>
                    <a:lnTo>
                      <a:pt x="3018" y="1372"/>
                    </a:lnTo>
                    <a:lnTo>
                      <a:pt x="3016" y="1389"/>
                    </a:lnTo>
                    <a:lnTo>
                      <a:pt x="3018" y="1366"/>
                    </a:lnTo>
                    <a:lnTo>
                      <a:pt x="3010" y="1369"/>
                    </a:lnTo>
                    <a:lnTo>
                      <a:pt x="2990" y="1393"/>
                    </a:lnTo>
                    <a:lnTo>
                      <a:pt x="2941" y="1444"/>
                    </a:lnTo>
                    <a:lnTo>
                      <a:pt x="2890" y="1493"/>
                    </a:lnTo>
                    <a:lnTo>
                      <a:pt x="2734" y="1637"/>
                    </a:lnTo>
                    <a:lnTo>
                      <a:pt x="2574" y="1779"/>
                    </a:lnTo>
                    <a:lnTo>
                      <a:pt x="2201" y="2110"/>
                    </a:lnTo>
                    <a:lnTo>
                      <a:pt x="1823" y="2434"/>
                    </a:lnTo>
                    <a:lnTo>
                      <a:pt x="1804" y="2451"/>
                    </a:lnTo>
                    <a:lnTo>
                      <a:pt x="1785" y="2467"/>
                    </a:lnTo>
                    <a:lnTo>
                      <a:pt x="1778" y="2349"/>
                    </a:lnTo>
                    <a:lnTo>
                      <a:pt x="1765" y="2231"/>
                    </a:lnTo>
                    <a:lnTo>
                      <a:pt x="1764" y="2181"/>
                    </a:lnTo>
                    <a:lnTo>
                      <a:pt x="1765" y="2130"/>
                    </a:lnTo>
                    <a:lnTo>
                      <a:pt x="1764" y="2118"/>
                    </a:lnTo>
                    <a:lnTo>
                      <a:pt x="1749" y="2105"/>
                    </a:lnTo>
                    <a:lnTo>
                      <a:pt x="1739" y="2103"/>
                    </a:lnTo>
                    <a:lnTo>
                      <a:pt x="1927" y="1936"/>
                    </a:lnTo>
                    <a:lnTo>
                      <a:pt x="2106" y="1769"/>
                    </a:lnTo>
                    <a:lnTo>
                      <a:pt x="2236" y="1651"/>
                    </a:lnTo>
                    <a:lnTo>
                      <a:pt x="2489" y="1406"/>
                    </a:lnTo>
                    <a:lnTo>
                      <a:pt x="2737" y="1157"/>
                    </a:lnTo>
                    <a:lnTo>
                      <a:pt x="2977" y="901"/>
                    </a:lnTo>
                    <a:lnTo>
                      <a:pt x="3095" y="770"/>
                    </a:lnTo>
                    <a:lnTo>
                      <a:pt x="3093" y="926"/>
                    </a:lnTo>
                    <a:lnTo>
                      <a:pt x="3082" y="10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8"/>
              <p:cNvSpPr>
                <a:spLocks/>
              </p:cNvSpPr>
              <p:nvPr/>
            </p:nvSpPr>
            <p:spPr bwMode="auto">
              <a:xfrm>
                <a:off x="1398" y="2746"/>
                <a:ext cx="212" cy="132"/>
              </a:xfrm>
              <a:custGeom>
                <a:avLst/>
                <a:gdLst>
                  <a:gd name="T0" fmla="*/ 544 w 635"/>
                  <a:gd name="T1" fmla="*/ 0 h 398"/>
                  <a:gd name="T2" fmla="*/ 504 w 635"/>
                  <a:gd name="T3" fmla="*/ 18 h 398"/>
                  <a:gd name="T4" fmla="*/ 496 w 635"/>
                  <a:gd name="T5" fmla="*/ 52 h 398"/>
                  <a:gd name="T6" fmla="*/ 530 w 635"/>
                  <a:gd name="T7" fmla="*/ 177 h 398"/>
                  <a:gd name="T8" fmla="*/ 515 w 635"/>
                  <a:gd name="T9" fmla="*/ 226 h 398"/>
                  <a:gd name="T10" fmla="*/ 478 w 635"/>
                  <a:gd name="T11" fmla="*/ 262 h 398"/>
                  <a:gd name="T12" fmla="*/ 403 w 635"/>
                  <a:gd name="T13" fmla="*/ 291 h 398"/>
                  <a:gd name="T14" fmla="*/ 352 w 635"/>
                  <a:gd name="T15" fmla="*/ 272 h 398"/>
                  <a:gd name="T16" fmla="*/ 332 w 635"/>
                  <a:gd name="T17" fmla="*/ 226 h 398"/>
                  <a:gd name="T18" fmla="*/ 331 w 635"/>
                  <a:gd name="T19" fmla="*/ 198 h 398"/>
                  <a:gd name="T20" fmla="*/ 303 w 635"/>
                  <a:gd name="T21" fmla="*/ 164 h 398"/>
                  <a:gd name="T22" fmla="*/ 246 w 635"/>
                  <a:gd name="T23" fmla="*/ 180 h 398"/>
                  <a:gd name="T24" fmla="*/ 236 w 635"/>
                  <a:gd name="T25" fmla="*/ 209 h 398"/>
                  <a:gd name="T26" fmla="*/ 220 w 635"/>
                  <a:gd name="T27" fmla="*/ 268 h 398"/>
                  <a:gd name="T28" fmla="*/ 160 w 635"/>
                  <a:gd name="T29" fmla="*/ 310 h 398"/>
                  <a:gd name="T30" fmla="*/ 122 w 635"/>
                  <a:gd name="T31" fmla="*/ 304 h 398"/>
                  <a:gd name="T32" fmla="*/ 83 w 635"/>
                  <a:gd name="T33" fmla="*/ 270 h 398"/>
                  <a:gd name="T34" fmla="*/ 83 w 635"/>
                  <a:gd name="T35" fmla="*/ 182 h 398"/>
                  <a:gd name="T36" fmla="*/ 90 w 635"/>
                  <a:gd name="T37" fmla="*/ 149 h 398"/>
                  <a:gd name="T38" fmla="*/ 62 w 635"/>
                  <a:gd name="T39" fmla="*/ 126 h 398"/>
                  <a:gd name="T40" fmla="*/ 34 w 635"/>
                  <a:gd name="T41" fmla="*/ 139 h 398"/>
                  <a:gd name="T42" fmla="*/ 7 w 635"/>
                  <a:gd name="T43" fmla="*/ 193 h 398"/>
                  <a:gd name="T44" fmla="*/ 3 w 635"/>
                  <a:gd name="T45" fmla="*/ 268 h 398"/>
                  <a:gd name="T46" fmla="*/ 31 w 635"/>
                  <a:gd name="T47" fmla="*/ 336 h 398"/>
                  <a:gd name="T48" fmla="*/ 93 w 635"/>
                  <a:gd name="T49" fmla="*/ 383 h 398"/>
                  <a:gd name="T50" fmla="*/ 139 w 635"/>
                  <a:gd name="T51" fmla="*/ 398 h 398"/>
                  <a:gd name="T52" fmla="*/ 229 w 635"/>
                  <a:gd name="T53" fmla="*/ 383 h 398"/>
                  <a:gd name="T54" fmla="*/ 279 w 635"/>
                  <a:gd name="T55" fmla="*/ 339 h 398"/>
                  <a:gd name="T56" fmla="*/ 350 w 635"/>
                  <a:gd name="T57" fmla="*/ 379 h 398"/>
                  <a:gd name="T58" fmla="*/ 470 w 635"/>
                  <a:gd name="T59" fmla="*/ 375 h 398"/>
                  <a:gd name="T60" fmla="*/ 527 w 635"/>
                  <a:gd name="T61" fmla="*/ 350 h 398"/>
                  <a:gd name="T62" fmla="*/ 600 w 635"/>
                  <a:gd name="T63" fmla="*/ 271 h 398"/>
                  <a:gd name="T64" fmla="*/ 635 w 635"/>
                  <a:gd name="T65" fmla="*/ 166 h 398"/>
                  <a:gd name="T66" fmla="*/ 614 w 635"/>
                  <a:gd name="T67" fmla="*/ 64 h 398"/>
                  <a:gd name="T68" fmla="*/ 555 w 635"/>
                  <a:gd name="T69" fmla="*/ 6 h 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635" h="398">
                    <a:moveTo>
                      <a:pt x="555" y="6"/>
                    </a:moveTo>
                    <a:lnTo>
                      <a:pt x="544" y="0"/>
                    </a:lnTo>
                    <a:lnTo>
                      <a:pt x="521" y="3"/>
                    </a:lnTo>
                    <a:lnTo>
                      <a:pt x="504" y="18"/>
                    </a:lnTo>
                    <a:lnTo>
                      <a:pt x="495" y="39"/>
                    </a:lnTo>
                    <a:lnTo>
                      <a:pt x="496" y="52"/>
                    </a:lnTo>
                    <a:lnTo>
                      <a:pt x="514" y="113"/>
                    </a:lnTo>
                    <a:lnTo>
                      <a:pt x="530" y="177"/>
                    </a:lnTo>
                    <a:lnTo>
                      <a:pt x="527" y="202"/>
                    </a:lnTo>
                    <a:lnTo>
                      <a:pt x="515" y="226"/>
                    </a:lnTo>
                    <a:lnTo>
                      <a:pt x="494" y="251"/>
                    </a:lnTo>
                    <a:lnTo>
                      <a:pt x="478" y="262"/>
                    </a:lnTo>
                    <a:lnTo>
                      <a:pt x="453" y="278"/>
                    </a:lnTo>
                    <a:lnTo>
                      <a:pt x="403" y="291"/>
                    </a:lnTo>
                    <a:lnTo>
                      <a:pt x="370" y="284"/>
                    </a:lnTo>
                    <a:lnTo>
                      <a:pt x="352" y="272"/>
                    </a:lnTo>
                    <a:lnTo>
                      <a:pt x="339" y="252"/>
                    </a:lnTo>
                    <a:lnTo>
                      <a:pt x="332" y="226"/>
                    </a:lnTo>
                    <a:lnTo>
                      <a:pt x="332" y="209"/>
                    </a:lnTo>
                    <a:lnTo>
                      <a:pt x="331" y="198"/>
                    </a:lnTo>
                    <a:lnTo>
                      <a:pt x="324" y="180"/>
                    </a:lnTo>
                    <a:lnTo>
                      <a:pt x="303" y="164"/>
                    </a:lnTo>
                    <a:lnTo>
                      <a:pt x="268" y="164"/>
                    </a:lnTo>
                    <a:lnTo>
                      <a:pt x="246" y="180"/>
                    </a:lnTo>
                    <a:lnTo>
                      <a:pt x="237" y="198"/>
                    </a:lnTo>
                    <a:lnTo>
                      <a:pt x="236" y="209"/>
                    </a:lnTo>
                    <a:lnTo>
                      <a:pt x="233" y="231"/>
                    </a:lnTo>
                    <a:lnTo>
                      <a:pt x="220" y="268"/>
                    </a:lnTo>
                    <a:lnTo>
                      <a:pt x="196" y="297"/>
                    </a:lnTo>
                    <a:lnTo>
                      <a:pt x="160" y="310"/>
                    </a:lnTo>
                    <a:lnTo>
                      <a:pt x="137" y="307"/>
                    </a:lnTo>
                    <a:lnTo>
                      <a:pt x="122" y="304"/>
                    </a:lnTo>
                    <a:lnTo>
                      <a:pt x="102" y="294"/>
                    </a:lnTo>
                    <a:lnTo>
                      <a:pt x="83" y="270"/>
                    </a:lnTo>
                    <a:lnTo>
                      <a:pt x="76" y="228"/>
                    </a:lnTo>
                    <a:lnTo>
                      <a:pt x="83" y="182"/>
                    </a:lnTo>
                    <a:lnTo>
                      <a:pt x="88" y="162"/>
                    </a:lnTo>
                    <a:lnTo>
                      <a:pt x="90" y="149"/>
                    </a:lnTo>
                    <a:lnTo>
                      <a:pt x="80" y="131"/>
                    </a:lnTo>
                    <a:lnTo>
                      <a:pt x="62" y="126"/>
                    </a:lnTo>
                    <a:lnTo>
                      <a:pt x="43" y="130"/>
                    </a:lnTo>
                    <a:lnTo>
                      <a:pt x="34" y="139"/>
                    </a:lnTo>
                    <a:lnTo>
                      <a:pt x="23" y="157"/>
                    </a:lnTo>
                    <a:lnTo>
                      <a:pt x="7" y="193"/>
                    </a:lnTo>
                    <a:lnTo>
                      <a:pt x="0" y="232"/>
                    </a:lnTo>
                    <a:lnTo>
                      <a:pt x="3" y="268"/>
                    </a:lnTo>
                    <a:lnTo>
                      <a:pt x="13" y="304"/>
                    </a:lnTo>
                    <a:lnTo>
                      <a:pt x="31" y="336"/>
                    </a:lnTo>
                    <a:lnTo>
                      <a:pt x="59" y="362"/>
                    </a:lnTo>
                    <a:lnTo>
                      <a:pt x="93" y="383"/>
                    </a:lnTo>
                    <a:lnTo>
                      <a:pt x="113" y="390"/>
                    </a:lnTo>
                    <a:lnTo>
                      <a:pt x="139" y="398"/>
                    </a:lnTo>
                    <a:lnTo>
                      <a:pt x="187" y="398"/>
                    </a:lnTo>
                    <a:lnTo>
                      <a:pt x="229" y="383"/>
                    </a:lnTo>
                    <a:lnTo>
                      <a:pt x="265" y="356"/>
                    </a:lnTo>
                    <a:lnTo>
                      <a:pt x="279" y="339"/>
                    </a:lnTo>
                    <a:lnTo>
                      <a:pt x="299" y="356"/>
                    </a:lnTo>
                    <a:lnTo>
                      <a:pt x="350" y="379"/>
                    </a:lnTo>
                    <a:lnTo>
                      <a:pt x="409" y="386"/>
                    </a:lnTo>
                    <a:lnTo>
                      <a:pt x="470" y="375"/>
                    </a:lnTo>
                    <a:lnTo>
                      <a:pt x="502" y="362"/>
                    </a:lnTo>
                    <a:lnTo>
                      <a:pt x="527" y="350"/>
                    </a:lnTo>
                    <a:lnTo>
                      <a:pt x="567" y="316"/>
                    </a:lnTo>
                    <a:lnTo>
                      <a:pt x="600" y="271"/>
                    </a:lnTo>
                    <a:lnTo>
                      <a:pt x="623" y="221"/>
                    </a:lnTo>
                    <a:lnTo>
                      <a:pt x="635" y="166"/>
                    </a:lnTo>
                    <a:lnTo>
                      <a:pt x="632" y="113"/>
                    </a:lnTo>
                    <a:lnTo>
                      <a:pt x="614" y="64"/>
                    </a:lnTo>
                    <a:lnTo>
                      <a:pt x="581" y="23"/>
                    </a:lnTo>
                    <a:lnTo>
                      <a:pt x="555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9"/>
              <p:cNvSpPr>
                <a:spLocks/>
              </p:cNvSpPr>
              <p:nvPr/>
            </p:nvSpPr>
            <p:spPr bwMode="auto">
              <a:xfrm>
                <a:off x="1655" y="2515"/>
                <a:ext cx="176" cy="179"/>
              </a:xfrm>
              <a:custGeom>
                <a:avLst/>
                <a:gdLst>
                  <a:gd name="T0" fmla="*/ 301 w 528"/>
                  <a:gd name="T1" fmla="*/ 1 h 538"/>
                  <a:gd name="T2" fmla="*/ 268 w 528"/>
                  <a:gd name="T3" fmla="*/ 27 h 538"/>
                  <a:gd name="T4" fmla="*/ 273 w 528"/>
                  <a:gd name="T5" fmla="*/ 82 h 538"/>
                  <a:gd name="T6" fmla="*/ 298 w 528"/>
                  <a:gd name="T7" fmla="*/ 95 h 538"/>
                  <a:gd name="T8" fmla="*/ 373 w 528"/>
                  <a:gd name="T9" fmla="*/ 112 h 538"/>
                  <a:gd name="T10" fmla="*/ 419 w 528"/>
                  <a:gd name="T11" fmla="*/ 145 h 538"/>
                  <a:gd name="T12" fmla="*/ 423 w 528"/>
                  <a:gd name="T13" fmla="*/ 191 h 538"/>
                  <a:gd name="T14" fmla="*/ 409 w 528"/>
                  <a:gd name="T15" fmla="*/ 220 h 538"/>
                  <a:gd name="T16" fmla="*/ 357 w 528"/>
                  <a:gd name="T17" fmla="*/ 265 h 538"/>
                  <a:gd name="T18" fmla="*/ 245 w 528"/>
                  <a:gd name="T19" fmla="*/ 269 h 538"/>
                  <a:gd name="T20" fmla="*/ 207 w 528"/>
                  <a:gd name="T21" fmla="*/ 256 h 538"/>
                  <a:gd name="T22" fmla="*/ 188 w 528"/>
                  <a:gd name="T23" fmla="*/ 250 h 538"/>
                  <a:gd name="T24" fmla="*/ 150 w 528"/>
                  <a:gd name="T25" fmla="*/ 268 h 538"/>
                  <a:gd name="T26" fmla="*/ 141 w 528"/>
                  <a:gd name="T27" fmla="*/ 324 h 538"/>
                  <a:gd name="T28" fmla="*/ 161 w 528"/>
                  <a:gd name="T29" fmla="*/ 341 h 538"/>
                  <a:gd name="T30" fmla="*/ 173 w 528"/>
                  <a:gd name="T31" fmla="*/ 347 h 538"/>
                  <a:gd name="T32" fmla="*/ 178 w 528"/>
                  <a:gd name="T33" fmla="*/ 348 h 538"/>
                  <a:gd name="T34" fmla="*/ 184 w 528"/>
                  <a:gd name="T35" fmla="*/ 351 h 538"/>
                  <a:gd name="T36" fmla="*/ 220 w 528"/>
                  <a:gd name="T37" fmla="*/ 367 h 538"/>
                  <a:gd name="T38" fmla="*/ 243 w 528"/>
                  <a:gd name="T39" fmla="*/ 399 h 538"/>
                  <a:gd name="T40" fmla="*/ 180 w 528"/>
                  <a:gd name="T41" fmla="*/ 443 h 538"/>
                  <a:gd name="T42" fmla="*/ 131 w 528"/>
                  <a:gd name="T43" fmla="*/ 456 h 538"/>
                  <a:gd name="T44" fmla="*/ 62 w 528"/>
                  <a:gd name="T45" fmla="*/ 456 h 538"/>
                  <a:gd name="T46" fmla="*/ 50 w 528"/>
                  <a:gd name="T47" fmla="*/ 443 h 538"/>
                  <a:gd name="T48" fmla="*/ 10 w 528"/>
                  <a:gd name="T49" fmla="*/ 446 h 538"/>
                  <a:gd name="T50" fmla="*/ 3 w 528"/>
                  <a:gd name="T51" fmla="*/ 475 h 538"/>
                  <a:gd name="T52" fmla="*/ 45 w 528"/>
                  <a:gd name="T53" fmla="*/ 525 h 538"/>
                  <a:gd name="T54" fmla="*/ 134 w 528"/>
                  <a:gd name="T55" fmla="*/ 538 h 538"/>
                  <a:gd name="T56" fmla="*/ 190 w 528"/>
                  <a:gd name="T57" fmla="*/ 528 h 538"/>
                  <a:gd name="T58" fmla="*/ 302 w 528"/>
                  <a:gd name="T59" fmla="*/ 465 h 538"/>
                  <a:gd name="T60" fmla="*/ 355 w 528"/>
                  <a:gd name="T61" fmla="*/ 383 h 538"/>
                  <a:gd name="T62" fmla="*/ 357 w 528"/>
                  <a:gd name="T63" fmla="*/ 366 h 538"/>
                  <a:gd name="T64" fmla="*/ 425 w 528"/>
                  <a:gd name="T65" fmla="*/ 341 h 538"/>
                  <a:gd name="T66" fmla="*/ 497 w 528"/>
                  <a:gd name="T67" fmla="*/ 271 h 538"/>
                  <a:gd name="T68" fmla="*/ 520 w 528"/>
                  <a:gd name="T69" fmla="*/ 220 h 538"/>
                  <a:gd name="T70" fmla="*/ 520 w 528"/>
                  <a:gd name="T71" fmla="*/ 127 h 538"/>
                  <a:gd name="T72" fmla="*/ 469 w 528"/>
                  <a:gd name="T73" fmla="*/ 53 h 538"/>
                  <a:gd name="T74" fmla="*/ 384 w 528"/>
                  <a:gd name="T75" fmla="*/ 9 h 538"/>
                  <a:gd name="T76" fmla="*/ 311 w 528"/>
                  <a:gd name="T77" fmla="*/ 0 h 5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28" h="538">
                    <a:moveTo>
                      <a:pt x="311" y="0"/>
                    </a:moveTo>
                    <a:lnTo>
                      <a:pt x="301" y="1"/>
                    </a:lnTo>
                    <a:lnTo>
                      <a:pt x="285" y="9"/>
                    </a:lnTo>
                    <a:lnTo>
                      <a:pt x="268" y="27"/>
                    </a:lnTo>
                    <a:lnTo>
                      <a:pt x="263" y="60"/>
                    </a:lnTo>
                    <a:lnTo>
                      <a:pt x="273" y="82"/>
                    </a:lnTo>
                    <a:lnTo>
                      <a:pt x="288" y="92"/>
                    </a:lnTo>
                    <a:lnTo>
                      <a:pt x="298" y="95"/>
                    </a:lnTo>
                    <a:lnTo>
                      <a:pt x="321" y="99"/>
                    </a:lnTo>
                    <a:lnTo>
                      <a:pt x="373" y="112"/>
                    </a:lnTo>
                    <a:lnTo>
                      <a:pt x="404" y="129"/>
                    </a:lnTo>
                    <a:lnTo>
                      <a:pt x="419" y="145"/>
                    </a:lnTo>
                    <a:lnTo>
                      <a:pt x="426" y="165"/>
                    </a:lnTo>
                    <a:lnTo>
                      <a:pt x="423" y="191"/>
                    </a:lnTo>
                    <a:lnTo>
                      <a:pt x="416" y="206"/>
                    </a:lnTo>
                    <a:lnTo>
                      <a:pt x="409" y="220"/>
                    </a:lnTo>
                    <a:lnTo>
                      <a:pt x="391" y="242"/>
                    </a:lnTo>
                    <a:lnTo>
                      <a:pt x="357" y="265"/>
                    </a:lnTo>
                    <a:lnTo>
                      <a:pt x="302" y="276"/>
                    </a:lnTo>
                    <a:lnTo>
                      <a:pt x="245" y="269"/>
                    </a:lnTo>
                    <a:lnTo>
                      <a:pt x="217" y="260"/>
                    </a:lnTo>
                    <a:lnTo>
                      <a:pt x="207" y="256"/>
                    </a:lnTo>
                    <a:lnTo>
                      <a:pt x="199" y="253"/>
                    </a:lnTo>
                    <a:lnTo>
                      <a:pt x="188" y="250"/>
                    </a:lnTo>
                    <a:lnTo>
                      <a:pt x="171" y="253"/>
                    </a:lnTo>
                    <a:lnTo>
                      <a:pt x="150" y="268"/>
                    </a:lnTo>
                    <a:lnTo>
                      <a:pt x="135" y="299"/>
                    </a:lnTo>
                    <a:lnTo>
                      <a:pt x="141" y="324"/>
                    </a:lnTo>
                    <a:lnTo>
                      <a:pt x="151" y="337"/>
                    </a:lnTo>
                    <a:lnTo>
                      <a:pt x="161" y="341"/>
                    </a:lnTo>
                    <a:lnTo>
                      <a:pt x="167" y="344"/>
                    </a:lnTo>
                    <a:lnTo>
                      <a:pt x="173" y="347"/>
                    </a:lnTo>
                    <a:lnTo>
                      <a:pt x="173" y="347"/>
                    </a:lnTo>
                    <a:lnTo>
                      <a:pt x="178" y="348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220" y="367"/>
                    </a:lnTo>
                    <a:lnTo>
                      <a:pt x="252" y="386"/>
                    </a:lnTo>
                    <a:lnTo>
                      <a:pt x="243" y="399"/>
                    </a:lnTo>
                    <a:lnTo>
                      <a:pt x="220" y="420"/>
                    </a:lnTo>
                    <a:lnTo>
                      <a:pt x="180" y="443"/>
                    </a:lnTo>
                    <a:lnTo>
                      <a:pt x="150" y="452"/>
                    </a:lnTo>
                    <a:lnTo>
                      <a:pt x="131" y="456"/>
                    </a:lnTo>
                    <a:lnTo>
                      <a:pt x="85" y="459"/>
                    </a:lnTo>
                    <a:lnTo>
                      <a:pt x="62" y="456"/>
                    </a:lnTo>
                    <a:lnTo>
                      <a:pt x="57" y="453"/>
                    </a:lnTo>
                    <a:lnTo>
                      <a:pt x="50" y="443"/>
                    </a:lnTo>
                    <a:lnTo>
                      <a:pt x="30" y="438"/>
                    </a:lnTo>
                    <a:lnTo>
                      <a:pt x="10" y="446"/>
                    </a:lnTo>
                    <a:lnTo>
                      <a:pt x="0" y="463"/>
                    </a:lnTo>
                    <a:lnTo>
                      <a:pt x="3" y="475"/>
                    </a:lnTo>
                    <a:lnTo>
                      <a:pt x="13" y="498"/>
                    </a:lnTo>
                    <a:lnTo>
                      <a:pt x="45" y="525"/>
                    </a:lnTo>
                    <a:lnTo>
                      <a:pt x="88" y="537"/>
                    </a:lnTo>
                    <a:lnTo>
                      <a:pt x="134" y="538"/>
                    </a:lnTo>
                    <a:lnTo>
                      <a:pt x="155" y="534"/>
                    </a:lnTo>
                    <a:lnTo>
                      <a:pt x="190" y="528"/>
                    </a:lnTo>
                    <a:lnTo>
                      <a:pt x="250" y="504"/>
                    </a:lnTo>
                    <a:lnTo>
                      <a:pt x="302" y="465"/>
                    </a:lnTo>
                    <a:lnTo>
                      <a:pt x="341" y="414"/>
                    </a:lnTo>
                    <a:lnTo>
                      <a:pt x="355" y="383"/>
                    </a:lnTo>
                    <a:lnTo>
                      <a:pt x="358" y="374"/>
                    </a:lnTo>
                    <a:lnTo>
                      <a:pt x="357" y="366"/>
                    </a:lnTo>
                    <a:lnTo>
                      <a:pt x="381" y="360"/>
                    </a:lnTo>
                    <a:lnTo>
                      <a:pt x="425" y="341"/>
                    </a:lnTo>
                    <a:lnTo>
                      <a:pt x="463" y="311"/>
                    </a:lnTo>
                    <a:lnTo>
                      <a:pt x="497" y="271"/>
                    </a:lnTo>
                    <a:lnTo>
                      <a:pt x="509" y="246"/>
                    </a:lnTo>
                    <a:lnTo>
                      <a:pt x="520" y="220"/>
                    </a:lnTo>
                    <a:lnTo>
                      <a:pt x="528" y="171"/>
                    </a:lnTo>
                    <a:lnTo>
                      <a:pt x="520" y="127"/>
                    </a:lnTo>
                    <a:lnTo>
                      <a:pt x="499" y="86"/>
                    </a:lnTo>
                    <a:lnTo>
                      <a:pt x="469" y="53"/>
                    </a:lnTo>
                    <a:lnTo>
                      <a:pt x="430" y="26"/>
                    </a:lnTo>
                    <a:lnTo>
                      <a:pt x="384" y="9"/>
                    </a:lnTo>
                    <a:lnTo>
                      <a:pt x="337" y="0"/>
                    </a:lnTo>
                    <a:lnTo>
                      <a:pt x="31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20"/>
              <p:cNvSpPr>
                <a:spLocks/>
              </p:cNvSpPr>
              <p:nvPr/>
            </p:nvSpPr>
            <p:spPr bwMode="auto">
              <a:xfrm>
                <a:off x="1665" y="2702"/>
                <a:ext cx="205" cy="210"/>
              </a:xfrm>
              <a:custGeom>
                <a:avLst/>
                <a:gdLst>
                  <a:gd name="T0" fmla="*/ 388 w 613"/>
                  <a:gd name="T1" fmla="*/ 3 h 630"/>
                  <a:gd name="T2" fmla="*/ 357 w 613"/>
                  <a:gd name="T3" fmla="*/ 52 h 630"/>
                  <a:gd name="T4" fmla="*/ 381 w 613"/>
                  <a:gd name="T5" fmla="*/ 89 h 630"/>
                  <a:gd name="T6" fmla="*/ 466 w 613"/>
                  <a:gd name="T7" fmla="*/ 128 h 630"/>
                  <a:gd name="T8" fmla="*/ 511 w 613"/>
                  <a:gd name="T9" fmla="*/ 174 h 630"/>
                  <a:gd name="T10" fmla="*/ 506 w 613"/>
                  <a:gd name="T11" fmla="*/ 230 h 630"/>
                  <a:gd name="T12" fmla="*/ 486 w 613"/>
                  <a:gd name="T13" fmla="*/ 265 h 630"/>
                  <a:gd name="T14" fmla="*/ 431 w 613"/>
                  <a:gd name="T15" fmla="*/ 307 h 630"/>
                  <a:gd name="T16" fmla="*/ 349 w 613"/>
                  <a:gd name="T17" fmla="*/ 312 h 630"/>
                  <a:gd name="T18" fmla="*/ 257 w 613"/>
                  <a:gd name="T19" fmla="*/ 265 h 630"/>
                  <a:gd name="T20" fmla="*/ 253 w 613"/>
                  <a:gd name="T21" fmla="*/ 260 h 630"/>
                  <a:gd name="T22" fmla="*/ 239 w 613"/>
                  <a:gd name="T23" fmla="*/ 252 h 630"/>
                  <a:gd name="T24" fmla="*/ 198 w 613"/>
                  <a:gd name="T25" fmla="*/ 256 h 630"/>
                  <a:gd name="T26" fmla="*/ 175 w 613"/>
                  <a:gd name="T27" fmla="*/ 311 h 630"/>
                  <a:gd name="T28" fmla="*/ 188 w 613"/>
                  <a:gd name="T29" fmla="*/ 334 h 630"/>
                  <a:gd name="T30" fmla="*/ 214 w 613"/>
                  <a:gd name="T31" fmla="*/ 354 h 630"/>
                  <a:gd name="T32" fmla="*/ 256 w 613"/>
                  <a:gd name="T33" fmla="*/ 422 h 630"/>
                  <a:gd name="T34" fmla="*/ 224 w 613"/>
                  <a:gd name="T35" fmla="*/ 512 h 630"/>
                  <a:gd name="T36" fmla="*/ 180 w 613"/>
                  <a:gd name="T37" fmla="*/ 543 h 630"/>
                  <a:gd name="T38" fmla="*/ 119 w 613"/>
                  <a:gd name="T39" fmla="*/ 547 h 630"/>
                  <a:gd name="T40" fmla="*/ 72 w 613"/>
                  <a:gd name="T41" fmla="*/ 495 h 630"/>
                  <a:gd name="T42" fmla="*/ 51 w 613"/>
                  <a:gd name="T43" fmla="*/ 397 h 630"/>
                  <a:gd name="T44" fmla="*/ 37 w 613"/>
                  <a:gd name="T45" fmla="*/ 374 h 630"/>
                  <a:gd name="T46" fmla="*/ 5 w 613"/>
                  <a:gd name="T47" fmla="*/ 387 h 630"/>
                  <a:gd name="T48" fmla="*/ 0 w 613"/>
                  <a:gd name="T49" fmla="*/ 425 h 630"/>
                  <a:gd name="T50" fmla="*/ 13 w 613"/>
                  <a:gd name="T51" fmla="*/ 540 h 630"/>
                  <a:gd name="T52" fmla="*/ 66 w 613"/>
                  <a:gd name="T53" fmla="*/ 607 h 630"/>
                  <a:gd name="T54" fmla="*/ 131 w 613"/>
                  <a:gd name="T55" fmla="*/ 630 h 630"/>
                  <a:gd name="T56" fmla="*/ 220 w 613"/>
                  <a:gd name="T57" fmla="*/ 615 h 630"/>
                  <a:gd name="T58" fmla="*/ 263 w 613"/>
                  <a:gd name="T59" fmla="*/ 594 h 630"/>
                  <a:gd name="T60" fmla="*/ 329 w 613"/>
                  <a:gd name="T61" fmla="*/ 522 h 630"/>
                  <a:gd name="T62" fmla="*/ 352 w 613"/>
                  <a:gd name="T63" fmla="*/ 452 h 630"/>
                  <a:gd name="T64" fmla="*/ 352 w 613"/>
                  <a:gd name="T65" fmla="*/ 410 h 630"/>
                  <a:gd name="T66" fmla="*/ 446 w 613"/>
                  <a:gd name="T67" fmla="*/ 404 h 630"/>
                  <a:gd name="T68" fmla="*/ 555 w 613"/>
                  <a:gd name="T69" fmla="*/ 338 h 630"/>
                  <a:gd name="T70" fmla="*/ 594 w 613"/>
                  <a:gd name="T71" fmla="*/ 283 h 630"/>
                  <a:gd name="T72" fmla="*/ 613 w 613"/>
                  <a:gd name="T73" fmla="*/ 177 h 630"/>
                  <a:gd name="T74" fmla="*/ 574 w 613"/>
                  <a:gd name="T75" fmla="*/ 82 h 630"/>
                  <a:gd name="T76" fmla="*/ 489 w 613"/>
                  <a:gd name="T77" fmla="*/ 17 h 630"/>
                  <a:gd name="T78" fmla="*/ 404 w 613"/>
                  <a:gd name="T79" fmla="*/ 0 h 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13" h="630">
                    <a:moveTo>
                      <a:pt x="404" y="0"/>
                    </a:moveTo>
                    <a:lnTo>
                      <a:pt x="388" y="3"/>
                    </a:lnTo>
                    <a:lnTo>
                      <a:pt x="365" y="21"/>
                    </a:lnTo>
                    <a:lnTo>
                      <a:pt x="357" y="52"/>
                    </a:lnTo>
                    <a:lnTo>
                      <a:pt x="367" y="79"/>
                    </a:lnTo>
                    <a:lnTo>
                      <a:pt x="381" y="89"/>
                    </a:lnTo>
                    <a:lnTo>
                      <a:pt x="410" y="101"/>
                    </a:lnTo>
                    <a:lnTo>
                      <a:pt x="466" y="128"/>
                    </a:lnTo>
                    <a:lnTo>
                      <a:pt x="498" y="152"/>
                    </a:lnTo>
                    <a:lnTo>
                      <a:pt x="511" y="174"/>
                    </a:lnTo>
                    <a:lnTo>
                      <a:pt x="515" y="200"/>
                    </a:lnTo>
                    <a:lnTo>
                      <a:pt x="506" y="230"/>
                    </a:lnTo>
                    <a:lnTo>
                      <a:pt x="498" y="249"/>
                    </a:lnTo>
                    <a:lnTo>
                      <a:pt x="486" y="265"/>
                    </a:lnTo>
                    <a:lnTo>
                      <a:pt x="462" y="291"/>
                    </a:lnTo>
                    <a:lnTo>
                      <a:pt x="431" y="307"/>
                    </a:lnTo>
                    <a:lnTo>
                      <a:pt x="400" y="314"/>
                    </a:lnTo>
                    <a:lnTo>
                      <a:pt x="349" y="312"/>
                    </a:lnTo>
                    <a:lnTo>
                      <a:pt x="285" y="286"/>
                    </a:lnTo>
                    <a:lnTo>
                      <a:pt x="257" y="265"/>
                    </a:lnTo>
                    <a:lnTo>
                      <a:pt x="257" y="265"/>
                    </a:lnTo>
                    <a:lnTo>
                      <a:pt x="253" y="260"/>
                    </a:lnTo>
                    <a:lnTo>
                      <a:pt x="247" y="258"/>
                    </a:lnTo>
                    <a:lnTo>
                      <a:pt x="239" y="252"/>
                    </a:lnTo>
                    <a:lnTo>
                      <a:pt x="223" y="249"/>
                    </a:lnTo>
                    <a:lnTo>
                      <a:pt x="198" y="256"/>
                    </a:lnTo>
                    <a:lnTo>
                      <a:pt x="177" y="285"/>
                    </a:lnTo>
                    <a:lnTo>
                      <a:pt x="175" y="311"/>
                    </a:lnTo>
                    <a:lnTo>
                      <a:pt x="181" y="327"/>
                    </a:lnTo>
                    <a:lnTo>
                      <a:pt x="188" y="334"/>
                    </a:lnTo>
                    <a:lnTo>
                      <a:pt x="201" y="344"/>
                    </a:lnTo>
                    <a:lnTo>
                      <a:pt x="214" y="354"/>
                    </a:lnTo>
                    <a:lnTo>
                      <a:pt x="234" y="376"/>
                    </a:lnTo>
                    <a:lnTo>
                      <a:pt x="256" y="422"/>
                    </a:lnTo>
                    <a:lnTo>
                      <a:pt x="253" y="469"/>
                    </a:lnTo>
                    <a:lnTo>
                      <a:pt x="224" y="512"/>
                    </a:lnTo>
                    <a:lnTo>
                      <a:pt x="198" y="531"/>
                    </a:lnTo>
                    <a:lnTo>
                      <a:pt x="180" y="543"/>
                    </a:lnTo>
                    <a:lnTo>
                      <a:pt x="146" y="551"/>
                    </a:lnTo>
                    <a:lnTo>
                      <a:pt x="119" y="547"/>
                    </a:lnTo>
                    <a:lnTo>
                      <a:pt x="96" y="533"/>
                    </a:lnTo>
                    <a:lnTo>
                      <a:pt x="72" y="495"/>
                    </a:lnTo>
                    <a:lnTo>
                      <a:pt x="54" y="430"/>
                    </a:lnTo>
                    <a:lnTo>
                      <a:pt x="51" y="397"/>
                    </a:lnTo>
                    <a:lnTo>
                      <a:pt x="50" y="386"/>
                    </a:lnTo>
                    <a:lnTo>
                      <a:pt x="37" y="374"/>
                    </a:lnTo>
                    <a:lnTo>
                      <a:pt x="20" y="374"/>
                    </a:lnTo>
                    <a:lnTo>
                      <a:pt x="5" y="387"/>
                    </a:lnTo>
                    <a:lnTo>
                      <a:pt x="2" y="397"/>
                    </a:lnTo>
                    <a:lnTo>
                      <a:pt x="0" y="425"/>
                    </a:lnTo>
                    <a:lnTo>
                      <a:pt x="1" y="484"/>
                    </a:lnTo>
                    <a:lnTo>
                      <a:pt x="13" y="540"/>
                    </a:lnTo>
                    <a:lnTo>
                      <a:pt x="43" y="589"/>
                    </a:lnTo>
                    <a:lnTo>
                      <a:pt x="66" y="607"/>
                    </a:lnTo>
                    <a:lnTo>
                      <a:pt x="87" y="619"/>
                    </a:lnTo>
                    <a:lnTo>
                      <a:pt x="131" y="630"/>
                    </a:lnTo>
                    <a:lnTo>
                      <a:pt x="175" y="628"/>
                    </a:lnTo>
                    <a:lnTo>
                      <a:pt x="220" y="615"/>
                    </a:lnTo>
                    <a:lnTo>
                      <a:pt x="241" y="606"/>
                    </a:lnTo>
                    <a:lnTo>
                      <a:pt x="263" y="594"/>
                    </a:lnTo>
                    <a:lnTo>
                      <a:pt x="300" y="561"/>
                    </a:lnTo>
                    <a:lnTo>
                      <a:pt x="329" y="522"/>
                    </a:lnTo>
                    <a:lnTo>
                      <a:pt x="348" y="476"/>
                    </a:lnTo>
                    <a:lnTo>
                      <a:pt x="352" y="452"/>
                    </a:lnTo>
                    <a:lnTo>
                      <a:pt x="355" y="430"/>
                    </a:lnTo>
                    <a:lnTo>
                      <a:pt x="352" y="410"/>
                    </a:lnTo>
                    <a:lnTo>
                      <a:pt x="384" y="413"/>
                    </a:lnTo>
                    <a:lnTo>
                      <a:pt x="446" y="404"/>
                    </a:lnTo>
                    <a:lnTo>
                      <a:pt x="505" y="380"/>
                    </a:lnTo>
                    <a:lnTo>
                      <a:pt x="555" y="338"/>
                    </a:lnTo>
                    <a:lnTo>
                      <a:pt x="577" y="309"/>
                    </a:lnTo>
                    <a:lnTo>
                      <a:pt x="594" y="283"/>
                    </a:lnTo>
                    <a:lnTo>
                      <a:pt x="611" y="230"/>
                    </a:lnTo>
                    <a:lnTo>
                      <a:pt x="613" y="177"/>
                    </a:lnTo>
                    <a:lnTo>
                      <a:pt x="600" y="127"/>
                    </a:lnTo>
                    <a:lnTo>
                      <a:pt x="574" y="82"/>
                    </a:lnTo>
                    <a:lnTo>
                      <a:pt x="537" y="44"/>
                    </a:lnTo>
                    <a:lnTo>
                      <a:pt x="489" y="17"/>
                    </a:lnTo>
                    <a:lnTo>
                      <a:pt x="434" y="1"/>
                    </a:lnTo>
                    <a:lnTo>
                      <a:pt x="40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2" name="Group 31"/>
            <p:cNvGrpSpPr>
              <a:grpSpLocks noChangeAspect="1"/>
            </p:cNvGrpSpPr>
            <p:nvPr/>
          </p:nvGrpSpPr>
          <p:grpSpPr bwMode="auto">
            <a:xfrm>
              <a:off x="594443" y="5066831"/>
              <a:ext cx="167284" cy="203007"/>
              <a:chOff x="2647" y="1727"/>
              <a:chExt cx="192" cy="233"/>
            </a:xfrm>
            <a:grpFill/>
          </p:grpSpPr>
          <p:sp>
            <p:nvSpPr>
              <p:cNvPr id="13" name="Freeform 32"/>
              <p:cNvSpPr>
                <a:spLocks/>
              </p:cNvSpPr>
              <p:nvPr/>
            </p:nvSpPr>
            <p:spPr bwMode="auto">
              <a:xfrm>
                <a:off x="2699" y="1727"/>
                <a:ext cx="140" cy="152"/>
              </a:xfrm>
              <a:custGeom>
                <a:avLst/>
                <a:gdLst>
                  <a:gd name="T0" fmla="*/ 94 w 421"/>
                  <a:gd name="T1" fmla="*/ 455 h 455"/>
                  <a:gd name="T2" fmla="*/ 0 w 421"/>
                  <a:gd name="T3" fmla="*/ 362 h 455"/>
                  <a:gd name="T4" fmla="*/ 172 w 421"/>
                  <a:gd name="T5" fmla="*/ 191 h 455"/>
                  <a:gd name="T6" fmla="*/ 371 w 421"/>
                  <a:gd name="T7" fmla="*/ 1 h 455"/>
                  <a:gd name="T8" fmla="*/ 377 w 421"/>
                  <a:gd name="T9" fmla="*/ 0 h 455"/>
                  <a:gd name="T10" fmla="*/ 404 w 421"/>
                  <a:gd name="T11" fmla="*/ 4 h 455"/>
                  <a:gd name="T12" fmla="*/ 419 w 421"/>
                  <a:gd name="T13" fmla="*/ 21 h 455"/>
                  <a:gd name="T14" fmla="*/ 421 w 421"/>
                  <a:gd name="T15" fmla="*/ 37 h 455"/>
                  <a:gd name="T16" fmla="*/ 364 w 421"/>
                  <a:gd name="T17" fmla="*/ 120 h 455"/>
                  <a:gd name="T18" fmla="*/ 130 w 421"/>
                  <a:gd name="T19" fmla="*/ 410 h 455"/>
                  <a:gd name="T20" fmla="*/ 94 w 421"/>
                  <a:gd name="T21" fmla="*/ 455 h 4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21" h="455">
                    <a:moveTo>
                      <a:pt x="94" y="455"/>
                    </a:moveTo>
                    <a:lnTo>
                      <a:pt x="0" y="362"/>
                    </a:lnTo>
                    <a:lnTo>
                      <a:pt x="172" y="191"/>
                    </a:lnTo>
                    <a:lnTo>
                      <a:pt x="371" y="1"/>
                    </a:lnTo>
                    <a:lnTo>
                      <a:pt x="377" y="0"/>
                    </a:lnTo>
                    <a:lnTo>
                      <a:pt x="404" y="4"/>
                    </a:lnTo>
                    <a:lnTo>
                      <a:pt x="419" y="21"/>
                    </a:lnTo>
                    <a:lnTo>
                      <a:pt x="421" y="37"/>
                    </a:lnTo>
                    <a:lnTo>
                      <a:pt x="364" y="120"/>
                    </a:lnTo>
                    <a:lnTo>
                      <a:pt x="130" y="410"/>
                    </a:lnTo>
                    <a:lnTo>
                      <a:pt x="94" y="45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" name="Freeform 33"/>
              <p:cNvSpPr>
                <a:spLocks/>
              </p:cNvSpPr>
              <p:nvPr/>
            </p:nvSpPr>
            <p:spPr bwMode="auto">
              <a:xfrm>
                <a:off x="2647" y="1856"/>
                <a:ext cx="76" cy="104"/>
              </a:xfrm>
              <a:custGeom>
                <a:avLst/>
                <a:gdLst>
                  <a:gd name="T0" fmla="*/ 22 w 226"/>
                  <a:gd name="T1" fmla="*/ 314 h 314"/>
                  <a:gd name="T2" fmla="*/ 21 w 226"/>
                  <a:gd name="T3" fmla="*/ 301 h 314"/>
                  <a:gd name="T4" fmla="*/ 37 w 226"/>
                  <a:gd name="T5" fmla="*/ 242 h 314"/>
                  <a:gd name="T6" fmla="*/ 63 w 226"/>
                  <a:gd name="T7" fmla="*/ 219 h 314"/>
                  <a:gd name="T8" fmla="*/ 90 w 226"/>
                  <a:gd name="T9" fmla="*/ 211 h 314"/>
                  <a:gd name="T10" fmla="*/ 107 w 226"/>
                  <a:gd name="T11" fmla="*/ 209 h 314"/>
                  <a:gd name="T12" fmla="*/ 125 w 226"/>
                  <a:gd name="T13" fmla="*/ 208 h 314"/>
                  <a:gd name="T14" fmla="*/ 153 w 226"/>
                  <a:gd name="T15" fmla="*/ 199 h 314"/>
                  <a:gd name="T16" fmla="*/ 188 w 226"/>
                  <a:gd name="T17" fmla="*/ 173 h 314"/>
                  <a:gd name="T18" fmla="*/ 223 w 226"/>
                  <a:gd name="T19" fmla="*/ 107 h 314"/>
                  <a:gd name="T20" fmla="*/ 226 w 226"/>
                  <a:gd name="T21" fmla="*/ 91 h 314"/>
                  <a:gd name="T22" fmla="*/ 132 w 226"/>
                  <a:gd name="T23" fmla="*/ 0 h 314"/>
                  <a:gd name="T24" fmla="*/ 96 w 226"/>
                  <a:gd name="T25" fmla="*/ 17 h 314"/>
                  <a:gd name="T26" fmla="*/ 44 w 226"/>
                  <a:gd name="T27" fmla="*/ 61 h 314"/>
                  <a:gd name="T28" fmla="*/ 13 w 226"/>
                  <a:gd name="T29" fmla="*/ 113 h 314"/>
                  <a:gd name="T30" fmla="*/ 0 w 226"/>
                  <a:gd name="T31" fmla="*/ 165 h 314"/>
                  <a:gd name="T32" fmla="*/ 2 w 226"/>
                  <a:gd name="T33" fmla="*/ 239 h 314"/>
                  <a:gd name="T34" fmla="*/ 19 w 226"/>
                  <a:gd name="T35" fmla="*/ 307 h 314"/>
                  <a:gd name="T36" fmla="*/ 22 w 226"/>
                  <a:gd name="T37" fmla="*/ 314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26" h="314">
                    <a:moveTo>
                      <a:pt x="22" y="314"/>
                    </a:moveTo>
                    <a:lnTo>
                      <a:pt x="21" y="301"/>
                    </a:lnTo>
                    <a:lnTo>
                      <a:pt x="37" y="242"/>
                    </a:lnTo>
                    <a:lnTo>
                      <a:pt x="63" y="219"/>
                    </a:lnTo>
                    <a:lnTo>
                      <a:pt x="90" y="211"/>
                    </a:lnTo>
                    <a:lnTo>
                      <a:pt x="107" y="209"/>
                    </a:lnTo>
                    <a:lnTo>
                      <a:pt x="125" y="208"/>
                    </a:lnTo>
                    <a:lnTo>
                      <a:pt x="153" y="199"/>
                    </a:lnTo>
                    <a:lnTo>
                      <a:pt x="188" y="173"/>
                    </a:lnTo>
                    <a:lnTo>
                      <a:pt x="223" y="107"/>
                    </a:lnTo>
                    <a:lnTo>
                      <a:pt x="226" y="91"/>
                    </a:lnTo>
                    <a:lnTo>
                      <a:pt x="132" y="0"/>
                    </a:lnTo>
                    <a:lnTo>
                      <a:pt x="96" y="17"/>
                    </a:lnTo>
                    <a:lnTo>
                      <a:pt x="44" y="61"/>
                    </a:lnTo>
                    <a:lnTo>
                      <a:pt x="13" y="113"/>
                    </a:lnTo>
                    <a:lnTo>
                      <a:pt x="0" y="165"/>
                    </a:lnTo>
                    <a:lnTo>
                      <a:pt x="2" y="239"/>
                    </a:lnTo>
                    <a:lnTo>
                      <a:pt x="19" y="307"/>
                    </a:lnTo>
                    <a:lnTo>
                      <a:pt x="22" y="3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26" name="타원 25"/>
          <p:cNvSpPr/>
          <p:nvPr/>
        </p:nvSpPr>
        <p:spPr>
          <a:xfrm>
            <a:off x="11658599" y="598713"/>
            <a:ext cx="217715" cy="217715"/>
          </a:xfrm>
          <a:prstGeom prst="ellipse">
            <a:avLst/>
          </a:prstGeom>
          <a:solidFill>
            <a:srgbClr val="5955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prstClr val="white"/>
                </a:solidFill>
              </a:rPr>
              <a:t>+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156851" y="354496"/>
            <a:ext cx="298491" cy="298491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F16E5F1F-3F82-061C-3D1C-067ACE8E5DDC}"/>
              </a:ext>
            </a:extLst>
          </p:cNvPr>
          <p:cNvSpPr/>
          <p:nvPr/>
        </p:nvSpPr>
        <p:spPr>
          <a:xfrm>
            <a:off x="1940120" y="3436351"/>
            <a:ext cx="1469502" cy="749122"/>
          </a:xfrm>
          <a:prstGeom prst="roundRect">
            <a:avLst/>
          </a:prstGeom>
          <a:solidFill>
            <a:srgbClr val="FF7C80"/>
          </a:solidFill>
          <a:ln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  <a:cs typeface="Microsoft GothicNeo" panose="020B0500000101010101" pitchFamily="50" charset="-127"/>
              </a:rPr>
              <a:t>메인 화면</a:t>
            </a:r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A3DB7534-F4FB-A863-B3EE-E59008C7825D}"/>
              </a:ext>
            </a:extLst>
          </p:cNvPr>
          <p:cNvSpPr/>
          <p:nvPr/>
        </p:nvSpPr>
        <p:spPr>
          <a:xfrm>
            <a:off x="4037201" y="1329912"/>
            <a:ext cx="1469502" cy="749122"/>
          </a:xfrm>
          <a:prstGeom prst="roundRect">
            <a:avLst/>
          </a:prstGeom>
          <a:solidFill>
            <a:srgbClr val="FF7C80"/>
          </a:solidFill>
          <a:ln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  <a:cs typeface="Microsoft GothicNeo" panose="020B0500000101010101" pitchFamily="50" charset="-127"/>
              </a:rPr>
              <a:t>회원가입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  <a:cs typeface="Microsoft GothicNeo" panose="020B0500000101010101" pitchFamily="50" charset="-127"/>
              </a:rPr>
              <a:t>로그인</a:t>
            </a:r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68ACDB52-7A31-171A-C48D-2BE5B2065012}"/>
              </a:ext>
            </a:extLst>
          </p:cNvPr>
          <p:cNvSpPr/>
          <p:nvPr/>
        </p:nvSpPr>
        <p:spPr>
          <a:xfrm>
            <a:off x="4037201" y="2393085"/>
            <a:ext cx="1469502" cy="749122"/>
          </a:xfrm>
          <a:prstGeom prst="roundRect">
            <a:avLst/>
          </a:prstGeom>
          <a:solidFill>
            <a:srgbClr val="FF7C80"/>
          </a:solidFill>
          <a:ln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  <a:cs typeface="Microsoft GothicNeo" panose="020B0500000101010101" pitchFamily="50" charset="-127"/>
              </a:rPr>
              <a:t>상품목록</a:t>
            </a:r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973001C7-9AA0-A06C-25DB-129E4440D8EC}"/>
              </a:ext>
            </a:extLst>
          </p:cNvPr>
          <p:cNvSpPr/>
          <p:nvPr/>
        </p:nvSpPr>
        <p:spPr>
          <a:xfrm>
            <a:off x="4037201" y="3456258"/>
            <a:ext cx="1469502" cy="749122"/>
          </a:xfrm>
          <a:prstGeom prst="roundRect">
            <a:avLst/>
          </a:prstGeom>
          <a:solidFill>
            <a:srgbClr val="FF7C80"/>
          </a:solidFill>
          <a:ln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  <a:cs typeface="Microsoft GothicNeo" panose="020B0500000101010101" pitchFamily="50" charset="-127"/>
              </a:rPr>
              <a:t>검색</a:t>
            </a:r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6AEF898F-0AD5-8584-9DC4-9E03F8282FBA}"/>
              </a:ext>
            </a:extLst>
          </p:cNvPr>
          <p:cNvSpPr/>
          <p:nvPr/>
        </p:nvSpPr>
        <p:spPr>
          <a:xfrm>
            <a:off x="6046986" y="4519431"/>
            <a:ext cx="1469502" cy="749122"/>
          </a:xfrm>
          <a:prstGeom prst="roundRect">
            <a:avLst/>
          </a:prstGeom>
          <a:solidFill>
            <a:srgbClr val="FF7C80"/>
          </a:solidFill>
          <a:ln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장바구니</a:t>
            </a: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0595EA2F-1BB5-9115-936E-E889826FA18D}"/>
              </a:ext>
            </a:extLst>
          </p:cNvPr>
          <p:cNvSpPr/>
          <p:nvPr/>
        </p:nvSpPr>
        <p:spPr>
          <a:xfrm>
            <a:off x="4051023" y="5582604"/>
            <a:ext cx="1469502" cy="749122"/>
          </a:xfrm>
          <a:prstGeom prst="roundRect">
            <a:avLst/>
          </a:prstGeom>
          <a:solidFill>
            <a:srgbClr val="FF7C80"/>
          </a:solidFill>
          <a:ln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  <a:cs typeface="Microsoft GothicNeo" panose="020B0500000101010101" pitchFamily="50" charset="-127"/>
              </a:rPr>
              <a:t>공지사항</a:t>
            </a:r>
          </a:p>
        </p:txBody>
      </p: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B0281EEC-AB8E-2B9A-FFCD-FAF0133576DC}"/>
              </a:ext>
            </a:extLst>
          </p:cNvPr>
          <p:cNvCxnSpPr>
            <a:cxnSpLocks/>
          </p:cNvCxnSpPr>
          <p:nvPr/>
        </p:nvCxnSpPr>
        <p:spPr>
          <a:xfrm flipV="1">
            <a:off x="3409622" y="3830817"/>
            <a:ext cx="323272" cy="1"/>
          </a:xfrm>
          <a:prstGeom prst="line">
            <a:avLst/>
          </a:prstGeom>
          <a:ln w="19050">
            <a:solidFill>
              <a:srgbClr val="5955B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A5618542-E694-FC12-01D9-138AD6A357B7}"/>
              </a:ext>
            </a:extLst>
          </p:cNvPr>
          <p:cNvCxnSpPr>
            <a:cxnSpLocks/>
          </p:cNvCxnSpPr>
          <p:nvPr/>
        </p:nvCxnSpPr>
        <p:spPr>
          <a:xfrm>
            <a:off x="3725900" y="1704472"/>
            <a:ext cx="5255" cy="4252691"/>
          </a:xfrm>
          <a:prstGeom prst="line">
            <a:avLst/>
          </a:prstGeom>
          <a:ln w="19050">
            <a:solidFill>
              <a:srgbClr val="5955B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사각형: 둥근 모서리 65">
            <a:extLst>
              <a:ext uri="{FF2B5EF4-FFF2-40B4-BE49-F238E27FC236}">
                <a16:creationId xmlns:a16="http://schemas.microsoft.com/office/drawing/2014/main" id="{B395FC8C-EF01-CB38-1592-C61F39E6A055}"/>
              </a:ext>
            </a:extLst>
          </p:cNvPr>
          <p:cNvSpPr/>
          <p:nvPr/>
        </p:nvSpPr>
        <p:spPr>
          <a:xfrm>
            <a:off x="6046986" y="2393085"/>
            <a:ext cx="1469502" cy="749122"/>
          </a:xfrm>
          <a:prstGeom prst="roundRect">
            <a:avLst/>
          </a:prstGeom>
          <a:solidFill>
            <a:srgbClr val="FFA7A7"/>
          </a:solidFill>
          <a:ln>
            <a:solidFill>
              <a:srgbClr val="FFA7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  <a:cs typeface="Microsoft GothicNeo" panose="020B0500000101010101" pitchFamily="50" charset="-127"/>
              </a:rPr>
              <a:t>관리자 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  <a:cs typeface="Microsoft GothicNeo" panose="020B0500000101010101" pitchFamily="50" charset="-127"/>
              </a:rPr>
              <a:t>페이지</a:t>
            </a:r>
          </a:p>
        </p:txBody>
      </p:sp>
      <p:sp>
        <p:nvSpPr>
          <p:cNvPr id="67" name="사각형: 둥근 모서리 66">
            <a:extLst>
              <a:ext uri="{FF2B5EF4-FFF2-40B4-BE49-F238E27FC236}">
                <a16:creationId xmlns:a16="http://schemas.microsoft.com/office/drawing/2014/main" id="{DE7EFFFB-EF65-F89D-11B0-B29F9CD2F76B}"/>
              </a:ext>
            </a:extLst>
          </p:cNvPr>
          <p:cNvSpPr/>
          <p:nvPr/>
        </p:nvSpPr>
        <p:spPr>
          <a:xfrm>
            <a:off x="6046986" y="3439148"/>
            <a:ext cx="1469502" cy="749122"/>
          </a:xfrm>
          <a:prstGeom prst="roundRect">
            <a:avLst/>
          </a:prstGeom>
          <a:solidFill>
            <a:srgbClr val="FF7C80"/>
          </a:solidFill>
          <a:ln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상품정보</a:t>
            </a:r>
          </a:p>
        </p:txBody>
      </p:sp>
      <p:sp>
        <p:nvSpPr>
          <p:cNvPr id="68" name="사각형: 둥근 모서리 67">
            <a:extLst>
              <a:ext uri="{FF2B5EF4-FFF2-40B4-BE49-F238E27FC236}">
                <a16:creationId xmlns:a16="http://schemas.microsoft.com/office/drawing/2014/main" id="{FCBABF08-13D7-FC4F-303C-98DBADF27412}"/>
              </a:ext>
            </a:extLst>
          </p:cNvPr>
          <p:cNvSpPr/>
          <p:nvPr/>
        </p:nvSpPr>
        <p:spPr>
          <a:xfrm>
            <a:off x="8056771" y="4519431"/>
            <a:ext cx="1469502" cy="749122"/>
          </a:xfrm>
          <a:prstGeom prst="roundRect">
            <a:avLst/>
          </a:prstGeom>
          <a:solidFill>
            <a:srgbClr val="FF7C80"/>
          </a:solidFill>
          <a:ln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주문정보</a:t>
            </a:r>
            <a:endParaRPr lang="en-US" altLang="ko-KR" sz="2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70" name="사각형: 둥근 모서리 69">
            <a:extLst>
              <a:ext uri="{FF2B5EF4-FFF2-40B4-BE49-F238E27FC236}">
                <a16:creationId xmlns:a16="http://schemas.microsoft.com/office/drawing/2014/main" id="{257A1B22-AE59-28FE-D896-BBEE46F28DCD}"/>
              </a:ext>
            </a:extLst>
          </p:cNvPr>
          <p:cNvSpPr/>
          <p:nvPr/>
        </p:nvSpPr>
        <p:spPr>
          <a:xfrm>
            <a:off x="8056771" y="3436351"/>
            <a:ext cx="1469502" cy="749122"/>
          </a:xfrm>
          <a:prstGeom prst="roundRect">
            <a:avLst/>
          </a:prstGeom>
          <a:solidFill>
            <a:srgbClr val="FF7C80"/>
          </a:solidFill>
          <a:ln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• 좋아요</a:t>
            </a:r>
            <a:endParaRPr lang="en-US" altLang="ko-KR"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• 리뷰</a:t>
            </a:r>
            <a:endParaRPr lang="en-US" altLang="ko-KR"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• 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Q&amp;A</a:t>
            </a:r>
            <a:endParaRPr lang="ko-KR" altLang="en-US"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71" name="사각형: 둥근 모서리 70">
            <a:extLst>
              <a:ext uri="{FF2B5EF4-FFF2-40B4-BE49-F238E27FC236}">
                <a16:creationId xmlns:a16="http://schemas.microsoft.com/office/drawing/2014/main" id="{54E9125B-EA48-3E04-6544-8BE1F4D17DC2}"/>
              </a:ext>
            </a:extLst>
          </p:cNvPr>
          <p:cNvSpPr/>
          <p:nvPr/>
        </p:nvSpPr>
        <p:spPr>
          <a:xfrm>
            <a:off x="10053351" y="4519430"/>
            <a:ext cx="1469502" cy="749122"/>
          </a:xfrm>
          <a:prstGeom prst="roundRect">
            <a:avLst/>
          </a:prstGeom>
          <a:solidFill>
            <a:srgbClr val="FF7C80"/>
          </a:solidFill>
          <a:ln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주문완료</a:t>
            </a: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D4568BCE-382C-42F8-DA23-7245B5BA0EE8}"/>
              </a:ext>
            </a:extLst>
          </p:cNvPr>
          <p:cNvCxnSpPr>
            <a:stCxn id="47" idx="0"/>
            <a:endCxn id="46" idx="2"/>
          </p:cNvCxnSpPr>
          <p:nvPr/>
        </p:nvCxnSpPr>
        <p:spPr>
          <a:xfrm flipV="1">
            <a:off x="4771952" y="3142207"/>
            <a:ext cx="0" cy="314051"/>
          </a:xfrm>
          <a:prstGeom prst="straightConnector1">
            <a:avLst/>
          </a:prstGeom>
          <a:ln w="19050">
            <a:solidFill>
              <a:srgbClr val="5955B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D941A7C7-F4DD-EBC4-3396-397828AF53C0}"/>
              </a:ext>
            </a:extLst>
          </p:cNvPr>
          <p:cNvCxnSpPr>
            <a:cxnSpLocks/>
            <a:stCxn id="46" idx="3"/>
            <a:endCxn id="67" idx="1"/>
          </p:cNvCxnSpPr>
          <p:nvPr/>
        </p:nvCxnSpPr>
        <p:spPr>
          <a:xfrm>
            <a:off x="5506703" y="2767646"/>
            <a:ext cx="540283" cy="1046063"/>
          </a:xfrm>
          <a:prstGeom prst="straightConnector1">
            <a:avLst/>
          </a:prstGeom>
          <a:ln w="19050">
            <a:solidFill>
              <a:srgbClr val="5955B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8EAF284C-958F-F017-2608-DC329502B656}"/>
              </a:ext>
            </a:extLst>
          </p:cNvPr>
          <p:cNvCxnSpPr>
            <a:cxnSpLocks/>
            <a:endCxn id="48" idx="0"/>
          </p:cNvCxnSpPr>
          <p:nvPr/>
        </p:nvCxnSpPr>
        <p:spPr>
          <a:xfrm>
            <a:off x="6781737" y="4185473"/>
            <a:ext cx="0" cy="333958"/>
          </a:xfrm>
          <a:prstGeom prst="straightConnector1">
            <a:avLst/>
          </a:prstGeom>
          <a:ln w="19050">
            <a:solidFill>
              <a:srgbClr val="5955B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379E6B8F-9043-A000-0A84-DCFBD39EBC52}"/>
              </a:ext>
            </a:extLst>
          </p:cNvPr>
          <p:cNvCxnSpPr>
            <a:stCxn id="48" idx="3"/>
            <a:endCxn id="68" idx="1"/>
          </p:cNvCxnSpPr>
          <p:nvPr/>
        </p:nvCxnSpPr>
        <p:spPr>
          <a:xfrm>
            <a:off x="7516488" y="4893992"/>
            <a:ext cx="540283" cy="0"/>
          </a:xfrm>
          <a:prstGeom prst="straightConnector1">
            <a:avLst/>
          </a:prstGeom>
          <a:ln w="19050">
            <a:solidFill>
              <a:srgbClr val="5955B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41F2F102-E24B-7F63-DE77-C2A7FFF37CCC}"/>
              </a:ext>
            </a:extLst>
          </p:cNvPr>
          <p:cNvCxnSpPr>
            <a:stCxn id="68" idx="3"/>
            <a:endCxn id="71" idx="1"/>
          </p:cNvCxnSpPr>
          <p:nvPr/>
        </p:nvCxnSpPr>
        <p:spPr>
          <a:xfrm flipV="1">
            <a:off x="9526273" y="4893991"/>
            <a:ext cx="527078" cy="1"/>
          </a:xfrm>
          <a:prstGeom prst="straightConnector1">
            <a:avLst/>
          </a:prstGeom>
          <a:ln w="19050">
            <a:solidFill>
              <a:srgbClr val="5955B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174E61D1-BE41-740D-62CF-406064E4DB58}"/>
              </a:ext>
            </a:extLst>
          </p:cNvPr>
          <p:cNvCxnSpPr>
            <a:cxnSpLocks/>
            <a:stCxn id="67" idx="3"/>
            <a:endCxn id="70" idx="1"/>
          </p:cNvCxnSpPr>
          <p:nvPr/>
        </p:nvCxnSpPr>
        <p:spPr>
          <a:xfrm flipV="1">
            <a:off x="7516488" y="3810912"/>
            <a:ext cx="540283" cy="2797"/>
          </a:xfrm>
          <a:prstGeom prst="straightConnector1">
            <a:avLst/>
          </a:prstGeom>
          <a:ln w="19050">
            <a:solidFill>
              <a:srgbClr val="5955B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430FC268-80BE-942C-93F8-3698DE34B765}"/>
              </a:ext>
            </a:extLst>
          </p:cNvPr>
          <p:cNvCxnSpPr>
            <a:cxnSpLocks/>
            <a:endCxn id="48" idx="1"/>
          </p:cNvCxnSpPr>
          <p:nvPr/>
        </p:nvCxnSpPr>
        <p:spPr>
          <a:xfrm>
            <a:off x="3725900" y="4893991"/>
            <a:ext cx="2321086" cy="1"/>
          </a:xfrm>
          <a:prstGeom prst="straightConnector1">
            <a:avLst/>
          </a:prstGeom>
          <a:ln w="19050">
            <a:solidFill>
              <a:srgbClr val="5955B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05102884-E5F1-AEFE-0A98-692D723095CF}"/>
              </a:ext>
            </a:extLst>
          </p:cNvPr>
          <p:cNvCxnSpPr>
            <a:endCxn id="45" idx="1"/>
          </p:cNvCxnSpPr>
          <p:nvPr/>
        </p:nvCxnSpPr>
        <p:spPr>
          <a:xfrm>
            <a:off x="3725900" y="1704472"/>
            <a:ext cx="311301" cy="1"/>
          </a:xfrm>
          <a:prstGeom prst="straightConnector1">
            <a:avLst/>
          </a:prstGeom>
          <a:ln w="19050">
            <a:solidFill>
              <a:srgbClr val="5955B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223FA6E1-F003-BC76-F3FD-5D92340E2C02}"/>
              </a:ext>
            </a:extLst>
          </p:cNvPr>
          <p:cNvCxnSpPr>
            <a:cxnSpLocks/>
            <a:endCxn id="46" idx="1"/>
          </p:cNvCxnSpPr>
          <p:nvPr/>
        </p:nvCxnSpPr>
        <p:spPr>
          <a:xfrm>
            <a:off x="3725900" y="2767646"/>
            <a:ext cx="311301" cy="0"/>
          </a:xfrm>
          <a:prstGeom prst="straightConnector1">
            <a:avLst/>
          </a:prstGeom>
          <a:ln w="19050">
            <a:solidFill>
              <a:srgbClr val="5955B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1B105FA6-A2A5-1E43-6369-7E1ACE944ECC}"/>
              </a:ext>
            </a:extLst>
          </p:cNvPr>
          <p:cNvCxnSpPr>
            <a:cxnSpLocks/>
            <a:endCxn id="47" idx="1"/>
          </p:cNvCxnSpPr>
          <p:nvPr/>
        </p:nvCxnSpPr>
        <p:spPr>
          <a:xfrm>
            <a:off x="3680305" y="3830819"/>
            <a:ext cx="356896" cy="0"/>
          </a:xfrm>
          <a:prstGeom prst="straightConnector1">
            <a:avLst/>
          </a:prstGeom>
          <a:ln w="19050">
            <a:solidFill>
              <a:srgbClr val="5955B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79FEDFDC-99E4-E5A0-AF93-4CDEEAA82FA3}"/>
              </a:ext>
            </a:extLst>
          </p:cNvPr>
          <p:cNvCxnSpPr>
            <a:endCxn id="49" idx="1"/>
          </p:cNvCxnSpPr>
          <p:nvPr/>
        </p:nvCxnSpPr>
        <p:spPr>
          <a:xfrm>
            <a:off x="3725900" y="5957163"/>
            <a:ext cx="325123" cy="2"/>
          </a:xfrm>
          <a:prstGeom prst="straightConnector1">
            <a:avLst/>
          </a:prstGeom>
          <a:ln w="19050">
            <a:solidFill>
              <a:srgbClr val="5955B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16969AEA-4F23-7871-5612-6F06728DFE40}"/>
              </a:ext>
            </a:extLst>
          </p:cNvPr>
          <p:cNvCxnSpPr>
            <a:cxnSpLocks/>
            <a:endCxn id="66" idx="1"/>
          </p:cNvCxnSpPr>
          <p:nvPr/>
        </p:nvCxnSpPr>
        <p:spPr>
          <a:xfrm>
            <a:off x="5520525" y="1704472"/>
            <a:ext cx="526461" cy="1063174"/>
          </a:xfrm>
          <a:prstGeom prst="straightConnector1">
            <a:avLst/>
          </a:prstGeom>
          <a:ln w="19050">
            <a:solidFill>
              <a:schemeClr val="accent4"/>
            </a:solidFill>
            <a:prstDash val="sysDash"/>
            <a:headEnd type="none"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A6632C46-6AA8-5235-7CE7-BB81969080EF}"/>
              </a:ext>
            </a:extLst>
          </p:cNvPr>
          <p:cNvCxnSpPr/>
          <p:nvPr/>
        </p:nvCxnSpPr>
        <p:spPr>
          <a:xfrm>
            <a:off x="2127002" y="1806072"/>
            <a:ext cx="757382" cy="0"/>
          </a:xfrm>
          <a:prstGeom prst="straightConnector1">
            <a:avLst/>
          </a:prstGeom>
          <a:ln w="19050">
            <a:solidFill>
              <a:srgbClr val="5955B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BC36B3B9-73F8-F420-F54B-E516A46D11B5}"/>
              </a:ext>
            </a:extLst>
          </p:cNvPr>
          <p:cNvCxnSpPr/>
          <p:nvPr/>
        </p:nvCxnSpPr>
        <p:spPr>
          <a:xfrm>
            <a:off x="2127002" y="2268379"/>
            <a:ext cx="757382" cy="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ECCA60CA-7A20-5E21-02B7-CD787606BE2E}"/>
              </a:ext>
            </a:extLst>
          </p:cNvPr>
          <p:cNvSpPr txBox="1"/>
          <p:nvPr/>
        </p:nvSpPr>
        <p:spPr>
          <a:xfrm>
            <a:off x="2068379" y="2309209"/>
            <a:ext cx="137868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관리자</a:t>
            </a:r>
            <a:endParaRPr lang="en-US" altLang="ko-KR" sz="1200" b="1" dirty="0">
              <a:solidFill>
                <a:schemeClr val="tx1">
                  <a:lumMod val="65000"/>
                  <a:lumOff val="3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endParaRPr lang="ko-KR" altLang="en-US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011A9A7F-95F4-C278-5A63-283B511E406F}"/>
              </a:ext>
            </a:extLst>
          </p:cNvPr>
          <p:cNvSpPr txBox="1"/>
          <p:nvPr/>
        </p:nvSpPr>
        <p:spPr>
          <a:xfrm>
            <a:off x="2068379" y="1846328"/>
            <a:ext cx="61144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일반</a:t>
            </a:r>
            <a:endParaRPr lang="en-US" altLang="ko-KR" sz="1200" b="1" dirty="0">
              <a:solidFill>
                <a:schemeClr val="tx1">
                  <a:lumMod val="65000"/>
                  <a:lumOff val="3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00" name="사각형: 둥근 모서리 99">
            <a:extLst>
              <a:ext uri="{FF2B5EF4-FFF2-40B4-BE49-F238E27FC236}">
                <a16:creationId xmlns:a16="http://schemas.microsoft.com/office/drawing/2014/main" id="{7A644C70-A644-395E-BEDA-4E8F4B89ED8F}"/>
              </a:ext>
            </a:extLst>
          </p:cNvPr>
          <p:cNvSpPr/>
          <p:nvPr/>
        </p:nvSpPr>
        <p:spPr>
          <a:xfrm>
            <a:off x="6046986" y="1329910"/>
            <a:ext cx="1469502" cy="749122"/>
          </a:xfrm>
          <a:prstGeom prst="roundRect">
            <a:avLst>
              <a:gd name="adj" fmla="val 22266"/>
            </a:avLst>
          </a:prstGeom>
          <a:solidFill>
            <a:srgbClr val="FF7C80"/>
          </a:solidFill>
          <a:ln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•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  <a:cs typeface="Microsoft GothicNeo" panose="020B0500000101010101" pitchFamily="50" charset="-127"/>
              </a:rPr>
              <a:t>ID/PW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  <a:cs typeface="Microsoft GothicNeo" panose="020B0500000101010101" pitchFamily="50" charset="-127"/>
              </a:rPr>
              <a:t>찾기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  <a:cs typeface="Microsoft GothicNeo" panose="020B0500000101010101" pitchFamily="50" charset="-127"/>
            </a:endParaRPr>
          </a:p>
          <a:p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•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  <a:cs typeface="Microsoft GothicNeo" panose="020B0500000101010101" pitchFamily="50" charset="-127"/>
              </a:rPr>
              <a:t>My Page</a:t>
            </a:r>
          </a:p>
          <a:p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•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  <a:cs typeface="Microsoft GothicNeo" panose="020B0500000101010101" pitchFamily="50" charset="-127"/>
              </a:rPr>
              <a:t>회원탈퇴</a:t>
            </a: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FBE7CEEA-E2B5-9632-4503-38191CE25361}"/>
              </a:ext>
            </a:extLst>
          </p:cNvPr>
          <p:cNvCxnSpPr>
            <a:cxnSpLocks/>
            <a:stCxn id="45" idx="3"/>
            <a:endCxn id="100" idx="1"/>
          </p:cNvCxnSpPr>
          <p:nvPr/>
        </p:nvCxnSpPr>
        <p:spPr>
          <a:xfrm flipV="1">
            <a:off x="5506703" y="1704471"/>
            <a:ext cx="540283" cy="2"/>
          </a:xfrm>
          <a:prstGeom prst="straightConnector1">
            <a:avLst/>
          </a:prstGeom>
          <a:ln w="19050">
            <a:solidFill>
              <a:srgbClr val="5955B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48640172-34E8-EF2B-C5A3-AA80E2A44090}"/>
              </a:ext>
            </a:extLst>
          </p:cNvPr>
          <p:cNvSpPr/>
          <p:nvPr/>
        </p:nvSpPr>
        <p:spPr>
          <a:xfrm>
            <a:off x="8056771" y="1329910"/>
            <a:ext cx="1469502" cy="749122"/>
          </a:xfrm>
          <a:prstGeom prst="roundRect">
            <a:avLst/>
          </a:prstGeom>
          <a:solidFill>
            <a:srgbClr val="FFA7A7"/>
          </a:solidFill>
          <a:ln>
            <a:solidFill>
              <a:srgbClr val="FFA7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•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  <a:cs typeface="Microsoft GothicNeo" panose="020B0500000101010101" pitchFamily="50" charset="-127"/>
              </a:rPr>
              <a:t>공지사항 등록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  <a:cs typeface="Microsoft GothicNeo" panose="020B0500000101010101" pitchFamily="50" charset="-127"/>
            </a:endParaRPr>
          </a:p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•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  <a:cs typeface="Microsoft GothicNeo" panose="020B0500000101010101" pitchFamily="50" charset="-127"/>
              </a:rPr>
              <a:t>수정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  <a:cs typeface="Microsoft GothicNeo" panose="020B0500000101010101" pitchFamily="50" charset="-127"/>
            </a:endParaRPr>
          </a:p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•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  <a:cs typeface="Microsoft GothicNeo" panose="020B0500000101010101" pitchFamily="50" charset="-127"/>
              </a:rPr>
              <a:t>삭제</a:t>
            </a: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445B2202-C326-A419-BE80-EB5A818E0638}"/>
              </a:ext>
            </a:extLst>
          </p:cNvPr>
          <p:cNvCxnSpPr>
            <a:cxnSpLocks/>
            <a:endCxn id="51" idx="1"/>
          </p:cNvCxnSpPr>
          <p:nvPr/>
        </p:nvCxnSpPr>
        <p:spPr>
          <a:xfrm flipV="1">
            <a:off x="7530310" y="1704471"/>
            <a:ext cx="526461" cy="1063175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D4192238-5F16-51C9-8F2A-E3D0B5EC80DE}"/>
              </a:ext>
            </a:extLst>
          </p:cNvPr>
          <p:cNvSpPr/>
          <p:nvPr/>
        </p:nvSpPr>
        <p:spPr>
          <a:xfrm>
            <a:off x="8056771" y="2393085"/>
            <a:ext cx="1469502" cy="749122"/>
          </a:xfrm>
          <a:prstGeom prst="roundRect">
            <a:avLst/>
          </a:prstGeom>
          <a:solidFill>
            <a:srgbClr val="FFA7A7"/>
          </a:solidFill>
          <a:ln>
            <a:solidFill>
              <a:srgbClr val="FFA7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  <a:cs typeface="Microsoft GothicNeo" panose="020B0500000101010101" pitchFamily="50" charset="-127"/>
              </a:rPr>
              <a:t>상품관리</a:t>
            </a: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BA1BAFFE-CF9C-40C2-581E-45C3976B8088}"/>
              </a:ext>
            </a:extLst>
          </p:cNvPr>
          <p:cNvCxnSpPr>
            <a:cxnSpLocks/>
            <a:endCxn id="31" idx="1"/>
          </p:cNvCxnSpPr>
          <p:nvPr/>
        </p:nvCxnSpPr>
        <p:spPr>
          <a:xfrm>
            <a:off x="7516488" y="2766438"/>
            <a:ext cx="540283" cy="1208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65" name="모서리가 둥근 직사각형 64"/>
          <p:cNvSpPr/>
          <p:nvPr/>
        </p:nvSpPr>
        <p:spPr>
          <a:xfrm>
            <a:off x="752612" y="225445"/>
            <a:ext cx="11207159" cy="650762"/>
          </a:xfrm>
          <a:prstGeom prst="roundRect">
            <a:avLst/>
          </a:prstGeom>
          <a:solidFill>
            <a:srgbClr val="F4F4FE"/>
          </a:solidFill>
          <a:ln>
            <a:noFill/>
          </a:ln>
          <a:effectLst>
            <a:outerShdw blurRad="190500" dist="101600" dir="2700000" algn="tl" rotWithShape="0">
              <a:srgbClr val="5955B3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2400" kern="0" dirty="0">
                <a:solidFill>
                  <a:srgbClr val="5955B3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시스템 프로세스</a:t>
            </a:r>
            <a:endParaRPr lang="en-US" altLang="ko-KR" sz="2400" kern="0" dirty="0">
              <a:solidFill>
                <a:srgbClr val="5955B3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306471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55B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624114" y="116116"/>
            <a:ext cx="11480799" cy="6669314"/>
          </a:xfrm>
          <a:prstGeom prst="roundRect">
            <a:avLst>
              <a:gd name="adj" fmla="val 2541"/>
            </a:avLst>
          </a:prstGeom>
          <a:solidFill>
            <a:schemeClr val="bg1"/>
          </a:solidFill>
          <a:ln>
            <a:noFill/>
          </a:ln>
          <a:effectLst>
            <a:outerShdw dist="1016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204154" y="1034170"/>
            <a:ext cx="193117" cy="5222353"/>
            <a:chOff x="581527" y="787428"/>
            <a:chExt cx="193117" cy="5222353"/>
          </a:xfrm>
          <a:solidFill>
            <a:schemeClr val="bg1"/>
          </a:solidFill>
        </p:grpSpPr>
        <p:sp>
          <p:nvSpPr>
            <p:cNvPr id="5" name="Freeform 9"/>
            <p:cNvSpPr>
              <a:spLocks/>
            </p:cNvSpPr>
            <p:nvPr/>
          </p:nvSpPr>
          <p:spPr bwMode="auto">
            <a:xfrm>
              <a:off x="612262" y="1494240"/>
              <a:ext cx="131646" cy="17373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6" name="Group 12"/>
            <p:cNvGrpSpPr>
              <a:grpSpLocks noChangeAspect="1"/>
            </p:cNvGrpSpPr>
            <p:nvPr/>
          </p:nvGrpSpPr>
          <p:grpSpPr bwMode="auto">
            <a:xfrm>
              <a:off x="581527" y="787428"/>
              <a:ext cx="193117" cy="153620"/>
              <a:chOff x="6124" y="305"/>
              <a:chExt cx="841" cy="669"/>
            </a:xfrm>
            <a:grpFill/>
          </p:grpSpPr>
          <p:sp>
            <p:nvSpPr>
              <p:cNvPr id="23" name="Freeform 13"/>
              <p:cNvSpPr>
                <a:spLocks/>
              </p:cNvSpPr>
              <p:nvPr/>
            </p:nvSpPr>
            <p:spPr bwMode="auto">
              <a:xfrm>
                <a:off x="6244" y="440"/>
                <a:ext cx="601" cy="534"/>
              </a:xfrm>
              <a:custGeom>
                <a:avLst/>
                <a:gdLst>
                  <a:gd name="T0" fmla="*/ 902 w 1802"/>
                  <a:gd name="T1" fmla="*/ 0 h 1602"/>
                  <a:gd name="T2" fmla="*/ 2 w 1802"/>
                  <a:gd name="T3" fmla="*/ 742 h 1602"/>
                  <a:gd name="T4" fmla="*/ 2 w 1802"/>
                  <a:gd name="T5" fmla="*/ 743 h 1602"/>
                  <a:gd name="T6" fmla="*/ 2 w 1802"/>
                  <a:gd name="T7" fmla="*/ 746 h 1602"/>
                  <a:gd name="T8" fmla="*/ 0 w 1802"/>
                  <a:gd name="T9" fmla="*/ 749 h 1602"/>
                  <a:gd name="T10" fmla="*/ 0 w 1802"/>
                  <a:gd name="T11" fmla="*/ 751 h 1602"/>
                  <a:gd name="T12" fmla="*/ 0 w 1802"/>
                  <a:gd name="T13" fmla="*/ 1501 h 1602"/>
                  <a:gd name="T14" fmla="*/ 2 w 1802"/>
                  <a:gd name="T15" fmla="*/ 1521 h 1602"/>
                  <a:gd name="T16" fmla="*/ 16 w 1802"/>
                  <a:gd name="T17" fmla="*/ 1557 h 1602"/>
                  <a:gd name="T18" fmla="*/ 30 w 1802"/>
                  <a:gd name="T19" fmla="*/ 1572 h 1602"/>
                  <a:gd name="T20" fmla="*/ 45 w 1802"/>
                  <a:gd name="T21" fmla="*/ 1586 h 1602"/>
                  <a:gd name="T22" fmla="*/ 81 w 1802"/>
                  <a:gd name="T23" fmla="*/ 1601 h 1602"/>
                  <a:gd name="T24" fmla="*/ 100 w 1802"/>
                  <a:gd name="T25" fmla="*/ 1602 h 1602"/>
                  <a:gd name="T26" fmla="*/ 702 w 1802"/>
                  <a:gd name="T27" fmla="*/ 1602 h 1602"/>
                  <a:gd name="T28" fmla="*/ 702 w 1802"/>
                  <a:gd name="T29" fmla="*/ 1001 h 1602"/>
                  <a:gd name="T30" fmla="*/ 1102 w 1802"/>
                  <a:gd name="T31" fmla="*/ 1001 h 1602"/>
                  <a:gd name="T32" fmla="*/ 1102 w 1802"/>
                  <a:gd name="T33" fmla="*/ 1602 h 1602"/>
                  <a:gd name="T34" fmla="*/ 1703 w 1802"/>
                  <a:gd name="T35" fmla="*/ 1602 h 1602"/>
                  <a:gd name="T36" fmla="*/ 1723 w 1802"/>
                  <a:gd name="T37" fmla="*/ 1601 h 1602"/>
                  <a:gd name="T38" fmla="*/ 1758 w 1802"/>
                  <a:gd name="T39" fmla="*/ 1586 h 1602"/>
                  <a:gd name="T40" fmla="*/ 1773 w 1802"/>
                  <a:gd name="T41" fmla="*/ 1572 h 1602"/>
                  <a:gd name="T42" fmla="*/ 1786 w 1802"/>
                  <a:gd name="T43" fmla="*/ 1557 h 1602"/>
                  <a:gd name="T44" fmla="*/ 1802 w 1802"/>
                  <a:gd name="T45" fmla="*/ 1521 h 1602"/>
                  <a:gd name="T46" fmla="*/ 1802 w 1802"/>
                  <a:gd name="T47" fmla="*/ 1501 h 1602"/>
                  <a:gd name="T48" fmla="*/ 1802 w 1802"/>
                  <a:gd name="T49" fmla="*/ 751 h 1602"/>
                  <a:gd name="T50" fmla="*/ 1802 w 1802"/>
                  <a:gd name="T51" fmla="*/ 745 h 1602"/>
                  <a:gd name="T52" fmla="*/ 1801 w 1802"/>
                  <a:gd name="T53" fmla="*/ 742 h 1602"/>
                  <a:gd name="T54" fmla="*/ 902 w 1802"/>
                  <a:gd name="T55" fmla="*/ 0 h 16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802" h="1602">
                    <a:moveTo>
                      <a:pt x="902" y="0"/>
                    </a:moveTo>
                    <a:lnTo>
                      <a:pt x="2" y="742"/>
                    </a:lnTo>
                    <a:lnTo>
                      <a:pt x="2" y="743"/>
                    </a:lnTo>
                    <a:lnTo>
                      <a:pt x="2" y="746"/>
                    </a:lnTo>
                    <a:lnTo>
                      <a:pt x="0" y="749"/>
                    </a:lnTo>
                    <a:lnTo>
                      <a:pt x="0" y="751"/>
                    </a:lnTo>
                    <a:lnTo>
                      <a:pt x="0" y="1501"/>
                    </a:lnTo>
                    <a:lnTo>
                      <a:pt x="2" y="1521"/>
                    </a:lnTo>
                    <a:lnTo>
                      <a:pt x="16" y="1557"/>
                    </a:lnTo>
                    <a:lnTo>
                      <a:pt x="30" y="1572"/>
                    </a:lnTo>
                    <a:lnTo>
                      <a:pt x="45" y="1586"/>
                    </a:lnTo>
                    <a:lnTo>
                      <a:pt x="81" y="1601"/>
                    </a:lnTo>
                    <a:lnTo>
                      <a:pt x="100" y="1602"/>
                    </a:lnTo>
                    <a:lnTo>
                      <a:pt x="702" y="1602"/>
                    </a:lnTo>
                    <a:lnTo>
                      <a:pt x="702" y="1001"/>
                    </a:lnTo>
                    <a:lnTo>
                      <a:pt x="1102" y="1001"/>
                    </a:lnTo>
                    <a:lnTo>
                      <a:pt x="1102" y="1602"/>
                    </a:lnTo>
                    <a:lnTo>
                      <a:pt x="1703" y="1602"/>
                    </a:lnTo>
                    <a:lnTo>
                      <a:pt x="1723" y="1601"/>
                    </a:lnTo>
                    <a:lnTo>
                      <a:pt x="1758" y="1586"/>
                    </a:lnTo>
                    <a:lnTo>
                      <a:pt x="1773" y="1572"/>
                    </a:lnTo>
                    <a:lnTo>
                      <a:pt x="1786" y="1557"/>
                    </a:lnTo>
                    <a:lnTo>
                      <a:pt x="1802" y="1521"/>
                    </a:lnTo>
                    <a:lnTo>
                      <a:pt x="1802" y="1501"/>
                    </a:lnTo>
                    <a:lnTo>
                      <a:pt x="1802" y="751"/>
                    </a:lnTo>
                    <a:lnTo>
                      <a:pt x="1802" y="745"/>
                    </a:lnTo>
                    <a:lnTo>
                      <a:pt x="1801" y="742"/>
                    </a:lnTo>
                    <a:lnTo>
                      <a:pt x="90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4" name="Freeform 14"/>
              <p:cNvSpPr>
                <a:spLocks/>
              </p:cNvSpPr>
              <p:nvPr/>
            </p:nvSpPr>
            <p:spPr bwMode="auto">
              <a:xfrm>
                <a:off x="6124" y="305"/>
                <a:ext cx="841" cy="394"/>
              </a:xfrm>
              <a:custGeom>
                <a:avLst/>
                <a:gdLst>
                  <a:gd name="T0" fmla="*/ 2505 w 2522"/>
                  <a:gd name="T1" fmla="*/ 978 h 1181"/>
                  <a:gd name="T2" fmla="*/ 2162 w 2522"/>
                  <a:gd name="T3" fmla="*/ 694 h 1181"/>
                  <a:gd name="T4" fmla="*/ 2162 w 2522"/>
                  <a:gd name="T5" fmla="*/ 54 h 1181"/>
                  <a:gd name="T6" fmla="*/ 2162 w 2522"/>
                  <a:gd name="T7" fmla="*/ 44 h 1181"/>
                  <a:gd name="T8" fmla="*/ 2155 w 2522"/>
                  <a:gd name="T9" fmla="*/ 26 h 1181"/>
                  <a:gd name="T10" fmla="*/ 2149 w 2522"/>
                  <a:gd name="T11" fmla="*/ 18 h 1181"/>
                  <a:gd name="T12" fmla="*/ 2141 w 2522"/>
                  <a:gd name="T13" fmla="*/ 13 h 1181"/>
                  <a:gd name="T14" fmla="*/ 2123 w 2522"/>
                  <a:gd name="T15" fmla="*/ 5 h 1181"/>
                  <a:gd name="T16" fmla="*/ 2113 w 2522"/>
                  <a:gd name="T17" fmla="*/ 5 h 1181"/>
                  <a:gd name="T18" fmla="*/ 1812 w 2522"/>
                  <a:gd name="T19" fmla="*/ 5 h 1181"/>
                  <a:gd name="T20" fmla="*/ 1802 w 2522"/>
                  <a:gd name="T21" fmla="*/ 5 h 1181"/>
                  <a:gd name="T22" fmla="*/ 1783 w 2522"/>
                  <a:gd name="T23" fmla="*/ 13 h 1181"/>
                  <a:gd name="T24" fmla="*/ 1776 w 2522"/>
                  <a:gd name="T25" fmla="*/ 18 h 1181"/>
                  <a:gd name="T26" fmla="*/ 1770 w 2522"/>
                  <a:gd name="T27" fmla="*/ 26 h 1181"/>
                  <a:gd name="T28" fmla="*/ 1763 w 2522"/>
                  <a:gd name="T29" fmla="*/ 44 h 1181"/>
                  <a:gd name="T30" fmla="*/ 1762 w 2522"/>
                  <a:gd name="T31" fmla="*/ 54 h 1181"/>
                  <a:gd name="T32" fmla="*/ 1762 w 2522"/>
                  <a:gd name="T33" fmla="*/ 360 h 1181"/>
                  <a:gd name="T34" fmla="*/ 1380 w 2522"/>
                  <a:gd name="T35" fmla="*/ 41 h 1181"/>
                  <a:gd name="T36" fmla="*/ 1354 w 2522"/>
                  <a:gd name="T37" fmla="*/ 23 h 1181"/>
                  <a:gd name="T38" fmla="*/ 1295 w 2522"/>
                  <a:gd name="T39" fmla="*/ 1 h 1181"/>
                  <a:gd name="T40" fmla="*/ 1262 w 2522"/>
                  <a:gd name="T41" fmla="*/ 0 h 1181"/>
                  <a:gd name="T42" fmla="*/ 1227 w 2522"/>
                  <a:gd name="T43" fmla="*/ 1 h 1181"/>
                  <a:gd name="T44" fmla="*/ 1168 w 2522"/>
                  <a:gd name="T45" fmla="*/ 23 h 1181"/>
                  <a:gd name="T46" fmla="*/ 1142 w 2522"/>
                  <a:gd name="T47" fmla="*/ 41 h 1181"/>
                  <a:gd name="T48" fmla="*/ 17 w 2522"/>
                  <a:gd name="T49" fmla="*/ 978 h 1181"/>
                  <a:gd name="T50" fmla="*/ 10 w 2522"/>
                  <a:gd name="T51" fmla="*/ 985 h 1181"/>
                  <a:gd name="T52" fmla="*/ 1 w 2522"/>
                  <a:gd name="T53" fmla="*/ 1001 h 1181"/>
                  <a:gd name="T54" fmla="*/ 0 w 2522"/>
                  <a:gd name="T55" fmla="*/ 1012 h 1181"/>
                  <a:gd name="T56" fmla="*/ 0 w 2522"/>
                  <a:gd name="T57" fmla="*/ 1023 h 1181"/>
                  <a:gd name="T58" fmla="*/ 6 w 2522"/>
                  <a:gd name="T59" fmla="*/ 1040 h 1181"/>
                  <a:gd name="T60" fmla="*/ 12 w 2522"/>
                  <a:gd name="T61" fmla="*/ 1048 h 1181"/>
                  <a:gd name="T62" fmla="*/ 108 w 2522"/>
                  <a:gd name="T63" fmla="*/ 1164 h 1181"/>
                  <a:gd name="T64" fmla="*/ 122 w 2522"/>
                  <a:gd name="T65" fmla="*/ 1177 h 1181"/>
                  <a:gd name="T66" fmla="*/ 141 w 2522"/>
                  <a:gd name="T67" fmla="*/ 1181 h 1181"/>
                  <a:gd name="T68" fmla="*/ 160 w 2522"/>
                  <a:gd name="T69" fmla="*/ 1181 h 1181"/>
                  <a:gd name="T70" fmla="*/ 179 w 2522"/>
                  <a:gd name="T71" fmla="*/ 1171 h 1181"/>
                  <a:gd name="T72" fmla="*/ 1262 w 2522"/>
                  <a:gd name="T73" fmla="*/ 268 h 1181"/>
                  <a:gd name="T74" fmla="*/ 2344 w 2522"/>
                  <a:gd name="T75" fmla="*/ 1171 h 1181"/>
                  <a:gd name="T76" fmla="*/ 2358 w 2522"/>
                  <a:gd name="T77" fmla="*/ 1180 h 1181"/>
                  <a:gd name="T78" fmla="*/ 2377 w 2522"/>
                  <a:gd name="T79" fmla="*/ 1181 h 1181"/>
                  <a:gd name="T80" fmla="*/ 2383 w 2522"/>
                  <a:gd name="T81" fmla="*/ 1181 h 1181"/>
                  <a:gd name="T82" fmla="*/ 2401 w 2522"/>
                  <a:gd name="T83" fmla="*/ 1177 h 1181"/>
                  <a:gd name="T84" fmla="*/ 2414 w 2522"/>
                  <a:gd name="T85" fmla="*/ 1164 h 1181"/>
                  <a:gd name="T86" fmla="*/ 2512 w 2522"/>
                  <a:gd name="T87" fmla="*/ 1048 h 1181"/>
                  <a:gd name="T88" fmla="*/ 2518 w 2522"/>
                  <a:gd name="T89" fmla="*/ 1040 h 1181"/>
                  <a:gd name="T90" fmla="*/ 2522 w 2522"/>
                  <a:gd name="T91" fmla="*/ 1023 h 1181"/>
                  <a:gd name="T92" fmla="*/ 2522 w 2522"/>
                  <a:gd name="T93" fmla="*/ 1012 h 1181"/>
                  <a:gd name="T94" fmla="*/ 2521 w 2522"/>
                  <a:gd name="T95" fmla="*/ 1001 h 1181"/>
                  <a:gd name="T96" fmla="*/ 2512 w 2522"/>
                  <a:gd name="T97" fmla="*/ 985 h 1181"/>
                  <a:gd name="T98" fmla="*/ 2505 w 2522"/>
                  <a:gd name="T99" fmla="*/ 978 h 1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522" h="1181">
                    <a:moveTo>
                      <a:pt x="2505" y="978"/>
                    </a:moveTo>
                    <a:lnTo>
                      <a:pt x="2162" y="694"/>
                    </a:lnTo>
                    <a:lnTo>
                      <a:pt x="2162" y="54"/>
                    </a:lnTo>
                    <a:lnTo>
                      <a:pt x="2162" y="44"/>
                    </a:lnTo>
                    <a:lnTo>
                      <a:pt x="2155" y="26"/>
                    </a:lnTo>
                    <a:lnTo>
                      <a:pt x="2149" y="18"/>
                    </a:lnTo>
                    <a:lnTo>
                      <a:pt x="2141" y="13"/>
                    </a:lnTo>
                    <a:lnTo>
                      <a:pt x="2123" y="5"/>
                    </a:lnTo>
                    <a:lnTo>
                      <a:pt x="2113" y="5"/>
                    </a:lnTo>
                    <a:lnTo>
                      <a:pt x="1812" y="5"/>
                    </a:lnTo>
                    <a:lnTo>
                      <a:pt x="1802" y="5"/>
                    </a:lnTo>
                    <a:lnTo>
                      <a:pt x="1783" y="13"/>
                    </a:lnTo>
                    <a:lnTo>
                      <a:pt x="1776" y="18"/>
                    </a:lnTo>
                    <a:lnTo>
                      <a:pt x="1770" y="26"/>
                    </a:lnTo>
                    <a:lnTo>
                      <a:pt x="1763" y="44"/>
                    </a:lnTo>
                    <a:lnTo>
                      <a:pt x="1762" y="54"/>
                    </a:lnTo>
                    <a:lnTo>
                      <a:pt x="1762" y="360"/>
                    </a:lnTo>
                    <a:lnTo>
                      <a:pt x="1380" y="41"/>
                    </a:lnTo>
                    <a:lnTo>
                      <a:pt x="1354" y="23"/>
                    </a:lnTo>
                    <a:lnTo>
                      <a:pt x="1295" y="1"/>
                    </a:lnTo>
                    <a:lnTo>
                      <a:pt x="1262" y="0"/>
                    </a:lnTo>
                    <a:lnTo>
                      <a:pt x="1227" y="1"/>
                    </a:lnTo>
                    <a:lnTo>
                      <a:pt x="1168" y="23"/>
                    </a:lnTo>
                    <a:lnTo>
                      <a:pt x="1142" y="41"/>
                    </a:lnTo>
                    <a:lnTo>
                      <a:pt x="17" y="978"/>
                    </a:lnTo>
                    <a:lnTo>
                      <a:pt x="10" y="985"/>
                    </a:lnTo>
                    <a:lnTo>
                      <a:pt x="1" y="1001"/>
                    </a:lnTo>
                    <a:lnTo>
                      <a:pt x="0" y="1012"/>
                    </a:lnTo>
                    <a:lnTo>
                      <a:pt x="0" y="1023"/>
                    </a:lnTo>
                    <a:lnTo>
                      <a:pt x="6" y="1040"/>
                    </a:lnTo>
                    <a:lnTo>
                      <a:pt x="12" y="1048"/>
                    </a:lnTo>
                    <a:lnTo>
                      <a:pt x="108" y="1164"/>
                    </a:lnTo>
                    <a:lnTo>
                      <a:pt x="122" y="1177"/>
                    </a:lnTo>
                    <a:lnTo>
                      <a:pt x="141" y="1181"/>
                    </a:lnTo>
                    <a:lnTo>
                      <a:pt x="160" y="1181"/>
                    </a:lnTo>
                    <a:lnTo>
                      <a:pt x="179" y="1171"/>
                    </a:lnTo>
                    <a:lnTo>
                      <a:pt x="1262" y="268"/>
                    </a:lnTo>
                    <a:lnTo>
                      <a:pt x="2344" y="1171"/>
                    </a:lnTo>
                    <a:lnTo>
                      <a:pt x="2358" y="1180"/>
                    </a:lnTo>
                    <a:lnTo>
                      <a:pt x="2377" y="1181"/>
                    </a:lnTo>
                    <a:lnTo>
                      <a:pt x="2383" y="1181"/>
                    </a:lnTo>
                    <a:lnTo>
                      <a:pt x="2401" y="1177"/>
                    </a:lnTo>
                    <a:lnTo>
                      <a:pt x="2414" y="1164"/>
                    </a:lnTo>
                    <a:lnTo>
                      <a:pt x="2512" y="1048"/>
                    </a:lnTo>
                    <a:lnTo>
                      <a:pt x="2518" y="1040"/>
                    </a:lnTo>
                    <a:lnTo>
                      <a:pt x="2522" y="1023"/>
                    </a:lnTo>
                    <a:lnTo>
                      <a:pt x="2522" y="1012"/>
                    </a:lnTo>
                    <a:lnTo>
                      <a:pt x="2521" y="1001"/>
                    </a:lnTo>
                    <a:lnTo>
                      <a:pt x="2512" y="985"/>
                    </a:lnTo>
                    <a:lnTo>
                      <a:pt x="2505" y="97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sp>
          <p:nvSpPr>
            <p:cNvPr id="7" name="Freeform 36"/>
            <p:cNvSpPr>
              <a:spLocks noEditPoints="1"/>
            </p:cNvSpPr>
            <p:nvPr/>
          </p:nvSpPr>
          <p:spPr bwMode="auto">
            <a:xfrm>
              <a:off x="625397" y="4336406"/>
              <a:ext cx="105376" cy="177233"/>
            </a:xfrm>
            <a:custGeom>
              <a:avLst/>
              <a:gdLst>
                <a:gd name="T0" fmla="*/ 937 w 1926"/>
                <a:gd name="T1" fmla="*/ 3639 h 4045"/>
                <a:gd name="T2" fmla="*/ 893 w 1926"/>
                <a:gd name="T3" fmla="*/ 3665 h 4045"/>
                <a:gd name="T4" fmla="*/ 863 w 1926"/>
                <a:gd name="T5" fmla="*/ 3712 h 4045"/>
                <a:gd name="T6" fmla="*/ 851 w 1926"/>
                <a:gd name="T7" fmla="*/ 3772 h 4045"/>
                <a:gd name="T8" fmla="*/ 863 w 1926"/>
                <a:gd name="T9" fmla="*/ 3832 h 4045"/>
                <a:gd name="T10" fmla="*/ 893 w 1926"/>
                <a:gd name="T11" fmla="*/ 3878 h 4045"/>
                <a:gd name="T12" fmla="*/ 937 w 1926"/>
                <a:gd name="T13" fmla="*/ 3905 h 4045"/>
                <a:gd name="T14" fmla="*/ 988 w 1926"/>
                <a:gd name="T15" fmla="*/ 3905 h 4045"/>
                <a:gd name="T16" fmla="*/ 1033 w 1926"/>
                <a:gd name="T17" fmla="*/ 3878 h 4045"/>
                <a:gd name="T18" fmla="*/ 1064 w 1926"/>
                <a:gd name="T19" fmla="*/ 3832 h 4045"/>
                <a:gd name="T20" fmla="*/ 1075 w 1926"/>
                <a:gd name="T21" fmla="*/ 3772 h 4045"/>
                <a:gd name="T22" fmla="*/ 1064 w 1926"/>
                <a:gd name="T23" fmla="*/ 3712 h 4045"/>
                <a:gd name="T24" fmla="*/ 1033 w 1926"/>
                <a:gd name="T25" fmla="*/ 3665 h 4045"/>
                <a:gd name="T26" fmla="*/ 988 w 1926"/>
                <a:gd name="T27" fmla="*/ 3639 h 4045"/>
                <a:gd name="T28" fmla="*/ 156 w 1926"/>
                <a:gd name="T29" fmla="*/ 434 h 4045"/>
                <a:gd name="T30" fmla="*/ 1770 w 1926"/>
                <a:gd name="T31" fmla="*/ 3540 h 4045"/>
                <a:gd name="T32" fmla="*/ 156 w 1926"/>
                <a:gd name="T33" fmla="*/ 434 h 4045"/>
                <a:gd name="T34" fmla="*/ 716 w 1926"/>
                <a:gd name="T35" fmla="*/ 200 h 4045"/>
                <a:gd name="T36" fmla="*/ 701 w 1926"/>
                <a:gd name="T37" fmla="*/ 217 h 4045"/>
                <a:gd name="T38" fmla="*/ 701 w 1926"/>
                <a:gd name="T39" fmla="*/ 243 h 4045"/>
                <a:gd name="T40" fmla="*/ 716 w 1926"/>
                <a:gd name="T41" fmla="*/ 260 h 4045"/>
                <a:gd name="T42" fmla="*/ 1199 w 1926"/>
                <a:gd name="T43" fmla="*/ 262 h 4045"/>
                <a:gd name="T44" fmla="*/ 1218 w 1926"/>
                <a:gd name="T45" fmla="*/ 254 h 4045"/>
                <a:gd name="T46" fmla="*/ 1226 w 1926"/>
                <a:gd name="T47" fmla="*/ 230 h 4045"/>
                <a:gd name="T48" fmla="*/ 1218 w 1926"/>
                <a:gd name="T49" fmla="*/ 207 h 4045"/>
                <a:gd name="T50" fmla="*/ 1199 w 1926"/>
                <a:gd name="T51" fmla="*/ 197 h 4045"/>
                <a:gd name="T52" fmla="*/ 224 w 1926"/>
                <a:gd name="T53" fmla="*/ 0 h 4045"/>
                <a:gd name="T54" fmla="*/ 1738 w 1926"/>
                <a:gd name="T55" fmla="*/ 4 h 4045"/>
                <a:gd name="T56" fmla="*/ 1805 w 1926"/>
                <a:gd name="T57" fmla="*/ 31 h 4045"/>
                <a:gd name="T58" fmla="*/ 1860 w 1926"/>
                <a:gd name="T59" fmla="*/ 81 h 4045"/>
                <a:gd name="T60" fmla="*/ 1900 w 1926"/>
                <a:gd name="T61" fmla="*/ 148 h 4045"/>
                <a:gd name="T62" fmla="*/ 1923 w 1926"/>
                <a:gd name="T63" fmla="*/ 229 h 4045"/>
                <a:gd name="T64" fmla="*/ 1926 w 1926"/>
                <a:gd name="T65" fmla="*/ 3772 h 4045"/>
                <a:gd name="T66" fmla="*/ 1915 w 1926"/>
                <a:gd name="T67" fmla="*/ 3857 h 4045"/>
                <a:gd name="T68" fmla="*/ 1882 w 1926"/>
                <a:gd name="T69" fmla="*/ 3932 h 4045"/>
                <a:gd name="T70" fmla="*/ 1834 w 1926"/>
                <a:gd name="T71" fmla="*/ 3992 h 4045"/>
                <a:gd name="T72" fmla="*/ 1773 w 1926"/>
                <a:gd name="T73" fmla="*/ 4032 h 4045"/>
                <a:gd name="T74" fmla="*/ 1702 w 1926"/>
                <a:gd name="T75" fmla="*/ 4045 h 4045"/>
                <a:gd name="T76" fmla="*/ 188 w 1926"/>
                <a:gd name="T77" fmla="*/ 4041 h 4045"/>
                <a:gd name="T78" fmla="*/ 122 w 1926"/>
                <a:gd name="T79" fmla="*/ 4014 h 4045"/>
                <a:gd name="T80" fmla="*/ 66 w 1926"/>
                <a:gd name="T81" fmla="*/ 3964 h 4045"/>
                <a:gd name="T82" fmla="*/ 25 w 1926"/>
                <a:gd name="T83" fmla="*/ 3897 h 4045"/>
                <a:gd name="T84" fmla="*/ 3 w 1926"/>
                <a:gd name="T85" fmla="*/ 3816 h 4045"/>
                <a:gd name="T86" fmla="*/ 0 w 1926"/>
                <a:gd name="T87" fmla="*/ 273 h 4045"/>
                <a:gd name="T88" fmla="*/ 12 w 1926"/>
                <a:gd name="T89" fmla="*/ 188 h 4045"/>
                <a:gd name="T90" fmla="*/ 43 w 1926"/>
                <a:gd name="T91" fmla="*/ 113 h 4045"/>
                <a:gd name="T92" fmla="*/ 92 w 1926"/>
                <a:gd name="T93" fmla="*/ 53 h 4045"/>
                <a:gd name="T94" fmla="*/ 154 w 1926"/>
                <a:gd name="T95" fmla="*/ 13 h 4045"/>
                <a:gd name="T96" fmla="*/ 224 w 1926"/>
                <a:gd name="T97" fmla="*/ 0 h 4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26" h="4045">
                  <a:moveTo>
                    <a:pt x="963" y="3636"/>
                  </a:moveTo>
                  <a:lnTo>
                    <a:pt x="937" y="3639"/>
                  </a:lnTo>
                  <a:lnTo>
                    <a:pt x="914" y="3649"/>
                  </a:lnTo>
                  <a:lnTo>
                    <a:pt x="893" y="3665"/>
                  </a:lnTo>
                  <a:lnTo>
                    <a:pt x="876" y="3686"/>
                  </a:lnTo>
                  <a:lnTo>
                    <a:pt x="863" y="3712"/>
                  </a:lnTo>
                  <a:lnTo>
                    <a:pt x="854" y="3741"/>
                  </a:lnTo>
                  <a:lnTo>
                    <a:pt x="851" y="3772"/>
                  </a:lnTo>
                  <a:lnTo>
                    <a:pt x="854" y="3804"/>
                  </a:lnTo>
                  <a:lnTo>
                    <a:pt x="863" y="3832"/>
                  </a:lnTo>
                  <a:lnTo>
                    <a:pt x="876" y="3857"/>
                  </a:lnTo>
                  <a:lnTo>
                    <a:pt x="893" y="3878"/>
                  </a:lnTo>
                  <a:lnTo>
                    <a:pt x="914" y="3894"/>
                  </a:lnTo>
                  <a:lnTo>
                    <a:pt x="937" y="3905"/>
                  </a:lnTo>
                  <a:lnTo>
                    <a:pt x="963" y="3909"/>
                  </a:lnTo>
                  <a:lnTo>
                    <a:pt x="988" y="3905"/>
                  </a:lnTo>
                  <a:lnTo>
                    <a:pt x="1013" y="3894"/>
                  </a:lnTo>
                  <a:lnTo>
                    <a:pt x="1033" y="3878"/>
                  </a:lnTo>
                  <a:lnTo>
                    <a:pt x="1051" y="3857"/>
                  </a:lnTo>
                  <a:lnTo>
                    <a:pt x="1064" y="3832"/>
                  </a:lnTo>
                  <a:lnTo>
                    <a:pt x="1072" y="3804"/>
                  </a:lnTo>
                  <a:lnTo>
                    <a:pt x="1075" y="3772"/>
                  </a:lnTo>
                  <a:lnTo>
                    <a:pt x="1072" y="3741"/>
                  </a:lnTo>
                  <a:lnTo>
                    <a:pt x="1064" y="3712"/>
                  </a:lnTo>
                  <a:lnTo>
                    <a:pt x="1051" y="3686"/>
                  </a:lnTo>
                  <a:lnTo>
                    <a:pt x="1033" y="3665"/>
                  </a:lnTo>
                  <a:lnTo>
                    <a:pt x="1013" y="3649"/>
                  </a:lnTo>
                  <a:lnTo>
                    <a:pt x="988" y="3639"/>
                  </a:lnTo>
                  <a:lnTo>
                    <a:pt x="963" y="3636"/>
                  </a:lnTo>
                  <a:close/>
                  <a:moveTo>
                    <a:pt x="156" y="434"/>
                  </a:moveTo>
                  <a:lnTo>
                    <a:pt x="156" y="3540"/>
                  </a:lnTo>
                  <a:lnTo>
                    <a:pt x="1770" y="3540"/>
                  </a:lnTo>
                  <a:lnTo>
                    <a:pt x="1770" y="434"/>
                  </a:lnTo>
                  <a:lnTo>
                    <a:pt x="156" y="434"/>
                  </a:lnTo>
                  <a:close/>
                  <a:moveTo>
                    <a:pt x="727" y="197"/>
                  </a:moveTo>
                  <a:lnTo>
                    <a:pt x="716" y="200"/>
                  </a:lnTo>
                  <a:lnTo>
                    <a:pt x="707" y="207"/>
                  </a:lnTo>
                  <a:lnTo>
                    <a:pt x="701" y="217"/>
                  </a:lnTo>
                  <a:lnTo>
                    <a:pt x="699" y="230"/>
                  </a:lnTo>
                  <a:lnTo>
                    <a:pt x="701" y="243"/>
                  </a:lnTo>
                  <a:lnTo>
                    <a:pt x="707" y="254"/>
                  </a:lnTo>
                  <a:lnTo>
                    <a:pt x="716" y="260"/>
                  </a:lnTo>
                  <a:lnTo>
                    <a:pt x="727" y="262"/>
                  </a:lnTo>
                  <a:lnTo>
                    <a:pt x="1199" y="262"/>
                  </a:lnTo>
                  <a:lnTo>
                    <a:pt x="1210" y="260"/>
                  </a:lnTo>
                  <a:lnTo>
                    <a:pt x="1218" y="254"/>
                  </a:lnTo>
                  <a:lnTo>
                    <a:pt x="1224" y="243"/>
                  </a:lnTo>
                  <a:lnTo>
                    <a:pt x="1226" y="230"/>
                  </a:lnTo>
                  <a:lnTo>
                    <a:pt x="1224" y="217"/>
                  </a:lnTo>
                  <a:lnTo>
                    <a:pt x="1218" y="207"/>
                  </a:lnTo>
                  <a:lnTo>
                    <a:pt x="1210" y="200"/>
                  </a:lnTo>
                  <a:lnTo>
                    <a:pt x="1199" y="197"/>
                  </a:lnTo>
                  <a:lnTo>
                    <a:pt x="727" y="197"/>
                  </a:lnTo>
                  <a:close/>
                  <a:moveTo>
                    <a:pt x="224" y="0"/>
                  </a:moveTo>
                  <a:lnTo>
                    <a:pt x="1702" y="0"/>
                  </a:lnTo>
                  <a:lnTo>
                    <a:pt x="1738" y="4"/>
                  </a:lnTo>
                  <a:lnTo>
                    <a:pt x="1773" y="13"/>
                  </a:lnTo>
                  <a:lnTo>
                    <a:pt x="1805" y="31"/>
                  </a:lnTo>
                  <a:lnTo>
                    <a:pt x="1834" y="53"/>
                  </a:lnTo>
                  <a:lnTo>
                    <a:pt x="1860" y="81"/>
                  </a:lnTo>
                  <a:lnTo>
                    <a:pt x="1882" y="113"/>
                  </a:lnTo>
                  <a:lnTo>
                    <a:pt x="1900" y="148"/>
                  </a:lnTo>
                  <a:lnTo>
                    <a:pt x="1915" y="188"/>
                  </a:lnTo>
                  <a:lnTo>
                    <a:pt x="1923" y="229"/>
                  </a:lnTo>
                  <a:lnTo>
                    <a:pt x="1926" y="273"/>
                  </a:lnTo>
                  <a:lnTo>
                    <a:pt x="1926" y="3772"/>
                  </a:lnTo>
                  <a:lnTo>
                    <a:pt x="1923" y="3816"/>
                  </a:lnTo>
                  <a:lnTo>
                    <a:pt x="1915" y="3857"/>
                  </a:lnTo>
                  <a:lnTo>
                    <a:pt x="1900" y="3897"/>
                  </a:lnTo>
                  <a:lnTo>
                    <a:pt x="1882" y="3932"/>
                  </a:lnTo>
                  <a:lnTo>
                    <a:pt x="1860" y="3964"/>
                  </a:lnTo>
                  <a:lnTo>
                    <a:pt x="1834" y="3992"/>
                  </a:lnTo>
                  <a:lnTo>
                    <a:pt x="1805" y="4014"/>
                  </a:lnTo>
                  <a:lnTo>
                    <a:pt x="1773" y="4032"/>
                  </a:lnTo>
                  <a:lnTo>
                    <a:pt x="1738" y="4041"/>
                  </a:lnTo>
                  <a:lnTo>
                    <a:pt x="1702" y="4045"/>
                  </a:lnTo>
                  <a:lnTo>
                    <a:pt x="224" y="4045"/>
                  </a:lnTo>
                  <a:lnTo>
                    <a:pt x="188" y="4041"/>
                  </a:lnTo>
                  <a:lnTo>
                    <a:pt x="154" y="4032"/>
                  </a:lnTo>
                  <a:lnTo>
                    <a:pt x="122" y="4014"/>
                  </a:lnTo>
                  <a:lnTo>
                    <a:pt x="92" y="3992"/>
                  </a:lnTo>
                  <a:lnTo>
                    <a:pt x="66" y="3964"/>
                  </a:lnTo>
                  <a:lnTo>
                    <a:pt x="43" y="3932"/>
                  </a:lnTo>
                  <a:lnTo>
                    <a:pt x="25" y="3897"/>
                  </a:lnTo>
                  <a:lnTo>
                    <a:pt x="12" y="3857"/>
                  </a:lnTo>
                  <a:lnTo>
                    <a:pt x="3" y="3816"/>
                  </a:lnTo>
                  <a:lnTo>
                    <a:pt x="0" y="3772"/>
                  </a:lnTo>
                  <a:lnTo>
                    <a:pt x="0" y="273"/>
                  </a:lnTo>
                  <a:lnTo>
                    <a:pt x="3" y="229"/>
                  </a:lnTo>
                  <a:lnTo>
                    <a:pt x="12" y="188"/>
                  </a:lnTo>
                  <a:lnTo>
                    <a:pt x="25" y="148"/>
                  </a:lnTo>
                  <a:lnTo>
                    <a:pt x="43" y="113"/>
                  </a:lnTo>
                  <a:lnTo>
                    <a:pt x="66" y="81"/>
                  </a:lnTo>
                  <a:lnTo>
                    <a:pt x="92" y="53"/>
                  </a:lnTo>
                  <a:lnTo>
                    <a:pt x="122" y="31"/>
                  </a:lnTo>
                  <a:lnTo>
                    <a:pt x="154" y="13"/>
                  </a:lnTo>
                  <a:lnTo>
                    <a:pt x="188" y="4"/>
                  </a:lnTo>
                  <a:lnTo>
                    <a:pt x="22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" name="자유형 7"/>
            <p:cNvSpPr>
              <a:spLocks/>
            </p:cNvSpPr>
            <p:nvPr/>
          </p:nvSpPr>
          <p:spPr bwMode="auto">
            <a:xfrm>
              <a:off x="598771" y="3644382"/>
              <a:ext cx="158629" cy="138832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" name="Freeform 6"/>
            <p:cNvSpPr>
              <a:spLocks/>
            </p:cNvSpPr>
            <p:nvPr/>
          </p:nvSpPr>
          <p:spPr bwMode="auto">
            <a:xfrm rot="10800000" flipH="1" flipV="1">
              <a:off x="597941" y="2949079"/>
              <a:ext cx="160288" cy="142111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10" name="Group 20"/>
            <p:cNvGrpSpPr>
              <a:grpSpLocks noChangeAspect="1"/>
            </p:cNvGrpSpPr>
            <p:nvPr/>
          </p:nvGrpSpPr>
          <p:grpSpPr bwMode="auto">
            <a:xfrm>
              <a:off x="614039" y="2221163"/>
              <a:ext cx="128093" cy="174724"/>
              <a:chOff x="2597" y="4163"/>
              <a:chExt cx="217" cy="296"/>
            </a:xfrm>
            <a:grpFill/>
          </p:grpSpPr>
          <p:sp>
            <p:nvSpPr>
              <p:cNvPr id="19" name="Freeform 22"/>
              <p:cNvSpPr>
                <a:spLocks noEditPoints="1"/>
              </p:cNvSpPr>
              <p:nvPr/>
            </p:nvSpPr>
            <p:spPr bwMode="auto">
              <a:xfrm>
                <a:off x="2630" y="4163"/>
                <a:ext cx="151" cy="176"/>
              </a:xfrm>
              <a:custGeom>
                <a:avLst/>
                <a:gdLst>
                  <a:gd name="T0" fmla="*/ 410 w 1662"/>
                  <a:gd name="T1" fmla="*/ 645 h 1942"/>
                  <a:gd name="T2" fmla="*/ 309 w 1662"/>
                  <a:gd name="T3" fmla="*/ 847 h 1942"/>
                  <a:gd name="T4" fmla="*/ 255 w 1662"/>
                  <a:gd name="T5" fmla="*/ 1023 h 1942"/>
                  <a:gd name="T6" fmla="*/ 263 w 1662"/>
                  <a:gd name="T7" fmla="*/ 1206 h 1942"/>
                  <a:gd name="T8" fmla="*/ 347 w 1662"/>
                  <a:gd name="T9" fmla="*/ 1429 h 1942"/>
                  <a:gd name="T10" fmla="*/ 476 w 1662"/>
                  <a:gd name="T11" fmla="*/ 1620 h 1942"/>
                  <a:gd name="T12" fmla="*/ 638 w 1662"/>
                  <a:gd name="T13" fmla="*/ 1753 h 1942"/>
                  <a:gd name="T14" fmla="*/ 825 w 1662"/>
                  <a:gd name="T15" fmla="*/ 1803 h 1942"/>
                  <a:gd name="T16" fmla="*/ 1013 w 1662"/>
                  <a:gd name="T17" fmla="*/ 1753 h 1942"/>
                  <a:gd name="T18" fmla="*/ 1176 w 1662"/>
                  <a:gd name="T19" fmla="*/ 1619 h 1942"/>
                  <a:gd name="T20" fmla="*/ 1305 w 1662"/>
                  <a:gd name="T21" fmla="*/ 1428 h 1942"/>
                  <a:gd name="T22" fmla="*/ 1388 w 1662"/>
                  <a:gd name="T23" fmla="*/ 1205 h 1942"/>
                  <a:gd name="T24" fmla="*/ 1418 w 1662"/>
                  <a:gd name="T25" fmla="*/ 974 h 1942"/>
                  <a:gd name="T26" fmla="*/ 1266 w 1662"/>
                  <a:gd name="T27" fmla="*/ 836 h 1942"/>
                  <a:gd name="T28" fmla="*/ 1012 w 1662"/>
                  <a:gd name="T29" fmla="*/ 794 h 1942"/>
                  <a:gd name="T30" fmla="*/ 806 w 1662"/>
                  <a:gd name="T31" fmla="*/ 713 h 1942"/>
                  <a:gd name="T32" fmla="*/ 646 w 1662"/>
                  <a:gd name="T33" fmla="*/ 610 h 1942"/>
                  <a:gd name="T34" fmla="*/ 526 w 1662"/>
                  <a:gd name="T35" fmla="*/ 499 h 1942"/>
                  <a:gd name="T36" fmla="*/ 944 w 1662"/>
                  <a:gd name="T37" fmla="*/ 23 h 1942"/>
                  <a:gd name="T38" fmla="*/ 1152 w 1662"/>
                  <a:gd name="T39" fmla="*/ 118 h 1942"/>
                  <a:gd name="T40" fmla="*/ 1271 w 1662"/>
                  <a:gd name="T41" fmla="*/ 205 h 1942"/>
                  <a:gd name="T42" fmla="*/ 1388 w 1662"/>
                  <a:gd name="T43" fmla="*/ 323 h 1942"/>
                  <a:gd name="T44" fmla="*/ 1455 w 1662"/>
                  <a:gd name="T45" fmla="*/ 429 h 1942"/>
                  <a:gd name="T46" fmla="*/ 1524 w 1662"/>
                  <a:gd name="T47" fmla="*/ 626 h 1942"/>
                  <a:gd name="T48" fmla="*/ 1555 w 1662"/>
                  <a:gd name="T49" fmla="*/ 892 h 1942"/>
                  <a:gd name="T50" fmla="*/ 1619 w 1662"/>
                  <a:gd name="T51" fmla="*/ 939 h 1942"/>
                  <a:gd name="T52" fmla="*/ 1657 w 1662"/>
                  <a:gd name="T53" fmla="*/ 1032 h 1942"/>
                  <a:gd name="T54" fmla="*/ 1655 w 1662"/>
                  <a:gd name="T55" fmla="*/ 1183 h 1942"/>
                  <a:gd name="T56" fmla="*/ 1611 w 1662"/>
                  <a:gd name="T57" fmla="*/ 1304 h 1942"/>
                  <a:gd name="T58" fmla="*/ 1537 w 1662"/>
                  <a:gd name="T59" fmla="*/ 1372 h 1942"/>
                  <a:gd name="T60" fmla="*/ 1445 w 1662"/>
                  <a:gd name="T61" fmla="*/ 1454 h 1942"/>
                  <a:gd name="T62" fmla="*/ 1313 w 1662"/>
                  <a:gd name="T63" fmla="*/ 1670 h 1942"/>
                  <a:gd name="T64" fmla="*/ 1141 w 1662"/>
                  <a:gd name="T65" fmla="*/ 1836 h 1942"/>
                  <a:gd name="T66" fmla="*/ 937 w 1662"/>
                  <a:gd name="T67" fmla="*/ 1930 h 1942"/>
                  <a:gd name="T68" fmla="*/ 714 w 1662"/>
                  <a:gd name="T69" fmla="*/ 1930 h 1942"/>
                  <a:gd name="T70" fmla="*/ 510 w 1662"/>
                  <a:gd name="T71" fmla="*/ 1836 h 1942"/>
                  <a:gd name="T72" fmla="*/ 337 w 1662"/>
                  <a:gd name="T73" fmla="*/ 1669 h 1942"/>
                  <a:gd name="T74" fmla="*/ 205 w 1662"/>
                  <a:gd name="T75" fmla="*/ 1452 h 1942"/>
                  <a:gd name="T76" fmla="*/ 111 w 1662"/>
                  <a:gd name="T77" fmla="*/ 1364 h 1942"/>
                  <a:gd name="T78" fmla="*/ 39 w 1662"/>
                  <a:gd name="T79" fmla="*/ 1284 h 1942"/>
                  <a:gd name="T80" fmla="*/ 2 w 1662"/>
                  <a:gd name="T81" fmla="*/ 1143 h 1942"/>
                  <a:gd name="T82" fmla="*/ 9 w 1662"/>
                  <a:gd name="T83" fmla="*/ 1009 h 1942"/>
                  <a:gd name="T84" fmla="*/ 50 w 1662"/>
                  <a:gd name="T85" fmla="*/ 930 h 1942"/>
                  <a:gd name="T86" fmla="*/ 98 w 1662"/>
                  <a:gd name="T87" fmla="*/ 851 h 1942"/>
                  <a:gd name="T88" fmla="*/ 85 w 1662"/>
                  <a:gd name="T89" fmla="*/ 643 h 1942"/>
                  <a:gd name="T90" fmla="*/ 120 w 1662"/>
                  <a:gd name="T91" fmla="*/ 487 h 1942"/>
                  <a:gd name="T92" fmla="*/ 183 w 1662"/>
                  <a:gd name="T93" fmla="*/ 377 h 1942"/>
                  <a:gd name="T94" fmla="*/ 257 w 1662"/>
                  <a:gd name="T95" fmla="*/ 305 h 1942"/>
                  <a:gd name="T96" fmla="*/ 319 w 1662"/>
                  <a:gd name="T97" fmla="*/ 266 h 1942"/>
                  <a:gd name="T98" fmla="*/ 352 w 1662"/>
                  <a:gd name="T99" fmla="*/ 246 h 1942"/>
                  <a:gd name="T100" fmla="*/ 390 w 1662"/>
                  <a:gd name="T101" fmla="*/ 196 h 1942"/>
                  <a:gd name="T102" fmla="*/ 459 w 1662"/>
                  <a:gd name="T103" fmla="*/ 127 h 1942"/>
                  <a:gd name="T104" fmla="*/ 559 w 1662"/>
                  <a:gd name="T105" fmla="*/ 57 h 1942"/>
                  <a:gd name="T106" fmla="*/ 690 w 1662"/>
                  <a:gd name="T107" fmla="*/ 10 h 19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662" h="1942">
                    <a:moveTo>
                      <a:pt x="526" y="499"/>
                    </a:moveTo>
                    <a:lnTo>
                      <a:pt x="484" y="546"/>
                    </a:lnTo>
                    <a:lnTo>
                      <a:pt x="445" y="595"/>
                    </a:lnTo>
                    <a:lnTo>
                      <a:pt x="410" y="645"/>
                    </a:lnTo>
                    <a:lnTo>
                      <a:pt x="379" y="696"/>
                    </a:lnTo>
                    <a:lnTo>
                      <a:pt x="352" y="747"/>
                    </a:lnTo>
                    <a:lnTo>
                      <a:pt x="329" y="797"/>
                    </a:lnTo>
                    <a:lnTo>
                      <a:pt x="309" y="847"/>
                    </a:lnTo>
                    <a:lnTo>
                      <a:pt x="291" y="895"/>
                    </a:lnTo>
                    <a:lnTo>
                      <a:pt x="277" y="941"/>
                    </a:lnTo>
                    <a:lnTo>
                      <a:pt x="264" y="984"/>
                    </a:lnTo>
                    <a:lnTo>
                      <a:pt x="255" y="1023"/>
                    </a:lnTo>
                    <a:lnTo>
                      <a:pt x="247" y="1059"/>
                    </a:lnTo>
                    <a:lnTo>
                      <a:pt x="241" y="1091"/>
                    </a:lnTo>
                    <a:lnTo>
                      <a:pt x="250" y="1148"/>
                    </a:lnTo>
                    <a:lnTo>
                      <a:pt x="263" y="1206"/>
                    </a:lnTo>
                    <a:lnTo>
                      <a:pt x="280" y="1263"/>
                    </a:lnTo>
                    <a:lnTo>
                      <a:pt x="299" y="1320"/>
                    </a:lnTo>
                    <a:lnTo>
                      <a:pt x="322" y="1375"/>
                    </a:lnTo>
                    <a:lnTo>
                      <a:pt x="347" y="1429"/>
                    </a:lnTo>
                    <a:lnTo>
                      <a:pt x="375" y="1480"/>
                    </a:lnTo>
                    <a:lnTo>
                      <a:pt x="406" y="1530"/>
                    </a:lnTo>
                    <a:lnTo>
                      <a:pt x="440" y="1576"/>
                    </a:lnTo>
                    <a:lnTo>
                      <a:pt x="476" y="1620"/>
                    </a:lnTo>
                    <a:lnTo>
                      <a:pt x="513" y="1659"/>
                    </a:lnTo>
                    <a:lnTo>
                      <a:pt x="553" y="1695"/>
                    </a:lnTo>
                    <a:lnTo>
                      <a:pt x="594" y="1726"/>
                    </a:lnTo>
                    <a:lnTo>
                      <a:pt x="638" y="1753"/>
                    </a:lnTo>
                    <a:lnTo>
                      <a:pt x="683" y="1774"/>
                    </a:lnTo>
                    <a:lnTo>
                      <a:pt x="729" y="1789"/>
                    </a:lnTo>
                    <a:lnTo>
                      <a:pt x="777" y="1800"/>
                    </a:lnTo>
                    <a:lnTo>
                      <a:pt x="825" y="1803"/>
                    </a:lnTo>
                    <a:lnTo>
                      <a:pt x="875" y="1800"/>
                    </a:lnTo>
                    <a:lnTo>
                      <a:pt x="922" y="1789"/>
                    </a:lnTo>
                    <a:lnTo>
                      <a:pt x="968" y="1774"/>
                    </a:lnTo>
                    <a:lnTo>
                      <a:pt x="1013" y="1753"/>
                    </a:lnTo>
                    <a:lnTo>
                      <a:pt x="1056" y="1726"/>
                    </a:lnTo>
                    <a:lnTo>
                      <a:pt x="1099" y="1695"/>
                    </a:lnTo>
                    <a:lnTo>
                      <a:pt x="1139" y="1659"/>
                    </a:lnTo>
                    <a:lnTo>
                      <a:pt x="1176" y="1619"/>
                    </a:lnTo>
                    <a:lnTo>
                      <a:pt x="1212" y="1576"/>
                    </a:lnTo>
                    <a:lnTo>
                      <a:pt x="1245" y="1529"/>
                    </a:lnTo>
                    <a:lnTo>
                      <a:pt x="1276" y="1480"/>
                    </a:lnTo>
                    <a:lnTo>
                      <a:pt x="1305" y="1428"/>
                    </a:lnTo>
                    <a:lnTo>
                      <a:pt x="1330" y="1374"/>
                    </a:lnTo>
                    <a:lnTo>
                      <a:pt x="1353" y="1319"/>
                    </a:lnTo>
                    <a:lnTo>
                      <a:pt x="1372" y="1262"/>
                    </a:lnTo>
                    <a:lnTo>
                      <a:pt x="1388" y="1205"/>
                    </a:lnTo>
                    <a:lnTo>
                      <a:pt x="1401" y="1147"/>
                    </a:lnTo>
                    <a:lnTo>
                      <a:pt x="1411" y="1089"/>
                    </a:lnTo>
                    <a:lnTo>
                      <a:pt x="1416" y="1032"/>
                    </a:lnTo>
                    <a:lnTo>
                      <a:pt x="1418" y="974"/>
                    </a:lnTo>
                    <a:lnTo>
                      <a:pt x="1417" y="904"/>
                    </a:lnTo>
                    <a:lnTo>
                      <a:pt x="1414" y="838"/>
                    </a:lnTo>
                    <a:lnTo>
                      <a:pt x="1339" y="839"/>
                    </a:lnTo>
                    <a:lnTo>
                      <a:pt x="1266" y="836"/>
                    </a:lnTo>
                    <a:lnTo>
                      <a:pt x="1198" y="830"/>
                    </a:lnTo>
                    <a:lnTo>
                      <a:pt x="1133" y="820"/>
                    </a:lnTo>
                    <a:lnTo>
                      <a:pt x="1070" y="808"/>
                    </a:lnTo>
                    <a:lnTo>
                      <a:pt x="1012" y="794"/>
                    </a:lnTo>
                    <a:lnTo>
                      <a:pt x="956" y="777"/>
                    </a:lnTo>
                    <a:lnTo>
                      <a:pt x="903" y="757"/>
                    </a:lnTo>
                    <a:lnTo>
                      <a:pt x="853" y="737"/>
                    </a:lnTo>
                    <a:lnTo>
                      <a:pt x="806" y="713"/>
                    </a:lnTo>
                    <a:lnTo>
                      <a:pt x="762" y="690"/>
                    </a:lnTo>
                    <a:lnTo>
                      <a:pt x="721" y="664"/>
                    </a:lnTo>
                    <a:lnTo>
                      <a:pt x="682" y="638"/>
                    </a:lnTo>
                    <a:lnTo>
                      <a:pt x="646" y="610"/>
                    </a:lnTo>
                    <a:lnTo>
                      <a:pt x="612" y="583"/>
                    </a:lnTo>
                    <a:lnTo>
                      <a:pt x="581" y="555"/>
                    </a:lnTo>
                    <a:lnTo>
                      <a:pt x="552" y="527"/>
                    </a:lnTo>
                    <a:lnTo>
                      <a:pt x="526" y="499"/>
                    </a:lnTo>
                    <a:close/>
                    <a:moveTo>
                      <a:pt x="808" y="0"/>
                    </a:moveTo>
                    <a:lnTo>
                      <a:pt x="851" y="3"/>
                    </a:lnTo>
                    <a:lnTo>
                      <a:pt x="897" y="11"/>
                    </a:lnTo>
                    <a:lnTo>
                      <a:pt x="944" y="23"/>
                    </a:lnTo>
                    <a:lnTo>
                      <a:pt x="993" y="39"/>
                    </a:lnTo>
                    <a:lnTo>
                      <a:pt x="1044" y="60"/>
                    </a:lnTo>
                    <a:lnTo>
                      <a:pt x="1097" y="86"/>
                    </a:lnTo>
                    <a:lnTo>
                      <a:pt x="1152" y="118"/>
                    </a:lnTo>
                    <a:lnTo>
                      <a:pt x="1179" y="135"/>
                    </a:lnTo>
                    <a:lnTo>
                      <a:pt x="1208" y="155"/>
                    </a:lnTo>
                    <a:lnTo>
                      <a:pt x="1239" y="179"/>
                    </a:lnTo>
                    <a:lnTo>
                      <a:pt x="1271" y="205"/>
                    </a:lnTo>
                    <a:lnTo>
                      <a:pt x="1304" y="233"/>
                    </a:lnTo>
                    <a:lnTo>
                      <a:pt x="1334" y="261"/>
                    </a:lnTo>
                    <a:lnTo>
                      <a:pt x="1363" y="292"/>
                    </a:lnTo>
                    <a:lnTo>
                      <a:pt x="1388" y="323"/>
                    </a:lnTo>
                    <a:lnTo>
                      <a:pt x="1409" y="353"/>
                    </a:lnTo>
                    <a:lnTo>
                      <a:pt x="1409" y="353"/>
                    </a:lnTo>
                    <a:lnTo>
                      <a:pt x="1433" y="389"/>
                    </a:lnTo>
                    <a:lnTo>
                      <a:pt x="1455" y="429"/>
                    </a:lnTo>
                    <a:lnTo>
                      <a:pt x="1475" y="472"/>
                    </a:lnTo>
                    <a:lnTo>
                      <a:pt x="1493" y="519"/>
                    </a:lnTo>
                    <a:lnTo>
                      <a:pt x="1509" y="570"/>
                    </a:lnTo>
                    <a:lnTo>
                      <a:pt x="1524" y="626"/>
                    </a:lnTo>
                    <a:lnTo>
                      <a:pt x="1535" y="685"/>
                    </a:lnTo>
                    <a:lnTo>
                      <a:pt x="1545" y="749"/>
                    </a:lnTo>
                    <a:lnTo>
                      <a:pt x="1551" y="817"/>
                    </a:lnTo>
                    <a:lnTo>
                      <a:pt x="1555" y="892"/>
                    </a:lnTo>
                    <a:lnTo>
                      <a:pt x="1573" y="900"/>
                    </a:lnTo>
                    <a:lnTo>
                      <a:pt x="1590" y="910"/>
                    </a:lnTo>
                    <a:lnTo>
                      <a:pt x="1605" y="922"/>
                    </a:lnTo>
                    <a:lnTo>
                      <a:pt x="1619" y="939"/>
                    </a:lnTo>
                    <a:lnTo>
                      <a:pt x="1632" y="957"/>
                    </a:lnTo>
                    <a:lnTo>
                      <a:pt x="1642" y="979"/>
                    </a:lnTo>
                    <a:lnTo>
                      <a:pt x="1651" y="1003"/>
                    </a:lnTo>
                    <a:lnTo>
                      <a:pt x="1657" y="1032"/>
                    </a:lnTo>
                    <a:lnTo>
                      <a:pt x="1661" y="1064"/>
                    </a:lnTo>
                    <a:lnTo>
                      <a:pt x="1662" y="1102"/>
                    </a:lnTo>
                    <a:lnTo>
                      <a:pt x="1660" y="1143"/>
                    </a:lnTo>
                    <a:lnTo>
                      <a:pt x="1655" y="1183"/>
                    </a:lnTo>
                    <a:lnTo>
                      <a:pt x="1648" y="1218"/>
                    </a:lnTo>
                    <a:lnTo>
                      <a:pt x="1638" y="1250"/>
                    </a:lnTo>
                    <a:lnTo>
                      <a:pt x="1625" y="1278"/>
                    </a:lnTo>
                    <a:lnTo>
                      <a:pt x="1611" y="1304"/>
                    </a:lnTo>
                    <a:lnTo>
                      <a:pt x="1595" y="1325"/>
                    </a:lnTo>
                    <a:lnTo>
                      <a:pt x="1577" y="1344"/>
                    </a:lnTo>
                    <a:lnTo>
                      <a:pt x="1558" y="1360"/>
                    </a:lnTo>
                    <a:lnTo>
                      <a:pt x="1537" y="1372"/>
                    </a:lnTo>
                    <a:lnTo>
                      <a:pt x="1515" y="1382"/>
                    </a:lnTo>
                    <a:lnTo>
                      <a:pt x="1493" y="1390"/>
                    </a:lnTo>
                    <a:lnTo>
                      <a:pt x="1471" y="1395"/>
                    </a:lnTo>
                    <a:lnTo>
                      <a:pt x="1445" y="1454"/>
                    </a:lnTo>
                    <a:lnTo>
                      <a:pt x="1416" y="1512"/>
                    </a:lnTo>
                    <a:lnTo>
                      <a:pt x="1385" y="1567"/>
                    </a:lnTo>
                    <a:lnTo>
                      <a:pt x="1350" y="1620"/>
                    </a:lnTo>
                    <a:lnTo>
                      <a:pt x="1313" y="1670"/>
                    </a:lnTo>
                    <a:lnTo>
                      <a:pt x="1273" y="1717"/>
                    </a:lnTo>
                    <a:lnTo>
                      <a:pt x="1231" y="1761"/>
                    </a:lnTo>
                    <a:lnTo>
                      <a:pt x="1187" y="1801"/>
                    </a:lnTo>
                    <a:lnTo>
                      <a:pt x="1141" y="1836"/>
                    </a:lnTo>
                    <a:lnTo>
                      <a:pt x="1092" y="1868"/>
                    </a:lnTo>
                    <a:lnTo>
                      <a:pt x="1042" y="1893"/>
                    </a:lnTo>
                    <a:lnTo>
                      <a:pt x="990" y="1915"/>
                    </a:lnTo>
                    <a:lnTo>
                      <a:pt x="937" y="1930"/>
                    </a:lnTo>
                    <a:lnTo>
                      <a:pt x="882" y="1939"/>
                    </a:lnTo>
                    <a:lnTo>
                      <a:pt x="825" y="1942"/>
                    </a:lnTo>
                    <a:lnTo>
                      <a:pt x="769" y="1939"/>
                    </a:lnTo>
                    <a:lnTo>
                      <a:pt x="714" y="1930"/>
                    </a:lnTo>
                    <a:lnTo>
                      <a:pt x="661" y="1915"/>
                    </a:lnTo>
                    <a:lnTo>
                      <a:pt x="608" y="1893"/>
                    </a:lnTo>
                    <a:lnTo>
                      <a:pt x="558" y="1867"/>
                    </a:lnTo>
                    <a:lnTo>
                      <a:pt x="510" y="1836"/>
                    </a:lnTo>
                    <a:lnTo>
                      <a:pt x="464" y="1800"/>
                    </a:lnTo>
                    <a:lnTo>
                      <a:pt x="419" y="1760"/>
                    </a:lnTo>
                    <a:lnTo>
                      <a:pt x="377" y="1716"/>
                    </a:lnTo>
                    <a:lnTo>
                      <a:pt x="337" y="1669"/>
                    </a:lnTo>
                    <a:lnTo>
                      <a:pt x="300" y="1618"/>
                    </a:lnTo>
                    <a:lnTo>
                      <a:pt x="266" y="1565"/>
                    </a:lnTo>
                    <a:lnTo>
                      <a:pt x="234" y="1510"/>
                    </a:lnTo>
                    <a:lnTo>
                      <a:pt x="205" y="1452"/>
                    </a:lnTo>
                    <a:lnTo>
                      <a:pt x="179" y="1392"/>
                    </a:lnTo>
                    <a:lnTo>
                      <a:pt x="156" y="1386"/>
                    </a:lnTo>
                    <a:lnTo>
                      <a:pt x="133" y="1376"/>
                    </a:lnTo>
                    <a:lnTo>
                      <a:pt x="111" y="1364"/>
                    </a:lnTo>
                    <a:lnTo>
                      <a:pt x="91" y="1349"/>
                    </a:lnTo>
                    <a:lnTo>
                      <a:pt x="72" y="1330"/>
                    </a:lnTo>
                    <a:lnTo>
                      <a:pt x="55" y="1309"/>
                    </a:lnTo>
                    <a:lnTo>
                      <a:pt x="39" y="1284"/>
                    </a:lnTo>
                    <a:lnTo>
                      <a:pt x="26" y="1254"/>
                    </a:lnTo>
                    <a:lnTo>
                      <a:pt x="15" y="1221"/>
                    </a:lnTo>
                    <a:lnTo>
                      <a:pt x="7" y="1184"/>
                    </a:lnTo>
                    <a:lnTo>
                      <a:pt x="2" y="1143"/>
                    </a:lnTo>
                    <a:lnTo>
                      <a:pt x="0" y="1104"/>
                    </a:lnTo>
                    <a:lnTo>
                      <a:pt x="1" y="1068"/>
                    </a:lnTo>
                    <a:lnTo>
                      <a:pt x="4" y="1038"/>
                    </a:lnTo>
                    <a:lnTo>
                      <a:pt x="9" y="1009"/>
                    </a:lnTo>
                    <a:lnTo>
                      <a:pt x="17" y="985"/>
                    </a:lnTo>
                    <a:lnTo>
                      <a:pt x="27" y="964"/>
                    </a:lnTo>
                    <a:lnTo>
                      <a:pt x="38" y="946"/>
                    </a:lnTo>
                    <a:lnTo>
                      <a:pt x="50" y="930"/>
                    </a:lnTo>
                    <a:lnTo>
                      <a:pt x="65" y="916"/>
                    </a:lnTo>
                    <a:lnTo>
                      <a:pt x="80" y="906"/>
                    </a:lnTo>
                    <a:lnTo>
                      <a:pt x="96" y="897"/>
                    </a:lnTo>
                    <a:lnTo>
                      <a:pt x="98" y="851"/>
                    </a:lnTo>
                    <a:lnTo>
                      <a:pt x="89" y="794"/>
                    </a:lnTo>
                    <a:lnTo>
                      <a:pt x="85" y="740"/>
                    </a:lnTo>
                    <a:lnTo>
                      <a:pt x="83" y="690"/>
                    </a:lnTo>
                    <a:lnTo>
                      <a:pt x="85" y="643"/>
                    </a:lnTo>
                    <a:lnTo>
                      <a:pt x="90" y="599"/>
                    </a:lnTo>
                    <a:lnTo>
                      <a:pt x="98" y="559"/>
                    </a:lnTo>
                    <a:lnTo>
                      <a:pt x="108" y="522"/>
                    </a:lnTo>
                    <a:lnTo>
                      <a:pt x="120" y="487"/>
                    </a:lnTo>
                    <a:lnTo>
                      <a:pt x="134" y="455"/>
                    </a:lnTo>
                    <a:lnTo>
                      <a:pt x="149" y="427"/>
                    </a:lnTo>
                    <a:lnTo>
                      <a:pt x="166" y="400"/>
                    </a:lnTo>
                    <a:lnTo>
                      <a:pt x="183" y="377"/>
                    </a:lnTo>
                    <a:lnTo>
                      <a:pt x="202" y="355"/>
                    </a:lnTo>
                    <a:lnTo>
                      <a:pt x="220" y="337"/>
                    </a:lnTo>
                    <a:lnTo>
                      <a:pt x="239" y="320"/>
                    </a:lnTo>
                    <a:lnTo>
                      <a:pt x="257" y="305"/>
                    </a:lnTo>
                    <a:lnTo>
                      <a:pt x="274" y="293"/>
                    </a:lnTo>
                    <a:lnTo>
                      <a:pt x="290" y="282"/>
                    </a:lnTo>
                    <a:lnTo>
                      <a:pt x="305" y="273"/>
                    </a:lnTo>
                    <a:lnTo>
                      <a:pt x="319" y="266"/>
                    </a:lnTo>
                    <a:lnTo>
                      <a:pt x="331" y="260"/>
                    </a:lnTo>
                    <a:lnTo>
                      <a:pt x="341" y="255"/>
                    </a:lnTo>
                    <a:lnTo>
                      <a:pt x="348" y="253"/>
                    </a:lnTo>
                    <a:lnTo>
                      <a:pt x="352" y="246"/>
                    </a:lnTo>
                    <a:lnTo>
                      <a:pt x="359" y="237"/>
                    </a:lnTo>
                    <a:lnTo>
                      <a:pt x="367" y="225"/>
                    </a:lnTo>
                    <a:lnTo>
                      <a:pt x="377" y="212"/>
                    </a:lnTo>
                    <a:lnTo>
                      <a:pt x="390" y="196"/>
                    </a:lnTo>
                    <a:lnTo>
                      <a:pt x="404" y="180"/>
                    </a:lnTo>
                    <a:lnTo>
                      <a:pt x="421" y="163"/>
                    </a:lnTo>
                    <a:lnTo>
                      <a:pt x="439" y="145"/>
                    </a:lnTo>
                    <a:lnTo>
                      <a:pt x="459" y="127"/>
                    </a:lnTo>
                    <a:lnTo>
                      <a:pt x="481" y="108"/>
                    </a:lnTo>
                    <a:lnTo>
                      <a:pt x="505" y="91"/>
                    </a:lnTo>
                    <a:lnTo>
                      <a:pt x="531" y="74"/>
                    </a:lnTo>
                    <a:lnTo>
                      <a:pt x="559" y="57"/>
                    </a:lnTo>
                    <a:lnTo>
                      <a:pt x="589" y="43"/>
                    </a:lnTo>
                    <a:lnTo>
                      <a:pt x="620" y="30"/>
                    </a:lnTo>
                    <a:lnTo>
                      <a:pt x="655" y="19"/>
                    </a:lnTo>
                    <a:lnTo>
                      <a:pt x="690" y="10"/>
                    </a:lnTo>
                    <a:lnTo>
                      <a:pt x="728" y="3"/>
                    </a:lnTo>
                    <a:lnTo>
                      <a:pt x="767" y="0"/>
                    </a:lnTo>
                    <a:lnTo>
                      <a:pt x="80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0" name="Freeform 23"/>
              <p:cNvSpPr>
                <a:spLocks noEditPoints="1"/>
              </p:cNvSpPr>
              <p:nvPr/>
            </p:nvSpPr>
            <p:spPr bwMode="auto">
              <a:xfrm>
                <a:off x="2664" y="4250"/>
                <a:ext cx="83" cy="27"/>
              </a:xfrm>
              <a:custGeom>
                <a:avLst/>
                <a:gdLst>
                  <a:gd name="T0" fmla="*/ 613 w 916"/>
                  <a:gd name="T1" fmla="*/ 78 h 300"/>
                  <a:gd name="T2" fmla="*/ 561 w 916"/>
                  <a:gd name="T3" fmla="*/ 109 h 300"/>
                  <a:gd name="T4" fmla="*/ 554 w 916"/>
                  <a:gd name="T5" fmla="*/ 165 h 300"/>
                  <a:gd name="T6" fmla="*/ 579 w 916"/>
                  <a:gd name="T7" fmla="*/ 210 h 300"/>
                  <a:gd name="T8" fmla="*/ 665 w 916"/>
                  <a:gd name="T9" fmla="*/ 229 h 300"/>
                  <a:gd name="T10" fmla="*/ 787 w 916"/>
                  <a:gd name="T11" fmla="*/ 223 h 300"/>
                  <a:gd name="T12" fmla="*/ 839 w 916"/>
                  <a:gd name="T13" fmla="*/ 191 h 300"/>
                  <a:gd name="T14" fmla="*/ 846 w 916"/>
                  <a:gd name="T15" fmla="*/ 135 h 300"/>
                  <a:gd name="T16" fmla="*/ 820 w 916"/>
                  <a:gd name="T17" fmla="*/ 90 h 300"/>
                  <a:gd name="T18" fmla="*/ 734 w 916"/>
                  <a:gd name="T19" fmla="*/ 72 h 300"/>
                  <a:gd name="T20" fmla="*/ 153 w 916"/>
                  <a:gd name="T21" fmla="*/ 74 h 300"/>
                  <a:gd name="T22" fmla="*/ 85 w 916"/>
                  <a:gd name="T23" fmla="*/ 99 h 300"/>
                  <a:gd name="T24" fmla="*/ 70 w 916"/>
                  <a:gd name="T25" fmla="*/ 150 h 300"/>
                  <a:gd name="T26" fmla="*/ 85 w 916"/>
                  <a:gd name="T27" fmla="*/ 201 h 300"/>
                  <a:gd name="T28" fmla="*/ 153 w 916"/>
                  <a:gd name="T29" fmla="*/ 227 h 300"/>
                  <a:gd name="T30" fmla="*/ 280 w 916"/>
                  <a:gd name="T31" fmla="*/ 227 h 300"/>
                  <a:gd name="T32" fmla="*/ 348 w 916"/>
                  <a:gd name="T33" fmla="*/ 201 h 300"/>
                  <a:gd name="T34" fmla="*/ 363 w 916"/>
                  <a:gd name="T35" fmla="*/ 150 h 300"/>
                  <a:gd name="T36" fmla="*/ 348 w 916"/>
                  <a:gd name="T37" fmla="*/ 99 h 300"/>
                  <a:gd name="T38" fmla="*/ 280 w 916"/>
                  <a:gd name="T39" fmla="*/ 74 h 300"/>
                  <a:gd name="T40" fmla="*/ 234 w 916"/>
                  <a:gd name="T41" fmla="*/ 0 h 300"/>
                  <a:gd name="T42" fmla="*/ 321 w 916"/>
                  <a:gd name="T43" fmla="*/ 9 h 300"/>
                  <a:gd name="T44" fmla="*/ 400 w 916"/>
                  <a:gd name="T45" fmla="*/ 53 h 300"/>
                  <a:gd name="T46" fmla="*/ 574 w 916"/>
                  <a:gd name="T47" fmla="*/ 17 h 300"/>
                  <a:gd name="T48" fmla="*/ 662 w 916"/>
                  <a:gd name="T49" fmla="*/ 1 h 300"/>
                  <a:gd name="T50" fmla="*/ 732 w 916"/>
                  <a:gd name="T51" fmla="*/ 0 h 300"/>
                  <a:gd name="T52" fmla="*/ 806 w 916"/>
                  <a:gd name="T53" fmla="*/ 10 h 300"/>
                  <a:gd name="T54" fmla="*/ 875 w 916"/>
                  <a:gd name="T55" fmla="*/ 45 h 300"/>
                  <a:gd name="T56" fmla="*/ 914 w 916"/>
                  <a:gd name="T57" fmla="*/ 123 h 300"/>
                  <a:gd name="T58" fmla="*/ 900 w 916"/>
                  <a:gd name="T59" fmla="*/ 223 h 300"/>
                  <a:gd name="T60" fmla="*/ 843 w 916"/>
                  <a:gd name="T61" fmla="*/ 277 h 300"/>
                  <a:gd name="T62" fmla="*/ 768 w 916"/>
                  <a:gd name="T63" fmla="*/ 297 h 300"/>
                  <a:gd name="T64" fmla="*/ 699 w 916"/>
                  <a:gd name="T65" fmla="*/ 300 h 300"/>
                  <a:gd name="T66" fmla="*/ 632 w 916"/>
                  <a:gd name="T67" fmla="*/ 297 h 300"/>
                  <a:gd name="T68" fmla="*/ 557 w 916"/>
                  <a:gd name="T69" fmla="*/ 277 h 300"/>
                  <a:gd name="T70" fmla="*/ 500 w 916"/>
                  <a:gd name="T71" fmla="*/ 224 h 300"/>
                  <a:gd name="T72" fmla="*/ 485 w 916"/>
                  <a:gd name="T73" fmla="*/ 137 h 300"/>
                  <a:gd name="T74" fmla="*/ 432 w 916"/>
                  <a:gd name="T75" fmla="*/ 150 h 300"/>
                  <a:gd name="T76" fmla="*/ 405 w 916"/>
                  <a:gd name="T77" fmla="*/ 241 h 300"/>
                  <a:gd name="T78" fmla="*/ 342 w 916"/>
                  <a:gd name="T79" fmla="*/ 284 h 300"/>
                  <a:gd name="T80" fmla="*/ 266 w 916"/>
                  <a:gd name="T81" fmla="*/ 298 h 300"/>
                  <a:gd name="T82" fmla="*/ 201 w 916"/>
                  <a:gd name="T83" fmla="*/ 299 h 300"/>
                  <a:gd name="T84" fmla="*/ 129 w 916"/>
                  <a:gd name="T85" fmla="*/ 294 h 300"/>
                  <a:gd name="T86" fmla="*/ 57 w 916"/>
                  <a:gd name="T87" fmla="*/ 267 h 300"/>
                  <a:gd name="T88" fmla="*/ 7 w 916"/>
                  <a:gd name="T89" fmla="*/ 202 h 300"/>
                  <a:gd name="T90" fmla="*/ 7 w 916"/>
                  <a:gd name="T91" fmla="*/ 98 h 300"/>
                  <a:gd name="T92" fmla="*/ 57 w 916"/>
                  <a:gd name="T93" fmla="*/ 33 h 300"/>
                  <a:gd name="T94" fmla="*/ 129 w 916"/>
                  <a:gd name="T95" fmla="*/ 6 h 300"/>
                  <a:gd name="T96" fmla="*/ 201 w 916"/>
                  <a:gd name="T97" fmla="*/ 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16" h="300">
                    <a:moveTo>
                      <a:pt x="699" y="71"/>
                    </a:moveTo>
                    <a:lnTo>
                      <a:pt x="665" y="72"/>
                    </a:lnTo>
                    <a:lnTo>
                      <a:pt x="636" y="74"/>
                    </a:lnTo>
                    <a:lnTo>
                      <a:pt x="613" y="78"/>
                    </a:lnTo>
                    <a:lnTo>
                      <a:pt x="594" y="83"/>
                    </a:lnTo>
                    <a:lnTo>
                      <a:pt x="579" y="90"/>
                    </a:lnTo>
                    <a:lnTo>
                      <a:pt x="569" y="99"/>
                    </a:lnTo>
                    <a:lnTo>
                      <a:pt x="561" y="109"/>
                    </a:lnTo>
                    <a:lnTo>
                      <a:pt x="556" y="122"/>
                    </a:lnTo>
                    <a:lnTo>
                      <a:pt x="554" y="135"/>
                    </a:lnTo>
                    <a:lnTo>
                      <a:pt x="553" y="150"/>
                    </a:lnTo>
                    <a:lnTo>
                      <a:pt x="554" y="165"/>
                    </a:lnTo>
                    <a:lnTo>
                      <a:pt x="556" y="179"/>
                    </a:lnTo>
                    <a:lnTo>
                      <a:pt x="561" y="191"/>
                    </a:lnTo>
                    <a:lnTo>
                      <a:pt x="569" y="201"/>
                    </a:lnTo>
                    <a:lnTo>
                      <a:pt x="579" y="210"/>
                    </a:lnTo>
                    <a:lnTo>
                      <a:pt x="594" y="216"/>
                    </a:lnTo>
                    <a:lnTo>
                      <a:pt x="613" y="223"/>
                    </a:lnTo>
                    <a:lnTo>
                      <a:pt x="636" y="227"/>
                    </a:lnTo>
                    <a:lnTo>
                      <a:pt x="665" y="229"/>
                    </a:lnTo>
                    <a:lnTo>
                      <a:pt x="699" y="230"/>
                    </a:lnTo>
                    <a:lnTo>
                      <a:pt x="734" y="229"/>
                    </a:lnTo>
                    <a:lnTo>
                      <a:pt x="763" y="227"/>
                    </a:lnTo>
                    <a:lnTo>
                      <a:pt x="787" y="223"/>
                    </a:lnTo>
                    <a:lnTo>
                      <a:pt x="805" y="216"/>
                    </a:lnTo>
                    <a:lnTo>
                      <a:pt x="820" y="210"/>
                    </a:lnTo>
                    <a:lnTo>
                      <a:pt x="831" y="201"/>
                    </a:lnTo>
                    <a:lnTo>
                      <a:pt x="839" y="191"/>
                    </a:lnTo>
                    <a:lnTo>
                      <a:pt x="843" y="179"/>
                    </a:lnTo>
                    <a:lnTo>
                      <a:pt x="846" y="165"/>
                    </a:lnTo>
                    <a:lnTo>
                      <a:pt x="847" y="150"/>
                    </a:lnTo>
                    <a:lnTo>
                      <a:pt x="846" y="135"/>
                    </a:lnTo>
                    <a:lnTo>
                      <a:pt x="843" y="122"/>
                    </a:lnTo>
                    <a:lnTo>
                      <a:pt x="839" y="109"/>
                    </a:lnTo>
                    <a:lnTo>
                      <a:pt x="831" y="99"/>
                    </a:lnTo>
                    <a:lnTo>
                      <a:pt x="820" y="90"/>
                    </a:lnTo>
                    <a:lnTo>
                      <a:pt x="805" y="83"/>
                    </a:lnTo>
                    <a:lnTo>
                      <a:pt x="787" y="78"/>
                    </a:lnTo>
                    <a:lnTo>
                      <a:pt x="763" y="74"/>
                    </a:lnTo>
                    <a:lnTo>
                      <a:pt x="734" y="72"/>
                    </a:lnTo>
                    <a:lnTo>
                      <a:pt x="699" y="71"/>
                    </a:lnTo>
                    <a:close/>
                    <a:moveTo>
                      <a:pt x="216" y="71"/>
                    </a:moveTo>
                    <a:lnTo>
                      <a:pt x="182" y="72"/>
                    </a:lnTo>
                    <a:lnTo>
                      <a:pt x="153" y="74"/>
                    </a:lnTo>
                    <a:lnTo>
                      <a:pt x="130" y="78"/>
                    </a:lnTo>
                    <a:lnTo>
                      <a:pt x="111" y="83"/>
                    </a:lnTo>
                    <a:lnTo>
                      <a:pt x="96" y="90"/>
                    </a:lnTo>
                    <a:lnTo>
                      <a:pt x="85" y="99"/>
                    </a:lnTo>
                    <a:lnTo>
                      <a:pt x="78" y="109"/>
                    </a:lnTo>
                    <a:lnTo>
                      <a:pt x="73" y="122"/>
                    </a:lnTo>
                    <a:lnTo>
                      <a:pt x="70" y="135"/>
                    </a:lnTo>
                    <a:lnTo>
                      <a:pt x="70" y="150"/>
                    </a:lnTo>
                    <a:lnTo>
                      <a:pt x="70" y="165"/>
                    </a:lnTo>
                    <a:lnTo>
                      <a:pt x="73" y="179"/>
                    </a:lnTo>
                    <a:lnTo>
                      <a:pt x="78" y="191"/>
                    </a:lnTo>
                    <a:lnTo>
                      <a:pt x="85" y="201"/>
                    </a:lnTo>
                    <a:lnTo>
                      <a:pt x="96" y="210"/>
                    </a:lnTo>
                    <a:lnTo>
                      <a:pt x="111" y="216"/>
                    </a:lnTo>
                    <a:lnTo>
                      <a:pt x="130" y="223"/>
                    </a:lnTo>
                    <a:lnTo>
                      <a:pt x="153" y="227"/>
                    </a:lnTo>
                    <a:lnTo>
                      <a:pt x="182" y="229"/>
                    </a:lnTo>
                    <a:lnTo>
                      <a:pt x="216" y="230"/>
                    </a:lnTo>
                    <a:lnTo>
                      <a:pt x="250" y="229"/>
                    </a:lnTo>
                    <a:lnTo>
                      <a:pt x="280" y="227"/>
                    </a:lnTo>
                    <a:lnTo>
                      <a:pt x="304" y="223"/>
                    </a:lnTo>
                    <a:lnTo>
                      <a:pt x="322" y="216"/>
                    </a:lnTo>
                    <a:lnTo>
                      <a:pt x="337" y="210"/>
                    </a:lnTo>
                    <a:lnTo>
                      <a:pt x="348" y="201"/>
                    </a:lnTo>
                    <a:lnTo>
                      <a:pt x="355" y="191"/>
                    </a:lnTo>
                    <a:lnTo>
                      <a:pt x="360" y="179"/>
                    </a:lnTo>
                    <a:lnTo>
                      <a:pt x="363" y="165"/>
                    </a:lnTo>
                    <a:lnTo>
                      <a:pt x="363" y="150"/>
                    </a:lnTo>
                    <a:lnTo>
                      <a:pt x="363" y="135"/>
                    </a:lnTo>
                    <a:lnTo>
                      <a:pt x="360" y="122"/>
                    </a:lnTo>
                    <a:lnTo>
                      <a:pt x="355" y="109"/>
                    </a:lnTo>
                    <a:lnTo>
                      <a:pt x="348" y="99"/>
                    </a:lnTo>
                    <a:lnTo>
                      <a:pt x="337" y="90"/>
                    </a:lnTo>
                    <a:lnTo>
                      <a:pt x="322" y="83"/>
                    </a:lnTo>
                    <a:lnTo>
                      <a:pt x="304" y="78"/>
                    </a:lnTo>
                    <a:lnTo>
                      <a:pt x="280" y="74"/>
                    </a:lnTo>
                    <a:lnTo>
                      <a:pt x="250" y="72"/>
                    </a:lnTo>
                    <a:lnTo>
                      <a:pt x="216" y="71"/>
                    </a:lnTo>
                    <a:close/>
                    <a:moveTo>
                      <a:pt x="216" y="0"/>
                    </a:moveTo>
                    <a:lnTo>
                      <a:pt x="234" y="0"/>
                    </a:lnTo>
                    <a:lnTo>
                      <a:pt x="254" y="1"/>
                    </a:lnTo>
                    <a:lnTo>
                      <a:pt x="276" y="2"/>
                    </a:lnTo>
                    <a:lnTo>
                      <a:pt x="298" y="5"/>
                    </a:lnTo>
                    <a:lnTo>
                      <a:pt x="321" y="9"/>
                    </a:lnTo>
                    <a:lnTo>
                      <a:pt x="343" y="17"/>
                    </a:lnTo>
                    <a:lnTo>
                      <a:pt x="364" y="26"/>
                    </a:lnTo>
                    <a:lnTo>
                      <a:pt x="383" y="37"/>
                    </a:lnTo>
                    <a:lnTo>
                      <a:pt x="400" y="53"/>
                    </a:lnTo>
                    <a:lnTo>
                      <a:pt x="516" y="53"/>
                    </a:lnTo>
                    <a:lnTo>
                      <a:pt x="533" y="37"/>
                    </a:lnTo>
                    <a:lnTo>
                      <a:pt x="553" y="26"/>
                    </a:lnTo>
                    <a:lnTo>
                      <a:pt x="574" y="17"/>
                    </a:lnTo>
                    <a:lnTo>
                      <a:pt x="596" y="9"/>
                    </a:lnTo>
                    <a:lnTo>
                      <a:pt x="618" y="5"/>
                    </a:lnTo>
                    <a:lnTo>
                      <a:pt x="640" y="2"/>
                    </a:lnTo>
                    <a:lnTo>
                      <a:pt x="662" y="1"/>
                    </a:lnTo>
                    <a:lnTo>
                      <a:pt x="682" y="0"/>
                    </a:lnTo>
                    <a:lnTo>
                      <a:pt x="699" y="0"/>
                    </a:lnTo>
                    <a:lnTo>
                      <a:pt x="715" y="0"/>
                    </a:lnTo>
                    <a:lnTo>
                      <a:pt x="732" y="0"/>
                    </a:lnTo>
                    <a:lnTo>
                      <a:pt x="749" y="1"/>
                    </a:lnTo>
                    <a:lnTo>
                      <a:pt x="768" y="3"/>
                    </a:lnTo>
                    <a:lnTo>
                      <a:pt x="787" y="6"/>
                    </a:lnTo>
                    <a:lnTo>
                      <a:pt x="806" y="10"/>
                    </a:lnTo>
                    <a:lnTo>
                      <a:pt x="825" y="16"/>
                    </a:lnTo>
                    <a:lnTo>
                      <a:pt x="843" y="24"/>
                    </a:lnTo>
                    <a:lnTo>
                      <a:pt x="860" y="33"/>
                    </a:lnTo>
                    <a:lnTo>
                      <a:pt x="875" y="45"/>
                    </a:lnTo>
                    <a:lnTo>
                      <a:pt x="889" y="59"/>
                    </a:lnTo>
                    <a:lnTo>
                      <a:pt x="900" y="77"/>
                    </a:lnTo>
                    <a:lnTo>
                      <a:pt x="908" y="98"/>
                    </a:lnTo>
                    <a:lnTo>
                      <a:pt x="914" y="123"/>
                    </a:lnTo>
                    <a:lnTo>
                      <a:pt x="916" y="150"/>
                    </a:lnTo>
                    <a:lnTo>
                      <a:pt x="914" y="178"/>
                    </a:lnTo>
                    <a:lnTo>
                      <a:pt x="908" y="202"/>
                    </a:lnTo>
                    <a:lnTo>
                      <a:pt x="900" y="223"/>
                    </a:lnTo>
                    <a:lnTo>
                      <a:pt x="889" y="241"/>
                    </a:lnTo>
                    <a:lnTo>
                      <a:pt x="875" y="255"/>
                    </a:lnTo>
                    <a:lnTo>
                      <a:pt x="860" y="267"/>
                    </a:lnTo>
                    <a:lnTo>
                      <a:pt x="843" y="277"/>
                    </a:lnTo>
                    <a:lnTo>
                      <a:pt x="825" y="285"/>
                    </a:lnTo>
                    <a:lnTo>
                      <a:pt x="806" y="290"/>
                    </a:lnTo>
                    <a:lnTo>
                      <a:pt x="787" y="294"/>
                    </a:lnTo>
                    <a:lnTo>
                      <a:pt x="768" y="297"/>
                    </a:lnTo>
                    <a:lnTo>
                      <a:pt x="749" y="298"/>
                    </a:lnTo>
                    <a:lnTo>
                      <a:pt x="732" y="299"/>
                    </a:lnTo>
                    <a:lnTo>
                      <a:pt x="715" y="299"/>
                    </a:lnTo>
                    <a:lnTo>
                      <a:pt x="699" y="300"/>
                    </a:lnTo>
                    <a:lnTo>
                      <a:pt x="685" y="299"/>
                    </a:lnTo>
                    <a:lnTo>
                      <a:pt x="668" y="299"/>
                    </a:lnTo>
                    <a:lnTo>
                      <a:pt x="650" y="298"/>
                    </a:lnTo>
                    <a:lnTo>
                      <a:pt x="632" y="297"/>
                    </a:lnTo>
                    <a:lnTo>
                      <a:pt x="613" y="294"/>
                    </a:lnTo>
                    <a:lnTo>
                      <a:pt x="593" y="290"/>
                    </a:lnTo>
                    <a:lnTo>
                      <a:pt x="575" y="285"/>
                    </a:lnTo>
                    <a:lnTo>
                      <a:pt x="557" y="277"/>
                    </a:lnTo>
                    <a:lnTo>
                      <a:pt x="540" y="267"/>
                    </a:lnTo>
                    <a:lnTo>
                      <a:pt x="524" y="255"/>
                    </a:lnTo>
                    <a:lnTo>
                      <a:pt x="511" y="241"/>
                    </a:lnTo>
                    <a:lnTo>
                      <a:pt x="500" y="224"/>
                    </a:lnTo>
                    <a:lnTo>
                      <a:pt x="491" y="202"/>
                    </a:lnTo>
                    <a:lnTo>
                      <a:pt x="486" y="179"/>
                    </a:lnTo>
                    <a:lnTo>
                      <a:pt x="484" y="150"/>
                    </a:lnTo>
                    <a:lnTo>
                      <a:pt x="485" y="137"/>
                    </a:lnTo>
                    <a:lnTo>
                      <a:pt x="486" y="125"/>
                    </a:lnTo>
                    <a:lnTo>
                      <a:pt x="430" y="125"/>
                    </a:lnTo>
                    <a:lnTo>
                      <a:pt x="432" y="137"/>
                    </a:lnTo>
                    <a:lnTo>
                      <a:pt x="432" y="150"/>
                    </a:lnTo>
                    <a:lnTo>
                      <a:pt x="430" y="179"/>
                    </a:lnTo>
                    <a:lnTo>
                      <a:pt x="425" y="202"/>
                    </a:lnTo>
                    <a:lnTo>
                      <a:pt x="416" y="224"/>
                    </a:lnTo>
                    <a:lnTo>
                      <a:pt x="405" y="241"/>
                    </a:lnTo>
                    <a:lnTo>
                      <a:pt x="392" y="255"/>
                    </a:lnTo>
                    <a:lnTo>
                      <a:pt x="377" y="267"/>
                    </a:lnTo>
                    <a:lnTo>
                      <a:pt x="360" y="277"/>
                    </a:lnTo>
                    <a:lnTo>
                      <a:pt x="342" y="284"/>
                    </a:lnTo>
                    <a:lnTo>
                      <a:pt x="323" y="290"/>
                    </a:lnTo>
                    <a:lnTo>
                      <a:pt x="304" y="294"/>
                    </a:lnTo>
                    <a:lnTo>
                      <a:pt x="285" y="296"/>
                    </a:lnTo>
                    <a:lnTo>
                      <a:pt x="266" y="298"/>
                    </a:lnTo>
                    <a:lnTo>
                      <a:pt x="248" y="299"/>
                    </a:lnTo>
                    <a:lnTo>
                      <a:pt x="231" y="299"/>
                    </a:lnTo>
                    <a:lnTo>
                      <a:pt x="216" y="299"/>
                    </a:lnTo>
                    <a:lnTo>
                      <a:pt x="201" y="299"/>
                    </a:lnTo>
                    <a:lnTo>
                      <a:pt x="185" y="299"/>
                    </a:lnTo>
                    <a:lnTo>
                      <a:pt x="167" y="298"/>
                    </a:lnTo>
                    <a:lnTo>
                      <a:pt x="148" y="296"/>
                    </a:lnTo>
                    <a:lnTo>
                      <a:pt x="129" y="294"/>
                    </a:lnTo>
                    <a:lnTo>
                      <a:pt x="110" y="290"/>
                    </a:lnTo>
                    <a:lnTo>
                      <a:pt x="91" y="284"/>
                    </a:lnTo>
                    <a:lnTo>
                      <a:pt x="73" y="277"/>
                    </a:lnTo>
                    <a:lnTo>
                      <a:pt x="57" y="267"/>
                    </a:lnTo>
                    <a:lnTo>
                      <a:pt x="41" y="255"/>
                    </a:lnTo>
                    <a:lnTo>
                      <a:pt x="27" y="240"/>
                    </a:lnTo>
                    <a:lnTo>
                      <a:pt x="16" y="223"/>
                    </a:lnTo>
                    <a:lnTo>
                      <a:pt x="7" y="202"/>
                    </a:lnTo>
                    <a:lnTo>
                      <a:pt x="2" y="178"/>
                    </a:lnTo>
                    <a:lnTo>
                      <a:pt x="0" y="150"/>
                    </a:lnTo>
                    <a:lnTo>
                      <a:pt x="2" y="122"/>
                    </a:lnTo>
                    <a:lnTo>
                      <a:pt x="7" y="98"/>
                    </a:lnTo>
                    <a:lnTo>
                      <a:pt x="16" y="77"/>
                    </a:lnTo>
                    <a:lnTo>
                      <a:pt x="27" y="59"/>
                    </a:lnTo>
                    <a:lnTo>
                      <a:pt x="41" y="45"/>
                    </a:lnTo>
                    <a:lnTo>
                      <a:pt x="57" y="33"/>
                    </a:lnTo>
                    <a:lnTo>
                      <a:pt x="73" y="23"/>
                    </a:lnTo>
                    <a:lnTo>
                      <a:pt x="91" y="16"/>
                    </a:lnTo>
                    <a:lnTo>
                      <a:pt x="110" y="10"/>
                    </a:lnTo>
                    <a:lnTo>
                      <a:pt x="129" y="6"/>
                    </a:lnTo>
                    <a:lnTo>
                      <a:pt x="148" y="3"/>
                    </a:lnTo>
                    <a:lnTo>
                      <a:pt x="167" y="1"/>
                    </a:lnTo>
                    <a:lnTo>
                      <a:pt x="185" y="0"/>
                    </a:lnTo>
                    <a:lnTo>
                      <a:pt x="201" y="0"/>
                    </a:lnTo>
                    <a:lnTo>
                      <a:pt x="2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1" name="Freeform 24"/>
              <p:cNvSpPr>
                <a:spLocks noEditPoints="1"/>
              </p:cNvSpPr>
              <p:nvPr/>
            </p:nvSpPr>
            <p:spPr bwMode="auto">
              <a:xfrm>
                <a:off x="2597" y="4335"/>
                <a:ext cx="217" cy="124"/>
              </a:xfrm>
              <a:custGeom>
                <a:avLst/>
                <a:gdLst>
                  <a:gd name="T0" fmla="*/ 1796 w 2393"/>
                  <a:gd name="T1" fmla="*/ 704 h 1360"/>
                  <a:gd name="T2" fmla="*/ 1761 w 2393"/>
                  <a:gd name="T3" fmla="*/ 720 h 1360"/>
                  <a:gd name="T4" fmla="*/ 1590 w 2393"/>
                  <a:gd name="T5" fmla="*/ 904 h 1360"/>
                  <a:gd name="T6" fmla="*/ 1882 w 2393"/>
                  <a:gd name="T7" fmla="*/ 733 h 1360"/>
                  <a:gd name="T8" fmla="*/ 1851 w 2393"/>
                  <a:gd name="T9" fmla="*/ 709 h 1360"/>
                  <a:gd name="T10" fmla="*/ 1814 w 2393"/>
                  <a:gd name="T11" fmla="*/ 702 h 1360"/>
                  <a:gd name="T12" fmla="*/ 1831 w 2393"/>
                  <a:gd name="T13" fmla="*/ 20 h 1360"/>
                  <a:gd name="T14" fmla="*/ 1950 w 2393"/>
                  <a:gd name="T15" fmla="*/ 61 h 1360"/>
                  <a:gd name="T16" fmla="*/ 2057 w 2393"/>
                  <a:gd name="T17" fmla="*/ 121 h 1360"/>
                  <a:gd name="T18" fmla="*/ 2154 w 2393"/>
                  <a:gd name="T19" fmla="*/ 196 h 1360"/>
                  <a:gd name="T20" fmla="*/ 2235 w 2393"/>
                  <a:gd name="T21" fmla="*/ 286 h 1360"/>
                  <a:gd name="T22" fmla="*/ 2301 w 2393"/>
                  <a:gd name="T23" fmla="*/ 388 h 1360"/>
                  <a:gd name="T24" fmla="*/ 2352 w 2393"/>
                  <a:gd name="T25" fmla="*/ 501 h 1360"/>
                  <a:gd name="T26" fmla="*/ 2382 w 2393"/>
                  <a:gd name="T27" fmla="*/ 622 h 1360"/>
                  <a:gd name="T28" fmla="*/ 2393 w 2393"/>
                  <a:gd name="T29" fmla="*/ 748 h 1360"/>
                  <a:gd name="T30" fmla="*/ 2390 w 2393"/>
                  <a:gd name="T31" fmla="*/ 1230 h 1360"/>
                  <a:gd name="T32" fmla="*/ 2370 w 2393"/>
                  <a:gd name="T33" fmla="*/ 1282 h 1360"/>
                  <a:gd name="T34" fmla="*/ 2335 w 2393"/>
                  <a:gd name="T35" fmla="*/ 1324 h 1360"/>
                  <a:gd name="T36" fmla="*/ 2286 w 2393"/>
                  <a:gd name="T37" fmla="*/ 1351 h 1360"/>
                  <a:gd name="T38" fmla="*/ 2230 w 2393"/>
                  <a:gd name="T39" fmla="*/ 1360 h 1360"/>
                  <a:gd name="T40" fmla="*/ 129 w 2393"/>
                  <a:gd name="T41" fmla="*/ 1358 h 1360"/>
                  <a:gd name="T42" fmla="*/ 77 w 2393"/>
                  <a:gd name="T43" fmla="*/ 1339 h 1360"/>
                  <a:gd name="T44" fmla="*/ 36 w 2393"/>
                  <a:gd name="T45" fmla="*/ 1304 h 1360"/>
                  <a:gd name="T46" fmla="*/ 10 w 2393"/>
                  <a:gd name="T47" fmla="*/ 1256 h 1360"/>
                  <a:gd name="T48" fmla="*/ 0 w 2393"/>
                  <a:gd name="T49" fmla="*/ 1200 h 1360"/>
                  <a:gd name="T50" fmla="*/ 3 w 2393"/>
                  <a:gd name="T51" fmla="*/ 684 h 1360"/>
                  <a:gd name="T52" fmla="*/ 23 w 2393"/>
                  <a:gd name="T53" fmla="*/ 561 h 1360"/>
                  <a:gd name="T54" fmla="*/ 63 w 2393"/>
                  <a:gd name="T55" fmla="*/ 443 h 1360"/>
                  <a:gd name="T56" fmla="*/ 122 w 2393"/>
                  <a:gd name="T57" fmla="*/ 336 h 1360"/>
                  <a:gd name="T58" fmla="*/ 195 w 2393"/>
                  <a:gd name="T59" fmla="*/ 240 h 1360"/>
                  <a:gd name="T60" fmla="*/ 283 w 2393"/>
                  <a:gd name="T61" fmla="*/ 157 h 1360"/>
                  <a:gd name="T62" fmla="*/ 385 w 2393"/>
                  <a:gd name="T63" fmla="*/ 89 h 1360"/>
                  <a:gd name="T64" fmla="*/ 498 w 2393"/>
                  <a:gd name="T65" fmla="*/ 38 h 1360"/>
                  <a:gd name="T66" fmla="*/ 640 w 2393"/>
                  <a:gd name="T67" fmla="*/ 0 h 1360"/>
                  <a:gd name="T68" fmla="*/ 1748 w 2393"/>
                  <a:gd name="T69" fmla="*/ 0 h 1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393" h="1360">
                    <a:moveTo>
                      <a:pt x="1814" y="702"/>
                    </a:moveTo>
                    <a:lnTo>
                      <a:pt x="1796" y="704"/>
                    </a:lnTo>
                    <a:lnTo>
                      <a:pt x="1778" y="709"/>
                    </a:lnTo>
                    <a:lnTo>
                      <a:pt x="1761" y="720"/>
                    </a:lnTo>
                    <a:lnTo>
                      <a:pt x="1746" y="733"/>
                    </a:lnTo>
                    <a:lnTo>
                      <a:pt x="1590" y="904"/>
                    </a:lnTo>
                    <a:lnTo>
                      <a:pt x="2038" y="904"/>
                    </a:lnTo>
                    <a:lnTo>
                      <a:pt x="1882" y="733"/>
                    </a:lnTo>
                    <a:lnTo>
                      <a:pt x="1867" y="719"/>
                    </a:lnTo>
                    <a:lnTo>
                      <a:pt x="1851" y="709"/>
                    </a:lnTo>
                    <a:lnTo>
                      <a:pt x="1833" y="703"/>
                    </a:lnTo>
                    <a:lnTo>
                      <a:pt x="1814" y="702"/>
                    </a:lnTo>
                    <a:close/>
                    <a:moveTo>
                      <a:pt x="1748" y="0"/>
                    </a:moveTo>
                    <a:lnTo>
                      <a:pt x="1831" y="20"/>
                    </a:lnTo>
                    <a:lnTo>
                      <a:pt x="1892" y="38"/>
                    </a:lnTo>
                    <a:lnTo>
                      <a:pt x="1950" y="61"/>
                    </a:lnTo>
                    <a:lnTo>
                      <a:pt x="2005" y="88"/>
                    </a:lnTo>
                    <a:lnTo>
                      <a:pt x="2057" y="121"/>
                    </a:lnTo>
                    <a:lnTo>
                      <a:pt x="2107" y="157"/>
                    </a:lnTo>
                    <a:lnTo>
                      <a:pt x="2154" y="196"/>
                    </a:lnTo>
                    <a:lnTo>
                      <a:pt x="2196" y="239"/>
                    </a:lnTo>
                    <a:lnTo>
                      <a:pt x="2235" y="286"/>
                    </a:lnTo>
                    <a:lnTo>
                      <a:pt x="2270" y="336"/>
                    </a:lnTo>
                    <a:lnTo>
                      <a:pt x="2301" y="388"/>
                    </a:lnTo>
                    <a:lnTo>
                      <a:pt x="2328" y="443"/>
                    </a:lnTo>
                    <a:lnTo>
                      <a:pt x="2352" y="501"/>
                    </a:lnTo>
                    <a:lnTo>
                      <a:pt x="2369" y="561"/>
                    </a:lnTo>
                    <a:lnTo>
                      <a:pt x="2382" y="622"/>
                    </a:lnTo>
                    <a:lnTo>
                      <a:pt x="2390" y="684"/>
                    </a:lnTo>
                    <a:lnTo>
                      <a:pt x="2393" y="748"/>
                    </a:lnTo>
                    <a:lnTo>
                      <a:pt x="2393" y="1200"/>
                    </a:lnTo>
                    <a:lnTo>
                      <a:pt x="2390" y="1230"/>
                    </a:lnTo>
                    <a:lnTo>
                      <a:pt x="2383" y="1256"/>
                    </a:lnTo>
                    <a:lnTo>
                      <a:pt x="2370" y="1282"/>
                    </a:lnTo>
                    <a:lnTo>
                      <a:pt x="2354" y="1304"/>
                    </a:lnTo>
                    <a:lnTo>
                      <a:pt x="2335" y="1324"/>
                    </a:lnTo>
                    <a:lnTo>
                      <a:pt x="2311" y="1339"/>
                    </a:lnTo>
                    <a:lnTo>
                      <a:pt x="2286" y="1351"/>
                    </a:lnTo>
                    <a:lnTo>
                      <a:pt x="2259" y="1358"/>
                    </a:lnTo>
                    <a:lnTo>
                      <a:pt x="2230" y="1360"/>
                    </a:lnTo>
                    <a:lnTo>
                      <a:pt x="157" y="1360"/>
                    </a:lnTo>
                    <a:lnTo>
                      <a:pt x="129" y="1358"/>
                    </a:lnTo>
                    <a:lnTo>
                      <a:pt x="101" y="1351"/>
                    </a:lnTo>
                    <a:lnTo>
                      <a:pt x="77" y="1339"/>
                    </a:lnTo>
                    <a:lnTo>
                      <a:pt x="55" y="1324"/>
                    </a:lnTo>
                    <a:lnTo>
                      <a:pt x="36" y="1304"/>
                    </a:lnTo>
                    <a:lnTo>
                      <a:pt x="21" y="1282"/>
                    </a:lnTo>
                    <a:lnTo>
                      <a:pt x="10" y="1256"/>
                    </a:lnTo>
                    <a:lnTo>
                      <a:pt x="3" y="1230"/>
                    </a:lnTo>
                    <a:lnTo>
                      <a:pt x="0" y="1200"/>
                    </a:lnTo>
                    <a:lnTo>
                      <a:pt x="0" y="748"/>
                    </a:lnTo>
                    <a:lnTo>
                      <a:pt x="3" y="684"/>
                    </a:lnTo>
                    <a:lnTo>
                      <a:pt x="11" y="622"/>
                    </a:lnTo>
                    <a:lnTo>
                      <a:pt x="23" y="561"/>
                    </a:lnTo>
                    <a:lnTo>
                      <a:pt x="41" y="501"/>
                    </a:lnTo>
                    <a:lnTo>
                      <a:pt x="63" y="443"/>
                    </a:lnTo>
                    <a:lnTo>
                      <a:pt x="90" y="389"/>
                    </a:lnTo>
                    <a:lnTo>
                      <a:pt x="122" y="336"/>
                    </a:lnTo>
                    <a:lnTo>
                      <a:pt x="156" y="286"/>
                    </a:lnTo>
                    <a:lnTo>
                      <a:pt x="195" y="240"/>
                    </a:lnTo>
                    <a:lnTo>
                      <a:pt x="237" y="196"/>
                    </a:lnTo>
                    <a:lnTo>
                      <a:pt x="283" y="157"/>
                    </a:lnTo>
                    <a:lnTo>
                      <a:pt x="332" y="121"/>
                    </a:lnTo>
                    <a:lnTo>
                      <a:pt x="385" y="89"/>
                    </a:lnTo>
                    <a:lnTo>
                      <a:pt x="440" y="62"/>
                    </a:lnTo>
                    <a:lnTo>
                      <a:pt x="498" y="38"/>
                    </a:lnTo>
                    <a:lnTo>
                      <a:pt x="559" y="20"/>
                    </a:lnTo>
                    <a:lnTo>
                      <a:pt x="640" y="0"/>
                    </a:lnTo>
                    <a:lnTo>
                      <a:pt x="1193" y="1280"/>
                    </a:lnTo>
                    <a:lnTo>
                      <a:pt x="174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2" name="Freeform 25"/>
              <p:cNvSpPr>
                <a:spLocks/>
              </p:cNvSpPr>
              <p:nvPr/>
            </p:nvSpPr>
            <p:spPr bwMode="auto">
              <a:xfrm>
                <a:off x="2689" y="4347"/>
                <a:ext cx="34" cy="83"/>
              </a:xfrm>
              <a:custGeom>
                <a:avLst/>
                <a:gdLst>
                  <a:gd name="T0" fmla="*/ 135 w 373"/>
                  <a:gd name="T1" fmla="*/ 0 h 915"/>
                  <a:gd name="T2" fmla="*/ 237 w 373"/>
                  <a:gd name="T3" fmla="*/ 0 h 915"/>
                  <a:gd name="T4" fmla="*/ 258 w 373"/>
                  <a:gd name="T5" fmla="*/ 2 h 915"/>
                  <a:gd name="T6" fmla="*/ 278 w 373"/>
                  <a:gd name="T7" fmla="*/ 9 h 915"/>
                  <a:gd name="T8" fmla="*/ 295 w 373"/>
                  <a:gd name="T9" fmla="*/ 21 h 915"/>
                  <a:gd name="T10" fmla="*/ 310 w 373"/>
                  <a:gd name="T11" fmla="*/ 36 h 915"/>
                  <a:gd name="T12" fmla="*/ 321 w 373"/>
                  <a:gd name="T13" fmla="*/ 53 h 915"/>
                  <a:gd name="T14" fmla="*/ 328 w 373"/>
                  <a:gd name="T15" fmla="*/ 74 h 915"/>
                  <a:gd name="T16" fmla="*/ 366 w 373"/>
                  <a:gd name="T17" fmla="*/ 234 h 915"/>
                  <a:gd name="T18" fmla="*/ 368 w 373"/>
                  <a:gd name="T19" fmla="*/ 257 h 915"/>
                  <a:gd name="T20" fmla="*/ 365 w 373"/>
                  <a:gd name="T21" fmla="*/ 281 h 915"/>
                  <a:gd name="T22" fmla="*/ 357 w 373"/>
                  <a:gd name="T23" fmla="*/ 301 h 915"/>
                  <a:gd name="T24" fmla="*/ 345 w 373"/>
                  <a:gd name="T25" fmla="*/ 319 h 915"/>
                  <a:gd name="T26" fmla="*/ 329 w 373"/>
                  <a:gd name="T27" fmla="*/ 334 h 915"/>
                  <a:gd name="T28" fmla="*/ 309 w 373"/>
                  <a:gd name="T29" fmla="*/ 345 h 915"/>
                  <a:gd name="T30" fmla="*/ 287 w 373"/>
                  <a:gd name="T31" fmla="*/ 351 h 915"/>
                  <a:gd name="T32" fmla="*/ 373 w 373"/>
                  <a:gd name="T33" fmla="*/ 438 h 915"/>
                  <a:gd name="T34" fmla="*/ 187 w 373"/>
                  <a:gd name="T35" fmla="*/ 915 h 915"/>
                  <a:gd name="T36" fmla="*/ 0 w 373"/>
                  <a:gd name="T37" fmla="*/ 438 h 915"/>
                  <a:gd name="T38" fmla="*/ 85 w 373"/>
                  <a:gd name="T39" fmla="*/ 351 h 915"/>
                  <a:gd name="T40" fmla="*/ 63 w 373"/>
                  <a:gd name="T41" fmla="*/ 345 h 915"/>
                  <a:gd name="T42" fmla="*/ 44 w 373"/>
                  <a:gd name="T43" fmla="*/ 334 h 915"/>
                  <a:gd name="T44" fmla="*/ 27 w 373"/>
                  <a:gd name="T45" fmla="*/ 319 h 915"/>
                  <a:gd name="T46" fmla="*/ 15 w 373"/>
                  <a:gd name="T47" fmla="*/ 301 h 915"/>
                  <a:gd name="T48" fmla="*/ 7 w 373"/>
                  <a:gd name="T49" fmla="*/ 281 h 915"/>
                  <a:gd name="T50" fmla="*/ 4 w 373"/>
                  <a:gd name="T51" fmla="*/ 257 h 915"/>
                  <a:gd name="T52" fmla="*/ 6 w 373"/>
                  <a:gd name="T53" fmla="*/ 234 h 915"/>
                  <a:gd name="T54" fmla="*/ 44 w 373"/>
                  <a:gd name="T55" fmla="*/ 74 h 915"/>
                  <a:gd name="T56" fmla="*/ 52 w 373"/>
                  <a:gd name="T57" fmla="*/ 53 h 915"/>
                  <a:gd name="T58" fmla="*/ 63 w 373"/>
                  <a:gd name="T59" fmla="*/ 36 h 915"/>
                  <a:gd name="T60" fmla="*/ 77 w 373"/>
                  <a:gd name="T61" fmla="*/ 21 h 915"/>
                  <a:gd name="T62" fmla="*/ 95 w 373"/>
                  <a:gd name="T63" fmla="*/ 9 h 915"/>
                  <a:gd name="T64" fmla="*/ 114 w 373"/>
                  <a:gd name="T65" fmla="*/ 2 h 915"/>
                  <a:gd name="T66" fmla="*/ 135 w 373"/>
                  <a:gd name="T67" fmla="*/ 0 h 9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73" h="915">
                    <a:moveTo>
                      <a:pt x="135" y="0"/>
                    </a:moveTo>
                    <a:lnTo>
                      <a:pt x="237" y="0"/>
                    </a:lnTo>
                    <a:lnTo>
                      <a:pt x="258" y="2"/>
                    </a:lnTo>
                    <a:lnTo>
                      <a:pt x="278" y="9"/>
                    </a:lnTo>
                    <a:lnTo>
                      <a:pt x="295" y="21"/>
                    </a:lnTo>
                    <a:lnTo>
                      <a:pt x="310" y="36"/>
                    </a:lnTo>
                    <a:lnTo>
                      <a:pt x="321" y="53"/>
                    </a:lnTo>
                    <a:lnTo>
                      <a:pt x="328" y="74"/>
                    </a:lnTo>
                    <a:lnTo>
                      <a:pt x="366" y="234"/>
                    </a:lnTo>
                    <a:lnTo>
                      <a:pt x="368" y="257"/>
                    </a:lnTo>
                    <a:lnTo>
                      <a:pt x="365" y="281"/>
                    </a:lnTo>
                    <a:lnTo>
                      <a:pt x="357" y="301"/>
                    </a:lnTo>
                    <a:lnTo>
                      <a:pt x="345" y="319"/>
                    </a:lnTo>
                    <a:lnTo>
                      <a:pt x="329" y="334"/>
                    </a:lnTo>
                    <a:lnTo>
                      <a:pt x="309" y="345"/>
                    </a:lnTo>
                    <a:lnTo>
                      <a:pt x="287" y="351"/>
                    </a:lnTo>
                    <a:lnTo>
                      <a:pt x="373" y="438"/>
                    </a:lnTo>
                    <a:lnTo>
                      <a:pt x="187" y="915"/>
                    </a:lnTo>
                    <a:lnTo>
                      <a:pt x="0" y="438"/>
                    </a:lnTo>
                    <a:lnTo>
                      <a:pt x="85" y="351"/>
                    </a:lnTo>
                    <a:lnTo>
                      <a:pt x="63" y="345"/>
                    </a:lnTo>
                    <a:lnTo>
                      <a:pt x="44" y="334"/>
                    </a:lnTo>
                    <a:lnTo>
                      <a:pt x="27" y="319"/>
                    </a:lnTo>
                    <a:lnTo>
                      <a:pt x="15" y="301"/>
                    </a:lnTo>
                    <a:lnTo>
                      <a:pt x="7" y="281"/>
                    </a:lnTo>
                    <a:lnTo>
                      <a:pt x="4" y="257"/>
                    </a:lnTo>
                    <a:lnTo>
                      <a:pt x="6" y="234"/>
                    </a:lnTo>
                    <a:lnTo>
                      <a:pt x="44" y="74"/>
                    </a:lnTo>
                    <a:lnTo>
                      <a:pt x="52" y="53"/>
                    </a:lnTo>
                    <a:lnTo>
                      <a:pt x="63" y="36"/>
                    </a:lnTo>
                    <a:lnTo>
                      <a:pt x="77" y="21"/>
                    </a:lnTo>
                    <a:lnTo>
                      <a:pt x="95" y="9"/>
                    </a:lnTo>
                    <a:lnTo>
                      <a:pt x="114" y="2"/>
                    </a:lnTo>
                    <a:lnTo>
                      <a:pt x="13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11" name="Group 16"/>
            <p:cNvGrpSpPr>
              <a:grpSpLocks noChangeAspect="1"/>
            </p:cNvGrpSpPr>
            <p:nvPr/>
          </p:nvGrpSpPr>
          <p:grpSpPr bwMode="auto">
            <a:xfrm>
              <a:off x="596845" y="5823027"/>
              <a:ext cx="162480" cy="186754"/>
              <a:chOff x="1039" y="1681"/>
              <a:chExt cx="1071" cy="1231"/>
            </a:xfrm>
            <a:grpFill/>
          </p:grpSpPr>
          <p:sp>
            <p:nvSpPr>
              <p:cNvPr id="15" name="Freeform 17"/>
              <p:cNvSpPr>
                <a:spLocks noEditPoints="1"/>
              </p:cNvSpPr>
              <p:nvPr/>
            </p:nvSpPr>
            <p:spPr bwMode="auto">
              <a:xfrm>
                <a:off x="1039" y="1681"/>
                <a:ext cx="1071" cy="1099"/>
              </a:xfrm>
              <a:custGeom>
                <a:avLst/>
                <a:gdLst>
                  <a:gd name="T0" fmla="*/ 3169 w 3212"/>
                  <a:gd name="T1" fmla="*/ 566 h 3298"/>
                  <a:gd name="T2" fmla="*/ 3035 w 3212"/>
                  <a:gd name="T3" fmla="*/ 475 h 3298"/>
                  <a:gd name="T4" fmla="*/ 2711 w 3212"/>
                  <a:gd name="T5" fmla="*/ 199 h 3298"/>
                  <a:gd name="T6" fmla="*/ 2384 w 3212"/>
                  <a:gd name="T7" fmla="*/ 19 h 3298"/>
                  <a:gd name="T8" fmla="*/ 2347 w 3212"/>
                  <a:gd name="T9" fmla="*/ 4 h 3298"/>
                  <a:gd name="T10" fmla="*/ 2278 w 3212"/>
                  <a:gd name="T11" fmla="*/ 47 h 3298"/>
                  <a:gd name="T12" fmla="*/ 2171 w 3212"/>
                  <a:gd name="T13" fmla="*/ 190 h 3298"/>
                  <a:gd name="T14" fmla="*/ 1698 w 3212"/>
                  <a:gd name="T15" fmla="*/ 610 h 3298"/>
                  <a:gd name="T16" fmla="*/ 716 w 3212"/>
                  <a:gd name="T17" fmla="*/ 1337 h 3298"/>
                  <a:gd name="T18" fmla="*/ 296 w 3212"/>
                  <a:gd name="T19" fmla="*/ 1713 h 3298"/>
                  <a:gd name="T20" fmla="*/ 59 w 3212"/>
                  <a:gd name="T21" fmla="*/ 2061 h 3298"/>
                  <a:gd name="T22" fmla="*/ 0 w 3212"/>
                  <a:gd name="T23" fmla="*/ 2479 h 3298"/>
                  <a:gd name="T24" fmla="*/ 29 w 3212"/>
                  <a:gd name="T25" fmla="*/ 2758 h 3298"/>
                  <a:gd name="T26" fmla="*/ 183 w 3212"/>
                  <a:gd name="T27" fmla="*/ 2915 h 3298"/>
                  <a:gd name="T28" fmla="*/ 615 w 3212"/>
                  <a:gd name="T29" fmla="*/ 3255 h 3298"/>
                  <a:gd name="T30" fmla="*/ 886 w 3212"/>
                  <a:gd name="T31" fmla="*/ 3291 h 3298"/>
                  <a:gd name="T32" fmla="*/ 1138 w 3212"/>
                  <a:gd name="T33" fmla="*/ 3171 h 3298"/>
                  <a:gd name="T34" fmla="*/ 1808 w 3212"/>
                  <a:gd name="T35" fmla="*/ 2600 h 3298"/>
                  <a:gd name="T36" fmla="*/ 2812 w 3212"/>
                  <a:gd name="T37" fmla="*/ 1724 h 3298"/>
                  <a:gd name="T38" fmla="*/ 3103 w 3212"/>
                  <a:gd name="T39" fmla="*/ 1438 h 3298"/>
                  <a:gd name="T40" fmla="*/ 3146 w 3212"/>
                  <a:gd name="T41" fmla="*/ 1401 h 3298"/>
                  <a:gd name="T42" fmla="*/ 3193 w 3212"/>
                  <a:gd name="T43" fmla="*/ 1183 h 3298"/>
                  <a:gd name="T44" fmla="*/ 3208 w 3212"/>
                  <a:gd name="T45" fmla="*/ 620 h 3298"/>
                  <a:gd name="T46" fmla="*/ 1001 w 3212"/>
                  <a:gd name="T47" fmla="*/ 3114 h 3298"/>
                  <a:gd name="T48" fmla="*/ 881 w 3212"/>
                  <a:gd name="T49" fmla="*/ 3066 h 3298"/>
                  <a:gd name="T50" fmla="*/ 844 w 3212"/>
                  <a:gd name="T51" fmla="*/ 2610 h 3298"/>
                  <a:gd name="T52" fmla="*/ 840 w 3212"/>
                  <a:gd name="T53" fmla="*/ 2398 h 3298"/>
                  <a:gd name="T54" fmla="*/ 401 w 3212"/>
                  <a:gd name="T55" fmla="*/ 2082 h 3298"/>
                  <a:gd name="T56" fmla="*/ 241 w 3212"/>
                  <a:gd name="T57" fmla="*/ 1969 h 3298"/>
                  <a:gd name="T58" fmla="*/ 752 w 3212"/>
                  <a:gd name="T59" fmla="*/ 2141 h 3298"/>
                  <a:gd name="T60" fmla="*/ 1034 w 3212"/>
                  <a:gd name="T61" fmla="*/ 2354 h 3298"/>
                  <a:gd name="T62" fmla="*/ 1418 w 3212"/>
                  <a:gd name="T63" fmla="*/ 2074 h 3298"/>
                  <a:gd name="T64" fmla="*/ 1624 w 3212"/>
                  <a:gd name="T65" fmla="*/ 1847 h 3298"/>
                  <a:gd name="T66" fmla="*/ 1420 w 3212"/>
                  <a:gd name="T67" fmla="*/ 1596 h 3298"/>
                  <a:gd name="T68" fmla="*/ 1082 w 3212"/>
                  <a:gd name="T69" fmla="*/ 1248 h 3298"/>
                  <a:gd name="T70" fmla="*/ 1614 w 3212"/>
                  <a:gd name="T71" fmla="*/ 825 h 3298"/>
                  <a:gd name="T72" fmla="*/ 2194 w 3212"/>
                  <a:gd name="T73" fmla="*/ 338 h 3298"/>
                  <a:gd name="T74" fmla="*/ 2374 w 3212"/>
                  <a:gd name="T75" fmla="*/ 118 h 3298"/>
                  <a:gd name="T76" fmla="*/ 2661 w 3212"/>
                  <a:gd name="T77" fmla="*/ 304 h 3298"/>
                  <a:gd name="T78" fmla="*/ 2993 w 3212"/>
                  <a:gd name="T79" fmla="*/ 603 h 3298"/>
                  <a:gd name="T80" fmla="*/ 2474 w 3212"/>
                  <a:gd name="T81" fmla="*/ 1257 h 3298"/>
                  <a:gd name="T82" fmla="*/ 1732 w 3212"/>
                  <a:gd name="T83" fmla="*/ 1951 h 3298"/>
                  <a:gd name="T84" fmla="*/ 1047 w 3212"/>
                  <a:gd name="T85" fmla="*/ 2462 h 3298"/>
                  <a:gd name="T86" fmla="*/ 1012 w 3212"/>
                  <a:gd name="T87" fmla="*/ 2472 h 3298"/>
                  <a:gd name="T88" fmla="*/ 3078 w 3212"/>
                  <a:gd name="T89" fmla="*/ 1147 h 3298"/>
                  <a:gd name="T90" fmla="*/ 3067 w 3212"/>
                  <a:gd name="T91" fmla="*/ 1301 h 3298"/>
                  <a:gd name="T92" fmla="*/ 3051 w 3212"/>
                  <a:gd name="T93" fmla="*/ 1343 h 3298"/>
                  <a:gd name="T94" fmla="*/ 3018 w 3212"/>
                  <a:gd name="T95" fmla="*/ 1366 h 3298"/>
                  <a:gd name="T96" fmla="*/ 2890 w 3212"/>
                  <a:gd name="T97" fmla="*/ 1493 h 3298"/>
                  <a:gd name="T98" fmla="*/ 1823 w 3212"/>
                  <a:gd name="T99" fmla="*/ 2434 h 3298"/>
                  <a:gd name="T100" fmla="*/ 1765 w 3212"/>
                  <a:gd name="T101" fmla="*/ 2231 h 3298"/>
                  <a:gd name="T102" fmla="*/ 1749 w 3212"/>
                  <a:gd name="T103" fmla="*/ 2105 h 3298"/>
                  <a:gd name="T104" fmla="*/ 2236 w 3212"/>
                  <a:gd name="T105" fmla="*/ 1651 h 3298"/>
                  <a:gd name="T106" fmla="*/ 3095 w 3212"/>
                  <a:gd name="T107" fmla="*/ 770 h 3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212" h="3298">
                    <a:moveTo>
                      <a:pt x="3208" y="620"/>
                    </a:moveTo>
                    <a:lnTo>
                      <a:pt x="3206" y="606"/>
                    </a:lnTo>
                    <a:lnTo>
                      <a:pt x="3192" y="581"/>
                    </a:lnTo>
                    <a:lnTo>
                      <a:pt x="3169" y="566"/>
                    </a:lnTo>
                    <a:lnTo>
                      <a:pt x="3143" y="561"/>
                    </a:lnTo>
                    <a:lnTo>
                      <a:pt x="3130" y="564"/>
                    </a:lnTo>
                    <a:lnTo>
                      <a:pt x="3101" y="533"/>
                    </a:lnTo>
                    <a:lnTo>
                      <a:pt x="3035" y="475"/>
                    </a:lnTo>
                    <a:lnTo>
                      <a:pt x="3003" y="448"/>
                    </a:lnTo>
                    <a:lnTo>
                      <a:pt x="2931" y="383"/>
                    </a:lnTo>
                    <a:lnTo>
                      <a:pt x="2786" y="258"/>
                    </a:lnTo>
                    <a:lnTo>
                      <a:pt x="2711" y="199"/>
                    </a:lnTo>
                    <a:lnTo>
                      <a:pt x="2651" y="148"/>
                    </a:lnTo>
                    <a:lnTo>
                      <a:pt x="2507" y="53"/>
                    </a:lnTo>
                    <a:lnTo>
                      <a:pt x="2432" y="24"/>
                    </a:lnTo>
                    <a:lnTo>
                      <a:pt x="2384" y="19"/>
                    </a:lnTo>
                    <a:lnTo>
                      <a:pt x="2363" y="20"/>
                    </a:lnTo>
                    <a:lnTo>
                      <a:pt x="2361" y="17"/>
                    </a:lnTo>
                    <a:lnTo>
                      <a:pt x="2358" y="14"/>
                    </a:lnTo>
                    <a:lnTo>
                      <a:pt x="2347" y="4"/>
                    </a:lnTo>
                    <a:lnTo>
                      <a:pt x="2320" y="0"/>
                    </a:lnTo>
                    <a:lnTo>
                      <a:pt x="2294" y="10"/>
                    </a:lnTo>
                    <a:lnTo>
                      <a:pt x="2278" y="32"/>
                    </a:lnTo>
                    <a:lnTo>
                      <a:pt x="2278" y="47"/>
                    </a:lnTo>
                    <a:lnTo>
                      <a:pt x="2276" y="62"/>
                    </a:lnTo>
                    <a:lnTo>
                      <a:pt x="2253" y="102"/>
                    </a:lnTo>
                    <a:lnTo>
                      <a:pt x="2199" y="163"/>
                    </a:lnTo>
                    <a:lnTo>
                      <a:pt x="2171" y="190"/>
                    </a:lnTo>
                    <a:lnTo>
                      <a:pt x="2102" y="260"/>
                    </a:lnTo>
                    <a:lnTo>
                      <a:pt x="1952" y="394"/>
                    </a:lnTo>
                    <a:lnTo>
                      <a:pt x="1878" y="459"/>
                    </a:lnTo>
                    <a:lnTo>
                      <a:pt x="1698" y="610"/>
                    </a:lnTo>
                    <a:lnTo>
                      <a:pt x="1326" y="897"/>
                    </a:lnTo>
                    <a:lnTo>
                      <a:pt x="1138" y="1036"/>
                    </a:lnTo>
                    <a:lnTo>
                      <a:pt x="969" y="1157"/>
                    </a:lnTo>
                    <a:lnTo>
                      <a:pt x="716" y="1337"/>
                    </a:lnTo>
                    <a:lnTo>
                      <a:pt x="553" y="1467"/>
                    </a:lnTo>
                    <a:lnTo>
                      <a:pt x="475" y="1536"/>
                    </a:lnTo>
                    <a:lnTo>
                      <a:pt x="415" y="1592"/>
                    </a:lnTo>
                    <a:lnTo>
                      <a:pt x="296" y="1713"/>
                    </a:lnTo>
                    <a:lnTo>
                      <a:pt x="186" y="1845"/>
                    </a:lnTo>
                    <a:lnTo>
                      <a:pt x="117" y="1951"/>
                    </a:lnTo>
                    <a:lnTo>
                      <a:pt x="77" y="2024"/>
                    </a:lnTo>
                    <a:lnTo>
                      <a:pt x="59" y="2061"/>
                    </a:lnTo>
                    <a:lnTo>
                      <a:pt x="44" y="2100"/>
                    </a:lnTo>
                    <a:lnTo>
                      <a:pt x="21" y="2181"/>
                    </a:lnTo>
                    <a:lnTo>
                      <a:pt x="2" y="2306"/>
                    </a:lnTo>
                    <a:lnTo>
                      <a:pt x="0" y="2479"/>
                    </a:lnTo>
                    <a:lnTo>
                      <a:pt x="12" y="2650"/>
                    </a:lnTo>
                    <a:lnTo>
                      <a:pt x="18" y="2732"/>
                    </a:lnTo>
                    <a:lnTo>
                      <a:pt x="19" y="2742"/>
                    </a:lnTo>
                    <a:lnTo>
                      <a:pt x="29" y="2758"/>
                    </a:lnTo>
                    <a:lnTo>
                      <a:pt x="49" y="2771"/>
                    </a:lnTo>
                    <a:lnTo>
                      <a:pt x="67" y="2770"/>
                    </a:lnTo>
                    <a:lnTo>
                      <a:pt x="101" y="2817"/>
                    </a:lnTo>
                    <a:lnTo>
                      <a:pt x="183" y="2915"/>
                    </a:lnTo>
                    <a:lnTo>
                      <a:pt x="278" y="3016"/>
                    </a:lnTo>
                    <a:lnTo>
                      <a:pt x="383" y="3109"/>
                    </a:lnTo>
                    <a:lnTo>
                      <a:pt x="497" y="3193"/>
                    </a:lnTo>
                    <a:lnTo>
                      <a:pt x="615" y="3255"/>
                    </a:lnTo>
                    <a:lnTo>
                      <a:pt x="704" y="3285"/>
                    </a:lnTo>
                    <a:lnTo>
                      <a:pt x="765" y="3297"/>
                    </a:lnTo>
                    <a:lnTo>
                      <a:pt x="825" y="3298"/>
                    </a:lnTo>
                    <a:lnTo>
                      <a:pt x="886" y="3291"/>
                    </a:lnTo>
                    <a:lnTo>
                      <a:pt x="916" y="3282"/>
                    </a:lnTo>
                    <a:lnTo>
                      <a:pt x="955" y="3271"/>
                    </a:lnTo>
                    <a:lnTo>
                      <a:pt x="1030" y="3236"/>
                    </a:lnTo>
                    <a:lnTo>
                      <a:pt x="1138" y="3171"/>
                    </a:lnTo>
                    <a:lnTo>
                      <a:pt x="1342" y="3009"/>
                    </a:lnTo>
                    <a:lnTo>
                      <a:pt x="1463" y="2899"/>
                    </a:lnTo>
                    <a:lnTo>
                      <a:pt x="1634" y="2748"/>
                    </a:lnTo>
                    <a:lnTo>
                      <a:pt x="1808" y="2600"/>
                    </a:lnTo>
                    <a:lnTo>
                      <a:pt x="2017" y="2424"/>
                    </a:lnTo>
                    <a:lnTo>
                      <a:pt x="2429" y="2066"/>
                    </a:lnTo>
                    <a:lnTo>
                      <a:pt x="2633" y="1884"/>
                    </a:lnTo>
                    <a:lnTo>
                      <a:pt x="2812" y="1724"/>
                    </a:lnTo>
                    <a:lnTo>
                      <a:pt x="2987" y="1560"/>
                    </a:lnTo>
                    <a:lnTo>
                      <a:pt x="3021" y="1530"/>
                    </a:lnTo>
                    <a:lnTo>
                      <a:pt x="3075" y="1478"/>
                    </a:lnTo>
                    <a:lnTo>
                      <a:pt x="3103" y="1438"/>
                    </a:lnTo>
                    <a:lnTo>
                      <a:pt x="3111" y="1416"/>
                    </a:lnTo>
                    <a:lnTo>
                      <a:pt x="3124" y="1415"/>
                    </a:lnTo>
                    <a:lnTo>
                      <a:pt x="3134" y="1409"/>
                    </a:lnTo>
                    <a:lnTo>
                      <a:pt x="3146" y="1401"/>
                    </a:lnTo>
                    <a:lnTo>
                      <a:pt x="3163" y="1378"/>
                    </a:lnTo>
                    <a:lnTo>
                      <a:pt x="3180" y="1337"/>
                    </a:lnTo>
                    <a:lnTo>
                      <a:pt x="3192" y="1241"/>
                    </a:lnTo>
                    <a:lnTo>
                      <a:pt x="3193" y="1183"/>
                    </a:lnTo>
                    <a:lnTo>
                      <a:pt x="3202" y="1042"/>
                    </a:lnTo>
                    <a:lnTo>
                      <a:pt x="3212" y="832"/>
                    </a:lnTo>
                    <a:lnTo>
                      <a:pt x="3212" y="691"/>
                    </a:lnTo>
                    <a:lnTo>
                      <a:pt x="3208" y="620"/>
                    </a:lnTo>
                    <a:close/>
                    <a:moveTo>
                      <a:pt x="1004" y="2495"/>
                    </a:moveTo>
                    <a:lnTo>
                      <a:pt x="998" y="2649"/>
                    </a:lnTo>
                    <a:lnTo>
                      <a:pt x="999" y="2958"/>
                    </a:lnTo>
                    <a:lnTo>
                      <a:pt x="1001" y="3114"/>
                    </a:lnTo>
                    <a:lnTo>
                      <a:pt x="942" y="3145"/>
                    </a:lnTo>
                    <a:lnTo>
                      <a:pt x="880" y="3170"/>
                    </a:lnTo>
                    <a:lnTo>
                      <a:pt x="884" y="3137"/>
                    </a:lnTo>
                    <a:lnTo>
                      <a:pt x="881" y="3066"/>
                    </a:lnTo>
                    <a:lnTo>
                      <a:pt x="868" y="2961"/>
                    </a:lnTo>
                    <a:lnTo>
                      <a:pt x="860" y="2895"/>
                    </a:lnTo>
                    <a:lnTo>
                      <a:pt x="850" y="2780"/>
                    </a:lnTo>
                    <a:lnTo>
                      <a:pt x="844" y="2610"/>
                    </a:lnTo>
                    <a:lnTo>
                      <a:pt x="850" y="2495"/>
                    </a:lnTo>
                    <a:lnTo>
                      <a:pt x="857" y="2439"/>
                    </a:lnTo>
                    <a:lnTo>
                      <a:pt x="856" y="2424"/>
                    </a:lnTo>
                    <a:lnTo>
                      <a:pt x="840" y="2398"/>
                    </a:lnTo>
                    <a:lnTo>
                      <a:pt x="828" y="2390"/>
                    </a:lnTo>
                    <a:lnTo>
                      <a:pt x="717" y="2318"/>
                    </a:lnTo>
                    <a:lnTo>
                      <a:pt x="506" y="2162"/>
                    </a:lnTo>
                    <a:lnTo>
                      <a:pt x="401" y="2082"/>
                    </a:lnTo>
                    <a:lnTo>
                      <a:pt x="382" y="2064"/>
                    </a:lnTo>
                    <a:lnTo>
                      <a:pt x="314" y="2010"/>
                    </a:lnTo>
                    <a:lnTo>
                      <a:pt x="264" y="1978"/>
                    </a:lnTo>
                    <a:lnTo>
                      <a:pt x="241" y="1969"/>
                    </a:lnTo>
                    <a:lnTo>
                      <a:pt x="294" y="1899"/>
                    </a:lnTo>
                    <a:lnTo>
                      <a:pt x="350" y="1830"/>
                    </a:lnTo>
                    <a:lnTo>
                      <a:pt x="510" y="1955"/>
                    </a:lnTo>
                    <a:lnTo>
                      <a:pt x="752" y="2141"/>
                    </a:lnTo>
                    <a:lnTo>
                      <a:pt x="909" y="2270"/>
                    </a:lnTo>
                    <a:lnTo>
                      <a:pt x="985" y="2338"/>
                    </a:lnTo>
                    <a:lnTo>
                      <a:pt x="999" y="2349"/>
                    </a:lnTo>
                    <a:lnTo>
                      <a:pt x="1034" y="2354"/>
                    </a:lnTo>
                    <a:lnTo>
                      <a:pt x="1053" y="2346"/>
                    </a:lnTo>
                    <a:lnTo>
                      <a:pt x="1132" y="2302"/>
                    </a:lnTo>
                    <a:lnTo>
                      <a:pt x="1280" y="2195"/>
                    </a:lnTo>
                    <a:lnTo>
                      <a:pt x="1418" y="2074"/>
                    </a:lnTo>
                    <a:lnTo>
                      <a:pt x="1548" y="1943"/>
                    </a:lnTo>
                    <a:lnTo>
                      <a:pt x="1610" y="1877"/>
                    </a:lnTo>
                    <a:lnTo>
                      <a:pt x="1617" y="1868"/>
                    </a:lnTo>
                    <a:lnTo>
                      <a:pt x="1624" y="1847"/>
                    </a:lnTo>
                    <a:lnTo>
                      <a:pt x="1626" y="1827"/>
                    </a:lnTo>
                    <a:lnTo>
                      <a:pt x="1617" y="1807"/>
                    </a:lnTo>
                    <a:lnTo>
                      <a:pt x="1610" y="1796"/>
                    </a:lnTo>
                    <a:lnTo>
                      <a:pt x="1420" y="1596"/>
                    </a:lnTo>
                    <a:lnTo>
                      <a:pt x="1231" y="1395"/>
                    </a:lnTo>
                    <a:lnTo>
                      <a:pt x="1201" y="1360"/>
                    </a:lnTo>
                    <a:lnTo>
                      <a:pt x="1132" y="1288"/>
                    </a:lnTo>
                    <a:lnTo>
                      <a:pt x="1082" y="1248"/>
                    </a:lnTo>
                    <a:lnTo>
                      <a:pt x="1056" y="1235"/>
                    </a:lnTo>
                    <a:lnTo>
                      <a:pt x="1244" y="1103"/>
                    </a:lnTo>
                    <a:lnTo>
                      <a:pt x="1430" y="964"/>
                    </a:lnTo>
                    <a:lnTo>
                      <a:pt x="1614" y="825"/>
                    </a:lnTo>
                    <a:lnTo>
                      <a:pt x="1885" y="607"/>
                    </a:lnTo>
                    <a:lnTo>
                      <a:pt x="2060" y="458"/>
                    </a:lnTo>
                    <a:lnTo>
                      <a:pt x="2145" y="380"/>
                    </a:lnTo>
                    <a:lnTo>
                      <a:pt x="2194" y="338"/>
                    </a:lnTo>
                    <a:lnTo>
                      <a:pt x="2299" y="235"/>
                    </a:lnTo>
                    <a:lnTo>
                      <a:pt x="2344" y="177"/>
                    </a:lnTo>
                    <a:lnTo>
                      <a:pt x="2367" y="138"/>
                    </a:lnTo>
                    <a:lnTo>
                      <a:pt x="2374" y="118"/>
                    </a:lnTo>
                    <a:lnTo>
                      <a:pt x="2422" y="140"/>
                    </a:lnTo>
                    <a:lnTo>
                      <a:pt x="2466" y="163"/>
                    </a:lnTo>
                    <a:lnTo>
                      <a:pt x="2534" y="206"/>
                    </a:lnTo>
                    <a:lnTo>
                      <a:pt x="2661" y="304"/>
                    </a:lnTo>
                    <a:lnTo>
                      <a:pt x="2721" y="354"/>
                    </a:lnTo>
                    <a:lnTo>
                      <a:pt x="2833" y="453"/>
                    </a:lnTo>
                    <a:lnTo>
                      <a:pt x="2944" y="554"/>
                    </a:lnTo>
                    <a:lnTo>
                      <a:pt x="2993" y="603"/>
                    </a:lnTo>
                    <a:lnTo>
                      <a:pt x="3048" y="646"/>
                    </a:lnTo>
                    <a:lnTo>
                      <a:pt x="2937" y="771"/>
                    </a:lnTo>
                    <a:lnTo>
                      <a:pt x="2708" y="1016"/>
                    </a:lnTo>
                    <a:lnTo>
                      <a:pt x="2474" y="1257"/>
                    </a:lnTo>
                    <a:lnTo>
                      <a:pt x="2233" y="1490"/>
                    </a:lnTo>
                    <a:lnTo>
                      <a:pt x="2112" y="1605"/>
                    </a:lnTo>
                    <a:lnTo>
                      <a:pt x="1987" y="1720"/>
                    </a:lnTo>
                    <a:lnTo>
                      <a:pt x="1732" y="1951"/>
                    </a:lnTo>
                    <a:lnTo>
                      <a:pt x="1467" y="2169"/>
                    </a:lnTo>
                    <a:lnTo>
                      <a:pt x="1261" y="2322"/>
                    </a:lnTo>
                    <a:lnTo>
                      <a:pt x="1120" y="2417"/>
                    </a:lnTo>
                    <a:lnTo>
                      <a:pt x="1047" y="2462"/>
                    </a:lnTo>
                    <a:lnTo>
                      <a:pt x="1047" y="2462"/>
                    </a:lnTo>
                    <a:lnTo>
                      <a:pt x="1047" y="2463"/>
                    </a:lnTo>
                    <a:lnTo>
                      <a:pt x="1033" y="2460"/>
                    </a:lnTo>
                    <a:lnTo>
                      <a:pt x="1012" y="2472"/>
                    </a:lnTo>
                    <a:lnTo>
                      <a:pt x="1005" y="2485"/>
                    </a:lnTo>
                    <a:lnTo>
                      <a:pt x="1004" y="2495"/>
                    </a:lnTo>
                    <a:close/>
                    <a:moveTo>
                      <a:pt x="3082" y="1081"/>
                    </a:moveTo>
                    <a:lnTo>
                      <a:pt x="3078" y="1147"/>
                    </a:lnTo>
                    <a:lnTo>
                      <a:pt x="3074" y="1213"/>
                    </a:lnTo>
                    <a:lnTo>
                      <a:pt x="3072" y="1247"/>
                    </a:lnTo>
                    <a:lnTo>
                      <a:pt x="3069" y="1280"/>
                    </a:lnTo>
                    <a:lnTo>
                      <a:pt x="3067" y="1301"/>
                    </a:lnTo>
                    <a:lnTo>
                      <a:pt x="3065" y="1316"/>
                    </a:lnTo>
                    <a:lnTo>
                      <a:pt x="3059" y="1320"/>
                    </a:lnTo>
                    <a:lnTo>
                      <a:pt x="3052" y="1334"/>
                    </a:lnTo>
                    <a:lnTo>
                      <a:pt x="3051" y="1343"/>
                    </a:lnTo>
                    <a:lnTo>
                      <a:pt x="3038" y="1349"/>
                    </a:lnTo>
                    <a:lnTo>
                      <a:pt x="3018" y="1372"/>
                    </a:lnTo>
                    <a:lnTo>
                      <a:pt x="3016" y="1389"/>
                    </a:lnTo>
                    <a:lnTo>
                      <a:pt x="3018" y="1366"/>
                    </a:lnTo>
                    <a:lnTo>
                      <a:pt x="3010" y="1369"/>
                    </a:lnTo>
                    <a:lnTo>
                      <a:pt x="2990" y="1393"/>
                    </a:lnTo>
                    <a:lnTo>
                      <a:pt x="2941" y="1444"/>
                    </a:lnTo>
                    <a:lnTo>
                      <a:pt x="2890" y="1493"/>
                    </a:lnTo>
                    <a:lnTo>
                      <a:pt x="2734" y="1637"/>
                    </a:lnTo>
                    <a:lnTo>
                      <a:pt x="2574" y="1779"/>
                    </a:lnTo>
                    <a:lnTo>
                      <a:pt x="2201" y="2110"/>
                    </a:lnTo>
                    <a:lnTo>
                      <a:pt x="1823" y="2434"/>
                    </a:lnTo>
                    <a:lnTo>
                      <a:pt x="1804" y="2451"/>
                    </a:lnTo>
                    <a:lnTo>
                      <a:pt x="1785" y="2467"/>
                    </a:lnTo>
                    <a:lnTo>
                      <a:pt x="1778" y="2349"/>
                    </a:lnTo>
                    <a:lnTo>
                      <a:pt x="1765" y="2231"/>
                    </a:lnTo>
                    <a:lnTo>
                      <a:pt x="1764" y="2181"/>
                    </a:lnTo>
                    <a:lnTo>
                      <a:pt x="1765" y="2130"/>
                    </a:lnTo>
                    <a:lnTo>
                      <a:pt x="1764" y="2118"/>
                    </a:lnTo>
                    <a:lnTo>
                      <a:pt x="1749" y="2105"/>
                    </a:lnTo>
                    <a:lnTo>
                      <a:pt x="1739" y="2103"/>
                    </a:lnTo>
                    <a:lnTo>
                      <a:pt x="1927" y="1936"/>
                    </a:lnTo>
                    <a:lnTo>
                      <a:pt x="2106" y="1769"/>
                    </a:lnTo>
                    <a:lnTo>
                      <a:pt x="2236" y="1651"/>
                    </a:lnTo>
                    <a:lnTo>
                      <a:pt x="2489" y="1406"/>
                    </a:lnTo>
                    <a:lnTo>
                      <a:pt x="2737" y="1157"/>
                    </a:lnTo>
                    <a:lnTo>
                      <a:pt x="2977" y="901"/>
                    </a:lnTo>
                    <a:lnTo>
                      <a:pt x="3095" y="770"/>
                    </a:lnTo>
                    <a:lnTo>
                      <a:pt x="3093" y="926"/>
                    </a:lnTo>
                    <a:lnTo>
                      <a:pt x="3082" y="10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6" name="Freeform 18"/>
              <p:cNvSpPr>
                <a:spLocks/>
              </p:cNvSpPr>
              <p:nvPr/>
            </p:nvSpPr>
            <p:spPr bwMode="auto">
              <a:xfrm>
                <a:off x="1398" y="2746"/>
                <a:ext cx="212" cy="132"/>
              </a:xfrm>
              <a:custGeom>
                <a:avLst/>
                <a:gdLst>
                  <a:gd name="T0" fmla="*/ 544 w 635"/>
                  <a:gd name="T1" fmla="*/ 0 h 398"/>
                  <a:gd name="T2" fmla="*/ 504 w 635"/>
                  <a:gd name="T3" fmla="*/ 18 h 398"/>
                  <a:gd name="T4" fmla="*/ 496 w 635"/>
                  <a:gd name="T5" fmla="*/ 52 h 398"/>
                  <a:gd name="T6" fmla="*/ 530 w 635"/>
                  <a:gd name="T7" fmla="*/ 177 h 398"/>
                  <a:gd name="T8" fmla="*/ 515 w 635"/>
                  <a:gd name="T9" fmla="*/ 226 h 398"/>
                  <a:gd name="T10" fmla="*/ 478 w 635"/>
                  <a:gd name="T11" fmla="*/ 262 h 398"/>
                  <a:gd name="T12" fmla="*/ 403 w 635"/>
                  <a:gd name="T13" fmla="*/ 291 h 398"/>
                  <a:gd name="T14" fmla="*/ 352 w 635"/>
                  <a:gd name="T15" fmla="*/ 272 h 398"/>
                  <a:gd name="T16" fmla="*/ 332 w 635"/>
                  <a:gd name="T17" fmla="*/ 226 h 398"/>
                  <a:gd name="T18" fmla="*/ 331 w 635"/>
                  <a:gd name="T19" fmla="*/ 198 h 398"/>
                  <a:gd name="T20" fmla="*/ 303 w 635"/>
                  <a:gd name="T21" fmla="*/ 164 h 398"/>
                  <a:gd name="T22" fmla="*/ 246 w 635"/>
                  <a:gd name="T23" fmla="*/ 180 h 398"/>
                  <a:gd name="T24" fmla="*/ 236 w 635"/>
                  <a:gd name="T25" fmla="*/ 209 h 398"/>
                  <a:gd name="T26" fmla="*/ 220 w 635"/>
                  <a:gd name="T27" fmla="*/ 268 h 398"/>
                  <a:gd name="T28" fmla="*/ 160 w 635"/>
                  <a:gd name="T29" fmla="*/ 310 h 398"/>
                  <a:gd name="T30" fmla="*/ 122 w 635"/>
                  <a:gd name="T31" fmla="*/ 304 h 398"/>
                  <a:gd name="T32" fmla="*/ 83 w 635"/>
                  <a:gd name="T33" fmla="*/ 270 h 398"/>
                  <a:gd name="T34" fmla="*/ 83 w 635"/>
                  <a:gd name="T35" fmla="*/ 182 h 398"/>
                  <a:gd name="T36" fmla="*/ 90 w 635"/>
                  <a:gd name="T37" fmla="*/ 149 h 398"/>
                  <a:gd name="T38" fmla="*/ 62 w 635"/>
                  <a:gd name="T39" fmla="*/ 126 h 398"/>
                  <a:gd name="T40" fmla="*/ 34 w 635"/>
                  <a:gd name="T41" fmla="*/ 139 h 398"/>
                  <a:gd name="T42" fmla="*/ 7 w 635"/>
                  <a:gd name="T43" fmla="*/ 193 h 398"/>
                  <a:gd name="T44" fmla="*/ 3 w 635"/>
                  <a:gd name="T45" fmla="*/ 268 h 398"/>
                  <a:gd name="T46" fmla="*/ 31 w 635"/>
                  <a:gd name="T47" fmla="*/ 336 h 398"/>
                  <a:gd name="T48" fmla="*/ 93 w 635"/>
                  <a:gd name="T49" fmla="*/ 383 h 398"/>
                  <a:gd name="T50" fmla="*/ 139 w 635"/>
                  <a:gd name="T51" fmla="*/ 398 h 398"/>
                  <a:gd name="T52" fmla="*/ 229 w 635"/>
                  <a:gd name="T53" fmla="*/ 383 h 398"/>
                  <a:gd name="T54" fmla="*/ 279 w 635"/>
                  <a:gd name="T55" fmla="*/ 339 h 398"/>
                  <a:gd name="T56" fmla="*/ 350 w 635"/>
                  <a:gd name="T57" fmla="*/ 379 h 398"/>
                  <a:gd name="T58" fmla="*/ 470 w 635"/>
                  <a:gd name="T59" fmla="*/ 375 h 398"/>
                  <a:gd name="T60" fmla="*/ 527 w 635"/>
                  <a:gd name="T61" fmla="*/ 350 h 398"/>
                  <a:gd name="T62" fmla="*/ 600 w 635"/>
                  <a:gd name="T63" fmla="*/ 271 h 398"/>
                  <a:gd name="T64" fmla="*/ 635 w 635"/>
                  <a:gd name="T65" fmla="*/ 166 h 398"/>
                  <a:gd name="T66" fmla="*/ 614 w 635"/>
                  <a:gd name="T67" fmla="*/ 64 h 398"/>
                  <a:gd name="T68" fmla="*/ 555 w 635"/>
                  <a:gd name="T69" fmla="*/ 6 h 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635" h="398">
                    <a:moveTo>
                      <a:pt x="555" y="6"/>
                    </a:moveTo>
                    <a:lnTo>
                      <a:pt x="544" y="0"/>
                    </a:lnTo>
                    <a:lnTo>
                      <a:pt x="521" y="3"/>
                    </a:lnTo>
                    <a:lnTo>
                      <a:pt x="504" y="18"/>
                    </a:lnTo>
                    <a:lnTo>
                      <a:pt x="495" y="39"/>
                    </a:lnTo>
                    <a:lnTo>
                      <a:pt x="496" y="52"/>
                    </a:lnTo>
                    <a:lnTo>
                      <a:pt x="514" y="113"/>
                    </a:lnTo>
                    <a:lnTo>
                      <a:pt x="530" y="177"/>
                    </a:lnTo>
                    <a:lnTo>
                      <a:pt x="527" y="202"/>
                    </a:lnTo>
                    <a:lnTo>
                      <a:pt x="515" y="226"/>
                    </a:lnTo>
                    <a:lnTo>
                      <a:pt x="494" y="251"/>
                    </a:lnTo>
                    <a:lnTo>
                      <a:pt x="478" y="262"/>
                    </a:lnTo>
                    <a:lnTo>
                      <a:pt x="453" y="278"/>
                    </a:lnTo>
                    <a:lnTo>
                      <a:pt x="403" y="291"/>
                    </a:lnTo>
                    <a:lnTo>
                      <a:pt x="370" y="284"/>
                    </a:lnTo>
                    <a:lnTo>
                      <a:pt x="352" y="272"/>
                    </a:lnTo>
                    <a:lnTo>
                      <a:pt x="339" y="252"/>
                    </a:lnTo>
                    <a:lnTo>
                      <a:pt x="332" y="226"/>
                    </a:lnTo>
                    <a:lnTo>
                      <a:pt x="332" y="209"/>
                    </a:lnTo>
                    <a:lnTo>
                      <a:pt x="331" y="198"/>
                    </a:lnTo>
                    <a:lnTo>
                      <a:pt x="324" y="180"/>
                    </a:lnTo>
                    <a:lnTo>
                      <a:pt x="303" y="164"/>
                    </a:lnTo>
                    <a:lnTo>
                      <a:pt x="268" y="164"/>
                    </a:lnTo>
                    <a:lnTo>
                      <a:pt x="246" y="180"/>
                    </a:lnTo>
                    <a:lnTo>
                      <a:pt x="237" y="198"/>
                    </a:lnTo>
                    <a:lnTo>
                      <a:pt x="236" y="209"/>
                    </a:lnTo>
                    <a:lnTo>
                      <a:pt x="233" y="231"/>
                    </a:lnTo>
                    <a:lnTo>
                      <a:pt x="220" y="268"/>
                    </a:lnTo>
                    <a:lnTo>
                      <a:pt x="196" y="297"/>
                    </a:lnTo>
                    <a:lnTo>
                      <a:pt x="160" y="310"/>
                    </a:lnTo>
                    <a:lnTo>
                      <a:pt x="137" y="307"/>
                    </a:lnTo>
                    <a:lnTo>
                      <a:pt x="122" y="304"/>
                    </a:lnTo>
                    <a:lnTo>
                      <a:pt x="102" y="294"/>
                    </a:lnTo>
                    <a:lnTo>
                      <a:pt x="83" y="270"/>
                    </a:lnTo>
                    <a:lnTo>
                      <a:pt x="76" y="228"/>
                    </a:lnTo>
                    <a:lnTo>
                      <a:pt x="83" y="182"/>
                    </a:lnTo>
                    <a:lnTo>
                      <a:pt x="88" y="162"/>
                    </a:lnTo>
                    <a:lnTo>
                      <a:pt x="90" y="149"/>
                    </a:lnTo>
                    <a:lnTo>
                      <a:pt x="80" y="131"/>
                    </a:lnTo>
                    <a:lnTo>
                      <a:pt x="62" y="126"/>
                    </a:lnTo>
                    <a:lnTo>
                      <a:pt x="43" y="130"/>
                    </a:lnTo>
                    <a:lnTo>
                      <a:pt x="34" y="139"/>
                    </a:lnTo>
                    <a:lnTo>
                      <a:pt x="23" y="157"/>
                    </a:lnTo>
                    <a:lnTo>
                      <a:pt x="7" y="193"/>
                    </a:lnTo>
                    <a:lnTo>
                      <a:pt x="0" y="232"/>
                    </a:lnTo>
                    <a:lnTo>
                      <a:pt x="3" y="268"/>
                    </a:lnTo>
                    <a:lnTo>
                      <a:pt x="13" y="304"/>
                    </a:lnTo>
                    <a:lnTo>
                      <a:pt x="31" y="336"/>
                    </a:lnTo>
                    <a:lnTo>
                      <a:pt x="59" y="362"/>
                    </a:lnTo>
                    <a:lnTo>
                      <a:pt x="93" y="383"/>
                    </a:lnTo>
                    <a:lnTo>
                      <a:pt x="113" y="390"/>
                    </a:lnTo>
                    <a:lnTo>
                      <a:pt x="139" y="398"/>
                    </a:lnTo>
                    <a:lnTo>
                      <a:pt x="187" y="398"/>
                    </a:lnTo>
                    <a:lnTo>
                      <a:pt x="229" y="383"/>
                    </a:lnTo>
                    <a:lnTo>
                      <a:pt x="265" y="356"/>
                    </a:lnTo>
                    <a:lnTo>
                      <a:pt x="279" y="339"/>
                    </a:lnTo>
                    <a:lnTo>
                      <a:pt x="299" y="356"/>
                    </a:lnTo>
                    <a:lnTo>
                      <a:pt x="350" y="379"/>
                    </a:lnTo>
                    <a:lnTo>
                      <a:pt x="409" y="386"/>
                    </a:lnTo>
                    <a:lnTo>
                      <a:pt x="470" y="375"/>
                    </a:lnTo>
                    <a:lnTo>
                      <a:pt x="502" y="362"/>
                    </a:lnTo>
                    <a:lnTo>
                      <a:pt x="527" y="350"/>
                    </a:lnTo>
                    <a:lnTo>
                      <a:pt x="567" y="316"/>
                    </a:lnTo>
                    <a:lnTo>
                      <a:pt x="600" y="271"/>
                    </a:lnTo>
                    <a:lnTo>
                      <a:pt x="623" y="221"/>
                    </a:lnTo>
                    <a:lnTo>
                      <a:pt x="635" y="166"/>
                    </a:lnTo>
                    <a:lnTo>
                      <a:pt x="632" y="113"/>
                    </a:lnTo>
                    <a:lnTo>
                      <a:pt x="614" y="64"/>
                    </a:lnTo>
                    <a:lnTo>
                      <a:pt x="581" y="23"/>
                    </a:lnTo>
                    <a:lnTo>
                      <a:pt x="555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7" name="Freeform 19"/>
              <p:cNvSpPr>
                <a:spLocks/>
              </p:cNvSpPr>
              <p:nvPr/>
            </p:nvSpPr>
            <p:spPr bwMode="auto">
              <a:xfrm>
                <a:off x="1655" y="2515"/>
                <a:ext cx="176" cy="179"/>
              </a:xfrm>
              <a:custGeom>
                <a:avLst/>
                <a:gdLst>
                  <a:gd name="T0" fmla="*/ 301 w 528"/>
                  <a:gd name="T1" fmla="*/ 1 h 538"/>
                  <a:gd name="T2" fmla="*/ 268 w 528"/>
                  <a:gd name="T3" fmla="*/ 27 h 538"/>
                  <a:gd name="T4" fmla="*/ 273 w 528"/>
                  <a:gd name="T5" fmla="*/ 82 h 538"/>
                  <a:gd name="T6" fmla="*/ 298 w 528"/>
                  <a:gd name="T7" fmla="*/ 95 h 538"/>
                  <a:gd name="T8" fmla="*/ 373 w 528"/>
                  <a:gd name="T9" fmla="*/ 112 h 538"/>
                  <a:gd name="T10" fmla="*/ 419 w 528"/>
                  <a:gd name="T11" fmla="*/ 145 h 538"/>
                  <a:gd name="T12" fmla="*/ 423 w 528"/>
                  <a:gd name="T13" fmla="*/ 191 h 538"/>
                  <a:gd name="T14" fmla="*/ 409 w 528"/>
                  <a:gd name="T15" fmla="*/ 220 h 538"/>
                  <a:gd name="T16" fmla="*/ 357 w 528"/>
                  <a:gd name="T17" fmla="*/ 265 h 538"/>
                  <a:gd name="T18" fmla="*/ 245 w 528"/>
                  <a:gd name="T19" fmla="*/ 269 h 538"/>
                  <a:gd name="T20" fmla="*/ 207 w 528"/>
                  <a:gd name="T21" fmla="*/ 256 h 538"/>
                  <a:gd name="T22" fmla="*/ 188 w 528"/>
                  <a:gd name="T23" fmla="*/ 250 h 538"/>
                  <a:gd name="T24" fmla="*/ 150 w 528"/>
                  <a:gd name="T25" fmla="*/ 268 h 538"/>
                  <a:gd name="T26" fmla="*/ 141 w 528"/>
                  <a:gd name="T27" fmla="*/ 324 h 538"/>
                  <a:gd name="T28" fmla="*/ 161 w 528"/>
                  <a:gd name="T29" fmla="*/ 341 h 538"/>
                  <a:gd name="T30" fmla="*/ 173 w 528"/>
                  <a:gd name="T31" fmla="*/ 347 h 538"/>
                  <a:gd name="T32" fmla="*/ 178 w 528"/>
                  <a:gd name="T33" fmla="*/ 348 h 538"/>
                  <a:gd name="T34" fmla="*/ 184 w 528"/>
                  <a:gd name="T35" fmla="*/ 351 h 538"/>
                  <a:gd name="T36" fmla="*/ 220 w 528"/>
                  <a:gd name="T37" fmla="*/ 367 h 538"/>
                  <a:gd name="T38" fmla="*/ 243 w 528"/>
                  <a:gd name="T39" fmla="*/ 399 h 538"/>
                  <a:gd name="T40" fmla="*/ 180 w 528"/>
                  <a:gd name="T41" fmla="*/ 443 h 538"/>
                  <a:gd name="T42" fmla="*/ 131 w 528"/>
                  <a:gd name="T43" fmla="*/ 456 h 538"/>
                  <a:gd name="T44" fmla="*/ 62 w 528"/>
                  <a:gd name="T45" fmla="*/ 456 h 538"/>
                  <a:gd name="T46" fmla="*/ 50 w 528"/>
                  <a:gd name="T47" fmla="*/ 443 h 538"/>
                  <a:gd name="T48" fmla="*/ 10 w 528"/>
                  <a:gd name="T49" fmla="*/ 446 h 538"/>
                  <a:gd name="T50" fmla="*/ 3 w 528"/>
                  <a:gd name="T51" fmla="*/ 475 h 538"/>
                  <a:gd name="T52" fmla="*/ 45 w 528"/>
                  <a:gd name="T53" fmla="*/ 525 h 538"/>
                  <a:gd name="T54" fmla="*/ 134 w 528"/>
                  <a:gd name="T55" fmla="*/ 538 h 538"/>
                  <a:gd name="T56" fmla="*/ 190 w 528"/>
                  <a:gd name="T57" fmla="*/ 528 h 538"/>
                  <a:gd name="T58" fmla="*/ 302 w 528"/>
                  <a:gd name="T59" fmla="*/ 465 h 538"/>
                  <a:gd name="T60" fmla="*/ 355 w 528"/>
                  <a:gd name="T61" fmla="*/ 383 h 538"/>
                  <a:gd name="T62" fmla="*/ 357 w 528"/>
                  <a:gd name="T63" fmla="*/ 366 h 538"/>
                  <a:gd name="T64" fmla="*/ 425 w 528"/>
                  <a:gd name="T65" fmla="*/ 341 h 538"/>
                  <a:gd name="T66" fmla="*/ 497 w 528"/>
                  <a:gd name="T67" fmla="*/ 271 h 538"/>
                  <a:gd name="T68" fmla="*/ 520 w 528"/>
                  <a:gd name="T69" fmla="*/ 220 h 538"/>
                  <a:gd name="T70" fmla="*/ 520 w 528"/>
                  <a:gd name="T71" fmla="*/ 127 h 538"/>
                  <a:gd name="T72" fmla="*/ 469 w 528"/>
                  <a:gd name="T73" fmla="*/ 53 h 538"/>
                  <a:gd name="T74" fmla="*/ 384 w 528"/>
                  <a:gd name="T75" fmla="*/ 9 h 538"/>
                  <a:gd name="T76" fmla="*/ 311 w 528"/>
                  <a:gd name="T77" fmla="*/ 0 h 5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28" h="538">
                    <a:moveTo>
                      <a:pt x="311" y="0"/>
                    </a:moveTo>
                    <a:lnTo>
                      <a:pt x="301" y="1"/>
                    </a:lnTo>
                    <a:lnTo>
                      <a:pt x="285" y="9"/>
                    </a:lnTo>
                    <a:lnTo>
                      <a:pt x="268" y="27"/>
                    </a:lnTo>
                    <a:lnTo>
                      <a:pt x="263" y="60"/>
                    </a:lnTo>
                    <a:lnTo>
                      <a:pt x="273" y="82"/>
                    </a:lnTo>
                    <a:lnTo>
                      <a:pt x="288" y="92"/>
                    </a:lnTo>
                    <a:lnTo>
                      <a:pt x="298" y="95"/>
                    </a:lnTo>
                    <a:lnTo>
                      <a:pt x="321" y="99"/>
                    </a:lnTo>
                    <a:lnTo>
                      <a:pt x="373" y="112"/>
                    </a:lnTo>
                    <a:lnTo>
                      <a:pt x="404" y="129"/>
                    </a:lnTo>
                    <a:lnTo>
                      <a:pt x="419" y="145"/>
                    </a:lnTo>
                    <a:lnTo>
                      <a:pt x="426" y="165"/>
                    </a:lnTo>
                    <a:lnTo>
                      <a:pt x="423" y="191"/>
                    </a:lnTo>
                    <a:lnTo>
                      <a:pt x="416" y="206"/>
                    </a:lnTo>
                    <a:lnTo>
                      <a:pt x="409" y="220"/>
                    </a:lnTo>
                    <a:lnTo>
                      <a:pt x="391" y="242"/>
                    </a:lnTo>
                    <a:lnTo>
                      <a:pt x="357" y="265"/>
                    </a:lnTo>
                    <a:lnTo>
                      <a:pt x="302" y="276"/>
                    </a:lnTo>
                    <a:lnTo>
                      <a:pt x="245" y="269"/>
                    </a:lnTo>
                    <a:lnTo>
                      <a:pt x="217" y="260"/>
                    </a:lnTo>
                    <a:lnTo>
                      <a:pt x="207" y="256"/>
                    </a:lnTo>
                    <a:lnTo>
                      <a:pt x="199" y="253"/>
                    </a:lnTo>
                    <a:lnTo>
                      <a:pt x="188" y="250"/>
                    </a:lnTo>
                    <a:lnTo>
                      <a:pt x="171" y="253"/>
                    </a:lnTo>
                    <a:lnTo>
                      <a:pt x="150" y="268"/>
                    </a:lnTo>
                    <a:lnTo>
                      <a:pt x="135" y="299"/>
                    </a:lnTo>
                    <a:lnTo>
                      <a:pt x="141" y="324"/>
                    </a:lnTo>
                    <a:lnTo>
                      <a:pt x="151" y="337"/>
                    </a:lnTo>
                    <a:lnTo>
                      <a:pt x="161" y="341"/>
                    </a:lnTo>
                    <a:lnTo>
                      <a:pt x="167" y="344"/>
                    </a:lnTo>
                    <a:lnTo>
                      <a:pt x="173" y="347"/>
                    </a:lnTo>
                    <a:lnTo>
                      <a:pt x="173" y="347"/>
                    </a:lnTo>
                    <a:lnTo>
                      <a:pt x="178" y="348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220" y="367"/>
                    </a:lnTo>
                    <a:lnTo>
                      <a:pt x="252" y="386"/>
                    </a:lnTo>
                    <a:lnTo>
                      <a:pt x="243" y="399"/>
                    </a:lnTo>
                    <a:lnTo>
                      <a:pt x="220" y="420"/>
                    </a:lnTo>
                    <a:lnTo>
                      <a:pt x="180" y="443"/>
                    </a:lnTo>
                    <a:lnTo>
                      <a:pt x="150" y="452"/>
                    </a:lnTo>
                    <a:lnTo>
                      <a:pt x="131" y="456"/>
                    </a:lnTo>
                    <a:lnTo>
                      <a:pt x="85" y="459"/>
                    </a:lnTo>
                    <a:lnTo>
                      <a:pt x="62" y="456"/>
                    </a:lnTo>
                    <a:lnTo>
                      <a:pt x="57" y="453"/>
                    </a:lnTo>
                    <a:lnTo>
                      <a:pt x="50" y="443"/>
                    </a:lnTo>
                    <a:lnTo>
                      <a:pt x="30" y="438"/>
                    </a:lnTo>
                    <a:lnTo>
                      <a:pt x="10" y="446"/>
                    </a:lnTo>
                    <a:lnTo>
                      <a:pt x="0" y="463"/>
                    </a:lnTo>
                    <a:lnTo>
                      <a:pt x="3" y="475"/>
                    </a:lnTo>
                    <a:lnTo>
                      <a:pt x="13" y="498"/>
                    </a:lnTo>
                    <a:lnTo>
                      <a:pt x="45" y="525"/>
                    </a:lnTo>
                    <a:lnTo>
                      <a:pt x="88" y="537"/>
                    </a:lnTo>
                    <a:lnTo>
                      <a:pt x="134" y="538"/>
                    </a:lnTo>
                    <a:lnTo>
                      <a:pt x="155" y="534"/>
                    </a:lnTo>
                    <a:lnTo>
                      <a:pt x="190" y="528"/>
                    </a:lnTo>
                    <a:lnTo>
                      <a:pt x="250" y="504"/>
                    </a:lnTo>
                    <a:lnTo>
                      <a:pt x="302" y="465"/>
                    </a:lnTo>
                    <a:lnTo>
                      <a:pt x="341" y="414"/>
                    </a:lnTo>
                    <a:lnTo>
                      <a:pt x="355" y="383"/>
                    </a:lnTo>
                    <a:lnTo>
                      <a:pt x="358" y="374"/>
                    </a:lnTo>
                    <a:lnTo>
                      <a:pt x="357" y="366"/>
                    </a:lnTo>
                    <a:lnTo>
                      <a:pt x="381" y="360"/>
                    </a:lnTo>
                    <a:lnTo>
                      <a:pt x="425" y="341"/>
                    </a:lnTo>
                    <a:lnTo>
                      <a:pt x="463" y="311"/>
                    </a:lnTo>
                    <a:lnTo>
                      <a:pt x="497" y="271"/>
                    </a:lnTo>
                    <a:lnTo>
                      <a:pt x="509" y="246"/>
                    </a:lnTo>
                    <a:lnTo>
                      <a:pt x="520" y="220"/>
                    </a:lnTo>
                    <a:lnTo>
                      <a:pt x="528" y="171"/>
                    </a:lnTo>
                    <a:lnTo>
                      <a:pt x="520" y="127"/>
                    </a:lnTo>
                    <a:lnTo>
                      <a:pt x="499" y="86"/>
                    </a:lnTo>
                    <a:lnTo>
                      <a:pt x="469" y="53"/>
                    </a:lnTo>
                    <a:lnTo>
                      <a:pt x="430" y="26"/>
                    </a:lnTo>
                    <a:lnTo>
                      <a:pt x="384" y="9"/>
                    </a:lnTo>
                    <a:lnTo>
                      <a:pt x="337" y="0"/>
                    </a:lnTo>
                    <a:lnTo>
                      <a:pt x="31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8" name="Freeform 20"/>
              <p:cNvSpPr>
                <a:spLocks/>
              </p:cNvSpPr>
              <p:nvPr/>
            </p:nvSpPr>
            <p:spPr bwMode="auto">
              <a:xfrm>
                <a:off x="1665" y="2702"/>
                <a:ext cx="205" cy="210"/>
              </a:xfrm>
              <a:custGeom>
                <a:avLst/>
                <a:gdLst>
                  <a:gd name="T0" fmla="*/ 388 w 613"/>
                  <a:gd name="T1" fmla="*/ 3 h 630"/>
                  <a:gd name="T2" fmla="*/ 357 w 613"/>
                  <a:gd name="T3" fmla="*/ 52 h 630"/>
                  <a:gd name="T4" fmla="*/ 381 w 613"/>
                  <a:gd name="T5" fmla="*/ 89 h 630"/>
                  <a:gd name="T6" fmla="*/ 466 w 613"/>
                  <a:gd name="T7" fmla="*/ 128 h 630"/>
                  <a:gd name="T8" fmla="*/ 511 w 613"/>
                  <a:gd name="T9" fmla="*/ 174 h 630"/>
                  <a:gd name="T10" fmla="*/ 506 w 613"/>
                  <a:gd name="T11" fmla="*/ 230 h 630"/>
                  <a:gd name="T12" fmla="*/ 486 w 613"/>
                  <a:gd name="T13" fmla="*/ 265 h 630"/>
                  <a:gd name="T14" fmla="*/ 431 w 613"/>
                  <a:gd name="T15" fmla="*/ 307 h 630"/>
                  <a:gd name="T16" fmla="*/ 349 w 613"/>
                  <a:gd name="T17" fmla="*/ 312 h 630"/>
                  <a:gd name="T18" fmla="*/ 257 w 613"/>
                  <a:gd name="T19" fmla="*/ 265 h 630"/>
                  <a:gd name="T20" fmla="*/ 253 w 613"/>
                  <a:gd name="T21" fmla="*/ 260 h 630"/>
                  <a:gd name="T22" fmla="*/ 239 w 613"/>
                  <a:gd name="T23" fmla="*/ 252 h 630"/>
                  <a:gd name="T24" fmla="*/ 198 w 613"/>
                  <a:gd name="T25" fmla="*/ 256 h 630"/>
                  <a:gd name="T26" fmla="*/ 175 w 613"/>
                  <a:gd name="T27" fmla="*/ 311 h 630"/>
                  <a:gd name="T28" fmla="*/ 188 w 613"/>
                  <a:gd name="T29" fmla="*/ 334 h 630"/>
                  <a:gd name="T30" fmla="*/ 214 w 613"/>
                  <a:gd name="T31" fmla="*/ 354 h 630"/>
                  <a:gd name="T32" fmla="*/ 256 w 613"/>
                  <a:gd name="T33" fmla="*/ 422 h 630"/>
                  <a:gd name="T34" fmla="*/ 224 w 613"/>
                  <a:gd name="T35" fmla="*/ 512 h 630"/>
                  <a:gd name="T36" fmla="*/ 180 w 613"/>
                  <a:gd name="T37" fmla="*/ 543 h 630"/>
                  <a:gd name="T38" fmla="*/ 119 w 613"/>
                  <a:gd name="T39" fmla="*/ 547 h 630"/>
                  <a:gd name="T40" fmla="*/ 72 w 613"/>
                  <a:gd name="T41" fmla="*/ 495 h 630"/>
                  <a:gd name="T42" fmla="*/ 51 w 613"/>
                  <a:gd name="T43" fmla="*/ 397 h 630"/>
                  <a:gd name="T44" fmla="*/ 37 w 613"/>
                  <a:gd name="T45" fmla="*/ 374 h 630"/>
                  <a:gd name="T46" fmla="*/ 5 w 613"/>
                  <a:gd name="T47" fmla="*/ 387 h 630"/>
                  <a:gd name="T48" fmla="*/ 0 w 613"/>
                  <a:gd name="T49" fmla="*/ 425 h 630"/>
                  <a:gd name="T50" fmla="*/ 13 w 613"/>
                  <a:gd name="T51" fmla="*/ 540 h 630"/>
                  <a:gd name="T52" fmla="*/ 66 w 613"/>
                  <a:gd name="T53" fmla="*/ 607 h 630"/>
                  <a:gd name="T54" fmla="*/ 131 w 613"/>
                  <a:gd name="T55" fmla="*/ 630 h 630"/>
                  <a:gd name="T56" fmla="*/ 220 w 613"/>
                  <a:gd name="T57" fmla="*/ 615 h 630"/>
                  <a:gd name="T58" fmla="*/ 263 w 613"/>
                  <a:gd name="T59" fmla="*/ 594 h 630"/>
                  <a:gd name="T60" fmla="*/ 329 w 613"/>
                  <a:gd name="T61" fmla="*/ 522 h 630"/>
                  <a:gd name="T62" fmla="*/ 352 w 613"/>
                  <a:gd name="T63" fmla="*/ 452 h 630"/>
                  <a:gd name="T64" fmla="*/ 352 w 613"/>
                  <a:gd name="T65" fmla="*/ 410 h 630"/>
                  <a:gd name="T66" fmla="*/ 446 w 613"/>
                  <a:gd name="T67" fmla="*/ 404 h 630"/>
                  <a:gd name="T68" fmla="*/ 555 w 613"/>
                  <a:gd name="T69" fmla="*/ 338 h 630"/>
                  <a:gd name="T70" fmla="*/ 594 w 613"/>
                  <a:gd name="T71" fmla="*/ 283 h 630"/>
                  <a:gd name="T72" fmla="*/ 613 w 613"/>
                  <a:gd name="T73" fmla="*/ 177 h 630"/>
                  <a:gd name="T74" fmla="*/ 574 w 613"/>
                  <a:gd name="T75" fmla="*/ 82 h 630"/>
                  <a:gd name="T76" fmla="*/ 489 w 613"/>
                  <a:gd name="T77" fmla="*/ 17 h 630"/>
                  <a:gd name="T78" fmla="*/ 404 w 613"/>
                  <a:gd name="T79" fmla="*/ 0 h 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13" h="630">
                    <a:moveTo>
                      <a:pt x="404" y="0"/>
                    </a:moveTo>
                    <a:lnTo>
                      <a:pt x="388" y="3"/>
                    </a:lnTo>
                    <a:lnTo>
                      <a:pt x="365" y="21"/>
                    </a:lnTo>
                    <a:lnTo>
                      <a:pt x="357" y="52"/>
                    </a:lnTo>
                    <a:lnTo>
                      <a:pt x="367" y="79"/>
                    </a:lnTo>
                    <a:lnTo>
                      <a:pt x="381" y="89"/>
                    </a:lnTo>
                    <a:lnTo>
                      <a:pt x="410" y="101"/>
                    </a:lnTo>
                    <a:lnTo>
                      <a:pt x="466" y="128"/>
                    </a:lnTo>
                    <a:lnTo>
                      <a:pt x="498" y="152"/>
                    </a:lnTo>
                    <a:lnTo>
                      <a:pt x="511" y="174"/>
                    </a:lnTo>
                    <a:lnTo>
                      <a:pt x="515" y="200"/>
                    </a:lnTo>
                    <a:lnTo>
                      <a:pt x="506" y="230"/>
                    </a:lnTo>
                    <a:lnTo>
                      <a:pt x="498" y="249"/>
                    </a:lnTo>
                    <a:lnTo>
                      <a:pt x="486" y="265"/>
                    </a:lnTo>
                    <a:lnTo>
                      <a:pt x="462" y="291"/>
                    </a:lnTo>
                    <a:lnTo>
                      <a:pt x="431" y="307"/>
                    </a:lnTo>
                    <a:lnTo>
                      <a:pt x="400" y="314"/>
                    </a:lnTo>
                    <a:lnTo>
                      <a:pt x="349" y="312"/>
                    </a:lnTo>
                    <a:lnTo>
                      <a:pt x="285" y="286"/>
                    </a:lnTo>
                    <a:lnTo>
                      <a:pt x="257" y="265"/>
                    </a:lnTo>
                    <a:lnTo>
                      <a:pt x="257" y="265"/>
                    </a:lnTo>
                    <a:lnTo>
                      <a:pt x="253" y="260"/>
                    </a:lnTo>
                    <a:lnTo>
                      <a:pt x="247" y="258"/>
                    </a:lnTo>
                    <a:lnTo>
                      <a:pt x="239" y="252"/>
                    </a:lnTo>
                    <a:lnTo>
                      <a:pt x="223" y="249"/>
                    </a:lnTo>
                    <a:lnTo>
                      <a:pt x="198" y="256"/>
                    </a:lnTo>
                    <a:lnTo>
                      <a:pt x="177" y="285"/>
                    </a:lnTo>
                    <a:lnTo>
                      <a:pt x="175" y="311"/>
                    </a:lnTo>
                    <a:lnTo>
                      <a:pt x="181" y="327"/>
                    </a:lnTo>
                    <a:lnTo>
                      <a:pt x="188" y="334"/>
                    </a:lnTo>
                    <a:lnTo>
                      <a:pt x="201" y="344"/>
                    </a:lnTo>
                    <a:lnTo>
                      <a:pt x="214" y="354"/>
                    </a:lnTo>
                    <a:lnTo>
                      <a:pt x="234" y="376"/>
                    </a:lnTo>
                    <a:lnTo>
                      <a:pt x="256" y="422"/>
                    </a:lnTo>
                    <a:lnTo>
                      <a:pt x="253" y="469"/>
                    </a:lnTo>
                    <a:lnTo>
                      <a:pt x="224" y="512"/>
                    </a:lnTo>
                    <a:lnTo>
                      <a:pt x="198" y="531"/>
                    </a:lnTo>
                    <a:lnTo>
                      <a:pt x="180" y="543"/>
                    </a:lnTo>
                    <a:lnTo>
                      <a:pt x="146" y="551"/>
                    </a:lnTo>
                    <a:lnTo>
                      <a:pt x="119" y="547"/>
                    </a:lnTo>
                    <a:lnTo>
                      <a:pt x="96" y="533"/>
                    </a:lnTo>
                    <a:lnTo>
                      <a:pt x="72" y="495"/>
                    </a:lnTo>
                    <a:lnTo>
                      <a:pt x="54" y="430"/>
                    </a:lnTo>
                    <a:lnTo>
                      <a:pt x="51" y="397"/>
                    </a:lnTo>
                    <a:lnTo>
                      <a:pt x="50" y="386"/>
                    </a:lnTo>
                    <a:lnTo>
                      <a:pt x="37" y="374"/>
                    </a:lnTo>
                    <a:lnTo>
                      <a:pt x="20" y="374"/>
                    </a:lnTo>
                    <a:lnTo>
                      <a:pt x="5" y="387"/>
                    </a:lnTo>
                    <a:lnTo>
                      <a:pt x="2" y="397"/>
                    </a:lnTo>
                    <a:lnTo>
                      <a:pt x="0" y="425"/>
                    </a:lnTo>
                    <a:lnTo>
                      <a:pt x="1" y="484"/>
                    </a:lnTo>
                    <a:lnTo>
                      <a:pt x="13" y="540"/>
                    </a:lnTo>
                    <a:lnTo>
                      <a:pt x="43" y="589"/>
                    </a:lnTo>
                    <a:lnTo>
                      <a:pt x="66" y="607"/>
                    </a:lnTo>
                    <a:lnTo>
                      <a:pt x="87" y="619"/>
                    </a:lnTo>
                    <a:lnTo>
                      <a:pt x="131" y="630"/>
                    </a:lnTo>
                    <a:lnTo>
                      <a:pt x="175" y="628"/>
                    </a:lnTo>
                    <a:lnTo>
                      <a:pt x="220" y="615"/>
                    </a:lnTo>
                    <a:lnTo>
                      <a:pt x="241" y="606"/>
                    </a:lnTo>
                    <a:lnTo>
                      <a:pt x="263" y="594"/>
                    </a:lnTo>
                    <a:lnTo>
                      <a:pt x="300" y="561"/>
                    </a:lnTo>
                    <a:lnTo>
                      <a:pt x="329" y="522"/>
                    </a:lnTo>
                    <a:lnTo>
                      <a:pt x="348" y="476"/>
                    </a:lnTo>
                    <a:lnTo>
                      <a:pt x="352" y="452"/>
                    </a:lnTo>
                    <a:lnTo>
                      <a:pt x="355" y="430"/>
                    </a:lnTo>
                    <a:lnTo>
                      <a:pt x="352" y="410"/>
                    </a:lnTo>
                    <a:lnTo>
                      <a:pt x="384" y="413"/>
                    </a:lnTo>
                    <a:lnTo>
                      <a:pt x="446" y="404"/>
                    </a:lnTo>
                    <a:lnTo>
                      <a:pt x="505" y="380"/>
                    </a:lnTo>
                    <a:lnTo>
                      <a:pt x="555" y="338"/>
                    </a:lnTo>
                    <a:lnTo>
                      <a:pt x="577" y="309"/>
                    </a:lnTo>
                    <a:lnTo>
                      <a:pt x="594" y="283"/>
                    </a:lnTo>
                    <a:lnTo>
                      <a:pt x="611" y="230"/>
                    </a:lnTo>
                    <a:lnTo>
                      <a:pt x="613" y="177"/>
                    </a:lnTo>
                    <a:lnTo>
                      <a:pt x="600" y="127"/>
                    </a:lnTo>
                    <a:lnTo>
                      <a:pt x="574" y="82"/>
                    </a:lnTo>
                    <a:lnTo>
                      <a:pt x="537" y="44"/>
                    </a:lnTo>
                    <a:lnTo>
                      <a:pt x="489" y="17"/>
                    </a:lnTo>
                    <a:lnTo>
                      <a:pt x="434" y="1"/>
                    </a:lnTo>
                    <a:lnTo>
                      <a:pt x="40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12" name="Group 31"/>
            <p:cNvGrpSpPr>
              <a:grpSpLocks noChangeAspect="1"/>
            </p:cNvGrpSpPr>
            <p:nvPr/>
          </p:nvGrpSpPr>
          <p:grpSpPr bwMode="auto">
            <a:xfrm>
              <a:off x="594443" y="5066831"/>
              <a:ext cx="167284" cy="203007"/>
              <a:chOff x="2647" y="1727"/>
              <a:chExt cx="192" cy="233"/>
            </a:xfrm>
            <a:grpFill/>
          </p:grpSpPr>
          <p:sp>
            <p:nvSpPr>
              <p:cNvPr id="13" name="Freeform 32"/>
              <p:cNvSpPr>
                <a:spLocks/>
              </p:cNvSpPr>
              <p:nvPr/>
            </p:nvSpPr>
            <p:spPr bwMode="auto">
              <a:xfrm>
                <a:off x="2699" y="1727"/>
                <a:ext cx="140" cy="152"/>
              </a:xfrm>
              <a:custGeom>
                <a:avLst/>
                <a:gdLst>
                  <a:gd name="T0" fmla="*/ 94 w 421"/>
                  <a:gd name="T1" fmla="*/ 455 h 455"/>
                  <a:gd name="T2" fmla="*/ 0 w 421"/>
                  <a:gd name="T3" fmla="*/ 362 h 455"/>
                  <a:gd name="T4" fmla="*/ 172 w 421"/>
                  <a:gd name="T5" fmla="*/ 191 h 455"/>
                  <a:gd name="T6" fmla="*/ 371 w 421"/>
                  <a:gd name="T7" fmla="*/ 1 h 455"/>
                  <a:gd name="T8" fmla="*/ 377 w 421"/>
                  <a:gd name="T9" fmla="*/ 0 h 455"/>
                  <a:gd name="T10" fmla="*/ 404 w 421"/>
                  <a:gd name="T11" fmla="*/ 4 h 455"/>
                  <a:gd name="T12" fmla="*/ 419 w 421"/>
                  <a:gd name="T13" fmla="*/ 21 h 455"/>
                  <a:gd name="T14" fmla="*/ 421 w 421"/>
                  <a:gd name="T15" fmla="*/ 37 h 455"/>
                  <a:gd name="T16" fmla="*/ 364 w 421"/>
                  <a:gd name="T17" fmla="*/ 120 h 455"/>
                  <a:gd name="T18" fmla="*/ 130 w 421"/>
                  <a:gd name="T19" fmla="*/ 410 h 455"/>
                  <a:gd name="T20" fmla="*/ 94 w 421"/>
                  <a:gd name="T21" fmla="*/ 455 h 4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21" h="455">
                    <a:moveTo>
                      <a:pt x="94" y="455"/>
                    </a:moveTo>
                    <a:lnTo>
                      <a:pt x="0" y="362"/>
                    </a:lnTo>
                    <a:lnTo>
                      <a:pt x="172" y="191"/>
                    </a:lnTo>
                    <a:lnTo>
                      <a:pt x="371" y="1"/>
                    </a:lnTo>
                    <a:lnTo>
                      <a:pt x="377" y="0"/>
                    </a:lnTo>
                    <a:lnTo>
                      <a:pt x="404" y="4"/>
                    </a:lnTo>
                    <a:lnTo>
                      <a:pt x="419" y="21"/>
                    </a:lnTo>
                    <a:lnTo>
                      <a:pt x="421" y="37"/>
                    </a:lnTo>
                    <a:lnTo>
                      <a:pt x="364" y="120"/>
                    </a:lnTo>
                    <a:lnTo>
                      <a:pt x="130" y="410"/>
                    </a:lnTo>
                    <a:lnTo>
                      <a:pt x="94" y="45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4" name="Freeform 33"/>
              <p:cNvSpPr>
                <a:spLocks/>
              </p:cNvSpPr>
              <p:nvPr/>
            </p:nvSpPr>
            <p:spPr bwMode="auto">
              <a:xfrm>
                <a:off x="2647" y="1856"/>
                <a:ext cx="76" cy="104"/>
              </a:xfrm>
              <a:custGeom>
                <a:avLst/>
                <a:gdLst>
                  <a:gd name="T0" fmla="*/ 22 w 226"/>
                  <a:gd name="T1" fmla="*/ 314 h 314"/>
                  <a:gd name="T2" fmla="*/ 21 w 226"/>
                  <a:gd name="T3" fmla="*/ 301 h 314"/>
                  <a:gd name="T4" fmla="*/ 37 w 226"/>
                  <a:gd name="T5" fmla="*/ 242 h 314"/>
                  <a:gd name="T6" fmla="*/ 63 w 226"/>
                  <a:gd name="T7" fmla="*/ 219 h 314"/>
                  <a:gd name="T8" fmla="*/ 90 w 226"/>
                  <a:gd name="T9" fmla="*/ 211 h 314"/>
                  <a:gd name="T10" fmla="*/ 107 w 226"/>
                  <a:gd name="T11" fmla="*/ 209 h 314"/>
                  <a:gd name="T12" fmla="*/ 125 w 226"/>
                  <a:gd name="T13" fmla="*/ 208 h 314"/>
                  <a:gd name="T14" fmla="*/ 153 w 226"/>
                  <a:gd name="T15" fmla="*/ 199 h 314"/>
                  <a:gd name="T16" fmla="*/ 188 w 226"/>
                  <a:gd name="T17" fmla="*/ 173 h 314"/>
                  <a:gd name="T18" fmla="*/ 223 w 226"/>
                  <a:gd name="T19" fmla="*/ 107 h 314"/>
                  <a:gd name="T20" fmla="*/ 226 w 226"/>
                  <a:gd name="T21" fmla="*/ 91 h 314"/>
                  <a:gd name="T22" fmla="*/ 132 w 226"/>
                  <a:gd name="T23" fmla="*/ 0 h 314"/>
                  <a:gd name="T24" fmla="*/ 96 w 226"/>
                  <a:gd name="T25" fmla="*/ 17 h 314"/>
                  <a:gd name="T26" fmla="*/ 44 w 226"/>
                  <a:gd name="T27" fmla="*/ 61 h 314"/>
                  <a:gd name="T28" fmla="*/ 13 w 226"/>
                  <a:gd name="T29" fmla="*/ 113 h 314"/>
                  <a:gd name="T30" fmla="*/ 0 w 226"/>
                  <a:gd name="T31" fmla="*/ 165 h 314"/>
                  <a:gd name="T32" fmla="*/ 2 w 226"/>
                  <a:gd name="T33" fmla="*/ 239 h 314"/>
                  <a:gd name="T34" fmla="*/ 19 w 226"/>
                  <a:gd name="T35" fmla="*/ 307 h 314"/>
                  <a:gd name="T36" fmla="*/ 22 w 226"/>
                  <a:gd name="T37" fmla="*/ 314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26" h="314">
                    <a:moveTo>
                      <a:pt x="22" y="314"/>
                    </a:moveTo>
                    <a:lnTo>
                      <a:pt x="21" y="301"/>
                    </a:lnTo>
                    <a:lnTo>
                      <a:pt x="37" y="242"/>
                    </a:lnTo>
                    <a:lnTo>
                      <a:pt x="63" y="219"/>
                    </a:lnTo>
                    <a:lnTo>
                      <a:pt x="90" y="211"/>
                    </a:lnTo>
                    <a:lnTo>
                      <a:pt x="107" y="209"/>
                    </a:lnTo>
                    <a:lnTo>
                      <a:pt x="125" y="208"/>
                    </a:lnTo>
                    <a:lnTo>
                      <a:pt x="153" y="199"/>
                    </a:lnTo>
                    <a:lnTo>
                      <a:pt x="188" y="173"/>
                    </a:lnTo>
                    <a:lnTo>
                      <a:pt x="223" y="107"/>
                    </a:lnTo>
                    <a:lnTo>
                      <a:pt x="226" y="91"/>
                    </a:lnTo>
                    <a:lnTo>
                      <a:pt x="132" y="0"/>
                    </a:lnTo>
                    <a:lnTo>
                      <a:pt x="96" y="17"/>
                    </a:lnTo>
                    <a:lnTo>
                      <a:pt x="44" y="61"/>
                    </a:lnTo>
                    <a:lnTo>
                      <a:pt x="13" y="113"/>
                    </a:lnTo>
                    <a:lnTo>
                      <a:pt x="0" y="165"/>
                    </a:lnTo>
                    <a:lnTo>
                      <a:pt x="2" y="239"/>
                    </a:lnTo>
                    <a:lnTo>
                      <a:pt x="19" y="307"/>
                    </a:lnTo>
                    <a:lnTo>
                      <a:pt x="22" y="3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</p:grpSp>
      <p:sp>
        <p:nvSpPr>
          <p:cNvPr id="26" name="타원 25"/>
          <p:cNvSpPr/>
          <p:nvPr/>
        </p:nvSpPr>
        <p:spPr>
          <a:xfrm>
            <a:off x="11658599" y="598713"/>
            <a:ext cx="217715" cy="217715"/>
          </a:xfrm>
          <a:prstGeom prst="ellipse">
            <a:avLst/>
          </a:prstGeom>
          <a:solidFill>
            <a:srgbClr val="5955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+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156851" y="354496"/>
            <a:ext cx="298491" cy="298491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5" name="모서리가 둥근 직사각형 64"/>
          <p:cNvSpPr/>
          <p:nvPr/>
        </p:nvSpPr>
        <p:spPr>
          <a:xfrm>
            <a:off x="752612" y="225445"/>
            <a:ext cx="11207159" cy="650762"/>
          </a:xfrm>
          <a:prstGeom prst="roundRect">
            <a:avLst/>
          </a:prstGeom>
          <a:solidFill>
            <a:srgbClr val="F4F4FE"/>
          </a:solidFill>
          <a:ln>
            <a:noFill/>
          </a:ln>
          <a:effectLst>
            <a:outerShdw blurRad="190500" dist="101600" dir="2700000" algn="tl" rotWithShape="0">
              <a:srgbClr val="5955B3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0" cap="none" spc="0" normalizeH="0" baseline="0" noProof="0" dirty="0">
                <a:ln>
                  <a:noFill/>
                </a:ln>
                <a:solidFill>
                  <a:srgbClr val="5955B3"/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ERD</a:t>
            </a: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7036" y="1065170"/>
            <a:ext cx="6698310" cy="5434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8136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726</TotalTime>
  <Words>1496</Words>
  <Application>Microsoft Office PowerPoint</Application>
  <PresentationFormat>와이드스크린</PresentationFormat>
  <Paragraphs>599</Paragraphs>
  <Slides>66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66</vt:i4>
      </vt:variant>
    </vt:vector>
  </HeadingPairs>
  <TitlesOfParts>
    <vt:vector size="75" baseType="lpstr">
      <vt:lpstr>Black Han Sans</vt:lpstr>
      <vt:lpstr>Microsoft GothicNeo</vt:lpstr>
      <vt:lpstr>나눔스퀘어</vt:lpstr>
      <vt:lpstr>나눔스퀘어라운드 Regular</vt:lpstr>
      <vt:lpstr>맑은 고딕</vt:lpstr>
      <vt:lpstr>여기어때 잘난체</vt:lpstr>
      <vt:lpstr>카페24 아네모네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admin</dc:creator>
  <cp:lastModifiedBy>admin</cp:lastModifiedBy>
  <cp:revision>39</cp:revision>
  <dcterms:created xsi:type="dcterms:W3CDTF">2022-10-13T01:33:00Z</dcterms:created>
  <dcterms:modified xsi:type="dcterms:W3CDTF">2022-10-14T00:31:41Z</dcterms:modified>
</cp:coreProperties>
</file>